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16.xml" ContentType="application/vnd.openxmlformats-officedocument.presentationml.notesSlide+xml"/>
  <Override PartName="/ppt/charts/chart3.xml" ContentType="application/vnd.openxmlformats-officedocument.drawingml.chart+xml"/>
  <Override PartName="/ppt/theme/themeOverride1.xml" ContentType="application/vnd.openxmlformats-officedocument.themeOverride+xml"/>
  <Override PartName="/ppt/charts/chart4.xml" ContentType="application/vnd.openxmlformats-officedocument.drawingml.chart+xml"/>
  <Override PartName="/ppt/theme/themeOverride2.xml" ContentType="application/vnd.openxmlformats-officedocument.themeOverride+xml"/>
  <Override PartName="/ppt/notesSlides/notesSlide17.xml" ContentType="application/vnd.openxmlformats-officedocument.presentationml.notesSlide+xml"/>
  <Override PartName="/ppt/charts/chart5.xml" ContentType="application/vnd.openxmlformats-officedocument.drawingml.chart+xml"/>
  <Override PartName="/ppt/theme/themeOverride3.xml" ContentType="application/vnd.openxmlformats-officedocument.themeOverride+xml"/>
  <Override PartName="/ppt/notesSlides/notesSlide18.xml" ContentType="application/vnd.openxmlformats-officedocument.presentationml.notesSlide+xml"/>
  <Override PartName="/ppt/charts/chart6.xml" ContentType="application/vnd.openxmlformats-officedocument.drawingml.chart+xml"/>
  <Override PartName="/ppt/theme/themeOverride4.xml" ContentType="application/vnd.openxmlformats-officedocument.themeOverride+xml"/>
  <Override PartName="/ppt/charts/chart7.xml" ContentType="application/vnd.openxmlformats-officedocument.drawingml.chart+xml"/>
  <Override PartName="/ppt/theme/themeOverride5.xml" ContentType="application/vnd.openxmlformats-officedocument.themeOverr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68" r:id="rId1"/>
  </p:sldMasterIdLst>
  <p:notesMasterIdLst>
    <p:notesMasterId r:id="rId40"/>
  </p:notesMasterIdLst>
  <p:sldIdLst>
    <p:sldId id="511" r:id="rId2"/>
    <p:sldId id="510" r:id="rId3"/>
    <p:sldId id="268" r:id="rId4"/>
    <p:sldId id="277" r:id="rId5"/>
    <p:sldId id="403" r:id="rId6"/>
    <p:sldId id="428" r:id="rId7"/>
    <p:sldId id="429" r:id="rId8"/>
    <p:sldId id="430" r:id="rId9"/>
    <p:sldId id="431" r:id="rId10"/>
    <p:sldId id="483" r:id="rId11"/>
    <p:sldId id="491" r:id="rId12"/>
    <p:sldId id="492" r:id="rId13"/>
    <p:sldId id="493" r:id="rId14"/>
    <p:sldId id="494" r:id="rId15"/>
    <p:sldId id="499" r:id="rId16"/>
    <p:sldId id="500" r:id="rId17"/>
    <p:sldId id="498" r:id="rId18"/>
    <p:sldId id="497" r:id="rId19"/>
    <p:sldId id="501" r:id="rId20"/>
    <p:sldId id="502" r:id="rId21"/>
    <p:sldId id="496" r:id="rId22"/>
    <p:sldId id="503" r:id="rId23"/>
    <p:sldId id="504" r:id="rId24"/>
    <p:sldId id="505" r:id="rId25"/>
    <p:sldId id="506" r:id="rId26"/>
    <p:sldId id="267" r:id="rId27"/>
    <p:sldId id="485" r:id="rId28"/>
    <p:sldId id="484" r:id="rId29"/>
    <p:sldId id="467" r:id="rId30"/>
    <p:sldId id="507" r:id="rId31"/>
    <p:sldId id="258" r:id="rId32"/>
    <p:sldId id="259" r:id="rId33"/>
    <p:sldId id="486" r:id="rId34"/>
    <p:sldId id="487" r:id="rId35"/>
    <p:sldId id="488" r:id="rId36"/>
    <p:sldId id="489" r:id="rId37"/>
    <p:sldId id="490" r:id="rId38"/>
    <p:sldId id="513" r:id="rId39"/>
  </p:sldIdLst>
  <p:sldSz cx="12192000" cy="6858000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BFAA0984-E15B-4ED7-8EF5-A1BC34F73E6E}">
          <p14:sldIdLst>
            <p14:sldId id="511"/>
            <p14:sldId id="510"/>
            <p14:sldId id="268"/>
            <p14:sldId id="277"/>
            <p14:sldId id="403"/>
            <p14:sldId id="428"/>
            <p14:sldId id="429"/>
            <p14:sldId id="430"/>
            <p14:sldId id="431"/>
            <p14:sldId id="483"/>
            <p14:sldId id="491"/>
            <p14:sldId id="492"/>
            <p14:sldId id="493"/>
            <p14:sldId id="494"/>
            <p14:sldId id="499"/>
            <p14:sldId id="500"/>
            <p14:sldId id="498"/>
            <p14:sldId id="497"/>
            <p14:sldId id="501"/>
            <p14:sldId id="502"/>
            <p14:sldId id="496"/>
            <p14:sldId id="503"/>
            <p14:sldId id="504"/>
            <p14:sldId id="505"/>
            <p14:sldId id="506"/>
            <p14:sldId id="267"/>
            <p14:sldId id="485"/>
            <p14:sldId id="484"/>
            <p14:sldId id="467"/>
            <p14:sldId id="507"/>
            <p14:sldId id="258"/>
            <p14:sldId id="259"/>
            <p14:sldId id="486"/>
            <p14:sldId id="487"/>
            <p14:sldId id="488"/>
            <p14:sldId id="489"/>
            <p14:sldId id="490"/>
            <p14:sldId id="513"/>
          </p14:sldIdLst>
        </p14:section>
        <p14:section name="Раздел без заголовка" id="{C97552B3-B389-4799-9CB9-D9FD7291EFAB}">
          <p14:sldIdLst/>
        </p14:section>
      </p14:sectionLst>
    </p:ext>
    <p:ext uri="{EFAFB233-063F-42B5-8137-9DF3F51BA10A}">
      <p15:sldGuideLst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B2B2B2"/>
    <a:srgbClr val="DC025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>
        <p:scale>
          <a:sx n="118" d="100"/>
          <a:sy n="118" d="100"/>
        </p:scale>
        <p:origin x="-276" y="-10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_____Microsoft_Excel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_____Microsoft_Excel2.xlsx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_____Microsoft_Excel3.xlsx"/><Relationship Id="rId1" Type="http://schemas.openxmlformats.org/officeDocument/2006/relationships/themeOverride" Target="../theme/themeOverride1.xml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_____Microsoft_Excel4.xlsx"/><Relationship Id="rId1" Type="http://schemas.openxmlformats.org/officeDocument/2006/relationships/themeOverride" Target="../theme/themeOverride2.xml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_____Microsoft_Excel5.xlsx"/><Relationship Id="rId1" Type="http://schemas.openxmlformats.org/officeDocument/2006/relationships/themeOverride" Target="../theme/themeOverride3.xml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_____Microsoft_Excel6.xlsx"/><Relationship Id="rId1" Type="http://schemas.openxmlformats.org/officeDocument/2006/relationships/themeOverride" Target="../theme/themeOverride4.xm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_____Microsoft_Excel7.xlsx"/><Relationship Id="rId1" Type="http://schemas.openxmlformats.org/officeDocument/2006/relationships/themeOverride" Target="../theme/themeOverrid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4180134604409336E-2"/>
          <c:y val="0.12710213011230997"/>
          <c:w val="0.87843158459893822"/>
          <c:h val="0.7407676074152534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cat>
            <c:strRef>
              <c:f>Sheet1!$A$2:$A$5</c:f>
              <c:strCache>
                <c:ptCount val="4"/>
                <c:pt idx="0">
                  <c:v>2021 год </c:v>
                </c:pt>
                <c:pt idx="1">
                  <c:v>2022 год</c:v>
                </c:pt>
                <c:pt idx="2">
                  <c:v>2023 год</c:v>
                </c:pt>
                <c:pt idx="3">
                  <c:v>2024 год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89</c:v>
                </c:pt>
                <c:pt idx="1">
                  <c:v>120</c:v>
                </c:pt>
                <c:pt idx="2">
                  <c:v>105</c:v>
                </c:pt>
                <c:pt idx="3">
                  <c:v>90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33A-4D28-BF32-334685616B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7369984"/>
        <c:axId val="218788992"/>
      </c:lineChart>
      <c:catAx>
        <c:axId val="2173699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 b="1" i="0" baseline="0">
                <a:solidFill>
                  <a:srgbClr val="FFFFFF"/>
                </a:solidFill>
              </a:defRPr>
            </a:pPr>
            <a:endParaRPr lang="ru-RU"/>
          </a:p>
        </c:txPr>
        <c:crossAx val="218788992"/>
        <c:crosses val="autoZero"/>
        <c:auto val="1"/>
        <c:lblAlgn val="ctr"/>
        <c:lblOffset val="100"/>
        <c:noMultiLvlLbl val="0"/>
      </c:catAx>
      <c:valAx>
        <c:axId val="218788992"/>
        <c:scaling>
          <c:orientation val="minMax"/>
        </c:scaling>
        <c:delete val="1"/>
        <c:axPos val="l"/>
        <c:majorGridlines>
          <c:spPr>
            <a:ln w="15875">
              <a:noFill/>
              <a:prstDash val="sysDash"/>
            </a:ln>
          </c:spPr>
        </c:majorGridlines>
        <c:numFmt formatCode="General" sourceLinked="1"/>
        <c:majorTickMark val="out"/>
        <c:minorTickMark val="none"/>
        <c:tickLblPos val="nextTo"/>
        <c:crossAx val="21736998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0687097259817046E-2"/>
          <c:y val="0.22284109544809538"/>
          <c:w val="0.9311007238862743"/>
          <c:h val="0.63757608458594961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cat>
            <c:strRef>
              <c:f>Sheet1!$A$2:$A$5</c:f>
              <c:strCache>
                <c:ptCount val="4"/>
                <c:pt idx="0">
                  <c:v>2021 год </c:v>
                </c:pt>
                <c:pt idx="1">
                  <c:v>2022 год</c:v>
                </c:pt>
                <c:pt idx="2">
                  <c:v>2023 год</c:v>
                </c:pt>
                <c:pt idx="3">
                  <c:v>2024 год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89</c:v>
                </c:pt>
                <c:pt idx="1">
                  <c:v>98</c:v>
                </c:pt>
                <c:pt idx="2">
                  <c:v>98</c:v>
                </c:pt>
                <c:pt idx="3">
                  <c:v>90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33A-4D28-BF32-334685616B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8845952"/>
        <c:axId val="218847488"/>
      </c:lineChart>
      <c:catAx>
        <c:axId val="21884595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 b="1" i="0" baseline="0">
                <a:solidFill>
                  <a:srgbClr val="FFFFFF"/>
                </a:solidFill>
              </a:defRPr>
            </a:pPr>
            <a:endParaRPr lang="ru-RU"/>
          </a:p>
        </c:txPr>
        <c:crossAx val="218847488"/>
        <c:crosses val="autoZero"/>
        <c:auto val="1"/>
        <c:lblAlgn val="ctr"/>
        <c:lblOffset val="100"/>
        <c:noMultiLvlLbl val="0"/>
      </c:catAx>
      <c:valAx>
        <c:axId val="218847488"/>
        <c:scaling>
          <c:orientation val="minMax"/>
        </c:scaling>
        <c:delete val="1"/>
        <c:axPos val="l"/>
        <c:majorGridlines>
          <c:spPr>
            <a:ln w="15875">
              <a:noFill/>
              <a:prstDash val="sysDash"/>
            </a:ln>
          </c:spPr>
        </c:majorGridlines>
        <c:numFmt formatCode="General" sourceLinked="1"/>
        <c:majorTickMark val="out"/>
        <c:minorTickMark val="none"/>
        <c:tickLblPos val="nextTo"/>
        <c:crossAx val="21884595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0932055680498083E-2"/>
          <c:y val="0.19689158924668193"/>
          <c:w val="0.9311007238862743"/>
          <c:h val="0.68564751370262322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cat>
            <c:strRef>
              <c:f>Sheet1!$A$2:$A$5</c:f>
              <c:strCache>
                <c:ptCount val="4"/>
                <c:pt idx="0">
                  <c:v>2021 год </c:v>
                </c:pt>
                <c:pt idx="1">
                  <c:v>2022 год</c:v>
                </c:pt>
                <c:pt idx="2">
                  <c:v>2023 год</c:v>
                </c:pt>
                <c:pt idx="3">
                  <c:v>2024 год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89</c:v>
                </c:pt>
                <c:pt idx="1">
                  <c:v>200</c:v>
                </c:pt>
                <c:pt idx="2">
                  <c:v>170</c:v>
                </c:pt>
                <c:pt idx="3">
                  <c:v>90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33A-4D28-BF32-334685616B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9531136"/>
        <c:axId val="219532672"/>
      </c:lineChart>
      <c:catAx>
        <c:axId val="2195311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 b="1" i="0" baseline="0">
                <a:solidFill>
                  <a:srgbClr val="FFFFFF"/>
                </a:solidFill>
              </a:defRPr>
            </a:pPr>
            <a:endParaRPr lang="ru-RU"/>
          </a:p>
        </c:txPr>
        <c:crossAx val="219532672"/>
        <c:crosses val="autoZero"/>
        <c:auto val="1"/>
        <c:lblAlgn val="ctr"/>
        <c:lblOffset val="100"/>
        <c:noMultiLvlLbl val="0"/>
      </c:catAx>
      <c:valAx>
        <c:axId val="219532672"/>
        <c:scaling>
          <c:orientation val="minMax"/>
        </c:scaling>
        <c:delete val="1"/>
        <c:axPos val="l"/>
        <c:majorGridlines>
          <c:spPr>
            <a:ln w="15875">
              <a:noFill/>
              <a:prstDash val="sysDash"/>
            </a:ln>
          </c:spPr>
        </c:majorGridlines>
        <c:numFmt formatCode="General" sourceLinked="1"/>
        <c:majorTickMark val="out"/>
        <c:minorTickMark val="none"/>
        <c:tickLblPos val="nextTo"/>
        <c:crossAx val="21953113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1.0687097259817046E-2"/>
          <c:y val="7.6348608890752193E-2"/>
          <c:w val="0.9311007238862743"/>
          <c:h val="0.79944621957438966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cat>
            <c:strRef>
              <c:f>Sheet1!$A$2:$A$5</c:f>
              <c:strCache>
                <c:ptCount val="4"/>
                <c:pt idx="0">
                  <c:v>2021 год </c:v>
                </c:pt>
                <c:pt idx="1">
                  <c:v>2022 год</c:v>
                </c:pt>
                <c:pt idx="2">
                  <c:v>2023 год</c:v>
                </c:pt>
                <c:pt idx="3">
                  <c:v>2024 год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80</c:v>
                </c:pt>
                <c:pt idx="1">
                  <c:v>160</c:v>
                </c:pt>
                <c:pt idx="2">
                  <c:v>210</c:v>
                </c:pt>
                <c:pt idx="3">
                  <c:v>250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33A-4D28-BF32-334685616B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9229184"/>
        <c:axId val="219243264"/>
      </c:lineChart>
      <c:catAx>
        <c:axId val="2192291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 b="1" i="0" baseline="0">
                <a:solidFill>
                  <a:srgbClr val="FFFFFF"/>
                </a:solidFill>
              </a:defRPr>
            </a:pPr>
            <a:endParaRPr lang="ru-RU"/>
          </a:p>
        </c:txPr>
        <c:crossAx val="219243264"/>
        <c:crosses val="autoZero"/>
        <c:auto val="1"/>
        <c:lblAlgn val="ctr"/>
        <c:lblOffset val="100"/>
        <c:noMultiLvlLbl val="0"/>
      </c:catAx>
      <c:valAx>
        <c:axId val="219243264"/>
        <c:scaling>
          <c:orientation val="minMax"/>
        </c:scaling>
        <c:delete val="1"/>
        <c:axPos val="l"/>
        <c:majorGridlines>
          <c:spPr>
            <a:ln w="15875">
              <a:noFill/>
              <a:prstDash val="sysDash"/>
            </a:ln>
          </c:spPr>
        </c:majorGridlines>
        <c:numFmt formatCode="General" sourceLinked="1"/>
        <c:majorTickMark val="out"/>
        <c:minorTickMark val="none"/>
        <c:tickLblPos val="nextTo"/>
        <c:crossAx val="21922918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2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2.4054332022390545E-2"/>
          <c:y val="0.24448829591615057"/>
          <c:w val="0.92737550721095086"/>
          <c:h val="0.6657671884497991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dPt>
            <c:idx val="4"/>
            <c:bubble3D val="0"/>
            <c:spPr>
              <a:ln>
                <a:solidFill>
                  <a:srgbClr val="0095D4"/>
                </a:solidFill>
                <a:prstDash val="solid"/>
              </a:ln>
            </c:spPr>
          </c:dPt>
          <c:dPt>
            <c:idx val="5"/>
            <c:marker>
              <c:symbol val="auto"/>
            </c:marker>
            <c:bubble3D val="0"/>
            <c:spPr>
              <a:ln>
                <a:solidFill>
                  <a:srgbClr val="0095D4"/>
                </a:solidFill>
                <a:prstDash val="solid"/>
                <a:tailEnd type="none"/>
              </a:ln>
            </c:spPr>
          </c:dPt>
          <c:dLbls>
            <c:dLbl>
              <c:idx val="0"/>
              <c:layout>
                <c:manualLayout>
                  <c:x val="-3.7801883713257455E-2"/>
                  <c:y val="-5.1986312804977355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688,3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3.0714030517021686E-2"/>
                  <c:y val="-4.4559696689980589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dirty="0" smtClean="0">
                        <a:solidFill>
                          <a:srgbClr val="FFFFFF"/>
                        </a:solidFill>
                      </a:rPr>
                      <a:t>740,7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3.425795711513957E-2"/>
                  <c:y val="-5.5699620862475735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dirty="0" smtClean="0">
                        <a:solidFill>
                          <a:srgbClr val="FFFFFF"/>
                        </a:solidFill>
                      </a:rPr>
                      <a:t>795,9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layout>
                <c:manualLayout>
                  <c:x val="-3.5439265981178865E-2"/>
                  <c:y val="-5.1986312804977286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843,9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layout>
                <c:manualLayout>
                  <c:x val="-3.425795711513957E-2"/>
                  <c:y val="-4.8273004747478969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891,7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layout>
                <c:manualLayout>
                  <c:x val="-2.8351412784943093E-2"/>
                  <c:y val="-4.8273004747478969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917,1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layout>
                <c:manualLayout>
                  <c:x val="-2.2444868454746615E-2"/>
                  <c:y val="-5.1986312804977355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844,5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layout>
                <c:manualLayout>
                  <c:x val="-3.3434575533865564E-2"/>
                  <c:y val="-4.3975216154001122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dirty="0" smtClean="0">
                        <a:solidFill>
                          <a:srgbClr val="FFFFFF"/>
                        </a:solidFill>
                      </a:rPr>
                      <a:t>879,7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8"/>
              <c:layout>
                <c:manualLayout>
                  <c:x val="-3.425795711513957E-2"/>
                  <c:y val="-8.5406085322462799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916,6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9"/>
              <c:layout>
                <c:manualLayout>
                  <c:x val="-3.0714030517021772E-2"/>
                  <c:y val="-4.0846388632482203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955,4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0"/>
              <c:layout>
                <c:manualLayout>
                  <c:x val="-2.5988795052864503E-2"/>
                  <c:y val="-3.7133080574983823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996,1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1"/>
              <c:layout>
                <c:manualLayout>
                  <c:x val="-3.425795711513957E-2"/>
                  <c:y val="-5.9412928919974115E-2"/>
                </c:manualLayout>
              </c:layout>
              <c:tx>
                <c:rich>
                  <a:bodyPr/>
                  <a:lstStyle/>
                  <a:p>
                    <a:r>
                      <a:rPr lang="ru-RU" sz="1400" b="1" baseline="0" smtClean="0">
                        <a:solidFill>
                          <a:srgbClr val="FFFFFF"/>
                        </a:solidFill>
                      </a:rPr>
                      <a:t>1038,9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400" b="1" baseline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strRef>
              <c:f>Sheet1!$A$2:$A$13</c:f>
              <c:strCache>
                <c:ptCount val="12"/>
                <c:pt idx="0">
                  <c:v>2019 год</c:v>
                </c:pt>
                <c:pt idx="1">
                  <c:v>2020 год </c:v>
                </c:pt>
                <c:pt idx="2">
                  <c:v>2021 год</c:v>
                </c:pt>
                <c:pt idx="3">
                  <c:v>2022 год</c:v>
                </c:pt>
                <c:pt idx="4">
                  <c:v>2023 год</c:v>
                </c:pt>
                <c:pt idx="5">
                  <c:v>2024 год</c:v>
                </c:pt>
                <c:pt idx="6">
                  <c:v>2025 год</c:v>
                </c:pt>
                <c:pt idx="7">
                  <c:v>2026 год</c:v>
                </c:pt>
                <c:pt idx="8">
                  <c:v>2027 год</c:v>
                </c:pt>
                <c:pt idx="9">
                  <c:v>2028 год</c:v>
                </c:pt>
                <c:pt idx="10">
                  <c:v>2029 год</c:v>
                </c:pt>
                <c:pt idx="11">
                  <c:v>2030 год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1000</c:v>
                </c:pt>
                <c:pt idx="1">
                  <c:v>1500</c:v>
                </c:pt>
                <c:pt idx="2">
                  <c:v>1500</c:v>
                </c:pt>
                <c:pt idx="3">
                  <c:v>2000</c:v>
                </c:pt>
                <c:pt idx="4">
                  <c:v>2300</c:v>
                </c:pt>
                <c:pt idx="5">
                  <c:v>2700</c:v>
                </c:pt>
                <c:pt idx="6">
                  <c:v>2300</c:v>
                </c:pt>
                <c:pt idx="7">
                  <c:v>2500</c:v>
                </c:pt>
                <c:pt idx="8">
                  <c:v>2700</c:v>
                </c:pt>
                <c:pt idx="9">
                  <c:v>3000</c:v>
                </c:pt>
                <c:pt idx="10">
                  <c:v>3400</c:v>
                </c:pt>
                <c:pt idx="11">
                  <c:v>4000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33A-4D28-BF32-334685616B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0541184"/>
        <c:axId val="190542976"/>
      </c:lineChart>
      <c:catAx>
        <c:axId val="1905411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300" b="1" i="0" baseline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defRPr>
            </a:pPr>
            <a:endParaRPr lang="ru-RU"/>
          </a:p>
        </c:txPr>
        <c:crossAx val="190542976"/>
        <c:crosses val="autoZero"/>
        <c:auto val="1"/>
        <c:lblAlgn val="ctr"/>
        <c:lblOffset val="100"/>
        <c:noMultiLvlLbl val="0"/>
      </c:catAx>
      <c:valAx>
        <c:axId val="190542976"/>
        <c:scaling>
          <c:orientation val="minMax"/>
        </c:scaling>
        <c:delete val="1"/>
        <c:axPos val="l"/>
        <c:majorGridlines>
          <c:spPr>
            <a:ln w="15875">
              <a:noFill/>
              <a:prstDash val="sysDash"/>
            </a:ln>
          </c:spPr>
        </c:majorGridlines>
        <c:numFmt formatCode="General" sourceLinked="1"/>
        <c:majorTickMark val="out"/>
        <c:minorTickMark val="none"/>
        <c:tickLblPos val="nextTo"/>
        <c:crossAx val="19054118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explosion val="25"/>
          <c:dPt>
            <c:idx val="0"/>
            <c:bubble3D val="0"/>
            <c:spPr>
              <a:solidFill>
                <a:srgbClr val="0070C0"/>
              </a:solidFill>
            </c:spPr>
          </c:dPt>
          <c:dPt>
            <c:idx val="1"/>
            <c:bubble3D val="0"/>
            <c:spPr>
              <a:solidFill>
                <a:srgbClr val="C00000"/>
              </a:solidFill>
            </c:spPr>
          </c:dPt>
          <c:dLbls>
            <c:dLbl>
              <c:idx val="0"/>
              <c:layout>
                <c:manualLayout>
                  <c:x val="-0.11763045997216992"/>
                  <c:y val="-0.3292267542927146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200" b="1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f>Лист1!$A$2:$A$3</c:f>
              <c:strCache>
                <c:ptCount val="2"/>
                <c:pt idx="0">
                  <c:v>Бюджетные средства </c:v>
                </c:pt>
                <c:pt idx="1">
                  <c:v>Внебюджетные средства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4025.99</c:v>
                </c:pt>
                <c:pt idx="1">
                  <c:v>726.55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46847318165582941"/>
          <c:y val="0.75915210705842806"/>
          <c:w val="0.33850017578783548"/>
          <c:h val="0.22315645462856154"/>
        </c:manualLayout>
      </c:layout>
      <c:overlay val="0"/>
      <c:txPr>
        <a:bodyPr/>
        <a:lstStyle/>
        <a:p>
          <a:pPr>
            <a:defRPr sz="1050">
              <a:solidFill>
                <a:srgbClr val="FFFFFF"/>
              </a:solidFill>
              <a:latin typeface="Times New Roman" pitchFamily="18" charset="0"/>
              <a:cs typeface="Times New Roman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dk2" tx2="lt2" accent1="accent1" accent2="accent2" accent3="accent3" accent4="accent4" accent5="accent5" accent6="accent6" hlink="hlink" folHlink="folHlink"/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9.2565434924507597E-3"/>
          <c:y val="0.22150633557403271"/>
          <c:w val="0.45842929678749383"/>
          <c:h val="0.69174295671067343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explosion val="25"/>
          <c:dLbls>
            <c:dLbl>
              <c:idx val="0"/>
              <c:layout>
                <c:manualLayout>
                  <c:x val="-8.8909767067985271E-2"/>
                  <c:y val="4.907247907639220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4.6548446194632595E-2"/>
                  <c:y val="-0.21267135329941042"/>
                </c:manualLayout>
              </c:layout>
              <c:tx>
                <c:rich>
                  <a:bodyPr/>
                  <a:lstStyle/>
                  <a:p>
                    <a:r>
                      <a:rPr lang="en-US" smtClean="0"/>
                      <a:t>60</a:t>
                    </a:r>
                    <a:r>
                      <a:rPr lang="ru-RU" smtClean="0"/>
                      <a:t>,0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1.8020584260686909E-2"/>
                  <c:y val="-8.1661588264992688E-2"/>
                </c:manualLayout>
              </c:layout>
              <c:spPr/>
              <c:txPr>
                <a:bodyPr/>
                <a:lstStyle/>
                <a:p>
                  <a:pPr>
                    <a:defRPr sz="1100" b="1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layout>
                <c:manualLayout>
                  <c:x val="8.2964570573556537E-2"/>
                  <c:y val="3.7438104841744049E-2"/>
                </c:manualLayout>
              </c:layout>
              <c:tx>
                <c:rich>
                  <a:bodyPr/>
                  <a:lstStyle/>
                  <a:p>
                    <a:r>
                      <a:rPr lang="en-US" smtClean="0"/>
                      <a:t>40</a:t>
                    </a:r>
                    <a:r>
                      <a:rPr lang="ru-RU" smtClean="0"/>
                      <a:t>,0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200" b="1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>
                  <a:solidFill>
                    <a:srgbClr val="FFFFFF"/>
                  </a:solidFill>
                </a:ln>
              </c:spPr>
            </c:leaderLines>
          </c:dLbls>
          <c:cat>
            <c:strRef>
              <c:f>Лист1!$A$2:$A$5</c:f>
              <c:strCache>
                <c:ptCount val="4"/>
                <c:pt idx="0">
                  <c:v>«Сибирский кольцевой источник фотонов» </c:v>
                </c:pt>
                <c:pt idx="1">
                  <c:v>Международный центр нейтронных исследований на базе высокопоточного исследовательского реактора «ПИК»</c:v>
                </c:pt>
                <c:pt idx="2">
                  <c:v>Синхротрон «Российский источник фотонов» (РИФ)</c:v>
                </c:pt>
                <c:pt idx="3">
                  <c:v>Ускорительный комплекс со встречными электрон-позитронными пучками «Супер чарм-тау фабрика»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43.8</c:v>
                </c:pt>
                <c:pt idx="1">
                  <c:v>60</c:v>
                </c:pt>
                <c:pt idx="2">
                  <c:v>12.4</c:v>
                </c:pt>
                <c:pt idx="3">
                  <c:v>40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>
        <c:manualLayout>
          <c:xMode val="edge"/>
          <c:yMode val="edge"/>
          <c:x val="0.44817506521514189"/>
          <c:y val="0.15239788581600361"/>
          <c:w val="0.54194444206724801"/>
          <c:h val="0.74845185141604631"/>
        </c:manualLayout>
      </c:layout>
      <c:overlay val="0"/>
      <c:txPr>
        <a:bodyPr/>
        <a:lstStyle/>
        <a:p>
          <a:pPr>
            <a:defRPr sz="1100">
              <a:solidFill>
                <a:srgbClr val="FFFFFF"/>
              </a:solidFill>
              <a:latin typeface="Times New Roman" pitchFamily="18" charset="0"/>
              <a:cs typeface="Times New Roman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2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70367553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" name="Google Shape;1055;ga073618e60_0_6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6" name="Google Shape;1056;ga073618e60_0_6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" name="Google Shape;1055;ga073618e60_0_6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6" name="Google Shape;1056;ga073618e60_0_6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ga073618e60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" name="Google Shape;1237;ga073618e60_0_915:notes"/>
          <p:cNvSpPr txBox="1">
            <a:spLocks noGrp="1"/>
          </p:cNvSpPr>
          <p:nvPr>
            <p:ph type="body" idx="1"/>
          </p:nvPr>
        </p:nvSpPr>
        <p:spPr>
          <a:xfrm>
            <a:off x="685801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" name="Google Shape;1038;ga073618e60_0_1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9" name="Google Shape;1039;ga073618e60_0_1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ga073618e60_0_1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" name="Google Shape;991;ga073618e60_0_1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ga073618e60_0_1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" name="Google Shape;991;ga073618e60_0_1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ga073618e60_0_1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" name="Google Shape;991;ga073618e60_0_1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ga073618e60_0_1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" name="Google Shape;991;ga073618e60_0_1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ga073618e60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4" name="Google Shape;944;ga073618e60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a073618e60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a073618e60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a073618e60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a073618e60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a073618e60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a073618e60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a073618e60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a073618e60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a073618e60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a073618e60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a073618e60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a073618e60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" name="Google Shape;1038;ga073618e60_0_1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9" name="Google Shape;1039;ga073618e60_0_1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Just title">
  <p:cSld name="CUSTOM_18">
    <p:spTree>
      <p:nvGrpSpPr>
        <p:cNvPr id="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3"/>
          <p:cNvSpPr txBox="1">
            <a:spLocks noGrp="1"/>
          </p:cNvSpPr>
          <p:nvPr>
            <p:ph type="title"/>
          </p:nvPr>
        </p:nvSpPr>
        <p:spPr>
          <a:xfrm>
            <a:off x="415650" y="421105"/>
            <a:ext cx="11360700" cy="1230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3 Talking Points">
  <p:cSld name="CUSTOM_2">
    <p:spTree>
      <p:nvGrpSpPr>
        <p:cNvPr id="1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5"/>
          <p:cNvSpPr txBox="1">
            <a:spLocks noGrp="1"/>
          </p:cNvSpPr>
          <p:nvPr>
            <p:ph type="title"/>
          </p:nvPr>
        </p:nvSpPr>
        <p:spPr>
          <a:xfrm>
            <a:off x="720400" y="669575"/>
            <a:ext cx="110559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90" name="Google Shape;190;p5"/>
          <p:cNvSpPr txBox="1">
            <a:spLocks noGrp="1"/>
          </p:cNvSpPr>
          <p:nvPr>
            <p:ph type="body" idx="1"/>
          </p:nvPr>
        </p:nvSpPr>
        <p:spPr>
          <a:xfrm>
            <a:off x="720400" y="2841595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2100"/>
              </a:spcBef>
              <a:spcAft>
                <a:spcPts val="21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91" name="Google Shape;191;p5"/>
          <p:cNvSpPr txBox="1">
            <a:spLocks noGrp="1"/>
          </p:cNvSpPr>
          <p:nvPr>
            <p:ph type="body" idx="2"/>
          </p:nvPr>
        </p:nvSpPr>
        <p:spPr>
          <a:xfrm>
            <a:off x="4678325" y="2841595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2100"/>
              </a:spcBef>
              <a:spcAft>
                <a:spcPts val="21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92" name="Google Shape;192;p5"/>
          <p:cNvSpPr txBox="1">
            <a:spLocks noGrp="1"/>
          </p:cNvSpPr>
          <p:nvPr>
            <p:ph type="body" idx="3"/>
          </p:nvPr>
        </p:nvSpPr>
        <p:spPr>
          <a:xfrm>
            <a:off x="720400" y="4882654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2100"/>
              </a:spcBef>
              <a:spcAft>
                <a:spcPts val="21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93" name="Google Shape;193;p5"/>
          <p:cNvSpPr txBox="1">
            <a:spLocks noGrp="1"/>
          </p:cNvSpPr>
          <p:nvPr>
            <p:ph type="body" idx="4"/>
          </p:nvPr>
        </p:nvSpPr>
        <p:spPr>
          <a:xfrm>
            <a:off x="4678325" y="4882654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2100"/>
              </a:spcBef>
              <a:spcAft>
                <a:spcPts val="21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194" name="Google Shape;194;p5"/>
          <p:cNvSpPr txBox="1">
            <a:spLocks noGrp="1"/>
          </p:cNvSpPr>
          <p:nvPr>
            <p:ph type="title" idx="5"/>
          </p:nvPr>
        </p:nvSpPr>
        <p:spPr>
          <a:xfrm>
            <a:off x="720400" y="2145825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95" name="Google Shape;195;p5"/>
          <p:cNvSpPr txBox="1">
            <a:spLocks noGrp="1"/>
          </p:cNvSpPr>
          <p:nvPr>
            <p:ph type="title" idx="6"/>
          </p:nvPr>
        </p:nvSpPr>
        <p:spPr>
          <a:xfrm>
            <a:off x="4678325" y="2145825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96" name="Google Shape;196;p5"/>
          <p:cNvSpPr txBox="1">
            <a:spLocks noGrp="1"/>
          </p:cNvSpPr>
          <p:nvPr>
            <p:ph type="title" idx="7"/>
          </p:nvPr>
        </p:nvSpPr>
        <p:spPr>
          <a:xfrm>
            <a:off x="720400" y="4186884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97" name="Google Shape;197;p5"/>
          <p:cNvSpPr txBox="1">
            <a:spLocks noGrp="1"/>
          </p:cNvSpPr>
          <p:nvPr>
            <p:ph type="title" idx="8"/>
          </p:nvPr>
        </p:nvSpPr>
        <p:spPr>
          <a:xfrm>
            <a:off x="4678325" y="4186884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98" name="Google Shape;198;p5"/>
          <p:cNvSpPr/>
          <p:nvPr/>
        </p:nvSpPr>
        <p:spPr>
          <a:xfrm rot="10800000">
            <a:off x="10110662" y="4955987"/>
            <a:ext cx="2088836" cy="1920486"/>
          </a:xfrm>
          <a:custGeom>
            <a:avLst/>
            <a:gdLst/>
            <a:ahLst/>
            <a:cxnLst/>
            <a:rect l="l" t="t" r="r" b="b"/>
            <a:pathLst>
              <a:path w="2164597" h="1990141" extrusionOk="0">
                <a:moveTo>
                  <a:pt x="589481" y="1958208"/>
                </a:moveTo>
                <a:cubicBezTo>
                  <a:pt x="596581" y="1958356"/>
                  <a:pt x="605638" y="1960472"/>
                  <a:pt x="611014" y="1958906"/>
                </a:cubicBezTo>
                <a:cubicBezTo>
                  <a:pt x="615500" y="1978630"/>
                  <a:pt x="587651" y="1977360"/>
                  <a:pt x="579694" y="1969319"/>
                </a:cubicBezTo>
                <a:cubicBezTo>
                  <a:pt x="577239" y="1959880"/>
                  <a:pt x="582382" y="1958060"/>
                  <a:pt x="589481" y="1958208"/>
                </a:cubicBezTo>
                <a:close/>
                <a:moveTo>
                  <a:pt x="2027840" y="1906594"/>
                </a:moveTo>
                <a:cubicBezTo>
                  <a:pt x="2060938" y="1895082"/>
                  <a:pt x="2057975" y="1939353"/>
                  <a:pt x="2048747" y="1953658"/>
                </a:cubicBezTo>
                <a:cubicBezTo>
                  <a:pt x="2040029" y="1953658"/>
                  <a:pt x="2031311" y="1953658"/>
                  <a:pt x="2022593" y="1953658"/>
                </a:cubicBezTo>
                <a:cubicBezTo>
                  <a:pt x="2023608" y="1937236"/>
                  <a:pt x="2019037" y="1915229"/>
                  <a:pt x="2027840" y="1906594"/>
                </a:cubicBezTo>
                <a:close/>
                <a:moveTo>
                  <a:pt x="1510221" y="1890850"/>
                </a:moveTo>
                <a:cubicBezTo>
                  <a:pt x="1517332" y="1892458"/>
                  <a:pt x="1514538" y="1903971"/>
                  <a:pt x="1515468" y="1911757"/>
                </a:cubicBezTo>
                <a:cubicBezTo>
                  <a:pt x="1544334" y="1918276"/>
                  <a:pt x="1546281" y="1959669"/>
                  <a:pt x="1536377" y="1990141"/>
                </a:cubicBezTo>
                <a:cubicBezTo>
                  <a:pt x="1521056" y="1988025"/>
                  <a:pt x="1518686" y="1972958"/>
                  <a:pt x="1505057" y="1969234"/>
                </a:cubicBezTo>
                <a:cubicBezTo>
                  <a:pt x="1512845" y="1935291"/>
                  <a:pt x="1474924" y="1925133"/>
                  <a:pt x="1494561" y="1896099"/>
                </a:cubicBezTo>
                <a:cubicBezTo>
                  <a:pt x="1502010" y="1896606"/>
                  <a:pt x="1509375" y="1896945"/>
                  <a:pt x="1510221" y="1890850"/>
                </a:cubicBezTo>
                <a:close/>
                <a:moveTo>
                  <a:pt x="1814359" y="1867531"/>
                </a:moveTo>
                <a:cubicBezTo>
                  <a:pt x="1818719" y="1866790"/>
                  <a:pt x="1823629" y="1869478"/>
                  <a:pt x="1829088" y="1875192"/>
                </a:cubicBezTo>
                <a:cubicBezTo>
                  <a:pt x="1828580" y="1888481"/>
                  <a:pt x="1809619" y="1887549"/>
                  <a:pt x="1802933" y="1880439"/>
                </a:cubicBezTo>
                <a:cubicBezTo>
                  <a:pt x="1806191" y="1872440"/>
                  <a:pt x="1810000" y="1868271"/>
                  <a:pt x="1814359" y="1867531"/>
                </a:cubicBezTo>
                <a:close/>
                <a:moveTo>
                  <a:pt x="1844834" y="1864779"/>
                </a:moveTo>
                <a:cubicBezTo>
                  <a:pt x="1860831" y="1860970"/>
                  <a:pt x="1863877" y="1870111"/>
                  <a:pt x="1876151" y="1870028"/>
                </a:cubicBezTo>
                <a:cubicBezTo>
                  <a:pt x="1876066" y="1883910"/>
                  <a:pt x="1878182" y="1899908"/>
                  <a:pt x="1870904" y="1906595"/>
                </a:cubicBezTo>
                <a:cubicBezTo>
                  <a:pt x="1847710" y="1908203"/>
                  <a:pt x="1829935" y="1884756"/>
                  <a:pt x="1844834" y="1864779"/>
                </a:cubicBezTo>
                <a:close/>
                <a:moveTo>
                  <a:pt x="1625258" y="1817630"/>
                </a:moveTo>
                <a:cubicBezTo>
                  <a:pt x="1631945" y="1830073"/>
                  <a:pt x="1638632" y="1842602"/>
                  <a:pt x="1646165" y="1854198"/>
                </a:cubicBezTo>
                <a:cubicBezTo>
                  <a:pt x="1640494" y="1869434"/>
                  <a:pt x="1621279" y="1871127"/>
                  <a:pt x="1599101" y="1869858"/>
                </a:cubicBezTo>
                <a:cubicBezTo>
                  <a:pt x="1598763" y="1847680"/>
                  <a:pt x="1572775" y="1850897"/>
                  <a:pt x="1557285" y="1843786"/>
                </a:cubicBezTo>
                <a:cubicBezTo>
                  <a:pt x="1566850" y="1810350"/>
                  <a:pt x="1595461" y="1827026"/>
                  <a:pt x="1625258" y="1817630"/>
                </a:cubicBezTo>
                <a:close/>
                <a:moveTo>
                  <a:pt x="532629" y="1786311"/>
                </a:moveTo>
                <a:cubicBezTo>
                  <a:pt x="545496" y="1790967"/>
                  <a:pt x="546766" y="1822879"/>
                  <a:pt x="537878" y="1833375"/>
                </a:cubicBezTo>
                <a:cubicBezTo>
                  <a:pt x="519170" y="1830159"/>
                  <a:pt x="529160" y="1798162"/>
                  <a:pt x="532629" y="1786311"/>
                </a:cubicBezTo>
                <a:close/>
                <a:moveTo>
                  <a:pt x="1755954" y="1676523"/>
                </a:moveTo>
                <a:cubicBezTo>
                  <a:pt x="1779232" y="1682618"/>
                  <a:pt x="1796077" y="1718084"/>
                  <a:pt x="1782110" y="1744495"/>
                </a:cubicBezTo>
                <a:cubicBezTo>
                  <a:pt x="1768567" y="1726634"/>
                  <a:pt x="1753669" y="1710213"/>
                  <a:pt x="1755954" y="1676523"/>
                </a:cubicBezTo>
                <a:close/>
                <a:moveTo>
                  <a:pt x="1272332" y="1655278"/>
                </a:moveTo>
                <a:cubicBezTo>
                  <a:pt x="1264936" y="1655278"/>
                  <a:pt x="1257551" y="1657140"/>
                  <a:pt x="1254079" y="1660864"/>
                </a:cubicBezTo>
                <a:cubicBezTo>
                  <a:pt x="1252388" y="1672969"/>
                  <a:pt x="1254926" y="1680925"/>
                  <a:pt x="1259243" y="1687020"/>
                </a:cubicBezTo>
                <a:cubicBezTo>
                  <a:pt x="1279474" y="1688035"/>
                  <a:pt x="1289293" y="1678725"/>
                  <a:pt x="1290648" y="1660864"/>
                </a:cubicBezTo>
                <a:cubicBezTo>
                  <a:pt x="1287134" y="1657140"/>
                  <a:pt x="1279728" y="1655278"/>
                  <a:pt x="1272332" y="1655278"/>
                </a:cubicBezTo>
                <a:close/>
                <a:moveTo>
                  <a:pt x="530510" y="1636083"/>
                </a:moveTo>
                <a:cubicBezTo>
                  <a:pt x="534752" y="1635839"/>
                  <a:pt x="538979" y="1636929"/>
                  <a:pt x="543042" y="1640040"/>
                </a:cubicBezTo>
                <a:cubicBezTo>
                  <a:pt x="544058" y="1660270"/>
                  <a:pt x="534747" y="1670090"/>
                  <a:pt x="516886" y="1671360"/>
                </a:cubicBezTo>
                <a:cubicBezTo>
                  <a:pt x="505205" y="1682364"/>
                  <a:pt x="503681" y="1703441"/>
                  <a:pt x="485482" y="1707927"/>
                </a:cubicBezTo>
                <a:cubicBezTo>
                  <a:pt x="467452" y="1703356"/>
                  <a:pt x="474139" y="1674069"/>
                  <a:pt x="459411" y="1666112"/>
                </a:cubicBezTo>
                <a:cubicBezTo>
                  <a:pt x="464405" y="1655446"/>
                  <a:pt x="479472" y="1654853"/>
                  <a:pt x="495978" y="1655700"/>
                </a:cubicBezTo>
                <a:cubicBezTo>
                  <a:pt x="504930" y="1649542"/>
                  <a:pt x="517786" y="1636813"/>
                  <a:pt x="530510" y="1636083"/>
                </a:cubicBezTo>
                <a:close/>
                <a:moveTo>
                  <a:pt x="2116636" y="1603388"/>
                </a:moveTo>
                <a:cubicBezTo>
                  <a:pt x="2128232" y="1614477"/>
                  <a:pt x="2148801" y="1616508"/>
                  <a:pt x="2142792" y="1645204"/>
                </a:cubicBezTo>
                <a:cubicBezTo>
                  <a:pt x="2135089" y="1647912"/>
                  <a:pt x="2129587" y="1652906"/>
                  <a:pt x="2121883" y="1655700"/>
                </a:cubicBezTo>
                <a:cubicBezTo>
                  <a:pt x="2104192" y="1655954"/>
                  <a:pt x="2099198" y="1643511"/>
                  <a:pt x="2090480" y="1634792"/>
                </a:cubicBezTo>
                <a:cubicBezTo>
                  <a:pt x="2088447" y="1613461"/>
                  <a:pt x="2112742" y="1618625"/>
                  <a:pt x="2116636" y="1603388"/>
                </a:cubicBezTo>
                <a:close/>
                <a:moveTo>
                  <a:pt x="1667157" y="1603303"/>
                </a:moveTo>
                <a:cubicBezTo>
                  <a:pt x="1683663" y="1612953"/>
                  <a:pt x="1679431" y="1643256"/>
                  <a:pt x="1714222" y="1634623"/>
                </a:cubicBezTo>
                <a:cubicBezTo>
                  <a:pt x="1729119" y="1635554"/>
                  <a:pt x="1707957" y="1600425"/>
                  <a:pt x="1729965" y="1608467"/>
                </a:cubicBezTo>
                <a:cubicBezTo>
                  <a:pt x="1730559" y="1621502"/>
                  <a:pt x="1739701" y="1624634"/>
                  <a:pt x="1729965" y="1634623"/>
                </a:cubicBezTo>
                <a:cubicBezTo>
                  <a:pt x="1726495" y="1634623"/>
                  <a:pt x="1722940" y="1634623"/>
                  <a:pt x="1719469" y="1634623"/>
                </a:cubicBezTo>
                <a:cubicBezTo>
                  <a:pt x="1717776" y="1666366"/>
                  <a:pt x="1723533" y="1705134"/>
                  <a:pt x="1714137" y="1728835"/>
                </a:cubicBezTo>
                <a:cubicBezTo>
                  <a:pt x="1677823" y="1727312"/>
                  <a:pt x="1658862" y="1743226"/>
                  <a:pt x="1641001" y="1760155"/>
                </a:cubicBezTo>
                <a:cubicBezTo>
                  <a:pt x="1630505" y="1760155"/>
                  <a:pt x="1620094" y="1760155"/>
                  <a:pt x="1609597" y="1760155"/>
                </a:cubicBezTo>
                <a:cubicBezTo>
                  <a:pt x="1606973" y="1731375"/>
                  <a:pt x="1615353" y="1691675"/>
                  <a:pt x="1604434" y="1671276"/>
                </a:cubicBezTo>
                <a:cubicBezTo>
                  <a:pt x="1594869" y="1676946"/>
                  <a:pt x="1591821" y="1684226"/>
                  <a:pt x="1583526" y="1692183"/>
                </a:cubicBezTo>
                <a:cubicBezTo>
                  <a:pt x="1576416" y="1699040"/>
                  <a:pt x="1574215" y="1712329"/>
                  <a:pt x="1557370" y="1707843"/>
                </a:cubicBezTo>
                <a:cubicBezTo>
                  <a:pt x="1543997" y="1700310"/>
                  <a:pt x="1545434" y="1677962"/>
                  <a:pt x="1541710" y="1660779"/>
                </a:cubicBezTo>
                <a:cubicBezTo>
                  <a:pt x="1556439" y="1652823"/>
                  <a:pt x="1563127" y="1662556"/>
                  <a:pt x="1583526" y="1655531"/>
                </a:cubicBezTo>
                <a:cubicBezTo>
                  <a:pt x="1597154" y="1653414"/>
                  <a:pt x="1599270" y="1639955"/>
                  <a:pt x="1614845" y="1639870"/>
                </a:cubicBezTo>
                <a:cubicBezTo>
                  <a:pt x="1636178" y="1631660"/>
                  <a:pt x="1637447" y="1603218"/>
                  <a:pt x="1667157" y="1603303"/>
                </a:cubicBezTo>
                <a:close/>
                <a:moveTo>
                  <a:pt x="245167" y="1577232"/>
                </a:moveTo>
                <a:cubicBezTo>
                  <a:pt x="278772" y="1574523"/>
                  <a:pt x="283344" y="1624381"/>
                  <a:pt x="271238" y="1650452"/>
                </a:cubicBezTo>
                <a:cubicBezTo>
                  <a:pt x="255663" y="1650367"/>
                  <a:pt x="253462" y="1636823"/>
                  <a:pt x="239920" y="1634792"/>
                </a:cubicBezTo>
                <a:cubicBezTo>
                  <a:pt x="239411" y="1613291"/>
                  <a:pt x="238903" y="1591876"/>
                  <a:pt x="245167" y="1577232"/>
                </a:cubicBezTo>
                <a:close/>
                <a:moveTo>
                  <a:pt x="1703641" y="1571984"/>
                </a:moveTo>
                <a:cubicBezTo>
                  <a:pt x="1722348" y="1568936"/>
                  <a:pt x="1719554" y="1587474"/>
                  <a:pt x="1719301" y="1603303"/>
                </a:cubicBezTo>
                <a:cubicBezTo>
                  <a:pt x="1695346" y="1606096"/>
                  <a:pt x="1698224" y="1585781"/>
                  <a:pt x="1703641" y="1571984"/>
                </a:cubicBezTo>
                <a:close/>
                <a:moveTo>
                  <a:pt x="354871" y="1535416"/>
                </a:moveTo>
                <a:cubicBezTo>
                  <a:pt x="360965" y="1543288"/>
                  <a:pt x="369938" y="1548198"/>
                  <a:pt x="370531" y="1561572"/>
                </a:cubicBezTo>
                <a:cubicBezTo>
                  <a:pt x="359695" y="1563773"/>
                  <a:pt x="356732" y="1557932"/>
                  <a:pt x="349622" y="1556323"/>
                </a:cubicBezTo>
                <a:cubicBezTo>
                  <a:pt x="348945" y="1546928"/>
                  <a:pt x="356056" y="1545319"/>
                  <a:pt x="354871" y="1535416"/>
                </a:cubicBezTo>
                <a:close/>
                <a:moveTo>
                  <a:pt x="939752" y="1528105"/>
                </a:moveTo>
                <a:cubicBezTo>
                  <a:pt x="935975" y="1529766"/>
                  <a:pt x="933266" y="1533850"/>
                  <a:pt x="929880" y="1540580"/>
                </a:cubicBezTo>
                <a:cubicBezTo>
                  <a:pt x="948588" y="1541088"/>
                  <a:pt x="948757" y="1560134"/>
                  <a:pt x="966533" y="1561573"/>
                </a:cubicBezTo>
                <a:cubicBezTo>
                  <a:pt x="973305" y="1540919"/>
                  <a:pt x="949350" y="1550907"/>
                  <a:pt x="956037" y="1530168"/>
                </a:cubicBezTo>
                <a:cubicBezTo>
                  <a:pt x="948376" y="1527206"/>
                  <a:pt x="943530" y="1526444"/>
                  <a:pt x="939752" y="1528105"/>
                </a:cubicBezTo>
                <a:close/>
                <a:moveTo>
                  <a:pt x="914220" y="1519672"/>
                </a:moveTo>
                <a:cubicBezTo>
                  <a:pt x="898900" y="1520011"/>
                  <a:pt x="894836" y="1531608"/>
                  <a:pt x="888064" y="1540580"/>
                </a:cubicBezTo>
                <a:cubicBezTo>
                  <a:pt x="894328" y="1546675"/>
                  <a:pt x="906602" y="1546590"/>
                  <a:pt x="919469" y="1545828"/>
                </a:cubicBezTo>
                <a:cubicBezTo>
                  <a:pt x="923787" y="1531015"/>
                  <a:pt x="912104" y="1532285"/>
                  <a:pt x="914220" y="1519672"/>
                </a:cubicBezTo>
                <a:close/>
                <a:moveTo>
                  <a:pt x="1554545" y="1513535"/>
                </a:moveTo>
                <a:cubicBezTo>
                  <a:pt x="1565729" y="1513027"/>
                  <a:pt x="1578701" y="1516328"/>
                  <a:pt x="1583441" y="1519756"/>
                </a:cubicBezTo>
                <a:cubicBezTo>
                  <a:pt x="1579973" y="1538887"/>
                  <a:pt x="1568544" y="1550145"/>
                  <a:pt x="1546874" y="1551076"/>
                </a:cubicBezTo>
                <a:cubicBezTo>
                  <a:pt x="1539595" y="1547860"/>
                  <a:pt x="1546027" y="1530930"/>
                  <a:pt x="1536379" y="1530169"/>
                </a:cubicBezTo>
                <a:cubicBezTo>
                  <a:pt x="1533966" y="1518360"/>
                  <a:pt x="1543362" y="1514043"/>
                  <a:pt x="1554545" y="1513535"/>
                </a:cubicBezTo>
                <a:close/>
                <a:moveTo>
                  <a:pt x="1008347" y="1504012"/>
                </a:moveTo>
                <a:cubicBezTo>
                  <a:pt x="1026209" y="1502149"/>
                  <a:pt x="1030441" y="1534231"/>
                  <a:pt x="1008347" y="1530168"/>
                </a:cubicBezTo>
                <a:cubicBezTo>
                  <a:pt x="1004708" y="1514085"/>
                  <a:pt x="1004708" y="1520095"/>
                  <a:pt x="1008347" y="1504012"/>
                </a:cubicBezTo>
                <a:close/>
                <a:moveTo>
                  <a:pt x="532631" y="1493600"/>
                </a:moveTo>
                <a:cubicBezTo>
                  <a:pt x="552691" y="1499610"/>
                  <a:pt x="539063" y="1539394"/>
                  <a:pt x="543127" y="1561572"/>
                </a:cubicBezTo>
                <a:cubicBezTo>
                  <a:pt x="539656" y="1580702"/>
                  <a:pt x="554469" y="1581633"/>
                  <a:pt x="553623" y="1598140"/>
                </a:cubicBezTo>
                <a:cubicBezTo>
                  <a:pt x="523826" y="1615746"/>
                  <a:pt x="495047" y="1617269"/>
                  <a:pt x="464743" y="1592891"/>
                </a:cubicBezTo>
                <a:cubicBezTo>
                  <a:pt x="462965" y="1535500"/>
                  <a:pt x="520102" y="1536771"/>
                  <a:pt x="532631" y="1493600"/>
                </a:cubicBezTo>
                <a:close/>
                <a:moveTo>
                  <a:pt x="742667" y="1481688"/>
                </a:moveTo>
                <a:cubicBezTo>
                  <a:pt x="751020" y="1480787"/>
                  <a:pt x="759612" y="1481263"/>
                  <a:pt x="767865" y="1483189"/>
                </a:cubicBezTo>
                <a:cubicBezTo>
                  <a:pt x="767104" y="1492839"/>
                  <a:pt x="750174" y="1486405"/>
                  <a:pt x="746958" y="1493600"/>
                </a:cubicBezTo>
                <a:cubicBezTo>
                  <a:pt x="740863" y="1508413"/>
                  <a:pt x="724271" y="1512646"/>
                  <a:pt x="720802" y="1530167"/>
                </a:cubicBezTo>
                <a:cubicBezTo>
                  <a:pt x="707935" y="1530845"/>
                  <a:pt x="695661" y="1530929"/>
                  <a:pt x="689482" y="1525003"/>
                </a:cubicBezTo>
                <a:cubicBezTo>
                  <a:pt x="694688" y="1499483"/>
                  <a:pt x="717606" y="1484389"/>
                  <a:pt x="742667" y="1481688"/>
                </a:cubicBezTo>
                <a:close/>
                <a:moveTo>
                  <a:pt x="830589" y="1404722"/>
                </a:moveTo>
                <a:cubicBezTo>
                  <a:pt x="850567" y="1404468"/>
                  <a:pt x="860385" y="1423513"/>
                  <a:pt x="872405" y="1436125"/>
                </a:cubicBezTo>
                <a:cubicBezTo>
                  <a:pt x="876468" y="1440358"/>
                  <a:pt x="885949" y="1447891"/>
                  <a:pt x="877653" y="1457034"/>
                </a:cubicBezTo>
                <a:cubicBezTo>
                  <a:pt x="863179" y="1455256"/>
                  <a:pt x="858777" y="1429523"/>
                  <a:pt x="841085" y="1446538"/>
                </a:cubicBezTo>
                <a:cubicBezTo>
                  <a:pt x="844386" y="1460758"/>
                  <a:pt x="862924" y="1459573"/>
                  <a:pt x="861994" y="1477941"/>
                </a:cubicBezTo>
                <a:cubicBezTo>
                  <a:pt x="864279" y="1497664"/>
                  <a:pt x="850905" y="1501728"/>
                  <a:pt x="841085" y="1509261"/>
                </a:cubicBezTo>
                <a:cubicBezTo>
                  <a:pt x="817639" y="1503251"/>
                  <a:pt x="816199" y="1477348"/>
                  <a:pt x="814929" y="1462198"/>
                </a:cubicBezTo>
                <a:cubicBezTo>
                  <a:pt x="792159" y="1454748"/>
                  <a:pt x="790889" y="1480057"/>
                  <a:pt x="778362" y="1467445"/>
                </a:cubicBezTo>
                <a:cubicBezTo>
                  <a:pt x="779124" y="1448992"/>
                  <a:pt x="793260" y="1444082"/>
                  <a:pt x="794022" y="1425629"/>
                </a:cubicBezTo>
                <a:cubicBezTo>
                  <a:pt x="815268" y="1427660"/>
                  <a:pt x="830419" y="1423683"/>
                  <a:pt x="830589" y="1404722"/>
                </a:cubicBezTo>
                <a:close/>
                <a:moveTo>
                  <a:pt x="929965" y="1388976"/>
                </a:moveTo>
                <a:cubicBezTo>
                  <a:pt x="920992" y="1388638"/>
                  <a:pt x="916591" y="1392955"/>
                  <a:pt x="914305" y="1399389"/>
                </a:cubicBezTo>
                <a:cubicBezTo>
                  <a:pt x="924125" y="1400066"/>
                  <a:pt x="917861" y="1416741"/>
                  <a:pt x="929965" y="1415133"/>
                </a:cubicBezTo>
                <a:cubicBezTo>
                  <a:pt x="930473" y="1402097"/>
                  <a:pt x="939700" y="1398966"/>
                  <a:pt x="929965" y="1388976"/>
                </a:cubicBezTo>
                <a:close/>
                <a:moveTo>
                  <a:pt x="293236" y="1387584"/>
                </a:moveTo>
                <a:cubicBezTo>
                  <a:pt x="302565" y="1385781"/>
                  <a:pt x="313098" y="1385951"/>
                  <a:pt x="323552" y="1389062"/>
                </a:cubicBezTo>
                <a:cubicBezTo>
                  <a:pt x="343867" y="1408361"/>
                  <a:pt x="363929" y="1442644"/>
                  <a:pt x="344460" y="1472693"/>
                </a:cubicBezTo>
                <a:cubicBezTo>
                  <a:pt x="325329" y="1476248"/>
                  <a:pt x="306453" y="1479973"/>
                  <a:pt x="281736" y="1477941"/>
                </a:cubicBezTo>
                <a:cubicBezTo>
                  <a:pt x="272933" y="1469308"/>
                  <a:pt x="277588" y="1447214"/>
                  <a:pt x="276487" y="1430878"/>
                </a:cubicBezTo>
                <a:cubicBezTo>
                  <a:pt x="248109" y="1416149"/>
                  <a:pt x="265251" y="1392992"/>
                  <a:pt x="293236" y="1387584"/>
                </a:cubicBezTo>
                <a:close/>
                <a:moveTo>
                  <a:pt x="1207346" y="1331276"/>
                </a:moveTo>
                <a:cubicBezTo>
                  <a:pt x="1219067" y="1335236"/>
                  <a:pt x="1219099" y="1350884"/>
                  <a:pt x="1217512" y="1368152"/>
                </a:cubicBezTo>
                <a:cubicBezTo>
                  <a:pt x="1207017" y="1368152"/>
                  <a:pt x="1196604" y="1368152"/>
                  <a:pt x="1186108" y="1368152"/>
                </a:cubicBezTo>
                <a:cubicBezTo>
                  <a:pt x="1186192" y="1354270"/>
                  <a:pt x="1184160" y="1338272"/>
                  <a:pt x="1191355" y="1331585"/>
                </a:cubicBezTo>
                <a:cubicBezTo>
                  <a:pt x="1198234" y="1329934"/>
                  <a:pt x="1203439" y="1329956"/>
                  <a:pt x="1207346" y="1331276"/>
                </a:cubicBezTo>
                <a:close/>
                <a:moveTo>
                  <a:pt x="971697" y="1300352"/>
                </a:moveTo>
                <a:cubicBezTo>
                  <a:pt x="948588" y="1301621"/>
                  <a:pt x="942154" y="1319651"/>
                  <a:pt x="919384" y="1321259"/>
                </a:cubicBezTo>
                <a:cubicBezTo>
                  <a:pt x="919469" y="1328031"/>
                  <a:pt x="919469" y="1335056"/>
                  <a:pt x="919469" y="1341998"/>
                </a:cubicBezTo>
                <a:cubicBezTo>
                  <a:pt x="934451" y="1354949"/>
                  <a:pt x="948165" y="1369000"/>
                  <a:pt x="956037" y="1389061"/>
                </a:cubicBezTo>
                <a:cubicBezTo>
                  <a:pt x="972966" y="1393040"/>
                  <a:pt x="983378" y="1403537"/>
                  <a:pt x="987440" y="1420381"/>
                </a:cubicBezTo>
                <a:cubicBezTo>
                  <a:pt x="989896" y="1436803"/>
                  <a:pt x="980923" y="1441712"/>
                  <a:pt x="971781" y="1446537"/>
                </a:cubicBezTo>
                <a:cubicBezTo>
                  <a:pt x="977707" y="1482173"/>
                  <a:pt x="951719" y="1485729"/>
                  <a:pt x="956121" y="1519757"/>
                </a:cubicBezTo>
                <a:cubicBezTo>
                  <a:pt x="987018" y="1525428"/>
                  <a:pt x="1000054" y="1549044"/>
                  <a:pt x="1013598" y="1572069"/>
                </a:cubicBezTo>
                <a:cubicBezTo>
                  <a:pt x="1030273" y="1575117"/>
                  <a:pt x="1029764" y="1562250"/>
                  <a:pt x="1039752" y="1572069"/>
                </a:cubicBezTo>
                <a:cubicBezTo>
                  <a:pt x="1043223" y="1613884"/>
                  <a:pt x="1075728" y="1626666"/>
                  <a:pt x="1102477" y="1645289"/>
                </a:cubicBezTo>
                <a:cubicBezTo>
                  <a:pt x="1098075" y="1651300"/>
                  <a:pt x="1095620" y="1659256"/>
                  <a:pt x="1097229" y="1671445"/>
                </a:cubicBezTo>
                <a:cubicBezTo>
                  <a:pt x="1111872" y="1674238"/>
                  <a:pt x="1124401" y="1679147"/>
                  <a:pt x="1139046" y="1681942"/>
                </a:cubicBezTo>
                <a:cubicBezTo>
                  <a:pt x="1150556" y="1676016"/>
                  <a:pt x="1156396" y="1664419"/>
                  <a:pt x="1170448" y="1661034"/>
                </a:cubicBezTo>
                <a:cubicBezTo>
                  <a:pt x="1188816" y="1657987"/>
                  <a:pt x="1187631" y="1685751"/>
                  <a:pt x="1201768" y="1671445"/>
                </a:cubicBezTo>
                <a:cubicBezTo>
                  <a:pt x="1211503" y="1662134"/>
                  <a:pt x="1197536" y="1658155"/>
                  <a:pt x="1201768" y="1640125"/>
                </a:cubicBezTo>
                <a:cubicBezTo>
                  <a:pt x="1180013" y="1639194"/>
                  <a:pt x="1176289" y="1620233"/>
                  <a:pt x="1165199" y="1608805"/>
                </a:cubicBezTo>
                <a:cubicBezTo>
                  <a:pt x="1175189" y="1606521"/>
                  <a:pt x="1178320" y="1597548"/>
                  <a:pt x="1191357" y="1598309"/>
                </a:cubicBezTo>
                <a:cubicBezTo>
                  <a:pt x="1205492" y="1601527"/>
                  <a:pt x="1204391" y="1620148"/>
                  <a:pt x="1222676" y="1619218"/>
                </a:cubicBezTo>
                <a:cubicBezTo>
                  <a:pt x="1250948" y="1626581"/>
                  <a:pt x="1250440" y="1605081"/>
                  <a:pt x="1269739" y="1603558"/>
                </a:cubicBezTo>
                <a:cubicBezTo>
                  <a:pt x="1277951" y="1604066"/>
                  <a:pt x="1273803" y="1616847"/>
                  <a:pt x="1285399" y="1614054"/>
                </a:cubicBezTo>
                <a:cubicBezTo>
                  <a:pt x="1287347" y="1570292"/>
                  <a:pt x="1253234" y="1562588"/>
                  <a:pt x="1238336" y="1535586"/>
                </a:cubicBezTo>
                <a:cubicBezTo>
                  <a:pt x="1210063" y="1532539"/>
                  <a:pt x="1200752" y="1510446"/>
                  <a:pt x="1170363" y="1509430"/>
                </a:cubicBezTo>
                <a:cubicBezTo>
                  <a:pt x="1153604" y="1487845"/>
                  <a:pt x="1138198" y="1464905"/>
                  <a:pt x="1112804" y="1451955"/>
                </a:cubicBezTo>
                <a:cubicBezTo>
                  <a:pt x="1112804" y="1432824"/>
                  <a:pt x="1112804" y="1413609"/>
                  <a:pt x="1112804" y="1394479"/>
                </a:cubicBezTo>
                <a:cubicBezTo>
                  <a:pt x="1106032" y="1387284"/>
                  <a:pt x="1090118" y="1389316"/>
                  <a:pt x="1076236" y="1389231"/>
                </a:cubicBezTo>
                <a:cubicBezTo>
                  <a:pt x="1054821" y="1375772"/>
                  <a:pt x="1043138" y="1356895"/>
                  <a:pt x="1029173" y="1342168"/>
                </a:cubicBezTo>
                <a:cubicBezTo>
                  <a:pt x="1024094" y="1347500"/>
                  <a:pt x="1018845" y="1352747"/>
                  <a:pt x="1013513" y="1357826"/>
                </a:cubicBezTo>
                <a:cubicBezTo>
                  <a:pt x="1014020" y="1324307"/>
                  <a:pt x="959676" y="1345469"/>
                  <a:pt x="971697" y="1300352"/>
                </a:cubicBezTo>
                <a:close/>
                <a:moveTo>
                  <a:pt x="344375" y="1284522"/>
                </a:moveTo>
                <a:cubicBezTo>
                  <a:pt x="340481" y="1304160"/>
                  <a:pt x="364351" y="1295950"/>
                  <a:pt x="365282" y="1310678"/>
                </a:cubicBezTo>
                <a:cubicBezTo>
                  <a:pt x="374255" y="1364091"/>
                  <a:pt x="295195" y="1354610"/>
                  <a:pt x="313055" y="1300182"/>
                </a:cubicBezTo>
                <a:cubicBezTo>
                  <a:pt x="331593" y="1302975"/>
                  <a:pt x="325922" y="1281644"/>
                  <a:pt x="344375" y="1284522"/>
                </a:cubicBezTo>
                <a:close/>
                <a:moveTo>
                  <a:pt x="192857" y="1242621"/>
                </a:moveTo>
                <a:cubicBezTo>
                  <a:pt x="204030" y="1254133"/>
                  <a:pt x="216727" y="1264036"/>
                  <a:pt x="224176" y="1279188"/>
                </a:cubicBezTo>
                <a:cubicBezTo>
                  <a:pt x="246016" y="1279103"/>
                  <a:pt x="249993" y="1261159"/>
                  <a:pt x="271241" y="1273941"/>
                </a:cubicBezTo>
                <a:cubicBezTo>
                  <a:pt x="274372" y="1286468"/>
                  <a:pt x="278774" y="1297811"/>
                  <a:pt x="276488" y="1315756"/>
                </a:cubicBezTo>
                <a:cubicBezTo>
                  <a:pt x="264046" y="1324220"/>
                  <a:pt x="253379" y="1334548"/>
                  <a:pt x="239921" y="1341912"/>
                </a:cubicBezTo>
                <a:cubicBezTo>
                  <a:pt x="244407" y="1358333"/>
                  <a:pt x="259643" y="1364005"/>
                  <a:pt x="260828" y="1383728"/>
                </a:cubicBezTo>
                <a:cubicBezTo>
                  <a:pt x="257697" y="1386775"/>
                  <a:pt x="236026" y="1395917"/>
                  <a:pt x="234672" y="1383728"/>
                </a:cubicBezTo>
                <a:cubicBezTo>
                  <a:pt x="219943" y="1384659"/>
                  <a:pt x="228155" y="1408614"/>
                  <a:pt x="208517" y="1404635"/>
                </a:cubicBezTo>
                <a:cubicBezTo>
                  <a:pt x="194380" y="1381188"/>
                  <a:pt x="211480" y="1368746"/>
                  <a:pt x="224176" y="1357572"/>
                </a:cubicBezTo>
                <a:cubicBezTo>
                  <a:pt x="221298" y="1348260"/>
                  <a:pt x="221468" y="1335818"/>
                  <a:pt x="213679" y="1331416"/>
                </a:cubicBezTo>
                <a:cubicBezTo>
                  <a:pt x="216812" y="1292479"/>
                  <a:pt x="183799" y="1271316"/>
                  <a:pt x="192857" y="1242621"/>
                </a:cubicBezTo>
                <a:close/>
                <a:moveTo>
                  <a:pt x="2132379" y="1227046"/>
                </a:moveTo>
                <a:cubicBezTo>
                  <a:pt x="2149732" y="1228909"/>
                  <a:pt x="2155066" y="1242706"/>
                  <a:pt x="2163783" y="1253202"/>
                </a:cubicBezTo>
                <a:cubicBezTo>
                  <a:pt x="2155403" y="1272671"/>
                  <a:pt x="2142706" y="1287908"/>
                  <a:pt x="2148124" y="1321174"/>
                </a:cubicBezTo>
                <a:cubicBezTo>
                  <a:pt x="2144230" y="1339034"/>
                  <a:pt x="2169370" y="1327861"/>
                  <a:pt x="2163783" y="1347330"/>
                </a:cubicBezTo>
                <a:cubicBezTo>
                  <a:pt x="2137121" y="1348515"/>
                  <a:pt x="2123154" y="1362482"/>
                  <a:pt x="2121967" y="1389145"/>
                </a:cubicBezTo>
                <a:cubicBezTo>
                  <a:pt x="2108086" y="1389145"/>
                  <a:pt x="2092086" y="1387114"/>
                  <a:pt x="2085399" y="1394394"/>
                </a:cubicBezTo>
                <a:cubicBezTo>
                  <a:pt x="2084384" y="1405822"/>
                  <a:pt x="2089632" y="1411069"/>
                  <a:pt x="2101059" y="1410054"/>
                </a:cubicBezTo>
                <a:cubicBezTo>
                  <a:pt x="2103346" y="1424528"/>
                  <a:pt x="2081590" y="1414963"/>
                  <a:pt x="2080152" y="1425713"/>
                </a:cubicBezTo>
                <a:cubicBezTo>
                  <a:pt x="2068724" y="1440358"/>
                  <a:pt x="2103684" y="1449414"/>
                  <a:pt x="2085399" y="1472777"/>
                </a:cubicBezTo>
                <a:cubicBezTo>
                  <a:pt x="2068554" y="1463466"/>
                  <a:pt x="2052811" y="1453054"/>
                  <a:pt x="2048747" y="1430961"/>
                </a:cubicBezTo>
                <a:cubicBezTo>
                  <a:pt x="2039606" y="1435786"/>
                  <a:pt x="2037236" y="1447298"/>
                  <a:pt x="2038337" y="1462281"/>
                </a:cubicBezTo>
                <a:cubicBezTo>
                  <a:pt x="2023184" y="1476755"/>
                  <a:pt x="1998637" y="1481919"/>
                  <a:pt x="1996519" y="1509345"/>
                </a:cubicBezTo>
                <a:cubicBezTo>
                  <a:pt x="1968079" y="1507905"/>
                  <a:pt x="1957413" y="1527206"/>
                  <a:pt x="1938960" y="1509345"/>
                </a:cubicBezTo>
                <a:cubicBezTo>
                  <a:pt x="1934304" y="1532538"/>
                  <a:pt x="1928548" y="1554715"/>
                  <a:pt x="1902392" y="1556408"/>
                </a:cubicBezTo>
                <a:cubicBezTo>
                  <a:pt x="1919152" y="1572745"/>
                  <a:pt x="1926347" y="1598648"/>
                  <a:pt x="1944207" y="1613969"/>
                </a:cubicBezTo>
                <a:cubicBezTo>
                  <a:pt x="1966977" y="1621080"/>
                  <a:pt x="1963085" y="1601526"/>
                  <a:pt x="1975527" y="1598225"/>
                </a:cubicBezTo>
                <a:cubicBezTo>
                  <a:pt x="1991695" y="1606858"/>
                  <a:pt x="2013111" y="1597040"/>
                  <a:pt x="2027840" y="1603472"/>
                </a:cubicBezTo>
                <a:cubicBezTo>
                  <a:pt x="2032833" y="1605673"/>
                  <a:pt x="2052726" y="1626582"/>
                  <a:pt x="2053996" y="1629628"/>
                </a:cubicBezTo>
                <a:cubicBezTo>
                  <a:pt x="2061106" y="1647236"/>
                  <a:pt x="2049002" y="1669921"/>
                  <a:pt x="2053996" y="1697600"/>
                </a:cubicBezTo>
                <a:cubicBezTo>
                  <a:pt x="2047054" y="1704372"/>
                  <a:pt x="2038251" y="1700817"/>
                  <a:pt x="2033087" y="1692352"/>
                </a:cubicBezTo>
                <a:cubicBezTo>
                  <a:pt x="2009640" y="1702086"/>
                  <a:pt x="1985008" y="1710551"/>
                  <a:pt x="1949456" y="1708012"/>
                </a:cubicBezTo>
                <a:cubicBezTo>
                  <a:pt x="1928887" y="1710128"/>
                  <a:pt x="1927109" y="1731037"/>
                  <a:pt x="1907640" y="1734168"/>
                </a:cubicBezTo>
                <a:cubicBezTo>
                  <a:pt x="1924061" y="1743902"/>
                  <a:pt x="1945224" y="1748812"/>
                  <a:pt x="1949456" y="1770735"/>
                </a:cubicBezTo>
                <a:cubicBezTo>
                  <a:pt x="1946578" y="1792236"/>
                  <a:pt x="1929988" y="1800024"/>
                  <a:pt x="1902392" y="1796891"/>
                </a:cubicBezTo>
                <a:cubicBezTo>
                  <a:pt x="1888849" y="1802478"/>
                  <a:pt x="1907386" y="1840231"/>
                  <a:pt x="1881484" y="1833459"/>
                </a:cubicBezTo>
                <a:cubicBezTo>
                  <a:pt x="1867263" y="1816615"/>
                  <a:pt x="1882415" y="1795622"/>
                  <a:pt x="1891981" y="1786395"/>
                </a:cubicBezTo>
                <a:cubicBezTo>
                  <a:pt x="1890542" y="1774038"/>
                  <a:pt x="1872512" y="1786818"/>
                  <a:pt x="1871072" y="1791644"/>
                </a:cubicBezTo>
                <a:cubicBezTo>
                  <a:pt x="1860238" y="1781571"/>
                  <a:pt x="1842038" y="1778862"/>
                  <a:pt x="1829257" y="1770735"/>
                </a:cubicBezTo>
                <a:cubicBezTo>
                  <a:pt x="1832474" y="1751267"/>
                  <a:pt x="1815882" y="1737639"/>
                  <a:pt x="1829257" y="1723672"/>
                </a:cubicBezTo>
                <a:cubicBezTo>
                  <a:pt x="1855497" y="1718339"/>
                  <a:pt x="1857952" y="1736877"/>
                  <a:pt x="1871072" y="1744579"/>
                </a:cubicBezTo>
                <a:cubicBezTo>
                  <a:pt x="1882923" y="1738993"/>
                  <a:pt x="1873105" y="1711736"/>
                  <a:pt x="1876321" y="1697516"/>
                </a:cubicBezTo>
                <a:cubicBezTo>
                  <a:pt x="1859053" y="1688627"/>
                  <a:pt x="1835860" y="1685750"/>
                  <a:pt x="1829257" y="1666112"/>
                </a:cubicBezTo>
                <a:cubicBezTo>
                  <a:pt x="1834252" y="1650199"/>
                  <a:pt x="1850251" y="1645288"/>
                  <a:pt x="1855412" y="1629544"/>
                </a:cubicBezTo>
                <a:cubicBezTo>
                  <a:pt x="1857360" y="1620656"/>
                  <a:pt x="1851350" y="1619725"/>
                  <a:pt x="1844917" y="1619132"/>
                </a:cubicBezTo>
                <a:cubicBezTo>
                  <a:pt x="1848217" y="1602287"/>
                  <a:pt x="1841445" y="1590521"/>
                  <a:pt x="1834420" y="1577316"/>
                </a:cubicBezTo>
                <a:cubicBezTo>
                  <a:pt x="1824940" y="1559286"/>
                  <a:pt x="1818253" y="1546251"/>
                  <a:pt x="1803101" y="1530252"/>
                </a:cubicBezTo>
                <a:cubicBezTo>
                  <a:pt x="1784055" y="1531860"/>
                  <a:pt x="1769072" y="1529406"/>
                  <a:pt x="1756036" y="1525090"/>
                </a:cubicBezTo>
                <a:cubicBezTo>
                  <a:pt x="1757561" y="1514424"/>
                  <a:pt x="1770173" y="1514847"/>
                  <a:pt x="1771696" y="1504181"/>
                </a:cubicBezTo>
                <a:cubicBezTo>
                  <a:pt x="1769410" y="1497747"/>
                  <a:pt x="1765009" y="1493431"/>
                  <a:pt x="1756036" y="1493770"/>
                </a:cubicBezTo>
                <a:cubicBezTo>
                  <a:pt x="1763062" y="1450091"/>
                  <a:pt x="1726071" y="1450599"/>
                  <a:pt x="1719469" y="1420550"/>
                </a:cubicBezTo>
                <a:cubicBezTo>
                  <a:pt x="1721162" y="1403112"/>
                  <a:pt x="1734959" y="1397695"/>
                  <a:pt x="1745455" y="1389060"/>
                </a:cubicBezTo>
                <a:cubicBezTo>
                  <a:pt x="1758746" y="1381358"/>
                  <a:pt x="1755698" y="1400573"/>
                  <a:pt x="1766364" y="1404720"/>
                </a:cubicBezTo>
                <a:cubicBezTo>
                  <a:pt x="1779061" y="1409631"/>
                  <a:pt x="1794213" y="1401504"/>
                  <a:pt x="1797683" y="1420380"/>
                </a:cubicBezTo>
                <a:cubicBezTo>
                  <a:pt x="1814528" y="1419280"/>
                  <a:pt x="1819776" y="1429607"/>
                  <a:pt x="1839500" y="1425629"/>
                </a:cubicBezTo>
                <a:cubicBezTo>
                  <a:pt x="1845424" y="1445775"/>
                  <a:pt x="1862017" y="1455340"/>
                  <a:pt x="1865655" y="1477940"/>
                </a:cubicBezTo>
                <a:cubicBezTo>
                  <a:pt x="1879707" y="1481496"/>
                  <a:pt x="1875728" y="1467106"/>
                  <a:pt x="1881315" y="1462196"/>
                </a:cubicBezTo>
                <a:cubicBezTo>
                  <a:pt x="1897822" y="1464736"/>
                  <a:pt x="1901799" y="1454748"/>
                  <a:pt x="1912719" y="1451785"/>
                </a:cubicBezTo>
                <a:cubicBezTo>
                  <a:pt x="1908909" y="1432231"/>
                  <a:pt x="1909756" y="1422581"/>
                  <a:pt x="1917968" y="1404720"/>
                </a:cubicBezTo>
                <a:cubicBezTo>
                  <a:pt x="1936759" y="1403366"/>
                  <a:pt x="1937182" y="1420380"/>
                  <a:pt x="1954620" y="1420380"/>
                </a:cubicBezTo>
                <a:cubicBezTo>
                  <a:pt x="1974766" y="1416148"/>
                  <a:pt x="1978660" y="1395664"/>
                  <a:pt x="1996436" y="1389060"/>
                </a:cubicBezTo>
                <a:cubicBezTo>
                  <a:pt x="2010825" y="1379072"/>
                  <a:pt x="2023860" y="1367645"/>
                  <a:pt x="2038251" y="1357657"/>
                </a:cubicBezTo>
                <a:cubicBezTo>
                  <a:pt x="2038251" y="1350715"/>
                  <a:pt x="2038251" y="1343690"/>
                  <a:pt x="2038251" y="1336749"/>
                </a:cubicBezTo>
                <a:cubicBezTo>
                  <a:pt x="2046716" y="1338273"/>
                  <a:pt x="2047224" y="1331839"/>
                  <a:pt x="2053911" y="1331501"/>
                </a:cubicBezTo>
                <a:cubicBezTo>
                  <a:pt x="2051795" y="1318888"/>
                  <a:pt x="2063475" y="1320158"/>
                  <a:pt x="2059159" y="1305429"/>
                </a:cubicBezTo>
                <a:cubicBezTo>
                  <a:pt x="2077274" y="1293917"/>
                  <a:pt x="2084469" y="1271402"/>
                  <a:pt x="2106223" y="1263613"/>
                </a:cubicBezTo>
                <a:cubicBezTo>
                  <a:pt x="2106900" y="1243298"/>
                  <a:pt x="2121628" y="1237204"/>
                  <a:pt x="2132379" y="1227046"/>
                </a:cubicBezTo>
                <a:close/>
                <a:moveTo>
                  <a:pt x="230692" y="1125923"/>
                </a:moveTo>
                <a:cubicBezTo>
                  <a:pt x="234100" y="1125300"/>
                  <a:pt x="237317" y="1125787"/>
                  <a:pt x="239835" y="1127670"/>
                </a:cubicBezTo>
                <a:cubicBezTo>
                  <a:pt x="239835" y="1134612"/>
                  <a:pt x="239835" y="1141552"/>
                  <a:pt x="239835" y="1148577"/>
                </a:cubicBezTo>
                <a:cubicBezTo>
                  <a:pt x="228831" y="1151963"/>
                  <a:pt x="216642" y="1162376"/>
                  <a:pt x="208515" y="1153741"/>
                </a:cubicBezTo>
                <a:cubicBezTo>
                  <a:pt x="208515" y="1139648"/>
                  <a:pt x="220467" y="1127792"/>
                  <a:pt x="230692" y="1125923"/>
                </a:cubicBezTo>
                <a:close/>
                <a:moveTo>
                  <a:pt x="266075" y="1101514"/>
                </a:moveTo>
                <a:cubicBezTo>
                  <a:pt x="270307" y="1104223"/>
                  <a:pt x="274625" y="1106931"/>
                  <a:pt x="281735" y="1106678"/>
                </a:cubicBezTo>
                <a:cubicBezTo>
                  <a:pt x="283259" y="1120475"/>
                  <a:pt x="274456" y="1123861"/>
                  <a:pt x="260828" y="1122422"/>
                </a:cubicBezTo>
                <a:cubicBezTo>
                  <a:pt x="258626" y="1111502"/>
                  <a:pt x="264467" y="1108539"/>
                  <a:pt x="266075" y="1101514"/>
                </a:cubicBezTo>
                <a:close/>
                <a:moveTo>
                  <a:pt x="30758" y="1017883"/>
                </a:moveTo>
                <a:cubicBezTo>
                  <a:pt x="58522" y="1028464"/>
                  <a:pt x="71304" y="1054027"/>
                  <a:pt x="93481" y="1070195"/>
                </a:cubicBezTo>
                <a:cubicBezTo>
                  <a:pt x="127764" y="1071888"/>
                  <a:pt x="140207" y="1065540"/>
                  <a:pt x="166701" y="1070195"/>
                </a:cubicBezTo>
                <a:cubicBezTo>
                  <a:pt x="165431" y="1087972"/>
                  <a:pt x="172033" y="1085262"/>
                  <a:pt x="171865" y="1096351"/>
                </a:cubicBezTo>
                <a:cubicBezTo>
                  <a:pt x="171526" y="1116497"/>
                  <a:pt x="150872" y="1122593"/>
                  <a:pt x="150956" y="1127755"/>
                </a:cubicBezTo>
                <a:cubicBezTo>
                  <a:pt x="151211" y="1138421"/>
                  <a:pt x="181344" y="1154504"/>
                  <a:pt x="171865" y="1185231"/>
                </a:cubicBezTo>
                <a:cubicBezTo>
                  <a:pt x="184815" y="1191072"/>
                  <a:pt x="194635" y="1217313"/>
                  <a:pt x="182361" y="1232295"/>
                </a:cubicBezTo>
                <a:cubicBezTo>
                  <a:pt x="165431" y="1217820"/>
                  <a:pt x="155443" y="1196404"/>
                  <a:pt x="135297" y="1185231"/>
                </a:cubicBezTo>
                <a:cubicBezTo>
                  <a:pt x="135297" y="1179983"/>
                  <a:pt x="135297" y="1174735"/>
                  <a:pt x="135297" y="1169571"/>
                </a:cubicBezTo>
                <a:cubicBezTo>
                  <a:pt x="112273" y="1145616"/>
                  <a:pt x="101861" y="1108964"/>
                  <a:pt x="77821" y="1085940"/>
                </a:cubicBezTo>
                <a:cubicBezTo>
                  <a:pt x="55051" y="1091273"/>
                  <a:pt x="53781" y="1075104"/>
                  <a:pt x="41169" y="1070280"/>
                </a:cubicBezTo>
                <a:cubicBezTo>
                  <a:pt x="30461" y="1071423"/>
                  <a:pt x="22081" y="1070216"/>
                  <a:pt x="14685" y="1068016"/>
                </a:cubicBezTo>
                <a:lnTo>
                  <a:pt x="0" y="1062142"/>
                </a:lnTo>
                <a:lnTo>
                  <a:pt x="0" y="1034378"/>
                </a:lnTo>
                <a:lnTo>
                  <a:pt x="12326" y="1033438"/>
                </a:lnTo>
                <a:cubicBezTo>
                  <a:pt x="23500" y="1033268"/>
                  <a:pt x="33848" y="1032274"/>
                  <a:pt x="30758" y="1017883"/>
                </a:cubicBezTo>
                <a:close/>
                <a:moveTo>
                  <a:pt x="0" y="957316"/>
                </a:moveTo>
                <a:lnTo>
                  <a:pt x="9934" y="970820"/>
                </a:lnTo>
                <a:cubicBezTo>
                  <a:pt x="16874" y="982248"/>
                  <a:pt x="34397" y="985549"/>
                  <a:pt x="25593" y="1012635"/>
                </a:cubicBezTo>
                <a:lnTo>
                  <a:pt x="0" y="1012635"/>
                </a:lnTo>
                <a:close/>
                <a:moveTo>
                  <a:pt x="1384775" y="871527"/>
                </a:moveTo>
                <a:cubicBezTo>
                  <a:pt x="1395271" y="880245"/>
                  <a:pt x="1409070" y="885579"/>
                  <a:pt x="1410931" y="902847"/>
                </a:cubicBezTo>
                <a:cubicBezTo>
                  <a:pt x="1398149" y="912750"/>
                  <a:pt x="1379865" y="917236"/>
                  <a:pt x="1369030" y="902847"/>
                </a:cubicBezTo>
                <a:cubicBezTo>
                  <a:pt x="1368777" y="886932"/>
                  <a:pt x="1380034" y="882531"/>
                  <a:pt x="1384775" y="871527"/>
                </a:cubicBezTo>
                <a:close/>
                <a:moveTo>
                  <a:pt x="119636" y="866278"/>
                </a:moveTo>
                <a:cubicBezTo>
                  <a:pt x="140712" y="861199"/>
                  <a:pt x="140712" y="897514"/>
                  <a:pt x="119636" y="892435"/>
                </a:cubicBezTo>
                <a:cubicBezTo>
                  <a:pt x="115996" y="876351"/>
                  <a:pt x="115996" y="882362"/>
                  <a:pt x="119636" y="866278"/>
                </a:cubicBezTo>
                <a:close/>
                <a:moveTo>
                  <a:pt x="0" y="856391"/>
                </a:moveTo>
                <a:lnTo>
                  <a:pt x="10008" y="868704"/>
                </a:lnTo>
                <a:cubicBezTo>
                  <a:pt x="14759" y="871804"/>
                  <a:pt x="20345" y="874068"/>
                  <a:pt x="25593" y="876691"/>
                </a:cubicBezTo>
                <a:cubicBezTo>
                  <a:pt x="19414" y="886172"/>
                  <a:pt x="11965" y="894404"/>
                  <a:pt x="5215" y="903334"/>
                </a:cubicBezTo>
                <a:lnTo>
                  <a:pt x="0" y="913266"/>
                </a:lnTo>
                <a:close/>
                <a:moveTo>
                  <a:pt x="1118136" y="840124"/>
                </a:moveTo>
                <a:cubicBezTo>
                  <a:pt x="1130833" y="851721"/>
                  <a:pt x="1134812" y="872291"/>
                  <a:pt x="1144292" y="887188"/>
                </a:cubicBezTo>
                <a:cubicBezTo>
                  <a:pt x="1124739" y="883633"/>
                  <a:pt x="1101884" y="862894"/>
                  <a:pt x="1118136" y="840124"/>
                </a:cubicBezTo>
                <a:close/>
                <a:moveTo>
                  <a:pt x="64531" y="782362"/>
                </a:moveTo>
                <a:cubicBezTo>
                  <a:pt x="72150" y="782140"/>
                  <a:pt x="80699" y="782860"/>
                  <a:pt x="88233" y="782563"/>
                </a:cubicBezTo>
                <a:cubicBezTo>
                  <a:pt x="90517" y="792551"/>
                  <a:pt x="103130" y="792044"/>
                  <a:pt x="98729" y="808719"/>
                </a:cubicBezTo>
                <a:cubicBezTo>
                  <a:pt x="108547" y="820823"/>
                  <a:pt x="120314" y="830981"/>
                  <a:pt x="109140" y="850535"/>
                </a:cubicBezTo>
                <a:cubicBezTo>
                  <a:pt x="81123" y="845456"/>
                  <a:pt x="68002" y="825479"/>
                  <a:pt x="46417" y="813968"/>
                </a:cubicBezTo>
                <a:cubicBezTo>
                  <a:pt x="46417" y="805248"/>
                  <a:pt x="46417" y="796530"/>
                  <a:pt x="46417" y="787812"/>
                </a:cubicBezTo>
                <a:cubicBezTo>
                  <a:pt x="50226" y="783749"/>
                  <a:pt x="56913" y="782585"/>
                  <a:pt x="64531" y="782362"/>
                </a:cubicBezTo>
                <a:close/>
                <a:moveTo>
                  <a:pt x="154102" y="761257"/>
                </a:moveTo>
                <a:cubicBezTo>
                  <a:pt x="164652" y="763781"/>
                  <a:pt x="167715" y="773780"/>
                  <a:pt x="177111" y="777398"/>
                </a:cubicBezTo>
                <a:cubicBezTo>
                  <a:pt x="189470" y="784255"/>
                  <a:pt x="213256" y="779599"/>
                  <a:pt x="224175" y="787895"/>
                </a:cubicBezTo>
                <a:cubicBezTo>
                  <a:pt x="224175" y="796613"/>
                  <a:pt x="224175" y="805332"/>
                  <a:pt x="224175" y="814051"/>
                </a:cubicBezTo>
                <a:cubicBezTo>
                  <a:pt x="218165" y="818453"/>
                  <a:pt x="210208" y="820907"/>
                  <a:pt x="198019" y="819299"/>
                </a:cubicBezTo>
                <a:cubicBezTo>
                  <a:pt x="186845" y="821754"/>
                  <a:pt x="188030" y="811850"/>
                  <a:pt x="187523" y="803555"/>
                </a:cubicBezTo>
                <a:cubicBezTo>
                  <a:pt x="164753" y="807194"/>
                  <a:pt x="158150" y="794581"/>
                  <a:pt x="135296" y="798307"/>
                </a:cubicBezTo>
                <a:cubicBezTo>
                  <a:pt x="135380" y="784424"/>
                  <a:pt x="133349" y="768425"/>
                  <a:pt x="140544" y="761738"/>
                </a:cubicBezTo>
                <a:cubicBezTo>
                  <a:pt x="146236" y="760405"/>
                  <a:pt x="150585" y="760416"/>
                  <a:pt x="154102" y="761257"/>
                </a:cubicBezTo>
                <a:close/>
                <a:moveTo>
                  <a:pt x="459411" y="678109"/>
                </a:moveTo>
                <a:cubicBezTo>
                  <a:pt x="460257" y="691060"/>
                  <a:pt x="451284" y="694276"/>
                  <a:pt x="449000" y="704180"/>
                </a:cubicBezTo>
                <a:cubicBezTo>
                  <a:pt x="474986" y="716539"/>
                  <a:pt x="481335" y="748536"/>
                  <a:pt x="522134" y="745997"/>
                </a:cubicBezTo>
                <a:cubicBezTo>
                  <a:pt x="525859" y="727035"/>
                  <a:pt x="540419" y="718909"/>
                  <a:pt x="543042" y="699017"/>
                </a:cubicBezTo>
                <a:cubicBezTo>
                  <a:pt x="520356" y="686827"/>
                  <a:pt x="469230" y="703080"/>
                  <a:pt x="459411" y="678109"/>
                </a:cubicBezTo>
                <a:close/>
                <a:moveTo>
                  <a:pt x="2048664" y="620548"/>
                </a:moveTo>
                <a:cubicBezTo>
                  <a:pt x="2055859" y="627320"/>
                  <a:pt x="2053827" y="643234"/>
                  <a:pt x="2053912" y="657116"/>
                </a:cubicBezTo>
                <a:cubicBezTo>
                  <a:pt x="2030296" y="658132"/>
                  <a:pt x="2027841" y="663549"/>
                  <a:pt x="2012096" y="651952"/>
                </a:cubicBezTo>
                <a:cubicBezTo>
                  <a:pt x="2021492" y="638663"/>
                  <a:pt x="2019883" y="614368"/>
                  <a:pt x="2048664" y="620548"/>
                </a:cubicBezTo>
                <a:close/>
                <a:moveTo>
                  <a:pt x="1865741" y="589145"/>
                </a:moveTo>
                <a:cubicBezTo>
                  <a:pt x="1878606" y="588467"/>
                  <a:pt x="1890966" y="588382"/>
                  <a:pt x="1897060" y="594392"/>
                </a:cubicBezTo>
                <a:cubicBezTo>
                  <a:pt x="1897060" y="601417"/>
                  <a:pt x="1897060" y="608359"/>
                  <a:pt x="1897060" y="615301"/>
                </a:cubicBezTo>
                <a:cubicBezTo>
                  <a:pt x="1890289" y="622579"/>
                  <a:pt x="1874374" y="620463"/>
                  <a:pt x="1860492" y="620548"/>
                </a:cubicBezTo>
                <a:cubicBezTo>
                  <a:pt x="1859816" y="607683"/>
                  <a:pt x="1859645" y="595324"/>
                  <a:pt x="1865741" y="589145"/>
                </a:cubicBezTo>
                <a:close/>
                <a:moveTo>
                  <a:pt x="276488" y="578734"/>
                </a:moveTo>
                <a:cubicBezTo>
                  <a:pt x="268616" y="597440"/>
                  <a:pt x="276742" y="639594"/>
                  <a:pt x="281736" y="662364"/>
                </a:cubicBezTo>
                <a:cubicBezTo>
                  <a:pt x="295280" y="656777"/>
                  <a:pt x="316781" y="658978"/>
                  <a:pt x="323551" y="646704"/>
                </a:cubicBezTo>
                <a:cubicBezTo>
                  <a:pt x="300613" y="631299"/>
                  <a:pt x="306200" y="587367"/>
                  <a:pt x="276488" y="578734"/>
                </a:cubicBezTo>
                <a:close/>
                <a:moveTo>
                  <a:pt x="1614847" y="562988"/>
                </a:moveTo>
                <a:cubicBezTo>
                  <a:pt x="1627458" y="560872"/>
                  <a:pt x="1626189" y="572553"/>
                  <a:pt x="1641002" y="568237"/>
                </a:cubicBezTo>
                <a:cubicBezTo>
                  <a:pt x="1641002" y="582119"/>
                  <a:pt x="1654376" y="581272"/>
                  <a:pt x="1661909" y="589144"/>
                </a:cubicBezTo>
                <a:cubicBezTo>
                  <a:pt x="1665210" y="592615"/>
                  <a:pt x="1663772" y="601418"/>
                  <a:pt x="1667158" y="604889"/>
                </a:cubicBezTo>
                <a:cubicBezTo>
                  <a:pt x="1670713" y="608358"/>
                  <a:pt x="1679601" y="606327"/>
                  <a:pt x="1682818" y="610137"/>
                </a:cubicBezTo>
                <a:cubicBezTo>
                  <a:pt x="1688997" y="617416"/>
                  <a:pt x="1688827" y="627912"/>
                  <a:pt x="1698477" y="636292"/>
                </a:cubicBezTo>
                <a:cubicBezTo>
                  <a:pt x="1711174" y="647297"/>
                  <a:pt x="1727172" y="652122"/>
                  <a:pt x="1740293" y="662448"/>
                </a:cubicBezTo>
                <a:cubicBezTo>
                  <a:pt x="1752229" y="658639"/>
                  <a:pt x="1755953" y="646703"/>
                  <a:pt x="1761200" y="636292"/>
                </a:cubicBezTo>
                <a:cubicBezTo>
                  <a:pt x="1779993" y="646873"/>
                  <a:pt x="1771698" y="682509"/>
                  <a:pt x="1755953" y="688605"/>
                </a:cubicBezTo>
                <a:cubicBezTo>
                  <a:pt x="1776775" y="691990"/>
                  <a:pt x="1776945" y="674807"/>
                  <a:pt x="1797769" y="678108"/>
                </a:cubicBezTo>
                <a:cubicBezTo>
                  <a:pt x="1808433" y="695461"/>
                  <a:pt x="1778808" y="694530"/>
                  <a:pt x="1792520" y="719924"/>
                </a:cubicBezTo>
                <a:cubicBezTo>
                  <a:pt x="1797769" y="726865"/>
                  <a:pt x="1806656" y="730166"/>
                  <a:pt x="1808265" y="740832"/>
                </a:cubicBezTo>
                <a:cubicBezTo>
                  <a:pt x="1805302" y="769189"/>
                  <a:pt x="1792690" y="787980"/>
                  <a:pt x="1776860" y="803555"/>
                </a:cubicBezTo>
                <a:cubicBezTo>
                  <a:pt x="1790657" y="836822"/>
                  <a:pt x="1822571" y="873982"/>
                  <a:pt x="1803016" y="923839"/>
                </a:cubicBezTo>
                <a:cubicBezTo>
                  <a:pt x="1772628" y="921131"/>
                  <a:pt x="1728019" y="967009"/>
                  <a:pt x="1698477" y="939499"/>
                </a:cubicBezTo>
                <a:cubicBezTo>
                  <a:pt x="1696785" y="937975"/>
                  <a:pt x="1695007" y="930019"/>
                  <a:pt x="1693315" y="929002"/>
                </a:cubicBezTo>
                <a:cubicBezTo>
                  <a:pt x="1686457" y="925193"/>
                  <a:pt x="1669105" y="925616"/>
                  <a:pt x="1667158" y="923839"/>
                </a:cubicBezTo>
                <a:cubicBezTo>
                  <a:pt x="1660810" y="917830"/>
                  <a:pt x="1663772" y="901661"/>
                  <a:pt x="1656662" y="897684"/>
                </a:cubicBezTo>
                <a:cubicBezTo>
                  <a:pt x="1646589" y="905047"/>
                  <a:pt x="1635668" y="911481"/>
                  <a:pt x="1620093" y="913342"/>
                </a:cubicBezTo>
                <a:cubicBezTo>
                  <a:pt x="1620010" y="902931"/>
                  <a:pt x="1605873" y="906655"/>
                  <a:pt x="1609597" y="892435"/>
                </a:cubicBezTo>
                <a:cubicBezTo>
                  <a:pt x="1574808" y="904116"/>
                  <a:pt x="1568544" y="880331"/>
                  <a:pt x="1546874" y="866279"/>
                </a:cubicBezTo>
                <a:cubicBezTo>
                  <a:pt x="1526475" y="884225"/>
                  <a:pt x="1505821" y="901916"/>
                  <a:pt x="1478903" y="913342"/>
                </a:cubicBezTo>
                <a:cubicBezTo>
                  <a:pt x="1452492" y="904879"/>
                  <a:pt x="1451054" y="871358"/>
                  <a:pt x="1447498" y="840123"/>
                </a:cubicBezTo>
                <a:cubicBezTo>
                  <a:pt x="1478056" y="841054"/>
                  <a:pt x="1481611" y="814983"/>
                  <a:pt x="1515470" y="819215"/>
                </a:cubicBezTo>
                <a:cubicBezTo>
                  <a:pt x="1521056" y="799661"/>
                  <a:pt x="1502435" y="804317"/>
                  <a:pt x="1504975" y="787810"/>
                </a:cubicBezTo>
                <a:cubicBezTo>
                  <a:pt x="1502858" y="777738"/>
                  <a:pt x="1484659" y="783663"/>
                  <a:pt x="1489314" y="766903"/>
                </a:cubicBezTo>
                <a:cubicBezTo>
                  <a:pt x="1508867" y="761316"/>
                  <a:pt x="1504211" y="779854"/>
                  <a:pt x="1520633" y="777314"/>
                </a:cubicBezTo>
                <a:cubicBezTo>
                  <a:pt x="1546705" y="777231"/>
                  <a:pt x="1554240" y="758608"/>
                  <a:pt x="1583358" y="761656"/>
                </a:cubicBezTo>
                <a:cubicBezTo>
                  <a:pt x="1605873" y="744133"/>
                  <a:pt x="1617300" y="715437"/>
                  <a:pt x="1635668" y="693683"/>
                </a:cubicBezTo>
                <a:cubicBezTo>
                  <a:pt x="1663349" y="705449"/>
                  <a:pt x="1663349" y="681833"/>
                  <a:pt x="1682733" y="672776"/>
                </a:cubicBezTo>
                <a:cubicBezTo>
                  <a:pt x="1689758" y="661432"/>
                  <a:pt x="1670882" y="659994"/>
                  <a:pt x="1667073" y="651867"/>
                </a:cubicBezTo>
                <a:cubicBezTo>
                  <a:pt x="1665210" y="647805"/>
                  <a:pt x="1669443" y="639932"/>
                  <a:pt x="1667073" y="636124"/>
                </a:cubicBezTo>
                <a:cubicBezTo>
                  <a:pt x="1658862" y="623003"/>
                  <a:pt x="1645658" y="610814"/>
                  <a:pt x="1635753" y="599555"/>
                </a:cubicBezTo>
                <a:cubicBezTo>
                  <a:pt x="1625681" y="588128"/>
                  <a:pt x="1603672" y="582119"/>
                  <a:pt x="1614847" y="562988"/>
                </a:cubicBezTo>
                <a:close/>
                <a:moveTo>
                  <a:pt x="1118052" y="552577"/>
                </a:moveTo>
                <a:cubicBezTo>
                  <a:pt x="1107640" y="559688"/>
                  <a:pt x="1119660" y="589060"/>
                  <a:pt x="1102392" y="589145"/>
                </a:cubicBezTo>
                <a:cubicBezTo>
                  <a:pt x="1073358" y="588045"/>
                  <a:pt x="1062608" y="605143"/>
                  <a:pt x="1039669" y="610052"/>
                </a:cubicBezTo>
                <a:cubicBezTo>
                  <a:pt x="1039669" y="618772"/>
                  <a:pt x="1039669" y="627490"/>
                  <a:pt x="1039669" y="636208"/>
                </a:cubicBezTo>
                <a:cubicBezTo>
                  <a:pt x="1055328" y="642472"/>
                  <a:pt x="1057529" y="637648"/>
                  <a:pt x="1071072" y="630961"/>
                </a:cubicBezTo>
                <a:cubicBezTo>
                  <a:pt x="1076066" y="641542"/>
                  <a:pt x="1091133" y="642218"/>
                  <a:pt x="1107640" y="641457"/>
                </a:cubicBezTo>
                <a:cubicBezTo>
                  <a:pt x="1110349" y="649160"/>
                  <a:pt x="1115343" y="654661"/>
                  <a:pt x="1118136" y="662364"/>
                </a:cubicBezTo>
                <a:cubicBezTo>
                  <a:pt x="1140569" y="656947"/>
                  <a:pt x="1151403" y="639932"/>
                  <a:pt x="1149456" y="610052"/>
                </a:cubicBezTo>
                <a:cubicBezTo>
                  <a:pt x="1157074" y="605481"/>
                  <a:pt x="1166046" y="602266"/>
                  <a:pt x="1165116" y="589145"/>
                </a:cubicBezTo>
                <a:cubicBezTo>
                  <a:pt x="1129987" y="587622"/>
                  <a:pt x="1149541" y="567729"/>
                  <a:pt x="1144207" y="552577"/>
                </a:cubicBezTo>
                <a:cubicBezTo>
                  <a:pt x="1135489" y="552577"/>
                  <a:pt x="1126771" y="552577"/>
                  <a:pt x="1118052" y="552577"/>
                </a:cubicBezTo>
                <a:close/>
                <a:moveTo>
                  <a:pt x="1525883" y="531585"/>
                </a:moveTo>
                <a:cubicBezTo>
                  <a:pt x="1529352" y="531585"/>
                  <a:pt x="1532909" y="531585"/>
                  <a:pt x="1536379" y="531585"/>
                </a:cubicBezTo>
                <a:cubicBezTo>
                  <a:pt x="1535447" y="535986"/>
                  <a:pt x="1538410" y="536493"/>
                  <a:pt x="1541626" y="536833"/>
                </a:cubicBezTo>
                <a:cubicBezTo>
                  <a:pt x="1541626" y="540303"/>
                  <a:pt x="1541626" y="543774"/>
                  <a:pt x="1541626" y="547329"/>
                </a:cubicBezTo>
                <a:cubicBezTo>
                  <a:pt x="1537140" y="546398"/>
                  <a:pt x="1536717" y="549360"/>
                  <a:pt x="1536379" y="552576"/>
                </a:cubicBezTo>
                <a:cubicBezTo>
                  <a:pt x="1532909" y="552576"/>
                  <a:pt x="1529352" y="552576"/>
                  <a:pt x="1525883" y="552576"/>
                </a:cubicBezTo>
                <a:cubicBezTo>
                  <a:pt x="1526898" y="548175"/>
                  <a:pt x="1523850" y="547668"/>
                  <a:pt x="1520634" y="547329"/>
                </a:cubicBezTo>
                <a:cubicBezTo>
                  <a:pt x="1520634" y="543858"/>
                  <a:pt x="1520634" y="540387"/>
                  <a:pt x="1520634" y="536833"/>
                </a:cubicBezTo>
                <a:cubicBezTo>
                  <a:pt x="1525120" y="537848"/>
                  <a:pt x="1525543" y="534800"/>
                  <a:pt x="1525883" y="531585"/>
                </a:cubicBezTo>
                <a:close/>
                <a:moveTo>
                  <a:pt x="1059322" y="531349"/>
                </a:moveTo>
                <a:cubicBezTo>
                  <a:pt x="1042990" y="533865"/>
                  <a:pt x="1030611" y="557021"/>
                  <a:pt x="1039752" y="568321"/>
                </a:cubicBezTo>
                <a:cubicBezTo>
                  <a:pt x="1044916" y="568321"/>
                  <a:pt x="1050165" y="568321"/>
                  <a:pt x="1055412" y="568321"/>
                </a:cubicBezTo>
                <a:cubicBezTo>
                  <a:pt x="1055667" y="551138"/>
                  <a:pt x="1077759" y="555794"/>
                  <a:pt x="1076320" y="536917"/>
                </a:cubicBezTo>
                <a:cubicBezTo>
                  <a:pt x="1070648" y="531966"/>
                  <a:pt x="1064766" y="530511"/>
                  <a:pt x="1059322" y="531349"/>
                </a:cubicBezTo>
                <a:close/>
                <a:moveTo>
                  <a:pt x="1782024" y="479442"/>
                </a:moveTo>
                <a:cubicBezTo>
                  <a:pt x="1826042" y="475548"/>
                  <a:pt x="1830359" y="511354"/>
                  <a:pt x="1860493" y="521258"/>
                </a:cubicBezTo>
                <a:cubicBezTo>
                  <a:pt x="1848812" y="539203"/>
                  <a:pt x="1830697" y="550630"/>
                  <a:pt x="1818677" y="568322"/>
                </a:cubicBezTo>
                <a:cubicBezTo>
                  <a:pt x="1810212" y="566799"/>
                  <a:pt x="1809705" y="573231"/>
                  <a:pt x="1803017" y="573485"/>
                </a:cubicBezTo>
                <a:cubicBezTo>
                  <a:pt x="1784395" y="572977"/>
                  <a:pt x="1791082" y="547076"/>
                  <a:pt x="1771698" y="547329"/>
                </a:cubicBezTo>
                <a:cubicBezTo>
                  <a:pt x="1764756" y="523628"/>
                  <a:pt x="1768482" y="496372"/>
                  <a:pt x="1782024" y="479442"/>
                </a:cubicBezTo>
                <a:close/>
                <a:moveTo>
                  <a:pt x="1447583" y="463697"/>
                </a:moveTo>
                <a:cubicBezTo>
                  <a:pt x="1446398" y="473008"/>
                  <a:pt x="1452832" y="489853"/>
                  <a:pt x="1437087" y="484605"/>
                </a:cubicBezTo>
                <a:cubicBezTo>
                  <a:pt x="1445382" y="495524"/>
                  <a:pt x="1473654" y="486382"/>
                  <a:pt x="1484151" y="495017"/>
                </a:cubicBezTo>
                <a:cubicBezTo>
                  <a:pt x="1487368" y="527944"/>
                  <a:pt x="1462651" y="535054"/>
                  <a:pt x="1437087" y="531668"/>
                </a:cubicBezTo>
                <a:cubicBezTo>
                  <a:pt x="1419989" y="529382"/>
                  <a:pt x="1412032" y="511269"/>
                  <a:pt x="1400435" y="510761"/>
                </a:cubicBezTo>
                <a:cubicBezTo>
                  <a:pt x="1395949" y="499673"/>
                  <a:pt x="1407800" y="503820"/>
                  <a:pt x="1410931" y="500264"/>
                </a:cubicBezTo>
                <a:cubicBezTo>
                  <a:pt x="1417111" y="493239"/>
                  <a:pt x="1416942" y="478679"/>
                  <a:pt x="1437087" y="479357"/>
                </a:cubicBezTo>
                <a:cubicBezTo>
                  <a:pt x="1435309" y="468861"/>
                  <a:pt x="1438188" y="463020"/>
                  <a:pt x="1447583" y="463697"/>
                </a:cubicBezTo>
                <a:close/>
                <a:moveTo>
                  <a:pt x="266077" y="427131"/>
                </a:moveTo>
                <a:cubicBezTo>
                  <a:pt x="253802" y="450577"/>
                  <a:pt x="236364" y="570184"/>
                  <a:pt x="286984" y="547329"/>
                </a:cubicBezTo>
                <a:cubicBezTo>
                  <a:pt x="291301" y="514232"/>
                  <a:pt x="308231" y="430347"/>
                  <a:pt x="266077" y="427131"/>
                </a:cubicBezTo>
                <a:close/>
                <a:moveTo>
                  <a:pt x="51665" y="427131"/>
                </a:moveTo>
                <a:cubicBezTo>
                  <a:pt x="34566" y="475294"/>
                  <a:pt x="61991" y="535733"/>
                  <a:pt x="46416" y="583981"/>
                </a:cubicBezTo>
                <a:cubicBezTo>
                  <a:pt x="61908" y="589483"/>
                  <a:pt x="61738" y="610475"/>
                  <a:pt x="88233" y="604890"/>
                </a:cubicBezTo>
                <a:cubicBezTo>
                  <a:pt x="106347" y="581188"/>
                  <a:pt x="137412" y="570353"/>
                  <a:pt x="161452" y="552577"/>
                </a:cubicBezTo>
                <a:cubicBezTo>
                  <a:pt x="177450" y="556387"/>
                  <a:pt x="180498" y="547244"/>
                  <a:pt x="192772" y="547329"/>
                </a:cubicBezTo>
                <a:cubicBezTo>
                  <a:pt x="186508" y="527521"/>
                  <a:pt x="162383" y="525490"/>
                  <a:pt x="171864" y="489854"/>
                </a:cubicBezTo>
                <a:cubicBezTo>
                  <a:pt x="153833" y="480034"/>
                  <a:pt x="141899" y="464121"/>
                  <a:pt x="119637" y="458449"/>
                </a:cubicBezTo>
                <a:cubicBezTo>
                  <a:pt x="117436" y="441519"/>
                  <a:pt x="97882" y="441859"/>
                  <a:pt x="93481" y="427131"/>
                </a:cubicBezTo>
                <a:cubicBezTo>
                  <a:pt x="79599" y="427131"/>
                  <a:pt x="65632" y="427131"/>
                  <a:pt x="51665" y="427131"/>
                </a:cubicBezTo>
                <a:close/>
                <a:moveTo>
                  <a:pt x="229424" y="421882"/>
                </a:moveTo>
                <a:cubicBezTo>
                  <a:pt x="228578" y="427977"/>
                  <a:pt x="221213" y="427554"/>
                  <a:pt x="213764" y="427131"/>
                </a:cubicBezTo>
                <a:cubicBezTo>
                  <a:pt x="205299" y="455233"/>
                  <a:pt x="195650" y="482151"/>
                  <a:pt x="187608" y="510761"/>
                </a:cubicBezTo>
                <a:cubicBezTo>
                  <a:pt x="195058" y="512031"/>
                  <a:pt x="196411" y="519396"/>
                  <a:pt x="203353" y="521258"/>
                </a:cubicBezTo>
                <a:cubicBezTo>
                  <a:pt x="202845" y="540811"/>
                  <a:pt x="197513" y="536156"/>
                  <a:pt x="203353" y="552577"/>
                </a:cubicBezTo>
                <a:cubicBezTo>
                  <a:pt x="214019" y="557571"/>
                  <a:pt x="224007" y="563242"/>
                  <a:pt x="234672" y="568321"/>
                </a:cubicBezTo>
                <a:cubicBezTo>
                  <a:pt x="247369" y="536748"/>
                  <a:pt x="236788" y="491885"/>
                  <a:pt x="229424" y="474194"/>
                </a:cubicBezTo>
                <a:cubicBezTo>
                  <a:pt x="231032" y="461835"/>
                  <a:pt x="247624" y="464459"/>
                  <a:pt x="245169" y="448038"/>
                </a:cubicBezTo>
                <a:cubicBezTo>
                  <a:pt x="228747" y="450577"/>
                  <a:pt x="241275" y="424083"/>
                  <a:pt x="229424" y="421882"/>
                </a:cubicBezTo>
                <a:close/>
                <a:moveTo>
                  <a:pt x="1473654" y="395726"/>
                </a:moveTo>
                <a:cubicBezTo>
                  <a:pt x="1490754" y="394371"/>
                  <a:pt x="1484743" y="416042"/>
                  <a:pt x="1499725" y="416634"/>
                </a:cubicBezTo>
                <a:cubicBezTo>
                  <a:pt x="1500657" y="427977"/>
                  <a:pt x="1481272" y="419005"/>
                  <a:pt x="1473654" y="421883"/>
                </a:cubicBezTo>
                <a:cubicBezTo>
                  <a:pt x="1473654" y="413164"/>
                  <a:pt x="1473654" y="404444"/>
                  <a:pt x="1473654" y="395726"/>
                </a:cubicBezTo>
                <a:close/>
                <a:moveTo>
                  <a:pt x="1911736" y="375658"/>
                </a:moveTo>
                <a:cubicBezTo>
                  <a:pt x="1920830" y="371770"/>
                  <a:pt x="1929163" y="383070"/>
                  <a:pt x="1938876" y="390562"/>
                </a:cubicBezTo>
                <a:cubicBezTo>
                  <a:pt x="1949795" y="398942"/>
                  <a:pt x="1959615" y="422812"/>
                  <a:pt x="1944124" y="442790"/>
                </a:cubicBezTo>
                <a:cubicBezTo>
                  <a:pt x="1935405" y="442790"/>
                  <a:pt x="1926686" y="442790"/>
                  <a:pt x="1917968" y="442790"/>
                </a:cubicBezTo>
                <a:cubicBezTo>
                  <a:pt x="1898584" y="426452"/>
                  <a:pt x="1924909" y="396826"/>
                  <a:pt x="1902308" y="385313"/>
                </a:cubicBezTo>
                <a:cubicBezTo>
                  <a:pt x="1905588" y="379938"/>
                  <a:pt x="1908704" y="376954"/>
                  <a:pt x="1911736" y="375658"/>
                </a:cubicBezTo>
                <a:close/>
                <a:moveTo>
                  <a:pt x="177112" y="369569"/>
                </a:moveTo>
                <a:cubicBezTo>
                  <a:pt x="165008" y="399281"/>
                  <a:pt x="131318" y="407407"/>
                  <a:pt x="119637" y="437542"/>
                </a:cubicBezTo>
                <a:cubicBezTo>
                  <a:pt x="136651" y="442197"/>
                  <a:pt x="172541" y="447615"/>
                  <a:pt x="182361" y="442789"/>
                </a:cubicBezTo>
                <a:cubicBezTo>
                  <a:pt x="173981" y="408676"/>
                  <a:pt x="207077" y="379642"/>
                  <a:pt x="177112" y="369569"/>
                </a:cubicBezTo>
                <a:close/>
                <a:moveTo>
                  <a:pt x="1421427" y="348662"/>
                </a:moveTo>
                <a:cubicBezTo>
                  <a:pt x="1434716" y="349170"/>
                  <a:pt x="1433784" y="368131"/>
                  <a:pt x="1426674" y="374818"/>
                </a:cubicBezTo>
                <a:cubicBezTo>
                  <a:pt x="1422357" y="372025"/>
                  <a:pt x="1418124" y="369401"/>
                  <a:pt x="1410930" y="369570"/>
                </a:cubicBezTo>
                <a:cubicBezTo>
                  <a:pt x="1407123" y="355349"/>
                  <a:pt x="1421342" y="359073"/>
                  <a:pt x="1421427" y="348662"/>
                </a:cubicBezTo>
                <a:close/>
                <a:moveTo>
                  <a:pt x="2095728" y="301682"/>
                </a:moveTo>
                <a:cubicBezTo>
                  <a:pt x="2108510" y="313278"/>
                  <a:pt x="2122139" y="324029"/>
                  <a:pt x="2142792" y="327839"/>
                </a:cubicBezTo>
                <a:cubicBezTo>
                  <a:pt x="2143978" y="351201"/>
                  <a:pt x="2155574" y="385568"/>
                  <a:pt x="2142792" y="406222"/>
                </a:cubicBezTo>
                <a:cubicBezTo>
                  <a:pt x="2125609" y="416887"/>
                  <a:pt x="2089888" y="409100"/>
                  <a:pt x="2064409" y="411470"/>
                </a:cubicBezTo>
                <a:cubicBezTo>
                  <a:pt x="2043755" y="400720"/>
                  <a:pt x="2021831" y="391324"/>
                  <a:pt x="2001685" y="380151"/>
                </a:cubicBezTo>
                <a:cubicBezTo>
                  <a:pt x="2001685" y="376680"/>
                  <a:pt x="2001685" y="373209"/>
                  <a:pt x="2001685" y="369655"/>
                </a:cubicBezTo>
                <a:cubicBezTo>
                  <a:pt x="1997623" y="348154"/>
                  <a:pt x="2026740" y="359835"/>
                  <a:pt x="2022592" y="338335"/>
                </a:cubicBezTo>
                <a:cubicBezTo>
                  <a:pt x="2046041" y="345360"/>
                  <a:pt x="2055182" y="326739"/>
                  <a:pt x="2069657" y="317427"/>
                </a:cubicBezTo>
                <a:cubicBezTo>
                  <a:pt x="2079560" y="310909"/>
                  <a:pt x="2090565" y="312094"/>
                  <a:pt x="2095728" y="301682"/>
                </a:cubicBezTo>
                <a:close/>
                <a:moveTo>
                  <a:pt x="370616" y="254619"/>
                </a:moveTo>
                <a:cubicBezTo>
                  <a:pt x="373664" y="271295"/>
                  <a:pt x="360797" y="270787"/>
                  <a:pt x="370616" y="280775"/>
                </a:cubicBezTo>
                <a:cubicBezTo>
                  <a:pt x="389577" y="285854"/>
                  <a:pt x="381789" y="251571"/>
                  <a:pt x="370616" y="254619"/>
                </a:cubicBezTo>
                <a:close/>
                <a:moveTo>
                  <a:pt x="1290646" y="197144"/>
                </a:moveTo>
                <a:cubicBezTo>
                  <a:pt x="1290646" y="212804"/>
                  <a:pt x="1290646" y="228549"/>
                  <a:pt x="1290646" y="244209"/>
                </a:cubicBezTo>
                <a:cubicBezTo>
                  <a:pt x="1268892" y="255635"/>
                  <a:pt x="1247308" y="267147"/>
                  <a:pt x="1212264" y="265116"/>
                </a:cubicBezTo>
                <a:cubicBezTo>
                  <a:pt x="1190847" y="268247"/>
                  <a:pt x="1173834" y="297197"/>
                  <a:pt x="1149539" y="280776"/>
                </a:cubicBezTo>
                <a:cubicBezTo>
                  <a:pt x="1148609" y="262407"/>
                  <a:pt x="1167230" y="263593"/>
                  <a:pt x="1170448" y="249456"/>
                </a:cubicBezTo>
                <a:cubicBezTo>
                  <a:pt x="1184075" y="247933"/>
                  <a:pt x="1200920" y="252672"/>
                  <a:pt x="1212264" y="244209"/>
                </a:cubicBezTo>
                <a:cubicBezTo>
                  <a:pt x="1213534" y="243192"/>
                  <a:pt x="1216412" y="234135"/>
                  <a:pt x="1217426" y="233711"/>
                </a:cubicBezTo>
                <a:cubicBezTo>
                  <a:pt x="1223352" y="231680"/>
                  <a:pt x="1232748" y="236505"/>
                  <a:pt x="1238335" y="233711"/>
                </a:cubicBezTo>
                <a:cubicBezTo>
                  <a:pt x="1251202" y="227364"/>
                  <a:pt x="1255264" y="220930"/>
                  <a:pt x="1264491" y="212804"/>
                </a:cubicBezTo>
                <a:cubicBezTo>
                  <a:pt x="1271093" y="206963"/>
                  <a:pt x="1277527" y="193590"/>
                  <a:pt x="1290646" y="197144"/>
                </a:cubicBezTo>
                <a:close/>
                <a:moveTo>
                  <a:pt x="498330" y="182596"/>
                </a:moveTo>
                <a:cubicBezTo>
                  <a:pt x="496259" y="182393"/>
                  <a:pt x="493862" y="183472"/>
                  <a:pt x="490814" y="186646"/>
                </a:cubicBezTo>
                <a:cubicBezTo>
                  <a:pt x="498603" y="215512"/>
                  <a:pt x="516970" y="233711"/>
                  <a:pt x="537879" y="249371"/>
                </a:cubicBezTo>
                <a:cubicBezTo>
                  <a:pt x="546851" y="232187"/>
                  <a:pt x="574700" y="223892"/>
                  <a:pt x="558787" y="197059"/>
                </a:cubicBezTo>
                <a:cubicBezTo>
                  <a:pt x="544820" y="197059"/>
                  <a:pt x="530853" y="197059"/>
                  <a:pt x="516970" y="197059"/>
                </a:cubicBezTo>
                <a:cubicBezTo>
                  <a:pt x="507829" y="195344"/>
                  <a:pt x="504544" y="183203"/>
                  <a:pt x="498330" y="182596"/>
                </a:cubicBezTo>
                <a:close/>
                <a:moveTo>
                  <a:pt x="1028526" y="169898"/>
                </a:moveTo>
                <a:cubicBezTo>
                  <a:pt x="1044175" y="170691"/>
                  <a:pt x="1060957" y="184912"/>
                  <a:pt x="1060660" y="207555"/>
                </a:cubicBezTo>
                <a:cubicBezTo>
                  <a:pt x="1043477" y="218051"/>
                  <a:pt x="1021130" y="230325"/>
                  <a:pt x="1003185" y="212804"/>
                </a:cubicBezTo>
                <a:cubicBezTo>
                  <a:pt x="998360" y="181738"/>
                  <a:pt x="1012877" y="169104"/>
                  <a:pt x="1028526" y="169898"/>
                </a:cubicBezTo>
                <a:close/>
                <a:moveTo>
                  <a:pt x="1021691" y="71105"/>
                </a:moveTo>
                <a:cubicBezTo>
                  <a:pt x="1032706" y="70407"/>
                  <a:pt x="1044493" y="72502"/>
                  <a:pt x="1050164" y="76861"/>
                </a:cubicBezTo>
                <a:cubicBezTo>
                  <a:pt x="1042969" y="88795"/>
                  <a:pt x="1044492" y="109450"/>
                  <a:pt x="1024008" y="108180"/>
                </a:cubicBezTo>
                <a:cubicBezTo>
                  <a:pt x="1003608" y="111312"/>
                  <a:pt x="1010718" y="86764"/>
                  <a:pt x="997852" y="82108"/>
                </a:cubicBezTo>
                <a:cubicBezTo>
                  <a:pt x="1000434" y="75295"/>
                  <a:pt x="1010676" y="71803"/>
                  <a:pt x="1021691" y="71105"/>
                </a:cubicBezTo>
                <a:close/>
                <a:moveTo>
                  <a:pt x="1071072" y="61201"/>
                </a:moveTo>
                <a:cubicBezTo>
                  <a:pt x="1070394" y="70597"/>
                  <a:pt x="1077421" y="72205"/>
                  <a:pt x="1076319" y="82109"/>
                </a:cubicBezTo>
                <a:cubicBezTo>
                  <a:pt x="1072087" y="84902"/>
                  <a:pt x="1067855" y="87526"/>
                  <a:pt x="1060661" y="87357"/>
                </a:cubicBezTo>
                <a:cubicBezTo>
                  <a:pt x="1052365" y="79485"/>
                  <a:pt x="1052957" y="57477"/>
                  <a:pt x="1071072" y="61201"/>
                </a:cubicBezTo>
                <a:close/>
                <a:moveTo>
                  <a:pt x="966532" y="35044"/>
                </a:moveTo>
                <a:cubicBezTo>
                  <a:pt x="974488" y="42578"/>
                  <a:pt x="971610" y="62301"/>
                  <a:pt x="956036" y="61201"/>
                </a:cubicBezTo>
                <a:cubicBezTo>
                  <a:pt x="956543" y="53752"/>
                  <a:pt x="956967" y="46387"/>
                  <a:pt x="950872" y="45541"/>
                </a:cubicBezTo>
                <a:cubicBezTo>
                  <a:pt x="953158" y="39107"/>
                  <a:pt x="957559" y="34791"/>
                  <a:pt x="966532" y="35044"/>
                </a:cubicBezTo>
                <a:close/>
                <a:moveTo>
                  <a:pt x="1435729" y="0"/>
                </a:moveTo>
                <a:lnTo>
                  <a:pt x="1484770" y="0"/>
                </a:lnTo>
                <a:lnTo>
                  <a:pt x="1504975" y="3725"/>
                </a:lnTo>
                <a:cubicBezTo>
                  <a:pt x="1512170" y="42238"/>
                  <a:pt x="1490584" y="52058"/>
                  <a:pt x="1478818" y="71695"/>
                </a:cubicBezTo>
                <a:cubicBezTo>
                  <a:pt x="1443859" y="66363"/>
                  <a:pt x="1445045" y="97090"/>
                  <a:pt x="1405684" y="87355"/>
                </a:cubicBezTo>
                <a:cubicBezTo>
                  <a:pt x="1388246" y="99544"/>
                  <a:pt x="1367592" y="108517"/>
                  <a:pt x="1342960" y="113511"/>
                </a:cubicBezTo>
                <a:cubicBezTo>
                  <a:pt x="1344991" y="128918"/>
                  <a:pt x="1367592" y="123669"/>
                  <a:pt x="1374279" y="134420"/>
                </a:cubicBezTo>
                <a:cubicBezTo>
                  <a:pt x="1381982" y="142037"/>
                  <a:pt x="1381897" y="168616"/>
                  <a:pt x="1374279" y="176235"/>
                </a:cubicBezTo>
                <a:cubicBezTo>
                  <a:pt x="1346770" y="181060"/>
                  <a:pt x="1346599" y="158544"/>
                  <a:pt x="1327215" y="155327"/>
                </a:cubicBezTo>
                <a:cubicBezTo>
                  <a:pt x="1322644" y="138568"/>
                  <a:pt x="1340759" y="144493"/>
                  <a:pt x="1342875" y="134420"/>
                </a:cubicBezTo>
                <a:cubicBezTo>
                  <a:pt x="1312148" y="116136"/>
                  <a:pt x="1298351" y="159475"/>
                  <a:pt x="1285316" y="176235"/>
                </a:cubicBezTo>
                <a:cubicBezTo>
                  <a:pt x="1272195" y="175388"/>
                  <a:pt x="1268893" y="184276"/>
                  <a:pt x="1264407" y="191895"/>
                </a:cubicBezTo>
                <a:cubicBezTo>
                  <a:pt x="1257043" y="191472"/>
                  <a:pt x="1249593" y="191048"/>
                  <a:pt x="1248747" y="197144"/>
                </a:cubicBezTo>
                <a:cubicBezTo>
                  <a:pt x="1230632" y="194434"/>
                  <a:pt x="1241213" y="162946"/>
                  <a:pt x="1238421" y="144831"/>
                </a:cubicBezTo>
                <a:cubicBezTo>
                  <a:pt x="1254335" y="136366"/>
                  <a:pt x="1266523" y="124177"/>
                  <a:pt x="1274988" y="108264"/>
                </a:cubicBezTo>
                <a:cubicBezTo>
                  <a:pt x="1296997" y="109364"/>
                  <a:pt x="1296912" y="88372"/>
                  <a:pt x="1316804" y="87355"/>
                </a:cubicBezTo>
                <a:cubicBezTo>
                  <a:pt x="1319005" y="68649"/>
                  <a:pt x="1347193" y="75928"/>
                  <a:pt x="1348124" y="55952"/>
                </a:cubicBezTo>
                <a:cubicBezTo>
                  <a:pt x="1371614" y="55021"/>
                  <a:pt x="1389496" y="48503"/>
                  <a:pt x="1403674" y="38293"/>
                </a:cubicBezTo>
                <a:close/>
                <a:moveTo>
                  <a:pt x="1259813" y="0"/>
                </a:moveTo>
                <a:lnTo>
                  <a:pt x="1290800" y="0"/>
                </a:lnTo>
                <a:lnTo>
                  <a:pt x="1290398" y="9043"/>
                </a:lnTo>
                <a:cubicBezTo>
                  <a:pt x="1289414" y="17146"/>
                  <a:pt x="1287790" y="24378"/>
                  <a:pt x="1285398" y="29880"/>
                </a:cubicBezTo>
                <a:cubicBezTo>
                  <a:pt x="1277441" y="27827"/>
                  <a:pt x="1271717" y="23537"/>
                  <a:pt x="1267471" y="17765"/>
                </a:cubicBezTo>
                <a:close/>
                <a:moveTo>
                  <a:pt x="1112612" y="0"/>
                </a:moveTo>
                <a:lnTo>
                  <a:pt x="1238067" y="0"/>
                </a:lnTo>
                <a:lnTo>
                  <a:pt x="1238333" y="14220"/>
                </a:lnTo>
                <a:cubicBezTo>
                  <a:pt x="1227246" y="32843"/>
                  <a:pt x="1223436" y="58575"/>
                  <a:pt x="1191270" y="56035"/>
                </a:cubicBezTo>
                <a:cubicBezTo>
                  <a:pt x="1184160" y="85494"/>
                  <a:pt x="1162998" y="100899"/>
                  <a:pt x="1138958" y="113511"/>
                </a:cubicBezTo>
                <a:cubicBezTo>
                  <a:pt x="1158680" y="133827"/>
                  <a:pt x="1134218" y="152618"/>
                  <a:pt x="1112802" y="160575"/>
                </a:cubicBezTo>
                <a:cubicBezTo>
                  <a:pt x="1094518" y="161421"/>
                  <a:pt x="1096380" y="142207"/>
                  <a:pt x="1086645" y="134419"/>
                </a:cubicBezTo>
                <a:cubicBezTo>
                  <a:pt x="1073610" y="138821"/>
                  <a:pt x="1066161" y="148724"/>
                  <a:pt x="1050078" y="150079"/>
                </a:cubicBezTo>
                <a:cubicBezTo>
                  <a:pt x="1046100" y="145423"/>
                  <a:pt x="1044576" y="138228"/>
                  <a:pt x="1044914" y="129171"/>
                </a:cubicBezTo>
                <a:cubicBezTo>
                  <a:pt x="1056258" y="117405"/>
                  <a:pt x="1062775" y="133489"/>
                  <a:pt x="1081568" y="129171"/>
                </a:cubicBezTo>
                <a:cubicBezTo>
                  <a:pt x="1096465" y="112665"/>
                  <a:pt x="1106708" y="91588"/>
                  <a:pt x="1128546" y="82108"/>
                </a:cubicBezTo>
                <a:cubicBezTo>
                  <a:pt x="1111871" y="69072"/>
                  <a:pt x="1122113" y="56458"/>
                  <a:pt x="1128546" y="40292"/>
                </a:cubicBezTo>
                <a:cubicBezTo>
                  <a:pt x="1126134" y="25753"/>
                  <a:pt x="1115342" y="19548"/>
                  <a:pt x="1112489" y="5391"/>
                </a:cubicBezTo>
                <a:close/>
                <a:moveTo>
                  <a:pt x="0" y="0"/>
                </a:moveTo>
                <a:lnTo>
                  <a:pt x="809766" y="0"/>
                </a:lnTo>
                <a:lnTo>
                  <a:pt x="809766" y="14221"/>
                </a:lnTo>
                <a:cubicBezTo>
                  <a:pt x="810444" y="25817"/>
                  <a:pt x="831944" y="16422"/>
                  <a:pt x="841086" y="19468"/>
                </a:cubicBezTo>
                <a:cubicBezTo>
                  <a:pt x="845487" y="30727"/>
                  <a:pt x="854629" y="37329"/>
                  <a:pt x="851582" y="56036"/>
                </a:cubicBezTo>
                <a:cubicBezTo>
                  <a:pt x="855476" y="69579"/>
                  <a:pt x="870881" y="87440"/>
                  <a:pt x="856831" y="103100"/>
                </a:cubicBezTo>
                <a:cubicBezTo>
                  <a:pt x="846756" y="100984"/>
                  <a:pt x="852682" y="82870"/>
                  <a:pt x="835922" y="87440"/>
                </a:cubicBezTo>
                <a:cubicBezTo>
                  <a:pt x="825087" y="68649"/>
                  <a:pt x="817722" y="46386"/>
                  <a:pt x="783610" y="50873"/>
                </a:cubicBezTo>
                <a:cubicBezTo>
                  <a:pt x="772014" y="61877"/>
                  <a:pt x="769219" y="81768"/>
                  <a:pt x="752291" y="87440"/>
                </a:cubicBezTo>
                <a:cubicBezTo>
                  <a:pt x="732737" y="93027"/>
                  <a:pt x="737393" y="74490"/>
                  <a:pt x="720971" y="76944"/>
                </a:cubicBezTo>
                <a:cubicBezTo>
                  <a:pt x="682372" y="130187"/>
                  <a:pt x="747465" y="155496"/>
                  <a:pt x="804603" y="139668"/>
                </a:cubicBezTo>
                <a:cubicBezTo>
                  <a:pt x="814253" y="164808"/>
                  <a:pt x="823818" y="190202"/>
                  <a:pt x="835922" y="212887"/>
                </a:cubicBezTo>
                <a:cubicBezTo>
                  <a:pt x="864787" y="217375"/>
                  <a:pt x="852090" y="180298"/>
                  <a:pt x="867327" y="171071"/>
                </a:cubicBezTo>
                <a:cubicBezTo>
                  <a:pt x="865802" y="160322"/>
                  <a:pt x="853360" y="160660"/>
                  <a:pt x="846418" y="155413"/>
                </a:cubicBezTo>
                <a:cubicBezTo>
                  <a:pt x="851752" y="138145"/>
                  <a:pt x="860893" y="124601"/>
                  <a:pt x="882985" y="124093"/>
                </a:cubicBezTo>
                <a:cubicBezTo>
                  <a:pt x="897376" y="128917"/>
                  <a:pt x="898392" y="147116"/>
                  <a:pt x="903894" y="160660"/>
                </a:cubicBezTo>
                <a:cubicBezTo>
                  <a:pt x="931997" y="154143"/>
                  <a:pt x="926579" y="166416"/>
                  <a:pt x="945710" y="181567"/>
                </a:cubicBezTo>
                <a:cubicBezTo>
                  <a:pt x="953074" y="187409"/>
                  <a:pt x="962893" y="187239"/>
                  <a:pt x="966618" y="191980"/>
                </a:cubicBezTo>
                <a:cubicBezTo>
                  <a:pt x="971103" y="197821"/>
                  <a:pt x="968396" y="206116"/>
                  <a:pt x="971865" y="212887"/>
                </a:cubicBezTo>
                <a:cubicBezTo>
                  <a:pt x="974998" y="219066"/>
                  <a:pt x="987357" y="223977"/>
                  <a:pt x="977114" y="233796"/>
                </a:cubicBezTo>
                <a:cubicBezTo>
                  <a:pt x="978214" y="250641"/>
                  <a:pt x="958491" y="246492"/>
                  <a:pt x="950958" y="254704"/>
                </a:cubicBezTo>
                <a:cubicBezTo>
                  <a:pt x="969327" y="267654"/>
                  <a:pt x="980076" y="288308"/>
                  <a:pt x="977114" y="322676"/>
                </a:cubicBezTo>
                <a:cubicBezTo>
                  <a:pt x="992351" y="330801"/>
                  <a:pt x="1004201" y="290763"/>
                  <a:pt x="1039837" y="301767"/>
                </a:cubicBezTo>
                <a:cubicBezTo>
                  <a:pt x="1049825" y="323522"/>
                  <a:pt x="1049825" y="332325"/>
                  <a:pt x="1039837" y="354079"/>
                </a:cubicBezTo>
                <a:cubicBezTo>
                  <a:pt x="1016982" y="357804"/>
                  <a:pt x="1004201" y="351370"/>
                  <a:pt x="997938" y="338419"/>
                </a:cubicBezTo>
                <a:cubicBezTo>
                  <a:pt x="983886" y="334780"/>
                  <a:pt x="987865" y="349254"/>
                  <a:pt x="982278" y="354079"/>
                </a:cubicBezTo>
                <a:cubicBezTo>
                  <a:pt x="972120" y="346799"/>
                  <a:pt x="966194" y="335288"/>
                  <a:pt x="950958" y="333172"/>
                </a:cubicBezTo>
                <a:cubicBezTo>
                  <a:pt x="955275" y="299143"/>
                  <a:pt x="942239" y="282553"/>
                  <a:pt x="930050" y="265200"/>
                </a:cubicBezTo>
                <a:cubicBezTo>
                  <a:pt x="908295" y="264353"/>
                  <a:pt x="886373" y="263422"/>
                  <a:pt x="877738" y="275611"/>
                </a:cubicBezTo>
                <a:cubicBezTo>
                  <a:pt x="896276" y="295503"/>
                  <a:pt x="904402" y="325637"/>
                  <a:pt x="924802" y="343583"/>
                </a:cubicBezTo>
                <a:cubicBezTo>
                  <a:pt x="916845" y="366945"/>
                  <a:pt x="895514" y="376934"/>
                  <a:pt x="893483" y="406307"/>
                </a:cubicBezTo>
                <a:cubicBezTo>
                  <a:pt x="897122" y="437457"/>
                  <a:pt x="927679" y="441774"/>
                  <a:pt x="935298" y="469030"/>
                </a:cubicBezTo>
                <a:cubicBezTo>
                  <a:pt x="937414" y="495525"/>
                  <a:pt x="923870" y="506444"/>
                  <a:pt x="909142" y="516094"/>
                </a:cubicBezTo>
                <a:cubicBezTo>
                  <a:pt x="887218" y="515332"/>
                  <a:pt x="885780" y="494086"/>
                  <a:pt x="856831" y="500435"/>
                </a:cubicBezTo>
                <a:cubicBezTo>
                  <a:pt x="845403" y="501197"/>
                  <a:pt x="845572" y="513639"/>
                  <a:pt x="846334" y="526590"/>
                </a:cubicBezTo>
                <a:cubicBezTo>
                  <a:pt x="872489" y="538780"/>
                  <a:pt x="921247" y="528368"/>
                  <a:pt x="956121" y="531839"/>
                </a:cubicBezTo>
                <a:cubicBezTo>
                  <a:pt x="966194" y="544451"/>
                  <a:pt x="984139" y="549192"/>
                  <a:pt x="992774" y="563242"/>
                </a:cubicBezTo>
                <a:cubicBezTo>
                  <a:pt x="1003440" y="558248"/>
                  <a:pt x="1013428" y="552577"/>
                  <a:pt x="1024094" y="547583"/>
                </a:cubicBezTo>
                <a:cubicBezTo>
                  <a:pt x="1030611" y="519226"/>
                  <a:pt x="1023669" y="507375"/>
                  <a:pt x="1008434" y="490107"/>
                </a:cubicBezTo>
                <a:cubicBezTo>
                  <a:pt x="1028918" y="435425"/>
                  <a:pt x="974066" y="418834"/>
                  <a:pt x="992774" y="369824"/>
                </a:cubicBezTo>
                <a:cubicBezTo>
                  <a:pt x="1009195" y="367285"/>
                  <a:pt x="1013173" y="377273"/>
                  <a:pt x="1024094" y="380320"/>
                </a:cubicBezTo>
                <a:cubicBezTo>
                  <a:pt x="1022484" y="399366"/>
                  <a:pt x="1024855" y="414348"/>
                  <a:pt x="1029341" y="427384"/>
                </a:cubicBezTo>
                <a:cubicBezTo>
                  <a:pt x="1061508" y="431616"/>
                  <a:pt x="1065824" y="408085"/>
                  <a:pt x="1092065" y="406476"/>
                </a:cubicBezTo>
                <a:cubicBezTo>
                  <a:pt x="1113650" y="389715"/>
                  <a:pt x="1125670" y="363391"/>
                  <a:pt x="1149624" y="349000"/>
                </a:cubicBezTo>
                <a:cubicBezTo>
                  <a:pt x="1144207" y="335203"/>
                  <a:pt x="1128887" y="331394"/>
                  <a:pt x="1123470" y="317680"/>
                </a:cubicBezTo>
                <a:cubicBezTo>
                  <a:pt x="1093504" y="323522"/>
                  <a:pt x="1129395" y="362714"/>
                  <a:pt x="1086817" y="354249"/>
                </a:cubicBezTo>
                <a:cubicBezTo>
                  <a:pt x="1072935" y="340790"/>
                  <a:pt x="1096890" y="346799"/>
                  <a:pt x="1097313" y="333340"/>
                </a:cubicBezTo>
                <a:cubicBezTo>
                  <a:pt x="1097313" y="322844"/>
                  <a:pt x="1097313" y="312433"/>
                  <a:pt x="1097313" y="301937"/>
                </a:cubicBezTo>
                <a:cubicBezTo>
                  <a:pt x="1106540" y="292202"/>
                  <a:pt x="1112635" y="304222"/>
                  <a:pt x="1123470" y="307184"/>
                </a:cubicBezTo>
                <a:cubicBezTo>
                  <a:pt x="1139128" y="296688"/>
                  <a:pt x="1172819" y="304222"/>
                  <a:pt x="1196689" y="301937"/>
                </a:cubicBezTo>
                <a:cubicBezTo>
                  <a:pt x="1201090" y="324452"/>
                  <a:pt x="1197874" y="339097"/>
                  <a:pt x="1217597" y="354249"/>
                </a:cubicBezTo>
                <a:cubicBezTo>
                  <a:pt x="1233257" y="354249"/>
                  <a:pt x="1249002" y="354249"/>
                  <a:pt x="1264660" y="354249"/>
                </a:cubicBezTo>
                <a:cubicBezTo>
                  <a:pt x="1267031" y="367792"/>
                  <a:pt x="1283029" y="368046"/>
                  <a:pt x="1290816" y="380404"/>
                </a:cubicBezTo>
                <a:cubicBezTo>
                  <a:pt x="1296065" y="388700"/>
                  <a:pt x="1287939" y="412232"/>
                  <a:pt x="1306476" y="411724"/>
                </a:cubicBezTo>
                <a:cubicBezTo>
                  <a:pt x="1304783" y="432631"/>
                  <a:pt x="1315788" y="440758"/>
                  <a:pt x="1311725" y="464036"/>
                </a:cubicBezTo>
                <a:cubicBezTo>
                  <a:pt x="1321375" y="488753"/>
                  <a:pt x="1378003" y="481727"/>
                  <a:pt x="1395357" y="469284"/>
                </a:cubicBezTo>
                <a:cubicBezTo>
                  <a:pt x="1396964" y="486637"/>
                  <a:pt x="1396118" y="501450"/>
                  <a:pt x="1384945" y="505852"/>
                </a:cubicBezTo>
                <a:cubicBezTo>
                  <a:pt x="1391885" y="528706"/>
                  <a:pt x="1382068" y="542420"/>
                  <a:pt x="1374449" y="563327"/>
                </a:cubicBezTo>
                <a:cubicBezTo>
                  <a:pt x="1378511" y="567983"/>
                  <a:pt x="1380034" y="575093"/>
                  <a:pt x="1379696" y="584236"/>
                </a:cubicBezTo>
                <a:cubicBezTo>
                  <a:pt x="1380712" y="588468"/>
                  <a:pt x="1384945" y="589483"/>
                  <a:pt x="1384945" y="594732"/>
                </a:cubicBezTo>
                <a:cubicBezTo>
                  <a:pt x="1397811" y="601080"/>
                  <a:pt x="1395103" y="622919"/>
                  <a:pt x="1411101" y="626050"/>
                </a:cubicBezTo>
                <a:cubicBezTo>
                  <a:pt x="1413555" y="642472"/>
                  <a:pt x="1397049" y="639849"/>
                  <a:pt x="1395441" y="652206"/>
                </a:cubicBezTo>
                <a:cubicBezTo>
                  <a:pt x="1397387" y="676416"/>
                  <a:pt x="1414995" y="684966"/>
                  <a:pt x="1411101" y="714930"/>
                </a:cubicBezTo>
                <a:cubicBezTo>
                  <a:pt x="1402721" y="734484"/>
                  <a:pt x="1390024" y="749636"/>
                  <a:pt x="1395441" y="782902"/>
                </a:cubicBezTo>
                <a:cubicBezTo>
                  <a:pt x="1376142" y="786542"/>
                  <a:pt x="1382405" y="764534"/>
                  <a:pt x="1374534" y="756746"/>
                </a:cubicBezTo>
                <a:cubicBezTo>
                  <a:pt x="1360735" y="760385"/>
                  <a:pt x="1363444" y="780616"/>
                  <a:pt x="1348377" y="782902"/>
                </a:cubicBezTo>
                <a:cubicBezTo>
                  <a:pt x="1328993" y="779093"/>
                  <a:pt x="1306730" y="771898"/>
                  <a:pt x="1301397" y="793313"/>
                </a:cubicBezTo>
                <a:cubicBezTo>
                  <a:pt x="1314433" y="802963"/>
                  <a:pt x="1339152" y="800847"/>
                  <a:pt x="1343214" y="819470"/>
                </a:cubicBezTo>
                <a:cubicBezTo>
                  <a:pt x="1353286" y="829036"/>
                  <a:pt x="1338728" y="837161"/>
                  <a:pt x="1332717" y="845626"/>
                </a:cubicBezTo>
                <a:cubicBezTo>
                  <a:pt x="1337288" y="854852"/>
                  <a:pt x="1349224" y="860862"/>
                  <a:pt x="1337965" y="871782"/>
                </a:cubicBezTo>
                <a:cubicBezTo>
                  <a:pt x="1329247" y="871782"/>
                  <a:pt x="1320528" y="871782"/>
                  <a:pt x="1311809" y="871782"/>
                </a:cubicBezTo>
                <a:cubicBezTo>
                  <a:pt x="1300721" y="842748"/>
                  <a:pt x="1297251" y="806181"/>
                  <a:pt x="1290902" y="772406"/>
                </a:cubicBezTo>
                <a:cubicBezTo>
                  <a:pt x="1282353" y="758269"/>
                  <a:pt x="1270417" y="747520"/>
                  <a:pt x="1254335" y="741086"/>
                </a:cubicBezTo>
                <a:cubicBezTo>
                  <a:pt x="1256788" y="724665"/>
                  <a:pt x="1247815" y="719671"/>
                  <a:pt x="1238674" y="714930"/>
                </a:cubicBezTo>
                <a:cubicBezTo>
                  <a:pt x="1216327" y="713492"/>
                  <a:pt x="1212773" y="730928"/>
                  <a:pt x="1186362" y="725343"/>
                </a:cubicBezTo>
                <a:cubicBezTo>
                  <a:pt x="1167232" y="723565"/>
                  <a:pt x="1165284" y="704604"/>
                  <a:pt x="1139298" y="709683"/>
                </a:cubicBezTo>
                <a:cubicBezTo>
                  <a:pt x="1127871" y="722633"/>
                  <a:pt x="1123470" y="742694"/>
                  <a:pt x="1113142" y="756661"/>
                </a:cubicBezTo>
                <a:cubicBezTo>
                  <a:pt x="1117883" y="765888"/>
                  <a:pt x="1114920" y="782732"/>
                  <a:pt x="1123638" y="788066"/>
                </a:cubicBezTo>
                <a:cubicBezTo>
                  <a:pt x="1118730" y="809312"/>
                  <a:pt x="1100615" y="817268"/>
                  <a:pt x="1092235" y="835130"/>
                </a:cubicBezTo>
                <a:cubicBezTo>
                  <a:pt x="1079367" y="834453"/>
                  <a:pt x="1067010" y="834368"/>
                  <a:pt x="1060915" y="840378"/>
                </a:cubicBezTo>
                <a:cubicBezTo>
                  <a:pt x="1060915" y="854344"/>
                  <a:pt x="1060915" y="868311"/>
                  <a:pt x="1060915" y="882193"/>
                </a:cubicBezTo>
                <a:cubicBezTo>
                  <a:pt x="1067093" y="900393"/>
                  <a:pt x="1096467" y="895483"/>
                  <a:pt x="1097482" y="918762"/>
                </a:cubicBezTo>
                <a:cubicBezTo>
                  <a:pt x="1117036" y="924348"/>
                  <a:pt x="1112381" y="905810"/>
                  <a:pt x="1128802" y="908349"/>
                </a:cubicBezTo>
                <a:cubicBezTo>
                  <a:pt x="1138706" y="921131"/>
                  <a:pt x="1148779" y="933659"/>
                  <a:pt x="1154958" y="950165"/>
                </a:cubicBezTo>
                <a:cubicBezTo>
                  <a:pt x="1174511" y="940092"/>
                  <a:pt x="1158852" y="894805"/>
                  <a:pt x="1170703" y="876946"/>
                </a:cubicBezTo>
                <a:cubicBezTo>
                  <a:pt x="1187716" y="886002"/>
                  <a:pt x="1210317" y="889558"/>
                  <a:pt x="1233426" y="892606"/>
                </a:cubicBezTo>
                <a:cubicBezTo>
                  <a:pt x="1238674" y="903017"/>
                  <a:pt x="1242483" y="914953"/>
                  <a:pt x="1254335" y="918762"/>
                </a:cubicBezTo>
                <a:cubicBezTo>
                  <a:pt x="1254335" y="930951"/>
                  <a:pt x="1254335" y="943140"/>
                  <a:pt x="1254335" y="955329"/>
                </a:cubicBezTo>
                <a:cubicBezTo>
                  <a:pt x="1261867" y="970396"/>
                  <a:pt x="1271855" y="983178"/>
                  <a:pt x="1290902" y="986648"/>
                </a:cubicBezTo>
                <a:cubicBezTo>
                  <a:pt x="1269909" y="995282"/>
                  <a:pt x="1275326" y="1030327"/>
                  <a:pt x="1275241" y="1059784"/>
                </a:cubicBezTo>
                <a:cubicBezTo>
                  <a:pt x="1259243" y="1070025"/>
                  <a:pt x="1250440" y="1087295"/>
                  <a:pt x="1228178" y="1091187"/>
                </a:cubicBezTo>
                <a:cubicBezTo>
                  <a:pt x="1216582" y="1117852"/>
                  <a:pt x="1198721" y="1138336"/>
                  <a:pt x="1170703" y="1148664"/>
                </a:cubicBezTo>
                <a:cubicBezTo>
                  <a:pt x="1170703" y="1159075"/>
                  <a:pt x="1184923" y="1155350"/>
                  <a:pt x="1181114" y="1169571"/>
                </a:cubicBezTo>
                <a:cubicBezTo>
                  <a:pt x="1169940" y="1172025"/>
                  <a:pt x="1171125" y="1162037"/>
                  <a:pt x="1170703" y="1153827"/>
                </a:cubicBezTo>
                <a:cubicBezTo>
                  <a:pt x="1112635" y="1153319"/>
                  <a:pt x="1104424" y="1202584"/>
                  <a:pt x="1076575" y="1232294"/>
                </a:cubicBezTo>
                <a:cubicBezTo>
                  <a:pt x="1076575" y="1246177"/>
                  <a:pt x="1076575" y="1260144"/>
                  <a:pt x="1076575" y="1274111"/>
                </a:cubicBezTo>
                <a:cubicBezTo>
                  <a:pt x="1091218" y="1292563"/>
                  <a:pt x="1110518" y="1306361"/>
                  <a:pt x="1128802" y="1321174"/>
                </a:cubicBezTo>
                <a:cubicBezTo>
                  <a:pt x="1134812" y="1332602"/>
                  <a:pt x="1129902" y="1354949"/>
                  <a:pt x="1144463" y="1357743"/>
                </a:cubicBezTo>
                <a:cubicBezTo>
                  <a:pt x="1141838" y="1370778"/>
                  <a:pt x="1134558" y="1379242"/>
                  <a:pt x="1128802" y="1389146"/>
                </a:cubicBezTo>
                <a:cubicBezTo>
                  <a:pt x="1134049" y="1431216"/>
                  <a:pt x="1191441" y="1430200"/>
                  <a:pt x="1233342" y="1420466"/>
                </a:cubicBezTo>
                <a:cubicBezTo>
                  <a:pt x="1233342" y="1425714"/>
                  <a:pt x="1233342" y="1430962"/>
                  <a:pt x="1233342" y="1436210"/>
                </a:cubicBezTo>
                <a:cubicBezTo>
                  <a:pt x="1253741" y="1438411"/>
                  <a:pt x="1258651" y="1456187"/>
                  <a:pt x="1275158" y="1462281"/>
                </a:cubicBezTo>
                <a:cubicBezTo>
                  <a:pt x="1267454" y="1490892"/>
                  <a:pt x="1288532" y="1490808"/>
                  <a:pt x="1296065" y="1504097"/>
                </a:cubicBezTo>
                <a:cubicBezTo>
                  <a:pt x="1311387" y="1496817"/>
                  <a:pt x="1315873" y="1478534"/>
                  <a:pt x="1337881" y="1477941"/>
                </a:cubicBezTo>
                <a:cubicBezTo>
                  <a:pt x="1342368" y="1482173"/>
                  <a:pt x="1341012" y="1492246"/>
                  <a:pt x="1348292" y="1493601"/>
                </a:cubicBezTo>
                <a:cubicBezTo>
                  <a:pt x="1348717" y="1511377"/>
                  <a:pt x="1332971" y="1513070"/>
                  <a:pt x="1322136" y="1519757"/>
                </a:cubicBezTo>
                <a:cubicBezTo>
                  <a:pt x="1336780" y="1539903"/>
                  <a:pt x="1387653" y="1523990"/>
                  <a:pt x="1411016" y="1535417"/>
                </a:cubicBezTo>
                <a:cubicBezTo>
                  <a:pt x="1408477" y="1551922"/>
                  <a:pt x="1420412" y="1553870"/>
                  <a:pt x="1416263" y="1571985"/>
                </a:cubicBezTo>
                <a:cubicBezTo>
                  <a:pt x="1420666" y="1583242"/>
                  <a:pt x="1429131" y="1590437"/>
                  <a:pt x="1447583" y="1587644"/>
                </a:cubicBezTo>
                <a:cubicBezTo>
                  <a:pt x="1451393" y="1599495"/>
                  <a:pt x="1463328" y="1603304"/>
                  <a:pt x="1473740" y="1608552"/>
                </a:cubicBezTo>
                <a:cubicBezTo>
                  <a:pt x="1493717" y="1612869"/>
                  <a:pt x="1479835" y="1583327"/>
                  <a:pt x="1499811" y="1587644"/>
                </a:cubicBezTo>
                <a:cubicBezTo>
                  <a:pt x="1510985" y="1611346"/>
                  <a:pt x="1497864" y="1659340"/>
                  <a:pt x="1520718" y="1671276"/>
                </a:cubicBezTo>
                <a:cubicBezTo>
                  <a:pt x="1517079" y="1690237"/>
                  <a:pt x="1497864" y="1693623"/>
                  <a:pt x="1505059" y="1723588"/>
                </a:cubicBezTo>
                <a:cubicBezTo>
                  <a:pt x="1500827" y="1726297"/>
                  <a:pt x="1496510" y="1729005"/>
                  <a:pt x="1489399" y="1728837"/>
                </a:cubicBezTo>
                <a:cubicBezTo>
                  <a:pt x="1491008" y="1798670"/>
                  <a:pt x="1483728" y="1834730"/>
                  <a:pt x="1484151" y="1896098"/>
                </a:cubicBezTo>
                <a:cubicBezTo>
                  <a:pt x="1475856" y="1896523"/>
                  <a:pt x="1464260" y="1893560"/>
                  <a:pt x="1463243" y="1901347"/>
                </a:cubicBezTo>
                <a:cubicBezTo>
                  <a:pt x="1445975" y="1893475"/>
                  <a:pt x="1474078" y="1888565"/>
                  <a:pt x="1468492" y="1875191"/>
                </a:cubicBezTo>
                <a:cubicBezTo>
                  <a:pt x="1456218" y="1862410"/>
                  <a:pt x="1456810" y="1881031"/>
                  <a:pt x="1447583" y="1885602"/>
                </a:cubicBezTo>
                <a:cubicBezTo>
                  <a:pt x="1417958" y="1885602"/>
                  <a:pt x="1388331" y="1885602"/>
                  <a:pt x="1358704" y="1885602"/>
                </a:cubicBezTo>
                <a:cubicBezTo>
                  <a:pt x="1339152" y="1885264"/>
                  <a:pt x="1342959" y="1908119"/>
                  <a:pt x="1316889" y="1901347"/>
                </a:cubicBezTo>
                <a:cubicBezTo>
                  <a:pt x="1313163" y="1856230"/>
                  <a:pt x="1264068" y="1856568"/>
                  <a:pt x="1238504" y="1833375"/>
                </a:cubicBezTo>
                <a:cubicBezTo>
                  <a:pt x="1238336" y="1793083"/>
                  <a:pt x="1236896" y="1751605"/>
                  <a:pt x="1243753" y="1718339"/>
                </a:cubicBezTo>
                <a:cubicBezTo>
                  <a:pt x="1223185" y="1694046"/>
                  <a:pt x="1198382" y="1714531"/>
                  <a:pt x="1181029" y="1723588"/>
                </a:cubicBezTo>
                <a:cubicBezTo>
                  <a:pt x="1157074" y="1736030"/>
                  <a:pt x="1137775" y="1765489"/>
                  <a:pt x="1113057" y="1770651"/>
                </a:cubicBezTo>
                <a:cubicBezTo>
                  <a:pt x="1099006" y="1765066"/>
                  <a:pt x="1084870" y="1760917"/>
                  <a:pt x="1065995" y="1760155"/>
                </a:cubicBezTo>
                <a:cubicBezTo>
                  <a:pt x="1029426" y="1758717"/>
                  <a:pt x="995058" y="1771329"/>
                  <a:pt x="1013681" y="1817631"/>
                </a:cubicBezTo>
                <a:cubicBezTo>
                  <a:pt x="1046439" y="1812044"/>
                  <a:pt x="1045340" y="1772599"/>
                  <a:pt x="1092065" y="1781064"/>
                </a:cubicBezTo>
                <a:cubicBezTo>
                  <a:pt x="1101884" y="1791052"/>
                  <a:pt x="1092658" y="1794183"/>
                  <a:pt x="1092065" y="1807219"/>
                </a:cubicBezTo>
                <a:cubicBezTo>
                  <a:pt x="1091896" y="1826181"/>
                  <a:pt x="1118559" y="1835661"/>
                  <a:pt x="1107810" y="1849035"/>
                </a:cubicBezTo>
                <a:cubicBezTo>
                  <a:pt x="1090965" y="1853606"/>
                  <a:pt x="1100615" y="1831767"/>
                  <a:pt x="1086902" y="1833375"/>
                </a:cubicBezTo>
                <a:cubicBezTo>
                  <a:pt x="1074035" y="1837947"/>
                  <a:pt x="1075220" y="1856568"/>
                  <a:pt x="1055498" y="1854284"/>
                </a:cubicBezTo>
                <a:cubicBezTo>
                  <a:pt x="1038737" y="1851913"/>
                  <a:pt x="1040937" y="1830497"/>
                  <a:pt x="1024177" y="1828127"/>
                </a:cubicBezTo>
                <a:cubicBezTo>
                  <a:pt x="1005048" y="1828212"/>
                  <a:pt x="1000730" y="1842941"/>
                  <a:pt x="987610" y="1849035"/>
                </a:cubicBezTo>
                <a:cubicBezTo>
                  <a:pt x="958831" y="1851744"/>
                  <a:pt x="935721" y="1848697"/>
                  <a:pt x="924886" y="1833375"/>
                </a:cubicBezTo>
                <a:cubicBezTo>
                  <a:pt x="913121" y="1837269"/>
                  <a:pt x="922855" y="1862664"/>
                  <a:pt x="919639" y="1875191"/>
                </a:cubicBezTo>
                <a:cubicBezTo>
                  <a:pt x="897630" y="1886280"/>
                  <a:pt x="872489" y="1894237"/>
                  <a:pt x="851667" y="1906511"/>
                </a:cubicBezTo>
                <a:cubicBezTo>
                  <a:pt x="851667" y="1876631"/>
                  <a:pt x="795292" y="1879677"/>
                  <a:pt x="794191" y="1906511"/>
                </a:cubicBezTo>
                <a:cubicBezTo>
                  <a:pt x="789705" y="1928435"/>
                  <a:pt x="817554" y="1917939"/>
                  <a:pt x="825511" y="1927418"/>
                </a:cubicBezTo>
                <a:cubicBezTo>
                  <a:pt x="829150" y="1941470"/>
                  <a:pt x="814676" y="1937491"/>
                  <a:pt x="809851" y="1943078"/>
                </a:cubicBezTo>
                <a:cubicBezTo>
                  <a:pt x="813660" y="1959077"/>
                  <a:pt x="804518" y="1962124"/>
                  <a:pt x="804603" y="1974482"/>
                </a:cubicBezTo>
                <a:cubicBezTo>
                  <a:pt x="795630" y="1974228"/>
                  <a:pt x="791059" y="1978376"/>
                  <a:pt x="788943" y="1984894"/>
                </a:cubicBezTo>
                <a:cubicBezTo>
                  <a:pt x="772098" y="1982608"/>
                  <a:pt x="760671" y="1974905"/>
                  <a:pt x="741878" y="1974482"/>
                </a:cubicBezTo>
                <a:cubicBezTo>
                  <a:pt x="742471" y="1958230"/>
                  <a:pt x="735531" y="1949512"/>
                  <a:pt x="731467" y="1937915"/>
                </a:cubicBezTo>
                <a:cubicBezTo>
                  <a:pt x="714031" y="1937915"/>
                  <a:pt x="696593" y="1937915"/>
                  <a:pt x="679155" y="1937915"/>
                </a:cubicBezTo>
                <a:cubicBezTo>
                  <a:pt x="660364" y="1939269"/>
                  <a:pt x="646735" y="1964409"/>
                  <a:pt x="632091" y="1953659"/>
                </a:cubicBezTo>
                <a:cubicBezTo>
                  <a:pt x="626504" y="1934105"/>
                  <a:pt x="651730" y="1945364"/>
                  <a:pt x="647751" y="1927503"/>
                </a:cubicBezTo>
                <a:cubicBezTo>
                  <a:pt x="622865" y="1919462"/>
                  <a:pt x="587736" y="1917092"/>
                  <a:pt x="564035" y="1922255"/>
                </a:cubicBezTo>
                <a:cubicBezTo>
                  <a:pt x="554639" y="1913283"/>
                  <a:pt x="565644" y="1901685"/>
                  <a:pt x="579779" y="1901347"/>
                </a:cubicBezTo>
                <a:cubicBezTo>
                  <a:pt x="559380" y="1857161"/>
                  <a:pt x="608898" y="1839300"/>
                  <a:pt x="647751" y="1854284"/>
                </a:cubicBezTo>
                <a:cubicBezTo>
                  <a:pt x="658586" y="1833037"/>
                  <a:pt x="635985" y="1836846"/>
                  <a:pt x="632091" y="1828127"/>
                </a:cubicBezTo>
                <a:cubicBezTo>
                  <a:pt x="630822" y="1825418"/>
                  <a:pt x="633699" y="1820086"/>
                  <a:pt x="632091" y="1817631"/>
                </a:cubicBezTo>
                <a:cubicBezTo>
                  <a:pt x="625658" y="1807727"/>
                  <a:pt x="618632" y="1800617"/>
                  <a:pt x="611184" y="1791475"/>
                </a:cubicBezTo>
                <a:cubicBezTo>
                  <a:pt x="633784" y="1767943"/>
                  <a:pt x="604327" y="1750252"/>
                  <a:pt x="606020" y="1718256"/>
                </a:cubicBezTo>
                <a:cubicBezTo>
                  <a:pt x="598317" y="1706743"/>
                  <a:pt x="564542" y="1721302"/>
                  <a:pt x="564119" y="1702596"/>
                </a:cubicBezTo>
                <a:cubicBezTo>
                  <a:pt x="560903" y="1682026"/>
                  <a:pt x="592815" y="1696417"/>
                  <a:pt x="606020" y="1692184"/>
                </a:cubicBezTo>
                <a:cubicBezTo>
                  <a:pt x="612960" y="1688713"/>
                  <a:pt x="615670" y="1681010"/>
                  <a:pt x="616431" y="1671276"/>
                </a:cubicBezTo>
                <a:cubicBezTo>
                  <a:pt x="620579" y="1649775"/>
                  <a:pt x="591460" y="1661456"/>
                  <a:pt x="595524" y="1639957"/>
                </a:cubicBezTo>
                <a:cubicBezTo>
                  <a:pt x="584350" y="1633692"/>
                  <a:pt x="566998" y="1633608"/>
                  <a:pt x="564119" y="1619048"/>
                </a:cubicBezTo>
                <a:cubicBezTo>
                  <a:pt x="559888" y="1593908"/>
                  <a:pt x="587059" y="1600172"/>
                  <a:pt x="579864" y="1571985"/>
                </a:cubicBezTo>
                <a:cubicBezTo>
                  <a:pt x="594001" y="1557679"/>
                  <a:pt x="592900" y="1585528"/>
                  <a:pt x="611184" y="1582396"/>
                </a:cubicBezTo>
                <a:cubicBezTo>
                  <a:pt x="631076" y="1554632"/>
                  <a:pt x="594847" y="1544897"/>
                  <a:pt x="579864" y="1535332"/>
                </a:cubicBezTo>
                <a:cubicBezTo>
                  <a:pt x="582996" y="1516541"/>
                  <a:pt x="578001" y="1505790"/>
                  <a:pt x="564119" y="1503929"/>
                </a:cubicBezTo>
                <a:cubicBezTo>
                  <a:pt x="574955" y="1493516"/>
                  <a:pt x="594169" y="1518911"/>
                  <a:pt x="616431" y="1514425"/>
                </a:cubicBezTo>
                <a:cubicBezTo>
                  <a:pt x="621087" y="1525428"/>
                  <a:pt x="624558" y="1537702"/>
                  <a:pt x="632176" y="1545828"/>
                </a:cubicBezTo>
                <a:cubicBezTo>
                  <a:pt x="663496" y="1540665"/>
                  <a:pt x="676785" y="1553532"/>
                  <a:pt x="689736" y="1566736"/>
                </a:cubicBezTo>
                <a:cubicBezTo>
                  <a:pt x="711068" y="1565466"/>
                  <a:pt x="740102" y="1571815"/>
                  <a:pt x="747212" y="1556240"/>
                </a:cubicBezTo>
                <a:cubicBezTo>
                  <a:pt x="766003" y="1574016"/>
                  <a:pt x="817554" y="1559034"/>
                  <a:pt x="830843" y="1582396"/>
                </a:cubicBezTo>
                <a:cubicBezTo>
                  <a:pt x="851667" y="1584004"/>
                  <a:pt x="844980" y="1558187"/>
                  <a:pt x="862248" y="1556240"/>
                </a:cubicBezTo>
                <a:cubicBezTo>
                  <a:pt x="863009" y="1520434"/>
                  <a:pt x="885526" y="1506383"/>
                  <a:pt x="898815" y="1483105"/>
                </a:cubicBezTo>
                <a:cubicBezTo>
                  <a:pt x="911851" y="1419450"/>
                  <a:pt x="857677" y="1423089"/>
                  <a:pt x="867495" y="1362820"/>
                </a:cubicBezTo>
                <a:cubicBezTo>
                  <a:pt x="873506" y="1358419"/>
                  <a:pt x="881462" y="1355880"/>
                  <a:pt x="893651" y="1357573"/>
                </a:cubicBezTo>
                <a:cubicBezTo>
                  <a:pt x="901270" y="1340643"/>
                  <a:pt x="903216" y="1309155"/>
                  <a:pt x="877991" y="1310509"/>
                </a:cubicBezTo>
                <a:cubicBezTo>
                  <a:pt x="861740" y="1311694"/>
                  <a:pt x="869188" y="1336496"/>
                  <a:pt x="867580" y="1352324"/>
                </a:cubicBezTo>
                <a:cubicBezTo>
                  <a:pt x="834822" y="1346738"/>
                  <a:pt x="824664" y="1318466"/>
                  <a:pt x="804857" y="1300013"/>
                </a:cubicBezTo>
                <a:cubicBezTo>
                  <a:pt x="776246" y="1304244"/>
                  <a:pt x="771675" y="1284353"/>
                  <a:pt x="747297" y="1284353"/>
                </a:cubicBezTo>
                <a:cubicBezTo>
                  <a:pt x="741625" y="1269878"/>
                  <a:pt x="721733" y="1251002"/>
                  <a:pt x="705481" y="1263445"/>
                </a:cubicBezTo>
                <a:cubicBezTo>
                  <a:pt x="708952" y="1282575"/>
                  <a:pt x="720463" y="1293748"/>
                  <a:pt x="736884" y="1300013"/>
                </a:cubicBezTo>
                <a:cubicBezTo>
                  <a:pt x="729436" y="1323122"/>
                  <a:pt x="754576" y="1313641"/>
                  <a:pt x="752544" y="1331332"/>
                </a:cubicBezTo>
                <a:cubicBezTo>
                  <a:pt x="721902" y="1320159"/>
                  <a:pt x="704126" y="1296119"/>
                  <a:pt x="679410" y="1279020"/>
                </a:cubicBezTo>
                <a:cubicBezTo>
                  <a:pt x="666627" y="1281982"/>
                  <a:pt x="668235" y="1299250"/>
                  <a:pt x="648090" y="1294680"/>
                </a:cubicBezTo>
                <a:cubicBezTo>
                  <a:pt x="638102" y="1295018"/>
                  <a:pt x="638525" y="1288078"/>
                  <a:pt x="632430" y="1284183"/>
                </a:cubicBezTo>
                <a:cubicBezTo>
                  <a:pt x="623626" y="1278681"/>
                  <a:pt x="609153" y="1275973"/>
                  <a:pt x="611522" y="1252863"/>
                </a:cubicBezTo>
                <a:cubicBezTo>
                  <a:pt x="605427" y="1253710"/>
                  <a:pt x="602211" y="1251679"/>
                  <a:pt x="601111" y="1247616"/>
                </a:cubicBezTo>
                <a:cubicBezTo>
                  <a:pt x="571992" y="1249901"/>
                  <a:pt x="563696" y="1254641"/>
                  <a:pt x="548799" y="1237120"/>
                </a:cubicBezTo>
                <a:cubicBezTo>
                  <a:pt x="569453" y="1219429"/>
                  <a:pt x="593493" y="1205123"/>
                  <a:pt x="595862" y="1169148"/>
                </a:cubicBezTo>
                <a:cubicBezTo>
                  <a:pt x="598063" y="1154674"/>
                  <a:pt x="576393" y="1164239"/>
                  <a:pt x="574955" y="1153404"/>
                </a:cubicBezTo>
                <a:cubicBezTo>
                  <a:pt x="549899" y="1157890"/>
                  <a:pt x="532377" y="1169994"/>
                  <a:pt x="522642" y="1189971"/>
                </a:cubicBezTo>
                <a:cubicBezTo>
                  <a:pt x="489121" y="1190480"/>
                  <a:pt x="477610" y="1182353"/>
                  <a:pt x="454670" y="1195219"/>
                </a:cubicBezTo>
                <a:cubicBezTo>
                  <a:pt x="461019" y="1218497"/>
                  <a:pt x="490814" y="1218327"/>
                  <a:pt x="506982" y="1231871"/>
                </a:cubicBezTo>
                <a:cubicBezTo>
                  <a:pt x="506982" y="1244060"/>
                  <a:pt x="506982" y="1256249"/>
                  <a:pt x="506982" y="1268439"/>
                </a:cubicBezTo>
                <a:cubicBezTo>
                  <a:pt x="498856" y="1275973"/>
                  <a:pt x="486583" y="1279443"/>
                  <a:pt x="475579" y="1284099"/>
                </a:cubicBezTo>
                <a:cubicBezTo>
                  <a:pt x="475579" y="1298066"/>
                  <a:pt x="475579" y="1312033"/>
                  <a:pt x="475579" y="1325915"/>
                </a:cubicBezTo>
                <a:cubicBezTo>
                  <a:pt x="492762" y="1343268"/>
                  <a:pt x="510962" y="1340135"/>
                  <a:pt x="527890" y="1336411"/>
                </a:cubicBezTo>
                <a:cubicBezTo>
                  <a:pt x="542450" y="1333195"/>
                  <a:pt x="541434" y="1324137"/>
                  <a:pt x="554046" y="1315503"/>
                </a:cubicBezTo>
                <a:cubicBezTo>
                  <a:pt x="560480" y="1311101"/>
                  <a:pt x="569283" y="1314319"/>
                  <a:pt x="574955" y="1310255"/>
                </a:cubicBezTo>
                <a:cubicBezTo>
                  <a:pt x="579611" y="1306869"/>
                  <a:pt x="578171" y="1301536"/>
                  <a:pt x="585451" y="1299843"/>
                </a:cubicBezTo>
                <a:cubicBezTo>
                  <a:pt x="599841" y="1296373"/>
                  <a:pt x="610083" y="1302298"/>
                  <a:pt x="627267" y="1299843"/>
                </a:cubicBezTo>
                <a:cubicBezTo>
                  <a:pt x="638440" y="1312456"/>
                  <a:pt x="646397" y="1320582"/>
                  <a:pt x="653422" y="1346907"/>
                </a:cubicBezTo>
                <a:cubicBezTo>
                  <a:pt x="660617" y="1373994"/>
                  <a:pt x="652830" y="1384914"/>
                  <a:pt x="632515" y="1404383"/>
                </a:cubicBezTo>
                <a:cubicBezTo>
                  <a:pt x="610761" y="1400066"/>
                  <a:pt x="588837" y="1411493"/>
                  <a:pt x="580202" y="1404383"/>
                </a:cubicBezTo>
                <a:cubicBezTo>
                  <a:pt x="561664" y="1407176"/>
                  <a:pt x="567336" y="1385845"/>
                  <a:pt x="548799" y="1388723"/>
                </a:cubicBezTo>
                <a:cubicBezTo>
                  <a:pt x="541772" y="1373063"/>
                  <a:pt x="538726" y="1353510"/>
                  <a:pt x="517479" y="1352156"/>
                </a:cubicBezTo>
                <a:cubicBezTo>
                  <a:pt x="492424" y="1361636"/>
                  <a:pt x="524927" y="1371117"/>
                  <a:pt x="517479" y="1393970"/>
                </a:cubicBezTo>
                <a:cubicBezTo>
                  <a:pt x="526282" y="1414794"/>
                  <a:pt x="549984" y="1420720"/>
                  <a:pt x="543635" y="1456695"/>
                </a:cubicBezTo>
                <a:cubicBezTo>
                  <a:pt x="530176" y="1459742"/>
                  <a:pt x="524251" y="1447637"/>
                  <a:pt x="517479" y="1441035"/>
                </a:cubicBezTo>
                <a:cubicBezTo>
                  <a:pt x="504781" y="1428676"/>
                  <a:pt x="500126" y="1423174"/>
                  <a:pt x="486075" y="1409630"/>
                </a:cubicBezTo>
                <a:cubicBezTo>
                  <a:pt x="469230" y="1410817"/>
                  <a:pt x="463982" y="1400404"/>
                  <a:pt x="444259" y="1404383"/>
                </a:cubicBezTo>
                <a:cubicBezTo>
                  <a:pt x="437742" y="1389993"/>
                  <a:pt x="417595" y="1389231"/>
                  <a:pt x="407692" y="1378227"/>
                </a:cubicBezTo>
                <a:cubicBezTo>
                  <a:pt x="408538" y="1372132"/>
                  <a:pt x="406507" y="1368916"/>
                  <a:pt x="402443" y="1367731"/>
                </a:cubicBezTo>
                <a:cubicBezTo>
                  <a:pt x="411924" y="1335479"/>
                  <a:pt x="386360" y="1310848"/>
                  <a:pt x="397196" y="1294511"/>
                </a:cubicBezTo>
                <a:cubicBezTo>
                  <a:pt x="389069" y="1278258"/>
                  <a:pt x="375863" y="1267085"/>
                  <a:pt x="365876" y="1252695"/>
                </a:cubicBezTo>
                <a:cubicBezTo>
                  <a:pt x="362236" y="1226454"/>
                  <a:pt x="386868" y="1228402"/>
                  <a:pt x="381620" y="1200383"/>
                </a:cubicBezTo>
                <a:cubicBezTo>
                  <a:pt x="379843" y="1181252"/>
                  <a:pt x="363674" y="1176513"/>
                  <a:pt x="350216" y="1169063"/>
                </a:cubicBezTo>
                <a:cubicBezTo>
                  <a:pt x="354363" y="1150525"/>
                  <a:pt x="387969" y="1161444"/>
                  <a:pt x="392032" y="1142907"/>
                </a:cubicBezTo>
                <a:cubicBezTo>
                  <a:pt x="396264" y="1147394"/>
                  <a:pt x="406337" y="1146039"/>
                  <a:pt x="407777" y="1153319"/>
                </a:cubicBezTo>
                <a:cubicBezTo>
                  <a:pt x="420389" y="1132834"/>
                  <a:pt x="461865" y="1141215"/>
                  <a:pt x="475748" y="1121999"/>
                </a:cubicBezTo>
                <a:cubicBezTo>
                  <a:pt x="515278" y="1124962"/>
                  <a:pt x="536271" y="1109302"/>
                  <a:pt x="559463" y="1095843"/>
                </a:cubicBezTo>
                <a:cubicBezTo>
                  <a:pt x="557687" y="1076714"/>
                  <a:pt x="565220" y="1066809"/>
                  <a:pt x="569876" y="1054027"/>
                </a:cubicBezTo>
                <a:cubicBezTo>
                  <a:pt x="587821" y="1047510"/>
                  <a:pt x="616939" y="1052250"/>
                  <a:pt x="632599" y="1043616"/>
                </a:cubicBezTo>
                <a:cubicBezTo>
                  <a:pt x="624981" y="1021607"/>
                  <a:pt x="575632" y="1041246"/>
                  <a:pt x="559463" y="1027956"/>
                </a:cubicBezTo>
                <a:cubicBezTo>
                  <a:pt x="543042" y="1025501"/>
                  <a:pt x="544651" y="1041076"/>
                  <a:pt x="538556" y="1048864"/>
                </a:cubicBezTo>
                <a:cubicBezTo>
                  <a:pt x="499449" y="1041076"/>
                  <a:pt x="498518" y="1071550"/>
                  <a:pt x="460172" y="1064524"/>
                </a:cubicBezTo>
                <a:cubicBezTo>
                  <a:pt x="452131" y="1056990"/>
                  <a:pt x="455602" y="1037775"/>
                  <a:pt x="454925" y="1022708"/>
                </a:cubicBezTo>
                <a:cubicBezTo>
                  <a:pt x="474224" y="1008911"/>
                  <a:pt x="493270" y="994859"/>
                  <a:pt x="522896" y="991388"/>
                </a:cubicBezTo>
                <a:cubicBezTo>
                  <a:pt x="519341" y="979199"/>
                  <a:pt x="505543" y="977421"/>
                  <a:pt x="501988" y="965232"/>
                </a:cubicBezTo>
                <a:cubicBezTo>
                  <a:pt x="489546" y="973697"/>
                  <a:pt x="474563" y="979623"/>
                  <a:pt x="470584" y="996637"/>
                </a:cubicBezTo>
                <a:cubicBezTo>
                  <a:pt x="454162" y="999092"/>
                  <a:pt x="456787" y="982500"/>
                  <a:pt x="444429" y="980977"/>
                </a:cubicBezTo>
                <a:cubicBezTo>
                  <a:pt x="433510" y="994436"/>
                  <a:pt x="414802" y="1000107"/>
                  <a:pt x="386953" y="996637"/>
                </a:cubicBezTo>
                <a:cubicBezTo>
                  <a:pt x="372817" y="1034559"/>
                  <a:pt x="412771" y="1028126"/>
                  <a:pt x="402613" y="1075021"/>
                </a:cubicBezTo>
                <a:cubicBezTo>
                  <a:pt x="416748" y="1089241"/>
                  <a:pt x="415648" y="1061477"/>
                  <a:pt x="434016" y="1064524"/>
                </a:cubicBezTo>
                <a:cubicBezTo>
                  <a:pt x="440788" y="1079760"/>
                  <a:pt x="440788" y="1101599"/>
                  <a:pt x="434016" y="1116835"/>
                </a:cubicBezTo>
                <a:cubicBezTo>
                  <a:pt x="416241" y="1111926"/>
                  <a:pt x="404814" y="1100754"/>
                  <a:pt x="397449" y="1085432"/>
                </a:cubicBezTo>
                <a:cubicBezTo>
                  <a:pt x="363336" y="1079506"/>
                  <a:pt x="339719" y="1063000"/>
                  <a:pt x="329477" y="1033120"/>
                </a:cubicBezTo>
                <a:cubicBezTo>
                  <a:pt x="327360" y="1010181"/>
                  <a:pt x="353263" y="1015090"/>
                  <a:pt x="366045" y="1006963"/>
                </a:cubicBezTo>
                <a:cubicBezTo>
                  <a:pt x="365282" y="995536"/>
                  <a:pt x="352840" y="995791"/>
                  <a:pt x="339889" y="996552"/>
                </a:cubicBezTo>
                <a:cubicBezTo>
                  <a:pt x="315595" y="968533"/>
                  <a:pt x="279112" y="952790"/>
                  <a:pt x="261421" y="918084"/>
                </a:cubicBezTo>
                <a:cubicBezTo>
                  <a:pt x="263622" y="893282"/>
                  <a:pt x="258881" y="875338"/>
                  <a:pt x="251010" y="860609"/>
                </a:cubicBezTo>
                <a:cubicBezTo>
                  <a:pt x="234333" y="852651"/>
                  <a:pt x="227985" y="858746"/>
                  <a:pt x="209193" y="860609"/>
                </a:cubicBezTo>
                <a:cubicBezTo>
                  <a:pt x="201405" y="830136"/>
                  <a:pt x="227393" y="833437"/>
                  <a:pt x="251010" y="834453"/>
                </a:cubicBezTo>
                <a:cubicBezTo>
                  <a:pt x="264299" y="823449"/>
                  <a:pt x="274118" y="808805"/>
                  <a:pt x="282328" y="792637"/>
                </a:cubicBezTo>
                <a:cubicBezTo>
                  <a:pt x="279874" y="777655"/>
                  <a:pt x="276319" y="763856"/>
                  <a:pt x="261421" y="761232"/>
                </a:cubicBezTo>
                <a:cubicBezTo>
                  <a:pt x="262437" y="735331"/>
                  <a:pt x="249655" y="715185"/>
                  <a:pt x="261421" y="693261"/>
                </a:cubicBezTo>
                <a:cubicBezTo>
                  <a:pt x="251940" y="669644"/>
                  <a:pt x="238820" y="649667"/>
                  <a:pt x="235265" y="620041"/>
                </a:cubicBezTo>
                <a:cubicBezTo>
                  <a:pt x="202675" y="624019"/>
                  <a:pt x="178043" y="636040"/>
                  <a:pt x="151634" y="646197"/>
                </a:cubicBezTo>
                <a:cubicBezTo>
                  <a:pt x="151717" y="663466"/>
                  <a:pt x="181174" y="651445"/>
                  <a:pt x="188201" y="661856"/>
                </a:cubicBezTo>
                <a:cubicBezTo>
                  <a:pt x="189639" y="680734"/>
                  <a:pt x="167547" y="675993"/>
                  <a:pt x="167292" y="693261"/>
                </a:cubicBezTo>
                <a:cubicBezTo>
                  <a:pt x="143338" y="694616"/>
                  <a:pt x="141983" y="698848"/>
                  <a:pt x="120229" y="693261"/>
                </a:cubicBezTo>
                <a:cubicBezTo>
                  <a:pt x="110326" y="675485"/>
                  <a:pt x="148671" y="667866"/>
                  <a:pt x="135889" y="630537"/>
                </a:cubicBezTo>
                <a:cubicBezTo>
                  <a:pt x="130725" y="616909"/>
                  <a:pt x="95004" y="616570"/>
                  <a:pt x="83577" y="625289"/>
                </a:cubicBezTo>
                <a:cubicBezTo>
                  <a:pt x="66479" y="637816"/>
                  <a:pt x="57929" y="658893"/>
                  <a:pt x="41761" y="672352"/>
                </a:cubicBezTo>
                <a:cubicBezTo>
                  <a:pt x="26779" y="675146"/>
                  <a:pt x="16410" y="673326"/>
                  <a:pt x="7130" y="670417"/>
                </a:cubicBezTo>
                <a:lnTo>
                  <a:pt x="0" y="668266"/>
                </a:lnTo>
                <a:lnTo>
                  <a:pt x="0" y="535325"/>
                </a:lnTo>
                <a:lnTo>
                  <a:pt x="4982" y="529533"/>
                </a:lnTo>
                <a:cubicBezTo>
                  <a:pt x="12759" y="512809"/>
                  <a:pt x="11775" y="485812"/>
                  <a:pt x="4602" y="468860"/>
                </a:cubicBezTo>
                <a:lnTo>
                  <a:pt x="0" y="470850"/>
                </a:ln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3"/>
              </a:gs>
            </a:gsLst>
            <a:lin ang="13500032" scaled="0"/>
          </a:gradFill>
          <a:ln>
            <a:noFill/>
          </a:ln>
          <a:effectLst>
            <a:outerShdw blurRad="50800" dist="38100" dir="1026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" name="Google Shape;199;p5"/>
          <p:cNvSpPr/>
          <p:nvPr/>
        </p:nvSpPr>
        <p:spPr>
          <a:xfrm>
            <a:off x="9928369" y="4785622"/>
            <a:ext cx="2263233" cy="1984548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13500032" scaled="0"/>
          </a:gradFill>
          <a:ln>
            <a:noFill/>
          </a:ln>
          <a:effectLst>
            <a:outerShdw blurRad="57150" dist="19050" dir="1026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" name="Google Shape;200;p5"/>
          <p:cNvSpPr/>
          <p:nvPr/>
        </p:nvSpPr>
        <p:spPr>
          <a:xfrm>
            <a:off x="10020242" y="2835230"/>
            <a:ext cx="2171718" cy="3027125"/>
          </a:xfrm>
          <a:custGeom>
            <a:avLst/>
            <a:gdLst/>
            <a:ahLst/>
            <a:cxnLst/>
            <a:rect l="l" t="t" r="r" b="b"/>
            <a:pathLst>
              <a:path w="2250485" h="3136917" extrusionOk="0">
                <a:moveTo>
                  <a:pt x="1729943" y="3062510"/>
                </a:moveTo>
                <a:cubicBezTo>
                  <a:pt x="1734202" y="3062103"/>
                  <a:pt x="1739035" y="3063618"/>
                  <a:pt x="1741523" y="3066329"/>
                </a:cubicBezTo>
                <a:cubicBezTo>
                  <a:pt x="1739481" y="3069455"/>
                  <a:pt x="1737439" y="3072709"/>
                  <a:pt x="1737567" y="3078132"/>
                </a:cubicBezTo>
                <a:cubicBezTo>
                  <a:pt x="1726849" y="3081003"/>
                  <a:pt x="1729656" y="3070285"/>
                  <a:pt x="1721809" y="3070221"/>
                </a:cubicBezTo>
                <a:cubicBezTo>
                  <a:pt x="1722000" y="3065245"/>
                  <a:pt x="1725684" y="3062916"/>
                  <a:pt x="1729943" y="3062510"/>
                </a:cubicBezTo>
                <a:close/>
                <a:moveTo>
                  <a:pt x="1421116" y="3027340"/>
                </a:moveTo>
                <a:cubicBezTo>
                  <a:pt x="1425653" y="3026295"/>
                  <a:pt x="1431268" y="3027731"/>
                  <a:pt x="1434202" y="3030857"/>
                </a:cubicBezTo>
                <a:cubicBezTo>
                  <a:pt x="1436946" y="3044446"/>
                  <a:pt x="1420359" y="3044956"/>
                  <a:pt x="1414489" y="3038704"/>
                </a:cubicBezTo>
                <a:cubicBezTo>
                  <a:pt x="1413117" y="3031910"/>
                  <a:pt x="1416578" y="3028385"/>
                  <a:pt x="1421116" y="3027340"/>
                </a:cubicBezTo>
                <a:close/>
                <a:moveTo>
                  <a:pt x="2250485" y="2996145"/>
                </a:moveTo>
                <a:lnTo>
                  <a:pt x="2250485" y="3028875"/>
                </a:lnTo>
                <a:lnTo>
                  <a:pt x="2243270" y="3023018"/>
                </a:lnTo>
                <a:cubicBezTo>
                  <a:pt x="2238899" y="3017954"/>
                  <a:pt x="2236060" y="3010888"/>
                  <a:pt x="2238006" y="2999277"/>
                </a:cubicBezTo>
                <a:close/>
                <a:moveTo>
                  <a:pt x="2097944" y="2975520"/>
                </a:moveTo>
                <a:cubicBezTo>
                  <a:pt x="2103694" y="2975353"/>
                  <a:pt x="2110153" y="2975895"/>
                  <a:pt x="2115831" y="2975671"/>
                </a:cubicBezTo>
                <a:cubicBezTo>
                  <a:pt x="2124955" y="2986772"/>
                  <a:pt x="2117043" y="3006103"/>
                  <a:pt x="2115831" y="3018991"/>
                </a:cubicBezTo>
                <a:cubicBezTo>
                  <a:pt x="2093310" y="3017842"/>
                  <a:pt x="2080423" y="3007188"/>
                  <a:pt x="2084315" y="2979627"/>
                </a:cubicBezTo>
                <a:cubicBezTo>
                  <a:pt x="2087154" y="2976565"/>
                  <a:pt x="2092194" y="2975688"/>
                  <a:pt x="2097944" y="2975520"/>
                </a:cubicBezTo>
                <a:close/>
                <a:moveTo>
                  <a:pt x="1840028" y="2944154"/>
                </a:moveTo>
                <a:cubicBezTo>
                  <a:pt x="1840092" y="2954617"/>
                  <a:pt x="1838560" y="2966675"/>
                  <a:pt x="1843983" y="2971715"/>
                </a:cubicBezTo>
                <a:cubicBezTo>
                  <a:pt x="1865165" y="2973374"/>
                  <a:pt x="1896617" y="2969610"/>
                  <a:pt x="1891259" y="3007188"/>
                </a:cubicBezTo>
                <a:cubicBezTo>
                  <a:pt x="1875500" y="3008463"/>
                  <a:pt x="1867844" y="3017906"/>
                  <a:pt x="1855787" y="3022946"/>
                </a:cubicBezTo>
                <a:cubicBezTo>
                  <a:pt x="1840985" y="3025944"/>
                  <a:pt x="1847173" y="3007889"/>
                  <a:pt x="1836072" y="3007188"/>
                </a:cubicBezTo>
                <a:cubicBezTo>
                  <a:pt x="1827140" y="3004316"/>
                  <a:pt x="1824333" y="2995321"/>
                  <a:pt x="1820314" y="2987473"/>
                </a:cubicBezTo>
                <a:cubicBezTo>
                  <a:pt x="1830841" y="2976946"/>
                  <a:pt x="1820442" y="2945557"/>
                  <a:pt x="1840028" y="2944154"/>
                </a:cubicBezTo>
                <a:close/>
                <a:moveTo>
                  <a:pt x="917941" y="2908618"/>
                </a:moveTo>
                <a:cubicBezTo>
                  <a:pt x="934656" y="2909192"/>
                  <a:pt x="937973" y="2922909"/>
                  <a:pt x="949521" y="2928396"/>
                </a:cubicBezTo>
                <a:cubicBezTo>
                  <a:pt x="947096" y="2945685"/>
                  <a:pt x="918897" y="2937136"/>
                  <a:pt x="906201" y="2944154"/>
                </a:cubicBezTo>
                <a:cubicBezTo>
                  <a:pt x="893569" y="2951236"/>
                  <a:pt x="897269" y="2974650"/>
                  <a:pt x="878640" y="2975671"/>
                </a:cubicBezTo>
                <a:cubicBezTo>
                  <a:pt x="861159" y="2978669"/>
                  <a:pt x="862754" y="2962656"/>
                  <a:pt x="854970" y="2955957"/>
                </a:cubicBezTo>
                <a:cubicBezTo>
                  <a:pt x="837425" y="2965973"/>
                  <a:pt x="821476" y="2977649"/>
                  <a:pt x="807696" y="2991429"/>
                </a:cubicBezTo>
                <a:cubicBezTo>
                  <a:pt x="754104" y="2993407"/>
                  <a:pt x="704277" y="2989260"/>
                  <a:pt x="642200" y="2991429"/>
                </a:cubicBezTo>
                <a:cubicBezTo>
                  <a:pt x="635948" y="2983263"/>
                  <a:pt x="628229" y="2976436"/>
                  <a:pt x="618531" y="2971715"/>
                </a:cubicBezTo>
                <a:cubicBezTo>
                  <a:pt x="599774" y="2969163"/>
                  <a:pt x="585101" y="2973757"/>
                  <a:pt x="571256" y="2979563"/>
                </a:cubicBezTo>
                <a:cubicBezTo>
                  <a:pt x="565514" y="2981987"/>
                  <a:pt x="560602" y="2990153"/>
                  <a:pt x="555498" y="2983454"/>
                </a:cubicBezTo>
                <a:cubicBezTo>
                  <a:pt x="550203" y="2971141"/>
                  <a:pt x="548608" y="2947216"/>
                  <a:pt x="559453" y="2940135"/>
                </a:cubicBezTo>
                <a:cubicBezTo>
                  <a:pt x="572723" y="2943963"/>
                  <a:pt x="582421" y="2951363"/>
                  <a:pt x="590970" y="2959848"/>
                </a:cubicBezTo>
                <a:cubicBezTo>
                  <a:pt x="602518" y="2959593"/>
                  <a:pt x="605644" y="2950853"/>
                  <a:pt x="610684" y="2944090"/>
                </a:cubicBezTo>
                <a:cubicBezTo>
                  <a:pt x="619807" y="2956021"/>
                  <a:pt x="634098" y="2962656"/>
                  <a:pt x="642200" y="2975607"/>
                </a:cubicBezTo>
                <a:cubicBezTo>
                  <a:pt x="688774" y="2968717"/>
                  <a:pt x="748171" y="2988813"/>
                  <a:pt x="784026" y="2959848"/>
                </a:cubicBezTo>
                <a:cubicBezTo>
                  <a:pt x="800167" y="2960231"/>
                  <a:pt x="816372" y="2960614"/>
                  <a:pt x="827345" y="2955893"/>
                </a:cubicBezTo>
                <a:cubicBezTo>
                  <a:pt x="835065" y="2941283"/>
                  <a:pt x="855353" y="2939241"/>
                  <a:pt x="862818" y="2924376"/>
                </a:cubicBezTo>
                <a:cubicBezTo>
                  <a:pt x="890187" y="2928140"/>
                  <a:pt x="901416" y="2915700"/>
                  <a:pt x="917941" y="2908618"/>
                </a:cubicBezTo>
                <a:close/>
                <a:moveTo>
                  <a:pt x="1745479" y="2904790"/>
                </a:moveTo>
                <a:cubicBezTo>
                  <a:pt x="1751284" y="2906832"/>
                  <a:pt x="1755431" y="2910596"/>
                  <a:pt x="1761237" y="2912638"/>
                </a:cubicBezTo>
                <a:cubicBezTo>
                  <a:pt x="1755367" y="2917231"/>
                  <a:pt x="1756580" y="2929034"/>
                  <a:pt x="1745479" y="2928396"/>
                </a:cubicBezTo>
                <a:cubicBezTo>
                  <a:pt x="1744266" y="2919209"/>
                  <a:pt x="1737759" y="2912127"/>
                  <a:pt x="1745479" y="2904790"/>
                </a:cubicBezTo>
                <a:close/>
                <a:moveTo>
                  <a:pt x="1993721" y="2889032"/>
                </a:moveTo>
                <a:cubicBezTo>
                  <a:pt x="2001504" y="2896752"/>
                  <a:pt x="1996208" y="2911489"/>
                  <a:pt x="1993721" y="2920549"/>
                </a:cubicBezTo>
                <a:cubicBezTo>
                  <a:pt x="1982811" y="2918890"/>
                  <a:pt x="1973368" y="2887565"/>
                  <a:pt x="1993721" y="2889032"/>
                </a:cubicBezTo>
                <a:close/>
                <a:moveTo>
                  <a:pt x="2013817" y="2837809"/>
                </a:moveTo>
                <a:cubicBezTo>
                  <a:pt x="2019400" y="2836939"/>
                  <a:pt x="2026162" y="2838694"/>
                  <a:pt x="2029192" y="2841756"/>
                </a:cubicBezTo>
                <a:cubicBezTo>
                  <a:pt x="2030277" y="2848136"/>
                  <a:pt x="2025429" y="2848519"/>
                  <a:pt x="2025237" y="2853559"/>
                </a:cubicBezTo>
                <a:cubicBezTo>
                  <a:pt x="2014072" y="2856813"/>
                  <a:pt x="2015029" y="2848008"/>
                  <a:pt x="2005523" y="2849603"/>
                </a:cubicBezTo>
                <a:cubicBezTo>
                  <a:pt x="2003833" y="2842171"/>
                  <a:pt x="2008235" y="2838678"/>
                  <a:pt x="2013817" y="2837809"/>
                </a:cubicBezTo>
                <a:close/>
                <a:moveTo>
                  <a:pt x="1150488" y="2802329"/>
                </a:moveTo>
                <a:cubicBezTo>
                  <a:pt x="1149786" y="2805646"/>
                  <a:pt x="1152019" y="2806029"/>
                  <a:pt x="1154444" y="2806284"/>
                </a:cubicBezTo>
                <a:cubicBezTo>
                  <a:pt x="1155655" y="2816684"/>
                  <a:pt x="1149021" y="2819236"/>
                  <a:pt x="1138685" y="2818087"/>
                </a:cubicBezTo>
                <a:cubicBezTo>
                  <a:pt x="1137601" y="2807816"/>
                  <a:pt x="1140153" y="2801180"/>
                  <a:pt x="1150488" y="2802329"/>
                </a:cubicBezTo>
                <a:close/>
                <a:moveTo>
                  <a:pt x="851015" y="2766856"/>
                </a:moveTo>
                <a:cubicBezTo>
                  <a:pt x="866455" y="2769089"/>
                  <a:pt x="865626" y="2795374"/>
                  <a:pt x="854971" y="2802328"/>
                </a:cubicBezTo>
                <a:cubicBezTo>
                  <a:pt x="841509" y="2798182"/>
                  <a:pt x="839724" y="2774448"/>
                  <a:pt x="851015" y="2766856"/>
                </a:cubicBezTo>
                <a:close/>
                <a:moveTo>
                  <a:pt x="350703" y="2759009"/>
                </a:moveTo>
                <a:cubicBezTo>
                  <a:pt x="390258" y="2772024"/>
                  <a:pt x="406272" y="2808453"/>
                  <a:pt x="421584" y="2845712"/>
                </a:cubicBezTo>
                <a:cubicBezTo>
                  <a:pt x="426241" y="2841118"/>
                  <a:pt x="435492" y="2841182"/>
                  <a:pt x="445253" y="2841757"/>
                </a:cubicBezTo>
                <a:cubicBezTo>
                  <a:pt x="442638" y="2857515"/>
                  <a:pt x="434918" y="2868169"/>
                  <a:pt x="433450" y="2885076"/>
                </a:cubicBezTo>
                <a:cubicBezTo>
                  <a:pt x="423625" y="2888394"/>
                  <a:pt x="412333" y="2890244"/>
                  <a:pt x="397979" y="2889032"/>
                </a:cubicBezTo>
                <a:cubicBezTo>
                  <a:pt x="397979" y="2875889"/>
                  <a:pt x="397979" y="2862746"/>
                  <a:pt x="397979" y="2849604"/>
                </a:cubicBezTo>
                <a:cubicBezTo>
                  <a:pt x="391535" y="2836333"/>
                  <a:pt x="381008" y="2827210"/>
                  <a:pt x="378264" y="2810240"/>
                </a:cubicBezTo>
                <a:cubicBezTo>
                  <a:pt x="369460" y="2792759"/>
                  <a:pt x="348087" y="2787846"/>
                  <a:pt x="350703" y="2759009"/>
                </a:cubicBezTo>
                <a:close/>
                <a:moveTo>
                  <a:pt x="523917" y="2751098"/>
                </a:moveTo>
                <a:cubicBezTo>
                  <a:pt x="533487" y="2749503"/>
                  <a:pt x="532594" y="2758307"/>
                  <a:pt x="543695" y="2755054"/>
                </a:cubicBezTo>
                <a:cubicBezTo>
                  <a:pt x="544779" y="2761434"/>
                  <a:pt x="539994" y="2761880"/>
                  <a:pt x="539739" y="2766856"/>
                </a:cubicBezTo>
                <a:cubicBezTo>
                  <a:pt x="522577" y="2773364"/>
                  <a:pt x="521301" y="2795757"/>
                  <a:pt x="500311" y="2798373"/>
                </a:cubicBezTo>
                <a:cubicBezTo>
                  <a:pt x="491571" y="2780254"/>
                  <a:pt x="520536" y="2769791"/>
                  <a:pt x="523917" y="2751098"/>
                </a:cubicBezTo>
                <a:close/>
                <a:moveTo>
                  <a:pt x="279758" y="2703823"/>
                </a:moveTo>
                <a:cubicBezTo>
                  <a:pt x="296920" y="2699166"/>
                  <a:pt x="296920" y="2739997"/>
                  <a:pt x="279758" y="2735340"/>
                </a:cubicBezTo>
                <a:cubicBezTo>
                  <a:pt x="273315" y="2722452"/>
                  <a:pt x="280652" y="2720283"/>
                  <a:pt x="279758" y="2703823"/>
                </a:cubicBezTo>
                <a:close/>
                <a:moveTo>
                  <a:pt x="286913" y="2649243"/>
                </a:moveTo>
                <a:cubicBezTo>
                  <a:pt x="290749" y="2650057"/>
                  <a:pt x="294816" y="2651987"/>
                  <a:pt x="299409" y="2652593"/>
                </a:cubicBezTo>
                <a:cubicBezTo>
                  <a:pt x="301323" y="2666565"/>
                  <a:pt x="272422" y="2670010"/>
                  <a:pt x="275803" y="2652593"/>
                </a:cubicBezTo>
                <a:cubicBezTo>
                  <a:pt x="279472" y="2648733"/>
                  <a:pt x="283077" y="2648430"/>
                  <a:pt x="286913" y="2649243"/>
                </a:cubicBezTo>
                <a:close/>
                <a:moveTo>
                  <a:pt x="342792" y="2648636"/>
                </a:moveTo>
                <a:cubicBezTo>
                  <a:pt x="342792" y="2653868"/>
                  <a:pt x="342792" y="2659163"/>
                  <a:pt x="342792" y="2664395"/>
                </a:cubicBezTo>
                <a:cubicBezTo>
                  <a:pt x="327862" y="2663565"/>
                  <a:pt x="307255" y="2668414"/>
                  <a:pt x="307319" y="2652592"/>
                </a:cubicBezTo>
                <a:cubicBezTo>
                  <a:pt x="317144" y="2649274"/>
                  <a:pt x="328437" y="2647424"/>
                  <a:pt x="342792" y="2648636"/>
                </a:cubicBezTo>
                <a:close/>
                <a:moveTo>
                  <a:pt x="945629" y="2471339"/>
                </a:moveTo>
                <a:cubicBezTo>
                  <a:pt x="950669" y="2476507"/>
                  <a:pt x="950669" y="2485885"/>
                  <a:pt x="945629" y="2491053"/>
                </a:cubicBezTo>
                <a:cubicBezTo>
                  <a:pt x="937399" y="2492712"/>
                  <a:pt x="935230" y="2488374"/>
                  <a:pt x="929871" y="2487098"/>
                </a:cubicBezTo>
                <a:cubicBezTo>
                  <a:pt x="930317" y="2477081"/>
                  <a:pt x="935612" y="2471850"/>
                  <a:pt x="945629" y="2471339"/>
                </a:cubicBezTo>
                <a:close/>
                <a:moveTo>
                  <a:pt x="985472" y="2459552"/>
                </a:moveTo>
                <a:cubicBezTo>
                  <a:pt x="991054" y="2458690"/>
                  <a:pt x="997817" y="2460461"/>
                  <a:pt x="1000815" y="2463491"/>
                </a:cubicBezTo>
                <a:cubicBezTo>
                  <a:pt x="1001900" y="2469871"/>
                  <a:pt x="997115" y="2470318"/>
                  <a:pt x="996860" y="2475358"/>
                </a:cubicBezTo>
                <a:cubicBezTo>
                  <a:pt x="985758" y="2478612"/>
                  <a:pt x="986651" y="2469807"/>
                  <a:pt x="977209" y="2471402"/>
                </a:cubicBezTo>
                <a:cubicBezTo>
                  <a:pt x="975487" y="2463906"/>
                  <a:pt x="979889" y="2460413"/>
                  <a:pt x="985472" y="2459552"/>
                </a:cubicBezTo>
                <a:close/>
                <a:moveTo>
                  <a:pt x="220681" y="2286194"/>
                </a:moveTo>
                <a:cubicBezTo>
                  <a:pt x="219979" y="2290723"/>
                  <a:pt x="221510" y="2293148"/>
                  <a:pt x="224573" y="2294041"/>
                </a:cubicBezTo>
                <a:cubicBezTo>
                  <a:pt x="222340" y="2307056"/>
                  <a:pt x="209708" y="2299719"/>
                  <a:pt x="200967" y="2297997"/>
                </a:cubicBezTo>
                <a:cubicBezTo>
                  <a:pt x="200392" y="2286960"/>
                  <a:pt x="210600" y="2286641"/>
                  <a:pt x="220681" y="2286194"/>
                </a:cubicBezTo>
                <a:close/>
                <a:moveTo>
                  <a:pt x="488573" y="2227052"/>
                </a:moveTo>
                <a:cubicBezTo>
                  <a:pt x="499930" y="2227754"/>
                  <a:pt x="507649" y="2252380"/>
                  <a:pt x="488573" y="2250722"/>
                </a:cubicBezTo>
                <a:cubicBezTo>
                  <a:pt x="480918" y="2243385"/>
                  <a:pt x="487361" y="2236303"/>
                  <a:pt x="488573" y="2227052"/>
                </a:cubicBezTo>
                <a:close/>
                <a:moveTo>
                  <a:pt x="1063849" y="2219205"/>
                </a:moveTo>
                <a:cubicBezTo>
                  <a:pt x="1047388" y="2217228"/>
                  <a:pt x="1055555" y="2239812"/>
                  <a:pt x="1040243" y="2238919"/>
                </a:cubicBezTo>
                <a:cubicBezTo>
                  <a:pt x="1040243" y="2246767"/>
                  <a:pt x="1040243" y="2254678"/>
                  <a:pt x="1040243" y="2262525"/>
                </a:cubicBezTo>
                <a:cubicBezTo>
                  <a:pt x="1045475" y="2262525"/>
                  <a:pt x="1050706" y="2262525"/>
                  <a:pt x="1056001" y="2262525"/>
                </a:cubicBezTo>
                <a:cubicBezTo>
                  <a:pt x="1057341" y="2247660"/>
                  <a:pt x="1071058" y="2230306"/>
                  <a:pt x="1063849" y="2219205"/>
                </a:cubicBezTo>
                <a:close/>
                <a:moveTo>
                  <a:pt x="90594" y="2199427"/>
                </a:moveTo>
                <a:cubicBezTo>
                  <a:pt x="105842" y="2202681"/>
                  <a:pt x="107373" y="2219460"/>
                  <a:pt x="122110" y="2223097"/>
                </a:cubicBezTo>
                <a:cubicBezTo>
                  <a:pt x="116688" y="2234709"/>
                  <a:pt x="103928" y="2239047"/>
                  <a:pt x="98441" y="2250658"/>
                </a:cubicBezTo>
                <a:cubicBezTo>
                  <a:pt x="87404" y="2238090"/>
                  <a:pt x="65011" y="2236814"/>
                  <a:pt x="70880" y="2207339"/>
                </a:cubicBezTo>
                <a:cubicBezTo>
                  <a:pt x="78408" y="2205616"/>
                  <a:pt x="80769" y="2198853"/>
                  <a:pt x="90594" y="2199427"/>
                </a:cubicBezTo>
                <a:close/>
                <a:moveTo>
                  <a:pt x="384246" y="2182313"/>
                </a:moveTo>
                <a:cubicBezTo>
                  <a:pt x="389062" y="2181037"/>
                  <a:pt x="393831" y="2182201"/>
                  <a:pt x="397914" y="2187688"/>
                </a:cubicBezTo>
                <a:cubicBezTo>
                  <a:pt x="395809" y="2190814"/>
                  <a:pt x="393831" y="2194068"/>
                  <a:pt x="393959" y="2199491"/>
                </a:cubicBezTo>
                <a:cubicBezTo>
                  <a:pt x="381582" y="2201405"/>
                  <a:pt x="378583" y="2193876"/>
                  <a:pt x="370289" y="2191580"/>
                </a:cubicBezTo>
                <a:cubicBezTo>
                  <a:pt x="374564" y="2187305"/>
                  <a:pt x="379429" y="2183589"/>
                  <a:pt x="384246" y="2182313"/>
                </a:cubicBezTo>
                <a:close/>
                <a:moveTo>
                  <a:pt x="8110" y="2132646"/>
                </a:moveTo>
                <a:cubicBezTo>
                  <a:pt x="12361" y="2132247"/>
                  <a:pt x="17194" y="2133778"/>
                  <a:pt x="19714" y="2136458"/>
                </a:cubicBezTo>
                <a:cubicBezTo>
                  <a:pt x="14801" y="2148516"/>
                  <a:pt x="8230" y="2149026"/>
                  <a:pt x="0" y="2140413"/>
                </a:cubicBezTo>
                <a:cubicBezTo>
                  <a:pt x="191" y="2135373"/>
                  <a:pt x="3859" y="2133044"/>
                  <a:pt x="8110" y="2132646"/>
                </a:cubicBezTo>
                <a:close/>
                <a:moveTo>
                  <a:pt x="2068557" y="2132502"/>
                </a:moveTo>
                <a:cubicBezTo>
                  <a:pt x="2060071" y="2142391"/>
                  <a:pt x="2052415" y="2153110"/>
                  <a:pt x="2044950" y="2164019"/>
                </a:cubicBezTo>
                <a:cubicBezTo>
                  <a:pt x="2037039" y="2164019"/>
                  <a:pt x="2029192" y="2164019"/>
                  <a:pt x="2021345" y="2164019"/>
                </a:cubicBezTo>
                <a:cubicBezTo>
                  <a:pt x="2014072" y="2173844"/>
                  <a:pt x="2018538" y="2195408"/>
                  <a:pt x="2005587" y="2199491"/>
                </a:cubicBezTo>
                <a:cubicBezTo>
                  <a:pt x="1983257" y="2199491"/>
                  <a:pt x="1960928" y="2199491"/>
                  <a:pt x="1938598" y="2199491"/>
                </a:cubicBezTo>
                <a:cubicBezTo>
                  <a:pt x="1925966" y="2195089"/>
                  <a:pt x="1938087" y="2165869"/>
                  <a:pt x="1918883" y="2167975"/>
                </a:cubicBezTo>
                <a:cubicBezTo>
                  <a:pt x="1898149" y="2181181"/>
                  <a:pt x="1908230" y="2194579"/>
                  <a:pt x="1914928" y="2215250"/>
                </a:cubicBezTo>
                <a:cubicBezTo>
                  <a:pt x="1927369" y="2213336"/>
                  <a:pt x="1928836" y="2222331"/>
                  <a:pt x="1942490" y="2219205"/>
                </a:cubicBezTo>
                <a:cubicBezTo>
                  <a:pt x="1946891" y="2229222"/>
                  <a:pt x="1952187" y="2238409"/>
                  <a:pt x="1958248" y="2246767"/>
                </a:cubicBezTo>
                <a:cubicBezTo>
                  <a:pt x="1970944" y="2253784"/>
                  <a:pt x="1999143" y="2245235"/>
                  <a:pt x="2001568" y="2262525"/>
                </a:cubicBezTo>
                <a:cubicBezTo>
                  <a:pt x="1997037" y="2277645"/>
                  <a:pt x="1985426" y="2285748"/>
                  <a:pt x="1966095" y="2286194"/>
                </a:cubicBezTo>
                <a:cubicBezTo>
                  <a:pt x="1961055" y="2292957"/>
                  <a:pt x="1957928" y="2301698"/>
                  <a:pt x="1946381" y="2301953"/>
                </a:cubicBezTo>
                <a:cubicBezTo>
                  <a:pt x="1913588" y="2298061"/>
                  <a:pt x="1900446" y="2313820"/>
                  <a:pt x="1879392" y="2321667"/>
                </a:cubicBezTo>
                <a:cubicBezTo>
                  <a:pt x="1868036" y="2322113"/>
                  <a:pt x="1853617" y="2319497"/>
                  <a:pt x="1847875" y="2325622"/>
                </a:cubicBezTo>
                <a:cubicBezTo>
                  <a:pt x="1841751" y="2348399"/>
                  <a:pt x="1839518" y="2398991"/>
                  <a:pt x="1851831" y="2416281"/>
                </a:cubicBezTo>
                <a:cubicBezTo>
                  <a:pt x="1874033" y="2418769"/>
                  <a:pt x="1882646" y="2407732"/>
                  <a:pt x="1895150" y="2400522"/>
                </a:cubicBezTo>
                <a:cubicBezTo>
                  <a:pt x="1904848" y="2384891"/>
                  <a:pt x="1888515" y="2362881"/>
                  <a:pt x="1902998" y="2357139"/>
                </a:cubicBezTo>
                <a:cubicBezTo>
                  <a:pt x="1919586" y="2354970"/>
                  <a:pt x="1901084" y="2387954"/>
                  <a:pt x="1918757" y="2384764"/>
                </a:cubicBezTo>
                <a:cubicBezTo>
                  <a:pt x="1922393" y="2393185"/>
                  <a:pt x="1934579" y="2377363"/>
                  <a:pt x="1930559" y="2365050"/>
                </a:cubicBezTo>
                <a:cubicBezTo>
                  <a:pt x="1946381" y="2353375"/>
                  <a:pt x="1955249" y="2334618"/>
                  <a:pt x="1973878" y="2325622"/>
                </a:cubicBezTo>
                <a:cubicBezTo>
                  <a:pt x="1997484" y="2319051"/>
                  <a:pt x="2009861" y="2301187"/>
                  <a:pt x="2036912" y="2298061"/>
                </a:cubicBezTo>
                <a:cubicBezTo>
                  <a:pt x="2038507" y="2275476"/>
                  <a:pt x="2023196" y="2269734"/>
                  <a:pt x="2013306" y="2258633"/>
                </a:cubicBezTo>
                <a:cubicBezTo>
                  <a:pt x="2062241" y="2230306"/>
                  <a:pt x="2091780" y="2283642"/>
                  <a:pt x="2131526" y="2290150"/>
                </a:cubicBezTo>
                <a:cubicBezTo>
                  <a:pt x="2129166" y="2283132"/>
                  <a:pt x="2143137" y="2273817"/>
                  <a:pt x="2131526" y="2270436"/>
                </a:cubicBezTo>
                <a:cubicBezTo>
                  <a:pt x="2129931" y="2262844"/>
                  <a:pt x="2116278" y="2267310"/>
                  <a:pt x="2119724" y="2254678"/>
                </a:cubicBezTo>
                <a:cubicBezTo>
                  <a:pt x="2119468" y="2237388"/>
                  <a:pt x="2116980" y="2217738"/>
                  <a:pt x="2131526" y="2215250"/>
                </a:cubicBezTo>
                <a:cubicBezTo>
                  <a:pt x="2137459" y="2223799"/>
                  <a:pt x="2151240" y="2224437"/>
                  <a:pt x="2151240" y="2238919"/>
                </a:cubicBezTo>
                <a:cubicBezTo>
                  <a:pt x="2154685" y="2254167"/>
                  <a:pt x="2141606" y="2252955"/>
                  <a:pt x="2139437" y="2262525"/>
                </a:cubicBezTo>
                <a:cubicBezTo>
                  <a:pt x="2155387" y="2263673"/>
                  <a:pt x="2166807" y="2269288"/>
                  <a:pt x="2182757" y="2270436"/>
                </a:cubicBezTo>
                <a:cubicBezTo>
                  <a:pt x="2184671" y="2285620"/>
                  <a:pt x="2203109" y="2284217"/>
                  <a:pt x="2210318" y="2294042"/>
                </a:cubicBezTo>
                <a:cubicBezTo>
                  <a:pt x="2207702" y="2302335"/>
                  <a:pt x="2199919" y="2311586"/>
                  <a:pt x="2206362" y="2317711"/>
                </a:cubicBezTo>
                <a:cubicBezTo>
                  <a:pt x="2225885" y="2319115"/>
                  <a:pt x="2235008" y="2306738"/>
                  <a:pt x="2237879" y="2294042"/>
                </a:cubicBezTo>
                <a:cubicBezTo>
                  <a:pt x="2242217" y="2275093"/>
                  <a:pt x="2224163" y="2257612"/>
                  <a:pt x="2222121" y="2242811"/>
                </a:cubicBezTo>
                <a:cubicBezTo>
                  <a:pt x="2235774" y="2230689"/>
                  <a:pt x="2247066" y="2211422"/>
                  <a:pt x="2238006" y="2187689"/>
                </a:cubicBezTo>
                <a:cubicBezTo>
                  <a:pt x="2214401" y="2190304"/>
                  <a:pt x="2203364" y="2205552"/>
                  <a:pt x="2171017" y="2199491"/>
                </a:cubicBezTo>
                <a:cubicBezTo>
                  <a:pt x="2161703" y="2186476"/>
                  <a:pt x="2156344" y="2169506"/>
                  <a:pt x="2151304" y="2152216"/>
                </a:cubicBezTo>
                <a:cubicBezTo>
                  <a:pt x="2132993" y="2149473"/>
                  <a:pt x="2122786" y="2138691"/>
                  <a:pt x="2107984" y="2132502"/>
                </a:cubicBezTo>
                <a:cubicBezTo>
                  <a:pt x="2094842" y="2132502"/>
                  <a:pt x="2081699" y="2132502"/>
                  <a:pt x="2068557" y="2132502"/>
                </a:cubicBezTo>
                <a:close/>
                <a:moveTo>
                  <a:pt x="569406" y="2131641"/>
                </a:moveTo>
                <a:cubicBezTo>
                  <a:pt x="580348" y="2132406"/>
                  <a:pt x="589280" y="2136745"/>
                  <a:pt x="587014" y="2148261"/>
                </a:cubicBezTo>
                <a:cubicBezTo>
                  <a:pt x="586887" y="2174035"/>
                  <a:pt x="527426" y="2169825"/>
                  <a:pt x="539740" y="2136458"/>
                </a:cubicBezTo>
                <a:cubicBezTo>
                  <a:pt x="545514" y="2133682"/>
                  <a:pt x="558465" y="2130875"/>
                  <a:pt x="569406" y="2131641"/>
                </a:cubicBezTo>
                <a:close/>
                <a:moveTo>
                  <a:pt x="197011" y="2112788"/>
                </a:moveTo>
                <a:cubicBezTo>
                  <a:pt x="215704" y="2114447"/>
                  <a:pt x="228082" y="2152854"/>
                  <a:pt x="193055" y="2144305"/>
                </a:cubicBezTo>
                <a:cubicBezTo>
                  <a:pt x="193566" y="2132948"/>
                  <a:pt x="190886" y="2118530"/>
                  <a:pt x="197011" y="2112788"/>
                </a:cubicBezTo>
                <a:close/>
                <a:moveTo>
                  <a:pt x="496420" y="2061558"/>
                </a:moveTo>
                <a:cubicBezTo>
                  <a:pt x="502736" y="2069851"/>
                  <a:pt x="505288" y="2099582"/>
                  <a:pt x="484617" y="2093074"/>
                </a:cubicBezTo>
                <a:cubicBezTo>
                  <a:pt x="485765" y="2079868"/>
                  <a:pt x="479322" y="2058942"/>
                  <a:pt x="496420" y="2061558"/>
                </a:cubicBezTo>
                <a:close/>
                <a:moveTo>
                  <a:pt x="394022" y="2053710"/>
                </a:moveTo>
                <a:cubicBezTo>
                  <a:pt x="394405" y="2063790"/>
                  <a:pt x="408696" y="2060026"/>
                  <a:pt x="413737" y="2065513"/>
                </a:cubicBezTo>
                <a:cubicBezTo>
                  <a:pt x="420818" y="2085928"/>
                  <a:pt x="414311" y="2105387"/>
                  <a:pt x="409781" y="2124591"/>
                </a:cubicBezTo>
                <a:cubicBezTo>
                  <a:pt x="389876" y="2136393"/>
                  <a:pt x="357976" y="2133969"/>
                  <a:pt x="346748" y="2116744"/>
                </a:cubicBezTo>
                <a:cubicBezTo>
                  <a:pt x="346684" y="2099582"/>
                  <a:pt x="345407" y="2081271"/>
                  <a:pt x="350703" y="2069468"/>
                </a:cubicBezTo>
                <a:cubicBezTo>
                  <a:pt x="366972" y="2066023"/>
                  <a:pt x="377754" y="2057155"/>
                  <a:pt x="394022" y="2053710"/>
                </a:cubicBezTo>
                <a:close/>
                <a:moveTo>
                  <a:pt x="2056754" y="1974919"/>
                </a:moveTo>
                <a:cubicBezTo>
                  <a:pt x="2045525" y="2007010"/>
                  <a:pt x="2055414" y="2060346"/>
                  <a:pt x="2040995" y="2089183"/>
                </a:cubicBezTo>
                <a:cubicBezTo>
                  <a:pt x="2052925" y="2110300"/>
                  <a:pt x="2086229" y="2106409"/>
                  <a:pt x="2096117" y="2085291"/>
                </a:cubicBezTo>
                <a:cubicBezTo>
                  <a:pt x="2081061" y="2077954"/>
                  <a:pt x="2084761" y="2051924"/>
                  <a:pt x="2084315" y="2030041"/>
                </a:cubicBezTo>
                <a:cubicBezTo>
                  <a:pt x="2072448" y="2014347"/>
                  <a:pt x="2073660" y="1985509"/>
                  <a:pt x="2056754" y="1974919"/>
                </a:cubicBezTo>
                <a:close/>
                <a:moveTo>
                  <a:pt x="1989765" y="1967007"/>
                </a:moveTo>
                <a:cubicBezTo>
                  <a:pt x="1985107" y="1985956"/>
                  <a:pt x="1970306" y="1994888"/>
                  <a:pt x="1954292" y="2002480"/>
                </a:cubicBezTo>
                <a:cubicBezTo>
                  <a:pt x="1947211" y="2024299"/>
                  <a:pt x="1934515" y="2040440"/>
                  <a:pt x="1914864" y="2049755"/>
                </a:cubicBezTo>
                <a:cubicBezTo>
                  <a:pt x="1915375" y="2064939"/>
                  <a:pt x="1911802" y="2084334"/>
                  <a:pt x="1922776" y="2089119"/>
                </a:cubicBezTo>
                <a:cubicBezTo>
                  <a:pt x="1931963" y="2071638"/>
                  <a:pt x="1969987" y="2076934"/>
                  <a:pt x="1989765" y="2081272"/>
                </a:cubicBezTo>
                <a:cubicBezTo>
                  <a:pt x="2023961" y="2065194"/>
                  <a:pt x="2028682" y="1981235"/>
                  <a:pt x="1989765" y="1967007"/>
                </a:cubicBezTo>
                <a:close/>
                <a:moveTo>
                  <a:pt x="1781572" y="1854937"/>
                </a:moveTo>
                <a:cubicBezTo>
                  <a:pt x="1777090" y="1855694"/>
                  <a:pt x="1773709" y="1859666"/>
                  <a:pt x="1773039" y="1868502"/>
                </a:cubicBezTo>
                <a:cubicBezTo>
                  <a:pt x="1782609" y="1880815"/>
                  <a:pt x="1790456" y="1871500"/>
                  <a:pt x="1796709" y="1860655"/>
                </a:cubicBezTo>
                <a:cubicBezTo>
                  <a:pt x="1791636" y="1856635"/>
                  <a:pt x="1786054" y="1854179"/>
                  <a:pt x="1781572" y="1854937"/>
                </a:cubicBezTo>
                <a:close/>
                <a:moveTo>
                  <a:pt x="1820314" y="1848788"/>
                </a:moveTo>
                <a:cubicBezTo>
                  <a:pt x="1807682" y="1847703"/>
                  <a:pt x="1805959" y="1866014"/>
                  <a:pt x="1812403" y="1872394"/>
                </a:cubicBezTo>
                <a:cubicBezTo>
                  <a:pt x="1827332" y="1875839"/>
                  <a:pt x="1826375" y="1854785"/>
                  <a:pt x="1820314" y="1848788"/>
                </a:cubicBezTo>
                <a:close/>
                <a:moveTo>
                  <a:pt x="106353" y="1703007"/>
                </a:moveTo>
                <a:cubicBezTo>
                  <a:pt x="122048" y="1709578"/>
                  <a:pt x="132510" y="1721509"/>
                  <a:pt x="153628" y="1722721"/>
                </a:cubicBezTo>
                <a:cubicBezTo>
                  <a:pt x="153309" y="1734779"/>
                  <a:pt x="167026" y="1733056"/>
                  <a:pt x="173342" y="1738479"/>
                </a:cubicBezTo>
                <a:cubicBezTo>
                  <a:pt x="176851" y="1741478"/>
                  <a:pt x="182912" y="1750920"/>
                  <a:pt x="189100" y="1758193"/>
                </a:cubicBezTo>
                <a:cubicBezTo>
                  <a:pt x="198989" y="1769869"/>
                  <a:pt x="210983" y="1777269"/>
                  <a:pt x="208814" y="1801513"/>
                </a:cubicBezTo>
                <a:cubicBezTo>
                  <a:pt x="234398" y="1803554"/>
                  <a:pt x="247349" y="1818165"/>
                  <a:pt x="271848" y="1821227"/>
                </a:cubicBezTo>
                <a:cubicBezTo>
                  <a:pt x="281482" y="1839154"/>
                  <a:pt x="298579" y="1849618"/>
                  <a:pt x="311275" y="1864546"/>
                </a:cubicBezTo>
                <a:cubicBezTo>
                  <a:pt x="309362" y="1876987"/>
                  <a:pt x="318357" y="1878454"/>
                  <a:pt x="315231" y="1892108"/>
                </a:cubicBezTo>
                <a:cubicBezTo>
                  <a:pt x="341070" y="1919350"/>
                  <a:pt x="312488" y="1966051"/>
                  <a:pt x="311275" y="2002416"/>
                </a:cubicBezTo>
                <a:cubicBezTo>
                  <a:pt x="281418" y="2015942"/>
                  <a:pt x="275740" y="2053583"/>
                  <a:pt x="224573" y="2045736"/>
                </a:cubicBezTo>
                <a:cubicBezTo>
                  <a:pt x="205561" y="2045098"/>
                  <a:pt x="207666" y="2065577"/>
                  <a:pt x="185208" y="2061494"/>
                </a:cubicBezTo>
                <a:cubicBezTo>
                  <a:pt x="167536" y="2075466"/>
                  <a:pt x="158923" y="2098434"/>
                  <a:pt x="149737" y="2120700"/>
                </a:cubicBezTo>
                <a:cubicBezTo>
                  <a:pt x="144505" y="2116680"/>
                  <a:pt x="135190" y="2116808"/>
                  <a:pt x="130023" y="2112853"/>
                </a:cubicBezTo>
                <a:cubicBezTo>
                  <a:pt x="121856" y="2115149"/>
                  <a:pt x="116561" y="2120444"/>
                  <a:pt x="114264" y="2128611"/>
                </a:cubicBezTo>
                <a:cubicBezTo>
                  <a:pt x="104439" y="2125293"/>
                  <a:pt x="93147" y="2123443"/>
                  <a:pt x="78792" y="2124655"/>
                </a:cubicBezTo>
                <a:cubicBezTo>
                  <a:pt x="88298" y="2119679"/>
                  <a:pt x="99718" y="2116680"/>
                  <a:pt x="106353" y="2108897"/>
                </a:cubicBezTo>
                <a:cubicBezTo>
                  <a:pt x="87787" y="2105133"/>
                  <a:pt x="89701" y="2080889"/>
                  <a:pt x="70881" y="2077380"/>
                </a:cubicBezTo>
                <a:cubicBezTo>
                  <a:pt x="70881" y="2055050"/>
                  <a:pt x="70881" y="2032721"/>
                  <a:pt x="70881" y="2010391"/>
                </a:cubicBezTo>
                <a:cubicBezTo>
                  <a:pt x="71710" y="1993803"/>
                  <a:pt x="55888" y="1993867"/>
                  <a:pt x="55122" y="1978874"/>
                </a:cubicBezTo>
                <a:cubicBezTo>
                  <a:pt x="68711" y="1961010"/>
                  <a:pt x="69541" y="1930259"/>
                  <a:pt x="74836" y="1903974"/>
                </a:cubicBezTo>
                <a:cubicBezTo>
                  <a:pt x="88936" y="1894468"/>
                  <a:pt x="102206" y="1884069"/>
                  <a:pt x="114264" y="1872457"/>
                </a:cubicBezTo>
                <a:cubicBezTo>
                  <a:pt x="130725" y="1870416"/>
                  <a:pt x="140932" y="1874690"/>
                  <a:pt x="149737" y="1880369"/>
                </a:cubicBezTo>
                <a:cubicBezTo>
                  <a:pt x="165814" y="1854402"/>
                  <a:pt x="133914" y="1854721"/>
                  <a:pt x="110308" y="1856699"/>
                </a:cubicBezTo>
                <a:cubicBezTo>
                  <a:pt x="92062" y="1844769"/>
                  <a:pt x="84470" y="1822120"/>
                  <a:pt x="78792" y="1797621"/>
                </a:cubicBezTo>
                <a:cubicBezTo>
                  <a:pt x="93274" y="1776631"/>
                  <a:pt x="78984" y="1726804"/>
                  <a:pt x="94550" y="1706963"/>
                </a:cubicBezTo>
                <a:cubicBezTo>
                  <a:pt x="100165" y="1707345"/>
                  <a:pt x="105715" y="1707601"/>
                  <a:pt x="106353" y="1703007"/>
                </a:cubicBezTo>
                <a:close/>
                <a:moveTo>
                  <a:pt x="1174157" y="1699051"/>
                </a:moveTo>
                <a:cubicBezTo>
                  <a:pt x="1189087" y="1695606"/>
                  <a:pt x="1192659" y="1712130"/>
                  <a:pt x="1185960" y="1718765"/>
                </a:cubicBezTo>
                <a:cubicBezTo>
                  <a:pt x="1173647" y="1720551"/>
                  <a:pt x="1173392" y="1710344"/>
                  <a:pt x="1174157" y="1699051"/>
                </a:cubicBezTo>
                <a:close/>
                <a:moveTo>
                  <a:pt x="1178049" y="1620324"/>
                </a:moveTo>
                <a:cubicBezTo>
                  <a:pt x="1172371" y="1651713"/>
                  <a:pt x="1182707" y="1691332"/>
                  <a:pt x="1146532" y="1699115"/>
                </a:cubicBezTo>
                <a:cubicBezTo>
                  <a:pt x="1124330" y="1680039"/>
                  <a:pt x="1100724" y="1709196"/>
                  <a:pt x="1118971" y="1730632"/>
                </a:cubicBezTo>
                <a:cubicBezTo>
                  <a:pt x="1138302" y="1734205"/>
                  <a:pt x="1137473" y="1717617"/>
                  <a:pt x="1158399" y="1722785"/>
                </a:cubicBezTo>
                <a:cubicBezTo>
                  <a:pt x="1170138" y="1722849"/>
                  <a:pt x="1171797" y="1732993"/>
                  <a:pt x="1182004" y="1734588"/>
                </a:cubicBezTo>
                <a:cubicBezTo>
                  <a:pt x="1185960" y="1729356"/>
                  <a:pt x="1188512" y="1722721"/>
                  <a:pt x="1193808" y="1718829"/>
                </a:cubicBezTo>
                <a:cubicBezTo>
                  <a:pt x="1206886" y="1710918"/>
                  <a:pt x="1217413" y="1700391"/>
                  <a:pt x="1225324" y="1687313"/>
                </a:cubicBezTo>
                <a:cubicBezTo>
                  <a:pt x="1203122" y="1673723"/>
                  <a:pt x="1229343" y="1653180"/>
                  <a:pt x="1237127" y="1636082"/>
                </a:cubicBezTo>
                <a:cubicBezTo>
                  <a:pt x="1226791" y="1631935"/>
                  <a:pt x="1213011" y="1631297"/>
                  <a:pt x="1197763" y="1632126"/>
                </a:cubicBezTo>
                <a:cubicBezTo>
                  <a:pt x="1188448" y="1630914"/>
                  <a:pt x="1190426" y="1618410"/>
                  <a:pt x="1178049" y="1620324"/>
                </a:cubicBezTo>
                <a:close/>
                <a:moveTo>
                  <a:pt x="2178865" y="1612413"/>
                </a:moveTo>
                <a:cubicBezTo>
                  <a:pt x="2172485" y="1621791"/>
                  <a:pt x="2168019" y="1633083"/>
                  <a:pt x="2155195" y="1636018"/>
                </a:cubicBezTo>
                <a:cubicBezTo>
                  <a:pt x="2157110" y="1654456"/>
                  <a:pt x="2159853" y="1661665"/>
                  <a:pt x="2151240" y="1675446"/>
                </a:cubicBezTo>
                <a:cubicBezTo>
                  <a:pt x="2159215" y="1687249"/>
                  <a:pt x="2190604" y="1686164"/>
                  <a:pt x="2194560" y="1671490"/>
                </a:cubicBezTo>
                <a:cubicBezTo>
                  <a:pt x="2183139" y="1665940"/>
                  <a:pt x="2182118" y="1649863"/>
                  <a:pt x="2174909" y="1639973"/>
                </a:cubicBezTo>
                <a:cubicBezTo>
                  <a:pt x="2186074" y="1639591"/>
                  <a:pt x="2193411" y="1615220"/>
                  <a:pt x="2178865" y="1612413"/>
                </a:cubicBezTo>
                <a:close/>
                <a:moveTo>
                  <a:pt x="1059830" y="1580896"/>
                </a:moveTo>
                <a:cubicBezTo>
                  <a:pt x="1047708" y="1588551"/>
                  <a:pt x="1041966" y="1602460"/>
                  <a:pt x="1032268" y="1612413"/>
                </a:cubicBezTo>
                <a:cubicBezTo>
                  <a:pt x="1027228" y="1617899"/>
                  <a:pt x="1012937" y="1614135"/>
                  <a:pt x="1012554" y="1624215"/>
                </a:cubicBezTo>
                <a:cubicBezTo>
                  <a:pt x="1018934" y="1630978"/>
                  <a:pt x="1029014" y="1633976"/>
                  <a:pt x="1044071" y="1632062"/>
                </a:cubicBezTo>
                <a:cubicBezTo>
                  <a:pt x="1063338" y="1648268"/>
                  <a:pt x="1074822" y="1672256"/>
                  <a:pt x="1099257" y="1683293"/>
                </a:cubicBezTo>
                <a:cubicBezTo>
                  <a:pt x="1111379" y="1675127"/>
                  <a:pt x="1099576" y="1657710"/>
                  <a:pt x="1103213" y="1636018"/>
                </a:cubicBezTo>
                <a:cubicBezTo>
                  <a:pt x="1109274" y="1631616"/>
                  <a:pt x="1112910" y="1624726"/>
                  <a:pt x="1118971" y="1620260"/>
                </a:cubicBezTo>
                <a:cubicBezTo>
                  <a:pt x="1118971" y="1613688"/>
                  <a:pt x="1118971" y="1607117"/>
                  <a:pt x="1118971" y="1600546"/>
                </a:cubicBezTo>
                <a:cubicBezTo>
                  <a:pt x="1112464" y="1591295"/>
                  <a:pt x="1095939" y="1591997"/>
                  <a:pt x="1079543" y="1592699"/>
                </a:cubicBezTo>
                <a:cubicBezTo>
                  <a:pt x="1070292" y="1591486"/>
                  <a:pt x="1072206" y="1578982"/>
                  <a:pt x="1059830" y="1580896"/>
                </a:cubicBezTo>
                <a:close/>
                <a:moveTo>
                  <a:pt x="1540556" y="1561182"/>
                </a:moveTo>
                <a:cubicBezTo>
                  <a:pt x="1551019" y="1566477"/>
                  <a:pt x="1569138" y="1564117"/>
                  <a:pt x="1572072" y="1576941"/>
                </a:cubicBezTo>
                <a:cubicBezTo>
                  <a:pt x="1589362" y="1581087"/>
                  <a:pt x="1585023" y="1563606"/>
                  <a:pt x="1599698" y="1565138"/>
                </a:cubicBezTo>
                <a:cubicBezTo>
                  <a:pt x="1600080" y="1583065"/>
                  <a:pt x="1625791" y="1575792"/>
                  <a:pt x="1619347" y="1600546"/>
                </a:cubicBezTo>
                <a:cubicBezTo>
                  <a:pt x="1599952" y="1617708"/>
                  <a:pt x="1574560" y="1622748"/>
                  <a:pt x="1540556" y="1616304"/>
                </a:cubicBezTo>
                <a:cubicBezTo>
                  <a:pt x="1535005" y="1606096"/>
                  <a:pt x="1527285" y="1598122"/>
                  <a:pt x="1520842" y="1588743"/>
                </a:cubicBezTo>
                <a:cubicBezTo>
                  <a:pt x="1523777" y="1575983"/>
                  <a:pt x="1535835" y="1572219"/>
                  <a:pt x="1540556" y="1561182"/>
                </a:cubicBezTo>
                <a:close/>
                <a:moveTo>
                  <a:pt x="903355" y="1547034"/>
                </a:moveTo>
                <a:cubicBezTo>
                  <a:pt x="904974" y="1546173"/>
                  <a:pt x="906234" y="1546093"/>
                  <a:pt x="910157" y="1549379"/>
                </a:cubicBezTo>
                <a:cubicBezTo>
                  <a:pt x="910157" y="1551995"/>
                  <a:pt x="910157" y="1554674"/>
                  <a:pt x="910157" y="1557290"/>
                </a:cubicBezTo>
                <a:cubicBezTo>
                  <a:pt x="902310" y="1563861"/>
                  <a:pt x="905118" y="1556907"/>
                  <a:pt x="894399" y="1557290"/>
                </a:cubicBezTo>
                <a:cubicBezTo>
                  <a:pt x="894399" y="1554674"/>
                  <a:pt x="894399" y="1552059"/>
                  <a:pt x="894399" y="1549379"/>
                </a:cubicBezTo>
                <a:cubicBezTo>
                  <a:pt x="899759" y="1549538"/>
                  <a:pt x="901736" y="1547896"/>
                  <a:pt x="903355" y="1547034"/>
                </a:cubicBezTo>
                <a:close/>
                <a:moveTo>
                  <a:pt x="1293321" y="1509003"/>
                </a:moveTo>
                <a:cubicBezTo>
                  <a:pt x="1288182" y="1507455"/>
                  <a:pt x="1282760" y="1507367"/>
                  <a:pt x="1276619" y="1509951"/>
                </a:cubicBezTo>
                <a:cubicBezTo>
                  <a:pt x="1272536" y="1532408"/>
                  <a:pt x="1292951" y="1530367"/>
                  <a:pt x="1292377" y="1549315"/>
                </a:cubicBezTo>
                <a:cubicBezTo>
                  <a:pt x="1292377" y="1567689"/>
                  <a:pt x="1292377" y="1586064"/>
                  <a:pt x="1292377" y="1604438"/>
                </a:cubicBezTo>
                <a:cubicBezTo>
                  <a:pt x="1276427" y="1618729"/>
                  <a:pt x="1266220" y="1638698"/>
                  <a:pt x="1256904" y="1659624"/>
                </a:cubicBezTo>
                <a:cubicBezTo>
                  <a:pt x="1291611" y="1672575"/>
                  <a:pt x="1318280" y="1645333"/>
                  <a:pt x="1351455" y="1643865"/>
                </a:cubicBezTo>
                <a:cubicBezTo>
                  <a:pt x="1348073" y="1615730"/>
                  <a:pt x="1324787" y="1607500"/>
                  <a:pt x="1327850" y="1572921"/>
                </a:cubicBezTo>
                <a:cubicBezTo>
                  <a:pt x="1333336" y="1561373"/>
                  <a:pt x="1359047" y="1569986"/>
                  <a:pt x="1359366" y="1553207"/>
                </a:cubicBezTo>
                <a:cubicBezTo>
                  <a:pt x="1359366" y="1550655"/>
                  <a:pt x="1359366" y="1548039"/>
                  <a:pt x="1359366" y="1545424"/>
                </a:cubicBezTo>
                <a:cubicBezTo>
                  <a:pt x="1352412" y="1541851"/>
                  <a:pt x="1347180" y="1536619"/>
                  <a:pt x="1343608" y="1529665"/>
                </a:cubicBezTo>
                <a:cubicBezTo>
                  <a:pt x="1321597" y="1531436"/>
                  <a:pt x="1308737" y="1513648"/>
                  <a:pt x="1293321" y="1509003"/>
                </a:cubicBezTo>
                <a:close/>
                <a:moveTo>
                  <a:pt x="472750" y="1427204"/>
                </a:moveTo>
                <a:cubicBezTo>
                  <a:pt x="484681" y="1428416"/>
                  <a:pt x="483788" y="1442388"/>
                  <a:pt x="496356" y="1442963"/>
                </a:cubicBezTo>
                <a:cubicBezTo>
                  <a:pt x="508542" y="1443345"/>
                  <a:pt x="518239" y="1441176"/>
                  <a:pt x="523917" y="1435051"/>
                </a:cubicBezTo>
                <a:cubicBezTo>
                  <a:pt x="539292" y="1441048"/>
                  <a:pt x="533678" y="1457381"/>
                  <a:pt x="527937" y="1470523"/>
                </a:cubicBezTo>
                <a:cubicBezTo>
                  <a:pt x="505224" y="1448832"/>
                  <a:pt x="501141" y="1483283"/>
                  <a:pt x="472750" y="1478435"/>
                </a:cubicBezTo>
                <a:cubicBezTo>
                  <a:pt x="461968" y="1471289"/>
                  <a:pt x="460437" y="1434094"/>
                  <a:pt x="472750" y="1427204"/>
                </a:cubicBezTo>
                <a:close/>
                <a:moveTo>
                  <a:pt x="1081140" y="1425750"/>
                </a:moveTo>
                <a:cubicBezTo>
                  <a:pt x="1068011" y="1425983"/>
                  <a:pt x="1058059" y="1441272"/>
                  <a:pt x="1051982" y="1454765"/>
                </a:cubicBezTo>
                <a:cubicBezTo>
                  <a:pt x="1074311" y="1468865"/>
                  <a:pt x="1091474" y="1448193"/>
                  <a:pt x="1095302" y="1431159"/>
                </a:cubicBezTo>
                <a:cubicBezTo>
                  <a:pt x="1090246" y="1427267"/>
                  <a:pt x="1085517" y="1425672"/>
                  <a:pt x="1081140" y="1425750"/>
                </a:cubicBezTo>
                <a:close/>
                <a:moveTo>
                  <a:pt x="480661" y="1372017"/>
                </a:moveTo>
                <a:cubicBezTo>
                  <a:pt x="479960" y="1375398"/>
                  <a:pt x="482256" y="1375781"/>
                  <a:pt x="484617" y="1375973"/>
                </a:cubicBezTo>
                <a:cubicBezTo>
                  <a:pt x="485765" y="1386372"/>
                  <a:pt x="479130" y="1388860"/>
                  <a:pt x="468859" y="1387775"/>
                </a:cubicBezTo>
                <a:cubicBezTo>
                  <a:pt x="467710" y="1377504"/>
                  <a:pt x="470262" y="1370868"/>
                  <a:pt x="480661" y="1372017"/>
                </a:cubicBezTo>
                <a:close/>
                <a:moveTo>
                  <a:pt x="1538709" y="1303074"/>
                </a:moveTo>
                <a:cubicBezTo>
                  <a:pt x="1519450" y="1306735"/>
                  <a:pt x="1506041" y="1324391"/>
                  <a:pt x="1485561" y="1328698"/>
                </a:cubicBezTo>
                <a:cubicBezTo>
                  <a:pt x="1482817" y="1360342"/>
                  <a:pt x="1503552" y="1368509"/>
                  <a:pt x="1513122" y="1387776"/>
                </a:cubicBezTo>
                <a:cubicBezTo>
                  <a:pt x="1525435" y="1393837"/>
                  <a:pt x="1551593" y="1386053"/>
                  <a:pt x="1556441" y="1399579"/>
                </a:cubicBezTo>
                <a:cubicBezTo>
                  <a:pt x="1543809" y="1434221"/>
                  <a:pt x="1482881" y="1420633"/>
                  <a:pt x="1438285" y="1423184"/>
                </a:cubicBezTo>
                <a:cubicBezTo>
                  <a:pt x="1432097" y="1435434"/>
                  <a:pt x="1421570" y="1443217"/>
                  <a:pt x="1410661" y="1450746"/>
                </a:cubicBezTo>
                <a:cubicBezTo>
                  <a:pt x="1417231" y="1478307"/>
                  <a:pt x="1416594" y="1513077"/>
                  <a:pt x="1422463" y="1541404"/>
                </a:cubicBezTo>
                <a:cubicBezTo>
                  <a:pt x="1435479" y="1545424"/>
                  <a:pt x="1452576" y="1545424"/>
                  <a:pt x="1461891" y="1553207"/>
                </a:cubicBezTo>
                <a:cubicBezTo>
                  <a:pt x="1464762" y="1568072"/>
                  <a:pt x="1471716" y="1592762"/>
                  <a:pt x="1453980" y="1596526"/>
                </a:cubicBezTo>
                <a:cubicBezTo>
                  <a:pt x="1447600" y="1591104"/>
                  <a:pt x="1449068" y="1577769"/>
                  <a:pt x="1434266" y="1580768"/>
                </a:cubicBezTo>
                <a:cubicBezTo>
                  <a:pt x="1422272" y="1611966"/>
                  <a:pt x="1448302" y="1637103"/>
                  <a:pt x="1453980" y="1663515"/>
                </a:cubicBezTo>
                <a:cubicBezTo>
                  <a:pt x="1485497" y="1663388"/>
                  <a:pt x="1521670" y="1678253"/>
                  <a:pt x="1544575" y="1663515"/>
                </a:cubicBezTo>
                <a:cubicBezTo>
                  <a:pt x="1555102" y="1668747"/>
                  <a:pt x="1549742" y="1689864"/>
                  <a:pt x="1556378" y="1698988"/>
                </a:cubicBezTo>
                <a:cubicBezTo>
                  <a:pt x="1580174" y="1700136"/>
                  <a:pt x="1609458" y="1695798"/>
                  <a:pt x="1627322" y="1702880"/>
                </a:cubicBezTo>
                <a:cubicBezTo>
                  <a:pt x="1627258" y="1712194"/>
                  <a:pt x="1634085" y="1714491"/>
                  <a:pt x="1631278" y="1726549"/>
                </a:cubicBezTo>
                <a:cubicBezTo>
                  <a:pt x="1634531" y="1735098"/>
                  <a:pt x="1646142" y="1735289"/>
                  <a:pt x="1647036" y="1746263"/>
                </a:cubicBezTo>
                <a:cubicBezTo>
                  <a:pt x="1624962" y="1760107"/>
                  <a:pt x="1637211" y="1788306"/>
                  <a:pt x="1631278" y="1813252"/>
                </a:cubicBezTo>
                <a:cubicBezTo>
                  <a:pt x="1643080" y="1824736"/>
                  <a:pt x="1669749" y="1821992"/>
                  <a:pt x="1682508" y="1813252"/>
                </a:cubicBezTo>
                <a:cubicBezTo>
                  <a:pt x="1685953" y="1833476"/>
                  <a:pt x="1716577" y="1826458"/>
                  <a:pt x="1733739" y="1832966"/>
                </a:cubicBezTo>
                <a:cubicBezTo>
                  <a:pt x="1737312" y="1800492"/>
                  <a:pt x="1714216" y="1794686"/>
                  <a:pt x="1706050" y="1773951"/>
                </a:cubicBezTo>
                <a:cubicBezTo>
                  <a:pt x="1712111" y="1768210"/>
                  <a:pt x="1709559" y="1753791"/>
                  <a:pt x="1710005" y="1742435"/>
                </a:cubicBezTo>
                <a:cubicBezTo>
                  <a:pt x="1719193" y="1731844"/>
                  <a:pt x="1725891" y="1718957"/>
                  <a:pt x="1729720" y="1703007"/>
                </a:cubicBezTo>
                <a:cubicBezTo>
                  <a:pt x="1723148" y="1699051"/>
                  <a:pt x="1726912" y="1684761"/>
                  <a:pt x="1717853" y="1683293"/>
                </a:cubicBezTo>
                <a:cubicBezTo>
                  <a:pt x="1701967" y="1680550"/>
                  <a:pt x="1708156" y="1699881"/>
                  <a:pt x="1694247" y="1699051"/>
                </a:cubicBezTo>
                <a:cubicBezTo>
                  <a:pt x="1683720" y="1699051"/>
                  <a:pt x="1673193" y="1699051"/>
                  <a:pt x="1662731" y="1699051"/>
                </a:cubicBezTo>
                <a:cubicBezTo>
                  <a:pt x="1653097" y="1693501"/>
                  <a:pt x="1642826" y="1674553"/>
                  <a:pt x="1627258" y="1687249"/>
                </a:cubicBezTo>
                <a:cubicBezTo>
                  <a:pt x="1625025" y="1677615"/>
                  <a:pt x="1612010" y="1678827"/>
                  <a:pt x="1615456" y="1663579"/>
                </a:cubicBezTo>
                <a:cubicBezTo>
                  <a:pt x="1614754" y="1649799"/>
                  <a:pt x="1629300" y="1651202"/>
                  <a:pt x="1635169" y="1643865"/>
                </a:cubicBezTo>
                <a:cubicBezTo>
                  <a:pt x="1636254" y="1629638"/>
                  <a:pt x="1619603" y="1633147"/>
                  <a:pt x="1619411" y="1620196"/>
                </a:cubicBezTo>
                <a:cubicBezTo>
                  <a:pt x="1635552" y="1609350"/>
                  <a:pt x="1645952" y="1580959"/>
                  <a:pt x="1631214" y="1561118"/>
                </a:cubicBezTo>
                <a:cubicBezTo>
                  <a:pt x="1619283" y="1559906"/>
                  <a:pt x="1600591" y="1565520"/>
                  <a:pt x="1599697" y="1553271"/>
                </a:cubicBezTo>
                <a:cubicBezTo>
                  <a:pt x="1604929" y="1542744"/>
                  <a:pt x="1626046" y="1548103"/>
                  <a:pt x="1635169" y="1541468"/>
                </a:cubicBezTo>
                <a:cubicBezTo>
                  <a:pt x="1639125" y="1523030"/>
                  <a:pt x="1619347" y="1528389"/>
                  <a:pt x="1623367" y="1509951"/>
                </a:cubicBezTo>
                <a:cubicBezTo>
                  <a:pt x="1628343" y="1491960"/>
                  <a:pt x="1655585" y="1495788"/>
                  <a:pt x="1666750" y="1494193"/>
                </a:cubicBezTo>
                <a:cubicBezTo>
                  <a:pt x="1682700" y="1471161"/>
                  <a:pt x="1655202" y="1462357"/>
                  <a:pt x="1654947" y="1442962"/>
                </a:cubicBezTo>
                <a:cubicBezTo>
                  <a:pt x="1657818" y="1419548"/>
                  <a:pt x="1675171" y="1410743"/>
                  <a:pt x="1670706" y="1379929"/>
                </a:cubicBezTo>
                <a:cubicBezTo>
                  <a:pt x="1653416" y="1367041"/>
                  <a:pt x="1646845" y="1343372"/>
                  <a:pt x="1611628" y="1348412"/>
                </a:cubicBezTo>
                <a:cubicBezTo>
                  <a:pt x="1603206" y="1339799"/>
                  <a:pt x="1589936" y="1335971"/>
                  <a:pt x="1572200" y="1336609"/>
                </a:cubicBezTo>
                <a:cubicBezTo>
                  <a:pt x="1567223" y="1327103"/>
                  <a:pt x="1567159" y="1312748"/>
                  <a:pt x="1560397" y="1305092"/>
                </a:cubicBezTo>
                <a:cubicBezTo>
                  <a:pt x="1552199" y="1302189"/>
                  <a:pt x="1545129" y="1301854"/>
                  <a:pt x="1538709" y="1303074"/>
                </a:cubicBezTo>
                <a:close/>
                <a:moveTo>
                  <a:pt x="1856790" y="1215114"/>
                </a:moveTo>
                <a:cubicBezTo>
                  <a:pt x="1853677" y="1215187"/>
                  <a:pt x="1850762" y="1216045"/>
                  <a:pt x="1848003" y="1218326"/>
                </a:cubicBezTo>
                <a:cubicBezTo>
                  <a:pt x="1849789" y="1240081"/>
                  <a:pt x="1867270" y="1246270"/>
                  <a:pt x="1875501" y="1261709"/>
                </a:cubicBezTo>
                <a:cubicBezTo>
                  <a:pt x="1875501" y="1278680"/>
                  <a:pt x="1885708" y="1282826"/>
                  <a:pt x="1891259" y="1289270"/>
                </a:cubicBezTo>
                <a:cubicBezTo>
                  <a:pt x="1903061" y="1303051"/>
                  <a:pt x="1908995" y="1322254"/>
                  <a:pt x="1926731" y="1324742"/>
                </a:cubicBezTo>
                <a:cubicBezTo>
                  <a:pt x="1943511" y="1336673"/>
                  <a:pt x="1956079" y="1316321"/>
                  <a:pt x="1977961" y="1320787"/>
                </a:cubicBezTo>
                <a:cubicBezTo>
                  <a:pt x="1978408" y="1304135"/>
                  <a:pt x="2000483" y="1309175"/>
                  <a:pt x="1997676" y="1289270"/>
                </a:cubicBezTo>
                <a:cubicBezTo>
                  <a:pt x="1985936" y="1286527"/>
                  <a:pt x="1981726" y="1276319"/>
                  <a:pt x="1974070" y="1269556"/>
                </a:cubicBezTo>
                <a:cubicBezTo>
                  <a:pt x="1960928" y="1269556"/>
                  <a:pt x="1947785" y="1269556"/>
                  <a:pt x="1934642" y="1269556"/>
                </a:cubicBezTo>
                <a:cubicBezTo>
                  <a:pt x="1927114" y="1245504"/>
                  <a:pt x="1900765" y="1240400"/>
                  <a:pt x="1891323" y="1218326"/>
                </a:cubicBezTo>
                <a:cubicBezTo>
                  <a:pt x="1877254" y="1221723"/>
                  <a:pt x="1866130" y="1214892"/>
                  <a:pt x="1856790" y="1215114"/>
                </a:cubicBezTo>
                <a:close/>
                <a:moveTo>
                  <a:pt x="386111" y="1186809"/>
                </a:moveTo>
                <a:cubicBezTo>
                  <a:pt x="422222" y="1186171"/>
                  <a:pt x="428283" y="1215519"/>
                  <a:pt x="453100" y="1226173"/>
                </a:cubicBezTo>
                <a:cubicBezTo>
                  <a:pt x="451187" y="1247929"/>
                  <a:pt x="432685" y="1253097"/>
                  <a:pt x="425476" y="1269556"/>
                </a:cubicBezTo>
                <a:cubicBezTo>
                  <a:pt x="410802" y="1269301"/>
                  <a:pt x="398297" y="1271279"/>
                  <a:pt x="390004" y="1277468"/>
                </a:cubicBezTo>
                <a:cubicBezTo>
                  <a:pt x="360145" y="1256350"/>
                  <a:pt x="376988" y="1218709"/>
                  <a:pt x="386111" y="1186809"/>
                </a:cubicBezTo>
                <a:close/>
                <a:moveTo>
                  <a:pt x="1796709" y="1171114"/>
                </a:moveTo>
                <a:cubicBezTo>
                  <a:pt x="1796773" y="1181577"/>
                  <a:pt x="1795241" y="1193635"/>
                  <a:pt x="1800601" y="1198675"/>
                </a:cubicBezTo>
                <a:cubicBezTo>
                  <a:pt x="1814636" y="1198229"/>
                  <a:pt x="1832372" y="1201546"/>
                  <a:pt x="1832181" y="1186873"/>
                </a:cubicBezTo>
                <a:cubicBezTo>
                  <a:pt x="1816805" y="1185086"/>
                  <a:pt x="1812467" y="1172390"/>
                  <a:pt x="1796709" y="1171114"/>
                </a:cubicBezTo>
                <a:close/>
                <a:moveTo>
                  <a:pt x="1673834" y="1162183"/>
                </a:moveTo>
                <a:cubicBezTo>
                  <a:pt x="1665418" y="1165955"/>
                  <a:pt x="1657308" y="1181290"/>
                  <a:pt x="1646972" y="1182917"/>
                </a:cubicBezTo>
                <a:cubicBezTo>
                  <a:pt x="1627896" y="1186235"/>
                  <a:pt x="1619092" y="1179217"/>
                  <a:pt x="1607545" y="1175006"/>
                </a:cubicBezTo>
                <a:cubicBezTo>
                  <a:pt x="1607545" y="1194656"/>
                  <a:pt x="1592233" y="1199058"/>
                  <a:pt x="1583938" y="1210479"/>
                </a:cubicBezTo>
                <a:cubicBezTo>
                  <a:pt x="1582790" y="1228725"/>
                  <a:pt x="1583938" y="1244547"/>
                  <a:pt x="1591849" y="1253798"/>
                </a:cubicBezTo>
                <a:cubicBezTo>
                  <a:pt x="1603653" y="1253798"/>
                  <a:pt x="1615519" y="1253798"/>
                  <a:pt x="1627322" y="1253798"/>
                </a:cubicBezTo>
                <a:cubicBezTo>
                  <a:pt x="1637785" y="1245887"/>
                  <a:pt x="1646972" y="1236700"/>
                  <a:pt x="1654883" y="1226237"/>
                </a:cubicBezTo>
                <a:cubicBezTo>
                  <a:pt x="1654564" y="1212839"/>
                  <a:pt x="1653671" y="1198739"/>
                  <a:pt x="1662731" y="1194720"/>
                </a:cubicBezTo>
                <a:cubicBezTo>
                  <a:pt x="1675108" y="1192742"/>
                  <a:pt x="1678106" y="1203333"/>
                  <a:pt x="1686400" y="1194720"/>
                </a:cubicBezTo>
                <a:cubicBezTo>
                  <a:pt x="1685890" y="1183364"/>
                  <a:pt x="1688505" y="1168945"/>
                  <a:pt x="1682445" y="1163203"/>
                </a:cubicBezTo>
                <a:cubicBezTo>
                  <a:pt x="1679478" y="1160954"/>
                  <a:pt x="1676639" y="1160926"/>
                  <a:pt x="1673834" y="1162183"/>
                </a:cubicBezTo>
                <a:close/>
                <a:moveTo>
                  <a:pt x="1891259" y="1135642"/>
                </a:moveTo>
                <a:cubicBezTo>
                  <a:pt x="1885836" y="1135451"/>
                  <a:pt x="1882582" y="1137492"/>
                  <a:pt x="1879456" y="1139597"/>
                </a:cubicBezTo>
                <a:cubicBezTo>
                  <a:pt x="1878563" y="1146998"/>
                  <a:pt x="1883858" y="1148274"/>
                  <a:pt x="1883412" y="1155356"/>
                </a:cubicBezTo>
                <a:cubicBezTo>
                  <a:pt x="1895087" y="1156185"/>
                  <a:pt x="1897256" y="1141256"/>
                  <a:pt x="1891259" y="1135642"/>
                </a:cubicBezTo>
                <a:close/>
                <a:moveTo>
                  <a:pt x="2182758" y="997773"/>
                </a:moveTo>
                <a:cubicBezTo>
                  <a:pt x="2186713" y="997773"/>
                  <a:pt x="2190669" y="997773"/>
                  <a:pt x="2194560" y="997773"/>
                </a:cubicBezTo>
                <a:cubicBezTo>
                  <a:pt x="2205023" y="992796"/>
                  <a:pt x="2200175" y="1005301"/>
                  <a:pt x="2206363" y="1009575"/>
                </a:cubicBezTo>
                <a:cubicBezTo>
                  <a:pt x="2214274" y="1015062"/>
                  <a:pt x="2218613" y="1013595"/>
                  <a:pt x="2226077" y="1021378"/>
                </a:cubicBezTo>
                <a:cubicBezTo>
                  <a:pt x="2228373" y="1023739"/>
                  <a:pt x="2230288" y="1031331"/>
                  <a:pt x="2237879" y="1033181"/>
                </a:cubicBezTo>
                <a:cubicBezTo>
                  <a:pt x="2249363" y="1069291"/>
                  <a:pt x="2213508" y="1086390"/>
                  <a:pt x="2178865" y="1076564"/>
                </a:cubicBezTo>
                <a:cubicBezTo>
                  <a:pt x="2174144" y="1058956"/>
                  <a:pt x="2161767" y="1049003"/>
                  <a:pt x="2155196" y="1033245"/>
                </a:cubicBezTo>
                <a:cubicBezTo>
                  <a:pt x="2166680" y="1023675"/>
                  <a:pt x="2169934" y="1006003"/>
                  <a:pt x="2182758" y="997773"/>
                </a:cubicBezTo>
                <a:close/>
                <a:moveTo>
                  <a:pt x="401870" y="914961"/>
                </a:moveTo>
                <a:cubicBezTo>
                  <a:pt x="427645" y="914578"/>
                  <a:pt x="438619" y="966893"/>
                  <a:pt x="397915" y="958281"/>
                </a:cubicBezTo>
                <a:cubicBezTo>
                  <a:pt x="388090" y="944309"/>
                  <a:pt x="388281" y="923957"/>
                  <a:pt x="401870" y="914961"/>
                </a:cubicBezTo>
                <a:close/>
                <a:moveTo>
                  <a:pt x="559453" y="907114"/>
                </a:moveTo>
                <a:cubicBezTo>
                  <a:pt x="564684" y="908518"/>
                  <a:pt x="565705" y="914004"/>
                  <a:pt x="571320" y="914962"/>
                </a:cubicBezTo>
                <a:cubicBezTo>
                  <a:pt x="570873" y="924978"/>
                  <a:pt x="556646" y="924276"/>
                  <a:pt x="551606" y="918917"/>
                </a:cubicBezTo>
                <a:cubicBezTo>
                  <a:pt x="553009" y="913749"/>
                  <a:pt x="558560" y="912728"/>
                  <a:pt x="559453" y="907114"/>
                </a:cubicBezTo>
                <a:close/>
                <a:moveTo>
                  <a:pt x="523982" y="867750"/>
                </a:moveTo>
                <a:cubicBezTo>
                  <a:pt x="536231" y="870685"/>
                  <a:pt x="539932" y="896205"/>
                  <a:pt x="531893" y="907114"/>
                </a:cubicBezTo>
                <a:cubicBezTo>
                  <a:pt x="520537" y="906604"/>
                  <a:pt x="506118" y="909283"/>
                  <a:pt x="500376" y="903158"/>
                </a:cubicBezTo>
                <a:cubicBezTo>
                  <a:pt x="500376" y="895247"/>
                  <a:pt x="500376" y="887400"/>
                  <a:pt x="500376" y="879553"/>
                </a:cubicBezTo>
                <a:cubicBezTo>
                  <a:pt x="504587" y="871897"/>
                  <a:pt x="518559" y="874066"/>
                  <a:pt x="523982" y="867750"/>
                </a:cubicBezTo>
                <a:close/>
                <a:moveTo>
                  <a:pt x="1739486" y="795974"/>
                </a:moveTo>
                <a:cubicBezTo>
                  <a:pt x="1743589" y="795134"/>
                  <a:pt x="1748142" y="795162"/>
                  <a:pt x="1753326" y="796741"/>
                </a:cubicBezTo>
                <a:cubicBezTo>
                  <a:pt x="1755048" y="797252"/>
                  <a:pt x="1760152" y="804461"/>
                  <a:pt x="1761237" y="804652"/>
                </a:cubicBezTo>
                <a:cubicBezTo>
                  <a:pt x="1785863" y="809501"/>
                  <a:pt x="1785097" y="800952"/>
                  <a:pt x="1796709" y="816455"/>
                </a:cubicBezTo>
                <a:cubicBezTo>
                  <a:pt x="1799644" y="820475"/>
                  <a:pt x="1802451" y="823537"/>
                  <a:pt x="1804557" y="828322"/>
                </a:cubicBezTo>
                <a:cubicBezTo>
                  <a:pt x="1811064" y="836425"/>
                  <a:pt x="1811064" y="871450"/>
                  <a:pt x="1804557" y="879552"/>
                </a:cubicBezTo>
                <a:cubicBezTo>
                  <a:pt x="1807874" y="892632"/>
                  <a:pt x="1789245" y="888484"/>
                  <a:pt x="1784842" y="891355"/>
                </a:cubicBezTo>
                <a:cubicBezTo>
                  <a:pt x="1776676" y="896778"/>
                  <a:pt x="1778144" y="906029"/>
                  <a:pt x="1769084" y="907114"/>
                </a:cubicBezTo>
                <a:cubicBezTo>
                  <a:pt x="1750965" y="906859"/>
                  <a:pt x="1730550" y="908836"/>
                  <a:pt x="1717853" y="903158"/>
                </a:cubicBezTo>
                <a:cubicBezTo>
                  <a:pt x="1719321" y="896459"/>
                  <a:pt x="1714791" y="895694"/>
                  <a:pt x="1709942" y="895247"/>
                </a:cubicBezTo>
                <a:cubicBezTo>
                  <a:pt x="1695970" y="869664"/>
                  <a:pt x="1696162" y="834638"/>
                  <a:pt x="1709942" y="808544"/>
                </a:cubicBezTo>
                <a:cubicBezTo>
                  <a:pt x="1718937" y="808831"/>
                  <a:pt x="1727180" y="798495"/>
                  <a:pt x="1739486" y="795974"/>
                </a:cubicBezTo>
                <a:close/>
                <a:moveTo>
                  <a:pt x="1615392" y="769180"/>
                </a:moveTo>
                <a:cubicBezTo>
                  <a:pt x="1622984" y="778686"/>
                  <a:pt x="1617944" y="800888"/>
                  <a:pt x="1619348" y="816455"/>
                </a:cubicBezTo>
                <a:cubicBezTo>
                  <a:pt x="1604610" y="820092"/>
                  <a:pt x="1598613" y="832532"/>
                  <a:pt x="1583875" y="836169"/>
                </a:cubicBezTo>
                <a:cubicBezTo>
                  <a:pt x="1575773" y="857606"/>
                  <a:pt x="1586172" y="873045"/>
                  <a:pt x="1583875" y="899203"/>
                </a:cubicBezTo>
                <a:cubicBezTo>
                  <a:pt x="1582919" y="911388"/>
                  <a:pt x="1572902" y="914514"/>
                  <a:pt x="1568117" y="922872"/>
                </a:cubicBezTo>
                <a:cubicBezTo>
                  <a:pt x="1569010" y="936908"/>
                  <a:pt x="1562438" y="943479"/>
                  <a:pt x="1548403" y="942586"/>
                </a:cubicBezTo>
                <a:cubicBezTo>
                  <a:pt x="1512803" y="929252"/>
                  <a:pt x="1548977" y="896842"/>
                  <a:pt x="1552359" y="875597"/>
                </a:cubicBezTo>
                <a:cubicBezTo>
                  <a:pt x="1562184" y="876171"/>
                  <a:pt x="1564544" y="869408"/>
                  <a:pt x="1572072" y="867686"/>
                </a:cubicBezTo>
                <a:cubicBezTo>
                  <a:pt x="1572072" y="857223"/>
                  <a:pt x="1572072" y="846696"/>
                  <a:pt x="1572072" y="836169"/>
                </a:cubicBezTo>
                <a:cubicBezTo>
                  <a:pt x="1568628" y="823473"/>
                  <a:pt x="1585087" y="830810"/>
                  <a:pt x="1583875" y="820411"/>
                </a:cubicBezTo>
                <a:cubicBezTo>
                  <a:pt x="1580622" y="789532"/>
                  <a:pt x="1592425" y="773774"/>
                  <a:pt x="1615392" y="769180"/>
                </a:cubicBezTo>
                <a:close/>
                <a:moveTo>
                  <a:pt x="1806008" y="717272"/>
                </a:moveTo>
                <a:cubicBezTo>
                  <a:pt x="1823393" y="717774"/>
                  <a:pt x="1838976" y="719162"/>
                  <a:pt x="1847875" y="721905"/>
                </a:cubicBezTo>
                <a:cubicBezTo>
                  <a:pt x="1854255" y="720757"/>
                  <a:pt x="1854638" y="725606"/>
                  <a:pt x="1859679" y="725861"/>
                </a:cubicBezTo>
                <a:cubicBezTo>
                  <a:pt x="1866888" y="755336"/>
                  <a:pt x="1843729" y="754443"/>
                  <a:pt x="1836072" y="769180"/>
                </a:cubicBezTo>
                <a:cubicBezTo>
                  <a:pt x="1781461" y="768670"/>
                  <a:pt x="1743181" y="751827"/>
                  <a:pt x="1690292" y="749467"/>
                </a:cubicBezTo>
                <a:cubicBezTo>
                  <a:pt x="1686719" y="720055"/>
                  <a:pt x="1721681" y="719545"/>
                  <a:pt x="1753325" y="717950"/>
                </a:cubicBezTo>
                <a:cubicBezTo>
                  <a:pt x="1769435" y="717152"/>
                  <a:pt x="1788622" y="716770"/>
                  <a:pt x="1806008" y="717272"/>
                </a:cubicBezTo>
                <a:close/>
                <a:moveTo>
                  <a:pt x="468859" y="702254"/>
                </a:moveTo>
                <a:cubicBezTo>
                  <a:pt x="479258" y="701042"/>
                  <a:pt x="481809" y="707678"/>
                  <a:pt x="480661" y="718013"/>
                </a:cubicBezTo>
                <a:cubicBezTo>
                  <a:pt x="470071" y="717758"/>
                  <a:pt x="461713" y="709017"/>
                  <a:pt x="468859" y="702254"/>
                </a:cubicBezTo>
                <a:close/>
                <a:moveTo>
                  <a:pt x="1635169" y="686433"/>
                </a:moveTo>
                <a:cubicBezTo>
                  <a:pt x="1642698" y="696896"/>
                  <a:pt x="1639253" y="722607"/>
                  <a:pt x="1635169" y="733708"/>
                </a:cubicBezTo>
                <a:cubicBezTo>
                  <a:pt x="1623813" y="733261"/>
                  <a:pt x="1609331" y="735877"/>
                  <a:pt x="1603653" y="729752"/>
                </a:cubicBezTo>
                <a:cubicBezTo>
                  <a:pt x="1615200" y="718014"/>
                  <a:pt x="1616604" y="678330"/>
                  <a:pt x="1635169" y="686433"/>
                </a:cubicBezTo>
                <a:close/>
                <a:moveTo>
                  <a:pt x="1643016" y="615552"/>
                </a:moveTo>
                <a:cubicBezTo>
                  <a:pt x="1659030" y="613957"/>
                  <a:pt x="1655138" y="632331"/>
                  <a:pt x="1666686" y="635266"/>
                </a:cubicBezTo>
                <a:cubicBezTo>
                  <a:pt x="1666877" y="653831"/>
                  <a:pt x="1651502" y="656894"/>
                  <a:pt x="1646972" y="670674"/>
                </a:cubicBezTo>
                <a:cubicBezTo>
                  <a:pt x="1636382" y="670738"/>
                  <a:pt x="1640210" y="657723"/>
                  <a:pt x="1635169" y="647069"/>
                </a:cubicBezTo>
                <a:cubicBezTo>
                  <a:pt x="1634914" y="646558"/>
                  <a:pt x="1627258" y="642985"/>
                  <a:pt x="1627258" y="643113"/>
                </a:cubicBezTo>
                <a:cubicBezTo>
                  <a:pt x="1627194" y="638201"/>
                  <a:pt x="1640018" y="623463"/>
                  <a:pt x="1643016" y="615552"/>
                </a:cubicBezTo>
                <a:close/>
                <a:moveTo>
                  <a:pt x="1717774" y="579433"/>
                </a:moveTo>
                <a:cubicBezTo>
                  <a:pt x="1728269" y="579952"/>
                  <a:pt x="1738142" y="582663"/>
                  <a:pt x="1741523" y="587991"/>
                </a:cubicBezTo>
                <a:cubicBezTo>
                  <a:pt x="1737440" y="608853"/>
                  <a:pt x="1722957" y="619252"/>
                  <a:pt x="1694248" y="615552"/>
                </a:cubicBezTo>
                <a:cubicBezTo>
                  <a:pt x="1688187" y="609810"/>
                  <a:pt x="1690738" y="595391"/>
                  <a:pt x="1690292" y="584035"/>
                </a:cubicBezTo>
                <a:cubicBezTo>
                  <a:pt x="1696162" y="580590"/>
                  <a:pt x="1707279" y="578915"/>
                  <a:pt x="1717774" y="579433"/>
                </a:cubicBezTo>
                <a:close/>
                <a:moveTo>
                  <a:pt x="1682548" y="512532"/>
                </a:moveTo>
                <a:cubicBezTo>
                  <a:pt x="1691663" y="512101"/>
                  <a:pt x="1701393" y="513824"/>
                  <a:pt x="1706050" y="517046"/>
                </a:cubicBezTo>
                <a:cubicBezTo>
                  <a:pt x="1706050" y="527573"/>
                  <a:pt x="1706050" y="538036"/>
                  <a:pt x="1706050" y="548563"/>
                </a:cubicBezTo>
                <a:cubicBezTo>
                  <a:pt x="1699096" y="558643"/>
                  <a:pt x="1687867" y="564513"/>
                  <a:pt x="1686336" y="580080"/>
                </a:cubicBezTo>
                <a:cubicBezTo>
                  <a:pt x="1667132" y="574082"/>
                  <a:pt x="1671471" y="591500"/>
                  <a:pt x="1658775" y="591882"/>
                </a:cubicBezTo>
                <a:cubicBezTo>
                  <a:pt x="1655074" y="572424"/>
                  <a:pt x="1663560" y="565150"/>
                  <a:pt x="1670578" y="556410"/>
                </a:cubicBezTo>
                <a:cubicBezTo>
                  <a:pt x="1670450" y="542119"/>
                  <a:pt x="1672811" y="525340"/>
                  <a:pt x="1662731" y="520938"/>
                </a:cubicBezTo>
                <a:cubicBezTo>
                  <a:pt x="1664932" y="515547"/>
                  <a:pt x="1673433" y="512963"/>
                  <a:pt x="1682548" y="512532"/>
                </a:cubicBezTo>
                <a:close/>
                <a:moveTo>
                  <a:pt x="667082" y="444578"/>
                </a:moveTo>
                <a:cubicBezTo>
                  <a:pt x="671038" y="447074"/>
                  <a:pt x="673941" y="452066"/>
                  <a:pt x="673781" y="457968"/>
                </a:cubicBezTo>
                <a:cubicBezTo>
                  <a:pt x="690050" y="462689"/>
                  <a:pt x="695664" y="478128"/>
                  <a:pt x="709253" y="485529"/>
                </a:cubicBezTo>
                <a:cubicBezTo>
                  <a:pt x="711104" y="500522"/>
                  <a:pt x="708105" y="510666"/>
                  <a:pt x="701342" y="517046"/>
                </a:cubicBezTo>
                <a:cubicBezTo>
                  <a:pt x="685074" y="512324"/>
                  <a:pt x="679460" y="496885"/>
                  <a:pt x="665870" y="489485"/>
                </a:cubicBezTo>
                <a:cubicBezTo>
                  <a:pt x="664849" y="477937"/>
                  <a:pt x="674802" y="477363"/>
                  <a:pt x="673781" y="465879"/>
                </a:cubicBezTo>
                <a:cubicBezTo>
                  <a:pt x="668039" y="458542"/>
                  <a:pt x="652153" y="461222"/>
                  <a:pt x="654067" y="446165"/>
                </a:cubicBezTo>
                <a:cubicBezTo>
                  <a:pt x="658119" y="442082"/>
                  <a:pt x="663127" y="442082"/>
                  <a:pt x="667082" y="444578"/>
                </a:cubicBezTo>
                <a:close/>
                <a:moveTo>
                  <a:pt x="1229343" y="442146"/>
                </a:moveTo>
                <a:cubicBezTo>
                  <a:pt x="1226026" y="450695"/>
                  <a:pt x="1219136" y="455608"/>
                  <a:pt x="1221432" y="469707"/>
                </a:cubicBezTo>
                <a:cubicBezTo>
                  <a:pt x="1212947" y="473025"/>
                  <a:pt x="1207460" y="479405"/>
                  <a:pt x="1209630" y="493377"/>
                </a:cubicBezTo>
                <a:cubicBezTo>
                  <a:pt x="1254098" y="505882"/>
                  <a:pt x="1275981" y="443231"/>
                  <a:pt x="1229343" y="442146"/>
                </a:cubicBezTo>
                <a:close/>
                <a:moveTo>
                  <a:pt x="591034" y="367310"/>
                </a:moveTo>
                <a:cubicBezTo>
                  <a:pt x="610493" y="372988"/>
                  <a:pt x="627272" y="377773"/>
                  <a:pt x="638309" y="394871"/>
                </a:cubicBezTo>
                <a:cubicBezTo>
                  <a:pt x="642137" y="400805"/>
                  <a:pt x="637225" y="411842"/>
                  <a:pt x="650112" y="410629"/>
                </a:cubicBezTo>
                <a:cubicBezTo>
                  <a:pt x="650112" y="419817"/>
                  <a:pt x="650112" y="429004"/>
                  <a:pt x="650112" y="438191"/>
                </a:cubicBezTo>
                <a:cubicBezTo>
                  <a:pt x="637735" y="440105"/>
                  <a:pt x="639712" y="427600"/>
                  <a:pt x="630398" y="426388"/>
                </a:cubicBezTo>
                <a:cubicBezTo>
                  <a:pt x="620700" y="426898"/>
                  <a:pt x="611386" y="426962"/>
                  <a:pt x="606792" y="422432"/>
                </a:cubicBezTo>
                <a:cubicBezTo>
                  <a:pt x="600859" y="417584"/>
                  <a:pt x="605006" y="408971"/>
                  <a:pt x="602837" y="402718"/>
                </a:cubicBezTo>
                <a:cubicBezTo>
                  <a:pt x="599647" y="393531"/>
                  <a:pt x="592884" y="388364"/>
                  <a:pt x="587078" y="383069"/>
                </a:cubicBezTo>
                <a:cubicBezTo>
                  <a:pt x="590141" y="379559"/>
                  <a:pt x="591353" y="374137"/>
                  <a:pt x="591034" y="367310"/>
                </a:cubicBezTo>
                <a:close/>
                <a:moveTo>
                  <a:pt x="1678425" y="355507"/>
                </a:moveTo>
                <a:cubicBezTo>
                  <a:pt x="1683656" y="356847"/>
                  <a:pt x="1684677" y="362397"/>
                  <a:pt x="1690292" y="363354"/>
                </a:cubicBezTo>
                <a:cubicBezTo>
                  <a:pt x="1688888" y="368522"/>
                  <a:pt x="1683338" y="369543"/>
                  <a:pt x="1682381" y="375157"/>
                </a:cubicBezTo>
                <a:cubicBezTo>
                  <a:pt x="1677212" y="373817"/>
                  <a:pt x="1676192" y="368267"/>
                  <a:pt x="1670514" y="367310"/>
                </a:cubicBezTo>
                <a:cubicBezTo>
                  <a:pt x="1671917" y="362142"/>
                  <a:pt x="1677468" y="361121"/>
                  <a:pt x="1678425" y="355507"/>
                </a:cubicBezTo>
                <a:close/>
                <a:moveTo>
                  <a:pt x="1315983" y="292410"/>
                </a:moveTo>
                <a:cubicBezTo>
                  <a:pt x="1322554" y="292410"/>
                  <a:pt x="1329126" y="292410"/>
                  <a:pt x="1335697" y="292410"/>
                </a:cubicBezTo>
                <a:cubicBezTo>
                  <a:pt x="1341694" y="304532"/>
                  <a:pt x="1309922" y="304532"/>
                  <a:pt x="1315983" y="292410"/>
                </a:cubicBezTo>
                <a:close/>
                <a:moveTo>
                  <a:pt x="836366" y="254656"/>
                </a:moveTo>
                <a:cubicBezTo>
                  <a:pt x="837985" y="253795"/>
                  <a:pt x="839245" y="253715"/>
                  <a:pt x="843168" y="257001"/>
                </a:cubicBezTo>
                <a:cubicBezTo>
                  <a:pt x="846230" y="272185"/>
                  <a:pt x="824284" y="272185"/>
                  <a:pt x="827410" y="257001"/>
                </a:cubicBezTo>
                <a:cubicBezTo>
                  <a:pt x="832769" y="257160"/>
                  <a:pt x="834747" y="255518"/>
                  <a:pt x="836366" y="254656"/>
                </a:cubicBezTo>
                <a:close/>
                <a:moveTo>
                  <a:pt x="886488" y="253046"/>
                </a:moveTo>
                <a:cubicBezTo>
                  <a:pt x="901162" y="257129"/>
                  <a:pt x="893505" y="289667"/>
                  <a:pt x="890443" y="300321"/>
                </a:cubicBezTo>
                <a:cubicBezTo>
                  <a:pt x="878895" y="294770"/>
                  <a:pt x="878321" y="278310"/>
                  <a:pt x="878641" y="260957"/>
                </a:cubicBezTo>
                <a:cubicBezTo>
                  <a:pt x="882149" y="259170"/>
                  <a:pt x="885658" y="257512"/>
                  <a:pt x="886488" y="253046"/>
                </a:cubicBezTo>
                <a:close/>
                <a:moveTo>
                  <a:pt x="1540555" y="252982"/>
                </a:moveTo>
                <a:cubicBezTo>
                  <a:pt x="1554591" y="256044"/>
                  <a:pt x="1555420" y="272249"/>
                  <a:pt x="1568180" y="276588"/>
                </a:cubicBezTo>
                <a:cubicBezTo>
                  <a:pt x="1538067" y="320099"/>
                  <a:pt x="1491302" y="346894"/>
                  <a:pt x="1461827" y="390852"/>
                </a:cubicBezTo>
                <a:cubicBezTo>
                  <a:pt x="1447791" y="387279"/>
                  <a:pt x="1441985" y="402782"/>
                  <a:pt x="1430310" y="402654"/>
                </a:cubicBezTo>
                <a:cubicBezTo>
                  <a:pt x="1415254" y="402654"/>
                  <a:pt x="1404408" y="391298"/>
                  <a:pt x="1398730" y="375157"/>
                </a:cubicBezTo>
                <a:cubicBezTo>
                  <a:pt x="1402494" y="355762"/>
                  <a:pt x="1417614" y="342620"/>
                  <a:pt x="1430246" y="331838"/>
                </a:cubicBezTo>
                <a:cubicBezTo>
                  <a:pt x="1442942" y="320992"/>
                  <a:pt x="1458764" y="312379"/>
                  <a:pt x="1473566" y="304212"/>
                </a:cubicBezTo>
                <a:cubicBezTo>
                  <a:pt x="1478861" y="289794"/>
                  <a:pt x="1499150" y="290368"/>
                  <a:pt x="1501191" y="272696"/>
                </a:cubicBezTo>
                <a:cubicBezTo>
                  <a:pt x="1518736" y="270527"/>
                  <a:pt x="1531304" y="263445"/>
                  <a:pt x="1540555" y="252982"/>
                </a:cubicBezTo>
                <a:close/>
                <a:moveTo>
                  <a:pt x="1692043" y="168606"/>
                </a:moveTo>
                <a:cubicBezTo>
                  <a:pt x="1700551" y="170015"/>
                  <a:pt x="1706305" y="179023"/>
                  <a:pt x="1713961" y="182037"/>
                </a:cubicBezTo>
                <a:cubicBezTo>
                  <a:pt x="1718427" y="183823"/>
                  <a:pt x="1725381" y="179995"/>
                  <a:pt x="1729720" y="182037"/>
                </a:cubicBezTo>
                <a:cubicBezTo>
                  <a:pt x="1740821" y="187269"/>
                  <a:pt x="1747966" y="204813"/>
                  <a:pt x="1765192" y="201751"/>
                </a:cubicBezTo>
                <a:cubicBezTo>
                  <a:pt x="1771380" y="211321"/>
                  <a:pt x="1779291" y="219168"/>
                  <a:pt x="1788798" y="225420"/>
                </a:cubicBezTo>
                <a:cubicBezTo>
                  <a:pt x="1790074" y="234671"/>
                  <a:pt x="1794986" y="240222"/>
                  <a:pt x="1792754" y="252981"/>
                </a:cubicBezTo>
                <a:cubicBezTo>
                  <a:pt x="1797028" y="253938"/>
                  <a:pt x="1795433" y="260829"/>
                  <a:pt x="1800601" y="260893"/>
                </a:cubicBezTo>
                <a:cubicBezTo>
                  <a:pt x="1799452" y="268931"/>
                  <a:pt x="1789946" y="268612"/>
                  <a:pt x="1788798" y="276651"/>
                </a:cubicBezTo>
                <a:cubicBezTo>
                  <a:pt x="1765064" y="278054"/>
                  <a:pt x="1753453" y="267336"/>
                  <a:pt x="1729720" y="268804"/>
                </a:cubicBezTo>
                <a:cubicBezTo>
                  <a:pt x="1709878" y="250493"/>
                  <a:pt x="1694949" y="227398"/>
                  <a:pt x="1670578" y="213618"/>
                </a:cubicBezTo>
                <a:cubicBezTo>
                  <a:pt x="1671216" y="203856"/>
                  <a:pt x="1668536" y="197285"/>
                  <a:pt x="1662731" y="193903"/>
                </a:cubicBezTo>
                <a:cubicBezTo>
                  <a:pt x="1668345" y="185099"/>
                  <a:pt x="1675363" y="177635"/>
                  <a:pt x="1682445" y="170234"/>
                </a:cubicBezTo>
                <a:cubicBezTo>
                  <a:pt x="1686065" y="168511"/>
                  <a:pt x="1689207" y="168137"/>
                  <a:pt x="1692043" y="168606"/>
                </a:cubicBezTo>
                <a:close/>
                <a:moveTo>
                  <a:pt x="1201910" y="150457"/>
                </a:moveTo>
                <a:cubicBezTo>
                  <a:pt x="1213904" y="158878"/>
                  <a:pt x="1201910" y="182484"/>
                  <a:pt x="1205865" y="205579"/>
                </a:cubicBezTo>
                <a:cubicBezTo>
                  <a:pt x="1204653" y="221274"/>
                  <a:pt x="1224112" y="216234"/>
                  <a:pt x="1225580" y="229249"/>
                </a:cubicBezTo>
                <a:cubicBezTo>
                  <a:pt x="1225516" y="239712"/>
                  <a:pt x="1227047" y="251770"/>
                  <a:pt x="1221624" y="256810"/>
                </a:cubicBezTo>
                <a:cubicBezTo>
                  <a:pt x="1225324" y="275439"/>
                  <a:pt x="1240891" y="282202"/>
                  <a:pt x="1249185" y="296238"/>
                </a:cubicBezTo>
                <a:cubicBezTo>
                  <a:pt x="1246824" y="305680"/>
                  <a:pt x="1243571" y="314165"/>
                  <a:pt x="1245229" y="327754"/>
                </a:cubicBezTo>
                <a:cubicBezTo>
                  <a:pt x="1248803" y="335985"/>
                  <a:pt x="1256841" y="339749"/>
                  <a:pt x="1268899" y="339557"/>
                </a:cubicBezTo>
                <a:cubicBezTo>
                  <a:pt x="1272854" y="347405"/>
                  <a:pt x="1278724" y="353338"/>
                  <a:pt x="1284658" y="359271"/>
                </a:cubicBezTo>
                <a:cubicBezTo>
                  <a:pt x="1308646" y="368969"/>
                  <a:pt x="1326701" y="345937"/>
                  <a:pt x="1343736" y="351360"/>
                </a:cubicBezTo>
                <a:cubicBezTo>
                  <a:pt x="1351391" y="360994"/>
                  <a:pt x="1348584" y="385365"/>
                  <a:pt x="1339843" y="390788"/>
                </a:cubicBezTo>
                <a:cubicBezTo>
                  <a:pt x="1334548" y="390788"/>
                  <a:pt x="1329317" y="390788"/>
                  <a:pt x="1324085" y="390788"/>
                </a:cubicBezTo>
                <a:cubicBezTo>
                  <a:pt x="1309028" y="391426"/>
                  <a:pt x="1311325" y="374711"/>
                  <a:pt x="1304371" y="367182"/>
                </a:cubicBezTo>
                <a:cubicBezTo>
                  <a:pt x="1274705" y="390150"/>
                  <a:pt x="1308646" y="434490"/>
                  <a:pt x="1312218" y="461732"/>
                </a:cubicBezTo>
                <a:cubicBezTo>
                  <a:pt x="1315919" y="474109"/>
                  <a:pt x="1301245" y="472833"/>
                  <a:pt x="1296460" y="477491"/>
                </a:cubicBezTo>
                <a:cubicBezTo>
                  <a:pt x="1292058" y="481829"/>
                  <a:pt x="1291931" y="496631"/>
                  <a:pt x="1280702" y="493249"/>
                </a:cubicBezTo>
                <a:cubicBezTo>
                  <a:pt x="1273811" y="506009"/>
                  <a:pt x="1260988" y="512963"/>
                  <a:pt x="1249185" y="520810"/>
                </a:cubicBezTo>
                <a:cubicBezTo>
                  <a:pt x="1242039" y="530699"/>
                  <a:pt x="1242039" y="547797"/>
                  <a:pt x="1225580" y="548372"/>
                </a:cubicBezTo>
                <a:cubicBezTo>
                  <a:pt x="1223729" y="566682"/>
                  <a:pt x="1220284" y="574657"/>
                  <a:pt x="1225580" y="591691"/>
                </a:cubicBezTo>
                <a:cubicBezTo>
                  <a:pt x="1241529" y="604579"/>
                  <a:pt x="1251993" y="623080"/>
                  <a:pt x="1272854" y="631055"/>
                </a:cubicBezTo>
                <a:cubicBezTo>
                  <a:pt x="1276619" y="645665"/>
                  <a:pt x="1293206" y="647452"/>
                  <a:pt x="1300416" y="658617"/>
                </a:cubicBezTo>
                <a:cubicBezTo>
                  <a:pt x="1309092" y="654151"/>
                  <a:pt x="1313495" y="645474"/>
                  <a:pt x="1324021" y="642858"/>
                </a:cubicBezTo>
                <a:cubicBezTo>
                  <a:pt x="1314515" y="628758"/>
                  <a:pt x="1312665" y="606939"/>
                  <a:pt x="1304307" y="591628"/>
                </a:cubicBezTo>
                <a:cubicBezTo>
                  <a:pt x="1286316" y="599730"/>
                  <a:pt x="1262838" y="601835"/>
                  <a:pt x="1245166" y="591628"/>
                </a:cubicBezTo>
                <a:cubicBezTo>
                  <a:pt x="1247654" y="576953"/>
                  <a:pt x="1261307" y="573572"/>
                  <a:pt x="1256968" y="552199"/>
                </a:cubicBezTo>
                <a:cubicBezTo>
                  <a:pt x="1264688" y="545501"/>
                  <a:pt x="1276683" y="543012"/>
                  <a:pt x="1280638" y="532486"/>
                </a:cubicBezTo>
                <a:cubicBezTo>
                  <a:pt x="1289761" y="531210"/>
                  <a:pt x="1295759" y="533124"/>
                  <a:pt x="1300352" y="536377"/>
                </a:cubicBezTo>
                <a:cubicBezTo>
                  <a:pt x="1317259" y="524447"/>
                  <a:pt x="1327211" y="505435"/>
                  <a:pt x="1331868" y="481255"/>
                </a:cubicBezTo>
                <a:cubicBezTo>
                  <a:pt x="1348393" y="478065"/>
                  <a:pt x="1362046" y="472068"/>
                  <a:pt x="1371296" y="461541"/>
                </a:cubicBezTo>
                <a:cubicBezTo>
                  <a:pt x="1387692" y="464795"/>
                  <a:pt x="1404153" y="456182"/>
                  <a:pt x="1410661" y="461541"/>
                </a:cubicBezTo>
                <a:cubicBezTo>
                  <a:pt x="1429353" y="462562"/>
                  <a:pt x="1430885" y="480745"/>
                  <a:pt x="1453980" y="477299"/>
                </a:cubicBezTo>
                <a:cubicBezTo>
                  <a:pt x="1493854" y="515515"/>
                  <a:pt x="1562374" y="560621"/>
                  <a:pt x="1532772" y="642794"/>
                </a:cubicBezTo>
                <a:cubicBezTo>
                  <a:pt x="1532772" y="665124"/>
                  <a:pt x="1532772" y="687454"/>
                  <a:pt x="1532772" y="709783"/>
                </a:cubicBezTo>
                <a:cubicBezTo>
                  <a:pt x="1517588" y="723883"/>
                  <a:pt x="1486454" y="716610"/>
                  <a:pt x="1473630" y="705828"/>
                </a:cubicBezTo>
                <a:cubicBezTo>
                  <a:pt x="1446707" y="711697"/>
                  <a:pt x="1439944" y="737855"/>
                  <a:pt x="1430311" y="761014"/>
                </a:cubicBezTo>
                <a:cubicBezTo>
                  <a:pt x="1432735" y="778303"/>
                  <a:pt x="1460934" y="769754"/>
                  <a:pt x="1473630" y="776772"/>
                </a:cubicBezTo>
                <a:cubicBezTo>
                  <a:pt x="1482115" y="773455"/>
                  <a:pt x="1480010" y="759483"/>
                  <a:pt x="1485497" y="753166"/>
                </a:cubicBezTo>
                <a:cubicBezTo>
                  <a:pt x="1498257" y="750870"/>
                  <a:pt x="1503807" y="755782"/>
                  <a:pt x="1513058" y="757059"/>
                </a:cubicBezTo>
                <a:cubicBezTo>
                  <a:pt x="1513377" y="763311"/>
                  <a:pt x="1511144" y="772115"/>
                  <a:pt x="1517013" y="772817"/>
                </a:cubicBezTo>
                <a:cubicBezTo>
                  <a:pt x="1517715" y="786661"/>
                  <a:pt x="1503679" y="785768"/>
                  <a:pt x="1501255" y="796422"/>
                </a:cubicBezTo>
                <a:cubicBezTo>
                  <a:pt x="1502531" y="833235"/>
                  <a:pt x="1491494" y="857606"/>
                  <a:pt x="1453980" y="855564"/>
                </a:cubicBezTo>
                <a:cubicBezTo>
                  <a:pt x="1448557" y="860668"/>
                  <a:pt x="1450088" y="872662"/>
                  <a:pt x="1450024" y="883126"/>
                </a:cubicBezTo>
                <a:cubicBezTo>
                  <a:pt x="1453342" y="891611"/>
                  <a:pt x="1467314" y="889442"/>
                  <a:pt x="1473630" y="894928"/>
                </a:cubicBezTo>
                <a:cubicBezTo>
                  <a:pt x="1477650" y="900160"/>
                  <a:pt x="1477522" y="909474"/>
                  <a:pt x="1481541" y="914642"/>
                </a:cubicBezTo>
                <a:cubicBezTo>
                  <a:pt x="1498257" y="937291"/>
                  <a:pt x="1524095" y="950944"/>
                  <a:pt x="1548530" y="965873"/>
                </a:cubicBezTo>
                <a:cubicBezTo>
                  <a:pt x="1548147" y="978122"/>
                  <a:pt x="1553315" y="984694"/>
                  <a:pt x="1556441" y="993434"/>
                </a:cubicBezTo>
                <a:cubicBezTo>
                  <a:pt x="1569584" y="988202"/>
                  <a:pt x="1570924" y="971168"/>
                  <a:pt x="1580047" y="961917"/>
                </a:cubicBezTo>
                <a:cubicBezTo>
                  <a:pt x="1603781" y="958089"/>
                  <a:pt x="1628024" y="954708"/>
                  <a:pt x="1643080" y="942203"/>
                </a:cubicBezTo>
                <a:cubicBezTo>
                  <a:pt x="1665410" y="942203"/>
                  <a:pt x="1687740" y="942203"/>
                  <a:pt x="1710069" y="942203"/>
                </a:cubicBezTo>
                <a:cubicBezTo>
                  <a:pt x="1722447" y="940353"/>
                  <a:pt x="1721234" y="952092"/>
                  <a:pt x="1725827" y="957962"/>
                </a:cubicBezTo>
                <a:cubicBezTo>
                  <a:pt x="1739354" y="956239"/>
                  <a:pt x="1747902" y="959557"/>
                  <a:pt x="1757345" y="961917"/>
                </a:cubicBezTo>
                <a:cubicBezTo>
                  <a:pt x="1759195" y="994263"/>
                  <a:pt x="1751922" y="1035669"/>
                  <a:pt x="1765256" y="1056467"/>
                </a:cubicBezTo>
                <a:cubicBezTo>
                  <a:pt x="1779036" y="1040007"/>
                  <a:pt x="1783885" y="1014679"/>
                  <a:pt x="1808575" y="1009192"/>
                </a:cubicBezTo>
                <a:cubicBezTo>
                  <a:pt x="1804811" y="985778"/>
                  <a:pt x="1818273" y="979462"/>
                  <a:pt x="1828289" y="969764"/>
                </a:cubicBezTo>
                <a:cubicBezTo>
                  <a:pt x="1825673" y="954006"/>
                  <a:pt x="1813488" y="947754"/>
                  <a:pt x="1812531" y="930337"/>
                </a:cubicBezTo>
                <a:cubicBezTo>
                  <a:pt x="1819293" y="923255"/>
                  <a:pt x="1828034" y="931549"/>
                  <a:pt x="1828289" y="942140"/>
                </a:cubicBezTo>
                <a:cubicBezTo>
                  <a:pt x="1842325" y="941246"/>
                  <a:pt x="1851894" y="944819"/>
                  <a:pt x="1855850" y="953942"/>
                </a:cubicBezTo>
                <a:cubicBezTo>
                  <a:pt x="1860380" y="983417"/>
                  <a:pt x="1825673" y="973720"/>
                  <a:pt x="1832245" y="1005173"/>
                </a:cubicBezTo>
                <a:cubicBezTo>
                  <a:pt x="1824908" y="1008299"/>
                  <a:pt x="1817762" y="1011744"/>
                  <a:pt x="1808575" y="1013084"/>
                </a:cubicBezTo>
                <a:cubicBezTo>
                  <a:pt x="1812595" y="1030246"/>
                  <a:pt x="1800409" y="1031203"/>
                  <a:pt x="1796773" y="1040645"/>
                </a:cubicBezTo>
                <a:cubicBezTo>
                  <a:pt x="1813233" y="1047791"/>
                  <a:pt x="1842580" y="1042113"/>
                  <a:pt x="1855850" y="1052448"/>
                </a:cubicBezTo>
                <a:cubicBezTo>
                  <a:pt x="1893173" y="1041156"/>
                  <a:pt x="1894959" y="994391"/>
                  <a:pt x="1926794" y="977612"/>
                </a:cubicBezTo>
                <a:cubicBezTo>
                  <a:pt x="1949124" y="977612"/>
                  <a:pt x="1971454" y="977612"/>
                  <a:pt x="1993783" y="977612"/>
                </a:cubicBezTo>
                <a:cubicBezTo>
                  <a:pt x="1998186" y="987628"/>
                  <a:pt x="2003417" y="996815"/>
                  <a:pt x="2009542" y="1005173"/>
                </a:cubicBezTo>
                <a:cubicBezTo>
                  <a:pt x="2022812" y="1008937"/>
                  <a:pt x="2033786" y="1015062"/>
                  <a:pt x="2037103" y="1028778"/>
                </a:cubicBezTo>
                <a:cubicBezTo>
                  <a:pt x="2055031" y="1034584"/>
                  <a:pt x="2068557" y="1044601"/>
                  <a:pt x="2084379" y="1052448"/>
                </a:cubicBezTo>
                <a:cubicBezTo>
                  <a:pt x="2084570" y="1078542"/>
                  <a:pt x="2078700" y="1110697"/>
                  <a:pt x="2111939" y="1103679"/>
                </a:cubicBezTo>
                <a:cubicBezTo>
                  <a:pt x="2103071" y="1119756"/>
                  <a:pt x="2094778" y="1136407"/>
                  <a:pt x="2084379" y="1150954"/>
                </a:cubicBezTo>
                <a:cubicBezTo>
                  <a:pt x="2083166" y="1178196"/>
                  <a:pt x="2090631" y="1190701"/>
                  <a:pt x="2084379" y="1213987"/>
                </a:cubicBezTo>
                <a:cubicBezTo>
                  <a:pt x="2095352" y="1214115"/>
                  <a:pt x="2093311" y="1220814"/>
                  <a:pt x="2100137" y="1213987"/>
                </a:cubicBezTo>
                <a:cubicBezTo>
                  <a:pt x="2103774" y="1210287"/>
                  <a:pt x="2100584" y="1202312"/>
                  <a:pt x="2104092" y="1198229"/>
                </a:cubicBezTo>
                <a:cubicBezTo>
                  <a:pt x="2110728" y="1190573"/>
                  <a:pt x="2125465" y="1185852"/>
                  <a:pt x="2123806" y="1174623"/>
                </a:cubicBezTo>
                <a:cubicBezTo>
                  <a:pt x="2133567" y="1173985"/>
                  <a:pt x="2135992" y="1180812"/>
                  <a:pt x="2143520" y="1182534"/>
                </a:cubicBezTo>
                <a:cubicBezTo>
                  <a:pt x="2155897" y="1184385"/>
                  <a:pt x="2154621" y="1172645"/>
                  <a:pt x="2159279" y="1166776"/>
                </a:cubicBezTo>
                <a:cubicBezTo>
                  <a:pt x="2182565" y="1171689"/>
                  <a:pt x="2187414" y="1158163"/>
                  <a:pt x="2198643" y="1151018"/>
                </a:cubicBezTo>
                <a:cubicBezTo>
                  <a:pt x="2212041" y="1150762"/>
                  <a:pt x="2226140" y="1149806"/>
                  <a:pt x="2230159" y="1158929"/>
                </a:cubicBezTo>
                <a:cubicBezTo>
                  <a:pt x="2236380" y="1156489"/>
                  <a:pt x="2241919" y="1148594"/>
                  <a:pt x="2247798" y="1148298"/>
                </a:cubicBezTo>
                <a:lnTo>
                  <a:pt x="2250485" y="1149510"/>
                </a:lnTo>
                <a:lnTo>
                  <a:pt x="2250485" y="1702278"/>
                </a:lnTo>
                <a:lnTo>
                  <a:pt x="2231038" y="1697951"/>
                </a:lnTo>
                <a:cubicBezTo>
                  <a:pt x="2210645" y="1699578"/>
                  <a:pt x="2195931" y="1717569"/>
                  <a:pt x="2174973" y="1718766"/>
                </a:cubicBezTo>
                <a:cubicBezTo>
                  <a:pt x="2166998" y="1736821"/>
                  <a:pt x="2165148" y="1756598"/>
                  <a:pt x="2178928" y="1769996"/>
                </a:cubicBezTo>
                <a:cubicBezTo>
                  <a:pt x="2200302" y="1774334"/>
                  <a:pt x="2203683" y="1760618"/>
                  <a:pt x="2218357" y="1758193"/>
                </a:cubicBezTo>
                <a:cubicBezTo>
                  <a:pt x="2220940" y="1767125"/>
                  <a:pt x="2225151" y="1770650"/>
                  <a:pt x="2231045" y="1771655"/>
                </a:cubicBezTo>
                <a:lnTo>
                  <a:pt x="2250485" y="1770240"/>
                </a:lnTo>
                <a:lnTo>
                  <a:pt x="2250485" y="2809233"/>
                </a:lnTo>
                <a:lnTo>
                  <a:pt x="2250192" y="2809857"/>
                </a:lnTo>
                <a:cubicBezTo>
                  <a:pt x="2241388" y="2804179"/>
                  <a:pt x="2231180" y="2799968"/>
                  <a:pt x="2214720" y="2801946"/>
                </a:cubicBezTo>
                <a:cubicBezTo>
                  <a:pt x="2205150" y="2805582"/>
                  <a:pt x="2204320" y="2817768"/>
                  <a:pt x="2202917" y="2829507"/>
                </a:cubicBezTo>
                <a:cubicBezTo>
                  <a:pt x="2189966" y="2833654"/>
                  <a:pt x="2189009" y="2849732"/>
                  <a:pt x="2183203" y="2861024"/>
                </a:cubicBezTo>
                <a:cubicBezTo>
                  <a:pt x="2169933" y="2870147"/>
                  <a:pt x="2153026" y="2875506"/>
                  <a:pt x="2128081" y="2872827"/>
                </a:cubicBezTo>
                <a:cubicBezTo>
                  <a:pt x="2117873" y="2886352"/>
                  <a:pt x="2100137" y="2904088"/>
                  <a:pt x="2076850" y="2892541"/>
                </a:cubicBezTo>
                <a:cubicBezTo>
                  <a:pt x="2060518" y="2894582"/>
                  <a:pt x="2075510" y="2928013"/>
                  <a:pt x="2065047" y="2935860"/>
                </a:cubicBezTo>
                <a:cubicBezTo>
                  <a:pt x="2033849" y="2953788"/>
                  <a:pt x="2004758" y="2918890"/>
                  <a:pt x="2021728" y="2888585"/>
                </a:cubicBezTo>
                <a:cubicBezTo>
                  <a:pt x="2036912" y="2887820"/>
                  <a:pt x="2050756" y="2888457"/>
                  <a:pt x="2061156" y="2892541"/>
                </a:cubicBezTo>
                <a:cubicBezTo>
                  <a:pt x="2074171" y="2891137"/>
                  <a:pt x="2067344" y="2869828"/>
                  <a:pt x="2069003" y="2857068"/>
                </a:cubicBezTo>
                <a:cubicBezTo>
                  <a:pt x="2078637" y="2846988"/>
                  <a:pt x="2087760" y="2836397"/>
                  <a:pt x="2084761" y="2813749"/>
                </a:cubicBezTo>
                <a:cubicBezTo>
                  <a:pt x="2083358" y="2808581"/>
                  <a:pt x="2077807" y="2807560"/>
                  <a:pt x="2076850" y="2801946"/>
                </a:cubicBezTo>
                <a:cubicBezTo>
                  <a:pt x="2065047" y="2801946"/>
                  <a:pt x="2053245" y="2801946"/>
                  <a:pt x="2041378" y="2801946"/>
                </a:cubicBezTo>
                <a:cubicBezTo>
                  <a:pt x="2019048" y="2790143"/>
                  <a:pt x="1991232" y="2783763"/>
                  <a:pt x="1974389" y="2766474"/>
                </a:cubicBezTo>
                <a:cubicBezTo>
                  <a:pt x="1967818" y="2766474"/>
                  <a:pt x="1961246" y="2766474"/>
                  <a:pt x="1954675" y="2766474"/>
                </a:cubicBezTo>
                <a:cubicBezTo>
                  <a:pt x="1949635" y="2744080"/>
                  <a:pt x="1902998" y="2739359"/>
                  <a:pt x="1895597" y="2762518"/>
                </a:cubicBezTo>
                <a:cubicBezTo>
                  <a:pt x="1897703" y="2765708"/>
                  <a:pt x="1899680" y="2768898"/>
                  <a:pt x="1899489" y="2774385"/>
                </a:cubicBezTo>
                <a:cubicBezTo>
                  <a:pt x="1904720" y="2782296"/>
                  <a:pt x="1916970" y="2783125"/>
                  <a:pt x="1927114" y="2786188"/>
                </a:cubicBezTo>
                <a:cubicBezTo>
                  <a:pt x="1936556" y="2801691"/>
                  <a:pt x="1944339" y="2818853"/>
                  <a:pt x="1962586" y="2825615"/>
                </a:cubicBezTo>
                <a:cubicBezTo>
                  <a:pt x="1953017" y="2850242"/>
                  <a:pt x="1927433" y="2858791"/>
                  <a:pt x="1907400" y="2872890"/>
                </a:cubicBezTo>
                <a:cubicBezTo>
                  <a:pt x="1891195" y="2886862"/>
                  <a:pt x="1878180" y="2904088"/>
                  <a:pt x="1856169" y="2912319"/>
                </a:cubicBezTo>
                <a:cubicBezTo>
                  <a:pt x="1847939" y="2907406"/>
                  <a:pt x="1841368" y="2900834"/>
                  <a:pt x="1836456" y="2892604"/>
                </a:cubicBezTo>
                <a:cubicBezTo>
                  <a:pt x="1836519" y="2872699"/>
                  <a:pt x="1854192" y="2851901"/>
                  <a:pt x="1836456" y="2837418"/>
                </a:cubicBezTo>
                <a:cubicBezTo>
                  <a:pt x="1825163" y="2848456"/>
                  <a:pt x="1809277" y="2854899"/>
                  <a:pt x="1800983" y="2868935"/>
                </a:cubicBezTo>
                <a:cubicBezTo>
                  <a:pt x="1781269" y="2868871"/>
                  <a:pt x="1772209" y="2879526"/>
                  <a:pt x="1761619" y="2888649"/>
                </a:cubicBezTo>
                <a:cubicBezTo>
                  <a:pt x="1721872" y="2883098"/>
                  <a:pt x="1709112" y="2904471"/>
                  <a:pt x="1682827" y="2912319"/>
                </a:cubicBezTo>
                <a:cubicBezTo>
                  <a:pt x="1684295" y="2934839"/>
                  <a:pt x="1675681" y="2947153"/>
                  <a:pt x="1667069" y="2959593"/>
                </a:cubicBezTo>
                <a:cubicBezTo>
                  <a:pt x="1648631" y="2959593"/>
                  <a:pt x="1630257" y="2959593"/>
                  <a:pt x="1611882" y="2959593"/>
                </a:cubicBezTo>
                <a:cubicBezTo>
                  <a:pt x="1591084" y="2984730"/>
                  <a:pt x="1555548" y="2995257"/>
                  <a:pt x="1552804" y="3038385"/>
                </a:cubicBezTo>
                <a:cubicBezTo>
                  <a:pt x="1544957" y="3038449"/>
                  <a:pt x="1547829" y="3049167"/>
                  <a:pt x="1537046" y="3046297"/>
                </a:cubicBezTo>
                <a:cubicBezTo>
                  <a:pt x="1540172" y="3059949"/>
                  <a:pt x="1531177" y="3061480"/>
                  <a:pt x="1533091" y="3073857"/>
                </a:cubicBezTo>
                <a:cubicBezTo>
                  <a:pt x="1506997" y="3087192"/>
                  <a:pt x="1494237" y="3113796"/>
                  <a:pt x="1477904" y="3136891"/>
                </a:cubicBezTo>
                <a:cubicBezTo>
                  <a:pt x="1465464" y="3137529"/>
                  <a:pt x="1464762" y="3126428"/>
                  <a:pt x="1450344" y="3129044"/>
                </a:cubicBezTo>
                <a:cubicBezTo>
                  <a:pt x="1442624" y="3111499"/>
                  <a:pt x="1447090" y="3084384"/>
                  <a:pt x="1454299" y="3069966"/>
                </a:cubicBezTo>
                <a:cubicBezTo>
                  <a:pt x="1448111" y="3053825"/>
                  <a:pt x="1446516" y="3033090"/>
                  <a:pt x="1438541" y="3018735"/>
                </a:cubicBezTo>
                <a:cubicBezTo>
                  <a:pt x="1441859" y="3012866"/>
                  <a:pt x="1451237" y="3013057"/>
                  <a:pt x="1458191" y="3010888"/>
                </a:cubicBezTo>
                <a:cubicBezTo>
                  <a:pt x="1459722" y="2984794"/>
                  <a:pt x="1476948" y="2974459"/>
                  <a:pt x="1489708" y="2959657"/>
                </a:cubicBezTo>
                <a:cubicBezTo>
                  <a:pt x="1504126" y="2971141"/>
                  <a:pt x="1518800" y="2956659"/>
                  <a:pt x="1529135" y="2951746"/>
                </a:cubicBezTo>
                <a:cubicBezTo>
                  <a:pt x="1524670" y="2939178"/>
                  <a:pt x="1505083" y="2941666"/>
                  <a:pt x="1497619" y="2932096"/>
                </a:cubicBezTo>
                <a:cubicBezTo>
                  <a:pt x="1502850" y="2920357"/>
                  <a:pt x="1501638" y="2912063"/>
                  <a:pt x="1493663" y="2904535"/>
                </a:cubicBezTo>
                <a:cubicBezTo>
                  <a:pt x="1479181" y="2904535"/>
                  <a:pt x="1464762" y="2904535"/>
                  <a:pt x="1450344" y="2904535"/>
                </a:cubicBezTo>
                <a:cubicBezTo>
                  <a:pt x="1435351" y="2903705"/>
                  <a:pt x="1435415" y="2887947"/>
                  <a:pt x="1418826" y="2888777"/>
                </a:cubicBezTo>
                <a:cubicBezTo>
                  <a:pt x="1418826" y="2880929"/>
                  <a:pt x="1408109" y="2883800"/>
                  <a:pt x="1410915" y="2873018"/>
                </a:cubicBezTo>
                <a:cubicBezTo>
                  <a:pt x="1393371" y="2870849"/>
                  <a:pt x="1380802" y="2863703"/>
                  <a:pt x="1371552" y="2853304"/>
                </a:cubicBezTo>
                <a:cubicBezTo>
                  <a:pt x="1355793" y="2853304"/>
                  <a:pt x="1340035" y="2853304"/>
                  <a:pt x="1324277" y="2853304"/>
                </a:cubicBezTo>
                <a:cubicBezTo>
                  <a:pt x="1306349" y="2851199"/>
                  <a:pt x="1313750" y="2874294"/>
                  <a:pt x="1296716" y="2873018"/>
                </a:cubicBezTo>
                <a:cubicBezTo>
                  <a:pt x="1295503" y="2867659"/>
                  <a:pt x="1286827" y="2869764"/>
                  <a:pt x="1280957" y="2869063"/>
                </a:cubicBezTo>
                <a:cubicBezTo>
                  <a:pt x="1273875" y="2849923"/>
                  <a:pt x="1258181" y="2839269"/>
                  <a:pt x="1257288" y="2813876"/>
                </a:cubicBezTo>
                <a:cubicBezTo>
                  <a:pt x="1253778" y="2800351"/>
                  <a:pt x="1240253" y="2796778"/>
                  <a:pt x="1241529" y="2778404"/>
                </a:cubicBezTo>
                <a:cubicBezTo>
                  <a:pt x="1237318" y="2769472"/>
                  <a:pt x="1229535" y="2764049"/>
                  <a:pt x="1217859" y="2762646"/>
                </a:cubicBezTo>
                <a:cubicBezTo>
                  <a:pt x="1217732" y="2753395"/>
                  <a:pt x="1224622" y="2751034"/>
                  <a:pt x="1221815" y="2739040"/>
                </a:cubicBezTo>
                <a:cubicBezTo>
                  <a:pt x="1220348" y="2732788"/>
                  <a:pt x="1213968" y="2730937"/>
                  <a:pt x="1210012" y="2727237"/>
                </a:cubicBezTo>
                <a:cubicBezTo>
                  <a:pt x="1200698" y="2718497"/>
                  <a:pt x="1190043" y="2710203"/>
                  <a:pt x="1182451" y="2699676"/>
                </a:cubicBezTo>
                <a:cubicBezTo>
                  <a:pt x="1174604" y="2699676"/>
                  <a:pt x="1166693" y="2699676"/>
                  <a:pt x="1158845" y="2699676"/>
                </a:cubicBezTo>
                <a:cubicBezTo>
                  <a:pt x="1145384" y="2681621"/>
                  <a:pt x="1120630" y="2674858"/>
                  <a:pt x="1103724" y="2660248"/>
                </a:cubicBezTo>
                <a:cubicBezTo>
                  <a:pt x="1103660" y="2645830"/>
                  <a:pt x="1095939" y="2639131"/>
                  <a:pt x="1087965" y="2632687"/>
                </a:cubicBezTo>
                <a:cubicBezTo>
                  <a:pt x="1089623" y="2615334"/>
                  <a:pt x="1086880" y="2602255"/>
                  <a:pt x="1080054" y="2593259"/>
                </a:cubicBezTo>
                <a:cubicBezTo>
                  <a:pt x="1068315" y="2595939"/>
                  <a:pt x="1066847" y="2608954"/>
                  <a:pt x="1068251" y="2624776"/>
                </a:cubicBezTo>
                <a:cubicBezTo>
                  <a:pt x="1059319" y="2627647"/>
                  <a:pt x="1056448" y="2636643"/>
                  <a:pt x="1052493" y="2644490"/>
                </a:cubicBezTo>
                <a:cubicBezTo>
                  <a:pt x="1047899" y="2643852"/>
                  <a:pt x="1045475" y="2645383"/>
                  <a:pt x="1044582" y="2648445"/>
                </a:cubicBezTo>
                <a:cubicBezTo>
                  <a:pt x="1027802" y="2650742"/>
                  <a:pt x="1018551" y="2645638"/>
                  <a:pt x="1005217" y="2644490"/>
                </a:cubicBezTo>
                <a:cubicBezTo>
                  <a:pt x="1004388" y="2621650"/>
                  <a:pt x="992585" y="2609847"/>
                  <a:pt x="969746" y="2609018"/>
                </a:cubicBezTo>
                <a:cubicBezTo>
                  <a:pt x="962472" y="2603403"/>
                  <a:pt x="975934" y="2589878"/>
                  <a:pt x="965790" y="2581392"/>
                </a:cubicBezTo>
                <a:cubicBezTo>
                  <a:pt x="948819" y="2570994"/>
                  <a:pt x="951244" y="2593004"/>
                  <a:pt x="934273" y="2593195"/>
                </a:cubicBezTo>
                <a:cubicBezTo>
                  <a:pt x="930062" y="2589495"/>
                  <a:pt x="933061" y="2578649"/>
                  <a:pt x="922470" y="2581392"/>
                </a:cubicBezTo>
                <a:cubicBezTo>
                  <a:pt x="911241" y="2581967"/>
                  <a:pt x="915261" y="2597853"/>
                  <a:pt x="914559" y="2609018"/>
                </a:cubicBezTo>
                <a:cubicBezTo>
                  <a:pt x="899885" y="2611378"/>
                  <a:pt x="898546" y="2627137"/>
                  <a:pt x="883042" y="2628668"/>
                </a:cubicBezTo>
                <a:cubicBezTo>
                  <a:pt x="875514" y="2619162"/>
                  <a:pt x="880554" y="2597023"/>
                  <a:pt x="879150" y="2581392"/>
                </a:cubicBezTo>
                <a:cubicBezTo>
                  <a:pt x="863009" y="2580627"/>
                  <a:pt x="839340" y="2574885"/>
                  <a:pt x="827920" y="2585348"/>
                </a:cubicBezTo>
                <a:cubicBezTo>
                  <a:pt x="834173" y="2602701"/>
                  <a:pt x="848974" y="2611634"/>
                  <a:pt x="863392" y="2620821"/>
                </a:cubicBezTo>
                <a:cubicBezTo>
                  <a:pt x="850377" y="2632751"/>
                  <a:pt x="842977" y="2650296"/>
                  <a:pt x="843679" y="2676007"/>
                </a:cubicBezTo>
                <a:cubicBezTo>
                  <a:pt x="833151" y="2679962"/>
                  <a:pt x="830663" y="2691892"/>
                  <a:pt x="823964" y="2699612"/>
                </a:cubicBezTo>
                <a:cubicBezTo>
                  <a:pt x="812161" y="2699612"/>
                  <a:pt x="800359" y="2699612"/>
                  <a:pt x="788492" y="2699612"/>
                </a:cubicBezTo>
                <a:cubicBezTo>
                  <a:pt x="762909" y="2710777"/>
                  <a:pt x="753658" y="2738338"/>
                  <a:pt x="729414" y="2750779"/>
                </a:cubicBezTo>
                <a:cubicBezTo>
                  <a:pt x="704596" y="2747015"/>
                  <a:pt x="695473" y="2758881"/>
                  <a:pt x="682139" y="2766537"/>
                </a:cubicBezTo>
                <a:cubicBezTo>
                  <a:pt x="676908" y="2766537"/>
                  <a:pt x="671612" y="2766537"/>
                  <a:pt x="666381" y="2766537"/>
                </a:cubicBezTo>
                <a:cubicBezTo>
                  <a:pt x="653557" y="2767558"/>
                  <a:pt x="658023" y="2751226"/>
                  <a:pt x="646731" y="2750779"/>
                </a:cubicBezTo>
                <a:cubicBezTo>
                  <a:pt x="617638" y="2750141"/>
                  <a:pt x="611705" y="2749248"/>
                  <a:pt x="583697" y="2750779"/>
                </a:cubicBezTo>
                <a:cubicBezTo>
                  <a:pt x="566854" y="2747908"/>
                  <a:pt x="566535" y="2728577"/>
                  <a:pt x="540378" y="2735021"/>
                </a:cubicBezTo>
                <a:cubicBezTo>
                  <a:pt x="542228" y="2722644"/>
                  <a:pt x="529787" y="2724621"/>
                  <a:pt x="528575" y="2715307"/>
                </a:cubicBezTo>
                <a:cubicBezTo>
                  <a:pt x="514794" y="2723920"/>
                  <a:pt x="507585" y="2721176"/>
                  <a:pt x="489147" y="2719262"/>
                </a:cubicBezTo>
                <a:cubicBezTo>
                  <a:pt x="474282" y="2720155"/>
                  <a:pt x="470007" y="2731640"/>
                  <a:pt x="457630" y="2735021"/>
                </a:cubicBezTo>
                <a:cubicBezTo>
                  <a:pt x="426369" y="2738657"/>
                  <a:pt x="415012" y="2722452"/>
                  <a:pt x="394597" y="2715307"/>
                </a:cubicBezTo>
                <a:cubicBezTo>
                  <a:pt x="375010" y="2708927"/>
                  <a:pt x="379029" y="2737956"/>
                  <a:pt x="367035" y="2727110"/>
                </a:cubicBezTo>
                <a:cubicBezTo>
                  <a:pt x="368248" y="2700697"/>
                  <a:pt x="387324" y="2692212"/>
                  <a:pt x="398552" y="2675879"/>
                </a:cubicBezTo>
                <a:cubicBezTo>
                  <a:pt x="397723" y="2659291"/>
                  <a:pt x="397149" y="2642895"/>
                  <a:pt x="410355" y="2640407"/>
                </a:cubicBezTo>
                <a:cubicBezTo>
                  <a:pt x="400083" y="2623117"/>
                  <a:pt x="397404" y="2598172"/>
                  <a:pt x="398552" y="2569462"/>
                </a:cubicBezTo>
                <a:cubicBezTo>
                  <a:pt x="402252" y="2557404"/>
                  <a:pt x="410865" y="2550195"/>
                  <a:pt x="414311" y="2537945"/>
                </a:cubicBezTo>
                <a:cubicBezTo>
                  <a:pt x="411184" y="2530545"/>
                  <a:pt x="407739" y="2523527"/>
                  <a:pt x="406399" y="2514276"/>
                </a:cubicBezTo>
                <a:cubicBezTo>
                  <a:pt x="406016" y="2496795"/>
                  <a:pt x="417437" y="2491181"/>
                  <a:pt x="414311" y="2470956"/>
                </a:cubicBezTo>
                <a:cubicBezTo>
                  <a:pt x="418840" y="2454496"/>
                  <a:pt x="434088" y="2448690"/>
                  <a:pt x="437980" y="2431528"/>
                </a:cubicBezTo>
                <a:cubicBezTo>
                  <a:pt x="458013" y="2435739"/>
                  <a:pt x="462224" y="2424256"/>
                  <a:pt x="469497" y="2415770"/>
                </a:cubicBezTo>
                <a:cubicBezTo>
                  <a:pt x="471092" y="2406264"/>
                  <a:pt x="462351" y="2407221"/>
                  <a:pt x="465541" y="2396056"/>
                </a:cubicBezTo>
                <a:cubicBezTo>
                  <a:pt x="461522" y="2386933"/>
                  <a:pt x="447423" y="2387954"/>
                  <a:pt x="434024" y="2388209"/>
                </a:cubicBezTo>
                <a:cubicBezTo>
                  <a:pt x="425667" y="2375513"/>
                  <a:pt x="409589" y="2370600"/>
                  <a:pt x="394597" y="2364539"/>
                </a:cubicBezTo>
                <a:cubicBezTo>
                  <a:pt x="381262" y="2365688"/>
                  <a:pt x="372012" y="2370792"/>
                  <a:pt x="355233" y="2368495"/>
                </a:cubicBezTo>
                <a:cubicBezTo>
                  <a:pt x="339347" y="2367283"/>
                  <a:pt x="339602" y="2349930"/>
                  <a:pt x="319761" y="2352737"/>
                </a:cubicBezTo>
                <a:cubicBezTo>
                  <a:pt x="307319" y="2359436"/>
                  <a:pt x="314848" y="2371047"/>
                  <a:pt x="315805" y="2384254"/>
                </a:cubicBezTo>
                <a:cubicBezTo>
                  <a:pt x="309616" y="2401671"/>
                  <a:pt x="303683" y="2419407"/>
                  <a:pt x="303938" y="2443332"/>
                </a:cubicBezTo>
                <a:cubicBezTo>
                  <a:pt x="310701" y="2457622"/>
                  <a:pt x="313763" y="2475550"/>
                  <a:pt x="311850" y="2498518"/>
                </a:cubicBezTo>
                <a:cubicBezTo>
                  <a:pt x="314529" y="2512936"/>
                  <a:pt x="327672" y="2516828"/>
                  <a:pt x="331563" y="2530034"/>
                </a:cubicBezTo>
                <a:cubicBezTo>
                  <a:pt x="333158" y="2546048"/>
                  <a:pt x="314784" y="2542156"/>
                  <a:pt x="311850" y="2553640"/>
                </a:cubicBezTo>
                <a:cubicBezTo>
                  <a:pt x="309298" y="2570674"/>
                  <a:pt x="318676" y="2575715"/>
                  <a:pt x="323652" y="2585157"/>
                </a:cubicBezTo>
                <a:cubicBezTo>
                  <a:pt x="320398" y="2597661"/>
                  <a:pt x="312168" y="2605190"/>
                  <a:pt x="303938" y="2612718"/>
                </a:cubicBezTo>
                <a:cubicBezTo>
                  <a:pt x="273825" y="2616610"/>
                  <a:pt x="274336" y="2589750"/>
                  <a:pt x="248816" y="2589048"/>
                </a:cubicBezTo>
                <a:cubicBezTo>
                  <a:pt x="261703" y="2561998"/>
                  <a:pt x="238417" y="2539860"/>
                  <a:pt x="213343" y="2537882"/>
                </a:cubicBezTo>
                <a:cubicBezTo>
                  <a:pt x="216406" y="2526462"/>
                  <a:pt x="232419" y="2527993"/>
                  <a:pt x="240904" y="2522123"/>
                </a:cubicBezTo>
                <a:cubicBezTo>
                  <a:pt x="243903" y="2507322"/>
                  <a:pt x="225848" y="2513574"/>
                  <a:pt x="225146" y="2502410"/>
                </a:cubicBezTo>
                <a:cubicBezTo>
                  <a:pt x="225593" y="2477847"/>
                  <a:pt x="231718" y="2459026"/>
                  <a:pt x="229102" y="2431465"/>
                </a:cubicBezTo>
                <a:cubicBezTo>
                  <a:pt x="215576" y="2425276"/>
                  <a:pt x="196500" y="2408114"/>
                  <a:pt x="205496" y="2392037"/>
                </a:cubicBezTo>
                <a:cubicBezTo>
                  <a:pt x="220617" y="2383296"/>
                  <a:pt x="222786" y="2397651"/>
                  <a:pt x="233057" y="2403904"/>
                </a:cubicBezTo>
                <a:cubicBezTo>
                  <a:pt x="247923" y="2400522"/>
                  <a:pt x="238034" y="2375577"/>
                  <a:pt x="233057" y="2368432"/>
                </a:cubicBezTo>
                <a:cubicBezTo>
                  <a:pt x="243840" y="2351652"/>
                  <a:pt x="238863" y="2319051"/>
                  <a:pt x="244861" y="2297487"/>
                </a:cubicBezTo>
                <a:cubicBezTo>
                  <a:pt x="253154" y="2290022"/>
                  <a:pt x="265021" y="2286194"/>
                  <a:pt x="276377" y="2281728"/>
                </a:cubicBezTo>
                <a:cubicBezTo>
                  <a:pt x="276377" y="2273817"/>
                  <a:pt x="276377" y="2265970"/>
                  <a:pt x="276377" y="2258059"/>
                </a:cubicBezTo>
                <a:cubicBezTo>
                  <a:pt x="291115" y="2250531"/>
                  <a:pt x="300174" y="2237261"/>
                  <a:pt x="311850" y="2226542"/>
                </a:cubicBezTo>
                <a:cubicBezTo>
                  <a:pt x="311658" y="2213591"/>
                  <a:pt x="305150" y="2206956"/>
                  <a:pt x="307893" y="2191070"/>
                </a:cubicBezTo>
                <a:cubicBezTo>
                  <a:pt x="321610" y="2175184"/>
                  <a:pt x="356062" y="2184371"/>
                  <a:pt x="363016" y="2198981"/>
                </a:cubicBezTo>
                <a:cubicBezTo>
                  <a:pt x="360464" y="2222650"/>
                  <a:pt x="342537" y="2231072"/>
                  <a:pt x="323588" y="2238409"/>
                </a:cubicBezTo>
                <a:cubicBezTo>
                  <a:pt x="323588" y="2251552"/>
                  <a:pt x="336412" y="2251871"/>
                  <a:pt x="335455" y="2265970"/>
                </a:cubicBezTo>
                <a:cubicBezTo>
                  <a:pt x="337688" y="2275540"/>
                  <a:pt x="338836" y="2286258"/>
                  <a:pt x="351213" y="2285684"/>
                </a:cubicBezTo>
                <a:cubicBezTo>
                  <a:pt x="368248" y="2288363"/>
                  <a:pt x="361804" y="2267374"/>
                  <a:pt x="363016" y="2254167"/>
                </a:cubicBezTo>
                <a:cubicBezTo>
                  <a:pt x="372203" y="2252891"/>
                  <a:pt x="379285" y="2249446"/>
                  <a:pt x="386686" y="2246256"/>
                </a:cubicBezTo>
                <a:cubicBezTo>
                  <a:pt x="405889" y="2250658"/>
                  <a:pt x="409206" y="2271010"/>
                  <a:pt x="430005" y="2273817"/>
                </a:cubicBezTo>
                <a:cubicBezTo>
                  <a:pt x="425795" y="2288555"/>
                  <a:pt x="439766" y="2285046"/>
                  <a:pt x="437916" y="2297423"/>
                </a:cubicBezTo>
                <a:cubicBezTo>
                  <a:pt x="428155" y="2303420"/>
                  <a:pt x="407357" y="2298380"/>
                  <a:pt x="398488" y="2305334"/>
                </a:cubicBezTo>
                <a:cubicBezTo>
                  <a:pt x="398488" y="2311905"/>
                  <a:pt x="398488" y="2318477"/>
                  <a:pt x="398488" y="2324984"/>
                </a:cubicBezTo>
                <a:cubicBezTo>
                  <a:pt x="401487" y="2335128"/>
                  <a:pt x="411057" y="2338701"/>
                  <a:pt x="426049" y="2336787"/>
                </a:cubicBezTo>
                <a:cubicBezTo>
                  <a:pt x="430005" y="2342019"/>
                  <a:pt x="429814" y="2351461"/>
                  <a:pt x="437853" y="2352545"/>
                </a:cubicBezTo>
                <a:cubicBezTo>
                  <a:pt x="475430" y="2347441"/>
                  <a:pt x="495463" y="2350567"/>
                  <a:pt x="512689" y="2372259"/>
                </a:cubicBezTo>
                <a:cubicBezTo>
                  <a:pt x="517729" y="2357649"/>
                  <a:pt x="519133" y="2339275"/>
                  <a:pt x="520536" y="2321028"/>
                </a:cubicBezTo>
                <a:cubicBezTo>
                  <a:pt x="495272" y="2318030"/>
                  <a:pt x="490168" y="2335320"/>
                  <a:pt x="477216" y="2344698"/>
                </a:cubicBezTo>
                <a:cubicBezTo>
                  <a:pt x="469369" y="2339403"/>
                  <a:pt x="458460" y="2337170"/>
                  <a:pt x="449655" y="2332895"/>
                </a:cubicBezTo>
                <a:cubicBezTo>
                  <a:pt x="449655" y="2324984"/>
                  <a:pt x="449655" y="2317137"/>
                  <a:pt x="449655" y="2309290"/>
                </a:cubicBezTo>
                <a:cubicBezTo>
                  <a:pt x="461840" y="2300485"/>
                  <a:pt x="480662" y="2298316"/>
                  <a:pt x="489019" y="2285620"/>
                </a:cubicBezTo>
                <a:cubicBezTo>
                  <a:pt x="505798" y="2292510"/>
                  <a:pt x="517984" y="2303930"/>
                  <a:pt x="524492" y="2321092"/>
                </a:cubicBezTo>
                <a:cubicBezTo>
                  <a:pt x="538209" y="2305908"/>
                  <a:pt x="561558" y="2300358"/>
                  <a:pt x="575722" y="2285620"/>
                </a:cubicBezTo>
                <a:cubicBezTo>
                  <a:pt x="591481" y="2285620"/>
                  <a:pt x="607239" y="2285620"/>
                  <a:pt x="622997" y="2285620"/>
                </a:cubicBezTo>
                <a:cubicBezTo>
                  <a:pt x="632312" y="2299975"/>
                  <a:pt x="651770" y="2304122"/>
                  <a:pt x="678183" y="2301379"/>
                </a:cubicBezTo>
                <a:cubicBezTo>
                  <a:pt x="690752" y="2298189"/>
                  <a:pt x="689412" y="2281091"/>
                  <a:pt x="697897" y="2273817"/>
                </a:cubicBezTo>
                <a:cubicBezTo>
                  <a:pt x="715059" y="2269989"/>
                  <a:pt x="720801" y="2254678"/>
                  <a:pt x="737325" y="2250148"/>
                </a:cubicBezTo>
                <a:cubicBezTo>
                  <a:pt x="741408" y="2234581"/>
                  <a:pt x="760548" y="2233943"/>
                  <a:pt x="764886" y="2218631"/>
                </a:cubicBezTo>
                <a:cubicBezTo>
                  <a:pt x="777519" y="2224373"/>
                  <a:pt x="786961" y="2233305"/>
                  <a:pt x="800359" y="2238345"/>
                </a:cubicBezTo>
                <a:cubicBezTo>
                  <a:pt x="799338" y="2247723"/>
                  <a:pt x="809609" y="2250786"/>
                  <a:pt x="812161" y="2261951"/>
                </a:cubicBezTo>
                <a:cubicBezTo>
                  <a:pt x="818031" y="2287470"/>
                  <a:pt x="809035" y="2324921"/>
                  <a:pt x="808206" y="2348654"/>
                </a:cubicBezTo>
                <a:cubicBezTo>
                  <a:pt x="795446" y="2352928"/>
                  <a:pt x="793341" y="2367921"/>
                  <a:pt x="784537" y="2376215"/>
                </a:cubicBezTo>
                <a:cubicBezTo>
                  <a:pt x="790151" y="2402181"/>
                  <a:pt x="811779" y="2412006"/>
                  <a:pt x="808206" y="2447159"/>
                </a:cubicBezTo>
                <a:cubicBezTo>
                  <a:pt x="814330" y="2460749"/>
                  <a:pt x="839148" y="2455581"/>
                  <a:pt x="831812" y="2482632"/>
                </a:cubicBezTo>
                <a:cubicBezTo>
                  <a:pt x="861861" y="2508024"/>
                  <a:pt x="906520" y="2517211"/>
                  <a:pt x="950031" y="2510257"/>
                </a:cubicBezTo>
                <a:cubicBezTo>
                  <a:pt x="959027" y="2508789"/>
                  <a:pt x="965535" y="2500942"/>
                  <a:pt x="973701" y="2498390"/>
                </a:cubicBezTo>
                <a:cubicBezTo>
                  <a:pt x="979634" y="2496540"/>
                  <a:pt x="987226" y="2499602"/>
                  <a:pt x="993415" y="2498390"/>
                </a:cubicBezTo>
                <a:cubicBezTo>
                  <a:pt x="1002027" y="2496667"/>
                  <a:pt x="1017148" y="2487991"/>
                  <a:pt x="1032842" y="2486587"/>
                </a:cubicBezTo>
                <a:cubicBezTo>
                  <a:pt x="1035586" y="2470701"/>
                  <a:pt x="1016254" y="2476953"/>
                  <a:pt x="1017084" y="2462918"/>
                </a:cubicBezTo>
                <a:cubicBezTo>
                  <a:pt x="1034948" y="2459791"/>
                  <a:pt x="1035330" y="2439121"/>
                  <a:pt x="1052557" y="2435357"/>
                </a:cubicBezTo>
                <a:cubicBezTo>
                  <a:pt x="1053896" y="2413601"/>
                  <a:pt x="1056958" y="2398927"/>
                  <a:pt x="1044646" y="2384126"/>
                </a:cubicBezTo>
                <a:cubicBezTo>
                  <a:pt x="1028057" y="2387188"/>
                  <a:pt x="1014915" y="2393760"/>
                  <a:pt x="1005281" y="2403840"/>
                </a:cubicBezTo>
                <a:cubicBezTo>
                  <a:pt x="997242" y="2402692"/>
                  <a:pt x="994563" y="2405818"/>
                  <a:pt x="989523" y="2407795"/>
                </a:cubicBezTo>
                <a:cubicBezTo>
                  <a:pt x="987226" y="2408689"/>
                  <a:pt x="975934" y="2415643"/>
                  <a:pt x="977720" y="2415643"/>
                </a:cubicBezTo>
                <a:cubicBezTo>
                  <a:pt x="967576" y="2415579"/>
                  <a:pt x="964003" y="2401543"/>
                  <a:pt x="950095" y="2399884"/>
                </a:cubicBezTo>
                <a:cubicBezTo>
                  <a:pt x="949393" y="2386040"/>
                  <a:pt x="963366" y="2386933"/>
                  <a:pt x="965853" y="2376215"/>
                </a:cubicBezTo>
                <a:cubicBezTo>
                  <a:pt x="957368" y="2365050"/>
                  <a:pt x="944864" y="2369707"/>
                  <a:pt x="930381" y="2372259"/>
                </a:cubicBezTo>
                <a:cubicBezTo>
                  <a:pt x="911241" y="2371685"/>
                  <a:pt x="905755" y="2357458"/>
                  <a:pt x="886998" y="2356501"/>
                </a:cubicBezTo>
                <a:cubicBezTo>
                  <a:pt x="883489" y="2349547"/>
                  <a:pt x="877492" y="2345017"/>
                  <a:pt x="875195" y="2336851"/>
                </a:cubicBezTo>
                <a:cubicBezTo>
                  <a:pt x="860138" y="2338765"/>
                  <a:pt x="850058" y="2335703"/>
                  <a:pt x="843679" y="2328940"/>
                </a:cubicBezTo>
                <a:cubicBezTo>
                  <a:pt x="849037" y="2299911"/>
                  <a:pt x="835065" y="2290278"/>
                  <a:pt x="827920" y="2273817"/>
                </a:cubicBezTo>
                <a:cubicBezTo>
                  <a:pt x="833215" y="2269862"/>
                  <a:pt x="839787" y="2267310"/>
                  <a:pt x="843679" y="2261951"/>
                </a:cubicBezTo>
                <a:cubicBezTo>
                  <a:pt x="844380" y="2248170"/>
                  <a:pt x="830344" y="2248999"/>
                  <a:pt x="827920" y="2238345"/>
                </a:cubicBezTo>
                <a:cubicBezTo>
                  <a:pt x="831620" y="2214931"/>
                  <a:pt x="817138" y="2209699"/>
                  <a:pt x="812161" y="2194962"/>
                </a:cubicBezTo>
                <a:cubicBezTo>
                  <a:pt x="812161" y="2173972"/>
                  <a:pt x="812161" y="2152918"/>
                  <a:pt x="812161" y="2131928"/>
                </a:cubicBezTo>
                <a:cubicBezTo>
                  <a:pt x="820966" y="2122358"/>
                  <a:pt x="827346" y="2110364"/>
                  <a:pt x="835767" y="2100412"/>
                </a:cubicBezTo>
                <a:cubicBezTo>
                  <a:pt x="859692" y="2098051"/>
                  <a:pt x="868369" y="2080506"/>
                  <a:pt x="890953" y="2076806"/>
                </a:cubicBezTo>
                <a:cubicBezTo>
                  <a:pt x="903586" y="2068384"/>
                  <a:pt x="914431" y="2058240"/>
                  <a:pt x="926426" y="2049245"/>
                </a:cubicBezTo>
                <a:cubicBezTo>
                  <a:pt x="923044" y="2037697"/>
                  <a:pt x="932678" y="2038144"/>
                  <a:pt x="929871" y="2026085"/>
                </a:cubicBezTo>
                <a:cubicBezTo>
                  <a:pt x="939058" y="2026085"/>
                  <a:pt x="948245" y="2026085"/>
                  <a:pt x="957432" y="2026085"/>
                </a:cubicBezTo>
                <a:cubicBezTo>
                  <a:pt x="964195" y="2032465"/>
                  <a:pt x="967193" y="2042546"/>
                  <a:pt x="965343" y="2057602"/>
                </a:cubicBezTo>
                <a:cubicBezTo>
                  <a:pt x="980591" y="2061047"/>
                  <a:pt x="979378" y="2047969"/>
                  <a:pt x="988948" y="2045800"/>
                </a:cubicBezTo>
                <a:cubicBezTo>
                  <a:pt x="1001708" y="2048096"/>
                  <a:pt x="1007259" y="2043120"/>
                  <a:pt x="1016510" y="2041844"/>
                </a:cubicBezTo>
                <a:cubicBezTo>
                  <a:pt x="1023081" y="2036612"/>
                  <a:pt x="1017849" y="2019514"/>
                  <a:pt x="1024421" y="2014283"/>
                </a:cubicBezTo>
                <a:cubicBezTo>
                  <a:pt x="1029589" y="2028829"/>
                  <a:pt x="1051919" y="2026213"/>
                  <a:pt x="1063849" y="2033997"/>
                </a:cubicBezTo>
                <a:cubicBezTo>
                  <a:pt x="1064487" y="2045161"/>
                  <a:pt x="1052046" y="2043184"/>
                  <a:pt x="1052046" y="2053711"/>
                </a:cubicBezTo>
                <a:cubicBezTo>
                  <a:pt x="1052046" y="2087843"/>
                  <a:pt x="1052046" y="2121976"/>
                  <a:pt x="1052046" y="2156108"/>
                </a:cubicBezTo>
                <a:cubicBezTo>
                  <a:pt x="1055937" y="2170654"/>
                  <a:pt x="1069272" y="2175630"/>
                  <a:pt x="1075716" y="2187625"/>
                </a:cubicBezTo>
                <a:cubicBezTo>
                  <a:pt x="1086880" y="2180479"/>
                  <a:pt x="1088730" y="2163828"/>
                  <a:pt x="1103276" y="2160000"/>
                </a:cubicBezTo>
                <a:cubicBezTo>
                  <a:pt x="1095302" y="2146921"/>
                  <a:pt x="1113356" y="2149026"/>
                  <a:pt x="1115079" y="2140286"/>
                </a:cubicBezTo>
                <a:cubicBezTo>
                  <a:pt x="1116100" y="2135309"/>
                  <a:pt x="1107424" y="2133906"/>
                  <a:pt x="1107232" y="2124527"/>
                </a:cubicBezTo>
                <a:cubicBezTo>
                  <a:pt x="1106977" y="2114064"/>
                  <a:pt x="1112145" y="2116425"/>
                  <a:pt x="1119035" y="2104814"/>
                </a:cubicBezTo>
                <a:cubicBezTo>
                  <a:pt x="1112464" y="2095627"/>
                  <a:pt x="1097024" y="2095308"/>
                  <a:pt x="1099321" y="2077252"/>
                </a:cubicBezTo>
                <a:cubicBezTo>
                  <a:pt x="1091410" y="2064174"/>
                  <a:pt x="1066720" y="2067810"/>
                  <a:pt x="1067805" y="2045736"/>
                </a:cubicBezTo>
                <a:cubicBezTo>
                  <a:pt x="1092495" y="2045991"/>
                  <a:pt x="1121778" y="2041652"/>
                  <a:pt x="1130838" y="2057538"/>
                </a:cubicBezTo>
                <a:cubicBezTo>
                  <a:pt x="1141364" y="2045927"/>
                  <a:pt x="1141875" y="2007010"/>
                  <a:pt x="1134794" y="1990549"/>
                </a:cubicBezTo>
                <a:cubicBezTo>
                  <a:pt x="1135814" y="1974472"/>
                  <a:pt x="1149467" y="1971091"/>
                  <a:pt x="1146596" y="1951185"/>
                </a:cubicBezTo>
                <a:cubicBezTo>
                  <a:pt x="1145193" y="1938107"/>
                  <a:pt x="1123883" y="1944997"/>
                  <a:pt x="1111124" y="1943274"/>
                </a:cubicBezTo>
                <a:cubicBezTo>
                  <a:pt x="1100278" y="1935746"/>
                  <a:pt x="1087008" y="1930642"/>
                  <a:pt x="1079607" y="1919669"/>
                </a:cubicBezTo>
                <a:cubicBezTo>
                  <a:pt x="1071185" y="1924326"/>
                  <a:pt x="1057596" y="1923879"/>
                  <a:pt x="1052046" y="1931471"/>
                </a:cubicBezTo>
                <a:cubicBezTo>
                  <a:pt x="1053960" y="1972750"/>
                  <a:pt x="1024613" y="1982893"/>
                  <a:pt x="1008727" y="2006308"/>
                </a:cubicBezTo>
                <a:cubicBezTo>
                  <a:pt x="988630" y="2000119"/>
                  <a:pt x="976188" y="1986275"/>
                  <a:pt x="957496" y="1978747"/>
                </a:cubicBezTo>
                <a:cubicBezTo>
                  <a:pt x="943523" y="1977917"/>
                  <a:pt x="949713" y="1997248"/>
                  <a:pt x="933827" y="1994505"/>
                </a:cubicBezTo>
                <a:cubicBezTo>
                  <a:pt x="931402" y="2004011"/>
                  <a:pt x="928148" y="2012560"/>
                  <a:pt x="929871" y="2026085"/>
                </a:cubicBezTo>
                <a:cubicBezTo>
                  <a:pt x="917430" y="2024172"/>
                  <a:pt x="915963" y="2033167"/>
                  <a:pt x="902309" y="2030041"/>
                </a:cubicBezTo>
                <a:cubicBezTo>
                  <a:pt x="897844" y="2021428"/>
                  <a:pt x="892166" y="2013964"/>
                  <a:pt x="894398" y="1998524"/>
                </a:cubicBezTo>
                <a:cubicBezTo>
                  <a:pt x="887189" y="1987296"/>
                  <a:pt x="872770" y="1983404"/>
                  <a:pt x="862882" y="1974919"/>
                </a:cubicBezTo>
                <a:cubicBezTo>
                  <a:pt x="861478" y="1963180"/>
                  <a:pt x="856629" y="1954950"/>
                  <a:pt x="851079" y="1947358"/>
                </a:cubicBezTo>
                <a:cubicBezTo>
                  <a:pt x="852737" y="1899062"/>
                  <a:pt x="877045" y="1873478"/>
                  <a:pt x="902309" y="1848852"/>
                </a:cubicBezTo>
                <a:cubicBezTo>
                  <a:pt x="897269" y="1815804"/>
                  <a:pt x="891336" y="1783649"/>
                  <a:pt x="894398" y="1742435"/>
                </a:cubicBezTo>
                <a:cubicBezTo>
                  <a:pt x="906520" y="1729548"/>
                  <a:pt x="916026" y="1714108"/>
                  <a:pt x="929871" y="1703007"/>
                </a:cubicBezTo>
                <a:cubicBezTo>
                  <a:pt x="929998" y="1688716"/>
                  <a:pt x="927637" y="1671873"/>
                  <a:pt x="937782" y="1667535"/>
                </a:cubicBezTo>
                <a:cubicBezTo>
                  <a:pt x="953540" y="1666259"/>
                  <a:pt x="946076" y="1688142"/>
                  <a:pt x="953540" y="1695160"/>
                </a:cubicBezTo>
                <a:cubicBezTo>
                  <a:pt x="969426" y="1688716"/>
                  <a:pt x="987226" y="1684187"/>
                  <a:pt x="1000816" y="1675446"/>
                </a:cubicBezTo>
                <a:cubicBezTo>
                  <a:pt x="1000816" y="1662303"/>
                  <a:pt x="1000816" y="1649161"/>
                  <a:pt x="1000816" y="1636018"/>
                </a:cubicBezTo>
                <a:cubicBezTo>
                  <a:pt x="991310" y="1628490"/>
                  <a:pt x="969107" y="1633530"/>
                  <a:pt x="953540" y="1632126"/>
                </a:cubicBezTo>
                <a:cubicBezTo>
                  <a:pt x="949011" y="1627469"/>
                  <a:pt x="949074" y="1618154"/>
                  <a:pt x="949585" y="1608457"/>
                </a:cubicBezTo>
                <a:cubicBezTo>
                  <a:pt x="933316" y="1590593"/>
                  <a:pt x="934464" y="1555312"/>
                  <a:pt x="918068" y="1537576"/>
                </a:cubicBezTo>
                <a:cubicBezTo>
                  <a:pt x="914623" y="1524880"/>
                  <a:pt x="931083" y="1532153"/>
                  <a:pt x="929934" y="1521818"/>
                </a:cubicBezTo>
                <a:cubicBezTo>
                  <a:pt x="929934" y="1513970"/>
                  <a:pt x="929934" y="1506059"/>
                  <a:pt x="929934" y="1498212"/>
                </a:cubicBezTo>
                <a:cubicBezTo>
                  <a:pt x="925660" y="1478817"/>
                  <a:pt x="907094" y="1473713"/>
                  <a:pt x="894462" y="1462740"/>
                </a:cubicBezTo>
                <a:cubicBezTo>
                  <a:pt x="870346" y="1476712"/>
                  <a:pt x="839595" y="1484049"/>
                  <a:pt x="843231" y="1525773"/>
                </a:cubicBezTo>
                <a:cubicBezTo>
                  <a:pt x="823900" y="1526220"/>
                  <a:pt x="831237" y="1553143"/>
                  <a:pt x="803804" y="1545487"/>
                </a:cubicBezTo>
                <a:cubicBezTo>
                  <a:pt x="788811" y="1552824"/>
                  <a:pt x="788173" y="1574516"/>
                  <a:pt x="772287" y="1580959"/>
                </a:cubicBezTo>
                <a:cubicBezTo>
                  <a:pt x="754742" y="1584022"/>
                  <a:pt x="748618" y="1575664"/>
                  <a:pt x="732860" y="1577004"/>
                </a:cubicBezTo>
                <a:cubicBezTo>
                  <a:pt x="721567" y="1562075"/>
                  <a:pt x="706063" y="1551229"/>
                  <a:pt x="689540" y="1541532"/>
                </a:cubicBezTo>
                <a:cubicBezTo>
                  <a:pt x="682394" y="1520797"/>
                  <a:pt x="661149" y="1491386"/>
                  <a:pt x="677737" y="1470587"/>
                </a:cubicBezTo>
                <a:cubicBezTo>
                  <a:pt x="678949" y="1461528"/>
                  <a:pt x="666317" y="1466185"/>
                  <a:pt x="665871" y="1458784"/>
                </a:cubicBezTo>
                <a:cubicBezTo>
                  <a:pt x="650495" y="1460762"/>
                  <a:pt x="659235" y="1477669"/>
                  <a:pt x="658023" y="1490301"/>
                </a:cubicBezTo>
                <a:cubicBezTo>
                  <a:pt x="656811" y="1502423"/>
                  <a:pt x="650941" y="1513524"/>
                  <a:pt x="654067" y="1525773"/>
                </a:cubicBezTo>
                <a:cubicBezTo>
                  <a:pt x="635247" y="1534705"/>
                  <a:pt x="614512" y="1534131"/>
                  <a:pt x="602837" y="1517926"/>
                </a:cubicBezTo>
                <a:cubicBezTo>
                  <a:pt x="604240" y="1486537"/>
                  <a:pt x="634609" y="1484049"/>
                  <a:pt x="638309" y="1454893"/>
                </a:cubicBezTo>
                <a:cubicBezTo>
                  <a:pt x="632822" y="1435370"/>
                  <a:pt x="607175" y="1436136"/>
                  <a:pt x="598882" y="1419420"/>
                </a:cubicBezTo>
                <a:cubicBezTo>
                  <a:pt x="581719" y="1424588"/>
                  <a:pt x="558432" y="1423631"/>
                  <a:pt x="539804" y="1427331"/>
                </a:cubicBezTo>
                <a:cubicBezTo>
                  <a:pt x="535975" y="1394411"/>
                  <a:pt x="529787" y="1363787"/>
                  <a:pt x="484681" y="1372145"/>
                </a:cubicBezTo>
                <a:cubicBezTo>
                  <a:pt x="484681" y="1364234"/>
                  <a:pt x="484681" y="1356387"/>
                  <a:pt x="484681" y="1348476"/>
                </a:cubicBezTo>
                <a:cubicBezTo>
                  <a:pt x="483852" y="1334504"/>
                  <a:pt x="503183" y="1340692"/>
                  <a:pt x="500439" y="1324806"/>
                </a:cubicBezTo>
                <a:cubicBezTo>
                  <a:pt x="508670" y="1319958"/>
                  <a:pt x="515240" y="1313323"/>
                  <a:pt x="520153" y="1305092"/>
                </a:cubicBezTo>
                <a:cubicBezTo>
                  <a:pt x="532403" y="1305475"/>
                  <a:pt x="539038" y="1300307"/>
                  <a:pt x="547778" y="1297181"/>
                </a:cubicBezTo>
                <a:cubicBezTo>
                  <a:pt x="544461" y="1278169"/>
                  <a:pt x="538719" y="1261581"/>
                  <a:pt x="528064" y="1249906"/>
                </a:cubicBezTo>
                <a:cubicBezTo>
                  <a:pt x="517602" y="1249842"/>
                  <a:pt x="505543" y="1251374"/>
                  <a:pt x="500503" y="1245951"/>
                </a:cubicBezTo>
                <a:cubicBezTo>
                  <a:pt x="500503" y="1234148"/>
                  <a:pt x="500503" y="1222345"/>
                  <a:pt x="500503" y="1210479"/>
                </a:cubicBezTo>
                <a:cubicBezTo>
                  <a:pt x="499482" y="1197591"/>
                  <a:pt x="515815" y="1202121"/>
                  <a:pt x="516261" y="1190764"/>
                </a:cubicBezTo>
                <a:cubicBezTo>
                  <a:pt x="506373" y="1181003"/>
                  <a:pt x="496484" y="1171114"/>
                  <a:pt x="484745" y="1163203"/>
                </a:cubicBezTo>
                <a:cubicBezTo>
                  <a:pt x="469879" y="1160205"/>
                  <a:pt x="465860" y="1167988"/>
                  <a:pt x="453228" y="1167159"/>
                </a:cubicBezTo>
                <a:cubicBezTo>
                  <a:pt x="449719" y="1157525"/>
                  <a:pt x="444041" y="1150061"/>
                  <a:pt x="445317" y="1135642"/>
                </a:cubicBezTo>
                <a:cubicBezTo>
                  <a:pt x="468412" y="1131176"/>
                  <a:pt x="481491" y="1116694"/>
                  <a:pt x="500439" y="1108081"/>
                </a:cubicBezTo>
                <a:cubicBezTo>
                  <a:pt x="500439" y="1096214"/>
                  <a:pt x="500439" y="1084475"/>
                  <a:pt x="500439" y="1072608"/>
                </a:cubicBezTo>
                <a:cubicBezTo>
                  <a:pt x="488764" y="1059338"/>
                  <a:pt x="470900" y="1052193"/>
                  <a:pt x="461011" y="1037136"/>
                </a:cubicBezTo>
                <a:cubicBezTo>
                  <a:pt x="465541" y="1018571"/>
                  <a:pt x="472815" y="1017933"/>
                  <a:pt x="492528" y="1021378"/>
                </a:cubicBezTo>
                <a:cubicBezTo>
                  <a:pt x="496994" y="1012701"/>
                  <a:pt x="502672" y="1005300"/>
                  <a:pt x="500439" y="989861"/>
                </a:cubicBezTo>
                <a:cubicBezTo>
                  <a:pt x="500695" y="978314"/>
                  <a:pt x="509435" y="975188"/>
                  <a:pt x="516197" y="970147"/>
                </a:cubicBezTo>
                <a:cubicBezTo>
                  <a:pt x="513837" y="955984"/>
                  <a:pt x="520728" y="951071"/>
                  <a:pt x="524045" y="942586"/>
                </a:cubicBezTo>
                <a:cubicBezTo>
                  <a:pt x="579678" y="948264"/>
                  <a:pt x="607494" y="926253"/>
                  <a:pt x="638309" y="907114"/>
                </a:cubicBezTo>
                <a:cubicBezTo>
                  <a:pt x="671995" y="911899"/>
                  <a:pt x="686414" y="897416"/>
                  <a:pt x="701342" y="883444"/>
                </a:cubicBezTo>
                <a:cubicBezTo>
                  <a:pt x="689412" y="863284"/>
                  <a:pt x="664276" y="876746"/>
                  <a:pt x="642264" y="871641"/>
                </a:cubicBezTo>
                <a:cubicBezTo>
                  <a:pt x="637990" y="861498"/>
                  <a:pt x="632312" y="852693"/>
                  <a:pt x="622551" y="847972"/>
                </a:cubicBezTo>
                <a:cubicBezTo>
                  <a:pt x="625103" y="833554"/>
                  <a:pt x="619935" y="826982"/>
                  <a:pt x="614704" y="820411"/>
                </a:cubicBezTo>
                <a:cubicBezTo>
                  <a:pt x="606793" y="820411"/>
                  <a:pt x="598945" y="820411"/>
                  <a:pt x="591034" y="820411"/>
                </a:cubicBezTo>
                <a:cubicBezTo>
                  <a:pt x="572659" y="798081"/>
                  <a:pt x="540122" y="789915"/>
                  <a:pt x="531956" y="757377"/>
                </a:cubicBezTo>
                <a:cubicBezTo>
                  <a:pt x="530872" y="749275"/>
                  <a:pt x="517282" y="753677"/>
                  <a:pt x="516197" y="745574"/>
                </a:cubicBezTo>
                <a:cubicBezTo>
                  <a:pt x="519005" y="724712"/>
                  <a:pt x="539165" y="721267"/>
                  <a:pt x="535912" y="694344"/>
                </a:cubicBezTo>
                <a:cubicBezTo>
                  <a:pt x="534061" y="681967"/>
                  <a:pt x="546502" y="683945"/>
                  <a:pt x="547715" y="674630"/>
                </a:cubicBezTo>
                <a:cubicBezTo>
                  <a:pt x="553967" y="644134"/>
                  <a:pt x="551096" y="604451"/>
                  <a:pt x="551670" y="568277"/>
                </a:cubicBezTo>
                <a:cubicBezTo>
                  <a:pt x="569980" y="560366"/>
                  <a:pt x="575595" y="539695"/>
                  <a:pt x="591034" y="528849"/>
                </a:cubicBezTo>
                <a:cubicBezTo>
                  <a:pt x="623890" y="526234"/>
                  <a:pt x="667210" y="534081"/>
                  <a:pt x="693495" y="524894"/>
                </a:cubicBezTo>
                <a:cubicBezTo>
                  <a:pt x="706765" y="526042"/>
                  <a:pt x="704916" y="542375"/>
                  <a:pt x="717101" y="544607"/>
                </a:cubicBezTo>
                <a:cubicBezTo>
                  <a:pt x="731201" y="544288"/>
                  <a:pt x="720227" y="518897"/>
                  <a:pt x="728904" y="513091"/>
                </a:cubicBezTo>
                <a:cubicBezTo>
                  <a:pt x="748873" y="516727"/>
                  <a:pt x="756337" y="516344"/>
                  <a:pt x="768331" y="505180"/>
                </a:cubicBezTo>
                <a:cubicBezTo>
                  <a:pt x="763419" y="495674"/>
                  <a:pt x="752190" y="492484"/>
                  <a:pt x="740771" y="489421"/>
                </a:cubicBezTo>
                <a:cubicBezTo>
                  <a:pt x="745874" y="465880"/>
                  <a:pt x="733306" y="460074"/>
                  <a:pt x="728967" y="446102"/>
                </a:cubicBezTo>
                <a:cubicBezTo>
                  <a:pt x="756401" y="424474"/>
                  <a:pt x="769544" y="466262"/>
                  <a:pt x="784090" y="481574"/>
                </a:cubicBezTo>
                <a:cubicBezTo>
                  <a:pt x="789130" y="476087"/>
                  <a:pt x="802719" y="479150"/>
                  <a:pt x="807760" y="473663"/>
                </a:cubicBezTo>
                <a:cubicBezTo>
                  <a:pt x="802655" y="457713"/>
                  <a:pt x="789513" y="449866"/>
                  <a:pt x="780198" y="438191"/>
                </a:cubicBezTo>
                <a:cubicBezTo>
                  <a:pt x="778029" y="424219"/>
                  <a:pt x="794170" y="428493"/>
                  <a:pt x="792001" y="414585"/>
                </a:cubicBezTo>
                <a:cubicBezTo>
                  <a:pt x="795064" y="397040"/>
                  <a:pt x="786769" y="390916"/>
                  <a:pt x="788045" y="375157"/>
                </a:cubicBezTo>
                <a:cubicBezTo>
                  <a:pt x="792958" y="362972"/>
                  <a:pt x="802592" y="355507"/>
                  <a:pt x="811715" y="347596"/>
                </a:cubicBezTo>
                <a:cubicBezTo>
                  <a:pt x="812991" y="333114"/>
                  <a:pt x="808334" y="312698"/>
                  <a:pt x="815607" y="304213"/>
                </a:cubicBezTo>
                <a:cubicBezTo>
                  <a:pt x="827154" y="299683"/>
                  <a:pt x="822433" y="314995"/>
                  <a:pt x="827409" y="319971"/>
                </a:cubicBezTo>
                <a:cubicBezTo>
                  <a:pt x="828749" y="321247"/>
                  <a:pt x="834045" y="318631"/>
                  <a:pt x="835320" y="319971"/>
                </a:cubicBezTo>
                <a:cubicBezTo>
                  <a:pt x="841190" y="326032"/>
                  <a:pt x="845975" y="332859"/>
                  <a:pt x="851079" y="339685"/>
                </a:cubicBezTo>
                <a:cubicBezTo>
                  <a:pt x="863902" y="337388"/>
                  <a:pt x="869389" y="342365"/>
                  <a:pt x="878704" y="343640"/>
                </a:cubicBezTo>
                <a:cubicBezTo>
                  <a:pt x="876790" y="356017"/>
                  <a:pt x="884318" y="359080"/>
                  <a:pt x="886551" y="367310"/>
                </a:cubicBezTo>
                <a:cubicBezTo>
                  <a:pt x="895419" y="361696"/>
                  <a:pt x="894079" y="345937"/>
                  <a:pt x="902309" y="339685"/>
                </a:cubicBezTo>
                <a:cubicBezTo>
                  <a:pt x="913474" y="336431"/>
                  <a:pt x="912517" y="345235"/>
                  <a:pt x="922023" y="343640"/>
                </a:cubicBezTo>
                <a:cubicBezTo>
                  <a:pt x="941610" y="332986"/>
                  <a:pt x="987290" y="348489"/>
                  <a:pt x="1000816" y="331838"/>
                </a:cubicBezTo>
                <a:cubicBezTo>
                  <a:pt x="998072" y="321438"/>
                  <a:pt x="982824" y="323480"/>
                  <a:pt x="981101" y="312124"/>
                </a:cubicBezTo>
                <a:cubicBezTo>
                  <a:pt x="978804" y="296684"/>
                  <a:pt x="984483" y="289284"/>
                  <a:pt x="989012" y="280607"/>
                </a:cubicBezTo>
                <a:cubicBezTo>
                  <a:pt x="1008663" y="283350"/>
                  <a:pt x="1041328" y="296812"/>
                  <a:pt x="1056001" y="280607"/>
                </a:cubicBezTo>
                <a:cubicBezTo>
                  <a:pt x="1053322" y="247814"/>
                  <a:pt x="1005537" y="260191"/>
                  <a:pt x="1000879" y="229376"/>
                </a:cubicBezTo>
                <a:cubicBezTo>
                  <a:pt x="1003878" y="217956"/>
                  <a:pt x="1007068" y="206728"/>
                  <a:pt x="1016638" y="201751"/>
                </a:cubicBezTo>
                <a:cubicBezTo>
                  <a:pt x="1014022" y="179485"/>
                  <a:pt x="1027483" y="173169"/>
                  <a:pt x="1040307" y="166279"/>
                </a:cubicBezTo>
                <a:cubicBezTo>
                  <a:pt x="1051727" y="177189"/>
                  <a:pt x="1066210" y="185036"/>
                  <a:pt x="1075780" y="197796"/>
                </a:cubicBezTo>
                <a:cubicBezTo>
                  <a:pt x="1090900" y="187971"/>
                  <a:pt x="1112974" y="185100"/>
                  <a:pt x="1107296" y="154412"/>
                </a:cubicBezTo>
                <a:cubicBezTo>
                  <a:pt x="1119673" y="152562"/>
                  <a:pt x="1117695" y="165067"/>
                  <a:pt x="1127010" y="166215"/>
                </a:cubicBezTo>
                <a:cubicBezTo>
                  <a:pt x="1144044" y="166215"/>
                  <a:pt x="1161143" y="166215"/>
                  <a:pt x="1178240" y="166215"/>
                </a:cubicBezTo>
                <a:cubicBezTo>
                  <a:pt x="1194509" y="169342"/>
                  <a:pt x="1185641" y="147395"/>
                  <a:pt x="1201910" y="150457"/>
                </a:cubicBezTo>
                <a:close/>
                <a:moveTo>
                  <a:pt x="1363258" y="99354"/>
                </a:moveTo>
                <a:cubicBezTo>
                  <a:pt x="1381951" y="102991"/>
                  <a:pt x="1389607" y="117664"/>
                  <a:pt x="1410533" y="119068"/>
                </a:cubicBezTo>
                <a:cubicBezTo>
                  <a:pt x="1420358" y="150648"/>
                  <a:pt x="1397773" y="150776"/>
                  <a:pt x="1382971" y="166343"/>
                </a:cubicBezTo>
                <a:cubicBezTo>
                  <a:pt x="1361982" y="166343"/>
                  <a:pt x="1340928" y="166343"/>
                  <a:pt x="1319938" y="166343"/>
                </a:cubicBezTo>
                <a:cubicBezTo>
                  <a:pt x="1299395" y="165514"/>
                  <a:pt x="1299012" y="184845"/>
                  <a:pt x="1276555" y="182102"/>
                </a:cubicBezTo>
                <a:cubicBezTo>
                  <a:pt x="1262966" y="150329"/>
                  <a:pt x="1285295" y="133933"/>
                  <a:pt x="1296269" y="115113"/>
                </a:cubicBezTo>
                <a:cubicBezTo>
                  <a:pt x="1326956" y="118239"/>
                  <a:pt x="1348584" y="112305"/>
                  <a:pt x="1363258" y="99354"/>
                </a:cubicBezTo>
                <a:close/>
                <a:moveTo>
                  <a:pt x="1379016" y="848"/>
                </a:moveTo>
                <a:cubicBezTo>
                  <a:pt x="1404599" y="-5978"/>
                  <a:pt x="1403515" y="30706"/>
                  <a:pt x="1382971" y="28410"/>
                </a:cubicBezTo>
                <a:cubicBezTo>
                  <a:pt x="1377548" y="23370"/>
                  <a:pt x="1379079" y="11311"/>
                  <a:pt x="1379016" y="848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5"/>
              </a:gs>
            </a:gsLst>
            <a:lin ang="13500032" scaled="0"/>
          </a:gradFill>
          <a:ln>
            <a:noFill/>
          </a:ln>
          <a:effectLst>
            <a:outerShdw blurRad="50800" dist="38100" dir="1026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" name="Google Shape;201;p5"/>
          <p:cNvSpPr/>
          <p:nvPr/>
        </p:nvSpPr>
        <p:spPr>
          <a:xfrm>
            <a:off x="9425380" y="12"/>
            <a:ext cx="2766220" cy="1851281"/>
          </a:xfrm>
          <a:custGeom>
            <a:avLst/>
            <a:gdLst/>
            <a:ahLst/>
            <a:cxnLst/>
            <a:rect l="l" t="t" r="r" b="b"/>
            <a:pathLst>
              <a:path w="2766220" h="1851281" extrusionOk="0">
                <a:moveTo>
                  <a:pt x="2528228" y="472287"/>
                </a:moveTo>
                <a:cubicBezTo>
                  <a:pt x="2528533" y="495724"/>
                  <a:pt x="2551152" y="477916"/>
                  <a:pt x="2558214" y="488663"/>
                </a:cubicBezTo>
                <a:cubicBezTo>
                  <a:pt x="2554120" y="499307"/>
                  <a:pt x="2545114" y="518957"/>
                  <a:pt x="2566707" y="517625"/>
                </a:cubicBezTo>
                <a:cubicBezTo>
                  <a:pt x="2558827" y="503605"/>
                  <a:pt x="2562922" y="496133"/>
                  <a:pt x="2578990" y="495110"/>
                </a:cubicBezTo>
                <a:cubicBezTo>
                  <a:pt x="2575613" y="485183"/>
                  <a:pt x="2574998" y="476790"/>
                  <a:pt x="2577966" y="470241"/>
                </a:cubicBezTo>
                <a:cubicBezTo>
                  <a:pt x="2556884" y="464509"/>
                  <a:pt x="2541122" y="475563"/>
                  <a:pt x="2528228" y="472287"/>
                </a:cubicBezTo>
                <a:close/>
                <a:moveTo>
                  <a:pt x="2493484" y="324978"/>
                </a:moveTo>
                <a:cubicBezTo>
                  <a:pt x="2495528" y="332889"/>
                  <a:pt x="2503818" y="330798"/>
                  <a:pt x="2509805" y="345689"/>
                </a:cubicBezTo>
                <a:cubicBezTo>
                  <a:pt x="2503971" y="347427"/>
                  <a:pt x="2501515" y="343028"/>
                  <a:pt x="2496500" y="343334"/>
                </a:cubicBezTo>
                <a:cubicBezTo>
                  <a:pt x="2498240" y="349168"/>
                  <a:pt x="2499879" y="354900"/>
                  <a:pt x="2501617" y="360733"/>
                </a:cubicBezTo>
                <a:cubicBezTo>
                  <a:pt x="2519220" y="354080"/>
                  <a:pt x="2513695" y="334840"/>
                  <a:pt x="2514616" y="319182"/>
                </a:cubicBezTo>
                <a:cubicBezTo>
                  <a:pt x="2503767" y="324196"/>
                  <a:pt x="2500799" y="314780"/>
                  <a:pt x="2493839" y="312733"/>
                </a:cubicBezTo>
                <a:cubicBezTo>
                  <a:pt x="2492815" y="318592"/>
                  <a:pt x="2492803" y="322341"/>
                  <a:pt x="2493484" y="324978"/>
                </a:cubicBezTo>
                <a:close/>
                <a:moveTo>
                  <a:pt x="2309198" y="371071"/>
                </a:moveTo>
                <a:cubicBezTo>
                  <a:pt x="2309876" y="378056"/>
                  <a:pt x="2312588" y="384171"/>
                  <a:pt x="2319547" y="382942"/>
                </a:cubicBezTo>
                <a:cubicBezTo>
                  <a:pt x="2329578" y="356536"/>
                  <a:pt x="2373178" y="390618"/>
                  <a:pt x="2383206" y="364212"/>
                </a:cubicBezTo>
                <a:cubicBezTo>
                  <a:pt x="2361483" y="368357"/>
                  <a:pt x="2352656" y="348899"/>
                  <a:pt x="2333927" y="347633"/>
                </a:cubicBezTo>
                <a:cubicBezTo>
                  <a:pt x="2327684" y="347210"/>
                  <a:pt x="2320340" y="348809"/>
                  <a:pt x="2311053" y="353978"/>
                </a:cubicBezTo>
                <a:cubicBezTo>
                  <a:pt x="2309876" y="356231"/>
                  <a:pt x="2308520" y="364086"/>
                  <a:pt x="2309198" y="371071"/>
                </a:cubicBezTo>
                <a:close/>
                <a:moveTo>
                  <a:pt x="2258142" y="1369229"/>
                </a:moveTo>
                <a:cubicBezTo>
                  <a:pt x="2267967" y="1390107"/>
                  <a:pt x="2288230" y="1397067"/>
                  <a:pt x="2297236" y="1395430"/>
                </a:cubicBezTo>
                <a:cubicBezTo>
                  <a:pt x="2307573" y="1403206"/>
                  <a:pt x="2315864" y="1414670"/>
                  <a:pt x="2332955" y="1410065"/>
                </a:cubicBezTo>
                <a:cubicBezTo>
                  <a:pt x="2317296" y="1382125"/>
                  <a:pt x="2348000" y="1379464"/>
                  <a:pt x="2349944" y="1361041"/>
                </a:cubicBezTo>
                <a:cubicBezTo>
                  <a:pt x="2325689" y="1367285"/>
                  <a:pt x="2347591" y="1357562"/>
                  <a:pt x="2346566" y="1349476"/>
                </a:cubicBezTo>
                <a:cubicBezTo>
                  <a:pt x="2328452" y="1358176"/>
                  <a:pt x="2309008" y="1355209"/>
                  <a:pt x="2318320" y="1338935"/>
                </a:cubicBezTo>
                <a:cubicBezTo>
                  <a:pt x="2310440" y="1341494"/>
                  <a:pt x="2304811" y="1339957"/>
                  <a:pt x="2299284" y="1338219"/>
                </a:cubicBezTo>
                <a:cubicBezTo>
                  <a:pt x="2300410" y="1356641"/>
                  <a:pt x="2281987" y="1364420"/>
                  <a:pt x="2258142" y="1369229"/>
                </a:cubicBezTo>
                <a:close/>
                <a:moveTo>
                  <a:pt x="2221707" y="1373731"/>
                </a:moveTo>
                <a:cubicBezTo>
                  <a:pt x="2232454" y="1370252"/>
                  <a:pt x="2235319" y="1374552"/>
                  <a:pt x="2230919" y="1383557"/>
                </a:cubicBezTo>
                <a:cubicBezTo>
                  <a:pt x="2268990" y="1372504"/>
                  <a:pt x="2256709" y="1440359"/>
                  <a:pt x="2278610" y="1438618"/>
                </a:cubicBezTo>
                <a:cubicBezTo>
                  <a:pt x="2278510" y="1433807"/>
                  <a:pt x="2275335" y="1427155"/>
                  <a:pt x="2280965" y="1425416"/>
                </a:cubicBezTo>
                <a:cubicBezTo>
                  <a:pt x="2282601" y="1431249"/>
                  <a:pt x="2287616" y="1430943"/>
                  <a:pt x="2290174" y="1435241"/>
                </a:cubicBezTo>
                <a:cubicBezTo>
                  <a:pt x="2280146" y="1437901"/>
                  <a:pt x="2276666" y="1444042"/>
                  <a:pt x="2276256" y="1451923"/>
                </a:cubicBezTo>
                <a:cubicBezTo>
                  <a:pt x="2293348" y="1458881"/>
                  <a:pt x="2308289" y="1433398"/>
                  <a:pt x="2324869" y="1425007"/>
                </a:cubicBezTo>
                <a:cubicBezTo>
                  <a:pt x="2303891" y="1417740"/>
                  <a:pt x="2291097" y="1415387"/>
                  <a:pt x="2285672" y="1398909"/>
                </a:cubicBezTo>
                <a:cubicBezTo>
                  <a:pt x="2262721" y="1409733"/>
                  <a:pt x="2252206" y="1371392"/>
                  <a:pt x="2237891" y="1365620"/>
                </a:cubicBezTo>
                <a:cubicBezTo>
                  <a:pt x="2233119" y="1363696"/>
                  <a:pt x="2227925" y="1365391"/>
                  <a:pt x="2221707" y="1373731"/>
                </a:cubicBezTo>
                <a:close/>
                <a:moveTo>
                  <a:pt x="2180258" y="166177"/>
                </a:moveTo>
                <a:cubicBezTo>
                  <a:pt x="2207993" y="182757"/>
                  <a:pt x="2220172" y="175491"/>
                  <a:pt x="2252410" y="176411"/>
                </a:cubicBezTo>
                <a:cubicBezTo>
                  <a:pt x="2242995" y="159934"/>
                  <a:pt x="2252103" y="153589"/>
                  <a:pt x="2248009" y="139978"/>
                </a:cubicBezTo>
                <a:cubicBezTo>
                  <a:pt x="2237416" y="141666"/>
                  <a:pt x="2233328" y="131323"/>
                  <a:pt x="2224650" y="129457"/>
                </a:cubicBezTo>
                <a:cubicBezTo>
                  <a:pt x="2221758" y="128835"/>
                  <a:pt x="2218356" y="129155"/>
                  <a:pt x="2214032" y="131176"/>
                </a:cubicBezTo>
                <a:cubicBezTo>
                  <a:pt x="2215156" y="135064"/>
                  <a:pt x="2216282" y="138852"/>
                  <a:pt x="2217408" y="142740"/>
                </a:cubicBezTo>
                <a:cubicBezTo>
                  <a:pt x="2202466" y="145299"/>
                  <a:pt x="2182612" y="154100"/>
                  <a:pt x="2180258" y="166177"/>
                </a:cubicBezTo>
                <a:close/>
                <a:moveTo>
                  <a:pt x="2088148" y="237409"/>
                </a:moveTo>
                <a:cubicBezTo>
                  <a:pt x="2098997" y="232291"/>
                  <a:pt x="2101863" y="241810"/>
                  <a:pt x="2108924" y="243857"/>
                </a:cubicBezTo>
                <a:cubicBezTo>
                  <a:pt x="2106160" y="234237"/>
                  <a:pt x="2124070" y="235873"/>
                  <a:pt x="2122843" y="227174"/>
                </a:cubicBezTo>
                <a:cubicBezTo>
                  <a:pt x="2115014" y="233698"/>
                  <a:pt x="2111502" y="208503"/>
                  <a:pt x="2108767" y="206075"/>
                </a:cubicBezTo>
                <a:cubicBezTo>
                  <a:pt x="2107855" y="205267"/>
                  <a:pt x="2107030" y="206987"/>
                  <a:pt x="2106160" y="213256"/>
                </a:cubicBezTo>
                <a:cubicBezTo>
                  <a:pt x="2122024" y="249689"/>
                  <a:pt x="2085284" y="203635"/>
                  <a:pt x="2088148" y="237409"/>
                </a:cubicBezTo>
                <a:close/>
                <a:moveTo>
                  <a:pt x="1920406" y="1525304"/>
                </a:moveTo>
                <a:cubicBezTo>
                  <a:pt x="1924091" y="1524587"/>
                  <a:pt x="1927570" y="1524178"/>
                  <a:pt x="1927981" y="1529398"/>
                </a:cubicBezTo>
                <a:cubicBezTo>
                  <a:pt x="1929823" y="1536869"/>
                  <a:pt x="1922864" y="1539530"/>
                  <a:pt x="1927264" y="1548432"/>
                </a:cubicBezTo>
                <a:cubicBezTo>
                  <a:pt x="1943843" y="1544544"/>
                  <a:pt x="1936987" y="1527863"/>
                  <a:pt x="1943536" y="1518446"/>
                </a:cubicBezTo>
                <a:cubicBezTo>
                  <a:pt x="1932688" y="1530318"/>
                  <a:pt x="1917438" y="1509953"/>
                  <a:pt x="1920406" y="1525304"/>
                </a:cubicBezTo>
                <a:close/>
                <a:moveTo>
                  <a:pt x="1871077" y="1250715"/>
                </a:moveTo>
                <a:cubicBezTo>
                  <a:pt x="1884996" y="1252762"/>
                  <a:pt x="1896252" y="1241299"/>
                  <a:pt x="1914983" y="1250306"/>
                </a:cubicBezTo>
                <a:cubicBezTo>
                  <a:pt x="1898811" y="1232805"/>
                  <a:pt x="1914676" y="1234954"/>
                  <a:pt x="1910581" y="1213973"/>
                </a:cubicBezTo>
                <a:cubicBezTo>
                  <a:pt x="1884996" y="1219397"/>
                  <a:pt x="1874556" y="1233213"/>
                  <a:pt x="1871077" y="1250715"/>
                </a:cubicBezTo>
                <a:close/>
                <a:moveTo>
                  <a:pt x="1868417" y="101501"/>
                </a:moveTo>
                <a:lnTo>
                  <a:pt x="1869133" y="113163"/>
                </a:lnTo>
                <a:cubicBezTo>
                  <a:pt x="1888576" y="97505"/>
                  <a:pt x="1873328" y="102008"/>
                  <a:pt x="1898095" y="104669"/>
                </a:cubicBezTo>
                <a:cubicBezTo>
                  <a:pt x="1904748" y="89931"/>
                  <a:pt x="1890420" y="94537"/>
                  <a:pt x="1897072" y="79799"/>
                </a:cubicBezTo>
                <a:lnTo>
                  <a:pt x="1881816" y="88683"/>
                </a:lnTo>
                <a:lnTo>
                  <a:pt x="1881051" y="89430"/>
                </a:lnTo>
                <a:cubicBezTo>
                  <a:pt x="1878403" y="93613"/>
                  <a:pt x="1875921" y="97809"/>
                  <a:pt x="1869679" y="101596"/>
                </a:cubicBezTo>
                <a:close/>
                <a:moveTo>
                  <a:pt x="1836484" y="984314"/>
                </a:moveTo>
                <a:cubicBezTo>
                  <a:pt x="1850710" y="981959"/>
                  <a:pt x="1853269" y="1001098"/>
                  <a:pt x="1870565" y="993013"/>
                </a:cubicBezTo>
                <a:cubicBezTo>
                  <a:pt x="1866063" y="982471"/>
                  <a:pt x="1873328" y="978377"/>
                  <a:pt x="1869542" y="968245"/>
                </a:cubicBezTo>
                <a:cubicBezTo>
                  <a:pt x="1864629" y="965380"/>
                  <a:pt x="1855239" y="965405"/>
                  <a:pt x="1847640" y="968144"/>
                </a:cubicBezTo>
                <a:cubicBezTo>
                  <a:pt x="1840041" y="970881"/>
                  <a:pt x="1834233" y="976331"/>
                  <a:pt x="1836484" y="984314"/>
                </a:cubicBezTo>
                <a:close/>
                <a:moveTo>
                  <a:pt x="1696622" y="437289"/>
                </a:moveTo>
                <a:lnTo>
                  <a:pt x="1696656" y="437977"/>
                </a:lnTo>
                <a:lnTo>
                  <a:pt x="1704488" y="432465"/>
                </a:lnTo>
                <a:cubicBezTo>
                  <a:pt x="1706861" y="427127"/>
                  <a:pt x="1706772" y="420462"/>
                  <a:pt x="1704853" y="413848"/>
                </a:cubicBezTo>
                <a:lnTo>
                  <a:pt x="1704847" y="413837"/>
                </a:lnTo>
                <a:lnTo>
                  <a:pt x="1700163" y="414463"/>
                </a:lnTo>
                <a:cubicBezTo>
                  <a:pt x="1698781" y="430275"/>
                  <a:pt x="1696824" y="430659"/>
                  <a:pt x="1696622" y="437289"/>
                </a:cubicBezTo>
                <a:close/>
                <a:moveTo>
                  <a:pt x="1687267" y="456118"/>
                </a:moveTo>
                <a:lnTo>
                  <a:pt x="1687279" y="456121"/>
                </a:lnTo>
                <a:lnTo>
                  <a:pt x="1687280" y="456113"/>
                </a:lnTo>
                <a:close/>
                <a:moveTo>
                  <a:pt x="1669493" y="182448"/>
                </a:moveTo>
                <a:cubicBezTo>
                  <a:pt x="1679114" y="201279"/>
                  <a:pt x="1691908" y="189305"/>
                  <a:pt x="1703575" y="188588"/>
                </a:cubicBezTo>
                <a:cubicBezTo>
                  <a:pt x="1709613" y="199846"/>
                  <a:pt x="1705519" y="210081"/>
                  <a:pt x="1705621" y="220827"/>
                </a:cubicBezTo>
                <a:cubicBezTo>
                  <a:pt x="1713092" y="225739"/>
                  <a:pt x="1721485" y="222362"/>
                  <a:pt x="1729671" y="220622"/>
                </a:cubicBezTo>
                <a:cubicBezTo>
                  <a:pt x="1732485" y="225662"/>
                  <a:pt x="1735479" y="228950"/>
                  <a:pt x="1738570" y="231288"/>
                </a:cubicBezTo>
                <a:lnTo>
                  <a:pt x="1744537" y="234413"/>
                </a:lnTo>
                <a:lnTo>
                  <a:pt x="1741036" y="223809"/>
                </a:lnTo>
                <a:cubicBezTo>
                  <a:pt x="1735164" y="211260"/>
                  <a:pt x="1729791" y="199542"/>
                  <a:pt x="1748469" y="193094"/>
                </a:cubicBezTo>
                <a:lnTo>
                  <a:pt x="1746830" y="187549"/>
                </a:lnTo>
                <a:lnTo>
                  <a:pt x="1741139" y="186084"/>
                </a:lnTo>
                <a:cubicBezTo>
                  <a:pt x="1736094" y="183253"/>
                  <a:pt x="1731258" y="178354"/>
                  <a:pt x="1726806" y="169654"/>
                </a:cubicBezTo>
                <a:cubicBezTo>
                  <a:pt x="1728495" y="165408"/>
                  <a:pt x="1731924" y="161314"/>
                  <a:pt x="1734866" y="157157"/>
                </a:cubicBezTo>
                <a:lnTo>
                  <a:pt x="1736581" y="152860"/>
                </a:lnTo>
                <a:lnTo>
                  <a:pt x="1736494" y="152565"/>
                </a:lnTo>
                <a:cubicBezTo>
                  <a:pt x="1726720" y="152667"/>
                  <a:pt x="1718277" y="150339"/>
                  <a:pt x="1709860" y="147960"/>
                </a:cubicBezTo>
                <a:lnTo>
                  <a:pt x="1703173" y="146719"/>
                </a:lnTo>
                <a:lnTo>
                  <a:pt x="1696833" y="155941"/>
                </a:lnTo>
                <a:cubicBezTo>
                  <a:pt x="1696308" y="160342"/>
                  <a:pt x="1697331" y="164896"/>
                  <a:pt x="1697535" y="169348"/>
                </a:cubicBezTo>
                <a:cubicBezTo>
                  <a:pt x="1688427" y="171189"/>
                  <a:pt x="1679523" y="171600"/>
                  <a:pt x="1669493" y="182448"/>
                </a:cubicBezTo>
                <a:close/>
                <a:moveTo>
                  <a:pt x="1661888" y="1429992"/>
                </a:moveTo>
                <a:cubicBezTo>
                  <a:pt x="1662104" y="1420388"/>
                  <a:pt x="1673273" y="1416741"/>
                  <a:pt x="1674883" y="1407914"/>
                </a:cubicBezTo>
                <a:cubicBezTo>
                  <a:pt x="1683584" y="1406788"/>
                  <a:pt x="1682049" y="1424596"/>
                  <a:pt x="1691566" y="1421834"/>
                </a:cubicBezTo>
                <a:cubicBezTo>
                  <a:pt x="1694534" y="1434830"/>
                  <a:pt x="1680718" y="1438618"/>
                  <a:pt x="1666083" y="1441995"/>
                </a:cubicBezTo>
                <a:cubicBezTo>
                  <a:pt x="1662961" y="1437057"/>
                  <a:pt x="1661816" y="1433194"/>
                  <a:pt x="1661888" y="1429992"/>
                </a:cubicBezTo>
                <a:close/>
                <a:moveTo>
                  <a:pt x="1661863" y="402006"/>
                </a:moveTo>
                <a:lnTo>
                  <a:pt x="1664751" y="400238"/>
                </a:lnTo>
                <a:cubicBezTo>
                  <a:pt x="1668233" y="411700"/>
                  <a:pt x="1682662" y="402898"/>
                  <a:pt x="1683173" y="419990"/>
                </a:cubicBezTo>
                <a:cubicBezTo>
                  <a:pt x="1701825" y="413619"/>
                  <a:pt x="1684037" y="402470"/>
                  <a:pt x="1684771" y="396128"/>
                </a:cubicBezTo>
                <a:lnTo>
                  <a:pt x="1690335" y="393400"/>
                </a:lnTo>
                <a:lnTo>
                  <a:pt x="1676453" y="385805"/>
                </a:lnTo>
                <a:cubicBezTo>
                  <a:pt x="1670057" y="389592"/>
                  <a:pt x="1666347" y="393660"/>
                  <a:pt x="1663775" y="397843"/>
                </a:cubicBezTo>
                <a:close/>
                <a:moveTo>
                  <a:pt x="1614126" y="291546"/>
                </a:moveTo>
                <a:cubicBezTo>
                  <a:pt x="1617298" y="303418"/>
                  <a:pt x="1629273" y="316109"/>
                  <a:pt x="1639611" y="328800"/>
                </a:cubicBezTo>
                <a:cubicBezTo>
                  <a:pt x="1631729" y="353566"/>
                  <a:pt x="1658134" y="374855"/>
                  <a:pt x="1681571" y="362368"/>
                </a:cubicBezTo>
                <a:lnTo>
                  <a:pt x="1679095" y="355268"/>
                </a:lnTo>
                <a:lnTo>
                  <a:pt x="1674372" y="347122"/>
                </a:lnTo>
                <a:lnTo>
                  <a:pt x="1675738" y="345638"/>
                </a:lnTo>
                <a:lnTo>
                  <a:pt x="1669532" y="327840"/>
                </a:lnTo>
                <a:cubicBezTo>
                  <a:pt x="1664325" y="316211"/>
                  <a:pt x="1660282" y="304698"/>
                  <a:pt x="1664478" y="294003"/>
                </a:cubicBezTo>
                <a:cubicBezTo>
                  <a:pt x="1655677" y="293389"/>
                  <a:pt x="1645341" y="307205"/>
                  <a:pt x="1637052" y="301883"/>
                </a:cubicBezTo>
                <a:cubicBezTo>
                  <a:pt x="1633623" y="296101"/>
                  <a:pt x="1629964" y="292852"/>
                  <a:pt x="1626126" y="291380"/>
                </a:cubicBezTo>
                <a:cubicBezTo>
                  <a:pt x="1622288" y="289909"/>
                  <a:pt x="1618271" y="290216"/>
                  <a:pt x="1614126" y="291546"/>
                </a:cubicBezTo>
                <a:close/>
                <a:moveTo>
                  <a:pt x="1591065" y="534718"/>
                </a:moveTo>
                <a:cubicBezTo>
                  <a:pt x="1590962" y="548278"/>
                  <a:pt x="1596412" y="551630"/>
                  <a:pt x="1603115" y="552678"/>
                </a:cubicBezTo>
                <a:lnTo>
                  <a:pt x="1609192" y="553163"/>
                </a:lnTo>
                <a:lnTo>
                  <a:pt x="1622517" y="550783"/>
                </a:lnTo>
                <a:cubicBezTo>
                  <a:pt x="1631421" y="543619"/>
                  <a:pt x="1628862" y="535431"/>
                  <a:pt x="1632855" y="527859"/>
                </a:cubicBezTo>
                <a:lnTo>
                  <a:pt x="1635768" y="526474"/>
                </a:lnTo>
                <a:lnTo>
                  <a:pt x="1625759" y="524483"/>
                </a:lnTo>
                <a:cubicBezTo>
                  <a:pt x="1614195" y="527860"/>
                  <a:pt x="1602628" y="531339"/>
                  <a:pt x="1591065" y="534718"/>
                </a:cubicBezTo>
                <a:close/>
                <a:moveTo>
                  <a:pt x="1573564" y="539733"/>
                </a:moveTo>
                <a:lnTo>
                  <a:pt x="1573702" y="542102"/>
                </a:lnTo>
                <a:lnTo>
                  <a:pt x="1574519" y="551295"/>
                </a:lnTo>
                <a:lnTo>
                  <a:pt x="1582478" y="552595"/>
                </a:lnTo>
                <a:close/>
                <a:moveTo>
                  <a:pt x="1568447" y="478736"/>
                </a:moveTo>
                <a:cubicBezTo>
                  <a:pt x="1569469" y="497668"/>
                  <a:pt x="1583491" y="492756"/>
                  <a:pt x="1584514" y="511793"/>
                </a:cubicBezTo>
                <a:cubicBezTo>
                  <a:pt x="1602168" y="510923"/>
                  <a:pt x="1617033" y="507622"/>
                  <a:pt x="1631617" y="502786"/>
                </a:cubicBezTo>
                <a:lnTo>
                  <a:pt x="1653985" y="493814"/>
                </a:lnTo>
                <a:lnTo>
                  <a:pt x="1652914" y="487228"/>
                </a:lnTo>
                <a:lnTo>
                  <a:pt x="1658628" y="491951"/>
                </a:lnTo>
                <a:lnTo>
                  <a:pt x="1677033" y="484569"/>
                </a:lnTo>
                <a:cubicBezTo>
                  <a:pt x="1671915" y="467273"/>
                  <a:pt x="1666798" y="449874"/>
                  <a:pt x="1661681" y="432475"/>
                </a:cubicBezTo>
                <a:cubicBezTo>
                  <a:pt x="1655029" y="429814"/>
                  <a:pt x="1627498" y="436160"/>
                  <a:pt x="1610305" y="428792"/>
                </a:cubicBezTo>
                <a:cubicBezTo>
                  <a:pt x="1611123" y="414208"/>
                  <a:pt x="1621767" y="411675"/>
                  <a:pt x="1633690" y="410485"/>
                </a:cubicBezTo>
                <a:lnTo>
                  <a:pt x="1642672" y="409416"/>
                </a:lnTo>
                <a:lnTo>
                  <a:pt x="1639353" y="409164"/>
                </a:lnTo>
                <a:cubicBezTo>
                  <a:pt x="1633212" y="408397"/>
                  <a:pt x="1627275" y="405711"/>
                  <a:pt x="1622004" y="396245"/>
                </a:cubicBezTo>
                <a:cubicBezTo>
                  <a:pt x="1607678" y="394710"/>
                  <a:pt x="1620880" y="409651"/>
                  <a:pt x="1609315" y="416304"/>
                </a:cubicBezTo>
                <a:cubicBezTo>
                  <a:pt x="1602357" y="421829"/>
                  <a:pt x="1604916" y="428278"/>
                  <a:pt x="1594271" y="433396"/>
                </a:cubicBezTo>
                <a:lnTo>
                  <a:pt x="1583534" y="435851"/>
                </a:lnTo>
                <a:lnTo>
                  <a:pt x="1587100" y="437673"/>
                </a:lnTo>
                <a:cubicBezTo>
                  <a:pt x="1588966" y="439467"/>
                  <a:pt x="1590296" y="442250"/>
                  <a:pt x="1590552" y="447009"/>
                </a:cubicBezTo>
                <a:cubicBezTo>
                  <a:pt x="1574586" y="452842"/>
                  <a:pt x="1591473" y="476587"/>
                  <a:pt x="1568447" y="478736"/>
                </a:cubicBezTo>
                <a:close/>
                <a:moveTo>
                  <a:pt x="1506430" y="448722"/>
                </a:moveTo>
                <a:lnTo>
                  <a:pt x="1511851" y="457653"/>
                </a:lnTo>
                <a:cubicBezTo>
                  <a:pt x="1516456" y="452740"/>
                  <a:pt x="1518080" y="448870"/>
                  <a:pt x="1518350" y="445713"/>
                </a:cubicBezTo>
                <a:lnTo>
                  <a:pt x="1517690" y="442607"/>
                </a:lnTo>
                <a:lnTo>
                  <a:pt x="1513521" y="441275"/>
                </a:lnTo>
                <a:close/>
                <a:moveTo>
                  <a:pt x="1440719" y="400976"/>
                </a:moveTo>
                <a:lnTo>
                  <a:pt x="1440772" y="400980"/>
                </a:lnTo>
                <a:cubicBezTo>
                  <a:pt x="1448806" y="404025"/>
                  <a:pt x="1454998" y="410421"/>
                  <a:pt x="1457710" y="423265"/>
                </a:cubicBezTo>
                <a:lnTo>
                  <a:pt x="1459187" y="416379"/>
                </a:lnTo>
                <a:lnTo>
                  <a:pt x="1443415" y="396857"/>
                </a:lnTo>
                <a:close/>
                <a:moveTo>
                  <a:pt x="1430783" y="446735"/>
                </a:moveTo>
                <a:lnTo>
                  <a:pt x="1439783" y="457744"/>
                </a:lnTo>
                <a:lnTo>
                  <a:pt x="1448908" y="457345"/>
                </a:lnTo>
                <a:cubicBezTo>
                  <a:pt x="1447424" y="448237"/>
                  <a:pt x="1441437" y="447316"/>
                  <a:pt x="1435066" y="447086"/>
                </a:cubicBezTo>
                <a:close/>
                <a:moveTo>
                  <a:pt x="1355981" y="1413850"/>
                </a:moveTo>
                <a:cubicBezTo>
                  <a:pt x="1349739" y="1399114"/>
                  <a:pt x="1363658" y="1395430"/>
                  <a:pt x="1373995" y="1389698"/>
                </a:cubicBezTo>
                <a:cubicBezTo>
                  <a:pt x="1385560" y="1407300"/>
                  <a:pt x="1371640" y="1411087"/>
                  <a:pt x="1355981" y="1413850"/>
                </a:cubicBezTo>
                <a:close/>
                <a:moveTo>
                  <a:pt x="1315587" y="501248"/>
                </a:moveTo>
                <a:lnTo>
                  <a:pt x="1315713" y="502312"/>
                </a:lnTo>
                <a:lnTo>
                  <a:pt x="1319234" y="497024"/>
                </a:lnTo>
                <a:close/>
                <a:moveTo>
                  <a:pt x="1314463" y="565214"/>
                </a:moveTo>
                <a:lnTo>
                  <a:pt x="1317473" y="565204"/>
                </a:lnTo>
                <a:lnTo>
                  <a:pt x="1317717" y="563962"/>
                </a:lnTo>
                <a:cubicBezTo>
                  <a:pt x="1321414" y="560815"/>
                  <a:pt x="1326198" y="558819"/>
                  <a:pt x="1327119" y="556209"/>
                </a:cubicBezTo>
                <a:cubicBezTo>
                  <a:pt x="1327836" y="554162"/>
                  <a:pt x="1311562" y="543415"/>
                  <a:pt x="1329472" y="542904"/>
                </a:cubicBezTo>
                <a:cubicBezTo>
                  <a:pt x="1327068" y="535894"/>
                  <a:pt x="1322206" y="536994"/>
                  <a:pt x="1318420" y="540653"/>
                </a:cubicBezTo>
                <a:lnTo>
                  <a:pt x="1316263" y="546789"/>
                </a:lnTo>
                <a:lnTo>
                  <a:pt x="1315998" y="549350"/>
                </a:lnTo>
                <a:cubicBezTo>
                  <a:pt x="1309243" y="553956"/>
                  <a:pt x="1308731" y="559277"/>
                  <a:pt x="1314463" y="565214"/>
                </a:cubicBezTo>
                <a:close/>
                <a:moveTo>
                  <a:pt x="1271581" y="566135"/>
                </a:moveTo>
                <a:cubicBezTo>
                  <a:pt x="1275777" y="564191"/>
                  <a:pt x="1279948" y="562528"/>
                  <a:pt x="1284194" y="560174"/>
                </a:cubicBezTo>
                <a:lnTo>
                  <a:pt x="1296222" y="550877"/>
                </a:lnTo>
                <a:lnTo>
                  <a:pt x="1284864" y="549020"/>
                </a:lnTo>
                <a:lnTo>
                  <a:pt x="1273743" y="544506"/>
                </a:lnTo>
                <a:close/>
                <a:moveTo>
                  <a:pt x="1260528" y="517009"/>
                </a:moveTo>
                <a:lnTo>
                  <a:pt x="1266327" y="527946"/>
                </a:lnTo>
                <a:lnTo>
                  <a:pt x="1278854" y="516533"/>
                </a:lnTo>
                <a:lnTo>
                  <a:pt x="1298010" y="509749"/>
                </a:lnTo>
                <a:lnTo>
                  <a:pt x="1299417" y="475664"/>
                </a:lnTo>
                <a:cubicBezTo>
                  <a:pt x="1303920" y="469829"/>
                  <a:pt x="1301669" y="463484"/>
                  <a:pt x="1309243" y="457957"/>
                </a:cubicBezTo>
                <a:cubicBezTo>
                  <a:pt x="1317226" y="458468"/>
                  <a:pt x="1323980" y="470750"/>
                  <a:pt x="1331144" y="478835"/>
                </a:cubicBezTo>
                <a:lnTo>
                  <a:pt x="1326726" y="487159"/>
                </a:lnTo>
                <a:lnTo>
                  <a:pt x="1359396" y="481691"/>
                </a:lnTo>
                <a:cubicBezTo>
                  <a:pt x="1369003" y="479554"/>
                  <a:pt x="1377984" y="476177"/>
                  <a:pt x="1389345" y="468603"/>
                </a:cubicBezTo>
                <a:cubicBezTo>
                  <a:pt x="1396201" y="473926"/>
                  <a:pt x="1401523" y="481908"/>
                  <a:pt x="1403672" y="495827"/>
                </a:cubicBezTo>
                <a:lnTo>
                  <a:pt x="1411008" y="486743"/>
                </a:lnTo>
                <a:lnTo>
                  <a:pt x="1410360" y="486920"/>
                </a:lnTo>
                <a:cubicBezTo>
                  <a:pt x="1411076" y="477198"/>
                  <a:pt x="1407187" y="467066"/>
                  <a:pt x="1410666" y="457651"/>
                </a:cubicBezTo>
                <a:cubicBezTo>
                  <a:pt x="1414248" y="452994"/>
                  <a:pt x="1417498" y="451561"/>
                  <a:pt x="1420696" y="450588"/>
                </a:cubicBezTo>
                <a:lnTo>
                  <a:pt x="1429626" y="446641"/>
                </a:lnTo>
                <a:lnTo>
                  <a:pt x="1425736" y="446322"/>
                </a:lnTo>
                <a:cubicBezTo>
                  <a:pt x="1422874" y="445616"/>
                  <a:pt x="1420430" y="444145"/>
                  <a:pt x="1418920" y="440972"/>
                </a:cubicBezTo>
                <a:lnTo>
                  <a:pt x="1417094" y="434875"/>
                </a:lnTo>
                <a:lnTo>
                  <a:pt x="1412994" y="437028"/>
                </a:lnTo>
                <a:cubicBezTo>
                  <a:pt x="1407877" y="439075"/>
                  <a:pt x="1402581" y="441787"/>
                  <a:pt x="1398180" y="448234"/>
                </a:cubicBezTo>
                <a:cubicBezTo>
                  <a:pt x="1385386" y="442811"/>
                  <a:pt x="1371672" y="447007"/>
                  <a:pt x="1358879" y="441583"/>
                </a:cubicBezTo>
                <a:cubicBezTo>
                  <a:pt x="1354070" y="435749"/>
                  <a:pt x="1349361" y="429915"/>
                  <a:pt x="1344653" y="424185"/>
                </a:cubicBezTo>
                <a:cubicBezTo>
                  <a:pt x="1327869" y="441071"/>
                  <a:pt x="1314463" y="424082"/>
                  <a:pt x="1297371" y="443424"/>
                </a:cubicBezTo>
                <a:cubicBezTo>
                  <a:pt x="1289388" y="442913"/>
                  <a:pt x="1281713" y="440149"/>
                  <a:pt x="1273320" y="443630"/>
                </a:cubicBezTo>
                <a:cubicBezTo>
                  <a:pt x="1272501" y="453352"/>
                  <a:pt x="1289797" y="464815"/>
                  <a:pt x="1283554" y="474025"/>
                </a:cubicBezTo>
                <a:cubicBezTo>
                  <a:pt x="1275878" y="479859"/>
                  <a:pt x="1270146" y="466043"/>
                  <a:pt x="1262471" y="471877"/>
                </a:cubicBezTo>
                <a:cubicBezTo>
                  <a:pt x="1261346" y="486920"/>
                  <a:pt x="1264211" y="502272"/>
                  <a:pt x="1260528" y="517009"/>
                </a:cubicBezTo>
                <a:close/>
                <a:moveTo>
                  <a:pt x="1239009" y="754819"/>
                </a:moveTo>
                <a:lnTo>
                  <a:pt x="1247117" y="766841"/>
                </a:lnTo>
                <a:lnTo>
                  <a:pt x="1249952" y="769659"/>
                </a:lnTo>
                <a:lnTo>
                  <a:pt x="1249330" y="770122"/>
                </a:lnTo>
                <a:lnTo>
                  <a:pt x="1256106" y="780170"/>
                </a:lnTo>
                <a:lnTo>
                  <a:pt x="1258011" y="780650"/>
                </a:lnTo>
                <a:cubicBezTo>
                  <a:pt x="1264152" y="781264"/>
                  <a:pt x="1270268" y="781929"/>
                  <a:pt x="1274924" y="785255"/>
                </a:cubicBezTo>
                <a:cubicBezTo>
                  <a:pt x="1268937" y="784897"/>
                  <a:pt x="1267709" y="780676"/>
                  <a:pt x="1267952" y="776479"/>
                </a:cubicBezTo>
                <a:lnTo>
                  <a:pt x="1269306" y="770189"/>
                </a:lnTo>
                <a:lnTo>
                  <a:pt x="1257867" y="770720"/>
                </a:lnTo>
                <a:cubicBezTo>
                  <a:pt x="1252032" y="759461"/>
                  <a:pt x="1253465" y="748921"/>
                  <a:pt x="1250497" y="737971"/>
                </a:cubicBezTo>
                <a:cubicBezTo>
                  <a:pt x="1239546" y="738687"/>
                  <a:pt x="1236834" y="745953"/>
                  <a:pt x="1239009" y="754819"/>
                </a:cubicBezTo>
                <a:close/>
                <a:moveTo>
                  <a:pt x="1221738" y="611780"/>
                </a:moveTo>
                <a:cubicBezTo>
                  <a:pt x="1230437" y="622526"/>
                  <a:pt x="1239342" y="630713"/>
                  <a:pt x="1249986" y="622629"/>
                </a:cubicBezTo>
                <a:cubicBezTo>
                  <a:pt x="1249986" y="612420"/>
                  <a:pt x="1240256" y="603765"/>
                  <a:pt x="1230772" y="605819"/>
                </a:cubicBezTo>
                <a:cubicBezTo>
                  <a:pt x="1227610" y="606503"/>
                  <a:pt x="1224476" y="608377"/>
                  <a:pt x="1221738" y="611780"/>
                </a:cubicBezTo>
                <a:close/>
                <a:moveTo>
                  <a:pt x="1194821" y="614338"/>
                </a:moveTo>
                <a:cubicBezTo>
                  <a:pt x="1197689" y="618126"/>
                  <a:pt x="1194414" y="621400"/>
                  <a:pt x="1199018" y="625392"/>
                </a:cubicBezTo>
                <a:cubicBezTo>
                  <a:pt x="1206182" y="626210"/>
                  <a:pt x="1223889" y="614441"/>
                  <a:pt x="1217031" y="605947"/>
                </a:cubicBezTo>
                <a:cubicBezTo>
                  <a:pt x="1209561" y="609221"/>
                  <a:pt x="1202805" y="605435"/>
                  <a:pt x="1194821" y="614338"/>
                </a:cubicBezTo>
                <a:close/>
                <a:moveTo>
                  <a:pt x="1163607" y="659268"/>
                </a:moveTo>
                <a:cubicBezTo>
                  <a:pt x="1162072" y="676052"/>
                  <a:pt x="1172511" y="690995"/>
                  <a:pt x="1189705" y="691198"/>
                </a:cubicBezTo>
                <a:cubicBezTo>
                  <a:pt x="1212222" y="677280"/>
                  <a:pt x="1210787" y="669605"/>
                  <a:pt x="1214575" y="656403"/>
                </a:cubicBezTo>
                <a:cubicBezTo>
                  <a:pt x="1216417" y="649954"/>
                  <a:pt x="1222761" y="644325"/>
                  <a:pt x="1219078" y="638184"/>
                </a:cubicBezTo>
                <a:cubicBezTo>
                  <a:pt x="1197278" y="634092"/>
                  <a:pt x="1182336" y="642791"/>
                  <a:pt x="1163607" y="659268"/>
                </a:cubicBezTo>
                <a:close/>
                <a:moveTo>
                  <a:pt x="1162820" y="1823405"/>
                </a:moveTo>
                <a:cubicBezTo>
                  <a:pt x="1166211" y="1817162"/>
                  <a:pt x="1173144" y="1812838"/>
                  <a:pt x="1183634" y="1810433"/>
                </a:cubicBezTo>
                <a:cubicBezTo>
                  <a:pt x="1192335" y="1815345"/>
                  <a:pt x="1196223" y="1828959"/>
                  <a:pt x="1199600" y="1843388"/>
                </a:cubicBezTo>
                <a:cubicBezTo>
                  <a:pt x="1184453" y="1855465"/>
                  <a:pt x="1180462" y="1850859"/>
                  <a:pt x="1163267" y="1847891"/>
                </a:cubicBezTo>
                <a:cubicBezTo>
                  <a:pt x="1159583" y="1837810"/>
                  <a:pt x="1159430" y="1829648"/>
                  <a:pt x="1162820" y="1823405"/>
                </a:cubicBezTo>
                <a:close/>
                <a:moveTo>
                  <a:pt x="1152930" y="1706349"/>
                </a:moveTo>
                <a:cubicBezTo>
                  <a:pt x="1150371" y="1695194"/>
                  <a:pt x="1170840" y="1696626"/>
                  <a:pt x="1165211" y="1683833"/>
                </a:cubicBezTo>
                <a:cubicBezTo>
                  <a:pt x="1174116" y="1685368"/>
                  <a:pt x="1179642" y="1693044"/>
                  <a:pt x="1183632" y="1703585"/>
                </a:cubicBezTo>
                <a:cubicBezTo>
                  <a:pt x="1191003" y="1713923"/>
                  <a:pt x="1205126" y="1711671"/>
                  <a:pt x="1213620" y="1719961"/>
                </a:cubicBezTo>
                <a:cubicBezTo>
                  <a:pt x="1218022" y="1741759"/>
                  <a:pt x="1233678" y="1769701"/>
                  <a:pt x="1226617" y="1785256"/>
                </a:cubicBezTo>
                <a:cubicBezTo>
                  <a:pt x="1197654" y="1792114"/>
                  <a:pt x="1164802" y="1748003"/>
                  <a:pt x="1183019" y="1722621"/>
                </a:cubicBezTo>
                <a:cubicBezTo>
                  <a:pt x="1172273" y="1718425"/>
                  <a:pt x="1162345" y="1713001"/>
                  <a:pt x="1152930" y="1706349"/>
                </a:cubicBezTo>
                <a:close/>
                <a:moveTo>
                  <a:pt x="1127275" y="834174"/>
                </a:moveTo>
                <a:cubicBezTo>
                  <a:pt x="1129399" y="832459"/>
                  <a:pt x="1131727" y="832280"/>
                  <a:pt x="1134014" y="833087"/>
                </a:cubicBezTo>
                <a:cubicBezTo>
                  <a:pt x="1140874" y="835510"/>
                  <a:pt x="1147360" y="846812"/>
                  <a:pt x="1146823" y="852185"/>
                </a:cubicBezTo>
                <a:cubicBezTo>
                  <a:pt x="1138226" y="858940"/>
                  <a:pt x="1126457" y="841338"/>
                  <a:pt x="1127275" y="834174"/>
                </a:cubicBezTo>
                <a:close/>
                <a:moveTo>
                  <a:pt x="1086440" y="446084"/>
                </a:moveTo>
                <a:cubicBezTo>
                  <a:pt x="1080709" y="438511"/>
                  <a:pt x="1091659" y="430426"/>
                  <a:pt x="1098620" y="431347"/>
                </a:cubicBezTo>
                <a:cubicBezTo>
                  <a:pt x="1104349" y="439023"/>
                  <a:pt x="1093400" y="447006"/>
                  <a:pt x="1086440" y="446084"/>
                </a:cubicBezTo>
                <a:close/>
                <a:moveTo>
                  <a:pt x="1069655" y="271077"/>
                </a:moveTo>
                <a:cubicBezTo>
                  <a:pt x="1071907" y="274047"/>
                  <a:pt x="1074262" y="276911"/>
                  <a:pt x="1076719" y="279879"/>
                </a:cubicBezTo>
                <a:cubicBezTo>
                  <a:pt x="1090022" y="270771"/>
                  <a:pt x="1100871" y="286634"/>
                  <a:pt x="1113663" y="283564"/>
                </a:cubicBezTo>
                <a:cubicBezTo>
                  <a:pt x="1104862" y="275580"/>
                  <a:pt x="1115199" y="269440"/>
                  <a:pt x="1110491" y="261866"/>
                </a:cubicBezTo>
                <a:cubicBezTo>
                  <a:pt x="1103941" y="265141"/>
                  <a:pt x="1098517" y="257875"/>
                  <a:pt x="1091250" y="267906"/>
                </a:cubicBezTo>
                <a:cubicBezTo>
                  <a:pt x="1085212" y="257772"/>
                  <a:pt x="1077434" y="263710"/>
                  <a:pt x="1069655" y="271077"/>
                </a:cubicBezTo>
                <a:close/>
                <a:moveTo>
                  <a:pt x="1060704" y="376484"/>
                </a:moveTo>
                <a:cubicBezTo>
                  <a:pt x="1059409" y="372686"/>
                  <a:pt x="1059755" y="368227"/>
                  <a:pt x="1062800" y="363698"/>
                </a:cubicBezTo>
                <a:cubicBezTo>
                  <a:pt x="1072112" y="359809"/>
                  <a:pt x="1080505" y="364721"/>
                  <a:pt x="1088078" y="376901"/>
                </a:cubicBezTo>
                <a:cubicBezTo>
                  <a:pt x="1083243" y="393328"/>
                  <a:pt x="1064589" y="387878"/>
                  <a:pt x="1060704" y="376484"/>
                </a:cubicBezTo>
                <a:close/>
                <a:moveTo>
                  <a:pt x="1032338" y="894403"/>
                </a:moveTo>
                <a:cubicBezTo>
                  <a:pt x="1032889" y="887008"/>
                  <a:pt x="1035576" y="878795"/>
                  <a:pt x="1032710" y="872655"/>
                </a:cubicBezTo>
                <a:cubicBezTo>
                  <a:pt x="1036496" y="870301"/>
                  <a:pt x="1039950" y="871223"/>
                  <a:pt x="1043365" y="872540"/>
                </a:cubicBezTo>
                <a:cubicBezTo>
                  <a:pt x="1046781" y="873858"/>
                  <a:pt x="1050159" y="875571"/>
                  <a:pt x="1053793" y="874804"/>
                </a:cubicBezTo>
                <a:cubicBezTo>
                  <a:pt x="1058807" y="887700"/>
                  <a:pt x="1060240" y="900288"/>
                  <a:pt x="1044785" y="911237"/>
                </a:cubicBezTo>
                <a:cubicBezTo>
                  <a:pt x="1033374" y="908372"/>
                  <a:pt x="1031788" y="901797"/>
                  <a:pt x="1032338" y="894403"/>
                </a:cubicBezTo>
                <a:close/>
                <a:moveTo>
                  <a:pt x="1016132" y="324400"/>
                </a:moveTo>
                <a:cubicBezTo>
                  <a:pt x="1019099" y="321227"/>
                  <a:pt x="1021607" y="322659"/>
                  <a:pt x="1024101" y="324361"/>
                </a:cubicBezTo>
                <a:cubicBezTo>
                  <a:pt x="1026596" y="326063"/>
                  <a:pt x="1029078" y="328033"/>
                  <a:pt x="1031996" y="325935"/>
                </a:cubicBezTo>
                <a:cubicBezTo>
                  <a:pt x="1033837" y="329721"/>
                  <a:pt x="1027798" y="332587"/>
                  <a:pt x="1030870" y="336476"/>
                </a:cubicBezTo>
                <a:cubicBezTo>
                  <a:pt x="1023295" y="342311"/>
                  <a:pt x="1015210" y="331256"/>
                  <a:pt x="1016132" y="324400"/>
                </a:cubicBezTo>
                <a:close/>
                <a:moveTo>
                  <a:pt x="961703" y="484593"/>
                </a:moveTo>
                <a:cubicBezTo>
                  <a:pt x="958748" y="477588"/>
                  <a:pt x="958537" y="469164"/>
                  <a:pt x="962400" y="460209"/>
                </a:cubicBezTo>
                <a:cubicBezTo>
                  <a:pt x="975193" y="447722"/>
                  <a:pt x="986963" y="445983"/>
                  <a:pt x="998529" y="445266"/>
                </a:cubicBezTo>
                <a:cubicBezTo>
                  <a:pt x="1007535" y="458571"/>
                  <a:pt x="1025852" y="472899"/>
                  <a:pt x="1026469" y="485384"/>
                </a:cubicBezTo>
                <a:cubicBezTo>
                  <a:pt x="1004131" y="513862"/>
                  <a:pt x="970569" y="505610"/>
                  <a:pt x="961703" y="484593"/>
                </a:cubicBezTo>
                <a:close/>
                <a:moveTo>
                  <a:pt x="961607" y="605435"/>
                </a:moveTo>
                <a:cubicBezTo>
                  <a:pt x="960839" y="609375"/>
                  <a:pt x="962093" y="613520"/>
                  <a:pt x="965164" y="617819"/>
                </a:cubicBezTo>
                <a:cubicBezTo>
                  <a:pt x="971302" y="618331"/>
                  <a:pt x="978058" y="612703"/>
                  <a:pt x="984914" y="606459"/>
                </a:cubicBezTo>
                <a:cubicBezTo>
                  <a:pt x="980310" y="598988"/>
                  <a:pt x="975296" y="595713"/>
                  <a:pt x="970178" y="594280"/>
                </a:cubicBezTo>
                <a:cubicBezTo>
                  <a:pt x="965163" y="597759"/>
                  <a:pt x="962374" y="601494"/>
                  <a:pt x="961607" y="605435"/>
                </a:cubicBezTo>
                <a:close/>
                <a:moveTo>
                  <a:pt x="906192" y="1367885"/>
                </a:moveTo>
                <a:cubicBezTo>
                  <a:pt x="907587" y="1362167"/>
                  <a:pt x="909966" y="1356998"/>
                  <a:pt x="909863" y="1350500"/>
                </a:cubicBezTo>
                <a:cubicBezTo>
                  <a:pt x="928285" y="1346097"/>
                  <a:pt x="928694" y="1385296"/>
                  <a:pt x="908431" y="1388572"/>
                </a:cubicBezTo>
                <a:cubicBezTo>
                  <a:pt x="904389" y="1379872"/>
                  <a:pt x="904798" y="1373604"/>
                  <a:pt x="906192" y="1367885"/>
                </a:cubicBezTo>
                <a:close/>
                <a:moveTo>
                  <a:pt x="877902" y="858299"/>
                </a:moveTo>
                <a:cubicBezTo>
                  <a:pt x="878401" y="851673"/>
                  <a:pt x="880729" y="845225"/>
                  <a:pt x="878785" y="838368"/>
                </a:cubicBezTo>
                <a:cubicBezTo>
                  <a:pt x="881139" y="837089"/>
                  <a:pt x="883365" y="837051"/>
                  <a:pt x="885513" y="837769"/>
                </a:cubicBezTo>
                <a:cubicBezTo>
                  <a:pt x="891961" y="839922"/>
                  <a:pt x="897719" y="848884"/>
                  <a:pt x="904167" y="851571"/>
                </a:cubicBezTo>
                <a:cubicBezTo>
                  <a:pt x="913479" y="847683"/>
                  <a:pt x="921872" y="852595"/>
                  <a:pt x="929446" y="864773"/>
                </a:cubicBezTo>
                <a:cubicBezTo>
                  <a:pt x="914913" y="876645"/>
                  <a:pt x="902426" y="869072"/>
                  <a:pt x="887995" y="879307"/>
                </a:cubicBezTo>
                <a:cubicBezTo>
                  <a:pt x="878733" y="871732"/>
                  <a:pt x="877403" y="864926"/>
                  <a:pt x="877902" y="858299"/>
                </a:cubicBezTo>
                <a:close/>
                <a:moveTo>
                  <a:pt x="870597" y="234951"/>
                </a:moveTo>
                <a:cubicBezTo>
                  <a:pt x="875612" y="233363"/>
                  <a:pt x="880550" y="232801"/>
                  <a:pt x="885360" y="233607"/>
                </a:cubicBezTo>
                <a:cubicBezTo>
                  <a:pt x="890170" y="234412"/>
                  <a:pt x="894852" y="236587"/>
                  <a:pt x="899355" y="240476"/>
                </a:cubicBezTo>
                <a:cubicBezTo>
                  <a:pt x="898128" y="248767"/>
                  <a:pt x="882673" y="249996"/>
                  <a:pt x="873156" y="261867"/>
                </a:cubicBezTo>
                <a:cubicBezTo>
                  <a:pt x="876738" y="253372"/>
                  <a:pt x="874282" y="244162"/>
                  <a:pt x="870597" y="234951"/>
                </a:cubicBezTo>
                <a:close/>
                <a:moveTo>
                  <a:pt x="836598" y="1072546"/>
                </a:moveTo>
                <a:cubicBezTo>
                  <a:pt x="837557" y="1069821"/>
                  <a:pt x="838837" y="1067262"/>
                  <a:pt x="837916" y="1063528"/>
                </a:cubicBezTo>
                <a:cubicBezTo>
                  <a:pt x="852653" y="1057284"/>
                  <a:pt x="859306" y="1065983"/>
                  <a:pt x="862068" y="1081538"/>
                </a:cubicBezTo>
                <a:cubicBezTo>
                  <a:pt x="851936" y="1085429"/>
                  <a:pt x="847740" y="1078163"/>
                  <a:pt x="837199" y="1082562"/>
                </a:cubicBezTo>
                <a:cubicBezTo>
                  <a:pt x="834999" y="1078162"/>
                  <a:pt x="835639" y="1075271"/>
                  <a:pt x="836598" y="1072546"/>
                </a:cubicBezTo>
                <a:close/>
                <a:moveTo>
                  <a:pt x="806378" y="453245"/>
                </a:moveTo>
                <a:cubicBezTo>
                  <a:pt x="805744" y="457849"/>
                  <a:pt x="807476" y="462051"/>
                  <a:pt x="813079" y="461130"/>
                </a:cubicBezTo>
                <a:cubicBezTo>
                  <a:pt x="810009" y="456422"/>
                  <a:pt x="817891" y="452739"/>
                  <a:pt x="822290" y="448745"/>
                </a:cubicBezTo>
                <a:cubicBezTo>
                  <a:pt x="819400" y="443962"/>
                  <a:pt x="816444" y="442497"/>
                  <a:pt x="813871" y="442953"/>
                </a:cubicBezTo>
                <a:cubicBezTo>
                  <a:pt x="810011" y="443637"/>
                  <a:pt x="807012" y="448641"/>
                  <a:pt x="806378" y="453245"/>
                </a:cubicBezTo>
                <a:close/>
                <a:moveTo>
                  <a:pt x="786129" y="1122785"/>
                </a:moveTo>
                <a:cubicBezTo>
                  <a:pt x="799946" y="1136602"/>
                  <a:pt x="810487" y="1103340"/>
                  <a:pt x="792576" y="1102009"/>
                </a:cubicBezTo>
                <a:cubicBezTo>
                  <a:pt x="798667" y="1095561"/>
                  <a:pt x="802748" y="1092939"/>
                  <a:pt x="805562" y="1092763"/>
                </a:cubicBezTo>
                <a:cubicBezTo>
                  <a:pt x="814006" y="1092236"/>
                  <a:pt x="811050" y="1113727"/>
                  <a:pt x="816730" y="1120021"/>
                </a:cubicBezTo>
                <a:cubicBezTo>
                  <a:pt x="829830" y="1118997"/>
                  <a:pt x="825327" y="1108457"/>
                  <a:pt x="823177" y="1099246"/>
                </a:cubicBezTo>
                <a:cubicBezTo>
                  <a:pt x="834436" y="1104671"/>
                  <a:pt x="848456" y="1124320"/>
                  <a:pt x="840883" y="1138035"/>
                </a:cubicBezTo>
                <a:cubicBezTo>
                  <a:pt x="817958" y="1141719"/>
                  <a:pt x="794523" y="1146119"/>
                  <a:pt x="786129" y="1122785"/>
                </a:cubicBezTo>
                <a:close/>
                <a:moveTo>
                  <a:pt x="782152" y="1356141"/>
                </a:moveTo>
                <a:cubicBezTo>
                  <a:pt x="781244" y="1343515"/>
                  <a:pt x="781781" y="1331668"/>
                  <a:pt x="788688" y="1323276"/>
                </a:cubicBezTo>
                <a:cubicBezTo>
                  <a:pt x="806702" y="1329520"/>
                  <a:pt x="793703" y="1358789"/>
                  <a:pt x="790736" y="1372912"/>
                </a:cubicBezTo>
                <a:cubicBezTo>
                  <a:pt x="788688" y="1382431"/>
                  <a:pt x="800458" y="1392563"/>
                  <a:pt x="784288" y="1393689"/>
                </a:cubicBezTo>
                <a:cubicBezTo>
                  <a:pt x="785414" y="1382175"/>
                  <a:pt x="783061" y="1368768"/>
                  <a:pt x="782152" y="1356141"/>
                </a:cubicBezTo>
                <a:close/>
                <a:moveTo>
                  <a:pt x="777158" y="868048"/>
                </a:moveTo>
                <a:cubicBezTo>
                  <a:pt x="781968" y="864057"/>
                  <a:pt x="786881" y="860168"/>
                  <a:pt x="791690" y="856176"/>
                </a:cubicBezTo>
                <a:cubicBezTo>
                  <a:pt x="798753" y="856687"/>
                  <a:pt x="804892" y="866410"/>
                  <a:pt x="811239" y="874189"/>
                </a:cubicBezTo>
                <a:cubicBezTo>
                  <a:pt x="807349" y="880022"/>
                  <a:pt x="800391" y="885548"/>
                  <a:pt x="801413" y="891894"/>
                </a:cubicBezTo>
                <a:cubicBezTo>
                  <a:pt x="791793" y="898853"/>
                  <a:pt x="777158" y="875928"/>
                  <a:pt x="777158" y="868048"/>
                </a:cubicBezTo>
                <a:close/>
                <a:moveTo>
                  <a:pt x="760134" y="1482524"/>
                </a:moveTo>
                <a:cubicBezTo>
                  <a:pt x="754301" y="1456810"/>
                  <a:pt x="786118" y="1438465"/>
                  <a:pt x="810983" y="1440096"/>
                </a:cubicBezTo>
                <a:cubicBezTo>
                  <a:pt x="819271" y="1440639"/>
                  <a:pt x="826787" y="1443403"/>
                  <a:pt x="831878" y="1448853"/>
                </a:cubicBezTo>
                <a:cubicBezTo>
                  <a:pt x="836689" y="1483137"/>
                  <a:pt x="780705" y="1515170"/>
                  <a:pt x="760134" y="1482524"/>
                </a:cubicBezTo>
                <a:close/>
                <a:moveTo>
                  <a:pt x="759624" y="200155"/>
                </a:moveTo>
                <a:cubicBezTo>
                  <a:pt x="759727" y="190944"/>
                  <a:pt x="764844" y="199235"/>
                  <a:pt x="771189" y="196776"/>
                </a:cubicBezTo>
                <a:cubicBezTo>
                  <a:pt x="787461" y="191864"/>
                  <a:pt x="752766" y="185008"/>
                  <a:pt x="779376" y="181733"/>
                </a:cubicBezTo>
                <a:lnTo>
                  <a:pt x="779806" y="183192"/>
                </a:lnTo>
                <a:lnTo>
                  <a:pt x="811853" y="157067"/>
                </a:lnTo>
                <a:cubicBezTo>
                  <a:pt x="818811" y="158602"/>
                  <a:pt x="825156" y="166073"/>
                  <a:pt x="832423" y="164538"/>
                </a:cubicBezTo>
                <a:cubicBezTo>
                  <a:pt x="836798" y="176743"/>
                  <a:pt x="816822" y="196143"/>
                  <a:pt x="800040" y="204174"/>
                </a:cubicBezTo>
                <a:lnTo>
                  <a:pt x="786916" y="207348"/>
                </a:lnTo>
                <a:lnTo>
                  <a:pt x="787872" y="210594"/>
                </a:lnTo>
                <a:cubicBezTo>
                  <a:pt x="782139" y="212334"/>
                  <a:pt x="776305" y="213972"/>
                  <a:pt x="770471" y="215710"/>
                </a:cubicBezTo>
                <a:cubicBezTo>
                  <a:pt x="768527" y="207422"/>
                  <a:pt x="766583" y="199131"/>
                  <a:pt x="759624" y="200155"/>
                </a:cubicBezTo>
                <a:close/>
                <a:moveTo>
                  <a:pt x="750112" y="596544"/>
                </a:moveTo>
                <a:cubicBezTo>
                  <a:pt x="749908" y="603004"/>
                  <a:pt x="753720" y="608812"/>
                  <a:pt x="760577" y="610450"/>
                </a:cubicBezTo>
                <a:cubicBezTo>
                  <a:pt x="770606" y="600727"/>
                  <a:pt x="761395" y="589162"/>
                  <a:pt x="763750" y="578723"/>
                </a:cubicBezTo>
                <a:cubicBezTo>
                  <a:pt x="754539" y="582971"/>
                  <a:pt x="750317" y="590083"/>
                  <a:pt x="750112" y="596544"/>
                </a:cubicBezTo>
                <a:close/>
                <a:moveTo>
                  <a:pt x="713980" y="87885"/>
                </a:moveTo>
                <a:cubicBezTo>
                  <a:pt x="723804" y="87682"/>
                  <a:pt x="724315" y="104670"/>
                  <a:pt x="740487" y="92696"/>
                </a:cubicBezTo>
                <a:cubicBezTo>
                  <a:pt x="742738" y="100473"/>
                  <a:pt x="745091" y="108149"/>
                  <a:pt x="747242" y="115825"/>
                </a:cubicBezTo>
                <a:cubicBezTo>
                  <a:pt x="724622" y="127492"/>
                  <a:pt x="706814" y="103443"/>
                  <a:pt x="713980" y="87885"/>
                </a:cubicBezTo>
                <a:close/>
                <a:moveTo>
                  <a:pt x="674780" y="61686"/>
                </a:moveTo>
                <a:cubicBezTo>
                  <a:pt x="698831" y="58001"/>
                  <a:pt x="693099" y="59740"/>
                  <a:pt x="715307" y="49711"/>
                </a:cubicBezTo>
                <a:cubicBezTo>
                  <a:pt x="717559" y="57387"/>
                  <a:pt x="719914" y="65165"/>
                  <a:pt x="722165" y="72842"/>
                </a:cubicBezTo>
                <a:cubicBezTo>
                  <a:pt x="703129" y="83997"/>
                  <a:pt x="708145" y="77754"/>
                  <a:pt x="689211" y="88806"/>
                </a:cubicBezTo>
                <a:cubicBezTo>
                  <a:pt x="682251" y="83588"/>
                  <a:pt x="676930" y="75604"/>
                  <a:pt x="674780" y="61686"/>
                </a:cubicBezTo>
                <a:close/>
                <a:moveTo>
                  <a:pt x="581515" y="184833"/>
                </a:moveTo>
                <a:lnTo>
                  <a:pt x="591722" y="186117"/>
                </a:lnTo>
                <a:lnTo>
                  <a:pt x="590858" y="181018"/>
                </a:lnTo>
                <a:close/>
                <a:moveTo>
                  <a:pt x="581227" y="84729"/>
                </a:moveTo>
                <a:cubicBezTo>
                  <a:pt x="582926" y="77178"/>
                  <a:pt x="595130" y="75297"/>
                  <a:pt x="594440" y="66393"/>
                </a:cubicBezTo>
                <a:cubicBezTo>
                  <a:pt x="611837" y="68542"/>
                  <a:pt x="604060" y="96994"/>
                  <a:pt x="583897" y="94640"/>
                </a:cubicBezTo>
                <a:cubicBezTo>
                  <a:pt x="581262" y="90393"/>
                  <a:pt x="580661" y="87246"/>
                  <a:pt x="581227" y="84729"/>
                </a:cubicBezTo>
                <a:close/>
                <a:moveTo>
                  <a:pt x="549442" y="589162"/>
                </a:moveTo>
                <a:cubicBezTo>
                  <a:pt x="553793" y="585632"/>
                  <a:pt x="557911" y="584429"/>
                  <a:pt x="561890" y="584685"/>
                </a:cubicBezTo>
                <a:cubicBezTo>
                  <a:pt x="565869" y="584940"/>
                  <a:pt x="569708" y="586655"/>
                  <a:pt x="573494" y="588957"/>
                </a:cubicBezTo>
                <a:cubicBezTo>
                  <a:pt x="575641" y="591210"/>
                  <a:pt x="555275" y="595507"/>
                  <a:pt x="549442" y="589162"/>
                </a:cubicBezTo>
                <a:close/>
                <a:moveTo>
                  <a:pt x="511592" y="221243"/>
                </a:moveTo>
                <a:lnTo>
                  <a:pt x="531123" y="206396"/>
                </a:lnTo>
                <a:cubicBezTo>
                  <a:pt x="543711" y="200564"/>
                  <a:pt x="555608" y="201350"/>
                  <a:pt x="568282" y="194595"/>
                </a:cubicBezTo>
                <a:lnTo>
                  <a:pt x="580892" y="185087"/>
                </a:lnTo>
                <a:lnTo>
                  <a:pt x="560027" y="193606"/>
                </a:lnTo>
                <a:cubicBezTo>
                  <a:pt x="551251" y="196191"/>
                  <a:pt x="542143" y="197700"/>
                  <a:pt x="527201" y="199746"/>
                </a:cubicBezTo>
                <a:close/>
                <a:moveTo>
                  <a:pt x="494484" y="367486"/>
                </a:moveTo>
                <a:cubicBezTo>
                  <a:pt x="504719" y="364518"/>
                  <a:pt x="525290" y="377414"/>
                  <a:pt x="505845" y="387340"/>
                </a:cubicBezTo>
                <a:cubicBezTo>
                  <a:pt x="499601" y="380484"/>
                  <a:pt x="493972" y="373729"/>
                  <a:pt x="494484" y="367486"/>
                </a:cubicBezTo>
                <a:close/>
                <a:moveTo>
                  <a:pt x="466646" y="511381"/>
                </a:moveTo>
                <a:cubicBezTo>
                  <a:pt x="475346" y="504216"/>
                  <a:pt x="484043" y="497154"/>
                  <a:pt x="492743" y="489990"/>
                </a:cubicBezTo>
                <a:cubicBezTo>
                  <a:pt x="509015" y="494596"/>
                  <a:pt x="528153" y="494699"/>
                  <a:pt x="535217" y="518339"/>
                </a:cubicBezTo>
                <a:cubicBezTo>
                  <a:pt x="530305" y="535738"/>
                  <a:pt x="516692" y="551908"/>
                  <a:pt x="496837" y="554467"/>
                </a:cubicBezTo>
                <a:cubicBezTo>
                  <a:pt x="479644" y="532668"/>
                  <a:pt x="465929" y="535431"/>
                  <a:pt x="466646" y="511381"/>
                </a:cubicBezTo>
                <a:close/>
                <a:moveTo>
                  <a:pt x="450135" y="46027"/>
                </a:moveTo>
                <a:cubicBezTo>
                  <a:pt x="451771" y="40500"/>
                  <a:pt x="453409" y="34871"/>
                  <a:pt x="450851" y="26992"/>
                </a:cubicBezTo>
                <a:cubicBezTo>
                  <a:pt x="457861" y="26020"/>
                  <a:pt x="464923" y="24945"/>
                  <a:pt x="470438" y="26685"/>
                </a:cubicBezTo>
                <a:cubicBezTo>
                  <a:pt x="475952" y="28424"/>
                  <a:pt x="479917" y="32978"/>
                  <a:pt x="480736" y="43264"/>
                </a:cubicBezTo>
                <a:cubicBezTo>
                  <a:pt x="464463" y="55135"/>
                  <a:pt x="466305" y="50632"/>
                  <a:pt x="450135" y="46027"/>
                </a:cubicBezTo>
                <a:close/>
                <a:moveTo>
                  <a:pt x="418307" y="300659"/>
                </a:moveTo>
                <a:cubicBezTo>
                  <a:pt x="420865" y="290731"/>
                  <a:pt x="421580" y="279781"/>
                  <a:pt x="436320" y="276505"/>
                </a:cubicBezTo>
                <a:cubicBezTo>
                  <a:pt x="446041" y="281928"/>
                  <a:pt x="450034" y="295643"/>
                  <a:pt x="444814" y="305365"/>
                </a:cubicBezTo>
                <a:cubicBezTo>
                  <a:pt x="435398" y="304956"/>
                  <a:pt x="427722" y="301170"/>
                  <a:pt x="418307" y="300659"/>
                </a:cubicBezTo>
                <a:close/>
                <a:moveTo>
                  <a:pt x="411141" y="1044696"/>
                </a:moveTo>
                <a:cubicBezTo>
                  <a:pt x="427722" y="1041013"/>
                  <a:pt x="438774" y="1047460"/>
                  <a:pt x="442767" y="1066803"/>
                </a:cubicBezTo>
                <a:cubicBezTo>
                  <a:pt x="429871" y="1072535"/>
                  <a:pt x="420249" y="1072432"/>
                  <a:pt x="412164" y="1069568"/>
                </a:cubicBezTo>
                <a:cubicBezTo>
                  <a:pt x="408377" y="1059436"/>
                  <a:pt x="415646" y="1055340"/>
                  <a:pt x="411141" y="1044696"/>
                </a:cubicBezTo>
                <a:close/>
                <a:moveTo>
                  <a:pt x="314017" y="117565"/>
                </a:moveTo>
                <a:cubicBezTo>
                  <a:pt x="328654" y="114187"/>
                  <a:pt x="342468" y="110298"/>
                  <a:pt x="339500" y="97505"/>
                </a:cubicBezTo>
                <a:cubicBezTo>
                  <a:pt x="347074" y="101395"/>
                  <a:pt x="354544" y="105489"/>
                  <a:pt x="362017" y="109786"/>
                </a:cubicBezTo>
                <a:cubicBezTo>
                  <a:pt x="376754" y="104874"/>
                  <a:pt x="363653" y="84814"/>
                  <a:pt x="378392" y="79800"/>
                </a:cubicBezTo>
                <a:cubicBezTo>
                  <a:pt x="374913" y="68337"/>
                  <a:pt x="360379" y="77138"/>
                  <a:pt x="359970" y="60048"/>
                </a:cubicBezTo>
                <a:cubicBezTo>
                  <a:pt x="353011" y="67621"/>
                  <a:pt x="344209" y="74068"/>
                  <a:pt x="349428" y="88294"/>
                </a:cubicBezTo>
                <a:cubicBezTo>
                  <a:pt x="341036" y="88806"/>
                  <a:pt x="340423" y="75194"/>
                  <a:pt x="336839" y="66904"/>
                </a:cubicBezTo>
                <a:cubicBezTo>
                  <a:pt x="355775" y="65880"/>
                  <a:pt x="350861" y="51860"/>
                  <a:pt x="369897" y="50940"/>
                </a:cubicBezTo>
                <a:cubicBezTo>
                  <a:pt x="364167" y="31597"/>
                  <a:pt x="342162" y="42443"/>
                  <a:pt x="332439" y="30573"/>
                </a:cubicBezTo>
                <a:cubicBezTo>
                  <a:pt x="319646" y="7852"/>
                  <a:pt x="363653" y="31597"/>
                  <a:pt x="356285" y="4679"/>
                </a:cubicBezTo>
                <a:cubicBezTo>
                  <a:pt x="364985" y="15324"/>
                  <a:pt x="383919" y="7443"/>
                  <a:pt x="387909" y="26785"/>
                </a:cubicBezTo>
                <a:cubicBezTo>
                  <a:pt x="393385" y="22897"/>
                  <a:pt x="396737" y="17850"/>
                  <a:pt x="399132" y="12280"/>
                </a:cubicBezTo>
                <a:lnTo>
                  <a:pt x="402949" y="3"/>
                </a:lnTo>
                <a:lnTo>
                  <a:pt x="414321" y="3"/>
                </a:lnTo>
                <a:lnTo>
                  <a:pt x="409402" y="14198"/>
                </a:lnTo>
                <a:cubicBezTo>
                  <a:pt x="414520" y="31493"/>
                  <a:pt x="426903" y="35485"/>
                  <a:pt x="441129" y="36303"/>
                </a:cubicBezTo>
                <a:cubicBezTo>
                  <a:pt x="465076" y="102316"/>
                  <a:pt x="533136" y="87168"/>
                  <a:pt x="553195" y="160447"/>
                </a:cubicBezTo>
                <a:cubicBezTo>
                  <a:pt x="570900" y="147449"/>
                  <a:pt x="547465" y="112038"/>
                  <a:pt x="574278" y="103954"/>
                </a:cubicBezTo>
                <a:cubicBezTo>
                  <a:pt x="585742" y="128003"/>
                  <a:pt x="574074" y="139467"/>
                  <a:pt x="585536" y="163518"/>
                </a:cubicBezTo>
                <a:cubicBezTo>
                  <a:pt x="618184" y="158707"/>
                  <a:pt x="613681" y="133530"/>
                  <a:pt x="629135" y="119304"/>
                </a:cubicBezTo>
                <a:cubicBezTo>
                  <a:pt x="657381" y="102110"/>
                  <a:pt x="676110" y="133735"/>
                  <a:pt x="673756" y="99860"/>
                </a:cubicBezTo>
                <a:cubicBezTo>
                  <a:pt x="703947" y="114495"/>
                  <a:pt x="681944" y="181223"/>
                  <a:pt x="721448" y="155022"/>
                </a:cubicBezTo>
                <a:cubicBezTo>
                  <a:pt x="718378" y="165974"/>
                  <a:pt x="722882" y="179892"/>
                  <a:pt x="707531" y="171706"/>
                </a:cubicBezTo>
                <a:lnTo>
                  <a:pt x="706926" y="176869"/>
                </a:lnTo>
                <a:lnTo>
                  <a:pt x="714964" y="183568"/>
                </a:lnTo>
                <a:cubicBezTo>
                  <a:pt x="721603" y="195753"/>
                  <a:pt x="712987" y="212256"/>
                  <a:pt x="710530" y="224614"/>
                </a:cubicBezTo>
                <a:cubicBezTo>
                  <a:pt x="716059" y="231368"/>
                  <a:pt x="721583" y="238123"/>
                  <a:pt x="727111" y="244981"/>
                </a:cubicBezTo>
                <a:cubicBezTo>
                  <a:pt x="720662" y="256442"/>
                  <a:pt x="732943" y="267803"/>
                  <a:pt x="736832" y="280596"/>
                </a:cubicBezTo>
                <a:cubicBezTo>
                  <a:pt x="738573" y="286326"/>
                  <a:pt x="740416" y="291444"/>
                  <a:pt x="735196" y="296458"/>
                </a:cubicBezTo>
                <a:cubicBezTo>
                  <a:pt x="746248" y="301167"/>
                  <a:pt x="758837" y="290626"/>
                  <a:pt x="771324" y="281517"/>
                </a:cubicBezTo>
                <a:cubicBezTo>
                  <a:pt x="784320" y="291854"/>
                  <a:pt x="807962" y="311709"/>
                  <a:pt x="798751" y="326958"/>
                </a:cubicBezTo>
                <a:cubicBezTo>
                  <a:pt x="787290" y="344254"/>
                  <a:pt x="779716" y="322147"/>
                  <a:pt x="768356" y="337193"/>
                </a:cubicBezTo>
                <a:cubicBezTo>
                  <a:pt x="772448" y="348654"/>
                  <a:pt x="777464" y="338113"/>
                  <a:pt x="784218" y="338829"/>
                </a:cubicBezTo>
                <a:cubicBezTo>
                  <a:pt x="788414" y="339238"/>
                  <a:pt x="798957" y="352236"/>
                  <a:pt x="807656" y="343843"/>
                </a:cubicBezTo>
                <a:cubicBezTo>
                  <a:pt x="817173" y="354795"/>
                  <a:pt x="828226" y="351520"/>
                  <a:pt x="838769" y="352339"/>
                </a:cubicBezTo>
                <a:cubicBezTo>
                  <a:pt x="847569" y="341696"/>
                  <a:pt x="862000" y="331564"/>
                  <a:pt x="865991" y="320406"/>
                </a:cubicBezTo>
                <a:cubicBezTo>
                  <a:pt x="900891" y="317951"/>
                  <a:pt x="901506" y="359195"/>
                  <a:pt x="907646" y="383246"/>
                </a:cubicBezTo>
                <a:cubicBezTo>
                  <a:pt x="898536" y="394299"/>
                  <a:pt x="892192" y="377311"/>
                  <a:pt x="883595" y="383452"/>
                </a:cubicBezTo>
                <a:cubicBezTo>
                  <a:pt x="873667" y="392151"/>
                  <a:pt x="877350" y="402386"/>
                  <a:pt x="867424" y="411083"/>
                </a:cubicBezTo>
                <a:cubicBezTo>
                  <a:pt x="860670" y="407604"/>
                  <a:pt x="853915" y="404431"/>
                  <a:pt x="847366" y="398392"/>
                </a:cubicBezTo>
                <a:cubicBezTo>
                  <a:pt x="838563" y="407298"/>
                  <a:pt x="856474" y="418862"/>
                  <a:pt x="862921" y="429302"/>
                </a:cubicBezTo>
                <a:cubicBezTo>
                  <a:pt x="871723" y="430325"/>
                  <a:pt x="881649" y="420091"/>
                  <a:pt x="890348" y="421420"/>
                </a:cubicBezTo>
                <a:cubicBezTo>
                  <a:pt x="894340" y="426332"/>
                  <a:pt x="898230" y="431143"/>
                  <a:pt x="902221" y="435955"/>
                </a:cubicBezTo>
                <a:cubicBezTo>
                  <a:pt x="901709" y="443015"/>
                  <a:pt x="891987" y="449157"/>
                  <a:pt x="884310" y="455501"/>
                </a:cubicBezTo>
                <a:cubicBezTo>
                  <a:pt x="869777" y="443220"/>
                  <a:pt x="843475" y="428993"/>
                  <a:pt x="834470" y="447825"/>
                </a:cubicBezTo>
                <a:cubicBezTo>
                  <a:pt x="830068" y="459697"/>
                  <a:pt x="849616" y="453045"/>
                  <a:pt x="853915" y="465838"/>
                </a:cubicBezTo>
                <a:cubicBezTo>
                  <a:pt x="860977" y="474538"/>
                  <a:pt x="854426" y="481905"/>
                  <a:pt x="859442" y="490401"/>
                </a:cubicBezTo>
                <a:cubicBezTo>
                  <a:pt x="866094" y="503706"/>
                  <a:pt x="874997" y="494904"/>
                  <a:pt x="882366" y="500737"/>
                </a:cubicBezTo>
                <a:cubicBezTo>
                  <a:pt x="913171" y="530417"/>
                  <a:pt x="940292" y="595507"/>
                  <a:pt x="977853" y="558356"/>
                </a:cubicBezTo>
                <a:cubicBezTo>
                  <a:pt x="982869" y="561427"/>
                  <a:pt x="988087" y="562144"/>
                  <a:pt x="993204" y="565214"/>
                </a:cubicBezTo>
                <a:cubicBezTo>
                  <a:pt x="1004257" y="551091"/>
                  <a:pt x="1022270" y="554059"/>
                  <a:pt x="1025136" y="539116"/>
                </a:cubicBezTo>
                <a:cubicBezTo>
                  <a:pt x="1038236" y="532361"/>
                  <a:pt x="1049903" y="540549"/>
                  <a:pt x="1063719" y="527040"/>
                </a:cubicBezTo>
                <a:cubicBezTo>
                  <a:pt x="1077331" y="533590"/>
                  <a:pt x="1091454" y="533896"/>
                  <a:pt x="1105988" y="531338"/>
                </a:cubicBezTo>
                <a:cubicBezTo>
                  <a:pt x="1111413" y="539014"/>
                  <a:pt x="1117859" y="536763"/>
                  <a:pt x="1124206" y="535841"/>
                </a:cubicBezTo>
                <a:cubicBezTo>
                  <a:pt x="1128196" y="540651"/>
                  <a:pt x="1132084" y="545563"/>
                  <a:pt x="1136077" y="550374"/>
                </a:cubicBezTo>
                <a:cubicBezTo>
                  <a:pt x="1143036" y="551295"/>
                  <a:pt x="1151020" y="542903"/>
                  <a:pt x="1158797" y="536660"/>
                </a:cubicBezTo>
                <a:cubicBezTo>
                  <a:pt x="1169749" y="542699"/>
                  <a:pt x="1181108" y="544439"/>
                  <a:pt x="1192877" y="542801"/>
                </a:cubicBezTo>
                <a:cubicBezTo>
                  <a:pt x="1208332" y="530213"/>
                  <a:pt x="1198405" y="514962"/>
                  <a:pt x="1218258" y="502683"/>
                </a:cubicBezTo>
                <a:cubicBezTo>
                  <a:pt x="1204238" y="491833"/>
                  <a:pt x="1189092" y="492242"/>
                  <a:pt x="1173126" y="500839"/>
                </a:cubicBezTo>
                <a:cubicBezTo>
                  <a:pt x="1158797" y="478017"/>
                  <a:pt x="1127992" y="498280"/>
                  <a:pt x="1121952" y="479655"/>
                </a:cubicBezTo>
                <a:cubicBezTo>
                  <a:pt x="1144060" y="464098"/>
                  <a:pt x="1142525" y="446187"/>
                  <a:pt x="1153679" y="429506"/>
                </a:cubicBezTo>
                <a:cubicBezTo>
                  <a:pt x="1141296" y="420193"/>
                  <a:pt x="1129322" y="406889"/>
                  <a:pt x="1117553" y="391127"/>
                </a:cubicBezTo>
                <a:cubicBezTo>
                  <a:pt x="1116938" y="375059"/>
                  <a:pt x="1139657" y="361345"/>
                  <a:pt x="1148767" y="346301"/>
                </a:cubicBezTo>
                <a:cubicBezTo>
                  <a:pt x="1154908" y="331767"/>
                  <a:pt x="1138022" y="314983"/>
                  <a:pt x="1134848" y="299528"/>
                </a:cubicBezTo>
                <a:cubicBezTo>
                  <a:pt x="1128504" y="292366"/>
                  <a:pt x="1120214" y="303725"/>
                  <a:pt x="1113254" y="302702"/>
                </a:cubicBezTo>
                <a:cubicBezTo>
                  <a:pt x="1104964" y="309866"/>
                  <a:pt x="1107932" y="318156"/>
                  <a:pt x="1108240" y="326241"/>
                </a:cubicBezTo>
                <a:cubicBezTo>
                  <a:pt x="1091352" y="322965"/>
                  <a:pt x="1091865" y="342923"/>
                  <a:pt x="1079685" y="344663"/>
                </a:cubicBezTo>
                <a:cubicBezTo>
                  <a:pt x="1073340" y="336885"/>
                  <a:pt x="1066994" y="329209"/>
                  <a:pt x="1060753" y="321430"/>
                </a:cubicBezTo>
                <a:cubicBezTo>
                  <a:pt x="1065664" y="316109"/>
                  <a:pt x="1061058" y="313141"/>
                  <a:pt x="1062288" y="305568"/>
                </a:cubicBezTo>
                <a:cubicBezTo>
                  <a:pt x="1063003" y="301474"/>
                  <a:pt x="1069145" y="292570"/>
                  <a:pt x="1069145" y="290319"/>
                </a:cubicBezTo>
                <a:cubicBezTo>
                  <a:pt x="1069349" y="282847"/>
                  <a:pt x="1058296" y="275274"/>
                  <a:pt x="1065970" y="268622"/>
                </a:cubicBezTo>
                <a:cubicBezTo>
                  <a:pt x="1051336" y="263710"/>
                  <a:pt x="1036701" y="259103"/>
                  <a:pt x="1022475" y="250916"/>
                </a:cubicBezTo>
                <a:cubicBezTo>
                  <a:pt x="1012956" y="240170"/>
                  <a:pt x="1018382" y="230959"/>
                  <a:pt x="1012240" y="220520"/>
                </a:cubicBezTo>
                <a:cubicBezTo>
                  <a:pt x="1008147" y="217552"/>
                  <a:pt x="1003439" y="220109"/>
                  <a:pt x="999345" y="216528"/>
                </a:cubicBezTo>
                <a:cubicBezTo>
                  <a:pt x="981128" y="233312"/>
                  <a:pt x="985324" y="252452"/>
                  <a:pt x="991056" y="271692"/>
                </a:cubicBezTo>
                <a:cubicBezTo>
                  <a:pt x="976420" y="291035"/>
                  <a:pt x="976933" y="312424"/>
                  <a:pt x="964651" y="332484"/>
                </a:cubicBezTo>
                <a:cubicBezTo>
                  <a:pt x="946536" y="326344"/>
                  <a:pt x="927090" y="334223"/>
                  <a:pt x="909486" y="324297"/>
                </a:cubicBezTo>
                <a:cubicBezTo>
                  <a:pt x="900992" y="305669"/>
                  <a:pt x="911944" y="288987"/>
                  <a:pt x="898947" y="269850"/>
                </a:cubicBezTo>
                <a:cubicBezTo>
                  <a:pt x="904779" y="265141"/>
                  <a:pt x="909079" y="274762"/>
                  <a:pt x="915320" y="266165"/>
                </a:cubicBezTo>
                <a:cubicBezTo>
                  <a:pt x="918903" y="251325"/>
                  <a:pt x="920746" y="218985"/>
                  <a:pt x="895569" y="224203"/>
                </a:cubicBezTo>
                <a:cubicBezTo>
                  <a:pt x="895774" y="217143"/>
                  <a:pt x="901095" y="210490"/>
                  <a:pt x="908260" y="204145"/>
                </a:cubicBezTo>
                <a:cubicBezTo>
                  <a:pt x="917061" y="204963"/>
                  <a:pt x="924430" y="219292"/>
                  <a:pt x="932514" y="227991"/>
                </a:cubicBezTo>
                <a:cubicBezTo>
                  <a:pt x="934152" y="253065"/>
                  <a:pt x="932925" y="277730"/>
                  <a:pt x="935586" y="302907"/>
                </a:cubicBezTo>
                <a:cubicBezTo>
                  <a:pt x="939680" y="305875"/>
                  <a:pt x="944386" y="303316"/>
                  <a:pt x="948480" y="306898"/>
                </a:cubicBezTo>
                <a:cubicBezTo>
                  <a:pt x="955338" y="293389"/>
                  <a:pt x="956464" y="279265"/>
                  <a:pt x="947457" y="264119"/>
                </a:cubicBezTo>
                <a:cubicBezTo>
                  <a:pt x="951857" y="260127"/>
                  <a:pt x="959635" y="256442"/>
                  <a:pt x="956668" y="251734"/>
                </a:cubicBezTo>
                <a:cubicBezTo>
                  <a:pt x="965264" y="245287"/>
                  <a:pt x="971816" y="260025"/>
                  <a:pt x="980617" y="251530"/>
                </a:cubicBezTo>
                <a:cubicBezTo>
                  <a:pt x="982252" y="243752"/>
                  <a:pt x="974578" y="234950"/>
                  <a:pt x="975090" y="226967"/>
                </a:cubicBezTo>
                <a:cubicBezTo>
                  <a:pt x="992284" y="205578"/>
                  <a:pt x="976728" y="180912"/>
                  <a:pt x="976728" y="157784"/>
                </a:cubicBezTo>
                <a:cubicBezTo>
                  <a:pt x="970996" y="152461"/>
                  <a:pt x="964242" y="158295"/>
                  <a:pt x="957998" y="158602"/>
                </a:cubicBezTo>
                <a:cubicBezTo>
                  <a:pt x="955030" y="150311"/>
                  <a:pt x="962194" y="143046"/>
                  <a:pt x="963014" y="135063"/>
                </a:cubicBezTo>
                <a:cubicBezTo>
                  <a:pt x="947662" y="120222"/>
                  <a:pt x="951142" y="107225"/>
                  <a:pt x="943260" y="93103"/>
                </a:cubicBezTo>
                <a:cubicBezTo>
                  <a:pt x="924534" y="83994"/>
                  <a:pt x="922690" y="111013"/>
                  <a:pt x="916549" y="119712"/>
                </a:cubicBezTo>
                <a:cubicBezTo>
                  <a:pt x="909795" y="107532"/>
                  <a:pt x="901913" y="105792"/>
                  <a:pt x="894136" y="104155"/>
                </a:cubicBezTo>
                <a:cubicBezTo>
                  <a:pt x="885334" y="113059"/>
                  <a:pt x="888610" y="123191"/>
                  <a:pt x="888507" y="132914"/>
                </a:cubicBezTo>
                <a:cubicBezTo>
                  <a:pt x="880831" y="139259"/>
                  <a:pt x="871108" y="145399"/>
                  <a:pt x="870597" y="152461"/>
                </a:cubicBezTo>
                <a:cubicBezTo>
                  <a:pt x="876943" y="159728"/>
                  <a:pt x="885232" y="148367"/>
                  <a:pt x="892192" y="149288"/>
                </a:cubicBezTo>
                <a:cubicBezTo>
                  <a:pt x="894238" y="157476"/>
                  <a:pt x="895671" y="165663"/>
                  <a:pt x="897718" y="173851"/>
                </a:cubicBezTo>
                <a:cubicBezTo>
                  <a:pt x="889019" y="180912"/>
                  <a:pt x="882775" y="163207"/>
                  <a:pt x="874791" y="163515"/>
                </a:cubicBezTo>
                <a:cubicBezTo>
                  <a:pt x="866913" y="162389"/>
                  <a:pt x="858418" y="167301"/>
                  <a:pt x="851868" y="153177"/>
                </a:cubicBezTo>
                <a:cubicBezTo>
                  <a:pt x="843989" y="150722"/>
                  <a:pt x="852278" y="142023"/>
                  <a:pt x="853506" y="137417"/>
                </a:cubicBezTo>
                <a:cubicBezTo>
                  <a:pt x="856576" y="125135"/>
                  <a:pt x="856370" y="121145"/>
                  <a:pt x="867321" y="106816"/>
                </a:cubicBezTo>
                <a:cubicBezTo>
                  <a:pt x="858111" y="92897"/>
                  <a:pt x="845216" y="114287"/>
                  <a:pt x="835698" y="103644"/>
                </a:cubicBezTo>
                <a:cubicBezTo>
                  <a:pt x="827509" y="114184"/>
                  <a:pt x="820961" y="108454"/>
                  <a:pt x="812977" y="117357"/>
                </a:cubicBezTo>
                <a:cubicBezTo>
                  <a:pt x="795681" y="113366"/>
                  <a:pt x="777873" y="112648"/>
                  <a:pt x="760782" y="106714"/>
                </a:cubicBezTo>
                <a:cubicBezTo>
                  <a:pt x="733252" y="83482"/>
                  <a:pt x="743075" y="64037"/>
                  <a:pt x="722096" y="41520"/>
                </a:cubicBezTo>
                <a:lnTo>
                  <a:pt x="724598" y="0"/>
                </a:lnTo>
                <a:lnTo>
                  <a:pt x="2077370" y="0"/>
                </a:lnTo>
                <a:lnTo>
                  <a:pt x="2059936" y="14195"/>
                </a:lnTo>
                <a:cubicBezTo>
                  <a:pt x="2051953" y="23407"/>
                  <a:pt x="2056348" y="33884"/>
                  <a:pt x="2049243" y="43166"/>
                </a:cubicBezTo>
                <a:lnTo>
                  <a:pt x="2044255" y="46876"/>
                </a:lnTo>
                <a:lnTo>
                  <a:pt x="2054592" y="50427"/>
                </a:lnTo>
                <a:cubicBezTo>
                  <a:pt x="2059901" y="52576"/>
                  <a:pt x="2065428" y="54316"/>
                  <a:pt x="2072285" y="53599"/>
                </a:cubicBezTo>
                <a:cubicBezTo>
                  <a:pt x="2069420" y="61787"/>
                  <a:pt x="2069214" y="71304"/>
                  <a:pt x="2075049" y="84200"/>
                </a:cubicBezTo>
                <a:cubicBezTo>
                  <a:pt x="2064506" y="86553"/>
                  <a:pt x="2064917" y="94843"/>
                  <a:pt x="2053657" y="96788"/>
                </a:cubicBezTo>
                <a:cubicBezTo>
                  <a:pt x="2067270" y="105589"/>
                  <a:pt x="2052636" y="109377"/>
                  <a:pt x="2066247" y="118178"/>
                </a:cubicBezTo>
                <a:cubicBezTo>
                  <a:pt x="2073514" y="104362"/>
                  <a:pt x="2091526" y="96379"/>
                  <a:pt x="2107388" y="87168"/>
                </a:cubicBezTo>
                <a:cubicBezTo>
                  <a:pt x="2110664" y="101905"/>
                  <a:pt x="2121615" y="102621"/>
                  <a:pt x="2131541" y="105180"/>
                </a:cubicBezTo>
                <a:cubicBezTo>
                  <a:pt x="2132258" y="112856"/>
                  <a:pt x="2121820" y="114392"/>
                  <a:pt x="2119977" y="108557"/>
                </a:cubicBezTo>
                <a:cubicBezTo>
                  <a:pt x="2116191" y="127491"/>
                  <a:pt x="2098384" y="138852"/>
                  <a:pt x="2112200" y="167406"/>
                </a:cubicBezTo>
                <a:cubicBezTo>
                  <a:pt x="2126937" y="164130"/>
                  <a:pt x="2127653" y="153180"/>
                  <a:pt x="2130212" y="143252"/>
                </a:cubicBezTo>
                <a:cubicBezTo>
                  <a:pt x="2144334" y="161469"/>
                  <a:pt x="2173605" y="140796"/>
                  <a:pt x="2182304" y="127900"/>
                </a:cubicBezTo>
                <a:cubicBezTo>
                  <a:pt x="2176881" y="108148"/>
                  <a:pt x="2149965" y="127798"/>
                  <a:pt x="2144847" y="107533"/>
                </a:cubicBezTo>
                <a:cubicBezTo>
                  <a:pt x="2161324" y="106511"/>
                  <a:pt x="2194074" y="121146"/>
                  <a:pt x="2172070" y="93206"/>
                </a:cubicBezTo>
                <a:cubicBezTo>
                  <a:pt x="2191413" y="91876"/>
                  <a:pt x="2184146" y="106409"/>
                  <a:pt x="2186398" y="120429"/>
                </a:cubicBezTo>
                <a:cubicBezTo>
                  <a:pt x="2192233" y="112345"/>
                  <a:pt x="2206048" y="108455"/>
                  <a:pt x="2211883" y="100370"/>
                </a:cubicBezTo>
                <a:cubicBezTo>
                  <a:pt x="2208915" y="77956"/>
                  <a:pt x="2184146" y="72124"/>
                  <a:pt x="2192436" y="55749"/>
                </a:cubicBezTo>
                <a:cubicBezTo>
                  <a:pt x="2212599" y="57489"/>
                  <a:pt x="2233272" y="101086"/>
                  <a:pt x="2216897" y="117665"/>
                </a:cubicBezTo>
                <a:cubicBezTo>
                  <a:pt x="2219456" y="121965"/>
                  <a:pt x="2224369" y="121759"/>
                  <a:pt x="2226108" y="127593"/>
                </a:cubicBezTo>
                <a:cubicBezTo>
                  <a:pt x="2250466" y="129538"/>
                  <a:pt x="2232555" y="108354"/>
                  <a:pt x="2251591" y="107533"/>
                </a:cubicBezTo>
                <a:cubicBezTo>
                  <a:pt x="2273084" y="128208"/>
                  <a:pt x="2251182" y="140387"/>
                  <a:pt x="2258755" y="174570"/>
                </a:cubicBezTo>
                <a:cubicBezTo>
                  <a:pt x="2263975" y="182962"/>
                  <a:pt x="2278406" y="174160"/>
                  <a:pt x="2277178" y="194322"/>
                </a:cubicBezTo>
                <a:cubicBezTo>
                  <a:pt x="2281270" y="188487"/>
                  <a:pt x="2282807" y="181222"/>
                  <a:pt x="2283625" y="173547"/>
                </a:cubicBezTo>
                <a:cubicBezTo>
                  <a:pt x="2300921" y="188387"/>
                  <a:pt x="2290380" y="153793"/>
                  <a:pt x="2300921" y="168429"/>
                </a:cubicBezTo>
                <a:cubicBezTo>
                  <a:pt x="2304709" y="163312"/>
                  <a:pt x="2311053" y="135986"/>
                  <a:pt x="2298158" y="137725"/>
                </a:cubicBezTo>
                <a:cubicBezTo>
                  <a:pt x="2315044" y="118280"/>
                  <a:pt x="2394771" y="99142"/>
                  <a:pt x="2394464" y="165974"/>
                </a:cubicBezTo>
                <a:cubicBezTo>
                  <a:pt x="2410532" y="160242"/>
                  <a:pt x="2415445" y="148267"/>
                  <a:pt x="2431512" y="142537"/>
                </a:cubicBezTo>
                <a:cubicBezTo>
                  <a:pt x="2443180" y="160242"/>
                  <a:pt x="2416160" y="156863"/>
                  <a:pt x="2406029" y="162595"/>
                </a:cubicBezTo>
                <a:cubicBezTo>
                  <a:pt x="2411657" y="173035"/>
                  <a:pt x="2429772" y="160549"/>
                  <a:pt x="2430181" y="180609"/>
                </a:cubicBezTo>
                <a:cubicBezTo>
                  <a:pt x="2436733" y="177641"/>
                  <a:pt x="2431921" y="168633"/>
                  <a:pt x="2430898" y="161571"/>
                </a:cubicBezTo>
                <a:cubicBezTo>
                  <a:pt x="2439801" y="166074"/>
                  <a:pt x="2446248" y="174979"/>
                  <a:pt x="2463238" y="164642"/>
                </a:cubicBezTo>
                <a:cubicBezTo>
                  <a:pt x="2469481" y="169862"/>
                  <a:pt x="2447376" y="174979"/>
                  <a:pt x="2447579" y="175491"/>
                </a:cubicBezTo>
                <a:cubicBezTo>
                  <a:pt x="2450344" y="183371"/>
                  <a:pt x="2456483" y="174467"/>
                  <a:pt x="2460885" y="177844"/>
                </a:cubicBezTo>
                <a:cubicBezTo>
                  <a:pt x="2463340" y="179788"/>
                  <a:pt x="2462523" y="186851"/>
                  <a:pt x="2464262" y="189410"/>
                </a:cubicBezTo>
                <a:cubicBezTo>
                  <a:pt x="2471016" y="198825"/>
                  <a:pt x="2488212" y="209060"/>
                  <a:pt x="2490156" y="213256"/>
                </a:cubicBezTo>
                <a:cubicBezTo>
                  <a:pt x="2493839" y="221341"/>
                  <a:pt x="2487085" y="223591"/>
                  <a:pt x="2487801" y="226458"/>
                </a:cubicBezTo>
                <a:cubicBezTo>
                  <a:pt x="2489336" y="233008"/>
                  <a:pt x="2503256" y="248769"/>
                  <a:pt x="2480638" y="266270"/>
                </a:cubicBezTo>
                <a:cubicBezTo>
                  <a:pt x="2492100" y="268930"/>
                  <a:pt x="2498649" y="280700"/>
                  <a:pt x="2506529" y="290116"/>
                </a:cubicBezTo>
                <a:cubicBezTo>
                  <a:pt x="2514308" y="276505"/>
                  <a:pt x="2504484" y="253375"/>
                  <a:pt x="2532730" y="251021"/>
                </a:cubicBezTo>
                <a:cubicBezTo>
                  <a:pt x="2553096" y="260742"/>
                  <a:pt x="2528841" y="273229"/>
                  <a:pt x="2529659" y="283361"/>
                </a:cubicBezTo>
                <a:cubicBezTo>
                  <a:pt x="2530068" y="288683"/>
                  <a:pt x="2544500" y="290832"/>
                  <a:pt x="2544603" y="291549"/>
                </a:cubicBezTo>
                <a:cubicBezTo>
                  <a:pt x="2546239" y="301066"/>
                  <a:pt x="2537233" y="316521"/>
                  <a:pt x="2541533" y="323890"/>
                </a:cubicBezTo>
                <a:cubicBezTo>
                  <a:pt x="2547365" y="333611"/>
                  <a:pt x="2555655" y="343334"/>
                  <a:pt x="2563944" y="336170"/>
                </a:cubicBezTo>
                <a:cubicBezTo>
                  <a:pt x="2571110" y="320615"/>
                  <a:pt x="2565581" y="298201"/>
                  <a:pt x="2588507" y="291242"/>
                </a:cubicBezTo>
                <a:cubicBezTo>
                  <a:pt x="2588815" y="296257"/>
                  <a:pt x="2584413" y="298713"/>
                  <a:pt x="2586050" y="304545"/>
                </a:cubicBezTo>
                <a:cubicBezTo>
                  <a:pt x="2591270" y="304136"/>
                  <a:pt x="2590862" y="300657"/>
                  <a:pt x="2590144" y="297075"/>
                </a:cubicBezTo>
                <a:cubicBezTo>
                  <a:pt x="2605088" y="299429"/>
                  <a:pt x="2616344" y="308435"/>
                  <a:pt x="2623509" y="325014"/>
                </a:cubicBezTo>
                <a:cubicBezTo>
                  <a:pt x="2630878" y="335351"/>
                  <a:pt x="2645002" y="333100"/>
                  <a:pt x="2653497" y="341287"/>
                </a:cubicBezTo>
                <a:cubicBezTo>
                  <a:pt x="2682254" y="335046"/>
                  <a:pt x="2647150" y="311198"/>
                  <a:pt x="2678980" y="321229"/>
                </a:cubicBezTo>
                <a:cubicBezTo>
                  <a:pt x="2695150" y="312324"/>
                  <a:pt x="2669769" y="310483"/>
                  <a:pt x="2672122" y="298098"/>
                </a:cubicBezTo>
                <a:cubicBezTo>
                  <a:pt x="2683688" y="291754"/>
                  <a:pt x="2685633" y="303113"/>
                  <a:pt x="2688805" y="312018"/>
                </a:cubicBezTo>
                <a:cubicBezTo>
                  <a:pt x="2696583" y="303318"/>
                  <a:pt x="2687782" y="285613"/>
                  <a:pt x="2690135" y="273946"/>
                </a:cubicBezTo>
                <a:cubicBezTo>
                  <a:pt x="2714801" y="273332"/>
                  <a:pt x="2693820" y="291958"/>
                  <a:pt x="2700370" y="308639"/>
                </a:cubicBezTo>
                <a:cubicBezTo>
                  <a:pt x="2700164" y="289707"/>
                  <a:pt x="2741411" y="281109"/>
                  <a:pt x="2748367" y="300760"/>
                </a:cubicBezTo>
                <a:cubicBezTo>
                  <a:pt x="2755480" y="300581"/>
                  <a:pt x="2760164" y="299084"/>
                  <a:pt x="2763574" y="296898"/>
                </a:cubicBezTo>
                <a:lnTo>
                  <a:pt x="2766220" y="294106"/>
                </a:lnTo>
                <a:lnTo>
                  <a:pt x="2766220" y="371265"/>
                </a:lnTo>
                <a:lnTo>
                  <a:pt x="2753665" y="384694"/>
                </a:lnTo>
                <a:cubicBezTo>
                  <a:pt x="2741537" y="394250"/>
                  <a:pt x="2727747" y="400954"/>
                  <a:pt x="2714493" y="398804"/>
                </a:cubicBezTo>
                <a:cubicBezTo>
                  <a:pt x="2715311" y="419581"/>
                  <a:pt x="2713162" y="398601"/>
                  <a:pt x="2685529" y="407300"/>
                </a:cubicBezTo>
                <a:cubicBezTo>
                  <a:pt x="2678776" y="387752"/>
                  <a:pt x="2651141" y="376802"/>
                  <a:pt x="2658613" y="358686"/>
                </a:cubicBezTo>
                <a:cubicBezTo>
                  <a:pt x="2645719" y="345790"/>
                  <a:pt x="2651961" y="383760"/>
                  <a:pt x="2627295" y="380485"/>
                </a:cubicBezTo>
                <a:cubicBezTo>
                  <a:pt x="2626274" y="402591"/>
                  <a:pt x="2631492" y="428075"/>
                  <a:pt x="2621156" y="445166"/>
                </a:cubicBezTo>
                <a:cubicBezTo>
                  <a:pt x="2647252" y="460621"/>
                  <a:pt x="2652677" y="423776"/>
                  <a:pt x="2669769" y="418250"/>
                </a:cubicBezTo>
                <a:cubicBezTo>
                  <a:pt x="2678160" y="430634"/>
                  <a:pt x="2693002" y="454786"/>
                  <a:pt x="2685120" y="470343"/>
                </a:cubicBezTo>
                <a:cubicBezTo>
                  <a:pt x="2705693" y="476790"/>
                  <a:pt x="2718790" y="524072"/>
                  <a:pt x="2690647" y="531545"/>
                </a:cubicBezTo>
                <a:cubicBezTo>
                  <a:pt x="2700982" y="548533"/>
                  <a:pt x="2692080" y="554982"/>
                  <a:pt x="2687577" y="563884"/>
                </a:cubicBezTo>
                <a:cubicBezTo>
                  <a:pt x="2696992" y="572687"/>
                  <a:pt x="2723805" y="568900"/>
                  <a:pt x="2713471" y="587730"/>
                </a:cubicBezTo>
                <a:cubicBezTo>
                  <a:pt x="2726980" y="583740"/>
                  <a:pt x="2740489" y="579748"/>
                  <a:pt x="2753998" y="575757"/>
                </a:cubicBezTo>
                <a:cubicBezTo>
                  <a:pt x="2766175" y="581898"/>
                  <a:pt x="2758705" y="598888"/>
                  <a:pt x="2758399" y="612191"/>
                </a:cubicBezTo>
                <a:lnTo>
                  <a:pt x="2766220" y="603629"/>
                </a:lnTo>
                <a:lnTo>
                  <a:pt x="2766220" y="1626656"/>
                </a:lnTo>
                <a:lnTo>
                  <a:pt x="2762389" y="1629386"/>
                </a:lnTo>
                <a:cubicBezTo>
                  <a:pt x="2768122" y="1604005"/>
                  <a:pt x="2745504" y="1601243"/>
                  <a:pt x="2727286" y="1595715"/>
                </a:cubicBezTo>
                <a:cubicBezTo>
                  <a:pt x="2711217" y="1601549"/>
                  <a:pt x="2706305" y="1613422"/>
                  <a:pt x="2690238" y="1619153"/>
                </a:cubicBezTo>
                <a:cubicBezTo>
                  <a:pt x="2692899" y="1612499"/>
                  <a:pt x="2698220" y="1607281"/>
                  <a:pt x="2704157" y="1602470"/>
                </a:cubicBezTo>
                <a:cubicBezTo>
                  <a:pt x="2676625" y="1594795"/>
                  <a:pt x="2687986" y="1568492"/>
                  <a:pt x="2668028" y="1543929"/>
                </a:cubicBezTo>
                <a:cubicBezTo>
                  <a:pt x="2685427" y="1540450"/>
                  <a:pt x="2681948" y="1525610"/>
                  <a:pt x="2699346" y="1522131"/>
                </a:cubicBezTo>
                <a:cubicBezTo>
                  <a:pt x="2689726" y="1513125"/>
                  <a:pt x="2683892" y="1496953"/>
                  <a:pt x="2675910" y="1485083"/>
                </a:cubicBezTo>
                <a:cubicBezTo>
                  <a:pt x="2668028" y="1499206"/>
                  <a:pt x="2664448" y="1484775"/>
                  <a:pt x="2646946" y="1493577"/>
                </a:cubicBezTo>
                <a:cubicBezTo>
                  <a:pt x="2645002" y="1485184"/>
                  <a:pt x="2643058" y="1476895"/>
                  <a:pt x="2635994" y="1477919"/>
                </a:cubicBezTo>
                <a:cubicBezTo>
                  <a:pt x="2652575" y="1479556"/>
                  <a:pt x="2654314" y="1426131"/>
                  <a:pt x="2679595" y="1433604"/>
                </a:cubicBezTo>
                <a:cubicBezTo>
                  <a:pt x="2678980" y="1416922"/>
                  <a:pt x="2664345" y="1425927"/>
                  <a:pt x="2657180" y="1421322"/>
                </a:cubicBezTo>
                <a:cubicBezTo>
                  <a:pt x="2662911" y="1410883"/>
                  <a:pt x="2691467" y="1359302"/>
                  <a:pt x="2685120" y="1387957"/>
                </a:cubicBezTo>
                <a:cubicBezTo>
                  <a:pt x="2707840" y="1387446"/>
                  <a:pt x="2681026" y="1356232"/>
                  <a:pt x="2704872" y="1369638"/>
                </a:cubicBezTo>
                <a:cubicBezTo>
                  <a:pt x="2701905" y="1363191"/>
                  <a:pt x="2703134" y="1358995"/>
                  <a:pt x="2707226" y="1356333"/>
                </a:cubicBezTo>
                <a:cubicBezTo>
                  <a:pt x="2703643" y="1349476"/>
                  <a:pt x="2694026" y="1353877"/>
                  <a:pt x="2695661" y="1359711"/>
                </a:cubicBezTo>
                <a:cubicBezTo>
                  <a:pt x="2686349" y="1359711"/>
                  <a:pt x="2695764" y="1351626"/>
                  <a:pt x="2690545" y="1342313"/>
                </a:cubicBezTo>
                <a:cubicBezTo>
                  <a:pt x="2666086" y="1345178"/>
                  <a:pt x="2683483" y="1370867"/>
                  <a:pt x="2662605" y="1375678"/>
                </a:cubicBezTo>
                <a:cubicBezTo>
                  <a:pt x="2656567" y="1371787"/>
                  <a:pt x="2652575" y="1364420"/>
                  <a:pt x="2650016" y="1354185"/>
                </a:cubicBezTo>
                <a:cubicBezTo>
                  <a:pt x="2642341" y="1356436"/>
                  <a:pt x="2634563" y="1358790"/>
                  <a:pt x="2626886" y="1361041"/>
                </a:cubicBezTo>
                <a:cubicBezTo>
                  <a:pt x="2612354" y="1366875"/>
                  <a:pt x="2637735" y="1368614"/>
                  <a:pt x="2633641" y="1384171"/>
                </a:cubicBezTo>
                <a:cubicBezTo>
                  <a:pt x="2612661" y="1370149"/>
                  <a:pt x="2596491" y="1395019"/>
                  <a:pt x="2566605" y="1391336"/>
                </a:cubicBezTo>
                <a:cubicBezTo>
                  <a:pt x="2563126" y="1379873"/>
                  <a:pt x="2548695" y="1388572"/>
                  <a:pt x="2548184" y="1371584"/>
                </a:cubicBezTo>
                <a:cubicBezTo>
                  <a:pt x="2545216" y="1365340"/>
                  <a:pt x="2541429" y="1370047"/>
                  <a:pt x="2542453" y="1373220"/>
                </a:cubicBezTo>
                <a:cubicBezTo>
                  <a:pt x="2536210" y="1368103"/>
                  <a:pt x="2529250" y="1352239"/>
                  <a:pt x="2539689" y="1342619"/>
                </a:cubicBezTo>
                <a:cubicBezTo>
                  <a:pt x="2541941" y="1330339"/>
                  <a:pt x="2505506" y="1348863"/>
                  <a:pt x="2524748" y="1334432"/>
                </a:cubicBezTo>
                <a:cubicBezTo>
                  <a:pt x="2521676" y="1328189"/>
                  <a:pt x="2517993" y="1332898"/>
                  <a:pt x="2519016" y="1336172"/>
                </a:cubicBezTo>
                <a:cubicBezTo>
                  <a:pt x="2508373" y="1327985"/>
                  <a:pt x="2509908" y="1315805"/>
                  <a:pt x="2499571" y="1291550"/>
                </a:cubicBezTo>
                <a:cubicBezTo>
                  <a:pt x="2486162" y="1290015"/>
                  <a:pt x="2483298" y="1317035"/>
                  <a:pt x="2493124" y="1312326"/>
                </a:cubicBezTo>
                <a:cubicBezTo>
                  <a:pt x="2482889" y="1326143"/>
                  <a:pt x="2482889" y="1345588"/>
                  <a:pt x="2468663" y="1357255"/>
                </a:cubicBezTo>
                <a:cubicBezTo>
                  <a:pt x="2480739" y="1369638"/>
                  <a:pt x="2507555" y="1349783"/>
                  <a:pt x="2492509" y="1331361"/>
                </a:cubicBezTo>
                <a:cubicBezTo>
                  <a:pt x="2519118" y="1343439"/>
                  <a:pt x="2524440" y="1383660"/>
                  <a:pt x="2522190" y="1410678"/>
                </a:cubicBezTo>
                <a:cubicBezTo>
                  <a:pt x="2508986" y="1414670"/>
                  <a:pt x="2480330" y="1384887"/>
                  <a:pt x="2513695" y="1381716"/>
                </a:cubicBezTo>
                <a:cubicBezTo>
                  <a:pt x="2508578" y="1370252"/>
                  <a:pt x="2487698" y="1387856"/>
                  <a:pt x="2485448" y="1371173"/>
                </a:cubicBezTo>
                <a:cubicBezTo>
                  <a:pt x="2482274" y="1385707"/>
                  <a:pt x="2481251" y="1401262"/>
                  <a:pt x="2480022" y="1416819"/>
                </a:cubicBezTo>
                <a:cubicBezTo>
                  <a:pt x="2464569" y="1415488"/>
                  <a:pt x="2457814" y="1398091"/>
                  <a:pt x="2434378" y="1411394"/>
                </a:cubicBezTo>
                <a:cubicBezTo>
                  <a:pt x="2416979" y="1413544"/>
                  <a:pt x="2433866" y="1423778"/>
                  <a:pt x="2429669" y="1438003"/>
                </a:cubicBezTo>
                <a:cubicBezTo>
                  <a:pt x="2422096" y="1462873"/>
                  <a:pt x="2389244" y="1475052"/>
                  <a:pt x="2429977" y="1481909"/>
                </a:cubicBezTo>
                <a:cubicBezTo>
                  <a:pt x="2428749" y="1497671"/>
                  <a:pt x="2405005" y="1481193"/>
                  <a:pt x="2401729" y="1471369"/>
                </a:cubicBezTo>
                <a:cubicBezTo>
                  <a:pt x="2381569" y="1481398"/>
                  <a:pt x="2379216" y="1501150"/>
                  <a:pt x="2371437" y="1518037"/>
                </a:cubicBezTo>
                <a:cubicBezTo>
                  <a:pt x="2329681" y="1508929"/>
                  <a:pt x="2308905" y="1525508"/>
                  <a:pt x="2295599" y="1559282"/>
                </a:cubicBezTo>
                <a:cubicBezTo>
                  <a:pt x="2277178" y="1551400"/>
                  <a:pt x="2261622" y="1538404"/>
                  <a:pt x="2247292" y="1523257"/>
                </a:cubicBezTo>
                <a:cubicBezTo>
                  <a:pt x="2232964" y="1536459"/>
                  <a:pt x="2243507" y="1563272"/>
                  <a:pt x="2232043" y="1578010"/>
                </a:cubicBezTo>
                <a:cubicBezTo>
                  <a:pt x="2220684" y="1584048"/>
                  <a:pt x="2215567" y="1578624"/>
                  <a:pt x="2207174" y="1579033"/>
                </a:cubicBezTo>
                <a:cubicBezTo>
                  <a:pt x="2238184" y="1606053"/>
                  <a:pt x="2158765" y="1596432"/>
                  <a:pt x="2178622" y="1631433"/>
                </a:cubicBezTo>
                <a:cubicBezTo>
                  <a:pt x="2153342" y="1632765"/>
                  <a:pt x="2155491" y="1638905"/>
                  <a:pt x="2126526" y="1646785"/>
                </a:cubicBezTo>
                <a:cubicBezTo>
                  <a:pt x="2135635" y="1629080"/>
                  <a:pt x="2107594" y="1629183"/>
                  <a:pt x="2107083" y="1602164"/>
                </a:cubicBezTo>
                <a:cubicBezTo>
                  <a:pt x="2093880" y="1587630"/>
                  <a:pt x="2067065" y="1592544"/>
                  <a:pt x="2051612" y="1605949"/>
                </a:cubicBezTo>
                <a:cubicBezTo>
                  <a:pt x="2083952" y="1584560"/>
                  <a:pt x="2007092" y="1591623"/>
                  <a:pt x="2041378" y="1571255"/>
                </a:cubicBezTo>
                <a:cubicBezTo>
                  <a:pt x="2027510" y="1566701"/>
                  <a:pt x="2016482" y="1568108"/>
                  <a:pt x="2004393" y="1570551"/>
                </a:cubicBezTo>
                <a:lnTo>
                  <a:pt x="1974794" y="1574316"/>
                </a:lnTo>
                <a:lnTo>
                  <a:pt x="1975891" y="1587860"/>
                </a:lnTo>
                <a:cubicBezTo>
                  <a:pt x="1978373" y="1601772"/>
                  <a:pt x="1984091" y="1609583"/>
                  <a:pt x="1991536" y="1629078"/>
                </a:cubicBezTo>
                <a:cubicBezTo>
                  <a:pt x="1978411" y="1636064"/>
                  <a:pt x="1964306" y="1601025"/>
                  <a:pt x="1966407" y="1582334"/>
                </a:cubicBezTo>
                <a:lnTo>
                  <a:pt x="1972040" y="1574666"/>
                </a:lnTo>
                <a:lnTo>
                  <a:pt x="1961038" y="1576066"/>
                </a:lnTo>
                <a:cubicBezTo>
                  <a:pt x="1956739" y="1594795"/>
                  <a:pt x="1954486" y="1614649"/>
                  <a:pt x="1945789" y="1630821"/>
                </a:cubicBezTo>
                <a:cubicBezTo>
                  <a:pt x="1897378" y="1666025"/>
                  <a:pt x="1834438" y="1631844"/>
                  <a:pt x="1854190" y="1576066"/>
                </a:cubicBezTo>
                <a:cubicBezTo>
                  <a:pt x="1853166" y="1569107"/>
                  <a:pt x="1849892" y="1566138"/>
                  <a:pt x="1844979" y="1566240"/>
                </a:cubicBezTo>
                <a:cubicBezTo>
                  <a:pt x="1842522" y="1552117"/>
                  <a:pt x="1862378" y="1568288"/>
                  <a:pt x="1869747" y="1565217"/>
                </a:cubicBezTo>
                <a:cubicBezTo>
                  <a:pt x="1882744" y="1549559"/>
                  <a:pt x="1874147" y="1522334"/>
                  <a:pt x="1898301" y="1512817"/>
                </a:cubicBezTo>
                <a:cubicBezTo>
                  <a:pt x="1888067" y="1478634"/>
                  <a:pt x="1872920" y="1438209"/>
                  <a:pt x="1848562" y="1408017"/>
                </a:cubicBezTo>
                <a:cubicBezTo>
                  <a:pt x="1864219" y="1405253"/>
                  <a:pt x="1846514" y="1384274"/>
                  <a:pt x="1866574" y="1383863"/>
                </a:cubicBezTo>
                <a:cubicBezTo>
                  <a:pt x="1865550" y="1389801"/>
                  <a:pt x="1864527" y="1395736"/>
                  <a:pt x="1858386" y="1398806"/>
                </a:cubicBezTo>
                <a:cubicBezTo>
                  <a:pt x="1866675" y="1407403"/>
                  <a:pt x="1875068" y="1415693"/>
                  <a:pt x="1892364" y="1407608"/>
                </a:cubicBezTo>
                <a:cubicBezTo>
                  <a:pt x="1888169" y="1418149"/>
                  <a:pt x="1889908" y="1424187"/>
                  <a:pt x="1899222" y="1430737"/>
                </a:cubicBezTo>
                <a:cubicBezTo>
                  <a:pt x="1899528" y="1422857"/>
                  <a:pt x="1900859" y="1411905"/>
                  <a:pt x="1908022" y="1396657"/>
                </a:cubicBezTo>
                <a:cubicBezTo>
                  <a:pt x="1903624" y="1392871"/>
                  <a:pt x="1899222" y="1389083"/>
                  <a:pt x="1897175" y="1380999"/>
                </a:cubicBezTo>
                <a:cubicBezTo>
                  <a:pt x="1886941" y="1382636"/>
                  <a:pt x="1885099" y="1395224"/>
                  <a:pt x="1879879" y="1386115"/>
                </a:cubicBezTo>
                <a:cubicBezTo>
                  <a:pt x="1873532" y="1374552"/>
                  <a:pt x="1884893" y="1372708"/>
                  <a:pt x="1893797" y="1369434"/>
                </a:cubicBezTo>
                <a:cubicBezTo>
                  <a:pt x="1879981" y="1332384"/>
                  <a:pt x="1856340" y="1313350"/>
                  <a:pt x="1837610" y="1285410"/>
                </a:cubicBezTo>
                <a:cubicBezTo>
                  <a:pt x="1815606" y="1299123"/>
                  <a:pt x="1811512" y="1279881"/>
                  <a:pt x="1793705" y="1285716"/>
                </a:cubicBezTo>
                <a:cubicBezTo>
                  <a:pt x="1785825" y="1259209"/>
                  <a:pt x="1800766" y="1231372"/>
                  <a:pt x="1774977" y="1222059"/>
                </a:cubicBezTo>
                <a:cubicBezTo>
                  <a:pt x="1769142" y="1225334"/>
                  <a:pt x="1774464" y="1234749"/>
                  <a:pt x="1766889" y="1237001"/>
                </a:cubicBezTo>
                <a:cubicBezTo>
                  <a:pt x="1784903" y="1265759"/>
                  <a:pt x="1770268" y="1277937"/>
                  <a:pt x="1785620" y="1300659"/>
                </a:cubicBezTo>
                <a:cubicBezTo>
                  <a:pt x="1761672" y="1286536"/>
                  <a:pt x="1753484" y="1243141"/>
                  <a:pt x="1763410" y="1225437"/>
                </a:cubicBezTo>
                <a:cubicBezTo>
                  <a:pt x="1744170" y="1222878"/>
                  <a:pt x="1755225" y="1200157"/>
                  <a:pt x="1730047" y="1197496"/>
                </a:cubicBezTo>
                <a:cubicBezTo>
                  <a:pt x="1723804" y="1200566"/>
                  <a:pt x="1728613" y="1204251"/>
                  <a:pt x="1731788" y="1203227"/>
                </a:cubicBezTo>
                <a:cubicBezTo>
                  <a:pt x="1731684" y="1212438"/>
                  <a:pt x="1726568" y="1204148"/>
                  <a:pt x="1720221" y="1206604"/>
                </a:cubicBezTo>
                <a:cubicBezTo>
                  <a:pt x="1713365" y="1210186"/>
                  <a:pt x="1717766" y="1219806"/>
                  <a:pt x="1723598" y="1218169"/>
                </a:cubicBezTo>
                <a:cubicBezTo>
                  <a:pt x="1720530" y="1237307"/>
                  <a:pt x="1694534" y="1224923"/>
                  <a:pt x="1687165" y="1222570"/>
                </a:cubicBezTo>
                <a:cubicBezTo>
                  <a:pt x="1689620" y="1209265"/>
                  <a:pt x="1689826" y="1194937"/>
                  <a:pt x="1701799" y="1186852"/>
                </a:cubicBezTo>
                <a:cubicBezTo>
                  <a:pt x="1700163" y="1174570"/>
                  <a:pt x="1685424" y="1192993"/>
                  <a:pt x="1686143" y="1197700"/>
                </a:cubicBezTo>
                <a:cubicBezTo>
                  <a:pt x="1678568" y="1193811"/>
                  <a:pt x="1671095" y="1189718"/>
                  <a:pt x="1663728" y="1185522"/>
                </a:cubicBezTo>
                <a:cubicBezTo>
                  <a:pt x="1654414" y="1196678"/>
                  <a:pt x="1674065" y="1223491"/>
                  <a:pt x="1643361" y="1222979"/>
                </a:cubicBezTo>
                <a:cubicBezTo>
                  <a:pt x="1644590" y="1204865"/>
                  <a:pt x="1642235" y="1197087"/>
                  <a:pt x="1631386" y="1182452"/>
                </a:cubicBezTo>
                <a:cubicBezTo>
                  <a:pt x="1623406" y="1176311"/>
                  <a:pt x="1612557" y="1175390"/>
                  <a:pt x="1603141" y="1171911"/>
                </a:cubicBezTo>
                <a:cubicBezTo>
                  <a:pt x="1607337" y="1153079"/>
                  <a:pt x="1588097" y="1159221"/>
                  <a:pt x="1578987" y="1153898"/>
                </a:cubicBezTo>
                <a:cubicBezTo>
                  <a:pt x="1573359" y="1150622"/>
                  <a:pt x="1566193" y="1137728"/>
                  <a:pt x="1560566" y="1134145"/>
                </a:cubicBezTo>
                <a:cubicBezTo>
                  <a:pt x="1542349" y="1122580"/>
                  <a:pt x="1530477" y="1124320"/>
                  <a:pt x="1505812" y="1118896"/>
                </a:cubicBezTo>
                <a:cubicBezTo>
                  <a:pt x="1499670" y="1100269"/>
                  <a:pt x="1474904" y="1089113"/>
                  <a:pt x="1484730" y="1068542"/>
                </a:cubicBezTo>
                <a:cubicBezTo>
                  <a:pt x="1460370" y="1088908"/>
                  <a:pt x="1426802" y="1074582"/>
                  <a:pt x="1414930" y="1045105"/>
                </a:cubicBezTo>
                <a:cubicBezTo>
                  <a:pt x="1406846" y="1016450"/>
                  <a:pt x="1438061" y="1009081"/>
                  <a:pt x="1419331" y="974591"/>
                </a:cubicBezTo>
                <a:cubicBezTo>
                  <a:pt x="1458835" y="952792"/>
                  <a:pt x="1492917" y="987794"/>
                  <a:pt x="1488412" y="1017065"/>
                </a:cubicBezTo>
                <a:cubicBezTo>
                  <a:pt x="1511133" y="1025865"/>
                  <a:pt x="1531602" y="1038760"/>
                  <a:pt x="1545929" y="1063015"/>
                </a:cubicBezTo>
                <a:cubicBezTo>
                  <a:pt x="1546033" y="1081335"/>
                  <a:pt x="1529145" y="1059742"/>
                  <a:pt x="1516967" y="1071511"/>
                </a:cubicBezTo>
                <a:cubicBezTo>
                  <a:pt x="1519730" y="1087169"/>
                  <a:pt x="1540712" y="1069464"/>
                  <a:pt x="1541121" y="1089523"/>
                </a:cubicBezTo>
                <a:cubicBezTo>
                  <a:pt x="1571006" y="1076321"/>
                  <a:pt x="1590450" y="1082155"/>
                  <a:pt x="1613989" y="1080620"/>
                </a:cubicBezTo>
                <a:cubicBezTo>
                  <a:pt x="1622177" y="1098119"/>
                  <a:pt x="1609588" y="1104159"/>
                  <a:pt x="1620130" y="1122785"/>
                </a:cubicBezTo>
                <a:cubicBezTo>
                  <a:pt x="1625348" y="1131893"/>
                  <a:pt x="1659736" y="1132099"/>
                  <a:pt x="1662295" y="1116644"/>
                </a:cubicBezTo>
                <a:cubicBezTo>
                  <a:pt x="1679488" y="1141514"/>
                  <a:pt x="1714901" y="1133019"/>
                  <a:pt x="1739564" y="1144175"/>
                </a:cubicBezTo>
                <a:cubicBezTo>
                  <a:pt x="1742738" y="1168021"/>
                  <a:pt x="1756963" y="1171706"/>
                  <a:pt x="1768836" y="1179585"/>
                </a:cubicBezTo>
                <a:cubicBezTo>
                  <a:pt x="1775999" y="1172115"/>
                  <a:pt x="1771700" y="1158503"/>
                  <a:pt x="1771906" y="1147245"/>
                </a:cubicBezTo>
                <a:cubicBezTo>
                  <a:pt x="1783061" y="1153386"/>
                  <a:pt x="1805372" y="1139263"/>
                  <a:pt x="1807624" y="1161880"/>
                </a:cubicBezTo>
                <a:cubicBezTo>
                  <a:pt x="1799129" y="1174979"/>
                  <a:pt x="1764945" y="1174264"/>
                  <a:pt x="1781424" y="1200975"/>
                </a:cubicBezTo>
                <a:cubicBezTo>
                  <a:pt x="1785518" y="1208242"/>
                  <a:pt x="1797287" y="1201486"/>
                  <a:pt x="1806295" y="1199951"/>
                </a:cubicBezTo>
                <a:cubicBezTo>
                  <a:pt x="1786029" y="1174367"/>
                  <a:pt x="1808853" y="1168635"/>
                  <a:pt x="1823282" y="1150930"/>
                </a:cubicBezTo>
                <a:cubicBezTo>
                  <a:pt x="1818677" y="1144482"/>
                  <a:pt x="1812331" y="1141207"/>
                  <a:pt x="1802507" y="1144482"/>
                </a:cubicBezTo>
                <a:cubicBezTo>
                  <a:pt x="1828604" y="1138341"/>
                  <a:pt x="1828809" y="1110708"/>
                  <a:pt x="1869133" y="1093413"/>
                </a:cubicBezTo>
                <a:cubicBezTo>
                  <a:pt x="1871077" y="1101804"/>
                  <a:pt x="1873023" y="1110095"/>
                  <a:pt x="1880083" y="1109071"/>
                </a:cubicBezTo>
                <a:cubicBezTo>
                  <a:pt x="1894616" y="1103237"/>
                  <a:pt x="1869133" y="1101498"/>
                  <a:pt x="1873226" y="1085941"/>
                </a:cubicBezTo>
                <a:cubicBezTo>
                  <a:pt x="1889805" y="1076423"/>
                  <a:pt x="1888987" y="1098530"/>
                  <a:pt x="1905566" y="1089011"/>
                </a:cubicBezTo>
                <a:cubicBezTo>
                  <a:pt x="1916211" y="1086658"/>
                  <a:pt x="1915698" y="1078367"/>
                  <a:pt x="1927059" y="1076423"/>
                </a:cubicBezTo>
                <a:cubicBezTo>
                  <a:pt x="1928697" y="1055545"/>
                  <a:pt x="1907001" y="1077549"/>
                  <a:pt x="1908638" y="1056672"/>
                </a:cubicBezTo>
                <a:cubicBezTo>
                  <a:pt x="1900245" y="1058513"/>
                  <a:pt x="1891955" y="1060560"/>
                  <a:pt x="1892979" y="1067622"/>
                </a:cubicBezTo>
                <a:cubicBezTo>
                  <a:pt x="1880698" y="1066803"/>
                  <a:pt x="1892057" y="1038351"/>
                  <a:pt x="1894310" y="1029447"/>
                </a:cubicBezTo>
                <a:cubicBezTo>
                  <a:pt x="1912219" y="1031187"/>
                  <a:pt x="1929412" y="1028935"/>
                  <a:pt x="1918154" y="1003554"/>
                </a:cubicBezTo>
                <a:cubicBezTo>
                  <a:pt x="1901678" y="1023307"/>
                  <a:pt x="1874045" y="1007956"/>
                  <a:pt x="1869542" y="1030470"/>
                </a:cubicBezTo>
                <a:cubicBezTo>
                  <a:pt x="1863196" y="1034564"/>
                  <a:pt x="1863812" y="1021465"/>
                  <a:pt x="1860330" y="1020646"/>
                </a:cubicBezTo>
                <a:cubicBezTo>
                  <a:pt x="1854190" y="1019213"/>
                  <a:pt x="1848969" y="1029344"/>
                  <a:pt x="1850404" y="1029856"/>
                </a:cubicBezTo>
                <a:cubicBezTo>
                  <a:pt x="1832186" y="1024535"/>
                  <a:pt x="1839043" y="1010412"/>
                  <a:pt x="1812331" y="1028424"/>
                </a:cubicBezTo>
                <a:cubicBezTo>
                  <a:pt x="1811207" y="1015630"/>
                  <a:pt x="1803837" y="1014301"/>
                  <a:pt x="1799743" y="1007033"/>
                </a:cubicBezTo>
                <a:cubicBezTo>
                  <a:pt x="1777432" y="1009490"/>
                  <a:pt x="1781218" y="1026070"/>
                  <a:pt x="1762695" y="1030470"/>
                </a:cubicBezTo>
                <a:cubicBezTo>
                  <a:pt x="1755019" y="1002940"/>
                  <a:pt x="1716436" y="1032109"/>
                  <a:pt x="1710295" y="1001916"/>
                </a:cubicBezTo>
                <a:cubicBezTo>
                  <a:pt x="1704051" y="1004987"/>
                  <a:pt x="1708760" y="1008672"/>
                  <a:pt x="1712033" y="1007750"/>
                </a:cubicBezTo>
                <a:cubicBezTo>
                  <a:pt x="1698730" y="1021567"/>
                  <a:pt x="1685117" y="1035179"/>
                  <a:pt x="1666798" y="1046231"/>
                </a:cubicBezTo>
                <a:cubicBezTo>
                  <a:pt x="1650628" y="1031391"/>
                  <a:pt x="1622075" y="1022283"/>
                  <a:pt x="1626680" y="995264"/>
                </a:cubicBezTo>
                <a:cubicBezTo>
                  <a:pt x="1648069" y="993934"/>
                  <a:pt x="1646331" y="980117"/>
                  <a:pt x="1665468" y="977559"/>
                </a:cubicBezTo>
                <a:cubicBezTo>
                  <a:pt x="1671813" y="980732"/>
                  <a:pt x="1673554" y="992399"/>
                  <a:pt x="1682150" y="991478"/>
                </a:cubicBezTo>
                <a:cubicBezTo>
                  <a:pt x="1713466" y="983905"/>
                  <a:pt x="1672836" y="967325"/>
                  <a:pt x="1704255" y="959854"/>
                </a:cubicBezTo>
                <a:cubicBezTo>
                  <a:pt x="1702516" y="945219"/>
                  <a:pt x="1690031" y="950337"/>
                  <a:pt x="1689929" y="932630"/>
                </a:cubicBezTo>
                <a:cubicBezTo>
                  <a:pt x="1700981" y="927205"/>
                  <a:pt x="1708349" y="928536"/>
                  <a:pt x="1710704" y="939078"/>
                </a:cubicBezTo>
                <a:cubicBezTo>
                  <a:pt x="1722883" y="930173"/>
                  <a:pt x="1698422" y="915130"/>
                  <a:pt x="1694738" y="906123"/>
                </a:cubicBezTo>
                <a:cubicBezTo>
                  <a:pt x="1689314" y="915845"/>
                  <a:pt x="1675600" y="919836"/>
                  <a:pt x="1665776" y="914618"/>
                </a:cubicBezTo>
                <a:cubicBezTo>
                  <a:pt x="1659428" y="921168"/>
                  <a:pt x="1687574" y="939385"/>
                  <a:pt x="1695046" y="950028"/>
                </a:cubicBezTo>
                <a:cubicBezTo>
                  <a:pt x="1692179" y="963231"/>
                  <a:pt x="1669051" y="938976"/>
                  <a:pt x="1663422" y="927923"/>
                </a:cubicBezTo>
                <a:cubicBezTo>
                  <a:pt x="1653390" y="940305"/>
                  <a:pt x="1658406" y="960877"/>
                  <a:pt x="1637221" y="967018"/>
                </a:cubicBezTo>
                <a:cubicBezTo>
                  <a:pt x="1608666" y="954940"/>
                  <a:pt x="1626578" y="912059"/>
                  <a:pt x="1599456" y="902746"/>
                </a:cubicBezTo>
                <a:cubicBezTo>
                  <a:pt x="1595209" y="894712"/>
                  <a:pt x="1595222" y="886499"/>
                  <a:pt x="1597021" y="878492"/>
                </a:cubicBezTo>
                <a:lnTo>
                  <a:pt x="1598101" y="875490"/>
                </a:lnTo>
                <a:lnTo>
                  <a:pt x="1596420" y="876748"/>
                </a:lnTo>
                <a:cubicBezTo>
                  <a:pt x="1583294" y="880970"/>
                  <a:pt x="1571262" y="875117"/>
                  <a:pt x="1558295" y="878188"/>
                </a:cubicBezTo>
                <a:lnTo>
                  <a:pt x="1556229" y="879232"/>
                </a:lnTo>
                <a:lnTo>
                  <a:pt x="1556613" y="879501"/>
                </a:lnTo>
                <a:cubicBezTo>
                  <a:pt x="1564762" y="883556"/>
                  <a:pt x="1572591" y="884989"/>
                  <a:pt x="1567730" y="880639"/>
                </a:cubicBezTo>
                <a:cubicBezTo>
                  <a:pt x="1581442" y="892920"/>
                  <a:pt x="1584103" y="902643"/>
                  <a:pt x="1598023" y="940920"/>
                </a:cubicBezTo>
                <a:cubicBezTo>
                  <a:pt x="1547261" y="950949"/>
                  <a:pt x="1521983" y="914106"/>
                  <a:pt x="1493121" y="883812"/>
                </a:cubicBezTo>
                <a:cubicBezTo>
                  <a:pt x="1489233" y="917790"/>
                  <a:pt x="1483193" y="875010"/>
                  <a:pt x="1466614" y="879103"/>
                </a:cubicBezTo>
                <a:cubicBezTo>
                  <a:pt x="1464157" y="879718"/>
                  <a:pt x="1458732" y="885143"/>
                  <a:pt x="1462520" y="886576"/>
                </a:cubicBezTo>
                <a:cubicBezTo>
                  <a:pt x="1450649" y="882073"/>
                  <a:pt x="1463646" y="866925"/>
                  <a:pt x="1447579" y="878389"/>
                </a:cubicBezTo>
                <a:cubicBezTo>
                  <a:pt x="1441541" y="871327"/>
                  <a:pt x="1445121" y="846969"/>
                  <a:pt x="1432842" y="851676"/>
                </a:cubicBezTo>
                <a:cubicBezTo>
                  <a:pt x="1430614" y="840161"/>
                  <a:pt x="1438635" y="848739"/>
                  <a:pt x="1447361" y="848740"/>
                </a:cubicBezTo>
                <a:lnTo>
                  <a:pt x="1450988" y="847088"/>
                </a:lnTo>
                <a:lnTo>
                  <a:pt x="1435687" y="827921"/>
                </a:lnTo>
                <a:lnTo>
                  <a:pt x="1416772" y="818619"/>
                </a:lnTo>
                <a:cubicBezTo>
                  <a:pt x="1418205" y="824632"/>
                  <a:pt x="1415020" y="828361"/>
                  <a:pt x="1409551" y="831137"/>
                </a:cubicBezTo>
                <a:lnTo>
                  <a:pt x="1391811" y="836902"/>
                </a:lnTo>
                <a:lnTo>
                  <a:pt x="1380679" y="873781"/>
                </a:lnTo>
                <a:cubicBezTo>
                  <a:pt x="1369831" y="884220"/>
                  <a:pt x="1360364" y="881099"/>
                  <a:pt x="1351217" y="874868"/>
                </a:cubicBezTo>
                <a:lnTo>
                  <a:pt x="1342290" y="868067"/>
                </a:lnTo>
                <a:lnTo>
                  <a:pt x="1340973" y="876174"/>
                </a:lnTo>
                <a:cubicBezTo>
                  <a:pt x="1341089" y="880690"/>
                  <a:pt x="1341652" y="884886"/>
                  <a:pt x="1341959" y="884732"/>
                </a:cubicBezTo>
                <a:cubicBezTo>
                  <a:pt x="1334590" y="888213"/>
                  <a:pt x="1337045" y="875624"/>
                  <a:pt x="1332748" y="874908"/>
                </a:cubicBezTo>
                <a:cubicBezTo>
                  <a:pt x="1318625" y="872656"/>
                  <a:pt x="1309822" y="892102"/>
                  <a:pt x="1298053" y="885143"/>
                </a:cubicBezTo>
                <a:cubicBezTo>
                  <a:pt x="1293141" y="871121"/>
                  <a:pt x="1288945" y="857510"/>
                  <a:pt x="1293652" y="848708"/>
                </a:cubicBezTo>
                <a:cubicBezTo>
                  <a:pt x="1287922" y="841340"/>
                  <a:pt x="1280451" y="837246"/>
                  <a:pt x="1271239" y="836529"/>
                </a:cubicBezTo>
                <a:cubicBezTo>
                  <a:pt x="1272007" y="818261"/>
                  <a:pt x="1267197" y="803575"/>
                  <a:pt x="1257615" y="795784"/>
                </a:cubicBezTo>
                <a:lnTo>
                  <a:pt x="1256021" y="795239"/>
                </a:lnTo>
                <a:lnTo>
                  <a:pt x="1255986" y="795846"/>
                </a:lnTo>
                <a:cubicBezTo>
                  <a:pt x="1254975" y="800630"/>
                  <a:pt x="1252442" y="805262"/>
                  <a:pt x="1245994" y="809509"/>
                </a:cubicBezTo>
                <a:lnTo>
                  <a:pt x="1231333" y="792008"/>
                </a:lnTo>
                <a:lnTo>
                  <a:pt x="1215361" y="796411"/>
                </a:lnTo>
                <a:cubicBezTo>
                  <a:pt x="1213774" y="791498"/>
                  <a:pt x="1215117" y="788185"/>
                  <a:pt x="1217926" y="785671"/>
                </a:cubicBezTo>
                <a:lnTo>
                  <a:pt x="1223558" y="782726"/>
                </a:lnTo>
                <a:lnTo>
                  <a:pt x="1223402" y="782540"/>
                </a:lnTo>
                <a:cubicBezTo>
                  <a:pt x="1215752" y="774635"/>
                  <a:pt x="1208026" y="767394"/>
                  <a:pt x="1200350" y="759565"/>
                </a:cubicBezTo>
                <a:cubicBezTo>
                  <a:pt x="1189296" y="758337"/>
                  <a:pt x="1192571" y="772255"/>
                  <a:pt x="1192980" y="780136"/>
                </a:cubicBezTo>
                <a:cubicBezTo>
                  <a:pt x="1178857" y="776657"/>
                  <a:pt x="1169134" y="775531"/>
                  <a:pt x="1148563" y="796920"/>
                </a:cubicBezTo>
                <a:cubicBezTo>
                  <a:pt x="1140274" y="790780"/>
                  <a:pt x="1131164" y="793441"/>
                  <a:pt x="1122158" y="794259"/>
                </a:cubicBezTo>
                <a:cubicBezTo>
                  <a:pt x="1114994" y="786174"/>
                  <a:pt x="1108240" y="773893"/>
                  <a:pt x="1100256" y="773381"/>
                </a:cubicBezTo>
                <a:cubicBezTo>
                  <a:pt x="1088795" y="772255"/>
                  <a:pt x="1076410" y="780443"/>
                  <a:pt x="1065152" y="777781"/>
                </a:cubicBezTo>
                <a:cubicBezTo>
                  <a:pt x="1053793" y="782797"/>
                  <a:pt x="1065256" y="790268"/>
                  <a:pt x="1060649" y="796000"/>
                </a:cubicBezTo>
                <a:cubicBezTo>
                  <a:pt x="1039465" y="820255"/>
                  <a:pt x="1015925" y="820050"/>
                  <a:pt x="1003030" y="838165"/>
                </a:cubicBezTo>
                <a:cubicBezTo>
                  <a:pt x="996377" y="834072"/>
                  <a:pt x="989008" y="836733"/>
                  <a:pt x="981434" y="841338"/>
                </a:cubicBezTo>
                <a:cubicBezTo>
                  <a:pt x="972120" y="827930"/>
                  <a:pt x="961684" y="825372"/>
                  <a:pt x="950835" y="827521"/>
                </a:cubicBezTo>
                <a:cubicBezTo>
                  <a:pt x="926373" y="796920"/>
                  <a:pt x="897922" y="805619"/>
                  <a:pt x="871415" y="795488"/>
                </a:cubicBezTo>
                <a:cubicBezTo>
                  <a:pt x="861180" y="782898"/>
                  <a:pt x="850845" y="770311"/>
                  <a:pt x="840610" y="757723"/>
                </a:cubicBezTo>
                <a:cubicBezTo>
                  <a:pt x="830887" y="746976"/>
                  <a:pt x="847671" y="738892"/>
                  <a:pt x="835595" y="727839"/>
                </a:cubicBezTo>
                <a:cubicBezTo>
                  <a:pt x="824029" y="710132"/>
                  <a:pt x="807656" y="740529"/>
                  <a:pt x="795169" y="731727"/>
                </a:cubicBezTo>
                <a:cubicBezTo>
                  <a:pt x="784422" y="736845"/>
                  <a:pt x="796090" y="744315"/>
                  <a:pt x="785344" y="749433"/>
                </a:cubicBezTo>
                <a:cubicBezTo>
                  <a:pt x="769889" y="767138"/>
                  <a:pt x="747783" y="767958"/>
                  <a:pt x="747067" y="785559"/>
                </a:cubicBezTo>
                <a:cubicBezTo>
                  <a:pt x="735911" y="790166"/>
                  <a:pt x="724859" y="794465"/>
                  <a:pt x="714318" y="792930"/>
                </a:cubicBezTo>
                <a:cubicBezTo>
                  <a:pt x="706233" y="801935"/>
                  <a:pt x="709610" y="812067"/>
                  <a:pt x="698249" y="820664"/>
                </a:cubicBezTo>
                <a:cubicBezTo>
                  <a:pt x="688629" y="810635"/>
                  <a:pt x="676961" y="820664"/>
                  <a:pt x="668161" y="801629"/>
                </a:cubicBezTo>
                <a:cubicBezTo>
                  <a:pt x="685763" y="779419"/>
                  <a:pt x="690573" y="755880"/>
                  <a:pt x="693849" y="732239"/>
                </a:cubicBezTo>
                <a:cubicBezTo>
                  <a:pt x="681466" y="720981"/>
                  <a:pt x="684025" y="716785"/>
                  <a:pt x="683614" y="701843"/>
                </a:cubicBezTo>
                <a:cubicBezTo>
                  <a:pt x="682999" y="682090"/>
                  <a:pt x="700604" y="657017"/>
                  <a:pt x="725165" y="634092"/>
                </a:cubicBezTo>
                <a:cubicBezTo>
                  <a:pt x="731102" y="628564"/>
                  <a:pt x="750139" y="628052"/>
                  <a:pt x="743075" y="614544"/>
                </a:cubicBezTo>
                <a:cubicBezTo>
                  <a:pt x="730079" y="605332"/>
                  <a:pt x="729670" y="624369"/>
                  <a:pt x="717489" y="630611"/>
                </a:cubicBezTo>
                <a:cubicBezTo>
                  <a:pt x="709508" y="639413"/>
                  <a:pt x="703366" y="629998"/>
                  <a:pt x="696408" y="628463"/>
                </a:cubicBezTo>
                <a:cubicBezTo>
                  <a:pt x="688629" y="634807"/>
                  <a:pt x="680953" y="641154"/>
                  <a:pt x="673176" y="647395"/>
                </a:cubicBezTo>
                <a:cubicBezTo>
                  <a:pt x="660280" y="642586"/>
                  <a:pt x="646258" y="649751"/>
                  <a:pt x="634388" y="635422"/>
                </a:cubicBezTo>
                <a:cubicBezTo>
                  <a:pt x="626813" y="631533"/>
                  <a:pt x="618524" y="633580"/>
                  <a:pt x="609825" y="640948"/>
                </a:cubicBezTo>
                <a:cubicBezTo>
                  <a:pt x="603990" y="620787"/>
                  <a:pt x="617296" y="602569"/>
                  <a:pt x="605116" y="581793"/>
                </a:cubicBezTo>
                <a:cubicBezTo>
                  <a:pt x="608494" y="574118"/>
                  <a:pt x="613406" y="566647"/>
                  <a:pt x="610131" y="558254"/>
                </a:cubicBezTo>
                <a:cubicBezTo>
                  <a:pt x="597748" y="540242"/>
                  <a:pt x="582602" y="549350"/>
                  <a:pt x="569500" y="538196"/>
                </a:cubicBezTo>
                <a:cubicBezTo>
                  <a:pt x="554354" y="516191"/>
                  <a:pt x="540743" y="494392"/>
                  <a:pt x="520171" y="471877"/>
                </a:cubicBezTo>
                <a:cubicBezTo>
                  <a:pt x="512086" y="453250"/>
                  <a:pt x="521194" y="436466"/>
                  <a:pt x="514953" y="418043"/>
                </a:cubicBezTo>
                <a:cubicBezTo>
                  <a:pt x="535217" y="405865"/>
                  <a:pt x="528973" y="391025"/>
                  <a:pt x="529791" y="376902"/>
                </a:cubicBezTo>
                <a:cubicBezTo>
                  <a:pt x="516385" y="360424"/>
                  <a:pt x="502875" y="343947"/>
                  <a:pt x="489469" y="327470"/>
                </a:cubicBezTo>
                <a:lnTo>
                  <a:pt x="488038" y="320021"/>
                </a:lnTo>
                <a:lnTo>
                  <a:pt x="468353" y="342516"/>
                </a:lnTo>
                <a:cubicBezTo>
                  <a:pt x="461598" y="326705"/>
                  <a:pt x="463926" y="315856"/>
                  <a:pt x="470131" y="307119"/>
                </a:cubicBezTo>
                <a:lnTo>
                  <a:pt x="483268" y="295190"/>
                </a:lnTo>
                <a:lnTo>
                  <a:pt x="479029" y="273124"/>
                </a:lnTo>
                <a:lnTo>
                  <a:pt x="480490" y="258628"/>
                </a:lnTo>
                <a:lnTo>
                  <a:pt x="476105" y="257879"/>
                </a:lnTo>
                <a:cubicBezTo>
                  <a:pt x="470732" y="255576"/>
                  <a:pt x="465538" y="251430"/>
                  <a:pt x="460472" y="250816"/>
                </a:cubicBezTo>
                <a:cubicBezTo>
                  <a:pt x="454945" y="250202"/>
                  <a:pt x="448702" y="256343"/>
                  <a:pt x="443073" y="255934"/>
                </a:cubicBezTo>
                <a:cubicBezTo>
                  <a:pt x="441333" y="255831"/>
                  <a:pt x="434680" y="246007"/>
                  <a:pt x="433861" y="246108"/>
                </a:cubicBezTo>
                <a:cubicBezTo>
                  <a:pt x="430792" y="246519"/>
                  <a:pt x="426492" y="252148"/>
                  <a:pt x="429768" y="253580"/>
                </a:cubicBezTo>
                <a:cubicBezTo>
                  <a:pt x="422808" y="250510"/>
                  <a:pt x="428438" y="237820"/>
                  <a:pt x="411346" y="233828"/>
                </a:cubicBezTo>
                <a:cubicBezTo>
                  <a:pt x="406638" y="232702"/>
                  <a:pt x="396303" y="252045"/>
                  <a:pt x="388216" y="240582"/>
                </a:cubicBezTo>
                <a:cubicBezTo>
                  <a:pt x="380745" y="229017"/>
                  <a:pt x="399167" y="217351"/>
                  <a:pt x="377266" y="224924"/>
                </a:cubicBezTo>
                <a:cubicBezTo>
                  <a:pt x="371637" y="212131"/>
                  <a:pt x="392106" y="213563"/>
                  <a:pt x="389548" y="202510"/>
                </a:cubicBezTo>
                <a:cubicBezTo>
                  <a:pt x="385760" y="195449"/>
                  <a:pt x="376039" y="199952"/>
                  <a:pt x="377675" y="205786"/>
                </a:cubicBezTo>
                <a:cubicBezTo>
                  <a:pt x="360993" y="193197"/>
                  <a:pt x="409811" y="174980"/>
                  <a:pt x="398758" y="149292"/>
                </a:cubicBezTo>
                <a:cubicBezTo>
                  <a:pt x="387807" y="130050"/>
                  <a:pt x="384327" y="152772"/>
                  <a:pt x="362323" y="153692"/>
                </a:cubicBezTo>
                <a:cubicBezTo>
                  <a:pt x="351578" y="160754"/>
                  <a:pt x="369283" y="183373"/>
                  <a:pt x="346051" y="183576"/>
                </a:cubicBezTo>
                <a:cubicBezTo>
                  <a:pt x="327219" y="173445"/>
                  <a:pt x="346051" y="158912"/>
                  <a:pt x="339910" y="141411"/>
                </a:cubicBezTo>
                <a:cubicBezTo>
                  <a:pt x="338478" y="120327"/>
                  <a:pt x="314223" y="141002"/>
                  <a:pt x="314017" y="117565"/>
                </a:cubicBezTo>
                <a:close/>
                <a:moveTo>
                  <a:pt x="270010" y="715251"/>
                </a:moveTo>
                <a:cubicBezTo>
                  <a:pt x="285770" y="716172"/>
                  <a:pt x="304908" y="710645"/>
                  <a:pt x="311561" y="728248"/>
                </a:cubicBezTo>
                <a:cubicBezTo>
                  <a:pt x="301940" y="731115"/>
                  <a:pt x="292217" y="733878"/>
                  <a:pt x="282598" y="736744"/>
                </a:cubicBezTo>
                <a:cubicBezTo>
                  <a:pt x="280244" y="726201"/>
                  <a:pt x="271954" y="726611"/>
                  <a:pt x="270010" y="715251"/>
                </a:cubicBezTo>
                <a:close/>
                <a:moveTo>
                  <a:pt x="47079" y="3"/>
                </a:moveTo>
                <a:lnTo>
                  <a:pt x="213467" y="3"/>
                </a:lnTo>
                <a:lnTo>
                  <a:pt x="213433" y="943"/>
                </a:lnTo>
                <a:cubicBezTo>
                  <a:pt x="210886" y="8061"/>
                  <a:pt x="204380" y="6776"/>
                  <a:pt x="216585" y="20745"/>
                </a:cubicBezTo>
                <a:cubicBezTo>
                  <a:pt x="223954" y="18290"/>
                  <a:pt x="224363" y="12021"/>
                  <a:pt x="224760" y="5752"/>
                </a:cubicBezTo>
                <a:lnTo>
                  <a:pt x="227866" y="3"/>
                </a:lnTo>
                <a:lnTo>
                  <a:pt x="259490" y="3"/>
                </a:lnTo>
                <a:lnTo>
                  <a:pt x="271852" y="16959"/>
                </a:lnTo>
                <a:cubicBezTo>
                  <a:pt x="268678" y="23304"/>
                  <a:pt x="257011" y="25044"/>
                  <a:pt x="257932" y="33641"/>
                </a:cubicBezTo>
                <a:cubicBezTo>
                  <a:pt x="245650" y="35382"/>
                  <a:pt x="241966" y="21257"/>
                  <a:pt x="229684" y="23100"/>
                </a:cubicBezTo>
                <a:cubicBezTo>
                  <a:pt x="222419" y="34050"/>
                  <a:pt x="217711" y="74476"/>
                  <a:pt x="237566" y="71100"/>
                </a:cubicBezTo>
                <a:cubicBezTo>
                  <a:pt x="241353" y="86144"/>
                  <a:pt x="217405" y="86041"/>
                  <a:pt x="221293" y="101086"/>
                </a:cubicBezTo>
                <a:cubicBezTo>
                  <a:pt x="198368" y="88088"/>
                  <a:pt x="184245" y="114391"/>
                  <a:pt x="169199" y="116438"/>
                </a:cubicBezTo>
                <a:cubicBezTo>
                  <a:pt x="146480" y="101699"/>
                  <a:pt x="118746" y="96172"/>
                  <a:pt x="104212" y="66392"/>
                </a:cubicBezTo>
                <a:cubicBezTo>
                  <a:pt x="86020" y="52959"/>
                  <a:pt x="65526" y="43843"/>
                  <a:pt x="53178" y="19703"/>
                </a:cubicBezTo>
                <a:close/>
                <a:moveTo>
                  <a:pt x="845" y="15017"/>
                </a:moveTo>
                <a:cubicBezTo>
                  <a:pt x="12411" y="11741"/>
                  <a:pt x="12820" y="28628"/>
                  <a:pt x="27352" y="19723"/>
                </a:cubicBezTo>
                <a:cubicBezTo>
                  <a:pt x="27455" y="32722"/>
                  <a:pt x="24896" y="44286"/>
                  <a:pt x="3609" y="45617"/>
                </a:cubicBezTo>
                <a:cubicBezTo>
                  <a:pt x="-6012" y="30674"/>
                  <a:pt x="7396" y="28219"/>
                  <a:pt x="845" y="15017"/>
                </a:cubicBez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13500032" scaled="0"/>
          </a:gradFill>
          <a:ln>
            <a:noFill/>
          </a:ln>
          <a:effectLst>
            <a:outerShdw blurRad="50800" dist="38100" dir="1026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" name="Google Shape;202;p5"/>
          <p:cNvSpPr/>
          <p:nvPr/>
        </p:nvSpPr>
        <p:spPr>
          <a:xfrm>
            <a:off x="10118201" y="1979372"/>
            <a:ext cx="2073744" cy="2976592"/>
          </a:xfrm>
          <a:custGeom>
            <a:avLst/>
            <a:gdLst/>
            <a:ahLst/>
            <a:cxnLst/>
            <a:rect l="l" t="t" r="r" b="b"/>
            <a:pathLst>
              <a:path w="2148957" h="3084551" extrusionOk="0">
                <a:moveTo>
                  <a:pt x="1962724" y="3055868"/>
                </a:moveTo>
                <a:cubicBezTo>
                  <a:pt x="1969088" y="3059794"/>
                  <a:pt x="1969831" y="3071992"/>
                  <a:pt x="1971951" y="3082281"/>
                </a:cubicBezTo>
                <a:cubicBezTo>
                  <a:pt x="1948086" y="3093843"/>
                  <a:pt x="1942039" y="3057566"/>
                  <a:pt x="1962724" y="3055868"/>
                </a:cubicBezTo>
                <a:close/>
                <a:moveTo>
                  <a:pt x="1575451" y="2886574"/>
                </a:moveTo>
                <a:cubicBezTo>
                  <a:pt x="1598468" y="2900788"/>
                  <a:pt x="1617668" y="2920518"/>
                  <a:pt x="1644185" y="2929322"/>
                </a:cubicBezTo>
                <a:cubicBezTo>
                  <a:pt x="1645459" y="2939081"/>
                  <a:pt x="1649278" y="2945020"/>
                  <a:pt x="1655749" y="2947142"/>
                </a:cubicBezTo>
                <a:cubicBezTo>
                  <a:pt x="1651928" y="2956901"/>
                  <a:pt x="1646519" y="2965599"/>
                  <a:pt x="1641005" y="2974191"/>
                </a:cubicBezTo>
                <a:cubicBezTo>
                  <a:pt x="1628063" y="2983738"/>
                  <a:pt x="1618516" y="2970585"/>
                  <a:pt x="1607697" y="2968676"/>
                </a:cubicBezTo>
                <a:cubicBezTo>
                  <a:pt x="1602922" y="2967826"/>
                  <a:pt x="1596877" y="2972919"/>
                  <a:pt x="1592210" y="2971752"/>
                </a:cubicBezTo>
                <a:cubicBezTo>
                  <a:pt x="1580329" y="2968781"/>
                  <a:pt x="1569934" y="2952870"/>
                  <a:pt x="1553599" y="2959236"/>
                </a:cubicBezTo>
                <a:cubicBezTo>
                  <a:pt x="1545643" y="2951067"/>
                  <a:pt x="1536416" y="2944809"/>
                  <a:pt x="1525808" y="2940566"/>
                </a:cubicBezTo>
                <a:cubicBezTo>
                  <a:pt x="1522839" y="2931761"/>
                  <a:pt x="1516792" y="2927307"/>
                  <a:pt x="1516581" y="2914260"/>
                </a:cubicBezTo>
                <a:cubicBezTo>
                  <a:pt x="1512231" y="2914154"/>
                  <a:pt x="1512443" y="2907046"/>
                  <a:pt x="1507352" y="2908002"/>
                </a:cubicBezTo>
                <a:cubicBezTo>
                  <a:pt x="1506821" y="2899940"/>
                  <a:pt x="1516155" y="2898349"/>
                  <a:pt x="1515838" y="2890287"/>
                </a:cubicBezTo>
                <a:cubicBezTo>
                  <a:pt x="1538855" y="2884346"/>
                  <a:pt x="1552434" y="2892621"/>
                  <a:pt x="1575451" y="2886574"/>
                </a:cubicBezTo>
                <a:close/>
                <a:moveTo>
                  <a:pt x="2037613" y="2884241"/>
                </a:moveTo>
                <a:cubicBezTo>
                  <a:pt x="2057129" y="2912882"/>
                  <a:pt x="2038355" y="2933247"/>
                  <a:pt x="2031141" y="2953932"/>
                </a:cubicBezTo>
                <a:cubicBezTo>
                  <a:pt x="2000381" y="2956795"/>
                  <a:pt x="1980227" y="2966766"/>
                  <a:pt x="1968347" y="2982359"/>
                </a:cubicBezTo>
                <a:cubicBezTo>
                  <a:pt x="1949254" y="2982359"/>
                  <a:pt x="1938858" y="2969417"/>
                  <a:pt x="1918068" y="2972069"/>
                </a:cubicBezTo>
                <a:cubicBezTo>
                  <a:pt x="1902263" y="2942900"/>
                  <a:pt x="1924433" y="2938444"/>
                  <a:pt x="1935995" y="2920305"/>
                </a:cubicBezTo>
                <a:cubicBezTo>
                  <a:pt x="1956679" y="2916275"/>
                  <a:pt x="1977362" y="2912245"/>
                  <a:pt x="1997942" y="2908108"/>
                </a:cubicBezTo>
                <a:cubicBezTo>
                  <a:pt x="2018413" y="2905032"/>
                  <a:pt x="2015018" y="2885939"/>
                  <a:pt x="2037613" y="2884241"/>
                </a:cubicBezTo>
                <a:close/>
                <a:moveTo>
                  <a:pt x="1966118" y="2776365"/>
                </a:moveTo>
                <a:cubicBezTo>
                  <a:pt x="1972456" y="2775118"/>
                  <a:pt x="1979377" y="2776842"/>
                  <a:pt x="1977574" y="2783365"/>
                </a:cubicBezTo>
                <a:cubicBezTo>
                  <a:pt x="1971105" y="2784639"/>
                  <a:pt x="1964634" y="2785911"/>
                  <a:pt x="1958163" y="2787184"/>
                </a:cubicBezTo>
                <a:cubicBezTo>
                  <a:pt x="1954027" y="2781827"/>
                  <a:pt x="1959781" y="2777611"/>
                  <a:pt x="1966118" y="2776365"/>
                </a:cubicBezTo>
                <a:close/>
                <a:moveTo>
                  <a:pt x="1601333" y="2772864"/>
                </a:moveTo>
                <a:cubicBezTo>
                  <a:pt x="1606636" y="2773182"/>
                  <a:pt x="1608756" y="2778485"/>
                  <a:pt x="1614486" y="2778274"/>
                </a:cubicBezTo>
                <a:cubicBezTo>
                  <a:pt x="1614060" y="2783684"/>
                  <a:pt x="1608863" y="2785699"/>
                  <a:pt x="1608969" y="2791427"/>
                </a:cubicBezTo>
                <a:cubicBezTo>
                  <a:pt x="1603665" y="2791108"/>
                  <a:pt x="1601544" y="2785910"/>
                  <a:pt x="1595816" y="2786017"/>
                </a:cubicBezTo>
                <a:cubicBezTo>
                  <a:pt x="1596240" y="2780607"/>
                  <a:pt x="1601439" y="2778592"/>
                  <a:pt x="1601333" y="2772864"/>
                </a:cubicBezTo>
                <a:close/>
                <a:moveTo>
                  <a:pt x="1844029" y="2697127"/>
                </a:moveTo>
                <a:cubicBezTo>
                  <a:pt x="1858666" y="2694262"/>
                  <a:pt x="1871502" y="2703280"/>
                  <a:pt x="1880199" y="2718129"/>
                </a:cubicBezTo>
                <a:cubicBezTo>
                  <a:pt x="1880305" y="2737966"/>
                  <a:pt x="1868002" y="2753664"/>
                  <a:pt x="1857606" y="2766817"/>
                </a:cubicBezTo>
                <a:cubicBezTo>
                  <a:pt x="1847211" y="2779970"/>
                  <a:pt x="1833315" y="2791532"/>
                  <a:pt x="1820373" y="2802352"/>
                </a:cubicBezTo>
                <a:cubicBezTo>
                  <a:pt x="1817934" y="2817520"/>
                  <a:pt x="1797886" y="2820915"/>
                  <a:pt x="1799371" y="2838735"/>
                </a:cubicBezTo>
                <a:cubicBezTo>
                  <a:pt x="1782505" y="2844250"/>
                  <a:pt x="1771580" y="2853692"/>
                  <a:pt x="1764474" y="2865678"/>
                </a:cubicBezTo>
                <a:cubicBezTo>
                  <a:pt x="1750152" y="2865359"/>
                  <a:pt x="1746122" y="2849554"/>
                  <a:pt x="1732758" y="2847752"/>
                </a:cubicBezTo>
                <a:cubicBezTo>
                  <a:pt x="1753867" y="2799170"/>
                  <a:pt x="1794704" y="2763848"/>
                  <a:pt x="1815282" y="2714840"/>
                </a:cubicBezTo>
                <a:cubicBezTo>
                  <a:pt x="1829709" y="2715690"/>
                  <a:pt x="1832465" y="2699248"/>
                  <a:pt x="1844029" y="2697127"/>
                </a:cubicBezTo>
                <a:close/>
                <a:moveTo>
                  <a:pt x="2043337" y="2565278"/>
                </a:moveTo>
                <a:cubicBezTo>
                  <a:pt x="1997090" y="2561567"/>
                  <a:pt x="1987756" y="2627438"/>
                  <a:pt x="2033791" y="2619483"/>
                </a:cubicBezTo>
                <a:cubicBezTo>
                  <a:pt x="2035383" y="2610466"/>
                  <a:pt x="2041218" y="2604313"/>
                  <a:pt x="2036231" y="2590842"/>
                </a:cubicBezTo>
                <a:cubicBezTo>
                  <a:pt x="2043869" y="2585858"/>
                  <a:pt x="2048113" y="2578537"/>
                  <a:pt x="2043337" y="2565278"/>
                </a:cubicBezTo>
                <a:close/>
                <a:moveTo>
                  <a:pt x="1582767" y="2555307"/>
                </a:moveTo>
                <a:cubicBezTo>
                  <a:pt x="1590192" y="2573764"/>
                  <a:pt x="1583191" y="2582568"/>
                  <a:pt x="1577994" y="2592434"/>
                </a:cubicBezTo>
                <a:cubicBezTo>
                  <a:pt x="1580859" y="2606541"/>
                  <a:pt x="1581813" y="2623513"/>
                  <a:pt x="1592525" y="2625847"/>
                </a:cubicBezTo>
                <a:cubicBezTo>
                  <a:pt x="1590299" y="2637196"/>
                  <a:pt x="1561022" y="2642606"/>
                  <a:pt x="1550734" y="2638044"/>
                </a:cubicBezTo>
                <a:cubicBezTo>
                  <a:pt x="1548717" y="2627756"/>
                  <a:pt x="1546704" y="2617360"/>
                  <a:pt x="1544687" y="2607071"/>
                </a:cubicBezTo>
                <a:cubicBezTo>
                  <a:pt x="1549567" y="2595827"/>
                  <a:pt x="1559431" y="2587871"/>
                  <a:pt x="1557946" y="2572279"/>
                </a:cubicBezTo>
                <a:cubicBezTo>
                  <a:pt x="1577994" y="2574507"/>
                  <a:pt x="1570358" y="2558172"/>
                  <a:pt x="1582767" y="2555307"/>
                </a:cubicBezTo>
                <a:close/>
                <a:moveTo>
                  <a:pt x="1543202" y="2538866"/>
                </a:moveTo>
                <a:cubicBezTo>
                  <a:pt x="1550310" y="2543320"/>
                  <a:pt x="1550523" y="2558066"/>
                  <a:pt x="1553175" y="2569098"/>
                </a:cubicBezTo>
                <a:cubicBezTo>
                  <a:pt x="1542991" y="2578114"/>
                  <a:pt x="1510851" y="2584266"/>
                  <a:pt x="1502048" y="2575143"/>
                </a:cubicBezTo>
                <a:cubicBezTo>
                  <a:pt x="1502048" y="2553821"/>
                  <a:pt x="1514351" y="2540775"/>
                  <a:pt x="1543202" y="2538866"/>
                </a:cubicBezTo>
                <a:close/>
                <a:moveTo>
                  <a:pt x="1579055" y="2475540"/>
                </a:moveTo>
                <a:cubicBezTo>
                  <a:pt x="1589451" y="2473419"/>
                  <a:pt x="1588180" y="2486891"/>
                  <a:pt x="1595179" y="2496544"/>
                </a:cubicBezTo>
                <a:cubicBezTo>
                  <a:pt x="1595497" y="2496968"/>
                  <a:pt x="1603772" y="2499089"/>
                  <a:pt x="1603665" y="2498876"/>
                </a:cubicBezTo>
                <a:cubicBezTo>
                  <a:pt x="1604726" y="2503650"/>
                  <a:pt x="1594966" y="2520622"/>
                  <a:pt x="1593483" y="2529001"/>
                </a:cubicBezTo>
                <a:cubicBezTo>
                  <a:pt x="1577994" y="2533668"/>
                  <a:pt x="1578314" y="2514894"/>
                  <a:pt x="1566433" y="2514257"/>
                </a:cubicBezTo>
                <a:cubicBezTo>
                  <a:pt x="1562722" y="2496012"/>
                  <a:pt x="1577253" y="2490073"/>
                  <a:pt x="1579055" y="2475540"/>
                </a:cubicBezTo>
                <a:close/>
                <a:moveTo>
                  <a:pt x="1596069" y="2407639"/>
                </a:moveTo>
                <a:cubicBezTo>
                  <a:pt x="1601757" y="2406698"/>
                  <a:pt x="1606902" y="2406592"/>
                  <a:pt x="1610350" y="2409032"/>
                </a:cubicBezTo>
                <a:cubicBezTo>
                  <a:pt x="1601227" y="2422822"/>
                  <a:pt x="1607591" y="2462067"/>
                  <a:pt x="1587650" y="2457718"/>
                </a:cubicBezTo>
                <a:cubicBezTo>
                  <a:pt x="1578208" y="2449021"/>
                  <a:pt x="1576617" y="2423033"/>
                  <a:pt x="1578527" y="2411258"/>
                </a:cubicBezTo>
                <a:cubicBezTo>
                  <a:pt x="1584149" y="2410357"/>
                  <a:pt x="1590381" y="2408581"/>
                  <a:pt x="1596069" y="2407639"/>
                </a:cubicBezTo>
                <a:close/>
                <a:moveTo>
                  <a:pt x="1521245" y="2406487"/>
                </a:moveTo>
                <a:cubicBezTo>
                  <a:pt x="1530473" y="2434702"/>
                  <a:pt x="1496211" y="2442022"/>
                  <a:pt x="1465345" y="2449658"/>
                </a:cubicBezTo>
                <a:cubicBezTo>
                  <a:pt x="1433947" y="2457401"/>
                  <a:pt x="1390138" y="2465994"/>
                  <a:pt x="1371682" y="2464085"/>
                </a:cubicBezTo>
                <a:cubicBezTo>
                  <a:pt x="1365635" y="2466417"/>
                  <a:pt x="1364257" y="2461751"/>
                  <a:pt x="1359270" y="2462494"/>
                </a:cubicBezTo>
                <a:cubicBezTo>
                  <a:pt x="1346543" y="2434808"/>
                  <a:pt x="1369456" y="2431202"/>
                  <a:pt x="1374121" y="2415291"/>
                </a:cubicBezTo>
                <a:cubicBezTo>
                  <a:pt x="1427900" y="2405214"/>
                  <a:pt x="1468845" y="2414443"/>
                  <a:pt x="1521245" y="2406487"/>
                </a:cubicBezTo>
                <a:close/>
                <a:moveTo>
                  <a:pt x="1464498" y="2260847"/>
                </a:moveTo>
                <a:cubicBezTo>
                  <a:pt x="1464391" y="2267637"/>
                  <a:pt x="1468952" y="2267530"/>
                  <a:pt x="1473725" y="2267106"/>
                </a:cubicBezTo>
                <a:cubicBezTo>
                  <a:pt x="1492395" y="2289593"/>
                  <a:pt x="1498971" y="2323961"/>
                  <a:pt x="1490485" y="2352282"/>
                </a:cubicBezTo>
                <a:cubicBezTo>
                  <a:pt x="1478605" y="2354297"/>
                  <a:pt x="1471710" y="2374451"/>
                  <a:pt x="1450178" y="2372330"/>
                </a:cubicBezTo>
                <a:cubicBezTo>
                  <a:pt x="1448374" y="2372117"/>
                  <a:pt x="1441903" y="2366072"/>
                  <a:pt x="1440844" y="2366072"/>
                </a:cubicBezTo>
                <a:cubicBezTo>
                  <a:pt x="1415703" y="2366072"/>
                  <a:pt x="1418038" y="2374345"/>
                  <a:pt x="1403717" y="2361299"/>
                </a:cubicBezTo>
                <a:cubicBezTo>
                  <a:pt x="1400003" y="2357799"/>
                  <a:pt x="1396716" y="2355360"/>
                  <a:pt x="1393745" y="2351115"/>
                </a:cubicBezTo>
                <a:cubicBezTo>
                  <a:pt x="1385791" y="2344433"/>
                  <a:pt x="1379001" y="2309959"/>
                  <a:pt x="1383882" y="2300731"/>
                </a:cubicBezTo>
                <a:cubicBezTo>
                  <a:pt x="1378047" y="2288533"/>
                  <a:pt x="1397246" y="2289063"/>
                  <a:pt x="1400959" y="2285350"/>
                </a:cubicBezTo>
                <a:cubicBezTo>
                  <a:pt x="1407959" y="2278455"/>
                  <a:pt x="1404672" y="2269652"/>
                  <a:pt x="1413369" y="2266787"/>
                </a:cubicBezTo>
                <a:cubicBezTo>
                  <a:pt x="1431297" y="2263499"/>
                  <a:pt x="1450919" y="2257664"/>
                  <a:pt x="1464498" y="2260847"/>
                </a:cubicBezTo>
                <a:close/>
                <a:moveTo>
                  <a:pt x="861577" y="2202189"/>
                </a:moveTo>
                <a:cubicBezTo>
                  <a:pt x="868048" y="2210888"/>
                  <a:pt x="877806" y="2214705"/>
                  <a:pt x="888626" y="2216933"/>
                </a:cubicBezTo>
                <a:cubicBezTo>
                  <a:pt x="890535" y="2236132"/>
                  <a:pt x="901566" y="2261590"/>
                  <a:pt x="896156" y="2275805"/>
                </a:cubicBezTo>
                <a:cubicBezTo>
                  <a:pt x="867304" y="2295958"/>
                  <a:pt x="832936" y="2283972"/>
                  <a:pt x="821163" y="2262439"/>
                </a:cubicBezTo>
                <a:cubicBezTo>
                  <a:pt x="815753" y="2262120"/>
                  <a:pt x="813632" y="2256816"/>
                  <a:pt x="808011" y="2257029"/>
                </a:cubicBezTo>
                <a:cubicBezTo>
                  <a:pt x="805570" y="2240800"/>
                  <a:pt x="825830" y="2239846"/>
                  <a:pt x="825935" y="2225313"/>
                </a:cubicBezTo>
                <a:cubicBezTo>
                  <a:pt x="848848" y="2224995"/>
                  <a:pt x="845983" y="2207387"/>
                  <a:pt x="861577" y="2202189"/>
                </a:cubicBezTo>
                <a:close/>
                <a:moveTo>
                  <a:pt x="1623394" y="2189247"/>
                </a:moveTo>
                <a:cubicBezTo>
                  <a:pt x="1660944" y="2195505"/>
                  <a:pt x="1631669" y="2234329"/>
                  <a:pt x="1632410" y="2255862"/>
                </a:cubicBezTo>
                <a:cubicBezTo>
                  <a:pt x="1622653" y="2257135"/>
                  <a:pt x="1621590" y="2264348"/>
                  <a:pt x="1614591" y="2267424"/>
                </a:cubicBezTo>
                <a:cubicBezTo>
                  <a:pt x="1616606" y="2277818"/>
                  <a:pt x="1618622" y="2288108"/>
                  <a:pt x="1620636" y="2298397"/>
                </a:cubicBezTo>
                <a:cubicBezTo>
                  <a:pt x="1626472" y="2310171"/>
                  <a:pt x="1608863" y="2306141"/>
                  <a:pt x="1612045" y="2316112"/>
                </a:cubicBezTo>
                <a:cubicBezTo>
                  <a:pt x="1621274" y="2345811"/>
                  <a:pt x="1612680" y="2363633"/>
                  <a:pt x="1590935" y="2372543"/>
                </a:cubicBezTo>
                <a:cubicBezTo>
                  <a:pt x="1581708" y="2364694"/>
                  <a:pt x="1582451" y="2341994"/>
                  <a:pt x="1577995" y="2326931"/>
                </a:cubicBezTo>
                <a:cubicBezTo>
                  <a:pt x="1591785" y="2320460"/>
                  <a:pt x="1595284" y="2307202"/>
                  <a:pt x="1609074" y="2300731"/>
                </a:cubicBezTo>
                <a:cubicBezTo>
                  <a:pt x="1612893" y="2278031"/>
                  <a:pt x="1599634" y="2264878"/>
                  <a:pt x="1596876" y="2238783"/>
                </a:cubicBezTo>
                <a:cubicBezTo>
                  <a:pt x="1595391" y="2226585"/>
                  <a:pt x="1604725" y="2221600"/>
                  <a:pt x="1607802" y="2212477"/>
                </a:cubicBezTo>
                <a:cubicBezTo>
                  <a:pt x="1604194" y="2198900"/>
                  <a:pt x="1609393" y="2191156"/>
                  <a:pt x="1623394" y="2189247"/>
                </a:cubicBezTo>
                <a:close/>
                <a:moveTo>
                  <a:pt x="977725" y="2179383"/>
                </a:moveTo>
                <a:cubicBezTo>
                  <a:pt x="985787" y="2195825"/>
                  <a:pt x="999895" y="2203144"/>
                  <a:pt x="1009335" y="2217464"/>
                </a:cubicBezTo>
                <a:cubicBezTo>
                  <a:pt x="999895" y="2229026"/>
                  <a:pt x="1000107" y="2247058"/>
                  <a:pt x="989074" y="2257666"/>
                </a:cubicBezTo>
                <a:cubicBezTo>
                  <a:pt x="985151" y="2258409"/>
                  <a:pt x="981331" y="2259150"/>
                  <a:pt x="977514" y="2260000"/>
                </a:cubicBezTo>
                <a:cubicBezTo>
                  <a:pt x="968179" y="2266895"/>
                  <a:pt x="970513" y="2253742"/>
                  <a:pt x="963512" y="2250666"/>
                </a:cubicBezTo>
                <a:cubicBezTo>
                  <a:pt x="954708" y="2246741"/>
                  <a:pt x="950783" y="2249073"/>
                  <a:pt x="941873" y="2242815"/>
                </a:cubicBezTo>
                <a:cubicBezTo>
                  <a:pt x="939114" y="2240907"/>
                  <a:pt x="935827" y="2233799"/>
                  <a:pt x="927976" y="2233481"/>
                </a:cubicBezTo>
                <a:cubicBezTo>
                  <a:pt x="909945" y="2200174"/>
                  <a:pt x="941873" y="2176307"/>
                  <a:pt x="977725" y="2179383"/>
                </a:cubicBezTo>
                <a:close/>
                <a:moveTo>
                  <a:pt x="797401" y="2162624"/>
                </a:moveTo>
                <a:cubicBezTo>
                  <a:pt x="798355" y="2176625"/>
                  <a:pt x="791778" y="2185748"/>
                  <a:pt x="788067" y="2196673"/>
                </a:cubicBezTo>
                <a:cubicBezTo>
                  <a:pt x="776716" y="2201765"/>
                  <a:pt x="775338" y="2192112"/>
                  <a:pt x="764094" y="2197309"/>
                </a:cubicBezTo>
                <a:cubicBezTo>
                  <a:pt x="762502" y="2189567"/>
                  <a:pt x="761018" y="2181822"/>
                  <a:pt x="759533" y="2174079"/>
                </a:cubicBezTo>
                <a:cubicBezTo>
                  <a:pt x="767063" y="2164533"/>
                  <a:pt x="783400" y="2158698"/>
                  <a:pt x="797401" y="2162624"/>
                </a:cubicBezTo>
                <a:close/>
                <a:moveTo>
                  <a:pt x="1252986" y="2044776"/>
                </a:moveTo>
                <a:cubicBezTo>
                  <a:pt x="1241424" y="2046262"/>
                  <a:pt x="1242061" y="2061324"/>
                  <a:pt x="1249061" y="2065673"/>
                </a:cubicBezTo>
                <a:cubicBezTo>
                  <a:pt x="1254364" y="2064825"/>
                  <a:pt x="1257229" y="2062173"/>
                  <a:pt x="1259987" y="2059522"/>
                </a:cubicBezTo>
                <a:cubicBezTo>
                  <a:pt x="1259351" y="2051990"/>
                  <a:pt x="1253941" y="2051777"/>
                  <a:pt x="1252986" y="2044776"/>
                </a:cubicBezTo>
                <a:close/>
                <a:moveTo>
                  <a:pt x="805675" y="2000013"/>
                </a:moveTo>
                <a:cubicBezTo>
                  <a:pt x="809812" y="2008393"/>
                  <a:pt x="817979" y="2021863"/>
                  <a:pt x="811721" y="2030986"/>
                </a:cubicBezTo>
                <a:cubicBezTo>
                  <a:pt x="795703" y="2038941"/>
                  <a:pt x="787961" y="1998739"/>
                  <a:pt x="805675" y="2000013"/>
                </a:cubicBezTo>
                <a:close/>
                <a:moveTo>
                  <a:pt x="1326070" y="1986223"/>
                </a:moveTo>
                <a:cubicBezTo>
                  <a:pt x="1312388" y="1989407"/>
                  <a:pt x="1294354" y="1989512"/>
                  <a:pt x="1297325" y="2003939"/>
                </a:cubicBezTo>
                <a:cubicBezTo>
                  <a:pt x="1312706" y="2002665"/>
                  <a:pt x="1319388" y="2014333"/>
                  <a:pt x="1335193" y="2012531"/>
                </a:cubicBezTo>
                <a:cubicBezTo>
                  <a:pt x="1333177" y="2002241"/>
                  <a:pt x="1332329" y="1990149"/>
                  <a:pt x="1326070" y="1986223"/>
                </a:cubicBezTo>
                <a:close/>
                <a:moveTo>
                  <a:pt x="770247" y="1942628"/>
                </a:moveTo>
                <a:cubicBezTo>
                  <a:pt x="776399" y="1948356"/>
                  <a:pt x="785309" y="1950160"/>
                  <a:pt x="786370" y="1963525"/>
                </a:cubicBezTo>
                <a:cubicBezTo>
                  <a:pt x="775234" y="1970207"/>
                  <a:pt x="776612" y="1967343"/>
                  <a:pt x="766322" y="1963525"/>
                </a:cubicBezTo>
                <a:cubicBezTo>
                  <a:pt x="769293" y="1957690"/>
                  <a:pt x="767278" y="1948462"/>
                  <a:pt x="770247" y="1942628"/>
                </a:cubicBezTo>
                <a:close/>
                <a:moveTo>
                  <a:pt x="1520609" y="1891712"/>
                </a:moveTo>
                <a:cubicBezTo>
                  <a:pt x="1509047" y="1893940"/>
                  <a:pt x="1497379" y="1896274"/>
                  <a:pt x="1485711" y="1898502"/>
                </a:cubicBezTo>
                <a:cubicBezTo>
                  <a:pt x="1476906" y="1908260"/>
                  <a:pt x="1469693" y="1919080"/>
                  <a:pt x="1463965" y="1930960"/>
                </a:cubicBezTo>
                <a:cubicBezTo>
                  <a:pt x="1466830" y="1944113"/>
                  <a:pt x="1470436" y="1957690"/>
                  <a:pt x="1462270" y="1963419"/>
                </a:cubicBezTo>
                <a:cubicBezTo>
                  <a:pt x="1450493" y="1967767"/>
                  <a:pt x="1445509" y="1958009"/>
                  <a:pt x="1439038" y="1967980"/>
                </a:cubicBezTo>
                <a:cubicBezTo>
                  <a:pt x="1441690" y="1979117"/>
                  <a:pt x="1441903" y="1993862"/>
                  <a:pt x="1449010" y="1998316"/>
                </a:cubicBezTo>
                <a:cubicBezTo>
                  <a:pt x="1462374" y="2004893"/>
                  <a:pt x="1466937" y="1976890"/>
                  <a:pt x="1480090" y="1972010"/>
                </a:cubicBezTo>
                <a:cubicBezTo>
                  <a:pt x="1498121" y="1965115"/>
                  <a:pt x="1508199" y="1970207"/>
                  <a:pt x="1520398" y="1972223"/>
                </a:cubicBezTo>
                <a:cubicBezTo>
                  <a:pt x="1516579" y="1952812"/>
                  <a:pt x="1530793" y="1945597"/>
                  <a:pt x="1536732" y="1932764"/>
                </a:cubicBezTo>
                <a:cubicBezTo>
                  <a:pt x="1534399" y="1914518"/>
                  <a:pt x="1530156" y="1899244"/>
                  <a:pt x="1520609" y="1891712"/>
                </a:cubicBezTo>
                <a:close/>
                <a:moveTo>
                  <a:pt x="1165160" y="1885332"/>
                </a:moveTo>
                <a:cubicBezTo>
                  <a:pt x="1153834" y="1888066"/>
                  <a:pt x="1144924" y="1900675"/>
                  <a:pt x="1128139" y="1900517"/>
                </a:cubicBezTo>
                <a:cubicBezTo>
                  <a:pt x="1130895" y="1916959"/>
                  <a:pt x="1108197" y="1916216"/>
                  <a:pt x="1114879" y="1935309"/>
                </a:cubicBezTo>
                <a:cubicBezTo>
                  <a:pt x="1126863" y="1935733"/>
                  <a:pt x="1133017" y="1944856"/>
                  <a:pt x="1141927" y="1950053"/>
                </a:cubicBezTo>
                <a:cubicBezTo>
                  <a:pt x="1154867" y="1947508"/>
                  <a:pt x="1167810" y="1944962"/>
                  <a:pt x="1180644" y="1942417"/>
                </a:cubicBezTo>
                <a:cubicBezTo>
                  <a:pt x="1192630" y="1964584"/>
                  <a:pt x="1219574" y="1964480"/>
                  <a:pt x="1233043" y="1984315"/>
                </a:cubicBezTo>
                <a:cubicBezTo>
                  <a:pt x="1250652" y="1976253"/>
                  <a:pt x="1266563" y="1987073"/>
                  <a:pt x="1275686" y="1975935"/>
                </a:cubicBezTo>
                <a:cubicBezTo>
                  <a:pt x="1269641" y="1955038"/>
                  <a:pt x="1251289" y="1952386"/>
                  <a:pt x="1240257" y="1938809"/>
                </a:cubicBezTo>
                <a:cubicBezTo>
                  <a:pt x="1236969" y="1922156"/>
                  <a:pt x="1226150" y="1920035"/>
                  <a:pt x="1219361" y="1914731"/>
                </a:cubicBezTo>
                <a:cubicBezTo>
                  <a:pt x="1205041" y="1903380"/>
                  <a:pt x="1195601" y="1885773"/>
                  <a:pt x="1177673" y="1886727"/>
                </a:cubicBezTo>
                <a:cubicBezTo>
                  <a:pt x="1172980" y="1884606"/>
                  <a:pt x="1168936" y="1884420"/>
                  <a:pt x="1165160" y="1885332"/>
                </a:cubicBezTo>
                <a:close/>
                <a:moveTo>
                  <a:pt x="629687" y="1769433"/>
                </a:moveTo>
                <a:cubicBezTo>
                  <a:pt x="633683" y="1768409"/>
                  <a:pt x="638424" y="1768588"/>
                  <a:pt x="643913" y="1770365"/>
                </a:cubicBezTo>
                <a:cubicBezTo>
                  <a:pt x="648687" y="1784790"/>
                  <a:pt x="647626" y="1795293"/>
                  <a:pt x="642216" y="1802823"/>
                </a:cubicBezTo>
                <a:cubicBezTo>
                  <a:pt x="630335" y="1805581"/>
                  <a:pt x="622804" y="1801763"/>
                  <a:pt x="613682" y="1800490"/>
                </a:cubicBezTo>
                <a:cubicBezTo>
                  <a:pt x="612409" y="1786408"/>
                  <a:pt x="617699" y="1772506"/>
                  <a:pt x="629687" y="1769433"/>
                </a:cubicBezTo>
                <a:close/>
                <a:moveTo>
                  <a:pt x="739300" y="1768159"/>
                </a:moveTo>
                <a:cubicBezTo>
                  <a:pt x="763425" y="1773136"/>
                  <a:pt x="777407" y="1794656"/>
                  <a:pt x="775338" y="1824887"/>
                </a:cubicBezTo>
                <a:cubicBezTo>
                  <a:pt x="756457" y="1843557"/>
                  <a:pt x="716786" y="1840798"/>
                  <a:pt x="690161" y="1841753"/>
                </a:cubicBezTo>
                <a:cubicBezTo>
                  <a:pt x="689417" y="1837827"/>
                  <a:pt x="688676" y="1834010"/>
                  <a:pt x="687828" y="1830085"/>
                </a:cubicBezTo>
                <a:cubicBezTo>
                  <a:pt x="706072" y="1816612"/>
                  <a:pt x="694615" y="1783094"/>
                  <a:pt x="712012" y="1768986"/>
                </a:cubicBezTo>
                <a:cubicBezTo>
                  <a:pt x="722089" y="1766679"/>
                  <a:pt x="731258" y="1766500"/>
                  <a:pt x="739300" y="1768159"/>
                </a:cubicBezTo>
                <a:close/>
                <a:moveTo>
                  <a:pt x="1996063" y="1588278"/>
                </a:moveTo>
                <a:cubicBezTo>
                  <a:pt x="1982002" y="1591724"/>
                  <a:pt x="1974683" y="1608312"/>
                  <a:pt x="1974284" y="1621439"/>
                </a:cubicBezTo>
                <a:cubicBezTo>
                  <a:pt x="1997303" y="1632788"/>
                  <a:pt x="2007911" y="1609134"/>
                  <a:pt x="2012366" y="1589827"/>
                </a:cubicBezTo>
                <a:cubicBezTo>
                  <a:pt x="2006187" y="1587441"/>
                  <a:pt x="2000751" y="1587129"/>
                  <a:pt x="1996063" y="1588278"/>
                </a:cubicBezTo>
                <a:close/>
                <a:moveTo>
                  <a:pt x="878477" y="1581018"/>
                </a:moveTo>
                <a:cubicBezTo>
                  <a:pt x="865540" y="1579506"/>
                  <a:pt x="848157" y="1586407"/>
                  <a:pt x="847361" y="1597783"/>
                </a:cubicBezTo>
                <a:cubicBezTo>
                  <a:pt x="859666" y="1600860"/>
                  <a:pt x="863803" y="1616453"/>
                  <a:pt x="872819" y="1624832"/>
                </a:cubicBezTo>
                <a:cubicBezTo>
                  <a:pt x="861999" y="1627378"/>
                  <a:pt x="859453" y="1652729"/>
                  <a:pt x="874304" y="1652729"/>
                </a:cubicBezTo>
                <a:cubicBezTo>
                  <a:pt x="878759" y="1642228"/>
                  <a:pt x="880987" y="1630347"/>
                  <a:pt x="892867" y="1624938"/>
                </a:cubicBezTo>
                <a:cubicBezTo>
                  <a:pt x="887457" y="1607223"/>
                  <a:pt x="883320" y="1600648"/>
                  <a:pt x="889154" y="1585480"/>
                </a:cubicBezTo>
                <a:cubicBezTo>
                  <a:pt x="886608" y="1582960"/>
                  <a:pt x="882790" y="1581522"/>
                  <a:pt x="878477" y="1581018"/>
                </a:cubicBezTo>
                <a:close/>
                <a:moveTo>
                  <a:pt x="461189" y="1575862"/>
                </a:moveTo>
                <a:cubicBezTo>
                  <a:pt x="485439" y="1578578"/>
                  <a:pt x="500395" y="1595105"/>
                  <a:pt x="519170" y="1605845"/>
                </a:cubicBezTo>
                <a:cubicBezTo>
                  <a:pt x="522458" y="1622604"/>
                  <a:pt x="525747" y="1639470"/>
                  <a:pt x="529034" y="1656229"/>
                </a:cubicBezTo>
                <a:cubicBezTo>
                  <a:pt x="528823" y="1671716"/>
                  <a:pt x="515459" y="1678399"/>
                  <a:pt x="521185" y="1698022"/>
                </a:cubicBezTo>
                <a:cubicBezTo>
                  <a:pt x="506654" y="1705130"/>
                  <a:pt x="509836" y="1724011"/>
                  <a:pt x="495516" y="1731223"/>
                </a:cubicBezTo>
                <a:cubicBezTo>
                  <a:pt x="498168" y="1743104"/>
                  <a:pt x="494350" y="1750530"/>
                  <a:pt x="492970" y="1759757"/>
                </a:cubicBezTo>
                <a:cubicBezTo>
                  <a:pt x="453616" y="1768243"/>
                  <a:pt x="412566" y="1779275"/>
                  <a:pt x="392412" y="1759440"/>
                </a:cubicBezTo>
                <a:cubicBezTo>
                  <a:pt x="392201" y="1731330"/>
                  <a:pt x="373531" y="1730799"/>
                  <a:pt x="367062" y="1712131"/>
                </a:cubicBezTo>
                <a:cubicBezTo>
                  <a:pt x="366000" y="1692401"/>
                  <a:pt x="383078" y="1684763"/>
                  <a:pt x="372684" y="1658775"/>
                </a:cubicBezTo>
                <a:cubicBezTo>
                  <a:pt x="381169" y="1645411"/>
                  <a:pt x="388593" y="1631410"/>
                  <a:pt x="387534" y="1611573"/>
                </a:cubicBezTo>
                <a:cubicBezTo>
                  <a:pt x="408217" y="1604148"/>
                  <a:pt x="418720" y="1589828"/>
                  <a:pt x="433357" y="1578477"/>
                </a:cubicBezTo>
                <a:cubicBezTo>
                  <a:pt x="443991" y="1575587"/>
                  <a:pt x="453106" y="1574957"/>
                  <a:pt x="461189" y="1575862"/>
                </a:cubicBezTo>
                <a:close/>
                <a:moveTo>
                  <a:pt x="1500985" y="1525441"/>
                </a:moveTo>
                <a:cubicBezTo>
                  <a:pt x="1508410" y="1534457"/>
                  <a:pt x="1517533" y="1540715"/>
                  <a:pt x="1525700" y="1548777"/>
                </a:cubicBezTo>
                <a:cubicBezTo>
                  <a:pt x="1525276" y="1561930"/>
                  <a:pt x="1514138" y="1567976"/>
                  <a:pt x="1511699" y="1579750"/>
                </a:cubicBezTo>
                <a:cubicBezTo>
                  <a:pt x="1500455" y="1576568"/>
                  <a:pt x="1483059" y="1582402"/>
                  <a:pt x="1477649" y="1570416"/>
                </a:cubicBezTo>
                <a:cubicBezTo>
                  <a:pt x="1459829" y="1569673"/>
                  <a:pt x="1467467" y="1586008"/>
                  <a:pt x="1452827" y="1587282"/>
                </a:cubicBezTo>
                <a:cubicBezTo>
                  <a:pt x="1448797" y="1569568"/>
                  <a:pt x="1424930" y="1581767"/>
                  <a:pt x="1426521" y="1556203"/>
                </a:cubicBezTo>
                <a:cubicBezTo>
                  <a:pt x="1442326" y="1535625"/>
                  <a:pt x="1466298" y="1525760"/>
                  <a:pt x="1500985" y="1525441"/>
                </a:cubicBezTo>
                <a:close/>
                <a:moveTo>
                  <a:pt x="431991" y="1510060"/>
                </a:moveTo>
                <a:cubicBezTo>
                  <a:pt x="438395" y="1508867"/>
                  <a:pt x="444228" y="1508523"/>
                  <a:pt x="448100" y="1511121"/>
                </a:cubicBezTo>
                <a:cubicBezTo>
                  <a:pt x="452345" y="1522896"/>
                  <a:pt x="446404" y="1527880"/>
                  <a:pt x="440357" y="1532760"/>
                </a:cubicBezTo>
                <a:cubicBezTo>
                  <a:pt x="438342" y="1542626"/>
                  <a:pt x="443965" y="1557581"/>
                  <a:pt x="429432" y="1559066"/>
                </a:cubicBezTo>
                <a:cubicBezTo>
                  <a:pt x="422113" y="1546550"/>
                  <a:pt x="415536" y="1532973"/>
                  <a:pt x="412460" y="1514091"/>
                </a:cubicBezTo>
                <a:cubicBezTo>
                  <a:pt x="418612" y="1513295"/>
                  <a:pt x="425587" y="1511254"/>
                  <a:pt x="431991" y="1510060"/>
                </a:cubicBezTo>
                <a:close/>
                <a:moveTo>
                  <a:pt x="843755" y="1497757"/>
                </a:moveTo>
                <a:cubicBezTo>
                  <a:pt x="821903" y="1497650"/>
                  <a:pt x="821268" y="1511758"/>
                  <a:pt x="807267" y="1516955"/>
                </a:cubicBezTo>
                <a:cubicBezTo>
                  <a:pt x="798675" y="1500409"/>
                  <a:pt x="788067" y="1506349"/>
                  <a:pt x="770141" y="1512181"/>
                </a:cubicBezTo>
                <a:cubicBezTo>
                  <a:pt x="768230" y="1528730"/>
                  <a:pt x="773004" y="1564265"/>
                  <a:pt x="783187" y="1578054"/>
                </a:cubicBezTo>
                <a:cubicBezTo>
                  <a:pt x="819888" y="1588449"/>
                  <a:pt x="830389" y="1554294"/>
                  <a:pt x="857544" y="1547293"/>
                </a:cubicBezTo>
                <a:cubicBezTo>
                  <a:pt x="861894" y="1527988"/>
                  <a:pt x="859985" y="1508258"/>
                  <a:pt x="843755" y="1497757"/>
                </a:cubicBezTo>
                <a:close/>
                <a:moveTo>
                  <a:pt x="2138249" y="1458083"/>
                </a:moveTo>
                <a:cubicBezTo>
                  <a:pt x="2139999" y="1458614"/>
                  <a:pt x="2142254" y="1459834"/>
                  <a:pt x="2147504" y="1458614"/>
                </a:cubicBezTo>
                <a:lnTo>
                  <a:pt x="2148957" y="1466191"/>
                </a:lnTo>
                <a:lnTo>
                  <a:pt x="2148957" y="1466372"/>
                </a:lnTo>
                <a:lnTo>
                  <a:pt x="2140649" y="1470402"/>
                </a:lnTo>
                <a:cubicBezTo>
                  <a:pt x="2139230" y="1471556"/>
                  <a:pt x="2138010" y="1471874"/>
                  <a:pt x="2133502" y="1469435"/>
                </a:cubicBezTo>
                <a:cubicBezTo>
                  <a:pt x="2132973" y="1466889"/>
                  <a:pt x="2132441" y="1464237"/>
                  <a:pt x="2132017" y="1461690"/>
                </a:cubicBezTo>
                <a:cubicBezTo>
                  <a:pt x="2135252" y="1457712"/>
                  <a:pt x="2136499" y="1457553"/>
                  <a:pt x="2138249" y="1458083"/>
                </a:cubicBezTo>
                <a:close/>
                <a:moveTo>
                  <a:pt x="1771367" y="1427960"/>
                </a:moveTo>
                <a:cubicBezTo>
                  <a:pt x="1734771" y="1421913"/>
                  <a:pt x="1713769" y="1453842"/>
                  <a:pt x="1681522" y="1461691"/>
                </a:cubicBezTo>
                <a:cubicBezTo>
                  <a:pt x="1690221" y="1488634"/>
                  <a:pt x="1714723" y="1492346"/>
                  <a:pt x="1718436" y="1526819"/>
                </a:cubicBezTo>
                <a:cubicBezTo>
                  <a:pt x="1715253" y="1539231"/>
                  <a:pt x="1688311" y="1535731"/>
                  <a:pt x="1691282" y="1552277"/>
                </a:cubicBezTo>
                <a:cubicBezTo>
                  <a:pt x="1691704" y="1554929"/>
                  <a:pt x="1692236" y="1557476"/>
                  <a:pt x="1692767" y="1560126"/>
                </a:cubicBezTo>
                <a:cubicBezTo>
                  <a:pt x="1700298" y="1562250"/>
                  <a:pt x="1706450" y="1566386"/>
                  <a:pt x="1711330" y="1572538"/>
                </a:cubicBezTo>
                <a:cubicBezTo>
                  <a:pt x="1739757" y="1564582"/>
                  <a:pt x="1758851" y="1593859"/>
                  <a:pt x="1781020" y="1578902"/>
                </a:cubicBezTo>
                <a:cubicBezTo>
                  <a:pt x="1780701" y="1556096"/>
                  <a:pt x="1760970" y="1562037"/>
                  <a:pt x="1757896" y="1543262"/>
                </a:cubicBezTo>
                <a:cubicBezTo>
                  <a:pt x="1754288" y="1525230"/>
                  <a:pt x="1750789" y="1507091"/>
                  <a:pt x="1747182" y="1489058"/>
                </a:cubicBezTo>
                <a:cubicBezTo>
                  <a:pt x="1760122" y="1471979"/>
                  <a:pt x="1766274" y="1450342"/>
                  <a:pt x="1771367" y="1427960"/>
                </a:cubicBezTo>
                <a:close/>
                <a:moveTo>
                  <a:pt x="1921566" y="1374499"/>
                </a:moveTo>
                <a:cubicBezTo>
                  <a:pt x="1911490" y="1384682"/>
                  <a:pt x="1926446" y="1399533"/>
                  <a:pt x="1926976" y="1421595"/>
                </a:cubicBezTo>
                <a:cubicBezTo>
                  <a:pt x="1921885" y="1427112"/>
                  <a:pt x="1919657" y="1434536"/>
                  <a:pt x="1914565" y="1440159"/>
                </a:cubicBezTo>
                <a:cubicBezTo>
                  <a:pt x="1915838" y="1446630"/>
                  <a:pt x="1917110" y="1453099"/>
                  <a:pt x="1918385" y="1459463"/>
                </a:cubicBezTo>
                <a:cubicBezTo>
                  <a:pt x="1926552" y="1467312"/>
                  <a:pt x="1942674" y="1463389"/>
                  <a:pt x="1958586" y="1459676"/>
                </a:cubicBezTo>
                <a:cubicBezTo>
                  <a:pt x="1967919" y="1459039"/>
                  <a:pt x="1968452" y="1471662"/>
                  <a:pt x="1980225" y="1467525"/>
                </a:cubicBezTo>
                <a:cubicBezTo>
                  <a:pt x="1990621" y="1457661"/>
                  <a:pt x="1993590" y="1442917"/>
                  <a:pt x="2001227" y="1431249"/>
                </a:cubicBezTo>
                <a:cubicBezTo>
                  <a:pt x="2005152" y="1424884"/>
                  <a:pt x="2019896" y="1425838"/>
                  <a:pt x="2018305" y="1415868"/>
                </a:cubicBezTo>
                <a:cubicBezTo>
                  <a:pt x="2010775" y="1410458"/>
                  <a:pt x="2000168" y="1409397"/>
                  <a:pt x="1985741" y="1414170"/>
                </a:cubicBezTo>
                <a:cubicBezTo>
                  <a:pt x="1963677" y="1401865"/>
                  <a:pt x="1947765" y="1380545"/>
                  <a:pt x="1921566" y="1374499"/>
                </a:cubicBezTo>
                <a:close/>
                <a:moveTo>
                  <a:pt x="1829706" y="1356146"/>
                </a:moveTo>
                <a:cubicBezTo>
                  <a:pt x="1841482" y="1352010"/>
                  <a:pt x="1843709" y="1361980"/>
                  <a:pt x="1845087" y="1373224"/>
                </a:cubicBezTo>
                <a:cubicBezTo>
                  <a:pt x="1831086" y="1379589"/>
                  <a:pt x="1824402" y="1363995"/>
                  <a:pt x="1829706" y="1356146"/>
                </a:cubicBezTo>
                <a:close/>
                <a:moveTo>
                  <a:pt x="1347537" y="1346774"/>
                </a:moveTo>
                <a:cubicBezTo>
                  <a:pt x="1338031" y="1348988"/>
                  <a:pt x="1328882" y="1353708"/>
                  <a:pt x="1323418" y="1359224"/>
                </a:cubicBezTo>
                <a:cubicBezTo>
                  <a:pt x="1316205" y="1340024"/>
                  <a:pt x="1287352" y="1352753"/>
                  <a:pt x="1269215" y="1349784"/>
                </a:cubicBezTo>
                <a:cubicBezTo>
                  <a:pt x="1271973" y="1382454"/>
                  <a:pt x="1295734" y="1383621"/>
                  <a:pt x="1307826" y="1402502"/>
                </a:cubicBezTo>
                <a:cubicBezTo>
                  <a:pt x="1302946" y="1409290"/>
                  <a:pt x="1308250" y="1422974"/>
                  <a:pt x="1310054" y="1434218"/>
                </a:cubicBezTo>
                <a:cubicBezTo>
                  <a:pt x="1303053" y="1446417"/>
                  <a:pt x="1298916" y="1460418"/>
                  <a:pt x="1298279" y="1476754"/>
                </a:cubicBezTo>
                <a:cubicBezTo>
                  <a:pt x="1305493" y="1479405"/>
                  <a:pt x="1304537" y="1494149"/>
                  <a:pt x="1313660" y="1493831"/>
                </a:cubicBezTo>
                <a:cubicBezTo>
                  <a:pt x="1329782" y="1493407"/>
                  <a:pt x="1320025" y="1475587"/>
                  <a:pt x="1333919" y="1473783"/>
                </a:cubicBezTo>
                <a:cubicBezTo>
                  <a:pt x="1344315" y="1471768"/>
                  <a:pt x="1354605" y="1469753"/>
                  <a:pt x="1364893" y="1467632"/>
                </a:cubicBezTo>
                <a:cubicBezTo>
                  <a:pt x="1375501" y="1471238"/>
                  <a:pt x="1389184" y="1487891"/>
                  <a:pt x="1402020" y="1472405"/>
                </a:cubicBezTo>
                <a:cubicBezTo>
                  <a:pt x="1406050" y="1481421"/>
                  <a:pt x="1418673" y="1477709"/>
                  <a:pt x="1418249" y="1493407"/>
                </a:cubicBezTo>
                <a:cubicBezTo>
                  <a:pt x="1421535" y="1506773"/>
                  <a:pt x="1407004" y="1508258"/>
                  <a:pt x="1402655" y="1516531"/>
                </a:cubicBezTo>
                <a:cubicBezTo>
                  <a:pt x="1404352" y="1530745"/>
                  <a:pt x="1420051" y="1524063"/>
                  <a:pt x="1422703" y="1536792"/>
                </a:cubicBezTo>
                <a:cubicBezTo>
                  <a:pt x="1408915" y="1550581"/>
                  <a:pt x="1404140" y="1580493"/>
                  <a:pt x="1422491" y="1597146"/>
                </a:cubicBezTo>
                <a:cubicBezTo>
                  <a:pt x="1434477" y="1596085"/>
                  <a:pt x="1451767" y="1586858"/>
                  <a:pt x="1454949" y="1598737"/>
                </a:cubicBezTo>
                <a:cubicBezTo>
                  <a:pt x="1451873" y="1610088"/>
                  <a:pt x="1430130" y="1608921"/>
                  <a:pt x="1422385" y="1617194"/>
                </a:cubicBezTo>
                <a:cubicBezTo>
                  <a:pt x="1422068" y="1636076"/>
                  <a:pt x="1440418" y="1627060"/>
                  <a:pt x="1440099" y="1645834"/>
                </a:cubicBezTo>
                <a:cubicBezTo>
                  <a:pt x="1438614" y="1664504"/>
                  <a:pt x="1411141" y="1665989"/>
                  <a:pt x="1400533" y="1669701"/>
                </a:cubicBezTo>
                <a:cubicBezTo>
                  <a:pt x="1389291" y="1695477"/>
                  <a:pt x="1417929" y="1698765"/>
                  <a:pt x="1422068" y="1717752"/>
                </a:cubicBezTo>
                <a:cubicBezTo>
                  <a:pt x="1423765" y="1741300"/>
                  <a:pt x="1408383" y="1753394"/>
                  <a:pt x="1418779" y="1782776"/>
                </a:cubicBezTo>
                <a:cubicBezTo>
                  <a:pt x="1438296" y="1792110"/>
                  <a:pt x="1449328" y="1814173"/>
                  <a:pt x="1482953" y="1802400"/>
                </a:cubicBezTo>
                <a:cubicBezTo>
                  <a:pt x="1492923" y="1809293"/>
                  <a:pt x="1506607" y="1810462"/>
                  <a:pt x="1524004" y="1806430"/>
                </a:cubicBezTo>
                <a:cubicBezTo>
                  <a:pt x="1530686" y="1814809"/>
                  <a:pt x="1533551" y="1828918"/>
                  <a:pt x="1541718" y="1835070"/>
                </a:cubicBezTo>
                <a:cubicBezTo>
                  <a:pt x="1576192" y="1840161"/>
                  <a:pt x="1584996" y="1808338"/>
                  <a:pt x="1610771" y="1797413"/>
                </a:cubicBezTo>
                <a:cubicBezTo>
                  <a:pt x="1607376" y="1765804"/>
                  <a:pt x="1585420" y="1761774"/>
                  <a:pt x="1572267" y="1744695"/>
                </a:cubicBezTo>
                <a:cubicBezTo>
                  <a:pt x="1558903" y="1741089"/>
                  <a:pt x="1534717" y="1753818"/>
                  <a:pt x="1527398" y="1741513"/>
                </a:cubicBezTo>
                <a:cubicBezTo>
                  <a:pt x="1533125" y="1705023"/>
                  <a:pt x="1595603" y="1706615"/>
                  <a:pt x="1638986" y="1695370"/>
                </a:cubicBezTo>
                <a:cubicBezTo>
                  <a:pt x="1642699" y="1682217"/>
                  <a:pt x="1651610" y="1672459"/>
                  <a:pt x="1660838" y="1662913"/>
                </a:cubicBezTo>
                <a:cubicBezTo>
                  <a:pt x="1649065" y="1637137"/>
                  <a:pt x="1642911" y="1602769"/>
                  <a:pt x="1631669" y="1576144"/>
                </a:cubicBezTo>
                <a:cubicBezTo>
                  <a:pt x="1618090" y="1574659"/>
                  <a:pt x="1601331" y="1578054"/>
                  <a:pt x="1590619" y="1572220"/>
                </a:cubicBezTo>
                <a:cubicBezTo>
                  <a:pt x="1584889" y="1558111"/>
                  <a:pt x="1573327" y="1535200"/>
                  <a:pt x="1589980" y="1528093"/>
                </a:cubicBezTo>
                <a:cubicBezTo>
                  <a:pt x="1597301" y="1532229"/>
                  <a:pt x="1598468" y="1545595"/>
                  <a:pt x="1612362" y="1539761"/>
                </a:cubicBezTo>
                <a:cubicBezTo>
                  <a:pt x="1618197" y="1506773"/>
                  <a:pt x="1587754" y="1487149"/>
                  <a:pt x="1577040" y="1462222"/>
                </a:cubicBezTo>
                <a:cubicBezTo>
                  <a:pt x="1546065" y="1468480"/>
                  <a:pt x="1507667" y="1460843"/>
                  <a:pt x="1487939" y="1479724"/>
                </a:cubicBezTo>
                <a:cubicBezTo>
                  <a:pt x="1476590" y="1476648"/>
                  <a:pt x="1477755" y="1454903"/>
                  <a:pt x="1469482" y="1447160"/>
                </a:cubicBezTo>
                <a:cubicBezTo>
                  <a:pt x="1445828" y="1450660"/>
                  <a:pt x="1417929" y="1460524"/>
                  <a:pt x="1399049" y="1457024"/>
                </a:cubicBezTo>
                <a:cubicBezTo>
                  <a:pt x="1397351" y="1447901"/>
                  <a:pt x="1390139" y="1446947"/>
                  <a:pt x="1390564" y="1434536"/>
                </a:cubicBezTo>
                <a:cubicBezTo>
                  <a:pt x="1385683" y="1426793"/>
                  <a:pt x="1374227" y="1428808"/>
                  <a:pt x="1371258" y="1418200"/>
                </a:cubicBezTo>
                <a:cubicBezTo>
                  <a:pt x="1390245" y="1400380"/>
                  <a:pt x="1372743" y="1375029"/>
                  <a:pt x="1373803" y="1349360"/>
                </a:cubicBezTo>
                <a:cubicBezTo>
                  <a:pt x="1366909" y="1344852"/>
                  <a:pt x="1357044" y="1344560"/>
                  <a:pt x="1347537" y="1346774"/>
                </a:cubicBezTo>
                <a:close/>
                <a:moveTo>
                  <a:pt x="1893245" y="1331645"/>
                </a:moveTo>
                <a:cubicBezTo>
                  <a:pt x="1873621" y="1331857"/>
                  <a:pt x="1877546" y="1347980"/>
                  <a:pt x="1856014" y="1347025"/>
                </a:cubicBezTo>
                <a:cubicBezTo>
                  <a:pt x="1844450" y="1349253"/>
                  <a:pt x="1840844" y="1339600"/>
                  <a:pt x="1830556" y="1340024"/>
                </a:cubicBezTo>
                <a:cubicBezTo>
                  <a:pt x="1827691" y="1345965"/>
                  <a:pt x="1826419" y="1352966"/>
                  <a:pt x="1821963" y="1357846"/>
                </a:cubicBezTo>
                <a:cubicBezTo>
                  <a:pt x="1810614" y="1368134"/>
                  <a:pt x="1802339" y="1380545"/>
                  <a:pt x="1797036" y="1394866"/>
                </a:cubicBezTo>
                <a:cubicBezTo>
                  <a:pt x="1821539" y="1403987"/>
                  <a:pt x="1799688" y="1429232"/>
                  <a:pt x="1795338" y="1447584"/>
                </a:cubicBezTo>
                <a:cubicBezTo>
                  <a:pt x="1806265" y="1449493"/>
                  <a:pt x="1819948" y="1447371"/>
                  <a:pt x="1834799" y="1443658"/>
                </a:cubicBezTo>
                <a:cubicBezTo>
                  <a:pt x="1844133" y="1443022"/>
                  <a:pt x="1844663" y="1455646"/>
                  <a:pt x="1856438" y="1451508"/>
                </a:cubicBezTo>
                <a:cubicBezTo>
                  <a:pt x="1856014" y="1419580"/>
                  <a:pt x="1838192" y="1382561"/>
                  <a:pt x="1872243" y="1367923"/>
                </a:cubicBezTo>
                <a:cubicBezTo>
                  <a:pt x="1897805" y="1382348"/>
                  <a:pt x="1915308" y="1349147"/>
                  <a:pt x="1893245" y="1331645"/>
                </a:cubicBezTo>
                <a:close/>
                <a:moveTo>
                  <a:pt x="1184144" y="1326236"/>
                </a:moveTo>
                <a:cubicBezTo>
                  <a:pt x="1168869" y="1325810"/>
                  <a:pt x="1173855" y="1346178"/>
                  <a:pt x="1180963" y="1350951"/>
                </a:cubicBezTo>
                <a:cubicBezTo>
                  <a:pt x="1193584" y="1349573"/>
                  <a:pt x="1191675" y="1331221"/>
                  <a:pt x="1184144" y="1326236"/>
                </a:cubicBezTo>
                <a:close/>
                <a:moveTo>
                  <a:pt x="1215911" y="1318373"/>
                </a:moveTo>
                <a:cubicBezTo>
                  <a:pt x="1213636" y="1318121"/>
                  <a:pt x="1211664" y="1318863"/>
                  <a:pt x="1209933" y="1320295"/>
                </a:cubicBezTo>
                <a:cubicBezTo>
                  <a:pt x="1206473" y="1323159"/>
                  <a:pt x="1203981" y="1328781"/>
                  <a:pt x="1201965" y="1334720"/>
                </a:cubicBezTo>
                <a:cubicBezTo>
                  <a:pt x="1213527" y="1340661"/>
                  <a:pt x="1225726" y="1340131"/>
                  <a:pt x="1223709" y="1322417"/>
                </a:cubicBezTo>
                <a:cubicBezTo>
                  <a:pt x="1220766" y="1319871"/>
                  <a:pt x="1218187" y="1318625"/>
                  <a:pt x="1215911" y="1318373"/>
                </a:cubicBezTo>
                <a:close/>
                <a:moveTo>
                  <a:pt x="46295" y="1268213"/>
                </a:moveTo>
                <a:cubicBezTo>
                  <a:pt x="53614" y="1272774"/>
                  <a:pt x="56373" y="1289216"/>
                  <a:pt x="42370" y="1289109"/>
                </a:cubicBezTo>
                <a:cubicBezTo>
                  <a:pt x="35157" y="1284549"/>
                  <a:pt x="32399" y="1268213"/>
                  <a:pt x="46295" y="1268213"/>
                </a:cubicBezTo>
                <a:close/>
                <a:moveTo>
                  <a:pt x="382495" y="1238354"/>
                </a:moveTo>
                <a:cubicBezTo>
                  <a:pt x="377563" y="1239016"/>
                  <a:pt x="372100" y="1240475"/>
                  <a:pt x="366956" y="1241483"/>
                </a:cubicBezTo>
                <a:cubicBezTo>
                  <a:pt x="362075" y="1248377"/>
                  <a:pt x="367378" y="1261954"/>
                  <a:pt x="369182" y="1273199"/>
                </a:cubicBezTo>
                <a:cubicBezTo>
                  <a:pt x="389230" y="1269804"/>
                  <a:pt x="396443" y="1257924"/>
                  <a:pt x="394853" y="1239998"/>
                </a:cubicBezTo>
                <a:cubicBezTo>
                  <a:pt x="391830" y="1237823"/>
                  <a:pt x="387427" y="1237690"/>
                  <a:pt x="382495" y="1238354"/>
                </a:cubicBezTo>
                <a:close/>
                <a:moveTo>
                  <a:pt x="75147" y="1230451"/>
                </a:moveTo>
                <a:cubicBezTo>
                  <a:pt x="83846" y="1227482"/>
                  <a:pt x="90104" y="1228117"/>
                  <a:pt x="95302" y="1230558"/>
                </a:cubicBezTo>
                <a:cubicBezTo>
                  <a:pt x="97210" y="1242119"/>
                  <a:pt x="74193" y="1245408"/>
                  <a:pt x="75147" y="1230451"/>
                </a:cubicBezTo>
                <a:close/>
                <a:moveTo>
                  <a:pt x="903366" y="1148658"/>
                </a:moveTo>
                <a:cubicBezTo>
                  <a:pt x="887450" y="1144830"/>
                  <a:pt x="868417" y="1154874"/>
                  <a:pt x="864122" y="1171899"/>
                </a:cubicBezTo>
                <a:cubicBezTo>
                  <a:pt x="880349" y="1176035"/>
                  <a:pt x="881729" y="1202448"/>
                  <a:pt x="886396" y="1223875"/>
                </a:cubicBezTo>
                <a:cubicBezTo>
                  <a:pt x="901142" y="1237028"/>
                  <a:pt x="905489" y="1265562"/>
                  <a:pt x="924159" y="1272775"/>
                </a:cubicBezTo>
                <a:cubicBezTo>
                  <a:pt x="929039" y="1239043"/>
                  <a:pt x="908884" y="1188551"/>
                  <a:pt x="917581" y="1157366"/>
                </a:cubicBezTo>
                <a:cubicBezTo>
                  <a:pt x="913630" y="1152752"/>
                  <a:pt x="908671" y="1149934"/>
                  <a:pt x="903366" y="1148658"/>
                </a:cubicBezTo>
                <a:close/>
                <a:moveTo>
                  <a:pt x="1033838" y="1134668"/>
                </a:moveTo>
                <a:cubicBezTo>
                  <a:pt x="1028217" y="1153655"/>
                  <a:pt x="989819" y="1155776"/>
                  <a:pt x="969558" y="1155351"/>
                </a:cubicBezTo>
                <a:cubicBezTo>
                  <a:pt x="939009" y="1177626"/>
                  <a:pt x="950569" y="1261000"/>
                  <a:pt x="991621" y="1267577"/>
                </a:cubicBezTo>
                <a:cubicBezTo>
                  <a:pt x="992575" y="1247953"/>
                  <a:pt x="1005411" y="1236392"/>
                  <a:pt x="1019625" y="1225891"/>
                </a:cubicBezTo>
                <a:cubicBezTo>
                  <a:pt x="1022383" y="1203084"/>
                  <a:pt x="1031717" y="1184734"/>
                  <a:pt x="1049219" y="1171792"/>
                </a:cubicBezTo>
                <a:cubicBezTo>
                  <a:pt x="1045719" y="1156942"/>
                  <a:pt x="1045507" y="1137213"/>
                  <a:pt x="1033838" y="1134668"/>
                </a:cubicBezTo>
                <a:close/>
                <a:moveTo>
                  <a:pt x="4398" y="1095525"/>
                </a:moveTo>
                <a:cubicBezTo>
                  <a:pt x="18716" y="1092555"/>
                  <a:pt x="28052" y="1097010"/>
                  <a:pt x="37705" y="1101042"/>
                </a:cubicBezTo>
                <a:cubicBezTo>
                  <a:pt x="38553" y="1112816"/>
                  <a:pt x="34734" y="1121513"/>
                  <a:pt x="26778" y="1127348"/>
                </a:cubicBezTo>
                <a:cubicBezTo>
                  <a:pt x="5989" y="1133712"/>
                  <a:pt x="-7377" y="1108361"/>
                  <a:pt x="4398" y="1095525"/>
                </a:cubicBezTo>
                <a:close/>
                <a:moveTo>
                  <a:pt x="51917" y="989558"/>
                </a:moveTo>
                <a:cubicBezTo>
                  <a:pt x="68252" y="984997"/>
                  <a:pt x="65176" y="1001546"/>
                  <a:pt x="64222" y="1011303"/>
                </a:cubicBezTo>
                <a:cubicBezTo>
                  <a:pt x="54250" y="1012788"/>
                  <a:pt x="54039" y="999848"/>
                  <a:pt x="51917" y="989558"/>
                </a:cubicBezTo>
                <a:close/>
                <a:moveTo>
                  <a:pt x="510367" y="947765"/>
                </a:moveTo>
                <a:cubicBezTo>
                  <a:pt x="519385" y="953492"/>
                  <a:pt x="514292" y="961661"/>
                  <a:pt x="514929" y="970994"/>
                </a:cubicBezTo>
                <a:cubicBezTo>
                  <a:pt x="497214" y="973859"/>
                  <a:pt x="491275" y="950734"/>
                  <a:pt x="510367" y="947765"/>
                </a:cubicBezTo>
                <a:close/>
                <a:moveTo>
                  <a:pt x="1040096" y="799156"/>
                </a:moveTo>
                <a:cubicBezTo>
                  <a:pt x="1017822" y="800960"/>
                  <a:pt x="1011458" y="813583"/>
                  <a:pt x="1000531" y="823023"/>
                </a:cubicBezTo>
                <a:cubicBezTo>
                  <a:pt x="994062" y="840313"/>
                  <a:pt x="1014321" y="858769"/>
                  <a:pt x="1001274" y="867149"/>
                </a:cubicBezTo>
                <a:cubicBezTo>
                  <a:pt x="985363" y="872453"/>
                  <a:pt x="997136" y="836494"/>
                  <a:pt x="980377" y="843071"/>
                </a:cubicBezTo>
                <a:cubicBezTo>
                  <a:pt x="975180" y="835539"/>
                  <a:pt x="966270" y="853466"/>
                  <a:pt x="972528" y="864710"/>
                </a:cubicBezTo>
                <a:cubicBezTo>
                  <a:pt x="959164" y="879241"/>
                  <a:pt x="954177" y="899395"/>
                  <a:pt x="937629" y="911807"/>
                </a:cubicBezTo>
                <a:cubicBezTo>
                  <a:pt x="915673" y="922838"/>
                  <a:pt x="906974" y="942780"/>
                  <a:pt x="880987" y="951053"/>
                </a:cubicBezTo>
                <a:cubicBezTo>
                  <a:pt x="883744" y="973648"/>
                  <a:pt x="899974" y="976300"/>
                  <a:pt x="911854" y="985210"/>
                </a:cubicBezTo>
                <a:cubicBezTo>
                  <a:pt x="869213" y="1022441"/>
                  <a:pt x="829859" y="975768"/>
                  <a:pt x="789552" y="977041"/>
                </a:cubicBezTo>
                <a:cubicBezTo>
                  <a:pt x="793264" y="983406"/>
                  <a:pt x="781277" y="995392"/>
                  <a:pt x="793371" y="996348"/>
                </a:cubicBezTo>
                <a:cubicBezTo>
                  <a:pt x="796340" y="1003560"/>
                  <a:pt x="808963" y="996452"/>
                  <a:pt x="808008" y="1009605"/>
                </a:cubicBezTo>
                <a:cubicBezTo>
                  <a:pt x="811508" y="1026577"/>
                  <a:pt x="817768" y="1045353"/>
                  <a:pt x="803977" y="1050657"/>
                </a:cubicBezTo>
                <a:cubicBezTo>
                  <a:pt x="796553" y="1043443"/>
                  <a:pt x="782870" y="1045460"/>
                  <a:pt x="780111" y="1031244"/>
                </a:cubicBezTo>
                <a:cubicBezTo>
                  <a:pt x="773747" y="1016926"/>
                  <a:pt x="786793" y="1015652"/>
                  <a:pt x="787113" y="1005788"/>
                </a:cubicBezTo>
                <a:cubicBezTo>
                  <a:pt x="771201" y="1007803"/>
                  <a:pt x="758896" y="1004408"/>
                  <a:pt x="742985" y="1006425"/>
                </a:cubicBezTo>
                <a:cubicBezTo>
                  <a:pt x="738212" y="991892"/>
                  <a:pt x="720392" y="996772"/>
                  <a:pt x="711375" y="988603"/>
                </a:cubicBezTo>
                <a:cubicBezTo>
                  <a:pt x="712330" y="979906"/>
                  <a:pt x="718270" y="969299"/>
                  <a:pt x="710632" y="964632"/>
                </a:cubicBezTo>
                <a:cubicBezTo>
                  <a:pt x="691115" y="966964"/>
                  <a:pt x="684646" y="980967"/>
                  <a:pt x="684220" y="993907"/>
                </a:cubicBezTo>
                <a:cubicBezTo>
                  <a:pt x="683691" y="1013424"/>
                  <a:pt x="704693" y="1027108"/>
                  <a:pt x="709572" y="1041217"/>
                </a:cubicBezTo>
                <a:cubicBezTo>
                  <a:pt x="698753" y="1055854"/>
                  <a:pt x="691434" y="1076963"/>
                  <a:pt x="704905" y="1098602"/>
                </a:cubicBezTo>
                <a:cubicBezTo>
                  <a:pt x="727604" y="1091494"/>
                  <a:pt x="735560" y="1074311"/>
                  <a:pt x="768443" y="1073992"/>
                </a:cubicBezTo>
                <a:cubicBezTo>
                  <a:pt x="780005" y="1085025"/>
                  <a:pt x="788704" y="1100617"/>
                  <a:pt x="796977" y="1116635"/>
                </a:cubicBezTo>
                <a:cubicBezTo>
                  <a:pt x="815432" y="1115785"/>
                  <a:pt x="827632" y="1124378"/>
                  <a:pt x="843331" y="1127560"/>
                </a:cubicBezTo>
                <a:cubicBezTo>
                  <a:pt x="856273" y="1125015"/>
                  <a:pt x="869213" y="1122469"/>
                  <a:pt x="882046" y="1119922"/>
                </a:cubicBezTo>
                <a:cubicBezTo>
                  <a:pt x="888411" y="1108573"/>
                  <a:pt x="893927" y="1096587"/>
                  <a:pt x="899231" y="1084388"/>
                </a:cubicBezTo>
                <a:cubicBezTo>
                  <a:pt x="906974" y="1082903"/>
                  <a:pt x="914717" y="1081312"/>
                  <a:pt x="922461" y="1079826"/>
                </a:cubicBezTo>
                <a:cubicBezTo>
                  <a:pt x="927659" y="1068794"/>
                  <a:pt x="919066" y="1048429"/>
                  <a:pt x="931158" y="1041958"/>
                </a:cubicBezTo>
                <a:cubicBezTo>
                  <a:pt x="953117" y="1037609"/>
                  <a:pt x="974968" y="1033366"/>
                  <a:pt x="996925" y="1029018"/>
                </a:cubicBezTo>
                <a:cubicBezTo>
                  <a:pt x="1010183" y="1030927"/>
                  <a:pt x="1003926" y="1061900"/>
                  <a:pt x="1022383" y="1056172"/>
                </a:cubicBezTo>
                <a:cubicBezTo>
                  <a:pt x="1040203" y="1039200"/>
                  <a:pt x="1027685" y="1027957"/>
                  <a:pt x="1017184" y="1008970"/>
                </a:cubicBezTo>
                <a:cubicBezTo>
                  <a:pt x="1005305" y="1013318"/>
                  <a:pt x="1002122" y="1004727"/>
                  <a:pt x="989287" y="1010455"/>
                </a:cubicBezTo>
                <a:cubicBezTo>
                  <a:pt x="982922" y="1001439"/>
                  <a:pt x="976027" y="993483"/>
                  <a:pt x="968391" y="986375"/>
                </a:cubicBezTo>
                <a:cubicBezTo>
                  <a:pt x="954601" y="981921"/>
                  <a:pt x="928402" y="995817"/>
                  <a:pt x="922779" y="979269"/>
                </a:cubicBezTo>
                <a:cubicBezTo>
                  <a:pt x="924264" y="963464"/>
                  <a:pt x="934130" y="953281"/>
                  <a:pt x="953010" y="949144"/>
                </a:cubicBezTo>
                <a:cubicBezTo>
                  <a:pt x="956723" y="941508"/>
                  <a:pt x="957996" y="932385"/>
                  <a:pt x="969345" y="929840"/>
                </a:cubicBezTo>
                <a:cubicBezTo>
                  <a:pt x="1002229" y="927293"/>
                  <a:pt x="1012199" y="909261"/>
                  <a:pt x="1031293" y="897487"/>
                </a:cubicBezTo>
                <a:cubicBezTo>
                  <a:pt x="1042431" y="894835"/>
                  <a:pt x="1057068" y="894622"/>
                  <a:pt x="1061524" y="887516"/>
                </a:cubicBezTo>
                <a:cubicBezTo>
                  <a:pt x="1063115" y="863967"/>
                  <a:pt x="1055584" y="813794"/>
                  <a:pt x="1040096" y="799156"/>
                </a:cubicBezTo>
                <a:close/>
                <a:moveTo>
                  <a:pt x="1867893" y="793641"/>
                </a:moveTo>
                <a:cubicBezTo>
                  <a:pt x="1862801" y="794596"/>
                  <a:pt x="1857603" y="795657"/>
                  <a:pt x="1852406" y="796717"/>
                </a:cubicBezTo>
                <a:cubicBezTo>
                  <a:pt x="1853891" y="811461"/>
                  <a:pt x="1843815" y="831190"/>
                  <a:pt x="1853043" y="840737"/>
                </a:cubicBezTo>
                <a:cubicBezTo>
                  <a:pt x="1869591" y="839571"/>
                  <a:pt x="1857181" y="818887"/>
                  <a:pt x="1872454" y="816872"/>
                </a:cubicBezTo>
                <a:cubicBezTo>
                  <a:pt x="1870863" y="809127"/>
                  <a:pt x="1869378" y="801384"/>
                  <a:pt x="1867893" y="793641"/>
                </a:cubicBezTo>
                <a:close/>
                <a:moveTo>
                  <a:pt x="327071" y="649910"/>
                </a:moveTo>
                <a:cubicBezTo>
                  <a:pt x="342982" y="657335"/>
                  <a:pt x="337891" y="678761"/>
                  <a:pt x="335451" y="692551"/>
                </a:cubicBezTo>
                <a:cubicBezTo>
                  <a:pt x="326754" y="688838"/>
                  <a:pt x="315616" y="688732"/>
                  <a:pt x="306069" y="686186"/>
                </a:cubicBezTo>
                <a:cubicBezTo>
                  <a:pt x="303947" y="667943"/>
                  <a:pt x="314342" y="658078"/>
                  <a:pt x="327071" y="649910"/>
                </a:cubicBezTo>
                <a:close/>
                <a:moveTo>
                  <a:pt x="225507" y="613847"/>
                </a:moveTo>
                <a:cubicBezTo>
                  <a:pt x="240782" y="612706"/>
                  <a:pt x="257330" y="614589"/>
                  <a:pt x="272339" y="616499"/>
                </a:cubicBezTo>
                <a:cubicBezTo>
                  <a:pt x="263746" y="639835"/>
                  <a:pt x="262792" y="668369"/>
                  <a:pt x="245820" y="686082"/>
                </a:cubicBezTo>
                <a:cubicBezTo>
                  <a:pt x="218347" y="695418"/>
                  <a:pt x="209648" y="676642"/>
                  <a:pt x="194056" y="668156"/>
                </a:cubicBezTo>
                <a:cubicBezTo>
                  <a:pt x="191404" y="655109"/>
                  <a:pt x="188858" y="642274"/>
                  <a:pt x="186313" y="629334"/>
                </a:cubicBezTo>
                <a:cubicBezTo>
                  <a:pt x="196231" y="619150"/>
                  <a:pt x="210232" y="614987"/>
                  <a:pt x="225507" y="613847"/>
                </a:cubicBezTo>
                <a:close/>
                <a:moveTo>
                  <a:pt x="1879934" y="575314"/>
                </a:moveTo>
                <a:cubicBezTo>
                  <a:pt x="1882559" y="576428"/>
                  <a:pt x="1885025" y="577781"/>
                  <a:pt x="1889533" y="576083"/>
                </a:cubicBezTo>
                <a:cubicBezTo>
                  <a:pt x="1895686" y="590086"/>
                  <a:pt x="1874895" y="593162"/>
                  <a:pt x="1867789" y="588388"/>
                </a:cubicBezTo>
                <a:cubicBezTo>
                  <a:pt x="1865455" y="582341"/>
                  <a:pt x="1870122" y="580963"/>
                  <a:pt x="1869379" y="575977"/>
                </a:cubicBezTo>
                <a:cubicBezTo>
                  <a:pt x="1874524" y="573325"/>
                  <a:pt x="1877308" y="574200"/>
                  <a:pt x="1879934" y="575314"/>
                </a:cubicBezTo>
                <a:close/>
                <a:moveTo>
                  <a:pt x="1925676" y="549738"/>
                </a:moveTo>
                <a:cubicBezTo>
                  <a:pt x="1928089" y="550335"/>
                  <a:pt x="1930211" y="551369"/>
                  <a:pt x="1932916" y="551475"/>
                </a:cubicBezTo>
                <a:cubicBezTo>
                  <a:pt x="1934401" y="561446"/>
                  <a:pt x="1930265" y="567598"/>
                  <a:pt x="1920505" y="570039"/>
                </a:cubicBezTo>
                <a:cubicBezTo>
                  <a:pt x="1914564" y="565902"/>
                  <a:pt x="1912762" y="556673"/>
                  <a:pt x="1916688" y="550626"/>
                </a:cubicBezTo>
                <a:cubicBezTo>
                  <a:pt x="1920559" y="548982"/>
                  <a:pt x="1923264" y="549141"/>
                  <a:pt x="1925676" y="549738"/>
                </a:cubicBezTo>
                <a:close/>
                <a:moveTo>
                  <a:pt x="477696" y="515729"/>
                </a:moveTo>
                <a:cubicBezTo>
                  <a:pt x="484802" y="520820"/>
                  <a:pt x="489152" y="543202"/>
                  <a:pt x="484591" y="550627"/>
                </a:cubicBezTo>
                <a:cubicBezTo>
                  <a:pt x="458708" y="563887"/>
                  <a:pt x="441525" y="538111"/>
                  <a:pt x="443646" y="526443"/>
                </a:cubicBezTo>
                <a:cubicBezTo>
                  <a:pt x="448739" y="518698"/>
                  <a:pt x="465815" y="518911"/>
                  <a:pt x="477696" y="515729"/>
                </a:cubicBezTo>
                <a:close/>
                <a:moveTo>
                  <a:pt x="795969" y="402164"/>
                </a:moveTo>
                <a:cubicBezTo>
                  <a:pt x="798595" y="403291"/>
                  <a:pt x="801061" y="404670"/>
                  <a:pt x="805570" y="402973"/>
                </a:cubicBezTo>
                <a:cubicBezTo>
                  <a:pt x="811721" y="416974"/>
                  <a:pt x="790930" y="420052"/>
                  <a:pt x="783822" y="415277"/>
                </a:cubicBezTo>
                <a:cubicBezTo>
                  <a:pt x="781490" y="409231"/>
                  <a:pt x="786263" y="407851"/>
                  <a:pt x="785415" y="402867"/>
                </a:cubicBezTo>
                <a:cubicBezTo>
                  <a:pt x="790560" y="400162"/>
                  <a:pt x="793344" y="401037"/>
                  <a:pt x="795969" y="402164"/>
                </a:cubicBezTo>
                <a:close/>
                <a:moveTo>
                  <a:pt x="424873" y="369241"/>
                </a:moveTo>
                <a:cubicBezTo>
                  <a:pt x="437071" y="369454"/>
                  <a:pt x="439085" y="384728"/>
                  <a:pt x="448738" y="388652"/>
                </a:cubicBezTo>
                <a:cubicBezTo>
                  <a:pt x="446299" y="399366"/>
                  <a:pt x="443010" y="409443"/>
                  <a:pt x="438556" y="418777"/>
                </a:cubicBezTo>
                <a:cubicBezTo>
                  <a:pt x="413733" y="422596"/>
                  <a:pt x="401217" y="435431"/>
                  <a:pt x="386686" y="420898"/>
                </a:cubicBezTo>
                <a:cubicBezTo>
                  <a:pt x="387321" y="412412"/>
                  <a:pt x="394111" y="407958"/>
                  <a:pt x="389868" y="396183"/>
                </a:cubicBezTo>
                <a:cubicBezTo>
                  <a:pt x="404612" y="389289"/>
                  <a:pt x="423706" y="385258"/>
                  <a:pt x="424873" y="369241"/>
                </a:cubicBezTo>
                <a:close/>
                <a:moveTo>
                  <a:pt x="803447" y="330948"/>
                </a:moveTo>
                <a:cubicBezTo>
                  <a:pt x="814586" y="330417"/>
                  <a:pt x="829860" y="359482"/>
                  <a:pt x="809494" y="361923"/>
                </a:cubicBezTo>
                <a:cubicBezTo>
                  <a:pt x="800372" y="355876"/>
                  <a:pt x="802705" y="340283"/>
                  <a:pt x="803447" y="330948"/>
                </a:cubicBezTo>
                <a:close/>
                <a:moveTo>
                  <a:pt x="1045932" y="275260"/>
                </a:moveTo>
                <a:cubicBezTo>
                  <a:pt x="1048901" y="284063"/>
                  <a:pt x="1056751" y="289793"/>
                  <a:pt x="1050599" y="298490"/>
                </a:cubicBezTo>
                <a:cubicBezTo>
                  <a:pt x="1044446" y="297642"/>
                  <a:pt x="1039566" y="294671"/>
                  <a:pt x="1033521" y="293823"/>
                </a:cubicBezTo>
                <a:cubicBezTo>
                  <a:pt x="1038401" y="288200"/>
                  <a:pt x="1034899" y="276851"/>
                  <a:pt x="1045932" y="275260"/>
                </a:cubicBezTo>
                <a:close/>
                <a:moveTo>
                  <a:pt x="1663704" y="266456"/>
                </a:moveTo>
                <a:cubicBezTo>
                  <a:pt x="1666778" y="276320"/>
                  <a:pt x="1665613" y="283428"/>
                  <a:pt x="1655112" y="284276"/>
                </a:cubicBezTo>
                <a:cubicBezTo>
                  <a:pt x="1655217" y="280776"/>
                  <a:pt x="1652990" y="280882"/>
                  <a:pt x="1650551" y="281094"/>
                </a:cubicBezTo>
                <a:cubicBezTo>
                  <a:pt x="1647367" y="271123"/>
                  <a:pt x="1653414" y="267304"/>
                  <a:pt x="1663704" y="266456"/>
                </a:cubicBezTo>
                <a:close/>
                <a:moveTo>
                  <a:pt x="508776" y="264228"/>
                </a:moveTo>
                <a:cubicBezTo>
                  <a:pt x="516412" y="260940"/>
                  <a:pt x="518003" y="267411"/>
                  <a:pt x="521929" y="269638"/>
                </a:cubicBezTo>
                <a:cubicBezTo>
                  <a:pt x="531580" y="275153"/>
                  <a:pt x="547491" y="277168"/>
                  <a:pt x="548128" y="300718"/>
                </a:cubicBezTo>
                <a:cubicBezTo>
                  <a:pt x="543250" y="308567"/>
                  <a:pt x="533808" y="313552"/>
                  <a:pt x="518746" y="314508"/>
                </a:cubicBezTo>
                <a:cubicBezTo>
                  <a:pt x="510578" y="305809"/>
                  <a:pt x="504639" y="275366"/>
                  <a:pt x="508776" y="264228"/>
                </a:cubicBezTo>
                <a:close/>
                <a:moveTo>
                  <a:pt x="664385" y="257757"/>
                </a:moveTo>
                <a:cubicBezTo>
                  <a:pt x="686767" y="254470"/>
                  <a:pt x="701511" y="262530"/>
                  <a:pt x="702996" y="290429"/>
                </a:cubicBezTo>
                <a:cubicBezTo>
                  <a:pt x="698542" y="297535"/>
                  <a:pt x="683798" y="297748"/>
                  <a:pt x="672765" y="300400"/>
                </a:cubicBezTo>
                <a:cubicBezTo>
                  <a:pt x="661627" y="291170"/>
                  <a:pt x="665659" y="270699"/>
                  <a:pt x="664385" y="257757"/>
                </a:cubicBezTo>
                <a:close/>
                <a:moveTo>
                  <a:pt x="1945645" y="227104"/>
                </a:moveTo>
                <a:cubicBezTo>
                  <a:pt x="1959646" y="228589"/>
                  <a:pt x="1966010" y="251608"/>
                  <a:pt x="1956357" y="261153"/>
                </a:cubicBezTo>
                <a:cubicBezTo>
                  <a:pt x="1940766" y="262003"/>
                  <a:pt x="1936523" y="236014"/>
                  <a:pt x="1945645" y="227104"/>
                </a:cubicBezTo>
                <a:close/>
                <a:moveTo>
                  <a:pt x="927029" y="203276"/>
                </a:moveTo>
                <a:cubicBezTo>
                  <a:pt x="932713" y="206100"/>
                  <a:pt x="933309" y="216442"/>
                  <a:pt x="941661" y="215329"/>
                </a:cubicBezTo>
                <a:cubicBezTo>
                  <a:pt x="950995" y="216390"/>
                  <a:pt x="955451" y="224663"/>
                  <a:pt x="960861" y="231664"/>
                </a:cubicBezTo>
                <a:cubicBezTo>
                  <a:pt x="952588" y="243969"/>
                  <a:pt x="968817" y="272820"/>
                  <a:pt x="949936" y="278018"/>
                </a:cubicBezTo>
                <a:cubicBezTo>
                  <a:pt x="947814" y="267728"/>
                  <a:pt x="947071" y="255635"/>
                  <a:pt x="940707" y="251605"/>
                </a:cubicBezTo>
                <a:cubicBezTo>
                  <a:pt x="919598" y="254257"/>
                  <a:pt x="889369" y="263910"/>
                  <a:pt x="887352" y="225936"/>
                </a:cubicBezTo>
                <a:cubicBezTo>
                  <a:pt x="902626" y="221587"/>
                  <a:pt x="908354" y="210873"/>
                  <a:pt x="919174" y="203661"/>
                </a:cubicBezTo>
                <a:cubicBezTo>
                  <a:pt x="922675" y="202229"/>
                  <a:pt x="925135" y="202335"/>
                  <a:pt x="927029" y="203276"/>
                </a:cubicBezTo>
                <a:close/>
                <a:moveTo>
                  <a:pt x="1024822" y="126543"/>
                </a:moveTo>
                <a:cubicBezTo>
                  <a:pt x="1034901" y="121665"/>
                  <a:pt x="1034158" y="132697"/>
                  <a:pt x="1041903" y="131212"/>
                </a:cubicBezTo>
                <a:cubicBezTo>
                  <a:pt x="1043386" y="141183"/>
                  <a:pt x="1029172" y="143198"/>
                  <a:pt x="1023233" y="138955"/>
                </a:cubicBezTo>
                <a:cubicBezTo>
                  <a:pt x="1024718" y="135455"/>
                  <a:pt x="1025991" y="131847"/>
                  <a:pt x="1024822" y="126543"/>
                </a:cubicBezTo>
                <a:close/>
                <a:moveTo>
                  <a:pt x="1336414" y="101896"/>
                </a:moveTo>
                <a:cubicBezTo>
                  <a:pt x="1340657" y="100000"/>
                  <a:pt x="1346437" y="100345"/>
                  <a:pt x="1349937" y="102891"/>
                </a:cubicBezTo>
                <a:cubicBezTo>
                  <a:pt x="1355347" y="115725"/>
                  <a:pt x="1339118" y="119437"/>
                  <a:pt x="1332118" y="114346"/>
                </a:cubicBezTo>
                <a:cubicBezTo>
                  <a:pt x="1329466" y="107929"/>
                  <a:pt x="1332171" y="103792"/>
                  <a:pt x="1336414" y="101896"/>
                </a:cubicBezTo>
                <a:close/>
                <a:moveTo>
                  <a:pt x="1268473" y="18139"/>
                </a:moveTo>
                <a:cubicBezTo>
                  <a:pt x="1280566" y="15061"/>
                  <a:pt x="1283429" y="25882"/>
                  <a:pt x="1297005" y="20578"/>
                </a:cubicBezTo>
                <a:cubicBezTo>
                  <a:pt x="1308039" y="36383"/>
                  <a:pt x="1308887" y="63856"/>
                  <a:pt x="1304644" y="79448"/>
                </a:cubicBezTo>
                <a:cubicBezTo>
                  <a:pt x="1313871" y="94087"/>
                  <a:pt x="1319388" y="114240"/>
                  <a:pt x="1329995" y="126758"/>
                </a:cubicBezTo>
                <a:cubicBezTo>
                  <a:pt x="1327874" y="133122"/>
                  <a:pt x="1318646" y="134820"/>
                  <a:pt x="1312175" y="138213"/>
                </a:cubicBezTo>
                <a:cubicBezTo>
                  <a:pt x="1315675" y="164201"/>
                  <a:pt x="1300825" y="177672"/>
                  <a:pt x="1291067" y="194644"/>
                </a:cubicBezTo>
                <a:cubicBezTo>
                  <a:pt x="1274731" y="186158"/>
                  <a:pt x="1263063" y="203236"/>
                  <a:pt x="1253836" y="210025"/>
                </a:cubicBezTo>
                <a:cubicBezTo>
                  <a:pt x="1260731" y="221587"/>
                  <a:pt x="1279399" y="215328"/>
                  <a:pt x="1288626" y="223284"/>
                </a:cubicBezTo>
                <a:cubicBezTo>
                  <a:pt x="1285763" y="235800"/>
                  <a:pt x="1288521" y="243756"/>
                  <a:pt x="1297855" y="249590"/>
                </a:cubicBezTo>
                <a:cubicBezTo>
                  <a:pt x="1312069" y="246832"/>
                  <a:pt x="1326283" y="243969"/>
                  <a:pt x="1340496" y="241210"/>
                </a:cubicBezTo>
                <a:cubicBezTo>
                  <a:pt x="1355347" y="239089"/>
                  <a:pt x="1358423" y="254576"/>
                  <a:pt x="1374547" y="250651"/>
                </a:cubicBezTo>
                <a:cubicBezTo>
                  <a:pt x="1376136" y="258394"/>
                  <a:pt x="1386109" y="253515"/>
                  <a:pt x="1385365" y="264653"/>
                </a:cubicBezTo>
                <a:cubicBezTo>
                  <a:pt x="1402974" y="263380"/>
                  <a:pt x="1416764" y="267940"/>
                  <a:pt x="1427900" y="276426"/>
                </a:cubicBezTo>
                <a:cubicBezTo>
                  <a:pt x="1443387" y="273350"/>
                  <a:pt x="1458875" y="270381"/>
                  <a:pt x="1474360" y="267304"/>
                </a:cubicBezTo>
                <a:cubicBezTo>
                  <a:pt x="1492395" y="265925"/>
                  <a:pt x="1480620" y="244606"/>
                  <a:pt x="1497697" y="242589"/>
                </a:cubicBezTo>
                <a:cubicBezTo>
                  <a:pt x="1499925" y="247681"/>
                  <a:pt x="1508093" y="243862"/>
                  <a:pt x="1514032" y="243438"/>
                </a:cubicBezTo>
                <a:cubicBezTo>
                  <a:pt x="1524746" y="260941"/>
                  <a:pt x="1542142" y="268260"/>
                  <a:pt x="1547869" y="293081"/>
                </a:cubicBezTo>
                <a:cubicBezTo>
                  <a:pt x="1553916" y="305703"/>
                  <a:pt x="1567917" y="306658"/>
                  <a:pt x="1570252" y="324903"/>
                </a:cubicBezTo>
                <a:cubicBezTo>
                  <a:pt x="1576192" y="332857"/>
                  <a:pt x="1584783" y="336676"/>
                  <a:pt x="1596557" y="335828"/>
                </a:cubicBezTo>
                <a:cubicBezTo>
                  <a:pt x="1598468" y="344949"/>
                  <a:pt x="1592103" y="348557"/>
                  <a:pt x="1597194" y="359800"/>
                </a:cubicBezTo>
                <a:cubicBezTo>
                  <a:pt x="1599846" y="365740"/>
                  <a:pt x="1606528" y="366271"/>
                  <a:pt x="1611089" y="369136"/>
                </a:cubicBezTo>
                <a:cubicBezTo>
                  <a:pt x="1622015" y="375924"/>
                  <a:pt x="1634001" y="381969"/>
                  <a:pt x="1643548" y="390881"/>
                </a:cubicBezTo>
                <a:cubicBezTo>
                  <a:pt x="1651291" y="389394"/>
                  <a:pt x="1659035" y="387910"/>
                  <a:pt x="1666778" y="386319"/>
                </a:cubicBezTo>
                <a:cubicBezTo>
                  <a:pt x="1683539" y="401487"/>
                  <a:pt x="1709102" y="403397"/>
                  <a:pt x="1728619" y="414429"/>
                </a:cubicBezTo>
                <a:cubicBezTo>
                  <a:pt x="1731482" y="428536"/>
                  <a:pt x="1740394" y="433628"/>
                  <a:pt x="1749515" y="438507"/>
                </a:cubicBezTo>
                <a:cubicBezTo>
                  <a:pt x="1751213" y="455902"/>
                  <a:pt x="1756410" y="468208"/>
                  <a:pt x="1764896" y="475739"/>
                </a:cubicBezTo>
                <a:cubicBezTo>
                  <a:pt x="1775927" y="470859"/>
                  <a:pt x="1774762" y="457813"/>
                  <a:pt x="1770412" y="442432"/>
                </a:cubicBezTo>
                <a:cubicBezTo>
                  <a:pt x="1778685" y="437870"/>
                  <a:pt x="1779746" y="428536"/>
                  <a:pt x="1782079" y="420050"/>
                </a:cubicBezTo>
                <a:cubicBezTo>
                  <a:pt x="1786747" y="419839"/>
                  <a:pt x="1788763" y="417822"/>
                  <a:pt x="1789080" y="414640"/>
                </a:cubicBezTo>
                <a:cubicBezTo>
                  <a:pt x="1805098" y="409125"/>
                  <a:pt x="1815280" y="412413"/>
                  <a:pt x="1828539" y="410927"/>
                </a:cubicBezTo>
                <a:cubicBezTo>
                  <a:pt x="1833736" y="433203"/>
                  <a:pt x="1847634" y="442538"/>
                  <a:pt x="1870227" y="438932"/>
                </a:cubicBezTo>
                <a:cubicBezTo>
                  <a:pt x="1878394" y="443069"/>
                  <a:pt x="1867893" y="458978"/>
                  <a:pt x="1879455" y="465343"/>
                </a:cubicBezTo>
                <a:cubicBezTo>
                  <a:pt x="1898231" y="472238"/>
                  <a:pt x="1891443" y="451129"/>
                  <a:pt x="1908202" y="447629"/>
                </a:cubicBezTo>
                <a:cubicBezTo>
                  <a:pt x="1913081" y="450388"/>
                  <a:pt x="1912232" y="461630"/>
                  <a:pt x="1922098" y="456963"/>
                </a:cubicBezTo>
                <a:cubicBezTo>
                  <a:pt x="1933021" y="454207"/>
                  <a:pt x="1925915" y="439461"/>
                  <a:pt x="1924537" y="428325"/>
                </a:cubicBezTo>
                <a:cubicBezTo>
                  <a:pt x="1938538" y="423126"/>
                  <a:pt x="1936842" y="407427"/>
                  <a:pt x="1951691" y="402867"/>
                </a:cubicBezTo>
                <a:cubicBezTo>
                  <a:pt x="1960918" y="410716"/>
                  <a:pt x="1960283" y="433522"/>
                  <a:pt x="1964633" y="448584"/>
                </a:cubicBezTo>
                <a:cubicBezTo>
                  <a:pt x="1980650" y="446145"/>
                  <a:pt x="2005046" y="447205"/>
                  <a:pt x="2014275" y="434794"/>
                </a:cubicBezTo>
                <a:cubicBezTo>
                  <a:pt x="2004728" y="418989"/>
                  <a:pt x="1988499" y="413050"/>
                  <a:pt x="1972588" y="406790"/>
                </a:cubicBezTo>
                <a:cubicBezTo>
                  <a:pt x="1983089" y="392577"/>
                  <a:pt x="1987015" y="373802"/>
                  <a:pt x="1981285" y="348768"/>
                </a:cubicBezTo>
                <a:cubicBezTo>
                  <a:pt x="1990832" y="342830"/>
                  <a:pt x="1991045" y="330631"/>
                  <a:pt x="1996136" y="321719"/>
                </a:cubicBezTo>
                <a:cubicBezTo>
                  <a:pt x="2007804" y="319387"/>
                  <a:pt x="2019366" y="317159"/>
                  <a:pt x="2031034" y="314826"/>
                </a:cubicBezTo>
                <a:cubicBezTo>
                  <a:pt x="2054051" y="298915"/>
                  <a:pt x="2057764" y="270062"/>
                  <a:pt x="2079192" y="253090"/>
                </a:cubicBezTo>
                <a:cubicBezTo>
                  <a:pt x="2104224" y="252031"/>
                  <a:pt x="2111013" y="238559"/>
                  <a:pt x="2122576" y="228481"/>
                </a:cubicBezTo>
                <a:cubicBezTo>
                  <a:pt x="2127773" y="227421"/>
                  <a:pt x="2132864" y="226466"/>
                  <a:pt x="2138062" y="225406"/>
                </a:cubicBezTo>
                <a:cubicBezTo>
                  <a:pt x="2141164" y="224531"/>
                  <a:pt x="2143411" y="224935"/>
                  <a:pt x="2145213" y="226007"/>
                </a:cubicBezTo>
                <a:lnTo>
                  <a:pt x="2148957" y="229862"/>
                </a:lnTo>
                <a:lnTo>
                  <a:pt x="2148957" y="780312"/>
                </a:lnTo>
                <a:lnTo>
                  <a:pt x="2147185" y="783352"/>
                </a:lnTo>
                <a:cubicBezTo>
                  <a:pt x="2133608" y="780169"/>
                  <a:pt x="2122576" y="773063"/>
                  <a:pt x="2108574" y="770835"/>
                </a:cubicBezTo>
                <a:cubicBezTo>
                  <a:pt x="2107726" y="761395"/>
                  <a:pt x="2097118" y="760439"/>
                  <a:pt x="2092345" y="749938"/>
                </a:cubicBezTo>
                <a:cubicBezTo>
                  <a:pt x="2081631" y="726071"/>
                  <a:pt x="2083222" y="687462"/>
                  <a:pt x="2079509" y="664019"/>
                </a:cubicBezTo>
                <a:cubicBezTo>
                  <a:pt x="2091284" y="657337"/>
                  <a:pt x="2090436" y="642169"/>
                  <a:pt x="2097436" y="632303"/>
                </a:cubicBezTo>
                <a:cubicBezTo>
                  <a:pt x="2086935" y="607906"/>
                  <a:pt x="2063705" y="602391"/>
                  <a:pt x="2060416" y="567175"/>
                </a:cubicBezTo>
                <a:cubicBezTo>
                  <a:pt x="2051825" y="554976"/>
                  <a:pt x="2028382" y="564840"/>
                  <a:pt x="2030397" y="536943"/>
                </a:cubicBezTo>
                <a:cubicBezTo>
                  <a:pt x="1995923" y="517850"/>
                  <a:pt x="1950208" y="517426"/>
                  <a:pt x="1908839" y="532700"/>
                </a:cubicBezTo>
                <a:cubicBezTo>
                  <a:pt x="1900246" y="535883"/>
                  <a:pt x="1895366" y="544899"/>
                  <a:pt x="1887836" y="548929"/>
                </a:cubicBezTo>
                <a:cubicBezTo>
                  <a:pt x="1882320" y="551899"/>
                  <a:pt x="1874258" y="550309"/>
                  <a:pt x="1868530" y="552748"/>
                </a:cubicBezTo>
                <a:cubicBezTo>
                  <a:pt x="1860361" y="556037"/>
                  <a:pt x="1847209" y="567492"/>
                  <a:pt x="1832041" y="571946"/>
                </a:cubicBezTo>
                <a:cubicBezTo>
                  <a:pt x="1832465" y="588071"/>
                  <a:pt x="1850286" y="578206"/>
                  <a:pt x="1852088" y="592101"/>
                </a:cubicBezTo>
                <a:cubicBezTo>
                  <a:pt x="1835116" y="598678"/>
                  <a:pt x="1838724" y="619043"/>
                  <a:pt x="1822494" y="626045"/>
                </a:cubicBezTo>
                <a:cubicBezTo>
                  <a:pt x="1825359" y="647684"/>
                  <a:pt x="1825146" y="662747"/>
                  <a:pt x="1840103" y="674839"/>
                </a:cubicBezTo>
                <a:cubicBezTo>
                  <a:pt x="1855801" y="668579"/>
                  <a:pt x="1867469" y="659563"/>
                  <a:pt x="1874999" y="647896"/>
                </a:cubicBezTo>
                <a:cubicBezTo>
                  <a:pt x="1883061" y="647472"/>
                  <a:pt x="1885184" y="643865"/>
                  <a:pt x="1889745" y="641002"/>
                </a:cubicBezTo>
                <a:cubicBezTo>
                  <a:pt x="1891760" y="639728"/>
                  <a:pt x="1901624" y="630605"/>
                  <a:pt x="1899822" y="631031"/>
                </a:cubicBezTo>
                <a:cubicBezTo>
                  <a:pt x="1909793" y="629121"/>
                  <a:pt x="1916051" y="642273"/>
                  <a:pt x="1930053" y="641213"/>
                </a:cubicBezTo>
                <a:cubicBezTo>
                  <a:pt x="1933341" y="654685"/>
                  <a:pt x="1919446" y="656487"/>
                  <a:pt x="1919127" y="667519"/>
                </a:cubicBezTo>
                <a:cubicBezTo>
                  <a:pt x="1929628" y="676854"/>
                  <a:pt x="1940977" y="669959"/>
                  <a:pt x="1954767" y="664549"/>
                </a:cubicBezTo>
                <a:cubicBezTo>
                  <a:pt x="1973649" y="661473"/>
                  <a:pt x="1981817" y="674309"/>
                  <a:pt x="2000379" y="671657"/>
                </a:cubicBezTo>
                <a:cubicBezTo>
                  <a:pt x="2005152" y="677809"/>
                  <a:pt x="2011941" y="681097"/>
                  <a:pt x="2015760" y="688734"/>
                </a:cubicBezTo>
                <a:cubicBezTo>
                  <a:pt x="2030185" y="683960"/>
                  <a:pt x="2040687" y="685021"/>
                  <a:pt x="2048219" y="690431"/>
                </a:cubicBezTo>
                <a:cubicBezTo>
                  <a:pt x="2048537" y="720026"/>
                  <a:pt x="2064130" y="726708"/>
                  <a:pt x="2074418" y="741558"/>
                </a:cubicBezTo>
                <a:cubicBezTo>
                  <a:pt x="2070069" y="746438"/>
                  <a:pt x="2064024" y="750257"/>
                  <a:pt x="2061159" y="756198"/>
                </a:cubicBezTo>
                <a:cubicBezTo>
                  <a:pt x="2063174" y="769879"/>
                  <a:pt x="2076751" y="766380"/>
                  <a:pt x="2081207" y="776350"/>
                </a:cubicBezTo>
                <a:cubicBezTo>
                  <a:pt x="2082055" y="800111"/>
                  <a:pt x="2097331" y="802445"/>
                  <a:pt x="2105074" y="815916"/>
                </a:cubicBezTo>
                <a:cubicBezTo>
                  <a:pt x="2109104" y="836600"/>
                  <a:pt x="2113242" y="857285"/>
                  <a:pt x="2117272" y="877863"/>
                </a:cubicBezTo>
                <a:cubicBezTo>
                  <a:pt x="2110484" y="888894"/>
                  <a:pt x="2106559" y="902047"/>
                  <a:pt x="2100194" y="913398"/>
                </a:cubicBezTo>
                <a:cubicBezTo>
                  <a:pt x="2077177" y="920293"/>
                  <a:pt x="2071979" y="939280"/>
                  <a:pt x="2050552" y="947236"/>
                </a:cubicBezTo>
                <a:cubicBezTo>
                  <a:pt x="2039838" y="957948"/>
                  <a:pt x="2031034" y="970040"/>
                  <a:pt x="2021063" y="981178"/>
                </a:cubicBezTo>
                <a:cubicBezTo>
                  <a:pt x="2026474" y="991892"/>
                  <a:pt x="2016927" y="993270"/>
                  <a:pt x="2022018" y="1004621"/>
                </a:cubicBezTo>
                <a:cubicBezTo>
                  <a:pt x="2013001" y="1006425"/>
                  <a:pt x="2003985" y="1008121"/>
                  <a:pt x="1994864" y="1009925"/>
                </a:cubicBezTo>
                <a:cubicBezTo>
                  <a:pt x="1987015" y="1004938"/>
                  <a:pt x="1982029" y="995604"/>
                  <a:pt x="1981073" y="980436"/>
                </a:cubicBezTo>
                <a:cubicBezTo>
                  <a:pt x="1965481" y="980011"/>
                  <a:pt x="1969193" y="992635"/>
                  <a:pt x="1960070" y="996559"/>
                </a:cubicBezTo>
                <a:cubicBezTo>
                  <a:pt x="1947024" y="996772"/>
                  <a:pt x="1942568" y="1002712"/>
                  <a:pt x="1933764" y="1005788"/>
                </a:cubicBezTo>
                <a:cubicBezTo>
                  <a:pt x="1928356" y="1012153"/>
                  <a:pt x="1936842" y="1027957"/>
                  <a:pt x="1931325" y="1034427"/>
                </a:cubicBezTo>
                <a:cubicBezTo>
                  <a:pt x="1923476" y="1021062"/>
                  <a:pt x="1902048" y="1027957"/>
                  <a:pt x="1888791" y="1022654"/>
                </a:cubicBezTo>
                <a:cubicBezTo>
                  <a:pt x="1886032" y="1011833"/>
                  <a:pt x="1898653" y="1011409"/>
                  <a:pt x="1896640" y="1001015"/>
                </a:cubicBezTo>
                <a:cubicBezTo>
                  <a:pt x="1890063" y="967495"/>
                  <a:pt x="1883487" y="933870"/>
                  <a:pt x="1876803" y="900350"/>
                </a:cubicBezTo>
                <a:cubicBezTo>
                  <a:pt x="1870227" y="886879"/>
                  <a:pt x="1856119" y="884545"/>
                  <a:pt x="1847421" y="873938"/>
                </a:cubicBezTo>
                <a:cubicBezTo>
                  <a:pt x="1837768" y="883167"/>
                  <a:pt x="1839253" y="899819"/>
                  <a:pt x="1825676" y="906397"/>
                </a:cubicBezTo>
                <a:cubicBezTo>
                  <a:pt x="1836072" y="917746"/>
                  <a:pt x="1817932" y="919126"/>
                  <a:pt x="1817932" y="928036"/>
                </a:cubicBezTo>
                <a:cubicBezTo>
                  <a:pt x="1817932" y="933127"/>
                  <a:pt x="1826737" y="932809"/>
                  <a:pt x="1828752" y="942037"/>
                </a:cubicBezTo>
                <a:cubicBezTo>
                  <a:pt x="1830980" y="952220"/>
                  <a:pt x="1825465" y="950948"/>
                  <a:pt x="1820903" y="963676"/>
                </a:cubicBezTo>
                <a:cubicBezTo>
                  <a:pt x="1829071" y="971420"/>
                  <a:pt x="1844344" y="968768"/>
                  <a:pt x="1845617" y="987012"/>
                </a:cubicBezTo>
                <a:cubicBezTo>
                  <a:pt x="1855907" y="998363"/>
                  <a:pt x="1879455" y="989983"/>
                  <a:pt x="1882744" y="1011940"/>
                </a:cubicBezTo>
                <a:cubicBezTo>
                  <a:pt x="1858453" y="1016500"/>
                  <a:pt x="1830449" y="1026366"/>
                  <a:pt x="1818464" y="1012470"/>
                </a:cubicBezTo>
                <a:cubicBezTo>
                  <a:pt x="1810402" y="1025942"/>
                  <a:pt x="1817403" y="1064234"/>
                  <a:pt x="1827480" y="1079084"/>
                </a:cubicBezTo>
                <a:cubicBezTo>
                  <a:pt x="1829600" y="1094996"/>
                  <a:pt x="1816766" y="1101041"/>
                  <a:pt x="1823448" y="1120028"/>
                </a:cubicBezTo>
                <a:cubicBezTo>
                  <a:pt x="1827374" y="1132651"/>
                  <a:pt x="1846996" y="1121726"/>
                  <a:pt x="1859833" y="1120983"/>
                </a:cubicBezTo>
                <a:cubicBezTo>
                  <a:pt x="1871925" y="1126286"/>
                  <a:pt x="1885926" y="1128727"/>
                  <a:pt x="1895366" y="1138061"/>
                </a:cubicBezTo>
                <a:cubicBezTo>
                  <a:pt x="1902791" y="1131803"/>
                  <a:pt x="1916156" y="1129682"/>
                  <a:pt x="1920187" y="1121196"/>
                </a:cubicBezTo>
                <a:cubicBezTo>
                  <a:pt x="1910323" y="1080887"/>
                  <a:pt x="1937159" y="1065295"/>
                  <a:pt x="1948297" y="1039200"/>
                </a:cubicBezTo>
                <a:cubicBezTo>
                  <a:pt x="1969299" y="1041428"/>
                  <a:pt x="1984150" y="1052566"/>
                  <a:pt x="2003985" y="1056385"/>
                </a:cubicBezTo>
                <a:cubicBezTo>
                  <a:pt x="2017881" y="1054474"/>
                  <a:pt x="2008017" y="1036761"/>
                  <a:pt x="2024139" y="1036337"/>
                </a:cubicBezTo>
                <a:cubicBezTo>
                  <a:pt x="2024776" y="1026577"/>
                  <a:pt x="2026367" y="1017561"/>
                  <a:pt x="2022018" y="1004621"/>
                </a:cubicBezTo>
                <a:cubicBezTo>
                  <a:pt x="2034640" y="1004090"/>
                  <a:pt x="2034323" y="994968"/>
                  <a:pt x="2048325" y="995392"/>
                </a:cubicBezTo>
                <a:cubicBezTo>
                  <a:pt x="2054371" y="1003030"/>
                  <a:pt x="2061478" y="1009288"/>
                  <a:pt x="2062220" y="1024880"/>
                </a:cubicBezTo>
                <a:cubicBezTo>
                  <a:pt x="2071447" y="1034533"/>
                  <a:pt x="2086404" y="1035594"/>
                  <a:pt x="2097753" y="1041958"/>
                </a:cubicBezTo>
                <a:cubicBezTo>
                  <a:pt x="2101361" y="1053309"/>
                  <a:pt x="2107832" y="1060415"/>
                  <a:pt x="2114725" y="1066779"/>
                </a:cubicBezTo>
                <a:cubicBezTo>
                  <a:pt x="2122470" y="1114514"/>
                  <a:pt x="2103483" y="1144319"/>
                  <a:pt x="2083435" y="1173490"/>
                </a:cubicBezTo>
                <a:cubicBezTo>
                  <a:pt x="2094784" y="1204993"/>
                  <a:pt x="2106876" y="1235437"/>
                  <a:pt x="2111756" y="1276594"/>
                </a:cubicBezTo>
                <a:cubicBezTo>
                  <a:pt x="2102315" y="1291549"/>
                  <a:pt x="2095951" y="1308627"/>
                  <a:pt x="2084495" y="1322204"/>
                </a:cubicBezTo>
                <a:cubicBezTo>
                  <a:pt x="2087147" y="1336313"/>
                  <a:pt x="2092662" y="1352329"/>
                  <a:pt x="2083646" y="1358587"/>
                </a:cubicBezTo>
                <a:cubicBezTo>
                  <a:pt x="2068371" y="1362937"/>
                  <a:pt x="2071554" y="1339919"/>
                  <a:pt x="2062857" y="1334509"/>
                </a:cubicBezTo>
                <a:cubicBezTo>
                  <a:pt x="2048430" y="1343843"/>
                  <a:pt x="2031882" y="1351799"/>
                  <a:pt x="2020215" y="1363043"/>
                </a:cubicBezTo>
                <a:cubicBezTo>
                  <a:pt x="2022761" y="1375983"/>
                  <a:pt x="2025306" y="1388819"/>
                  <a:pt x="2027852" y="1401760"/>
                </a:cubicBezTo>
                <a:cubicBezTo>
                  <a:pt x="2038672" y="1407382"/>
                  <a:pt x="2059461" y="1398048"/>
                  <a:pt x="2075053" y="1396561"/>
                </a:cubicBezTo>
                <a:cubicBezTo>
                  <a:pt x="2080464" y="1400274"/>
                  <a:pt x="2082161" y="1409397"/>
                  <a:pt x="2083541" y="1419050"/>
                </a:cubicBezTo>
                <a:cubicBezTo>
                  <a:pt x="2103057" y="1433475"/>
                  <a:pt x="2108680" y="1468373"/>
                  <a:pt x="2128197" y="1482693"/>
                </a:cubicBezTo>
                <a:cubicBezTo>
                  <a:pt x="2134031" y="1494468"/>
                  <a:pt x="2116423" y="1490543"/>
                  <a:pt x="2119605" y="1500513"/>
                </a:cubicBezTo>
                <a:cubicBezTo>
                  <a:pt x="2121091" y="1508258"/>
                  <a:pt x="2122681" y="1516001"/>
                  <a:pt x="2124166" y="1523743"/>
                </a:cubicBezTo>
                <a:cubicBezTo>
                  <a:pt x="2128143" y="1532866"/>
                  <a:pt x="2134932" y="1537772"/>
                  <a:pt x="2142543" y="1541445"/>
                </a:cubicBezTo>
                <a:lnTo>
                  <a:pt x="2148957" y="1544280"/>
                </a:lnTo>
                <a:lnTo>
                  <a:pt x="2148957" y="2878208"/>
                </a:lnTo>
                <a:lnTo>
                  <a:pt x="2137107" y="2880528"/>
                </a:lnTo>
                <a:cubicBezTo>
                  <a:pt x="2120559" y="2880635"/>
                  <a:pt x="2133501" y="2900470"/>
                  <a:pt x="2116848" y="2900576"/>
                </a:cubicBezTo>
                <a:cubicBezTo>
                  <a:pt x="2103483" y="2894636"/>
                  <a:pt x="2110695" y="2869073"/>
                  <a:pt x="2102315" y="2847116"/>
                </a:cubicBezTo>
                <a:cubicBezTo>
                  <a:pt x="2100511" y="2831416"/>
                  <a:pt x="2082374" y="2840115"/>
                  <a:pt x="2078342" y="2827704"/>
                </a:cubicBezTo>
                <a:cubicBezTo>
                  <a:pt x="2076327" y="2817415"/>
                  <a:pt x="2072508" y="2805854"/>
                  <a:pt x="2076857" y="2799807"/>
                </a:cubicBezTo>
                <a:cubicBezTo>
                  <a:pt x="2069645" y="2782199"/>
                  <a:pt x="2052991" y="2778592"/>
                  <a:pt x="2042172" y="2766395"/>
                </a:cubicBezTo>
                <a:cubicBezTo>
                  <a:pt x="2042702" y="2756635"/>
                  <a:pt x="2044187" y="2747619"/>
                  <a:pt x="2039944" y="2734572"/>
                </a:cubicBezTo>
                <a:cubicBezTo>
                  <a:pt x="2034853" y="2727253"/>
                  <a:pt x="2026154" y="2725025"/>
                  <a:pt x="2014380" y="2727571"/>
                </a:cubicBezTo>
                <a:cubicBezTo>
                  <a:pt x="2008971" y="2720570"/>
                  <a:pt x="2002076" y="2715903"/>
                  <a:pt x="1995075" y="2711236"/>
                </a:cubicBezTo>
                <a:cubicBezTo>
                  <a:pt x="1969617" y="2706356"/>
                  <a:pt x="1956359" y="2732451"/>
                  <a:pt x="1938538" y="2730436"/>
                </a:cubicBezTo>
                <a:cubicBezTo>
                  <a:pt x="1929097" y="2722480"/>
                  <a:pt x="1927189" y="2697870"/>
                  <a:pt x="1934719" y="2690975"/>
                </a:cubicBezTo>
                <a:cubicBezTo>
                  <a:pt x="1939916" y="2689914"/>
                  <a:pt x="1945009" y="2688960"/>
                  <a:pt x="1950208" y="2687899"/>
                </a:cubicBezTo>
                <a:cubicBezTo>
                  <a:pt x="1964844" y="2684399"/>
                  <a:pt x="1965906" y="2701265"/>
                  <a:pt x="1974073" y="2707312"/>
                </a:cubicBezTo>
                <a:cubicBezTo>
                  <a:pt x="1998788" y="2678989"/>
                  <a:pt x="1956888" y="2641969"/>
                  <a:pt x="1948085" y="2615876"/>
                </a:cubicBezTo>
                <a:cubicBezTo>
                  <a:pt x="1942039" y="2604419"/>
                  <a:pt x="1956677" y="2602828"/>
                  <a:pt x="1960496" y="2597313"/>
                </a:cubicBezTo>
                <a:cubicBezTo>
                  <a:pt x="1963996" y="2592221"/>
                  <a:pt x="1961237" y="2577583"/>
                  <a:pt x="1973012" y="2578750"/>
                </a:cubicBezTo>
                <a:cubicBezTo>
                  <a:pt x="1977361" y="2564854"/>
                  <a:pt x="1988606" y="2555626"/>
                  <a:pt x="1998681" y="2545549"/>
                </a:cubicBezTo>
                <a:cubicBezTo>
                  <a:pt x="2003774" y="2534411"/>
                  <a:pt x="2000485" y="2517652"/>
                  <a:pt x="2016608" y="2513940"/>
                </a:cubicBezTo>
                <a:cubicBezTo>
                  <a:pt x="2014912" y="2495588"/>
                  <a:pt x="2016820" y="2487103"/>
                  <a:pt x="2008228" y="2471298"/>
                </a:cubicBezTo>
                <a:cubicBezTo>
                  <a:pt x="1989984" y="2461645"/>
                  <a:pt x="1976194" y="2445628"/>
                  <a:pt x="1954131" y="2441702"/>
                </a:cubicBezTo>
                <a:cubicBezTo>
                  <a:pt x="1947556" y="2428125"/>
                  <a:pt x="1930901" y="2429505"/>
                  <a:pt x="1921672" y="2419959"/>
                </a:cubicBezTo>
                <a:cubicBezTo>
                  <a:pt x="1914036" y="2426004"/>
                  <a:pt x="1911384" y="2435444"/>
                  <a:pt x="1901518" y="2440006"/>
                </a:cubicBezTo>
                <a:cubicBezTo>
                  <a:pt x="1913610" y="2451992"/>
                  <a:pt x="1919657" y="2473101"/>
                  <a:pt x="1930795" y="2486573"/>
                </a:cubicBezTo>
                <a:cubicBezTo>
                  <a:pt x="1946917" y="2475116"/>
                  <a:pt x="1969617" y="2468434"/>
                  <a:pt x="1988923" y="2475116"/>
                </a:cubicBezTo>
                <a:cubicBezTo>
                  <a:pt x="1989347" y="2489966"/>
                  <a:pt x="1976514" y="2495907"/>
                  <a:pt x="1984891" y="2516166"/>
                </a:cubicBezTo>
                <a:cubicBezTo>
                  <a:pt x="1978633" y="2524228"/>
                  <a:pt x="1967284" y="2529001"/>
                  <a:pt x="1965481" y="2540033"/>
                </a:cubicBezTo>
                <a:cubicBezTo>
                  <a:pt x="1956783" y="2543109"/>
                  <a:pt x="1950524" y="2542367"/>
                  <a:pt x="1945326" y="2540033"/>
                </a:cubicBezTo>
                <a:cubicBezTo>
                  <a:pt x="1931008" y="2554990"/>
                  <a:pt x="1924961" y="2575568"/>
                  <a:pt x="1924961" y="2600283"/>
                </a:cubicBezTo>
                <a:cubicBezTo>
                  <a:pt x="1909367" y="2606647"/>
                  <a:pt x="1897064" y="2615133"/>
                  <a:pt x="1890063" y="2627225"/>
                </a:cubicBezTo>
                <a:cubicBezTo>
                  <a:pt x="1873303" y="2627225"/>
                  <a:pt x="1858770" y="2638894"/>
                  <a:pt x="1851345" y="2634863"/>
                </a:cubicBezTo>
                <a:cubicBezTo>
                  <a:pt x="1832784" y="2637515"/>
                  <a:pt x="1827797" y="2619906"/>
                  <a:pt x="1805733" y="2627756"/>
                </a:cubicBezTo>
                <a:cubicBezTo>
                  <a:pt x="1759168" y="2597950"/>
                  <a:pt x="1683113" y="2566764"/>
                  <a:pt x="1696266" y="2480313"/>
                </a:cubicBezTo>
                <a:cubicBezTo>
                  <a:pt x="1691917" y="2458357"/>
                  <a:pt x="1687675" y="2436398"/>
                  <a:pt x="1683326" y="2414442"/>
                </a:cubicBezTo>
                <a:cubicBezTo>
                  <a:pt x="1695525" y="2397576"/>
                  <a:pt x="1727558" y="2398744"/>
                  <a:pt x="1742196" y="2406912"/>
                </a:cubicBezTo>
                <a:cubicBezTo>
                  <a:pt x="1767548" y="2395881"/>
                  <a:pt x="1769139" y="2368936"/>
                  <a:pt x="1774123" y="2344328"/>
                </a:cubicBezTo>
                <a:cubicBezTo>
                  <a:pt x="1768397" y="2327780"/>
                  <a:pt x="1742303" y="2341676"/>
                  <a:pt x="1728513" y="2337220"/>
                </a:cubicBezTo>
                <a:cubicBezTo>
                  <a:pt x="1720770" y="2342100"/>
                  <a:pt x="1725543" y="2355466"/>
                  <a:pt x="1721405" y="2362678"/>
                </a:cubicBezTo>
                <a:cubicBezTo>
                  <a:pt x="1709313" y="2367451"/>
                  <a:pt x="1702844" y="2363632"/>
                  <a:pt x="1693508" y="2364163"/>
                </a:cubicBezTo>
                <a:cubicBezTo>
                  <a:pt x="1692023" y="2358117"/>
                  <a:pt x="1692447" y="2348995"/>
                  <a:pt x="1686613" y="2349420"/>
                </a:cubicBezTo>
                <a:cubicBezTo>
                  <a:pt x="1683220" y="2335948"/>
                  <a:pt x="1697221" y="2334144"/>
                  <a:pt x="1697540" y="2323113"/>
                </a:cubicBezTo>
                <a:cubicBezTo>
                  <a:pt x="1689159" y="2287155"/>
                  <a:pt x="1695312" y="2261167"/>
                  <a:pt x="1732651" y="2255863"/>
                </a:cubicBezTo>
                <a:cubicBezTo>
                  <a:pt x="1736999" y="2249816"/>
                  <a:pt x="1733180" y="2238254"/>
                  <a:pt x="1731165" y="2227966"/>
                </a:cubicBezTo>
                <a:cubicBezTo>
                  <a:pt x="1726285" y="2220222"/>
                  <a:pt x="1712919" y="2225102"/>
                  <a:pt x="1705707" y="2220965"/>
                </a:cubicBezTo>
                <a:cubicBezTo>
                  <a:pt x="1700722" y="2216616"/>
                  <a:pt x="1699131" y="2207493"/>
                  <a:pt x="1694145" y="2203143"/>
                </a:cubicBezTo>
                <a:cubicBezTo>
                  <a:pt x="1673354" y="2184158"/>
                  <a:pt x="1645350" y="2175672"/>
                  <a:pt x="1618409" y="2165806"/>
                </a:cubicBezTo>
                <a:cubicBezTo>
                  <a:pt x="1616393" y="2153714"/>
                  <a:pt x="1610028" y="2148199"/>
                  <a:pt x="1605363" y="2140243"/>
                </a:cubicBezTo>
                <a:cubicBezTo>
                  <a:pt x="1593482" y="2147880"/>
                  <a:pt x="1595497" y="2164958"/>
                  <a:pt x="1588283" y="2175778"/>
                </a:cubicBezTo>
                <a:cubicBezTo>
                  <a:pt x="1565691" y="2184051"/>
                  <a:pt x="1542566" y="2192112"/>
                  <a:pt x="1530156" y="2207282"/>
                </a:cubicBezTo>
                <a:cubicBezTo>
                  <a:pt x="1508199" y="2211629"/>
                  <a:pt x="1486241" y="2215872"/>
                  <a:pt x="1464285" y="2220222"/>
                </a:cubicBezTo>
                <a:cubicBezTo>
                  <a:pt x="1452510" y="2224465"/>
                  <a:pt x="1451449" y="2212585"/>
                  <a:pt x="1445722" y="2207812"/>
                </a:cubicBezTo>
                <a:cubicBezTo>
                  <a:pt x="1432780" y="2212055"/>
                  <a:pt x="1423765" y="2210569"/>
                  <a:pt x="1414005" y="2210038"/>
                </a:cubicBezTo>
                <a:cubicBezTo>
                  <a:pt x="1405943" y="2178641"/>
                  <a:pt x="1405096" y="2136531"/>
                  <a:pt x="1387913" y="2118604"/>
                </a:cubicBezTo>
                <a:cubicBezTo>
                  <a:pt x="1377623" y="2137379"/>
                  <a:pt x="1377727" y="2163260"/>
                  <a:pt x="1354499" y="2173444"/>
                </a:cubicBezTo>
                <a:cubicBezTo>
                  <a:pt x="1362772" y="2195718"/>
                  <a:pt x="1350680" y="2204523"/>
                  <a:pt x="1342724" y="2215979"/>
                </a:cubicBezTo>
                <a:cubicBezTo>
                  <a:pt x="1348345" y="2231042"/>
                  <a:pt x="1361500" y="2234755"/>
                  <a:pt x="1365848" y="2251620"/>
                </a:cubicBezTo>
                <a:cubicBezTo>
                  <a:pt x="1360544" y="2260000"/>
                  <a:pt x="1350361" y="2253423"/>
                  <a:pt x="1348028" y="2243028"/>
                </a:cubicBezTo>
                <a:cubicBezTo>
                  <a:pt x="1334451" y="2246634"/>
                  <a:pt x="1324267" y="2244937"/>
                  <a:pt x="1318646" y="2236770"/>
                </a:cubicBezTo>
                <a:cubicBezTo>
                  <a:pt x="1308463" y="2208660"/>
                  <a:pt x="1344527" y="2211525"/>
                  <a:pt x="1331905" y="2181824"/>
                </a:cubicBezTo>
                <a:cubicBezTo>
                  <a:pt x="1338588" y="2177261"/>
                  <a:pt x="1344846" y="2172594"/>
                  <a:pt x="1353649" y="2169519"/>
                </a:cubicBezTo>
                <a:cubicBezTo>
                  <a:pt x="1346437" y="2153396"/>
                  <a:pt x="1358211" y="2150108"/>
                  <a:pt x="1359909" y="2140137"/>
                </a:cubicBezTo>
                <a:cubicBezTo>
                  <a:pt x="1342300" y="2136318"/>
                  <a:pt x="1314614" y="2147562"/>
                  <a:pt x="1299551" y="2139924"/>
                </a:cubicBezTo>
                <a:cubicBezTo>
                  <a:pt x="1265078" y="2158276"/>
                  <a:pt x="1272291" y="2204630"/>
                  <a:pt x="1244287" y="2227223"/>
                </a:cubicBezTo>
                <a:cubicBezTo>
                  <a:pt x="1222331" y="2231571"/>
                  <a:pt x="1200374" y="2235920"/>
                  <a:pt x="1178416" y="2240163"/>
                </a:cubicBezTo>
                <a:cubicBezTo>
                  <a:pt x="1172052" y="2231147"/>
                  <a:pt x="1165158" y="2223086"/>
                  <a:pt x="1157625" y="2216085"/>
                </a:cubicBezTo>
                <a:cubicBezTo>
                  <a:pt x="1143837" y="2214918"/>
                  <a:pt x="1131851" y="2210993"/>
                  <a:pt x="1125909" y="2198159"/>
                </a:cubicBezTo>
                <a:cubicBezTo>
                  <a:pt x="1107241" y="2195931"/>
                  <a:pt x="1091967" y="2188718"/>
                  <a:pt x="1074890" y="2184051"/>
                </a:cubicBezTo>
                <a:cubicBezTo>
                  <a:pt x="1069691" y="2158487"/>
                  <a:pt x="1069267" y="2125710"/>
                  <a:pt x="1037870" y="2139076"/>
                </a:cubicBezTo>
                <a:cubicBezTo>
                  <a:pt x="1043490" y="2121574"/>
                  <a:pt x="1048478" y="2103541"/>
                  <a:pt x="1055795" y="2087312"/>
                </a:cubicBezTo>
                <a:cubicBezTo>
                  <a:pt x="1051765" y="2060263"/>
                  <a:pt x="1042005" y="2049444"/>
                  <a:pt x="1043596" y="2025260"/>
                </a:cubicBezTo>
                <a:cubicBezTo>
                  <a:pt x="1032778" y="2027275"/>
                  <a:pt x="1033521" y="2020274"/>
                  <a:pt x="1028111" y="2028336"/>
                </a:cubicBezTo>
                <a:cubicBezTo>
                  <a:pt x="1025139" y="2032684"/>
                  <a:pt x="1029915" y="2039898"/>
                  <a:pt x="1027263" y="2044671"/>
                </a:cubicBezTo>
                <a:cubicBezTo>
                  <a:pt x="1022170" y="2053475"/>
                  <a:pt x="1008593" y="2060900"/>
                  <a:pt x="1012412" y="2071719"/>
                </a:cubicBezTo>
                <a:cubicBezTo>
                  <a:pt x="1002972" y="2074159"/>
                  <a:pt x="999259" y="2068006"/>
                  <a:pt x="991621" y="2067795"/>
                </a:cubicBezTo>
                <a:cubicBezTo>
                  <a:pt x="979105" y="2068325"/>
                  <a:pt x="982605" y="2079674"/>
                  <a:pt x="979105" y="2086358"/>
                </a:cubicBezTo>
                <a:cubicBezTo>
                  <a:pt x="955345" y="2086039"/>
                  <a:pt x="953117" y="2100252"/>
                  <a:pt x="943463" y="2109482"/>
                </a:cubicBezTo>
                <a:cubicBezTo>
                  <a:pt x="930311" y="2112345"/>
                  <a:pt x="916627" y="2116059"/>
                  <a:pt x="911004" y="2107784"/>
                </a:cubicBezTo>
                <a:cubicBezTo>
                  <a:pt x="903474" y="2112557"/>
                  <a:pt x="899018" y="2126666"/>
                  <a:pt x="889261" y="2120089"/>
                </a:cubicBezTo>
                <a:cubicBezTo>
                  <a:pt x="880349" y="2114361"/>
                  <a:pt x="885337" y="2106086"/>
                  <a:pt x="884698" y="2096859"/>
                </a:cubicBezTo>
                <a:cubicBezTo>
                  <a:pt x="866880" y="2092510"/>
                  <a:pt x="862105" y="2086463"/>
                  <a:pt x="849906" y="2063445"/>
                </a:cubicBezTo>
                <a:cubicBezTo>
                  <a:pt x="844709" y="2053475"/>
                  <a:pt x="836860" y="2040852"/>
                  <a:pt x="836860" y="2037883"/>
                </a:cubicBezTo>
                <a:cubicBezTo>
                  <a:pt x="836966" y="2028229"/>
                  <a:pt x="838664" y="2034275"/>
                  <a:pt x="843118" y="2028653"/>
                </a:cubicBezTo>
                <a:cubicBezTo>
                  <a:pt x="858499" y="2008712"/>
                  <a:pt x="824344" y="2012001"/>
                  <a:pt x="819251" y="1989088"/>
                </a:cubicBezTo>
                <a:cubicBezTo>
                  <a:pt x="818827" y="1970844"/>
                  <a:pt x="836118" y="1964584"/>
                  <a:pt x="839512" y="1948886"/>
                </a:cubicBezTo>
                <a:cubicBezTo>
                  <a:pt x="831875" y="1930005"/>
                  <a:pt x="817130" y="1919187"/>
                  <a:pt x="821161" y="1896168"/>
                </a:cubicBezTo>
                <a:cubicBezTo>
                  <a:pt x="809176" y="1885667"/>
                  <a:pt x="792945" y="1881424"/>
                  <a:pt x="783294" y="1867423"/>
                </a:cubicBezTo>
                <a:cubicBezTo>
                  <a:pt x="794855" y="1857239"/>
                  <a:pt x="808326" y="1848434"/>
                  <a:pt x="812887" y="1833479"/>
                </a:cubicBezTo>
                <a:cubicBezTo>
                  <a:pt x="800901" y="1786276"/>
                  <a:pt x="798462" y="1724754"/>
                  <a:pt x="776927" y="1691658"/>
                </a:cubicBezTo>
                <a:cubicBezTo>
                  <a:pt x="761761" y="1687627"/>
                  <a:pt x="709148" y="1706297"/>
                  <a:pt x="696419" y="1691446"/>
                </a:cubicBezTo>
                <a:cubicBezTo>
                  <a:pt x="693554" y="1688051"/>
                  <a:pt x="691221" y="1682006"/>
                  <a:pt x="686343" y="1681369"/>
                </a:cubicBezTo>
                <a:cubicBezTo>
                  <a:pt x="682948" y="1669808"/>
                  <a:pt x="695783" y="1663867"/>
                  <a:pt x="685598" y="1657396"/>
                </a:cubicBezTo>
                <a:cubicBezTo>
                  <a:pt x="674462" y="1649229"/>
                  <a:pt x="668415" y="1662595"/>
                  <a:pt x="658444" y="1662700"/>
                </a:cubicBezTo>
                <a:cubicBezTo>
                  <a:pt x="641155" y="1662806"/>
                  <a:pt x="632775" y="1647321"/>
                  <a:pt x="618242" y="1642441"/>
                </a:cubicBezTo>
                <a:cubicBezTo>
                  <a:pt x="614212" y="1625150"/>
                  <a:pt x="605726" y="1614331"/>
                  <a:pt x="595119" y="1606799"/>
                </a:cubicBezTo>
                <a:cubicBezTo>
                  <a:pt x="592997" y="1588131"/>
                  <a:pt x="587481" y="1574659"/>
                  <a:pt x="582072" y="1561082"/>
                </a:cubicBezTo>
                <a:cubicBezTo>
                  <a:pt x="577192" y="1551642"/>
                  <a:pt x="567115" y="1550051"/>
                  <a:pt x="552690" y="1554824"/>
                </a:cubicBezTo>
                <a:cubicBezTo>
                  <a:pt x="542824" y="1534457"/>
                  <a:pt x="519490" y="1534140"/>
                  <a:pt x="518003" y="1501256"/>
                </a:cubicBezTo>
                <a:cubicBezTo>
                  <a:pt x="515247" y="1484921"/>
                  <a:pt x="529354" y="1479724"/>
                  <a:pt x="526702" y="1463389"/>
                </a:cubicBezTo>
                <a:cubicBezTo>
                  <a:pt x="500183" y="1445674"/>
                  <a:pt x="449374" y="1444508"/>
                  <a:pt x="409808" y="1462222"/>
                </a:cubicBezTo>
                <a:cubicBezTo>
                  <a:pt x="405778" y="1474103"/>
                  <a:pt x="409808" y="1491392"/>
                  <a:pt x="405778" y="1503272"/>
                </a:cubicBezTo>
                <a:cubicBezTo>
                  <a:pt x="379472" y="1497437"/>
                  <a:pt x="359742" y="1481845"/>
                  <a:pt x="344785" y="1458933"/>
                </a:cubicBezTo>
                <a:cubicBezTo>
                  <a:pt x="328874" y="1460630"/>
                  <a:pt x="343196" y="1482482"/>
                  <a:pt x="325374" y="1482800"/>
                </a:cubicBezTo>
                <a:cubicBezTo>
                  <a:pt x="321450" y="1469329"/>
                  <a:pt x="313919" y="1464025"/>
                  <a:pt x="333223" y="1461161"/>
                </a:cubicBezTo>
                <a:cubicBezTo>
                  <a:pt x="327813" y="1443871"/>
                  <a:pt x="329617" y="1428914"/>
                  <a:pt x="324737" y="1418520"/>
                </a:cubicBezTo>
                <a:cubicBezTo>
                  <a:pt x="319753" y="1407806"/>
                  <a:pt x="309889" y="1401654"/>
                  <a:pt x="300129" y="1395183"/>
                </a:cubicBezTo>
                <a:cubicBezTo>
                  <a:pt x="297371" y="1393379"/>
                  <a:pt x="286763" y="1393379"/>
                  <a:pt x="283051" y="1390516"/>
                </a:cubicBezTo>
                <a:cubicBezTo>
                  <a:pt x="279127" y="1387440"/>
                  <a:pt x="280294" y="1378318"/>
                  <a:pt x="273080" y="1380439"/>
                </a:cubicBezTo>
                <a:cubicBezTo>
                  <a:pt x="251758" y="1381817"/>
                  <a:pt x="247835" y="1394866"/>
                  <a:pt x="246668" y="1409821"/>
                </a:cubicBezTo>
                <a:cubicBezTo>
                  <a:pt x="235954" y="1409079"/>
                  <a:pt x="235425" y="1393168"/>
                  <a:pt x="226620" y="1389668"/>
                </a:cubicBezTo>
                <a:cubicBezTo>
                  <a:pt x="213680" y="1392214"/>
                  <a:pt x="200844" y="1394759"/>
                  <a:pt x="187904" y="1397305"/>
                </a:cubicBezTo>
                <a:cubicBezTo>
                  <a:pt x="181009" y="1390940"/>
                  <a:pt x="174538" y="1383728"/>
                  <a:pt x="170930" y="1372483"/>
                </a:cubicBezTo>
                <a:cubicBezTo>
                  <a:pt x="144413" y="1371953"/>
                  <a:pt x="120970" y="1366756"/>
                  <a:pt x="115349" y="1335146"/>
                </a:cubicBezTo>
                <a:cubicBezTo>
                  <a:pt x="112697" y="1322417"/>
                  <a:pt x="96999" y="1329206"/>
                  <a:pt x="95301" y="1314992"/>
                </a:cubicBezTo>
                <a:cubicBezTo>
                  <a:pt x="91271" y="1307567"/>
                  <a:pt x="75465" y="1317750"/>
                  <a:pt x="76738" y="1302580"/>
                </a:cubicBezTo>
                <a:cubicBezTo>
                  <a:pt x="84376" y="1292610"/>
                  <a:pt x="96468" y="1306506"/>
                  <a:pt x="112380" y="1299611"/>
                </a:cubicBezTo>
                <a:cubicBezTo>
                  <a:pt x="148550" y="1279139"/>
                  <a:pt x="186313" y="1259622"/>
                  <a:pt x="183872" y="1213162"/>
                </a:cubicBezTo>
                <a:cubicBezTo>
                  <a:pt x="190767" y="1207751"/>
                  <a:pt x="199147" y="1203191"/>
                  <a:pt x="200207" y="1193855"/>
                </a:cubicBezTo>
                <a:cubicBezTo>
                  <a:pt x="207102" y="1191947"/>
                  <a:pt x="209330" y="1196933"/>
                  <a:pt x="216436" y="1194705"/>
                </a:cubicBezTo>
                <a:cubicBezTo>
                  <a:pt x="224074" y="1192053"/>
                  <a:pt x="222166" y="1182824"/>
                  <a:pt x="225029" y="1176883"/>
                </a:cubicBezTo>
                <a:cubicBezTo>
                  <a:pt x="224285" y="1159700"/>
                  <a:pt x="206361" y="1167869"/>
                  <a:pt x="204238" y="1152805"/>
                </a:cubicBezTo>
                <a:cubicBezTo>
                  <a:pt x="211239" y="1141774"/>
                  <a:pt x="213997" y="1127984"/>
                  <a:pt x="230650" y="1123423"/>
                </a:cubicBezTo>
                <a:cubicBezTo>
                  <a:pt x="222377" y="1101148"/>
                  <a:pt x="234364" y="1092344"/>
                  <a:pt x="242426" y="1080887"/>
                </a:cubicBezTo>
                <a:cubicBezTo>
                  <a:pt x="238712" y="1078024"/>
                  <a:pt x="236484" y="1072931"/>
                  <a:pt x="235531" y="1066143"/>
                </a:cubicBezTo>
                <a:cubicBezTo>
                  <a:pt x="226409" y="1059673"/>
                  <a:pt x="213784" y="1058400"/>
                  <a:pt x="198299" y="1061369"/>
                </a:cubicBezTo>
                <a:cubicBezTo>
                  <a:pt x="182600" y="1058082"/>
                  <a:pt x="170402" y="1049490"/>
                  <a:pt x="151839" y="1050338"/>
                </a:cubicBezTo>
                <a:cubicBezTo>
                  <a:pt x="146111" y="1043869"/>
                  <a:pt x="143246" y="1033048"/>
                  <a:pt x="138792" y="1024775"/>
                </a:cubicBezTo>
                <a:cubicBezTo>
                  <a:pt x="122562" y="1028805"/>
                  <a:pt x="112486" y="1023714"/>
                  <a:pt x="98484" y="1024562"/>
                </a:cubicBezTo>
                <a:cubicBezTo>
                  <a:pt x="94664" y="1010773"/>
                  <a:pt x="113652" y="1012364"/>
                  <a:pt x="118638" y="1004514"/>
                </a:cubicBezTo>
                <a:cubicBezTo>
                  <a:pt x="126061" y="999424"/>
                  <a:pt x="127759" y="990514"/>
                  <a:pt x="139534" y="988286"/>
                </a:cubicBezTo>
                <a:cubicBezTo>
                  <a:pt x="150884" y="979056"/>
                  <a:pt x="153854" y="964206"/>
                  <a:pt x="165204" y="955085"/>
                </a:cubicBezTo>
                <a:cubicBezTo>
                  <a:pt x="158627" y="937263"/>
                  <a:pt x="170826" y="931960"/>
                  <a:pt x="174645" y="921034"/>
                </a:cubicBezTo>
                <a:cubicBezTo>
                  <a:pt x="168174" y="904382"/>
                  <a:pt x="175280" y="896744"/>
                  <a:pt x="170930" y="881469"/>
                </a:cubicBezTo>
                <a:cubicBezTo>
                  <a:pt x="178886" y="874468"/>
                  <a:pt x="191617" y="870755"/>
                  <a:pt x="199677" y="863756"/>
                </a:cubicBezTo>
                <a:cubicBezTo>
                  <a:pt x="193843" y="848692"/>
                  <a:pt x="198934" y="840950"/>
                  <a:pt x="196601" y="828114"/>
                </a:cubicBezTo>
                <a:cubicBezTo>
                  <a:pt x="213891" y="816128"/>
                  <a:pt x="213256" y="792155"/>
                  <a:pt x="245500" y="790353"/>
                </a:cubicBezTo>
                <a:cubicBezTo>
                  <a:pt x="257275" y="787064"/>
                  <a:pt x="248259" y="769879"/>
                  <a:pt x="265761" y="770305"/>
                </a:cubicBezTo>
                <a:cubicBezTo>
                  <a:pt x="266715" y="785473"/>
                  <a:pt x="271700" y="794807"/>
                  <a:pt x="279551" y="799793"/>
                </a:cubicBezTo>
                <a:cubicBezTo>
                  <a:pt x="294932" y="798839"/>
                  <a:pt x="290476" y="774442"/>
                  <a:pt x="304372" y="782821"/>
                </a:cubicBezTo>
                <a:cubicBezTo>
                  <a:pt x="305750" y="792474"/>
                  <a:pt x="307448" y="801597"/>
                  <a:pt x="312858" y="805308"/>
                </a:cubicBezTo>
                <a:cubicBezTo>
                  <a:pt x="332058" y="815068"/>
                  <a:pt x="345528" y="833418"/>
                  <a:pt x="364620" y="843389"/>
                </a:cubicBezTo>
                <a:cubicBezTo>
                  <a:pt x="355286" y="853890"/>
                  <a:pt x="354758" y="870438"/>
                  <a:pt x="348180" y="882849"/>
                </a:cubicBezTo>
                <a:cubicBezTo>
                  <a:pt x="357197" y="886243"/>
                  <a:pt x="362075" y="901411"/>
                  <a:pt x="372895" y="906184"/>
                </a:cubicBezTo>
                <a:cubicBezTo>
                  <a:pt x="377138" y="908094"/>
                  <a:pt x="381487" y="905549"/>
                  <a:pt x="385306" y="907775"/>
                </a:cubicBezTo>
                <a:cubicBezTo>
                  <a:pt x="388276" y="909579"/>
                  <a:pt x="388381" y="916898"/>
                  <a:pt x="391458" y="918702"/>
                </a:cubicBezTo>
                <a:cubicBezTo>
                  <a:pt x="394958" y="920717"/>
                  <a:pt x="400792" y="917641"/>
                  <a:pt x="403870" y="920293"/>
                </a:cubicBezTo>
                <a:cubicBezTo>
                  <a:pt x="406202" y="922308"/>
                  <a:pt x="404292" y="929414"/>
                  <a:pt x="406202" y="931960"/>
                </a:cubicBezTo>
                <a:cubicBezTo>
                  <a:pt x="408641" y="935355"/>
                  <a:pt x="421583" y="939598"/>
                  <a:pt x="425507" y="948296"/>
                </a:cubicBezTo>
                <a:cubicBezTo>
                  <a:pt x="428159" y="954448"/>
                  <a:pt x="427948" y="966434"/>
                  <a:pt x="430811" y="975450"/>
                </a:cubicBezTo>
                <a:cubicBezTo>
                  <a:pt x="417870" y="985845"/>
                  <a:pt x="412884" y="1001545"/>
                  <a:pt x="402066" y="1013318"/>
                </a:cubicBezTo>
                <a:cubicBezTo>
                  <a:pt x="403763" y="1022441"/>
                  <a:pt x="410976" y="1023395"/>
                  <a:pt x="410552" y="1035807"/>
                </a:cubicBezTo>
                <a:cubicBezTo>
                  <a:pt x="429537" y="1059248"/>
                  <a:pt x="478014" y="1038776"/>
                  <a:pt x="502622" y="1053944"/>
                </a:cubicBezTo>
                <a:cubicBezTo>
                  <a:pt x="512912" y="1051929"/>
                  <a:pt x="523307" y="1049914"/>
                  <a:pt x="533597" y="1047899"/>
                </a:cubicBezTo>
                <a:cubicBezTo>
                  <a:pt x="552160" y="1032305"/>
                  <a:pt x="576557" y="1020638"/>
                  <a:pt x="611878" y="1016395"/>
                </a:cubicBezTo>
                <a:cubicBezTo>
                  <a:pt x="635002" y="999424"/>
                  <a:pt x="646035" y="974283"/>
                  <a:pt x="654733" y="947660"/>
                </a:cubicBezTo>
                <a:cubicBezTo>
                  <a:pt x="640201" y="937582"/>
                  <a:pt x="625668" y="927505"/>
                  <a:pt x="602863" y="929733"/>
                </a:cubicBezTo>
                <a:cubicBezTo>
                  <a:pt x="595330" y="917535"/>
                  <a:pt x="578466" y="919232"/>
                  <a:pt x="573586" y="903321"/>
                </a:cubicBezTo>
                <a:cubicBezTo>
                  <a:pt x="555766" y="904806"/>
                  <a:pt x="544522" y="896426"/>
                  <a:pt x="531051" y="891653"/>
                </a:cubicBezTo>
                <a:cubicBezTo>
                  <a:pt x="512806" y="898441"/>
                  <a:pt x="495304" y="905760"/>
                  <a:pt x="483742" y="917004"/>
                </a:cubicBezTo>
                <a:cubicBezTo>
                  <a:pt x="472497" y="905336"/>
                  <a:pt x="451389" y="908518"/>
                  <a:pt x="436645" y="902154"/>
                </a:cubicBezTo>
                <a:cubicBezTo>
                  <a:pt x="434206" y="890379"/>
                  <a:pt x="455421" y="894516"/>
                  <a:pt x="452875" y="882849"/>
                </a:cubicBezTo>
                <a:cubicBezTo>
                  <a:pt x="445661" y="868740"/>
                  <a:pt x="440251" y="866725"/>
                  <a:pt x="442161" y="848692"/>
                </a:cubicBezTo>
                <a:cubicBezTo>
                  <a:pt x="423492" y="834796"/>
                  <a:pt x="397292" y="832251"/>
                  <a:pt x="373319" y="825993"/>
                </a:cubicBezTo>
                <a:cubicBezTo>
                  <a:pt x="363879" y="817613"/>
                  <a:pt x="365576" y="802763"/>
                  <a:pt x="361759" y="788018"/>
                </a:cubicBezTo>
                <a:cubicBezTo>
                  <a:pt x="358575" y="775609"/>
                  <a:pt x="350408" y="759591"/>
                  <a:pt x="352634" y="741558"/>
                </a:cubicBezTo>
                <a:cubicBezTo>
                  <a:pt x="353378" y="725223"/>
                  <a:pt x="367063" y="717587"/>
                  <a:pt x="359742" y="695948"/>
                </a:cubicBezTo>
                <a:cubicBezTo>
                  <a:pt x="364515" y="684597"/>
                  <a:pt x="374486" y="676748"/>
                  <a:pt x="373001" y="661154"/>
                </a:cubicBezTo>
                <a:cubicBezTo>
                  <a:pt x="387639" y="650866"/>
                  <a:pt x="397927" y="637607"/>
                  <a:pt x="405565" y="622545"/>
                </a:cubicBezTo>
                <a:cubicBezTo>
                  <a:pt x="431023" y="616074"/>
                  <a:pt x="432084" y="593268"/>
                  <a:pt x="459133" y="587858"/>
                </a:cubicBezTo>
                <a:cubicBezTo>
                  <a:pt x="470165" y="571735"/>
                  <a:pt x="495410" y="565158"/>
                  <a:pt x="503366" y="547021"/>
                </a:cubicBezTo>
                <a:cubicBezTo>
                  <a:pt x="515775" y="547444"/>
                  <a:pt x="513549" y="538111"/>
                  <a:pt x="525854" y="538535"/>
                </a:cubicBezTo>
                <a:cubicBezTo>
                  <a:pt x="532111" y="532594"/>
                  <a:pt x="536990" y="525806"/>
                  <a:pt x="542188" y="519228"/>
                </a:cubicBezTo>
                <a:cubicBezTo>
                  <a:pt x="548659" y="517956"/>
                  <a:pt x="555129" y="516683"/>
                  <a:pt x="561600" y="515411"/>
                </a:cubicBezTo>
                <a:cubicBezTo>
                  <a:pt x="570828" y="510425"/>
                  <a:pt x="568282" y="497485"/>
                  <a:pt x="572525" y="489103"/>
                </a:cubicBezTo>
                <a:cubicBezTo>
                  <a:pt x="582283" y="493029"/>
                  <a:pt x="593104" y="495150"/>
                  <a:pt x="608908" y="489953"/>
                </a:cubicBezTo>
                <a:cubicBezTo>
                  <a:pt x="617607" y="484543"/>
                  <a:pt x="616123" y="472344"/>
                  <a:pt x="615167" y="460569"/>
                </a:cubicBezTo>
                <a:cubicBezTo>
                  <a:pt x="627046" y="453994"/>
                  <a:pt x="624926" y="437976"/>
                  <a:pt x="628426" y="425778"/>
                </a:cubicBezTo>
                <a:cubicBezTo>
                  <a:pt x="639670" y="414216"/>
                  <a:pt x="655369" y="405730"/>
                  <a:pt x="680401" y="403503"/>
                </a:cubicBezTo>
                <a:cubicBezTo>
                  <a:pt x="687828" y="388229"/>
                  <a:pt x="701829" y="367332"/>
                  <a:pt x="726967" y="374226"/>
                </a:cubicBezTo>
                <a:cubicBezTo>
                  <a:pt x="742561" y="369029"/>
                  <a:pt x="721346" y="339117"/>
                  <a:pt x="730151" y="329357"/>
                </a:cubicBezTo>
                <a:cubicBezTo>
                  <a:pt x="757412" y="305703"/>
                  <a:pt x="792732" y="334344"/>
                  <a:pt x="781915" y="367438"/>
                </a:cubicBezTo>
                <a:cubicBezTo>
                  <a:pt x="767170" y="371151"/>
                  <a:pt x="753380" y="373166"/>
                  <a:pt x="742348" y="371151"/>
                </a:cubicBezTo>
                <a:cubicBezTo>
                  <a:pt x="729832" y="374970"/>
                  <a:pt x="740653" y="394592"/>
                  <a:pt x="741500" y="407534"/>
                </a:cubicBezTo>
                <a:cubicBezTo>
                  <a:pt x="733969" y="419308"/>
                  <a:pt x="727074" y="431507"/>
                  <a:pt x="734288" y="453251"/>
                </a:cubicBezTo>
                <a:cubicBezTo>
                  <a:pt x="736727" y="458024"/>
                  <a:pt x="742348" y="457918"/>
                  <a:pt x="744363" y="463328"/>
                </a:cubicBezTo>
                <a:cubicBezTo>
                  <a:pt x="756032" y="461101"/>
                  <a:pt x="767594" y="458767"/>
                  <a:pt x="779263" y="456433"/>
                </a:cubicBezTo>
                <a:cubicBezTo>
                  <a:pt x="803553" y="463752"/>
                  <a:pt x="832086" y="464601"/>
                  <a:pt x="851923" y="478285"/>
                </a:cubicBezTo>
                <a:cubicBezTo>
                  <a:pt x="858392" y="477011"/>
                  <a:pt x="864863" y="475739"/>
                  <a:pt x="871334" y="474466"/>
                </a:cubicBezTo>
                <a:cubicBezTo>
                  <a:pt x="880668" y="495468"/>
                  <a:pt x="927341" y="491120"/>
                  <a:pt x="930099" y="466934"/>
                </a:cubicBezTo>
                <a:cubicBezTo>
                  <a:pt x="927447" y="464177"/>
                  <a:pt x="924902" y="461419"/>
                  <a:pt x="924052" y="456115"/>
                </a:cubicBezTo>
                <a:cubicBezTo>
                  <a:pt x="917369" y="449327"/>
                  <a:pt x="905172" y="450918"/>
                  <a:pt x="894671" y="449857"/>
                </a:cubicBezTo>
                <a:cubicBezTo>
                  <a:pt x="882366" y="436385"/>
                  <a:pt x="871441" y="421004"/>
                  <a:pt x="852134" y="417928"/>
                </a:cubicBezTo>
                <a:cubicBezTo>
                  <a:pt x="856801" y="391940"/>
                  <a:pt x="880349" y="378576"/>
                  <a:pt x="897323" y="360756"/>
                </a:cubicBezTo>
                <a:cubicBezTo>
                  <a:pt x="910582" y="343889"/>
                  <a:pt x="920021" y="324478"/>
                  <a:pt x="939964" y="312174"/>
                </a:cubicBezTo>
                <a:cubicBezTo>
                  <a:pt x="948980" y="315357"/>
                  <a:pt x="956723" y="320554"/>
                  <a:pt x="963194" y="327766"/>
                </a:cubicBezTo>
                <a:cubicBezTo>
                  <a:pt x="967013" y="347390"/>
                  <a:pt x="953541" y="371151"/>
                  <a:pt x="973801" y="381969"/>
                </a:cubicBezTo>
                <a:cubicBezTo>
                  <a:pt x="982711" y="368923"/>
                  <a:pt x="997136" y="359589"/>
                  <a:pt x="1002546" y="344101"/>
                </a:cubicBezTo>
                <a:cubicBezTo>
                  <a:pt x="1021959" y="340389"/>
                  <a:pt x="1028852" y="328084"/>
                  <a:pt x="1037445" y="317159"/>
                </a:cubicBezTo>
                <a:cubicBezTo>
                  <a:pt x="1077542" y="314931"/>
                  <a:pt x="1086026" y="291490"/>
                  <a:pt x="1110423" y="278654"/>
                </a:cubicBezTo>
                <a:cubicBezTo>
                  <a:pt x="1104589" y="256802"/>
                  <a:pt x="1110743" y="243014"/>
                  <a:pt x="1116788" y="229118"/>
                </a:cubicBezTo>
                <a:cubicBezTo>
                  <a:pt x="1134925" y="225512"/>
                  <a:pt x="1152960" y="222011"/>
                  <a:pt x="1171097" y="218404"/>
                </a:cubicBezTo>
                <a:cubicBezTo>
                  <a:pt x="1186583" y="189659"/>
                  <a:pt x="1219574" y="172475"/>
                  <a:pt x="1213951" y="129516"/>
                </a:cubicBezTo>
                <a:cubicBezTo>
                  <a:pt x="1221694" y="127925"/>
                  <a:pt x="1216816" y="117952"/>
                  <a:pt x="1227952" y="118696"/>
                </a:cubicBezTo>
                <a:cubicBezTo>
                  <a:pt x="1222226" y="105862"/>
                  <a:pt x="1230817" y="102678"/>
                  <a:pt x="1226467" y="90799"/>
                </a:cubicBezTo>
                <a:cubicBezTo>
                  <a:pt x="1249486" y="72659"/>
                  <a:pt x="1256910" y="44021"/>
                  <a:pt x="1268473" y="18139"/>
                </a:cubicBezTo>
                <a:close/>
                <a:moveTo>
                  <a:pt x="2118227" y="0"/>
                </a:moveTo>
                <a:cubicBezTo>
                  <a:pt x="2125970" y="6788"/>
                  <a:pt x="2134774" y="12092"/>
                  <a:pt x="2145275" y="14849"/>
                </a:cubicBezTo>
                <a:lnTo>
                  <a:pt x="2148957" y="14001"/>
                </a:lnTo>
                <a:lnTo>
                  <a:pt x="2148957" y="34562"/>
                </a:lnTo>
                <a:lnTo>
                  <a:pt x="2139482" y="28534"/>
                </a:lnTo>
                <a:cubicBezTo>
                  <a:pt x="2132919" y="24953"/>
                  <a:pt x="2126449" y="21214"/>
                  <a:pt x="2121198" y="15592"/>
                </a:cubicBezTo>
                <a:cubicBezTo>
                  <a:pt x="2076752" y="31397"/>
                  <a:pt x="2014487" y="23017"/>
                  <a:pt x="1984786" y="58446"/>
                </a:cubicBezTo>
                <a:cubicBezTo>
                  <a:pt x="1968770" y="61204"/>
                  <a:pt x="1952858" y="63961"/>
                  <a:pt x="1942888" y="70751"/>
                </a:cubicBezTo>
                <a:cubicBezTo>
                  <a:pt x="1938114" y="86556"/>
                  <a:pt x="1918597" y="92495"/>
                  <a:pt x="1914143" y="108513"/>
                </a:cubicBezTo>
                <a:cubicBezTo>
                  <a:pt x="1886457" y="110104"/>
                  <a:pt x="1877864" y="124530"/>
                  <a:pt x="1863014" y="134712"/>
                </a:cubicBezTo>
                <a:cubicBezTo>
                  <a:pt x="1846680" y="137470"/>
                  <a:pt x="1840738" y="124637"/>
                  <a:pt x="1828328" y="121453"/>
                </a:cubicBezTo>
                <a:cubicBezTo>
                  <a:pt x="1827374" y="103952"/>
                  <a:pt x="1856756" y="106921"/>
                  <a:pt x="1867894" y="97587"/>
                </a:cubicBezTo>
                <a:cubicBezTo>
                  <a:pt x="1879031" y="88254"/>
                  <a:pt x="1870757" y="65871"/>
                  <a:pt x="1888896" y="61311"/>
                </a:cubicBezTo>
                <a:cubicBezTo>
                  <a:pt x="1905550" y="54946"/>
                  <a:pt x="1907035" y="71069"/>
                  <a:pt x="1915945" y="76053"/>
                </a:cubicBezTo>
                <a:cubicBezTo>
                  <a:pt x="1931326" y="62900"/>
                  <a:pt x="1944692" y="48262"/>
                  <a:pt x="1955617" y="32034"/>
                </a:cubicBezTo>
                <a:cubicBezTo>
                  <a:pt x="2007911" y="19729"/>
                  <a:pt x="2057658" y="14107"/>
                  <a:pt x="2118227" y="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6"/>
              </a:gs>
            </a:gsLst>
            <a:lin ang="13500032" scaled="0"/>
          </a:gradFill>
          <a:ln>
            <a:noFill/>
          </a:ln>
          <a:effectLst>
            <a:outerShdw blurRad="50800" dist="38100" dir="1026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" name="Google Shape;203;p5"/>
          <p:cNvSpPr/>
          <p:nvPr/>
        </p:nvSpPr>
        <p:spPr>
          <a:xfrm>
            <a:off x="9732543" y="14"/>
            <a:ext cx="2459466" cy="4000077"/>
          </a:xfrm>
          <a:custGeom>
            <a:avLst/>
            <a:gdLst/>
            <a:ahLst/>
            <a:cxnLst/>
            <a:rect l="l" t="t" r="r" b="b"/>
            <a:pathLst>
              <a:path w="2548669" h="4145158" extrusionOk="0">
                <a:moveTo>
                  <a:pt x="2508425" y="4110735"/>
                </a:moveTo>
                <a:cubicBezTo>
                  <a:pt x="2510652" y="4120175"/>
                  <a:pt x="2515955" y="4127177"/>
                  <a:pt x="2524337" y="4131950"/>
                </a:cubicBezTo>
                <a:cubicBezTo>
                  <a:pt x="2512456" y="4152529"/>
                  <a:pt x="2487528" y="4146588"/>
                  <a:pt x="2473951" y="4130996"/>
                </a:cubicBezTo>
                <a:cubicBezTo>
                  <a:pt x="2483391" y="4121555"/>
                  <a:pt x="2490286" y="4108509"/>
                  <a:pt x="2508425" y="4110735"/>
                </a:cubicBezTo>
                <a:close/>
                <a:moveTo>
                  <a:pt x="2531654" y="3994160"/>
                </a:moveTo>
                <a:lnTo>
                  <a:pt x="2548669" y="4011002"/>
                </a:lnTo>
                <a:lnTo>
                  <a:pt x="2548669" y="4049526"/>
                </a:lnTo>
                <a:lnTo>
                  <a:pt x="2537859" y="4066819"/>
                </a:lnTo>
                <a:cubicBezTo>
                  <a:pt x="2530832" y="4073550"/>
                  <a:pt x="2522187" y="4078383"/>
                  <a:pt x="2512879" y="4079868"/>
                </a:cubicBezTo>
                <a:cubicBezTo>
                  <a:pt x="2477769" y="4060350"/>
                  <a:pt x="2489225" y="4000631"/>
                  <a:pt x="2531654" y="3994160"/>
                </a:cubicBezTo>
                <a:close/>
                <a:moveTo>
                  <a:pt x="1586831" y="3496835"/>
                </a:moveTo>
                <a:cubicBezTo>
                  <a:pt x="1596669" y="3497870"/>
                  <a:pt x="1607064" y="3502351"/>
                  <a:pt x="1610617" y="3507178"/>
                </a:cubicBezTo>
                <a:cubicBezTo>
                  <a:pt x="1602981" y="3519375"/>
                  <a:pt x="1589510" y="3523407"/>
                  <a:pt x="1570734" y="3520437"/>
                </a:cubicBezTo>
                <a:cubicBezTo>
                  <a:pt x="1572749" y="3513436"/>
                  <a:pt x="1570947" y="3509193"/>
                  <a:pt x="1566385" y="3507178"/>
                </a:cubicBezTo>
                <a:cubicBezTo>
                  <a:pt x="1567711" y="3498215"/>
                  <a:pt x="1576993" y="3495801"/>
                  <a:pt x="1586831" y="3496835"/>
                </a:cubicBezTo>
                <a:close/>
                <a:moveTo>
                  <a:pt x="1342146" y="3266391"/>
                </a:moveTo>
                <a:cubicBezTo>
                  <a:pt x="1353710" y="3281135"/>
                  <a:pt x="1338540" y="3286226"/>
                  <a:pt x="1331539" y="3296410"/>
                </a:cubicBezTo>
                <a:cubicBezTo>
                  <a:pt x="1318916" y="3288984"/>
                  <a:pt x="1317644" y="3259177"/>
                  <a:pt x="1342146" y="3266391"/>
                </a:cubicBezTo>
                <a:close/>
                <a:moveTo>
                  <a:pt x="1406852" y="3168378"/>
                </a:moveTo>
                <a:cubicBezTo>
                  <a:pt x="1410989" y="3169015"/>
                  <a:pt x="1415125" y="3169545"/>
                  <a:pt x="1419262" y="3170180"/>
                </a:cubicBezTo>
                <a:cubicBezTo>
                  <a:pt x="1427749" y="3183865"/>
                  <a:pt x="1417564" y="3177925"/>
                  <a:pt x="1415656" y="3194897"/>
                </a:cubicBezTo>
                <a:cubicBezTo>
                  <a:pt x="1411519" y="3194260"/>
                  <a:pt x="1407382" y="3193729"/>
                  <a:pt x="1403246" y="3193093"/>
                </a:cubicBezTo>
                <a:cubicBezTo>
                  <a:pt x="1406215" y="3176333"/>
                  <a:pt x="1394760" y="3179196"/>
                  <a:pt x="1406852" y="3168378"/>
                </a:cubicBezTo>
                <a:close/>
                <a:moveTo>
                  <a:pt x="934168" y="3137373"/>
                </a:moveTo>
                <a:cubicBezTo>
                  <a:pt x="951834" y="3141078"/>
                  <a:pt x="957762" y="3163234"/>
                  <a:pt x="970253" y="3174530"/>
                </a:cubicBezTo>
                <a:cubicBezTo>
                  <a:pt x="951159" y="3186092"/>
                  <a:pt x="945219" y="3215050"/>
                  <a:pt x="925065" y="3224916"/>
                </a:cubicBezTo>
                <a:cubicBezTo>
                  <a:pt x="918911" y="3224066"/>
                  <a:pt x="912655" y="3223112"/>
                  <a:pt x="906502" y="3222264"/>
                </a:cubicBezTo>
                <a:cubicBezTo>
                  <a:pt x="896744" y="3203807"/>
                  <a:pt x="910746" y="3167635"/>
                  <a:pt x="911912" y="3140905"/>
                </a:cubicBezTo>
                <a:cubicBezTo>
                  <a:pt x="921087" y="3136954"/>
                  <a:pt x="928280" y="3136139"/>
                  <a:pt x="934168" y="3137373"/>
                </a:cubicBezTo>
                <a:close/>
                <a:moveTo>
                  <a:pt x="715890" y="3055727"/>
                </a:moveTo>
                <a:cubicBezTo>
                  <a:pt x="748348" y="3055410"/>
                  <a:pt x="754606" y="3074610"/>
                  <a:pt x="782187" y="3078003"/>
                </a:cubicBezTo>
                <a:cubicBezTo>
                  <a:pt x="790990" y="3117251"/>
                  <a:pt x="839996" y="3126691"/>
                  <a:pt x="830556" y="3179727"/>
                </a:cubicBezTo>
                <a:cubicBezTo>
                  <a:pt x="804143" y="3203383"/>
                  <a:pt x="730952" y="3164452"/>
                  <a:pt x="703267" y="3186622"/>
                </a:cubicBezTo>
                <a:cubicBezTo>
                  <a:pt x="678446" y="3166363"/>
                  <a:pt x="667945" y="3135707"/>
                  <a:pt x="658292" y="3104309"/>
                </a:cubicBezTo>
                <a:cubicBezTo>
                  <a:pt x="675688" y="3095505"/>
                  <a:pt x="681627" y="3071532"/>
                  <a:pt x="696373" y="3059229"/>
                </a:cubicBezTo>
                <a:cubicBezTo>
                  <a:pt x="705176" y="3061031"/>
                  <a:pt x="713768" y="3062835"/>
                  <a:pt x="715890" y="3055727"/>
                </a:cubicBezTo>
                <a:close/>
                <a:moveTo>
                  <a:pt x="2396371" y="2944577"/>
                </a:moveTo>
                <a:cubicBezTo>
                  <a:pt x="2406859" y="2944988"/>
                  <a:pt x="2418686" y="2949973"/>
                  <a:pt x="2422929" y="2955277"/>
                </a:cubicBezTo>
                <a:cubicBezTo>
                  <a:pt x="2414654" y="2974158"/>
                  <a:pt x="2395031" y="2972567"/>
                  <a:pt x="2377846" y="2961324"/>
                </a:cubicBezTo>
                <a:cubicBezTo>
                  <a:pt x="2376733" y="2948330"/>
                  <a:pt x="2385883" y="2944166"/>
                  <a:pt x="2396371" y="2944577"/>
                </a:cubicBezTo>
                <a:close/>
                <a:moveTo>
                  <a:pt x="1379059" y="2924304"/>
                </a:moveTo>
                <a:cubicBezTo>
                  <a:pt x="1416715" y="2955596"/>
                  <a:pt x="1374923" y="2996752"/>
                  <a:pt x="1379696" y="3050744"/>
                </a:cubicBezTo>
                <a:cubicBezTo>
                  <a:pt x="1378848" y="3061880"/>
                  <a:pt x="1370256" y="3062623"/>
                  <a:pt x="1369936" y="3074503"/>
                </a:cubicBezTo>
                <a:cubicBezTo>
                  <a:pt x="1359648" y="3073018"/>
                  <a:pt x="1349360" y="3071533"/>
                  <a:pt x="1338964" y="3070049"/>
                </a:cubicBezTo>
                <a:cubicBezTo>
                  <a:pt x="1324326" y="3049577"/>
                  <a:pt x="1361558" y="3057002"/>
                  <a:pt x="1357633" y="3028575"/>
                </a:cubicBezTo>
                <a:cubicBezTo>
                  <a:pt x="1361874" y="3007041"/>
                  <a:pt x="1339707" y="3005238"/>
                  <a:pt x="1338220" y="2987842"/>
                </a:cubicBezTo>
                <a:cubicBezTo>
                  <a:pt x="1338964" y="2949338"/>
                  <a:pt x="1368347" y="2949338"/>
                  <a:pt x="1379059" y="2924304"/>
                </a:cubicBezTo>
                <a:close/>
                <a:moveTo>
                  <a:pt x="2457730" y="2863489"/>
                </a:moveTo>
                <a:cubicBezTo>
                  <a:pt x="2464840" y="2865811"/>
                  <a:pt x="2467266" y="2876172"/>
                  <a:pt x="2471721" y="2880390"/>
                </a:cubicBezTo>
                <a:cubicBezTo>
                  <a:pt x="2490602" y="2897679"/>
                  <a:pt x="2507468" y="2914758"/>
                  <a:pt x="2533562" y="2933532"/>
                </a:cubicBezTo>
                <a:cubicBezTo>
                  <a:pt x="2530487" y="2948700"/>
                  <a:pt x="2528259" y="2963233"/>
                  <a:pt x="2534410" y="2971612"/>
                </a:cubicBezTo>
                <a:cubicBezTo>
                  <a:pt x="2534251" y="2978136"/>
                  <a:pt x="2540987" y="2979541"/>
                  <a:pt x="2548041" y="2980708"/>
                </a:cubicBezTo>
                <a:lnTo>
                  <a:pt x="2548669" y="2981018"/>
                </a:lnTo>
                <a:lnTo>
                  <a:pt x="2548669" y="3076116"/>
                </a:lnTo>
                <a:lnTo>
                  <a:pt x="2506833" y="3030589"/>
                </a:lnTo>
                <a:cubicBezTo>
                  <a:pt x="2488376" y="3028043"/>
                  <a:pt x="2483494" y="3043635"/>
                  <a:pt x="2467054" y="3043848"/>
                </a:cubicBezTo>
                <a:cubicBezTo>
                  <a:pt x="2448067" y="3038120"/>
                  <a:pt x="2440642" y="3047878"/>
                  <a:pt x="2433428" y="3057955"/>
                </a:cubicBezTo>
                <a:cubicBezTo>
                  <a:pt x="2425155" y="3056788"/>
                  <a:pt x="2416988" y="3055623"/>
                  <a:pt x="2408715" y="3054456"/>
                </a:cubicBezTo>
                <a:cubicBezTo>
                  <a:pt x="2385166" y="3054986"/>
                  <a:pt x="2381135" y="3081505"/>
                  <a:pt x="2349419" y="3071108"/>
                </a:cubicBezTo>
                <a:cubicBezTo>
                  <a:pt x="2341994" y="3061987"/>
                  <a:pt x="2347191" y="3043318"/>
                  <a:pt x="2349526" y="3026983"/>
                </a:cubicBezTo>
                <a:cubicBezTo>
                  <a:pt x="2396303" y="3032923"/>
                  <a:pt x="2427170" y="3017753"/>
                  <a:pt x="2465357" y="3012132"/>
                </a:cubicBezTo>
                <a:cubicBezTo>
                  <a:pt x="2467478" y="2981159"/>
                  <a:pt x="2442340" y="2970445"/>
                  <a:pt x="2444248" y="2939579"/>
                </a:cubicBezTo>
                <a:cubicBezTo>
                  <a:pt x="2418790" y="2927274"/>
                  <a:pt x="2418262" y="2873282"/>
                  <a:pt x="2448811" y="2864372"/>
                </a:cubicBezTo>
                <a:cubicBezTo>
                  <a:pt x="2452470" y="2862834"/>
                  <a:pt x="2455360" y="2862715"/>
                  <a:pt x="2457730" y="2863489"/>
                </a:cubicBezTo>
                <a:close/>
                <a:moveTo>
                  <a:pt x="1548035" y="2847719"/>
                </a:moveTo>
                <a:cubicBezTo>
                  <a:pt x="1586328" y="2854507"/>
                  <a:pt x="1581767" y="2884209"/>
                  <a:pt x="1564689" y="2906909"/>
                </a:cubicBezTo>
                <a:cubicBezTo>
                  <a:pt x="1518653" y="2902135"/>
                  <a:pt x="1510591" y="2859598"/>
                  <a:pt x="1548035" y="2847719"/>
                </a:cubicBezTo>
                <a:close/>
                <a:moveTo>
                  <a:pt x="1897229" y="2834990"/>
                </a:moveTo>
                <a:cubicBezTo>
                  <a:pt x="1870286" y="2835945"/>
                  <a:pt x="1857452" y="2855675"/>
                  <a:pt x="1836131" y="2864055"/>
                </a:cubicBezTo>
                <a:cubicBezTo>
                  <a:pt x="1844193" y="2885587"/>
                  <a:pt x="1844299" y="2913060"/>
                  <a:pt x="1879302" y="2914545"/>
                </a:cubicBezTo>
                <a:cubicBezTo>
                  <a:pt x="1893516" y="2895451"/>
                  <a:pt x="1879409" y="2860448"/>
                  <a:pt x="1897229" y="2834990"/>
                </a:cubicBezTo>
                <a:close/>
                <a:moveTo>
                  <a:pt x="2146502" y="2814199"/>
                </a:moveTo>
                <a:cubicBezTo>
                  <a:pt x="2162094" y="2817275"/>
                  <a:pt x="2169202" y="2826715"/>
                  <a:pt x="2167717" y="2842520"/>
                </a:cubicBezTo>
                <a:cubicBezTo>
                  <a:pt x="2152123" y="2840929"/>
                  <a:pt x="2146819" y="2851326"/>
                  <a:pt x="2136742" y="2838066"/>
                </a:cubicBezTo>
                <a:cubicBezTo>
                  <a:pt x="2137590" y="2826822"/>
                  <a:pt x="2146182" y="2826078"/>
                  <a:pt x="2146502" y="2814199"/>
                </a:cubicBezTo>
                <a:close/>
                <a:moveTo>
                  <a:pt x="2086465" y="2792880"/>
                </a:moveTo>
                <a:cubicBezTo>
                  <a:pt x="2113725" y="2804759"/>
                  <a:pt x="2089328" y="2822792"/>
                  <a:pt x="2089858" y="2856523"/>
                </a:cubicBezTo>
                <a:cubicBezTo>
                  <a:pt x="2059946" y="2857584"/>
                  <a:pt x="2077129" y="2803911"/>
                  <a:pt x="2086465" y="2792880"/>
                </a:cubicBezTo>
                <a:close/>
                <a:moveTo>
                  <a:pt x="1298020" y="2786302"/>
                </a:moveTo>
                <a:cubicBezTo>
                  <a:pt x="1301945" y="2792456"/>
                  <a:pt x="1302580" y="2801153"/>
                  <a:pt x="1300565" y="2811867"/>
                </a:cubicBezTo>
                <a:cubicBezTo>
                  <a:pt x="1284866" y="2808895"/>
                  <a:pt x="1268850" y="2806032"/>
                  <a:pt x="1272349" y="2788849"/>
                </a:cubicBezTo>
                <a:cubicBezTo>
                  <a:pt x="1283382" y="2791289"/>
                  <a:pt x="1286457" y="2783120"/>
                  <a:pt x="1298020" y="2786302"/>
                </a:cubicBezTo>
                <a:close/>
                <a:moveTo>
                  <a:pt x="1876120" y="2762542"/>
                </a:moveTo>
                <a:cubicBezTo>
                  <a:pt x="1888530" y="2764346"/>
                  <a:pt x="1900835" y="2766148"/>
                  <a:pt x="1913246" y="2767952"/>
                </a:cubicBezTo>
                <a:cubicBezTo>
                  <a:pt x="1922898" y="2802955"/>
                  <a:pt x="1934990" y="2836369"/>
                  <a:pt x="1977633" y="2846659"/>
                </a:cubicBezTo>
                <a:cubicBezTo>
                  <a:pt x="1975829" y="2855462"/>
                  <a:pt x="1974027" y="2864055"/>
                  <a:pt x="1981133" y="2866176"/>
                </a:cubicBezTo>
                <a:cubicBezTo>
                  <a:pt x="1975511" y="2890678"/>
                  <a:pt x="1958963" y="2900438"/>
                  <a:pt x="1948356" y="2918258"/>
                </a:cubicBezTo>
                <a:cubicBezTo>
                  <a:pt x="1922791" y="2921016"/>
                  <a:pt x="1899881" y="2927168"/>
                  <a:pt x="1887364" y="2947322"/>
                </a:cubicBezTo>
                <a:cubicBezTo>
                  <a:pt x="1874848" y="2976916"/>
                  <a:pt x="1902532" y="2976386"/>
                  <a:pt x="1898820" y="2999510"/>
                </a:cubicBezTo>
                <a:cubicBezTo>
                  <a:pt x="1883652" y="3003965"/>
                  <a:pt x="1860952" y="2998025"/>
                  <a:pt x="1847480" y="3004707"/>
                </a:cubicBezTo>
                <a:cubicBezTo>
                  <a:pt x="1846208" y="3040985"/>
                  <a:pt x="1836237" y="3077473"/>
                  <a:pt x="1836661" y="3123192"/>
                </a:cubicBezTo>
                <a:cubicBezTo>
                  <a:pt x="1843026" y="3147800"/>
                  <a:pt x="1857663" y="3166257"/>
                  <a:pt x="1857770" y="3195640"/>
                </a:cubicBezTo>
                <a:cubicBezTo>
                  <a:pt x="1881848" y="3205928"/>
                  <a:pt x="1892031" y="3198186"/>
                  <a:pt x="1925763" y="3205505"/>
                </a:cubicBezTo>
                <a:cubicBezTo>
                  <a:pt x="1927354" y="3229795"/>
                  <a:pt x="1895320" y="3209217"/>
                  <a:pt x="1880681" y="3211551"/>
                </a:cubicBezTo>
                <a:cubicBezTo>
                  <a:pt x="1869862" y="3221733"/>
                  <a:pt x="1864558" y="3239236"/>
                  <a:pt x="1861165" y="3259284"/>
                </a:cubicBezTo>
                <a:cubicBezTo>
                  <a:pt x="1853103" y="3281770"/>
                  <a:pt x="1882804" y="3276149"/>
                  <a:pt x="1881424" y="3293863"/>
                </a:cubicBezTo>
                <a:cubicBezTo>
                  <a:pt x="1883015" y="3325474"/>
                  <a:pt x="1852890" y="3314654"/>
                  <a:pt x="1844193" y="3332686"/>
                </a:cubicBezTo>
                <a:cubicBezTo>
                  <a:pt x="1822978" y="3317305"/>
                  <a:pt x="1812477" y="3293863"/>
                  <a:pt x="1802717" y="3269891"/>
                </a:cubicBezTo>
                <a:cubicBezTo>
                  <a:pt x="1778746" y="3271269"/>
                  <a:pt x="1774183" y="3258010"/>
                  <a:pt x="1754137" y="3256525"/>
                </a:cubicBezTo>
                <a:cubicBezTo>
                  <a:pt x="1764638" y="3228417"/>
                  <a:pt x="1749043" y="3219825"/>
                  <a:pt x="1742680" y="3204337"/>
                </a:cubicBezTo>
                <a:cubicBezTo>
                  <a:pt x="1745119" y="3187789"/>
                  <a:pt x="1747454" y="3171349"/>
                  <a:pt x="1749788" y="3154801"/>
                </a:cubicBezTo>
                <a:cubicBezTo>
                  <a:pt x="1749788" y="3147376"/>
                  <a:pt x="1739285" y="3147906"/>
                  <a:pt x="1732179" y="3145891"/>
                </a:cubicBezTo>
                <a:cubicBezTo>
                  <a:pt x="1730270" y="3126161"/>
                  <a:pt x="1754560" y="3141436"/>
                  <a:pt x="1749043" y="3116827"/>
                </a:cubicBezTo>
                <a:cubicBezTo>
                  <a:pt x="1740452" y="3103355"/>
                  <a:pt x="1693144" y="3100598"/>
                  <a:pt x="1681052" y="3106963"/>
                </a:cubicBezTo>
                <a:cubicBezTo>
                  <a:pt x="1644774" y="3164348"/>
                  <a:pt x="1598739" y="3208474"/>
                  <a:pt x="1579115" y="3288030"/>
                </a:cubicBezTo>
                <a:cubicBezTo>
                  <a:pt x="1554824" y="3302350"/>
                  <a:pt x="1550475" y="3343187"/>
                  <a:pt x="1525123" y="3355916"/>
                </a:cubicBezTo>
                <a:cubicBezTo>
                  <a:pt x="1509955" y="3393467"/>
                  <a:pt x="1538489" y="3407044"/>
                  <a:pt x="1520563" y="3431122"/>
                </a:cubicBezTo>
                <a:cubicBezTo>
                  <a:pt x="1530427" y="3443957"/>
                  <a:pt x="1530110" y="3464324"/>
                  <a:pt x="1531912" y="3483311"/>
                </a:cubicBezTo>
                <a:cubicBezTo>
                  <a:pt x="1520137" y="3489676"/>
                  <a:pt x="1520033" y="3511632"/>
                  <a:pt x="1502741" y="3510678"/>
                </a:cubicBezTo>
                <a:cubicBezTo>
                  <a:pt x="1504121" y="3544622"/>
                  <a:pt x="1485982" y="3552258"/>
                  <a:pt x="1475270" y="3569867"/>
                </a:cubicBezTo>
                <a:cubicBezTo>
                  <a:pt x="1473466" y="3582277"/>
                  <a:pt x="1471664" y="3594688"/>
                  <a:pt x="1469860" y="3606992"/>
                </a:cubicBezTo>
                <a:cubicBezTo>
                  <a:pt x="1458615" y="3636269"/>
                  <a:pt x="1427006" y="3638284"/>
                  <a:pt x="1411412" y="3661727"/>
                </a:cubicBezTo>
                <a:cubicBezTo>
                  <a:pt x="1392744" y="3658862"/>
                  <a:pt x="1374288" y="3656210"/>
                  <a:pt x="1355618" y="3653558"/>
                </a:cubicBezTo>
                <a:cubicBezTo>
                  <a:pt x="1359224" y="3644224"/>
                  <a:pt x="1355937" y="3631708"/>
                  <a:pt x="1360074" y="3622585"/>
                </a:cubicBezTo>
                <a:cubicBezTo>
                  <a:pt x="1363361" y="3615477"/>
                  <a:pt x="1370892" y="3616538"/>
                  <a:pt x="1374288" y="3611978"/>
                </a:cubicBezTo>
                <a:cubicBezTo>
                  <a:pt x="1380650" y="3603385"/>
                  <a:pt x="1389456" y="3586202"/>
                  <a:pt x="1403456" y="3584611"/>
                </a:cubicBezTo>
                <a:cubicBezTo>
                  <a:pt x="1404836" y="3569230"/>
                  <a:pt x="1406852" y="3554697"/>
                  <a:pt x="1415018" y="3548334"/>
                </a:cubicBezTo>
                <a:cubicBezTo>
                  <a:pt x="1416716" y="3524998"/>
                  <a:pt x="1405791" y="3511102"/>
                  <a:pt x="1397518" y="3495297"/>
                </a:cubicBezTo>
                <a:cubicBezTo>
                  <a:pt x="1400487" y="3474719"/>
                  <a:pt x="1403456" y="3454034"/>
                  <a:pt x="1406428" y="3433456"/>
                </a:cubicBezTo>
                <a:cubicBezTo>
                  <a:pt x="1439948" y="3429106"/>
                  <a:pt x="1485133" y="3440351"/>
                  <a:pt x="1487784" y="3394739"/>
                </a:cubicBezTo>
                <a:cubicBezTo>
                  <a:pt x="1485452" y="3372569"/>
                  <a:pt x="1480678" y="3352204"/>
                  <a:pt x="1464024" y="3340748"/>
                </a:cubicBezTo>
                <a:cubicBezTo>
                  <a:pt x="1499454" y="3326639"/>
                  <a:pt x="1487362" y="3248889"/>
                  <a:pt x="1507516" y="3214414"/>
                </a:cubicBezTo>
                <a:cubicBezTo>
                  <a:pt x="1535201" y="3214521"/>
                  <a:pt x="1543580" y="3188745"/>
                  <a:pt x="1568612" y="3185350"/>
                </a:cubicBezTo>
                <a:cubicBezTo>
                  <a:pt x="1566917" y="3165833"/>
                  <a:pt x="1578159" y="3163711"/>
                  <a:pt x="1580176" y="3149074"/>
                </a:cubicBezTo>
                <a:cubicBezTo>
                  <a:pt x="1609134" y="3143557"/>
                  <a:pt x="1619954" y="3113751"/>
                  <a:pt x="1649229" y="3108554"/>
                </a:cubicBezTo>
                <a:cubicBezTo>
                  <a:pt x="1644986" y="3068563"/>
                  <a:pt x="1682748" y="3084474"/>
                  <a:pt x="1677657" y="3043212"/>
                </a:cubicBezTo>
                <a:cubicBezTo>
                  <a:pt x="1697174" y="3037273"/>
                  <a:pt x="1706828" y="3018179"/>
                  <a:pt x="1726345" y="3012345"/>
                </a:cubicBezTo>
                <a:cubicBezTo>
                  <a:pt x="1733027" y="2949867"/>
                  <a:pt x="1780866" y="2942548"/>
                  <a:pt x="1789351" y="2882511"/>
                </a:cubicBezTo>
                <a:cubicBezTo>
                  <a:pt x="1802717" y="2880707"/>
                  <a:pt x="1812158" y="2873706"/>
                  <a:pt x="1817674" y="2861403"/>
                </a:cubicBezTo>
                <a:cubicBezTo>
                  <a:pt x="1822022" y="2836051"/>
                  <a:pt x="1796566" y="2833080"/>
                  <a:pt x="1807173" y="2803062"/>
                </a:cubicBezTo>
                <a:cubicBezTo>
                  <a:pt x="1828175" y="2801683"/>
                  <a:pt x="1848117" y="2798819"/>
                  <a:pt x="1870816" y="2799668"/>
                </a:cubicBezTo>
                <a:cubicBezTo>
                  <a:pt x="1892136" y="2792667"/>
                  <a:pt x="1852360" y="2773467"/>
                  <a:pt x="1876120" y="2762542"/>
                </a:cubicBezTo>
                <a:close/>
                <a:moveTo>
                  <a:pt x="934464" y="2755893"/>
                </a:moveTo>
                <a:cubicBezTo>
                  <a:pt x="937106" y="2755899"/>
                  <a:pt x="938949" y="2756337"/>
                  <a:pt x="940872" y="2757026"/>
                </a:cubicBezTo>
                <a:cubicBezTo>
                  <a:pt x="944717" y="2758405"/>
                  <a:pt x="948880" y="2760792"/>
                  <a:pt x="960388" y="2762755"/>
                </a:cubicBezTo>
                <a:cubicBezTo>
                  <a:pt x="971949" y="2803805"/>
                  <a:pt x="980648" y="2846976"/>
                  <a:pt x="992847" y="2887498"/>
                </a:cubicBezTo>
                <a:cubicBezTo>
                  <a:pt x="965163" y="2900968"/>
                  <a:pt x="951373" y="2900757"/>
                  <a:pt x="930899" y="2878481"/>
                </a:cubicBezTo>
                <a:cubicBezTo>
                  <a:pt x="934614" y="2866070"/>
                  <a:pt x="949463" y="2868722"/>
                  <a:pt x="953070" y="2856418"/>
                </a:cubicBezTo>
                <a:cubicBezTo>
                  <a:pt x="945856" y="2834249"/>
                  <a:pt x="940340" y="2810700"/>
                  <a:pt x="902791" y="2811230"/>
                </a:cubicBezTo>
                <a:cubicBezTo>
                  <a:pt x="909791" y="2793516"/>
                  <a:pt x="925173" y="2786939"/>
                  <a:pt x="923263" y="2757344"/>
                </a:cubicBezTo>
                <a:cubicBezTo>
                  <a:pt x="928381" y="2756310"/>
                  <a:pt x="931822" y="2755886"/>
                  <a:pt x="934464" y="2755893"/>
                </a:cubicBezTo>
                <a:close/>
                <a:moveTo>
                  <a:pt x="1673943" y="2588051"/>
                </a:moveTo>
                <a:cubicBezTo>
                  <a:pt x="1678081" y="2617539"/>
                  <a:pt x="1683702" y="2646815"/>
                  <a:pt x="1662276" y="2668454"/>
                </a:cubicBezTo>
                <a:cubicBezTo>
                  <a:pt x="1654956" y="2668454"/>
                  <a:pt x="1651456" y="2665484"/>
                  <a:pt x="1650819" y="2660498"/>
                </a:cubicBezTo>
                <a:cubicBezTo>
                  <a:pt x="1648380" y="2640346"/>
                  <a:pt x="1631195" y="2631010"/>
                  <a:pt x="1633212" y="2607462"/>
                </a:cubicBezTo>
                <a:cubicBezTo>
                  <a:pt x="1646258" y="2600355"/>
                  <a:pt x="1654320" y="2586460"/>
                  <a:pt x="1673943" y="2588051"/>
                </a:cubicBezTo>
                <a:close/>
                <a:moveTo>
                  <a:pt x="1447797" y="2574156"/>
                </a:moveTo>
                <a:cubicBezTo>
                  <a:pt x="1489801" y="2574050"/>
                  <a:pt x="1495846" y="2600780"/>
                  <a:pt x="1524700" y="2610539"/>
                </a:cubicBezTo>
                <a:cubicBezTo>
                  <a:pt x="1528093" y="2622738"/>
                  <a:pt x="1516426" y="2629420"/>
                  <a:pt x="1507834" y="2639710"/>
                </a:cubicBezTo>
                <a:cubicBezTo>
                  <a:pt x="1498287" y="2651165"/>
                  <a:pt x="1494575" y="2666016"/>
                  <a:pt x="1473360" y="2659969"/>
                </a:cubicBezTo>
                <a:cubicBezTo>
                  <a:pt x="1475588" y="2643422"/>
                  <a:pt x="1480785" y="2624964"/>
                  <a:pt x="1473466" y="2615736"/>
                </a:cubicBezTo>
                <a:cubicBezTo>
                  <a:pt x="1474951" y="2604811"/>
                  <a:pt x="1442811" y="2621358"/>
                  <a:pt x="1437189" y="2604175"/>
                </a:cubicBezTo>
                <a:cubicBezTo>
                  <a:pt x="1436764" y="2588900"/>
                  <a:pt x="1450449" y="2592400"/>
                  <a:pt x="1447797" y="2574156"/>
                </a:cubicBezTo>
                <a:close/>
                <a:moveTo>
                  <a:pt x="2280579" y="2499055"/>
                </a:moveTo>
                <a:cubicBezTo>
                  <a:pt x="2303701" y="2496297"/>
                  <a:pt x="2287685" y="2527376"/>
                  <a:pt x="2282274" y="2530877"/>
                </a:cubicBezTo>
                <a:cubicBezTo>
                  <a:pt x="2282062" y="2545728"/>
                  <a:pt x="2302003" y="2545515"/>
                  <a:pt x="2296277" y="2564502"/>
                </a:cubicBezTo>
                <a:cubicBezTo>
                  <a:pt x="2283124" y="2571503"/>
                  <a:pt x="2280153" y="2592188"/>
                  <a:pt x="2260953" y="2590914"/>
                </a:cubicBezTo>
                <a:cubicBezTo>
                  <a:pt x="2281955" y="2612023"/>
                  <a:pt x="2270393" y="2657422"/>
                  <a:pt x="2285563" y="2682880"/>
                </a:cubicBezTo>
                <a:cubicBezTo>
                  <a:pt x="2298397" y="2700913"/>
                  <a:pt x="2310491" y="2719476"/>
                  <a:pt x="2342948" y="2722763"/>
                </a:cubicBezTo>
                <a:cubicBezTo>
                  <a:pt x="2342631" y="2743235"/>
                  <a:pt x="2370104" y="2742917"/>
                  <a:pt x="2382620" y="2753737"/>
                </a:cubicBezTo>
                <a:cubicBezTo>
                  <a:pt x="2387500" y="2772194"/>
                  <a:pt x="2391423" y="2791286"/>
                  <a:pt x="2393121" y="2812077"/>
                </a:cubicBezTo>
                <a:cubicBezTo>
                  <a:pt x="2376786" y="2822154"/>
                  <a:pt x="2368089" y="2842415"/>
                  <a:pt x="2333932" y="2828730"/>
                </a:cubicBezTo>
                <a:cubicBezTo>
                  <a:pt x="2338281" y="2809744"/>
                  <a:pt x="2315582" y="2804334"/>
                  <a:pt x="2307520" y="2793303"/>
                </a:cubicBezTo>
                <a:cubicBezTo>
                  <a:pt x="2297762" y="2780150"/>
                  <a:pt x="2293943" y="2757980"/>
                  <a:pt x="2276652" y="2744615"/>
                </a:cubicBezTo>
                <a:cubicBezTo>
                  <a:pt x="2277820" y="2736342"/>
                  <a:pt x="2279092" y="2728067"/>
                  <a:pt x="2280259" y="2719900"/>
                </a:cubicBezTo>
                <a:cubicBezTo>
                  <a:pt x="2273895" y="2708125"/>
                  <a:pt x="2251937" y="2707912"/>
                  <a:pt x="2252891" y="2690729"/>
                </a:cubicBezTo>
                <a:cubicBezTo>
                  <a:pt x="2199431" y="2688290"/>
                  <a:pt x="2194445" y="2649784"/>
                  <a:pt x="2167185" y="2627828"/>
                </a:cubicBezTo>
                <a:cubicBezTo>
                  <a:pt x="2171215" y="2608734"/>
                  <a:pt x="2169624" y="2581898"/>
                  <a:pt x="2181399" y="2573094"/>
                </a:cubicBezTo>
                <a:cubicBezTo>
                  <a:pt x="2197840" y="2575533"/>
                  <a:pt x="2217038" y="2575853"/>
                  <a:pt x="2223827" y="2585504"/>
                </a:cubicBezTo>
                <a:cubicBezTo>
                  <a:pt x="2241649" y="2587202"/>
                  <a:pt x="2238890" y="2561320"/>
                  <a:pt x="2242496" y="2544030"/>
                </a:cubicBezTo>
                <a:cubicBezTo>
                  <a:pt x="2270393" y="2549334"/>
                  <a:pt x="2267530" y="2513481"/>
                  <a:pt x="2280579" y="2499055"/>
                </a:cubicBezTo>
                <a:close/>
                <a:moveTo>
                  <a:pt x="2545708" y="2429525"/>
                </a:moveTo>
                <a:lnTo>
                  <a:pt x="2548669" y="2429986"/>
                </a:lnTo>
                <a:lnTo>
                  <a:pt x="2548669" y="2490078"/>
                </a:lnTo>
                <a:lnTo>
                  <a:pt x="2546503" y="2493223"/>
                </a:lnTo>
                <a:lnTo>
                  <a:pt x="2548669" y="2500473"/>
                </a:lnTo>
                <a:lnTo>
                  <a:pt x="2548669" y="2905292"/>
                </a:lnTo>
                <a:lnTo>
                  <a:pt x="2519349" y="2899801"/>
                </a:lnTo>
                <a:cubicBezTo>
                  <a:pt x="2509165" y="2882617"/>
                  <a:pt x="2536956" y="2871373"/>
                  <a:pt x="2526455" y="2850265"/>
                </a:cubicBezTo>
                <a:cubicBezTo>
                  <a:pt x="2524653" y="2824065"/>
                  <a:pt x="2500681" y="2814305"/>
                  <a:pt x="2490285" y="2794577"/>
                </a:cubicBezTo>
                <a:cubicBezTo>
                  <a:pt x="2484027" y="2761376"/>
                  <a:pt x="2527941" y="2773362"/>
                  <a:pt x="2509802" y="2746843"/>
                </a:cubicBezTo>
                <a:cubicBezTo>
                  <a:pt x="2501635" y="2726902"/>
                  <a:pt x="2493573" y="2768695"/>
                  <a:pt x="2476177" y="2760950"/>
                </a:cubicBezTo>
                <a:cubicBezTo>
                  <a:pt x="2477875" y="2745041"/>
                  <a:pt x="2453371" y="2748647"/>
                  <a:pt x="2455069" y="2732629"/>
                </a:cubicBezTo>
                <a:cubicBezTo>
                  <a:pt x="2456341" y="2712158"/>
                  <a:pt x="2480949" y="2722976"/>
                  <a:pt x="2484238" y="2705263"/>
                </a:cubicBezTo>
                <a:cubicBezTo>
                  <a:pt x="2487209" y="2677366"/>
                  <a:pt x="2480314" y="2656681"/>
                  <a:pt x="2468433" y="2639816"/>
                </a:cubicBezTo>
                <a:cubicBezTo>
                  <a:pt x="2470874" y="2623267"/>
                  <a:pt x="2473206" y="2606826"/>
                  <a:pt x="2475541" y="2590386"/>
                </a:cubicBezTo>
                <a:cubicBezTo>
                  <a:pt x="2475434" y="2570549"/>
                  <a:pt x="2494528" y="2576490"/>
                  <a:pt x="2498558" y="2562063"/>
                </a:cubicBezTo>
                <a:cubicBezTo>
                  <a:pt x="2502164" y="2534909"/>
                  <a:pt x="2502590" y="2503511"/>
                  <a:pt x="2526031" y="2502874"/>
                </a:cubicBezTo>
                <a:cubicBezTo>
                  <a:pt x="2527516" y="2477842"/>
                  <a:pt x="2504498" y="2471158"/>
                  <a:pt x="2509378" y="2443580"/>
                </a:cubicBezTo>
                <a:cubicBezTo>
                  <a:pt x="2515423" y="2444322"/>
                  <a:pt x="2515317" y="2436792"/>
                  <a:pt x="2517334" y="2432123"/>
                </a:cubicBezTo>
                <a:cubicBezTo>
                  <a:pt x="2523963" y="2427509"/>
                  <a:pt x="2534332" y="2427854"/>
                  <a:pt x="2545708" y="2429525"/>
                </a:cubicBezTo>
                <a:close/>
                <a:moveTo>
                  <a:pt x="672294" y="2312214"/>
                </a:moveTo>
                <a:cubicBezTo>
                  <a:pt x="677021" y="2309476"/>
                  <a:pt x="683220" y="2309158"/>
                  <a:pt x="690539" y="2313216"/>
                </a:cubicBezTo>
                <a:cubicBezTo>
                  <a:pt x="702207" y="2328171"/>
                  <a:pt x="680037" y="2330292"/>
                  <a:pt x="678977" y="2349386"/>
                </a:cubicBezTo>
                <a:cubicBezTo>
                  <a:pt x="657178" y="2350420"/>
                  <a:pt x="658114" y="2320427"/>
                  <a:pt x="672294" y="2312214"/>
                </a:cubicBezTo>
                <a:close/>
                <a:moveTo>
                  <a:pt x="1914942" y="2275347"/>
                </a:moveTo>
                <a:cubicBezTo>
                  <a:pt x="1972647" y="2281818"/>
                  <a:pt x="1973282" y="2331036"/>
                  <a:pt x="2011151" y="2352462"/>
                </a:cubicBezTo>
                <a:cubicBezTo>
                  <a:pt x="2033214" y="2362327"/>
                  <a:pt x="2033001" y="2342279"/>
                  <a:pt x="2044776" y="2338355"/>
                </a:cubicBezTo>
                <a:cubicBezTo>
                  <a:pt x="2053475" y="2340157"/>
                  <a:pt x="2062172" y="2341855"/>
                  <a:pt x="2064189" y="2334854"/>
                </a:cubicBezTo>
                <a:cubicBezTo>
                  <a:pt x="2092299" y="2348856"/>
                  <a:pt x="2099192" y="2378557"/>
                  <a:pt x="2117966" y="2399453"/>
                </a:cubicBezTo>
                <a:cubicBezTo>
                  <a:pt x="2116801" y="2407726"/>
                  <a:pt x="2115634" y="2416001"/>
                  <a:pt x="2114360" y="2424274"/>
                </a:cubicBezTo>
                <a:cubicBezTo>
                  <a:pt x="2122846" y="2438170"/>
                  <a:pt x="2126771" y="2455460"/>
                  <a:pt x="2147030" y="2460551"/>
                </a:cubicBezTo>
                <a:cubicBezTo>
                  <a:pt x="2141198" y="2481448"/>
                  <a:pt x="2144485" y="2495556"/>
                  <a:pt x="2146076" y="2510937"/>
                </a:cubicBezTo>
                <a:cubicBezTo>
                  <a:pt x="2146713" y="2525786"/>
                  <a:pt x="2171110" y="2531515"/>
                  <a:pt x="2154032" y="2543714"/>
                </a:cubicBezTo>
                <a:cubicBezTo>
                  <a:pt x="2149895" y="2543077"/>
                  <a:pt x="2145759" y="2542546"/>
                  <a:pt x="2141620" y="2541910"/>
                </a:cubicBezTo>
                <a:cubicBezTo>
                  <a:pt x="2115421" y="2530241"/>
                  <a:pt x="2105874" y="2506057"/>
                  <a:pt x="2086039" y="2489615"/>
                </a:cubicBezTo>
                <a:cubicBezTo>
                  <a:pt x="2068961" y="2471052"/>
                  <a:pt x="2045413" y="2457475"/>
                  <a:pt x="2030456" y="2437427"/>
                </a:cubicBezTo>
                <a:cubicBezTo>
                  <a:pt x="1996936" y="2436791"/>
                  <a:pt x="1975723" y="2426820"/>
                  <a:pt x="1965115" y="2409000"/>
                </a:cubicBezTo>
                <a:cubicBezTo>
                  <a:pt x="1964904" y="2386618"/>
                  <a:pt x="1989193" y="2396908"/>
                  <a:pt x="1989087" y="2374525"/>
                </a:cubicBezTo>
                <a:cubicBezTo>
                  <a:pt x="1984315" y="2348750"/>
                  <a:pt x="1966282" y="2332732"/>
                  <a:pt x="1939659" y="2323185"/>
                </a:cubicBezTo>
                <a:cubicBezTo>
                  <a:pt x="1942415" y="2299107"/>
                  <a:pt x="1912078" y="2299638"/>
                  <a:pt x="1914942" y="2275347"/>
                </a:cubicBezTo>
                <a:close/>
                <a:moveTo>
                  <a:pt x="1936263" y="2171078"/>
                </a:moveTo>
                <a:cubicBezTo>
                  <a:pt x="1958644" y="2170865"/>
                  <a:pt x="1948356" y="2195156"/>
                  <a:pt x="1970736" y="2195049"/>
                </a:cubicBezTo>
                <a:cubicBezTo>
                  <a:pt x="1969358" y="2210536"/>
                  <a:pt x="1967343" y="2225069"/>
                  <a:pt x="1959176" y="2231328"/>
                </a:cubicBezTo>
                <a:cubicBezTo>
                  <a:pt x="1948675" y="2215310"/>
                  <a:pt x="1919928" y="2212764"/>
                  <a:pt x="1907093" y="2198444"/>
                </a:cubicBezTo>
                <a:cubicBezTo>
                  <a:pt x="1912503" y="2183594"/>
                  <a:pt x="1925337" y="2178609"/>
                  <a:pt x="1936263" y="2171078"/>
                </a:cubicBezTo>
                <a:close/>
                <a:moveTo>
                  <a:pt x="727652" y="2130258"/>
                </a:moveTo>
                <a:cubicBezTo>
                  <a:pt x="733644" y="2129668"/>
                  <a:pt x="740499" y="2130238"/>
                  <a:pt x="748348" y="2132147"/>
                </a:cubicBezTo>
                <a:cubicBezTo>
                  <a:pt x="734984" y="2148696"/>
                  <a:pt x="725755" y="2170652"/>
                  <a:pt x="693508" y="2162060"/>
                </a:cubicBezTo>
                <a:cubicBezTo>
                  <a:pt x="699475" y="2144239"/>
                  <a:pt x="709678" y="2132028"/>
                  <a:pt x="727652" y="2130258"/>
                </a:cubicBezTo>
                <a:close/>
                <a:moveTo>
                  <a:pt x="2037139" y="2128965"/>
                </a:moveTo>
                <a:cubicBezTo>
                  <a:pt x="2057506" y="2143920"/>
                  <a:pt x="2041064" y="2217430"/>
                  <a:pt x="2022820" y="2227931"/>
                </a:cubicBezTo>
                <a:cubicBezTo>
                  <a:pt x="2007757" y="2220825"/>
                  <a:pt x="1994391" y="2212339"/>
                  <a:pt x="1989300" y="2197807"/>
                </a:cubicBezTo>
                <a:cubicBezTo>
                  <a:pt x="1991952" y="2157075"/>
                  <a:pt x="2022820" y="2153997"/>
                  <a:pt x="2037139" y="2128965"/>
                </a:cubicBezTo>
                <a:close/>
                <a:moveTo>
                  <a:pt x="661791" y="2075293"/>
                </a:moveTo>
                <a:cubicBezTo>
                  <a:pt x="680246" y="2079960"/>
                  <a:pt x="675687" y="2101705"/>
                  <a:pt x="695309" y="2105417"/>
                </a:cubicBezTo>
                <a:cubicBezTo>
                  <a:pt x="683536" y="2129815"/>
                  <a:pt x="644078" y="2106584"/>
                  <a:pt x="661791" y="2075293"/>
                </a:cubicBezTo>
                <a:close/>
                <a:moveTo>
                  <a:pt x="2249711" y="1970174"/>
                </a:moveTo>
                <a:cubicBezTo>
                  <a:pt x="2258938" y="1981629"/>
                  <a:pt x="2287472" y="1978660"/>
                  <a:pt x="2290337" y="1994995"/>
                </a:cubicBezTo>
                <a:cubicBezTo>
                  <a:pt x="2307096" y="1990328"/>
                  <a:pt x="2322690" y="1984175"/>
                  <a:pt x="2337221" y="1976538"/>
                </a:cubicBezTo>
                <a:cubicBezTo>
                  <a:pt x="2388772" y="1975371"/>
                  <a:pt x="2410093" y="2005179"/>
                  <a:pt x="2447748" y="1998814"/>
                </a:cubicBezTo>
                <a:cubicBezTo>
                  <a:pt x="2455704" y="2009422"/>
                  <a:pt x="2455069" y="2026498"/>
                  <a:pt x="2468009" y="2033287"/>
                </a:cubicBezTo>
                <a:cubicBezTo>
                  <a:pt x="2463979" y="2047289"/>
                  <a:pt x="2465570" y="2057154"/>
                  <a:pt x="2469706" y="2065109"/>
                </a:cubicBezTo>
                <a:cubicBezTo>
                  <a:pt x="2469706" y="2077945"/>
                  <a:pt x="2484770" y="2079641"/>
                  <a:pt x="2484770" y="2092476"/>
                </a:cubicBezTo>
                <a:cubicBezTo>
                  <a:pt x="2505029" y="2112205"/>
                  <a:pt x="2515000" y="2139785"/>
                  <a:pt x="2538549" y="2157074"/>
                </a:cubicBezTo>
                <a:cubicBezTo>
                  <a:pt x="2537382" y="2165348"/>
                  <a:pt x="2536108" y="2173622"/>
                  <a:pt x="2534943" y="2181789"/>
                </a:cubicBezTo>
                <a:cubicBezTo>
                  <a:pt x="2535632" y="2190434"/>
                  <a:pt x="2541546" y="2195208"/>
                  <a:pt x="2546743" y="2200525"/>
                </a:cubicBezTo>
                <a:lnTo>
                  <a:pt x="2548669" y="2206171"/>
                </a:lnTo>
                <a:lnTo>
                  <a:pt x="2548669" y="2259688"/>
                </a:lnTo>
                <a:lnTo>
                  <a:pt x="2536532" y="2257844"/>
                </a:lnTo>
                <a:cubicBezTo>
                  <a:pt x="2509485" y="2270786"/>
                  <a:pt x="2499725" y="2307062"/>
                  <a:pt x="2470980" y="2317881"/>
                </a:cubicBezTo>
                <a:cubicBezTo>
                  <a:pt x="2474480" y="2352038"/>
                  <a:pt x="2438627" y="2360417"/>
                  <a:pt x="2462070" y="2379722"/>
                </a:cubicBezTo>
                <a:cubicBezTo>
                  <a:pt x="2456660" y="2395633"/>
                  <a:pt x="2430354" y="2387678"/>
                  <a:pt x="2415184" y="2398179"/>
                </a:cubicBezTo>
                <a:cubicBezTo>
                  <a:pt x="2413487" y="2399346"/>
                  <a:pt x="2408715" y="2409210"/>
                  <a:pt x="2407229" y="2409634"/>
                </a:cubicBezTo>
                <a:cubicBezTo>
                  <a:pt x="2391106" y="2413877"/>
                  <a:pt x="2372756" y="2397437"/>
                  <a:pt x="2362148" y="2415788"/>
                </a:cubicBezTo>
                <a:cubicBezTo>
                  <a:pt x="2352919" y="2402528"/>
                  <a:pt x="2328946" y="2400089"/>
                  <a:pt x="2329478" y="2379511"/>
                </a:cubicBezTo>
                <a:cubicBezTo>
                  <a:pt x="2304762" y="2375903"/>
                  <a:pt x="2279940" y="2372403"/>
                  <a:pt x="2255225" y="2368797"/>
                </a:cubicBezTo>
                <a:cubicBezTo>
                  <a:pt x="2234966" y="2358189"/>
                  <a:pt x="2232526" y="2334323"/>
                  <a:pt x="2196992" y="2335171"/>
                </a:cubicBezTo>
                <a:cubicBezTo>
                  <a:pt x="2194445" y="2320426"/>
                  <a:pt x="2181081" y="2313957"/>
                  <a:pt x="2169624" y="2305895"/>
                </a:cubicBezTo>
                <a:cubicBezTo>
                  <a:pt x="2175988" y="2282771"/>
                  <a:pt x="2172595" y="2266860"/>
                  <a:pt x="2157319" y="2259965"/>
                </a:cubicBezTo>
                <a:cubicBezTo>
                  <a:pt x="2157108" y="2240129"/>
                  <a:pt x="2176201" y="2246069"/>
                  <a:pt x="2180231" y="2231749"/>
                </a:cubicBezTo>
                <a:cubicBezTo>
                  <a:pt x="2159760" y="2212127"/>
                  <a:pt x="2097283" y="2223793"/>
                  <a:pt x="2076810" y="2204171"/>
                </a:cubicBezTo>
                <a:cubicBezTo>
                  <a:pt x="2090282" y="2175425"/>
                  <a:pt x="2125603" y="2175955"/>
                  <a:pt x="2157319" y="2171606"/>
                </a:cubicBezTo>
                <a:cubicBezTo>
                  <a:pt x="2144272" y="2155590"/>
                  <a:pt x="2161351" y="2117085"/>
                  <a:pt x="2141514" y="2106158"/>
                </a:cubicBezTo>
                <a:cubicBezTo>
                  <a:pt x="2163155" y="2089082"/>
                  <a:pt x="2167291" y="2036045"/>
                  <a:pt x="2154986" y="2013346"/>
                </a:cubicBezTo>
                <a:cubicBezTo>
                  <a:pt x="2197097" y="2013028"/>
                  <a:pt x="2213751" y="1978660"/>
                  <a:pt x="2249711" y="1970174"/>
                </a:cubicBezTo>
                <a:close/>
                <a:moveTo>
                  <a:pt x="2118921" y="1957659"/>
                </a:moveTo>
                <a:cubicBezTo>
                  <a:pt x="2134303" y="1959036"/>
                  <a:pt x="2148835" y="1961054"/>
                  <a:pt x="2155093" y="1969220"/>
                </a:cubicBezTo>
                <a:cubicBezTo>
                  <a:pt x="2139181" y="1997117"/>
                  <a:pt x="2126454" y="2029363"/>
                  <a:pt x="2100147" y="2043366"/>
                </a:cubicBezTo>
                <a:cubicBezTo>
                  <a:pt x="2103222" y="2069459"/>
                  <a:pt x="2099616" y="2086113"/>
                  <a:pt x="2084979" y="2104356"/>
                </a:cubicBezTo>
                <a:cubicBezTo>
                  <a:pt x="2074690" y="2095447"/>
                  <a:pt x="2066309" y="2085159"/>
                  <a:pt x="2057612" y="2075082"/>
                </a:cubicBezTo>
                <a:cubicBezTo>
                  <a:pt x="2057930" y="2036152"/>
                  <a:pt x="2091343" y="2041455"/>
                  <a:pt x="2103753" y="2018544"/>
                </a:cubicBezTo>
                <a:cubicBezTo>
                  <a:pt x="2108420" y="1997860"/>
                  <a:pt x="2106194" y="1967736"/>
                  <a:pt x="2118921" y="1957659"/>
                </a:cubicBezTo>
                <a:close/>
                <a:moveTo>
                  <a:pt x="432913" y="1953773"/>
                </a:moveTo>
                <a:cubicBezTo>
                  <a:pt x="440762" y="1954422"/>
                  <a:pt x="449540" y="1956279"/>
                  <a:pt x="457813" y="1957446"/>
                </a:cubicBezTo>
                <a:cubicBezTo>
                  <a:pt x="455374" y="1973780"/>
                  <a:pt x="454948" y="1993085"/>
                  <a:pt x="445297" y="1999767"/>
                </a:cubicBezTo>
                <a:cubicBezTo>
                  <a:pt x="416763" y="1999026"/>
                  <a:pt x="406262" y="1984812"/>
                  <a:pt x="413581" y="1957340"/>
                </a:cubicBezTo>
                <a:cubicBezTo>
                  <a:pt x="418143" y="1953680"/>
                  <a:pt x="425064" y="1953123"/>
                  <a:pt x="432913" y="1953773"/>
                </a:cubicBezTo>
                <a:close/>
                <a:moveTo>
                  <a:pt x="1963417" y="1852964"/>
                </a:moveTo>
                <a:cubicBezTo>
                  <a:pt x="1983783" y="1870890"/>
                  <a:pt x="1997361" y="1893803"/>
                  <a:pt x="2025152" y="1906107"/>
                </a:cubicBezTo>
                <a:cubicBezTo>
                  <a:pt x="2047217" y="1904940"/>
                  <a:pt x="2055701" y="1894545"/>
                  <a:pt x="2072036" y="1887649"/>
                </a:cubicBezTo>
                <a:cubicBezTo>
                  <a:pt x="2086782" y="1881392"/>
                  <a:pt x="2093675" y="1861237"/>
                  <a:pt x="2124224" y="1876194"/>
                </a:cubicBezTo>
                <a:cubicBezTo>
                  <a:pt x="2122422" y="1888605"/>
                  <a:pt x="2120618" y="1900909"/>
                  <a:pt x="2118816" y="1913320"/>
                </a:cubicBezTo>
                <a:cubicBezTo>
                  <a:pt x="2095797" y="1909608"/>
                  <a:pt x="2078720" y="1913850"/>
                  <a:pt x="2061324" y="1917668"/>
                </a:cubicBezTo>
                <a:cubicBezTo>
                  <a:pt x="2047958" y="1939202"/>
                  <a:pt x="2047428" y="1977812"/>
                  <a:pt x="2041700" y="2009527"/>
                </a:cubicBezTo>
                <a:cubicBezTo>
                  <a:pt x="2022500" y="2025757"/>
                  <a:pt x="1993862" y="2029257"/>
                  <a:pt x="1973601" y="2043895"/>
                </a:cubicBezTo>
                <a:cubicBezTo>
                  <a:pt x="1940824" y="2033394"/>
                  <a:pt x="1936475" y="2001678"/>
                  <a:pt x="1919822" y="1979297"/>
                </a:cubicBezTo>
                <a:cubicBezTo>
                  <a:pt x="1924595" y="1946308"/>
                  <a:pt x="1929367" y="1913320"/>
                  <a:pt x="1934142" y="1880331"/>
                </a:cubicBezTo>
                <a:cubicBezTo>
                  <a:pt x="1948886" y="1877892"/>
                  <a:pt x="1955357" y="1864420"/>
                  <a:pt x="1963417" y="1852964"/>
                </a:cubicBezTo>
                <a:close/>
                <a:moveTo>
                  <a:pt x="1476968" y="1807987"/>
                </a:moveTo>
                <a:cubicBezTo>
                  <a:pt x="1474420" y="1826444"/>
                  <a:pt x="1490014" y="1831324"/>
                  <a:pt x="1490120" y="1847765"/>
                </a:cubicBezTo>
                <a:cubicBezTo>
                  <a:pt x="1509000" y="1850524"/>
                  <a:pt x="1527563" y="1853174"/>
                  <a:pt x="1546126" y="1855826"/>
                </a:cubicBezTo>
                <a:cubicBezTo>
                  <a:pt x="1551112" y="1879693"/>
                  <a:pt x="1569675" y="1893376"/>
                  <a:pt x="1589299" y="1906318"/>
                </a:cubicBezTo>
                <a:cubicBezTo>
                  <a:pt x="1589934" y="1911302"/>
                  <a:pt x="1593436" y="1914273"/>
                  <a:pt x="1600754" y="1914273"/>
                </a:cubicBezTo>
                <a:cubicBezTo>
                  <a:pt x="1611149" y="1905998"/>
                  <a:pt x="1626743" y="1904727"/>
                  <a:pt x="1645835" y="1908120"/>
                </a:cubicBezTo>
                <a:cubicBezTo>
                  <a:pt x="1647638" y="1895817"/>
                  <a:pt x="1649442" y="1883405"/>
                  <a:pt x="1651138" y="1870995"/>
                </a:cubicBezTo>
                <a:cubicBezTo>
                  <a:pt x="1637457" y="1870146"/>
                  <a:pt x="1632153" y="1863040"/>
                  <a:pt x="1635227" y="1849780"/>
                </a:cubicBezTo>
                <a:cubicBezTo>
                  <a:pt x="1605528" y="1848083"/>
                  <a:pt x="1594177" y="1832596"/>
                  <a:pt x="1561826" y="1832808"/>
                </a:cubicBezTo>
                <a:cubicBezTo>
                  <a:pt x="1553021" y="1809154"/>
                  <a:pt x="1505393" y="1800562"/>
                  <a:pt x="1476968" y="1807987"/>
                </a:cubicBezTo>
                <a:close/>
                <a:moveTo>
                  <a:pt x="1931957" y="1742032"/>
                </a:moveTo>
                <a:cubicBezTo>
                  <a:pt x="1936503" y="1743066"/>
                  <a:pt x="1941356" y="1745406"/>
                  <a:pt x="1946659" y="1749544"/>
                </a:cubicBezTo>
                <a:cubicBezTo>
                  <a:pt x="1935842" y="1781790"/>
                  <a:pt x="1909958" y="1793989"/>
                  <a:pt x="1892669" y="1817536"/>
                </a:cubicBezTo>
                <a:cubicBezTo>
                  <a:pt x="1882380" y="1816051"/>
                  <a:pt x="1872090" y="1814567"/>
                  <a:pt x="1861800" y="1813082"/>
                </a:cubicBezTo>
                <a:cubicBezTo>
                  <a:pt x="1853527" y="1802685"/>
                  <a:pt x="1860952" y="1780623"/>
                  <a:pt x="1862756" y="1762696"/>
                </a:cubicBezTo>
                <a:cubicBezTo>
                  <a:pt x="1874953" y="1761742"/>
                  <a:pt x="1876438" y="1746679"/>
                  <a:pt x="1895427" y="1754741"/>
                </a:cubicBezTo>
                <a:cubicBezTo>
                  <a:pt x="1907439" y="1747581"/>
                  <a:pt x="1918319" y="1738929"/>
                  <a:pt x="1931957" y="1742032"/>
                </a:cubicBezTo>
                <a:close/>
                <a:moveTo>
                  <a:pt x="1985270" y="1723464"/>
                </a:moveTo>
                <a:cubicBezTo>
                  <a:pt x="1994498" y="1724803"/>
                  <a:pt x="2002825" y="1732361"/>
                  <a:pt x="1997999" y="1744345"/>
                </a:cubicBezTo>
                <a:cubicBezTo>
                  <a:pt x="1978375" y="1745937"/>
                  <a:pt x="1985481" y="1746997"/>
                  <a:pt x="1967131" y="1739892"/>
                </a:cubicBezTo>
                <a:cubicBezTo>
                  <a:pt x="1965911" y="1727004"/>
                  <a:pt x="1976041" y="1722125"/>
                  <a:pt x="1985270" y="1723464"/>
                </a:cubicBezTo>
                <a:close/>
                <a:moveTo>
                  <a:pt x="2248226" y="1717297"/>
                </a:moveTo>
                <a:cubicBezTo>
                  <a:pt x="2272091" y="1721117"/>
                  <a:pt x="2275697" y="1746574"/>
                  <a:pt x="2281744" y="1747422"/>
                </a:cubicBezTo>
                <a:cubicBezTo>
                  <a:pt x="2294473" y="1749013"/>
                  <a:pt x="2318658" y="1716024"/>
                  <a:pt x="2353345" y="1732572"/>
                </a:cubicBezTo>
                <a:cubicBezTo>
                  <a:pt x="2362466" y="1718252"/>
                  <a:pt x="2395243" y="1711146"/>
                  <a:pt x="2410835" y="1728222"/>
                </a:cubicBezTo>
                <a:cubicBezTo>
                  <a:pt x="2390787" y="1745724"/>
                  <a:pt x="2363846" y="1753893"/>
                  <a:pt x="2347085" y="1775849"/>
                </a:cubicBezTo>
                <a:cubicBezTo>
                  <a:pt x="2340933" y="1774895"/>
                  <a:pt x="2334782" y="1774047"/>
                  <a:pt x="2328522" y="1773197"/>
                </a:cubicBezTo>
                <a:cubicBezTo>
                  <a:pt x="2296171" y="1796321"/>
                  <a:pt x="2251089" y="1802475"/>
                  <a:pt x="2219690" y="1826872"/>
                </a:cubicBezTo>
                <a:cubicBezTo>
                  <a:pt x="2222131" y="1854769"/>
                  <a:pt x="2202720" y="1853495"/>
                  <a:pt x="2194871" y="1867497"/>
                </a:cubicBezTo>
                <a:cubicBezTo>
                  <a:pt x="2193916" y="1893167"/>
                  <a:pt x="2183415" y="1906320"/>
                  <a:pt x="2174399" y="1921383"/>
                </a:cubicBezTo>
                <a:cubicBezTo>
                  <a:pt x="2165806" y="1919685"/>
                  <a:pt x="2157109" y="1917881"/>
                  <a:pt x="2155092" y="1924882"/>
                </a:cubicBezTo>
                <a:cubicBezTo>
                  <a:pt x="2128893" y="1920533"/>
                  <a:pt x="2166443" y="1868558"/>
                  <a:pt x="2131332" y="1870891"/>
                </a:cubicBezTo>
                <a:cubicBezTo>
                  <a:pt x="2148622" y="1839918"/>
                  <a:pt x="2181081" y="1829204"/>
                  <a:pt x="2203885" y="1805656"/>
                </a:cubicBezTo>
                <a:cubicBezTo>
                  <a:pt x="2211735" y="1765455"/>
                  <a:pt x="2206431" y="1749650"/>
                  <a:pt x="2216403" y="1718995"/>
                </a:cubicBezTo>
                <a:cubicBezTo>
                  <a:pt x="2237193" y="1723556"/>
                  <a:pt x="2235073" y="1715177"/>
                  <a:pt x="2248226" y="1717297"/>
                </a:cubicBezTo>
                <a:close/>
                <a:moveTo>
                  <a:pt x="730422" y="1687277"/>
                </a:moveTo>
                <a:cubicBezTo>
                  <a:pt x="707723" y="1691413"/>
                  <a:pt x="693083" y="1706264"/>
                  <a:pt x="664974" y="1703081"/>
                </a:cubicBezTo>
                <a:cubicBezTo>
                  <a:pt x="663595" y="1737237"/>
                  <a:pt x="675263" y="1761633"/>
                  <a:pt x="691386" y="1782742"/>
                </a:cubicBezTo>
                <a:cubicBezTo>
                  <a:pt x="708040" y="1768104"/>
                  <a:pt x="695311" y="1714113"/>
                  <a:pt x="720769" y="1711142"/>
                </a:cubicBezTo>
                <a:cubicBezTo>
                  <a:pt x="724376" y="1728327"/>
                  <a:pt x="745590" y="1750602"/>
                  <a:pt x="767547" y="1736919"/>
                </a:cubicBezTo>
                <a:cubicBezTo>
                  <a:pt x="772427" y="1714854"/>
                  <a:pt x="745484" y="1716552"/>
                  <a:pt x="748136" y="1696187"/>
                </a:cubicBezTo>
                <a:cubicBezTo>
                  <a:pt x="741030" y="1694172"/>
                  <a:pt x="730422" y="1694702"/>
                  <a:pt x="730422" y="1687277"/>
                </a:cubicBezTo>
                <a:close/>
                <a:moveTo>
                  <a:pt x="184988" y="1678554"/>
                </a:moveTo>
                <a:cubicBezTo>
                  <a:pt x="187710" y="1677673"/>
                  <a:pt x="190614" y="1679350"/>
                  <a:pt x="194114" y="1685688"/>
                </a:cubicBezTo>
                <a:cubicBezTo>
                  <a:pt x="221586" y="1688658"/>
                  <a:pt x="191356" y="1700750"/>
                  <a:pt x="195812" y="1717509"/>
                </a:cubicBezTo>
                <a:cubicBezTo>
                  <a:pt x="196340" y="1741058"/>
                  <a:pt x="217025" y="1749437"/>
                  <a:pt x="205465" y="1782108"/>
                </a:cubicBezTo>
                <a:cubicBezTo>
                  <a:pt x="201539" y="1796110"/>
                  <a:pt x="222329" y="1791548"/>
                  <a:pt x="221374" y="1803323"/>
                </a:cubicBezTo>
                <a:cubicBezTo>
                  <a:pt x="215434" y="1849570"/>
                  <a:pt x="172473" y="1846177"/>
                  <a:pt x="164624" y="1889879"/>
                </a:cubicBezTo>
                <a:cubicBezTo>
                  <a:pt x="151260" y="1886803"/>
                  <a:pt x="144259" y="1892107"/>
                  <a:pt x="143409" y="1905683"/>
                </a:cubicBezTo>
                <a:cubicBezTo>
                  <a:pt x="97692" y="1906426"/>
                  <a:pt x="97692" y="1873330"/>
                  <a:pt x="53036" y="1873650"/>
                </a:cubicBezTo>
                <a:cubicBezTo>
                  <a:pt x="45080" y="1855617"/>
                  <a:pt x="46778" y="1830476"/>
                  <a:pt x="29275" y="1819658"/>
                </a:cubicBezTo>
                <a:cubicBezTo>
                  <a:pt x="31078" y="1807247"/>
                  <a:pt x="32882" y="1794943"/>
                  <a:pt x="34684" y="1782531"/>
                </a:cubicBezTo>
                <a:cubicBezTo>
                  <a:pt x="32032" y="1749544"/>
                  <a:pt x="-9760" y="1745831"/>
                  <a:pt x="2120" y="1702128"/>
                </a:cubicBezTo>
                <a:cubicBezTo>
                  <a:pt x="24821" y="1698311"/>
                  <a:pt x="94510" y="1719101"/>
                  <a:pt x="117103" y="1693431"/>
                </a:cubicBezTo>
                <a:cubicBezTo>
                  <a:pt x="129515" y="1695235"/>
                  <a:pt x="141820" y="1697037"/>
                  <a:pt x="154230" y="1698841"/>
                </a:cubicBezTo>
                <a:cubicBezTo>
                  <a:pt x="170300" y="1706877"/>
                  <a:pt x="176824" y="1681200"/>
                  <a:pt x="184988" y="1678554"/>
                </a:cubicBezTo>
                <a:close/>
                <a:moveTo>
                  <a:pt x="2297019" y="1642303"/>
                </a:moveTo>
                <a:cubicBezTo>
                  <a:pt x="2305292" y="1643470"/>
                  <a:pt x="2313460" y="1644742"/>
                  <a:pt x="2321733" y="1645909"/>
                </a:cubicBezTo>
                <a:cubicBezTo>
                  <a:pt x="2323961" y="1659486"/>
                  <a:pt x="2334145" y="1675716"/>
                  <a:pt x="2322583" y="1683883"/>
                </a:cubicBezTo>
                <a:cubicBezTo>
                  <a:pt x="2300414" y="1680701"/>
                  <a:pt x="2286411" y="1653016"/>
                  <a:pt x="2297019" y="1642303"/>
                </a:cubicBezTo>
                <a:close/>
                <a:moveTo>
                  <a:pt x="2498771" y="1627904"/>
                </a:moveTo>
                <a:cubicBezTo>
                  <a:pt x="2506832" y="1627612"/>
                  <a:pt x="2515583" y="1628250"/>
                  <a:pt x="2526031" y="1631166"/>
                </a:cubicBezTo>
                <a:lnTo>
                  <a:pt x="2548669" y="1674886"/>
                </a:lnTo>
                <a:lnTo>
                  <a:pt x="2548669" y="1701665"/>
                </a:lnTo>
                <a:lnTo>
                  <a:pt x="2548334" y="1701692"/>
                </a:lnTo>
                <a:cubicBezTo>
                  <a:pt x="2542394" y="1702395"/>
                  <a:pt x="2537064" y="1703933"/>
                  <a:pt x="2533775" y="1708176"/>
                </a:cubicBezTo>
                <a:cubicBezTo>
                  <a:pt x="2488163" y="1697779"/>
                  <a:pt x="2457508" y="1733315"/>
                  <a:pt x="2425050" y="1717616"/>
                </a:cubicBezTo>
                <a:cubicBezTo>
                  <a:pt x="2440536" y="1706372"/>
                  <a:pt x="2454432" y="1693006"/>
                  <a:pt x="2473738" y="1686748"/>
                </a:cubicBezTo>
                <a:cubicBezTo>
                  <a:pt x="2477344" y="1660866"/>
                  <a:pt x="2456766" y="1653124"/>
                  <a:pt x="2475645" y="1630211"/>
                </a:cubicBezTo>
                <a:cubicBezTo>
                  <a:pt x="2483336" y="1629415"/>
                  <a:pt x="2490709" y="1628196"/>
                  <a:pt x="2498771" y="1627904"/>
                </a:cubicBezTo>
                <a:close/>
                <a:moveTo>
                  <a:pt x="1892243" y="1602738"/>
                </a:moveTo>
                <a:cubicBezTo>
                  <a:pt x="1902533" y="1604223"/>
                  <a:pt x="1912821" y="1605708"/>
                  <a:pt x="1923111" y="1607194"/>
                </a:cubicBezTo>
                <a:cubicBezTo>
                  <a:pt x="1927248" y="1615043"/>
                  <a:pt x="1928839" y="1624907"/>
                  <a:pt x="1924809" y="1639015"/>
                </a:cubicBezTo>
                <a:cubicBezTo>
                  <a:pt x="1925763" y="1652593"/>
                  <a:pt x="1914201" y="1649516"/>
                  <a:pt x="1904442" y="1648774"/>
                </a:cubicBezTo>
                <a:cubicBezTo>
                  <a:pt x="1904866" y="1676353"/>
                  <a:pt x="1888956" y="1682082"/>
                  <a:pt x="1889380" y="1709659"/>
                </a:cubicBezTo>
                <a:cubicBezTo>
                  <a:pt x="1872938" y="1707220"/>
                  <a:pt x="1853739" y="1706902"/>
                  <a:pt x="1846950" y="1697249"/>
                </a:cubicBezTo>
                <a:cubicBezTo>
                  <a:pt x="1844509" y="1669459"/>
                  <a:pt x="1863816" y="1670624"/>
                  <a:pt x="1871771" y="1656623"/>
                </a:cubicBezTo>
                <a:cubicBezTo>
                  <a:pt x="1881955" y="1643151"/>
                  <a:pt x="1880575" y="1614194"/>
                  <a:pt x="1892243" y="1602738"/>
                </a:cubicBezTo>
                <a:close/>
                <a:moveTo>
                  <a:pt x="1602239" y="1598704"/>
                </a:moveTo>
                <a:cubicBezTo>
                  <a:pt x="1577737" y="1602736"/>
                  <a:pt x="1571160" y="1630950"/>
                  <a:pt x="1530638" y="1613661"/>
                </a:cubicBezTo>
                <a:cubicBezTo>
                  <a:pt x="1515894" y="1633285"/>
                  <a:pt x="1494999" y="1644740"/>
                  <a:pt x="1484604" y="1670092"/>
                </a:cubicBezTo>
                <a:cubicBezTo>
                  <a:pt x="1464130" y="1669774"/>
                  <a:pt x="1461268" y="1693004"/>
                  <a:pt x="1443022" y="1695656"/>
                </a:cubicBezTo>
                <a:cubicBezTo>
                  <a:pt x="1440583" y="1712098"/>
                  <a:pt x="1438250" y="1728644"/>
                  <a:pt x="1435810" y="1745192"/>
                </a:cubicBezTo>
                <a:cubicBezTo>
                  <a:pt x="1489908" y="1773619"/>
                  <a:pt x="1566067" y="1751556"/>
                  <a:pt x="1620483" y="1778181"/>
                </a:cubicBezTo>
                <a:cubicBezTo>
                  <a:pt x="1629606" y="1760784"/>
                  <a:pt x="1654427" y="1764496"/>
                  <a:pt x="1652412" y="1732250"/>
                </a:cubicBezTo>
                <a:cubicBezTo>
                  <a:pt x="1627378" y="1706794"/>
                  <a:pt x="1619954" y="1668183"/>
                  <a:pt x="1603087" y="1636680"/>
                </a:cubicBezTo>
                <a:cubicBezTo>
                  <a:pt x="1610301" y="1618434"/>
                  <a:pt x="1600011" y="1613237"/>
                  <a:pt x="1602239" y="1598704"/>
                </a:cubicBezTo>
                <a:close/>
                <a:moveTo>
                  <a:pt x="2279305" y="1589268"/>
                </a:moveTo>
                <a:cubicBezTo>
                  <a:pt x="2295960" y="1589693"/>
                  <a:pt x="2298505" y="1600723"/>
                  <a:pt x="2294369" y="1616742"/>
                </a:cubicBezTo>
                <a:cubicBezTo>
                  <a:pt x="2281109" y="1617485"/>
                  <a:pt x="2278564" y="1610164"/>
                  <a:pt x="2270502" y="1606981"/>
                </a:cubicBezTo>
                <a:cubicBezTo>
                  <a:pt x="2274427" y="1602421"/>
                  <a:pt x="2278458" y="1597861"/>
                  <a:pt x="2279305" y="1589268"/>
                </a:cubicBezTo>
                <a:close/>
                <a:moveTo>
                  <a:pt x="1404200" y="1574156"/>
                </a:moveTo>
                <a:cubicBezTo>
                  <a:pt x="1398466" y="1574825"/>
                  <a:pt x="1393487" y="1578392"/>
                  <a:pt x="1389244" y="1586825"/>
                </a:cubicBezTo>
                <a:cubicBezTo>
                  <a:pt x="1422445" y="1606236"/>
                  <a:pt x="1426158" y="1647499"/>
                  <a:pt x="1459888" y="1666486"/>
                </a:cubicBezTo>
                <a:cubicBezTo>
                  <a:pt x="1468162" y="1647181"/>
                  <a:pt x="1480678" y="1605705"/>
                  <a:pt x="1476755" y="1593189"/>
                </a:cubicBezTo>
                <a:cubicBezTo>
                  <a:pt x="1445410" y="1596212"/>
                  <a:pt x="1421404" y="1572147"/>
                  <a:pt x="1404200" y="1574156"/>
                </a:cubicBezTo>
                <a:close/>
                <a:moveTo>
                  <a:pt x="2534942" y="1525198"/>
                </a:moveTo>
                <a:lnTo>
                  <a:pt x="2548669" y="1527505"/>
                </a:lnTo>
                <a:lnTo>
                  <a:pt x="2548669" y="1589057"/>
                </a:lnTo>
                <a:lnTo>
                  <a:pt x="2534934" y="1591337"/>
                </a:lnTo>
                <a:cubicBezTo>
                  <a:pt x="2528507" y="1590935"/>
                  <a:pt x="2521404" y="1589043"/>
                  <a:pt x="2513727" y="1585237"/>
                </a:cubicBezTo>
                <a:cubicBezTo>
                  <a:pt x="2520198" y="1563809"/>
                  <a:pt x="2493999" y="1566885"/>
                  <a:pt x="2500468" y="1545459"/>
                </a:cubicBezTo>
                <a:cubicBezTo>
                  <a:pt x="2522956" y="1553415"/>
                  <a:pt x="2517333" y="1523714"/>
                  <a:pt x="2534942" y="1525198"/>
                </a:cubicBezTo>
                <a:close/>
                <a:moveTo>
                  <a:pt x="1493832" y="1519786"/>
                </a:moveTo>
                <a:cubicBezTo>
                  <a:pt x="1494044" y="1539728"/>
                  <a:pt x="1464767" y="1520317"/>
                  <a:pt x="1460207" y="1533894"/>
                </a:cubicBezTo>
                <a:cubicBezTo>
                  <a:pt x="1467314" y="1536015"/>
                  <a:pt x="1465510" y="1544607"/>
                  <a:pt x="1463708" y="1553411"/>
                </a:cubicBezTo>
                <a:cubicBezTo>
                  <a:pt x="1495424" y="1568155"/>
                  <a:pt x="1525654" y="1584279"/>
                  <a:pt x="1558112" y="1598599"/>
                </a:cubicBezTo>
                <a:cubicBezTo>
                  <a:pt x="1560870" y="1590007"/>
                  <a:pt x="1569782" y="1589688"/>
                  <a:pt x="1573175" y="1581838"/>
                </a:cubicBezTo>
                <a:cubicBezTo>
                  <a:pt x="1596194" y="1585764"/>
                  <a:pt x="1589828" y="1591281"/>
                  <a:pt x="1610301" y="1587248"/>
                </a:cubicBezTo>
                <a:cubicBezTo>
                  <a:pt x="1618044" y="1575474"/>
                  <a:pt x="1626424" y="1564655"/>
                  <a:pt x="1634273" y="1552776"/>
                </a:cubicBezTo>
                <a:cubicBezTo>
                  <a:pt x="1599057" y="1532302"/>
                  <a:pt x="1544217" y="1537182"/>
                  <a:pt x="1522048" y="1542910"/>
                </a:cubicBezTo>
                <a:cubicBezTo>
                  <a:pt x="1507728" y="1538880"/>
                  <a:pt x="1513668" y="1519680"/>
                  <a:pt x="1493832" y="1519786"/>
                </a:cubicBezTo>
                <a:close/>
                <a:moveTo>
                  <a:pt x="104945" y="1488708"/>
                </a:moveTo>
                <a:cubicBezTo>
                  <a:pt x="114420" y="1489366"/>
                  <a:pt x="123815" y="1492874"/>
                  <a:pt x="132380" y="1499847"/>
                </a:cubicBezTo>
                <a:cubicBezTo>
                  <a:pt x="142138" y="1516500"/>
                  <a:pt x="129091" y="1550126"/>
                  <a:pt x="127818" y="1574947"/>
                </a:cubicBezTo>
                <a:cubicBezTo>
                  <a:pt x="111906" y="1586404"/>
                  <a:pt x="64917" y="1585024"/>
                  <a:pt x="46459" y="1569538"/>
                </a:cubicBezTo>
                <a:cubicBezTo>
                  <a:pt x="38398" y="1564551"/>
                  <a:pt x="49006" y="1545566"/>
                  <a:pt x="37655" y="1543019"/>
                </a:cubicBezTo>
                <a:cubicBezTo>
                  <a:pt x="47360" y="1510402"/>
                  <a:pt x="76518" y="1486734"/>
                  <a:pt x="104945" y="1488708"/>
                </a:cubicBezTo>
                <a:close/>
                <a:moveTo>
                  <a:pt x="1535174" y="1466842"/>
                </a:moveTo>
                <a:cubicBezTo>
                  <a:pt x="1504890" y="1463063"/>
                  <a:pt x="1478028" y="1466803"/>
                  <a:pt x="1472512" y="1491465"/>
                </a:cubicBezTo>
                <a:cubicBezTo>
                  <a:pt x="1498181" y="1510027"/>
                  <a:pt x="1636714" y="1551078"/>
                  <a:pt x="1618362" y="1487327"/>
                </a:cubicBezTo>
                <a:cubicBezTo>
                  <a:pt x="1599163" y="1481918"/>
                  <a:pt x="1565458" y="1470621"/>
                  <a:pt x="1535174" y="1466842"/>
                </a:cubicBezTo>
                <a:close/>
                <a:moveTo>
                  <a:pt x="1742256" y="1461021"/>
                </a:moveTo>
                <a:cubicBezTo>
                  <a:pt x="1720085" y="1485525"/>
                  <a:pt x="1669066" y="1471417"/>
                  <a:pt x="1653790" y="1505042"/>
                </a:cubicBezTo>
                <a:cubicBezTo>
                  <a:pt x="1674581" y="1517558"/>
                  <a:pt x="1725815" y="1515226"/>
                  <a:pt x="1753605" y="1513209"/>
                </a:cubicBezTo>
                <a:cubicBezTo>
                  <a:pt x="1749256" y="1496239"/>
                  <a:pt x="1755620" y="1471205"/>
                  <a:pt x="1742256" y="1461021"/>
                </a:cubicBezTo>
                <a:close/>
                <a:moveTo>
                  <a:pt x="253953" y="1455814"/>
                </a:moveTo>
                <a:cubicBezTo>
                  <a:pt x="258474" y="1454474"/>
                  <a:pt x="264335" y="1454926"/>
                  <a:pt x="271230" y="1456782"/>
                </a:cubicBezTo>
                <a:cubicBezTo>
                  <a:pt x="270382" y="1462934"/>
                  <a:pt x="269426" y="1469193"/>
                  <a:pt x="268578" y="1475345"/>
                </a:cubicBezTo>
                <a:cubicBezTo>
                  <a:pt x="255212" y="1476086"/>
                  <a:pt x="252773" y="1468768"/>
                  <a:pt x="244711" y="1465585"/>
                </a:cubicBezTo>
                <a:cubicBezTo>
                  <a:pt x="246249" y="1460282"/>
                  <a:pt x="249431" y="1457153"/>
                  <a:pt x="253953" y="1455814"/>
                </a:cubicBezTo>
                <a:close/>
                <a:moveTo>
                  <a:pt x="1304464" y="1327236"/>
                </a:moveTo>
                <a:cubicBezTo>
                  <a:pt x="1295368" y="1327104"/>
                  <a:pt x="1285344" y="1331400"/>
                  <a:pt x="1286245" y="1338295"/>
                </a:cubicBezTo>
                <a:cubicBezTo>
                  <a:pt x="1306506" y="1337445"/>
                  <a:pt x="1303748" y="1352720"/>
                  <a:pt x="1317114" y="1342749"/>
                </a:cubicBezTo>
                <a:cubicBezTo>
                  <a:pt x="1321728" y="1331929"/>
                  <a:pt x="1313560" y="1327369"/>
                  <a:pt x="1304464" y="1327236"/>
                </a:cubicBezTo>
                <a:close/>
                <a:moveTo>
                  <a:pt x="1841648" y="1210052"/>
                </a:moveTo>
                <a:cubicBezTo>
                  <a:pt x="1823402" y="1234767"/>
                  <a:pt x="1833797" y="1298093"/>
                  <a:pt x="1802505" y="1305412"/>
                </a:cubicBezTo>
                <a:cubicBezTo>
                  <a:pt x="1818098" y="1306790"/>
                  <a:pt x="1820326" y="1318034"/>
                  <a:pt x="1831675" y="1322384"/>
                </a:cubicBezTo>
                <a:cubicBezTo>
                  <a:pt x="1850769" y="1293744"/>
                  <a:pt x="1889697" y="1291622"/>
                  <a:pt x="1893729" y="1242934"/>
                </a:cubicBezTo>
                <a:cubicBezTo>
                  <a:pt x="1871984" y="1235298"/>
                  <a:pt x="1864770" y="1216734"/>
                  <a:pt x="1841648" y="1210052"/>
                </a:cubicBezTo>
                <a:close/>
                <a:moveTo>
                  <a:pt x="1271458" y="1103055"/>
                </a:moveTo>
                <a:cubicBezTo>
                  <a:pt x="1265834" y="1101612"/>
                  <a:pt x="1259038" y="1102122"/>
                  <a:pt x="1250393" y="1105676"/>
                </a:cubicBezTo>
                <a:cubicBezTo>
                  <a:pt x="1248060" y="1122223"/>
                  <a:pt x="1245619" y="1138664"/>
                  <a:pt x="1243180" y="1155213"/>
                </a:cubicBezTo>
                <a:cubicBezTo>
                  <a:pt x="1238409" y="1169213"/>
                  <a:pt x="1213479" y="1167835"/>
                  <a:pt x="1226315" y="1184382"/>
                </a:cubicBezTo>
                <a:cubicBezTo>
                  <a:pt x="1261850" y="1180034"/>
                  <a:pt x="1286565" y="1161471"/>
                  <a:pt x="1308734" y="1139408"/>
                </a:cubicBezTo>
                <a:cubicBezTo>
                  <a:pt x="1294654" y="1129303"/>
                  <a:pt x="1288329" y="1107386"/>
                  <a:pt x="1271458" y="1103055"/>
                </a:cubicBezTo>
                <a:close/>
                <a:moveTo>
                  <a:pt x="563039" y="835828"/>
                </a:moveTo>
                <a:cubicBezTo>
                  <a:pt x="594012" y="850996"/>
                  <a:pt x="553173" y="892895"/>
                  <a:pt x="533868" y="863194"/>
                </a:cubicBezTo>
                <a:cubicBezTo>
                  <a:pt x="540126" y="849405"/>
                  <a:pt x="556887" y="849617"/>
                  <a:pt x="563039" y="835828"/>
                </a:cubicBezTo>
                <a:close/>
                <a:moveTo>
                  <a:pt x="891334" y="794774"/>
                </a:moveTo>
                <a:cubicBezTo>
                  <a:pt x="872029" y="809094"/>
                  <a:pt x="905125" y="812489"/>
                  <a:pt x="898335" y="833704"/>
                </a:cubicBezTo>
                <a:cubicBezTo>
                  <a:pt x="886137" y="834552"/>
                  <a:pt x="871392" y="832113"/>
                  <a:pt x="870864" y="848659"/>
                </a:cubicBezTo>
                <a:cubicBezTo>
                  <a:pt x="878819" y="859373"/>
                  <a:pt x="905867" y="855660"/>
                  <a:pt x="898229" y="877936"/>
                </a:cubicBezTo>
                <a:cubicBezTo>
                  <a:pt x="897487" y="901590"/>
                  <a:pt x="875742" y="897030"/>
                  <a:pt x="868105" y="911455"/>
                </a:cubicBezTo>
                <a:cubicBezTo>
                  <a:pt x="893457" y="923759"/>
                  <a:pt x="902473" y="948263"/>
                  <a:pt x="909475" y="974250"/>
                </a:cubicBezTo>
                <a:cubicBezTo>
                  <a:pt x="917640" y="975523"/>
                  <a:pt x="925915" y="976691"/>
                  <a:pt x="934188" y="977858"/>
                </a:cubicBezTo>
                <a:cubicBezTo>
                  <a:pt x="948508" y="959612"/>
                  <a:pt x="965374" y="945505"/>
                  <a:pt x="984680" y="934685"/>
                </a:cubicBezTo>
                <a:cubicBezTo>
                  <a:pt x="992423" y="930337"/>
                  <a:pt x="1010244" y="936488"/>
                  <a:pt x="1005895" y="918773"/>
                </a:cubicBezTo>
                <a:cubicBezTo>
                  <a:pt x="982346" y="896923"/>
                  <a:pt x="935355" y="921851"/>
                  <a:pt x="934401" y="889498"/>
                </a:cubicBezTo>
                <a:cubicBezTo>
                  <a:pt x="957313" y="879421"/>
                  <a:pt x="939280" y="871889"/>
                  <a:pt x="939811" y="852372"/>
                </a:cubicBezTo>
                <a:cubicBezTo>
                  <a:pt x="950631" y="837310"/>
                  <a:pt x="969299" y="832748"/>
                  <a:pt x="977043" y="813550"/>
                </a:cubicBezTo>
                <a:cubicBezTo>
                  <a:pt x="960389" y="798486"/>
                  <a:pt x="919233" y="801669"/>
                  <a:pt x="891334" y="794774"/>
                </a:cubicBezTo>
                <a:close/>
                <a:moveTo>
                  <a:pt x="1148205" y="593886"/>
                </a:moveTo>
                <a:cubicBezTo>
                  <a:pt x="1154689" y="596843"/>
                  <a:pt x="1159383" y="603101"/>
                  <a:pt x="1157368" y="612223"/>
                </a:cubicBezTo>
                <a:cubicBezTo>
                  <a:pt x="1148882" y="610526"/>
                  <a:pt x="1140185" y="608723"/>
                  <a:pt x="1138061" y="615724"/>
                </a:cubicBezTo>
                <a:cubicBezTo>
                  <a:pt x="1130849" y="611905"/>
                  <a:pt x="1126499" y="605965"/>
                  <a:pt x="1128303" y="595357"/>
                </a:cubicBezTo>
                <a:cubicBezTo>
                  <a:pt x="1133448" y="591274"/>
                  <a:pt x="1141721" y="590930"/>
                  <a:pt x="1148205" y="593886"/>
                </a:cubicBezTo>
                <a:close/>
                <a:moveTo>
                  <a:pt x="1740983" y="551336"/>
                </a:moveTo>
                <a:cubicBezTo>
                  <a:pt x="1713723" y="574884"/>
                  <a:pt x="1752014" y="611904"/>
                  <a:pt x="1771956" y="600023"/>
                </a:cubicBezTo>
                <a:cubicBezTo>
                  <a:pt x="1772804" y="593871"/>
                  <a:pt x="1773760" y="587720"/>
                  <a:pt x="1774608" y="581460"/>
                </a:cubicBezTo>
                <a:cubicBezTo>
                  <a:pt x="1754347" y="578173"/>
                  <a:pt x="1763682" y="552926"/>
                  <a:pt x="1740983" y="551336"/>
                </a:cubicBezTo>
                <a:close/>
                <a:moveTo>
                  <a:pt x="2167185" y="530971"/>
                </a:moveTo>
                <a:cubicBezTo>
                  <a:pt x="2159655" y="553458"/>
                  <a:pt x="2131226" y="576902"/>
                  <a:pt x="2107041" y="553777"/>
                </a:cubicBezTo>
                <a:cubicBezTo>
                  <a:pt x="2122952" y="540731"/>
                  <a:pt x="2147880" y="539563"/>
                  <a:pt x="2167185" y="530971"/>
                </a:cubicBezTo>
                <a:close/>
                <a:moveTo>
                  <a:pt x="1348617" y="513575"/>
                </a:moveTo>
                <a:cubicBezTo>
                  <a:pt x="1358164" y="535744"/>
                  <a:pt x="1368878" y="564172"/>
                  <a:pt x="1345011" y="582523"/>
                </a:cubicBezTo>
                <a:cubicBezTo>
                  <a:pt x="1269805" y="583371"/>
                  <a:pt x="1295157" y="505195"/>
                  <a:pt x="1348617" y="513575"/>
                </a:cubicBezTo>
                <a:close/>
                <a:moveTo>
                  <a:pt x="1192264" y="503604"/>
                </a:moveTo>
                <a:cubicBezTo>
                  <a:pt x="1205206" y="514212"/>
                  <a:pt x="1229814" y="515909"/>
                  <a:pt x="1224936" y="539881"/>
                </a:cubicBezTo>
                <a:cubicBezTo>
                  <a:pt x="1224936" y="564702"/>
                  <a:pt x="1197144" y="552079"/>
                  <a:pt x="1189506" y="566400"/>
                </a:cubicBezTo>
                <a:cubicBezTo>
                  <a:pt x="1174232" y="557913"/>
                  <a:pt x="1179961" y="515590"/>
                  <a:pt x="1192264" y="503604"/>
                </a:cubicBezTo>
                <a:close/>
                <a:moveTo>
                  <a:pt x="1202872" y="473692"/>
                </a:moveTo>
                <a:cubicBezTo>
                  <a:pt x="1205417" y="479102"/>
                  <a:pt x="1207858" y="484723"/>
                  <a:pt x="1206373" y="493103"/>
                </a:cubicBezTo>
                <a:cubicBezTo>
                  <a:pt x="1195659" y="501589"/>
                  <a:pt x="1169777" y="497028"/>
                  <a:pt x="1177202" y="476237"/>
                </a:cubicBezTo>
                <a:cubicBezTo>
                  <a:pt x="1188234" y="478678"/>
                  <a:pt x="1191310" y="470616"/>
                  <a:pt x="1202872" y="473692"/>
                </a:cubicBezTo>
                <a:close/>
                <a:moveTo>
                  <a:pt x="1818098" y="455234"/>
                </a:moveTo>
                <a:cubicBezTo>
                  <a:pt x="1810249" y="496601"/>
                  <a:pt x="1790095" y="469978"/>
                  <a:pt x="1771214" y="473691"/>
                </a:cubicBezTo>
                <a:cubicBezTo>
                  <a:pt x="1769730" y="483979"/>
                  <a:pt x="1768245" y="494269"/>
                  <a:pt x="1766758" y="504557"/>
                </a:cubicBezTo>
                <a:cubicBezTo>
                  <a:pt x="1773336" y="518029"/>
                  <a:pt x="1810249" y="508906"/>
                  <a:pt x="1807384" y="529378"/>
                </a:cubicBezTo>
                <a:cubicBezTo>
                  <a:pt x="1801020" y="563533"/>
                  <a:pt x="1819477" y="579234"/>
                  <a:pt x="1821387" y="607131"/>
                </a:cubicBezTo>
                <a:cubicBezTo>
                  <a:pt x="1831675" y="608615"/>
                  <a:pt x="1841965" y="610100"/>
                  <a:pt x="1852255" y="611585"/>
                </a:cubicBezTo>
                <a:cubicBezTo>
                  <a:pt x="1862437" y="594295"/>
                  <a:pt x="1857133" y="590902"/>
                  <a:pt x="1851512" y="573717"/>
                </a:cubicBezTo>
                <a:cubicBezTo>
                  <a:pt x="1864982" y="569580"/>
                  <a:pt x="1868271" y="551867"/>
                  <a:pt x="1870180" y="532243"/>
                </a:cubicBezTo>
                <a:cubicBezTo>
                  <a:pt x="1879833" y="530333"/>
                  <a:pt x="1887152" y="525348"/>
                  <a:pt x="1896699" y="523438"/>
                </a:cubicBezTo>
                <a:cubicBezTo>
                  <a:pt x="1894153" y="495965"/>
                  <a:pt x="1875803" y="480266"/>
                  <a:pt x="1840161" y="477403"/>
                </a:cubicBezTo>
                <a:cubicBezTo>
                  <a:pt x="1836131" y="467537"/>
                  <a:pt x="1833692" y="456399"/>
                  <a:pt x="1818098" y="455234"/>
                </a:cubicBezTo>
                <a:close/>
                <a:moveTo>
                  <a:pt x="1375666" y="239587"/>
                </a:moveTo>
                <a:cubicBezTo>
                  <a:pt x="1394229" y="242239"/>
                  <a:pt x="1412792" y="244997"/>
                  <a:pt x="1431356" y="247649"/>
                </a:cubicBezTo>
                <a:cubicBezTo>
                  <a:pt x="1441115" y="275333"/>
                  <a:pt x="1451084" y="302806"/>
                  <a:pt x="1442705" y="343963"/>
                </a:cubicBezTo>
                <a:cubicBezTo>
                  <a:pt x="1442705" y="369951"/>
                  <a:pt x="1474103" y="394985"/>
                  <a:pt x="1450449" y="420972"/>
                </a:cubicBezTo>
                <a:cubicBezTo>
                  <a:pt x="1428597" y="418957"/>
                  <a:pt x="1433160" y="397107"/>
                  <a:pt x="1416929" y="390847"/>
                </a:cubicBezTo>
                <a:cubicBezTo>
                  <a:pt x="1417459" y="374407"/>
                  <a:pt x="1425945" y="355314"/>
                  <a:pt x="1417883" y="340463"/>
                </a:cubicBezTo>
                <a:cubicBezTo>
                  <a:pt x="1416929" y="338765"/>
                  <a:pt x="1406641" y="333781"/>
                  <a:pt x="1406428" y="332507"/>
                </a:cubicBezTo>
                <a:cubicBezTo>
                  <a:pt x="1405050" y="325082"/>
                  <a:pt x="1412367" y="314794"/>
                  <a:pt x="1410034" y="307686"/>
                </a:cubicBezTo>
                <a:cubicBezTo>
                  <a:pt x="1404730" y="291351"/>
                  <a:pt x="1397836" y="285517"/>
                  <a:pt x="1389774" y="273212"/>
                </a:cubicBezTo>
                <a:cubicBezTo>
                  <a:pt x="1383941" y="264302"/>
                  <a:pt x="1369302" y="254437"/>
                  <a:pt x="1375666" y="239587"/>
                </a:cubicBezTo>
                <a:close/>
                <a:moveTo>
                  <a:pt x="2231362" y="218056"/>
                </a:moveTo>
                <a:cubicBezTo>
                  <a:pt x="2240907" y="234816"/>
                  <a:pt x="2243135" y="257302"/>
                  <a:pt x="2224254" y="267593"/>
                </a:cubicBezTo>
                <a:cubicBezTo>
                  <a:pt x="2205372" y="265152"/>
                  <a:pt x="2202085" y="251045"/>
                  <a:pt x="2189780" y="243619"/>
                </a:cubicBezTo>
                <a:cubicBezTo>
                  <a:pt x="2201872" y="232694"/>
                  <a:pt x="2210569" y="217313"/>
                  <a:pt x="2231362" y="218056"/>
                </a:cubicBezTo>
                <a:close/>
                <a:moveTo>
                  <a:pt x="917853" y="173610"/>
                </a:moveTo>
                <a:cubicBezTo>
                  <a:pt x="932278" y="179338"/>
                  <a:pt x="928248" y="198962"/>
                  <a:pt x="931113" y="213388"/>
                </a:cubicBezTo>
                <a:cubicBezTo>
                  <a:pt x="946493" y="216675"/>
                  <a:pt x="948083" y="201614"/>
                  <a:pt x="958479" y="198432"/>
                </a:cubicBezTo>
                <a:cubicBezTo>
                  <a:pt x="978634" y="206068"/>
                  <a:pt x="1003879" y="251574"/>
                  <a:pt x="1019472" y="213599"/>
                </a:cubicBezTo>
                <a:cubicBezTo>
                  <a:pt x="1043020" y="225161"/>
                  <a:pt x="1015971" y="226117"/>
                  <a:pt x="1015017" y="244468"/>
                </a:cubicBezTo>
                <a:cubicBezTo>
                  <a:pt x="1044294" y="246800"/>
                  <a:pt x="1051506" y="219434"/>
                  <a:pt x="1065507" y="201190"/>
                </a:cubicBezTo>
                <a:cubicBezTo>
                  <a:pt x="1093193" y="196840"/>
                  <a:pt x="1152487" y="202250"/>
                  <a:pt x="1176884" y="217312"/>
                </a:cubicBezTo>
                <a:cubicBezTo>
                  <a:pt x="1161716" y="253589"/>
                  <a:pt x="1110376" y="241496"/>
                  <a:pt x="1071659" y="246270"/>
                </a:cubicBezTo>
                <a:cubicBezTo>
                  <a:pt x="1075371" y="271091"/>
                  <a:pt x="1124803" y="261757"/>
                  <a:pt x="1150261" y="270243"/>
                </a:cubicBezTo>
                <a:cubicBezTo>
                  <a:pt x="1170308" y="286472"/>
                  <a:pt x="1200221" y="295488"/>
                  <a:pt x="1191735" y="333038"/>
                </a:cubicBezTo>
                <a:cubicBezTo>
                  <a:pt x="1225359" y="346509"/>
                  <a:pt x="1239999" y="374195"/>
                  <a:pt x="1250817" y="404744"/>
                </a:cubicBezTo>
                <a:cubicBezTo>
                  <a:pt x="1278291" y="384909"/>
                  <a:pt x="1296323" y="417049"/>
                  <a:pt x="1302053" y="443672"/>
                </a:cubicBezTo>
                <a:cubicBezTo>
                  <a:pt x="1299930" y="465524"/>
                  <a:pt x="1277443" y="460007"/>
                  <a:pt x="1266622" y="470191"/>
                </a:cubicBezTo>
                <a:cubicBezTo>
                  <a:pt x="1269593" y="486420"/>
                  <a:pt x="1280094" y="496922"/>
                  <a:pt x="1278927" y="516227"/>
                </a:cubicBezTo>
                <a:cubicBezTo>
                  <a:pt x="1272669" y="520152"/>
                  <a:pt x="1263864" y="520788"/>
                  <a:pt x="1253152" y="518772"/>
                </a:cubicBezTo>
                <a:cubicBezTo>
                  <a:pt x="1241164" y="503392"/>
                  <a:pt x="1261319" y="498407"/>
                  <a:pt x="1259410" y="475388"/>
                </a:cubicBezTo>
                <a:cubicBezTo>
                  <a:pt x="1242438" y="454916"/>
                  <a:pt x="1219208" y="439218"/>
                  <a:pt x="1211784" y="411745"/>
                </a:cubicBezTo>
                <a:cubicBezTo>
                  <a:pt x="1193539" y="429247"/>
                  <a:pt x="1180386" y="415034"/>
                  <a:pt x="1162353" y="404637"/>
                </a:cubicBezTo>
                <a:cubicBezTo>
                  <a:pt x="1138805" y="405168"/>
                  <a:pt x="1130424" y="425852"/>
                  <a:pt x="1097860" y="414184"/>
                </a:cubicBezTo>
                <a:cubicBezTo>
                  <a:pt x="1093723" y="406228"/>
                  <a:pt x="1092132" y="396471"/>
                  <a:pt x="1096162" y="382363"/>
                </a:cubicBezTo>
                <a:cubicBezTo>
                  <a:pt x="1093723" y="349267"/>
                  <a:pt x="1043126" y="352132"/>
                  <a:pt x="1035277" y="323068"/>
                </a:cubicBezTo>
                <a:cubicBezTo>
                  <a:pt x="1005363" y="314158"/>
                  <a:pt x="974921" y="305672"/>
                  <a:pt x="937160" y="302596"/>
                </a:cubicBezTo>
                <a:cubicBezTo>
                  <a:pt x="925702" y="304398"/>
                  <a:pt x="911065" y="302066"/>
                  <a:pt x="904487" y="310552"/>
                </a:cubicBezTo>
                <a:cubicBezTo>
                  <a:pt x="885924" y="293156"/>
                  <a:pt x="849436" y="289124"/>
                  <a:pt x="813477" y="284774"/>
                </a:cubicBezTo>
                <a:cubicBezTo>
                  <a:pt x="813265" y="268334"/>
                  <a:pt x="797673" y="263455"/>
                  <a:pt x="800218" y="244998"/>
                </a:cubicBezTo>
                <a:cubicBezTo>
                  <a:pt x="809446" y="240118"/>
                  <a:pt x="814962" y="230254"/>
                  <a:pt x="822387" y="222935"/>
                </a:cubicBezTo>
                <a:cubicBezTo>
                  <a:pt x="873832" y="232799"/>
                  <a:pt x="900564" y="209463"/>
                  <a:pt x="917853" y="173610"/>
                </a:cubicBezTo>
                <a:close/>
                <a:moveTo>
                  <a:pt x="1714994" y="162046"/>
                </a:moveTo>
                <a:cubicBezTo>
                  <a:pt x="1735786" y="163001"/>
                  <a:pt x="1753182" y="166607"/>
                  <a:pt x="1756576" y="180609"/>
                </a:cubicBezTo>
                <a:cubicBezTo>
                  <a:pt x="1784791" y="176260"/>
                  <a:pt x="1799322" y="190261"/>
                  <a:pt x="1822872" y="202885"/>
                </a:cubicBezTo>
                <a:cubicBezTo>
                  <a:pt x="1829023" y="198853"/>
                  <a:pt x="1837827" y="198217"/>
                  <a:pt x="1848434" y="200233"/>
                </a:cubicBezTo>
                <a:cubicBezTo>
                  <a:pt x="1853634" y="199808"/>
                  <a:pt x="1855542" y="194930"/>
                  <a:pt x="1861694" y="195884"/>
                </a:cubicBezTo>
                <a:cubicBezTo>
                  <a:pt x="1871347" y="181777"/>
                  <a:pt x="1896805" y="188672"/>
                  <a:pt x="1903276" y="170320"/>
                </a:cubicBezTo>
                <a:cubicBezTo>
                  <a:pt x="1923111" y="170213"/>
                  <a:pt x="1917277" y="189307"/>
                  <a:pt x="1931597" y="193338"/>
                </a:cubicBezTo>
                <a:cubicBezTo>
                  <a:pt x="1960555" y="195141"/>
                  <a:pt x="1973708" y="175836"/>
                  <a:pt x="2008501" y="185489"/>
                </a:cubicBezTo>
                <a:cubicBezTo>
                  <a:pt x="2030139" y="198747"/>
                  <a:pt x="2045943" y="216356"/>
                  <a:pt x="2086252" y="215719"/>
                </a:cubicBezTo>
                <a:cubicBezTo>
                  <a:pt x="2087313" y="239268"/>
                  <a:pt x="2062279" y="228024"/>
                  <a:pt x="2051671" y="235980"/>
                </a:cubicBezTo>
                <a:cubicBezTo>
                  <a:pt x="2053688" y="252952"/>
                  <a:pt x="2077977" y="253163"/>
                  <a:pt x="2078190" y="271408"/>
                </a:cubicBezTo>
                <a:cubicBezTo>
                  <a:pt x="2070341" y="293684"/>
                  <a:pt x="2058036" y="318823"/>
                  <a:pt x="2082539" y="328794"/>
                </a:cubicBezTo>
                <a:cubicBezTo>
                  <a:pt x="2096118" y="315004"/>
                  <a:pt x="2097920" y="285409"/>
                  <a:pt x="2120620" y="283818"/>
                </a:cubicBezTo>
                <a:cubicBezTo>
                  <a:pt x="2133666" y="273530"/>
                  <a:pt x="2140774" y="292093"/>
                  <a:pt x="2149790" y="300684"/>
                </a:cubicBezTo>
                <a:cubicBezTo>
                  <a:pt x="2161564" y="296866"/>
                  <a:pt x="2170686" y="283712"/>
                  <a:pt x="2181611" y="298988"/>
                </a:cubicBezTo>
                <a:cubicBezTo>
                  <a:pt x="2180127" y="309276"/>
                  <a:pt x="2178642" y="319671"/>
                  <a:pt x="2177157" y="329961"/>
                </a:cubicBezTo>
                <a:cubicBezTo>
                  <a:pt x="2140987" y="338127"/>
                  <a:pt x="2097072" y="335901"/>
                  <a:pt x="2056020" y="337703"/>
                </a:cubicBezTo>
                <a:cubicBezTo>
                  <a:pt x="2037883" y="345448"/>
                  <a:pt x="2023033" y="357645"/>
                  <a:pt x="2012638" y="375678"/>
                </a:cubicBezTo>
                <a:cubicBezTo>
                  <a:pt x="1993649" y="369950"/>
                  <a:pt x="1986226" y="379814"/>
                  <a:pt x="1979012" y="389787"/>
                </a:cubicBezTo>
                <a:cubicBezTo>
                  <a:pt x="1973496" y="415986"/>
                  <a:pt x="1993544" y="423092"/>
                  <a:pt x="1982405" y="453430"/>
                </a:cubicBezTo>
                <a:cubicBezTo>
                  <a:pt x="1977101" y="475812"/>
                  <a:pt x="1954297" y="474856"/>
                  <a:pt x="1955781" y="506466"/>
                </a:cubicBezTo>
                <a:cubicBezTo>
                  <a:pt x="1969147" y="522166"/>
                  <a:pt x="1992164" y="530758"/>
                  <a:pt x="2007015" y="545396"/>
                </a:cubicBezTo>
                <a:cubicBezTo>
                  <a:pt x="2018683" y="541364"/>
                  <a:pt x="2038201" y="547729"/>
                  <a:pt x="2045943" y="538395"/>
                </a:cubicBezTo>
                <a:cubicBezTo>
                  <a:pt x="2070234" y="547835"/>
                  <a:pt x="2076599" y="570641"/>
                  <a:pt x="2096223" y="583581"/>
                </a:cubicBezTo>
                <a:cubicBezTo>
                  <a:pt x="2093147" y="598751"/>
                  <a:pt x="2091025" y="613282"/>
                  <a:pt x="2097072" y="621555"/>
                </a:cubicBezTo>
                <a:cubicBezTo>
                  <a:pt x="2113514" y="623890"/>
                  <a:pt x="2130060" y="626329"/>
                  <a:pt x="2146608" y="628663"/>
                </a:cubicBezTo>
                <a:cubicBezTo>
                  <a:pt x="2169202" y="624527"/>
                  <a:pt x="2168352" y="588885"/>
                  <a:pt x="2196144" y="591643"/>
                </a:cubicBezTo>
                <a:cubicBezTo>
                  <a:pt x="2206115" y="569474"/>
                  <a:pt x="2183309" y="571808"/>
                  <a:pt x="2189143" y="552715"/>
                </a:cubicBezTo>
                <a:cubicBezTo>
                  <a:pt x="2205904" y="543168"/>
                  <a:pt x="2222557" y="533408"/>
                  <a:pt x="2243135" y="528954"/>
                </a:cubicBezTo>
                <a:cubicBezTo>
                  <a:pt x="2234542" y="504133"/>
                  <a:pt x="2178324" y="514847"/>
                  <a:pt x="2159231" y="497875"/>
                </a:cubicBezTo>
                <a:cubicBezTo>
                  <a:pt x="2172914" y="479312"/>
                  <a:pt x="2180976" y="453112"/>
                  <a:pt x="2188506" y="426381"/>
                </a:cubicBezTo>
                <a:cubicBezTo>
                  <a:pt x="2201766" y="421927"/>
                  <a:pt x="2216510" y="419486"/>
                  <a:pt x="2222981" y="406122"/>
                </a:cubicBezTo>
                <a:cubicBezTo>
                  <a:pt x="2237407" y="408243"/>
                  <a:pt x="2251832" y="410258"/>
                  <a:pt x="2266258" y="412380"/>
                </a:cubicBezTo>
                <a:cubicBezTo>
                  <a:pt x="2285352" y="406015"/>
                  <a:pt x="2302218" y="396469"/>
                  <a:pt x="2309643" y="374406"/>
                </a:cubicBezTo>
                <a:cubicBezTo>
                  <a:pt x="2316327" y="400712"/>
                  <a:pt x="2358648" y="400288"/>
                  <a:pt x="2393547" y="405485"/>
                </a:cubicBezTo>
                <a:cubicBezTo>
                  <a:pt x="2402881" y="426063"/>
                  <a:pt x="2421868" y="439534"/>
                  <a:pt x="2422611" y="466583"/>
                </a:cubicBezTo>
                <a:cubicBezTo>
                  <a:pt x="2452206" y="484933"/>
                  <a:pt x="2473420" y="509543"/>
                  <a:pt x="2480740" y="544442"/>
                </a:cubicBezTo>
                <a:cubicBezTo>
                  <a:pt x="2493043" y="546137"/>
                  <a:pt x="2491028" y="528742"/>
                  <a:pt x="2507258" y="535743"/>
                </a:cubicBezTo>
                <a:cubicBezTo>
                  <a:pt x="2508212" y="549320"/>
                  <a:pt x="2496651" y="546244"/>
                  <a:pt x="2486891" y="545396"/>
                </a:cubicBezTo>
                <a:cubicBezTo>
                  <a:pt x="2481640" y="579711"/>
                  <a:pt x="2493229" y="601403"/>
                  <a:pt x="2509922" y="619263"/>
                </a:cubicBezTo>
                <a:lnTo>
                  <a:pt x="2548669" y="655998"/>
                </a:lnTo>
                <a:lnTo>
                  <a:pt x="2548669" y="1080850"/>
                </a:lnTo>
                <a:lnTo>
                  <a:pt x="2541505" y="1085217"/>
                </a:lnTo>
                <a:cubicBezTo>
                  <a:pt x="2534305" y="1093504"/>
                  <a:pt x="2530858" y="1103926"/>
                  <a:pt x="2536851" y="1114586"/>
                </a:cubicBezTo>
                <a:lnTo>
                  <a:pt x="2548669" y="1110980"/>
                </a:lnTo>
                <a:lnTo>
                  <a:pt x="2548669" y="1205328"/>
                </a:lnTo>
                <a:lnTo>
                  <a:pt x="2535870" y="1220540"/>
                </a:lnTo>
                <a:cubicBezTo>
                  <a:pt x="2530063" y="1225035"/>
                  <a:pt x="2521895" y="1227501"/>
                  <a:pt x="2508425" y="1224160"/>
                </a:cubicBezTo>
                <a:cubicBezTo>
                  <a:pt x="2508425" y="1231479"/>
                  <a:pt x="2505454" y="1234978"/>
                  <a:pt x="2500470" y="1235615"/>
                </a:cubicBezTo>
                <a:cubicBezTo>
                  <a:pt x="2498134" y="1270407"/>
                  <a:pt x="2502378" y="1281015"/>
                  <a:pt x="2479148" y="1295759"/>
                </a:cubicBezTo>
                <a:cubicBezTo>
                  <a:pt x="2461752" y="1268286"/>
                  <a:pt x="2448917" y="1237419"/>
                  <a:pt x="2406806" y="1228509"/>
                </a:cubicBezTo>
                <a:cubicBezTo>
                  <a:pt x="2390047" y="1223417"/>
                  <a:pt x="2397683" y="1250678"/>
                  <a:pt x="2384637" y="1250572"/>
                </a:cubicBezTo>
                <a:cubicBezTo>
                  <a:pt x="2385698" y="1281015"/>
                  <a:pt x="2396942" y="1303820"/>
                  <a:pt x="2419005" y="1318671"/>
                </a:cubicBezTo>
                <a:cubicBezTo>
                  <a:pt x="2413912" y="1358449"/>
                  <a:pt x="2402246" y="1370646"/>
                  <a:pt x="2413595" y="1399923"/>
                </a:cubicBezTo>
                <a:cubicBezTo>
                  <a:pt x="2442235" y="1396317"/>
                  <a:pt x="2447219" y="1361101"/>
                  <a:pt x="2465889" y="1344340"/>
                </a:cubicBezTo>
                <a:cubicBezTo>
                  <a:pt x="2480316" y="1346462"/>
                  <a:pt x="2494740" y="1348477"/>
                  <a:pt x="2509167" y="1350600"/>
                </a:cubicBezTo>
                <a:cubicBezTo>
                  <a:pt x="2516697" y="1361525"/>
                  <a:pt x="2518714" y="1376587"/>
                  <a:pt x="2522320" y="1390483"/>
                </a:cubicBezTo>
                <a:lnTo>
                  <a:pt x="2548669" y="1394263"/>
                </a:lnTo>
                <a:lnTo>
                  <a:pt x="2548669" y="1488894"/>
                </a:lnTo>
                <a:lnTo>
                  <a:pt x="2537064" y="1490270"/>
                </a:lnTo>
                <a:cubicBezTo>
                  <a:pt x="2530899" y="1490238"/>
                  <a:pt x="2525529" y="1488919"/>
                  <a:pt x="2521153" y="1484994"/>
                </a:cubicBezTo>
                <a:cubicBezTo>
                  <a:pt x="2500574" y="1491889"/>
                  <a:pt x="2484981" y="1505573"/>
                  <a:pt x="2466313" y="1515013"/>
                </a:cubicBezTo>
                <a:cubicBezTo>
                  <a:pt x="2434597" y="1514800"/>
                  <a:pt x="2441172" y="1485949"/>
                  <a:pt x="2407124" y="1487433"/>
                </a:cubicBezTo>
                <a:cubicBezTo>
                  <a:pt x="2384211" y="1486266"/>
                  <a:pt x="2375727" y="1504512"/>
                  <a:pt x="2364589" y="1519256"/>
                </a:cubicBezTo>
                <a:cubicBezTo>
                  <a:pt x="2343374" y="1511194"/>
                  <a:pt x="2362044" y="1473220"/>
                  <a:pt x="2340828" y="1465264"/>
                </a:cubicBezTo>
                <a:cubicBezTo>
                  <a:pt x="2346876" y="1461021"/>
                  <a:pt x="2346980" y="1448822"/>
                  <a:pt x="2355890" y="1448505"/>
                </a:cubicBezTo>
                <a:cubicBezTo>
                  <a:pt x="2333827" y="1430048"/>
                  <a:pt x="2350799" y="1382421"/>
                  <a:pt x="2330434" y="1362692"/>
                </a:cubicBezTo>
                <a:cubicBezTo>
                  <a:pt x="2340722" y="1316337"/>
                  <a:pt x="2325765" y="1288970"/>
                  <a:pt x="2313779" y="1259164"/>
                </a:cubicBezTo>
                <a:cubicBezTo>
                  <a:pt x="2290762" y="1257891"/>
                  <a:pt x="2280368" y="1247390"/>
                  <a:pt x="2266046" y="1239647"/>
                </a:cubicBezTo>
                <a:cubicBezTo>
                  <a:pt x="2261379" y="1217371"/>
                  <a:pt x="2271986" y="1183640"/>
                  <a:pt x="2264456" y="1163592"/>
                </a:cubicBezTo>
                <a:cubicBezTo>
                  <a:pt x="2237088" y="1168896"/>
                  <a:pt x="2251938" y="1230524"/>
                  <a:pt x="2233375" y="1247496"/>
                </a:cubicBezTo>
                <a:cubicBezTo>
                  <a:pt x="2227648" y="1266483"/>
                  <a:pt x="2246422" y="1267225"/>
                  <a:pt x="2254484" y="1275817"/>
                </a:cubicBezTo>
                <a:cubicBezTo>
                  <a:pt x="2238679" y="1320793"/>
                  <a:pt x="2274532" y="1327051"/>
                  <a:pt x="2259681" y="1371283"/>
                </a:cubicBezTo>
                <a:cubicBezTo>
                  <a:pt x="2249286" y="1379558"/>
                  <a:pt x="2227224" y="1372133"/>
                  <a:pt x="2209297" y="1370329"/>
                </a:cubicBezTo>
                <a:cubicBezTo>
                  <a:pt x="2196251" y="1345190"/>
                  <a:pt x="2182885" y="1320262"/>
                  <a:pt x="2183839" y="1284621"/>
                </a:cubicBezTo>
                <a:cubicBezTo>
                  <a:pt x="2168884" y="1286742"/>
                  <a:pt x="2164322" y="1302760"/>
                  <a:pt x="2149365" y="1304881"/>
                </a:cubicBezTo>
                <a:cubicBezTo>
                  <a:pt x="2157216" y="1321110"/>
                  <a:pt x="2161670" y="1339780"/>
                  <a:pt x="2181083" y="1347311"/>
                </a:cubicBezTo>
                <a:cubicBezTo>
                  <a:pt x="2181187" y="1367146"/>
                  <a:pt x="2162094" y="1361312"/>
                  <a:pt x="2158064" y="1375632"/>
                </a:cubicBezTo>
                <a:cubicBezTo>
                  <a:pt x="2172171" y="1390907"/>
                  <a:pt x="2175672" y="1413926"/>
                  <a:pt x="2166761" y="1446277"/>
                </a:cubicBezTo>
                <a:cubicBezTo>
                  <a:pt x="2209191" y="1469507"/>
                  <a:pt x="2208449" y="1421138"/>
                  <a:pt x="2262227" y="1441186"/>
                </a:cubicBezTo>
                <a:cubicBezTo>
                  <a:pt x="2281533" y="1426866"/>
                  <a:pt x="2248439" y="1423471"/>
                  <a:pt x="2255227" y="1402258"/>
                </a:cubicBezTo>
                <a:cubicBezTo>
                  <a:pt x="2274320" y="1396847"/>
                  <a:pt x="2300309" y="1400560"/>
                  <a:pt x="2317068" y="1411168"/>
                </a:cubicBezTo>
                <a:cubicBezTo>
                  <a:pt x="2308264" y="1431322"/>
                  <a:pt x="2292988" y="1442988"/>
                  <a:pt x="2273684" y="1449142"/>
                </a:cubicBezTo>
                <a:cubicBezTo>
                  <a:pt x="2260848" y="1488494"/>
                  <a:pt x="2237194" y="1513528"/>
                  <a:pt x="2200174" y="1520634"/>
                </a:cubicBezTo>
                <a:cubicBezTo>
                  <a:pt x="2172597" y="1519149"/>
                  <a:pt x="2182885" y="1489449"/>
                  <a:pt x="2175460" y="1472902"/>
                </a:cubicBezTo>
                <a:cubicBezTo>
                  <a:pt x="2161776" y="1471841"/>
                  <a:pt x="2159972" y="1486586"/>
                  <a:pt x="2158594" y="1502073"/>
                </a:cubicBezTo>
                <a:cubicBezTo>
                  <a:pt x="2121257" y="1526044"/>
                  <a:pt x="2096329" y="1566458"/>
                  <a:pt x="2052310" y="1581521"/>
                </a:cubicBezTo>
                <a:cubicBezTo>
                  <a:pt x="2023352" y="1574626"/>
                  <a:pt x="2001287" y="1577171"/>
                  <a:pt x="1982511" y="1583960"/>
                </a:cubicBezTo>
                <a:cubicBezTo>
                  <a:pt x="1970208" y="1602312"/>
                  <a:pt x="1976360" y="1610903"/>
                  <a:pt x="1975405" y="1633498"/>
                </a:cubicBezTo>
                <a:cubicBezTo>
                  <a:pt x="1938068" y="1637528"/>
                  <a:pt x="1946341" y="1607403"/>
                  <a:pt x="1951645" y="1579506"/>
                </a:cubicBezTo>
                <a:cubicBezTo>
                  <a:pt x="1940826" y="1561897"/>
                  <a:pt x="1925232" y="1547790"/>
                  <a:pt x="1907519" y="1535274"/>
                </a:cubicBezTo>
                <a:cubicBezTo>
                  <a:pt x="1889380" y="1535591"/>
                  <a:pt x="1872408" y="1537500"/>
                  <a:pt x="1866786" y="1554685"/>
                </a:cubicBezTo>
                <a:cubicBezTo>
                  <a:pt x="1836344" y="1549063"/>
                  <a:pt x="1810249" y="1560730"/>
                  <a:pt x="1786382" y="1543016"/>
                </a:cubicBezTo>
                <a:cubicBezTo>
                  <a:pt x="1756788" y="1550124"/>
                  <a:pt x="1731012" y="1562321"/>
                  <a:pt x="1695266" y="1561473"/>
                </a:cubicBezTo>
                <a:cubicBezTo>
                  <a:pt x="1694418" y="1600721"/>
                  <a:pt x="1704387" y="1631907"/>
                  <a:pt x="1711919" y="1664894"/>
                </a:cubicBezTo>
                <a:cubicBezTo>
                  <a:pt x="1732390" y="1667759"/>
                  <a:pt x="1723269" y="1630846"/>
                  <a:pt x="1736740" y="1624268"/>
                </a:cubicBezTo>
                <a:cubicBezTo>
                  <a:pt x="1759335" y="1625753"/>
                  <a:pt x="1749999" y="1651211"/>
                  <a:pt x="1770258" y="1654393"/>
                </a:cubicBezTo>
                <a:cubicBezTo>
                  <a:pt x="1767713" y="1683034"/>
                  <a:pt x="1772488" y="1685260"/>
                  <a:pt x="1762198" y="1710081"/>
                </a:cubicBezTo>
                <a:cubicBezTo>
                  <a:pt x="1739498" y="1718674"/>
                  <a:pt x="1736953" y="1672107"/>
                  <a:pt x="1690597" y="1680806"/>
                </a:cubicBezTo>
                <a:cubicBezTo>
                  <a:pt x="1673625" y="1684625"/>
                  <a:pt x="1667050" y="1726735"/>
                  <a:pt x="1675429" y="1741797"/>
                </a:cubicBezTo>
                <a:cubicBezTo>
                  <a:pt x="1687310" y="1764179"/>
                  <a:pt x="1710752" y="1777969"/>
                  <a:pt x="1724011" y="1799288"/>
                </a:cubicBezTo>
                <a:cubicBezTo>
                  <a:pt x="1725496" y="1835671"/>
                  <a:pt x="1708312" y="1847128"/>
                  <a:pt x="1700887" y="1871737"/>
                </a:cubicBezTo>
                <a:cubicBezTo>
                  <a:pt x="1713403" y="1888179"/>
                  <a:pt x="1756044" y="1882027"/>
                  <a:pt x="1780443" y="1889558"/>
                </a:cubicBezTo>
                <a:cubicBezTo>
                  <a:pt x="1803037" y="1894756"/>
                  <a:pt x="1798794" y="1920001"/>
                  <a:pt x="1833479" y="1916182"/>
                </a:cubicBezTo>
                <a:cubicBezTo>
                  <a:pt x="1845783" y="1940049"/>
                  <a:pt x="1853314" y="1967522"/>
                  <a:pt x="1859892" y="1995737"/>
                </a:cubicBezTo>
                <a:cubicBezTo>
                  <a:pt x="1875272" y="1994145"/>
                  <a:pt x="1889380" y="1990963"/>
                  <a:pt x="1910277" y="1996693"/>
                </a:cubicBezTo>
                <a:cubicBezTo>
                  <a:pt x="1899563" y="2024166"/>
                  <a:pt x="1869756" y="2026181"/>
                  <a:pt x="1858088" y="2052274"/>
                </a:cubicBezTo>
                <a:cubicBezTo>
                  <a:pt x="1861165" y="2079429"/>
                  <a:pt x="1856709" y="2112100"/>
                  <a:pt x="1850875" y="2145937"/>
                </a:cubicBezTo>
                <a:cubicBezTo>
                  <a:pt x="1845995" y="2163970"/>
                  <a:pt x="1835707" y="2175001"/>
                  <a:pt x="1820750" y="2179562"/>
                </a:cubicBezTo>
                <a:cubicBezTo>
                  <a:pt x="1834114" y="2199080"/>
                  <a:pt x="1837827" y="2225598"/>
                  <a:pt x="1877288" y="2225598"/>
                </a:cubicBezTo>
                <a:cubicBezTo>
                  <a:pt x="1867847" y="2252859"/>
                  <a:pt x="1906139" y="2244479"/>
                  <a:pt x="1902850" y="2267179"/>
                </a:cubicBezTo>
                <a:cubicBezTo>
                  <a:pt x="1870286" y="2267603"/>
                  <a:pt x="1854907" y="2255193"/>
                  <a:pt x="1843663" y="2239706"/>
                </a:cubicBezTo>
                <a:cubicBezTo>
                  <a:pt x="1815446" y="2238751"/>
                  <a:pt x="1797733" y="2229841"/>
                  <a:pt x="1776518" y="2223690"/>
                </a:cubicBezTo>
                <a:cubicBezTo>
                  <a:pt x="1766865" y="2225598"/>
                  <a:pt x="1759546" y="2230583"/>
                  <a:pt x="1749999" y="2232493"/>
                </a:cubicBezTo>
                <a:cubicBezTo>
                  <a:pt x="1741726" y="2251587"/>
                  <a:pt x="1769198" y="2243949"/>
                  <a:pt x="1764954" y="2259966"/>
                </a:cubicBezTo>
                <a:cubicBezTo>
                  <a:pt x="1776518" y="2262299"/>
                  <a:pt x="1766334" y="2280968"/>
                  <a:pt x="1780866" y="2281181"/>
                </a:cubicBezTo>
                <a:cubicBezTo>
                  <a:pt x="1774396" y="2300699"/>
                  <a:pt x="1780972" y="2310563"/>
                  <a:pt x="1780759" y="2325414"/>
                </a:cubicBezTo>
                <a:cubicBezTo>
                  <a:pt x="1783306" y="2345992"/>
                  <a:pt x="1762835" y="2335915"/>
                  <a:pt x="1758592" y="2347476"/>
                </a:cubicBezTo>
                <a:cubicBezTo>
                  <a:pt x="1755940" y="2366040"/>
                  <a:pt x="1753182" y="2384603"/>
                  <a:pt x="1750530" y="2403166"/>
                </a:cubicBezTo>
                <a:cubicBezTo>
                  <a:pt x="1742044" y="2416424"/>
                  <a:pt x="1724011" y="2416849"/>
                  <a:pt x="1715101" y="2429683"/>
                </a:cubicBezTo>
                <a:cubicBezTo>
                  <a:pt x="1695160" y="2418758"/>
                  <a:pt x="1696644" y="2391922"/>
                  <a:pt x="1670973" y="2385344"/>
                </a:cubicBezTo>
                <a:cubicBezTo>
                  <a:pt x="1654427" y="2405075"/>
                  <a:pt x="1641274" y="2429365"/>
                  <a:pt x="1623984" y="2448035"/>
                </a:cubicBezTo>
                <a:cubicBezTo>
                  <a:pt x="1611573" y="2446231"/>
                  <a:pt x="1599268" y="2444427"/>
                  <a:pt x="1586858" y="2442731"/>
                </a:cubicBezTo>
                <a:cubicBezTo>
                  <a:pt x="1560446" y="2466385"/>
                  <a:pt x="1537535" y="2494813"/>
                  <a:pt x="1507197" y="2513269"/>
                </a:cubicBezTo>
                <a:cubicBezTo>
                  <a:pt x="1476861" y="2504783"/>
                  <a:pt x="1469434" y="2526742"/>
                  <a:pt x="1447903" y="2529922"/>
                </a:cubicBezTo>
                <a:cubicBezTo>
                  <a:pt x="1423187" y="2526316"/>
                  <a:pt x="1398366" y="2522816"/>
                  <a:pt x="1373651" y="2519210"/>
                </a:cubicBezTo>
                <a:cubicBezTo>
                  <a:pt x="1344904" y="2532363"/>
                  <a:pt x="1333449" y="2568852"/>
                  <a:pt x="1296642" y="2571291"/>
                </a:cubicBezTo>
                <a:cubicBezTo>
                  <a:pt x="1287730" y="2542546"/>
                  <a:pt x="1307567" y="2513906"/>
                  <a:pt x="1325919" y="2499692"/>
                </a:cubicBezTo>
                <a:cubicBezTo>
                  <a:pt x="1329525" y="2462036"/>
                  <a:pt x="1342889" y="2417060"/>
                  <a:pt x="1335888" y="2387361"/>
                </a:cubicBezTo>
                <a:cubicBezTo>
                  <a:pt x="1318492" y="2383753"/>
                  <a:pt x="1320826" y="2406559"/>
                  <a:pt x="1296959" y="2394361"/>
                </a:cubicBezTo>
                <a:cubicBezTo>
                  <a:pt x="1294414" y="2373676"/>
                  <a:pt x="1318598" y="2388846"/>
                  <a:pt x="1319130" y="2372298"/>
                </a:cubicBezTo>
                <a:cubicBezTo>
                  <a:pt x="1319978" y="2353311"/>
                  <a:pt x="1303219" y="2347476"/>
                  <a:pt x="1313931" y="2321064"/>
                </a:cubicBezTo>
                <a:cubicBezTo>
                  <a:pt x="1288369" y="2301123"/>
                  <a:pt x="1283594" y="2341218"/>
                  <a:pt x="1249438" y="2330717"/>
                </a:cubicBezTo>
                <a:cubicBezTo>
                  <a:pt x="1232892" y="2314700"/>
                  <a:pt x="1254636" y="2298684"/>
                  <a:pt x="1245089" y="2273226"/>
                </a:cubicBezTo>
                <a:cubicBezTo>
                  <a:pt x="1236816" y="2272058"/>
                  <a:pt x="1228543" y="2270785"/>
                  <a:pt x="1220268" y="2269619"/>
                </a:cubicBezTo>
                <a:cubicBezTo>
                  <a:pt x="1213373" y="2270150"/>
                  <a:pt x="1214329" y="2281286"/>
                  <a:pt x="1206160" y="2280225"/>
                </a:cubicBezTo>
                <a:cubicBezTo>
                  <a:pt x="1203085" y="2300910"/>
                  <a:pt x="1218148" y="2308018"/>
                  <a:pt x="1225572" y="2320958"/>
                </a:cubicBezTo>
                <a:cubicBezTo>
                  <a:pt x="1219420" y="2354478"/>
                  <a:pt x="1219102" y="2395952"/>
                  <a:pt x="1205101" y="2419075"/>
                </a:cubicBezTo>
                <a:cubicBezTo>
                  <a:pt x="1202024" y="2454504"/>
                  <a:pt x="1233740" y="2463840"/>
                  <a:pt x="1217298" y="2509344"/>
                </a:cubicBezTo>
                <a:cubicBezTo>
                  <a:pt x="1199372" y="2515815"/>
                  <a:pt x="1178583" y="2485372"/>
                  <a:pt x="1173172" y="2465005"/>
                </a:cubicBezTo>
                <a:cubicBezTo>
                  <a:pt x="1148988" y="2484312"/>
                  <a:pt x="1112392" y="2487070"/>
                  <a:pt x="1101467" y="2524090"/>
                </a:cubicBezTo>
                <a:cubicBezTo>
                  <a:pt x="1087358" y="2520058"/>
                  <a:pt x="1077494" y="2521649"/>
                  <a:pt x="1069645" y="2525786"/>
                </a:cubicBezTo>
                <a:cubicBezTo>
                  <a:pt x="1088208" y="2541379"/>
                  <a:pt x="1123104" y="2544666"/>
                  <a:pt x="1133183" y="2566518"/>
                </a:cubicBezTo>
                <a:cubicBezTo>
                  <a:pt x="1157792" y="2567472"/>
                  <a:pt x="1131379" y="2536287"/>
                  <a:pt x="1151851" y="2525044"/>
                </a:cubicBezTo>
                <a:cubicBezTo>
                  <a:pt x="1182506" y="2524194"/>
                  <a:pt x="1192477" y="2538834"/>
                  <a:pt x="1190675" y="2562275"/>
                </a:cubicBezTo>
                <a:cubicBezTo>
                  <a:pt x="1209660" y="2568003"/>
                  <a:pt x="1210403" y="2549228"/>
                  <a:pt x="1218996" y="2541060"/>
                </a:cubicBezTo>
                <a:cubicBezTo>
                  <a:pt x="1250393" y="2561638"/>
                  <a:pt x="1255485" y="2602053"/>
                  <a:pt x="1289534" y="2620721"/>
                </a:cubicBezTo>
                <a:cubicBezTo>
                  <a:pt x="1288686" y="2626874"/>
                  <a:pt x="1287730" y="2633132"/>
                  <a:pt x="1286882" y="2639284"/>
                </a:cubicBezTo>
                <a:cubicBezTo>
                  <a:pt x="1301522" y="2665060"/>
                  <a:pt x="1338222" y="2674502"/>
                  <a:pt x="1339813" y="2710142"/>
                </a:cubicBezTo>
                <a:cubicBezTo>
                  <a:pt x="1375242" y="2706535"/>
                  <a:pt x="1374499" y="2718097"/>
                  <a:pt x="1399850" y="2731463"/>
                </a:cubicBezTo>
                <a:cubicBezTo>
                  <a:pt x="1418626" y="2727007"/>
                  <a:pt x="1426688" y="2708233"/>
                  <a:pt x="1431779" y="2685533"/>
                </a:cubicBezTo>
                <a:cubicBezTo>
                  <a:pt x="1454690" y="2689139"/>
                  <a:pt x="1451297" y="2657423"/>
                  <a:pt x="1473360" y="2659969"/>
                </a:cubicBezTo>
                <a:cubicBezTo>
                  <a:pt x="1471557" y="2672274"/>
                  <a:pt x="1469754" y="2684684"/>
                  <a:pt x="1467950" y="2697095"/>
                </a:cubicBezTo>
                <a:cubicBezTo>
                  <a:pt x="1451297" y="2696989"/>
                  <a:pt x="1443554" y="2708657"/>
                  <a:pt x="1443976" y="2731463"/>
                </a:cubicBezTo>
                <a:cubicBezTo>
                  <a:pt x="1435279" y="2744403"/>
                  <a:pt x="1412579" y="2738675"/>
                  <a:pt x="1413853" y="2764981"/>
                </a:cubicBezTo>
                <a:cubicBezTo>
                  <a:pt x="1414277" y="2770179"/>
                  <a:pt x="1419157" y="2772089"/>
                  <a:pt x="1418202" y="2778241"/>
                </a:cubicBezTo>
                <a:cubicBezTo>
                  <a:pt x="1440370" y="2788211"/>
                  <a:pt x="1438037" y="2765405"/>
                  <a:pt x="1457131" y="2771239"/>
                </a:cubicBezTo>
                <a:cubicBezTo>
                  <a:pt x="1457872" y="2789061"/>
                  <a:pt x="1485239" y="2787044"/>
                  <a:pt x="1497757" y="2796061"/>
                </a:cubicBezTo>
                <a:cubicBezTo>
                  <a:pt x="1501470" y="2818973"/>
                  <a:pt x="1519820" y="2830959"/>
                  <a:pt x="1506454" y="2866812"/>
                </a:cubicBezTo>
                <a:cubicBezTo>
                  <a:pt x="1486513" y="2862251"/>
                  <a:pt x="1489908" y="2888875"/>
                  <a:pt x="1471980" y="2887072"/>
                </a:cubicBezTo>
                <a:cubicBezTo>
                  <a:pt x="1439416" y="2883890"/>
                  <a:pt x="1425945" y="2866281"/>
                  <a:pt x="1414596" y="2847188"/>
                </a:cubicBezTo>
                <a:cubicBezTo>
                  <a:pt x="1376303" y="2842734"/>
                  <a:pt x="1382348" y="2897467"/>
                  <a:pt x="1365906" y="2922288"/>
                </a:cubicBezTo>
                <a:cubicBezTo>
                  <a:pt x="1345117" y="2918364"/>
                  <a:pt x="1357316" y="2877313"/>
                  <a:pt x="1356255" y="2857690"/>
                </a:cubicBezTo>
                <a:cubicBezTo>
                  <a:pt x="1348193" y="2852704"/>
                  <a:pt x="1358800" y="2833717"/>
                  <a:pt x="1347450" y="2831172"/>
                </a:cubicBezTo>
                <a:cubicBezTo>
                  <a:pt x="1348936" y="2820882"/>
                  <a:pt x="1350421" y="2810487"/>
                  <a:pt x="1351905" y="2800304"/>
                </a:cubicBezTo>
                <a:cubicBezTo>
                  <a:pt x="1344482" y="2774528"/>
                  <a:pt x="1327295" y="2756071"/>
                  <a:pt x="1331645" y="2721597"/>
                </a:cubicBezTo>
                <a:cubicBezTo>
                  <a:pt x="1313083" y="2723718"/>
                  <a:pt x="1294627" y="2726266"/>
                  <a:pt x="1284762" y="2740054"/>
                </a:cubicBezTo>
                <a:cubicBezTo>
                  <a:pt x="1263122" y="2697201"/>
                  <a:pt x="1236922" y="2739630"/>
                  <a:pt x="1191947" y="2726583"/>
                </a:cubicBezTo>
                <a:cubicBezTo>
                  <a:pt x="1187810" y="2718734"/>
                  <a:pt x="1186219" y="2708868"/>
                  <a:pt x="1190249" y="2694761"/>
                </a:cubicBezTo>
                <a:cubicBezTo>
                  <a:pt x="1168186" y="2668985"/>
                  <a:pt x="1125969" y="2658165"/>
                  <a:pt x="1104648" y="2631859"/>
                </a:cubicBezTo>
                <a:cubicBezTo>
                  <a:pt x="1061795" y="2616373"/>
                  <a:pt x="1056704" y="2651376"/>
                  <a:pt x="1015335" y="2637906"/>
                </a:cubicBezTo>
                <a:cubicBezTo>
                  <a:pt x="995605" y="2650740"/>
                  <a:pt x="976299" y="2664318"/>
                  <a:pt x="969299" y="2694337"/>
                </a:cubicBezTo>
                <a:cubicBezTo>
                  <a:pt x="961874" y="2721916"/>
                  <a:pt x="999848" y="2715658"/>
                  <a:pt x="993907" y="2742175"/>
                </a:cubicBezTo>
                <a:cubicBezTo>
                  <a:pt x="966647" y="2742388"/>
                  <a:pt x="960813" y="2726477"/>
                  <a:pt x="947130" y="2716400"/>
                </a:cubicBezTo>
                <a:cubicBezTo>
                  <a:pt x="925491" y="2716082"/>
                  <a:pt x="912868" y="2708974"/>
                  <a:pt x="898548" y="2703035"/>
                </a:cubicBezTo>
                <a:cubicBezTo>
                  <a:pt x="863756" y="2703247"/>
                  <a:pt x="859300" y="2743979"/>
                  <a:pt x="855059" y="2785136"/>
                </a:cubicBezTo>
                <a:cubicBezTo>
                  <a:pt x="806688" y="2809002"/>
                  <a:pt x="761078" y="2836582"/>
                  <a:pt x="727558" y="2880390"/>
                </a:cubicBezTo>
                <a:cubicBezTo>
                  <a:pt x="726179" y="2899801"/>
                  <a:pt x="741241" y="2907014"/>
                  <a:pt x="746969" y="2921121"/>
                </a:cubicBezTo>
                <a:cubicBezTo>
                  <a:pt x="724269" y="2949868"/>
                  <a:pt x="710055" y="2989751"/>
                  <a:pt x="688416" y="3019982"/>
                </a:cubicBezTo>
                <a:cubicBezTo>
                  <a:pt x="676007" y="3018180"/>
                  <a:pt x="663702" y="3016376"/>
                  <a:pt x="651290" y="3014678"/>
                </a:cubicBezTo>
                <a:cubicBezTo>
                  <a:pt x="649382" y="2989963"/>
                  <a:pt x="669640" y="2994843"/>
                  <a:pt x="675263" y="2980205"/>
                </a:cubicBezTo>
                <a:cubicBezTo>
                  <a:pt x="682689" y="2954428"/>
                  <a:pt x="676748" y="2938623"/>
                  <a:pt x="678022" y="2917408"/>
                </a:cubicBezTo>
                <a:cubicBezTo>
                  <a:pt x="687036" y="2912317"/>
                  <a:pt x="701676" y="2914652"/>
                  <a:pt x="710692" y="2909559"/>
                </a:cubicBezTo>
                <a:cubicBezTo>
                  <a:pt x="710903" y="2859599"/>
                  <a:pt x="723315" y="2858751"/>
                  <a:pt x="731164" y="2811441"/>
                </a:cubicBezTo>
                <a:cubicBezTo>
                  <a:pt x="725754" y="2787894"/>
                  <a:pt x="693931" y="2784075"/>
                  <a:pt x="687992" y="2760951"/>
                </a:cubicBezTo>
                <a:cubicBezTo>
                  <a:pt x="687780" y="2733689"/>
                  <a:pt x="703691" y="2727857"/>
                  <a:pt x="713768" y="2714172"/>
                </a:cubicBezTo>
                <a:cubicBezTo>
                  <a:pt x="703373" y="2698049"/>
                  <a:pt x="697963" y="2678214"/>
                  <a:pt x="675794" y="2670789"/>
                </a:cubicBezTo>
                <a:cubicBezTo>
                  <a:pt x="683113" y="2646922"/>
                  <a:pt x="671338" y="2637375"/>
                  <a:pt x="663489" y="2624753"/>
                </a:cubicBezTo>
                <a:cubicBezTo>
                  <a:pt x="669536" y="2600462"/>
                  <a:pt x="666354" y="2580521"/>
                  <a:pt x="672399" y="2562912"/>
                </a:cubicBezTo>
                <a:cubicBezTo>
                  <a:pt x="679400" y="2542758"/>
                  <a:pt x="703584" y="2534165"/>
                  <a:pt x="705177" y="2510830"/>
                </a:cubicBezTo>
                <a:cubicBezTo>
                  <a:pt x="721935" y="2518467"/>
                  <a:pt x="722467" y="2504466"/>
                  <a:pt x="736998" y="2509133"/>
                </a:cubicBezTo>
                <a:cubicBezTo>
                  <a:pt x="747712" y="2476673"/>
                  <a:pt x="777094" y="2469248"/>
                  <a:pt x="775185" y="2419925"/>
                </a:cubicBezTo>
                <a:cubicBezTo>
                  <a:pt x="819417" y="2417484"/>
                  <a:pt x="851027" y="2398286"/>
                  <a:pt x="887516" y="2385663"/>
                </a:cubicBezTo>
                <a:cubicBezTo>
                  <a:pt x="888682" y="2345355"/>
                  <a:pt x="903852" y="2323822"/>
                  <a:pt x="907988" y="2287546"/>
                </a:cubicBezTo>
                <a:cubicBezTo>
                  <a:pt x="910003" y="2263679"/>
                  <a:pt x="944478" y="2258799"/>
                  <a:pt x="928354" y="2233660"/>
                </a:cubicBezTo>
                <a:cubicBezTo>
                  <a:pt x="900881" y="2238751"/>
                  <a:pt x="895579" y="2273437"/>
                  <a:pt x="865560" y="2275134"/>
                </a:cubicBezTo>
                <a:cubicBezTo>
                  <a:pt x="865560" y="2319473"/>
                  <a:pt x="831510" y="2318201"/>
                  <a:pt x="823024" y="2351083"/>
                </a:cubicBezTo>
                <a:cubicBezTo>
                  <a:pt x="803082" y="2343870"/>
                  <a:pt x="822280" y="2307487"/>
                  <a:pt x="805415" y="2298047"/>
                </a:cubicBezTo>
                <a:cubicBezTo>
                  <a:pt x="810719" y="2275558"/>
                  <a:pt x="808067" y="2242570"/>
                  <a:pt x="821432" y="2230902"/>
                </a:cubicBezTo>
                <a:cubicBezTo>
                  <a:pt x="802339" y="2237266"/>
                  <a:pt x="781124" y="2240873"/>
                  <a:pt x="772744" y="2261769"/>
                </a:cubicBezTo>
                <a:cubicBezTo>
                  <a:pt x="766275" y="2255510"/>
                  <a:pt x="757364" y="2251267"/>
                  <a:pt x="742726" y="2251163"/>
                </a:cubicBezTo>
                <a:cubicBezTo>
                  <a:pt x="759167" y="2221568"/>
                  <a:pt x="783882" y="2202899"/>
                  <a:pt x="819735" y="2199080"/>
                </a:cubicBezTo>
                <a:cubicBezTo>
                  <a:pt x="833950" y="2188685"/>
                  <a:pt x="848164" y="2178077"/>
                  <a:pt x="862165" y="2167363"/>
                </a:cubicBezTo>
                <a:cubicBezTo>
                  <a:pt x="879454" y="2165561"/>
                  <a:pt x="872348" y="2181896"/>
                  <a:pt x="878076" y="2188578"/>
                </a:cubicBezTo>
                <a:cubicBezTo>
                  <a:pt x="924112" y="2190170"/>
                  <a:pt x="933340" y="2218173"/>
                  <a:pt x="975346" y="2221673"/>
                </a:cubicBezTo>
                <a:cubicBezTo>
                  <a:pt x="980011" y="2188791"/>
                  <a:pt x="954979" y="2178077"/>
                  <a:pt x="968449" y="2138618"/>
                </a:cubicBezTo>
                <a:cubicBezTo>
                  <a:pt x="949358" y="2130344"/>
                  <a:pt x="947660" y="2145407"/>
                  <a:pt x="940978" y="2153680"/>
                </a:cubicBezTo>
                <a:cubicBezTo>
                  <a:pt x="903745" y="2138299"/>
                  <a:pt x="907352" y="2177758"/>
                  <a:pt x="875529" y="2169380"/>
                </a:cubicBezTo>
                <a:cubicBezTo>
                  <a:pt x="873832" y="2149756"/>
                  <a:pt x="888895" y="2152726"/>
                  <a:pt x="887091" y="2133208"/>
                </a:cubicBezTo>
                <a:cubicBezTo>
                  <a:pt x="915201" y="2131404"/>
                  <a:pt x="937900" y="2122494"/>
                  <a:pt x="954342" y="2104992"/>
                </a:cubicBezTo>
                <a:cubicBezTo>
                  <a:pt x="950418" y="2063836"/>
                  <a:pt x="929521" y="2035197"/>
                  <a:pt x="897911" y="2014724"/>
                </a:cubicBezTo>
                <a:cubicBezTo>
                  <a:pt x="899396" y="2004435"/>
                  <a:pt x="900881" y="1994145"/>
                  <a:pt x="902367" y="1983857"/>
                </a:cubicBezTo>
                <a:cubicBezTo>
                  <a:pt x="882530" y="1974522"/>
                  <a:pt x="889956" y="2001677"/>
                  <a:pt x="885501" y="2012921"/>
                </a:cubicBezTo>
                <a:cubicBezTo>
                  <a:pt x="841587" y="2023105"/>
                  <a:pt x="817613" y="2059806"/>
                  <a:pt x="786321" y="2087066"/>
                </a:cubicBezTo>
                <a:cubicBezTo>
                  <a:pt x="767758" y="2084414"/>
                  <a:pt x="749195" y="2081657"/>
                  <a:pt x="730634" y="2079005"/>
                </a:cubicBezTo>
                <a:cubicBezTo>
                  <a:pt x="720982" y="2043788"/>
                  <a:pt x="699341" y="2017801"/>
                  <a:pt x="666247" y="2000192"/>
                </a:cubicBezTo>
                <a:cubicBezTo>
                  <a:pt x="680567" y="1984811"/>
                  <a:pt x="697009" y="1972506"/>
                  <a:pt x="715783" y="1963173"/>
                </a:cubicBezTo>
                <a:cubicBezTo>
                  <a:pt x="725754" y="1892739"/>
                  <a:pt x="788973" y="1893695"/>
                  <a:pt x="836177" y="1873222"/>
                </a:cubicBezTo>
                <a:cubicBezTo>
                  <a:pt x="840526" y="1849461"/>
                  <a:pt x="839254" y="1818171"/>
                  <a:pt x="857498" y="1813184"/>
                </a:cubicBezTo>
                <a:cubicBezTo>
                  <a:pt x="851664" y="1789954"/>
                  <a:pt x="833844" y="1775634"/>
                  <a:pt x="821326" y="1757390"/>
                </a:cubicBezTo>
                <a:cubicBezTo>
                  <a:pt x="809553" y="1761314"/>
                  <a:pt x="801065" y="1769694"/>
                  <a:pt x="787701" y="1771498"/>
                </a:cubicBezTo>
                <a:cubicBezTo>
                  <a:pt x="777411" y="1833869"/>
                  <a:pt x="717798" y="1830474"/>
                  <a:pt x="685871" y="1864100"/>
                </a:cubicBezTo>
                <a:cubicBezTo>
                  <a:pt x="687249" y="1895497"/>
                  <a:pt x="672292" y="1905044"/>
                  <a:pt x="659246" y="1917136"/>
                </a:cubicBezTo>
                <a:cubicBezTo>
                  <a:pt x="629014" y="1902181"/>
                  <a:pt x="630607" y="1902392"/>
                  <a:pt x="597405" y="1908226"/>
                </a:cubicBezTo>
                <a:cubicBezTo>
                  <a:pt x="612468" y="1860175"/>
                  <a:pt x="597194" y="1834823"/>
                  <a:pt x="565690" y="1821564"/>
                </a:cubicBezTo>
                <a:cubicBezTo>
                  <a:pt x="574918" y="1772346"/>
                  <a:pt x="576296" y="1728963"/>
                  <a:pt x="565052" y="1695126"/>
                </a:cubicBezTo>
                <a:cubicBezTo>
                  <a:pt x="544899" y="1675289"/>
                  <a:pt x="521669" y="1657682"/>
                  <a:pt x="475846" y="1656939"/>
                </a:cubicBezTo>
                <a:cubicBezTo>
                  <a:pt x="460570" y="1640710"/>
                  <a:pt x="446358" y="1623738"/>
                  <a:pt x="432566" y="1606449"/>
                </a:cubicBezTo>
                <a:cubicBezTo>
                  <a:pt x="403928" y="1596584"/>
                  <a:pt x="383032" y="1623314"/>
                  <a:pt x="363619" y="1602842"/>
                </a:cubicBezTo>
                <a:cubicBezTo>
                  <a:pt x="365636" y="1595735"/>
                  <a:pt x="363832" y="1591598"/>
                  <a:pt x="359165" y="1589583"/>
                </a:cubicBezTo>
                <a:cubicBezTo>
                  <a:pt x="380380" y="1578656"/>
                  <a:pt x="390138" y="1552244"/>
                  <a:pt x="426415" y="1561367"/>
                </a:cubicBezTo>
                <a:cubicBezTo>
                  <a:pt x="427901" y="1551078"/>
                  <a:pt x="429386" y="1540682"/>
                  <a:pt x="430870" y="1530394"/>
                </a:cubicBezTo>
                <a:cubicBezTo>
                  <a:pt x="420156" y="1518195"/>
                  <a:pt x="393214" y="1518089"/>
                  <a:pt x="376985" y="1509922"/>
                </a:cubicBezTo>
                <a:cubicBezTo>
                  <a:pt x="379000" y="1502814"/>
                  <a:pt x="377198" y="1498784"/>
                  <a:pt x="372531" y="1496663"/>
                </a:cubicBezTo>
                <a:cubicBezTo>
                  <a:pt x="370620" y="1471948"/>
                  <a:pt x="390775" y="1476826"/>
                  <a:pt x="396398" y="1462188"/>
                </a:cubicBezTo>
                <a:cubicBezTo>
                  <a:pt x="392472" y="1450520"/>
                  <a:pt x="384093" y="1442034"/>
                  <a:pt x="382289" y="1428563"/>
                </a:cubicBezTo>
                <a:cubicBezTo>
                  <a:pt x="395548" y="1404484"/>
                  <a:pt x="422065" y="1398119"/>
                  <a:pt x="418672" y="1351659"/>
                </a:cubicBezTo>
                <a:cubicBezTo>
                  <a:pt x="427051" y="1345614"/>
                  <a:pt x="441583" y="1347842"/>
                  <a:pt x="456646" y="1350917"/>
                </a:cubicBezTo>
                <a:cubicBezTo>
                  <a:pt x="464814" y="1324823"/>
                  <a:pt x="483376" y="1312837"/>
                  <a:pt x="496529" y="1293532"/>
                </a:cubicBezTo>
                <a:cubicBezTo>
                  <a:pt x="506819" y="1295017"/>
                  <a:pt x="517213" y="1296502"/>
                  <a:pt x="527503" y="1297987"/>
                </a:cubicBezTo>
                <a:cubicBezTo>
                  <a:pt x="581813" y="1283986"/>
                  <a:pt x="575237" y="1208672"/>
                  <a:pt x="573751" y="1153091"/>
                </a:cubicBezTo>
                <a:cubicBezTo>
                  <a:pt x="580222" y="1131663"/>
                  <a:pt x="554022" y="1134739"/>
                  <a:pt x="560491" y="1113206"/>
                </a:cubicBezTo>
                <a:cubicBezTo>
                  <a:pt x="598148" y="1119358"/>
                  <a:pt x="599209" y="1076506"/>
                  <a:pt x="629546" y="1072687"/>
                </a:cubicBezTo>
                <a:cubicBezTo>
                  <a:pt x="629653" y="1058049"/>
                  <a:pt x="634001" y="1049139"/>
                  <a:pt x="640260" y="1042668"/>
                </a:cubicBezTo>
                <a:cubicBezTo>
                  <a:pt x="706130" y="1008937"/>
                  <a:pt x="781550" y="1065049"/>
                  <a:pt x="849649" y="1079262"/>
                </a:cubicBezTo>
                <a:cubicBezTo>
                  <a:pt x="872984" y="1076082"/>
                  <a:pt x="864499" y="1030257"/>
                  <a:pt x="883274" y="1020923"/>
                </a:cubicBezTo>
                <a:cubicBezTo>
                  <a:pt x="860891" y="972128"/>
                  <a:pt x="807749" y="968416"/>
                  <a:pt x="740180" y="962371"/>
                </a:cubicBezTo>
                <a:cubicBezTo>
                  <a:pt x="733709" y="941473"/>
                  <a:pt x="710268" y="933200"/>
                  <a:pt x="717270" y="902227"/>
                </a:cubicBezTo>
                <a:cubicBezTo>
                  <a:pt x="676642" y="886633"/>
                  <a:pt x="656381" y="855660"/>
                  <a:pt x="640470" y="821612"/>
                </a:cubicBezTo>
                <a:cubicBezTo>
                  <a:pt x="562719" y="811746"/>
                  <a:pt x="566856" y="740571"/>
                  <a:pt x="496529" y="725083"/>
                </a:cubicBezTo>
                <a:cubicBezTo>
                  <a:pt x="482845" y="702173"/>
                  <a:pt x="474148" y="675654"/>
                  <a:pt x="456011" y="656030"/>
                </a:cubicBezTo>
                <a:cubicBezTo>
                  <a:pt x="458131" y="641605"/>
                  <a:pt x="460146" y="627178"/>
                  <a:pt x="462267" y="612752"/>
                </a:cubicBezTo>
                <a:cubicBezTo>
                  <a:pt x="471816" y="610843"/>
                  <a:pt x="479133" y="605857"/>
                  <a:pt x="488786" y="603948"/>
                </a:cubicBezTo>
                <a:cubicBezTo>
                  <a:pt x="510955" y="609463"/>
                  <a:pt x="521563" y="623572"/>
                  <a:pt x="520502" y="646377"/>
                </a:cubicBezTo>
                <a:cubicBezTo>
                  <a:pt x="541504" y="654545"/>
                  <a:pt x="554657" y="668652"/>
                  <a:pt x="565478" y="684457"/>
                </a:cubicBezTo>
                <a:cubicBezTo>
                  <a:pt x="591253" y="681912"/>
                  <a:pt x="620848" y="684670"/>
                  <a:pt x="652988" y="690822"/>
                </a:cubicBezTo>
                <a:cubicBezTo>
                  <a:pt x="669747" y="644255"/>
                  <a:pt x="671764" y="592174"/>
                  <a:pt x="696478" y="564490"/>
                </a:cubicBezTo>
                <a:cubicBezTo>
                  <a:pt x="704328" y="555684"/>
                  <a:pt x="726497" y="538712"/>
                  <a:pt x="738907" y="532773"/>
                </a:cubicBezTo>
                <a:cubicBezTo>
                  <a:pt x="782186" y="539031"/>
                  <a:pt x="825569" y="545290"/>
                  <a:pt x="868847" y="551548"/>
                </a:cubicBezTo>
                <a:cubicBezTo>
                  <a:pt x="889849" y="575521"/>
                  <a:pt x="929627" y="598114"/>
                  <a:pt x="945643" y="632163"/>
                </a:cubicBezTo>
                <a:cubicBezTo>
                  <a:pt x="954131" y="650089"/>
                  <a:pt x="946069" y="675123"/>
                  <a:pt x="962404" y="691352"/>
                </a:cubicBezTo>
                <a:cubicBezTo>
                  <a:pt x="962617" y="723705"/>
                  <a:pt x="947236" y="735054"/>
                  <a:pt x="945538" y="764755"/>
                </a:cubicBezTo>
                <a:cubicBezTo>
                  <a:pt x="955296" y="791804"/>
                  <a:pt x="1021806" y="789046"/>
                  <a:pt x="1033049" y="771120"/>
                </a:cubicBezTo>
                <a:cubicBezTo>
                  <a:pt x="1047475" y="773241"/>
                  <a:pt x="1062008" y="775256"/>
                  <a:pt x="1076327" y="777378"/>
                </a:cubicBezTo>
                <a:cubicBezTo>
                  <a:pt x="1090116" y="778545"/>
                  <a:pt x="1082691" y="751496"/>
                  <a:pt x="1087888" y="741207"/>
                </a:cubicBezTo>
                <a:cubicBezTo>
                  <a:pt x="1101996" y="737919"/>
                  <a:pt x="1111331" y="728266"/>
                  <a:pt x="1132970" y="735054"/>
                </a:cubicBezTo>
                <a:cubicBezTo>
                  <a:pt x="1149730" y="732721"/>
                  <a:pt x="1173490" y="717658"/>
                  <a:pt x="1189506" y="736858"/>
                </a:cubicBezTo>
                <a:cubicBezTo>
                  <a:pt x="1185265" y="748420"/>
                  <a:pt x="1164793" y="738236"/>
                  <a:pt x="1167338" y="758921"/>
                </a:cubicBezTo>
                <a:cubicBezTo>
                  <a:pt x="1143259" y="768574"/>
                  <a:pt x="1115681" y="773454"/>
                  <a:pt x="1115149" y="814504"/>
                </a:cubicBezTo>
                <a:cubicBezTo>
                  <a:pt x="1126182" y="830096"/>
                  <a:pt x="1149199" y="836780"/>
                  <a:pt x="1153125" y="857888"/>
                </a:cubicBezTo>
                <a:cubicBezTo>
                  <a:pt x="1156412" y="881966"/>
                  <a:pt x="1135197" y="873269"/>
                  <a:pt x="1135409" y="893210"/>
                </a:cubicBezTo>
                <a:cubicBezTo>
                  <a:pt x="1191842" y="948050"/>
                  <a:pt x="1232892" y="875391"/>
                  <a:pt x="1223980" y="804957"/>
                </a:cubicBezTo>
                <a:cubicBezTo>
                  <a:pt x="1255379" y="797851"/>
                  <a:pt x="1286989" y="790956"/>
                  <a:pt x="1315946" y="780349"/>
                </a:cubicBezTo>
                <a:cubicBezTo>
                  <a:pt x="1326130" y="746935"/>
                  <a:pt x="1280200" y="755634"/>
                  <a:pt x="1271820" y="736010"/>
                </a:cubicBezTo>
                <a:cubicBezTo>
                  <a:pt x="1258772" y="735904"/>
                  <a:pt x="1257075" y="750754"/>
                  <a:pt x="1249651" y="758073"/>
                </a:cubicBezTo>
                <a:cubicBezTo>
                  <a:pt x="1230134" y="748739"/>
                  <a:pt x="1215707" y="735691"/>
                  <a:pt x="1218783" y="709385"/>
                </a:cubicBezTo>
                <a:cubicBezTo>
                  <a:pt x="1226845" y="693156"/>
                  <a:pt x="1248590" y="695171"/>
                  <a:pt x="1265669" y="690928"/>
                </a:cubicBezTo>
                <a:cubicBezTo>
                  <a:pt x="1262804" y="656560"/>
                  <a:pt x="1276381" y="665046"/>
                  <a:pt x="1297596" y="644998"/>
                </a:cubicBezTo>
                <a:cubicBezTo>
                  <a:pt x="1305764" y="637256"/>
                  <a:pt x="1307249" y="625587"/>
                  <a:pt x="1313507" y="622088"/>
                </a:cubicBezTo>
                <a:cubicBezTo>
                  <a:pt x="1321144" y="617843"/>
                  <a:pt x="1330479" y="622405"/>
                  <a:pt x="1339178" y="619436"/>
                </a:cubicBezTo>
                <a:cubicBezTo>
                  <a:pt x="1347027" y="616784"/>
                  <a:pt x="1354983" y="602994"/>
                  <a:pt x="1364846" y="616784"/>
                </a:cubicBezTo>
                <a:cubicBezTo>
                  <a:pt x="1384895" y="618375"/>
                  <a:pt x="1376727" y="640968"/>
                  <a:pt x="1385106" y="651257"/>
                </a:cubicBezTo>
                <a:cubicBezTo>
                  <a:pt x="1403563" y="631739"/>
                  <a:pt x="1429869" y="622511"/>
                  <a:pt x="1469966" y="631952"/>
                </a:cubicBezTo>
                <a:cubicBezTo>
                  <a:pt x="1482165" y="615298"/>
                  <a:pt x="1436764" y="594402"/>
                  <a:pt x="1455964" y="554093"/>
                </a:cubicBezTo>
                <a:cubicBezTo>
                  <a:pt x="1483437" y="546033"/>
                  <a:pt x="1493727" y="547517"/>
                  <a:pt x="1517805" y="563003"/>
                </a:cubicBezTo>
                <a:cubicBezTo>
                  <a:pt x="1518229" y="590689"/>
                  <a:pt x="1508471" y="604690"/>
                  <a:pt x="1492134" y="609889"/>
                </a:cubicBezTo>
                <a:cubicBezTo>
                  <a:pt x="1485452" y="625905"/>
                  <a:pt x="1503167" y="623677"/>
                  <a:pt x="1508045" y="631102"/>
                </a:cubicBezTo>
                <a:cubicBezTo>
                  <a:pt x="1497757" y="641923"/>
                  <a:pt x="1483013" y="646907"/>
                  <a:pt x="1477922" y="664622"/>
                </a:cubicBezTo>
                <a:cubicBezTo>
                  <a:pt x="1438461" y="653697"/>
                  <a:pt x="1416505" y="666213"/>
                  <a:pt x="1393910" y="677775"/>
                </a:cubicBezTo>
                <a:cubicBezTo>
                  <a:pt x="1389138" y="703444"/>
                  <a:pt x="1384258" y="729115"/>
                  <a:pt x="1397305" y="741419"/>
                </a:cubicBezTo>
                <a:cubicBezTo>
                  <a:pt x="1423930" y="722962"/>
                  <a:pt x="1461056" y="718401"/>
                  <a:pt x="1485771" y="697399"/>
                </a:cubicBezTo>
                <a:cubicBezTo>
                  <a:pt x="1512077" y="710765"/>
                  <a:pt x="1520244" y="737812"/>
                  <a:pt x="1554612" y="745238"/>
                </a:cubicBezTo>
                <a:cubicBezTo>
                  <a:pt x="1592162" y="746298"/>
                  <a:pt x="1602452" y="710870"/>
                  <a:pt x="1636077" y="706522"/>
                </a:cubicBezTo>
                <a:cubicBezTo>
                  <a:pt x="1667793" y="708537"/>
                  <a:pt x="1678400" y="726463"/>
                  <a:pt x="1687310" y="745450"/>
                </a:cubicBezTo>
                <a:cubicBezTo>
                  <a:pt x="1682642" y="771226"/>
                  <a:pt x="1657292" y="769317"/>
                  <a:pt x="1659837" y="804640"/>
                </a:cubicBezTo>
                <a:cubicBezTo>
                  <a:pt x="1658775" y="818323"/>
                  <a:pt x="1673520" y="820232"/>
                  <a:pt x="1689008" y="821505"/>
                </a:cubicBezTo>
                <a:cubicBezTo>
                  <a:pt x="1707887" y="792548"/>
                  <a:pt x="1703963" y="733252"/>
                  <a:pt x="1714040" y="692519"/>
                </a:cubicBezTo>
                <a:cubicBezTo>
                  <a:pt x="1730693" y="682761"/>
                  <a:pt x="1739392" y="662394"/>
                  <a:pt x="1757424" y="654545"/>
                </a:cubicBezTo>
                <a:cubicBezTo>
                  <a:pt x="1753288" y="641073"/>
                  <a:pt x="1748302" y="628239"/>
                  <a:pt x="1744165" y="614767"/>
                </a:cubicBezTo>
                <a:cubicBezTo>
                  <a:pt x="1711708" y="602251"/>
                  <a:pt x="1696538" y="608403"/>
                  <a:pt x="1673414" y="623466"/>
                </a:cubicBezTo>
                <a:cubicBezTo>
                  <a:pt x="1612210" y="589841"/>
                  <a:pt x="1583252" y="652000"/>
                  <a:pt x="1528412" y="621451"/>
                </a:cubicBezTo>
                <a:cubicBezTo>
                  <a:pt x="1528199" y="601614"/>
                  <a:pt x="1540717" y="598538"/>
                  <a:pt x="1546126" y="586128"/>
                </a:cubicBezTo>
                <a:cubicBezTo>
                  <a:pt x="1568402" y="591326"/>
                  <a:pt x="1586541" y="591007"/>
                  <a:pt x="1602663" y="587931"/>
                </a:cubicBezTo>
                <a:cubicBezTo>
                  <a:pt x="1613270" y="550593"/>
                  <a:pt x="1586115" y="541471"/>
                  <a:pt x="1588660" y="510178"/>
                </a:cubicBezTo>
                <a:cubicBezTo>
                  <a:pt x="1572540" y="481751"/>
                  <a:pt x="1543474" y="462977"/>
                  <a:pt x="1530534" y="432321"/>
                </a:cubicBezTo>
                <a:cubicBezTo>
                  <a:pt x="1513349" y="436352"/>
                  <a:pt x="1506136" y="453854"/>
                  <a:pt x="1488953" y="457886"/>
                </a:cubicBezTo>
                <a:cubicBezTo>
                  <a:pt x="1490756" y="494269"/>
                  <a:pt x="1543263" y="458521"/>
                  <a:pt x="1525973" y="507527"/>
                </a:cubicBezTo>
                <a:cubicBezTo>
                  <a:pt x="1507728" y="521635"/>
                  <a:pt x="1518866" y="494269"/>
                  <a:pt x="1503061" y="491511"/>
                </a:cubicBezTo>
                <a:cubicBezTo>
                  <a:pt x="1490649" y="489707"/>
                  <a:pt x="1478346" y="487904"/>
                  <a:pt x="1465934" y="486100"/>
                </a:cubicBezTo>
                <a:cubicBezTo>
                  <a:pt x="1455964" y="473478"/>
                  <a:pt x="1471238" y="468387"/>
                  <a:pt x="1476648" y="456082"/>
                </a:cubicBezTo>
                <a:cubicBezTo>
                  <a:pt x="1466889" y="435821"/>
                  <a:pt x="1481526" y="397212"/>
                  <a:pt x="1483013" y="368572"/>
                </a:cubicBezTo>
                <a:cubicBezTo>
                  <a:pt x="1510380" y="367192"/>
                  <a:pt x="1527245" y="373556"/>
                  <a:pt x="1548460" y="352767"/>
                </a:cubicBezTo>
                <a:cubicBezTo>
                  <a:pt x="1551112" y="334204"/>
                  <a:pt x="1553870" y="315641"/>
                  <a:pt x="1556522" y="297077"/>
                </a:cubicBezTo>
                <a:cubicBezTo>
                  <a:pt x="1572962" y="296547"/>
                  <a:pt x="1576040" y="277773"/>
                  <a:pt x="1591949" y="270559"/>
                </a:cubicBezTo>
                <a:cubicBezTo>
                  <a:pt x="1602663" y="265681"/>
                  <a:pt x="1629182" y="279364"/>
                  <a:pt x="1631727" y="257406"/>
                </a:cubicBezTo>
                <a:cubicBezTo>
                  <a:pt x="1656123" y="263029"/>
                  <a:pt x="1667686" y="251360"/>
                  <a:pt x="1694523" y="260164"/>
                </a:cubicBezTo>
                <a:cubicBezTo>
                  <a:pt x="1725389" y="253058"/>
                  <a:pt x="1726876" y="184746"/>
                  <a:pt x="1714994" y="162046"/>
                </a:cubicBezTo>
                <a:close/>
                <a:moveTo>
                  <a:pt x="1591897" y="100565"/>
                </a:moveTo>
                <a:cubicBezTo>
                  <a:pt x="1598660" y="100896"/>
                  <a:pt x="1605899" y="104396"/>
                  <a:pt x="1609241" y="109223"/>
                </a:cubicBezTo>
                <a:cubicBezTo>
                  <a:pt x="1605209" y="113679"/>
                  <a:pt x="1601391" y="118346"/>
                  <a:pt x="1600331" y="126832"/>
                </a:cubicBezTo>
                <a:cubicBezTo>
                  <a:pt x="1582828" y="128847"/>
                  <a:pt x="1589723" y="112723"/>
                  <a:pt x="1577418" y="110920"/>
                </a:cubicBezTo>
                <a:cubicBezTo>
                  <a:pt x="1578851" y="103071"/>
                  <a:pt x="1585135" y="100233"/>
                  <a:pt x="1591897" y="100565"/>
                </a:cubicBezTo>
                <a:close/>
                <a:moveTo>
                  <a:pt x="1761348" y="61702"/>
                </a:moveTo>
                <a:cubicBezTo>
                  <a:pt x="1800807" y="63611"/>
                  <a:pt x="1805050" y="93948"/>
                  <a:pt x="1796671" y="123649"/>
                </a:cubicBezTo>
                <a:cubicBezTo>
                  <a:pt x="1791049" y="143484"/>
                  <a:pt x="1768137" y="149742"/>
                  <a:pt x="1765591" y="163426"/>
                </a:cubicBezTo>
                <a:cubicBezTo>
                  <a:pt x="1751695" y="166821"/>
                  <a:pt x="1758590" y="153455"/>
                  <a:pt x="1754984" y="149318"/>
                </a:cubicBezTo>
                <a:cubicBezTo>
                  <a:pt x="1747771" y="140832"/>
                  <a:pt x="1730480" y="138500"/>
                  <a:pt x="1734723" y="114739"/>
                </a:cubicBezTo>
                <a:cubicBezTo>
                  <a:pt x="1721996" y="115057"/>
                  <a:pt x="1715525" y="110707"/>
                  <a:pt x="1717966" y="99676"/>
                </a:cubicBezTo>
                <a:cubicBezTo>
                  <a:pt x="1728784" y="102645"/>
                  <a:pt x="1749893" y="97874"/>
                  <a:pt x="1740877" y="115587"/>
                </a:cubicBezTo>
                <a:cubicBezTo>
                  <a:pt x="1755197" y="107632"/>
                  <a:pt x="1749256" y="72627"/>
                  <a:pt x="1761348" y="61702"/>
                </a:cubicBezTo>
                <a:close/>
                <a:moveTo>
                  <a:pt x="1671187" y="29669"/>
                </a:moveTo>
                <a:cubicBezTo>
                  <a:pt x="1684764" y="30623"/>
                  <a:pt x="1670867" y="52051"/>
                  <a:pt x="1672991" y="61491"/>
                </a:cubicBezTo>
                <a:cubicBezTo>
                  <a:pt x="1662701" y="60006"/>
                  <a:pt x="1652411" y="58520"/>
                  <a:pt x="1642016" y="57035"/>
                </a:cubicBezTo>
                <a:cubicBezTo>
                  <a:pt x="1643290" y="36670"/>
                  <a:pt x="1667898" y="47382"/>
                  <a:pt x="1671187" y="29669"/>
                </a:cubicBezTo>
                <a:close/>
                <a:moveTo>
                  <a:pt x="1820644" y="710"/>
                </a:moveTo>
                <a:cubicBezTo>
                  <a:pt x="1824780" y="1347"/>
                  <a:pt x="1828917" y="1877"/>
                  <a:pt x="1833055" y="2514"/>
                </a:cubicBezTo>
                <a:cubicBezTo>
                  <a:pt x="1831145" y="7605"/>
                  <a:pt x="1834646" y="8666"/>
                  <a:pt x="1838359" y="9620"/>
                </a:cubicBezTo>
                <a:cubicBezTo>
                  <a:pt x="1837722" y="13757"/>
                  <a:pt x="1837192" y="17893"/>
                  <a:pt x="1836555" y="22031"/>
                </a:cubicBezTo>
                <a:cubicBezTo>
                  <a:pt x="1831464" y="20121"/>
                  <a:pt x="1830403" y="23623"/>
                  <a:pt x="1829449" y="27335"/>
                </a:cubicBezTo>
                <a:cubicBezTo>
                  <a:pt x="1825311" y="26698"/>
                  <a:pt x="1821174" y="26168"/>
                  <a:pt x="1817038" y="25531"/>
                </a:cubicBezTo>
                <a:cubicBezTo>
                  <a:pt x="1818948" y="20440"/>
                  <a:pt x="1815553" y="19380"/>
                  <a:pt x="1811734" y="18424"/>
                </a:cubicBezTo>
                <a:cubicBezTo>
                  <a:pt x="1812371" y="14287"/>
                  <a:pt x="1812901" y="10151"/>
                  <a:pt x="1813538" y="6014"/>
                </a:cubicBezTo>
                <a:cubicBezTo>
                  <a:pt x="1818629" y="7923"/>
                  <a:pt x="1819689" y="4423"/>
                  <a:pt x="1820644" y="710"/>
                </a:cubicBezTo>
                <a:close/>
                <a:moveTo>
                  <a:pt x="2092847" y="0"/>
                </a:moveTo>
                <a:lnTo>
                  <a:pt x="2252649" y="0"/>
                </a:lnTo>
                <a:lnTo>
                  <a:pt x="2252554" y="7257"/>
                </a:lnTo>
                <a:cubicBezTo>
                  <a:pt x="2246707" y="27509"/>
                  <a:pt x="2226480" y="33754"/>
                  <a:pt x="2211206" y="51097"/>
                </a:cubicBezTo>
                <a:cubicBezTo>
                  <a:pt x="2228920" y="78357"/>
                  <a:pt x="2246316" y="105830"/>
                  <a:pt x="2255227" y="139561"/>
                </a:cubicBezTo>
                <a:cubicBezTo>
                  <a:pt x="2240906" y="169262"/>
                  <a:pt x="2201023" y="165126"/>
                  <a:pt x="2163366" y="164065"/>
                </a:cubicBezTo>
                <a:cubicBezTo>
                  <a:pt x="2169731" y="128106"/>
                  <a:pt x="2139501" y="119409"/>
                  <a:pt x="2150213" y="80054"/>
                </a:cubicBezTo>
                <a:cubicBezTo>
                  <a:pt x="2128045" y="70084"/>
                  <a:pt x="2130378" y="92890"/>
                  <a:pt x="2111285" y="87056"/>
                </a:cubicBezTo>
                <a:cubicBezTo>
                  <a:pt x="2098980" y="87797"/>
                  <a:pt x="2102905" y="110392"/>
                  <a:pt x="2083811" y="102011"/>
                </a:cubicBezTo>
                <a:cubicBezTo>
                  <a:pt x="2080523" y="77933"/>
                  <a:pt x="2101738" y="86632"/>
                  <a:pt x="2101527" y="66689"/>
                </a:cubicBezTo>
                <a:cubicBezTo>
                  <a:pt x="2104787" y="43539"/>
                  <a:pt x="2093909" y="30950"/>
                  <a:pt x="2091890" y="11782"/>
                </a:cubicBezTo>
                <a:close/>
                <a:moveTo>
                  <a:pt x="1169928" y="0"/>
                </a:moveTo>
                <a:lnTo>
                  <a:pt x="1259103" y="0"/>
                </a:lnTo>
                <a:lnTo>
                  <a:pt x="1257728" y="20193"/>
                </a:lnTo>
                <a:cubicBezTo>
                  <a:pt x="1261974" y="40455"/>
                  <a:pt x="1279137" y="51095"/>
                  <a:pt x="1265454" y="84826"/>
                </a:cubicBezTo>
                <a:cubicBezTo>
                  <a:pt x="1276909" y="107526"/>
                  <a:pt x="1284017" y="133514"/>
                  <a:pt x="1285608" y="163533"/>
                </a:cubicBezTo>
                <a:cubicBezTo>
                  <a:pt x="1304171" y="163852"/>
                  <a:pt x="1301839" y="136166"/>
                  <a:pt x="1315733" y="130014"/>
                </a:cubicBezTo>
                <a:cubicBezTo>
                  <a:pt x="1326021" y="122163"/>
                  <a:pt x="1357526" y="126832"/>
                  <a:pt x="1365269" y="137227"/>
                </a:cubicBezTo>
                <a:cubicBezTo>
                  <a:pt x="1366330" y="170534"/>
                  <a:pt x="1339600" y="166928"/>
                  <a:pt x="1332494" y="189308"/>
                </a:cubicBezTo>
                <a:cubicBezTo>
                  <a:pt x="1311914" y="191855"/>
                  <a:pt x="1321991" y="171382"/>
                  <a:pt x="1310429" y="167139"/>
                </a:cubicBezTo>
                <a:cubicBezTo>
                  <a:pt x="1283487" y="200340"/>
                  <a:pt x="1332494" y="224100"/>
                  <a:pt x="1350101" y="242346"/>
                </a:cubicBezTo>
                <a:cubicBezTo>
                  <a:pt x="1346812" y="257726"/>
                  <a:pt x="1356783" y="263135"/>
                  <a:pt x="1365058" y="269819"/>
                </a:cubicBezTo>
                <a:cubicBezTo>
                  <a:pt x="1363254" y="278516"/>
                  <a:pt x="1361556" y="287215"/>
                  <a:pt x="1368558" y="289230"/>
                </a:cubicBezTo>
                <a:cubicBezTo>
                  <a:pt x="1362193" y="310232"/>
                  <a:pt x="1326765" y="292306"/>
                  <a:pt x="1304806" y="292518"/>
                </a:cubicBezTo>
                <a:cubicBezTo>
                  <a:pt x="1297489" y="272258"/>
                  <a:pt x="1285184" y="255710"/>
                  <a:pt x="1267788" y="242982"/>
                </a:cubicBezTo>
                <a:cubicBezTo>
                  <a:pt x="1272881" y="217100"/>
                  <a:pt x="1248058" y="213599"/>
                  <a:pt x="1250180" y="189945"/>
                </a:cubicBezTo>
                <a:cubicBezTo>
                  <a:pt x="1228434" y="184111"/>
                  <a:pt x="1241800" y="152077"/>
                  <a:pt x="1218465" y="147515"/>
                </a:cubicBezTo>
                <a:cubicBezTo>
                  <a:pt x="1224298" y="91614"/>
                  <a:pt x="1199902" y="58414"/>
                  <a:pt x="1165639" y="32427"/>
                </a:cubicBezTo>
                <a:close/>
                <a:moveTo>
                  <a:pt x="1037364" y="0"/>
                </a:moveTo>
                <a:lnTo>
                  <a:pt x="1073027" y="0"/>
                </a:lnTo>
                <a:lnTo>
                  <a:pt x="1080781" y="7499"/>
                </a:lnTo>
                <a:cubicBezTo>
                  <a:pt x="1079298" y="17787"/>
                  <a:pt x="1077812" y="28077"/>
                  <a:pt x="1076327" y="38471"/>
                </a:cubicBezTo>
                <a:cubicBezTo>
                  <a:pt x="1063757" y="33221"/>
                  <a:pt x="1050843" y="22295"/>
                  <a:pt x="1042344" y="10283"/>
                </a:cubicBez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1026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" name="Google Shape;204;p5"/>
          <p:cNvSpPr/>
          <p:nvPr/>
        </p:nvSpPr>
        <p:spPr>
          <a:xfrm>
            <a:off x="9930190" y="1100446"/>
            <a:ext cx="2261783" cy="2109434"/>
          </a:xfrm>
          <a:custGeom>
            <a:avLst/>
            <a:gdLst/>
            <a:ahLst/>
            <a:cxnLst/>
            <a:rect l="l" t="t" r="r" b="b"/>
            <a:pathLst>
              <a:path w="2343817" h="2185942" extrusionOk="0">
                <a:moveTo>
                  <a:pt x="1241245" y="2132116"/>
                </a:moveTo>
                <a:cubicBezTo>
                  <a:pt x="1275612" y="2125962"/>
                  <a:pt x="1289613" y="2170195"/>
                  <a:pt x="1265959" y="2185682"/>
                </a:cubicBezTo>
                <a:cubicBezTo>
                  <a:pt x="1238062" y="2189288"/>
                  <a:pt x="1229896" y="2154603"/>
                  <a:pt x="1241245" y="2132116"/>
                </a:cubicBezTo>
                <a:close/>
                <a:moveTo>
                  <a:pt x="2163023" y="2066349"/>
                </a:moveTo>
                <a:cubicBezTo>
                  <a:pt x="2186253" y="2073350"/>
                  <a:pt x="2169175" y="2113022"/>
                  <a:pt x="2146475" y="2095094"/>
                </a:cubicBezTo>
                <a:cubicBezTo>
                  <a:pt x="2143504" y="2076957"/>
                  <a:pt x="2159841" y="2078229"/>
                  <a:pt x="2163023" y="2066349"/>
                </a:cubicBezTo>
                <a:close/>
                <a:moveTo>
                  <a:pt x="1072587" y="2054045"/>
                </a:moveTo>
                <a:cubicBezTo>
                  <a:pt x="1082240" y="2052773"/>
                  <a:pt x="1083195" y="2064334"/>
                  <a:pt x="1089031" y="2070592"/>
                </a:cubicBezTo>
                <a:cubicBezTo>
                  <a:pt x="1092742" y="2074305"/>
                  <a:pt x="1105683" y="2104536"/>
                  <a:pt x="1089031" y="2111642"/>
                </a:cubicBezTo>
                <a:cubicBezTo>
                  <a:pt x="1072270" y="2103793"/>
                  <a:pt x="1070890" y="2080457"/>
                  <a:pt x="1072587" y="2054045"/>
                </a:cubicBezTo>
                <a:close/>
                <a:moveTo>
                  <a:pt x="1027190" y="2045771"/>
                </a:moveTo>
                <a:cubicBezTo>
                  <a:pt x="1028462" y="2055318"/>
                  <a:pt x="1026553" y="2061576"/>
                  <a:pt x="1023158" y="2066349"/>
                </a:cubicBezTo>
                <a:cubicBezTo>
                  <a:pt x="1015735" y="2066880"/>
                  <a:pt x="1014461" y="2061258"/>
                  <a:pt x="1006718" y="2062213"/>
                </a:cubicBezTo>
                <a:cubicBezTo>
                  <a:pt x="1011279" y="2054470"/>
                  <a:pt x="1011491" y="2042378"/>
                  <a:pt x="1027190" y="2045771"/>
                </a:cubicBezTo>
                <a:close/>
                <a:moveTo>
                  <a:pt x="916130" y="2033359"/>
                </a:moveTo>
                <a:cubicBezTo>
                  <a:pt x="916978" y="2048422"/>
                  <a:pt x="921752" y="2049165"/>
                  <a:pt x="916130" y="2062212"/>
                </a:cubicBezTo>
                <a:cubicBezTo>
                  <a:pt x="903614" y="2059666"/>
                  <a:pt x="895128" y="2053089"/>
                  <a:pt x="895552" y="2037497"/>
                </a:cubicBezTo>
                <a:cubicBezTo>
                  <a:pt x="900325" y="2034102"/>
                  <a:pt x="906583" y="2032087"/>
                  <a:pt x="916130" y="2033359"/>
                </a:cubicBezTo>
                <a:close/>
                <a:moveTo>
                  <a:pt x="961530" y="2012783"/>
                </a:moveTo>
                <a:cubicBezTo>
                  <a:pt x="981047" y="2015117"/>
                  <a:pt x="977441" y="2040680"/>
                  <a:pt x="994307" y="2045773"/>
                </a:cubicBezTo>
                <a:cubicBezTo>
                  <a:pt x="990594" y="2052986"/>
                  <a:pt x="985077" y="2058500"/>
                  <a:pt x="977867" y="2062213"/>
                </a:cubicBezTo>
                <a:cubicBezTo>
                  <a:pt x="965242" y="2061152"/>
                  <a:pt x="959408" y="2053303"/>
                  <a:pt x="949120" y="2049803"/>
                </a:cubicBezTo>
                <a:cubicBezTo>
                  <a:pt x="945195" y="2029331"/>
                  <a:pt x="960152" y="2027847"/>
                  <a:pt x="961530" y="2012783"/>
                </a:cubicBezTo>
                <a:close/>
                <a:moveTo>
                  <a:pt x="986033" y="1967594"/>
                </a:moveTo>
                <a:cubicBezTo>
                  <a:pt x="999823" y="1981808"/>
                  <a:pt x="989322" y="2005251"/>
                  <a:pt x="961425" y="2000478"/>
                </a:cubicBezTo>
                <a:cubicBezTo>
                  <a:pt x="952302" y="1982658"/>
                  <a:pt x="962909" y="1964943"/>
                  <a:pt x="986033" y="1967594"/>
                </a:cubicBezTo>
                <a:close/>
                <a:moveTo>
                  <a:pt x="650841" y="1911800"/>
                </a:moveTo>
                <a:cubicBezTo>
                  <a:pt x="659115" y="1909679"/>
                  <a:pt x="666646" y="1913815"/>
                  <a:pt x="665055" y="1930575"/>
                </a:cubicBezTo>
                <a:cubicBezTo>
                  <a:pt x="652220" y="1937576"/>
                  <a:pt x="643310" y="1939591"/>
                  <a:pt x="632172" y="1930575"/>
                </a:cubicBezTo>
                <a:cubicBezTo>
                  <a:pt x="633551" y="1922301"/>
                  <a:pt x="642567" y="1913922"/>
                  <a:pt x="650841" y="1911800"/>
                </a:cubicBezTo>
                <a:close/>
                <a:moveTo>
                  <a:pt x="1138354" y="1901723"/>
                </a:moveTo>
                <a:cubicBezTo>
                  <a:pt x="1147053" y="1899921"/>
                  <a:pt x="1149281" y="1904588"/>
                  <a:pt x="1154902" y="1905860"/>
                </a:cubicBezTo>
                <a:cubicBezTo>
                  <a:pt x="1153417" y="1911270"/>
                  <a:pt x="1147585" y="1912330"/>
                  <a:pt x="1146629" y="1918271"/>
                </a:cubicBezTo>
                <a:cubicBezTo>
                  <a:pt x="1139416" y="1917210"/>
                  <a:pt x="1137188" y="1911163"/>
                  <a:pt x="1138354" y="1901723"/>
                </a:cubicBezTo>
                <a:close/>
                <a:moveTo>
                  <a:pt x="2191770" y="1881146"/>
                </a:moveTo>
                <a:cubicBezTo>
                  <a:pt x="2189860" y="1895679"/>
                  <a:pt x="2198558" y="1920711"/>
                  <a:pt x="2179465" y="1918166"/>
                </a:cubicBezTo>
                <a:cubicBezTo>
                  <a:pt x="2175435" y="1911271"/>
                  <a:pt x="2174904" y="1880085"/>
                  <a:pt x="2191770" y="1881146"/>
                </a:cubicBezTo>
                <a:close/>
                <a:moveTo>
                  <a:pt x="730926" y="1881145"/>
                </a:moveTo>
                <a:cubicBezTo>
                  <a:pt x="744398" y="1880084"/>
                  <a:pt x="750761" y="1886129"/>
                  <a:pt x="751505" y="1897587"/>
                </a:cubicBezTo>
                <a:cubicBezTo>
                  <a:pt x="741747" y="1895040"/>
                  <a:pt x="732304" y="1891964"/>
                  <a:pt x="730926" y="1881145"/>
                </a:cubicBezTo>
                <a:close/>
                <a:moveTo>
                  <a:pt x="658305" y="1845915"/>
                </a:moveTo>
                <a:cubicBezTo>
                  <a:pt x="661686" y="1846194"/>
                  <a:pt x="666645" y="1848634"/>
                  <a:pt x="673328" y="1848262"/>
                </a:cubicBezTo>
                <a:cubicBezTo>
                  <a:pt x="677571" y="1862052"/>
                  <a:pt x="660493" y="1854733"/>
                  <a:pt x="652750" y="1856535"/>
                </a:cubicBezTo>
                <a:cubicBezTo>
                  <a:pt x="653121" y="1847519"/>
                  <a:pt x="654924" y="1845637"/>
                  <a:pt x="658305" y="1845915"/>
                </a:cubicBezTo>
                <a:close/>
                <a:moveTo>
                  <a:pt x="1182188" y="1843513"/>
                </a:moveTo>
                <a:cubicBezTo>
                  <a:pt x="1194772" y="1848257"/>
                  <a:pt x="1197915" y="1875285"/>
                  <a:pt x="1171343" y="1868842"/>
                </a:cubicBezTo>
                <a:cubicBezTo>
                  <a:pt x="1167842" y="1864067"/>
                  <a:pt x="1165933" y="1857809"/>
                  <a:pt x="1167207" y="1848262"/>
                </a:cubicBezTo>
                <a:cubicBezTo>
                  <a:pt x="1172749" y="1842826"/>
                  <a:pt x="1177993" y="1841931"/>
                  <a:pt x="1182188" y="1843513"/>
                </a:cubicBezTo>
                <a:close/>
                <a:moveTo>
                  <a:pt x="2192764" y="1823197"/>
                </a:moveTo>
                <a:cubicBezTo>
                  <a:pt x="2195840" y="1823265"/>
                  <a:pt x="2198744" y="1824667"/>
                  <a:pt x="2200892" y="1826822"/>
                </a:cubicBezTo>
                <a:cubicBezTo>
                  <a:pt x="2205188" y="1831131"/>
                  <a:pt x="2206461" y="1838450"/>
                  <a:pt x="2200043" y="1844126"/>
                </a:cubicBezTo>
                <a:cubicBezTo>
                  <a:pt x="2189541" y="1843595"/>
                  <a:pt x="2184131" y="1838079"/>
                  <a:pt x="2183601" y="1827578"/>
                </a:cubicBezTo>
                <a:cubicBezTo>
                  <a:pt x="2186439" y="1824396"/>
                  <a:pt x="2189688" y="1823129"/>
                  <a:pt x="2192764" y="1823197"/>
                </a:cubicBezTo>
                <a:close/>
                <a:moveTo>
                  <a:pt x="1158934" y="1770086"/>
                </a:moveTo>
                <a:cubicBezTo>
                  <a:pt x="1169329" y="1776133"/>
                  <a:pt x="1176011" y="1785997"/>
                  <a:pt x="1179617" y="1798832"/>
                </a:cubicBezTo>
                <a:cubicBezTo>
                  <a:pt x="1174739" y="1827472"/>
                  <a:pt x="1124990" y="1815380"/>
                  <a:pt x="1126051" y="1790664"/>
                </a:cubicBezTo>
                <a:cubicBezTo>
                  <a:pt x="1128596" y="1775496"/>
                  <a:pt x="1138780" y="1767753"/>
                  <a:pt x="1158934" y="1770086"/>
                </a:cubicBezTo>
                <a:close/>
                <a:moveTo>
                  <a:pt x="868624" y="1726093"/>
                </a:moveTo>
                <a:cubicBezTo>
                  <a:pt x="874313" y="1723362"/>
                  <a:pt x="882136" y="1724316"/>
                  <a:pt x="887386" y="1728931"/>
                </a:cubicBezTo>
                <a:cubicBezTo>
                  <a:pt x="887808" y="1743145"/>
                  <a:pt x="879004" y="1748129"/>
                  <a:pt x="862669" y="1745371"/>
                </a:cubicBezTo>
                <a:cubicBezTo>
                  <a:pt x="859382" y="1735241"/>
                  <a:pt x="862936" y="1728824"/>
                  <a:pt x="868624" y="1726093"/>
                </a:cubicBezTo>
                <a:close/>
                <a:moveTo>
                  <a:pt x="1368852" y="1724793"/>
                </a:moveTo>
                <a:cubicBezTo>
                  <a:pt x="1360366" y="1738265"/>
                  <a:pt x="1361214" y="1761072"/>
                  <a:pt x="1335969" y="1757783"/>
                </a:cubicBezTo>
                <a:cubicBezTo>
                  <a:pt x="1331833" y="1731583"/>
                  <a:pt x="1344881" y="1722778"/>
                  <a:pt x="1368852" y="1724793"/>
                </a:cubicBezTo>
                <a:close/>
                <a:moveTo>
                  <a:pt x="1323520" y="1704215"/>
                </a:moveTo>
                <a:cubicBezTo>
                  <a:pt x="1328677" y="1703897"/>
                  <a:pt x="1334538" y="1704268"/>
                  <a:pt x="1340000" y="1704215"/>
                </a:cubicBezTo>
                <a:cubicBezTo>
                  <a:pt x="1338622" y="1713868"/>
                  <a:pt x="1335122" y="1721186"/>
                  <a:pt x="1331833" y="1728931"/>
                </a:cubicBezTo>
                <a:cubicBezTo>
                  <a:pt x="1320482" y="1726597"/>
                  <a:pt x="1308709" y="1724581"/>
                  <a:pt x="1311255" y="1708353"/>
                </a:cubicBezTo>
                <a:cubicBezTo>
                  <a:pt x="1313907" y="1705542"/>
                  <a:pt x="1318362" y="1704534"/>
                  <a:pt x="1323520" y="1704215"/>
                </a:cubicBezTo>
                <a:close/>
                <a:moveTo>
                  <a:pt x="2216485" y="1683636"/>
                </a:moveTo>
                <a:cubicBezTo>
                  <a:pt x="2225184" y="1682895"/>
                  <a:pt x="2231547" y="1730309"/>
                  <a:pt x="2224652" y="1737204"/>
                </a:cubicBezTo>
                <a:cubicBezTo>
                  <a:pt x="2223804" y="1737946"/>
                  <a:pt x="2216696" y="1736144"/>
                  <a:pt x="2216485" y="1737204"/>
                </a:cubicBezTo>
                <a:cubicBezTo>
                  <a:pt x="2211818" y="1749614"/>
                  <a:pt x="2214576" y="1773905"/>
                  <a:pt x="2195907" y="1765949"/>
                </a:cubicBezTo>
                <a:cubicBezTo>
                  <a:pt x="2190816" y="1756085"/>
                  <a:pt x="2189755" y="1752161"/>
                  <a:pt x="2191770" y="1741234"/>
                </a:cubicBezTo>
                <a:cubicBezTo>
                  <a:pt x="2192829" y="1735931"/>
                  <a:pt x="2202378" y="1729460"/>
                  <a:pt x="2204180" y="1724793"/>
                </a:cubicBezTo>
                <a:cubicBezTo>
                  <a:pt x="2206408" y="1718854"/>
                  <a:pt x="2201635" y="1710049"/>
                  <a:pt x="2204180" y="1704215"/>
                </a:cubicBezTo>
                <a:cubicBezTo>
                  <a:pt x="2207149" y="1697320"/>
                  <a:pt x="2220302" y="1693396"/>
                  <a:pt x="2216485" y="1683636"/>
                </a:cubicBezTo>
                <a:close/>
                <a:moveTo>
                  <a:pt x="854395" y="1675469"/>
                </a:moveTo>
                <a:cubicBezTo>
                  <a:pt x="868079" y="1676847"/>
                  <a:pt x="860866" y="1699123"/>
                  <a:pt x="862668" y="1712489"/>
                </a:cubicBezTo>
                <a:cubicBezTo>
                  <a:pt x="849516" y="1715989"/>
                  <a:pt x="849940" y="1706018"/>
                  <a:pt x="842091" y="1704214"/>
                </a:cubicBezTo>
                <a:cubicBezTo>
                  <a:pt x="837848" y="1686288"/>
                  <a:pt x="850578" y="1685227"/>
                  <a:pt x="854395" y="1675469"/>
                </a:cubicBezTo>
                <a:close/>
                <a:moveTo>
                  <a:pt x="1632126" y="1671332"/>
                </a:moveTo>
                <a:cubicBezTo>
                  <a:pt x="1656417" y="1669104"/>
                  <a:pt x="1665114" y="1682257"/>
                  <a:pt x="1677419" y="1691805"/>
                </a:cubicBezTo>
                <a:cubicBezTo>
                  <a:pt x="1678586" y="1698487"/>
                  <a:pt x="1673495" y="1698911"/>
                  <a:pt x="1673282" y="1704215"/>
                </a:cubicBezTo>
                <a:cubicBezTo>
                  <a:pt x="1648674" y="1704215"/>
                  <a:pt x="1640401" y="1687667"/>
                  <a:pt x="1632126" y="1671332"/>
                </a:cubicBezTo>
                <a:close/>
                <a:moveTo>
                  <a:pt x="866701" y="1638450"/>
                </a:moveTo>
                <a:cubicBezTo>
                  <a:pt x="882929" y="1636965"/>
                  <a:pt x="875293" y="1671226"/>
                  <a:pt x="862669" y="1667196"/>
                </a:cubicBezTo>
                <a:cubicBezTo>
                  <a:pt x="855563" y="1660088"/>
                  <a:pt x="858108" y="1641845"/>
                  <a:pt x="866701" y="1638450"/>
                </a:cubicBezTo>
                <a:close/>
                <a:moveTo>
                  <a:pt x="455243" y="1638237"/>
                </a:moveTo>
                <a:cubicBezTo>
                  <a:pt x="469455" y="1636435"/>
                  <a:pt x="467864" y="1642693"/>
                  <a:pt x="475820" y="1646406"/>
                </a:cubicBezTo>
                <a:cubicBezTo>
                  <a:pt x="491412" y="1654042"/>
                  <a:pt x="502338" y="1655421"/>
                  <a:pt x="504566" y="1679287"/>
                </a:cubicBezTo>
                <a:cubicBezTo>
                  <a:pt x="512840" y="1679287"/>
                  <a:pt x="521008" y="1679287"/>
                  <a:pt x="529388" y="1679287"/>
                </a:cubicBezTo>
                <a:cubicBezTo>
                  <a:pt x="532146" y="1688834"/>
                  <a:pt x="539782" y="1693501"/>
                  <a:pt x="545723" y="1699866"/>
                </a:cubicBezTo>
                <a:cubicBezTo>
                  <a:pt x="549966" y="1720763"/>
                  <a:pt x="535433" y="1722672"/>
                  <a:pt x="529388" y="1732962"/>
                </a:cubicBezTo>
                <a:cubicBezTo>
                  <a:pt x="513583" y="1733597"/>
                  <a:pt x="509553" y="1722672"/>
                  <a:pt x="496400" y="1720657"/>
                </a:cubicBezTo>
                <a:cubicBezTo>
                  <a:pt x="479956" y="1722035"/>
                  <a:pt x="477730" y="1737629"/>
                  <a:pt x="459380" y="1737098"/>
                </a:cubicBezTo>
                <a:cubicBezTo>
                  <a:pt x="437741" y="1734023"/>
                  <a:pt x="427133" y="1719914"/>
                  <a:pt x="418223" y="1704109"/>
                </a:cubicBezTo>
                <a:cubicBezTo>
                  <a:pt x="418011" y="1673029"/>
                  <a:pt x="429360" y="1641526"/>
                  <a:pt x="455243" y="1638237"/>
                </a:cubicBezTo>
                <a:close/>
                <a:moveTo>
                  <a:pt x="1722713" y="1626039"/>
                </a:moveTo>
                <a:cubicBezTo>
                  <a:pt x="1734700" y="1634314"/>
                  <a:pt x="1747427" y="1623387"/>
                  <a:pt x="1759732" y="1626039"/>
                </a:cubicBezTo>
                <a:cubicBezTo>
                  <a:pt x="1770127" y="1628267"/>
                  <a:pt x="1773098" y="1638237"/>
                  <a:pt x="1784447" y="1638450"/>
                </a:cubicBezTo>
                <a:cubicBezTo>
                  <a:pt x="1781160" y="1652664"/>
                  <a:pt x="1790494" y="1654255"/>
                  <a:pt x="1788584" y="1667195"/>
                </a:cubicBezTo>
                <a:cubicBezTo>
                  <a:pt x="1802798" y="1663908"/>
                  <a:pt x="1804389" y="1673349"/>
                  <a:pt x="1817330" y="1671332"/>
                </a:cubicBezTo>
                <a:cubicBezTo>
                  <a:pt x="1815103" y="1679818"/>
                  <a:pt x="1823165" y="1680137"/>
                  <a:pt x="1825604" y="1683743"/>
                </a:cubicBezTo>
                <a:cubicBezTo>
                  <a:pt x="1827832" y="1687138"/>
                  <a:pt x="1827090" y="1692123"/>
                  <a:pt x="1829742" y="1696048"/>
                </a:cubicBezTo>
                <a:cubicBezTo>
                  <a:pt x="1834302" y="1703048"/>
                  <a:pt x="1844697" y="1708882"/>
                  <a:pt x="1846184" y="1716626"/>
                </a:cubicBezTo>
                <a:cubicBezTo>
                  <a:pt x="1847244" y="1722567"/>
                  <a:pt x="1836954" y="1729673"/>
                  <a:pt x="1842045" y="1737205"/>
                </a:cubicBezTo>
                <a:cubicBezTo>
                  <a:pt x="1845651" y="1750358"/>
                  <a:pt x="1828468" y="1742826"/>
                  <a:pt x="1829742" y="1753646"/>
                </a:cubicBezTo>
                <a:cubicBezTo>
                  <a:pt x="1834091" y="1796394"/>
                  <a:pt x="1822423" y="1823124"/>
                  <a:pt x="1805027" y="1844126"/>
                </a:cubicBezTo>
                <a:cubicBezTo>
                  <a:pt x="1799830" y="1841050"/>
                  <a:pt x="1798237" y="1847945"/>
                  <a:pt x="1796859" y="1848263"/>
                </a:cubicBezTo>
                <a:cubicBezTo>
                  <a:pt x="1762173" y="1854203"/>
                  <a:pt x="1722501" y="1844656"/>
                  <a:pt x="1702241" y="1831821"/>
                </a:cubicBezTo>
                <a:cubicBezTo>
                  <a:pt x="1696513" y="1815486"/>
                  <a:pt x="1683997" y="1806152"/>
                  <a:pt x="1677526" y="1790664"/>
                </a:cubicBezTo>
                <a:cubicBezTo>
                  <a:pt x="1677526" y="1774225"/>
                  <a:pt x="1677526" y="1757783"/>
                  <a:pt x="1677526" y="1741341"/>
                </a:cubicBezTo>
                <a:cubicBezTo>
                  <a:pt x="1676465" y="1734022"/>
                  <a:pt x="1670312" y="1731901"/>
                  <a:pt x="1660978" y="1732962"/>
                </a:cubicBezTo>
                <a:cubicBezTo>
                  <a:pt x="1670844" y="1723732"/>
                  <a:pt x="1690679" y="1724263"/>
                  <a:pt x="1706271" y="1720657"/>
                </a:cubicBezTo>
                <a:cubicBezTo>
                  <a:pt x="1711257" y="1703473"/>
                  <a:pt x="1716350" y="1694457"/>
                  <a:pt x="1706271" y="1679500"/>
                </a:cubicBezTo>
                <a:cubicBezTo>
                  <a:pt x="1708605" y="1658604"/>
                  <a:pt x="1712318" y="1638874"/>
                  <a:pt x="1722713" y="1626039"/>
                </a:cubicBezTo>
                <a:close/>
                <a:moveTo>
                  <a:pt x="940845" y="1593157"/>
                </a:moveTo>
                <a:cubicBezTo>
                  <a:pt x="957499" y="1590186"/>
                  <a:pt x="964288" y="1597081"/>
                  <a:pt x="961423" y="1613735"/>
                </a:cubicBezTo>
                <a:cubicBezTo>
                  <a:pt x="954528" y="1613735"/>
                  <a:pt x="947740" y="1613735"/>
                  <a:pt x="940845" y="1613735"/>
                </a:cubicBezTo>
                <a:cubicBezTo>
                  <a:pt x="940845" y="1606840"/>
                  <a:pt x="940845" y="1599945"/>
                  <a:pt x="940845" y="1593157"/>
                </a:cubicBezTo>
                <a:close/>
                <a:moveTo>
                  <a:pt x="492263" y="1572579"/>
                </a:moveTo>
                <a:cubicBezTo>
                  <a:pt x="502975" y="1571305"/>
                  <a:pt x="509977" y="1574063"/>
                  <a:pt x="508703" y="1584882"/>
                </a:cubicBezTo>
                <a:cubicBezTo>
                  <a:pt x="497989" y="1586049"/>
                  <a:pt x="490989" y="1583397"/>
                  <a:pt x="492263" y="1572579"/>
                </a:cubicBezTo>
                <a:close/>
                <a:moveTo>
                  <a:pt x="1599041" y="1571757"/>
                </a:moveTo>
                <a:cubicBezTo>
                  <a:pt x="1615261" y="1575078"/>
                  <a:pt x="1620829" y="1589020"/>
                  <a:pt x="1632127" y="1597294"/>
                </a:cubicBezTo>
                <a:cubicBezTo>
                  <a:pt x="1625975" y="1603447"/>
                  <a:pt x="1619822" y="1609705"/>
                  <a:pt x="1615685" y="1617872"/>
                </a:cubicBezTo>
                <a:cubicBezTo>
                  <a:pt x="1595320" y="1618296"/>
                  <a:pt x="1595426" y="1613842"/>
                  <a:pt x="1578665" y="1617872"/>
                </a:cubicBezTo>
                <a:cubicBezTo>
                  <a:pt x="1578665" y="1602810"/>
                  <a:pt x="1578665" y="1587642"/>
                  <a:pt x="1578665" y="1572579"/>
                </a:cubicBezTo>
                <a:cubicBezTo>
                  <a:pt x="1587045" y="1570723"/>
                  <a:pt x="1593635" y="1570650"/>
                  <a:pt x="1599041" y="1571757"/>
                </a:cubicBezTo>
                <a:close/>
                <a:moveTo>
                  <a:pt x="888777" y="1566133"/>
                </a:moveTo>
                <a:cubicBezTo>
                  <a:pt x="889903" y="1565470"/>
                  <a:pt x="891203" y="1566265"/>
                  <a:pt x="891309" y="1568440"/>
                </a:cubicBezTo>
                <a:cubicBezTo>
                  <a:pt x="898841" y="1583184"/>
                  <a:pt x="896295" y="1618507"/>
                  <a:pt x="870838" y="1613733"/>
                </a:cubicBezTo>
                <a:cubicBezTo>
                  <a:pt x="866699" y="1590398"/>
                  <a:pt x="878474" y="1582973"/>
                  <a:pt x="887279" y="1572577"/>
                </a:cubicBezTo>
                <a:cubicBezTo>
                  <a:pt x="886696" y="1568917"/>
                  <a:pt x="887650" y="1566796"/>
                  <a:pt x="888777" y="1566133"/>
                </a:cubicBezTo>
                <a:close/>
                <a:moveTo>
                  <a:pt x="611461" y="1551801"/>
                </a:moveTo>
                <a:cubicBezTo>
                  <a:pt x="618250" y="1551735"/>
                  <a:pt x="625808" y="1552424"/>
                  <a:pt x="632278" y="1551999"/>
                </a:cubicBezTo>
                <a:cubicBezTo>
                  <a:pt x="639703" y="1566108"/>
                  <a:pt x="645854" y="1575442"/>
                  <a:pt x="640444" y="1593051"/>
                </a:cubicBezTo>
                <a:cubicBezTo>
                  <a:pt x="621988" y="1590504"/>
                  <a:pt x="609154" y="1608113"/>
                  <a:pt x="599288" y="1601324"/>
                </a:cubicBezTo>
                <a:cubicBezTo>
                  <a:pt x="599820" y="1584459"/>
                  <a:pt x="600138" y="1567593"/>
                  <a:pt x="595258" y="1556137"/>
                </a:cubicBezTo>
                <a:cubicBezTo>
                  <a:pt x="598652" y="1552690"/>
                  <a:pt x="604672" y="1551868"/>
                  <a:pt x="611461" y="1551801"/>
                </a:cubicBezTo>
                <a:close/>
                <a:moveTo>
                  <a:pt x="726897" y="1539589"/>
                </a:moveTo>
                <a:cubicBezTo>
                  <a:pt x="726367" y="1550090"/>
                  <a:pt x="720956" y="1555500"/>
                  <a:pt x="710455" y="1556031"/>
                </a:cubicBezTo>
                <a:cubicBezTo>
                  <a:pt x="710879" y="1545636"/>
                  <a:pt x="716396" y="1540120"/>
                  <a:pt x="726897" y="1539589"/>
                </a:cubicBezTo>
                <a:close/>
                <a:moveTo>
                  <a:pt x="870836" y="1506706"/>
                </a:moveTo>
                <a:cubicBezTo>
                  <a:pt x="876034" y="1522935"/>
                  <a:pt x="858851" y="1516677"/>
                  <a:pt x="858533" y="1527284"/>
                </a:cubicBezTo>
                <a:cubicBezTo>
                  <a:pt x="849517" y="1523254"/>
                  <a:pt x="862246" y="1506706"/>
                  <a:pt x="870836" y="1506706"/>
                </a:cubicBezTo>
                <a:close/>
                <a:moveTo>
                  <a:pt x="1591076" y="1473822"/>
                </a:moveTo>
                <a:cubicBezTo>
                  <a:pt x="1590757" y="1499493"/>
                  <a:pt x="1563072" y="1498007"/>
                  <a:pt x="1566361" y="1527284"/>
                </a:cubicBezTo>
                <a:cubicBezTo>
                  <a:pt x="1578029" y="1527921"/>
                  <a:pt x="1576013" y="1514873"/>
                  <a:pt x="1586939" y="1514979"/>
                </a:cubicBezTo>
                <a:cubicBezTo>
                  <a:pt x="1601153" y="1511373"/>
                  <a:pt x="1615473" y="1507873"/>
                  <a:pt x="1623957" y="1498539"/>
                </a:cubicBezTo>
                <a:cubicBezTo>
                  <a:pt x="1607411" y="1495887"/>
                  <a:pt x="1617488" y="1466610"/>
                  <a:pt x="1591076" y="1473822"/>
                </a:cubicBezTo>
                <a:close/>
                <a:moveTo>
                  <a:pt x="2084848" y="1391510"/>
                </a:moveTo>
                <a:cubicBezTo>
                  <a:pt x="2086015" y="1405406"/>
                  <a:pt x="2089833" y="1416755"/>
                  <a:pt x="2105320" y="1416224"/>
                </a:cubicBezTo>
                <a:cubicBezTo>
                  <a:pt x="2102774" y="1403708"/>
                  <a:pt x="2098956" y="1392466"/>
                  <a:pt x="2084848" y="1391510"/>
                </a:cubicBezTo>
                <a:close/>
                <a:moveTo>
                  <a:pt x="1730880" y="1354490"/>
                </a:moveTo>
                <a:cubicBezTo>
                  <a:pt x="1714228" y="1365204"/>
                  <a:pt x="1686648" y="1365097"/>
                  <a:pt x="1673282" y="1379206"/>
                </a:cubicBezTo>
                <a:cubicBezTo>
                  <a:pt x="1676571" y="1393525"/>
                  <a:pt x="1668722" y="1396602"/>
                  <a:pt x="1665116" y="1403921"/>
                </a:cubicBezTo>
                <a:cubicBezTo>
                  <a:pt x="1686754" y="1405830"/>
                  <a:pt x="1686754" y="1413044"/>
                  <a:pt x="1677419" y="1428636"/>
                </a:cubicBezTo>
                <a:cubicBezTo>
                  <a:pt x="1697891" y="1432666"/>
                  <a:pt x="1693649" y="1411983"/>
                  <a:pt x="1706166" y="1408058"/>
                </a:cubicBezTo>
                <a:cubicBezTo>
                  <a:pt x="1741064" y="1407208"/>
                  <a:pt x="1757293" y="1387797"/>
                  <a:pt x="1772038" y="1366901"/>
                </a:cubicBezTo>
                <a:cubicBezTo>
                  <a:pt x="1758036" y="1356611"/>
                  <a:pt x="1747003" y="1365417"/>
                  <a:pt x="1730880" y="1354490"/>
                </a:cubicBezTo>
                <a:close/>
                <a:moveTo>
                  <a:pt x="562164" y="1317472"/>
                </a:moveTo>
                <a:cubicBezTo>
                  <a:pt x="574045" y="1316622"/>
                  <a:pt x="583059" y="1318533"/>
                  <a:pt x="586878" y="1325639"/>
                </a:cubicBezTo>
                <a:cubicBezTo>
                  <a:pt x="601516" y="1320335"/>
                  <a:pt x="601942" y="1316411"/>
                  <a:pt x="619868" y="1321609"/>
                </a:cubicBezTo>
                <a:cubicBezTo>
                  <a:pt x="625809" y="1329351"/>
                  <a:pt x="619973" y="1348869"/>
                  <a:pt x="628141" y="1354492"/>
                </a:cubicBezTo>
                <a:cubicBezTo>
                  <a:pt x="621883" y="1372312"/>
                  <a:pt x="599820" y="1374540"/>
                  <a:pt x="586878" y="1375070"/>
                </a:cubicBezTo>
                <a:cubicBezTo>
                  <a:pt x="585607" y="1384617"/>
                  <a:pt x="587622" y="1390875"/>
                  <a:pt x="591015" y="1395648"/>
                </a:cubicBezTo>
                <a:cubicBezTo>
                  <a:pt x="603003" y="1390981"/>
                  <a:pt x="598971" y="1373160"/>
                  <a:pt x="615732" y="1383237"/>
                </a:cubicBezTo>
                <a:cubicBezTo>
                  <a:pt x="621670" y="1376872"/>
                  <a:pt x="629308" y="1372205"/>
                  <a:pt x="632172" y="1362659"/>
                </a:cubicBezTo>
                <a:cubicBezTo>
                  <a:pt x="670147" y="1357674"/>
                  <a:pt x="677679" y="1382919"/>
                  <a:pt x="718516" y="1375070"/>
                </a:cubicBezTo>
                <a:cubicBezTo>
                  <a:pt x="725411" y="1390132"/>
                  <a:pt x="739306" y="1398194"/>
                  <a:pt x="751399" y="1408058"/>
                </a:cubicBezTo>
                <a:cubicBezTo>
                  <a:pt x="756703" y="1426091"/>
                  <a:pt x="769219" y="1436911"/>
                  <a:pt x="776114" y="1453246"/>
                </a:cubicBezTo>
                <a:cubicBezTo>
                  <a:pt x="782585" y="1464595"/>
                  <a:pt x="799662" y="1465445"/>
                  <a:pt x="796799" y="1486128"/>
                </a:cubicBezTo>
                <a:cubicBezTo>
                  <a:pt x="789904" y="1491644"/>
                  <a:pt x="783009" y="1497054"/>
                  <a:pt x="767947" y="1494403"/>
                </a:cubicBezTo>
                <a:cubicBezTo>
                  <a:pt x="757551" y="1504480"/>
                  <a:pt x="776645" y="1503100"/>
                  <a:pt x="771978" y="1519117"/>
                </a:cubicBezTo>
                <a:cubicBezTo>
                  <a:pt x="775584" y="1532270"/>
                  <a:pt x="758401" y="1524739"/>
                  <a:pt x="759673" y="1535559"/>
                </a:cubicBezTo>
                <a:cubicBezTo>
                  <a:pt x="765931" y="1551257"/>
                  <a:pt x="784283" y="1554864"/>
                  <a:pt x="792556" y="1568442"/>
                </a:cubicBezTo>
                <a:cubicBezTo>
                  <a:pt x="796056" y="1566214"/>
                  <a:pt x="799344" y="1564093"/>
                  <a:pt x="805072" y="1564304"/>
                </a:cubicBezTo>
                <a:cubicBezTo>
                  <a:pt x="805072" y="1569820"/>
                  <a:pt x="805072" y="1575335"/>
                  <a:pt x="805072" y="1580745"/>
                </a:cubicBezTo>
                <a:cubicBezTo>
                  <a:pt x="795419" y="1582124"/>
                  <a:pt x="789586" y="1587323"/>
                  <a:pt x="776221" y="1584882"/>
                </a:cubicBezTo>
                <a:cubicBezTo>
                  <a:pt x="767841" y="1575442"/>
                  <a:pt x="767522" y="1557939"/>
                  <a:pt x="751504" y="1556137"/>
                </a:cubicBezTo>
                <a:cubicBezTo>
                  <a:pt x="763809" y="1535983"/>
                  <a:pt x="737397" y="1536407"/>
                  <a:pt x="739201" y="1514981"/>
                </a:cubicBezTo>
                <a:cubicBezTo>
                  <a:pt x="721274" y="1510738"/>
                  <a:pt x="720214" y="1523467"/>
                  <a:pt x="710348" y="1527284"/>
                </a:cubicBezTo>
                <a:cubicBezTo>
                  <a:pt x="685846" y="1528558"/>
                  <a:pt x="665692" y="1525375"/>
                  <a:pt x="665055" y="1502569"/>
                </a:cubicBezTo>
                <a:cubicBezTo>
                  <a:pt x="648296" y="1482628"/>
                  <a:pt x="619125" y="1475839"/>
                  <a:pt x="595153" y="1473824"/>
                </a:cubicBezTo>
                <a:cubicBezTo>
                  <a:pt x="581575" y="1480824"/>
                  <a:pt x="574151" y="1493872"/>
                  <a:pt x="574575" y="1514981"/>
                </a:cubicBezTo>
                <a:cubicBezTo>
                  <a:pt x="561316" y="1518693"/>
                  <a:pt x="568741" y="1501509"/>
                  <a:pt x="562164" y="1498539"/>
                </a:cubicBezTo>
                <a:cubicBezTo>
                  <a:pt x="547207" y="1500024"/>
                  <a:pt x="546891" y="1516148"/>
                  <a:pt x="533312" y="1519117"/>
                </a:cubicBezTo>
                <a:cubicBezTo>
                  <a:pt x="538935" y="1528664"/>
                  <a:pt x="545087" y="1537574"/>
                  <a:pt x="553997" y="1543832"/>
                </a:cubicBezTo>
                <a:cubicBezTo>
                  <a:pt x="555906" y="1556774"/>
                  <a:pt x="548904" y="1560698"/>
                  <a:pt x="541692" y="1564410"/>
                </a:cubicBezTo>
                <a:cubicBezTo>
                  <a:pt x="541268" y="1578518"/>
                  <a:pt x="566726" y="1566851"/>
                  <a:pt x="566302" y="1580852"/>
                </a:cubicBezTo>
                <a:cubicBezTo>
                  <a:pt x="569059" y="1597294"/>
                  <a:pt x="550708" y="1592627"/>
                  <a:pt x="537555" y="1593157"/>
                </a:cubicBezTo>
                <a:cubicBezTo>
                  <a:pt x="534054" y="1588384"/>
                  <a:pt x="532145" y="1582124"/>
                  <a:pt x="533419" y="1572579"/>
                </a:cubicBezTo>
                <a:cubicBezTo>
                  <a:pt x="523659" y="1567275"/>
                  <a:pt x="521750" y="1554122"/>
                  <a:pt x="516977" y="1543726"/>
                </a:cubicBezTo>
                <a:cubicBezTo>
                  <a:pt x="508809" y="1547864"/>
                  <a:pt x="499475" y="1550833"/>
                  <a:pt x="496399" y="1560167"/>
                </a:cubicBezTo>
                <a:cubicBezTo>
                  <a:pt x="476775" y="1558365"/>
                  <a:pt x="465637" y="1565047"/>
                  <a:pt x="455242" y="1572579"/>
                </a:cubicBezTo>
                <a:cubicBezTo>
                  <a:pt x="455242" y="1600052"/>
                  <a:pt x="435301" y="1607582"/>
                  <a:pt x="418223" y="1617872"/>
                </a:cubicBezTo>
                <a:cubicBezTo>
                  <a:pt x="401357" y="1621054"/>
                  <a:pt x="397114" y="1611507"/>
                  <a:pt x="381203" y="1613735"/>
                </a:cubicBezTo>
                <a:cubicBezTo>
                  <a:pt x="370913" y="1612992"/>
                  <a:pt x="368261" y="1619993"/>
                  <a:pt x="364761" y="1626038"/>
                </a:cubicBezTo>
                <a:cubicBezTo>
                  <a:pt x="348532" y="1624978"/>
                  <a:pt x="336123" y="1627630"/>
                  <a:pt x="331880" y="1638450"/>
                </a:cubicBezTo>
                <a:cubicBezTo>
                  <a:pt x="305254" y="1640252"/>
                  <a:pt x="290617" y="1644284"/>
                  <a:pt x="270143" y="1634420"/>
                </a:cubicBezTo>
                <a:cubicBezTo>
                  <a:pt x="273538" y="1622751"/>
                  <a:pt x="264311" y="1623706"/>
                  <a:pt x="266007" y="1613842"/>
                </a:cubicBezTo>
                <a:cubicBezTo>
                  <a:pt x="263144" y="1602704"/>
                  <a:pt x="274493" y="1605886"/>
                  <a:pt x="278312" y="1601430"/>
                </a:cubicBezTo>
                <a:cubicBezTo>
                  <a:pt x="275447" y="1583504"/>
                  <a:pt x="290191" y="1583186"/>
                  <a:pt x="290617" y="1568547"/>
                </a:cubicBezTo>
                <a:cubicBezTo>
                  <a:pt x="289767" y="1555713"/>
                  <a:pt x="270143" y="1561652"/>
                  <a:pt x="257734" y="1560380"/>
                </a:cubicBezTo>
                <a:cubicBezTo>
                  <a:pt x="258051" y="1554546"/>
                  <a:pt x="258370" y="1548712"/>
                  <a:pt x="253597" y="1548075"/>
                </a:cubicBezTo>
                <a:cubicBezTo>
                  <a:pt x="266537" y="1527390"/>
                  <a:pt x="295601" y="1549560"/>
                  <a:pt x="307057" y="1556244"/>
                </a:cubicBezTo>
                <a:cubicBezTo>
                  <a:pt x="337819" y="1552742"/>
                  <a:pt x="351715" y="1532270"/>
                  <a:pt x="377066" y="1523254"/>
                </a:cubicBezTo>
                <a:cubicBezTo>
                  <a:pt x="371019" y="1504584"/>
                  <a:pt x="326363" y="1524527"/>
                  <a:pt x="319468" y="1506812"/>
                </a:cubicBezTo>
                <a:cubicBezTo>
                  <a:pt x="297723" y="1507343"/>
                  <a:pt x="292949" y="1512435"/>
                  <a:pt x="282448" y="1498539"/>
                </a:cubicBezTo>
                <a:cubicBezTo>
                  <a:pt x="281388" y="1478385"/>
                  <a:pt x="300692" y="1478491"/>
                  <a:pt x="315332" y="1473824"/>
                </a:cubicBezTo>
                <a:cubicBezTo>
                  <a:pt x="322120" y="1465445"/>
                  <a:pt x="334212" y="1462474"/>
                  <a:pt x="335910" y="1449110"/>
                </a:cubicBezTo>
                <a:cubicBezTo>
                  <a:pt x="344289" y="1450275"/>
                  <a:pt x="343972" y="1460141"/>
                  <a:pt x="352351" y="1461413"/>
                </a:cubicBezTo>
                <a:cubicBezTo>
                  <a:pt x="361685" y="1458444"/>
                  <a:pt x="384385" y="1468838"/>
                  <a:pt x="381098" y="1453246"/>
                </a:cubicBezTo>
                <a:cubicBezTo>
                  <a:pt x="389689" y="1458337"/>
                  <a:pt x="397114" y="1464595"/>
                  <a:pt x="405706" y="1469688"/>
                </a:cubicBezTo>
                <a:cubicBezTo>
                  <a:pt x="410904" y="1468732"/>
                  <a:pt x="411115" y="1457383"/>
                  <a:pt x="405706" y="1457276"/>
                </a:cubicBezTo>
                <a:cubicBezTo>
                  <a:pt x="432756" y="1434896"/>
                  <a:pt x="433073" y="1385784"/>
                  <a:pt x="459273" y="1362659"/>
                </a:cubicBezTo>
                <a:cubicBezTo>
                  <a:pt x="471682" y="1362659"/>
                  <a:pt x="483987" y="1362659"/>
                  <a:pt x="496292" y="1362659"/>
                </a:cubicBezTo>
                <a:cubicBezTo>
                  <a:pt x="498308" y="1349718"/>
                  <a:pt x="488867" y="1348127"/>
                  <a:pt x="492156" y="1333914"/>
                </a:cubicBezTo>
                <a:cubicBezTo>
                  <a:pt x="500324" y="1346006"/>
                  <a:pt x="519523" y="1338581"/>
                  <a:pt x="525144" y="1325639"/>
                </a:cubicBezTo>
                <a:cubicBezTo>
                  <a:pt x="544239" y="1329671"/>
                  <a:pt x="549965" y="1320335"/>
                  <a:pt x="562164" y="1317472"/>
                </a:cubicBezTo>
                <a:close/>
                <a:moveTo>
                  <a:pt x="117823" y="1317472"/>
                </a:moveTo>
                <a:cubicBezTo>
                  <a:pt x="134688" y="1317048"/>
                  <a:pt x="151554" y="1316624"/>
                  <a:pt x="163116" y="1321503"/>
                </a:cubicBezTo>
                <a:cubicBezTo>
                  <a:pt x="163116" y="1332428"/>
                  <a:pt x="164600" y="1344945"/>
                  <a:pt x="158979" y="1350355"/>
                </a:cubicBezTo>
                <a:cubicBezTo>
                  <a:pt x="145826" y="1353961"/>
                  <a:pt x="150493" y="1339641"/>
                  <a:pt x="142538" y="1337945"/>
                </a:cubicBezTo>
                <a:cubicBezTo>
                  <a:pt x="127793" y="1336884"/>
                  <a:pt x="127369" y="1350355"/>
                  <a:pt x="113791" y="1350355"/>
                </a:cubicBezTo>
                <a:cubicBezTo>
                  <a:pt x="98940" y="1339111"/>
                  <a:pt x="112413" y="1330096"/>
                  <a:pt x="117823" y="1317472"/>
                </a:cubicBezTo>
                <a:close/>
                <a:moveTo>
                  <a:pt x="301055" y="1306780"/>
                </a:moveTo>
                <a:cubicBezTo>
                  <a:pt x="314157" y="1306407"/>
                  <a:pt x="327185" y="1307024"/>
                  <a:pt x="340047" y="1309199"/>
                </a:cubicBezTo>
                <a:cubicBezTo>
                  <a:pt x="334424" y="1318639"/>
                  <a:pt x="323073" y="1322352"/>
                  <a:pt x="315330" y="1329777"/>
                </a:cubicBezTo>
                <a:cubicBezTo>
                  <a:pt x="294858" y="1332429"/>
                  <a:pt x="297828" y="1331792"/>
                  <a:pt x="282447" y="1325639"/>
                </a:cubicBezTo>
                <a:cubicBezTo>
                  <a:pt x="269188" y="1331579"/>
                  <a:pt x="247868" y="1329564"/>
                  <a:pt x="228881" y="1329777"/>
                </a:cubicBezTo>
                <a:cubicBezTo>
                  <a:pt x="213394" y="1333914"/>
                  <a:pt x="185709" y="1348445"/>
                  <a:pt x="183588" y="1321502"/>
                </a:cubicBezTo>
                <a:cubicBezTo>
                  <a:pt x="221774" y="1317922"/>
                  <a:pt x="261749" y="1307898"/>
                  <a:pt x="301055" y="1306780"/>
                </a:cubicBezTo>
                <a:close/>
                <a:moveTo>
                  <a:pt x="368898" y="1296787"/>
                </a:moveTo>
                <a:cubicBezTo>
                  <a:pt x="376324" y="1305803"/>
                  <a:pt x="394250" y="1304319"/>
                  <a:pt x="401782" y="1313335"/>
                </a:cubicBezTo>
                <a:cubicBezTo>
                  <a:pt x="399660" y="1316622"/>
                  <a:pt x="397539" y="1320017"/>
                  <a:pt x="397645" y="1325638"/>
                </a:cubicBezTo>
                <a:cubicBezTo>
                  <a:pt x="375156" y="1327760"/>
                  <a:pt x="359458" y="1322775"/>
                  <a:pt x="348320" y="1313335"/>
                </a:cubicBezTo>
                <a:cubicBezTo>
                  <a:pt x="352989" y="1305591"/>
                  <a:pt x="364231" y="1304636"/>
                  <a:pt x="368898" y="1296787"/>
                </a:cubicBezTo>
                <a:close/>
                <a:moveTo>
                  <a:pt x="862670" y="1263904"/>
                </a:moveTo>
                <a:cubicBezTo>
                  <a:pt x="862140" y="1280133"/>
                  <a:pt x="844744" y="1276526"/>
                  <a:pt x="854397" y="1292755"/>
                </a:cubicBezTo>
                <a:cubicBezTo>
                  <a:pt x="867867" y="1291164"/>
                  <a:pt x="881020" y="1289149"/>
                  <a:pt x="883248" y="1276209"/>
                </a:cubicBezTo>
                <a:cubicBezTo>
                  <a:pt x="873489" y="1275042"/>
                  <a:pt x="875612" y="1261995"/>
                  <a:pt x="862670" y="1263904"/>
                </a:cubicBezTo>
                <a:close/>
                <a:moveTo>
                  <a:pt x="1014992" y="1255842"/>
                </a:moveTo>
                <a:cubicBezTo>
                  <a:pt x="1007248" y="1303045"/>
                  <a:pt x="1032387" y="1338474"/>
                  <a:pt x="1014992" y="1371038"/>
                </a:cubicBezTo>
                <a:cubicBezTo>
                  <a:pt x="1028993" y="1376235"/>
                  <a:pt x="1030691" y="1393844"/>
                  <a:pt x="1047980" y="1395753"/>
                </a:cubicBezTo>
                <a:cubicBezTo>
                  <a:pt x="1073969" y="1397026"/>
                  <a:pt x="1082242" y="1380691"/>
                  <a:pt x="1109715" y="1383343"/>
                </a:cubicBezTo>
                <a:cubicBezTo>
                  <a:pt x="1108867" y="1371568"/>
                  <a:pt x="1125626" y="1363082"/>
                  <a:pt x="1126050" y="1350353"/>
                </a:cubicBezTo>
                <a:cubicBezTo>
                  <a:pt x="1126581" y="1334548"/>
                  <a:pt x="1120003" y="1329775"/>
                  <a:pt x="1109609" y="1317472"/>
                </a:cubicBezTo>
                <a:cubicBezTo>
                  <a:pt x="1083727" y="1319911"/>
                  <a:pt x="1071954" y="1308455"/>
                  <a:pt x="1060177" y="1296893"/>
                </a:cubicBezTo>
                <a:cubicBezTo>
                  <a:pt x="1062936" y="1281830"/>
                  <a:pt x="1051267" y="1281193"/>
                  <a:pt x="1052010" y="1268147"/>
                </a:cubicBezTo>
                <a:cubicBezTo>
                  <a:pt x="1039601" y="1264117"/>
                  <a:pt x="1027402" y="1259767"/>
                  <a:pt x="1014992" y="1255842"/>
                </a:cubicBezTo>
                <a:close/>
                <a:moveTo>
                  <a:pt x="578712" y="1235159"/>
                </a:moveTo>
                <a:cubicBezTo>
                  <a:pt x="588151" y="1238554"/>
                  <a:pt x="589955" y="1260405"/>
                  <a:pt x="582847" y="1268043"/>
                </a:cubicBezTo>
                <a:cubicBezTo>
                  <a:pt x="573513" y="1264967"/>
                  <a:pt x="581258" y="1244919"/>
                  <a:pt x="578712" y="1235159"/>
                </a:cubicBezTo>
                <a:close/>
                <a:moveTo>
                  <a:pt x="990276" y="1226884"/>
                </a:moveTo>
                <a:cubicBezTo>
                  <a:pt x="969591" y="1229536"/>
                  <a:pt x="957499" y="1240780"/>
                  <a:pt x="936814" y="1243326"/>
                </a:cubicBezTo>
                <a:cubicBezTo>
                  <a:pt x="926633" y="1239719"/>
                  <a:pt x="904887" y="1235264"/>
                  <a:pt x="895660" y="1243326"/>
                </a:cubicBezTo>
                <a:cubicBezTo>
                  <a:pt x="896508" y="1269844"/>
                  <a:pt x="930237" y="1263480"/>
                  <a:pt x="957288" y="1263904"/>
                </a:cubicBezTo>
                <a:cubicBezTo>
                  <a:pt x="963864" y="1246401"/>
                  <a:pt x="1003853" y="1259024"/>
                  <a:pt x="1002581" y="1243326"/>
                </a:cubicBezTo>
                <a:cubicBezTo>
                  <a:pt x="994095" y="1242158"/>
                  <a:pt x="994306" y="1232294"/>
                  <a:pt x="990276" y="1226884"/>
                </a:cubicBezTo>
                <a:close/>
                <a:moveTo>
                  <a:pt x="2031280" y="1214579"/>
                </a:moveTo>
                <a:cubicBezTo>
                  <a:pt x="2025553" y="1226036"/>
                  <a:pt x="2001155" y="1250857"/>
                  <a:pt x="2023007" y="1263904"/>
                </a:cubicBezTo>
                <a:cubicBezTo>
                  <a:pt x="2030113" y="1261358"/>
                  <a:pt x="2022690" y="1244386"/>
                  <a:pt x="2031280" y="1243326"/>
                </a:cubicBezTo>
                <a:cubicBezTo>
                  <a:pt x="2058860" y="1243219"/>
                  <a:pt x="2043585" y="1285860"/>
                  <a:pt x="2072437" y="1284376"/>
                </a:cubicBezTo>
                <a:cubicBezTo>
                  <a:pt x="2075089" y="1280133"/>
                  <a:pt x="2069043" y="1267404"/>
                  <a:pt x="2072437" y="1263904"/>
                </a:cubicBezTo>
                <a:cubicBezTo>
                  <a:pt x="2073074" y="1263161"/>
                  <a:pt x="2080499" y="1264647"/>
                  <a:pt x="2080605" y="1263904"/>
                </a:cubicBezTo>
                <a:cubicBezTo>
                  <a:pt x="2084635" y="1248947"/>
                  <a:pt x="2083151" y="1230490"/>
                  <a:pt x="2080605" y="1218611"/>
                </a:cubicBezTo>
                <a:cubicBezTo>
                  <a:pt x="2066920" y="1218611"/>
                  <a:pt x="2066603" y="1232081"/>
                  <a:pt x="2051858" y="1231021"/>
                </a:cubicBezTo>
                <a:cubicBezTo>
                  <a:pt x="2054722" y="1215746"/>
                  <a:pt x="2037432" y="1220732"/>
                  <a:pt x="2031280" y="1214579"/>
                </a:cubicBezTo>
                <a:close/>
                <a:moveTo>
                  <a:pt x="1010854" y="1189864"/>
                </a:moveTo>
                <a:cubicBezTo>
                  <a:pt x="990276" y="1182015"/>
                  <a:pt x="988898" y="1217020"/>
                  <a:pt x="1002581" y="1218611"/>
                </a:cubicBezTo>
                <a:cubicBezTo>
                  <a:pt x="1002155" y="1205882"/>
                  <a:pt x="1007565" y="1198987"/>
                  <a:pt x="1010854" y="1189864"/>
                </a:cubicBezTo>
                <a:close/>
                <a:moveTo>
                  <a:pt x="2023112" y="1161119"/>
                </a:moveTo>
                <a:cubicBezTo>
                  <a:pt x="2015369" y="1160163"/>
                  <a:pt x="2014097" y="1165786"/>
                  <a:pt x="2006672" y="1165256"/>
                </a:cubicBezTo>
                <a:cubicBezTo>
                  <a:pt x="2003383" y="1183606"/>
                  <a:pt x="2010491" y="1191562"/>
                  <a:pt x="2027250" y="1189971"/>
                </a:cubicBezTo>
                <a:cubicBezTo>
                  <a:pt x="2027144" y="1178939"/>
                  <a:pt x="2028735" y="1166316"/>
                  <a:pt x="2023112" y="1161119"/>
                </a:cubicBezTo>
                <a:close/>
                <a:moveTo>
                  <a:pt x="2171524" y="1152938"/>
                </a:moveTo>
                <a:cubicBezTo>
                  <a:pt x="2175966" y="1152527"/>
                  <a:pt x="2181005" y="1154119"/>
                  <a:pt x="2183604" y="1156876"/>
                </a:cubicBezTo>
                <a:cubicBezTo>
                  <a:pt x="2180739" y="1169817"/>
                  <a:pt x="2172677" y="1162286"/>
                  <a:pt x="2163025" y="1161012"/>
                </a:cubicBezTo>
                <a:cubicBezTo>
                  <a:pt x="2163237" y="1155762"/>
                  <a:pt x="2167082" y="1153349"/>
                  <a:pt x="2171524" y="1152938"/>
                </a:cubicBezTo>
                <a:close/>
                <a:moveTo>
                  <a:pt x="2237062" y="1132267"/>
                </a:moveTo>
                <a:cubicBezTo>
                  <a:pt x="2242790" y="1131419"/>
                  <a:pt x="2243638" y="1136405"/>
                  <a:pt x="2245336" y="1136405"/>
                </a:cubicBezTo>
                <a:cubicBezTo>
                  <a:pt x="2258064" y="1136192"/>
                  <a:pt x="2274400" y="1146376"/>
                  <a:pt x="2290628" y="1144572"/>
                </a:cubicBezTo>
                <a:cubicBezTo>
                  <a:pt x="2293704" y="1169606"/>
                  <a:pt x="2287765" y="1185622"/>
                  <a:pt x="2278219" y="1198033"/>
                </a:cubicBezTo>
                <a:cubicBezTo>
                  <a:pt x="2262943" y="1199624"/>
                  <a:pt x="2267398" y="1181379"/>
                  <a:pt x="2249367" y="1185728"/>
                </a:cubicBezTo>
                <a:cubicBezTo>
                  <a:pt x="2232183" y="1182228"/>
                  <a:pt x="2240349" y="1204185"/>
                  <a:pt x="2232924" y="1210443"/>
                </a:cubicBezTo>
                <a:cubicBezTo>
                  <a:pt x="2221258" y="1204185"/>
                  <a:pt x="2223909" y="1183713"/>
                  <a:pt x="2212346" y="1177561"/>
                </a:cubicBezTo>
                <a:cubicBezTo>
                  <a:pt x="2213724" y="1146482"/>
                  <a:pt x="2218287" y="1135344"/>
                  <a:pt x="2237062" y="1132267"/>
                </a:cubicBezTo>
                <a:close/>
                <a:moveTo>
                  <a:pt x="862670" y="1111688"/>
                </a:moveTo>
                <a:cubicBezTo>
                  <a:pt x="861927" y="1123250"/>
                  <a:pt x="875080" y="1121235"/>
                  <a:pt x="874973" y="1132266"/>
                </a:cubicBezTo>
                <a:cubicBezTo>
                  <a:pt x="882081" y="1132479"/>
                  <a:pt x="885581" y="1129084"/>
                  <a:pt x="887385" y="1124099"/>
                </a:cubicBezTo>
                <a:cubicBezTo>
                  <a:pt x="877308" y="1121660"/>
                  <a:pt x="878580" y="1108082"/>
                  <a:pt x="862670" y="1111688"/>
                </a:cubicBezTo>
                <a:close/>
                <a:moveTo>
                  <a:pt x="2097152" y="1103415"/>
                </a:moveTo>
                <a:cubicBezTo>
                  <a:pt x="2097364" y="1109142"/>
                  <a:pt x="2095243" y="1112431"/>
                  <a:pt x="2093015" y="1115720"/>
                </a:cubicBezTo>
                <a:cubicBezTo>
                  <a:pt x="2098636" y="1117098"/>
                  <a:pt x="2100971" y="1121660"/>
                  <a:pt x="2109457" y="1119856"/>
                </a:cubicBezTo>
                <a:cubicBezTo>
                  <a:pt x="2110200" y="1109566"/>
                  <a:pt x="2103198" y="1107021"/>
                  <a:pt x="2097152" y="1103415"/>
                </a:cubicBezTo>
                <a:close/>
                <a:moveTo>
                  <a:pt x="2270053" y="1095142"/>
                </a:moveTo>
                <a:cubicBezTo>
                  <a:pt x="2290843" y="1093551"/>
                  <a:pt x="2308558" y="1095035"/>
                  <a:pt x="2302935" y="1119857"/>
                </a:cubicBezTo>
                <a:cubicBezTo>
                  <a:pt x="2285752" y="1124313"/>
                  <a:pt x="2284797" y="1120918"/>
                  <a:pt x="2265915" y="1119857"/>
                </a:cubicBezTo>
                <a:cubicBezTo>
                  <a:pt x="2262945" y="1107234"/>
                  <a:pt x="2273022" y="1107764"/>
                  <a:pt x="2270053" y="1095142"/>
                </a:cubicBezTo>
                <a:close/>
                <a:moveTo>
                  <a:pt x="1031432" y="1053879"/>
                </a:moveTo>
                <a:cubicBezTo>
                  <a:pt x="1016795" y="1060137"/>
                  <a:pt x="1012234" y="1076154"/>
                  <a:pt x="998549" y="1082836"/>
                </a:cubicBezTo>
                <a:cubicBezTo>
                  <a:pt x="989746" y="1068092"/>
                  <a:pt x="983170" y="1081563"/>
                  <a:pt x="973836" y="1086973"/>
                </a:cubicBezTo>
                <a:cubicBezTo>
                  <a:pt x="973941" y="1079867"/>
                  <a:pt x="970652" y="1076366"/>
                  <a:pt x="965561" y="1074563"/>
                </a:cubicBezTo>
                <a:cubicBezTo>
                  <a:pt x="961105" y="1088777"/>
                  <a:pt x="951030" y="1111688"/>
                  <a:pt x="969698" y="1115613"/>
                </a:cubicBezTo>
                <a:cubicBezTo>
                  <a:pt x="973197" y="1109566"/>
                  <a:pt x="979988" y="1106810"/>
                  <a:pt x="990276" y="1107445"/>
                </a:cubicBezTo>
                <a:cubicBezTo>
                  <a:pt x="997384" y="1122295"/>
                  <a:pt x="1011702" y="1129933"/>
                  <a:pt x="1023264" y="1140328"/>
                </a:cubicBezTo>
                <a:cubicBezTo>
                  <a:pt x="1031645" y="1126858"/>
                  <a:pt x="1025493" y="1098641"/>
                  <a:pt x="1027296" y="1078593"/>
                </a:cubicBezTo>
                <a:cubicBezTo>
                  <a:pt x="1028252" y="1072229"/>
                  <a:pt x="1043101" y="1059500"/>
                  <a:pt x="1031432" y="1053879"/>
                </a:cubicBezTo>
                <a:close/>
                <a:moveTo>
                  <a:pt x="2244599" y="1046129"/>
                </a:moveTo>
                <a:cubicBezTo>
                  <a:pt x="2251807" y="1047886"/>
                  <a:pt x="2258092" y="1051837"/>
                  <a:pt x="2261778" y="1058228"/>
                </a:cubicBezTo>
                <a:cubicBezTo>
                  <a:pt x="2260080" y="1072867"/>
                  <a:pt x="2246079" y="1075413"/>
                  <a:pt x="2245336" y="1091111"/>
                </a:cubicBezTo>
                <a:cubicBezTo>
                  <a:pt x="2234518" y="1084110"/>
                  <a:pt x="2210121" y="1090794"/>
                  <a:pt x="2200043" y="1082943"/>
                </a:cubicBezTo>
                <a:cubicBezTo>
                  <a:pt x="2193043" y="1055337"/>
                  <a:pt x="2222976" y="1040859"/>
                  <a:pt x="2244599" y="1046129"/>
                </a:cubicBezTo>
                <a:close/>
                <a:moveTo>
                  <a:pt x="27986" y="1032794"/>
                </a:moveTo>
                <a:cubicBezTo>
                  <a:pt x="34384" y="1032241"/>
                  <a:pt x="41239" y="1033619"/>
                  <a:pt x="47816" y="1037650"/>
                </a:cubicBezTo>
                <a:cubicBezTo>
                  <a:pt x="56302" y="1070320"/>
                  <a:pt x="25964" y="1082838"/>
                  <a:pt x="2627" y="1070533"/>
                </a:cubicBezTo>
                <a:cubicBezTo>
                  <a:pt x="-6283" y="1053508"/>
                  <a:pt x="8793" y="1034455"/>
                  <a:pt x="27986" y="1032794"/>
                </a:cubicBezTo>
                <a:close/>
                <a:moveTo>
                  <a:pt x="636202" y="1017072"/>
                </a:moveTo>
                <a:cubicBezTo>
                  <a:pt x="640127" y="1024073"/>
                  <a:pt x="649780" y="1025345"/>
                  <a:pt x="652645" y="1033620"/>
                </a:cubicBezTo>
                <a:cubicBezTo>
                  <a:pt x="652645" y="1043167"/>
                  <a:pt x="652645" y="1052819"/>
                  <a:pt x="652645" y="1062365"/>
                </a:cubicBezTo>
                <a:cubicBezTo>
                  <a:pt x="655932" y="1072866"/>
                  <a:pt x="656888" y="1085595"/>
                  <a:pt x="665055" y="1091112"/>
                </a:cubicBezTo>
                <a:cubicBezTo>
                  <a:pt x="654023" y="1102037"/>
                  <a:pt x="642885" y="1112857"/>
                  <a:pt x="628035" y="1119857"/>
                </a:cubicBezTo>
                <a:cubicBezTo>
                  <a:pt x="606713" y="1119222"/>
                  <a:pt x="599820" y="1104159"/>
                  <a:pt x="591015" y="1091112"/>
                </a:cubicBezTo>
                <a:cubicBezTo>
                  <a:pt x="593667" y="1069049"/>
                  <a:pt x="609896" y="1060669"/>
                  <a:pt x="611488" y="1037650"/>
                </a:cubicBezTo>
                <a:cubicBezTo>
                  <a:pt x="625913" y="1036907"/>
                  <a:pt x="632278" y="1028210"/>
                  <a:pt x="636202" y="1017072"/>
                </a:cubicBezTo>
                <a:close/>
                <a:moveTo>
                  <a:pt x="471682" y="975916"/>
                </a:moveTo>
                <a:cubicBezTo>
                  <a:pt x="487912" y="973370"/>
                  <a:pt x="489928" y="985038"/>
                  <a:pt x="492261" y="996494"/>
                </a:cubicBezTo>
                <a:cubicBezTo>
                  <a:pt x="486957" y="1002117"/>
                  <a:pt x="472848" y="1002117"/>
                  <a:pt x="467544" y="996494"/>
                </a:cubicBezTo>
                <a:cubicBezTo>
                  <a:pt x="466272" y="986949"/>
                  <a:pt x="468287" y="980689"/>
                  <a:pt x="471682" y="975916"/>
                </a:cubicBezTo>
                <a:close/>
                <a:moveTo>
                  <a:pt x="346087" y="967501"/>
                </a:moveTo>
                <a:cubicBezTo>
                  <a:pt x="355892" y="967218"/>
                  <a:pt x="364205" y="977720"/>
                  <a:pt x="364762" y="988221"/>
                </a:cubicBezTo>
                <a:cubicBezTo>
                  <a:pt x="350018" y="996070"/>
                  <a:pt x="338669" y="987053"/>
                  <a:pt x="336017" y="971779"/>
                </a:cubicBezTo>
                <a:cubicBezTo>
                  <a:pt x="339385" y="968888"/>
                  <a:pt x="342819" y="967596"/>
                  <a:pt x="346087" y="967501"/>
                </a:cubicBezTo>
                <a:close/>
                <a:moveTo>
                  <a:pt x="2237063" y="934652"/>
                </a:moveTo>
                <a:cubicBezTo>
                  <a:pt x="2250853" y="937410"/>
                  <a:pt x="2259445" y="945366"/>
                  <a:pt x="2257641" y="963504"/>
                </a:cubicBezTo>
                <a:cubicBezTo>
                  <a:pt x="2243321" y="967005"/>
                  <a:pt x="2235791" y="977187"/>
                  <a:pt x="2216485" y="975809"/>
                </a:cubicBezTo>
                <a:cubicBezTo>
                  <a:pt x="2217970" y="962125"/>
                  <a:pt x="2228790" y="957989"/>
                  <a:pt x="2237063" y="951094"/>
                </a:cubicBezTo>
                <a:cubicBezTo>
                  <a:pt x="2232290" y="944942"/>
                  <a:pt x="2232290" y="940699"/>
                  <a:pt x="2237063" y="934652"/>
                </a:cubicBezTo>
                <a:close/>
                <a:moveTo>
                  <a:pt x="235644" y="913795"/>
                </a:moveTo>
                <a:cubicBezTo>
                  <a:pt x="251635" y="912721"/>
                  <a:pt x="268819" y="915877"/>
                  <a:pt x="278313" y="922348"/>
                </a:cubicBezTo>
                <a:cubicBezTo>
                  <a:pt x="278313" y="926484"/>
                  <a:pt x="278313" y="930621"/>
                  <a:pt x="278313" y="934757"/>
                </a:cubicBezTo>
                <a:cubicBezTo>
                  <a:pt x="264734" y="943138"/>
                  <a:pt x="243309" y="943669"/>
                  <a:pt x="224851" y="947062"/>
                </a:cubicBezTo>
                <a:cubicBezTo>
                  <a:pt x="215835" y="942289"/>
                  <a:pt x="209896" y="934546"/>
                  <a:pt x="200136" y="930621"/>
                </a:cubicBezTo>
                <a:cubicBezTo>
                  <a:pt x="204856" y="920173"/>
                  <a:pt x="219653" y="914869"/>
                  <a:pt x="235644" y="913795"/>
                </a:cubicBezTo>
                <a:close/>
                <a:moveTo>
                  <a:pt x="389476" y="901875"/>
                </a:moveTo>
                <a:cubicBezTo>
                  <a:pt x="407403" y="901769"/>
                  <a:pt x="427557" y="899436"/>
                  <a:pt x="434769" y="910042"/>
                </a:cubicBezTo>
                <a:cubicBezTo>
                  <a:pt x="432543" y="928499"/>
                  <a:pt x="417160" y="933591"/>
                  <a:pt x="401781" y="938895"/>
                </a:cubicBezTo>
                <a:cubicBezTo>
                  <a:pt x="405281" y="918954"/>
                  <a:pt x="381946" y="925847"/>
                  <a:pt x="389476" y="901875"/>
                </a:cubicBezTo>
                <a:close/>
                <a:moveTo>
                  <a:pt x="463412" y="901771"/>
                </a:moveTo>
                <a:cubicBezTo>
                  <a:pt x="484201" y="898906"/>
                  <a:pt x="497780" y="903149"/>
                  <a:pt x="504567" y="914074"/>
                </a:cubicBezTo>
                <a:cubicBezTo>
                  <a:pt x="504356" y="931683"/>
                  <a:pt x="469244" y="914500"/>
                  <a:pt x="463412" y="926486"/>
                </a:cubicBezTo>
                <a:cubicBezTo>
                  <a:pt x="451848" y="922349"/>
                  <a:pt x="464579" y="908983"/>
                  <a:pt x="463412" y="901771"/>
                </a:cubicBezTo>
                <a:close/>
                <a:moveTo>
                  <a:pt x="187831" y="893496"/>
                </a:moveTo>
                <a:cubicBezTo>
                  <a:pt x="193665" y="899117"/>
                  <a:pt x="193665" y="916939"/>
                  <a:pt x="187831" y="922347"/>
                </a:cubicBezTo>
                <a:cubicBezTo>
                  <a:pt x="182316" y="922347"/>
                  <a:pt x="176799" y="922347"/>
                  <a:pt x="171391" y="922347"/>
                </a:cubicBezTo>
                <a:cubicBezTo>
                  <a:pt x="171497" y="915348"/>
                  <a:pt x="168313" y="911635"/>
                  <a:pt x="163222" y="909937"/>
                </a:cubicBezTo>
                <a:cubicBezTo>
                  <a:pt x="167571" y="900602"/>
                  <a:pt x="175634" y="894981"/>
                  <a:pt x="187831" y="893496"/>
                </a:cubicBezTo>
                <a:close/>
                <a:moveTo>
                  <a:pt x="107614" y="875584"/>
                </a:moveTo>
                <a:cubicBezTo>
                  <a:pt x="119998" y="874669"/>
                  <a:pt x="133735" y="877692"/>
                  <a:pt x="142538" y="881192"/>
                </a:cubicBezTo>
                <a:cubicBezTo>
                  <a:pt x="132143" y="892541"/>
                  <a:pt x="97032" y="914500"/>
                  <a:pt x="80803" y="893602"/>
                </a:cubicBezTo>
                <a:cubicBezTo>
                  <a:pt x="84198" y="881351"/>
                  <a:pt x="95230" y="876498"/>
                  <a:pt x="107614" y="875584"/>
                </a:cubicBezTo>
                <a:close/>
                <a:moveTo>
                  <a:pt x="2302934" y="835898"/>
                </a:moveTo>
                <a:cubicBezTo>
                  <a:pt x="2293493" y="834837"/>
                  <a:pt x="2287448" y="836959"/>
                  <a:pt x="2286494" y="844171"/>
                </a:cubicBezTo>
                <a:cubicBezTo>
                  <a:pt x="2292326" y="845125"/>
                  <a:pt x="2293493" y="850959"/>
                  <a:pt x="2298797" y="852444"/>
                </a:cubicBezTo>
                <a:cubicBezTo>
                  <a:pt x="2297843" y="844701"/>
                  <a:pt x="2303466" y="843323"/>
                  <a:pt x="2302934" y="835898"/>
                </a:cubicBezTo>
                <a:close/>
                <a:moveTo>
                  <a:pt x="2238070" y="810906"/>
                </a:moveTo>
                <a:cubicBezTo>
                  <a:pt x="2233158" y="811481"/>
                  <a:pt x="2228603" y="813994"/>
                  <a:pt x="2224757" y="819563"/>
                </a:cubicBezTo>
                <a:cubicBezTo>
                  <a:pt x="2231972" y="823275"/>
                  <a:pt x="2237488" y="828790"/>
                  <a:pt x="2241305" y="836003"/>
                </a:cubicBezTo>
                <a:cubicBezTo>
                  <a:pt x="2252656" y="826245"/>
                  <a:pt x="2275673" y="846505"/>
                  <a:pt x="2282464" y="827836"/>
                </a:cubicBezTo>
                <a:cubicBezTo>
                  <a:pt x="2270767" y="824893"/>
                  <a:pt x="2252808" y="809181"/>
                  <a:pt x="2238070" y="810906"/>
                </a:cubicBezTo>
                <a:close/>
                <a:moveTo>
                  <a:pt x="2146476" y="782543"/>
                </a:moveTo>
                <a:cubicBezTo>
                  <a:pt x="2133854" y="779467"/>
                  <a:pt x="2138627" y="793892"/>
                  <a:pt x="2126005" y="790816"/>
                </a:cubicBezTo>
                <a:cubicBezTo>
                  <a:pt x="2114124" y="791346"/>
                  <a:pt x="2099062" y="788483"/>
                  <a:pt x="2093015" y="794848"/>
                </a:cubicBezTo>
                <a:cubicBezTo>
                  <a:pt x="2092272" y="814365"/>
                  <a:pt x="2108609" y="821365"/>
                  <a:pt x="2121762" y="815424"/>
                </a:cubicBezTo>
                <a:cubicBezTo>
                  <a:pt x="2123246" y="833033"/>
                  <a:pt x="2141066" y="834518"/>
                  <a:pt x="2138202" y="856582"/>
                </a:cubicBezTo>
                <a:cubicBezTo>
                  <a:pt x="2151567" y="854142"/>
                  <a:pt x="2157402" y="859339"/>
                  <a:pt x="2167055" y="860613"/>
                </a:cubicBezTo>
                <a:cubicBezTo>
                  <a:pt x="2173419" y="853187"/>
                  <a:pt x="2173419" y="826988"/>
                  <a:pt x="2167161" y="819563"/>
                </a:cubicBezTo>
                <a:cubicBezTo>
                  <a:pt x="2159840" y="819563"/>
                  <a:pt x="2143188" y="830700"/>
                  <a:pt x="2138308" y="819563"/>
                </a:cubicBezTo>
                <a:cubicBezTo>
                  <a:pt x="2138945" y="810546"/>
                  <a:pt x="2148703" y="810757"/>
                  <a:pt x="2158886" y="811288"/>
                </a:cubicBezTo>
                <a:cubicBezTo>
                  <a:pt x="2156765" y="799726"/>
                  <a:pt x="2148916" y="793787"/>
                  <a:pt x="2146476" y="782543"/>
                </a:cubicBezTo>
                <a:close/>
                <a:moveTo>
                  <a:pt x="2237063" y="749661"/>
                </a:moveTo>
                <a:cubicBezTo>
                  <a:pt x="2261672" y="742873"/>
                  <a:pt x="2267189" y="786998"/>
                  <a:pt x="2237063" y="778406"/>
                </a:cubicBezTo>
                <a:cubicBezTo>
                  <a:pt x="2237063" y="768861"/>
                  <a:pt x="2237063" y="759208"/>
                  <a:pt x="2237063" y="749661"/>
                </a:cubicBezTo>
                <a:close/>
                <a:moveTo>
                  <a:pt x="200135" y="724945"/>
                </a:moveTo>
                <a:cubicBezTo>
                  <a:pt x="206500" y="733325"/>
                  <a:pt x="206500" y="761752"/>
                  <a:pt x="200135" y="770132"/>
                </a:cubicBezTo>
                <a:cubicBezTo>
                  <a:pt x="183589" y="774375"/>
                  <a:pt x="181891" y="763768"/>
                  <a:pt x="175527" y="757829"/>
                </a:cubicBezTo>
                <a:cubicBezTo>
                  <a:pt x="179240" y="742341"/>
                  <a:pt x="186876" y="730779"/>
                  <a:pt x="200135" y="724945"/>
                </a:cubicBezTo>
                <a:close/>
                <a:moveTo>
                  <a:pt x="1121912" y="720701"/>
                </a:moveTo>
                <a:cubicBezTo>
                  <a:pt x="1130503" y="730778"/>
                  <a:pt x="1127746" y="729505"/>
                  <a:pt x="1126049" y="745416"/>
                </a:cubicBezTo>
                <a:cubicBezTo>
                  <a:pt x="1119154" y="745416"/>
                  <a:pt x="1112259" y="745416"/>
                  <a:pt x="1105471" y="745416"/>
                </a:cubicBezTo>
                <a:cubicBezTo>
                  <a:pt x="1105471" y="738628"/>
                  <a:pt x="1105471" y="731733"/>
                  <a:pt x="1105471" y="724838"/>
                </a:cubicBezTo>
                <a:cubicBezTo>
                  <a:pt x="1112896" y="725262"/>
                  <a:pt x="1114170" y="719747"/>
                  <a:pt x="1121912" y="720701"/>
                </a:cubicBezTo>
                <a:close/>
                <a:moveTo>
                  <a:pt x="537556" y="712641"/>
                </a:moveTo>
                <a:cubicBezTo>
                  <a:pt x="541693" y="712641"/>
                  <a:pt x="545723" y="712641"/>
                  <a:pt x="549860" y="712641"/>
                </a:cubicBezTo>
                <a:cubicBezTo>
                  <a:pt x="562165" y="728976"/>
                  <a:pt x="544027" y="743403"/>
                  <a:pt x="533313" y="749661"/>
                </a:cubicBezTo>
                <a:cubicBezTo>
                  <a:pt x="535116" y="769389"/>
                  <a:pt x="528540" y="793045"/>
                  <a:pt x="512946" y="798984"/>
                </a:cubicBezTo>
                <a:cubicBezTo>
                  <a:pt x="506901" y="785090"/>
                  <a:pt x="518037" y="776815"/>
                  <a:pt x="521115" y="766102"/>
                </a:cubicBezTo>
                <a:cubicBezTo>
                  <a:pt x="522599" y="761116"/>
                  <a:pt x="519523" y="754645"/>
                  <a:pt x="521115" y="749661"/>
                </a:cubicBezTo>
                <a:cubicBezTo>
                  <a:pt x="525358" y="736613"/>
                  <a:pt x="536178" y="726431"/>
                  <a:pt x="537556" y="712641"/>
                </a:cubicBezTo>
                <a:close/>
                <a:moveTo>
                  <a:pt x="2023112" y="712533"/>
                </a:moveTo>
                <a:cubicBezTo>
                  <a:pt x="2011550" y="719959"/>
                  <a:pt x="2010065" y="751994"/>
                  <a:pt x="2035523" y="745417"/>
                </a:cubicBezTo>
                <a:cubicBezTo>
                  <a:pt x="2032554" y="733324"/>
                  <a:pt x="2034356" y="716352"/>
                  <a:pt x="2023112" y="712533"/>
                </a:cubicBezTo>
                <a:close/>
                <a:moveTo>
                  <a:pt x="825544" y="704154"/>
                </a:moveTo>
                <a:cubicBezTo>
                  <a:pt x="843472" y="701397"/>
                  <a:pt x="848350" y="711579"/>
                  <a:pt x="854397" y="720596"/>
                </a:cubicBezTo>
                <a:cubicBezTo>
                  <a:pt x="852913" y="732901"/>
                  <a:pt x="852063" y="745629"/>
                  <a:pt x="842092" y="749449"/>
                </a:cubicBezTo>
                <a:cubicBezTo>
                  <a:pt x="851109" y="775435"/>
                  <a:pt x="897675" y="783710"/>
                  <a:pt x="879006" y="823593"/>
                </a:cubicBezTo>
                <a:cubicBezTo>
                  <a:pt x="858216" y="825184"/>
                  <a:pt x="852381" y="811925"/>
                  <a:pt x="841986" y="803015"/>
                </a:cubicBezTo>
                <a:cubicBezTo>
                  <a:pt x="826818" y="800363"/>
                  <a:pt x="821514" y="787847"/>
                  <a:pt x="813135" y="778300"/>
                </a:cubicBezTo>
                <a:cubicBezTo>
                  <a:pt x="794891" y="782860"/>
                  <a:pt x="796693" y="767375"/>
                  <a:pt x="784388" y="765890"/>
                </a:cubicBezTo>
                <a:cubicBezTo>
                  <a:pt x="791496" y="755176"/>
                  <a:pt x="799132" y="744993"/>
                  <a:pt x="817378" y="745310"/>
                </a:cubicBezTo>
                <a:cubicBezTo>
                  <a:pt x="815680" y="727173"/>
                  <a:pt x="818438" y="713490"/>
                  <a:pt x="825544" y="704154"/>
                </a:cubicBezTo>
                <a:close/>
                <a:moveTo>
                  <a:pt x="714591" y="646983"/>
                </a:moveTo>
                <a:cubicBezTo>
                  <a:pt x="739732" y="669470"/>
                  <a:pt x="753415" y="703732"/>
                  <a:pt x="751505" y="753692"/>
                </a:cubicBezTo>
                <a:cubicBezTo>
                  <a:pt x="736654" y="753905"/>
                  <a:pt x="731563" y="763982"/>
                  <a:pt x="718623" y="765997"/>
                </a:cubicBezTo>
                <a:cubicBezTo>
                  <a:pt x="700379" y="770453"/>
                  <a:pt x="698150" y="758995"/>
                  <a:pt x="685740" y="757828"/>
                </a:cubicBezTo>
                <a:cubicBezTo>
                  <a:pt x="681603" y="775650"/>
                  <a:pt x="694226" y="776817"/>
                  <a:pt x="698150" y="786575"/>
                </a:cubicBezTo>
                <a:cubicBezTo>
                  <a:pt x="697939" y="806940"/>
                  <a:pt x="701332" y="830914"/>
                  <a:pt x="685740" y="836005"/>
                </a:cubicBezTo>
                <a:cubicBezTo>
                  <a:pt x="688074" y="845975"/>
                  <a:pt x="701227" y="845127"/>
                  <a:pt x="710455" y="848310"/>
                </a:cubicBezTo>
                <a:cubicBezTo>
                  <a:pt x="711728" y="857856"/>
                  <a:pt x="698575" y="852870"/>
                  <a:pt x="698150" y="860615"/>
                </a:cubicBezTo>
                <a:cubicBezTo>
                  <a:pt x="712046" y="892542"/>
                  <a:pt x="682770" y="901665"/>
                  <a:pt x="685740" y="934759"/>
                </a:cubicBezTo>
                <a:cubicBezTo>
                  <a:pt x="668238" y="932320"/>
                  <a:pt x="666646" y="945791"/>
                  <a:pt x="661025" y="955337"/>
                </a:cubicBezTo>
                <a:cubicBezTo>
                  <a:pt x="652752" y="965627"/>
                  <a:pt x="671737" y="969127"/>
                  <a:pt x="661025" y="984084"/>
                </a:cubicBezTo>
                <a:cubicBezTo>
                  <a:pt x="651372" y="985462"/>
                  <a:pt x="644053" y="989070"/>
                  <a:pt x="636310" y="992251"/>
                </a:cubicBezTo>
                <a:cubicBezTo>
                  <a:pt x="623475" y="994161"/>
                  <a:pt x="625384" y="981219"/>
                  <a:pt x="615732" y="979948"/>
                </a:cubicBezTo>
                <a:cubicBezTo>
                  <a:pt x="617006" y="969021"/>
                  <a:pt x="592713" y="983767"/>
                  <a:pt x="599184" y="967536"/>
                </a:cubicBezTo>
                <a:cubicBezTo>
                  <a:pt x="603746" y="954172"/>
                  <a:pt x="629415" y="962128"/>
                  <a:pt x="640340" y="955233"/>
                </a:cubicBezTo>
                <a:cubicBezTo>
                  <a:pt x="645009" y="931366"/>
                  <a:pt x="632704" y="924365"/>
                  <a:pt x="628035" y="909938"/>
                </a:cubicBezTo>
                <a:cubicBezTo>
                  <a:pt x="619445" y="911635"/>
                  <a:pt x="617110" y="907181"/>
                  <a:pt x="611489" y="905801"/>
                </a:cubicBezTo>
                <a:cubicBezTo>
                  <a:pt x="597593" y="904317"/>
                  <a:pt x="593987" y="912909"/>
                  <a:pt x="586773" y="918213"/>
                </a:cubicBezTo>
                <a:cubicBezTo>
                  <a:pt x="574150" y="921289"/>
                  <a:pt x="578923" y="906969"/>
                  <a:pt x="566196" y="909938"/>
                </a:cubicBezTo>
                <a:cubicBezTo>
                  <a:pt x="549011" y="910575"/>
                  <a:pt x="547844" y="927229"/>
                  <a:pt x="525144" y="922349"/>
                </a:cubicBezTo>
                <a:cubicBezTo>
                  <a:pt x="526735" y="912485"/>
                  <a:pt x="517508" y="913439"/>
                  <a:pt x="521008" y="901771"/>
                </a:cubicBezTo>
                <a:cubicBezTo>
                  <a:pt x="539040" y="897846"/>
                  <a:pt x="575000" y="911955"/>
                  <a:pt x="574469" y="889360"/>
                </a:cubicBezTo>
                <a:cubicBezTo>
                  <a:pt x="576908" y="870585"/>
                  <a:pt x="552937" y="879389"/>
                  <a:pt x="541588" y="877056"/>
                </a:cubicBezTo>
                <a:cubicBezTo>
                  <a:pt x="528644" y="874298"/>
                  <a:pt x="520795" y="869738"/>
                  <a:pt x="512839" y="868781"/>
                </a:cubicBezTo>
                <a:cubicBezTo>
                  <a:pt x="502021" y="867616"/>
                  <a:pt x="495126" y="870268"/>
                  <a:pt x="496399" y="881193"/>
                </a:cubicBezTo>
                <a:cubicBezTo>
                  <a:pt x="486322" y="871646"/>
                  <a:pt x="488337" y="870903"/>
                  <a:pt x="467546" y="864751"/>
                </a:cubicBezTo>
                <a:cubicBezTo>
                  <a:pt x="452908" y="860295"/>
                  <a:pt x="451635" y="855311"/>
                  <a:pt x="430526" y="856583"/>
                </a:cubicBezTo>
                <a:cubicBezTo>
                  <a:pt x="415782" y="853507"/>
                  <a:pt x="409737" y="841734"/>
                  <a:pt x="389476" y="844173"/>
                </a:cubicBezTo>
                <a:cubicBezTo>
                  <a:pt x="370172" y="845447"/>
                  <a:pt x="365187" y="861145"/>
                  <a:pt x="340047" y="856583"/>
                </a:cubicBezTo>
                <a:cubicBezTo>
                  <a:pt x="325409" y="856052"/>
                  <a:pt x="325090" y="841308"/>
                  <a:pt x="307163" y="844173"/>
                </a:cubicBezTo>
                <a:cubicBezTo>
                  <a:pt x="298253" y="843536"/>
                  <a:pt x="305255" y="858704"/>
                  <a:pt x="303027" y="864751"/>
                </a:cubicBezTo>
                <a:cubicBezTo>
                  <a:pt x="290298" y="867934"/>
                  <a:pt x="285420" y="883421"/>
                  <a:pt x="274280" y="889360"/>
                </a:cubicBezTo>
                <a:cubicBezTo>
                  <a:pt x="270143" y="891694"/>
                  <a:pt x="262401" y="887875"/>
                  <a:pt x="257840" y="889360"/>
                </a:cubicBezTo>
                <a:cubicBezTo>
                  <a:pt x="247974" y="892648"/>
                  <a:pt x="240125" y="909303"/>
                  <a:pt x="229093" y="901771"/>
                </a:cubicBezTo>
                <a:cubicBezTo>
                  <a:pt x="194513" y="878435"/>
                  <a:pt x="221775" y="821580"/>
                  <a:pt x="245535" y="807153"/>
                </a:cubicBezTo>
                <a:cubicBezTo>
                  <a:pt x="245111" y="789546"/>
                  <a:pt x="236412" y="761967"/>
                  <a:pt x="245535" y="741282"/>
                </a:cubicBezTo>
                <a:cubicBezTo>
                  <a:pt x="247020" y="737887"/>
                  <a:pt x="255188" y="735765"/>
                  <a:pt x="257840" y="733113"/>
                </a:cubicBezTo>
                <a:cubicBezTo>
                  <a:pt x="259218" y="731735"/>
                  <a:pt x="256462" y="726219"/>
                  <a:pt x="257840" y="724947"/>
                </a:cubicBezTo>
                <a:cubicBezTo>
                  <a:pt x="259325" y="723568"/>
                  <a:pt x="264627" y="726219"/>
                  <a:pt x="266113" y="724947"/>
                </a:cubicBezTo>
                <a:cubicBezTo>
                  <a:pt x="273008" y="718052"/>
                  <a:pt x="277886" y="710733"/>
                  <a:pt x="282555" y="704368"/>
                </a:cubicBezTo>
                <a:cubicBezTo>
                  <a:pt x="299101" y="710520"/>
                  <a:pt x="310771" y="696200"/>
                  <a:pt x="323711" y="696200"/>
                </a:cubicBezTo>
                <a:cubicBezTo>
                  <a:pt x="344501" y="696200"/>
                  <a:pt x="359458" y="708823"/>
                  <a:pt x="377173" y="716778"/>
                </a:cubicBezTo>
                <a:cubicBezTo>
                  <a:pt x="382581" y="737356"/>
                  <a:pt x="399342" y="746797"/>
                  <a:pt x="414193" y="757935"/>
                </a:cubicBezTo>
                <a:cubicBezTo>
                  <a:pt x="423844" y="757935"/>
                  <a:pt x="433391" y="757935"/>
                  <a:pt x="442938" y="757935"/>
                </a:cubicBezTo>
                <a:cubicBezTo>
                  <a:pt x="451954" y="757193"/>
                  <a:pt x="456091" y="761330"/>
                  <a:pt x="455349" y="770240"/>
                </a:cubicBezTo>
                <a:cubicBezTo>
                  <a:pt x="467017" y="765997"/>
                  <a:pt x="472532" y="765997"/>
                  <a:pt x="484094" y="770240"/>
                </a:cubicBezTo>
                <a:cubicBezTo>
                  <a:pt x="483351" y="784666"/>
                  <a:pt x="474654" y="790924"/>
                  <a:pt x="463516" y="794955"/>
                </a:cubicBezTo>
                <a:cubicBezTo>
                  <a:pt x="472321" y="817867"/>
                  <a:pt x="504142" y="817443"/>
                  <a:pt x="533419" y="819669"/>
                </a:cubicBezTo>
                <a:cubicBezTo>
                  <a:pt x="538086" y="801002"/>
                  <a:pt x="560573" y="800152"/>
                  <a:pt x="566407" y="782650"/>
                </a:cubicBezTo>
                <a:cubicBezTo>
                  <a:pt x="584440" y="788166"/>
                  <a:pt x="591759" y="778939"/>
                  <a:pt x="603427" y="790924"/>
                </a:cubicBezTo>
                <a:cubicBezTo>
                  <a:pt x="613504" y="784347"/>
                  <a:pt x="621671" y="776180"/>
                  <a:pt x="628142" y="766210"/>
                </a:cubicBezTo>
                <a:cubicBezTo>
                  <a:pt x="627718" y="754541"/>
                  <a:pt x="612656" y="748707"/>
                  <a:pt x="624005" y="737463"/>
                </a:cubicBezTo>
                <a:cubicBezTo>
                  <a:pt x="642992" y="725795"/>
                  <a:pt x="638962" y="753161"/>
                  <a:pt x="661130" y="749874"/>
                </a:cubicBezTo>
                <a:cubicBezTo>
                  <a:pt x="670996" y="740328"/>
                  <a:pt x="654661" y="738841"/>
                  <a:pt x="652858" y="729296"/>
                </a:cubicBezTo>
                <a:cubicBezTo>
                  <a:pt x="646811" y="677850"/>
                  <a:pt x="657843" y="639663"/>
                  <a:pt x="714591" y="646983"/>
                </a:cubicBezTo>
                <a:close/>
                <a:moveTo>
                  <a:pt x="370648" y="605905"/>
                </a:moveTo>
                <a:cubicBezTo>
                  <a:pt x="381282" y="606355"/>
                  <a:pt x="391333" y="611500"/>
                  <a:pt x="393613" y="622054"/>
                </a:cubicBezTo>
                <a:cubicBezTo>
                  <a:pt x="393084" y="636692"/>
                  <a:pt x="389476" y="648149"/>
                  <a:pt x="377173" y="650906"/>
                </a:cubicBezTo>
                <a:cubicBezTo>
                  <a:pt x="377491" y="661302"/>
                  <a:pt x="392447" y="657377"/>
                  <a:pt x="397645" y="663105"/>
                </a:cubicBezTo>
                <a:cubicBezTo>
                  <a:pt x="391598" y="675834"/>
                  <a:pt x="364338" y="671803"/>
                  <a:pt x="352457" y="667241"/>
                </a:cubicBezTo>
                <a:cubicBezTo>
                  <a:pt x="352139" y="648467"/>
                  <a:pt x="340577" y="640829"/>
                  <a:pt x="344184" y="617918"/>
                </a:cubicBezTo>
                <a:cubicBezTo>
                  <a:pt x="348798" y="609697"/>
                  <a:pt x="360015" y="605454"/>
                  <a:pt x="370648" y="605905"/>
                </a:cubicBezTo>
                <a:close/>
                <a:moveTo>
                  <a:pt x="216577" y="593202"/>
                </a:moveTo>
                <a:cubicBezTo>
                  <a:pt x="231533" y="593308"/>
                  <a:pt x="234715" y="605294"/>
                  <a:pt x="233124" y="621947"/>
                </a:cubicBezTo>
                <a:cubicBezTo>
                  <a:pt x="219547" y="620782"/>
                  <a:pt x="204060" y="607840"/>
                  <a:pt x="216577" y="593202"/>
                </a:cubicBezTo>
                <a:close/>
                <a:moveTo>
                  <a:pt x="1874821" y="588959"/>
                </a:moveTo>
                <a:cubicBezTo>
                  <a:pt x="1876732" y="601793"/>
                  <a:pt x="1871215" y="607310"/>
                  <a:pt x="1858380" y="605399"/>
                </a:cubicBezTo>
                <a:cubicBezTo>
                  <a:pt x="1857851" y="625129"/>
                  <a:pt x="1873656" y="628629"/>
                  <a:pt x="1895401" y="625977"/>
                </a:cubicBezTo>
                <a:cubicBezTo>
                  <a:pt x="1902188" y="643904"/>
                  <a:pt x="1917888" y="652920"/>
                  <a:pt x="1924253" y="671272"/>
                </a:cubicBezTo>
                <a:cubicBezTo>
                  <a:pt x="1931996" y="671802"/>
                  <a:pt x="1937936" y="673924"/>
                  <a:pt x="1940693" y="679439"/>
                </a:cubicBezTo>
                <a:cubicBezTo>
                  <a:pt x="1952891" y="676576"/>
                  <a:pt x="1958514" y="667136"/>
                  <a:pt x="1977712" y="671272"/>
                </a:cubicBezTo>
                <a:cubicBezTo>
                  <a:pt x="1986411" y="663634"/>
                  <a:pt x="1989700" y="657058"/>
                  <a:pt x="2002429" y="662997"/>
                </a:cubicBezTo>
                <a:cubicBezTo>
                  <a:pt x="1993943" y="669681"/>
                  <a:pt x="1992882" y="683682"/>
                  <a:pt x="1994154" y="700017"/>
                </a:cubicBezTo>
                <a:cubicBezTo>
                  <a:pt x="2004126" y="702458"/>
                  <a:pt x="2019082" y="702139"/>
                  <a:pt x="2031174" y="700017"/>
                </a:cubicBezTo>
                <a:cubicBezTo>
                  <a:pt x="2031068" y="682621"/>
                  <a:pt x="2024492" y="671377"/>
                  <a:pt x="2027144" y="650799"/>
                </a:cubicBezTo>
                <a:cubicBezTo>
                  <a:pt x="2009005" y="641465"/>
                  <a:pt x="2003490" y="619613"/>
                  <a:pt x="1981849" y="613674"/>
                </a:cubicBezTo>
                <a:cubicBezTo>
                  <a:pt x="1973682" y="613674"/>
                  <a:pt x="1965409" y="613674"/>
                  <a:pt x="1957241" y="613674"/>
                </a:cubicBezTo>
                <a:cubicBezTo>
                  <a:pt x="1953741" y="604869"/>
                  <a:pt x="1942073" y="604127"/>
                  <a:pt x="1928389" y="605399"/>
                </a:cubicBezTo>
                <a:cubicBezTo>
                  <a:pt x="1917145" y="593307"/>
                  <a:pt x="1898053" y="589064"/>
                  <a:pt x="1874821" y="588959"/>
                </a:cubicBezTo>
                <a:close/>
                <a:moveTo>
                  <a:pt x="2253503" y="580791"/>
                </a:moveTo>
                <a:cubicBezTo>
                  <a:pt x="2272066" y="578883"/>
                  <a:pt x="2282250" y="585034"/>
                  <a:pt x="2278219" y="605506"/>
                </a:cubicBezTo>
                <a:cubicBezTo>
                  <a:pt x="2263687" y="606886"/>
                  <a:pt x="2268036" y="616856"/>
                  <a:pt x="2253503" y="609642"/>
                </a:cubicBezTo>
                <a:cubicBezTo>
                  <a:pt x="2247564" y="604128"/>
                  <a:pt x="2247564" y="586308"/>
                  <a:pt x="2253503" y="580791"/>
                </a:cubicBezTo>
                <a:close/>
                <a:moveTo>
                  <a:pt x="1883203" y="560213"/>
                </a:moveTo>
                <a:cubicBezTo>
                  <a:pt x="1872913" y="559682"/>
                  <a:pt x="1863155" y="559469"/>
                  <a:pt x="1862623" y="568486"/>
                </a:cubicBezTo>
                <a:cubicBezTo>
                  <a:pt x="1870791" y="572624"/>
                  <a:pt x="1869094" y="586625"/>
                  <a:pt x="1883203" y="584927"/>
                </a:cubicBezTo>
                <a:cubicBezTo>
                  <a:pt x="1883203" y="576654"/>
                  <a:pt x="1883203" y="568486"/>
                  <a:pt x="1883203" y="560213"/>
                </a:cubicBezTo>
                <a:close/>
                <a:moveTo>
                  <a:pt x="2266100" y="548069"/>
                </a:moveTo>
                <a:cubicBezTo>
                  <a:pt x="2270529" y="547644"/>
                  <a:pt x="2275567" y="549236"/>
                  <a:pt x="2278219" y="552046"/>
                </a:cubicBezTo>
                <a:cubicBezTo>
                  <a:pt x="2277795" y="562547"/>
                  <a:pt x="2262945" y="561806"/>
                  <a:pt x="2257641" y="556185"/>
                </a:cubicBezTo>
                <a:cubicBezTo>
                  <a:pt x="2257853" y="550933"/>
                  <a:pt x="2261672" y="548493"/>
                  <a:pt x="2266100" y="548069"/>
                </a:cubicBezTo>
                <a:close/>
                <a:moveTo>
                  <a:pt x="2113593" y="461354"/>
                </a:moveTo>
                <a:cubicBezTo>
                  <a:pt x="2125685" y="474400"/>
                  <a:pt x="2118049" y="486173"/>
                  <a:pt x="2113593" y="502615"/>
                </a:cubicBezTo>
                <a:cubicBezTo>
                  <a:pt x="2097256" y="504843"/>
                  <a:pt x="2101182" y="504843"/>
                  <a:pt x="2084847" y="502615"/>
                </a:cubicBezTo>
                <a:cubicBezTo>
                  <a:pt x="2086438" y="492751"/>
                  <a:pt x="2077315" y="493705"/>
                  <a:pt x="2080710" y="482037"/>
                </a:cubicBezTo>
                <a:cubicBezTo>
                  <a:pt x="2086544" y="470051"/>
                  <a:pt x="2094605" y="460187"/>
                  <a:pt x="2113593" y="461354"/>
                </a:cubicBezTo>
                <a:close/>
                <a:moveTo>
                  <a:pt x="1911549" y="242418"/>
                </a:moveTo>
                <a:cubicBezTo>
                  <a:pt x="1916775" y="241389"/>
                  <a:pt x="1922529" y="241674"/>
                  <a:pt x="1928496" y="243371"/>
                </a:cubicBezTo>
                <a:cubicBezTo>
                  <a:pt x="1925313" y="263738"/>
                  <a:pt x="1941012" y="265330"/>
                  <a:pt x="1932632" y="280391"/>
                </a:cubicBezTo>
                <a:cubicBezTo>
                  <a:pt x="1934330" y="284104"/>
                  <a:pt x="1936132" y="287817"/>
                  <a:pt x="1940799" y="288666"/>
                </a:cubicBezTo>
                <a:cubicBezTo>
                  <a:pt x="1930192" y="308077"/>
                  <a:pt x="1901128" y="287923"/>
                  <a:pt x="1887340" y="284528"/>
                </a:cubicBezTo>
                <a:cubicBezTo>
                  <a:pt x="1884953" y="260423"/>
                  <a:pt x="1895871" y="245506"/>
                  <a:pt x="1911549" y="242418"/>
                </a:cubicBezTo>
                <a:close/>
                <a:moveTo>
                  <a:pt x="1879065" y="218763"/>
                </a:moveTo>
                <a:cubicBezTo>
                  <a:pt x="1891264" y="224703"/>
                  <a:pt x="1873655" y="234781"/>
                  <a:pt x="1879065" y="247510"/>
                </a:cubicBezTo>
                <a:cubicBezTo>
                  <a:pt x="1873018" y="242736"/>
                  <a:pt x="1860715" y="243903"/>
                  <a:pt x="1862624" y="231068"/>
                </a:cubicBezTo>
                <a:cubicBezTo>
                  <a:pt x="1872912" y="231809"/>
                  <a:pt x="1875459" y="224703"/>
                  <a:pt x="1879065" y="218763"/>
                </a:cubicBezTo>
                <a:close/>
                <a:moveTo>
                  <a:pt x="1932526" y="140482"/>
                </a:moveTo>
                <a:cubicBezTo>
                  <a:pt x="1935600" y="140482"/>
                  <a:pt x="1938252" y="148968"/>
                  <a:pt x="1936660" y="152787"/>
                </a:cubicBezTo>
                <a:cubicBezTo>
                  <a:pt x="1936238" y="153848"/>
                  <a:pt x="1929237" y="151937"/>
                  <a:pt x="1928494" y="152787"/>
                </a:cubicBezTo>
                <a:cubicBezTo>
                  <a:pt x="1926053" y="155226"/>
                  <a:pt x="1929448" y="168592"/>
                  <a:pt x="1916191" y="165090"/>
                </a:cubicBezTo>
                <a:cubicBezTo>
                  <a:pt x="1915236" y="172409"/>
                  <a:pt x="1920327" y="185668"/>
                  <a:pt x="1907916" y="181532"/>
                </a:cubicBezTo>
                <a:cubicBezTo>
                  <a:pt x="1907916" y="176121"/>
                  <a:pt x="1907916" y="170500"/>
                  <a:pt x="1907916" y="165090"/>
                </a:cubicBezTo>
                <a:cubicBezTo>
                  <a:pt x="1920645" y="161590"/>
                  <a:pt x="1922553" y="146953"/>
                  <a:pt x="1932526" y="140482"/>
                </a:cubicBezTo>
                <a:close/>
                <a:moveTo>
                  <a:pt x="1755278" y="124675"/>
                </a:moveTo>
                <a:cubicBezTo>
                  <a:pt x="1760792" y="127327"/>
                  <a:pt x="1762914" y="133478"/>
                  <a:pt x="1763444" y="141117"/>
                </a:cubicBezTo>
                <a:cubicBezTo>
                  <a:pt x="1774371" y="141117"/>
                  <a:pt x="1785401" y="141117"/>
                  <a:pt x="1796328" y="141117"/>
                </a:cubicBezTo>
                <a:cubicBezTo>
                  <a:pt x="1811284" y="143980"/>
                  <a:pt x="1813936" y="159149"/>
                  <a:pt x="1837484" y="153422"/>
                </a:cubicBezTo>
                <a:cubicBezTo>
                  <a:pt x="1845016" y="170605"/>
                  <a:pt x="1851274" y="189061"/>
                  <a:pt x="1874504" y="190440"/>
                </a:cubicBezTo>
                <a:cubicBezTo>
                  <a:pt x="1874080" y="200943"/>
                  <a:pt x="1860714" y="198608"/>
                  <a:pt x="1849789" y="198715"/>
                </a:cubicBezTo>
                <a:cubicBezTo>
                  <a:pt x="1839712" y="200943"/>
                  <a:pt x="1840986" y="214626"/>
                  <a:pt x="1825074" y="211020"/>
                </a:cubicBezTo>
                <a:cubicBezTo>
                  <a:pt x="1806935" y="224490"/>
                  <a:pt x="1812663" y="261616"/>
                  <a:pt x="1788053" y="268616"/>
                </a:cubicBezTo>
                <a:cubicBezTo>
                  <a:pt x="1801207" y="275937"/>
                  <a:pt x="1816056" y="281769"/>
                  <a:pt x="1821044" y="297363"/>
                </a:cubicBezTo>
                <a:cubicBezTo>
                  <a:pt x="1826452" y="297363"/>
                  <a:pt x="1831968" y="297363"/>
                  <a:pt x="1837484" y="297363"/>
                </a:cubicBezTo>
                <a:cubicBezTo>
                  <a:pt x="1832924" y="317517"/>
                  <a:pt x="1819451" y="328761"/>
                  <a:pt x="1816906" y="350824"/>
                </a:cubicBezTo>
                <a:cubicBezTo>
                  <a:pt x="1817223" y="362916"/>
                  <a:pt x="1826348" y="366099"/>
                  <a:pt x="1833454" y="371402"/>
                </a:cubicBezTo>
                <a:cubicBezTo>
                  <a:pt x="1852971" y="362173"/>
                  <a:pt x="1880020" y="360371"/>
                  <a:pt x="1899325" y="350824"/>
                </a:cubicBezTo>
                <a:cubicBezTo>
                  <a:pt x="1897310" y="341489"/>
                  <a:pt x="1891158" y="329820"/>
                  <a:pt x="1899325" y="322078"/>
                </a:cubicBezTo>
                <a:cubicBezTo>
                  <a:pt x="1929876" y="323138"/>
                  <a:pt x="1896673" y="362916"/>
                  <a:pt x="1928072" y="363128"/>
                </a:cubicBezTo>
                <a:cubicBezTo>
                  <a:pt x="1925948" y="376176"/>
                  <a:pt x="1915978" y="381267"/>
                  <a:pt x="1915767" y="396011"/>
                </a:cubicBezTo>
                <a:cubicBezTo>
                  <a:pt x="1904098" y="400360"/>
                  <a:pt x="1898582" y="400360"/>
                  <a:pt x="1886915" y="396011"/>
                </a:cubicBezTo>
                <a:cubicBezTo>
                  <a:pt x="1877686" y="410437"/>
                  <a:pt x="1890626" y="411073"/>
                  <a:pt x="1895082" y="420726"/>
                </a:cubicBezTo>
                <a:cubicBezTo>
                  <a:pt x="1899220" y="429531"/>
                  <a:pt x="1894658" y="444805"/>
                  <a:pt x="1907385" y="449579"/>
                </a:cubicBezTo>
                <a:cubicBezTo>
                  <a:pt x="1907385" y="459124"/>
                  <a:pt x="1907385" y="468777"/>
                  <a:pt x="1907385" y="478324"/>
                </a:cubicBezTo>
                <a:cubicBezTo>
                  <a:pt x="1908448" y="482780"/>
                  <a:pt x="1915554" y="481082"/>
                  <a:pt x="1915660" y="486597"/>
                </a:cubicBezTo>
                <a:cubicBezTo>
                  <a:pt x="1915660" y="496144"/>
                  <a:pt x="1915660" y="505797"/>
                  <a:pt x="1915660" y="515344"/>
                </a:cubicBezTo>
                <a:cubicBezTo>
                  <a:pt x="1905583" y="524466"/>
                  <a:pt x="1893491" y="531466"/>
                  <a:pt x="1878640" y="535922"/>
                </a:cubicBezTo>
                <a:cubicBezTo>
                  <a:pt x="1880020" y="545575"/>
                  <a:pt x="1883625" y="552894"/>
                  <a:pt x="1886915" y="560530"/>
                </a:cubicBezTo>
                <a:cubicBezTo>
                  <a:pt x="1915025" y="557878"/>
                  <a:pt x="1929980" y="563395"/>
                  <a:pt x="1940377" y="539952"/>
                </a:cubicBezTo>
                <a:cubicBezTo>
                  <a:pt x="1951194" y="538786"/>
                  <a:pt x="1950982" y="548544"/>
                  <a:pt x="1952786" y="556500"/>
                </a:cubicBezTo>
                <a:cubicBezTo>
                  <a:pt x="1970819" y="548438"/>
                  <a:pt x="1979623" y="541756"/>
                  <a:pt x="1998080" y="552363"/>
                </a:cubicBezTo>
                <a:cubicBezTo>
                  <a:pt x="1998080" y="559258"/>
                  <a:pt x="1998080" y="566047"/>
                  <a:pt x="1998080" y="572942"/>
                </a:cubicBezTo>
                <a:cubicBezTo>
                  <a:pt x="2013778" y="577609"/>
                  <a:pt x="2016430" y="566471"/>
                  <a:pt x="2022690" y="560530"/>
                </a:cubicBezTo>
                <a:cubicBezTo>
                  <a:pt x="2028841" y="554802"/>
                  <a:pt x="2034039" y="546529"/>
                  <a:pt x="2039236" y="539952"/>
                </a:cubicBezTo>
                <a:cubicBezTo>
                  <a:pt x="2034463" y="511948"/>
                  <a:pt x="2046555" y="500599"/>
                  <a:pt x="2047404" y="478217"/>
                </a:cubicBezTo>
                <a:cubicBezTo>
                  <a:pt x="2034780" y="470262"/>
                  <a:pt x="2013884" y="470581"/>
                  <a:pt x="2006248" y="457639"/>
                </a:cubicBezTo>
                <a:cubicBezTo>
                  <a:pt x="2005610" y="439182"/>
                  <a:pt x="2024705" y="440456"/>
                  <a:pt x="2043266" y="441197"/>
                </a:cubicBezTo>
                <a:cubicBezTo>
                  <a:pt x="2052813" y="426029"/>
                  <a:pt x="2044646" y="393253"/>
                  <a:pt x="2047404" y="371296"/>
                </a:cubicBezTo>
                <a:cubicBezTo>
                  <a:pt x="2035523" y="370342"/>
                  <a:pt x="2015900" y="368431"/>
                  <a:pt x="2006248" y="354854"/>
                </a:cubicBezTo>
                <a:cubicBezTo>
                  <a:pt x="1993730" y="317623"/>
                  <a:pt x="2043905" y="305742"/>
                  <a:pt x="2055571" y="330140"/>
                </a:cubicBezTo>
                <a:cubicBezTo>
                  <a:pt x="2077634" y="326109"/>
                  <a:pt x="2069254" y="291635"/>
                  <a:pt x="2084422" y="280710"/>
                </a:cubicBezTo>
                <a:cubicBezTo>
                  <a:pt x="2085059" y="249842"/>
                  <a:pt x="2083044" y="221732"/>
                  <a:pt x="2072013" y="202532"/>
                </a:cubicBezTo>
                <a:cubicBezTo>
                  <a:pt x="2072013" y="183334"/>
                  <a:pt x="2072013" y="164134"/>
                  <a:pt x="2072013" y="144936"/>
                </a:cubicBezTo>
                <a:cubicBezTo>
                  <a:pt x="2080392" y="143768"/>
                  <a:pt x="2080073" y="133798"/>
                  <a:pt x="2088454" y="132524"/>
                </a:cubicBezTo>
                <a:cubicBezTo>
                  <a:pt x="2118684" y="139101"/>
                  <a:pt x="2109563" y="192561"/>
                  <a:pt x="2092591" y="206670"/>
                </a:cubicBezTo>
                <a:cubicBezTo>
                  <a:pt x="2092591" y="253342"/>
                  <a:pt x="2092591" y="299908"/>
                  <a:pt x="2092591" y="346581"/>
                </a:cubicBezTo>
                <a:cubicBezTo>
                  <a:pt x="2086544" y="361006"/>
                  <a:pt x="2079862" y="374902"/>
                  <a:pt x="2072013" y="387738"/>
                </a:cubicBezTo>
                <a:cubicBezTo>
                  <a:pt x="2072013" y="412452"/>
                  <a:pt x="2072013" y="437061"/>
                  <a:pt x="2072013" y="461776"/>
                </a:cubicBezTo>
                <a:cubicBezTo>
                  <a:pt x="2074769" y="472914"/>
                  <a:pt x="2063527" y="469731"/>
                  <a:pt x="2059603" y="474187"/>
                </a:cubicBezTo>
                <a:cubicBezTo>
                  <a:pt x="2081877" y="527329"/>
                  <a:pt x="2060662" y="605718"/>
                  <a:pt x="2088454" y="647086"/>
                </a:cubicBezTo>
                <a:cubicBezTo>
                  <a:pt x="2095136" y="645921"/>
                  <a:pt x="2095456" y="650905"/>
                  <a:pt x="2100759" y="651224"/>
                </a:cubicBezTo>
                <a:cubicBezTo>
                  <a:pt x="2127488" y="646768"/>
                  <a:pt x="2109880" y="622160"/>
                  <a:pt x="2113063" y="597656"/>
                </a:cubicBezTo>
                <a:cubicBezTo>
                  <a:pt x="2118579" y="592353"/>
                  <a:pt x="2128444" y="592246"/>
                  <a:pt x="2129611" y="601793"/>
                </a:cubicBezTo>
                <a:cubicBezTo>
                  <a:pt x="2139370" y="595111"/>
                  <a:pt x="2136082" y="575381"/>
                  <a:pt x="2158356" y="581215"/>
                </a:cubicBezTo>
                <a:cubicBezTo>
                  <a:pt x="2162175" y="557774"/>
                  <a:pt x="2136612" y="557454"/>
                  <a:pt x="2150083" y="535922"/>
                </a:cubicBezTo>
                <a:cubicBezTo>
                  <a:pt x="2169494" y="532952"/>
                  <a:pt x="2177132" y="541756"/>
                  <a:pt x="2187102" y="548332"/>
                </a:cubicBezTo>
                <a:cubicBezTo>
                  <a:pt x="2201316" y="543347"/>
                  <a:pt x="2200892" y="523617"/>
                  <a:pt x="2224122" y="527753"/>
                </a:cubicBezTo>
                <a:cubicBezTo>
                  <a:pt x="2222318" y="513646"/>
                  <a:pt x="2225818" y="504736"/>
                  <a:pt x="2228259" y="494765"/>
                </a:cubicBezTo>
                <a:cubicBezTo>
                  <a:pt x="2244912" y="489144"/>
                  <a:pt x="2241305" y="503675"/>
                  <a:pt x="2252974" y="502932"/>
                </a:cubicBezTo>
                <a:cubicBezTo>
                  <a:pt x="2257747" y="507812"/>
                  <a:pt x="2257641" y="517465"/>
                  <a:pt x="2257110" y="527649"/>
                </a:cubicBezTo>
                <a:cubicBezTo>
                  <a:pt x="2242792" y="524360"/>
                  <a:pt x="2241305" y="533694"/>
                  <a:pt x="2228259" y="531785"/>
                </a:cubicBezTo>
                <a:cubicBezTo>
                  <a:pt x="2238123" y="546529"/>
                  <a:pt x="2236213" y="558728"/>
                  <a:pt x="2224122" y="568805"/>
                </a:cubicBezTo>
                <a:cubicBezTo>
                  <a:pt x="2223803" y="584186"/>
                  <a:pt x="2241942" y="581215"/>
                  <a:pt x="2236532" y="601687"/>
                </a:cubicBezTo>
                <a:cubicBezTo>
                  <a:pt x="2226880" y="602960"/>
                  <a:pt x="2219560" y="609749"/>
                  <a:pt x="2211817" y="601687"/>
                </a:cubicBezTo>
                <a:cubicBezTo>
                  <a:pt x="2202164" y="607203"/>
                  <a:pt x="2200044" y="620039"/>
                  <a:pt x="2195376" y="630540"/>
                </a:cubicBezTo>
                <a:cubicBezTo>
                  <a:pt x="2187633" y="637965"/>
                  <a:pt x="2180314" y="645601"/>
                  <a:pt x="2182966" y="663421"/>
                </a:cubicBezTo>
                <a:cubicBezTo>
                  <a:pt x="2189543" y="677211"/>
                  <a:pt x="2196012" y="650481"/>
                  <a:pt x="2203544" y="663421"/>
                </a:cubicBezTo>
                <a:cubicBezTo>
                  <a:pt x="2207150" y="670742"/>
                  <a:pt x="2215000" y="673924"/>
                  <a:pt x="2211711" y="688138"/>
                </a:cubicBezTo>
                <a:cubicBezTo>
                  <a:pt x="2200999" y="693335"/>
                  <a:pt x="2199301" y="697154"/>
                  <a:pt x="2186996" y="692274"/>
                </a:cubicBezTo>
                <a:cubicBezTo>
                  <a:pt x="2181375" y="698850"/>
                  <a:pt x="2183496" y="713489"/>
                  <a:pt x="2174691" y="716989"/>
                </a:cubicBezTo>
                <a:cubicBezTo>
                  <a:pt x="2175858" y="725369"/>
                  <a:pt x="2185724" y="725158"/>
                  <a:pt x="2191133" y="729294"/>
                </a:cubicBezTo>
                <a:cubicBezTo>
                  <a:pt x="2189754" y="734703"/>
                  <a:pt x="2183920" y="735870"/>
                  <a:pt x="2182966" y="741704"/>
                </a:cubicBezTo>
                <a:cubicBezTo>
                  <a:pt x="2186678" y="750403"/>
                  <a:pt x="2195482" y="753903"/>
                  <a:pt x="2195376" y="766419"/>
                </a:cubicBezTo>
                <a:cubicBezTo>
                  <a:pt x="2209165" y="774481"/>
                  <a:pt x="2215636" y="789968"/>
                  <a:pt x="2228259" y="799302"/>
                </a:cubicBezTo>
                <a:cubicBezTo>
                  <a:pt x="2247140" y="789014"/>
                  <a:pt x="2273658" y="801954"/>
                  <a:pt x="2285857" y="811607"/>
                </a:cubicBezTo>
                <a:cubicBezTo>
                  <a:pt x="2293387" y="790392"/>
                  <a:pt x="2304314" y="772359"/>
                  <a:pt x="2302298" y="741704"/>
                </a:cubicBezTo>
                <a:cubicBezTo>
                  <a:pt x="2292645" y="729505"/>
                  <a:pt x="2276734" y="723354"/>
                  <a:pt x="2281720" y="696411"/>
                </a:cubicBezTo>
                <a:cubicBezTo>
                  <a:pt x="2297843" y="688880"/>
                  <a:pt x="2314152" y="686069"/>
                  <a:pt x="2330103" y="687064"/>
                </a:cubicBezTo>
                <a:lnTo>
                  <a:pt x="2343817" y="691063"/>
                </a:lnTo>
                <a:lnTo>
                  <a:pt x="2343817" y="1050334"/>
                </a:lnTo>
                <a:lnTo>
                  <a:pt x="2327544" y="1041680"/>
                </a:lnTo>
                <a:cubicBezTo>
                  <a:pt x="2323831" y="1046400"/>
                  <a:pt x="2326217" y="1051624"/>
                  <a:pt x="2330394" y="1056649"/>
                </a:cubicBezTo>
                <a:lnTo>
                  <a:pt x="2343817" y="1070255"/>
                </a:lnTo>
                <a:lnTo>
                  <a:pt x="2343817" y="1075623"/>
                </a:lnTo>
                <a:lnTo>
                  <a:pt x="2331627" y="1075836"/>
                </a:lnTo>
                <a:cubicBezTo>
                  <a:pt x="2320755" y="1076578"/>
                  <a:pt x="2311049" y="1077109"/>
                  <a:pt x="2302192" y="1075200"/>
                </a:cubicBezTo>
                <a:cubicBezTo>
                  <a:pt x="2302616" y="1058333"/>
                  <a:pt x="2287977" y="1056530"/>
                  <a:pt x="2277476" y="1050484"/>
                </a:cubicBezTo>
                <a:cubicBezTo>
                  <a:pt x="2276204" y="1027149"/>
                  <a:pt x="2264218" y="1014313"/>
                  <a:pt x="2244594" y="1009327"/>
                </a:cubicBezTo>
                <a:cubicBezTo>
                  <a:pt x="2243427" y="995963"/>
                  <a:pt x="2260505" y="1000630"/>
                  <a:pt x="2261036" y="988749"/>
                </a:cubicBezTo>
                <a:cubicBezTo>
                  <a:pt x="2270052" y="989386"/>
                  <a:pt x="2269839" y="999144"/>
                  <a:pt x="2269204" y="1009327"/>
                </a:cubicBezTo>
                <a:cubicBezTo>
                  <a:pt x="2280128" y="1005191"/>
                  <a:pt x="2292645" y="1002539"/>
                  <a:pt x="2293919" y="988749"/>
                </a:cubicBezTo>
                <a:cubicBezTo>
                  <a:pt x="2303466" y="990022"/>
                  <a:pt x="2309724" y="988112"/>
                  <a:pt x="2314391" y="984612"/>
                </a:cubicBezTo>
                <a:cubicBezTo>
                  <a:pt x="2316936" y="957352"/>
                  <a:pt x="2307283" y="942395"/>
                  <a:pt x="2310361" y="914604"/>
                </a:cubicBezTo>
                <a:cubicBezTo>
                  <a:pt x="2290629" y="915559"/>
                  <a:pt x="2294767" y="940167"/>
                  <a:pt x="2269204" y="935289"/>
                </a:cubicBezTo>
                <a:cubicBezTo>
                  <a:pt x="2269204" y="928394"/>
                  <a:pt x="2269204" y="921604"/>
                  <a:pt x="2269204" y="914604"/>
                </a:cubicBezTo>
                <a:cubicBezTo>
                  <a:pt x="2247989" y="917998"/>
                  <a:pt x="2236851" y="911316"/>
                  <a:pt x="2228048" y="902299"/>
                </a:cubicBezTo>
                <a:cubicBezTo>
                  <a:pt x="2223486" y="915559"/>
                  <a:pt x="2222106" y="932000"/>
                  <a:pt x="2211604" y="939319"/>
                </a:cubicBezTo>
                <a:cubicBezTo>
                  <a:pt x="2216167" y="952259"/>
                  <a:pt x="2212030" y="948653"/>
                  <a:pt x="2211604" y="964034"/>
                </a:cubicBezTo>
                <a:cubicBezTo>
                  <a:pt x="2201740" y="966473"/>
                  <a:pt x="2192830" y="969868"/>
                  <a:pt x="2178616" y="968171"/>
                </a:cubicBezTo>
                <a:cubicBezTo>
                  <a:pt x="2173738" y="996387"/>
                  <a:pt x="2192830" y="981960"/>
                  <a:pt x="2203331" y="988749"/>
                </a:cubicBezTo>
                <a:cubicBezTo>
                  <a:pt x="2204074" y="1007418"/>
                  <a:pt x="2191028" y="1012192"/>
                  <a:pt x="2174480" y="1013359"/>
                </a:cubicBezTo>
                <a:cubicBezTo>
                  <a:pt x="2165357" y="1016646"/>
                  <a:pt x="2164190" y="1027784"/>
                  <a:pt x="2158038" y="1034042"/>
                </a:cubicBezTo>
                <a:cubicBezTo>
                  <a:pt x="2130035" y="1032027"/>
                  <a:pt x="2106592" y="1034679"/>
                  <a:pt x="2092167" y="1046347"/>
                </a:cubicBezTo>
                <a:cubicBezTo>
                  <a:pt x="2092697" y="1058228"/>
                  <a:pt x="2089939" y="1073290"/>
                  <a:pt x="2096304" y="1079230"/>
                </a:cubicBezTo>
                <a:cubicBezTo>
                  <a:pt x="2108609" y="1079230"/>
                  <a:pt x="2101501" y="1059924"/>
                  <a:pt x="2108609" y="1054515"/>
                </a:cubicBezTo>
                <a:cubicBezTo>
                  <a:pt x="2118366" y="1061197"/>
                  <a:pt x="2132476" y="1063637"/>
                  <a:pt x="2145628" y="1066925"/>
                </a:cubicBezTo>
                <a:cubicBezTo>
                  <a:pt x="2150719" y="1085701"/>
                  <a:pt x="2134384" y="1083049"/>
                  <a:pt x="2137460" y="1099808"/>
                </a:cubicBezTo>
                <a:cubicBezTo>
                  <a:pt x="2138627" y="1116461"/>
                  <a:pt x="2150507" y="1122402"/>
                  <a:pt x="2145628" y="1144995"/>
                </a:cubicBezTo>
                <a:cubicBezTo>
                  <a:pt x="2144568" y="1159739"/>
                  <a:pt x="2158038" y="1160058"/>
                  <a:pt x="2158038" y="1173742"/>
                </a:cubicBezTo>
                <a:cubicBezTo>
                  <a:pt x="2147748" y="1178515"/>
                  <a:pt x="2144355" y="1190183"/>
                  <a:pt x="2129292" y="1190183"/>
                </a:cubicBezTo>
                <a:cubicBezTo>
                  <a:pt x="2134595" y="1198669"/>
                  <a:pt x="2146370" y="1213094"/>
                  <a:pt x="2137460" y="1223065"/>
                </a:cubicBezTo>
                <a:cubicBezTo>
                  <a:pt x="2141490" y="1235476"/>
                  <a:pt x="2154113" y="1239400"/>
                  <a:pt x="2158038" y="1251918"/>
                </a:cubicBezTo>
                <a:cubicBezTo>
                  <a:pt x="2113063" y="1253083"/>
                  <a:pt x="2122079" y="1329988"/>
                  <a:pt x="2133323" y="1362976"/>
                </a:cubicBezTo>
                <a:cubicBezTo>
                  <a:pt x="2144248" y="1362976"/>
                  <a:pt x="2155282" y="1362976"/>
                  <a:pt x="2166205" y="1362976"/>
                </a:cubicBezTo>
                <a:cubicBezTo>
                  <a:pt x="2171296" y="1370296"/>
                  <a:pt x="2169176" y="1384721"/>
                  <a:pt x="2178510" y="1387691"/>
                </a:cubicBezTo>
                <a:cubicBezTo>
                  <a:pt x="2170237" y="1412725"/>
                  <a:pt x="2170767" y="1456533"/>
                  <a:pt x="2203225" y="1453563"/>
                </a:cubicBezTo>
                <a:cubicBezTo>
                  <a:pt x="2196860" y="1465019"/>
                  <a:pt x="2190709" y="1476794"/>
                  <a:pt x="2182647" y="1486445"/>
                </a:cubicBezTo>
                <a:cubicBezTo>
                  <a:pt x="2182647" y="1498857"/>
                  <a:pt x="2182647" y="1511162"/>
                  <a:pt x="2182647" y="1523465"/>
                </a:cubicBezTo>
                <a:cubicBezTo>
                  <a:pt x="2191133" y="1535557"/>
                  <a:pt x="2196543" y="1550727"/>
                  <a:pt x="2211500" y="1556455"/>
                </a:cubicBezTo>
                <a:cubicBezTo>
                  <a:pt x="2212030" y="1593368"/>
                  <a:pt x="2260399" y="1602808"/>
                  <a:pt x="2240351" y="1646934"/>
                </a:cubicBezTo>
                <a:cubicBezTo>
                  <a:pt x="2227409" y="1651603"/>
                  <a:pt x="2231016" y="1647360"/>
                  <a:pt x="2215636" y="1646934"/>
                </a:cubicBezTo>
                <a:cubicBezTo>
                  <a:pt x="2212136" y="1627099"/>
                  <a:pt x="2195269" y="1620628"/>
                  <a:pt x="2199195" y="1593474"/>
                </a:cubicBezTo>
                <a:cubicBezTo>
                  <a:pt x="2189330" y="1578730"/>
                  <a:pt x="2186678" y="1556666"/>
                  <a:pt x="2170448" y="1548286"/>
                </a:cubicBezTo>
                <a:cubicBezTo>
                  <a:pt x="2172146" y="1530042"/>
                  <a:pt x="2166311" y="1519435"/>
                  <a:pt x="2158038" y="1511266"/>
                </a:cubicBezTo>
                <a:cubicBezTo>
                  <a:pt x="2158038" y="1502993"/>
                  <a:pt x="2158038" y="1494826"/>
                  <a:pt x="2158038" y="1486551"/>
                </a:cubicBezTo>
                <a:cubicBezTo>
                  <a:pt x="2154326" y="1472762"/>
                  <a:pt x="2150400" y="1484536"/>
                  <a:pt x="2137460" y="1482415"/>
                </a:cubicBezTo>
                <a:cubicBezTo>
                  <a:pt x="2133323" y="1470005"/>
                  <a:pt x="2146583" y="1475096"/>
                  <a:pt x="2153902" y="1474248"/>
                </a:cubicBezTo>
                <a:cubicBezTo>
                  <a:pt x="2149978" y="1456215"/>
                  <a:pt x="2146794" y="1437546"/>
                  <a:pt x="2145628" y="1416650"/>
                </a:cubicBezTo>
                <a:cubicBezTo>
                  <a:pt x="2131626" y="1413573"/>
                  <a:pt x="2140431" y="1433409"/>
                  <a:pt x="2125155" y="1429060"/>
                </a:cubicBezTo>
                <a:cubicBezTo>
                  <a:pt x="2112108" y="1433727"/>
                  <a:pt x="2115078" y="1422589"/>
                  <a:pt x="2108609" y="1420787"/>
                </a:cubicBezTo>
                <a:cubicBezTo>
                  <a:pt x="2101394" y="1424286"/>
                  <a:pt x="2114230" y="1442213"/>
                  <a:pt x="2116882" y="1449638"/>
                </a:cubicBezTo>
                <a:cubicBezTo>
                  <a:pt x="2120488" y="1501191"/>
                  <a:pt x="2116245" y="1544997"/>
                  <a:pt x="2075725" y="1552529"/>
                </a:cubicBezTo>
                <a:cubicBezTo>
                  <a:pt x="2067874" y="1550832"/>
                  <a:pt x="2058012" y="1551044"/>
                  <a:pt x="2059284" y="1540119"/>
                </a:cubicBezTo>
                <a:cubicBezTo>
                  <a:pt x="2036160" y="1545423"/>
                  <a:pt x="2041358" y="1522404"/>
                  <a:pt x="2018127" y="1527814"/>
                </a:cubicBezTo>
                <a:cubicBezTo>
                  <a:pt x="1998716" y="1508721"/>
                  <a:pt x="1984607" y="1484430"/>
                  <a:pt x="1968802" y="1461943"/>
                </a:cubicBezTo>
                <a:cubicBezTo>
                  <a:pt x="1945680" y="1467353"/>
                  <a:pt x="1950771" y="1444228"/>
                  <a:pt x="1927646" y="1449638"/>
                </a:cubicBezTo>
                <a:cubicBezTo>
                  <a:pt x="1931678" y="1425030"/>
                  <a:pt x="1913539" y="1422589"/>
                  <a:pt x="1915341" y="1400208"/>
                </a:cubicBezTo>
                <a:cubicBezTo>
                  <a:pt x="1908661" y="1401376"/>
                  <a:pt x="1908235" y="1396283"/>
                  <a:pt x="1902931" y="1396072"/>
                </a:cubicBezTo>
                <a:cubicBezTo>
                  <a:pt x="1891265" y="1395435"/>
                  <a:pt x="1894976" y="1409966"/>
                  <a:pt x="1878216" y="1404239"/>
                </a:cubicBezTo>
                <a:cubicBezTo>
                  <a:pt x="1873550" y="1409118"/>
                  <a:pt x="1873550" y="1418772"/>
                  <a:pt x="1874080" y="1428953"/>
                </a:cubicBezTo>
                <a:cubicBezTo>
                  <a:pt x="1865381" y="1430651"/>
                  <a:pt x="1863155" y="1426090"/>
                  <a:pt x="1857638" y="1424817"/>
                </a:cubicBezTo>
                <a:cubicBezTo>
                  <a:pt x="1851804" y="1432772"/>
                  <a:pt x="1844909" y="1439561"/>
                  <a:pt x="1837060" y="1445395"/>
                </a:cubicBezTo>
                <a:cubicBezTo>
                  <a:pt x="1822953" y="1436803"/>
                  <a:pt x="1786887" y="1463004"/>
                  <a:pt x="1771189" y="1441258"/>
                </a:cubicBezTo>
                <a:cubicBezTo>
                  <a:pt x="1754958" y="1451336"/>
                  <a:pt x="1747003" y="1444228"/>
                  <a:pt x="1725894" y="1449532"/>
                </a:cubicBezTo>
                <a:cubicBezTo>
                  <a:pt x="1713378" y="1456215"/>
                  <a:pt x="1708181" y="1470216"/>
                  <a:pt x="1693013" y="1474248"/>
                </a:cubicBezTo>
                <a:cubicBezTo>
                  <a:pt x="1681025" y="1485704"/>
                  <a:pt x="1679540" y="1507554"/>
                  <a:pt x="1655993" y="1507130"/>
                </a:cubicBezTo>
                <a:cubicBezTo>
                  <a:pt x="1652917" y="1519752"/>
                  <a:pt x="1667237" y="1514979"/>
                  <a:pt x="1664161" y="1527708"/>
                </a:cubicBezTo>
                <a:cubicBezTo>
                  <a:pt x="1640718" y="1527814"/>
                  <a:pt x="1639234" y="1524526"/>
                  <a:pt x="1618866" y="1527708"/>
                </a:cubicBezTo>
                <a:cubicBezTo>
                  <a:pt x="1612397" y="1534922"/>
                  <a:pt x="1599986" y="1536300"/>
                  <a:pt x="1598290" y="1548286"/>
                </a:cubicBezTo>
                <a:cubicBezTo>
                  <a:pt x="1566785" y="1545634"/>
                  <a:pt x="1558618" y="1566319"/>
                  <a:pt x="1540690" y="1577033"/>
                </a:cubicBezTo>
                <a:cubicBezTo>
                  <a:pt x="1545464" y="1581913"/>
                  <a:pt x="1545359" y="1591564"/>
                  <a:pt x="1544828" y="1601748"/>
                </a:cubicBezTo>
                <a:cubicBezTo>
                  <a:pt x="1492533" y="1604082"/>
                  <a:pt x="1524037" y="1683954"/>
                  <a:pt x="1499534" y="1704639"/>
                </a:cubicBezTo>
                <a:cubicBezTo>
                  <a:pt x="1474714" y="1701987"/>
                  <a:pt x="1481184" y="1668149"/>
                  <a:pt x="1458377" y="1663482"/>
                </a:cubicBezTo>
                <a:cubicBezTo>
                  <a:pt x="1448937" y="1667725"/>
                  <a:pt x="1433556" y="1666028"/>
                  <a:pt x="1425496" y="1671651"/>
                </a:cubicBezTo>
                <a:cubicBezTo>
                  <a:pt x="1412554" y="1673559"/>
                  <a:pt x="1414569" y="1660619"/>
                  <a:pt x="1404916" y="1659346"/>
                </a:cubicBezTo>
                <a:cubicBezTo>
                  <a:pt x="1396749" y="1659346"/>
                  <a:pt x="1388370" y="1659346"/>
                  <a:pt x="1380201" y="1659346"/>
                </a:cubicBezTo>
                <a:cubicBezTo>
                  <a:pt x="1364079" y="1645132"/>
                  <a:pt x="1342016" y="1637176"/>
                  <a:pt x="1322605" y="1626356"/>
                </a:cubicBezTo>
                <a:cubicBezTo>
                  <a:pt x="1308921" y="1629114"/>
                  <a:pt x="1300327" y="1636963"/>
                  <a:pt x="1302025" y="1655209"/>
                </a:cubicBezTo>
                <a:cubicBezTo>
                  <a:pt x="1283038" y="1659452"/>
                  <a:pt x="1279432" y="1679287"/>
                  <a:pt x="1269143" y="1692122"/>
                </a:cubicBezTo>
                <a:cubicBezTo>
                  <a:pt x="1256203" y="1694138"/>
                  <a:pt x="1258323" y="1681091"/>
                  <a:pt x="1248565" y="1679817"/>
                </a:cubicBezTo>
                <a:cubicBezTo>
                  <a:pt x="1244427" y="1663376"/>
                  <a:pt x="1260868" y="1667408"/>
                  <a:pt x="1256732" y="1651071"/>
                </a:cubicBezTo>
                <a:cubicBezTo>
                  <a:pt x="1255247" y="1637494"/>
                  <a:pt x="1247079" y="1630494"/>
                  <a:pt x="1240292" y="1622219"/>
                </a:cubicBezTo>
                <a:cubicBezTo>
                  <a:pt x="1241457" y="1613733"/>
                  <a:pt x="1258536" y="1621265"/>
                  <a:pt x="1256732" y="1609916"/>
                </a:cubicBezTo>
                <a:cubicBezTo>
                  <a:pt x="1252382" y="1581382"/>
                  <a:pt x="1222790" y="1577987"/>
                  <a:pt x="1223850" y="1544043"/>
                </a:cubicBezTo>
                <a:cubicBezTo>
                  <a:pt x="1222790" y="1535452"/>
                  <a:pt x="1205818" y="1542982"/>
                  <a:pt x="1203272" y="1535876"/>
                </a:cubicBezTo>
                <a:cubicBezTo>
                  <a:pt x="1201044" y="1521343"/>
                  <a:pt x="1206666" y="1514661"/>
                  <a:pt x="1215575" y="1511266"/>
                </a:cubicBezTo>
                <a:cubicBezTo>
                  <a:pt x="1211121" y="1488249"/>
                  <a:pt x="1192028" y="1479976"/>
                  <a:pt x="1190861" y="1453670"/>
                </a:cubicBezTo>
                <a:cubicBezTo>
                  <a:pt x="1189589" y="1437228"/>
                  <a:pt x="1209954" y="1442532"/>
                  <a:pt x="1211439" y="1429060"/>
                </a:cubicBezTo>
                <a:cubicBezTo>
                  <a:pt x="1215575" y="1416013"/>
                  <a:pt x="1208681" y="1411451"/>
                  <a:pt x="1203166" y="1404345"/>
                </a:cubicBezTo>
                <a:cubicBezTo>
                  <a:pt x="1202422" y="1403391"/>
                  <a:pt x="1199877" y="1396602"/>
                  <a:pt x="1199029" y="1396177"/>
                </a:cubicBezTo>
                <a:cubicBezTo>
                  <a:pt x="1185876" y="1389601"/>
                  <a:pt x="1157660" y="1396177"/>
                  <a:pt x="1153841" y="1408588"/>
                </a:cubicBezTo>
                <a:cubicBezTo>
                  <a:pt x="1153204" y="1420150"/>
                  <a:pt x="1165403" y="1418876"/>
                  <a:pt x="1170282" y="1425030"/>
                </a:cubicBezTo>
                <a:cubicBezTo>
                  <a:pt x="1166994" y="1439350"/>
                  <a:pt x="1174843" y="1442426"/>
                  <a:pt x="1178556" y="1449744"/>
                </a:cubicBezTo>
                <a:cubicBezTo>
                  <a:pt x="1181101" y="1479657"/>
                  <a:pt x="1169222" y="1495250"/>
                  <a:pt x="1166251" y="1519648"/>
                </a:cubicBezTo>
                <a:cubicBezTo>
                  <a:pt x="1169646" y="1539483"/>
                  <a:pt x="1183648" y="1548923"/>
                  <a:pt x="1178556" y="1577244"/>
                </a:cubicBezTo>
                <a:cubicBezTo>
                  <a:pt x="1171132" y="1584882"/>
                  <a:pt x="1171450" y="1574805"/>
                  <a:pt x="1163070" y="1572577"/>
                </a:cubicBezTo>
                <a:cubicBezTo>
                  <a:pt x="1167948" y="1583928"/>
                  <a:pt x="1174843" y="1587003"/>
                  <a:pt x="1167207" y="1601324"/>
                </a:cubicBezTo>
                <a:cubicBezTo>
                  <a:pt x="1159888" y="1597611"/>
                  <a:pt x="1159675" y="1586897"/>
                  <a:pt x="1154795" y="1580745"/>
                </a:cubicBezTo>
                <a:cubicBezTo>
                  <a:pt x="1134747" y="1580002"/>
                  <a:pt x="1115443" y="1579791"/>
                  <a:pt x="1105366" y="1588912"/>
                </a:cubicBezTo>
                <a:cubicBezTo>
                  <a:pt x="1092213" y="1588382"/>
                  <a:pt x="1087226" y="1579578"/>
                  <a:pt x="1072376" y="1580745"/>
                </a:cubicBezTo>
                <a:cubicBezTo>
                  <a:pt x="1071954" y="1568971"/>
                  <a:pt x="1074605" y="1553803"/>
                  <a:pt x="1068239" y="1547862"/>
                </a:cubicBezTo>
                <a:cubicBezTo>
                  <a:pt x="1053071" y="1551894"/>
                  <a:pt x="1047024" y="1565047"/>
                  <a:pt x="1039388" y="1576609"/>
                </a:cubicBezTo>
                <a:cubicBezTo>
                  <a:pt x="1037373" y="1589549"/>
                  <a:pt x="1045222" y="1592625"/>
                  <a:pt x="1047661" y="1601324"/>
                </a:cubicBezTo>
                <a:cubicBezTo>
                  <a:pt x="1043418" y="1623387"/>
                  <a:pt x="1050208" y="1631025"/>
                  <a:pt x="1039388" y="1646617"/>
                </a:cubicBezTo>
                <a:cubicBezTo>
                  <a:pt x="1032280" y="1673135"/>
                  <a:pt x="1054451" y="1685015"/>
                  <a:pt x="1039388" y="1696046"/>
                </a:cubicBezTo>
                <a:cubicBezTo>
                  <a:pt x="1045222" y="1703048"/>
                  <a:pt x="1043950" y="1715459"/>
                  <a:pt x="1047661" y="1724899"/>
                </a:cubicBezTo>
                <a:cubicBezTo>
                  <a:pt x="1050313" y="1731475"/>
                  <a:pt x="1051480" y="1740704"/>
                  <a:pt x="1059966" y="1741341"/>
                </a:cubicBezTo>
                <a:cubicBezTo>
                  <a:pt x="1056360" y="1748660"/>
                  <a:pt x="1048511" y="1751736"/>
                  <a:pt x="1051799" y="1766056"/>
                </a:cubicBezTo>
                <a:cubicBezTo>
                  <a:pt x="1055299" y="1757250"/>
                  <a:pt x="1066861" y="1756509"/>
                  <a:pt x="1080544" y="1757887"/>
                </a:cubicBezTo>
                <a:cubicBezTo>
                  <a:pt x="1085848" y="1778148"/>
                  <a:pt x="1070256" y="1777618"/>
                  <a:pt x="1059966" y="1782602"/>
                </a:cubicBezTo>
                <a:cubicBezTo>
                  <a:pt x="1066543" y="1789391"/>
                  <a:pt x="1068559" y="1795331"/>
                  <a:pt x="1072376" y="1803180"/>
                </a:cubicBezTo>
                <a:cubicBezTo>
                  <a:pt x="1075666" y="1809970"/>
                  <a:pt x="1077573" y="1821319"/>
                  <a:pt x="1080544" y="1827897"/>
                </a:cubicBezTo>
                <a:cubicBezTo>
                  <a:pt x="1084151" y="1835533"/>
                  <a:pt x="1096880" y="1841791"/>
                  <a:pt x="1092849" y="1852612"/>
                </a:cubicBezTo>
                <a:cubicBezTo>
                  <a:pt x="1095819" y="1856431"/>
                  <a:pt x="1100379" y="1858870"/>
                  <a:pt x="1105259" y="1860885"/>
                </a:cubicBezTo>
                <a:cubicBezTo>
                  <a:pt x="1101229" y="1876053"/>
                  <a:pt x="1090410" y="1884539"/>
                  <a:pt x="1092849" y="1906178"/>
                </a:cubicBezTo>
                <a:cubicBezTo>
                  <a:pt x="1098366" y="1914346"/>
                  <a:pt x="1111200" y="1915301"/>
                  <a:pt x="1121701" y="1918589"/>
                </a:cubicBezTo>
                <a:cubicBezTo>
                  <a:pt x="1122762" y="1929408"/>
                  <a:pt x="1132839" y="1935561"/>
                  <a:pt x="1134112" y="1947334"/>
                </a:cubicBezTo>
                <a:cubicBezTo>
                  <a:pt x="1135702" y="1962397"/>
                  <a:pt x="1127641" y="1973111"/>
                  <a:pt x="1125944" y="1988491"/>
                </a:cubicBezTo>
                <a:cubicBezTo>
                  <a:pt x="1100062" y="1988703"/>
                  <a:pt x="1103563" y="1970460"/>
                  <a:pt x="1076514" y="1980217"/>
                </a:cubicBezTo>
                <a:cubicBezTo>
                  <a:pt x="1072271" y="2000689"/>
                  <a:pt x="1052754" y="2005887"/>
                  <a:pt x="1043524" y="2021374"/>
                </a:cubicBezTo>
                <a:cubicBezTo>
                  <a:pt x="1035251" y="2021374"/>
                  <a:pt x="1027083" y="2021374"/>
                  <a:pt x="1018810" y="2021374"/>
                </a:cubicBezTo>
                <a:cubicBezTo>
                  <a:pt x="1020507" y="2011403"/>
                  <a:pt x="1011278" y="2012464"/>
                  <a:pt x="1014673" y="2000796"/>
                </a:cubicBezTo>
                <a:cubicBezTo>
                  <a:pt x="1013612" y="1985945"/>
                  <a:pt x="1030904" y="1989551"/>
                  <a:pt x="1031113" y="1976081"/>
                </a:cubicBezTo>
                <a:cubicBezTo>
                  <a:pt x="1014567" y="1966640"/>
                  <a:pt x="995367" y="1959746"/>
                  <a:pt x="981685" y="1947334"/>
                </a:cubicBezTo>
                <a:cubicBezTo>
                  <a:pt x="969061" y="1944258"/>
                  <a:pt x="973836" y="1958578"/>
                  <a:pt x="961105" y="1955503"/>
                </a:cubicBezTo>
                <a:cubicBezTo>
                  <a:pt x="945937" y="1952851"/>
                  <a:pt x="940633" y="1940335"/>
                  <a:pt x="932254" y="1930788"/>
                </a:cubicBezTo>
                <a:cubicBezTo>
                  <a:pt x="907326" y="1926969"/>
                  <a:pt x="892158" y="1913392"/>
                  <a:pt x="866383" y="1910210"/>
                </a:cubicBezTo>
                <a:cubicBezTo>
                  <a:pt x="863413" y="1897587"/>
                  <a:pt x="873489" y="1898117"/>
                  <a:pt x="870519" y="1885493"/>
                </a:cubicBezTo>
                <a:cubicBezTo>
                  <a:pt x="862775" y="1877326"/>
                  <a:pt x="856093" y="1878494"/>
                  <a:pt x="845804" y="1881357"/>
                </a:cubicBezTo>
                <a:cubicBezTo>
                  <a:pt x="832863" y="1883267"/>
                  <a:pt x="834984" y="1870219"/>
                  <a:pt x="825226" y="1868947"/>
                </a:cubicBezTo>
                <a:cubicBezTo>
                  <a:pt x="800616" y="1868947"/>
                  <a:pt x="775901" y="1868947"/>
                  <a:pt x="751187" y="1868947"/>
                </a:cubicBezTo>
                <a:cubicBezTo>
                  <a:pt x="734427" y="1867886"/>
                  <a:pt x="730928" y="1853566"/>
                  <a:pt x="710030" y="1856642"/>
                </a:cubicBezTo>
                <a:cubicBezTo>
                  <a:pt x="707589" y="1848049"/>
                  <a:pt x="701331" y="1843278"/>
                  <a:pt x="697725" y="1835957"/>
                </a:cubicBezTo>
                <a:cubicBezTo>
                  <a:pt x="677147" y="1835957"/>
                  <a:pt x="656569" y="1835957"/>
                  <a:pt x="635990" y="1835957"/>
                </a:cubicBezTo>
                <a:cubicBezTo>
                  <a:pt x="637158" y="1822487"/>
                  <a:pt x="620079" y="1827260"/>
                  <a:pt x="619551" y="1815485"/>
                </a:cubicBezTo>
                <a:cubicBezTo>
                  <a:pt x="609897" y="1812727"/>
                  <a:pt x="608517" y="1801802"/>
                  <a:pt x="598971" y="1798937"/>
                </a:cubicBezTo>
                <a:cubicBezTo>
                  <a:pt x="603639" y="1775177"/>
                  <a:pt x="590486" y="1769025"/>
                  <a:pt x="586561" y="1753751"/>
                </a:cubicBezTo>
                <a:cubicBezTo>
                  <a:pt x="582953" y="1737839"/>
                  <a:pt x="596638" y="1739113"/>
                  <a:pt x="598971" y="1729036"/>
                </a:cubicBezTo>
                <a:cubicBezTo>
                  <a:pt x="603320" y="1714079"/>
                  <a:pt x="589637" y="1681302"/>
                  <a:pt x="607245" y="1679605"/>
                </a:cubicBezTo>
                <a:cubicBezTo>
                  <a:pt x="607457" y="1672499"/>
                  <a:pt x="604168" y="1668892"/>
                  <a:pt x="598971" y="1667195"/>
                </a:cubicBezTo>
                <a:cubicBezTo>
                  <a:pt x="600138" y="1658815"/>
                  <a:pt x="610002" y="1659026"/>
                  <a:pt x="615519" y="1654890"/>
                </a:cubicBezTo>
                <a:cubicBezTo>
                  <a:pt x="612017" y="1650116"/>
                  <a:pt x="610109" y="1643858"/>
                  <a:pt x="611382" y="1634312"/>
                </a:cubicBezTo>
                <a:cubicBezTo>
                  <a:pt x="624005" y="1634100"/>
                  <a:pt x="627504" y="1642904"/>
                  <a:pt x="636097" y="1646617"/>
                </a:cubicBezTo>
                <a:cubicBezTo>
                  <a:pt x="648189" y="1638131"/>
                  <a:pt x="657842" y="1627206"/>
                  <a:pt x="668978" y="1617872"/>
                </a:cubicBezTo>
                <a:cubicBezTo>
                  <a:pt x="676086" y="1616385"/>
                  <a:pt x="676829" y="1621052"/>
                  <a:pt x="677253" y="1626038"/>
                </a:cubicBezTo>
                <a:cubicBezTo>
                  <a:pt x="685739" y="1624871"/>
                  <a:pt x="685526" y="1615007"/>
                  <a:pt x="689558" y="1609597"/>
                </a:cubicBezTo>
                <a:cubicBezTo>
                  <a:pt x="696771" y="1613309"/>
                  <a:pt x="698575" y="1622432"/>
                  <a:pt x="697832" y="1634312"/>
                </a:cubicBezTo>
                <a:cubicBezTo>
                  <a:pt x="717879" y="1645025"/>
                  <a:pt x="717136" y="1621795"/>
                  <a:pt x="730715" y="1630175"/>
                </a:cubicBezTo>
                <a:cubicBezTo>
                  <a:pt x="729441" y="1654679"/>
                  <a:pt x="748852" y="1658709"/>
                  <a:pt x="751291" y="1679500"/>
                </a:cubicBezTo>
                <a:cubicBezTo>
                  <a:pt x="762324" y="1679500"/>
                  <a:pt x="773249" y="1679500"/>
                  <a:pt x="784176" y="1679500"/>
                </a:cubicBezTo>
                <a:cubicBezTo>
                  <a:pt x="818119" y="1683743"/>
                  <a:pt x="813769" y="1739643"/>
                  <a:pt x="850047" y="1728929"/>
                </a:cubicBezTo>
                <a:cubicBezTo>
                  <a:pt x="847076" y="1745582"/>
                  <a:pt x="837212" y="1761706"/>
                  <a:pt x="845911" y="1778359"/>
                </a:cubicBezTo>
                <a:cubicBezTo>
                  <a:pt x="838379" y="1785891"/>
                  <a:pt x="826922" y="1789497"/>
                  <a:pt x="829468" y="1807106"/>
                </a:cubicBezTo>
                <a:cubicBezTo>
                  <a:pt x="811967" y="1811560"/>
                  <a:pt x="802314" y="1823865"/>
                  <a:pt x="784176" y="1827684"/>
                </a:cubicBezTo>
                <a:cubicBezTo>
                  <a:pt x="783114" y="1842428"/>
                  <a:pt x="796586" y="1842746"/>
                  <a:pt x="796586" y="1856535"/>
                </a:cubicBezTo>
                <a:cubicBezTo>
                  <a:pt x="818755" y="1852612"/>
                  <a:pt x="857366" y="1865234"/>
                  <a:pt x="866489" y="1848262"/>
                </a:cubicBezTo>
                <a:cubicBezTo>
                  <a:pt x="870837" y="1857702"/>
                  <a:pt x="882505" y="1859718"/>
                  <a:pt x="887067" y="1868840"/>
                </a:cubicBezTo>
                <a:cubicBezTo>
                  <a:pt x="900644" y="1856324"/>
                  <a:pt x="919101" y="1848793"/>
                  <a:pt x="936497" y="1839989"/>
                </a:cubicBezTo>
                <a:cubicBezTo>
                  <a:pt x="939362" y="1808590"/>
                  <a:pt x="961848" y="1796817"/>
                  <a:pt x="961212" y="1761813"/>
                </a:cubicBezTo>
                <a:cubicBezTo>
                  <a:pt x="974577" y="1755979"/>
                  <a:pt x="970441" y="1732749"/>
                  <a:pt x="981790" y="1724793"/>
                </a:cubicBezTo>
                <a:cubicBezTo>
                  <a:pt x="985185" y="1699441"/>
                  <a:pt x="978501" y="1684167"/>
                  <a:pt x="973623" y="1667195"/>
                </a:cubicBezTo>
                <a:cubicBezTo>
                  <a:pt x="982639" y="1655420"/>
                  <a:pt x="992609" y="1597292"/>
                  <a:pt x="977653" y="1580745"/>
                </a:cubicBezTo>
                <a:cubicBezTo>
                  <a:pt x="944876" y="1584776"/>
                  <a:pt x="932680" y="1568228"/>
                  <a:pt x="920055" y="1551999"/>
                </a:cubicBezTo>
                <a:cubicBezTo>
                  <a:pt x="899583" y="1555287"/>
                  <a:pt x="895764" y="1554333"/>
                  <a:pt x="883035" y="1543726"/>
                </a:cubicBezTo>
                <a:cubicBezTo>
                  <a:pt x="881125" y="1530784"/>
                  <a:pt x="888126" y="1526966"/>
                  <a:pt x="895340" y="1523147"/>
                </a:cubicBezTo>
                <a:cubicBezTo>
                  <a:pt x="877838" y="1515935"/>
                  <a:pt x="883672" y="1485384"/>
                  <a:pt x="883035" y="1461413"/>
                </a:cubicBezTo>
                <a:cubicBezTo>
                  <a:pt x="865959" y="1456639"/>
                  <a:pt x="867018" y="1470110"/>
                  <a:pt x="854184" y="1469686"/>
                </a:cubicBezTo>
                <a:cubicBezTo>
                  <a:pt x="851851" y="1453563"/>
                  <a:pt x="857790" y="1445819"/>
                  <a:pt x="862459" y="1436803"/>
                </a:cubicBezTo>
                <a:cubicBezTo>
                  <a:pt x="854926" y="1425030"/>
                  <a:pt x="837636" y="1423226"/>
                  <a:pt x="833711" y="1408058"/>
                </a:cubicBezTo>
                <a:cubicBezTo>
                  <a:pt x="825437" y="1408058"/>
                  <a:pt x="817271" y="1408058"/>
                  <a:pt x="808997" y="1408058"/>
                </a:cubicBezTo>
                <a:cubicBezTo>
                  <a:pt x="808891" y="1404027"/>
                  <a:pt x="804011" y="1404875"/>
                  <a:pt x="800829" y="1403921"/>
                </a:cubicBezTo>
                <a:cubicBezTo>
                  <a:pt x="800616" y="1390449"/>
                  <a:pt x="783220" y="1394055"/>
                  <a:pt x="784387" y="1379206"/>
                </a:cubicBezTo>
                <a:cubicBezTo>
                  <a:pt x="766991" y="1384297"/>
                  <a:pt x="763492" y="1379417"/>
                  <a:pt x="751504" y="1371038"/>
                </a:cubicBezTo>
                <a:cubicBezTo>
                  <a:pt x="751398" y="1358522"/>
                  <a:pt x="760203" y="1355020"/>
                  <a:pt x="763916" y="1346323"/>
                </a:cubicBezTo>
                <a:cubicBezTo>
                  <a:pt x="745565" y="1341337"/>
                  <a:pt x="734002" y="1329564"/>
                  <a:pt x="731032" y="1309303"/>
                </a:cubicBezTo>
                <a:cubicBezTo>
                  <a:pt x="737184" y="1292118"/>
                  <a:pt x="748852" y="1280557"/>
                  <a:pt x="763916" y="1272283"/>
                </a:cubicBezTo>
                <a:cubicBezTo>
                  <a:pt x="763916" y="1258600"/>
                  <a:pt x="750550" y="1258282"/>
                  <a:pt x="751504" y="1243538"/>
                </a:cubicBezTo>
                <a:cubicBezTo>
                  <a:pt x="766780" y="1247886"/>
                  <a:pt x="759566" y="1229642"/>
                  <a:pt x="767946" y="1227097"/>
                </a:cubicBezTo>
                <a:cubicBezTo>
                  <a:pt x="750019" y="1212140"/>
                  <a:pt x="730289" y="1198880"/>
                  <a:pt x="722653" y="1173635"/>
                </a:cubicBezTo>
                <a:cubicBezTo>
                  <a:pt x="730928" y="1161330"/>
                  <a:pt x="738034" y="1147966"/>
                  <a:pt x="751398" y="1140752"/>
                </a:cubicBezTo>
                <a:cubicBezTo>
                  <a:pt x="750443" y="1128023"/>
                  <a:pt x="739942" y="1124736"/>
                  <a:pt x="734958" y="1116037"/>
                </a:cubicBezTo>
                <a:cubicBezTo>
                  <a:pt x="727850" y="1121341"/>
                  <a:pt x="729760" y="1135661"/>
                  <a:pt x="718516" y="1136722"/>
                </a:cubicBezTo>
                <a:cubicBezTo>
                  <a:pt x="708226" y="1137252"/>
                  <a:pt x="705787" y="1130251"/>
                  <a:pt x="697938" y="1128449"/>
                </a:cubicBezTo>
                <a:cubicBezTo>
                  <a:pt x="697088" y="1116674"/>
                  <a:pt x="697408" y="1105960"/>
                  <a:pt x="710241" y="1107870"/>
                </a:cubicBezTo>
                <a:cubicBezTo>
                  <a:pt x="703029" y="1094505"/>
                  <a:pt x="689665" y="1087292"/>
                  <a:pt x="677360" y="1079017"/>
                </a:cubicBezTo>
                <a:cubicBezTo>
                  <a:pt x="677147" y="1058652"/>
                  <a:pt x="680648" y="1034679"/>
                  <a:pt x="664950" y="1029694"/>
                </a:cubicBezTo>
                <a:cubicBezTo>
                  <a:pt x="665372" y="1019193"/>
                  <a:pt x="680223" y="1023117"/>
                  <a:pt x="685526" y="1017283"/>
                </a:cubicBezTo>
                <a:cubicBezTo>
                  <a:pt x="681177" y="989703"/>
                  <a:pt x="708439" y="993629"/>
                  <a:pt x="710241" y="972096"/>
                </a:cubicBezTo>
                <a:cubicBezTo>
                  <a:pt x="727426" y="970081"/>
                  <a:pt x="739201" y="962549"/>
                  <a:pt x="751398" y="955654"/>
                </a:cubicBezTo>
                <a:cubicBezTo>
                  <a:pt x="762324" y="955654"/>
                  <a:pt x="774947" y="954063"/>
                  <a:pt x="780251" y="959791"/>
                </a:cubicBezTo>
                <a:cubicBezTo>
                  <a:pt x="785766" y="957033"/>
                  <a:pt x="787889" y="950987"/>
                  <a:pt x="788418" y="943349"/>
                </a:cubicBezTo>
                <a:cubicBezTo>
                  <a:pt x="798707" y="943773"/>
                  <a:pt x="801148" y="950987"/>
                  <a:pt x="808997" y="943349"/>
                </a:cubicBezTo>
                <a:cubicBezTo>
                  <a:pt x="807830" y="934863"/>
                  <a:pt x="797964" y="935183"/>
                  <a:pt x="792554" y="931046"/>
                </a:cubicBezTo>
                <a:cubicBezTo>
                  <a:pt x="801570" y="923514"/>
                  <a:pt x="791813" y="897420"/>
                  <a:pt x="800829" y="889783"/>
                </a:cubicBezTo>
                <a:cubicBezTo>
                  <a:pt x="811117" y="901451"/>
                  <a:pt x="815360" y="919271"/>
                  <a:pt x="821407" y="935076"/>
                </a:cubicBezTo>
                <a:cubicBezTo>
                  <a:pt x="830530" y="931894"/>
                  <a:pt x="843683" y="932637"/>
                  <a:pt x="846016" y="922665"/>
                </a:cubicBezTo>
                <a:cubicBezTo>
                  <a:pt x="844531" y="909088"/>
                  <a:pt x="833711" y="904845"/>
                  <a:pt x="825437" y="898056"/>
                </a:cubicBezTo>
                <a:cubicBezTo>
                  <a:pt x="825861" y="887766"/>
                  <a:pt x="833182" y="885327"/>
                  <a:pt x="825437" y="877478"/>
                </a:cubicBezTo>
                <a:cubicBezTo>
                  <a:pt x="814406" y="874614"/>
                  <a:pt x="817482" y="885964"/>
                  <a:pt x="813134" y="889783"/>
                </a:cubicBezTo>
                <a:cubicBezTo>
                  <a:pt x="800723" y="884797"/>
                  <a:pt x="816103" y="874083"/>
                  <a:pt x="817271" y="869205"/>
                </a:cubicBezTo>
                <a:cubicBezTo>
                  <a:pt x="835514" y="864749"/>
                  <a:pt x="837636" y="876205"/>
                  <a:pt x="850154" y="877478"/>
                </a:cubicBezTo>
                <a:cubicBezTo>
                  <a:pt x="853971" y="861356"/>
                  <a:pt x="835834" y="867084"/>
                  <a:pt x="841985" y="848627"/>
                </a:cubicBezTo>
                <a:cubicBezTo>
                  <a:pt x="854290" y="844490"/>
                  <a:pt x="849200" y="857854"/>
                  <a:pt x="850154" y="865068"/>
                </a:cubicBezTo>
                <a:cubicBezTo>
                  <a:pt x="868928" y="870159"/>
                  <a:pt x="866276" y="853824"/>
                  <a:pt x="883035" y="856900"/>
                </a:cubicBezTo>
                <a:cubicBezTo>
                  <a:pt x="903402" y="861143"/>
                  <a:pt x="904674" y="884586"/>
                  <a:pt x="936497" y="877478"/>
                </a:cubicBezTo>
                <a:cubicBezTo>
                  <a:pt x="945407" y="878115"/>
                  <a:pt x="938299" y="862841"/>
                  <a:pt x="940633" y="856900"/>
                </a:cubicBezTo>
                <a:cubicBezTo>
                  <a:pt x="960470" y="853400"/>
                  <a:pt x="969698" y="860719"/>
                  <a:pt x="981790" y="865068"/>
                </a:cubicBezTo>
                <a:cubicBezTo>
                  <a:pt x="994732" y="866977"/>
                  <a:pt x="992715" y="854035"/>
                  <a:pt x="1002368" y="852763"/>
                </a:cubicBezTo>
                <a:cubicBezTo>
                  <a:pt x="1000142" y="846716"/>
                  <a:pt x="1007141" y="831442"/>
                  <a:pt x="998338" y="832079"/>
                </a:cubicBezTo>
                <a:cubicBezTo>
                  <a:pt x="1001944" y="824760"/>
                  <a:pt x="1009793" y="821684"/>
                  <a:pt x="1006505" y="807364"/>
                </a:cubicBezTo>
                <a:cubicBezTo>
                  <a:pt x="1005339" y="797711"/>
                  <a:pt x="988261" y="804819"/>
                  <a:pt x="990063" y="811501"/>
                </a:cubicBezTo>
                <a:cubicBezTo>
                  <a:pt x="980729" y="808531"/>
                  <a:pt x="977760" y="799091"/>
                  <a:pt x="973623" y="791029"/>
                </a:cubicBezTo>
                <a:cubicBezTo>
                  <a:pt x="966728" y="791029"/>
                  <a:pt x="959833" y="791029"/>
                  <a:pt x="953043" y="791029"/>
                </a:cubicBezTo>
                <a:cubicBezTo>
                  <a:pt x="946680" y="768540"/>
                  <a:pt x="912419" y="773950"/>
                  <a:pt x="916025" y="741597"/>
                </a:cubicBezTo>
                <a:cubicBezTo>
                  <a:pt x="929496" y="730355"/>
                  <a:pt x="970015" y="746266"/>
                  <a:pt x="977760" y="729188"/>
                </a:cubicBezTo>
                <a:cubicBezTo>
                  <a:pt x="985079" y="730142"/>
                  <a:pt x="987200" y="736294"/>
                  <a:pt x="986033" y="745629"/>
                </a:cubicBezTo>
                <a:cubicBezTo>
                  <a:pt x="1000458" y="742553"/>
                  <a:pt x="1017112" y="758039"/>
                  <a:pt x="1027189" y="745629"/>
                </a:cubicBezTo>
                <a:cubicBezTo>
                  <a:pt x="1028674" y="733113"/>
                  <a:pt x="1013824" y="737037"/>
                  <a:pt x="1006611" y="733324"/>
                </a:cubicBezTo>
                <a:cubicBezTo>
                  <a:pt x="1012234" y="723778"/>
                  <a:pt x="1023159" y="719641"/>
                  <a:pt x="1018916" y="700336"/>
                </a:cubicBezTo>
                <a:cubicBezTo>
                  <a:pt x="1023690" y="686971"/>
                  <a:pt x="1023583" y="711368"/>
                  <a:pt x="1023053" y="716883"/>
                </a:cubicBezTo>
                <a:cubicBezTo>
                  <a:pt x="1034403" y="727384"/>
                  <a:pt x="1034191" y="749660"/>
                  <a:pt x="1039494" y="766208"/>
                </a:cubicBezTo>
                <a:cubicBezTo>
                  <a:pt x="1064527" y="762071"/>
                  <a:pt x="1087758" y="759737"/>
                  <a:pt x="1105366" y="778617"/>
                </a:cubicBezTo>
                <a:cubicBezTo>
                  <a:pt x="1126581" y="784982"/>
                  <a:pt x="1137825" y="767799"/>
                  <a:pt x="1146522" y="774481"/>
                </a:cubicBezTo>
                <a:cubicBezTo>
                  <a:pt x="1153310" y="790074"/>
                  <a:pt x="1147372" y="814683"/>
                  <a:pt x="1150659" y="823806"/>
                </a:cubicBezTo>
                <a:cubicBezTo>
                  <a:pt x="1167313" y="826775"/>
                  <a:pt x="1174206" y="819880"/>
                  <a:pt x="1171238" y="803227"/>
                </a:cubicBezTo>
                <a:cubicBezTo>
                  <a:pt x="1186830" y="806514"/>
                  <a:pt x="1176436" y="783815"/>
                  <a:pt x="1179510" y="774481"/>
                </a:cubicBezTo>
                <a:cubicBezTo>
                  <a:pt x="1161160" y="766632"/>
                  <a:pt x="1141431" y="760373"/>
                  <a:pt x="1146522" y="729188"/>
                </a:cubicBezTo>
                <a:cubicBezTo>
                  <a:pt x="1161479" y="718580"/>
                  <a:pt x="1189376" y="722293"/>
                  <a:pt x="1199983" y="737461"/>
                </a:cubicBezTo>
                <a:cubicBezTo>
                  <a:pt x="1210059" y="727809"/>
                  <a:pt x="1195421" y="728233"/>
                  <a:pt x="1191815" y="721019"/>
                </a:cubicBezTo>
                <a:cubicBezTo>
                  <a:pt x="1190117" y="704154"/>
                  <a:pt x="1205287" y="704367"/>
                  <a:pt x="1199983" y="684001"/>
                </a:cubicBezTo>
                <a:cubicBezTo>
                  <a:pt x="1214197" y="679015"/>
                  <a:pt x="1224061" y="669681"/>
                  <a:pt x="1237003" y="663421"/>
                </a:cubicBezTo>
                <a:cubicBezTo>
                  <a:pt x="1235623" y="634039"/>
                  <a:pt x="1243050" y="611977"/>
                  <a:pt x="1261612" y="593520"/>
                </a:cubicBezTo>
                <a:cubicBezTo>
                  <a:pt x="1290782" y="608264"/>
                  <a:pt x="1335438" y="607521"/>
                  <a:pt x="1327483" y="659391"/>
                </a:cubicBezTo>
                <a:cubicBezTo>
                  <a:pt x="1344561" y="664058"/>
                  <a:pt x="1343501" y="650694"/>
                  <a:pt x="1356336" y="651224"/>
                </a:cubicBezTo>
                <a:cubicBezTo>
                  <a:pt x="1356336" y="658013"/>
                  <a:pt x="1356336" y="664908"/>
                  <a:pt x="1356336" y="671802"/>
                </a:cubicBezTo>
                <a:cubicBezTo>
                  <a:pt x="1369382" y="686123"/>
                  <a:pt x="1372352" y="710625"/>
                  <a:pt x="1389218" y="721126"/>
                </a:cubicBezTo>
                <a:cubicBezTo>
                  <a:pt x="1392825" y="734279"/>
                  <a:pt x="1382747" y="733855"/>
                  <a:pt x="1381049" y="741704"/>
                </a:cubicBezTo>
                <a:cubicBezTo>
                  <a:pt x="1394840" y="753903"/>
                  <a:pt x="1416903" y="739371"/>
                  <a:pt x="1422207" y="729294"/>
                </a:cubicBezTo>
                <a:cubicBezTo>
                  <a:pt x="1426661" y="707125"/>
                  <a:pt x="1409902" y="705958"/>
                  <a:pt x="1397492" y="700547"/>
                </a:cubicBezTo>
                <a:cubicBezTo>
                  <a:pt x="1399719" y="678061"/>
                  <a:pt x="1410856" y="664588"/>
                  <a:pt x="1426237" y="655254"/>
                </a:cubicBezTo>
                <a:cubicBezTo>
                  <a:pt x="1422525" y="648042"/>
                  <a:pt x="1411069" y="648466"/>
                  <a:pt x="1409797" y="638813"/>
                </a:cubicBezTo>
                <a:cubicBezTo>
                  <a:pt x="1415630" y="625449"/>
                  <a:pt x="1411493" y="602112"/>
                  <a:pt x="1430268" y="601793"/>
                </a:cubicBezTo>
                <a:cubicBezTo>
                  <a:pt x="1437588" y="609537"/>
                  <a:pt x="1433345" y="629055"/>
                  <a:pt x="1434406" y="642949"/>
                </a:cubicBezTo>
                <a:cubicBezTo>
                  <a:pt x="1451695" y="643799"/>
                  <a:pt x="1451589" y="627357"/>
                  <a:pt x="1467287" y="626508"/>
                </a:cubicBezTo>
                <a:cubicBezTo>
                  <a:pt x="1469304" y="641465"/>
                  <a:pt x="1487867" y="634039"/>
                  <a:pt x="1496034" y="638919"/>
                </a:cubicBezTo>
                <a:cubicBezTo>
                  <a:pt x="1507596" y="645814"/>
                  <a:pt x="1508550" y="660982"/>
                  <a:pt x="1520855" y="663634"/>
                </a:cubicBezTo>
                <a:cubicBezTo>
                  <a:pt x="1516612" y="684319"/>
                  <a:pt x="1524992" y="692381"/>
                  <a:pt x="1537297" y="696517"/>
                </a:cubicBezTo>
                <a:cubicBezTo>
                  <a:pt x="1552465" y="685910"/>
                  <a:pt x="1532947" y="656209"/>
                  <a:pt x="1541433" y="638919"/>
                </a:cubicBezTo>
                <a:cubicBezTo>
                  <a:pt x="1538464" y="629585"/>
                  <a:pt x="1529024" y="626614"/>
                  <a:pt x="1520855" y="622478"/>
                </a:cubicBezTo>
                <a:cubicBezTo>
                  <a:pt x="1519477" y="612931"/>
                  <a:pt x="1521492" y="606673"/>
                  <a:pt x="1524885" y="601899"/>
                </a:cubicBezTo>
                <a:cubicBezTo>
                  <a:pt x="1511839" y="584397"/>
                  <a:pt x="1486170" y="571350"/>
                  <a:pt x="1463152" y="585458"/>
                </a:cubicBezTo>
                <a:cubicBezTo>
                  <a:pt x="1461772" y="598187"/>
                  <a:pt x="1472698" y="605082"/>
                  <a:pt x="1463152" y="614204"/>
                </a:cubicBezTo>
                <a:cubicBezTo>
                  <a:pt x="1444694" y="603914"/>
                  <a:pt x="1447135" y="572624"/>
                  <a:pt x="1426131" y="564773"/>
                </a:cubicBezTo>
                <a:cubicBezTo>
                  <a:pt x="1403433" y="575805"/>
                  <a:pt x="1369700" y="597656"/>
                  <a:pt x="1339682" y="577185"/>
                </a:cubicBezTo>
                <a:cubicBezTo>
                  <a:pt x="1336925" y="560743"/>
                  <a:pt x="1330772" y="547803"/>
                  <a:pt x="1331515" y="527860"/>
                </a:cubicBezTo>
                <a:cubicBezTo>
                  <a:pt x="1338516" y="521178"/>
                  <a:pt x="1346046" y="514920"/>
                  <a:pt x="1352091" y="507282"/>
                </a:cubicBezTo>
                <a:cubicBezTo>
                  <a:pt x="1339999" y="478217"/>
                  <a:pt x="1369276" y="471111"/>
                  <a:pt x="1368535" y="441410"/>
                </a:cubicBezTo>
                <a:cubicBezTo>
                  <a:pt x="1391021" y="440562"/>
                  <a:pt x="1403326" y="429636"/>
                  <a:pt x="1413828" y="416695"/>
                </a:cubicBezTo>
                <a:cubicBezTo>
                  <a:pt x="1422418" y="432500"/>
                  <a:pt x="1458803" y="433774"/>
                  <a:pt x="1467287" y="416695"/>
                </a:cubicBezTo>
                <a:cubicBezTo>
                  <a:pt x="1497201" y="421150"/>
                  <a:pt x="1517462" y="435152"/>
                  <a:pt x="1549494" y="437274"/>
                </a:cubicBezTo>
                <a:cubicBezTo>
                  <a:pt x="1542070" y="418604"/>
                  <a:pt x="1537190" y="397496"/>
                  <a:pt x="1524781" y="383812"/>
                </a:cubicBezTo>
                <a:cubicBezTo>
                  <a:pt x="1526053" y="371402"/>
                  <a:pt x="1537508" y="369068"/>
                  <a:pt x="1533054" y="350931"/>
                </a:cubicBezTo>
                <a:cubicBezTo>
                  <a:pt x="1542601" y="352203"/>
                  <a:pt x="1548859" y="350294"/>
                  <a:pt x="1553632" y="346792"/>
                </a:cubicBezTo>
                <a:cubicBezTo>
                  <a:pt x="1542388" y="325153"/>
                  <a:pt x="1531780" y="359097"/>
                  <a:pt x="1508337" y="350931"/>
                </a:cubicBezTo>
                <a:cubicBezTo>
                  <a:pt x="1495078" y="344460"/>
                  <a:pt x="1480440" y="336611"/>
                  <a:pt x="1471319" y="326214"/>
                </a:cubicBezTo>
                <a:cubicBezTo>
                  <a:pt x="1468137" y="322714"/>
                  <a:pt x="1470046" y="318259"/>
                  <a:pt x="1467181" y="313804"/>
                </a:cubicBezTo>
                <a:cubicBezTo>
                  <a:pt x="1462727" y="307016"/>
                  <a:pt x="1451695" y="300862"/>
                  <a:pt x="1450741" y="293226"/>
                </a:cubicBezTo>
                <a:cubicBezTo>
                  <a:pt x="1462727" y="263843"/>
                  <a:pt x="1529235" y="260556"/>
                  <a:pt x="1549389" y="285058"/>
                </a:cubicBezTo>
                <a:cubicBezTo>
                  <a:pt x="1563179" y="261086"/>
                  <a:pt x="1623853" y="254402"/>
                  <a:pt x="1635838" y="285058"/>
                </a:cubicBezTo>
                <a:cubicBezTo>
                  <a:pt x="1651537" y="267768"/>
                  <a:pt x="1663842" y="247190"/>
                  <a:pt x="1668722" y="219293"/>
                </a:cubicBezTo>
                <a:cubicBezTo>
                  <a:pt x="1681664" y="217278"/>
                  <a:pt x="1671904" y="238173"/>
                  <a:pt x="1681132" y="239871"/>
                </a:cubicBezTo>
                <a:cubicBezTo>
                  <a:pt x="1690042" y="240614"/>
                  <a:pt x="1694178" y="236476"/>
                  <a:pt x="1693543" y="227566"/>
                </a:cubicBezTo>
                <a:cubicBezTo>
                  <a:pt x="1690361" y="212822"/>
                  <a:pt x="1676253" y="209216"/>
                  <a:pt x="1664692" y="202851"/>
                </a:cubicBezTo>
                <a:cubicBezTo>
                  <a:pt x="1664692" y="187790"/>
                  <a:pt x="1664692" y="172620"/>
                  <a:pt x="1664692" y="157558"/>
                </a:cubicBezTo>
                <a:cubicBezTo>
                  <a:pt x="1682192" y="153209"/>
                  <a:pt x="1691633" y="140693"/>
                  <a:pt x="1705846" y="132843"/>
                </a:cubicBezTo>
                <a:cubicBezTo>
                  <a:pt x="1718258" y="141010"/>
                  <a:pt x="1741064" y="138782"/>
                  <a:pt x="1747003" y="153422"/>
                </a:cubicBezTo>
                <a:cubicBezTo>
                  <a:pt x="1755384" y="149496"/>
                  <a:pt x="1755914" y="137615"/>
                  <a:pt x="1755278" y="124675"/>
                </a:cubicBezTo>
                <a:close/>
                <a:moveTo>
                  <a:pt x="2064269" y="676"/>
                </a:moveTo>
                <a:cubicBezTo>
                  <a:pt x="2093334" y="-5265"/>
                  <a:pt x="2092379" y="29527"/>
                  <a:pt x="2080712" y="41832"/>
                </a:cubicBezTo>
                <a:cubicBezTo>
                  <a:pt x="2060345" y="38967"/>
                  <a:pt x="2058437" y="19345"/>
                  <a:pt x="2064269" y="676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dk1"/>
              </a:gs>
            </a:gsLst>
            <a:lin ang="5400012" scaled="0"/>
          </a:gradFill>
          <a:ln>
            <a:noFill/>
          </a:ln>
          <a:effectLst>
            <a:outerShdw blurRad="50800" dist="38100" dir="1026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libri"/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CUSTOM_3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6"/>
          <p:cNvSpPr txBox="1">
            <a:spLocks noGrp="1"/>
          </p:cNvSpPr>
          <p:nvPr>
            <p:ph type="body" idx="1"/>
          </p:nvPr>
        </p:nvSpPr>
        <p:spPr>
          <a:xfrm>
            <a:off x="2401350" y="3026500"/>
            <a:ext cx="7389300" cy="2075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42900" algn="ctr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algn="ctr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algn="ctr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ctr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ctr">
              <a:spcBef>
                <a:spcPts val="21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ctr">
              <a:spcBef>
                <a:spcPts val="21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ctr">
              <a:spcBef>
                <a:spcPts val="21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ctr">
              <a:spcBef>
                <a:spcPts val="2100"/>
              </a:spcBef>
              <a:spcAft>
                <a:spcPts val="21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207" name="Google Shape;207;p6"/>
          <p:cNvSpPr txBox="1">
            <a:spLocks noGrp="1"/>
          </p:cNvSpPr>
          <p:nvPr>
            <p:ph type="title"/>
          </p:nvPr>
        </p:nvSpPr>
        <p:spPr>
          <a:xfrm>
            <a:off x="2401350" y="2102050"/>
            <a:ext cx="73893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8" name="Google Shape;208;p6"/>
          <p:cNvSpPr/>
          <p:nvPr/>
        </p:nvSpPr>
        <p:spPr>
          <a:xfrm rot="5400000" flipH="1">
            <a:off x="9667295" y="4766904"/>
            <a:ext cx="1092197" cy="3089993"/>
          </a:xfrm>
          <a:custGeom>
            <a:avLst/>
            <a:gdLst/>
            <a:ahLst/>
            <a:cxnLst/>
            <a:rect l="l" t="t" r="r" b="b"/>
            <a:pathLst>
              <a:path w="1092197" h="3097737" extrusionOk="0">
                <a:moveTo>
                  <a:pt x="1016150" y="367296"/>
                </a:moveTo>
                <a:cubicBezTo>
                  <a:pt x="1017038" y="358884"/>
                  <a:pt x="1021428" y="352065"/>
                  <a:pt x="1031678" y="354434"/>
                </a:cubicBezTo>
                <a:cubicBezTo>
                  <a:pt x="1035843" y="358926"/>
                  <a:pt x="1037681" y="368154"/>
                  <a:pt x="1036303" y="376056"/>
                </a:cubicBezTo>
                <a:cubicBezTo>
                  <a:pt x="1034925" y="383958"/>
                  <a:pt x="1030331" y="390532"/>
                  <a:pt x="1021633" y="389716"/>
                </a:cubicBezTo>
                <a:cubicBezTo>
                  <a:pt x="1017876" y="385713"/>
                  <a:pt x="1015262" y="375708"/>
                  <a:pt x="1016150" y="367296"/>
                </a:cubicBezTo>
                <a:close/>
                <a:moveTo>
                  <a:pt x="1006443" y="1247180"/>
                </a:moveTo>
                <a:cubicBezTo>
                  <a:pt x="1008239" y="1230438"/>
                  <a:pt x="1021551" y="1225292"/>
                  <a:pt x="1031678" y="1216880"/>
                </a:cubicBezTo>
                <a:cubicBezTo>
                  <a:pt x="1055608" y="1219822"/>
                  <a:pt x="1071454" y="1230928"/>
                  <a:pt x="1092197" y="1237052"/>
                </a:cubicBezTo>
                <a:cubicBezTo>
                  <a:pt x="1083539" y="1273070"/>
                  <a:pt x="1029882" y="1261800"/>
                  <a:pt x="1006443" y="1247180"/>
                </a:cubicBezTo>
                <a:close/>
                <a:moveTo>
                  <a:pt x="996156" y="2731638"/>
                </a:moveTo>
                <a:cubicBezTo>
                  <a:pt x="998254" y="2724632"/>
                  <a:pt x="1007013" y="2720222"/>
                  <a:pt x="997213" y="2719304"/>
                </a:cubicBezTo>
                <a:cubicBezTo>
                  <a:pt x="997314" y="2717670"/>
                  <a:pt x="999244" y="2716832"/>
                  <a:pt x="1002005" y="2716736"/>
                </a:cubicBezTo>
                <a:cubicBezTo>
                  <a:pt x="1010290" y="2716450"/>
                  <a:pt x="1026063" y="2722836"/>
                  <a:pt x="1022449" y="2734412"/>
                </a:cubicBezTo>
                <a:cubicBezTo>
                  <a:pt x="1016568" y="2738660"/>
                  <a:pt x="1008891" y="2741108"/>
                  <a:pt x="997213" y="2739476"/>
                </a:cubicBezTo>
                <a:cubicBezTo>
                  <a:pt x="995498" y="2736597"/>
                  <a:pt x="995457" y="2733973"/>
                  <a:pt x="996156" y="2731638"/>
                </a:cubicBezTo>
                <a:close/>
                <a:moveTo>
                  <a:pt x="961566" y="399802"/>
                </a:moveTo>
                <a:cubicBezTo>
                  <a:pt x="961566" y="393758"/>
                  <a:pt x="966425" y="387715"/>
                  <a:pt x="976144" y="389716"/>
                </a:cubicBezTo>
                <a:cubicBezTo>
                  <a:pt x="975939" y="396616"/>
                  <a:pt x="978041" y="399148"/>
                  <a:pt x="979144" y="401210"/>
                </a:cubicBezTo>
                <a:cubicBezTo>
                  <a:pt x="980246" y="403272"/>
                  <a:pt x="980349" y="404866"/>
                  <a:pt x="976144" y="409888"/>
                </a:cubicBezTo>
                <a:cubicBezTo>
                  <a:pt x="966425" y="411889"/>
                  <a:pt x="961566" y="405845"/>
                  <a:pt x="961566" y="399802"/>
                </a:cubicBezTo>
                <a:close/>
                <a:moveTo>
                  <a:pt x="946821" y="2648658"/>
                </a:moveTo>
                <a:cubicBezTo>
                  <a:pt x="946821" y="2641960"/>
                  <a:pt x="946821" y="2635182"/>
                  <a:pt x="946821" y="2628486"/>
                </a:cubicBezTo>
                <a:cubicBezTo>
                  <a:pt x="951313" y="2626280"/>
                  <a:pt x="955805" y="2624074"/>
                  <a:pt x="956866" y="2618440"/>
                </a:cubicBezTo>
                <a:cubicBezTo>
                  <a:pt x="963564" y="2618440"/>
                  <a:pt x="970342" y="2618440"/>
                  <a:pt x="977040" y="2618440"/>
                </a:cubicBezTo>
                <a:cubicBezTo>
                  <a:pt x="981572" y="2609538"/>
                  <a:pt x="992271" y="2607618"/>
                  <a:pt x="1004684" y="2608884"/>
                </a:cubicBezTo>
                <a:cubicBezTo>
                  <a:pt x="1017099" y="2610150"/>
                  <a:pt x="1031228" y="2614600"/>
                  <a:pt x="1042621" y="2618440"/>
                </a:cubicBezTo>
                <a:cubicBezTo>
                  <a:pt x="1037640" y="2625218"/>
                  <a:pt x="1029146" y="2628486"/>
                  <a:pt x="1022449" y="2633548"/>
                </a:cubicBezTo>
                <a:cubicBezTo>
                  <a:pt x="1028411" y="2666380"/>
                  <a:pt x="1005624" y="2670546"/>
                  <a:pt x="1002276" y="2694066"/>
                </a:cubicBezTo>
                <a:cubicBezTo>
                  <a:pt x="987003" y="2683204"/>
                  <a:pt x="967484" y="2687860"/>
                  <a:pt x="966994" y="2653722"/>
                </a:cubicBezTo>
                <a:cubicBezTo>
                  <a:pt x="956458" y="2655844"/>
                  <a:pt x="953599" y="2650292"/>
                  <a:pt x="946821" y="2648658"/>
                </a:cubicBezTo>
                <a:close/>
                <a:moveTo>
                  <a:pt x="906824" y="1430175"/>
                </a:moveTo>
                <a:cubicBezTo>
                  <a:pt x="905701" y="1426633"/>
                  <a:pt x="905823" y="1423468"/>
                  <a:pt x="910560" y="1418690"/>
                </a:cubicBezTo>
                <a:cubicBezTo>
                  <a:pt x="915950" y="1417180"/>
                  <a:pt x="920524" y="1424712"/>
                  <a:pt x="921464" y="1432012"/>
                </a:cubicBezTo>
                <a:cubicBezTo>
                  <a:pt x="922403" y="1439312"/>
                  <a:pt x="919707" y="1446376"/>
                  <a:pt x="910560" y="1443926"/>
                </a:cubicBezTo>
                <a:cubicBezTo>
                  <a:pt x="910315" y="1437637"/>
                  <a:pt x="907947" y="1433717"/>
                  <a:pt x="906824" y="1430175"/>
                </a:cubicBezTo>
                <a:close/>
                <a:moveTo>
                  <a:pt x="905867" y="2594101"/>
                </a:moveTo>
                <a:cubicBezTo>
                  <a:pt x="911882" y="2588416"/>
                  <a:pt x="934285" y="2591447"/>
                  <a:pt x="941757" y="2588140"/>
                </a:cubicBezTo>
                <a:cubicBezTo>
                  <a:pt x="947965" y="2611172"/>
                  <a:pt x="907700" y="2587650"/>
                  <a:pt x="906475" y="2603250"/>
                </a:cubicBezTo>
                <a:cubicBezTo>
                  <a:pt x="903678" y="2598860"/>
                  <a:pt x="903862" y="2595996"/>
                  <a:pt x="905867" y="2594101"/>
                </a:cubicBezTo>
                <a:close/>
                <a:moveTo>
                  <a:pt x="896094" y="2012277"/>
                </a:moveTo>
                <a:cubicBezTo>
                  <a:pt x="894349" y="2004498"/>
                  <a:pt x="896064" y="1995330"/>
                  <a:pt x="901413" y="1993002"/>
                </a:cubicBezTo>
                <a:cubicBezTo>
                  <a:pt x="908886" y="1992920"/>
                  <a:pt x="913153" y="1998760"/>
                  <a:pt x="914684" y="2005478"/>
                </a:cubicBezTo>
                <a:cubicBezTo>
                  <a:pt x="916216" y="2012194"/>
                  <a:pt x="915011" y="2019790"/>
                  <a:pt x="911540" y="2023220"/>
                </a:cubicBezTo>
                <a:cubicBezTo>
                  <a:pt x="903047" y="2026446"/>
                  <a:pt x="897840" y="2020056"/>
                  <a:pt x="896094" y="2012277"/>
                </a:cubicBezTo>
                <a:close/>
                <a:moveTo>
                  <a:pt x="895193" y="2645372"/>
                </a:moveTo>
                <a:cubicBezTo>
                  <a:pt x="898834" y="2635947"/>
                  <a:pt x="914132" y="2623787"/>
                  <a:pt x="916521" y="2613376"/>
                </a:cubicBezTo>
                <a:cubicBezTo>
                  <a:pt x="922034" y="2613152"/>
                  <a:pt x="924494" y="2614100"/>
                  <a:pt x="924999" y="2615702"/>
                </a:cubicBezTo>
                <a:cubicBezTo>
                  <a:pt x="926516" y="2620502"/>
                  <a:pt x="910437" y="2631160"/>
                  <a:pt x="906394" y="2633548"/>
                </a:cubicBezTo>
                <a:cubicBezTo>
                  <a:pt x="910151" y="2647350"/>
                  <a:pt x="896430" y="2643676"/>
                  <a:pt x="896348" y="2653720"/>
                </a:cubicBezTo>
                <a:cubicBezTo>
                  <a:pt x="894061" y="2651352"/>
                  <a:pt x="893980" y="2648514"/>
                  <a:pt x="895193" y="2645372"/>
                </a:cubicBezTo>
                <a:close/>
                <a:moveTo>
                  <a:pt x="886304" y="1952658"/>
                </a:moveTo>
                <a:cubicBezTo>
                  <a:pt x="889080" y="1936322"/>
                  <a:pt x="910479" y="1944654"/>
                  <a:pt x="916604" y="1937548"/>
                </a:cubicBezTo>
                <a:cubicBezTo>
                  <a:pt x="917340" y="1936730"/>
                  <a:pt x="909498" y="1925216"/>
                  <a:pt x="916604" y="1922438"/>
                </a:cubicBezTo>
                <a:cubicBezTo>
                  <a:pt x="921095" y="1926360"/>
                  <a:pt x="928038" y="1927828"/>
                  <a:pt x="936777" y="1927502"/>
                </a:cubicBezTo>
                <a:cubicBezTo>
                  <a:pt x="937594" y="1913210"/>
                  <a:pt x="919707" y="1917702"/>
                  <a:pt x="926649" y="1897202"/>
                </a:cubicBezTo>
                <a:cubicBezTo>
                  <a:pt x="933918" y="1886094"/>
                  <a:pt x="938981" y="1903572"/>
                  <a:pt x="941759" y="1892138"/>
                </a:cubicBezTo>
                <a:cubicBezTo>
                  <a:pt x="957275" y="1897202"/>
                  <a:pt x="936123" y="1905778"/>
                  <a:pt x="931632" y="1907248"/>
                </a:cubicBezTo>
                <a:cubicBezTo>
                  <a:pt x="948538" y="1916802"/>
                  <a:pt x="951478" y="1910922"/>
                  <a:pt x="951805" y="1932484"/>
                </a:cubicBezTo>
                <a:cubicBezTo>
                  <a:pt x="959237" y="1919990"/>
                  <a:pt x="967404" y="1935670"/>
                  <a:pt x="977041" y="1937548"/>
                </a:cubicBezTo>
                <a:cubicBezTo>
                  <a:pt x="986352" y="1939344"/>
                  <a:pt x="1010445" y="1926930"/>
                  <a:pt x="1007259" y="1947674"/>
                </a:cubicBezTo>
                <a:cubicBezTo>
                  <a:pt x="996723" y="1949798"/>
                  <a:pt x="993864" y="1944162"/>
                  <a:pt x="987086" y="1942612"/>
                </a:cubicBezTo>
                <a:cubicBezTo>
                  <a:pt x="983819" y="1953638"/>
                  <a:pt x="1001379" y="1958620"/>
                  <a:pt x="982023" y="1957720"/>
                </a:cubicBezTo>
                <a:cubicBezTo>
                  <a:pt x="983085" y="1976178"/>
                  <a:pt x="988965" y="1977076"/>
                  <a:pt x="982023" y="1993002"/>
                </a:cubicBezTo>
                <a:cubicBezTo>
                  <a:pt x="977285" y="1989326"/>
                  <a:pt x="974427" y="1983854"/>
                  <a:pt x="971895" y="1977894"/>
                </a:cubicBezTo>
                <a:cubicBezTo>
                  <a:pt x="962830" y="1977240"/>
                  <a:pt x="961278" y="1984100"/>
                  <a:pt x="951723" y="1982956"/>
                </a:cubicBezTo>
                <a:cubicBezTo>
                  <a:pt x="980716" y="1991042"/>
                  <a:pt x="941759" y="2009746"/>
                  <a:pt x="971895" y="2013174"/>
                </a:cubicBezTo>
                <a:cubicBezTo>
                  <a:pt x="971160" y="2022568"/>
                  <a:pt x="954827" y="2016278"/>
                  <a:pt x="951723" y="2023302"/>
                </a:cubicBezTo>
                <a:cubicBezTo>
                  <a:pt x="935062" y="2023220"/>
                  <a:pt x="934653" y="2006804"/>
                  <a:pt x="916522" y="2008112"/>
                </a:cubicBezTo>
                <a:cubicBezTo>
                  <a:pt x="912847" y="1992756"/>
                  <a:pt x="921668" y="1989736"/>
                  <a:pt x="921586" y="1977894"/>
                </a:cubicBezTo>
                <a:cubicBezTo>
                  <a:pt x="932121" y="1975770"/>
                  <a:pt x="934899" y="1981324"/>
                  <a:pt x="941759" y="1982956"/>
                </a:cubicBezTo>
                <a:cubicBezTo>
                  <a:pt x="939471" y="1968418"/>
                  <a:pt x="920034" y="1971032"/>
                  <a:pt x="916522" y="1957720"/>
                </a:cubicBezTo>
                <a:cubicBezTo>
                  <a:pt x="908437" y="1958620"/>
                  <a:pt x="924771" y="1981732"/>
                  <a:pt x="901413" y="1977894"/>
                </a:cubicBezTo>
                <a:cubicBezTo>
                  <a:pt x="889817" y="1968582"/>
                  <a:pt x="923709" y="1948164"/>
                  <a:pt x="886304" y="1952658"/>
                </a:cubicBezTo>
                <a:close/>
                <a:moveTo>
                  <a:pt x="871113" y="2376202"/>
                </a:moveTo>
                <a:cubicBezTo>
                  <a:pt x="869641" y="2368036"/>
                  <a:pt x="875849" y="2367544"/>
                  <a:pt x="876175" y="2361094"/>
                </a:cubicBezTo>
                <a:cubicBezTo>
                  <a:pt x="895531" y="2368770"/>
                  <a:pt x="924688" y="2366484"/>
                  <a:pt x="921585" y="2396456"/>
                </a:cubicBezTo>
                <a:cubicBezTo>
                  <a:pt x="913744" y="2403726"/>
                  <a:pt x="898063" y="2403154"/>
                  <a:pt x="891285" y="2411566"/>
                </a:cubicBezTo>
                <a:cubicBezTo>
                  <a:pt x="874216" y="2407564"/>
                  <a:pt x="893898" y="2382082"/>
                  <a:pt x="871113" y="2376202"/>
                </a:cubicBezTo>
                <a:close/>
                <a:moveTo>
                  <a:pt x="865150" y="1484270"/>
                </a:moveTo>
                <a:cubicBezTo>
                  <a:pt x="867846" y="1476758"/>
                  <a:pt x="872665" y="1471530"/>
                  <a:pt x="875277" y="1464098"/>
                </a:cubicBezTo>
                <a:cubicBezTo>
                  <a:pt x="886060" y="1483536"/>
                  <a:pt x="904108" y="1495786"/>
                  <a:pt x="900515" y="1529680"/>
                </a:cubicBezTo>
                <a:cubicBezTo>
                  <a:pt x="883527" y="1526494"/>
                  <a:pt x="888182" y="1501666"/>
                  <a:pt x="870215" y="1499380"/>
                </a:cubicBezTo>
                <a:cubicBezTo>
                  <a:pt x="870624" y="1492192"/>
                  <a:pt x="871031" y="1485086"/>
                  <a:pt x="865150" y="1484270"/>
                </a:cubicBezTo>
                <a:close/>
                <a:moveTo>
                  <a:pt x="856085" y="1927422"/>
                </a:moveTo>
                <a:cubicBezTo>
                  <a:pt x="859515" y="1911578"/>
                  <a:pt x="869479" y="1920806"/>
                  <a:pt x="881239" y="1922358"/>
                </a:cubicBezTo>
                <a:cubicBezTo>
                  <a:pt x="877564" y="1917620"/>
                  <a:pt x="872011" y="1914680"/>
                  <a:pt x="866130" y="1912312"/>
                </a:cubicBezTo>
                <a:cubicBezTo>
                  <a:pt x="868315" y="1906574"/>
                  <a:pt x="870887" y="1904348"/>
                  <a:pt x="873857" y="1904156"/>
                </a:cubicBezTo>
                <a:cubicBezTo>
                  <a:pt x="882766" y="1903578"/>
                  <a:pt x="895247" y="1921294"/>
                  <a:pt x="911540" y="1917374"/>
                </a:cubicBezTo>
                <a:cubicBezTo>
                  <a:pt x="893735" y="1933466"/>
                  <a:pt x="874461" y="1932648"/>
                  <a:pt x="856085" y="1927422"/>
                </a:cubicBezTo>
                <a:close/>
                <a:moveTo>
                  <a:pt x="851022" y="2285548"/>
                </a:moveTo>
                <a:cubicBezTo>
                  <a:pt x="853696" y="2282954"/>
                  <a:pt x="856704" y="2282704"/>
                  <a:pt x="860001" y="2283762"/>
                </a:cubicBezTo>
                <a:cubicBezTo>
                  <a:pt x="869893" y="2286936"/>
                  <a:pt x="882404" y="2301882"/>
                  <a:pt x="896431" y="2300656"/>
                </a:cubicBezTo>
                <a:cubicBezTo>
                  <a:pt x="894716" y="2312416"/>
                  <a:pt x="893164" y="2324260"/>
                  <a:pt x="876259" y="2320830"/>
                </a:cubicBezTo>
                <a:cubicBezTo>
                  <a:pt x="898473" y="2303434"/>
                  <a:pt x="862374" y="2297962"/>
                  <a:pt x="851022" y="2285548"/>
                </a:cubicBezTo>
                <a:close/>
                <a:moveTo>
                  <a:pt x="851020" y="2335938"/>
                </a:moveTo>
                <a:cubicBezTo>
                  <a:pt x="856819" y="2330058"/>
                  <a:pt x="863536" y="2329752"/>
                  <a:pt x="868599" y="2332958"/>
                </a:cubicBezTo>
                <a:cubicBezTo>
                  <a:pt x="873664" y="2336164"/>
                  <a:pt x="877074" y="2342880"/>
                  <a:pt x="876256" y="2351048"/>
                </a:cubicBezTo>
                <a:cubicBezTo>
                  <a:pt x="861800" y="2352030"/>
                  <a:pt x="848651" y="2351702"/>
                  <a:pt x="851020" y="2335938"/>
                </a:cubicBezTo>
                <a:close/>
                <a:moveTo>
                  <a:pt x="849990" y="1141322"/>
                </a:moveTo>
                <a:cubicBezTo>
                  <a:pt x="849612" y="1134983"/>
                  <a:pt x="850082" y="1127775"/>
                  <a:pt x="850040" y="1121078"/>
                </a:cubicBezTo>
                <a:cubicBezTo>
                  <a:pt x="863334" y="1113116"/>
                  <a:pt x="883699" y="1099778"/>
                  <a:pt x="902562" y="1098086"/>
                </a:cubicBezTo>
                <a:cubicBezTo>
                  <a:pt x="908848" y="1097522"/>
                  <a:pt x="914970" y="1098252"/>
                  <a:pt x="920606" y="1100904"/>
                </a:cubicBezTo>
                <a:cubicBezTo>
                  <a:pt x="925504" y="1113074"/>
                  <a:pt x="916929" y="1113074"/>
                  <a:pt x="910478" y="1121078"/>
                </a:cubicBezTo>
                <a:cubicBezTo>
                  <a:pt x="900595" y="1133492"/>
                  <a:pt x="874297" y="1148194"/>
                  <a:pt x="855023" y="1156360"/>
                </a:cubicBezTo>
                <a:cubicBezTo>
                  <a:pt x="851593" y="1153134"/>
                  <a:pt x="850368" y="1147662"/>
                  <a:pt x="849990" y="1141322"/>
                </a:cubicBezTo>
                <a:close/>
                <a:moveTo>
                  <a:pt x="840893" y="2739476"/>
                </a:moveTo>
                <a:cubicBezTo>
                  <a:pt x="840077" y="2757118"/>
                  <a:pt x="858616" y="2755320"/>
                  <a:pt x="866129" y="2764712"/>
                </a:cubicBezTo>
                <a:cubicBezTo>
                  <a:pt x="860985" y="2753034"/>
                  <a:pt x="856002" y="2741190"/>
                  <a:pt x="840893" y="2739476"/>
                </a:cubicBezTo>
                <a:close/>
                <a:moveTo>
                  <a:pt x="835911" y="2446848"/>
                </a:moveTo>
                <a:cubicBezTo>
                  <a:pt x="846202" y="2448318"/>
                  <a:pt x="840567" y="2465714"/>
                  <a:pt x="851020" y="2467102"/>
                </a:cubicBezTo>
                <a:cubicBezTo>
                  <a:pt x="850776" y="2460160"/>
                  <a:pt x="853389" y="2456076"/>
                  <a:pt x="856084" y="2451992"/>
                </a:cubicBezTo>
                <a:cubicBezTo>
                  <a:pt x="849959" y="2451422"/>
                  <a:pt x="844160" y="2450442"/>
                  <a:pt x="845957" y="2441866"/>
                </a:cubicBezTo>
                <a:cubicBezTo>
                  <a:pt x="849878" y="2440724"/>
                  <a:pt x="855920" y="2441784"/>
                  <a:pt x="856084" y="2436804"/>
                </a:cubicBezTo>
                <a:cubicBezTo>
                  <a:pt x="844568" y="2435414"/>
                  <a:pt x="837136" y="2438028"/>
                  <a:pt x="835911" y="2446848"/>
                </a:cubicBezTo>
                <a:close/>
                <a:moveTo>
                  <a:pt x="762341" y="2189370"/>
                </a:moveTo>
                <a:cubicBezTo>
                  <a:pt x="761050" y="2185776"/>
                  <a:pt x="761611" y="2180783"/>
                  <a:pt x="765266" y="2174556"/>
                </a:cubicBezTo>
                <a:cubicBezTo>
                  <a:pt x="779558" y="2170392"/>
                  <a:pt x="778333" y="2181660"/>
                  <a:pt x="790501" y="2179620"/>
                </a:cubicBezTo>
                <a:cubicBezTo>
                  <a:pt x="786765" y="2198362"/>
                  <a:pt x="766215" y="2200155"/>
                  <a:pt x="762341" y="2189370"/>
                </a:cubicBezTo>
                <a:close/>
                <a:moveTo>
                  <a:pt x="745093" y="2875702"/>
                </a:moveTo>
                <a:cubicBezTo>
                  <a:pt x="748360" y="2872498"/>
                  <a:pt x="751530" y="2872074"/>
                  <a:pt x="754457" y="2873498"/>
                </a:cubicBezTo>
                <a:cubicBezTo>
                  <a:pt x="763240" y="2877770"/>
                  <a:pt x="769839" y="2898672"/>
                  <a:pt x="770329" y="2910984"/>
                </a:cubicBezTo>
                <a:cubicBezTo>
                  <a:pt x="750565" y="2910494"/>
                  <a:pt x="764613" y="2876276"/>
                  <a:pt x="745093" y="2875702"/>
                </a:cubicBezTo>
                <a:close/>
                <a:moveTo>
                  <a:pt x="737753" y="2310131"/>
                </a:moveTo>
                <a:cubicBezTo>
                  <a:pt x="738886" y="2316155"/>
                  <a:pt x="741622" y="2322382"/>
                  <a:pt x="745093" y="2325894"/>
                </a:cubicBezTo>
                <a:cubicBezTo>
                  <a:pt x="746236" y="2321972"/>
                  <a:pt x="749339" y="2320014"/>
                  <a:pt x="755220" y="2320830"/>
                </a:cubicBezTo>
                <a:cubicBezTo>
                  <a:pt x="759386" y="2337000"/>
                  <a:pt x="759548" y="2331284"/>
                  <a:pt x="750157" y="2341002"/>
                </a:cubicBezTo>
                <a:cubicBezTo>
                  <a:pt x="757263" y="2342308"/>
                  <a:pt x="755955" y="2352028"/>
                  <a:pt x="760284" y="2356112"/>
                </a:cubicBezTo>
                <a:cubicBezTo>
                  <a:pt x="776291" y="2351946"/>
                  <a:pt x="785928" y="2341412"/>
                  <a:pt x="795567" y="2330956"/>
                </a:cubicBezTo>
                <a:cubicBezTo>
                  <a:pt x="777681" y="2329242"/>
                  <a:pt x="769513" y="2330630"/>
                  <a:pt x="765266" y="2325894"/>
                </a:cubicBezTo>
                <a:cubicBezTo>
                  <a:pt x="772534" y="2319850"/>
                  <a:pt x="753014" y="2298044"/>
                  <a:pt x="740030" y="2295592"/>
                </a:cubicBezTo>
                <a:cubicBezTo>
                  <a:pt x="737090" y="2298288"/>
                  <a:pt x="736620" y="2304108"/>
                  <a:pt x="737753" y="2310131"/>
                </a:cubicBezTo>
                <a:close/>
                <a:moveTo>
                  <a:pt x="734966" y="2769694"/>
                </a:moveTo>
                <a:cubicBezTo>
                  <a:pt x="743460" y="2778352"/>
                  <a:pt x="757671" y="2766836"/>
                  <a:pt x="765266" y="2759650"/>
                </a:cubicBezTo>
                <a:cubicBezTo>
                  <a:pt x="760080" y="2761160"/>
                  <a:pt x="751320" y="2759118"/>
                  <a:pt x="744450" y="2758974"/>
                </a:cubicBezTo>
                <a:cubicBezTo>
                  <a:pt x="737579" y="2758832"/>
                  <a:pt x="732597" y="2760588"/>
                  <a:pt x="734966" y="2769694"/>
                </a:cubicBezTo>
                <a:close/>
                <a:moveTo>
                  <a:pt x="717237" y="1967998"/>
                </a:moveTo>
                <a:cubicBezTo>
                  <a:pt x="723083" y="1960778"/>
                  <a:pt x="750096" y="1960334"/>
                  <a:pt x="760202" y="1957638"/>
                </a:cubicBezTo>
                <a:cubicBezTo>
                  <a:pt x="753506" y="1971196"/>
                  <a:pt x="728351" y="1966214"/>
                  <a:pt x="719857" y="1977810"/>
                </a:cubicBezTo>
                <a:cubicBezTo>
                  <a:pt x="715692" y="1973563"/>
                  <a:pt x="715289" y="1970404"/>
                  <a:pt x="717237" y="1967998"/>
                </a:cubicBezTo>
                <a:close/>
                <a:moveTo>
                  <a:pt x="699685" y="2815186"/>
                </a:moveTo>
                <a:cubicBezTo>
                  <a:pt x="709730" y="2812654"/>
                  <a:pt x="711199" y="2843034"/>
                  <a:pt x="719857" y="2825312"/>
                </a:cubicBezTo>
                <a:cubicBezTo>
                  <a:pt x="708096" y="2822372"/>
                  <a:pt x="708096" y="2810040"/>
                  <a:pt x="719857" y="2820168"/>
                </a:cubicBezTo>
                <a:cubicBezTo>
                  <a:pt x="716243" y="2813124"/>
                  <a:pt x="726549" y="2807136"/>
                  <a:pt x="725553" y="2803204"/>
                </a:cubicBezTo>
                <a:cubicBezTo>
                  <a:pt x="725222" y="2801892"/>
                  <a:pt x="723634" y="2800810"/>
                  <a:pt x="719857" y="2799994"/>
                </a:cubicBezTo>
                <a:cubicBezTo>
                  <a:pt x="719531" y="2803098"/>
                  <a:pt x="719122" y="2805956"/>
                  <a:pt x="714792" y="2805058"/>
                </a:cubicBezTo>
                <a:cubicBezTo>
                  <a:pt x="713649" y="2801138"/>
                  <a:pt x="714630" y="2795094"/>
                  <a:pt x="709730" y="2795012"/>
                </a:cubicBezTo>
                <a:cubicBezTo>
                  <a:pt x="707116" y="2802444"/>
                  <a:pt x="702298" y="2807672"/>
                  <a:pt x="699685" y="2815186"/>
                </a:cubicBezTo>
                <a:close/>
                <a:moveTo>
                  <a:pt x="663259" y="334260"/>
                </a:moveTo>
                <a:cubicBezTo>
                  <a:pt x="661217" y="312046"/>
                  <a:pt x="687434" y="318090"/>
                  <a:pt x="678368" y="288852"/>
                </a:cubicBezTo>
                <a:cubicBezTo>
                  <a:pt x="687025" y="282400"/>
                  <a:pt x="698215" y="278398"/>
                  <a:pt x="698541" y="263614"/>
                </a:cubicBezTo>
                <a:cubicBezTo>
                  <a:pt x="701889" y="238460"/>
                  <a:pt x="683432" y="235030"/>
                  <a:pt x="678368" y="218206"/>
                </a:cubicBezTo>
                <a:cubicBezTo>
                  <a:pt x="678531" y="198114"/>
                  <a:pt x="678531" y="177860"/>
                  <a:pt x="678531" y="157688"/>
                </a:cubicBezTo>
                <a:cubicBezTo>
                  <a:pt x="691844" y="154748"/>
                  <a:pt x="698050" y="137514"/>
                  <a:pt x="713814" y="132452"/>
                </a:cubicBezTo>
                <a:cubicBezTo>
                  <a:pt x="731374" y="126816"/>
                  <a:pt x="755467" y="136534"/>
                  <a:pt x="774332" y="127388"/>
                </a:cubicBezTo>
                <a:cubicBezTo>
                  <a:pt x="803161" y="138984"/>
                  <a:pt x="818190" y="164302"/>
                  <a:pt x="839913" y="182924"/>
                </a:cubicBezTo>
                <a:cubicBezTo>
                  <a:pt x="854123" y="183660"/>
                  <a:pt x="852572" y="168632"/>
                  <a:pt x="860087" y="162752"/>
                </a:cubicBezTo>
                <a:cubicBezTo>
                  <a:pt x="881648" y="169776"/>
                  <a:pt x="884016" y="195992"/>
                  <a:pt x="920606" y="187988"/>
                </a:cubicBezTo>
                <a:cubicBezTo>
                  <a:pt x="918563" y="200156"/>
                  <a:pt x="929834" y="198932"/>
                  <a:pt x="925668" y="213224"/>
                </a:cubicBezTo>
                <a:cubicBezTo>
                  <a:pt x="953029" y="231272"/>
                  <a:pt x="983409" y="246300"/>
                  <a:pt x="981123" y="293914"/>
                </a:cubicBezTo>
                <a:cubicBezTo>
                  <a:pt x="983267" y="303348"/>
                  <a:pt x="998136" y="314664"/>
                  <a:pt x="1001991" y="322592"/>
                </a:cubicBezTo>
                <a:cubicBezTo>
                  <a:pt x="1003276" y="325236"/>
                  <a:pt x="1003338" y="327502"/>
                  <a:pt x="1001296" y="329198"/>
                </a:cubicBezTo>
                <a:cubicBezTo>
                  <a:pt x="985124" y="342918"/>
                  <a:pt x="971404" y="321764"/>
                  <a:pt x="950823" y="324134"/>
                </a:cubicBezTo>
                <a:cubicBezTo>
                  <a:pt x="931467" y="323234"/>
                  <a:pt x="931304" y="341528"/>
                  <a:pt x="915540" y="344306"/>
                </a:cubicBezTo>
                <a:cubicBezTo>
                  <a:pt x="919706" y="398944"/>
                  <a:pt x="885567" y="415196"/>
                  <a:pt x="865068" y="445170"/>
                </a:cubicBezTo>
                <a:cubicBezTo>
                  <a:pt x="864496" y="459706"/>
                  <a:pt x="867846" y="478164"/>
                  <a:pt x="860006" y="485516"/>
                </a:cubicBezTo>
                <a:cubicBezTo>
                  <a:pt x="852654" y="457502"/>
                  <a:pt x="808552" y="466404"/>
                  <a:pt x="774250" y="465342"/>
                </a:cubicBezTo>
                <a:cubicBezTo>
                  <a:pt x="753914" y="457094"/>
                  <a:pt x="736926" y="445496"/>
                  <a:pt x="728841" y="424996"/>
                </a:cubicBezTo>
                <a:cubicBezTo>
                  <a:pt x="722389" y="431856"/>
                  <a:pt x="704992" y="431856"/>
                  <a:pt x="698541" y="424996"/>
                </a:cubicBezTo>
                <a:cubicBezTo>
                  <a:pt x="697806" y="412420"/>
                  <a:pt x="706464" y="409398"/>
                  <a:pt x="708668" y="399760"/>
                </a:cubicBezTo>
                <a:cubicBezTo>
                  <a:pt x="701971" y="391350"/>
                  <a:pt x="686208" y="391920"/>
                  <a:pt x="678368" y="384652"/>
                </a:cubicBezTo>
                <a:cubicBezTo>
                  <a:pt x="678368" y="371176"/>
                  <a:pt x="678368" y="357782"/>
                  <a:pt x="678368" y="344306"/>
                </a:cubicBezTo>
                <a:cubicBezTo>
                  <a:pt x="671752" y="342508"/>
                  <a:pt x="670446" y="335486"/>
                  <a:pt x="663259" y="334260"/>
                </a:cubicBezTo>
                <a:close/>
                <a:moveTo>
                  <a:pt x="660657" y="1465323"/>
                </a:moveTo>
                <a:cubicBezTo>
                  <a:pt x="659299" y="1457912"/>
                  <a:pt x="659708" y="1450092"/>
                  <a:pt x="663423" y="1438862"/>
                </a:cubicBezTo>
                <a:cubicBezTo>
                  <a:pt x="670692" y="1439148"/>
                  <a:pt x="678940" y="1438454"/>
                  <a:pt x="686291" y="1438668"/>
                </a:cubicBezTo>
                <a:cubicBezTo>
                  <a:pt x="693642" y="1438882"/>
                  <a:pt x="700093" y="1440006"/>
                  <a:pt x="703768" y="1443926"/>
                </a:cubicBezTo>
                <a:cubicBezTo>
                  <a:pt x="699603" y="1466630"/>
                  <a:pt x="691844" y="1485824"/>
                  <a:pt x="668487" y="1489334"/>
                </a:cubicBezTo>
                <a:cubicBezTo>
                  <a:pt x="665138" y="1479738"/>
                  <a:pt x="662014" y="1472735"/>
                  <a:pt x="660657" y="1465323"/>
                </a:cubicBezTo>
                <a:close/>
                <a:moveTo>
                  <a:pt x="649212" y="1967766"/>
                </a:moveTo>
                <a:cubicBezTo>
                  <a:pt x="644802" y="1951596"/>
                  <a:pt x="662279" y="1957312"/>
                  <a:pt x="664321" y="1947594"/>
                </a:cubicBezTo>
                <a:cubicBezTo>
                  <a:pt x="671100" y="1950942"/>
                  <a:pt x="673714" y="1958374"/>
                  <a:pt x="674448" y="1967766"/>
                </a:cubicBezTo>
                <a:cubicBezTo>
                  <a:pt x="667833" y="1974218"/>
                  <a:pt x="655827" y="1974218"/>
                  <a:pt x="649212" y="1967766"/>
                </a:cubicBezTo>
                <a:close/>
                <a:moveTo>
                  <a:pt x="639166" y="2941204"/>
                </a:moveTo>
                <a:cubicBezTo>
                  <a:pt x="640636" y="2930914"/>
                  <a:pt x="652804" y="2931322"/>
                  <a:pt x="654276" y="2921032"/>
                </a:cubicBezTo>
                <a:cubicBezTo>
                  <a:pt x="663095" y="2925686"/>
                  <a:pt x="671835" y="2930424"/>
                  <a:pt x="669385" y="2946268"/>
                </a:cubicBezTo>
                <a:cubicBezTo>
                  <a:pt x="653949" y="2949944"/>
                  <a:pt x="651009" y="2941122"/>
                  <a:pt x="639166" y="2941204"/>
                </a:cubicBezTo>
                <a:close/>
                <a:moveTo>
                  <a:pt x="618910" y="2855450"/>
                </a:moveTo>
                <a:cubicBezTo>
                  <a:pt x="636388" y="2851448"/>
                  <a:pt x="640228" y="2861084"/>
                  <a:pt x="649211" y="2865576"/>
                </a:cubicBezTo>
                <a:cubicBezTo>
                  <a:pt x="649620" y="2856754"/>
                  <a:pt x="648069" y="2849894"/>
                  <a:pt x="644148" y="2845404"/>
                </a:cubicBezTo>
                <a:cubicBezTo>
                  <a:pt x="631896" y="2856020"/>
                  <a:pt x="618176" y="2837398"/>
                  <a:pt x="618910" y="2855450"/>
                </a:cubicBezTo>
                <a:close/>
                <a:moveTo>
                  <a:pt x="608865" y="2830294"/>
                </a:moveTo>
                <a:cubicBezTo>
                  <a:pt x="616298" y="2832908"/>
                  <a:pt x="621607" y="2837726"/>
                  <a:pt x="629038" y="2840340"/>
                </a:cubicBezTo>
                <a:cubicBezTo>
                  <a:pt x="628793" y="2833398"/>
                  <a:pt x="631407" y="2829314"/>
                  <a:pt x="634102" y="2825230"/>
                </a:cubicBezTo>
                <a:cubicBezTo>
                  <a:pt x="630345" y="2821230"/>
                  <a:pt x="625200" y="2820310"/>
                  <a:pt x="620412" y="2821484"/>
                </a:cubicBezTo>
                <a:cubicBezTo>
                  <a:pt x="615624" y="2822658"/>
                  <a:pt x="611194" y="2825924"/>
                  <a:pt x="608865" y="2830294"/>
                </a:cubicBezTo>
                <a:close/>
                <a:moveTo>
                  <a:pt x="593756" y="1892058"/>
                </a:moveTo>
                <a:cubicBezTo>
                  <a:pt x="594920" y="1889362"/>
                  <a:pt x="597794" y="1887586"/>
                  <a:pt x="601349" y="1886702"/>
                </a:cubicBezTo>
                <a:cubicBezTo>
                  <a:pt x="609349" y="1884716"/>
                  <a:pt x="620798" y="1887252"/>
                  <a:pt x="623981" y="1894018"/>
                </a:cubicBezTo>
                <a:cubicBezTo>
                  <a:pt x="625042" y="1896274"/>
                  <a:pt x="625185" y="1899000"/>
                  <a:pt x="623975" y="1902184"/>
                </a:cubicBezTo>
                <a:cubicBezTo>
                  <a:pt x="606578" y="1906186"/>
                  <a:pt x="602740" y="1896550"/>
                  <a:pt x="593756" y="1892058"/>
                </a:cubicBezTo>
                <a:close/>
                <a:moveTo>
                  <a:pt x="587796" y="551096"/>
                </a:moveTo>
                <a:cubicBezTo>
                  <a:pt x="588286" y="538192"/>
                  <a:pt x="606580" y="543012"/>
                  <a:pt x="613032" y="535988"/>
                </a:cubicBezTo>
                <a:cubicBezTo>
                  <a:pt x="629449" y="527248"/>
                  <a:pt x="638268" y="510832"/>
                  <a:pt x="658441" y="505688"/>
                </a:cubicBezTo>
                <a:cubicBezTo>
                  <a:pt x="666446" y="522758"/>
                  <a:pt x="687190" y="532966"/>
                  <a:pt x="688659" y="556162"/>
                </a:cubicBezTo>
                <a:cubicBezTo>
                  <a:pt x="689558" y="569390"/>
                  <a:pt x="681065" y="580988"/>
                  <a:pt x="678614" y="596506"/>
                </a:cubicBezTo>
                <a:cubicBezTo>
                  <a:pt x="661789" y="596506"/>
                  <a:pt x="644965" y="596506"/>
                  <a:pt x="628141" y="596506"/>
                </a:cubicBezTo>
                <a:cubicBezTo>
                  <a:pt x="625529" y="584010"/>
                  <a:pt x="615809" y="578538"/>
                  <a:pt x="607968" y="571270"/>
                </a:cubicBezTo>
                <a:cubicBezTo>
                  <a:pt x="603395" y="562450"/>
                  <a:pt x="596698" y="555672"/>
                  <a:pt x="587796" y="551096"/>
                </a:cubicBezTo>
                <a:close/>
                <a:moveTo>
                  <a:pt x="583629" y="1922358"/>
                </a:moveTo>
                <a:cubicBezTo>
                  <a:pt x="583629" y="1917292"/>
                  <a:pt x="583629" y="1912312"/>
                  <a:pt x="583629" y="1907248"/>
                </a:cubicBezTo>
                <a:cubicBezTo>
                  <a:pt x="592041" y="1907248"/>
                  <a:pt x="600454" y="1907248"/>
                  <a:pt x="608866" y="1907248"/>
                </a:cubicBezTo>
                <a:cubicBezTo>
                  <a:pt x="613032" y="1921458"/>
                  <a:pt x="601760" y="1920316"/>
                  <a:pt x="603802" y="1932484"/>
                </a:cubicBezTo>
                <a:cubicBezTo>
                  <a:pt x="596371" y="1929788"/>
                  <a:pt x="591144" y="1924970"/>
                  <a:pt x="583629" y="1922358"/>
                </a:cubicBezTo>
                <a:close/>
                <a:moveTo>
                  <a:pt x="566459" y="3072368"/>
                </a:moveTo>
                <a:cubicBezTo>
                  <a:pt x="566459" y="3058933"/>
                  <a:pt x="570522" y="3045498"/>
                  <a:pt x="578648" y="3047132"/>
                </a:cubicBezTo>
                <a:cubicBezTo>
                  <a:pt x="572441" y="3068530"/>
                  <a:pt x="576770" y="3074246"/>
                  <a:pt x="578648" y="3097602"/>
                </a:cubicBezTo>
                <a:cubicBezTo>
                  <a:pt x="570522" y="3099237"/>
                  <a:pt x="566459" y="3085802"/>
                  <a:pt x="566459" y="3072368"/>
                </a:cubicBezTo>
                <a:close/>
                <a:moveTo>
                  <a:pt x="563458" y="1609638"/>
                </a:moveTo>
                <a:cubicBezTo>
                  <a:pt x="563458" y="1604574"/>
                  <a:pt x="563458" y="1599510"/>
                  <a:pt x="563458" y="1594528"/>
                </a:cubicBezTo>
                <a:cubicBezTo>
                  <a:pt x="569338" y="1590280"/>
                  <a:pt x="577015" y="1587912"/>
                  <a:pt x="588694" y="1589464"/>
                </a:cubicBezTo>
                <a:cubicBezTo>
                  <a:pt x="592205" y="1608084"/>
                  <a:pt x="580691" y="1611762"/>
                  <a:pt x="563458" y="1609638"/>
                </a:cubicBezTo>
                <a:close/>
                <a:moveTo>
                  <a:pt x="562558" y="480534"/>
                </a:moveTo>
                <a:cubicBezTo>
                  <a:pt x="562314" y="465098"/>
                  <a:pt x="567133" y="454808"/>
                  <a:pt x="577668" y="450316"/>
                </a:cubicBezTo>
                <a:cubicBezTo>
                  <a:pt x="594982" y="451458"/>
                  <a:pt x="599637" y="465262"/>
                  <a:pt x="602904" y="480534"/>
                </a:cubicBezTo>
                <a:cubicBezTo>
                  <a:pt x="584773" y="482248"/>
                  <a:pt x="578647" y="488212"/>
                  <a:pt x="562558" y="480534"/>
                </a:cubicBezTo>
                <a:close/>
                <a:moveTo>
                  <a:pt x="547368" y="1257144"/>
                </a:moveTo>
                <a:cubicBezTo>
                  <a:pt x="550309" y="1236480"/>
                  <a:pt x="551943" y="1214674"/>
                  <a:pt x="567540" y="1206752"/>
                </a:cubicBezTo>
                <a:cubicBezTo>
                  <a:pt x="567540" y="1196624"/>
                  <a:pt x="567540" y="1186578"/>
                  <a:pt x="567540" y="1176452"/>
                </a:cubicBezTo>
                <a:cubicBezTo>
                  <a:pt x="585754" y="1147622"/>
                  <a:pt x="613685" y="1128510"/>
                  <a:pt x="638187" y="1105888"/>
                </a:cubicBezTo>
                <a:cubicBezTo>
                  <a:pt x="669794" y="1102132"/>
                  <a:pt x="701972" y="1099028"/>
                  <a:pt x="739050" y="1100824"/>
                </a:cubicBezTo>
                <a:cubicBezTo>
                  <a:pt x="752445" y="1115280"/>
                  <a:pt x="776619" y="1131532"/>
                  <a:pt x="799651" y="1121080"/>
                </a:cubicBezTo>
                <a:cubicBezTo>
                  <a:pt x="818354" y="1119608"/>
                  <a:pt x="801937" y="1083020"/>
                  <a:pt x="824887" y="1085716"/>
                </a:cubicBezTo>
                <a:cubicBezTo>
                  <a:pt x="837383" y="1100742"/>
                  <a:pt x="827583" y="1125734"/>
                  <a:pt x="809777" y="1126062"/>
                </a:cubicBezTo>
                <a:cubicBezTo>
                  <a:pt x="813861" y="1153176"/>
                  <a:pt x="799569" y="1167388"/>
                  <a:pt x="809777" y="1186578"/>
                </a:cubicBezTo>
                <a:cubicBezTo>
                  <a:pt x="810267" y="1199566"/>
                  <a:pt x="829460" y="1193766"/>
                  <a:pt x="829951" y="1206752"/>
                </a:cubicBezTo>
                <a:cubicBezTo>
                  <a:pt x="842446" y="1207486"/>
                  <a:pt x="850858" y="1204138"/>
                  <a:pt x="855188" y="1196624"/>
                </a:cubicBezTo>
                <a:cubicBezTo>
                  <a:pt x="867274" y="1201280"/>
                  <a:pt x="868500" y="1216880"/>
                  <a:pt x="890469" y="1211734"/>
                </a:cubicBezTo>
                <a:cubicBezTo>
                  <a:pt x="925343" y="1204384"/>
                  <a:pt x="939718" y="1134718"/>
                  <a:pt x="981286" y="1166324"/>
                </a:cubicBezTo>
                <a:cubicBezTo>
                  <a:pt x="970343" y="1183966"/>
                  <a:pt x="946088" y="1188376"/>
                  <a:pt x="940943" y="1211734"/>
                </a:cubicBezTo>
                <a:cubicBezTo>
                  <a:pt x="943228" y="1234602"/>
                  <a:pt x="957930" y="1245138"/>
                  <a:pt x="971241" y="1257144"/>
                </a:cubicBezTo>
                <a:cubicBezTo>
                  <a:pt x="956541" y="1267678"/>
                  <a:pt x="937675" y="1274048"/>
                  <a:pt x="925832" y="1287442"/>
                </a:cubicBezTo>
                <a:cubicBezTo>
                  <a:pt x="924526" y="1313006"/>
                  <a:pt x="909334" y="1324768"/>
                  <a:pt x="900596" y="1342898"/>
                </a:cubicBezTo>
                <a:cubicBezTo>
                  <a:pt x="867601" y="1341838"/>
                  <a:pt x="849634" y="1355884"/>
                  <a:pt x="829951" y="1368134"/>
                </a:cubicBezTo>
                <a:cubicBezTo>
                  <a:pt x="829951" y="1383244"/>
                  <a:pt x="829951" y="1398354"/>
                  <a:pt x="829951" y="1413544"/>
                </a:cubicBezTo>
                <a:cubicBezTo>
                  <a:pt x="817456" y="1425386"/>
                  <a:pt x="810186" y="1403580"/>
                  <a:pt x="804714" y="1393372"/>
                </a:cubicBezTo>
                <a:cubicBezTo>
                  <a:pt x="789850" y="1400396"/>
                  <a:pt x="785603" y="1418036"/>
                  <a:pt x="764368" y="1418608"/>
                </a:cubicBezTo>
                <a:cubicBezTo>
                  <a:pt x="751546" y="1427672"/>
                  <a:pt x="741500" y="1439434"/>
                  <a:pt x="718959" y="1438780"/>
                </a:cubicBezTo>
                <a:cubicBezTo>
                  <a:pt x="718796" y="1433880"/>
                  <a:pt x="712752" y="1434860"/>
                  <a:pt x="708832" y="1433716"/>
                </a:cubicBezTo>
                <a:cubicBezTo>
                  <a:pt x="694050" y="1384632"/>
                  <a:pt x="675102" y="1339632"/>
                  <a:pt x="607969" y="1342898"/>
                </a:cubicBezTo>
                <a:cubicBezTo>
                  <a:pt x="601108" y="1329668"/>
                  <a:pt x="586733" y="1323786"/>
                  <a:pt x="582731" y="1307616"/>
                </a:cubicBezTo>
                <a:cubicBezTo>
                  <a:pt x="564437" y="1301492"/>
                  <a:pt x="566479" y="1341346"/>
                  <a:pt x="552432" y="1322726"/>
                </a:cubicBezTo>
                <a:cubicBezTo>
                  <a:pt x="543040" y="1313824"/>
                  <a:pt x="553738" y="1307126"/>
                  <a:pt x="562477" y="1302552"/>
                </a:cubicBezTo>
                <a:cubicBezTo>
                  <a:pt x="555453" y="1289404"/>
                  <a:pt x="552432" y="1272252"/>
                  <a:pt x="547368" y="1257144"/>
                </a:cubicBezTo>
                <a:close/>
                <a:moveTo>
                  <a:pt x="527621" y="3052945"/>
                </a:moveTo>
                <a:cubicBezTo>
                  <a:pt x="527047" y="3048141"/>
                  <a:pt x="538854" y="3042108"/>
                  <a:pt x="538303" y="3037084"/>
                </a:cubicBezTo>
                <a:cubicBezTo>
                  <a:pt x="543754" y="3039290"/>
                  <a:pt x="546455" y="3041710"/>
                  <a:pt x="547366" y="3044084"/>
                </a:cubicBezTo>
                <a:cubicBezTo>
                  <a:pt x="550099" y="3051208"/>
                  <a:pt x="536731" y="3057932"/>
                  <a:pt x="533238" y="3057256"/>
                </a:cubicBezTo>
                <a:cubicBezTo>
                  <a:pt x="529379" y="3056011"/>
                  <a:pt x="527812" y="3054546"/>
                  <a:pt x="527621" y="3052945"/>
                </a:cubicBezTo>
                <a:close/>
                <a:moveTo>
                  <a:pt x="523193" y="1987938"/>
                </a:moveTo>
                <a:cubicBezTo>
                  <a:pt x="538791" y="1986712"/>
                  <a:pt x="538873" y="1970052"/>
                  <a:pt x="543284" y="1957638"/>
                </a:cubicBezTo>
                <a:cubicBezTo>
                  <a:pt x="533403" y="1959108"/>
                  <a:pt x="533239" y="1950860"/>
                  <a:pt x="528175" y="1947592"/>
                </a:cubicBezTo>
                <a:cubicBezTo>
                  <a:pt x="519354" y="1965478"/>
                  <a:pt x="531523" y="1960008"/>
                  <a:pt x="533239" y="1977812"/>
                </a:cubicBezTo>
                <a:cubicBezTo>
                  <a:pt x="528175" y="1977812"/>
                  <a:pt x="527195" y="1973728"/>
                  <a:pt x="523193" y="1972746"/>
                </a:cubicBezTo>
                <a:cubicBezTo>
                  <a:pt x="523193" y="1977812"/>
                  <a:pt x="523193" y="1982874"/>
                  <a:pt x="523193" y="1987938"/>
                </a:cubicBezTo>
                <a:close/>
                <a:moveTo>
                  <a:pt x="518047" y="2083820"/>
                </a:moveTo>
                <a:cubicBezTo>
                  <a:pt x="512740" y="2102522"/>
                  <a:pt x="535116" y="2093620"/>
                  <a:pt x="538221" y="2103912"/>
                </a:cubicBezTo>
                <a:cubicBezTo>
                  <a:pt x="532422" y="2111506"/>
                  <a:pt x="520499" y="2125146"/>
                  <a:pt x="538221" y="2129148"/>
                </a:cubicBezTo>
                <a:cubicBezTo>
                  <a:pt x="535198" y="2115998"/>
                  <a:pt x="540263" y="2111016"/>
                  <a:pt x="553330" y="2114040"/>
                </a:cubicBezTo>
                <a:cubicBezTo>
                  <a:pt x="552921" y="2105218"/>
                  <a:pt x="554473" y="2098356"/>
                  <a:pt x="558393" y="2093866"/>
                </a:cubicBezTo>
                <a:cubicBezTo>
                  <a:pt x="542795" y="2084310"/>
                  <a:pt x="527603" y="2089454"/>
                  <a:pt x="518047" y="2083820"/>
                </a:cubicBezTo>
                <a:close/>
                <a:moveTo>
                  <a:pt x="511759" y="745310"/>
                </a:moveTo>
                <a:cubicBezTo>
                  <a:pt x="511759" y="738164"/>
                  <a:pt x="513556" y="731018"/>
                  <a:pt x="517150" y="727670"/>
                </a:cubicBezTo>
                <a:cubicBezTo>
                  <a:pt x="529564" y="727016"/>
                  <a:pt x="541406" y="726934"/>
                  <a:pt x="547368" y="732732"/>
                </a:cubicBezTo>
                <a:cubicBezTo>
                  <a:pt x="543530" y="748986"/>
                  <a:pt x="533403" y="759112"/>
                  <a:pt x="517150" y="762952"/>
                </a:cubicBezTo>
                <a:cubicBezTo>
                  <a:pt x="513556" y="759603"/>
                  <a:pt x="511759" y="752457"/>
                  <a:pt x="511759" y="745310"/>
                </a:cubicBezTo>
                <a:close/>
                <a:moveTo>
                  <a:pt x="481869" y="1433880"/>
                </a:moveTo>
                <a:cubicBezTo>
                  <a:pt x="482849" y="1420364"/>
                  <a:pt x="491648" y="1415362"/>
                  <a:pt x="502102" y="1414974"/>
                </a:cubicBezTo>
                <a:cubicBezTo>
                  <a:pt x="512556" y="1414586"/>
                  <a:pt x="524664" y="1418812"/>
                  <a:pt x="532259" y="1423754"/>
                </a:cubicBezTo>
                <a:cubicBezTo>
                  <a:pt x="532259" y="1432166"/>
                  <a:pt x="532259" y="1440576"/>
                  <a:pt x="532259" y="1448990"/>
                </a:cubicBezTo>
                <a:cubicBezTo>
                  <a:pt x="525726" y="1455932"/>
                  <a:pt x="510372" y="1453970"/>
                  <a:pt x="496978" y="1454052"/>
                </a:cubicBezTo>
                <a:cubicBezTo>
                  <a:pt x="497794" y="1441394"/>
                  <a:pt x="489219" y="1438210"/>
                  <a:pt x="481869" y="1433880"/>
                </a:cubicBezTo>
                <a:close/>
                <a:moveTo>
                  <a:pt x="461696" y="535988"/>
                </a:moveTo>
                <a:cubicBezTo>
                  <a:pt x="461615" y="528558"/>
                  <a:pt x="467454" y="524290"/>
                  <a:pt x="474171" y="522758"/>
                </a:cubicBezTo>
                <a:cubicBezTo>
                  <a:pt x="480889" y="521228"/>
                  <a:pt x="488484" y="522432"/>
                  <a:pt x="491914" y="525944"/>
                </a:cubicBezTo>
                <a:cubicBezTo>
                  <a:pt x="496244" y="544972"/>
                  <a:pt x="469373" y="543748"/>
                  <a:pt x="461696" y="535988"/>
                </a:cubicBezTo>
                <a:close/>
                <a:moveTo>
                  <a:pt x="456632" y="1393454"/>
                </a:moveTo>
                <a:cubicBezTo>
                  <a:pt x="456673" y="1386144"/>
                  <a:pt x="463798" y="1383162"/>
                  <a:pt x="471762" y="1382866"/>
                </a:cubicBezTo>
                <a:cubicBezTo>
                  <a:pt x="479724" y="1382570"/>
                  <a:pt x="488523" y="1384960"/>
                  <a:pt x="491914" y="1388390"/>
                </a:cubicBezTo>
                <a:cubicBezTo>
                  <a:pt x="491831" y="1403090"/>
                  <a:pt x="463409" y="1400396"/>
                  <a:pt x="456632" y="1393454"/>
                </a:cubicBezTo>
                <a:close/>
                <a:moveTo>
                  <a:pt x="427311" y="1362502"/>
                </a:moveTo>
                <a:cubicBezTo>
                  <a:pt x="443074" y="1360134"/>
                  <a:pt x="449852" y="1366830"/>
                  <a:pt x="447485" y="1382674"/>
                </a:cubicBezTo>
                <a:cubicBezTo>
                  <a:pt x="431640" y="1384962"/>
                  <a:pt x="424943" y="1378264"/>
                  <a:pt x="427311" y="1362502"/>
                </a:cubicBezTo>
                <a:close/>
                <a:moveTo>
                  <a:pt x="386067" y="420016"/>
                </a:moveTo>
                <a:cubicBezTo>
                  <a:pt x="381003" y="394944"/>
                  <a:pt x="407792" y="381958"/>
                  <a:pt x="431395" y="374608"/>
                </a:cubicBezTo>
                <a:cubicBezTo>
                  <a:pt x="433599" y="392576"/>
                  <a:pt x="451813" y="394536"/>
                  <a:pt x="461694" y="404906"/>
                </a:cubicBezTo>
                <a:cubicBezTo>
                  <a:pt x="460633" y="407684"/>
                  <a:pt x="461327" y="411420"/>
                  <a:pt x="461939" y="415116"/>
                </a:cubicBezTo>
                <a:cubicBezTo>
                  <a:pt x="462552" y="418812"/>
                  <a:pt x="463082" y="422466"/>
                  <a:pt x="461694" y="425080"/>
                </a:cubicBezTo>
                <a:cubicBezTo>
                  <a:pt x="458917" y="430144"/>
                  <a:pt x="450098" y="426306"/>
                  <a:pt x="446585" y="430144"/>
                </a:cubicBezTo>
                <a:cubicBezTo>
                  <a:pt x="442257" y="434798"/>
                  <a:pt x="438419" y="447132"/>
                  <a:pt x="431477" y="450318"/>
                </a:cubicBezTo>
                <a:cubicBezTo>
                  <a:pt x="421758" y="454726"/>
                  <a:pt x="399054" y="442150"/>
                  <a:pt x="396195" y="460362"/>
                </a:cubicBezTo>
                <a:cubicBezTo>
                  <a:pt x="391131" y="451134"/>
                  <a:pt x="388355" y="431368"/>
                  <a:pt x="386067" y="420016"/>
                </a:cubicBezTo>
                <a:close/>
                <a:moveTo>
                  <a:pt x="366793" y="1680202"/>
                </a:moveTo>
                <a:cubicBezTo>
                  <a:pt x="368917" y="1675384"/>
                  <a:pt x="374449" y="1671974"/>
                  <a:pt x="380473" y="1670840"/>
                </a:cubicBezTo>
                <a:cubicBezTo>
                  <a:pt x="386496" y="1669706"/>
                  <a:pt x="393009" y="1670850"/>
                  <a:pt x="397093" y="1675138"/>
                </a:cubicBezTo>
                <a:cubicBezTo>
                  <a:pt x="401504" y="1691308"/>
                  <a:pt x="384026" y="1685592"/>
                  <a:pt x="381985" y="1695310"/>
                </a:cubicBezTo>
                <a:cubicBezTo>
                  <a:pt x="372347" y="1694820"/>
                  <a:pt x="378390" y="1678732"/>
                  <a:pt x="366793" y="1680202"/>
                </a:cubicBezTo>
                <a:close/>
                <a:moveTo>
                  <a:pt x="366343" y="1950727"/>
                </a:moveTo>
                <a:cubicBezTo>
                  <a:pt x="365241" y="1956495"/>
                  <a:pt x="365976" y="1962049"/>
                  <a:pt x="371857" y="1962702"/>
                </a:cubicBezTo>
                <a:cubicBezTo>
                  <a:pt x="386067" y="1943836"/>
                  <a:pt x="413019" y="1981568"/>
                  <a:pt x="427312" y="1962702"/>
                </a:cubicBezTo>
                <a:cubicBezTo>
                  <a:pt x="402810" y="1960334"/>
                  <a:pt x="406567" y="1929626"/>
                  <a:pt x="371857" y="1937464"/>
                </a:cubicBezTo>
                <a:cubicBezTo>
                  <a:pt x="370387" y="1938976"/>
                  <a:pt x="367446" y="1944959"/>
                  <a:pt x="366343" y="1950727"/>
                </a:cubicBezTo>
                <a:close/>
                <a:moveTo>
                  <a:pt x="365732" y="61888"/>
                </a:moveTo>
                <a:cubicBezTo>
                  <a:pt x="364344" y="20154"/>
                  <a:pt x="401831" y="17296"/>
                  <a:pt x="426250" y="1370"/>
                </a:cubicBezTo>
                <a:cubicBezTo>
                  <a:pt x="456959" y="7740"/>
                  <a:pt x="495344" y="6352"/>
                  <a:pt x="507104" y="31588"/>
                </a:cubicBezTo>
                <a:cubicBezTo>
                  <a:pt x="508452" y="36304"/>
                  <a:pt x="508345" y="39560"/>
                  <a:pt x="507463" y="42042"/>
                </a:cubicBezTo>
                <a:cubicBezTo>
                  <a:pt x="504818" y="49484"/>
                  <a:pt x="495201" y="49942"/>
                  <a:pt x="496977" y="61888"/>
                </a:cubicBezTo>
                <a:cubicBezTo>
                  <a:pt x="491589" y="71688"/>
                  <a:pt x="473701" y="68912"/>
                  <a:pt x="466677" y="76996"/>
                </a:cubicBezTo>
                <a:cubicBezTo>
                  <a:pt x="448792" y="74302"/>
                  <a:pt x="454263" y="94882"/>
                  <a:pt x="436377" y="92106"/>
                </a:cubicBezTo>
                <a:cubicBezTo>
                  <a:pt x="398074" y="96760"/>
                  <a:pt x="390069" y="71116"/>
                  <a:pt x="365732" y="61888"/>
                </a:cubicBezTo>
                <a:close/>
                <a:moveTo>
                  <a:pt x="361218" y="2860023"/>
                </a:moveTo>
                <a:cubicBezTo>
                  <a:pt x="363668" y="2852370"/>
                  <a:pt x="373468" y="2852080"/>
                  <a:pt x="376838" y="2845404"/>
                </a:cubicBezTo>
                <a:cubicBezTo>
                  <a:pt x="384106" y="2846546"/>
                  <a:pt x="378553" y="2860430"/>
                  <a:pt x="386965" y="2860512"/>
                </a:cubicBezTo>
                <a:cubicBezTo>
                  <a:pt x="386230" y="2871538"/>
                  <a:pt x="374225" y="2871374"/>
                  <a:pt x="361728" y="2870640"/>
                </a:cubicBezTo>
                <a:cubicBezTo>
                  <a:pt x="360401" y="2865944"/>
                  <a:pt x="360401" y="2862574"/>
                  <a:pt x="361218" y="2860023"/>
                </a:cubicBezTo>
                <a:close/>
                <a:moveTo>
                  <a:pt x="311338" y="1755828"/>
                </a:moveTo>
                <a:cubicBezTo>
                  <a:pt x="329632" y="1775674"/>
                  <a:pt x="341231" y="1772736"/>
                  <a:pt x="366793" y="1781066"/>
                </a:cubicBezTo>
                <a:cubicBezTo>
                  <a:pt x="363118" y="1765630"/>
                  <a:pt x="371938" y="1762688"/>
                  <a:pt x="371857" y="1750766"/>
                </a:cubicBezTo>
                <a:cubicBezTo>
                  <a:pt x="359933" y="1749294"/>
                  <a:pt x="362382" y="1733370"/>
                  <a:pt x="346619" y="1735738"/>
                </a:cubicBezTo>
                <a:cubicBezTo>
                  <a:pt x="346619" y="1739086"/>
                  <a:pt x="346619" y="1742434"/>
                  <a:pt x="346619" y="1745784"/>
                </a:cubicBezTo>
                <a:cubicBezTo>
                  <a:pt x="334125" y="1744314"/>
                  <a:pt x="315994" y="1746682"/>
                  <a:pt x="311338" y="1755828"/>
                </a:cubicBezTo>
                <a:close/>
                <a:moveTo>
                  <a:pt x="305295" y="551098"/>
                </a:moveTo>
                <a:cubicBezTo>
                  <a:pt x="327183" y="556242"/>
                  <a:pt x="327755" y="539990"/>
                  <a:pt x="335594" y="530926"/>
                </a:cubicBezTo>
                <a:cubicBezTo>
                  <a:pt x="329714" y="526678"/>
                  <a:pt x="322038" y="524310"/>
                  <a:pt x="310360" y="525862"/>
                </a:cubicBezTo>
                <a:cubicBezTo>
                  <a:pt x="311994" y="537540"/>
                  <a:pt x="309543" y="545216"/>
                  <a:pt x="305295" y="551098"/>
                </a:cubicBezTo>
                <a:close/>
                <a:moveTo>
                  <a:pt x="269379" y="397281"/>
                </a:moveTo>
                <a:cubicBezTo>
                  <a:pt x="269379" y="387981"/>
                  <a:pt x="271278" y="378691"/>
                  <a:pt x="275076" y="374608"/>
                </a:cubicBezTo>
                <a:cubicBezTo>
                  <a:pt x="287491" y="373954"/>
                  <a:pt x="299414" y="373872"/>
                  <a:pt x="305376" y="379670"/>
                </a:cubicBezTo>
                <a:cubicBezTo>
                  <a:pt x="310930" y="405560"/>
                  <a:pt x="287817" y="429082"/>
                  <a:pt x="275076" y="420016"/>
                </a:cubicBezTo>
                <a:cubicBezTo>
                  <a:pt x="271278" y="415891"/>
                  <a:pt x="269379" y="406581"/>
                  <a:pt x="269379" y="397281"/>
                </a:cubicBezTo>
                <a:close/>
                <a:moveTo>
                  <a:pt x="265930" y="1614620"/>
                </a:moveTo>
                <a:cubicBezTo>
                  <a:pt x="275975" y="1614540"/>
                  <a:pt x="272382" y="1600900"/>
                  <a:pt x="286102" y="1604494"/>
                </a:cubicBezTo>
                <a:cubicBezTo>
                  <a:pt x="293045" y="1599266"/>
                  <a:pt x="315994" y="1584484"/>
                  <a:pt x="306276" y="1579256"/>
                </a:cubicBezTo>
                <a:cubicBezTo>
                  <a:pt x="307255" y="1573540"/>
                  <a:pt x="311339" y="1576398"/>
                  <a:pt x="311339" y="1579256"/>
                </a:cubicBezTo>
                <a:cubicBezTo>
                  <a:pt x="326939" y="1576480"/>
                  <a:pt x="324570" y="1555654"/>
                  <a:pt x="341558" y="1554184"/>
                </a:cubicBezTo>
                <a:cubicBezTo>
                  <a:pt x="342456" y="1565210"/>
                  <a:pt x="337474" y="1570272"/>
                  <a:pt x="326448" y="1569294"/>
                </a:cubicBezTo>
                <a:cubicBezTo>
                  <a:pt x="332900" y="1579992"/>
                  <a:pt x="328490" y="1595020"/>
                  <a:pt x="331512" y="1604574"/>
                </a:cubicBezTo>
                <a:cubicBezTo>
                  <a:pt x="332329" y="1607190"/>
                  <a:pt x="347439" y="1621970"/>
                  <a:pt x="346621" y="1619684"/>
                </a:cubicBezTo>
                <a:cubicBezTo>
                  <a:pt x="347846" y="1622950"/>
                  <a:pt x="338291" y="1632914"/>
                  <a:pt x="356748" y="1634794"/>
                </a:cubicBezTo>
                <a:cubicBezTo>
                  <a:pt x="353236" y="1638878"/>
                  <a:pt x="348908" y="1648596"/>
                  <a:pt x="356748" y="1649902"/>
                </a:cubicBezTo>
                <a:cubicBezTo>
                  <a:pt x="353890" y="1654640"/>
                  <a:pt x="342700" y="1657498"/>
                  <a:pt x="351685" y="1660030"/>
                </a:cubicBezTo>
                <a:cubicBezTo>
                  <a:pt x="330940" y="1676200"/>
                  <a:pt x="307990" y="1655048"/>
                  <a:pt x="276057" y="1665094"/>
                </a:cubicBezTo>
                <a:cubicBezTo>
                  <a:pt x="270504" y="1650474"/>
                  <a:pt x="271483" y="1629320"/>
                  <a:pt x="265930" y="1614620"/>
                </a:cubicBezTo>
                <a:close/>
                <a:moveTo>
                  <a:pt x="257151" y="1424848"/>
                </a:moveTo>
                <a:lnTo>
                  <a:pt x="264376" y="1426052"/>
                </a:lnTo>
                <a:cubicBezTo>
                  <a:pt x="280083" y="1425152"/>
                  <a:pt x="288613" y="1414340"/>
                  <a:pt x="306194" y="1412810"/>
                </a:cubicBezTo>
                <a:lnTo>
                  <a:pt x="305797" y="1409924"/>
                </a:lnTo>
                <a:lnTo>
                  <a:pt x="294055" y="1414994"/>
                </a:lnTo>
                <a:cubicBezTo>
                  <a:pt x="285020" y="1418568"/>
                  <a:pt x="274709" y="1420854"/>
                  <a:pt x="259967" y="1418690"/>
                </a:cubicBezTo>
                <a:close/>
                <a:moveTo>
                  <a:pt x="229667" y="435124"/>
                </a:moveTo>
                <a:cubicBezTo>
                  <a:pt x="235711" y="427978"/>
                  <a:pt x="240346" y="426732"/>
                  <a:pt x="246196" y="427264"/>
                </a:cubicBezTo>
                <a:cubicBezTo>
                  <a:pt x="252046" y="427794"/>
                  <a:pt x="259110" y="430102"/>
                  <a:pt x="270013" y="430060"/>
                </a:cubicBezTo>
                <a:cubicBezTo>
                  <a:pt x="275709" y="441024"/>
                  <a:pt x="290732" y="453874"/>
                  <a:pt x="290858" y="469260"/>
                </a:cubicBezTo>
                <a:cubicBezTo>
                  <a:pt x="290900" y="474388"/>
                  <a:pt x="289287" y="479798"/>
                  <a:pt x="285122" y="485516"/>
                </a:cubicBezTo>
                <a:cubicBezTo>
                  <a:pt x="248860" y="486576"/>
                  <a:pt x="235221" y="464854"/>
                  <a:pt x="229667" y="435124"/>
                </a:cubicBezTo>
                <a:close/>
                <a:moveTo>
                  <a:pt x="220521" y="1791192"/>
                </a:moveTo>
                <a:cubicBezTo>
                  <a:pt x="230402" y="1789722"/>
                  <a:pt x="230566" y="1797972"/>
                  <a:pt x="235629" y="1801236"/>
                </a:cubicBezTo>
                <a:cubicBezTo>
                  <a:pt x="235711" y="1792908"/>
                  <a:pt x="249595" y="1798462"/>
                  <a:pt x="250738" y="1791192"/>
                </a:cubicBezTo>
                <a:cubicBezTo>
                  <a:pt x="242898" y="1794562"/>
                  <a:pt x="246038" y="1773536"/>
                  <a:pt x="244410" y="1770944"/>
                </a:cubicBezTo>
                <a:cubicBezTo>
                  <a:pt x="243868" y="1770080"/>
                  <a:pt x="242796" y="1771264"/>
                  <a:pt x="240611" y="1776082"/>
                </a:cubicBezTo>
                <a:cubicBezTo>
                  <a:pt x="244777" y="1809160"/>
                  <a:pt x="226237" y="1763424"/>
                  <a:pt x="220521" y="1791192"/>
                </a:cubicBezTo>
                <a:close/>
                <a:moveTo>
                  <a:pt x="212554" y="1422952"/>
                </a:moveTo>
                <a:lnTo>
                  <a:pt x="216571" y="1434642"/>
                </a:lnTo>
                <a:lnTo>
                  <a:pt x="219510" y="1436420"/>
                </a:lnTo>
                <a:lnTo>
                  <a:pt x="220959" y="1436800"/>
                </a:lnTo>
                <a:cubicBezTo>
                  <a:pt x="223032" y="1437902"/>
                  <a:pt x="224645" y="1438006"/>
                  <a:pt x="229667" y="1433798"/>
                </a:cubicBezTo>
                <a:cubicBezTo>
                  <a:pt x="229667" y="1430450"/>
                  <a:pt x="229667" y="1427102"/>
                  <a:pt x="229667" y="1423752"/>
                </a:cubicBezTo>
                <a:cubicBezTo>
                  <a:pt x="224645" y="1419548"/>
                  <a:pt x="223032" y="1419650"/>
                  <a:pt x="220960" y="1420752"/>
                </a:cubicBezTo>
                <a:close/>
                <a:moveTo>
                  <a:pt x="209495" y="515816"/>
                </a:moveTo>
                <a:cubicBezTo>
                  <a:pt x="209536" y="508914"/>
                  <a:pt x="215479" y="505912"/>
                  <a:pt x="222226" y="505504"/>
                </a:cubicBezTo>
                <a:cubicBezTo>
                  <a:pt x="228975" y="505096"/>
                  <a:pt x="236529" y="507280"/>
                  <a:pt x="239796" y="510750"/>
                </a:cubicBezTo>
                <a:cubicBezTo>
                  <a:pt x="235223" y="519572"/>
                  <a:pt x="230404" y="528310"/>
                  <a:pt x="214560" y="525860"/>
                </a:cubicBezTo>
                <a:cubicBezTo>
                  <a:pt x="215376" y="520060"/>
                  <a:pt x="213416" y="516958"/>
                  <a:pt x="209495" y="515816"/>
                </a:cubicBezTo>
                <a:close/>
                <a:moveTo>
                  <a:pt x="194048" y="222294"/>
                </a:moveTo>
                <a:cubicBezTo>
                  <a:pt x="192707" y="213970"/>
                  <a:pt x="192794" y="204220"/>
                  <a:pt x="194305" y="193052"/>
                </a:cubicBezTo>
                <a:cubicBezTo>
                  <a:pt x="204840" y="186682"/>
                  <a:pt x="208188" y="173206"/>
                  <a:pt x="219541" y="167734"/>
                </a:cubicBezTo>
                <a:cubicBezTo>
                  <a:pt x="250984" y="163160"/>
                  <a:pt x="257109" y="183986"/>
                  <a:pt x="270013" y="198034"/>
                </a:cubicBezTo>
                <a:cubicBezTo>
                  <a:pt x="270829" y="227354"/>
                  <a:pt x="256374" y="241564"/>
                  <a:pt x="244778" y="258552"/>
                </a:cubicBezTo>
                <a:cubicBezTo>
                  <a:pt x="214947" y="259409"/>
                  <a:pt x="198071" y="247266"/>
                  <a:pt x="194048" y="222294"/>
                </a:cubicBezTo>
                <a:close/>
                <a:moveTo>
                  <a:pt x="156073" y="76959"/>
                </a:moveTo>
                <a:cubicBezTo>
                  <a:pt x="156337" y="70570"/>
                  <a:pt x="158736" y="63827"/>
                  <a:pt x="164086" y="56824"/>
                </a:cubicBezTo>
                <a:cubicBezTo>
                  <a:pt x="193977" y="52168"/>
                  <a:pt x="199777" y="71606"/>
                  <a:pt x="214558" y="82060"/>
                </a:cubicBezTo>
                <a:cubicBezTo>
                  <a:pt x="210312" y="87940"/>
                  <a:pt x="207862" y="95618"/>
                  <a:pt x="209495" y="107298"/>
                </a:cubicBezTo>
                <a:cubicBezTo>
                  <a:pt x="196918" y="106480"/>
                  <a:pt x="193734" y="115056"/>
                  <a:pt x="189322" y="122406"/>
                </a:cubicBezTo>
                <a:cubicBezTo>
                  <a:pt x="173703" y="112115"/>
                  <a:pt x="155280" y="96127"/>
                  <a:pt x="156073" y="76959"/>
                </a:cubicBezTo>
                <a:close/>
                <a:moveTo>
                  <a:pt x="119575" y="2774758"/>
                </a:moveTo>
                <a:cubicBezTo>
                  <a:pt x="118023" y="2761446"/>
                  <a:pt x="130110" y="2761772"/>
                  <a:pt x="139747" y="2759650"/>
                </a:cubicBezTo>
                <a:cubicBezTo>
                  <a:pt x="144810" y="2776474"/>
                  <a:pt x="132805" y="2776228"/>
                  <a:pt x="119575" y="2774758"/>
                </a:cubicBezTo>
                <a:close/>
                <a:moveTo>
                  <a:pt x="89437" y="2739476"/>
                </a:moveTo>
                <a:cubicBezTo>
                  <a:pt x="92378" y="2758504"/>
                  <a:pt x="106997" y="2768878"/>
                  <a:pt x="114592" y="2769694"/>
                </a:cubicBezTo>
                <a:cubicBezTo>
                  <a:pt x="121044" y="2778352"/>
                  <a:pt x="125045" y="2789540"/>
                  <a:pt x="139829" y="2789866"/>
                </a:cubicBezTo>
                <a:cubicBezTo>
                  <a:pt x="133867" y="2763732"/>
                  <a:pt x="159184" y="2768878"/>
                  <a:pt x="165065" y="2754504"/>
                </a:cubicBezTo>
                <a:cubicBezTo>
                  <a:pt x="144157" y="2753850"/>
                  <a:pt x="164085" y="2751236"/>
                  <a:pt x="165065" y="2744458"/>
                </a:cubicBezTo>
                <a:cubicBezTo>
                  <a:pt x="148404" y="2747152"/>
                  <a:pt x="133541" y="2740210"/>
                  <a:pt x="144892" y="2729348"/>
                </a:cubicBezTo>
                <a:cubicBezTo>
                  <a:pt x="137950" y="2729594"/>
                  <a:pt x="133785" y="2726980"/>
                  <a:pt x="129783" y="2724286"/>
                </a:cubicBezTo>
                <a:cubicBezTo>
                  <a:pt x="126353" y="2739394"/>
                  <a:pt x="109692" y="2741190"/>
                  <a:pt x="89437" y="2739476"/>
                </a:cubicBezTo>
                <a:close/>
                <a:moveTo>
                  <a:pt x="59056" y="2734412"/>
                </a:moveTo>
                <a:cubicBezTo>
                  <a:pt x="68448" y="2734166"/>
                  <a:pt x="69755" y="2738332"/>
                  <a:pt x="64119" y="2744540"/>
                </a:cubicBezTo>
                <a:cubicBezTo>
                  <a:pt x="97278" y="2744702"/>
                  <a:pt x="71388" y="2796238"/>
                  <a:pt x="89355" y="2799994"/>
                </a:cubicBezTo>
                <a:cubicBezTo>
                  <a:pt x="90498" y="2796074"/>
                  <a:pt x="89519" y="2790030"/>
                  <a:pt x="94419" y="2789948"/>
                </a:cubicBezTo>
                <a:cubicBezTo>
                  <a:pt x="94419" y="2795012"/>
                  <a:pt x="98504" y="2795910"/>
                  <a:pt x="99483" y="2799994"/>
                </a:cubicBezTo>
                <a:cubicBezTo>
                  <a:pt x="90826" y="2799750"/>
                  <a:pt x="86579" y="2803914"/>
                  <a:pt x="84374" y="2810040"/>
                </a:cubicBezTo>
                <a:cubicBezTo>
                  <a:pt x="96461" y="2819678"/>
                  <a:pt x="114429" y="2802770"/>
                  <a:pt x="129783" y="2799994"/>
                </a:cubicBezTo>
                <a:cubicBezTo>
                  <a:pt x="114673" y="2789214"/>
                  <a:pt x="104873" y="2784314"/>
                  <a:pt x="104464" y="2769694"/>
                </a:cubicBezTo>
                <a:cubicBezTo>
                  <a:pt x="83455" y="2772940"/>
                  <a:pt x="84082" y="2739710"/>
                  <a:pt x="73961" y="2731714"/>
                </a:cubicBezTo>
                <a:cubicBezTo>
                  <a:pt x="70587" y="2729048"/>
                  <a:pt x="66018" y="2729186"/>
                  <a:pt x="59056" y="2734412"/>
                </a:cubicBezTo>
                <a:close/>
                <a:moveTo>
                  <a:pt x="58158" y="329196"/>
                </a:moveTo>
                <a:cubicBezTo>
                  <a:pt x="62569" y="321846"/>
                  <a:pt x="65754" y="313190"/>
                  <a:pt x="78331" y="314086"/>
                </a:cubicBezTo>
                <a:cubicBezTo>
                  <a:pt x="81558" y="317394"/>
                  <a:pt x="83171" y="322050"/>
                  <a:pt x="83171" y="326706"/>
                </a:cubicBezTo>
                <a:cubicBezTo>
                  <a:pt x="83171" y="331362"/>
                  <a:pt x="81558" y="336016"/>
                  <a:pt x="78331" y="339324"/>
                </a:cubicBezTo>
                <a:cubicBezTo>
                  <a:pt x="64610" y="343000"/>
                  <a:pt x="68203" y="329278"/>
                  <a:pt x="58158" y="329196"/>
                </a:cubicBezTo>
                <a:close/>
                <a:moveTo>
                  <a:pt x="1" y="370261"/>
                </a:moveTo>
                <a:lnTo>
                  <a:pt x="1" y="0"/>
                </a:lnTo>
                <a:lnTo>
                  <a:pt x="222" y="101"/>
                </a:lnTo>
                <a:cubicBezTo>
                  <a:pt x="7711" y="2277"/>
                  <a:pt x="16485" y="3165"/>
                  <a:pt x="27858" y="1450"/>
                </a:cubicBezTo>
                <a:cubicBezTo>
                  <a:pt x="41252" y="14600"/>
                  <a:pt x="55872" y="16560"/>
                  <a:pt x="68203" y="31752"/>
                </a:cubicBezTo>
                <a:cubicBezTo>
                  <a:pt x="76289" y="41714"/>
                  <a:pt x="84864" y="56090"/>
                  <a:pt x="103486" y="62052"/>
                </a:cubicBezTo>
                <a:cubicBezTo>
                  <a:pt x="103486" y="73812"/>
                  <a:pt x="103486" y="85572"/>
                  <a:pt x="103486" y="97332"/>
                </a:cubicBezTo>
                <a:cubicBezTo>
                  <a:pt x="100792" y="115218"/>
                  <a:pt x="121373" y="109748"/>
                  <a:pt x="118595" y="127552"/>
                </a:cubicBezTo>
                <a:cubicBezTo>
                  <a:pt x="133213" y="149276"/>
                  <a:pt x="92623" y="165284"/>
                  <a:pt x="103486" y="188068"/>
                </a:cubicBezTo>
                <a:cubicBezTo>
                  <a:pt x="103567" y="188232"/>
                  <a:pt x="113205" y="194194"/>
                  <a:pt x="113531" y="193134"/>
                </a:cubicBezTo>
                <a:cubicBezTo>
                  <a:pt x="107570" y="210938"/>
                  <a:pt x="94339" y="215184"/>
                  <a:pt x="83313" y="233478"/>
                </a:cubicBezTo>
                <a:cubicBezTo>
                  <a:pt x="78902" y="250876"/>
                  <a:pt x="60690" y="254550"/>
                  <a:pt x="58076" y="273824"/>
                </a:cubicBezTo>
                <a:cubicBezTo>
                  <a:pt x="51624" y="280848"/>
                  <a:pt x="34228" y="276928"/>
                  <a:pt x="27776" y="283868"/>
                </a:cubicBezTo>
                <a:cubicBezTo>
                  <a:pt x="21570" y="305268"/>
                  <a:pt x="25899" y="310984"/>
                  <a:pt x="27776" y="334342"/>
                </a:cubicBezTo>
                <a:cubicBezTo>
                  <a:pt x="21896" y="335158"/>
                  <a:pt x="23529" y="343572"/>
                  <a:pt x="22714" y="349452"/>
                </a:cubicBezTo>
                <a:cubicBezTo>
                  <a:pt x="9238" y="348144"/>
                  <a:pt x="9564" y="363908"/>
                  <a:pt x="2540" y="369624"/>
                </a:cubicBezTo>
                <a:close/>
                <a:moveTo>
                  <a:pt x="0" y="2896577"/>
                </a:moveTo>
                <a:lnTo>
                  <a:pt x="1" y="580960"/>
                </a:lnTo>
                <a:lnTo>
                  <a:pt x="17813" y="576589"/>
                </a:lnTo>
                <a:cubicBezTo>
                  <a:pt x="24101" y="574476"/>
                  <a:pt x="28674" y="570658"/>
                  <a:pt x="27776" y="561388"/>
                </a:cubicBezTo>
                <a:cubicBezTo>
                  <a:pt x="41171" y="561388"/>
                  <a:pt x="56607" y="563266"/>
                  <a:pt x="63059" y="556324"/>
                </a:cubicBezTo>
                <a:cubicBezTo>
                  <a:pt x="72532" y="549056"/>
                  <a:pt x="85436" y="545054"/>
                  <a:pt x="83231" y="526108"/>
                </a:cubicBezTo>
                <a:cubicBezTo>
                  <a:pt x="105446" y="526514"/>
                  <a:pt x="104221" y="503402"/>
                  <a:pt x="123576" y="500870"/>
                </a:cubicBezTo>
                <a:cubicBezTo>
                  <a:pt x="123576" y="478982"/>
                  <a:pt x="123576" y="457176"/>
                  <a:pt x="123576" y="435288"/>
                </a:cubicBezTo>
                <a:cubicBezTo>
                  <a:pt x="139829" y="442558"/>
                  <a:pt x="159757" y="446150"/>
                  <a:pt x="158859" y="470570"/>
                </a:cubicBezTo>
                <a:cubicBezTo>
                  <a:pt x="158369" y="490252"/>
                  <a:pt x="134194" y="486332"/>
                  <a:pt x="133624" y="505852"/>
                </a:cubicBezTo>
                <a:cubicBezTo>
                  <a:pt x="129947" y="521288"/>
                  <a:pt x="142280" y="520716"/>
                  <a:pt x="138686" y="536152"/>
                </a:cubicBezTo>
                <a:cubicBezTo>
                  <a:pt x="156408" y="543338"/>
                  <a:pt x="192753" y="544808"/>
                  <a:pt x="204269" y="531088"/>
                </a:cubicBezTo>
                <a:cubicBezTo>
                  <a:pt x="225502" y="545544"/>
                  <a:pt x="254333" y="535336"/>
                  <a:pt x="274831" y="541134"/>
                </a:cubicBezTo>
                <a:cubicBezTo>
                  <a:pt x="287817" y="537296"/>
                  <a:pt x="292393" y="525044"/>
                  <a:pt x="289941" y="505852"/>
                </a:cubicBezTo>
                <a:cubicBezTo>
                  <a:pt x="309869" y="489516"/>
                  <a:pt x="340985" y="460606"/>
                  <a:pt x="375697" y="475634"/>
                </a:cubicBezTo>
                <a:cubicBezTo>
                  <a:pt x="378147" y="491558"/>
                  <a:pt x="352583" y="479390"/>
                  <a:pt x="350459" y="490744"/>
                </a:cubicBezTo>
                <a:cubicBezTo>
                  <a:pt x="351603" y="506424"/>
                  <a:pt x="375532" y="499238"/>
                  <a:pt x="390806" y="500788"/>
                </a:cubicBezTo>
                <a:cubicBezTo>
                  <a:pt x="404199" y="507566"/>
                  <a:pt x="405915" y="526026"/>
                  <a:pt x="426087" y="526026"/>
                </a:cubicBezTo>
                <a:cubicBezTo>
                  <a:pt x="425842" y="542604"/>
                  <a:pt x="417593" y="551098"/>
                  <a:pt x="421023" y="571434"/>
                </a:cubicBezTo>
                <a:cubicBezTo>
                  <a:pt x="407138" y="581070"/>
                  <a:pt x="392683" y="590218"/>
                  <a:pt x="385741" y="606714"/>
                </a:cubicBezTo>
                <a:cubicBezTo>
                  <a:pt x="380840" y="625010"/>
                  <a:pt x="408363" y="610964"/>
                  <a:pt x="405915" y="626888"/>
                </a:cubicBezTo>
                <a:cubicBezTo>
                  <a:pt x="413754" y="619618"/>
                  <a:pt x="425596" y="616272"/>
                  <a:pt x="436214" y="611780"/>
                </a:cubicBezTo>
                <a:cubicBezTo>
                  <a:pt x="435233" y="592260"/>
                  <a:pt x="436050" y="574618"/>
                  <a:pt x="441277" y="561306"/>
                </a:cubicBezTo>
                <a:cubicBezTo>
                  <a:pt x="465861" y="562042"/>
                  <a:pt x="497957" y="555098"/>
                  <a:pt x="496732" y="581478"/>
                </a:cubicBezTo>
                <a:cubicBezTo>
                  <a:pt x="512659" y="583930"/>
                  <a:pt x="514536" y="572414"/>
                  <a:pt x="532014" y="576416"/>
                </a:cubicBezTo>
                <a:cubicBezTo>
                  <a:pt x="545408" y="589892"/>
                  <a:pt x="549247" y="612922"/>
                  <a:pt x="567296" y="621824"/>
                </a:cubicBezTo>
                <a:cubicBezTo>
                  <a:pt x="567296" y="635300"/>
                  <a:pt x="567296" y="648696"/>
                  <a:pt x="567296" y="662170"/>
                </a:cubicBezTo>
                <a:cubicBezTo>
                  <a:pt x="556760" y="665110"/>
                  <a:pt x="552922" y="674666"/>
                  <a:pt x="536996" y="672216"/>
                </a:cubicBezTo>
                <a:cubicBezTo>
                  <a:pt x="524663" y="675074"/>
                  <a:pt x="526216" y="691736"/>
                  <a:pt x="506777" y="687408"/>
                </a:cubicBezTo>
                <a:cubicBezTo>
                  <a:pt x="482440" y="688224"/>
                  <a:pt x="481379" y="665682"/>
                  <a:pt x="451324" y="672216"/>
                </a:cubicBezTo>
                <a:cubicBezTo>
                  <a:pt x="444056" y="675074"/>
                  <a:pt x="438990" y="680138"/>
                  <a:pt x="436214" y="687408"/>
                </a:cubicBezTo>
                <a:cubicBezTo>
                  <a:pt x="441849" y="725548"/>
                  <a:pt x="466595" y="744494"/>
                  <a:pt x="486687" y="768098"/>
                </a:cubicBezTo>
                <a:cubicBezTo>
                  <a:pt x="476804" y="783370"/>
                  <a:pt x="474519" y="806402"/>
                  <a:pt x="476560" y="833680"/>
                </a:cubicBezTo>
                <a:cubicBezTo>
                  <a:pt x="483094" y="840622"/>
                  <a:pt x="498448" y="838660"/>
                  <a:pt x="511842" y="838742"/>
                </a:cubicBezTo>
                <a:cubicBezTo>
                  <a:pt x="528584" y="860630"/>
                  <a:pt x="568684" y="859242"/>
                  <a:pt x="587470" y="879090"/>
                </a:cubicBezTo>
                <a:cubicBezTo>
                  <a:pt x="589673" y="896402"/>
                  <a:pt x="585509" y="907348"/>
                  <a:pt x="582405" y="919434"/>
                </a:cubicBezTo>
                <a:cubicBezTo>
                  <a:pt x="569176" y="931440"/>
                  <a:pt x="550554" y="938056"/>
                  <a:pt x="542059" y="954716"/>
                </a:cubicBezTo>
                <a:cubicBezTo>
                  <a:pt x="530953" y="947202"/>
                  <a:pt x="531035" y="960678"/>
                  <a:pt x="521886" y="964762"/>
                </a:cubicBezTo>
                <a:cubicBezTo>
                  <a:pt x="499591" y="974888"/>
                  <a:pt x="463819" y="975134"/>
                  <a:pt x="456304" y="1005106"/>
                </a:cubicBezTo>
                <a:cubicBezTo>
                  <a:pt x="458836" y="1029446"/>
                  <a:pt x="479907" y="1035326"/>
                  <a:pt x="491589" y="1050516"/>
                </a:cubicBezTo>
                <a:cubicBezTo>
                  <a:pt x="492322" y="1059908"/>
                  <a:pt x="494935" y="1067424"/>
                  <a:pt x="501715" y="1070690"/>
                </a:cubicBezTo>
                <a:cubicBezTo>
                  <a:pt x="495425" y="1105156"/>
                  <a:pt x="502776" y="1139212"/>
                  <a:pt x="476478" y="1161508"/>
                </a:cubicBezTo>
                <a:cubicBezTo>
                  <a:pt x="472068" y="1181026"/>
                  <a:pt x="498530" y="1169756"/>
                  <a:pt x="491589" y="1191726"/>
                </a:cubicBezTo>
                <a:cubicBezTo>
                  <a:pt x="484890" y="1200138"/>
                  <a:pt x="463002" y="1193442"/>
                  <a:pt x="456304" y="1201854"/>
                </a:cubicBezTo>
                <a:cubicBezTo>
                  <a:pt x="457122" y="1207734"/>
                  <a:pt x="455161" y="1210838"/>
                  <a:pt x="451242" y="1211898"/>
                </a:cubicBezTo>
                <a:cubicBezTo>
                  <a:pt x="456632" y="1233378"/>
                  <a:pt x="451404" y="1265556"/>
                  <a:pt x="466351" y="1277480"/>
                </a:cubicBezTo>
                <a:cubicBezTo>
                  <a:pt x="461369" y="1290956"/>
                  <a:pt x="455978" y="1304106"/>
                  <a:pt x="456304" y="1322890"/>
                </a:cubicBezTo>
                <a:cubicBezTo>
                  <a:pt x="443483" y="1323462"/>
                  <a:pt x="436787" y="1330240"/>
                  <a:pt x="436132" y="1343062"/>
                </a:cubicBezTo>
                <a:cubicBezTo>
                  <a:pt x="420370" y="1340694"/>
                  <a:pt x="421921" y="1355722"/>
                  <a:pt x="415960" y="1363236"/>
                </a:cubicBezTo>
                <a:lnTo>
                  <a:pt x="405629" y="1368056"/>
                </a:lnTo>
                <a:lnTo>
                  <a:pt x="402731" y="1379662"/>
                </a:lnTo>
                <a:cubicBezTo>
                  <a:pt x="403489" y="1395624"/>
                  <a:pt x="417959" y="1407276"/>
                  <a:pt x="432292" y="1412728"/>
                </a:cubicBezTo>
                <a:cubicBezTo>
                  <a:pt x="435070" y="1423918"/>
                  <a:pt x="422656" y="1419916"/>
                  <a:pt x="422247" y="1427838"/>
                </a:cubicBezTo>
                <a:cubicBezTo>
                  <a:pt x="412529" y="1425796"/>
                  <a:pt x="421839" y="1404806"/>
                  <a:pt x="402075" y="1412728"/>
                </a:cubicBezTo>
                <a:cubicBezTo>
                  <a:pt x="408118" y="1435270"/>
                  <a:pt x="413672" y="1432166"/>
                  <a:pt x="402075" y="1453074"/>
                </a:cubicBezTo>
                <a:cubicBezTo>
                  <a:pt x="390723" y="1450990"/>
                  <a:pt x="382066" y="1446192"/>
                  <a:pt x="373010" y="1441792"/>
                </a:cubicBezTo>
                <a:lnTo>
                  <a:pt x="341683" y="1432938"/>
                </a:lnTo>
                <a:lnTo>
                  <a:pt x="341822" y="1434922"/>
                </a:lnTo>
                <a:cubicBezTo>
                  <a:pt x="343701" y="1440598"/>
                  <a:pt x="345926" y="1445926"/>
                  <a:pt x="345395" y="1454052"/>
                </a:cubicBezTo>
                <a:cubicBezTo>
                  <a:pt x="341067" y="1453074"/>
                  <a:pt x="340659" y="1456014"/>
                  <a:pt x="340333" y="1459118"/>
                </a:cubicBezTo>
                <a:lnTo>
                  <a:pt x="338638" y="1465728"/>
                </a:lnTo>
                <a:lnTo>
                  <a:pt x="339237" y="1468080"/>
                </a:lnTo>
                <a:cubicBezTo>
                  <a:pt x="339760" y="1472778"/>
                  <a:pt x="339269" y="1477840"/>
                  <a:pt x="336492" y="1483374"/>
                </a:cubicBezTo>
                <a:cubicBezTo>
                  <a:pt x="334043" y="1499218"/>
                  <a:pt x="351929" y="1494808"/>
                  <a:pt x="346538" y="1513592"/>
                </a:cubicBezTo>
                <a:cubicBezTo>
                  <a:pt x="339882" y="1519392"/>
                  <a:pt x="331878" y="1522290"/>
                  <a:pt x="323864" y="1522290"/>
                </a:cubicBezTo>
                <a:lnTo>
                  <a:pt x="307832" y="1516156"/>
                </a:lnTo>
                <a:lnTo>
                  <a:pt x="305050" y="1519634"/>
                </a:lnTo>
                <a:cubicBezTo>
                  <a:pt x="305050" y="1534744"/>
                  <a:pt x="305050" y="1549936"/>
                  <a:pt x="305050" y="1565044"/>
                </a:cubicBezTo>
                <a:lnTo>
                  <a:pt x="290701" y="1573954"/>
                </a:lnTo>
                <a:lnTo>
                  <a:pt x="291084" y="1574110"/>
                </a:lnTo>
                <a:lnTo>
                  <a:pt x="289408" y="1574758"/>
                </a:lnTo>
                <a:lnTo>
                  <a:pt x="280161" y="1580500"/>
                </a:lnTo>
                <a:cubicBezTo>
                  <a:pt x="272933" y="1586728"/>
                  <a:pt x="265603" y="1592854"/>
                  <a:pt x="254660" y="1595344"/>
                </a:cubicBezTo>
                <a:cubicBezTo>
                  <a:pt x="255721" y="1605676"/>
                  <a:pt x="254557" y="1613762"/>
                  <a:pt x="252444" y="1620898"/>
                </a:cubicBezTo>
                <a:lnTo>
                  <a:pt x="245985" y="1637110"/>
                </a:lnTo>
                <a:lnTo>
                  <a:pt x="250820" y="1639528"/>
                </a:lnTo>
                <a:cubicBezTo>
                  <a:pt x="246572" y="1645410"/>
                  <a:pt x="244123" y="1653086"/>
                  <a:pt x="245756" y="1664766"/>
                </a:cubicBezTo>
                <a:cubicBezTo>
                  <a:pt x="236691" y="1664112"/>
                  <a:pt x="235140" y="1670890"/>
                  <a:pt x="225583" y="1669830"/>
                </a:cubicBezTo>
                <a:cubicBezTo>
                  <a:pt x="234404" y="1680120"/>
                  <a:pt x="221826" y="1679710"/>
                  <a:pt x="230648" y="1690002"/>
                </a:cubicBezTo>
                <a:cubicBezTo>
                  <a:pt x="239794" y="1680610"/>
                  <a:pt x="256129" y="1678486"/>
                  <a:pt x="270992" y="1674892"/>
                </a:cubicBezTo>
                <a:cubicBezTo>
                  <a:pt x="270175" y="1687552"/>
                  <a:pt x="278752" y="1690654"/>
                  <a:pt x="286102" y="1695066"/>
                </a:cubicBezTo>
                <a:cubicBezTo>
                  <a:pt x="284876" y="1701436"/>
                  <a:pt x="276057" y="1700128"/>
                  <a:pt x="276057" y="1695066"/>
                </a:cubicBezTo>
                <a:cubicBezTo>
                  <a:pt x="268542" y="1709358"/>
                  <a:pt x="251555" y="1714258"/>
                  <a:pt x="255883" y="1740476"/>
                </a:cubicBezTo>
                <a:cubicBezTo>
                  <a:pt x="268542" y="1741292"/>
                  <a:pt x="271647" y="1732716"/>
                  <a:pt x="276057" y="1725366"/>
                </a:cubicBezTo>
                <a:cubicBezTo>
                  <a:pt x="283081" y="1743252"/>
                  <a:pt x="311420" y="1733614"/>
                  <a:pt x="321465" y="1725366"/>
                </a:cubicBezTo>
                <a:cubicBezTo>
                  <a:pt x="321792" y="1708214"/>
                  <a:pt x="295576" y="1717688"/>
                  <a:pt x="296229" y="1700128"/>
                </a:cubicBezTo>
                <a:cubicBezTo>
                  <a:pt x="309623" y="1703152"/>
                  <a:pt x="332491" y="1722672"/>
                  <a:pt x="321465" y="1695066"/>
                </a:cubicBezTo>
                <a:cubicBezTo>
                  <a:pt x="337310" y="1698578"/>
                  <a:pt x="328081" y="1708540"/>
                  <a:pt x="326530" y="1720302"/>
                </a:cubicBezTo>
                <a:cubicBezTo>
                  <a:pt x="333143" y="1715156"/>
                  <a:pt x="345150" y="1715402"/>
                  <a:pt x="351766" y="1710176"/>
                </a:cubicBezTo>
                <a:cubicBezTo>
                  <a:pt x="354705" y="1691472"/>
                  <a:pt x="336166" y="1680936"/>
                  <a:pt x="346701" y="1669830"/>
                </a:cubicBezTo>
                <a:cubicBezTo>
                  <a:pt x="362464" y="1676036"/>
                  <a:pt x="368753" y="1715892"/>
                  <a:pt x="351766" y="1725284"/>
                </a:cubicBezTo>
                <a:cubicBezTo>
                  <a:pt x="352745" y="1729368"/>
                  <a:pt x="356828" y="1730348"/>
                  <a:pt x="356828" y="1735410"/>
                </a:cubicBezTo>
                <a:cubicBezTo>
                  <a:pt x="375858" y="1742680"/>
                  <a:pt x="366465" y="1721528"/>
                  <a:pt x="382066" y="1725284"/>
                </a:cubicBezTo>
                <a:cubicBezTo>
                  <a:pt x="394398" y="1746926"/>
                  <a:pt x="373980" y="1751582"/>
                  <a:pt x="371938" y="1780738"/>
                </a:cubicBezTo>
                <a:cubicBezTo>
                  <a:pt x="374144" y="1788660"/>
                  <a:pt x="387782" y="1785068"/>
                  <a:pt x="382066" y="1800910"/>
                </a:cubicBezTo>
                <a:cubicBezTo>
                  <a:pt x="386802" y="1797236"/>
                  <a:pt x="389742" y="1791764"/>
                  <a:pt x="392111" y="1785802"/>
                </a:cubicBezTo>
                <a:cubicBezTo>
                  <a:pt x="402484" y="1801810"/>
                  <a:pt x="402157" y="1771510"/>
                  <a:pt x="407220" y="1785802"/>
                </a:cubicBezTo>
                <a:cubicBezTo>
                  <a:pt x="411467" y="1782534"/>
                  <a:pt x="422982" y="1762200"/>
                  <a:pt x="412284" y="1760566"/>
                </a:cubicBezTo>
                <a:cubicBezTo>
                  <a:pt x="430415" y="1748886"/>
                  <a:pt x="498936" y="1752398"/>
                  <a:pt x="482929" y="1805976"/>
                </a:cubicBezTo>
                <a:cubicBezTo>
                  <a:pt x="497222" y="1805158"/>
                  <a:pt x="503918" y="1796746"/>
                  <a:pt x="518211" y="1795848"/>
                </a:cubicBezTo>
                <a:cubicBezTo>
                  <a:pt x="523438" y="1812754"/>
                  <a:pt x="502531" y="1803688"/>
                  <a:pt x="492974" y="1805976"/>
                </a:cubicBezTo>
                <a:cubicBezTo>
                  <a:pt x="495017" y="1815694"/>
                  <a:pt x="512494" y="1809976"/>
                  <a:pt x="508083" y="1826148"/>
                </a:cubicBezTo>
                <a:cubicBezTo>
                  <a:pt x="513963" y="1825330"/>
                  <a:pt x="512332" y="1816920"/>
                  <a:pt x="513147" y="1811038"/>
                </a:cubicBezTo>
                <a:cubicBezTo>
                  <a:pt x="519192" y="1816756"/>
                  <a:pt x="522295" y="1825412"/>
                  <a:pt x="538384" y="1821084"/>
                </a:cubicBezTo>
                <a:cubicBezTo>
                  <a:pt x="542140" y="1826720"/>
                  <a:pt x="523275" y="1825658"/>
                  <a:pt x="523275" y="1826148"/>
                </a:cubicBezTo>
                <a:cubicBezTo>
                  <a:pt x="523602" y="1833090"/>
                  <a:pt x="530626" y="1827454"/>
                  <a:pt x="533321" y="1831212"/>
                </a:cubicBezTo>
                <a:cubicBezTo>
                  <a:pt x="534790" y="1833254"/>
                  <a:pt x="532422" y="1838806"/>
                  <a:pt x="533321" y="1841256"/>
                </a:cubicBezTo>
                <a:cubicBezTo>
                  <a:pt x="536588" y="1850404"/>
                  <a:pt x="547858" y="1862654"/>
                  <a:pt x="548430" y="1866492"/>
                </a:cubicBezTo>
                <a:cubicBezTo>
                  <a:pt x="549491" y="1873844"/>
                  <a:pt x="543530" y="1874088"/>
                  <a:pt x="543366" y="1876620"/>
                </a:cubicBezTo>
                <a:cubicBezTo>
                  <a:pt x="543121" y="1882256"/>
                  <a:pt x="550472" y="1898182"/>
                  <a:pt x="528256" y="1906920"/>
                </a:cubicBezTo>
                <a:cubicBezTo>
                  <a:pt x="536832" y="1911740"/>
                  <a:pt x="539282" y="1922764"/>
                  <a:pt x="543366" y="1932156"/>
                </a:cubicBezTo>
                <a:cubicBezTo>
                  <a:pt x="552757" y="1923092"/>
                  <a:pt x="550390" y="1902266"/>
                  <a:pt x="573584" y="1906920"/>
                </a:cubicBezTo>
                <a:cubicBezTo>
                  <a:pt x="587632" y="1919498"/>
                  <a:pt x="565253" y="1923826"/>
                  <a:pt x="563540" y="1932156"/>
                </a:cubicBezTo>
                <a:cubicBezTo>
                  <a:pt x="562640" y="1936568"/>
                  <a:pt x="573666" y="1941630"/>
                  <a:pt x="573584" y="1942284"/>
                </a:cubicBezTo>
                <a:cubicBezTo>
                  <a:pt x="572685" y="1950288"/>
                  <a:pt x="561742" y="1960578"/>
                  <a:pt x="563540" y="1967440"/>
                </a:cubicBezTo>
                <a:cubicBezTo>
                  <a:pt x="565907" y="1976586"/>
                  <a:pt x="570318" y="1986304"/>
                  <a:pt x="578647" y="1982548"/>
                </a:cubicBezTo>
                <a:cubicBezTo>
                  <a:pt x="588040" y="1971768"/>
                  <a:pt x="588856" y="1952492"/>
                  <a:pt x="608866" y="1952330"/>
                </a:cubicBezTo>
                <a:cubicBezTo>
                  <a:pt x="607886" y="1956414"/>
                  <a:pt x="603801" y="1957312"/>
                  <a:pt x="603801" y="1962374"/>
                </a:cubicBezTo>
                <a:cubicBezTo>
                  <a:pt x="608132" y="1963274"/>
                  <a:pt x="608540" y="1960416"/>
                  <a:pt x="608866" y="1957312"/>
                </a:cubicBezTo>
                <a:cubicBezTo>
                  <a:pt x="620300" y="1962702"/>
                  <a:pt x="627160" y="1972584"/>
                  <a:pt x="629039" y="1987612"/>
                </a:cubicBezTo>
                <a:cubicBezTo>
                  <a:pt x="632469" y="1997658"/>
                  <a:pt x="644393" y="1999128"/>
                  <a:pt x="649212" y="2007784"/>
                </a:cubicBezTo>
                <a:cubicBezTo>
                  <a:pt x="673794" y="2009582"/>
                  <a:pt x="651172" y="1982138"/>
                  <a:pt x="674448" y="1997740"/>
                </a:cubicBezTo>
                <a:cubicBezTo>
                  <a:pt x="689556" y="1994390"/>
                  <a:pt x="669629" y="1986958"/>
                  <a:pt x="674448" y="1977566"/>
                </a:cubicBezTo>
                <a:cubicBezTo>
                  <a:pt x="685228" y="1975198"/>
                  <a:pt x="684085" y="1984754"/>
                  <a:pt x="684494" y="1992674"/>
                </a:cubicBezTo>
                <a:cubicBezTo>
                  <a:pt x="692823" y="1987530"/>
                  <a:pt x="689966" y="1971278"/>
                  <a:pt x="694539" y="1962374"/>
                </a:cubicBezTo>
                <a:cubicBezTo>
                  <a:pt x="714467" y="1967766"/>
                  <a:pt x="693231" y="1977648"/>
                  <a:pt x="694539" y="1992674"/>
                </a:cubicBezTo>
                <a:cubicBezTo>
                  <a:pt x="698868" y="1977402"/>
                  <a:pt x="733986" y="1980262"/>
                  <a:pt x="734885" y="1997740"/>
                </a:cubicBezTo>
                <a:cubicBezTo>
                  <a:pt x="757835" y="2003946"/>
                  <a:pt x="754648" y="1983936"/>
                  <a:pt x="775230" y="1987694"/>
                </a:cubicBezTo>
                <a:cubicBezTo>
                  <a:pt x="758079" y="1994310"/>
                  <a:pt x="772699" y="2014726"/>
                  <a:pt x="770167" y="2022976"/>
                </a:cubicBezTo>
                <a:cubicBezTo>
                  <a:pt x="767390" y="2032286"/>
                  <a:pt x="741991" y="2034736"/>
                  <a:pt x="760121" y="2043148"/>
                </a:cubicBezTo>
                <a:cubicBezTo>
                  <a:pt x="757915" y="2050498"/>
                  <a:pt x="755712" y="2042658"/>
                  <a:pt x="749994" y="2043148"/>
                </a:cubicBezTo>
                <a:cubicBezTo>
                  <a:pt x="744277" y="2044128"/>
                  <a:pt x="747217" y="2048212"/>
                  <a:pt x="749994" y="2048212"/>
                </a:cubicBezTo>
                <a:cubicBezTo>
                  <a:pt x="734967" y="2059972"/>
                  <a:pt x="704666" y="2078102"/>
                  <a:pt x="684412" y="2068384"/>
                </a:cubicBezTo>
                <a:cubicBezTo>
                  <a:pt x="680246" y="2085290"/>
                  <a:pt x="683350" y="2067894"/>
                  <a:pt x="659175" y="2068384"/>
                </a:cubicBezTo>
                <a:cubicBezTo>
                  <a:pt x="658358" y="2051070"/>
                  <a:pt x="638757" y="2035798"/>
                  <a:pt x="649130" y="2022976"/>
                </a:cubicBezTo>
                <a:cubicBezTo>
                  <a:pt x="641861" y="2009582"/>
                  <a:pt x="637859" y="2041514"/>
                  <a:pt x="618830" y="2033102"/>
                </a:cubicBezTo>
                <a:cubicBezTo>
                  <a:pt x="612786" y="2050580"/>
                  <a:pt x="610907" y="2072222"/>
                  <a:pt x="598657" y="2083494"/>
                </a:cubicBezTo>
                <a:cubicBezTo>
                  <a:pt x="615972" y="2102034"/>
                  <a:pt x="628958" y="2073774"/>
                  <a:pt x="644067" y="2073448"/>
                </a:cubicBezTo>
                <a:cubicBezTo>
                  <a:pt x="647905" y="2085372"/>
                  <a:pt x="654030" y="2108322"/>
                  <a:pt x="644067" y="2118858"/>
                </a:cubicBezTo>
                <a:cubicBezTo>
                  <a:pt x="659094" y="2128902"/>
                  <a:pt x="658440" y="2169902"/>
                  <a:pt x="634020" y="2169248"/>
                </a:cubicBezTo>
                <a:cubicBezTo>
                  <a:pt x="638350" y="2185336"/>
                  <a:pt x="629610" y="2188358"/>
                  <a:pt x="623893" y="2194484"/>
                </a:cubicBezTo>
                <a:cubicBezTo>
                  <a:pt x="629365" y="2203714"/>
                  <a:pt x="651742" y="2207062"/>
                  <a:pt x="639002" y="2219720"/>
                </a:cubicBezTo>
                <a:cubicBezTo>
                  <a:pt x="650763" y="2219720"/>
                  <a:pt x="662524" y="2219720"/>
                  <a:pt x="674284" y="2219720"/>
                </a:cubicBezTo>
                <a:cubicBezTo>
                  <a:pt x="682614" y="2227562"/>
                  <a:pt x="672569" y="2239402"/>
                  <a:pt x="669221" y="2249940"/>
                </a:cubicBezTo>
                <a:cubicBezTo>
                  <a:pt x="682696" y="2248714"/>
                  <a:pt x="688413" y="2228706"/>
                  <a:pt x="699521" y="2239894"/>
                </a:cubicBezTo>
                <a:cubicBezTo>
                  <a:pt x="702542" y="2255984"/>
                  <a:pt x="690046" y="2255494"/>
                  <a:pt x="699521" y="2265130"/>
                </a:cubicBezTo>
                <a:cubicBezTo>
                  <a:pt x="709894" y="2260394"/>
                  <a:pt x="723532" y="2258922"/>
                  <a:pt x="724757" y="2244958"/>
                </a:cubicBezTo>
                <a:cubicBezTo>
                  <a:pt x="714303" y="2234504"/>
                  <a:pt x="694294" y="2214738"/>
                  <a:pt x="704583" y="2199548"/>
                </a:cubicBezTo>
                <a:cubicBezTo>
                  <a:pt x="720021" y="2195874"/>
                  <a:pt x="719367" y="2208204"/>
                  <a:pt x="734802" y="2204612"/>
                </a:cubicBezTo>
                <a:cubicBezTo>
                  <a:pt x="726227" y="2223396"/>
                  <a:pt x="737825" y="2212534"/>
                  <a:pt x="739867" y="2229766"/>
                </a:cubicBezTo>
                <a:cubicBezTo>
                  <a:pt x="751055" y="2221436"/>
                  <a:pt x="767226" y="2230830"/>
                  <a:pt x="770084" y="2224704"/>
                </a:cubicBezTo>
                <a:cubicBezTo>
                  <a:pt x="775639" y="2235974"/>
                  <a:pt x="778987" y="2249450"/>
                  <a:pt x="795321" y="2249940"/>
                </a:cubicBezTo>
                <a:cubicBezTo>
                  <a:pt x="797200" y="2238424"/>
                  <a:pt x="815495" y="2243242"/>
                  <a:pt x="820557" y="2234830"/>
                </a:cubicBezTo>
                <a:cubicBezTo>
                  <a:pt x="829215" y="2236382"/>
                  <a:pt x="814023" y="2252388"/>
                  <a:pt x="835666" y="2249940"/>
                </a:cubicBezTo>
                <a:cubicBezTo>
                  <a:pt x="823906" y="2264720"/>
                  <a:pt x="834441" y="2275176"/>
                  <a:pt x="850776" y="2265048"/>
                </a:cubicBezTo>
                <a:cubicBezTo>
                  <a:pt x="849796" y="2284240"/>
                  <a:pt x="829541" y="2284158"/>
                  <a:pt x="830604" y="2305394"/>
                </a:cubicBezTo>
                <a:cubicBezTo>
                  <a:pt x="827255" y="2305394"/>
                  <a:pt x="823906" y="2305394"/>
                  <a:pt x="820557" y="2305394"/>
                </a:cubicBezTo>
                <a:cubicBezTo>
                  <a:pt x="819660" y="2316420"/>
                  <a:pt x="824640" y="2321484"/>
                  <a:pt x="835666" y="2320586"/>
                </a:cubicBezTo>
                <a:cubicBezTo>
                  <a:pt x="828234" y="2327936"/>
                  <a:pt x="828234" y="2353580"/>
                  <a:pt x="835666" y="2360930"/>
                </a:cubicBezTo>
                <a:cubicBezTo>
                  <a:pt x="852001" y="2367136"/>
                  <a:pt x="839506" y="2344596"/>
                  <a:pt x="855838" y="2350802"/>
                </a:cubicBezTo>
                <a:cubicBezTo>
                  <a:pt x="855838" y="2357500"/>
                  <a:pt x="855838" y="2364278"/>
                  <a:pt x="855838" y="2370976"/>
                </a:cubicBezTo>
                <a:cubicBezTo>
                  <a:pt x="845549" y="2379796"/>
                  <a:pt x="845957" y="2367218"/>
                  <a:pt x="835666" y="2375958"/>
                </a:cubicBezTo>
                <a:cubicBezTo>
                  <a:pt x="833380" y="2391720"/>
                  <a:pt x="846448" y="2392130"/>
                  <a:pt x="860903" y="2391066"/>
                </a:cubicBezTo>
                <a:cubicBezTo>
                  <a:pt x="858697" y="2400704"/>
                  <a:pt x="850041" y="2403726"/>
                  <a:pt x="850858" y="2416304"/>
                </a:cubicBezTo>
                <a:cubicBezTo>
                  <a:pt x="849959" y="2428880"/>
                  <a:pt x="858616" y="2432064"/>
                  <a:pt x="865965" y="2436476"/>
                </a:cubicBezTo>
                <a:cubicBezTo>
                  <a:pt x="873481" y="2434272"/>
                  <a:pt x="864006" y="2430024"/>
                  <a:pt x="865965" y="2421368"/>
                </a:cubicBezTo>
                <a:cubicBezTo>
                  <a:pt x="873153" y="2421776"/>
                  <a:pt x="880259" y="2422184"/>
                  <a:pt x="881075" y="2416304"/>
                </a:cubicBezTo>
                <a:cubicBezTo>
                  <a:pt x="885241" y="2419978"/>
                  <a:pt x="887201" y="2431412"/>
                  <a:pt x="881075" y="2441540"/>
                </a:cubicBezTo>
                <a:cubicBezTo>
                  <a:pt x="889242" y="2443010"/>
                  <a:pt x="889732" y="2436804"/>
                  <a:pt x="896184" y="2436476"/>
                </a:cubicBezTo>
                <a:cubicBezTo>
                  <a:pt x="904598" y="2444888"/>
                  <a:pt x="933018" y="2433290"/>
                  <a:pt x="931466" y="2451584"/>
                </a:cubicBezTo>
                <a:cubicBezTo>
                  <a:pt x="917173" y="2446358"/>
                  <a:pt x="910477" y="2446358"/>
                  <a:pt x="896184" y="2451584"/>
                </a:cubicBezTo>
                <a:cubicBezTo>
                  <a:pt x="900186" y="2468982"/>
                  <a:pt x="891448" y="2473718"/>
                  <a:pt x="881075" y="2476820"/>
                </a:cubicBezTo>
                <a:cubicBezTo>
                  <a:pt x="877400" y="2492258"/>
                  <a:pt x="889732" y="2491686"/>
                  <a:pt x="886139" y="2507122"/>
                </a:cubicBezTo>
                <a:cubicBezTo>
                  <a:pt x="868744" y="2511124"/>
                  <a:pt x="864823" y="2501486"/>
                  <a:pt x="855920" y="2497076"/>
                </a:cubicBezTo>
                <a:cubicBezTo>
                  <a:pt x="853389" y="2512022"/>
                  <a:pt x="873807" y="2510634"/>
                  <a:pt x="881157" y="2517248"/>
                </a:cubicBezTo>
                <a:cubicBezTo>
                  <a:pt x="882790" y="2518718"/>
                  <a:pt x="879441" y="2525988"/>
                  <a:pt x="881157" y="2527376"/>
                </a:cubicBezTo>
                <a:cubicBezTo>
                  <a:pt x="888263" y="2533176"/>
                  <a:pt x="890794" y="2529826"/>
                  <a:pt x="896266" y="2537504"/>
                </a:cubicBezTo>
                <a:cubicBezTo>
                  <a:pt x="899778" y="2542404"/>
                  <a:pt x="895124" y="2543956"/>
                  <a:pt x="901331" y="2547630"/>
                </a:cubicBezTo>
                <a:cubicBezTo>
                  <a:pt x="897818" y="2560208"/>
                  <a:pt x="887855" y="2538238"/>
                  <a:pt x="876094" y="2542566"/>
                </a:cubicBezTo>
                <a:cubicBezTo>
                  <a:pt x="901494" y="2555798"/>
                  <a:pt x="858779" y="2589446"/>
                  <a:pt x="886139" y="2608148"/>
                </a:cubicBezTo>
                <a:cubicBezTo>
                  <a:pt x="885159" y="2614928"/>
                  <a:pt x="865231" y="2617540"/>
                  <a:pt x="886139" y="2618276"/>
                </a:cubicBezTo>
                <a:cubicBezTo>
                  <a:pt x="876583" y="2624238"/>
                  <a:pt x="874461" y="2630934"/>
                  <a:pt x="886139" y="2638448"/>
                </a:cubicBezTo>
                <a:cubicBezTo>
                  <a:pt x="881566" y="2652170"/>
                  <a:pt x="868498" y="2633304"/>
                  <a:pt x="860903" y="2633466"/>
                </a:cubicBezTo>
                <a:cubicBezTo>
                  <a:pt x="859269" y="2655272"/>
                  <a:pt x="888834" y="2645880"/>
                  <a:pt x="886139" y="2668748"/>
                </a:cubicBezTo>
                <a:cubicBezTo>
                  <a:pt x="868335" y="2668176"/>
                  <a:pt x="886629" y="2659438"/>
                  <a:pt x="871030" y="2653640"/>
                </a:cubicBezTo>
                <a:cubicBezTo>
                  <a:pt x="861475" y="2654212"/>
                  <a:pt x="867519" y="2670300"/>
                  <a:pt x="855920" y="2668748"/>
                </a:cubicBezTo>
                <a:cubicBezTo>
                  <a:pt x="855676" y="2677406"/>
                  <a:pt x="859678" y="2681816"/>
                  <a:pt x="865965" y="2683858"/>
                </a:cubicBezTo>
                <a:cubicBezTo>
                  <a:pt x="849224" y="2692598"/>
                  <a:pt x="845059" y="2734330"/>
                  <a:pt x="881075" y="2729266"/>
                </a:cubicBezTo>
                <a:cubicBezTo>
                  <a:pt x="879932" y="2736536"/>
                  <a:pt x="866047" y="2730982"/>
                  <a:pt x="865965" y="2739394"/>
                </a:cubicBezTo>
                <a:cubicBezTo>
                  <a:pt x="860087" y="2731800"/>
                  <a:pt x="851429" y="2727062"/>
                  <a:pt x="850858" y="2714156"/>
                </a:cubicBezTo>
                <a:cubicBezTo>
                  <a:pt x="839506" y="2730818"/>
                  <a:pt x="868172" y="2750502"/>
                  <a:pt x="876094" y="2764548"/>
                </a:cubicBezTo>
                <a:cubicBezTo>
                  <a:pt x="895450" y="2772062"/>
                  <a:pt x="922564" y="2771898"/>
                  <a:pt x="926566" y="2794850"/>
                </a:cubicBezTo>
                <a:cubicBezTo>
                  <a:pt x="907536" y="2779494"/>
                  <a:pt x="891285" y="2800648"/>
                  <a:pt x="871112" y="2799912"/>
                </a:cubicBezTo>
                <a:cubicBezTo>
                  <a:pt x="864905" y="2801874"/>
                  <a:pt x="865395" y="2811346"/>
                  <a:pt x="860985" y="2815022"/>
                </a:cubicBezTo>
                <a:cubicBezTo>
                  <a:pt x="855512" y="2819678"/>
                  <a:pt x="832564" y="2823434"/>
                  <a:pt x="835749" y="2820086"/>
                </a:cubicBezTo>
                <a:cubicBezTo>
                  <a:pt x="821946" y="2834868"/>
                  <a:pt x="818025" y="2837236"/>
                  <a:pt x="820639" y="2870558"/>
                </a:cubicBezTo>
                <a:cubicBezTo>
                  <a:pt x="795567" y="2893426"/>
                  <a:pt x="741908" y="2877010"/>
                  <a:pt x="749994" y="2835278"/>
                </a:cubicBezTo>
                <a:cubicBezTo>
                  <a:pt x="749830" y="2830376"/>
                  <a:pt x="743869" y="2831356"/>
                  <a:pt x="739949" y="2830212"/>
                </a:cubicBezTo>
                <a:cubicBezTo>
                  <a:pt x="741500" y="2823352"/>
                  <a:pt x="752606" y="2826048"/>
                  <a:pt x="760120" y="2825148"/>
                </a:cubicBezTo>
                <a:cubicBezTo>
                  <a:pt x="761182" y="2810692"/>
                  <a:pt x="758814" y="2799504"/>
                  <a:pt x="749994" y="2794932"/>
                </a:cubicBezTo>
                <a:cubicBezTo>
                  <a:pt x="745910" y="2795910"/>
                  <a:pt x="744929" y="2799994"/>
                  <a:pt x="739949" y="2799994"/>
                </a:cubicBezTo>
                <a:cubicBezTo>
                  <a:pt x="740030" y="2814124"/>
                  <a:pt x="753669" y="2787988"/>
                  <a:pt x="749994" y="2810040"/>
                </a:cubicBezTo>
                <a:cubicBezTo>
                  <a:pt x="750811" y="2831356"/>
                  <a:pt x="742235" y="2809958"/>
                  <a:pt x="734884" y="2810040"/>
                </a:cubicBezTo>
                <a:cubicBezTo>
                  <a:pt x="717897" y="2812082"/>
                  <a:pt x="748278" y="2829640"/>
                  <a:pt x="724839" y="2825230"/>
                </a:cubicBezTo>
                <a:cubicBezTo>
                  <a:pt x="727044" y="2833154"/>
                  <a:pt x="740684" y="2829558"/>
                  <a:pt x="734884" y="2845404"/>
                </a:cubicBezTo>
                <a:cubicBezTo>
                  <a:pt x="714466" y="2827110"/>
                  <a:pt x="735945" y="2848016"/>
                  <a:pt x="734884" y="2865576"/>
                </a:cubicBezTo>
                <a:cubicBezTo>
                  <a:pt x="729984" y="2865412"/>
                  <a:pt x="730965" y="2859370"/>
                  <a:pt x="729822" y="2855450"/>
                </a:cubicBezTo>
                <a:cubicBezTo>
                  <a:pt x="710056" y="2855940"/>
                  <a:pt x="695682" y="2861654"/>
                  <a:pt x="699521" y="2885748"/>
                </a:cubicBezTo>
                <a:cubicBezTo>
                  <a:pt x="689067" y="2876764"/>
                  <a:pt x="675101" y="2894896"/>
                  <a:pt x="664239" y="2900858"/>
                </a:cubicBezTo>
                <a:cubicBezTo>
                  <a:pt x="652559" y="2885666"/>
                  <a:pt x="639655" y="2871620"/>
                  <a:pt x="613766" y="2870640"/>
                </a:cubicBezTo>
                <a:cubicBezTo>
                  <a:pt x="611888" y="2879214"/>
                  <a:pt x="617686" y="2880114"/>
                  <a:pt x="623811" y="2880686"/>
                </a:cubicBezTo>
                <a:cubicBezTo>
                  <a:pt x="608213" y="2894242"/>
                  <a:pt x="637043" y="2899878"/>
                  <a:pt x="623811" y="2910986"/>
                </a:cubicBezTo>
                <a:cubicBezTo>
                  <a:pt x="630591" y="2910986"/>
                  <a:pt x="637287" y="2910986"/>
                  <a:pt x="643985" y="2910986"/>
                </a:cubicBezTo>
                <a:cubicBezTo>
                  <a:pt x="643004" y="2915068"/>
                  <a:pt x="638920" y="2915968"/>
                  <a:pt x="638920" y="2921032"/>
                </a:cubicBezTo>
                <a:cubicBezTo>
                  <a:pt x="634592" y="2920132"/>
                  <a:pt x="634184" y="2922992"/>
                  <a:pt x="633858" y="2926094"/>
                </a:cubicBezTo>
                <a:cubicBezTo>
                  <a:pt x="624874" y="2916620"/>
                  <a:pt x="619238" y="2903798"/>
                  <a:pt x="598574" y="2905922"/>
                </a:cubicBezTo>
                <a:cubicBezTo>
                  <a:pt x="591796" y="2895876"/>
                  <a:pt x="588938" y="2881910"/>
                  <a:pt x="583467" y="2870640"/>
                </a:cubicBezTo>
                <a:cubicBezTo>
                  <a:pt x="571297" y="2875212"/>
                  <a:pt x="581342" y="2899062"/>
                  <a:pt x="588529" y="2900858"/>
                </a:cubicBezTo>
                <a:cubicBezTo>
                  <a:pt x="588529" y="2909270"/>
                  <a:pt x="588529" y="2917684"/>
                  <a:pt x="588529" y="2926094"/>
                </a:cubicBezTo>
                <a:cubicBezTo>
                  <a:pt x="594410" y="2938672"/>
                  <a:pt x="603149" y="2948472"/>
                  <a:pt x="613766" y="2956394"/>
                </a:cubicBezTo>
                <a:cubicBezTo>
                  <a:pt x="609519" y="2974526"/>
                  <a:pt x="613358" y="2988980"/>
                  <a:pt x="613766" y="3016912"/>
                </a:cubicBezTo>
                <a:cubicBezTo>
                  <a:pt x="602250" y="3041170"/>
                  <a:pt x="535933" y="3049010"/>
                  <a:pt x="538139" y="3006786"/>
                </a:cubicBezTo>
                <a:cubicBezTo>
                  <a:pt x="535362" y="3019444"/>
                  <a:pt x="514944" y="3040434"/>
                  <a:pt x="512901" y="3011848"/>
                </a:cubicBezTo>
                <a:cubicBezTo>
                  <a:pt x="500651" y="3014790"/>
                  <a:pt x="501713" y="3030878"/>
                  <a:pt x="497792" y="3042068"/>
                </a:cubicBezTo>
                <a:cubicBezTo>
                  <a:pt x="482275" y="3033166"/>
                  <a:pt x="462103" y="3048030"/>
                  <a:pt x="462511" y="3032022"/>
                </a:cubicBezTo>
                <a:cubicBezTo>
                  <a:pt x="458428" y="3033002"/>
                  <a:pt x="457448" y="3037086"/>
                  <a:pt x="452466" y="3037086"/>
                </a:cubicBezTo>
                <a:cubicBezTo>
                  <a:pt x="439562" y="3041006"/>
                  <a:pt x="451322" y="3069590"/>
                  <a:pt x="432292" y="3067386"/>
                </a:cubicBezTo>
                <a:cubicBezTo>
                  <a:pt x="442829" y="3048356"/>
                  <a:pt x="425432" y="3040760"/>
                  <a:pt x="412120" y="3032022"/>
                </a:cubicBezTo>
                <a:cubicBezTo>
                  <a:pt x="397827" y="3032838"/>
                  <a:pt x="391131" y="3041334"/>
                  <a:pt x="376838" y="3042068"/>
                </a:cubicBezTo>
                <a:cubicBezTo>
                  <a:pt x="380514" y="3037412"/>
                  <a:pt x="385984" y="3034472"/>
                  <a:pt x="391947" y="3032022"/>
                </a:cubicBezTo>
                <a:cubicBezTo>
                  <a:pt x="371693" y="3019364"/>
                  <a:pt x="386966" y="3000906"/>
                  <a:pt x="376838" y="2976568"/>
                </a:cubicBezTo>
                <a:cubicBezTo>
                  <a:pt x="391621" y="2977874"/>
                  <a:pt x="392356" y="2965132"/>
                  <a:pt x="407138" y="2966520"/>
                </a:cubicBezTo>
                <a:cubicBezTo>
                  <a:pt x="401502" y="2956966"/>
                  <a:pt x="400686" y="2942674"/>
                  <a:pt x="397011" y="2931240"/>
                </a:cubicBezTo>
                <a:cubicBezTo>
                  <a:pt x="387374" y="2940714"/>
                  <a:pt x="387864" y="2928218"/>
                  <a:pt x="371774" y="2931240"/>
                </a:cubicBezTo>
                <a:cubicBezTo>
                  <a:pt x="372182" y="2924054"/>
                  <a:pt x="372591" y="2916948"/>
                  <a:pt x="366711" y="2916130"/>
                </a:cubicBezTo>
                <a:cubicBezTo>
                  <a:pt x="379533" y="2921358"/>
                  <a:pt x="393663" y="2878888"/>
                  <a:pt x="412120" y="2890894"/>
                </a:cubicBezTo>
                <a:cubicBezTo>
                  <a:pt x="415632" y="2877336"/>
                  <a:pt x="401666" y="2881176"/>
                  <a:pt x="397011" y="2875784"/>
                </a:cubicBezTo>
                <a:cubicBezTo>
                  <a:pt x="404035" y="2868760"/>
                  <a:pt x="439154" y="2834132"/>
                  <a:pt x="427311" y="2855612"/>
                </a:cubicBezTo>
                <a:cubicBezTo>
                  <a:pt x="445606" y="2860594"/>
                  <a:pt x="431558" y="2829152"/>
                  <a:pt x="447483" y="2845566"/>
                </a:cubicBezTo>
                <a:cubicBezTo>
                  <a:pt x="446667" y="2839686"/>
                  <a:pt x="448627" y="2836582"/>
                  <a:pt x="452548" y="2835440"/>
                </a:cubicBezTo>
                <a:cubicBezTo>
                  <a:pt x="451322" y="2829070"/>
                  <a:pt x="442501" y="2830376"/>
                  <a:pt x="442421" y="2835440"/>
                </a:cubicBezTo>
                <a:cubicBezTo>
                  <a:pt x="434906" y="2833234"/>
                  <a:pt x="444380" y="2828988"/>
                  <a:pt x="442421" y="2820330"/>
                </a:cubicBezTo>
                <a:cubicBezTo>
                  <a:pt x="422165" y="2816818"/>
                  <a:pt x="430006" y="2841564"/>
                  <a:pt x="412120" y="2840504"/>
                </a:cubicBezTo>
                <a:cubicBezTo>
                  <a:pt x="408200" y="2836012"/>
                  <a:pt x="406730" y="2829070"/>
                  <a:pt x="407057" y="2820330"/>
                </a:cubicBezTo>
                <a:cubicBezTo>
                  <a:pt x="400360" y="2820330"/>
                  <a:pt x="393581" y="2820330"/>
                  <a:pt x="386884" y="2820330"/>
                </a:cubicBezTo>
                <a:cubicBezTo>
                  <a:pt x="373898" y="2821556"/>
                  <a:pt x="393826" y="2828988"/>
                  <a:pt x="386884" y="2840504"/>
                </a:cubicBezTo>
                <a:cubicBezTo>
                  <a:pt x="373326" y="2824250"/>
                  <a:pt x="354542" y="2840340"/>
                  <a:pt x="331430" y="2830456"/>
                </a:cubicBezTo>
                <a:cubicBezTo>
                  <a:pt x="331347" y="2820412"/>
                  <a:pt x="317627" y="2824004"/>
                  <a:pt x="321303" y="2810284"/>
                </a:cubicBezTo>
                <a:cubicBezTo>
                  <a:pt x="320321" y="2804568"/>
                  <a:pt x="316238" y="2807508"/>
                  <a:pt x="316238" y="2810284"/>
                </a:cubicBezTo>
                <a:cubicBezTo>
                  <a:pt x="312481" y="2804732"/>
                  <a:pt x="310602" y="2790358"/>
                  <a:pt x="321303" y="2785130"/>
                </a:cubicBezTo>
                <a:cubicBezTo>
                  <a:pt x="326039" y="2775820"/>
                  <a:pt x="292471" y="2782026"/>
                  <a:pt x="311176" y="2775004"/>
                </a:cubicBezTo>
                <a:cubicBezTo>
                  <a:pt x="310194" y="2769286"/>
                  <a:pt x="306111" y="2772226"/>
                  <a:pt x="306111" y="2775004"/>
                </a:cubicBezTo>
                <a:cubicBezTo>
                  <a:pt x="299577" y="2765854"/>
                  <a:pt x="303660" y="2756464"/>
                  <a:pt x="301047" y="2734656"/>
                </a:cubicBezTo>
                <a:cubicBezTo>
                  <a:pt x="290675" y="2730248"/>
                  <a:pt x="281936" y="2751318"/>
                  <a:pt x="291002" y="2749766"/>
                </a:cubicBezTo>
                <a:cubicBezTo>
                  <a:pt x="279485" y="2758424"/>
                  <a:pt x="274913" y="2774022"/>
                  <a:pt x="260702" y="2779984"/>
                </a:cubicBezTo>
                <a:cubicBezTo>
                  <a:pt x="267399" y="2792806"/>
                  <a:pt x="293697" y="2783170"/>
                  <a:pt x="285938" y="2764876"/>
                </a:cubicBezTo>
                <a:cubicBezTo>
                  <a:pt x="304478" y="2780802"/>
                  <a:pt x="299251" y="2814368"/>
                  <a:pt x="291002" y="2835522"/>
                </a:cubicBezTo>
                <a:cubicBezTo>
                  <a:pt x="279485" y="2835604"/>
                  <a:pt x="263561" y="2804894"/>
                  <a:pt x="291002" y="2810284"/>
                </a:cubicBezTo>
                <a:cubicBezTo>
                  <a:pt x="289612" y="2799912"/>
                  <a:pt x="268705" y="2809142"/>
                  <a:pt x="270829" y="2795176"/>
                </a:cubicBezTo>
                <a:cubicBezTo>
                  <a:pt x="264948" y="2806038"/>
                  <a:pt x="260375" y="2818370"/>
                  <a:pt x="255719" y="2830456"/>
                </a:cubicBezTo>
                <a:cubicBezTo>
                  <a:pt x="243633" y="2825720"/>
                  <a:pt x="242408" y="2810202"/>
                  <a:pt x="220438" y="2815268"/>
                </a:cubicBezTo>
                <a:cubicBezTo>
                  <a:pt x="205982" y="2812816"/>
                  <a:pt x="217171" y="2825148"/>
                  <a:pt x="210391" y="2835440"/>
                </a:cubicBezTo>
                <a:cubicBezTo>
                  <a:pt x="198469" y="2853570"/>
                  <a:pt x="169230" y="2855532"/>
                  <a:pt x="200264" y="2870722"/>
                </a:cubicBezTo>
                <a:cubicBezTo>
                  <a:pt x="195528" y="2883054"/>
                  <a:pt x="180419" y="2864270"/>
                  <a:pt x="180092" y="2855532"/>
                </a:cubicBezTo>
                <a:cubicBezTo>
                  <a:pt x="161553" y="2858880"/>
                  <a:pt x="154938" y="2874152"/>
                  <a:pt x="144811" y="2885830"/>
                </a:cubicBezTo>
                <a:cubicBezTo>
                  <a:pt x="113449" y="2868678"/>
                  <a:pt x="92868" y="2877092"/>
                  <a:pt x="74166" y="2900940"/>
                </a:cubicBezTo>
                <a:cubicBezTo>
                  <a:pt x="61261" y="2890240"/>
                  <a:pt x="51868" y="2876194"/>
                  <a:pt x="43865" y="2860594"/>
                </a:cubicBezTo>
                <a:cubicBezTo>
                  <a:pt x="29245" y="2867862"/>
                  <a:pt x="31369" y="2891792"/>
                  <a:pt x="18628" y="2900940"/>
                </a:cubicBezTo>
                <a:cubicBezTo>
                  <a:pt x="13360" y="2902002"/>
                  <a:pt x="10011" y="2901144"/>
                  <a:pt x="7133" y="2899817"/>
                </a:cubicBez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" name="Google Shape;209;p6"/>
          <p:cNvSpPr/>
          <p:nvPr/>
        </p:nvSpPr>
        <p:spPr>
          <a:xfrm rot="5400000" flipH="1">
            <a:off x="10190415" y="4844389"/>
            <a:ext cx="869806" cy="3157414"/>
          </a:xfrm>
          <a:custGeom>
            <a:avLst/>
            <a:gdLst/>
            <a:ahLst/>
            <a:cxnLst/>
            <a:rect l="l" t="t" r="r" b="b"/>
            <a:pathLst>
              <a:path w="869806" h="3165327" extrusionOk="0">
                <a:moveTo>
                  <a:pt x="844570" y="900669"/>
                </a:moveTo>
                <a:cubicBezTo>
                  <a:pt x="847715" y="892951"/>
                  <a:pt x="851389" y="888928"/>
                  <a:pt x="855595" y="888214"/>
                </a:cubicBezTo>
                <a:cubicBezTo>
                  <a:pt x="859802" y="887499"/>
                  <a:pt x="864539" y="890093"/>
                  <a:pt x="869806" y="895606"/>
                </a:cubicBezTo>
                <a:cubicBezTo>
                  <a:pt x="869316" y="908428"/>
                  <a:pt x="851023" y="907529"/>
                  <a:pt x="844570" y="900669"/>
                </a:cubicBezTo>
                <a:close/>
                <a:moveTo>
                  <a:pt x="713406" y="789677"/>
                </a:moveTo>
                <a:cubicBezTo>
                  <a:pt x="720348" y="774814"/>
                  <a:pt x="736684" y="769259"/>
                  <a:pt x="743706" y="754396"/>
                </a:cubicBezTo>
                <a:cubicBezTo>
                  <a:pt x="757836" y="770485"/>
                  <a:pt x="786502" y="772118"/>
                  <a:pt x="778989" y="809851"/>
                </a:cubicBezTo>
                <a:cubicBezTo>
                  <a:pt x="769351" y="812056"/>
                  <a:pt x="766330" y="820713"/>
                  <a:pt x="753753" y="819978"/>
                </a:cubicBezTo>
                <a:cubicBezTo>
                  <a:pt x="734315" y="815895"/>
                  <a:pt x="732354" y="794334"/>
                  <a:pt x="713406" y="789677"/>
                </a:cubicBezTo>
                <a:close/>
                <a:moveTo>
                  <a:pt x="594319" y="905845"/>
                </a:moveTo>
                <a:cubicBezTo>
                  <a:pt x="592962" y="894667"/>
                  <a:pt x="600210" y="885111"/>
                  <a:pt x="622669" y="890542"/>
                </a:cubicBezTo>
                <a:cubicBezTo>
                  <a:pt x="622016" y="905080"/>
                  <a:pt x="625446" y="923537"/>
                  <a:pt x="617605" y="930887"/>
                </a:cubicBezTo>
                <a:cubicBezTo>
                  <a:pt x="605641" y="929826"/>
                  <a:pt x="595677" y="917024"/>
                  <a:pt x="594319" y="905845"/>
                </a:cubicBezTo>
                <a:close/>
                <a:moveTo>
                  <a:pt x="582323" y="698860"/>
                </a:moveTo>
                <a:cubicBezTo>
                  <a:pt x="583752" y="690529"/>
                  <a:pt x="588510" y="688713"/>
                  <a:pt x="594308" y="689253"/>
                </a:cubicBezTo>
                <a:cubicBezTo>
                  <a:pt x="600107" y="689794"/>
                  <a:pt x="606947" y="692693"/>
                  <a:pt x="612542" y="693795"/>
                </a:cubicBezTo>
                <a:cubicBezTo>
                  <a:pt x="613277" y="707925"/>
                  <a:pt x="600209" y="708334"/>
                  <a:pt x="587306" y="708905"/>
                </a:cubicBezTo>
                <a:cubicBezTo>
                  <a:pt x="588122" y="703106"/>
                  <a:pt x="586243" y="700003"/>
                  <a:pt x="582323" y="698860"/>
                </a:cubicBezTo>
                <a:close/>
                <a:moveTo>
                  <a:pt x="495141" y="154143"/>
                </a:moveTo>
                <a:cubicBezTo>
                  <a:pt x="495141" y="142556"/>
                  <a:pt x="500653" y="130958"/>
                  <a:pt x="511679" y="133939"/>
                </a:cubicBezTo>
                <a:cubicBezTo>
                  <a:pt x="519928" y="150438"/>
                  <a:pt x="510535" y="153215"/>
                  <a:pt x="511679" y="174285"/>
                </a:cubicBezTo>
                <a:cubicBezTo>
                  <a:pt x="500653" y="177307"/>
                  <a:pt x="495141" y="165730"/>
                  <a:pt x="495141" y="154143"/>
                </a:cubicBezTo>
                <a:close/>
                <a:moveTo>
                  <a:pt x="486442" y="239868"/>
                </a:moveTo>
                <a:cubicBezTo>
                  <a:pt x="485217" y="230925"/>
                  <a:pt x="493854" y="225351"/>
                  <a:pt x="502256" y="224800"/>
                </a:cubicBezTo>
                <a:cubicBezTo>
                  <a:pt x="510658" y="224249"/>
                  <a:pt x="518825" y="228720"/>
                  <a:pt x="516661" y="239868"/>
                </a:cubicBezTo>
                <a:cubicBezTo>
                  <a:pt x="507268" y="249751"/>
                  <a:pt x="498285" y="241419"/>
                  <a:pt x="486442" y="239868"/>
                </a:cubicBezTo>
                <a:close/>
                <a:moveTo>
                  <a:pt x="452888" y="1183239"/>
                </a:moveTo>
                <a:cubicBezTo>
                  <a:pt x="449297" y="1149530"/>
                  <a:pt x="470169" y="1107174"/>
                  <a:pt x="471334" y="1072260"/>
                </a:cubicBezTo>
                <a:cubicBezTo>
                  <a:pt x="509556" y="1054945"/>
                  <a:pt x="516824" y="1006759"/>
                  <a:pt x="582324" y="1016804"/>
                </a:cubicBezTo>
                <a:cubicBezTo>
                  <a:pt x="606662" y="1017622"/>
                  <a:pt x="603966" y="991404"/>
                  <a:pt x="632716" y="996633"/>
                </a:cubicBezTo>
                <a:cubicBezTo>
                  <a:pt x="655338" y="978746"/>
                  <a:pt x="666282" y="949345"/>
                  <a:pt x="678124" y="920841"/>
                </a:cubicBezTo>
                <a:cubicBezTo>
                  <a:pt x="684821" y="925986"/>
                  <a:pt x="696746" y="925824"/>
                  <a:pt x="703361" y="930886"/>
                </a:cubicBezTo>
                <a:cubicBezTo>
                  <a:pt x="713815" y="927947"/>
                  <a:pt x="720593" y="921168"/>
                  <a:pt x="723533" y="910714"/>
                </a:cubicBezTo>
                <a:cubicBezTo>
                  <a:pt x="736111" y="914960"/>
                  <a:pt x="750567" y="917329"/>
                  <a:pt x="768943" y="915778"/>
                </a:cubicBezTo>
                <a:cubicBezTo>
                  <a:pt x="756773" y="922148"/>
                  <a:pt x="742154" y="925986"/>
                  <a:pt x="733661" y="935951"/>
                </a:cubicBezTo>
                <a:cubicBezTo>
                  <a:pt x="757427" y="940769"/>
                  <a:pt x="754978" y="971804"/>
                  <a:pt x="779071" y="976297"/>
                </a:cubicBezTo>
                <a:cubicBezTo>
                  <a:pt x="779071" y="1004880"/>
                  <a:pt x="779071" y="1033465"/>
                  <a:pt x="779071" y="1062051"/>
                </a:cubicBezTo>
                <a:cubicBezTo>
                  <a:pt x="778008" y="1083285"/>
                  <a:pt x="798263" y="1083204"/>
                  <a:pt x="799243" y="1102395"/>
                </a:cubicBezTo>
                <a:cubicBezTo>
                  <a:pt x="781848" y="1125264"/>
                  <a:pt x="780785" y="1164629"/>
                  <a:pt x="774006" y="1198277"/>
                </a:cubicBezTo>
                <a:cubicBezTo>
                  <a:pt x="755957" y="1210447"/>
                  <a:pt x="738969" y="1223760"/>
                  <a:pt x="723533" y="1238623"/>
                </a:cubicBezTo>
                <a:cubicBezTo>
                  <a:pt x="702462" y="1241237"/>
                  <a:pt x="689394" y="1235764"/>
                  <a:pt x="678124" y="1228496"/>
                </a:cubicBezTo>
                <a:cubicBezTo>
                  <a:pt x="657544" y="1261736"/>
                  <a:pt x="698379" y="1261327"/>
                  <a:pt x="728598" y="1258797"/>
                </a:cubicBezTo>
                <a:cubicBezTo>
                  <a:pt x="751955" y="1274069"/>
                  <a:pt x="761674" y="1303062"/>
                  <a:pt x="768943" y="1334423"/>
                </a:cubicBezTo>
                <a:cubicBezTo>
                  <a:pt x="750403" y="1361293"/>
                  <a:pt x="768699" y="1425079"/>
                  <a:pt x="748771" y="1450478"/>
                </a:cubicBezTo>
                <a:cubicBezTo>
                  <a:pt x="741584" y="1449988"/>
                  <a:pt x="734478" y="1449662"/>
                  <a:pt x="733661" y="1455541"/>
                </a:cubicBezTo>
                <a:cubicBezTo>
                  <a:pt x="713570" y="1447129"/>
                  <a:pt x="700176" y="1431857"/>
                  <a:pt x="673143" y="1430306"/>
                </a:cubicBezTo>
                <a:cubicBezTo>
                  <a:pt x="673551" y="1414869"/>
                  <a:pt x="655991" y="1417074"/>
                  <a:pt x="647905" y="1410132"/>
                </a:cubicBezTo>
                <a:cubicBezTo>
                  <a:pt x="643414" y="1406294"/>
                  <a:pt x="635655" y="1394207"/>
                  <a:pt x="627733" y="1384896"/>
                </a:cubicBezTo>
                <a:cubicBezTo>
                  <a:pt x="615074" y="1369950"/>
                  <a:pt x="599720" y="1360476"/>
                  <a:pt x="602497" y="1329442"/>
                </a:cubicBezTo>
                <a:cubicBezTo>
                  <a:pt x="569747" y="1326828"/>
                  <a:pt x="553168" y="1308125"/>
                  <a:pt x="521806" y="1304205"/>
                </a:cubicBezTo>
                <a:cubicBezTo>
                  <a:pt x="509474" y="1281255"/>
                  <a:pt x="487586" y="1267862"/>
                  <a:pt x="471334" y="1248750"/>
                </a:cubicBezTo>
                <a:cubicBezTo>
                  <a:pt x="473783" y="1232825"/>
                  <a:pt x="462267" y="1230946"/>
                  <a:pt x="466269" y="1213469"/>
                </a:cubicBezTo>
                <a:cubicBezTo>
                  <a:pt x="458000" y="1204751"/>
                  <a:pt x="454085" y="1194475"/>
                  <a:pt x="452888" y="1183239"/>
                </a:cubicBezTo>
                <a:close/>
                <a:moveTo>
                  <a:pt x="430987" y="244931"/>
                </a:moveTo>
                <a:cubicBezTo>
                  <a:pt x="430987" y="238233"/>
                  <a:pt x="430987" y="231455"/>
                  <a:pt x="430987" y="224759"/>
                </a:cubicBezTo>
                <a:cubicBezTo>
                  <a:pt x="450099" y="225820"/>
                  <a:pt x="476478" y="219613"/>
                  <a:pt x="476396" y="239867"/>
                </a:cubicBezTo>
                <a:cubicBezTo>
                  <a:pt x="463819" y="244114"/>
                  <a:pt x="449363" y="246483"/>
                  <a:pt x="430987" y="244931"/>
                </a:cubicBezTo>
                <a:close/>
                <a:moveTo>
                  <a:pt x="360342" y="835087"/>
                </a:moveTo>
                <a:cubicBezTo>
                  <a:pt x="363037" y="831085"/>
                  <a:pt x="365569" y="826919"/>
                  <a:pt x="365407" y="819977"/>
                </a:cubicBezTo>
                <a:cubicBezTo>
                  <a:pt x="381250" y="817527"/>
                  <a:pt x="385089" y="827165"/>
                  <a:pt x="395706" y="830104"/>
                </a:cubicBezTo>
                <a:cubicBezTo>
                  <a:pt x="384762" y="840967"/>
                  <a:pt x="370877" y="849053"/>
                  <a:pt x="360342" y="835087"/>
                </a:cubicBezTo>
                <a:close/>
                <a:moveTo>
                  <a:pt x="337096" y="953041"/>
                </a:moveTo>
                <a:cubicBezTo>
                  <a:pt x="338760" y="940484"/>
                  <a:pt x="342293" y="928111"/>
                  <a:pt x="345233" y="915778"/>
                </a:cubicBezTo>
                <a:cubicBezTo>
                  <a:pt x="357974" y="908223"/>
                  <a:pt x="374553" y="905223"/>
                  <a:pt x="389744" y="906866"/>
                </a:cubicBezTo>
                <a:cubicBezTo>
                  <a:pt x="404935" y="908510"/>
                  <a:pt x="418737" y="914799"/>
                  <a:pt x="425924" y="925824"/>
                </a:cubicBezTo>
                <a:cubicBezTo>
                  <a:pt x="426006" y="947793"/>
                  <a:pt x="427639" y="971234"/>
                  <a:pt x="420861" y="986343"/>
                </a:cubicBezTo>
                <a:cubicBezTo>
                  <a:pt x="400035" y="990753"/>
                  <a:pt x="386232" y="1002105"/>
                  <a:pt x="365406" y="1006515"/>
                </a:cubicBezTo>
                <a:cubicBezTo>
                  <a:pt x="364916" y="993612"/>
                  <a:pt x="346621" y="998430"/>
                  <a:pt x="340168" y="991406"/>
                </a:cubicBezTo>
                <a:cubicBezTo>
                  <a:pt x="335636" y="978338"/>
                  <a:pt x="335432" y="965598"/>
                  <a:pt x="337096" y="953041"/>
                </a:cubicBezTo>
                <a:close/>
                <a:moveTo>
                  <a:pt x="333776" y="0"/>
                </a:moveTo>
                <a:lnTo>
                  <a:pt x="367872" y="0"/>
                </a:lnTo>
                <a:lnTo>
                  <a:pt x="374737" y="11169"/>
                </a:lnTo>
                <a:cubicBezTo>
                  <a:pt x="379576" y="18927"/>
                  <a:pt x="383824" y="27279"/>
                  <a:pt x="385580" y="38140"/>
                </a:cubicBezTo>
                <a:cubicBezTo>
                  <a:pt x="396849" y="60518"/>
                  <a:pt x="424209" y="66807"/>
                  <a:pt x="420860" y="103722"/>
                </a:cubicBezTo>
                <a:cubicBezTo>
                  <a:pt x="395543" y="95392"/>
                  <a:pt x="377759" y="79568"/>
                  <a:pt x="363854" y="59865"/>
                </a:cubicBezTo>
                <a:close/>
                <a:moveTo>
                  <a:pt x="326840" y="2438375"/>
                </a:moveTo>
                <a:cubicBezTo>
                  <a:pt x="323605" y="2424956"/>
                  <a:pt x="327939" y="2410800"/>
                  <a:pt x="343815" y="2408067"/>
                </a:cubicBezTo>
                <a:cubicBezTo>
                  <a:pt x="348350" y="2407287"/>
                  <a:pt x="353829" y="2407438"/>
                  <a:pt x="360341" y="2408806"/>
                </a:cubicBezTo>
                <a:cubicBezTo>
                  <a:pt x="372919" y="2426693"/>
                  <a:pt x="372674" y="2452746"/>
                  <a:pt x="355278" y="2464261"/>
                </a:cubicBezTo>
                <a:cubicBezTo>
                  <a:pt x="340879" y="2464476"/>
                  <a:pt x="330075" y="2451794"/>
                  <a:pt x="326840" y="2438375"/>
                </a:cubicBezTo>
                <a:close/>
                <a:moveTo>
                  <a:pt x="289697" y="2065871"/>
                </a:moveTo>
                <a:cubicBezTo>
                  <a:pt x="292147" y="2038021"/>
                  <a:pt x="315831" y="2031405"/>
                  <a:pt x="325060" y="2010334"/>
                </a:cubicBezTo>
                <a:cubicBezTo>
                  <a:pt x="343927" y="2010661"/>
                  <a:pt x="359933" y="2008129"/>
                  <a:pt x="370469" y="2000207"/>
                </a:cubicBezTo>
                <a:cubicBezTo>
                  <a:pt x="408690" y="2027240"/>
                  <a:pt x="387129" y="2075426"/>
                  <a:pt x="375452" y="2116261"/>
                </a:cubicBezTo>
                <a:cubicBezTo>
                  <a:pt x="329226" y="2117077"/>
                  <a:pt x="321468" y="2079509"/>
                  <a:pt x="289697" y="2065871"/>
                </a:cubicBezTo>
                <a:close/>
                <a:moveTo>
                  <a:pt x="254413" y="2716463"/>
                </a:moveTo>
                <a:cubicBezTo>
                  <a:pt x="267971" y="2716789"/>
                  <a:pt x="278671" y="2727979"/>
                  <a:pt x="269523" y="2736635"/>
                </a:cubicBezTo>
                <a:cubicBezTo>
                  <a:pt x="256293" y="2738187"/>
                  <a:pt x="253026" y="2729613"/>
                  <a:pt x="254413" y="2716463"/>
                </a:cubicBezTo>
                <a:close/>
                <a:moveTo>
                  <a:pt x="249351" y="1874106"/>
                </a:moveTo>
                <a:cubicBezTo>
                  <a:pt x="247880" y="1860795"/>
                  <a:pt x="256375" y="1857609"/>
                  <a:pt x="269523" y="1858999"/>
                </a:cubicBezTo>
                <a:cubicBezTo>
                  <a:pt x="270993" y="1872147"/>
                  <a:pt x="267727" y="1880640"/>
                  <a:pt x="254414" y="1879171"/>
                </a:cubicBezTo>
                <a:cubicBezTo>
                  <a:pt x="255395" y="1874924"/>
                  <a:pt x="252454" y="1874352"/>
                  <a:pt x="249351" y="1874106"/>
                </a:cubicBezTo>
                <a:close/>
                <a:moveTo>
                  <a:pt x="229729" y="768352"/>
                </a:moveTo>
                <a:cubicBezTo>
                  <a:pt x="228504" y="760623"/>
                  <a:pt x="232159" y="753293"/>
                  <a:pt x="244369" y="754396"/>
                </a:cubicBezTo>
                <a:cubicBezTo>
                  <a:pt x="254169" y="763789"/>
                  <a:pt x="245920" y="772854"/>
                  <a:pt x="244369" y="784697"/>
                </a:cubicBezTo>
                <a:cubicBezTo>
                  <a:pt x="237059" y="784207"/>
                  <a:pt x="230954" y="776080"/>
                  <a:pt x="229729" y="768352"/>
                </a:cubicBezTo>
                <a:close/>
                <a:moveTo>
                  <a:pt x="228872" y="969221"/>
                </a:moveTo>
                <a:cubicBezTo>
                  <a:pt x="230362" y="959411"/>
                  <a:pt x="236161" y="951958"/>
                  <a:pt x="249351" y="956124"/>
                </a:cubicBezTo>
                <a:cubicBezTo>
                  <a:pt x="247880" y="973030"/>
                  <a:pt x="256129" y="999817"/>
                  <a:pt x="234242" y="996469"/>
                </a:cubicBezTo>
                <a:cubicBezTo>
                  <a:pt x="230199" y="991201"/>
                  <a:pt x="227382" y="979032"/>
                  <a:pt x="228872" y="969221"/>
                </a:cubicBezTo>
                <a:close/>
                <a:moveTo>
                  <a:pt x="186393" y="1779236"/>
                </a:moveTo>
                <a:cubicBezTo>
                  <a:pt x="186648" y="1770956"/>
                  <a:pt x="190262" y="1761523"/>
                  <a:pt x="193896" y="1753070"/>
                </a:cubicBezTo>
                <a:cubicBezTo>
                  <a:pt x="222970" y="1780839"/>
                  <a:pt x="228197" y="1736735"/>
                  <a:pt x="264541" y="1742943"/>
                </a:cubicBezTo>
                <a:cubicBezTo>
                  <a:pt x="278343" y="1752091"/>
                  <a:pt x="280304" y="1799705"/>
                  <a:pt x="264541" y="1808525"/>
                </a:cubicBezTo>
                <a:cubicBezTo>
                  <a:pt x="249268" y="1806973"/>
                  <a:pt x="250412" y="1789087"/>
                  <a:pt x="234322" y="1788352"/>
                </a:cubicBezTo>
                <a:cubicBezTo>
                  <a:pt x="218724" y="1787863"/>
                  <a:pt x="206310" y="1790640"/>
                  <a:pt x="199041" y="1798479"/>
                </a:cubicBezTo>
                <a:cubicBezTo>
                  <a:pt x="189240" y="1794640"/>
                  <a:pt x="186137" y="1787515"/>
                  <a:pt x="186393" y="1779236"/>
                </a:cubicBezTo>
                <a:close/>
                <a:moveTo>
                  <a:pt x="184208" y="2503362"/>
                </a:moveTo>
                <a:cubicBezTo>
                  <a:pt x="182360" y="2492969"/>
                  <a:pt x="183769" y="2481290"/>
                  <a:pt x="188913" y="2474307"/>
                </a:cubicBezTo>
                <a:cubicBezTo>
                  <a:pt x="196182" y="2474633"/>
                  <a:pt x="204432" y="2473940"/>
                  <a:pt x="211782" y="2474144"/>
                </a:cubicBezTo>
                <a:cubicBezTo>
                  <a:pt x="219132" y="2474348"/>
                  <a:pt x="225584" y="2475451"/>
                  <a:pt x="229260" y="2479371"/>
                </a:cubicBezTo>
                <a:cubicBezTo>
                  <a:pt x="229260" y="2489498"/>
                  <a:pt x="229260" y="2499545"/>
                  <a:pt x="229260" y="2509589"/>
                </a:cubicBezTo>
                <a:cubicBezTo>
                  <a:pt x="223869" y="2519391"/>
                  <a:pt x="205982" y="2516614"/>
                  <a:pt x="199040" y="2524699"/>
                </a:cubicBezTo>
                <a:cubicBezTo>
                  <a:pt x="191159" y="2522862"/>
                  <a:pt x="186055" y="2513755"/>
                  <a:pt x="184208" y="2503362"/>
                </a:cubicBezTo>
                <a:close/>
                <a:moveTo>
                  <a:pt x="173723" y="108787"/>
                </a:moveTo>
                <a:cubicBezTo>
                  <a:pt x="172335" y="100619"/>
                  <a:pt x="178459" y="100047"/>
                  <a:pt x="178786" y="93677"/>
                </a:cubicBezTo>
                <a:cubicBezTo>
                  <a:pt x="200756" y="85347"/>
                  <a:pt x="202308" y="56680"/>
                  <a:pt x="229260" y="53332"/>
                </a:cubicBezTo>
                <a:cubicBezTo>
                  <a:pt x="240449" y="76526"/>
                  <a:pt x="203370" y="89920"/>
                  <a:pt x="199040" y="113849"/>
                </a:cubicBezTo>
                <a:cubicBezTo>
                  <a:pt x="186872" y="115810"/>
                  <a:pt x="188016" y="104539"/>
                  <a:pt x="173723" y="108787"/>
                </a:cubicBezTo>
                <a:close/>
                <a:moveTo>
                  <a:pt x="138442" y="2464261"/>
                </a:moveTo>
                <a:cubicBezTo>
                  <a:pt x="138727" y="2457850"/>
                  <a:pt x="143423" y="2454870"/>
                  <a:pt x="148854" y="2454349"/>
                </a:cubicBezTo>
                <a:cubicBezTo>
                  <a:pt x="154286" y="2453828"/>
                  <a:pt x="160452" y="2455768"/>
                  <a:pt x="163679" y="2459199"/>
                </a:cubicBezTo>
                <a:cubicBezTo>
                  <a:pt x="161881" y="2465813"/>
                  <a:pt x="154776" y="2467120"/>
                  <a:pt x="153633" y="2474307"/>
                </a:cubicBezTo>
                <a:cubicBezTo>
                  <a:pt x="146935" y="2472593"/>
                  <a:pt x="145629" y="2465487"/>
                  <a:pt x="138442" y="2464261"/>
                </a:cubicBezTo>
                <a:close/>
                <a:moveTo>
                  <a:pt x="118270" y="885478"/>
                </a:moveTo>
                <a:cubicBezTo>
                  <a:pt x="118351" y="868980"/>
                  <a:pt x="137422" y="862080"/>
                  <a:pt x="154500" y="864641"/>
                </a:cubicBezTo>
                <a:cubicBezTo>
                  <a:pt x="171580" y="867204"/>
                  <a:pt x="186669" y="879231"/>
                  <a:pt x="178788" y="900588"/>
                </a:cubicBezTo>
                <a:cubicBezTo>
                  <a:pt x="164005" y="907775"/>
                  <a:pt x="112552" y="914962"/>
                  <a:pt x="118270" y="885478"/>
                </a:cubicBezTo>
                <a:close/>
                <a:moveTo>
                  <a:pt x="37496" y="3109872"/>
                </a:moveTo>
                <a:cubicBezTo>
                  <a:pt x="37496" y="3098111"/>
                  <a:pt x="37496" y="3086351"/>
                  <a:pt x="37496" y="3074590"/>
                </a:cubicBezTo>
                <a:cubicBezTo>
                  <a:pt x="53341" y="3072141"/>
                  <a:pt x="50808" y="3088147"/>
                  <a:pt x="62732" y="3089700"/>
                </a:cubicBezTo>
                <a:cubicBezTo>
                  <a:pt x="75146" y="3089045"/>
                  <a:pt x="87071" y="3088965"/>
                  <a:pt x="92951" y="3094763"/>
                </a:cubicBezTo>
                <a:cubicBezTo>
                  <a:pt x="100546" y="3100970"/>
                  <a:pt x="95238" y="3111996"/>
                  <a:pt x="98015" y="3119999"/>
                </a:cubicBezTo>
                <a:cubicBezTo>
                  <a:pt x="102098" y="3131760"/>
                  <a:pt x="110755" y="3138375"/>
                  <a:pt x="118188" y="3145154"/>
                </a:cubicBezTo>
                <a:cubicBezTo>
                  <a:pt x="114267" y="3149645"/>
                  <a:pt x="112715" y="3156588"/>
                  <a:pt x="113124" y="3165327"/>
                </a:cubicBezTo>
                <a:cubicBezTo>
                  <a:pt x="88215" y="3158058"/>
                  <a:pt x="66735" y="3151933"/>
                  <a:pt x="52606" y="3130045"/>
                </a:cubicBezTo>
                <a:cubicBezTo>
                  <a:pt x="47705" y="3122449"/>
                  <a:pt x="53995" y="3108320"/>
                  <a:pt x="37496" y="3109872"/>
                </a:cubicBezTo>
                <a:close/>
                <a:moveTo>
                  <a:pt x="0" y="691235"/>
                </a:moveTo>
                <a:lnTo>
                  <a:pt x="0" y="94003"/>
                </a:lnTo>
                <a:lnTo>
                  <a:pt x="16751" y="94003"/>
                </a:lnTo>
                <a:cubicBezTo>
                  <a:pt x="33168" y="92696"/>
                  <a:pt x="27451" y="113604"/>
                  <a:pt x="41907" y="114175"/>
                </a:cubicBezTo>
                <a:cubicBezTo>
                  <a:pt x="79149" y="114993"/>
                  <a:pt x="86744" y="116137"/>
                  <a:pt x="122598" y="114175"/>
                </a:cubicBezTo>
                <a:cubicBezTo>
                  <a:pt x="144159" y="117850"/>
                  <a:pt x="144567" y="142599"/>
                  <a:pt x="178054" y="134349"/>
                </a:cubicBezTo>
                <a:cubicBezTo>
                  <a:pt x="175684" y="150193"/>
                  <a:pt x="191610" y="147661"/>
                  <a:pt x="193162" y="159586"/>
                </a:cubicBezTo>
                <a:cubicBezTo>
                  <a:pt x="210803" y="148559"/>
                  <a:pt x="220031" y="152071"/>
                  <a:pt x="243635" y="154521"/>
                </a:cubicBezTo>
                <a:cubicBezTo>
                  <a:pt x="262665" y="153378"/>
                  <a:pt x="268135" y="138677"/>
                  <a:pt x="283980" y="134349"/>
                </a:cubicBezTo>
                <a:cubicBezTo>
                  <a:pt x="324000" y="129693"/>
                  <a:pt x="338537" y="150438"/>
                  <a:pt x="364672" y="159586"/>
                </a:cubicBezTo>
                <a:cubicBezTo>
                  <a:pt x="389745" y="167753"/>
                  <a:pt x="384600" y="130592"/>
                  <a:pt x="399955" y="144476"/>
                </a:cubicBezTo>
                <a:cubicBezTo>
                  <a:pt x="398402" y="178288"/>
                  <a:pt x="373982" y="189150"/>
                  <a:pt x="359608" y="210058"/>
                </a:cubicBezTo>
                <a:cubicBezTo>
                  <a:pt x="360668" y="231292"/>
                  <a:pt x="361405" y="252283"/>
                  <a:pt x="344499" y="255467"/>
                </a:cubicBezTo>
                <a:cubicBezTo>
                  <a:pt x="357649" y="277600"/>
                  <a:pt x="361078" y="309533"/>
                  <a:pt x="359608" y="346285"/>
                </a:cubicBezTo>
                <a:cubicBezTo>
                  <a:pt x="354871" y="361720"/>
                  <a:pt x="343846" y="370950"/>
                  <a:pt x="339435" y="386631"/>
                </a:cubicBezTo>
                <a:cubicBezTo>
                  <a:pt x="343437" y="396105"/>
                  <a:pt x="347847" y="405089"/>
                  <a:pt x="349562" y="416932"/>
                </a:cubicBezTo>
                <a:cubicBezTo>
                  <a:pt x="350133" y="439309"/>
                  <a:pt x="335434" y="446496"/>
                  <a:pt x="339435" y="472386"/>
                </a:cubicBezTo>
                <a:cubicBezTo>
                  <a:pt x="333637" y="493456"/>
                  <a:pt x="314118" y="500889"/>
                  <a:pt x="309134" y="522858"/>
                </a:cubicBezTo>
                <a:cubicBezTo>
                  <a:pt x="283490" y="517468"/>
                  <a:pt x="278099" y="532169"/>
                  <a:pt x="268789" y="543030"/>
                </a:cubicBezTo>
                <a:cubicBezTo>
                  <a:pt x="266748" y="555200"/>
                  <a:pt x="277937" y="553975"/>
                  <a:pt x="273853" y="568267"/>
                </a:cubicBezTo>
                <a:cubicBezTo>
                  <a:pt x="278998" y="579947"/>
                  <a:pt x="297048" y="578640"/>
                  <a:pt x="314199" y="578314"/>
                </a:cubicBezTo>
                <a:cubicBezTo>
                  <a:pt x="324897" y="594566"/>
                  <a:pt x="345479" y="600854"/>
                  <a:pt x="364672" y="608613"/>
                </a:cubicBezTo>
                <a:cubicBezTo>
                  <a:pt x="381740" y="607143"/>
                  <a:pt x="393582" y="600610"/>
                  <a:pt x="415063" y="603549"/>
                </a:cubicBezTo>
                <a:cubicBezTo>
                  <a:pt x="435399" y="605101"/>
                  <a:pt x="435071" y="627316"/>
                  <a:pt x="460472" y="623723"/>
                </a:cubicBezTo>
                <a:cubicBezTo>
                  <a:pt x="476398" y="615146"/>
                  <a:pt x="466760" y="600282"/>
                  <a:pt x="465536" y="583376"/>
                </a:cubicBezTo>
                <a:cubicBezTo>
                  <a:pt x="473457" y="561081"/>
                  <a:pt x="481053" y="538376"/>
                  <a:pt x="480725" y="507749"/>
                </a:cubicBezTo>
                <a:cubicBezTo>
                  <a:pt x="472068" y="489455"/>
                  <a:pt x="468149" y="466506"/>
                  <a:pt x="470599" y="437103"/>
                </a:cubicBezTo>
                <a:cubicBezTo>
                  <a:pt x="467169" y="418646"/>
                  <a:pt x="450345" y="413665"/>
                  <a:pt x="445362" y="396758"/>
                </a:cubicBezTo>
                <a:cubicBezTo>
                  <a:pt x="443321" y="376259"/>
                  <a:pt x="466841" y="381240"/>
                  <a:pt x="470599" y="366541"/>
                </a:cubicBezTo>
                <a:cubicBezTo>
                  <a:pt x="473865" y="344733"/>
                  <a:pt x="461859" y="338282"/>
                  <a:pt x="455489" y="326194"/>
                </a:cubicBezTo>
                <a:cubicBezTo>
                  <a:pt x="459655" y="310186"/>
                  <a:pt x="470190" y="300550"/>
                  <a:pt x="480725" y="290913"/>
                </a:cubicBezTo>
                <a:cubicBezTo>
                  <a:pt x="519275" y="285930"/>
                  <a:pt x="518622" y="320313"/>
                  <a:pt x="551289" y="321213"/>
                </a:cubicBezTo>
                <a:cubicBezTo>
                  <a:pt x="534792" y="355841"/>
                  <a:pt x="564603" y="384181"/>
                  <a:pt x="596699" y="386713"/>
                </a:cubicBezTo>
                <a:cubicBezTo>
                  <a:pt x="592778" y="401332"/>
                  <a:pt x="572279" y="399372"/>
                  <a:pt x="561416" y="406885"/>
                </a:cubicBezTo>
                <a:cubicBezTo>
                  <a:pt x="557579" y="425833"/>
                  <a:pt x="580692" y="417829"/>
                  <a:pt x="581590" y="432121"/>
                </a:cubicBezTo>
                <a:cubicBezTo>
                  <a:pt x="581018" y="463565"/>
                  <a:pt x="573178" y="487658"/>
                  <a:pt x="576526" y="522940"/>
                </a:cubicBezTo>
                <a:cubicBezTo>
                  <a:pt x="593840" y="530862"/>
                  <a:pt x="618261" y="552831"/>
                  <a:pt x="606744" y="573413"/>
                </a:cubicBezTo>
                <a:cubicBezTo>
                  <a:pt x="587389" y="584601"/>
                  <a:pt x="584611" y="566225"/>
                  <a:pt x="571463" y="558222"/>
                </a:cubicBezTo>
                <a:cubicBezTo>
                  <a:pt x="552433" y="562550"/>
                  <a:pt x="565092" y="594484"/>
                  <a:pt x="571463" y="603631"/>
                </a:cubicBezTo>
                <a:cubicBezTo>
                  <a:pt x="557661" y="625110"/>
                  <a:pt x="564031" y="666845"/>
                  <a:pt x="556354" y="694449"/>
                </a:cubicBezTo>
                <a:cubicBezTo>
                  <a:pt x="545736" y="704004"/>
                  <a:pt x="530545" y="708905"/>
                  <a:pt x="516008" y="714622"/>
                </a:cubicBezTo>
                <a:cubicBezTo>
                  <a:pt x="516008" y="724749"/>
                  <a:pt x="516008" y="734795"/>
                  <a:pt x="516008" y="744922"/>
                </a:cubicBezTo>
                <a:cubicBezTo>
                  <a:pt x="497142" y="754559"/>
                  <a:pt x="485544" y="771547"/>
                  <a:pt x="470599" y="785267"/>
                </a:cubicBezTo>
                <a:cubicBezTo>
                  <a:pt x="470844" y="801848"/>
                  <a:pt x="479174" y="810341"/>
                  <a:pt x="475662" y="830677"/>
                </a:cubicBezTo>
                <a:cubicBezTo>
                  <a:pt x="458104" y="851013"/>
                  <a:pt x="414001" y="839253"/>
                  <a:pt x="405098" y="820550"/>
                </a:cubicBezTo>
                <a:cubicBezTo>
                  <a:pt x="408365" y="790249"/>
                  <a:pt x="431315" y="779469"/>
                  <a:pt x="455571" y="770077"/>
                </a:cubicBezTo>
                <a:cubicBezTo>
                  <a:pt x="455571" y="753253"/>
                  <a:pt x="439155" y="752844"/>
                  <a:pt x="440380" y="734795"/>
                </a:cubicBezTo>
                <a:cubicBezTo>
                  <a:pt x="437522" y="722545"/>
                  <a:pt x="436052" y="708823"/>
                  <a:pt x="420208" y="709559"/>
                </a:cubicBezTo>
                <a:cubicBezTo>
                  <a:pt x="398402" y="706128"/>
                  <a:pt x="406651" y="732999"/>
                  <a:pt x="405098" y="749904"/>
                </a:cubicBezTo>
                <a:cubicBezTo>
                  <a:pt x="393338" y="751537"/>
                  <a:pt x="384272" y="755948"/>
                  <a:pt x="374799" y="760031"/>
                </a:cubicBezTo>
                <a:cubicBezTo>
                  <a:pt x="350215" y="754396"/>
                  <a:pt x="345969" y="728342"/>
                  <a:pt x="319344" y="724749"/>
                </a:cubicBezTo>
                <a:cubicBezTo>
                  <a:pt x="324734" y="705884"/>
                  <a:pt x="306849" y="710376"/>
                  <a:pt x="309216" y="694531"/>
                </a:cubicBezTo>
                <a:cubicBezTo>
                  <a:pt x="321712" y="686853"/>
                  <a:pt x="348338" y="693306"/>
                  <a:pt x="359689" y="684404"/>
                </a:cubicBezTo>
                <a:cubicBezTo>
                  <a:pt x="359689" y="675991"/>
                  <a:pt x="359689" y="667580"/>
                  <a:pt x="359689" y="659248"/>
                </a:cubicBezTo>
                <a:cubicBezTo>
                  <a:pt x="355850" y="646263"/>
                  <a:pt x="343599" y="641690"/>
                  <a:pt x="324408" y="644141"/>
                </a:cubicBezTo>
                <a:cubicBezTo>
                  <a:pt x="319344" y="637443"/>
                  <a:pt x="319589" y="625356"/>
                  <a:pt x="309298" y="623967"/>
                </a:cubicBezTo>
                <a:cubicBezTo>
                  <a:pt x="261193" y="630501"/>
                  <a:pt x="235549" y="626499"/>
                  <a:pt x="213498" y="598731"/>
                </a:cubicBezTo>
                <a:cubicBezTo>
                  <a:pt x="207046" y="617433"/>
                  <a:pt x="205249" y="640954"/>
                  <a:pt x="203452" y="664313"/>
                </a:cubicBezTo>
                <a:cubicBezTo>
                  <a:pt x="235795" y="668152"/>
                  <a:pt x="242329" y="646018"/>
                  <a:pt x="258908" y="634012"/>
                </a:cubicBezTo>
                <a:cubicBezTo>
                  <a:pt x="268953" y="640792"/>
                  <a:pt x="282919" y="643651"/>
                  <a:pt x="294189" y="649121"/>
                </a:cubicBezTo>
                <a:cubicBezTo>
                  <a:pt x="294189" y="659248"/>
                  <a:pt x="294189" y="669295"/>
                  <a:pt x="294189" y="679340"/>
                </a:cubicBezTo>
                <a:cubicBezTo>
                  <a:pt x="278589" y="690610"/>
                  <a:pt x="254497" y="693387"/>
                  <a:pt x="243798" y="709640"/>
                </a:cubicBezTo>
                <a:cubicBezTo>
                  <a:pt x="222319" y="700819"/>
                  <a:pt x="206719" y="686200"/>
                  <a:pt x="198389" y="664231"/>
                </a:cubicBezTo>
                <a:cubicBezTo>
                  <a:pt x="180830" y="683668"/>
                  <a:pt x="150937" y="690774"/>
                  <a:pt x="132807" y="709640"/>
                </a:cubicBezTo>
                <a:cubicBezTo>
                  <a:pt x="112634" y="709640"/>
                  <a:pt x="92461" y="709640"/>
                  <a:pt x="72288" y="709640"/>
                </a:cubicBezTo>
                <a:cubicBezTo>
                  <a:pt x="60364" y="691265"/>
                  <a:pt x="35455" y="685956"/>
                  <a:pt x="1643" y="689467"/>
                </a:cubicBezTo>
                <a:close/>
                <a:moveTo>
                  <a:pt x="0" y="2483026"/>
                </a:moveTo>
                <a:lnTo>
                  <a:pt x="0" y="1693051"/>
                </a:lnTo>
                <a:lnTo>
                  <a:pt x="6053" y="1707549"/>
                </a:lnTo>
                <a:cubicBezTo>
                  <a:pt x="11341" y="1723608"/>
                  <a:pt x="12831" y="1739677"/>
                  <a:pt x="2214" y="1752990"/>
                </a:cubicBezTo>
                <a:cubicBezTo>
                  <a:pt x="662" y="1764586"/>
                  <a:pt x="16833" y="1758625"/>
                  <a:pt x="17405" y="1768097"/>
                </a:cubicBezTo>
                <a:cubicBezTo>
                  <a:pt x="37089" y="1765566"/>
                  <a:pt x="25900" y="1743923"/>
                  <a:pt x="27451" y="1727753"/>
                </a:cubicBezTo>
                <a:cubicBezTo>
                  <a:pt x="29003" y="1712235"/>
                  <a:pt x="36517" y="1698025"/>
                  <a:pt x="32515" y="1682343"/>
                </a:cubicBezTo>
                <a:cubicBezTo>
                  <a:pt x="56607" y="1670909"/>
                  <a:pt x="83150" y="1671645"/>
                  <a:pt x="98096" y="1692389"/>
                </a:cubicBezTo>
                <a:cubicBezTo>
                  <a:pt x="96300" y="1732571"/>
                  <a:pt x="57424" y="1735756"/>
                  <a:pt x="52689" y="1773080"/>
                </a:cubicBezTo>
                <a:cubicBezTo>
                  <a:pt x="59711" y="1798072"/>
                  <a:pt x="92543" y="1797091"/>
                  <a:pt x="103160" y="1818489"/>
                </a:cubicBezTo>
                <a:cubicBezTo>
                  <a:pt x="125130" y="1811874"/>
                  <a:pt x="154940" y="1813099"/>
                  <a:pt x="178788" y="1808361"/>
                </a:cubicBezTo>
                <a:cubicBezTo>
                  <a:pt x="183688" y="1850505"/>
                  <a:pt x="191610" y="1889706"/>
                  <a:pt x="249351" y="1879007"/>
                </a:cubicBezTo>
                <a:cubicBezTo>
                  <a:pt x="249351" y="1889134"/>
                  <a:pt x="249351" y="1899181"/>
                  <a:pt x="249351" y="1909308"/>
                </a:cubicBezTo>
                <a:cubicBezTo>
                  <a:pt x="250415" y="1927194"/>
                  <a:pt x="225668" y="1919271"/>
                  <a:pt x="229179" y="1939607"/>
                </a:cubicBezTo>
                <a:cubicBezTo>
                  <a:pt x="218643" y="1945814"/>
                  <a:pt x="210230" y="1954308"/>
                  <a:pt x="203943" y="1964844"/>
                </a:cubicBezTo>
                <a:cubicBezTo>
                  <a:pt x="188262" y="1964355"/>
                  <a:pt x="179769" y="1970969"/>
                  <a:pt x="168578" y="1974971"/>
                </a:cubicBezTo>
                <a:cubicBezTo>
                  <a:pt x="172827" y="1999309"/>
                  <a:pt x="180176" y="2020543"/>
                  <a:pt x="193816" y="2035488"/>
                </a:cubicBezTo>
                <a:cubicBezTo>
                  <a:pt x="207210" y="2035570"/>
                  <a:pt x="222645" y="2033611"/>
                  <a:pt x="229097" y="2040553"/>
                </a:cubicBezTo>
                <a:cubicBezTo>
                  <a:pt x="229097" y="2055662"/>
                  <a:pt x="229097" y="2070772"/>
                  <a:pt x="229097" y="2085962"/>
                </a:cubicBezTo>
                <a:cubicBezTo>
                  <a:pt x="230404" y="2102460"/>
                  <a:pt x="209495" y="2096661"/>
                  <a:pt x="208925" y="2111199"/>
                </a:cubicBezTo>
                <a:cubicBezTo>
                  <a:pt x="221585" y="2123693"/>
                  <a:pt x="234242" y="2136353"/>
                  <a:pt x="249269" y="2146480"/>
                </a:cubicBezTo>
                <a:cubicBezTo>
                  <a:pt x="268299" y="2150319"/>
                  <a:pt x="273445" y="2140354"/>
                  <a:pt x="289615" y="2141417"/>
                </a:cubicBezTo>
                <a:cubicBezTo>
                  <a:pt x="294107" y="2153749"/>
                  <a:pt x="301376" y="2163305"/>
                  <a:pt x="299743" y="2181763"/>
                </a:cubicBezTo>
                <a:cubicBezTo>
                  <a:pt x="270178" y="2187479"/>
                  <a:pt x="253435" y="2206019"/>
                  <a:pt x="229179" y="2217044"/>
                </a:cubicBezTo>
                <a:cubicBezTo>
                  <a:pt x="229179" y="2232235"/>
                  <a:pt x="229179" y="2247262"/>
                  <a:pt x="229179" y="2262453"/>
                </a:cubicBezTo>
                <a:cubicBezTo>
                  <a:pt x="244124" y="2279441"/>
                  <a:pt x="266993" y="2288588"/>
                  <a:pt x="279652" y="2307862"/>
                </a:cubicBezTo>
                <a:cubicBezTo>
                  <a:pt x="273853" y="2331629"/>
                  <a:pt x="264542" y="2332446"/>
                  <a:pt x="239306" y="2328036"/>
                </a:cubicBezTo>
                <a:cubicBezTo>
                  <a:pt x="233589" y="2339142"/>
                  <a:pt x="226320" y="2348617"/>
                  <a:pt x="229179" y="2368381"/>
                </a:cubicBezTo>
                <a:cubicBezTo>
                  <a:pt x="228853" y="2383163"/>
                  <a:pt x="217663" y="2387165"/>
                  <a:pt x="209006" y="2393617"/>
                </a:cubicBezTo>
                <a:cubicBezTo>
                  <a:pt x="212028" y="2411748"/>
                  <a:pt x="203207" y="2418037"/>
                  <a:pt x="198960" y="2428898"/>
                </a:cubicBezTo>
                <a:cubicBezTo>
                  <a:pt x="127743" y="2421630"/>
                  <a:pt x="92134" y="2449807"/>
                  <a:pt x="52689" y="2474308"/>
                </a:cubicBezTo>
                <a:cubicBezTo>
                  <a:pt x="31127" y="2471246"/>
                  <a:pt x="15731" y="2474349"/>
                  <a:pt x="3338" y="2480454"/>
                </a:cubicBezTo>
                <a:close/>
                <a:moveTo>
                  <a:pt x="0" y="2960304"/>
                </a:moveTo>
                <a:lnTo>
                  <a:pt x="0" y="2517162"/>
                </a:lnTo>
                <a:lnTo>
                  <a:pt x="4971" y="2519391"/>
                </a:lnTo>
                <a:cubicBezTo>
                  <a:pt x="18447" y="2519125"/>
                  <a:pt x="33536" y="2516450"/>
                  <a:pt x="47624" y="2519717"/>
                </a:cubicBezTo>
                <a:cubicBezTo>
                  <a:pt x="53096" y="2532703"/>
                  <a:pt x="60364" y="2543975"/>
                  <a:pt x="72860" y="2550018"/>
                </a:cubicBezTo>
                <a:cubicBezTo>
                  <a:pt x="69593" y="2568475"/>
                  <a:pt x="76208" y="2576888"/>
                  <a:pt x="82906" y="2585300"/>
                </a:cubicBezTo>
                <a:cubicBezTo>
                  <a:pt x="93033" y="2585300"/>
                  <a:pt x="103078" y="2585300"/>
                  <a:pt x="113205" y="2585300"/>
                </a:cubicBezTo>
                <a:cubicBezTo>
                  <a:pt x="136727" y="2613884"/>
                  <a:pt x="178379" y="2624338"/>
                  <a:pt x="188833" y="2665990"/>
                </a:cubicBezTo>
                <a:cubicBezTo>
                  <a:pt x="190222" y="2676363"/>
                  <a:pt x="207618" y="2670727"/>
                  <a:pt x="209006" y="2681099"/>
                </a:cubicBezTo>
                <a:cubicBezTo>
                  <a:pt x="205412" y="2707805"/>
                  <a:pt x="179605" y="2712216"/>
                  <a:pt x="183770" y="2746682"/>
                </a:cubicBezTo>
                <a:cubicBezTo>
                  <a:pt x="186138" y="2762526"/>
                  <a:pt x="170212" y="2759993"/>
                  <a:pt x="168660" y="2771918"/>
                </a:cubicBezTo>
                <a:cubicBezTo>
                  <a:pt x="160657" y="2811037"/>
                  <a:pt x="164331" y="2861755"/>
                  <a:pt x="163597" y="2908064"/>
                </a:cubicBezTo>
                <a:cubicBezTo>
                  <a:pt x="140157" y="2918191"/>
                  <a:pt x="132971" y="2944653"/>
                  <a:pt x="113205" y="2958535"/>
                </a:cubicBezTo>
                <a:cubicBezTo>
                  <a:pt x="81661" y="2961047"/>
                  <a:pt x="42581" y="2956025"/>
                  <a:pt x="10817" y="2958318"/>
                </a:cubicBezTo>
                <a:close/>
                <a:moveTo>
                  <a:pt x="0" y="3044311"/>
                </a:moveTo>
                <a:lnTo>
                  <a:pt x="0" y="2993546"/>
                </a:lnTo>
                <a:lnTo>
                  <a:pt x="17405" y="3008927"/>
                </a:lnTo>
                <a:cubicBezTo>
                  <a:pt x="18712" y="3023709"/>
                  <a:pt x="5972" y="3024445"/>
                  <a:pt x="7278" y="3039146"/>
                </a:cubicBezTo>
                <a:cubicBezTo>
                  <a:pt x="14629" y="3048538"/>
                  <a:pt x="34965" y="3045108"/>
                  <a:pt x="32515" y="3064382"/>
                </a:cubicBezTo>
                <a:cubicBezTo>
                  <a:pt x="22143" y="3074836"/>
                  <a:pt x="6870" y="3064382"/>
                  <a:pt x="7278" y="3049273"/>
                </a:cubicBezTo>
                <a:close/>
              </a:path>
            </a:pathLst>
          </a:custGeom>
          <a:gradFill>
            <a:gsLst>
              <a:gs pos="0">
                <a:schemeClr val="dk2"/>
              </a:gs>
              <a:gs pos="100000">
                <a:schemeClr val="lt2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" name="Google Shape;210;p6"/>
          <p:cNvSpPr/>
          <p:nvPr/>
        </p:nvSpPr>
        <p:spPr>
          <a:xfrm rot="5400000" flipH="1">
            <a:off x="10851799" y="5505774"/>
            <a:ext cx="789082" cy="1915368"/>
          </a:xfrm>
          <a:custGeom>
            <a:avLst/>
            <a:gdLst/>
            <a:ahLst/>
            <a:cxnLst/>
            <a:rect l="l" t="t" r="r" b="b"/>
            <a:pathLst>
              <a:path w="789082" h="1920168" extrusionOk="0">
                <a:moveTo>
                  <a:pt x="717571" y="1577313"/>
                </a:moveTo>
                <a:cubicBezTo>
                  <a:pt x="715609" y="1556732"/>
                  <a:pt x="739050" y="1561714"/>
                  <a:pt x="742807" y="1547013"/>
                </a:cubicBezTo>
                <a:cubicBezTo>
                  <a:pt x="753996" y="1557712"/>
                  <a:pt x="773841" y="1559672"/>
                  <a:pt x="768044" y="1587359"/>
                </a:cubicBezTo>
                <a:cubicBezTo>
                  <a:pt x="760612" y="1589972"/>
                  <a:pt x="755303" y="1594790"/>
                  <a:pt x="747870" y="1597486"/>
                </a:cubicBezTo>
                <a:cubicBezTo>
                  <a:pt x="730801" y="1597731"/>
                  <a:pt x="725982" y="1585725"/>
                  <a:pt x="717571" y="1577313"/>
                </a:cubicBezTo>
                <a:close/>
                <a:moveTo>
                  <a:pt x="651784" y="1859446"/>
                </a:moveTo>
                <a:cubicBezTo>
                  <a:pt x="651866" y="1851116"/>
                  <a:pt x="652887" y="1843725"/>
                  <a:pt x="657133" y="1839559"/>
                </a:cubicBezTo>
                <a:cubicBezTo>
                  <a:pt x="689068" y="1828451"/>
                  <a:pt x="686209" y="1871166"/>
                  <a:pt x="677305" y="1884968"/>
                </a:cubicBezTo>
                <a:cubicBezTo>
                  <a:pt x="668894" y="1884968"/>
                  <a:pt x="660482" y="1884968"/>
                  <a:pt x="652071" y="1884968"/>
                </a:cubicBezTo>
                <a:cubicBezTo>
                  <a:pt x="652561" y="1877045"/>
                  <a:pt x="651703" y="1867776"/>
                  <a:pt x="651784" y="1859446"/>
                </a:cubicBezTo>
                <a:close/>
                <a:moveTo>
                  <a:pt x="641943" y="629029"/>
                </a:moveTo>
                <a:cubicBezTo>
                  <a:pt x="651009" y="616208"/>
                  <a:pt x="649456" y="592767"/>
                  <a:pt x="677225" y="598730"/>
                </a:cubicBezTo>
                <a:cubicBezTo>
                  <a:pt x="684167" y="605264"/>
                  <a:pt x="682207" y="620618"/>
                  <a:pt x="682289" y="634012"/>
                </a:cubicBezTo>
                <a:cubicBezTo>
                  <a:pt x="659503" y="634992"/>
                  <a:pt x="657134" y="640219"/>
                  <a:pt x="641943" y="629029"/>
                </a:cubicBezTo>
                <a:close/>
                <a:moveTo>
                  <a:pt x="631898" y="366785"/>
                </a:moveTo>
                <a:cubicBezTo>
                  <a:pt x="631898" y="363436"/>
                  <a:pt x="631898" y="360087"/>
                  <a:pt x="631898" y="356658"/>
                </a:cubicBezTo>
                <a:cubicBezTo>
                  <a:pt x="627979" y="335913"/>
                  <a:pt x="656072" y="347183"/>
                  <a:pt x="652070" y="326439"/>
                </a:cubicBezTo>
                <a:cubicBezTo>
                  <a:pt x="674694" y="333217"/>
                  <a:pt x="683514" y="315251"/>
                  <a:pt x="697480" y="306266"/>
                </a:cubicBezTo>
                <a:cubicBezTo>
                  <a:pt x="707035" y="299977"/>
                  <a:pt x="717653" y="301121"/>
                  <a:pt x="722634" y="291075"/>
                </a:cubicBezTo>
                <a:cubicBezTo>
                  <a:pt x="734967" y="302263"/>
                  <a:pt x="748117" y="312636"/>
                  <a:pt x="768044" y="316312"/>
                </a:cubicBezTo>
                <a:cubicBezTo>
                  <a:pt x="769188" y="338853"/>
                  <a:pt x="780376" y="372011"/>
                  <a:pt x="768044" y="391939"/>
                </a:cubicBezTo>
                <a:cubicBezTo>
                  <a:pt x="751465" y="402229"/>
                  <a:pt x="717000" y="394716"/>
                  <a:pt x="692417" y="397003"/>
                </a:cubicBezTo>
                <a:cubicBezTo>
                  <a:pt x="672489" y="386631"/>
                  <a:pt x="651336" y="377565"/>
                  <a:pt x="631898" y="366785"/>
                </a:cubicBezTo>
                <a:close/>
                <a:moveTo>
                  <a:pt x="536015" y="371765"/>
                </a:moveTo>
                <a:cubicBezTo>
                  <a:pt x="539180" y="366579"/>
                  <a:pt x="542186" y="363700"/>
                  <a:pt x="545112" y="362450"/>
                </a:cubicBezTo>
                <a:cubicBezTo>
                  <a:pt x="553886" y="358699"/>
                  <a:pt x="561926" y="369601"/>
                  <a:pt x="571297" y="376830"/>
                </a:cubicBezTo>
                <a:cubicBezTo>
                  <a:pt x="581832" y="384915"/>
                  <a:pt x="591307" y="407946"/>
                  <a:pt x="576361" y="427222"/>
                </a:cubicBezTo>
                <a:cubicBezTo>
                  <a:pt x="567948" y="427222"/>
                  <a:pt x="559536" y="427222"/>
                  <a:pt x="551125" y="427222"/>
                </a:cubicBezTo>
                <a:cubicBezTo>
                  <a:pt x="532422" y="411458"/>
                  <a:pt x="557821" y="382874"/>
                  <a:pt x="536015" y="371765"/>
                </a:cubicBezTo>
                <a:close/>
                <a:moveTo>
                  <a:pt x="495669" y="598730"/>
                </a:moveTo>
                <a:cubicBezTo>
                  <a:pt x="495017" y="586317"/>
                  <a:pt x="494852" y="574393"/>
                  <a:pt x="500734" y="568431"/>
                </a:cubicBezTo>
                <a:cubicBezTo>
                  <a:pt x="513146" y="567777"/>
                  <a:pt x="525072" y="567695"/>
                  <a:pt x="530952" y="573493"/>
                </a:cubicBezTo>
                <a:cubicBezTo>
                  <a:pt x="530952" y="580271"/>
                  <a:pt x="530952" y="586969"/>
                  <a:pt x="530952" y="593667"/>
                </a:cubicBezTo>
                <a:cubicBezTo>
                  <a:pt x="524419" y="600689"/>
                  <a:pt x="509063" y="598648"/>
                  <a:pt x="495669" y="598730"/>
                </a:cubicBezTo>
                <a:close/>
                <a:moveTo>
                  <a:pt x="475281" y="1813867"/>
                </a:moveTo>
                <a:cubicBezTo>
                  <a:pt x="475345" y="1809060"/>
                  <a:pt x="476968" y="1804033"/>
                  <a:pt x="480562" y="1799214"/>
                </a:cubicBezTo>
                <a:cubicBezTo>
                  <a:pt x="495996" y="1795539"/>
                  <a:pt x="498935" y="1804358"/>
                  <a:pt x="510778" y="1804278"/>
                </a:cubicBezTo>
                <a:cubicBezTo>
                  <a:pt x="510696" y="1817672"/>
                  <a:pt x="512737" y="1833108"/>
                  <a:pt x="505715" y="1839559"/>
                </a:cubicBezTo>
                <a:cubicBezTo>
                  <a:pt x="488931" y="1840723"/>
                  <a:pt x="475088" y="1828289"/>
                  <a:pt x="475281" y="1813867"/>
                </a:cubicBezTo>
                <a:close/>
                <a:moveTo>
                  <a:pt x="440134" y="1814323"/>
                </a:moveTo>
                <a:cubicBezTo>
                  <a:pt x="443278" y="1806605"/>
                  <a:pt x="446953" y="1802583"/>
                  <a:pt x="451158" y="1801869"/>
                </a:cubicBezTo>
                <a:cubicBezTo>
                  <a:pt x="455365" y="1801154"/>
                  <a:pt x="460102" y="1803747"/>
                  <a:pt x="465370" y="1809261"/>
                </a:cubicBezTo>
                <a:cubicBezTo>
                  <a:pt x="464879" y="1822082"/>
                  <a:pt x="446585" y="1821183"/>
                  <a:pt x="440134" y="1814323"/>
                </a:cubicBezTo>
                <a:close/>
                <a:moveTo>
                  <a:pt x="407567" y="492885"/>
                </a:moveTo>
                <a:cubicBezTo>
                  <a:pt x="409262" y="481411"/>
                  <a:pt x="413427" y="470753"/>
                  <a:pt x="419960" y="462585"/>
                </a:cubicBezTo>
                <a:cubicBezTo>
                  <a:pt x="462430" y="458828"/>
                  <a:pt x="466596" y="493375"/>
                  <a:pt x="495670" y="502931"/>
                </a:cubicBezTo>
                <a:cubicBezTo>
                  <a:pt x="484400" y="520245"/>
                  <a:pt x="466922" y="531270"/>
                  <a:pt x="455325" y="548340"/>
                </a:cubicBezTo>
                <a:cubicBezTo>
                  <a:pt x="447157" y="546870"/>
                  <a:pt x="446668" y="553076"/>
                  <a:pt x="440215" y="553321"/>
                </a:cubicBezTo>
                <a:cubicBezTo>
                  <a:pt x="422248" y="552831"/>
                  <a:pt x="428700" y="527841"/>
                  <a:pt x="409997" y="528085"/>
                </a:cubicBezTo>
                <a:cubicBezTo>
                  <a:pt x="406648" y="516651"/>
                  <a:pt x="405873" y="504360"/>
                  <a:pt x="407567" y="492885"/>
                </a:cubicBezTo>
                <a:close/>
                <a:moveTo>
                  <a:pt x="394807" y="1617577"/>
                </a:moveTo>
                <a:cubicBezTo>
                  <a:pt x="417266" y="1623457"/>
                  <a:pt x="433519" y="1657677"/>
                  <a:pt x="420043" y="1683159"/>
                </a:cubicBezTo>
                <a:cubicBezTo>
                  <a:pt x="406976" y="1665926"/>
                  <a:pt x="392602" y="1650082"/>
                  <a:pt x="394807" y="1617577"/>
                </a:cubicBezTo>
                <a:close/>
                <a:moveTo>
                  <a:pt x="359605" y="1370604"/>
                </a:moveTo>
                <a:cubicBezTo>
                  <a:pt x="361238" y="1353779"/>
                  <a:pt x="374550" y="1348552"/>
                  <a:pt x="384677" y="1340221"/>
                </a:cubicBezTo>
                <a:cubicBezTo>
                  <a:pt x="397501" y="1332790"/>
                  <a:pt x="394560" y="1351329"/>
                  <a:pt x="404851" y="1355330"/>
                </a:cubicBezTo>
                <a:cubicBezTo>
                  <a:pt x="417101" y="1360069"/>
                  <a:pt x="431721" y="1352227"/>
                  <a:pt x="435069" y="1370440"/>
                </a:cubicBezTo>
                <a:cubicBezTo>
                  <a:pt x="451321" y="1369378"/>
                  <a:pt x="456385" y="1379342"/>
                  <a:pt x="475415" y="1375504"/>
                </a:cubicBezTo>
                <a:cubicBezTo>
                  <a:pt x="481131" y="1394942"/>
                  <a:pt x="497141" y="1404171"/>
                  <a:pt x="500651" y="1425976"/>
                </a:cubicBezTo>
                <a:cubicBezTo>
                  <a:pt x="514209" y="1429407"/>
                  <a:pt x="510370" y="1415523"/>
                  <a:pt x="515760" y="1410785"/>
                </a:cubicBezTo>
                <a:cubicBezTo>
                  <a:pt x="531687" y="1413236"/>
                  <a:pt x="535524" y="1403599"/>
                  <a:pt x="546060" y="1400741"/>
                </a:cubicBezTo>
                <a:cubicBezTo>
                  <a:pt x="542384" y="1381874"/>
                  <a:pt x="543201" y="1372563"/>
                  <a:pt x="551125" y="1355330"/>
                </a:cubicBezTo>
                <a:cubicBezTo>
                  <a:pt x="569255" y="1354024"/>
                  <a:pt x="569663" y="1370440"/>
                  <a:pt x="586488" y="1370440"/>
                </a:cubicBezTo>
                <a:cubicBezTo>
                  <a:pt x="605926" y="1366357"/>
                  <a:pt x="609683" y="1346593"/>
                  <a:pt x="626834" y="1340221"/>
                </a:cubicBezTo>
                <a:cubicBezTo>
                  <a:pt x="640717" y="1330584"/>
                  <a:pt x="653293" y="1319559"/>
                  <a:pt x="667178" y="1309922"/>
                </a:cubicBezTo>
                <a:cubicBezTo>
                  <a:pt x="667178" y="1303224"/>
                  <a:pt x="667178" y="1296446"/>
                  <a:pt x="667178" y="1289749"/>
                </a:cubicBezTo>
                <a:cubicBezTo>
                  <a:pt x="675346" y="1291219"/>
                  <a:pt x="675836" y="1285012"/>
                  <a:pt x="682288" y="1284686"/>
                </a:cubicBezTo>
                <a:cubicBezTo>
                  <a:pt x="680246" y="1272516"/>
                  <a:pt x="691516" y="1273741"/>
                  <a:pt x="687351" y="1259530"/>
                </a:cubicBezTo>
                <a:cubicBezTo>
                  <a:pt x="704829" y="1248423"/>
                  <a:pt x="711771" y="1226700"/>
                  <a:pt x="732760" y="1219185"/>
                </a:cubicBezTo>
                <a:cubicBezTo>
                  <a:pt x="733414" y="1199584"/>
                  <a:pt x="747624" y="1193704"/>
                  <a:pt x="757997" y="1183903"/>
                </a:cubicBezTo>
                <a:cubicBezTo>
                  <a:pt x="774740" y="1185701"/>
                  <a:pt x="779886" y="1199013"/>
                  <a:pt x="788297" y="1209140"/>
                </a:cubicBezTo>
                <a:cubicBezTo>
                  <a:pt x="780211" y="1227924"/>
                  <a:pt x="767961" y="1242625"/>
                  <a:pt x="773188" y="1274722"/>
                </a:cubicBezTo>
                <a:cubicBezTo>
                  <a:pt x="769431" y="1291954"/>
                  <a:pt x="793687" y="1281174"/>
                  <a:pt x="788297" y="1299958"/>
                </a:cubicBezTo>
                <a:cubicBezTo>
                  <a:pt x="762572" y="1301101"/>
                  <a:pt x="749096" y="1314577"/>
                  <a:pt x="747951" y="1340303"/>
                </a:cubicBezTo>
                <a:cubicBezTo>
                  <a:pt x="734558" y="1340303"/>
                  <a:pt x="719121" y="1338343"/>
                  <a:pt x="712669" y="1345367"/>
                </a:cubicBezTo>
                <a:cubicBezTo>
                  <a:pt x="711689" y="1356393"/>
                  <a:pt x="716753" y="1361456"/>
                  <a:pt x="727778" y="1360477"/>
                </a:cubicBezTo>
                <a:cubicBezTo>
                  <a:pt x="729985" y="1374442"/>
                  <a:pt x="708994" y="1365213"/>
                  <a:pt x="707606" y="1375585"/>
                </a:cubicBezTo>
                <a:cubicBezTo>
                  <a:pt x="696580" y="1389715"/>
                  <a:pt x="730311" y="1398453"/>
                  <a:pt x="712669" y="1420994"/>
                </a:cubicBezTo>
                <a:cubicBezTo>
                  <a:pt x="696416" y="1412011"/>
                  <a:pt x="681226" y="1401965"/>
                  <a:pt x="677305" y="1380649"/>
                </a:cubicBezTo>
                <a:cubicBezTo>
                  <a:pt x="668486" y="1385304"/>
                  <a:pt x="666199" y="1396411"/>
                  <a:pt x="667261" y="1410867"/>
                </a:cubicBezTo>
                <a:cubicBezTo>
                  <a:pt x="652641" y="1424833"/>
                  <a:pt x="628957" y="1429815"/>
                  <a:pt x="626914" y="1456277"/>
                </a:cubicBezTo>
                <a:cubicBezTo>
                  <a:pt x="599474" y="1454887"/>
                  <a:pt x="589183" y="1473510"/>
                  <a:pt x="571378" y="1456277"/>
                </a:cubicBezTo>
                <a:cubicBezTo>
                  <a:pt x="566886" y="1478654"/>
                  <a:pt x="561333" y="1500051"/>
                  <a:pt x="536096" y="1501685"/>
                </a:cubicBezTo>
                <a:cubicBezTo>
                  <a:pt x="552267" y="1517448"/>
                  <a:pt x="559209" y="1542440"/>
                  <a:pt x="576441" y="1557222"/>
                </a:cubicBezTo>
                <a:cubicBezTo>
                  <a:pt x="598410" y="1564083"/>
                  <a:pt x="594655" y="1545217"/>
                  <a:pt x="606660" y="1542032"/>
                </a:cubicBezTo>
                <a:cubicBezTo>
                  <a:pt x="622259" y="1550361"/>
                  <a:pt x="642922" y="1540888"/>
                  <a:pt x="657133" y="1547094"/>
                </a:cubicBezTo>
                <a:cubicBezTo>
                  <a:pt x="661951" y="1549218"/>
                  <a:pt x="681144" y="1569392"/>
                  <a:pt x="682370" y="1572331"/>
                </a:cubicBezTo>
                <a:cubicBezTo>
                  <a:pt x="689230" y="1589319"/>
                  <a:pt x="677551" y="1611207"/>
                  <a:pt x="682370" y="1637913"/>
                </a:cubicBezTo>
                <a:cubicBezTo>
                  <a:pt x="675672" y="1644447"/>
                  <a:pt x="667178" y="1641017"/>
                  <a:pt x="662196" y="1632849"/>
                </a:cubicBezTo>
                <a:cubicBezTo>
                  <a:pt x="639573" y="1642241"/>
                  <a:pt x="615807" y="1650408"/>
                  <a:pt x="581505" y="1647959"/>
                </a:cubicBezTo>
                <a:cubicBezTo>
                  <a:pt x="561660" y="1650000"/>
                  <a:pt x="559944" y="1670174"/>
                  <a:pt x="541160" y="1673195"/>
                </a:cubicBezTo>
                <a:cubicBezTo>
                  <a:pt x="557003" y="1682587"/>
                  <a:pt x="577422" y="1687324"/>
                  <a:pt x="581505" y="1708476"/>
                </a:cubicBezTo>
                <a:cubicBezTo>
                  <a:pt x="578729" y="1729221"/>
                  <a:pt x="562722" y="1736735"/>
                  <a:pt x="536096" y="1733713"/>
                </a:cubicBezTo>
                <a:cubicBezTo>
                  <a:pt x="523029" y="1739103"/>
                  <a:pt x="540915" y="1775529"/>
                  <a:pt x="515923" y="1768995"/>
                </a:cubicBezTo>
                <a:cubicBezTo>
                  <a:pt x="502202" y="1752743"/>
                  <a:pt x="516822" y="1732488"/>
                  <a:pt x="526051" y="1723586"/>
                </a:cubicBezTo>
                <a:cubicBezTo>
                  <a:pt x="524663" y="1711663"/>
                  <a:pt x="507267" y="1723994"/>
                  <a:pt x="505877" y="1728650"/>
                </a:cubicBezTo>
                <a:cubicBezTo>
                  <a:pt x="495424" y="1718931"/>
                  <a:pt x="477864" y="1716317"/>
                  <a:pt x="465533" y="1708476"/>
                </a:cubicBezTo>
                <a:cubicBezTo>
                  <a:pt x="468636" y="1689693"/>
                  <a:pt x="452628" y="1676544"/>
                  <a:pt x="465533" y="1663068"/>
                </a:cubicBezTo>
                <a:cubicBezTo>
                  <a:pt x="490850" y="1657923"/>
                  <a:pt x="493219" y="1675809"/>
                  <a:pt x="505877" y="1683240"/>
                </a:cubicBezTo>
                <a:cubicBezTo>
                  <a:pt x="517312" y="1677850"/>
                  <a:pt x="507839" y="1651552"/>
                  <a:pt x="510942" y="1637832"/>
                </a:cubicBezTo>
                <a:cubicBezTo>
                  <a:pt x="494281" y="1629255"/>
                  <a:pt x="471903" y="1626479"/>
                  <a:pt x="465533" y="1607532"/>
                </a:cubicBezTo>
                <a:cubicBezTo>
                  <a:pt x="470352" y="1592178"/>
                  <a:pt x="485788" y="1587440"/>
                  <a:pt x="490768" y="1572249"/>
                </a:cubicBezTo>
                <a:cubicBezTo>
                  <a:pt x="492647" y="1563674"/>
                  <a:pt x="486849" y="1562776"/>
                  <a:pt x="480642" y="1562204"/>
                </a:cubicBezTo>
                <a:cubicBezTo>
                  <a:pt x="483826" y="1545951"/>
                  <a:pt x="477292" y="1534599"/>
                  <a:pt x="470514" y="1521858"/>
                </a:cubicBezTo>
                <a:cubicBezTo>
                  <a:pt x="461367" y="1504462"/>
                  <a:pt x="454915" y="1491885"/>
                  <a:pt x="440296" y="1476449"/>
                </a:cubicBezTo>
                <a:cubicBezTo>
                  <a:pt x="421920" y="1478000"/>
                  <a:pt x="407464" y="1475632"/>
                  <a:pt x="394886" y="1471468"/>
                </a:cubicBezTo>
                <a:cubicBezTo>
                  <a:pt x="396357" y="1461177"/>
                  <a:pt x="408526" y="1461585"/>
                  <a:pt x="409995" y="1451294"/>
                </a:cubicBezTo>
                <a:cubicBezTo>
                  <a:pt x="407790" y="1445087"/>
                  <a:pt x="403544" y="1440922"/>
                  <a:pt x="394886" y="1441249"/>
                </a:cubicBezTo>
                <a:cubicBezTo>
                  <a:pt x="401665" y="1399106"/>
                  <a:pt x="365974" y="1399596"/>
                  <a:pt x="359605" y="1370604"/>
                </a:cubicBezTo>
                <a:close/>
                <a:moveTo>
                  <a:pt x="341261" y="1537825"/>
                </a:moveTo>
                <a:cubicBezTo>
                  <a:pt x="339719" y="1531597"/>
                  <a:pt x="341720" y="1523369"/>
                  <a:pt x="344333" y="1516713"/>
                </a:cubicBezTo>
                <a:cubicBezTo>
                  <a:pt x="362382" y="1513773"/>
                  <a:pt x="359687" y="1531659"/>
                  <a:pt x="359443" y="1546931"/>
                </a:cubicBezTo>
                <a:cubicBezTo>
                  <a:pt x="347886" y="1548278"/>
                  <a:pt x="342802" y="1544052"/>
                  <a:pt x="341261" y="1537825"/>
                </a:cubicBezTo>
                <a:close/>
                <a:moveTo>
                  <a:pt x="203123" y="1778959"/>
                </a:moveTo>
                <a:cubicBezTo>
                  <a:pt x="212352" y="1746698"/>
                  <a:pt x="239957" y="1762788"/>
                  <a:pt x="268706" y="1753723"/>
                </a:cubicBezTo>
                <a:cubicBezTo>
                  <a:pt x="275158" y="1765728"/>
                  <a:pt x="281610" y="1777817"/>
                  <a:pt x="288878" y="1789005"/>
                </a:cubicBezTo>
                <a:cubicBezTo>
                  <a:pt x="283406" y="1803705"/>
                  <a:pt x="264867" y="1805339"/>
                  <a:pt x="243469" y="1804114"/>
                </a:cubicBezTo>
                <a:cubicBezTo>
                  <a:pt x="243143" y="1782716"/>
                  <a:pt x="218068" y="1785820"/>
                  <a:pt x="203123" y="1778959"/>
                </a:cubicBezTo>
                <a:close/>
                <a:moveTo>
                  <a:pt x="188096" y="1602386"/>
                </a:moveTo>
                <a:cubicBezTo>
                  <a:pt x="202307" y="1594710"/>
                  <a:pt x="208760" y="1604101"/>
                  <a:pt x="228441" y="1597323"/>
                </a:cubicBezTo>
                <a:cubicBezTo>
                  <a:pt x="241590" y="1595280"/>
                  <a:pt x="243632" y="1582295"/>
                  <a:pt x="258659" y="1582213"/>
                </a:cubicBezTo>
                <a:cubicBezTo>
                  <a:pt x="279242" y="1574291"/>
                  <a:pt x="280466" y="1546849"/>
                  <a:pt x="309132" y="1546931"/>
                </a:cubicBezTo>
                <a:cubicBezTo>
                  <a:pt x="325058" y="1556242"/>
                  <a:pt x="320974" y="1585479"/>
                  <a:pt x="354542" y="1577150"/>
                </a:cubicBezTo>
                <a:cubicBezTo>
                  <a:pt x="368915" y="1578048"/>
                  <a:pt x="348497" y="1544154"/>
                  <a:pt x="369732" y="1551914"/>
                </a:cubicBezTo>
                <a:cubicBezTo>
                  <a:pt x="370305" y="1564490"/>
                  <a:pt x="379125" y="1567512"/>
                  <a:pt x="369732" y="1577150"/>
                </a:cubicBezTo>
                <a:cubicBezTo>
                  <a:pt x="366384" y="1577150"/>
                  <a:pt x="362954" y="1577150"/>
                  <a:pt x="359605" y="1577150"/>
                </a:cubicBezTo>
                <a:cubicBezTo>
                  <a:pt x="357971" y="1607777"/>
                  <a:pt x="363526" y="1645182"/>
                  <a:pt x="354460" y="1668049"/>
                </a:cubicBezTo>
                <a:cubicBezTo>
                  <a:pt x="319423" y="1666580"/>
                  <a:pt x="301129" y="1681935"/>
                  <a:pt x="283896" y="1698268"/>
                </a:cubicBezTo>
                <a:cubicBezTo>
                  <a:pt x="273769" y="1698268"/>
                  <a:pt x="263724" y="1698268"/>
                  <a:pt x="253596" y="1698268"/>
                </a:cubicBezTo>
                <a:cubicBezTo>
                  <a:pt x="251064" y="1670500"/>
                  <a:pt x="259149" y="1632196"/>
                  <a:pt x="248614" y="1612514"/>
                </a:cubicBezTo>
                <a:cubicBezTo>
                  <a:pt x="239386" y="1617985"/>
                  <a:pt x="236445" y="1625009"/>
                  <a:pt x="228441" y="1632686"/>
                </a:cubicBezTo>
                <a:cubicBezTo>
                  <a:pt x="221581" y="1639302"/>
                  <a:pt x="219458" y="1652124"/>
                  <a:pt x="203205" y="1647795"/>
                </a:cubicBezTo>
                <a:cubicBezTo>
                  <a:pt x="190302" y="1640527"/>
                  <a:pt x="191689" y="1618965"/>
                  <a:pt x="188096" y="1602386"/>
                </a:cubicBezTo>
                <a:close/>
                <a:moveTo>
                  <a:pt x="182952" y="1476369"/>
                </a:moveTo>
                <a:cubicBezTo>
                  <a:pt x="180624" y="1464975"/>
                  <a:pt x="189689" y="1460809"/>
                  <a:pt x="200479" y="1460319"/>
                </a:cubicBezTo>
                <a:cubicBezTo>
                  <a:pt x="211270" y="1459829"/>
                  <a:pt x="223786" y="1463014"/>
                  <a:pt x="228359" y="1466322"/>
                </a:cubicBezTo>
                <a:cubicBezTo>
                  <a:pt x="225013" y="1484780"/>
                  <a:pt x="213986" y="1495642"/>
                  <a:pt x="193078" y="1496541"/>
                </a:cubicBezTo>
                <a:cubicBezTo>
                  <a:pt x="186055" y="1493437"/>
                  <a:pt x="192261" y="1477103"/>
                  <a:pt x="182952" y="1476369"/>
                </a:cubicBezTo>
                <a:close/>
                <a:moveTo>
                  <a:pt x="167761" y="528085"/>
                </a:moveTo>
                <a:cubicBezTo>
                  <a:pt x="167761" y="524736"/>
                  <a:pt x="167761" y="521387"/>
                  <a:pt x="167761" y="517958"/>
                </a:cubicBezTo>
                <a:cubicBezTo>
                  <a:pt x="172089" y="518937"/>
                  <a:pt x="172497" y="515997"/>
                  <a:pt x="172825" y="512895"/>
                </a:cubicBezTo>
                <a:cubicBezTo>
                  <a:pt x="176172" y="512895"/>
                  <a:pt x="179604" y="512895"/>
                  <a:pt x="182952" y="512895"/>
                </a:cubicBezTo>
                <a:cubicBezTo>
                  <a:pt x="182053" y="517141"/>
                  <a:pt x="184912" y="517630"/>
                  <a:pt x="188015" y="517958"/>
                </a:cubicBezTo>
                <a:cubicBezTo>
                  <a:pt x="188015" y="521306"/>
                  <a:pt x="188015" y="524655"/>
                  <a:pt x="188015" y="528085"/>
                </a:cubicBezTo>
                <a:cubicBezTo>
                  <a:pt x="183686" y="527187"/>
                  <a:pt x="183278" y="530045"/>
                  <a:pt x="182952" y="533147"/>
                </a:cubicBezTo>
                <a:cubicBezTo>
                  <a:pt x="179604" y="533147"/>
                  <a:pt x="176172" y="533147"/>
                  <a:pt x="172825" y="533147"/>
                </a:cubicBezTo>
                <a:cubicBezTo>
                  <a:pt x="173804" y="528901"/>
                  <a:pt x="170864" y="528412"/>
                  <a:pt x="167761" y="528085"/>
                </a:cubicBezTo>
                <a:close/>
                <a:moveTo>
                  <a:pt x="137250" y="1847671"/>
                </a:moveTo>
                <a:cubicBezTo>
                  <a:pt x="136602" y="1842301"/>
                  <a:pt x="137868" y="1836436"/>
                  <a:pt x="142604" y="1829433"/>
                </a:cubicBezTo>
                <a:cubicBezTo>
                  <a:pt x="149792" y="1829922"/>
                  <a:pt x="156897" y="1830249"/>
                  <a:pt x="157714" y="1824368"/>
                </a:cubicBezTo>
                <a:cubicBezTo>
                  <a:pt x="164575" y="1825919"/>
                  <a:pt x="161879" y="1837028"/>
                  <a:pt x="162776" y="1844540"/>
                </a:cubicBezTo>
                <a:cubicBezTo>
                  <a:pt x="190627" y="1850830"/>
                  <a:pt x="192506" y="1890767"/>
                  <a:pt x="182950" y="1920168"/>
                </a:cubicBezTo>
                <a:cubicBezTo>
                  <a:pt x="168168" y="1918126"/>
                  <a:pt x="165881" y="1903589"/>
                  <a:pt x="152731" y="1899996"/>
                </a:cubicBezTo>
                <a:cubicBezTo>
                  <a:pt x="158367" y="1875434"/>
                  <a:pt x="139195" y="1863781"/>
                  <a:pt x="137250" y="1847671"/>
                </a:cubicBezTo>
                <a:close/>
                <a:moveTo>
                  <a:pt x="122432" y="407050"/>
                </a:moveTo>
                <a:cubicBezTo>
                  <a:pt x="122432" y="398637"/>
                  <a:pt x="122432" y="390224"/>
                  <a:pt x="122432" y="381812"/>
                </a:cubicBezTo>
                <a:cubicBezTo>
                  <a:pt x="138931" y="380505"/>
                  <a:pt x="133132" y="401414"/>
                  <a:pt x="147587" y="401985"/>
                </a:cubicBezTo>
                <a:cubicBezTo>
                  <a:pt x="148486" y="412929"/>
                  <a:pt x="129783" y="404273"/>
                  <a:pt x="122432" y="407050"/>
                </a:cubicBezTo>
                <a:close/>
                <a:moveTo>
                  <a:pt x="97196" y="810584"/>
                </a:moveTo>
                <a:cubicBezTo>
                  <a:pt x="126680" y="811483"/>
                  <a:pt x="130110" y="786328"/>
                  <a:pt x="162778" y="790412"/>
                </a:cubicBezTo>
                <a:cubicBezTo>
                  <a:pt x="168168" y="771545"/>
                  <a:pt x="150202" y="776037"/>
                  <a:pt x="152652" y="760111"/>
                </a:cubicBezTo>
                <a:cubicBezTo>
                  <a:pt x="150610" y="750393"/>
                  <a:pt x="133050" y="756110"/>
                  <a:pt x="137542" y="739939"/>
                </a:cubicBezTo>
                <a:cubicBezTo>
                  <a:pt x="156407" y="734548"/>
                  <a:pt x="151915" y="752435"/>
                  <a:pt x="167760" y="749984"/>
                </a:cubicBezTo>
                <a:cubicBezTo>
                  <a:pt x="192915" y="749904"/>
                  <a:pt x="200185" y="731935"/>
                  <a:pt x="228279" y="734876"/>
                </a:cubicBezTo>
                <a:cubicBezTo>
                  <a:pt x="250003" y="717969"/>
                  <a:pt x="261028" y="690282"/>
                  <a:pt x="278750" y="669293"/>
                </a:cubicBezTo>
                <a:cubicBezTo>
                  <a:pt x="305458" y="680646"/>
                  <a:pt x="305458" y="657860"/>
                  <a:pt x="324160" y="649121"/>
                </a:cubicBezTo>
                <a:cubicBezTo>
                  <a:pt x="330938" y="638176"/>
                  <a:pt x="312726" y="636789"/>
                  <a:pt x="309051" y="628947"/>
                </a:cubicBezTo>
                <a:cubicBezTo>
                  <a:pt x="307253" y="625028"/>
                  <a:pt x="311338" y="617432"/>
                  <a:pt x="309051" y="613758"/>
                </a:cubicBezTo>
                <a:cubicBezTo>
                  <a:pt x="301129" y="601098"/>
                  <a:pt x="288389" y="589338"/>
                  <a:pt x="278832" y="578475"/>
                </a:cubicBezTo>
                <a:cubicBezTo>
                  <a:pt x="269114" y="567449"/>
                  <a:pt x="247879" y="561652"/>
                  <a:pt x="258661" y="543193"/>
                </a:cubicBezTo>
                <a:cubicBezTo>
                  <a:pt x="270829" y="541152"/>
                  <a:pt x="269604" y="552422"/>
                  <a:pt x="283897" y="548258"/>
                </a:cubicBezTo>
                <a:cubicBezTo>
                  <a:pt x="283897" y="561652"/>
                  <a:pt x="296800" y="560835"/>
                  <a:pt x="304069" y="568430"/>
                </a:cubicBezTo>
                <a:cubicBezTo>
                  <a:pt x="307253" y="571779"/>
                  <a:pt x="305866" y="580272"/>
                  <a:pt x="309133" y="583621"/>
                </a:cubicBezTo>
                <a:cubicBezTo>
                  <a:pt x="312563" y="586968"/>
                  <a:pt x="321138" y="585009"/>
                  <a:pt x="324242" y="588685"/>
                </a:cubicBezTo>
                <a:cubicBezTo>
                  <a:pt x="330204" y="595708"/>
                  <a:pt x="330040" y="605835"/>
                  <a:pt x="339351" y="613920"/>
                </a:cubicBezTo>
                <a:cubicBezTo>
                  <a:pt x="351601" y="624538"/>
                  <a:pt x="367037" y="629193"/>
                  <a:pt x="379697" y="639156"/>
                </a:cubicBezTo>
                <a:cubicBezTo>
                  <a:pt x="391213" y="635481"/>
                  <a:pt x="394806" y="623965"/>
                  <a:pt x="399868" y="613920"/>
                </a:cubicBezTo>
                <a:cubicBezTo>
                  <a:pt x="418001" y="624129"/>
                  <a:pt x="409997" y="658512"/>
                  <a:pt x="394806" y="664394"/>
                </a:cubicBezTo>
                <a:cubicBezTo>
                  <a:pt x="414896" y="667660"/>
                  <a:pt x="415060" y="651081"/>
                  <a:pt x="435152" y="654266"/>
                </a:cubicBezTo>
                <a:cubicBezTo>
                  <a:pt x="445441" y="671009"/>
                  <a:pt x="416857" y="670110"/>
                  <a:pt x="430087" y="694612"/>
                </a:cubicBezTo>
                <a:cubicBezTo>
                  <a:pt x="435152" y="701309"/>
                  <a:pt x="443726" y="704493"/>
                  <a:pt x="445279" y="714785"/>
                </a:cubicBezTo>
                <a:cubicBezTo>
                  <a:pt x="442420" y="742144"/>
                  <a:pt x="430251" y="760275"/>
                  <a:pt x="414978" y="775302"/>
                </a:cubicBezTo>
                <a:cubicBezTo>
                  <a:pt x="428290" y="807399"/>
                  <a:pt x="459082" y="843253"/>
                  <a:pt x="440214" y="891357"/>
                </a:cubicBezTo>
                <a:cubicBezTo>
                  <a:pt x="410895" y="888744"/>
                  <a:pt x="367854" y="933009"/>
                  <a:pt x="339351" y="906466"/>
                </a:cubicBezTo>
                <a:cubicBezTo>
                  <a:pt x="337718" y="904996"/>
                  <a:pt x="336003" y="897320"/>
                  <a:pt x="334370" y="896338"/>
                </a:cubicBezTo>
                <a:cubicBezTo>
                  <a:pt x="327753" y="892663"/>
                  <a:pt x="311012" y="893071"/>
                  <a:pt x="309133" y="891357"/>
                </a:cubicBezTo>
                <a:cubicBezTo>
                  <a:pt x="303008" y="885559"/>
                  <a:pt x="305866" y="869959"/>
                  <a:pt x="299006" y="866122"/>
                </a:cubicBezTo>
                <a:cubicBezTo>
                  <a:pt x="289287" y="873226"/>
                  <a:pt x="278750" y="879433"/>
                  <a:pt x="263723" y="881229"/>
                </a:cubicBezTo>
                <a:cubicBezTo>
                  <a:pt x="263643" y="871184"/>
                  <a:pt x="250003" y="874777"/>
                  <a:pt x="253596" y="861057"/>
                </a:cubicBezTo>
                <a:cubicBezTo>
                  <a:pt x="220030" y="872327"/>
                  <a:pt x="213986" y="849379"/>
                  <a:pt x="193078" y="835821"/>
                </a:cubicBezTo>
                <a:cubicBezTo>
                  <a:pt x="173396" y="853136"/>
                  <a:pt x="153469" y="870205"/>
                  <a:pt x="127497" y="881229"/>
                </a:cubicBezTo>
                <a:cubicBezTo>
                  <a:pt x="102015" y="873064"/>
                  <a:pt x="100627" y="840721"/>
                  <a:pt x="97196" y="810584"/>
                </a:cubicBezTo>
                <a:close/>
                <a:moveTo>
                  <a:pt x="61914" y="356576"/>
                </a:moveTo>
                <a:cubicBezTo>
                  <a:pt x="58241" y="342855"/>
                  <a:pt x="71960" y="346448"/>
                  <a:pt x="72042" y="336403"/>
                </a:cubicBezTo>
                <a:cubicBezTo>
                  <a:pt x="84864" y="336893"/>
                  <a:pt x="83964" y="355188"/>
                  <a:pt x="77104" y="361639"/>
                </a:cubicBezTo>
                <a:cubicBezTo>
                  <a:pt x="72939" y="358945"/>
                  <a:pt x="68855" y="356413"/>
                  <a:pt x="61914" y="356576"/>
                </a:cubicBezTo>
                <a:close/>
                <a:moveTo>
                  <a:pt x="51788" y="492803"/>
                </a:moveTo>
                <a:cubicBezTo>
                  <a:pt x="47460" y="482105"/>
                  <a:pt x="58894" y="486106"/>
                  <a:pt x="61915" y="482675"/>
                </a:cubicBezTo>
                <a:cubicBezTo>
                  <a:pt x="67878" y="475897"/>
                  <a:pt x="67714" y="461849"/>
                  <a:pt x="87151" y="462503"/>
                </a:cubicBezTo>
                <a:cubicBezTo>
                  <a:pt x="85436" y="452376"/>
                  <a:pt x="88214" y="446740"/>
                  <a:pt x="97278" y="447393"/>
                </a:cubicBezTo>
                <a:cubicBezTo>
                  <a:pt x="96135" y="456377"/>
                  <a:pt x="102343" y="472630"/>
                  <a:pt x="87151" y="467566"/>
                </a:cubicBezTo>
                <a:cubicBezTo>
                  <a:pt x="95155" y="478101"/>
                  <a:pt x="122432" y="469281"/>
                  <a:pt x="132560" y="477612"/>
                </a:cubicBezTo>
                <a:cubicBezTo>
                  <a:pt x="135664" y="509382"/>
                  <a:pt x="111816" y="516242"/>
                  <a:pt x="87151" y="512975"/>
                </a:cubicBezTo>
                <a:cubicBezTo>
                  <a:pt x="70654" y="510769"/>
                  <a:pt x="62977" y="493293"/>
                  <a:pt x="51788" y="492803"/>
                </a:cubicBezTo>
                <a:close/>
                <a:moveTo>
                  <a:pt x="21487" y="871103"/>
                </a:moveTo>
                <a:cubicBezTo>
                  <a:pt x="21243" y="855748"/>
                  <a:pt x="32104" y="851501"/>
                  <a:pt x="36679" y="840884"/>
                </a:cubicBezTo>
                <a:cubicBezTo>
                  <a:pt x="46805" y="849296"/>
                  <a:pt x="60119" y="854442"/>
                  <a:pt x="61915" y="871103"/>
                </a:cubicBezTo>
                <a:cubicBezTo>
                  <a:pt x="49582" y="880658"/>
                  <a:pt x="31941" y="884986"/>
                  <a:pt x="21487" y="871103"/>
                </a:cubicBezTo>
                <a:close/>
                <a:moveTo>
                  <a:pt x="0" y="107991"/>
                </a:moveTo>
                <a:lnTo>
                  <a:pt x="0" y="56815"/>
                </a:lnTo>
                <a:lnTo>
                  <a:pt x="1316" y="53985"/>
                </a:lnTo>
                <a:cubicBezTo>
                  <a:pt x="23980" y="53086"/>
                  <a:pt x="41234" y="46798"/>
                  <a:pt x="54913" y="36947"/>
                </a:cubicBezTo>
                <a:lnTo>
                  <a:pt x="85841" y="0"/>
                </a:lnTo>
                <a:lnTo>
                  <a:pt x="133158" y="0"/>
                </a:lnTo>
                <a:lnTo>
                  <a:pt x="152652" y="3594"/>
                </a:lnTo>
                <a:cubicBezTo>
                  <a:pt x="159594" y="40753"/>
                  <a:pt x="138767" y="50228"/>
                  <a:pt x="127415" y="69174"/>
                </a:cubicBezTo>
                <a:cubicBezTo>
                  <a:pt x="93685" y="64030"/>
                  <a:pt x="94829" y="93676"/>
                  <a:pt x="56852" y="84284"/>
                </a:cubicBezTo>
                <a:close/>
                <a:moveTo>
                  <a:pt x="0" y="162265"/>
                </a:moveTo>
                <a:lnTo>
                  <a:pt x="0" y="112735"/>
                </a:lnTo>
                <a:lnTo>
                  <a:pt x="9758" y="121292"/>
                </a:lnTo>
                <a:cubicBezTo>
                  <a:pt x="16261" y="123180"/>
                  <a:pt x="23326" y="124508"/>
                  <a:pt x="26552" y="129694"/>
                </a:cubicBezTo>
                <a:cubicBezTo>
                  <a:pt x="33984" y="137043"/>
                  <a:pt x="33902" y="162687"/>
                  <a:pt x="26552" y="170039"/>
                </a:cubicBezTo>
                <a:cubicBezTo>
                  <a:pt x="13281" y="172366"/>
                  <a:pt x="6604" y="168099"/>
                  <a:pt x="907" y="162862"/>
                </a:cubicBezTo>
                <a:close/>
                <a:moveTo>
                  <a:pt x="0" y="755144"/>
                </a:moveTo>
                <a:lnTo>
                  <a:pt x="0" y="463146"/>
                </a:lnTo>
                <a:lnTo>
                  <a:pt x="3755" y="463698"/>
                </a:lnTo>
                <a:cubicBezTo>
                  <a:pt x="20671" y="463483"/>
                  <a:pt x="38516" y="458787"/>
                  <a:pt x="46888" y="452784"/>
                </a:cubicBezTo>
                <a:cubicBezTo>
                  <a:pt x="48439" y="469527"/>
                  <a:pt x="47623" y="483819"/>
                  <a:pt x="36843" y="488066"/>
                </a:cubicBezTo>
                <a:cubicBezTo>
                  <a:pt x="43538" y="510117"/>
                  <a:pt x="34067" y="523349"/>
                  <a:pt x="26715" y="543521"/>
                </a:cubicBezTo>
                <a:cubicBezTo>
                  <a:pt x="30635" y="548013"/>
                  <a:pt x="32104" y="554873"/>
                  <a:pt x="31778" y="563694"/>
                </a:cubicBezTo>
                <a:cubicBezTo>
                  <a:pt x="32758" y="567778"/>
                  <a:pt x="36843" y="568757"/>
                  <a:pt x="36843" y="573821"/>
                </a:cubicBezTo>
                <a:cubicBezTo>
                  <a:pt x="49256" y="579946"/>
                  <a:pt x="46643" y="601017"/>
                  <a:pt x="62079" y="604038"/>
                </a:cubicBezTo>
                <a:cubicBezTo>
                  <a:pt x="64446" y="619883"/>
                  <a:pt x="48521" y="617352"/>
                  <a:pt x="46970" y="629275"/>
                </a:cubicBezTo>
                <a:cubicBezTo>
                  <a:pt x="48847" y="652633"/>
                  <a:pt x="65836" y="660883"/>
                  <a:pt x="62079" y="689793"/>
                </a:cubicBezTo>
                <a:cubicBezTo>
                  <a:pt x="53994" y="708660"/>
                  <a:pt x="41743" y="723279"/>
                  <a:pt x="46970" y="755375"/>
                </a:cubicBezTo>
                <a:cubicBezTo>
                  <a:pt x="28349" y="758887"/>
                  <a:pt x="34392" y="737653"/>
                  <a:pt x="26798" y="730139"/>
                </a:cubicBezTo>
                <a:cubicBezTo>
                  <a:pt x="13484" y="733650"/>
                  <a:pt x="16097" y="753170"/>
                  <a:pt x="1560" y="755375"/>
                </a:cubicBezTo>
                <a:close/>
                <a:moveTo>
                  <a:pt x="0" y="1443963"/>
                </a:moveTo>
                <a:lnTo>
                  <a:pt x="0" y="1439490"/>
                </a:lnTo>
                <a:lnTo>
                  <a:pt x="1478" y="1441086"/>
                </a:lnTo>
                <a:close/>
                <a:moveTo>
                  <a:pt x="0" y="1823223"/>
                </a:moveTo>
                <a:lnTo>
                  <a:pt x="0" y="1475880"/>
                </a:lnTo>
                <a:lnTo>
                  <a:pt x="15965" y="1477032"/>
                </a:lnTo>
                <a:cubicBezTo>
                  <a:pt x="32820" y="1477001"/>
                  <a:pt x="50726" y="1475919"/>
                  <a:pt x="61997" y="1481432"/>
                </a:cubicBezTo>
                <a:cubicBezTo>
                  <a:pt x="59547" y="1497357"/>
                  <a:pt x="71062" y="1499236"/>
                  <a:pt x="67059" y="1516714"/>
                </a:cubicBezTo>
                <a:cubicBezTo>
                  <a:pt x="71308" y="1527575"/>
                  <a:pt x="79475" y="1534517"/>
                  <a:pt x="97278" y="1531823"/>
                </a:cubicBezTo>
                <a:cubicBezTo>
                  <a:pt x="100954" y="1543257"/>
                  <a:pt x="112469" y="1546932"/>
                  <a:pt x="122516" y="1551996"/>
                </a:cubicBezTo>
                <a:cubicBezTo>
                  <a:pt x="141790" y="1556161"/>
                  <a:pt x="128396" y="1527657"/>
                  <a:pt x="147670" y="1531823"/>
                </a:cubicBezTo>
                <a:cubicBezTo>
                  <a:pt x="158451" y="1554691"/>
                  <a:pt x="145791" y="1600998"/>
                  <a:pt x="167842" y="1612514"/>
                </a:cubicBezTo>
                <a:cubicBezTo>
                  <a:pt x="164331" y="1630809"/>
                  <a:pt x="145791" y="1634075"/>
                  <a:pt x="152733" y="1662987"/>
                </a:cubicBezTo>
                <a:cubicBezTo>
                  <a:pt x="148650" y="1665601"/>
                  <a:pt x="144485" y="1668213"/>
                  <a:pt x="137624" y="1668051"/>
                </a:cubicBezTo>
                <a:cubicBezTo>
                  <a:pt x="139176" y="1735429"/>
                  <a:pt x="132152" y="1770221"/>
                  <a:pt x="132560" y="1829431"/>
                </a:cubicBezTo>
                <a:cubicBezTo>
                  <a:pt x="124557" y="1829842"/>
                  <a:pt x="113369" y="1826983"/>
                  <a:pt x="112388" y="1834496"/>
                </a:cubicBezTo>
                <a:cubicBezTo>
                  <a:pt x="95727" y="1826901"/>
                  <a:pt x="122842" y="1822163"/>
                  <a:pt x="117452" y="1809260"/>
                </a:cubicBezTo>
                <a:cubicBezTo>
                  <a:pt x="105610" y="1796928"/>
                  <a:pt x="106181" y="1814894"/>
                  <a:pt x="97278" y="1819305"/>
                </a:cubicBezTo>
                <a:cubicBezTo>
                  <a:pt x="68695" y="1819305"/>
                  <a:pt x="40109" y="1819305"/>
                  <a:pt x="11524" y="1819305"/>
                </a:cubicBezTo>
                <a:cubicBezTo>
                  <a:pt x="6808" y="1819224"/>
                  <a:pt x="3500" y="1820541"/>
                  <a:pt x="799" y="1822460"/>
                </a:cubicBez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" name="Google Shape;211;p6"/>
          <p:cNvSpPr/>
          <p:nvPr/>
        </p:nvSpPr>
        <p:spPr>
          <a:xfrm rot="5400000" flipH="1">
            <a:off x="8281931" y="5771198"/>
            <a:ext cx="663819" cy="1509783"/>
          </a:xfrm>
          <a:custGeom>
            <a:avLst/>
            <a:gdLst/>
            <a:ahLst/>
            <a:cxnLst/>
            <a:rect l="l" t="t" r="r" b="b"/>
            <a:pathLst>
              <a:path w="663819" h="1513567" extrusionOk="0">
                <a:moveTo>
                  <a:pt x="626965" y="687965"/>
                </a:moveTo>
                <a:cubicBezTo>
                  <a:pt x="626133" y="676439"/>
                  <a:pt x="629872" y="667922"/>
                  <a:pt x="637661" y="662211"/>
                </a:cubicBezTo>
                <a:cubicBezTo>
                  <a:pt x="657911" y="655980"/>
                  <a:pt x="670997" y="680800"/>
                  <a:pt x="659574" y="693366"/>
                </a:cubicBezTo>
                <a:cubicBezTo>
                  <a:pt x="645554" y="696273"/>
                  <a:pt x="636415" y="691912"/>
                  <a:pt x="626965" y="687965"/>
                </a:cubicBezTo>
                <a:close/>
                <a:moveTo>
                  <a:pt x="612542" y="512355"/>
                </a:moveTo>
                <a:cubicBezTo>
                  <a:pt x="612684" y="507786"/>
                  <a:pt x="615437" y="503788"/>
                  <a:pt x="622291" y="503840"/>
                </a:cubicBezTo>
                <a:cubicBezTo>
                  <a:pt x="629457" y="508306"/>
                  <a:pt x="632054" y="524299"/>
                  <a:pt x="618448" y="524299"/>
                </a:cubicBezTo>
                <a:cubicBezTo>
                  <a:pt x="614865" y="522066"/>
                  <a:pt x="612399" y="516925"/>
                  <a:pt x="612542" y="512355"/>
                </a:cubicBezTo>
                <a:close/>
                <a:moveTo>
                  <a:pt x="600574" y="791724"/>
                </a:moveTo>
                <a:cubicBezTo>
                  <a:pt x="599444" y="787037"/>
                  <a:pt x="600431" y="780599"/>
                  <a:pt x="600898" y="775822"/>
                </a:cubicBezTo>
                <a:cubicBezTo>
                  <a:pt x="610660" y="774368"/>
                  <a:pt x="610971" y="787037"/>
                  <a:pt x="612946" y="797112"/>
                </a:cubicBezTo>
                <a:cubicBezTo>
                  <a:pt x="604948" y="799344"/>
                  <a:pt x="601703" y="796410"/>
                  <a:pt x="600574" y="791724"/>
                </a:cubicBezTo>
                <a:close/>
                <a:moveTo>
                  <a:pt x="570573" y="561165"/>
                </a:moveTo>
                <a:cubicBezTo>
                  <a:pt x="569586" y="555506"/>
                  <a:pt x="574727" y="551872"/>
                  <a:pt x="580010" y="551482"/>
                </a:cubicBezTo>
                <a:cubicBezTo>
                  <a:pt x="585294" y="551093"/>
                  <a:pt x="590721" y="553948"/>
                  <a:pt x="590304" y="561269"/>
                </a:cubicBezTo>
                <a:cubicBezTo>
                  <a:pt x="581789" y="564177"/>
                  <a:pt x="575663" y="563554"/>
                  <a:pt x="570573" y="561165"/>
                </a:cubicBezTo>
                <a:close/>
                <a:moveTo>
                  <a:pt x="397249" y="1162453"/>
                </a:moveTo>
                <a:cubicBezTo>
                  <a:pt x="405661" y="1139606"/>
                  <a:pt x="406595" y="1111671"/>
                  <a:pt x="423212" y="1094329"/>
                </a:cubicBezTo>
                <a:cubicBezTo>
                  <a:pt x="429936" y="1092044"/>
                  <a:pt x="435512" y="1091479"/>
                  <a:pt x="440330" y="1092047"/>
                </a:cubicBezTo>
                <a:cubicBezTo>
                  <a:pt x="454788" y="1093751"/>
                  <a:pt x="462440" y="1105648"/>
                  <a:pt x="473890" y="1111879"/>
                </a:cubicBezTo>
                <a:cubicBezTo>
                  <a:pt x="476487" y="1124548"/>
                  <a:pt x="478979" y="1137218"/>
                  <a:pt x="481471" y="1149887"/>
                </a:cubicBezTo>
                <a:cubicBezTo>
                  <a:pt x="462052" y="1169826"/>
                  <a:pt x="426638" y="1166191"/>
                  <a:pt x="397249" y="1162453"/>
                </a:cubicBezTo>
                <a:close/>
                <a:moveTo>
                  <a:pt x="332823" y="1111099"/>
                </a:moveTo>
                <a:cubicBezTo>
                  <a:pt x="332421" y="1103258"/>
                  <a:pt x="334264" y="1094639"/>
                  <a:pt x="335459" y="1087888"/>
                </a:cubicBezTo>
                <a:cubicBezTo>
                  <a:pt x="343975" y="1091523"/>
                  <a:pt x="354878" y="1091627"/>
                  <a:pt x="364225" y="1094119"/>
                </a:cubicBezTo>
                <a:cubicBezTo>
                  <a:pt x="366303" y="1111981"/>
                  <a:pt x="356124" y="1121640"/>
                  <a:pt x="343663" y="1129636"/>
                </a:cubicBezTo>
                <a:cubicBezTo>
                  <a:pt x="335874" y="1126001"/>
                  <a:pt x="333226" y="1118939"/>
                  <a:pt x="332823" y="1111099"/>
                </a:cubicBezTo>
                <a:close/>
                <a:moveTo>
                  <a:pt x="277303" y="551925"/>
                </a:moveTo>
                <a:cubicBezTo>
                  <a:pt x="283223" y="556180"/>
                  <a:pt x="294542" y="552444"/>
                  <a:pt x="304616" y="550469"/>
                </a:cubicBezTo>
                <a:cubicBezTo>
                  <a:pt x="309393" y="543719"/>
                  <a:pt x="304200" y="530426"/>
                  <a:pt x="302433" y="519419"/>
                </a:cubicBezTo>
                <a:cubicBezTo>
                  <a:pt x="282806" y="522742"/>
                  <a:pt x="275641" y="534476"/>
                  <a:pt x="277303" y="551925"/>
                </a:cubicBezTo>
                <a:close/>
                <a:moveTo>
                  <a:pt x="225067" y="286484"/>
                </a:moveTo>
                <a:cubicBezTo>
                  <a:pt x="220912" y="274956"/>
                  <a:pt x="226728" y="270076"/>
                  <a:pt x="232647" y="265299"/>
                </a:cubicBezTo>
                <a:cubicBezTo>
                  <a:pt x="234621" y="255641"/>
                  <a:pt x="229116" y="240997"/>
                  <a:pt x="243344" y="239544"/>
                </a:cubicBezTo>
                <a:cubicBezTo>
                  <a:pt x="250614" y="251798"/>
                  <a:pt x="257052" y="265090"/>
                  <a:pt x="259959" y="283576"/>
                </a:cubicBezTo>
                <a:cubicBezTo>
                  <a:pt x="247914" y="285134"/>
                  <a:pt x="232647" y="291572"/>
                  <a:pt x="225067" y="286484"/>
                </a:cubicBezTo>
                <a:close/>
                <a:moveTo>
                  <a:pt x="224443" y="1385417"/>
                </a:moveTo>
                <a:cubicBezTo>
                  <a:pt x="226831" y="1374929"/>
                  <a:pt x="230051" y="1365064"/>
                  <a:pt x="234413" y="1355926"/>
                </a:cubicBezTo>
                <a:cubicBezTo>
                  <a:pt x="246615" y="1354108"/>
                  <a:pt x="255753" y="1350032"/>
                  <a:pt x="263620" y="1348189"/>
                </a:cubicBezTo>
                <a:cubicBezTo>
                  <a:pt x="267553" y="1347266"/>
                  <a:pt x="271169" y="1346904"/>
                  <a:pt x="274689" y="1347659"/>
                </a:cubicBezTo>
                <a:cubicBezTo>
                  <a:pt x="278211" y="1348416"/>
                  <a:pt x="281638" y="1350291"/>
                  <a:pt x="285194" y="1353849"/>
                </a:cubicBezTo>
                <a:cubicBezTo>
                  <a:pt x="284572" y="1362157"/>
                  <a:pt x="277924" y="1366517"/>
                  <a:pt x="282079" y="1378045"/>
                </a:cubicBezTo>
                <a:cubicBezTo>
                  <a:pt x="267644" y="1384795"/>
                  <a:pt x="248951" y="1388741"/>
                  <a:pt x="247810" y="1404423"/>
                </a:cubicBezTo>
                <a:cubicBezTo>
                  <a:pt x="235867" y="1404214"/>
                  <a:pt x="233894" y="1389260"/>
                  <a:pt x="224443" y="1385417"/>
                </a:cubicBezTo>
                <a:close/>
                <a:moveTo>
                  <a:pt x="188539" y="1244883"/>
                </a:moveTo>
                <a:cubicBezTo>
                  <a:pt x="187163" y="1237873"/>
                  <a:pt x="187214" y="1230578"/>
                  <a:pt x="189447" y="1226943"/>
                </a:cubicBezTo>
                <a:cubicBezTo>
                  <a:pt x="195782" y="1223698"/>
                  <a:pt x="201584" y="1222842"/>
                  <a:pt x="206692" y="1223560"/>
                </a:cubicBezTo>
                <a:cubicBezTo>
                  <a:pt x="222017" y="1225717"/>
                  <a:pt x="231091" y="1242053"/>
                  <a:pt x="229534" y="1250620"/>
                </a:cubicBezTo>
                <a:cubicBezTo>
                  <a:pt x="224445" y="1258099"/>
                  <a:pt x="207829" y="1257995"/>
                  <a:pt x="196197" y="1261110"/>
                </a:cubicBezTo>
                <a:cubicBezTo>
                  <a:pt x="192718" y="1258618"/>
                  <a:pt x="189915" y="1251894"/>
                  <a:pt x="188539" y="1244883"/>
                </a:cubicBezTo>
                <a:close/>
                <a:moveTo>
                  <a:pt x="158901" y="827980"/>
                </a:moveTo>
                <a:cubicBezTo>
                  <a:pt x="158965" y="824138"/>
                  <a:pt x="160056" y="819854"/>
                  <a:pt x="159744" y="815284"/>
                </a:cubicBezTo>
                <a:cubicBezTo>
                  <a:pt x="177088" y="812481"/>
                  <a:pt x="182801" y="835120"/>
                  <a:pt x="164211" y="838027"/>
                </a:cubicBezTo>
                <a:cubicBezTo>
                  <a:pt x="159797" y="835223"/>
                  <a:pt x="158836" y="831822"/>
                  <a:pt x="158901" y="827980"/>
                </a:cubicBezTo>
                <a:close/>
                <a:moveTo>
                  <a:pt x="145933" y="144419"/>
                </a:moveTo>
                <a:cubicBezTo>
                  <a:pt x="146142" y="129256"/>
                  <a:pt x="159227" y="122714"/>
                  <a:pt x="153618" y="103502"/>
                </a:cubicBezTo>
                <a:cubicBezTo>
                  <a:pt x="167846" y="96544"/>
                  <a:pt x="164730" y="78060"/>
                  <a:pt x="178750" y="70997"/>
                </a:cubicBezTo>
                <a:cubicBezTo>
                  <a:pt x="176155" y="59469"/>
                  <a:pt x="179892" y="52097"/>
                  <a:pt x="181243" y="43061"/>
                </a:cubicBezTo>
                <a:cubicBezTo>
                  <a:pt x="200507" y="38908"/>
                  <a:pt x="220185" y="34130"/>
                  <a:pt x="237515" y="32818"/>
                </a:cubicBezTo>
                <a:cubicBezTo>
                  <a:pt x="254845" y="31508"/>
                  <a:pt x="269826" y="33663"/>
                  <a:pt x="279691" y="43372"/>
                </a:cubicBezTo>
                <a:cubicBezTo>
                  <a:pt x="279899" y="70893"/>
                  <a:pt x="298176" y="71412"/>
                  <a:pt x="304512" y="89690"/>
                </a:cubicBezTo>
                <a:cubicBezTo>
                  <a:pt x="305550" y="109005"/>
                  <a:pt x="288831" y="116483"/>
                  <a:pt x="299008" y="141926"/>
                </a:cubicBezTo>
                <a:cubicBezTo>
                  <a:pt x="290700" y="155011"/>
                  <a:pt x="283430" y="168719"/>
                  <a:pt x="284469" y="188138"/>
                </a:cubicBezTo>
                <a:cubicBezTo>
                  <a:pt x="264218" y="195408"/>
                  <a:pt x="253936" y="209428"/>
                  <a:pt x="239606" y="220541"/>
                </a:cubicBezTo>
                <a:cubicBezTo>
                  <a:pt x="198065" y="231860"/>
                  <a:pt x="180101" y="207766"/>
                  <a:pt x="155590" y="193746"/>
                </a:cubicBezTo>
                <a:cubicBezTo>
                  <a:pt x="152373" y="177338"/>
                  <a:pt x="149153" y="160827"/>
                  <a:pt x="145933" y="144419"/>
                </a:cubicBezTo>
                <a:close/>
                <a:moveTo>
                  <a:pt x="127240" y="1471509"/>
                </a:moveTo>
                <a:cubicBezTo>
                  <a:pt x="132017" y="1463824"/>
                  <a:pt x="141260" y="1458943"/>
                  <a:pt x="156005" y="1458008"/>
                </a:cubicBezTo>
                <a:cubicBezTo>
                  <a:pt x="164004" y="1466523"/>
                  <a:pt x="169818" y="1496432"/>
                  <a:pt x="165768" y="1507233"/>
                </a:cubicBezTo>
                <a:cubicBezTo>
                  <a:pt x="158291" y="1510451"/>
                  <a:pt x="156733" y="1504118"/>
                  <a:pt x="152890" y="1501936"/>
                </a:cubicBezTo>
                <a:cubicBezTo>
                  <a:pt x="143440" y="1496536"/>
                  <a:pt x="127863" y="1494563"/>
                  <a:pt x="127240" y="1471509"/>
                </a:cubicBezTo>
                <a:close/>
                <a:moveTo>
                  <a:pt x="30518" y="14359"/>
                </a:moveTo>
                <a:cubicBezTo>
                  <a:pt x="30842" y="9102"/>
                  <a:pt x="32426" y="4688"/>
                  <a:pt x="35125" y="1001"/>
                </a:cubicBezTo>
                <a:cubicBezTo>
                  <a:pt x="40890" y="-400"/>
                  <a:pt x="45615" y="-140"/>
                  <a:pt x="50028" y="626"/>
                </a:cubicBezTo>
                <a:cubicBezTo>
                  <a:pt x="54442" y="1392"/>
                  <a:pt x="58544" y="2664"/>
                  <a:pt x="63061" y="3287"/>
                </a:cubicBezTo>
                <a:cubicBezTo>
                  <a:pt x="64723" y="21669"/>
                  <a:pt x="54961" y="39635"/>
                  <a:pt x="33465" y="32780"/>
                </a:cubicBezTo>
                <a:cubicBezTo>
                  <a:pt x="31128" y="25718"/>
                  <a:pt x="30194" y="19617"/>
                  <a:pt x="30518" y="14359"/>
                </a:cubicBezTo>
                <a:close/>
                <a:moveTo>
                  <a:pt x="0" y="1370379"/>
                </a:moveTo>
                <a:lnTo>
                  <a:pt x="0" y="141904"/>
                </a:lnTo>
                <a:lnTo>
                  <a:pt x="19030" y="138188"/>
                </a:lnTo>
                <a:cubicBezTo>
                  <a:pt x="35957" y="138084"/>
                  <a:pt x="44162" y="153246"/>
                  <a:pt x="58388" y="158023"/>
                </a:cubicBezTo>
                <a:cubicBezTo>
                  <a:pt x="62335" y="174950"/>
                  <a:pt x="70644" y="185542"/>
                  <a:pt x="81028" y="192916"/>
                </a:cubicBezTo>
                <a:cubicBezTo>
                  <a:pt x="83105" y="211194"/>
                  <a:pt x="88504" y="224382"/>
                  <a:pt x="93801" y="237676"/>
                </a:cubicBezTo>
                <a:cubicBezTo>
                  <a:pt x="98578" y="246918"/>
                  <a:pt x="108444" y="248477"/>
                  <a:pt x="122567" y="243803"/>
                </a:cubicBezTo>
                <a:cubicBezTo>
                  <a:pt x="132227" y="263741"/>
                  <a:pt x="155073" y="264054"/>
                  <a:pt x="156526" y="296246"/>
                </a:cubicBezTo>
                <a:cubicBezTo>
                  <a:pt x="159227" y="312239"/>
                  <a:pt x="145413" y="317329"/>
                  <a:pt x="148010" y="333320"/>
                </a:cubicBezTo>
                <a:cubicBezTo>
                  <a:pt x="173972" y="350664"/>
                  <a:pt x="223717" y="351806"/>
                  <a:pt x="262452" y="334464"/>
                </a:cubicBezTo>
                <a:cubicBezTo>
                  <a:pt x="266398" y="322832"/>
                  <a:pt x="262452" y="305905"/>
                  <a:pt x="266398" y="294273"/>
                </a:cubicBezTo>
                <a:cubicBezTo>
                  <a:pt x="292153" y="299985"/>
                  <a:pt x="311469" y="315250"/>
                  <a:pt x="326112" y="337682"/>
                </a:cubicBezTo>
                <a:cubicBezTo>
                  <a:pt x="341691" y="336020"/>
                  <a:pt x="327671" y="314628"/>
                  <a:pt x="345117" y="314315"/>
                </a:cubicBezTo>
                <a:cubicBezTo>
                  <a:pt x="348958" y="327506"/>
                  <a:pt x="356332" y="332698"/>
                  <a:pt x="337432" y="335501"/>
                </a:cubicBezTo>
                <a:cubicBezTo>
                  <a:pt x="342727" y="352430"/>
                  <a:pt x="340962" y="367071"/>
                  <a:pt x="345740" y="377250"/>
                </a:cubicBezTo>
                <a:cubicBezTo>
                  <a:pt x="350620" y="387737"/>
                  <a:pt x="360277" y="393761"/>
                  <a:pt x="369832" y="400096"/>
                </a:cubicBezTo>
                <a:cubicBezTo>
                  <a:pt x="372533" y="401861"/>
                  <a:pt x="382918" y="401861"/>
                  <a:pt x="386553" y="404664"/>
                </a:cubicBezTo>
                <a:cubicBezTo>
                  <a:pt x="390394" y="407677"/>
                  <a:pt x="389252" y="416607"/>
                  <a:pt x="396314" y="414530"/>
                </a:cubicBezTo>
                <a:cubicBezTo>
                  <a:pt x="417187" y="413181"/>
                  <a:pt x="421030" y="400408"/>
                  <a:pt x="422173" y="385765"/>
                </a:cubicBezTo>
                <a:cubicBezTo>
                  <a:pt x="432661" y="386492"/>
                  <a:pt x="433181" y="402068"/>
                  <a:pt x="441801" y="405496"/>
                </a:cubicBezTo>
                <a:cubicBezTo>
                  <a:pt x="454469" y="403004"/>
                  <a:pt x="467037" y="400512"/>
                  <a:pt x="479704" y="398020"/>
                </a:cubicBezTo>
                <a:cubicBezTo>
                  <a:pt x="486454" y="404249"/>
                  <a:pt x="492790" y="411312"/>
                  <a:pt x="496321" y="422319"/>
                </a:cubicBezTo>
                <a:cubicBezTo>
                  <a:pt x="522284" y="422839"/>
                  <a:pt x="545234" y="427928"/>
                  <a:pt x="550738" y="458876"/>
                </a:cubicBezTo>
                <a:cubicBezTo>
                  <a:pt x="553334" y="471337"/>
                  <a:pt x="568704" y="464690"/>
                  <a:pt x="570366" y="478606"/>
                </a:cubicBezTo>
                <a:cubicBezTo>
                  <a:pt x="574312" y="485875"/>
                  <a:pt x="589785" y="475907"/>
                  <a:pt x="588539" y="490757"/>
                </a:cubicBezTo>
                <a:cubicBezTo>
                  <a:pt x="581062" y="500518"/>
                  <a:pt x="569224" y="486914"/>
                  <a:pt x="553646" y="493664"/>
                </a:cubicBezTo>
                <a:cubicBezTo>
                  <a:pt x="518233" y="513706"/>
                  <a:pt x="481263" y="532816"/>
                  <a:pt x="483651" y="578302"/>
                </a:cubicBezTo>
                <a:cubicBezTo>
                  <a:pt x="476901" y="583598"/>
                  <a:pt x="468697" y="588064"/>
                  <a:pt x="467659" y="597202"/>
                </a:cubicBezTo>
                <a:cubicBezTo>
                  <a:pt x="460909" y="599071"/>
                  <a:pt x="458728" y="594190"/>
                  <a:pt x="451769" y="596372"/>
                </a:cubicBezTo>
                <a:cubicBezTo>
                  <a:pt x="444293" y="598968"/>
                  <a:pt x="446162" y="608002"/>
                  <a:pt x="443358" y="613818"/>
                </a:cubicBezTo>
                <a:cubicBezTo>
                  <a:pt x="444084" y="630641"/>
                  <a:pt x="461635" y="622646"/>
                  <a:pt x="463713" y="637391"/>
                </a:cubicBezTo>
                <a:cubicBezTo>
                  <a:pt x="456859" y="648192"/>
                  <a:pt x="454159" y="661693"/>
                  <a:pt x="437853" y="666159"/>
                </a:cubicBezTo>
                <a:cubicBezTo>
                  <a:pt x="445954" y="687966"/>
                  <a:pt x="434220" y="696587"/>
                  <a:pt x="426328" y="707802"/>
                </a:cubicBezTo>
                <a:cubicBezTo>
                  <a:pt x="429962" y="710606"/>
                  <a:pt x="432141" y="715590"/>
                  <a:pt x="433077" y="722237"/>
                </a:cubicBezTo>
                <a:cubicBezTo>
                  <a:pt x="442008" y="728572"/>
                  <a:pt x="454365" y="729817"/>
                  <a:pt x="469424" y="726910"/>
                </a:cubicBezTo>
                <a:cubicBezTo>
                  <a:pt x="484795" y="730130"/>
                  <a:pt x="496736" y="738542"/>
                  <a:pt x="514909" y="737710"/>
                </a:cubicBezTo>
                <a:cubicBezTo>
                  <a:pt x="520519" y="744046"/>
                  <a:pt x="523322" y="754638"/>
                  <a:pt x="527684" y="762738"/>
                </a:cubicBezTo>
                <a:cubicBezTo>
                  <a:pt x="543573" y="758791"/>
                  <a:pt x="553438" y="763778"/>
                  <a:pt x="567146" y="762946"/>
                </a:cubicBezTo>
                <a:cubicBezTo>
                  <a:pt x="570885" y="776446"/>
                  <a:pt x="552296" y="774889"/>
                  <a:pt x="547414" y="782573"/>
                </a:cubicBezTo>
                <a:cubicBezTo>
                  <a:pt x="540145" y="787559"/>
                  <a:pt x="538484" y="796282"/>
                  <a:pt x="526956" y="798464"/>
                </a:cubicBezTo>
                <a:cubicBezTo>
                  <a:pt x="515844" y="807497"/>
                  <a:pt x="512936" y="822036"/>
                  <a:pt x="501826" y="830968"/>
                </a:cubicBezTo>
                <a:cubicBezTo>
                  <a:pt x="508264" y="848414"/>
                  <a:pt x="496321" y="853607"/>
                  <a:pt x="492583" y="864302"/>
                </a:cubicBezTo>
                <a:cubicBezTo>
                  <a:pt x="498918" y="880608"/>
                  <a:pt x="491960" y="888084"/>
                  <a:pt x="496217" y="903039"/>
                </a:cubicBezTo>
                <a:cubicBezTo>
                  <a:pt x="488427" y="909893"/>
                  <a:pt x="475967" y="913528"/>
                  <a:pt x="468074" y="920382"/>
                </a:cubicBezTo>
                <a:cubicBezTo>
                  <a:pt x="473786" y="935128"/>
                  <a:pt x="468802" y="942708"/>
                  <a:pt x="471085" y="955275"/>
                </a:cubicBezTo>
                <a:cubicBezTo>
                  <a:pt x="454159" y="967010"/>
                  <a:pt x="454781" y="990480"/>
                  <a:pt x="423212" y="992246"/>
                </a:cubicBezTo>
                <a:cubicBezTo>
                  <a:pt x="411684" y="995463"/>
                  <a:pt x="420511" y="1012288"/>
                  <a:pt x="403376" y="1011873"/>
                </a:cubicBezTo>
                <a:cubicBezTo>
                  <a:pt x="402442" y="997022"/>
                  <a:pt x="397560" y="987884"/>
                  <a:pt x="389875" y="983002"/>
                </a:cubicBezTo>
                <a:cubicBezTo>
                  <a:pt x="374816" y="983938"/>
                  <a:pt x="379179" y="1007822"/>
                  <a:pt x="365574" y="999618"/>
                </a:cubicBezTo>
                <a:cubicBezTo>
                  <a:pt x="364224" y="990168"/>
                  <a:pt x="362563" y="981237"/>
                  <a:pt x="357266" y="977602"/>
                </a:cubicBezTo>
                <a:cubicBezTo>
                  <a:pt x="338470" y="968048"/>
                  <a:pt x="325281" y="950082"/>
                  <a:pt x="306588" y="940320"/>
                </a:cubicBezTo>
                <a:cubicBezTo>
                  <a:pt x="315728" y="930040"/>
                  <a:pt x="316247" y="913838"/>
                  <a:pt x="322684" y="901689"/>
                </a:cubicBezTo>
                <a:cubicBezTo>
                  <a:pt x="313857" y="898365"/>
                  <a:pt x="309081" y="883515"/>
                  <a:pt x="298488" y="878842"/>
                </a:cubicBezTo>
                <a:cubicBezTo>
                  <a:pt x="294333" y="876974"/>
                  <a:pt x="290076" y="879465"/>
                  <a:pt x="286441" y="877284"/>
                </a:cubicBezTo>
                <a:cubicBezTo>
                  <a:pt x="283534" y="875518"/>
                  <a:pt x="283430" y="868353"/>
                  <a:pt x="280418" y="866588"/>
                </a:cubicBezTo>
                <a:cubicBezTo>
                  <a:pt x="276991" y="864615"/>
                  <a:pt x="271280" y="867626"/>
                  <a:pt x="268268" y="865030"/>
                </a:cubicBezTo>
                <a:cubicBezTo>
                  <a:pt x="265983" y="863058"/>
                  <a:pt x="267851" y="856099"/>
                  <a:pt x="265983" y="853607"/>
                </a:cubicBezTo>
                <a:cubicBezTo>
                  <a:pt x="263595" y="850283"/>
                  <a:pt x="250925" y="846128"/>
                  <a:pt x="247081" y="837614"/>
                </a:cubicBezTo>
                <a:cubicBezTo>
                  <a:pt x="244487" y="831591"/>
                  <a:pt x="244693" y="819855"/>
                  <a:pt x="241891" y="811028"/>
                </a:cubicBezTo>
                <a:cubicBezTo>
                  <a:pt x="254560" y="800852"/>
                  <a:pt x="259441" y="785482"/>
                  <a:pt x="270033" y="773954"/>
                </a:cubicBezTo>
                <a:cubicBezTo>
                  <a:pt x="268371" y="765022"/>
                  <a:pt x="261310" y="764088"/>
                  <a:pt x="261725" y="751937"/>
                </a:cubicBezTo>
                <a:cubicBezTo>
                  <a:pt x="243137" y="728987"/>
                  <a:pt x="195678" y="749030"/>
                  <a:pt x="171585" y="734180"/>
                </a:cubicBezTo>
                <a:cubicBezTo>
                  <a:pt x="161511" y="736152"/>
                  <a:pt x="151333" y="738125"/>
                  <a:pt x="141260" y="740100"/>
                </a:cubicBezTo>
                <a:cubicBezTo>
                  <a:pt x="123086" y="755365"/>
                  <a:pt x="99201" y="766789"/>
                  <a:pt x="64618" y="770942"/>
                </a:cubicBezTo>
                <a:cubicBezTo>
                  <a:pt x="41980" y="787559"/>
                  <a:pt x="31179" y="812170"/>
                  <a:pt x="22664" y="838236"/>
                </a:cubicBezTo>
                <a:cubicBezTo>
                  <a:pt x="36891" y="848102"/>
                  <a:pt x="51119" y="857967"/>
                  <a:pt x="73446" y="855788"/>
                </a:cubicBezTo>
                <a:cubicBezTo>
                  <a:pt x="80820" y="867730"/>
                  <a:pt x="97331" y="866069"/>
                  <a:pt x="102109" y="881646"/>
                </a:cubicBezTo>
                <a:cubicBezTo>
                  <a:pt x="119555" y="880193"/>
                  <a:pt x="130563" y="888396"/>
                  <a:pt x="143754" y="893070"/>
                </a:cubicBezTo>
                <a:cubicBezTo>
                  <a:pt x="161615" y="886422"/>
                  <a:pt x="178750" y="879257"/>
                  <a:pt x="190070" y="868248"/>
                </a:cubicBezTo>
                <a:cubicBezTo>
                  <a:pt x="201078" y="879673"/>
                  <a:pt x="221743" y="876557"/>
                  <a:pt x="236179" y="882788"/>
                </a:cubicBezTo>
                <a:cubicBezTo>
                  <a:pt x="238567" y="894316"/>
                  <a:pt x="217796" y="890265"/>
                  <a:pt x="220289" y="901689"/>
                </a:cubicBezTo>
                <a:cubicBezTo>
                  <a:pt x="227351" y="915500"/>
                  <a:pt x="232648" y="917474"/>
                  <a:pt x="230778" y="935128"/>
                </a:cubicBezTo>
                <a:cubicBezTo>
                  <a:pt x="249056" y="948732"/>
                  <a:pt x="274707" y="951225"/>
                  <a:pt x="298177" y="957352"/>
                </a:cubicBezTo>
                <a:cubicBezTo>
                  <a:pt x="307419" y="965556"/>
                  <a:pt x="305757" y="980095"/>
                  <a:pt x="309497" y="994530"/>
                </a:cubicBezTo>
                <a:cubicBezTo>
                  <a:pt x="312612" y="1006681"/>
                  <a:pt x="320608" y="1022361"/>
                  <a:pt x="318426" y="1040016"/>
                </a:cubicBezTo>
                <a:cubicBezTo>
                  <a:pt x="317700" y="1056008"/>
                  <a:pt x="304304" y="1063487"/>
                  <a:pt x="311469" y="1084672"/>
                </a:cubicBezTo>
                <a:cubicBezTo>
                  <a:pt x="306796" y="1095783"/>
                  <a:pt x="297034" y="1103469"/>
                  <a:pt x="298488" y="1118734"/>
                </a:cubicBezTo>
                <a:cubicBezTo>
                  <a:pt x="284157" y="1128808"/>
                  <a:pt x="274083" y="1141788"/>
                  <a:pt x="266607" y="1156535"/>
                </a:cubicBezTo>
                <a:cubicBezTo>
                  <a:pt x="241682" y="1162869"/>
                  <a:pt x="240644" y="1185196"/>
                  <a:pt x="214162" y="1190493"/>
                </a:cubicBezTo>
                <a:cubicBezTo>
                  <a:pt x="203361" y="1206278"/>
                  <a:pt x="178646" y="1212717"/>
                  <a:pt x="170857" y="1230476"/>
                </a:cubicBezTo>
                <a:cubicBezTo>
                  <a:pt x="158706" y="1229957"/>
                  <a:pt x="160887" y="1239199"/>
                  <a:pt x="148841" y="1238783"/>
                </a:cubicBezTo>
                <a:cubicBezTo>
                  <a:pt x="142715" y="1244599"/>
                  <a:pt x="137938" y="1251245"/>
                  <a:pt x="132849" y="1257684"/>
                </a:cubicBezTo>
                <a:cubicBezTo>
                  <a:pt x="126514" y="1258931"/>
                  <a:pt x="120179" y="1260176"/>
                  <a:pt x="113844" y="1261423"/>
                </a:cubicBezTo>
                <a:cubicBezTo>
                  <a:pt x="104809" y="1266303"/>
                  <a:pt x="107301" y="1278974"/>
                  <a:pt x="103147" y="1287177"/>
                </a:cubicBezTo>
                <a:cubicBezTo>
                  <a:pt x="93594" y="1283336"/>
                  <a:pt x="83001" y="1281257"/>
                  <a:pt x="67528" y="1286347"/>
                </a:cubicBezTo>
                <a:cubicBezTo>
                  <a:pt x="59011" y="1291642"/>
                  <a:pt x="60466" y="1303585"/>
                  <a:pt x="61401" y="1315113"/>
                </a:cubicBezTo>
                <a:cubicBezTo>
                  <a:pt x="49769" y="1321552"/>
                  <a:pt x="51845" y="1337233"/>
                  <a:pt x="48419" y="1349176"/>
                </a:cubicBezTo>
                <a:cubicBezTo>
                  <a:pt x="42914" y="1354836"/>
                  <a:pt x="36320" y="1359742"/>
                  <a:pt x="28038" y="1363507"/>
                </a:cubicBezTo>
                <a:close/>
                <a:moveTo>
                  <a:pt x="0" y="1511272"/>
                </a:moveTo>
                <a:lnTo>
                  <a:pt x="0" y="1472803"/>
                </a:lnTo>
                <a:lnTo>
                  <a:pt x="5218" y="1471820"/>
                </a:lnTo>
                <a:cubicBezTo>
                  <a:pt x="16122" y="1480854"/>
                  <a:pt x="12175" y="1500898"/>
                  <a:pt x="13422" y="1513567"/>
                </a:cubicBezTo>
                <a:close/>
              </a:path>
            </a:pathLst>
          </a:custGeom>
          <a:gradFill>
            <a:gsLst>
              <a:gs pos="0">
                <a:schemeClr val="lt2"/>
              </a:gs>
              <a:gs pos="100000">
                <a:schemeClr val="accent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" name="Google Shape;212;p6"/>
          <p:cNvSpPr/>
          <p:nvPr/>
        </p:nvSpPr>
        <p:spPr>
          <a:xfrm rot="5400000" flipH="1">
            <a:off x="6664879" y="4864075"/>
            <a:ext cx="1007985" cy="2979861"/>
          </a:xfrm>
          <a:custGeom>
            <a:avLst/>
            <a:gdLst/>
            <a:ahLst/>
            <a:cxnLst/>
            <a:rect l="l" t="t" r="r" b="b"/>
            <a:pathLst>
              <a:path w="1007985" h="2987329" extrusionOk="0">
                <a:moveTo>
                  <a:pt x="874875" y="1673952"/>
                </a:moveTo>
                <a:cubicBezTo>
                  <a:pt x="874495" y="1656676"/>
                  <a:pt x="881914" y="1633601"/>
                  <a:pt x="882849" y="1615376"/>
                </a:cubicBezTo>
                <a:cubicBezTo>
                  <a:pt x="890637" y="1609820"/>
                  <a:pt x="906033" y="1607353"/>
                  <a:pt x="921740" y="1608171"/>
                </a:cubicBezTo>
                <a:cubicBezTo>
                  <a:pt x="937447" y="1608989"/>
                  <a:pt x="953467" y="1613091"/>
                  <a:pt x="962501" y="1620673"/>
                </a:cubicBezTo>
                <a:cubicBezTo>
                  <a:pt x="970395" y="1625553"/>
                  <a:pt x="960009" y="1644143"/>
                  <a:pt x="971121" y="1646636"/>
                </a:cubicBezTo>
                <a:cubicBezTo>
                  <a:pt x="958452" y="1689213"/>
                  <a:pt x="911927" y="1716214"/>
                  <a:pt x="878384" y="1688901"/>
                </a:cubicBezTo>
                <a:cubicBezTo>
                  <a:pt x="875995" y="1684825"/>
                  <a:pt x="875002" y="1679711"/>
                  <a:pt x="874875" y="1673952"/>
                </a:cubicBezTo>
                <a:close/>
                <a:moveTo>
                  <a:pt x="791252" y="1391788"/>
                </a:moveTo>
                <a:cubicBezTo>
                  <a:pt x="797068" y="1346509"/>
                  <a:pt x="839128" y="1349833"/>
                  <a:pt x="846812" y="1307046"/>
                </a:cubicBezTo>
                <a:cubicBezTo>
                  <a:pt x="859898" y="1310059"/>
                  <a:pt x="866751" y="1304866"/>
                  <a:pt x="867583" y="1291572"/>
                </a:cubicBezTo>
                <a:cubicBezTo>
                  <a:pt x="912341" y="1290847"/>
                  <a:pt x="912341" y="1323247"/>
                  <a:pt x="956061" y="1322937"/>
                </a:cubicBezTo>
                <a:cubicBezTo>
                  <a:pt x="963851" y="1340591"/>
                  <a:pt x="962189" y="1365202"/>
                  <a:pt x="979324" y="1375794"/>
                </a:cubicBezTo>
                <a:cubicBezTo>
                  <a:pt x="977560" y="1387946"/>
                  <a:pt x="975794" y="1399993"/>
                  <a:pt x="974029" y="1412142"/>
                </a:cubicBezTo>
                <a:cubicBezTo>
                  <a:pt x="976625" y="1444440"/>
                  <a:pt x="1017540" y="1448074"/>
                  <a:pt x="1005910" y="1490860"/>
                </a:cubicBezTo>
                <a:cubicBezTo>
                  <a:pt x="983686" y="1494598"/>
                  <a:pt x="915457" y="1474245"/>
                  <a:pt x="893337" y="1499375"/>
                </a:cubicBezTo>
                <a:cubicBezTo>
                  <a:pt x="881186" y="1497611"/>
                  <a:pt x="869141" y="1495845"/>
                  <a:pt x="856990" y="1494080"/>
                </a:cubicBezTo>
                <a:cubicBezTo>
                  <a:pt x="836013" y="1483591"/>
                  <a:pt x="831650" y="1531777"/>
                  <a:pt x="817942" y="1506958"/>
                </a:cubicBezTo>
                <a:cubicBezTo>
                  <a:pt x="791046" y="1504049"/>
                  <a:pt x="820642" y="1492210"/>
                  <a:pt x="816281" y="1475802"/>
                </a:cubicBezTo>
                <a:cubicBezTo>
                  <a:pt x="815762" y="1452748"/>
                  <a:pt x="795511" y="1444543"/>
                  <a:pt x="806830" y="1412558"/>
                </a:cubicBezTo>
                <a:cubicBezTo>
                  <a:pt x="810674" y="1398850"/>
                  <a:pt x="790318" y="1403314"/>
                  <a:pt x="791252" y="1391788"/>
                </a:cubicBezTo>
                <a:close/>
                <a:moveTo>
                  <a:pt x="742549" y="1731064"/>
                </a:moveTo>
                <a:cubicBezTo>
                  <a:pt x="743380" y="1725041"/>
                  <a:pt x="744210" y="1719018"/>
                  <a:pt x="745145" y="1712891"/>
                </a:cubicBezTo>
                <a:cubicBezTo>
                  <a:pt x="758229" y="1712164"/>
                  <a:pt x="760617" y="1719329"/>
                  <a:pt x="768511" y="1722445"/>
                </a:cubicBezTo>
                <a:cubicBezTo>
                  <a:pt x="765500" y="1732829"/>
                  <a:pt x="756049" y="1734698"/>
                  <a:pt x="742549" y="1731064"/>
                </a:cubicBezTo>
                <a:close/>
                <a:moveTo>
                  <a:pt x="559771" y="1240895"/>
                </a:moveTo>
                <a:cubicBezTo>
                  <a:pt x="562264" y="1224903"/>
                  <a:pt x="562576" y="1206002"/>
                  <a:pt x="572026" y="1199459"/>
                </a:cubicBezTo>
                <a:cubicBezTo>
                  <a:pt x="599961" y="1200187"/>
                  <a:pt x="610242" y="1214101"/>
                  <a:pt x="603076" y="1240999"/>
                </a:cubicBezTo>
                <a:cubicBezTo>
                  <a:pt x="594145" y="1248165"/>
                  <a:pt x="575973" y="1243181"/>
                  <a:pt x="559771" y="1240895"/>
                </a:cubicBezTo>
                <a:close/>
                <a:moveTo>
                  <a:pt x="446519" y="2328615"/>
                </a:moveTo>
                <a:cubicBezTo>
                  <a:pt x="442501" y="2316629"/>
                  <a:pt x="455320" y="2302059"/>
                  <a:pt x="468657" y="2302096"/>
                </a:cubicBezTo>
                <a:cubicBezTo>
                  <a:pt x="474585" y="2302112"/>
                  <a:pt x="480614" y="2305013"/>
                  <a:pt x="485314" y="2312309"/>
                </a:cubicBezTo>
                <a:cubicBezTo>
                  <a:pt x="479185" y="2325810"/>
                  <a:pt x="462777" y="2325602"/>
                  <a:pt x="456755" y="2339103"/>
                </a:cubicBezTo>
                <a:cubicBezTo>
                  <a:pt x="451069" y="2336318"/>
                  <a:pt x="447859" y="2332610"/>
                  <a:pt x="446519" y="2328615"/>
                </a:cubicBezTo>
                <a:close/>
                <a:moveTo>
                  <a:pt x="328746" y="883502"/>
                </a:moveTo>
                <a:cubicBezTo>
                  <a:pt x="330104" y="875865"/>
                  <a:pt x="342546" y="871191"/>
                  <a:pt x="343249" y="857172"/>
                </a:cubicBezTo>
                <a:cubicBezTo>
                  <a:pt x="371703" y="855821"/>
                  <a:pt x="360590" y="908471"/>
                  <a:pt x="331928" y="892583"/>
                </a:cubicBezTo>
                <a:cubicBezTo>
                  <a:pt x="329072" y="888923"/>
                  <a:pt x="328293" y="886048"/>
                  <a:pt x="328746" y="883502"/>
                </a:cubicBezTo>
                <a:close/>
                <a:moveTo>
                  <a:pt x="327357" y="1096025"/>
                </a:moveTo>
                <a:cubicBezTo>
                  <a:pt x="330239" y="1090055"/>
                  <a:pt x="334808" y="1086998"/>
                  <a:pt x="339772" y="1086250"/>
                </a:cubicBezTo>
                <a:cubicBezTo>
                  <a:pt x="354663" y="1084006"/>
                  <a:pt x="373103" y="1102543"/>
                  <a:pt x="360174" y="1125519"/>
                </a:cubicBezTo>
                <a:cubicBezTo>
                  <a:pt x="342103" y="1120950"/>
                  <a:pt x="346570" y="1099662"/>
                  <a:pt x="327357" y="1096025"/>
                </a:cubicBezTo>
                <a:close/>
                <a:moveTo>
                  <a:pt x="275434" y="1069958"/>
                </a:moveTo>
                <a:cubicBezTo>
                  <a:pt x="285248" y="1057809"/>
                  <a:pt x="292783" y="1042622"/>
                  <a:pt x="309257" y="1039379"/>
                </a:cubicBezTo>
                <a:cubicBezTo>
                  <a:pt x="314747" y="1038298"/>
                  <a:pt x="321231" y="1038545"/>
                  <a:pt x="329124" y="1040674"/>
                </a:cubicBezTo>
                <a:cubicBezTo>
                  <a:pt x="321334" y="1063936"/>
                  <a:pt x="306173" y="1077436"/>
                  <a:pt x="275434" y="1069958"/>
                </a:cubicBezTo>
                <a:close/>
                <a:moveTo>
                  <a:pt x="256637" y="1456797"/>
                </a:moveTo>
                <a:cubicBezTo>
                  <a:pt x="251860" y="1478399"/>
                  <a:pt x="278238" y="1476738"/>
                  <a:pt x="275641" y="1496676"/>
                </a:cubicBezTo>
                <a:cubicBezTo>
                  <a:pt x="282600" y="1498649"/>
                  <a:pt x="292984" y="1498131"/>
                  <a:pt x="292984" y="1505401"/>
                </a:cubicBezTo>
                <a:cubicBezTo>
                  <a:pt x="315209" y="1501350"/>
                  <a:pt x="329539" y="1486811"/>
                  <a:pt x="357060" y="1489926"/>
                </a:cubicBezTo>
                <a:cubicBezTo>
                  <a:pt x="358409" y="1456487"/>
                  <a:pt x="346986" y="1432601"/>
                  <a:pt x="331201" y="1411935"/>
                </a:cubicBezTo>
                <a:cubicBezTo>
                  <a:pt x="314794" y="1426268"/>
                  <a:pt x="327254" y="1479230"/>
                  <a:pt x="302435" y="1482035"/>
                </a:cubicBezTo>
                <a:cubicBezTo>
                  <a:pt x="298903" y="1465210"/>
                  <a:pt x="278133" y="1443402"/>
                  <a:pt x="256637" y="1456797"/>
                </a:cubicBezTo>
                <a:close/>
                <a:moveTo>
                  <a:pt x="194949" y="44239"/>
                </a:moveTo>
                <a:cubicBezTo>
                  <a:pt x="201413" y="38449"/>
                  <a:pt x="210741" y="36489"/>
                  <a:pt x="221518" y="36466"/>
                </a:cubicBezTo>
                <a:cubicBezTo>
                  <a:pt x="253850" y="36398"/>
                  <a:pt x="299241" y="53766"/>
                  <a:pt x="319569" y="37489"/>
                </a:cubicBezTo>
                <a:cubicBezTo>
                  <a:pt x="343869" y="57324"/>
                  <a:pt x="354151" y="87337"/>
                  <a:pt x="363599" y="118075"/>
                </a:cubicBezTo>
                <a:cubicBezTo>
                  <a:pt x="346570" y="126696"/>
                  <a:pt x="340754" y="150165"/>
                  <a:pt x="326319" y="162212"/>
                </a:cubicBezTo>
                <a:cubicBezTo>
                  <a:pt x="317698" y="160446"/>
                  <a:pt x="309285" y="158680"/>
                  <a:pt x="307210" y="165639"/>
                </a:cubicBezTo>
                <a:cubicBezTo>
                  <a:pt x="275432" y="165951"/>
                  <a:pt x="269304" y="147153"/>
                  <a:pt x="242303" y="143829"/>
                </a:cubicBezTo>
                <a:cubicBezTo>
                  <a:pt x="233684" y="105407"/>
                  <a:pt x="185707" y="96164"/>
                  <a:pt x="194949" y="44239"/>
                </a:cubicBezTo>
                <a:close/>
                <a:moveTo>
                  <a:pt x="58180" y="49329"/>
                </a:moveTo>
                <a:cubicBezTo>
                  <a:pt x="76874" y="38112"/>
                  <a:pt x="82689" y="9658"/>
                  <a:pt x="102421" y="0"/>
                </a:cubicBezTo>
                <a:cubicBezTo>
                  <a:pt x="108443" y="832"/>
                  <a:pt x="114572" y="1764"/>
                  <a:pt x="120593" y="2596"/>
                </a:cubicBezTo>
                <a:cubicBezTo>
                  <a:pt x="130148" y="20666"/>
                  <a:pt x="116439" y="56079"/>
                  <a:pt x="115297" y="82250"/>
                </a:cubicBezTo>
                <a:cubicBezTo>
                  <a:pt x="79365" y="97723"/>
                  <a:pt x="74484" y="64075"/>
                  <a:pt x="58180" y="49329"/>
                </a:cubicBezTo>
                <a:close/>
                <a:moveTo>
                  <a:pt x="36061" y="330345"/>
                </a:moveTo>
                <a:cubicBezTo>
                  <a:pt x="49613" y="323750"/>
                  <a:pt x="59738" y="320504"/>
                  <a:pt x="68994" y="321634"/>
                </a:cubicBezTo>
                <a:cubicBezTo>
                  <a:pt x="78250" y="322764"/>
                  <a:pt x="86635" y="328268"/>
                  <a:pt x="96709" y="339172"/>
                </a:cubicBezTo>
                <a:cubicBezTo>
                  <a:pt x="93073" y="351322"/>
                  <a:pt x="78534" y="348726"/>
                  <a:pt x="75004" y="360773"/>
                </a:cubicBezTo>
                <a:cubicBezTo>
                  <a:pt x="82066" y="382477"/>
                  <a:pt x="87466" y="405531"/>
                  <a:pt x="124229" y="405012"/>
                </a:cubicBezTo>
                <a:cubicBezTo>
                  <a:pt x="117375" y="422356"/>
                  <a:pt x="102317" y="428793"/>
                  <a:pt x="104185" y="457769"/>
                </a:cubicBezTo>
                <a:cubicBezTo>
                  <a:pt x="84142" y="461818"/>
                  <a:pt x="90373" y="456314"/>
                  <a:pt x="67838" y="452472"/>
                </a:cubicBezTo>
                <a:cubicBezTo>
                  <a:pt x="56517" y="412282"/>
                  <a:pt x="48003" y="370015"/>
                  <a:pt x="36061" y="330345"/>
                </a:cubicBezTo>
                <a:close/>
                <a:moveTo>
                  <a:pt x="23288" y="2257787"/>
                </a:moveTo>
                <a:cubicBezTo>
                  <a:pt x="46342" y="2279181"/>
                  <a:pt x="92347" y="2254776"/>
                  <a:pt x="93282" y="2286451"/>
                </a:cubicBezTo>
                <a:cubicBezTo>
                  <a:pt x="70849" y="2296316"/>
                  <a:pt x="88504" y="2303691"/>
                  <a:pt x="87985" y="2322798"/>
                </a:cubicBezTo>
                <a:cubicBezTo>
                  <a:pt x="77393" y="2337544"/>
                  <a:pt x="59115" y="2342011"/>
                  <a:pt x="51534" y="2360806"/>
                </a:cubicBezTo>
                <a:cubicBezTo>
                  <a:pt x="67838" y="2375554"/>
                  <a:pt x="108132" y="2372438"/>
                  <a:pt x="135446" y="2379188"/>
                </a:cubicBezTo>
                <a:cubicBezTo>
                  <a:pt x="154346" y="2365169"/>
                  <a:pt x="121944" y="2361845"/>
                  <a:pt x="128591" y="2341075"/>
                </a:cubicBezTo>
                <a:cubicBezTo>
                  <a:pt x="140534" y="2340244"/>
                  <a:pt x="154969" y="2342634"/>
                  <a:pt x="155488" y="2326433"/>
                </a:cubicBezTo>
                <a:cubicBezTo>
                  <a:pt x="147699" y="2315944"/>
                  <a:pt x="121217" y="2319579"/>
                  <a:pt x="128695" y="2297770"/>
                </a:cubicBezTo>
                <a:cubicBezTo>
                  <a:pt x="129421" y="2274612"/>
                  <a:pt x="150710" y="2279078"/>
                  <a:pt x="158189" y="2264954"/>
                </a:cubicBezTo>
                <a:cubicBezTo>
                  <a:pt x="133368" y="2252907"/>
                  <a:pt x="124541" y="2228917"/>
                  <a:pt x="117687" y="2203476"/>
                </a:cubicBezTo>
                <a:cubicBezTo>
                  <a:pt x="109689" y="2202229"/>
                  <a:pt x="101590" y="2201087"/>
                  <a:pt x="93490" y="2199945"/>
                </a:cubicBezTo>
                <a:cubicBezTo>
                  <a:pt x="79471" y="2217806"/>
                  <a:pt x="62958" y="2231618"/>
                  <a:pt x="44057" y="2242211"/>
                </a:cubicBezTo>
                <a:cubicBezTo>
                  <a:pt x="36476" y="2246470"/>
                  <a:pt x="19030" y="2240445"/>
                  <a:pt x="23288" y="2257787"/>
                </a:cubicBezTo>
                <a:close/>
                <a:moveTo>
                  <a:pt x="0" y="2400339"/>
                </a:moveTo>
                <a:lnTo>
                  <a:pt x="0" y="573296"/>
                </a:lnTo>
                <a:lnTo>
                  <a:pt x="13941" y="574702"/>
                </a:lnTo>
                <a:cubicBezTo>
                  <a:pt x="33256" y="562137"/>
                  <a:pt x="52158" y="548843"/>
                  <a:pt x="59013" y="519454"/>
                </a:cubicBezTo>
                <a:cubicBezTo>
                  <a:pt x="66281" y="492452"/>
                  <a:pt x="29103" y="498581"/>
                  <a:pt x="34919" y="472618"/>
                </a:cubicBezTo>
                <a:cubicBezTo>
                  <a:pt x="61607" y="472410"/>
                  <a:pt x="67319" y="487988"/>
                  <a:pt x="80716" y="497854"/>
                </a:cubicBezTo>
                <a:cubicBezTo>
                  <a:pt x="101903" y="498164"/>
                  <a:pt x="114258" y="505124"/>
                  <a:pt x="128278" y="510940"/>
                </a:cubicBezTo>
                <a:cubicBezTo>
                  <a:pt x="162341" y="510731"/>
                  <a:pt x="166703" y="470853"/>
                  <a:pt x="170857" y="430559"/>
                </a:cubicBezTo>
                <a:cubicBezTo>
                  <a:pt x="218212" y="407192"/>
                  <a:pt x="262868" y="380191"/>
                  <a:pt x="295683" y="337301"/>
                </a:cubicBezTo>
                <a:cubicBezTo>
                  <a:pt x="297035" y="318298"/>
                  <a:pt x="282288" y="311236"/>
                  <a:pt x="276680" y="297424"/>
                </a:cubicBezTo>
                <a:cubicBezTo>
                  <a:pt x="298903" y="269281"/>
                  <a:pt x="312819" y="230234"/>
                  <a:pt x="334004" y="200636"/>
                </a:cubicBezTo>
                <a:cubicBezTo>
                  <a:pt x="346155" y="202401"/>
                  <a:pt x="358202" y="204167"/>
                  <a:pt x="370353" y="205829"/>
                </a:cubicBezTo>
                <a:cubicBezTo>
                  <a:pt x="372221" y="230025"/>
                  <a:pt x="352387" y="225248"/>
                  <a:pt x="346881" y="239580"/>
                </a:cubicBezTo>
                <a:cubicBezTo>
                  <a:pt x="339611" y="264816"/>
                  <a:pt x="345427" y="280289"/>
                  <a:pt x="344183" y="301059"/>
                </a:cubicBezTo>
                <a:cubicBezTo>
                  <a:pt x="335355" y="306043"/>
                  <a:pt x="321023" y="303759"/>
                  <a:pt x="312197" y="308744"/>
                </a:cubicBezTo>
                <a:cubicBezTo>
                  <a:pt x="311990" y="357657"/>
                  <a:pt x="299839" y="358488"/>
                  <a:pt x="292153" y="404804"/>
                </a:cubicBezTo>
                <a:cubicBezTo>
                  <a:pt x="297450" y="427858"/>
                  <a:pt x="328604" y="431597"/>
                  <a:pt x="334421" y="454236"/>
                </a:cubicBezTo>
                <a:cubicBezTo>
                  <a:pt x="334628" y="480926"/>
                  <a:pt x="319050" y="486636"/>
                  <a:pt x="309184" y="500035"/>
                </a:cubicBezTo>
                <a:cubicBezTo>
                  <a:pt x="319362" y="515819"/>
                  <a:pt x="324657" y="535238"/>
                  <a:pt x="346362" y="542508"/>
                </a:cubicBezTo>
                <a:cubicBezTo>
                  <a:pt x="339196" y="565875"/>
                  <a:pt x="350724" y="575221"/>
                  <a:pt x="358409" y="587579"/>
                </a:cubicBezTo>
                <a:cubicBezTo>
                  <a:pt x="352491" y="611360"/>
                  <a:pt x="355606" y="630884"/>
                  <a:pt x="349686" y="648124"/>
                </a:cubicBezTo>
                <a:cubicBezTo>
                  <a:pt x="342831" y="667855"/>
                  <a:pt x="319154" y="676267"/>
                  <a:pt x="317597" y="699114"/>
                </a:cubicBezTo>
                <a:cubicBezTo>
                  <a:pt x="301189" y="691637"/>
                  <a:pt x="300669" y="705344"/>
                  <a:pt x="286441" y="700775"/>
                </a:cubicBezTo>
                <a:cubicBezTo>
                  <a:pt x="275953" y="732554"/>
                  <a:pt x="247187" y="739823"/>
                  <a:pt x="249056" y="788112"/>
                </a:cubicBezTo>
                <a:cubicBezTo>
                  <a:pt x="205752" y="790501"/>
                  <a:pt x="174803" y="809297"/>
                  <a:pt x="139080" y="821655"/>
                </a:cubicBezTo>
                <a:cubicBezTo>
                  <a:pt x="137938" y="861119"/>
                  <a:pt x="123086" y="882200"/>
                  <a:pt x="119036" y="917715"/>
                </a:cubicBezTo>
                <a:cubicBezTo>
                  <a:pt x="117063" y="941082"/>
                  <a:pt x="83311" y="945860"/>
                  <a:pt x="99098" y="970471"/>
                </a:cubicBezTo>
                <a:cubicBezTo>
                  <a:pt x="125995" y="965487"/>
                  <a:pt x="131187" y="931529"/>
                  <a:pt x="160577" y="929866"/>
                </a:cubicBezTo>
                <a:cubicBezTo>
                  <a:pt x="160577" y="886458"/>
                  <a:pt x="193911" y="887703"/>
                  <a:pt x="202219" y="855511"/>
                </a:cubicBezTo>
                <a:cubicBezTo>
                  <a:pt x="221744" y="862572"/>
                  <a:pt x="202947" y="898193"/>
                  <a:pt x="219459" y="907435"/>
                </a:cubicBezTo>
                <a:cubicBezTo>
                  <a:pt x="214266" y="929452"/>
                  <a:pt x="216862" y="961748"/>
                  <a:pt x="203777" y="973171"/>
                </a:cubicBezTo>
                <a:cubicBezTo>
                  <a:pt x="222470" y="966940"/>
                  <a:pt x="243240" y="963410"/>
                  <a:pt x="251444" y="942953"/>
                </a:cubicBezTo>
                <a:cubicBezTo>
                  <a:pt x="257779" y="949079"/>
                  <a:pt x="266503" y="953233"/>
                  <a:pt x="280833" y="953336"/>
                </a:cubicBezTo>
                <a:cubicBezTo>
                  <a:pt x="264738" y="982311"/>
                  <a:pt x="240540" y="1000588"/>
                  <a:pt x="205439" y="1004327"/>
                </a:cubicBezTo>
                <a:cubicBezTo>
                  <a:pt x="191523" y="1014504"/>
                  <a:pt x="177608" y="1024889"/>
                  <a:pt x="163899" y="1035378"/>
                </a:cubicBezTo>
                <a:cubicBezTo>
                  <a:pt x="146971" y="1037142"/>
                  <a:pt x="153930" y="1021150"/>
                  <a:pt x="148324" y="1014607"/>
                </a:cubicBezTo>
                <a:cubicBezTo>
                  <a:pt x="103356" y="1013154"/>
                  <a:pt x="94216" y="985738"/>
                  <a:pt x="53196" y="982207"/>
                </a:cubicBezTo>
                <a:cubicBezTo>
                  <a:pt x="48627" y="1014400"/>
                  <a:pt x="73135" y="1024889"/>
                  <a:pt x="59947" y="1063520"/>
                </a:cubicBezTo>
                <a:cubicBezTo>
                  <a:pt x="78638" y="1071622"/>
                  <a:pt x="80300" y="1056874"/>
                  <a:pt x="86843" y="1048774"/>
                </a:cubicBezTo>
                <a:cubicBezTo>
                  <a:pt x="123295" y="1063833"/>
                  <a:pt x="119764" y="1025199"/>
                  <a:pt x="150919" y="1033405"/>
                </a:cubicBezTo>
                <a:cubicBezTo>
                  <a:pt x="152579" y="1052616"/>
                  <a:pt x="137833" y="1049709"/>
                  <a:pt x="139598" y="1068817"/>
                </a:cubicBezTo>
                <a:cubicBezTo>
                  <a:pt x="112079" y="1070584"/>
                  <a:pt x="89855" y="1079307"/>
                  <a:pt x="73758" y="1096441"/>
                </a:cubicBezTo>
                <a:cubicBezTo>
                  <a:pt x="77600" y="1136735"/>
                  <a:pt x="98059" y="1164773"/>
                  <a:pt x="129006" y="1184818"/>
                </a:cubicBezTo>
                <a:cubicBezTo>
                  <a:pt x="127552" y="1194890"/>
                  <a:pt x="126099" y="1204963"/>
                  <a:pt x="124644" y="1215037"/>
                </a:cubicBezTo>
                <a:cubicBezTo>
                  <a:pt x="144064" y="1224176"/>
                  <a:pt x="136795" y="1197590"/>
                  <a:pt x="141157" y="1186582"/>
                </a:cubicBezTo>
                <a:cubicBezTo>
                  <a:pt x="184150" y="1176612"/>
                  <a:pt x="207620" y="1140681"/>
                  <a:pt x="238256" y="1113993"/>
                </a:cubicBezTo>
                <a:cubicBezTo>
                  <a:pt x="256429" y="1116588"/>
                  <a:pt x="274602" y="1119288"/>
                  <a:pt x="292776" y="1121883"/>
                </a:cubicBezTo>
                <a:cubicBezTo>
                  <a:pt x="302227" y="1156363"/>
                  <a:pt x="323413" y="1181805"/>
                  <a:pt x="355813" y="1199044"/>
                </a:cubicBezTo>
                <a:cubicBezTo>
                  <a:pt x="341793" y="1214103"/>
                  <a:pt x="325696" y="1226150"/>
                  <a:pt x="307315" y="1235288"/>
                </a:cubicBezTo>
                <a:cubicBezTo>
                  <a:pt x="297554" y="1304245"/>
                  <a:pt x="235659" y="1303309"/>
                  <a:pt x="189447" y="1323352"/>
                </a:cubicBezTo>
                <a:cubicBezTo>
                  <a:pt x="185188" y="1346615"/>
                  <a:pt x="186435" y="1377249"/>
                  <a:pt x="168572" y="1382131"/>
                </a:cubicBezTo>
                <a:cubicBezTo>
                  <a:pt x="174284" y="1404874"/>
                  <a:pt x="191731" y="1418894"/>
                  <a:pt x="203986" y="1436755"/>
                </a:cubicBezTo>
                <a:cubicBezTo>
                  <a:pt x="215513" y="1432914"/>
                  <a:pt x="223821" y="1424710"/>
                  <a:pt x="236905" y="1422944"/>
                </a:cubicBezTo>
                <a:cubicBezTo>
                  <a:pt x="246979" y="1361880"/>
                  <a:pt x="305342" y="1365204"/>
                  <a:pt x="336600" y="1332283"/>
                </a:cubicBezTo>
                <a:cubicBezTo>
                  <a:pt x="335251" y="1301544"/>
                  <a:pt x="349895" y="1292198"/>
                  <a:pt x="362667" y="1280359"/>
                </a:cubicBezTo>
                <a:cubicBezTo>
                  <a:pt x="392265" y="1295002"/>
                  <a:pt x="390707" y="1294794"/>
                  <a:pt x="423212" y="1289082"/>
                </a:cubicBezTo>
                <a:cubicBezTo>
                  <a:pt x="408464" y="1336126"/>
                  <a:pt x="423418" y="1360945"/>
                  <a:pt x="454263" y="1373927"/>
                </a:cubicBezTo>
                <a:cubicBezTo>
                  <a:pt x="445228" y="1422113"/>
                  <a:pt x="443878" y="1464587"/>
                  <a:pt x="454886" y="1497714"/>
                </a:cubicBezTo>
                <a:cubicBezTo>
                  <a:pt x="474617" y="1517136"/>
                  <a:pt x="497359" y="1534373"/>
                  <a:pt x="542224" y="1535101"/>
                </a:cubicBezTo>
                <a:cubicBezTo>
                  <a:pt x="557178" y="1550990"/>
                  <a:pt x="571095" y="1567605"/>
                  <a:pt x="584592" y="1584533"/>
                </a:cubicBezTo>
                <a:cubicBezTo>
                  <a:pt x="612632" y="1594192"/>
                  <a:pt x="633092" y="1568020"/>
                  <a:pt x="652095" y="1588063"/>
                </a:cubicBezTo>
                <a:cubicBezTo>
                  <a:pt x="650123" y="1595022"/>
                  <a:pt x="651888" y="1599072"/>
                  <a:pt x="656456" y="1601045"/>
                </a:cubicBezTo>
                <a:cubicBezTo>
                  <a:pt x="635688" y="1611742"/>
                  <a:pt x="626133" y="1637601"/>
                  <a:pt x="590616" y="1628669"/>
                </a:cubicBezTo>
                <a:cubicBezTo>
                  <a:pt x="589163" y="1638742"/>
                  <a:pt x="587709" y="1648918"/>
                  <a:pt x="586254" y="1658993"/>
                </a:cubicBezTo>
                <a:cubicBezTo>
                  <a:pt x="596743" y="1670936"/>
                  <a:pt x="623122" y="1671040"/>
                  <a:pt x="639010" y="1679036"/>
                </a:cubicBezTo>
                <a:cubicBezTo>
                  <a:pt x="637037" y="1685890"/>
                  <a:pt x="638803" y="1689939"/>
                  <a:pt x="643372" y="1692017"/>
                </a:cubicBezTo>
                <a:cubicBezTo>
                  <a:pt x="645241" y="1716215"/>
                  <a:pt x="625509" y="1711437"/>
                  <a:pt x="620005" y="1725768"/>
                </a:cubicBezTo>
                <a:cubicBezTo>
                  <a:pt x="623847" y="1737191"/>
                  <a:pt x="632053" y="1745500"/>
                  <a:pt x="633817" y="1758688"/>
                </a:cubicBezTo>
                <a:cubicBezTo>
                  <a:pt x="620836" y="1782263"/>
                  <a:pt x="594873" y="1788492"/>
                  <a:pt x="598197" y="1833978"/>
                </a:cubicBezTo>
                <a:cubicBezTo>
                  <a:pt x="589993" y="1839899"/>
                  <a:pt x="575765" y="1837719"/>
                  <a:pt x="561019" y="1834706"/>
                </a:cubicBezTo>
                <a:cubicBezTo>
                  <a:pt x="553022" y="1860254"/>
                  <a:pt x="534850" y="1871988"/>
                  <a:pt x="521973" y="1890890"/>
                </a:cubicBezTo>
                <a:cubicBezTo>
                  <a:pt x="511898" y="1889435"/>
                  <a:pt x="501722" y="1887981"/>
                  <a:pt x="491648" y="1886527"/>
                </a:cubicBezTo>
                <a:cubicBezTo>
                  <a:pt x="438476" y="1900234"/>
                  <a:pt x="444916" y="1973969"/>
                  <a:pt x="446370" y="2028386"/>
                </a:cubicBezTo>
                <a:cubicBezTo>
                  <a:pt x="440035" y="2049363"/>
                  <a:pt x="465686" y="2046351"/>
                  <a:pt x="459351" y="2067433"/>
                </a:cubicBezTo>
                <a:cubicBezTo>
                  <a:pt x="422484" y="2061410"/>
                  <a:pt x="421445" y="2103364"/>
                  <a:pt x="391746" y="2107102"/>
                </a:cubicBezTo>
                <a:cubicBezTo>
                  <a:pt x="391641" y="2121433"/>
                  <a:pt x="387383" y="2130158"/>
                  <a:pt x="381257" y="2136491"/>
                </a:cubicBezTo>
                <a:cubicBezTo>
                  <a:pt x="316767" y="2169516"/>
                  <a:pt x="242930" y="2114581"/>
                  <a:pt x="176256" y="2100663"/>
                </a:cubicBezTo>
                <a:cubicBezTo>
                  <a:pt x="153411" y="2103781"/>
                  <a:pt x="161719" y="2148643"/>
                  <a:pt x="143337" y="2157782"/>
                </a:cubicBezTo>
                <a:cubicBezTo>
                  <a:pt x="165249" y="2205553"/>
                  <a:pt x="217277" y="2209187"/>
                  <a:pt x="283430" y="2215106"/>
                </a:cubicBezTo>
                <a:cubicBezTo>
                  <a:pt x="289765" y="2235565"/>
                  <a:pt x="312716" y="2243665"/>
                  <a:pt x="305862" y="2273989"/>
                </a:cubicBezTo>
                <a:cubicBezTo>
                  <a:pt x="345636" y="2289256"/>
                  <a:pt x="365470" y="2319579"/>
                  <a:pt x="381048" y="2352915"/>
                </a:cubicBezTo>
                <a:cubicBezTo>
                  <a:pt x="457170" y="2362573"/>
                  <a:pt x="453120" y="2432255"/>
                  <a:pt x="521973" y="2447418"/>
                </a:cubicBezTo>
                <a:cubicBezTo>
                  <a:pt x="535369" y="2469849"/>
                  <a:pt x="543883" y="2495811"/>
                  <a:pt x="561642" y="2515023"/>
                </a:cubicBezTo>
                <a:cubicBezTo>
                  <a:pt x="559566" y="2529146"/>
                  <a:pt x="557593" y="2543270"/>
                  <a:pt x="555516" y="2557394"/>
                </a:cubicBezTo>
                <a:cubicBezTo>
                  <a:pt x="546170" y="2559262"/>
                  <a:pt x="539004" y="2564144"/>
                  <a:pt x="529553" y="2566013"/>
                </a:cubicBezTo>
                <a:cubicBezTo>
                  <a:pt x="507849" y="2560614"/>
                  <a:pt x="497463" y="2546800"/>
                  <a:pt x="498502" y="2524474"/>
                </a:cubicBezTo>
                <a:cubicBezTo>
                  <a:pt x="477940" y="2516477"/>
                  <a:pt x="465063" y="2502666"/>
                  <a:pt x="454470" y="2487193"/>
                </a:cubicBezTo>
                <a:cubicBezTo>
                  <a:pt x="429234" y="2489684"/>
                  <a:pt x="400260" y="2486984"/>
                  <a:pt x="368794" y="2480961"/>
                </a:cubicBezTo>
                <a:cubicBezTo>
                  <a:pt x="352387" y="2526549"/>
                  <a:pt x="350414" y="2577541"/>
                  <a:pt x="326216" y="2604644"/>
                </a:cubicBezTo>
                <a:cubicBezTo>
                  <a:pt x="318531" y="2613265"/>
                  <a:pt x="296826" y="2629881"/>
                  <a:pt x="284676" y="2635696"/>
                </a:cubicBezTo>
                <a:cubicBezTo>
                  <a:pt x="242306" y="2629569"/>
                  <a:pt x="199831" y="2623441"/>
                  <a:pt x="157461" y="2617315"/>
                </a:cubicBezTo>
                <a:cubicBezTo>
                  <a:pt x="136899" y="2593844"/>
                  <a:pt x="97955" y="2571725"/>
                  <a:pt x="82273" y="2538390"/>
                </a:cubicBezTo>
                <a:cubicBezTo>
                  <a:pt x="73968" y="2520839"/>
                  <a:pt x="81858" y="2496331"/>
                  <a:pt x="65865" y="2480442"/>
                </a:cubicBezTo>
                <a:cubicBezTo>
                  <a:pt x="65658" y="2448767"/>
                  <a:pt x="80716" y="2437655"/>
                  <a:pt x="82377" y="2408578"/>
                </a:cubicBezTo>
                <a:cubicBezTo>
                  <a:pt x="75212" y="2388717"/>
                  <a:pt x="36795" y="2385270"/>
                  <a:pt x="13390" y="2392192"/>
                </a:cubicBezTo>
                <a:close/>
                <a:moveTo>
                  <a:pt x="0" y="2920361"/>
                </a:moveTo>
                <a:lnTo>
                  <a:pt x="0" y="2842511"/>
                </a:lnTo>
                <a:lnTo>
                  <a:pt x="39566" y="2853170"/>
                </a:lnTo>
                <a:cubicBezTo>
                  <a:pt x="55299" y="2856714"/>
                  <a:pt x="71993" y="2859544"/>
                  <a:pt x="90479" y="2861050"/>
                </a:cubicBezTo>
                <a:cubicBezTo>
                  <a:pt x="101694" y="2859283"/>
                  <a:pt x="116025" y="2861569"/>
                  <a:pt x="122464" y="2853261"/>
                </a:cubicBezTo>
                <a:cubicBezTo>
                  <a:pt x="140638" y="2870292"/>
                  <a:pt x="176360" y="2874239"/>
                  <a:pt x="211566" y="2878496"/>
                </a:cubicBezTo>
                <a:cubicBezTo>
                  <a:pt x="211774" y="2894592"/>
                  <a:pt x="227039" y="2899370"/>
                  <a:pt x="224547" y="2917440"/>
                </a:cubicBezTo>
                <a:cubicBezTo>
                  <a:pt x="215513" y="2922218"/>
                  <a:pt x="210112" y="2931875"/>
                  <a:pt x="202843" y="2939041"/>
                </a:cubicBezTo>
                <a:cubicBezTo>
                  <a:pt x="152477" y="2929383"/>
                  <a:pt x="126305" y="2952228"/>
                  <a:pt x="109378" y="2987329"/>
                </a:cubicBezTo>
                <a:cubicBezTo>
                  <a:pt x="95255" y="2981721"/>
                  <a:pt x="99202" y="2962510"/>
                  <a:pt x="96397" y="2948283"/>
                </a:cubicBezTo>
                <a:cubicBezTo>
                  <a:pt x="81339" y="2945064"/>
                  <a:pt x="79781" y="2959811"/>
                  <a:pt x="69605" y="2962926"/>
                </a:cubicBezTo>
                <a:cubicBezTo>
                  <a:pt x="49873" y="2955448"/>
                  <a:pt x="25156" y="2910896"/>
                  <a:pt x="9892" y="2948075"/>
                </a:cubicBezTo>
                <a:cubicBezTo>
                  <a:pt x="-13164" y="2936755"/>
                  <a:pt x="13318" y="2935820"/>
                  <a:pt x="14253" y="2917855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3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" name="Google Shape;213;p6"/>
          <p:cNvSpPr/>
          <p:nvPr/>
        </p:nvSpPr>
        <p:spPr>
          <a:xfrm rot="5400000" flipH="1">
            <a:off x="7454667" y="5798360"/>
            <a:ext cx="807429" cy="1311847"/>
          </a:xfrm>
          <a:custGeom>
            <a:avLst/>
            <a:gdLst/>
            <a:ahLst/>
            <a:cxnLst/>
            <a:rect l="l" t="t" r="r" b="b"/>
            <a:pathLst>
              <a:path w="807429" h="1315135" extrusionOk="0">
                <a:moveTo>
                  <a:pt x="759704" y="864219"/>
                </a:moveTo>
                <a:cubicBezTo>
                  <a:pt x="762198" y="850463"/>
                  <a:pt x="774023" y="843208"/>
                  <a:pt x="787195" y="843321"/>
                </a:cubicBezTo>
                <a:cubicBezTo>
                  <a:pt x="793050" y="843371"/>
                  <a:pt x="799171" y="844878"/>
                  <a:pt x="804858" y="847915"/>
                </a:cubicBezTo>
                <a:cubicBezTo>
                  <a:pt x="816488" y="870139"/>
                  <a:pt x="786372" y="895893"/>
                  <a:pt x="760617" y="880109"/>
                </a:cubicBezTo>
                <a:cubicBezTo>
                  <a:pt x="759079" y="874111"/>
                  <a:pt x="758873" y="868804"/>
                  <a:pt x="759704" y="864219"/>
                </a:cubicBezTo>
                <a:close/>
                <a:moveTo>
                  <a:pt x="667983" y="1033182"/>
                </a:moveTo>
                <a:cubicBezTo>
                  <a:pt x="675615" y="1024849"/>
                  <a:pt x="696859" y="1010674"/>
                  <a:pt x="713707" y="1012738"/>
                </a:cubicBezTo>
                <a:cubicBezTo>
                  <a:pt x="719324" y="1013425"/>
                  <a:pt x="724452" y="1015919"/>
                  <a:pt x="728423" y="1021033"/>
                </a:cubicBezTo>
                <a:cubicBezTo>
                  <a:pt x="721777" y="1045021"/>
                  <a:pt x="685222" y="1040037"/>
                  <a:pt x="667983" y="1033182"/>
                </a:cubicBezTo>
                <a:close/>
                <a:moveTo>
                  <a:pt x="647695" y="585955"/>
                </a:moveTo>
                <a:cubicBezTo>
                  <a:pt x="648019" y="580892"/>
                  <a:pt x="649031" y="576505"/>
                  <a:pt x="651784" y="573857"/>
                </a:cubicBezTo>
                <a:cubicBezTo>
                  <a:pt x="664662" y="570326"/>
                  <a:pt x="660092" y="584346"/>
                  <a:pt x="667882" y="585903"/>
                </a:cubicBezTo>
                <a:cubicBezTo>
                  <a:pt x="682316" y="586942"/>
                  <a:pt x="682731" y="573857"/>
                  <a:pt x="696024" y="573857"/>
                </a:cubicBezTo>
                <a:cubicBezTo>
                  <a:pt x="710563" y="584865"/>
                  <a:pt x="697375" y="593692"/>
                  <a:pt x="692078" y="606050"/>
                </a:cubicBezTo>
                <a:cubicBezTo>
                  <a:pt x="675669" y="606569"/>
                  <a:pt x="659055" y="606984"/>
                  <a:pt x="647734" y="602103"/>
                </a:cubicBezTo>
                <a:cubicBezTo>
                  <a:pt x="647734" y="596754"/>
                  <a:pt x="647370" y="591017"/>
                  <a:pt x="647695" y="585955"/>
                </a:cubicBezTo>
                <a:close/>
                <a:moveTo>
                  <a:pt x="619278" y="1007000"/>
                </a:moveTo>
                <a:cubicBezTo>
                  <a:pt x="619278" y="1001302"/>
                  <a:pt x="620732" y="995590"/>
                  <a:pt x="623640" y="992890"/>
                </a:cubicBezTo>
                <a:cubicBezTo>
                  <a:pt x="629039" y="992890"/>
                  <a:pt x="634440" y="992890"/>
                  <a:pt x="639735" y="992890"/>
                </a:cubicBezTo>
                <a:cubicBezTo>
                  <a:pt x="639633" y="999744"/>
                  <a:pt x="642748" y="1003379"/>
                  <a:pt x="647733" y="1004937"/>
                </a:cubicBezTo>
                <a:cubicBezTo>
                  <a:pt x="643474" y="1014075"/>
                  <a:pt x="635581" y="1019578"/>
                  <a:pt x="623640" y="1021033"/>
                </a:cubicBezTo>
                <a:cubicBezTo>
                  <a:pt x="620732" y="1018385"/>
                  <a:pt x="619278" y="1012699"/>
                  <a:pt x="619278" y="1007000"/>
                </a:cubicBezTo>
                <a:close/>
                <a:moveTo>
                  <a:pt x="606919" y="1164071"/>
                </a:moveTo>
                <a:cubicBezTo>
                  <a:pt x="606919" y="1155049"/>
                  <a:pt x="608477" y="1146014"/>
                  <a:pt x="611593" y="1141912"/>
                </a:cubicBezTo>
                <a:cubicBezTo>
                  <a:pt x="627793" y="1137759"/>
                  <a:pt x="629454" y="1148143"/>
                  <a:pt x="635685" y="1153959"/>
                </a:cubicBezTo>
                <a:cubicBezTo>
                  <a:pt x="632051" y="1169121"/>
                  <a:pt x="624573" y="1180440"/>
                  <a:pt x="611593" y="1186152"/>
                </a:cubicBezTo>
                <a:cubicBezTo>
                  <a:pt x="608477" y="1182102"/>
                  <a:pt x="606919" y="1173093"/>
                  <a:pt x="606919" y="1164071"/>
                </a:cubicBezTo>
                <a:close/>
                <a:moveTo>
                  <a:pt x="579295" y="1286991"/>
                </a:moveTo>
                <a:cubicBezTo>
                  <a:pt x="592588" y="1288134"/>
                  <a:pt x="607750" y="1300803"/>
                  <a:pt x="595497" y="1315135"/>
                </a:cubicBezTo>
                <a:cubicBezTo>
                  <a:pt x="580750" y="1315031"/>
                  <a:pt x="577737" y="1303295"/>
                  <a:pt x="579295" y="1286991"/>
                </a:cubicBezTo>
                <a:close/>
                <a:moveTo>
                  <a:pt x="535056" y="992888"/>
                </a:moveTo>
                <a:cubicBezTo>
                  <a:pt x="535056" y="988838"/>
                  <a:pt x="535056" y="984788"/>
                  <a:pt x="535056" y="980739"/>
                </a:cubicBezTo>
                <a:cubicBezTo>
                  <a:pt x="548348" y="972535"/>
                  <a:pt x="569327" y="972015"/>
                  <a:pt x="587396" y="968692"/>
                </a:cubicBezTo>
                <a:cubicBezTo>
                  <a:pt x="596224" y="973364"/>
                  <a:pt x="602039" y="980947"/>
                  <a:pt x="611593" y="984788"/>
                </a:cubicBezTo>
                <a:cubicBezTo>
                  <a:pt x="602247" y="1005246"/>
                  <a:pt x="553541" y="1005661"/>
                  <a:pt x="535056" y="992888"/>
                </a:cubicBezTo>
                <a:close/>
                <a:moveTo>
                  <a:pt x="474615" y="614150"/>
                </a:moveTo>
                <a:cubicBezTo>
                  <a:pt x="480119" y="604907"/>
                  <a:pt x="491232" y="601273"/>
                  <a:pt x="498811" y="594004"/>
                </a:cubicBezTo>
                <a:cubicBezTo>
                  <a:pt x="518854" y="591407"/>
                  <a:pt x="515947" y="592031"/>
                  <a:pt x="531005" y="598053"/>
                </a:cubicBezTo>
                <a:cubicBezTo>
                  <a:pt x="543987" y="592237"/>
                  <a:pt x="564860" y="594212"/>
                  <a:pt x="583450" y="594004"/>
                </a:cubicBezTo>
                <a:cubicBezTo>
                  <a:pt x="591030" y="591978"/>
                  <a:pt x="601597" y="587409"/>
                  <a:pt x="610528" y="586644"/>
                </a:cubicBezTo>
                <a:cubicBezTo>
                  <a:pt x="619460" y="585878"/>
                  <a:pt x="626756" y="588915"/>
                  <a:pt x="627794" y="602104"/>
                </a:cubicBezTo>
                <a:cubicBezTo>
                  <a:pt x="577947" y="606778"/>
                  <a:pt x="524983" y="622769"/>
                  <a:pt x="474615" y="614150"/>
                </a:cubicBezTo>
                <a:close/>
                <a:moveTo>
                  <a:pt x="450419" y="928400"/>
                </a:moveTo>
                <a:cubicBezTo>
                  <a:pt x="457637" y="924556"/>
                  <a:pt x="464023" y="924843"/>
                  <a:pt x="468931" y="927958"/>
                </a:cubicBezTo>
                <a:cubicBezTo>
                  <a:pt x="473837" y="931073"/>
                  <a:pt x="477265" y="937019"/>
                  <a:pt x="478561" y="944496"/>
                </a:cubicBezTo>
                <a:cubicBezTo>
                  <a:pt x="465373" y="955815"/>
                  <a:pt x="451145" y="942211"/>
                  <a:pt x="450419" y="928400"/>
                </a:cubicBezTo>
                <a:close/>
                <a:moveTo>
                  <a:pt x="418225" y="1246698"/>
                </a:moveTo>
                <a:cubicBezTo>
                  <a:pt x="421185" y="1240467"/>
                  <a:pt x="429337" y="1238337"/>
                  <a:pt x="438203" y="1238325"/>
                </a:cubicBezTo>
                <a:cubicBezTo>
                  <a:pt x="447069" y="1238311"/>
                  <a:pt x="456649" y="1240415"/>
                  <a:pt x="462464" y="1242648"/>
                </a:cubicBezTo>
                <a:cubicBezTo>
                  <a:pt x="462776" y="1261028"/>
                  <a:pt x="474096" y="1268506"/>
                  <a:pt x="470566" y="1290937"/>
                </a:cubicBezTo>
                <a:cubicBezTo>
                  <a:pt x="461530" y="1307033"/>
                  <a:pt x="426637" y="1307553"/>
                  <a:pt x="422171" y="1286887"/>
                </a:cubicBezTo>
                <a:cubicBezTo>
                  <a:pt x="422690" y="1272556"/>
                  <a:pt x="426221" y="1261341"/>
                  <a:pt x="438267" y="1258640"/>
                </a:cubicBezTo>
                <a:cubicBezTo>
                  <a:pt x="437957" y="1248462"/>
                  <a:pt x="423314" y="1252305"/>
                  <a:pt x="418225" y="1246698"/>
                </a:cubicBezTo>
                <a:close/>
                <a:moveTo>
                  <a:pt x="414175" y="610204"/>
                </a:moveTo>
                <a:cubicBezTo>
                  <a:pt x="416252" y="606985"/>
                  <a:pt x="418328" y="603662"/>
                  <a:pt x="418224" y="598157"/>
                </a:cubicBezTo>
                <a:cubicBezTo>
                  <a:pt x="440242" y="596080"/>
                  <a:pt x="455612" y="600962"/>
                  <a:pt x="466515" y="610204"/>
                </a:cubicBezTo>
                <a:cubicBezTo>
                  <a:pt x="461946" y="617785"/>
                  <a:pt x="450938" y="618721"/>
                  <a:pt x="446368" y="626405"/>
                </a:cubicBezTo>
                <a:cubicBezTo>
                  <a:pt x="439098" y="617473"/>
                  <a:pt x="421445" y="618927"/>
                  <a:pt x="414175" y="610204"/>
                </a:cubicBezTo>
                <a:close/>
                <a:moveTo>
                  <a:pt x="381878" y="1005039"/>
                </a:moveTo>
                <a:cubicBezTo>
                  <a:pt x="383956" y="986865"/>
                  <a:pt x="399014" y="981882"/>
                  <a:pt x="414175" y="976793"/>
                </a:cubicBezTo>
                <a:cubicBezTo>
                  <a:pt x="410748" y="996316"/>
                  <a:pt x="433596" y="989566"/>
                  <a:pt x="426223" y="1013037"/>
                </a:cubicBezTo>
                <a:cubicBezTo>
                  <a:pt x="408671" y="1013141"/>
                  <a:pt x="388940" y="1015425"/>
                  <a:pt x="381878" y="1005039"/>
                </a:cubicBezTo>
                <a:close/>
                <a:moveTo>
                  <a:pt x="325488" y="920402"/>
                </a:moveTo>
                <a:cubicBezTo>
                  <a:pt x="328085" y="917651"/>
                  <a:pt x="332836" y="916275"/>
                  <a:pt x="337586" y="916275"/>
                </a:cubicBezTo>
                <a:cubicBezTo>
                  <a:pt x="342337" y="916275"/>
                  <a:pt x="347088" y="917651"/>
                  <a:pt x="349685" y="920402"/>
                </a:cubicBezTo>
                <a:cubicBezTo>
                  <a:pt x="350932" y="929749"/>
                  <a:pt x="348957" y="935875"/>
                  <a:pt x="345635" y="940549"/>
                </a:cubicBezTo>
                <a:cubicBezTo>
                  <a:pt x="329746" y="942937"/>
                  <a:pt x="327774" y="931515"/>
                  <a:pt x="325488" y="920402"/>
                </a:cubicBezTo>
                <a:close/>
                <a:moveTo>
                  <a:pt x="313442" y="1000990"/>
                </a:moveTo>
                <a:cubicBezTo>
                  <a:pt x="313650" y="983750"/>
                  <a:pt x="348023" y="1000573"/>
                  <a:pt x="353735" y="988838"/>
                </a:cubicBezTo>
                <a:cubicBezTo>
                  <a:pt x="365055" y="992888"/>
                  <a:pt x="352594" y="1005974"/>
                  <a:pt x="353735" y="1013035"/>
                </a:cubicBezTo>
                <a:cubicBezTo>
                  <a:pt x="333484" y="1015839"/>
                  <a:pt x="320087" y="1011686"/>
                  <a:pt x="313442" y="1000990"/>
                </a:cubicBezTo>
                <a:close/>
                <a:moveTo>
                  <a:pt x="309392" y="344247"/>
                </a:moveTo>
                <a:cubicBezTo>
                  <a:pt x="319878" y="343105"/>
                  <a:pt x="326732" y="345701"/>
                  <a:pt x="325487" y="356292"/>
                </a:cubicBezTo>
                <a:cubicBezTo>
                  <a:pt x="314999" y="357539"/>
                  <a:pt x="308144" y="354942"/>
                  <a:pt x="309392" y="344247"/>
                </a:cubicBezTo>
                <a:close/>
                <a:moveTo>
                  <a:pt x="273148" y="231672"/>
                </a:moveTo>
                <a:cubicBezTo>
                  <a:pt x="269096" y="211215"/>
                  <a:pt x="283220" y="209346"/>
                  <a:pt x="289140" y="199272"/>
                </a:cubicBezTo>
                <a:cubicBezTo>
                  <a:pt x="304613" y="198649"/>
                  <a:pt x="308559" y="209346"/>
                  <a:pt x="321436" y="211319"/>
                </a:cubicBezTo>
                <a:cubicBezTo>
                  <a:pt x="337533" y="209968"/>
                  <a:pt x="339714" y="194703"/>
                  <a:pt x="357680" y="195222"/>
                </a:cubicBezTo>
                <a:cubicBezTo>
                  <a:pt x="378865" y="198233"/>
                  <a:pt x="389250" y="212045"/>
                  <a:pt x="397973" y="227519"/>
                </a:cubicBezTo>
                <a:cubicBezTo>
                  <a:pt x="398181" y="257946"/>
                  <a:pt x="387069" y="288791"/>
                  <a:pt x="361730" y="292011"/>
                </a:cubicBezTo>
                <a:cubicBezTo>
                  <a:pt x="347814" y="293774"/>
                  <a:pt x="349372" y="287648"/>
                  <a:pt x="341583" y="284013"/>
                </a:cubicBezTo>
                <a:cubicBezTo>
                  <a:pt x="326318" y="276537"/>
                  <a:pt x="315620" y="275186"/>
                  <a:pt x="313440" y="251821"/>
                </a:cubicBezTo>
                <a:cubicBezTo>
                  <a:pt x="305340" y="251821"/>
                  <a:pt x="297345" y="251821"/>
                  <a:pt x="289140" y="251821"/>
                </a:cubicBezTo>
                <a:cubicBezTo>
                  <a:pt x="286439" y="242473"/>
                  <a:pt x="278962" y="237903"/>
                  <a:pt x="273148" y="231672"/>
                </a:cubicBezTo>
                <a:close/>
                <a:moveTo>
                  <a:pt x="265176" y="1186755"/>
                </a:moveTo>
                <a:cubicBezTo>
                  <a:pt x="265580" y="1175748"/>
                  <a:pt x="277535" y="1166656"/>
                  <a:pt x="285401" y="1162061"/>
                </a:cubicBezTo>
                <a:cubicBezTo>
                  <a:pt x="283532" y="1142641"/>
                  <a:pt x="289972" y="1119483"/>
                  <a:pt x="305342" y="1113771"/>
                </a:cubicBezTo>
                <a:cubicBezTo>
                  <a:pt x="311259" y="1127375"/>
                  <a:pt x="300355" y="1135475"/>
                  <a:pt x="297345" y="1145965"/>
                </a:cubicBezTo>
                <a:cubicBezTo>
                  <a:pt x="295890" y="1150844"/>
                  <a:pt x="298901" y="1157180"/>
                  <a:pt x="297345" y="1162061"/>
                </a:cubicBezTo>
                <a:cubicBezTo>
                  <a:pt x="293190" y="1174834"/>
                  <a:pt x="282597" y="1184802"/>
                  <a:pt x="281247" y="1198304"/>
                </a:cubicBezTo>
                <a:cubicBezTo>
                  <a:pt x="277197" y="1198304"/>
                  <a:pt x="273251" y="1198304"/>
                  <a:pt x="269202" y="1198304"/>
                </a:cubicBezTo>
                <a:cubicBezTo>
                  <a:pt x="266190" y="1194306"/>
                  <a:pt x="265041" y="1190424"/>
                  <a:pt x="265176" y="1186755"/>
                </a:cubicBezTo>
                <a:close/>
                <a:moveTo>
                  <a:pt x="232854" y="672138"/>
                </a:moveTo>
                <a:cubicBezTo>
                  <a:pt x="232127" y="665426"/>
                  <a:pt x="233425" y="658183"/>
                  <a:pt x="236904" y="654445"/>
                </a:cubicBezTo>
                <a:cubicBezTo>
                  <a:pt x="246042" y="657456"/>
                  <a:pt x="238463" y="677083"/>
                  <a:pt x="240954" y="686638"/>
                </a:cubicBezTo>
                <a:cubicBezTo>
                  <a:pt x="236333" y="685028"/>
                  <a:pt x="233581" y="678849"/>
                  <a:pt x="232854" y="672138"/>
                </a:cubicBezTo>
                <a:close/>
                <a:moveTo>
                  <a:pt x="179799" y="357668"/>
                </a:moveTo>
                <a:cubicBezTo>
                  <a:pt x="178046" y="351516"/>
                  <a:pt x="177865" y="344922"/>
                  <a:pt x="180513" y="336251"/>
                </a:cubicBezTo>
                <a:cubicBezTo>
                  <a:pt x="194066" y="338119"/>
                  <a:pt x="204522" y="328890"/>
                  <a:pt x="212977" y="326962"/>
                </a:cubicBezTo>
                <a:cubicBezTo>
                  <a:pt x="215796" y="326319"/>
                  <a:pt x="218392" y="326488"/>
                  <a:pt x="220807" y="328150"/>
                </a:cubicBezTo>
                <a:cubicBezTo>
                  <a:pt x="220287" y="344661"/>
                  <a:pt x="219976" y="361173"/>
                  <a:pt x="224752" y="372389"/>
                </a:cubicBezTo>
                <a:cubicBezTo>
                  <a:pt x="218107" y="379141"/>
                  <a:pt x="201179" y="375608"/>
                  <a:pt x="188509" y="376440"/>
                </a:cubicBezTo>
                <a:cubicBezTo>
                  <a:pt x="184874" y="369533"/>
                  <a:pt x="181551" y="363821"/>
                  <a:pt x="179799" y="357668"/>
                </a:cubicBezTo>
                <a:close/>
                <a:moveTo>
                  <a:pt x="156317" y="5905"/>
                </a:moveTo>
                <a:cubicBezTo>
                  <a:pt x="162600" y="2478"/>
                  <a:pt x="167923" y="271"/>
                  <a:pt x="173037" y="24"/>
                </a:cubicBezTo>
                <a:cubicBezTo>
                  <a:pt x="178153" y="-223"/>
                  <a:pt x="183059" y="1491"/>
                  <a:pt x="188511" y="5905"/>
                </a:cubicBezTo>
                <a:cubicBezTo>
                  <a:pt x="185914" y="22002"/>
                  <a:pt x="153202" y="38617"/>
                  <a:pt x="156317" y="5905"/>
                </a:cubicBezTo>
                <a:close/>
                <a:moveTo>
                  <a:pt x="156317" y="827666"/>
                </a:moveTo>
                <a:cubicBezTo>
                  <a:pt x="167118" y="816969"/>
                  <a:pt x="178021" y="806377"/>
                  <a:pt x="192560" y="799522"/>
                </a:cubicBezTo>
                <a:cubicBezTo>
                  <a:pt x="213435" y="800146"/>
                  <a:pt x="220184" y="814891"/>
                  <a:pt x="228806" y="827666"/>
                </a:cubicBezTo>
                <a:cubicBezTo>
                  <a:pt x="226208" y="849267"/>
                  <a:pt x="210318" y="857471"/>
                  <a:pt x="208760" y="880005"/>
                </a:cubicBezTo>
                <a:cubicBezTo>
                  <a:pt x="194638" y="880733"/>
                  <a:pt x="188407" y="889248"/>
                  <a:pt x="184564" y="900152"/>
                </a:cubicBezTo>
                <a:cubicBezTo>
                  <a:pt x="180722" y="893299"/>
                  <a:pt x="171271" y="892052"/>
                  <a:pt x="168466" y="883953"/>
                </a:cubicBezTo>
                <a:cubicBezTo>
                  <a:pt x="168466" y="874606"/>
                  <a:pt x="168466" y="865156"/>
                  <a:pt x="168466" y="855808"/>
                </a:cubicBezTo>
                <a:cubicBezTo>
                  <a:pt x="165352" y="845632"/>
                  <a:pt x="164313" y="833065"/>
                  <a:pt x="156317" y="827666"/>
                </a:cubicBezTo>
                <a:close/>
                <a:moveTo>
                  <a:pt x="148321" y="86491"/>
                </a:moveTo>
                <a:cubicBezTo>
                  <a:pt x="146243" y="79741"/>
                  <a:pt x="149385" y="78157"/>
                  <a:pt x="153993" y="78040"/>
                </a:cubicBezTo>
                <a:cubicBezTo>
                  <a:pt x="158601" y="77924"/>
                  <a:pt x="164677" y="79274"/>
                  <a:pt x="168466" y="78391"/>
                </a:cubicBezTo>
                <a:cubicBezTo>
                  <a:pt x="167637" y="95943"/>
                  <a:pt x="161406" y="85662"/>
                  <a:pt x="148321" y="86491"/>
                </a:cubicBezTo>
                <a:close/>
                <a:moveTo>
                  <a:pt x="71680" y="38099"/>
                </a:moveTo>
                <a:cubicBezTo>
                  <a:pt x="81234" y="40591"/>
                  <a:pt x="90477" y="43604"/>
                  <a:pt x="91827" y="54195"/>
                </a:cubicBezTo>
                <a:cubicBezTo>
                  <a:pt x="78742" y="55234"/>
                  <a:pt x="72510" y="49418"/>
                  <a:pt x="71680" y="38099"/>
                </a:cubicBezTo>
                <a:close/>
                <a:moveTo>
                  <a:pt x="71680" y="1158010"/>
                </a:moveTo>
                <a:cubicBezTo>
                  <a:pt x="86220" y="1157803"/>
                  <a:pt x="91204" y="1147938"/>
                  <a:pt x="103874" y="1145965"/>
                </a:cubicBezTo>
                <a:cubicBezTo>
                  <a:pt x="121735" y="1141602"/>
                  <a:pt x="123917" y="1152819"/>
                  <a:pt x="136066" y="1153960"/>
                </a:cubicBezTo>
                <a:cubicBezTo>
                  <a:pt x="140117" y="1136514"/>
                  <a:pt x="127760" y="1135371"/>
                  <a:pt x="123917" y="1125818"/>
                </a:cubicBezTo>
                <a:cubicBezTo>
                  <a:pt x="124125" y="1105877"/>
                  <a:pt x="120801" y="1082409"/>
                  <a:pt x="136066" y="1077422"/>
                </a:cubicBezTo>
                <a:cubicBezTo>
                  <a:pt x="133782" y="1067661"/>
                  <a:pt x="120906" y="1068493"/>
                  <a:pt x="111870" y="1065375"/>
                </a:cubicBezTo>
                <a:cubicBezTo>
                  <a:pt x="110624" y="1056031"/>
                  <a:pt x="123502" y="1060911"/>
                  <a:pt x="123917" y="1053330"/>
                </a:cubicBezTo>
                <a:cubicBezTo>
                  <a:pt x="110311" y="1022070"/>
                  <a:pt x="138975" y="1013141"/>
                  <a:pt x="136066" y="980739"/>
                </a:cubicBezTo>
                <a:cubicBezTo>
                  <a:pt x="153202" y="983128"/>
                  <a:pt x="154759" y="969938"/>
                  <a:pt x="160264" y="960592"/>
                </a:cubicBezTo>
                <a:cubicBezTo>
                  <a:pt x="168364" y="950520"/>
                  <a:pt x="149776" y="947093"/>
                  <a:pt x="160264" y="932449"/>
                </a:cubicBezTo>
                <a:cubicBezTo>
                  <a:pt x="169714" y="931099"/>
                  <a:pt x="176879" y="927568"/>
                  <a:pt x="184461" y="924453"/>
                </a:cubicBezTo>
                <a:cubicBezTo>
                  <a:pt x="197026" y="922584"/>
                  <a:pt x="195158" y="935253"/>
                  <a:pt x="204607" y="936500"/>
                </a:cubicBezTo>
                <a:cubicBezTo>
                  <a:pt x="203361" y="947196"/>
                  <a:pt x="227142" y="932761"/>
                  <a:pt x="220807" y="948649"/>
                </a:cubicBezTo>
                <a:cubicBezTo>
                  <a:pt x="216343" y="961735"/>
                  <a:pt x="191212" y="953946"/>
                  <a:pt x="180513" y="960696"/>
                </a:cubicBezTo>
                <a:cubicBezTo>
                  <a:pt x="175945" y="984062"/>
                  <a:pt x="187992" y="990917"/>
                  <a:pt x="192560" y="1005040"/>
                </a:cubicBezTo>
                <a:cubicBezTo>
                  <a:pt x="200973" y="1003380"/>
                  <a:pt x="203257" y="1007740"/>
                  <a:pt x="208762" y="1009089"/>
                </a:cubicBezTo>
                <a:cubicBezTo>
                  <a:pt x="222365" y="1010544"/>
                  <a:pt x="225897" y="1002132"/>
                  <a:pt x="232958" y="997044"/>
                </a:cubicBezTo>
                <a:cubicBezTo>
                  <a:pt x="245316" y="994033"/>
                  <a:pt x="240643" y="1008052"/>
                  <a:pt x="253105" y="1005144"/>
                </a:cubicBezTo>
                <a:cubicBezTo>
                  <a:pt x="269928" y="1004520"/>
                  <a:pt x="271070" y="988217"/>
                  <a:pt x="293294" y="993098"/>
                </a:cubicBezTo>
                <a:cubicBezTo>
                  <a:pt x="291737" y="1002756"/>
                  <a:pt x="300772" y="1001819"/>
                  <a:pt x="297345" y="1013245"/>
                </a:cubicBezTo>
                <a:cubicBezTo>
                  <a:pt x="279691" y="1017087"/>
                  <a:pt x="244486" y="1003275"/>
                  <a:pt x="245005" y="1025394"/>
                </a:cubicBezTo>
                <a:cubicBezTo>
                  <a:pt x="242616" y="1043777"/>
                  <a:pt x="266087" y="1035157"/>
                  <a:pt x="277198" y="1037441"/>
                </a:cubicBezTo>
                <a:cubicBezTo>
                  <a:pt x="289868" y="1040141"/>
                  <a:pt x="297552" y="1044607"/>
                  <a:pt x="305342" y="1045541"/>
                </a:cubicBezTo>
                <a:cubicBezTo>
                  <a:pt x="315934" y="1046684"/>
                  <a:pt x="322684" y="1044088"/>
                  <a:pt x="321439" y="1033392"/>
                </a:cubicBezTo>
                <a:cubicBezTo>
                  <a:pt x="331304" y="1042737"/>
                  <a:pt x="329331" y="1043465"/>
                  <a:pt x="349685" y="1049487"/>
                </a:cubicBezTo>
                <a:cubicBezTo>
                  <a:pt x="364015" y="1053849"/>
                  <a:pt x="365263" y="1058731"/>
                  <a:pt x="385929" y="1057484"/>
                </a:cubicBezTo>
                <a:cubicBezTo>
                  <a:pt x="400364" y="1060496"/>
                  <a:pt x="406284" y="1072023"/>
                  <a:pt x="426118" y="1069634"/>
                </a:cubicBezTo>
                <a:cubicBezTo>
                  <a:pt x="445019" y="1068389"/>
                  <a:pt x="449900" y="1053020"/>
                  <a:pt x="474511" y="1057484"/>
                </a:cubicBezTo>
                <a:cubicBezTo>
                  <a:pt x="488844" y="1058004"/>
                  <a:pt x="489154" y="1072439"/>
                  <a:pt x="506705" y="1069634"/>
                </a:cubicBezTo>
                <a:cubicBezTo>
                  <a:pt x="515428" y="1070257"/>
                  <a:pt x="508576" y="1055408"/>
                  <a:pt x="510755" y="1049487"/>
                </a:cubicBezTo>
                <a:cubicBezTo>
                  <a:pt x="523217" y="1046372"/>
                  <a:pt x="527995" y="1031210"/>
                  <a:pt x="538899" y="1025394"/>
                </a:cubicBezTo>
                <a:cubicBezTo>
                  <a:pt x="542949" y="1023111"/>
                  <a:pt x="550529" y="1026848"/>
                  <a:pt x="554997" y="1025394"/>
                </a:cubicBezTo>
                <a:cubicBezTo>
                  <a:pt x="564653" y="1022175"/>
                  <a:pt x="572338" y="1005872"/>
                  <a:pt x="583138" y="1013245"/>
                </a:cubicBezTo>
                <a:cubicBezTo>
                  <a:pt x="616994" y="1036090"/>
                  <a:pt x="590305" y="1091755"/>
                  <a:pt x="567041" y="1105877"/>
                </a:cubicBezTo>
                <a:cubicBezTo>
                  <a:pt x="567458" y="1123117"/>
                  <a:pt x="575973" y="1150118"/>
                  <a:pt x="567041" y="1170369"/>
                </a:cubicBezTo>
                <a:cubicBezTo>
                  <a:pt x="565587" y="1173691"/>
                  <a:pt x="557592" y="1175768"/>
                  <a:pt x="554997" y="1178365"/>
                </a:cubicBezTo>
                <a:cubicBezTo>
                  <a:pt x="553646" y="1179715"/>
                  <a:pt x="556346" y="1185115"/>
                  <a:pt x="554997" y="1186362"/>
                </a:cubicBezTo>
                <a:cubicBezTo>
                  <a:pt x="553542" y="1187711"/>
                  <a:pt x="548349" y="1185115"/>
                  <a:pt x="546894" y="1186362"/>
                </a:cubicBezTo>
                <a:cubicBezTo>
                  <a:pt x="540146" y="1193112"/>
                  <a:pt x="535368" y="1200278"/>
                  <a:pt x="530799" y="1206509"/>
                </a:cubicBezTo>
                <a:cubicBezTo>
                  <a:pt x="514598" y="1200485"/>
                  <a:pt x="503174" y="1214505"/>
                  <a:pt x="490506" y="1214505"/>
                </a:cubicBezTo>
                <a:cubicBezTo>
                  <a:pt x="470151" y="1214505"/>
                  <a:pt x="455507" y="1202146"/>
                  <a:pt x="438165" y="1194358"/>
                </a:cubicBezTo>
                <a:cubicBezTo>
                  <a:pt x="432868" y="1174211"/>
                  <a:pt x="416460" y="1164968"/>
                  <a:pt x="401921" y="1154064"/>
                </a:cubicBezTo>
                <a:cubicBezTo>
                  <a:pt x="392471" y="1154064"/>
                  <a:pt x="383124" y="1154064"/>
                  <a:pt x="373779" y="1154064"/>
                </a:cubicBezTo>
                <a:cubicBezTo>
                  <a:pt x="364951" y="1154792"/>
                  <a:pt x="360900" y="1150741"/>
                  <a:pt x="361627" y="1142017"/>
                </a:cubicBezTo>
                <a:cubicBezTo>
                  <a:pt x="350205" y="1146171"/>
                  <a:pt x="344804" y="1146171"/>
                  <a:pt x="333484" y="1142017"/>
                </a:cubicBezTo>
                <a:cubicBezTo>
                  <a:pt x="334212" y="1127895"/>
                  <a:pt x="342726" y="1121767"/>
                  <a:pt x="353631" y="1117820"/>
                </a:cubicBezTo>
                <a:cubicBezTo>
                  <a:pt x="345012" y="1095389"/>
                  <a:pt x="313856" y="1095805"/>
                  <a:pt x="285195" y="1093624"/>
                </a:cubicBezTo>
                <a:cubicBezTo>
                  <a:pt x="280626" y="1111902"/>
                  <a:pt x="258609" y="1112732"/>
                  <a:pt x="252897" y="1129867"/>
                </a:cubicBezTo>
                <a:cubicBezTo>
                  <a:pt x="235244" y="1124467"/>
                  <a:pt x="228077" y="1133503"/>
                  <a:pt x="216654" y="1121767"/>
                </a:cubicBezTo>
                <a:cubicBezTo>
                  <a:pt x="206789" y="1128206"/>
                  <a:pt x="198792" y="1136201"/>
                  <a:pt x="192456" y="1145965"/>
                </a:cubicBezTo>
                <a:cubicBezTo>
                  <a:pt x="192872" y="1157388"/>
                  <a:pt x="207620" y="1163100"/>
                  <a:pt x="196507" y="1174107"/>
                </a:cubicBezTo>
                <a:cubicBezTo>
                  <a:pt x="177917" y="1185531"/>
                  <a:pt x="181865" y="1158737"/>
                  <a:pt x="160160" y="1161957"/>
                </a:cubicBezTo>
                <a:cubicBezTo>
                  <a:pt x="150503" y="1171304"/>
                  <a:pt x="166494" y="1172757"/>
                  <a:pt x="168260" y="1182104"/>
                </a:cubicBezTo>
                <a:cubicBezTo>
                  <a:pt x="174180" y="1232470"/>
                  <a:pt x="163380" y="1269857"/>
                  <a:pt x="107819" y="1262691"/>
                </a:cubicBezTo>
                <a:cubicBezTo>
                  <a:pt x="83208" y="1240571"/>
                  <a:pt x="69812" y="1206924"/>
                  <a:pt x="71680" y="1158010"/>
                </a:cubicBezTo>
                <a:close/>
                <a:moveTo>
                  <a:pt x="19340" y="364391"/>
                </a:moveTo>
                <a:cubicBezTo>
                  <a:pt x="19340" y="358992"/>
                  <a:pt x="19340" y="353592"/>
                  <a:pt x="19340" y="348295"/>
                </a:cubicBezTo>
                <a:cubicBezTo>
                  <a:pt x="28790" y="346945"/>
                  <a:pt x="34502" y="341857"/>
                  <a:pt x="47586" y="344245"/>
                </a:cubicBezTo>
                <a:cubicBezTo>
                  <a:pt x="55791" y="353487"/>
                  <a:pt x="56103" y="370623"/>
                  <a:pt x="71783" y="372389"/>
                </a:cubicBezTo>
                <a:cubicBezTo>
                  <a:pt x="59738" y="392121"/>
                  <a:pt x="85596" y="391704"/>
                  <a:pt x="83830" y="412682"/>
                </a:cubicBezTo>
                <a:cubicBezTo>
                  <a:pt x="101380" y="416836"/>
                  <a:pt x="102420" y="404374"/>
                  <a:pt x="112078" y="400635"/>
                </a:cubicBezTo>
                <a:cubicBezTo>
                  <a:pt x="136066" y="399390"/>
                  <a:pt x="155798" y="402505"/>
                  <a:pt x="156421" y="424832"/>
                </a:cubicBezTo>
                <a:cubicBezTo>
                  <a:pt x="172830" y="444355"/>
                  <a:pt x="201388" y="451003"/>
                  <a:pt x="224857" y="452976"/>
                </a:cubicBezTo>
                <a:cubicBezTo>
                  <a:pt x="238151" y="446121"/>
                  <a:pt x="245419" y="433348"/>
                  <a:pt x="245003" y="412682"/>
                </a:cubicBezTo>
                <a:cubicBezTo>
                  <a:pt x="257985" y="409048"/>
                  <a:pt x="250715" y="425870"/>
                  <a:pt x="257155" y="428779"/>
                </a:cubicBezTo>
                <a:cubicBezTo>
                  <a:pt x="271798" y="427326"/>
                  <a:pt x="272110" y="411539"/>
                  <a:pt x="285401" y="408632"/>
                </a:cubicBezTo>
                <a:cubicBezTo>
                  <a:pt x="279898" y="399285"/>
                  <a:pt x="273875" y="390562"/>
                  <a:pt x="265150" y="384436"/>
                </a:cubicBezTo>
                <a:cubicBezTo>
                  <a:pt x="263282" y="371765"/>
                  <a:pt x="270136" y="367922"/>
                  <a:pt x="277197" y="364289"/>
                </a:cubicBezTo>
                <a:cubicBezTo>
                  <a:pt x="277613" y="350476"/>
                  <a:pt x="252688" y="361899"/>
                  <a:pt x="253105" y="348190"/>
                </a:cubicBezTo>
                <a:cubicBezTo>
                  <a:pt x="250404" y="332095"/>
                  <a:pt x="268370" y="336664"/>
                  <a:pt x="281248" y="336145"/>
                </a:cubicBezTo>
                <a:cubicBezTo>
                  <a:pt x="284676" y="340818"/>
                  <a:pt x="286545" y="346945"/>
                  <a:pt x="285297" y="356292"/>
                </a:cubicBezTo>
                <a:cubicBezTo>
                  <a:pt x="294852" y="361484"/>
                  <a:pt x="296721" y="374362"/>
                  <a:pt x="301395" y="384538"/>
                </a:cubicBezTo>
                <a:cubicBezTo>
                  <a:pt x="309392" y="380488"/>
                  <a:pt x="318530" y="377581"/>
                  <a:pt x="321541" y="368441"/>
                </a:cubicBezTo>
                <a:cubicBezTo>
                  <a:pt x="340753" y="370207"/>
                  <a:pt x="351658" y="363665"/>
                  <a:pt x="361834" y="356292"/>
                </a:cubicBezTo>
                <a:cubicBezTo>
                  <a:pt x="361834" y="329394"/>
                  <a:pt x="381357" y="322021"/>
                  <a:pt x="398079" y="311948"/>
                </a:cubicBezTo>
                <a:cubicBezTo>
                  <a:pt x="414590" y="308833"/>
                  <a:pt x="418744" y="318180"/>
                  <a:pt x="434321" y="315999"/>
                </a:cubicBezTo>
                <a:cubicBezTo>
                  <a:pt x="444396" y="316726"/>
                  <a:pt x="446991" y="309872"/>
                  <a:pt x="450419" y="303952"/>
                </a:cubicBezTo>
                <a:cubicBezTo>
                  <a:pt x="466307" y="304990"/>
                  <a:pt x="478354" y="302393"/>
                  <a:pt x="482613" y="291905"/>
                </a:cubicBezTo>
                <a:cubicBezTo>
                  <a:pt x="495645" y="291023"/>
                  <a:pt x="505744" y="289595"/>
                  <a:pt x="515091" y="289595"/>
                </a:cubicBezTo>
                <a:cubicBezTo>
                  <a:pt x="524437" y="289595"/>
                  <a:pt x="533030" y="291023"/>
                  <a:pt x="543052" y="295852"/>
                </a:cubicBezTo>
                <a:cubicBezTo>
                  <a:pt x="539728" y="307275"/>
                  <a:pt x="548764" y="306340"/>
                  <a:pt x="547103" y="315999"/>
                </a:cubicBezTo>
                <a:cubicBezTo>
                  <a:pt x="549905" y="326903"/>
                  <a:pt x="538795" y="323788"/>
                  <a:pt x="535056" y="328148"/>
                </a:cubicBezTo>
                <a:cubicBezTo>
                  <a:pt x="537860" y="345698"/>
                  <a:pt x="523425" y="346011"/>
                  <a:pt x="523009" y="360342"/>
                </a:cubicBezTo>
                <a:cubicBezTo>
                  <a:pt x="523840" y="372908"/>
                  <a:pt x="543052" y="367092"/>
                  <a:pt x="555202" y="368337"/>
                </a:cubicBezTo>
                <a:cubicBezTo>
                  <a:pt x="554891" y="374050"/>
                  <a:pt x="554579" y="379762"/>
                  <a:pt x="559252" y="380384"/>
                </a:cubicBezTo>
                <a:cubicBezTo>
                  <a:pt x="546583" y="400635"/>
                  <a:pt x="518128" y="378930"/>
                  <a:pt x="506914" y="372389"/>
                </a:cubicBezTo>
                <a:cubicBezTo>
                  <a:pt x="476797" y="375815"/>
                  <a:pt x="463191" y="395857"/>
                  <a:pt x="438372" y="404685"/>
                </a:cubicBezTo>
                <a:cubicBezTo>
                  <a:pt x="444292" y="422963"/>
                  <a:pt x="488012" y="403440"/>
                  <a:pt x="494763" y="420782"/>
                </a:cubicBezTo>
                <a:cubicBezTo>
                  <a:pt x="516051" y="420262"/>
                  <a:pt x="520725" y="415279"/>
                  <a:pt x="531005" y="428882"/>
                </a:cubicBezTo>
                <a:cubicBezTo>
                  <a:pt x="532044" y="448613"/>
                  <a:pt x="513142" y="448511"/>
                  <a:pt x="498811" y="453080"/>
                </a:cubicBezTo>
                <a:cubicBezTo>
                  <a:pt x="492165" y="461283"/>
                  <a:pt x="480327" y="464190"/>
                  <a:pt x="478665" y="477276"/>
                </a:cubicBezTo>
                <a:cubicBezTo>
                  <a:pt x="470461" y="476134"/>
                  <a:pt x="470774" y="466476"/>
                  <a:pt x="462568" y="465229"/>
                </a:cubicBezTo>
                <a:cubicBezTo>
                  <a:pt x="453430" y="468138"/>
                  <a:pt x="431206" y="457959"/>
                  <a:pt x="434426" y="473226"/>
                </a:cubicBezTo>
                <a:cubicBezTo>
                  <a:pt x="426013" y="468241"/>
                  <a:pt x="418744" y="462114"/>
                  <a:pt x="410332" y="457130"/>
                </a:cubicBezTo>
                <a:cubicBezTo>
                  <a:pt x="405243" y="458064"/>
                  <a:pt x="405036" y="469177"/>
                  <a:pt x="410332" y="469279"/>
                </a:cubicBezTo>
                <a:cubicBezTo>
                  <a:pt x="383853" y="491192"/>
                  <a:pt x="383539" y="539274"/>
                  <a:pt x="357889" y="561913"/>
                </a:cubicBezTo>
                <a:cubicBezTo>
                  <a:pt x="345737" y="561913"/>
                  <a:pt x="333692" y="561913"/>
                  <a:pt x="321645" y="561913"/>
                </a:cubicBezTo>
                <a:cubicBezTo>
                  <a:pt x="319672" y="574583"/>
                  <a:pt x="328915" y="576140"/>
                  <a:pt x="325695" y="590057"/>
                </a:cubicBezTo>
                <a:cubicBezTo>
                  <a:pt x="317699" y="578218"/>
                  <a:pt x="298902" y="585488"/>
                  <a:pt x="293399" y="598156"/>
                </a:cubicBezTo>
                <a:cubicBezTo>
                  <a:pt x="274705" y="594209"/>
                  <a:pt x="269098" y="603349"/>
                  <a:pt x="257155" y="606152"/>
                </a:cubicBezTo>
                <a:cubicBezTo>
                  <a:pt x="245523" y="606984"/>
                  <a:pt x="236593" y="605115"/>
                  <a:pt x="232958" y="598156"/>
                </a:cubicBezTo>
                <a:cubicBezTo>
                  <a:pt x="218626" y="603349"/>
                  <a:pt x="218211" y="607190"/>
                  <a:pt x="200660" y="602103"/>
                </a:cubicBezTo>
                <a:cubicBezTo>
                  <a:pt x="194844" y="594522"/>
                  <a:pt x="200557" y="575413"/>
                  <a:pt x="192560" y="569910"/>
                </a:cubicBezTo>
                <a:cubicBezTo>
                  <a:pt x="198687" y="552462"/>
                  <a:pt x="220288" y="550283"/>
                  <a:pt x="232958" y="549764"/>
                </a:cubicBezTo>
                <a:cubicBezTo>
                  <a:pt x="234205" y="540416"/>
                  <a:pt x="232231" y="534290"/>
                  <a:pt x="228907" y="529617"/>
                </a:cubicBezTo>
                <a:cubicBezTo>
                  <a:pt x="217172" y="534186"/>
                  <a:pt x="221120" y="551632"/>
                  <a:pt x="204711" y="541766"/>
                </a:cubicBezTo>
                <a:cubicBezTo>
                  <a:pt x="198895" y="547997"/>
                  <a:pt x="191418" y="552567"/>
                  <a:pt x="188613" y="561913"/>
                </a:cubicBezTo>
                <a:cubicBezTo>
                  <a:pt x="151435" y="566794"/>
                  <a:pt x="144064" y="542079"/>
                  <a:pt x="104081" y="549764"/>
                </a:cubicBezTo>
                <a:cubicBezTo>
                  <a:pt x="97331" y="535016"/>
                  <a:pt x="83725" y="527123"/>
                  <a:pt x="71888" y="517466"/>
                </a:cubicBezTo>
                <a:cubicBezTo>
                  <a:pt x="66694" y="499811"/>
                  <a:pt x="54441" y="489219"/>
                  <a:pt x="47690" y="473226"/>
                </a:cubicBezTo>
                <a:cubicBezTo>
                  <a:pt x="41355" y="462114"/>
                  <a:pt x="24637" y="461283"/>
                  <a:pt x="27439" y="441033"/>
                </a:cubicBezTo>
                <a:cubicBezTo>
                  <a:pt x="34189" y="435633"/>
                  <a:pt x="40941" y="430337"/>
                  <a:pt x="55687" y="432933"/>
                </a:cubicBezTo>
                <a:cubicBezTo>
                  <a:pt x="65864" y="423067"/>
                  <a:pt x="47171" y="424417"/>
                  <a:pt x="51740" y="408735"/>
                </a:cubicBezTo>
                <a:cubicBezTo>
                  <a:pt x="48210" y="395857"/>
                  <a:pt x="65035" y="403232"/>
                  <a:pt x="63787" y="392640"/>
                </a:cubicBezTo>
                <a:cubicBezTo>
                  <a:pt x="57661" y="377269"/>
                  <a:pt x="39695" y="373738"/>
                  <a:pt x="31593" y="360446"/>
                </a:cubicBezTo>
                <a:cubicBezTo>
                  <a:pt x="28167" y="362523"/>
                  <a:pt x="24947" y="364599"/>
                  <a:pt x="19340" y="364391"/>
                </a:cubicBezTo>
                <a:close/>
                <a:moveTo>
                  <a:pt x="0" y="211370"/>
                </a:moveTo>
                <a:lnTo>
                  <a:pt x="0" y="124497"/>
                </a:lnTo>
                <a:lnTo>
                  <a:pt x="17289" y="116374"/>
                </a:lnTo>
                <a:cubicBezTo>
                  <a:pt x="24013" y="112350"/>
                  <a:pt x="30815" y="108404"/>
                  <a:pt x="39695" y="106534"/>
                </a:cubicBezTo>
                <a:cubicBezTo>
                  <a:pt x="40733" y="92099"/>
                  <a:pt x="27545" y="91788"/>
                  <a:pt x="27545" y="78287"/>
                </a:cubicBezTo>
                <a:lnTo>
                  <a:pt x="0" y="77764"/>
                </a:lnTo>
                <a:lnTo>
                  <a:pt x="0" y="66240"/>
                </a:lnTo>
                <a:lnTo>
                  <a:pt x="72095" y="66240"/>
                </a:lnTo>
                <a:cubicBezTo>
                  <a:pt x="88504" y="67278"/>
                  <a:pt x="91931" y="81299"/>
                  <a:pt x="112389" y="78287"/>
                </a:cubicBezTo>
                <a:cubicBezTo>
                  <a:pt x="114778" y="86698"/>
                  <a:pt x="120906" y="91371"/>
                  <a:pt x="124436" y="98538"/>
                </a:cubicBezTo>
                <a:cubicBezTo>
                  <a:pt x="144583" y="98538"/>
                  <a:pt x="164729" y="98538"/>
                  <a:pt x="184877" y="98538"/>
                </a:cubicBezTo>
                <a:cubicBezTo>
                  <a:pt x="183733" y="111727"/>
                  <a:pt x="200454" y="107053"/>
                  <a:pt x="200973" y="118581"/>
                </a:cubicBezTo>
                <a:cubicBezTo>
                  <a:pt x="210423" y="121282"/>
                  <a:pt x="211773" y="131977"/>
                  <a:pt x="221120" y="134780"/>
                </a:cubicBezTo>
                <a:cubicBezTo>
                  <a:pt x="216550" y="158043"/>
                  <a:pt x="229428" y="164067"/>
                  <a:pt x="233269" y="179021"/>
                </a:cubicBezTo>
                <a:cubicBezTo>
                  <a:pt x="236801" y="194598"/>
                  <a:pt x="223403" y="193352"/>
                  <a:pt x="221120" y="203217"/>
                </a:cubicBezTo>
                <a:cubicBezTo>
                  <a:pt x="216862" y="217861"/>
                  <a:pt x="230259" y="249950"/>
                  <a:pt x="213020" y="251611"/>
                </a:cubicBezTo>
                <a:cubicBezTo>
                  <a:pt x="212811" y="258465"/>
                  <a:pt x="216032" y="262100"/>
                  <a:pt x="221120" y="263658"/>
                </a:cubicBezTo>
                <a:cubicBezTo>
                  <a:pt x="219978" y="271862"/>
                  <a:pt x="210319" y="271654"/>
                  <a:pt x="204919" y="275705"/>
                </a:cubicBezTo>
                <a:cubicBezTo>
                  <a:pt x="208347" y="280378"/>
                  <a:pt x="210215" y="286505"/>
                  <a:pt x="208968" y="295852"/>
                </a:cubicBezTo>
                <a:cubicBezTo>
                  <a:pt x="196611" y="296060"/>
                  <a:pt x="193185" y="287439"/>
                  <a:pt x="184772" y="283805"/>
                </a:cubicBezTo>
                <a:cubicBezTo>
                  <a:pt x="172934" y="292113"/>
                  <a:pt x="163482" y="302808"/>
                  <a:pt x="152578" y="311948"/>
                </a:cubicBezTo>
                <a:cubicBezTo>
                  <a:pt x="145622" y="313402"/>
                  <a:pt x="144893" y="308833"/>
                  <a:pt x="144478" y="303952"/>
                </a:cubicBezTo>
                <a:cubicBezTo>
                  <a:pt x="136170" y="305094"/>
                  <a:pt x="136379" y="314751"/>
                  <a:pt x="132329" y="320048"/>
                </a:cubicBezTo>
                <a:cubicBezTo>
                  <a:pt x="125266" y="316413"/>
                  <a:pt x="123501" y="307482"/>
                  <a:pt x="124227" y="295852"/>
                </a:cubicBezTo>
                <a:cubicBezTo>
                  <a:pt x="104600" y="285362"/>
                  <a:pt x="105327" y="308105"/>
                  <a:pt x="92035" y="299901"/>
                </a:cubicBezTo>
                <a:cubicBezTo>
                  <a:pt x="93280" y="275913"/>
                  <a:pt x="74277" y="271966"/>
                  <a:pt x="71889" y="251611"/>
                </a:cubicBezTo>
                <a:cubicBezTo>
                  <a:pt x="61086" y="251611"/>
                  <a:pt x="50391" y="251611"/>
                  <a:pt x="39695" y="251611"/>
                </a:cubicBezTo>
                <a:cubicBezTo>
                  <a:pt x="23078" y="249534"/>
                  <a:pt x="15835" y="234814"/>
                  <a:pt x="8306" y="221924"/>
                </a:cubicBezTo>
                <a:close/>
                <a:moveTo>
                  <a:pt x="0" y="981225"/>
                </a:moveTo>
                <a:lnTo>
                  <a:pt x="0" y="517362"/>
                </a:lnTo>
                <a:lnTo>
                  <a:pt x="15393" y="517362"/>
                </a:lnTo>
                <a:cubicBezTo>
                  <a:pt x="15498" y="521309"/>
                  <a:pt x="20275" y="520477"/>
                  <a:pt x="23389" y="521413"/>
                </a:cubicBezTo>
                <a:cubicBezTo>
                  <a:pt x="23598" y="534601"/>
                  <a:pt x="40629" y="531070"/>
                  <a:pt x="39487" y="545609"/>
                </a:cubicBezTo>
                <a:cubicBezTo>
                  <a:pt x="56518" y="540624"/>
                  <a:pt x="59946" y="545401"/>
                  <a:pt x="71680" y="553605"/>
                </a:cubicBezTo>
                <a:cubicBezTo>
                  <a:pt x="71784" y="565858"/>
                  <a:pt x="63166" y="569286"/>
                  <a:pt x="59530" y="577802"/>
                </a:cubicBezTo>
                <a:cubicBezTo>
                  <a:pt x="77496" y="582683"/>
                  <a:pt x="88816" y="594209"/>
                  <a:pt x="91723" y="614045"/>
                </a:cubicBezTo>
                <a:cubicBezTo>
                  <a:pt x="85700" y="630870"/>
                  <a:pt x="74277" y="642189"/>
                  <a:pt x="59530" y="650289"/>
                </a:cubicBezTo>
                <a:cubicBezTo>
                  <a:pt x="59530" y="663685"/>
                  <a:pt x="72614" y="663998"/>
                  <a:pt x="71680" y="678433"/>
                </a:cubicBezTo>
                <a:cubicBezTo>
                  <a:pt x="56726" y="674174"/>
                  <a:pt x="63787" y="692036"/>
                  <a:pt x="55583" y="694529"/>
                </a:cubicBezTo>
                <a:cubicBezTo>
                  <a:pt x="73133" y="709172"/>
                  <a:pt x="92450" y="722153"/>
                  <a:pt x="99927" y="746869"/>
                </a:cubicBezTo>
                <a:cubicBezTo>
                  <a:pt x="91827" y="758916"/>
                  <a:pt x="84870" y="771999"/>
                  <a:pt x="71784" y="779062"/>
                </a:cubicBezTo>
                <a:cubicBezTo>
                  <a:pt x="72718" y="791525"/>
                  <a:pt x="83000" y="794742"/>
                  <a:pt x="87881" y="803259"/>
                </a:cubicBezTo>
                <a:cubicBezTo>
                  <a:pt x="94838" y="798066"/>
                  <a:pt x="92970" y="784046"/>
                  <a:pt x="103978" y="783008"/>
                </a:cubicBezTo>
                <a:cubicBezTo>
                  <a:pt x="114050" y="782489"/>
                  <a:pt x="116438" y="789343"/>
                  <a:pt x="124125" y="791109"/>
                </a:cubicBezTo>
                <a:cubicBezTo>
                  <a:pt x="124955" y="802636"/>
                  <a:pt x="124643" y="813125"/>
                  <a:pt x="112078" y="811256"/>
                </a:cubicBezTo>
                <a:cubicBezTo>
                  <a:pt x="119139" y="824340"/>
                  <a:pt x="132226" y="831403"/>
                  <a:pt x="144273" y="839502"/>
                </a:cubicBezTo>
                <a:cubicBezTo>
                  <a:pt x="144478" y="859443"/>
                  <a:pt x="141052" y="882912"/>
                  <a:pt x="156421" y="887794"/>
                </a:cubicBezTo>
                <a:cubicBezTo>
                  <a:pt x="156006" y="898074"/>
                  <a:pt x="141467" y="894231"/>
                  <a:pt x="136275" y="899943"/>
                </a:cubicBezTo>
                <a:cubicBezTo>
                  <a:pt x="140532" y="926944"/>
                  <a:pt x="113845" y="923101"/>
                  <a:pt x="112078" y="944182"/>
                </a:cubicBezTo>
                <a:cubicBezTo>
                  <a:pt x="95253" y="946157"/>
                  <a:pt x="83727" y="953528"/>
                  <a:pt x="71784" y="960279"/>
                </a:cubicBezTo>
                <a:cubicBezTo>
                  <a:pt x="61086" y="960279"/>
                  <a:pt x="48729" y="961836"/>
                  <a:pt x="43536" y="956229"/>
                </a:cubicBezTo>
                <a:cubicBezTo>
                  <a:pt x="38137" y="958929"/>
                  <a:pt x="36060" y="964848"/>
                  <a:pt x="35540" y="972326"/>
                </a:cubicBezTo>
                <a:cubicBezTo>
                  <a:pt x="25466" y="971911"/>
                  <a:pt x="23078" y="964848"/>
                  <a:pt x="15393" y="972326"/>
                </a:cubicBezTo>
                <a:cubicBezTo>
                  <a:pt x="16537" y="980634"/>
                  <a:pt x="26194" y="980323"/>
                  <a:pt x="31491" y="984373"/>
                </a:cubicBezTo>
                <a:cubicBezTo>
                  <a:pt x="22664" y="991745"/>
                  <a:pt x="32216" y="1017293"/>
                  <a:pt x="23389" y="1024769"/>
                </a:cubicBezTo>
                <a:cubicBezTo>
                  <a:pt x="13317" y="1013347"/>
                  <a:pt x="9163" y="995901"/>
                  <a:pt x="3244" y="980426"/>
                </a:cubicBezTo>
                <a:close/>
                <a:moveTo>
                  <a:pt x="0" y="1044137"/>
                </a:moveTo>
                <a:lnTo>
                  <a:pt x="0" y="1036520"/>
                </a:lnTo>
                <a:lnTo>
                  <a:pt x="7774" y="1033246"/>
                </a:lnTo>
                <a:cubicBezTo>
                  <a:pt x="8903" y="1030351"/>
                  <a:pt x="9215" y="1026638"/>
                  <a:pt x="11344" y="1024769"/>
                </a:cubicBezTo>
                <a:cubicBezTo>
                  <a:pt x="23493" y="1029650"/>
                  <a:pt x="8437" y="1040036"/>
                  <a:pt x="7295" y="1044918"/>
                </a:cubicBezTo>
                <a:close/>
                <a:moveTo>
                  <a:pt x="0" y="1202443"/>
                </a:moveTo>
                <a:lnTo>
                  <a:pt x="0" y="1119650"/>
                </a:lnTo>
                <a:lnTo>
                  <a:pt x="11342" y="1133917"/>
                </a:lnTo>
                <a:cubicBezTo>
                  <a:pt x="29205" y="1129452"/>
                  <a:pt x="27439" y="1144613"/>
                  <a:pt x="39487" y="1146067"/>
                </a:cubicBezTo>
                <a:cubicBezTo>
                  <a:pt x="32528" y="1156556"/>
                  <a:pt x="25052" y="1166525"/>
                  <a:pt x="7188" y="116621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" name="Google Shape;214;p6"/>
          <p:cNvSpPr/>
          <p:nvPr/>
        </p:nvSpPr>
        <p:spPr>
          <a:xfrm rot="-5400000" flipH="1">
            <a:off x="5290593" y="5627270"/>
            <a:ext cx="963822" cy="1497652"/>
          </a:xfrm>
          <a:custGeom>
            <a:avLst/>
            <a:gdLst/>
            <a:ahLst/>
            <a:cxnLst/>
            <a:rect l="l" t="t" r="r" b="b"/>
            <a:pathLst>
              <a:path w="963822" h="1501406" extrusionOk="0">
                <a:moveTo>
                  <a:pt x="57294" y="1145829"/>
                </a:moveTo>
                <a:cubicBezTo>
                  <a:pt x="56633" y="1152169"/>
                  <a:pt x="53339" y="1157309"/>
                  <a:pt x="45614" y="1155524"/>
                </a:cubicBezTo>
                <a:cubicBezTo>
                  <a:pt x="39335" y="1148753"/>
                  <a:pt x="40074" y="1127701"/>
                  <a:pt x="53185" y="1128932"/>
                </a:cubicBezTo>
                <a:cubicBezTo>
                  <a:pt x="55986" y="1131948"/>
                  <a:pt x="57956" y="1139489"/>
                  <a:pt x="57294" y="1145829"/>
                </a:cubicBezTo>
                <a:close/>
                <a:moveTo>
                  <a:pt x="64634" y="482656"/>
                </a:moveTo>
                <a:cubicBezTo>
                  <a:pt x="63280" y="495274"/>
                  <a:pt x="53246" y="499153"/>
                  <a:pt x="45613" y="505493"/>
                </a:cubicBezTo>
                <a:cubicBezTo>
                  <a:pt x="27578" y="503277"/>
                  <a:pt x="15635" y="494905"/>
                  <a:pt x="0" y="490289"/>
                </a:cubicBezTo>
                <a:cubicBezTo>
                  <a:pt x="6525" y="463142"/>
                  <a:pt x="46906" y="471638"/>
                  <a:pt x="64634" y="482656"/>
                </a:cubicBezTo>
                <a:close/>
                <a:moveTo>
                  <a:pt x="98397" y="1121328"/>
                </a:moveTo>
                <a:cubicBezTo>
                  <a:pt x="98397" y="1125883"/>
                  <a:pt x="94735" y="1130438"/>
                  <a:pt x="87410" y="1128930"/>
                </a:cubicBezTo>
                <a:cubicBezTo>
                  <a:pt x="87718" y="1118527"/>
                  <a:pt x="81070" y="1121297"/>
                  <a:pt x="87410" y="1113726"/>
                </a:cubicBezTo>
                <a:cubicBezTo>
                  <a:pt x="94735" y="1112218"/>
                  <a:pt x="98397" y="1116773"/>
                  <a:pt x="98397" y="1121328"/>
                </a:cubicBezTo>
                <a:close/>
                <a:moveTo>
                  <a:pt x="139679" y="344732"/>
                </a:moveTo>
                <a:cubicBezTo>
                  <a:pt x="140518" y="347402"/>
                  <a:pt x="140410" y="349788"/>
                  <a:pt x="136840" y="353389"/>
                </a:cubicBezTo>
                <a:cubicBezTo>
                  <a:pt x="128714" y="355666"/>
                  <a:pt x="123052" y="330674"/>
                  <a:pt x="136840" y="334368"/>
                </a:cubicBezTo>
                <a:cubicBezTo>
                  <a:pt x="137055" y="339108"/>
                  <a:pt x="138841" y="342062"/>
                  <a:pt x="139679" y="344732"/>
                </a:cubicBezTo>
                <a:close/>
                <a:moveTo>
                  <a:pt x="171065" y="303958"/>
                </a:moveTo>
                <a:cubicBezTo>
                  <a:pt x="169095" y="309622"/>
                  <a:pt x="165464" y="313561"/>
                  <a:pt x="163432" y="319162"/>
                </a:cubicBezTo>
                <a:cubicBezTo>
                  <a:pt x="155307" y="304512"/>
                  <a:pt x="141702" y="295278"/>
                  <a:pt x="144412" y="269733"/>
                </a:cubicBezTo>
                <a:cubicBezTo>
                  <a:pt x="157215" y="272134"/>
                  <a:pt x="153707" y="290847"/>
                  <a:pt x="167249" y="292570"/>
                </a:cubicBezTo>
                <a:cubicBezTo>
                  <a:pt x="166941" y="297988"/>
                  <a:pt x="166633" y="303343"/>
                  <a:pt x="171065" y="303958"/>
                </a:cubicBezTo>
                <a:close/>
                <a:moveTo>
                  <a:pt x="182537" y="562439"/>
                </a:moveTo>
                <a:cubicBezTo>
                  <a:pt x="182822" y="567218"/>
                  <a:pt x="182452" y="572650"/>
                  <a:pt x="182452" y="577697"/>
                </a:cubicBezTo>
                <a:cubicBezTo>
                  <a:pt x="169096" y="585700"/>
                  <a:pt x="146258" y="600905"/>
                  <a:pt x="129269" y="592903"/>
                </a:cubicBezTo>
                <a:cubicBezTo>
                  <a:pt x="125575" y="583730"/>
                  <a:pt x="132039" y="583730"/>
                  <a:pt x="136901" y="577697"/>
                </a:cubicBezTo>
                <a:cubicBezTo>
                  <a:pt x="144350" y="568341"/>
                  <a:pt x="164171" y="557261"/>
                  <a:pt x="178698" y="551105"/>
                </a:cubicBezTo>
                <a:cubicBezTo>
                  <a:pt x="181314" y="553537"/>
                  <a:pt x="182253" y="557661"/>
                  <a:pt x="182537" y="562439"/>
                </a:cubicBezTo>
                <a:close/>
                <a:moveTo>
                  <a:pt x="323231" y="1170727"/>
                </a:moveTo>
                <a:cubicBezTo>
                  <a:pt x="324770" y="1187470"/>
                  <a:pt x="305010" y="1182915"/>
                  <a:pt x="311843" y="1204952"/>
                </a:cubicBezTo>
                <a:cubicBezTo>
                  <a:pt x="305319" y="1209815"/>
                  <a:pt x="296885" y="1212831"/>
                  <a:pt x="296639" y="1223973"/>
                </a:cubicBezTo>
                <a:cubicBezTo>
                  <a:pt x="294115" y="1242932"/>
                  <a:pt x="308026" y="1245518"/>
                  <a:pt x="311843" y="1258198"/>
                </a:cubicBezTo>
                <a:cubicBezTo>
                  <a:pt x="311720" y="1273402"/>
                  <a:pt x="311720" y="1288606"/>
                  <a:pt x="311720" y="1303811"/>
                </a:cubicBezTo>
                <a:cubicBezTo>
                  <a:pt x="301686" y="1306027"/>
                  <a:pt x="297008" y="1319015"/>
                  <a:pt x="285128" y="1322831"/>
                </a:cubicBezTo>
                <a:cubicBezTo>
                  <a:pt x="271893" y="1327079"/>
                  <a:pt x="253735" y="1319753"/>
                  <a:pt x="239515" y="1326648"/>
                </a:cubicBezTo>
                <a:cubicBezTo>
                  <a:pt x="217786" y="1317907"/>
                  <a:pt x="206459" y="1298825"/>
                  <a:pt x="190085" y="1284790"/>
                </a:cubicBezTo>
                <a:cubicBezTo>
                  <a:pt x="179375" y="1284236"/>
                  <a:pt x="180545" y="1295562"/>
                  <a:pt x="174881" y="1299994"/>
                </a:cubicBezTo>
                <a:cubicBezTo>
                  <a:pt x="158630" y="1294700"/>
                  <a:pt x="156846" y="1274941"/>
                  <a:pt x="129269" y="1280974"/>
                </a:cubicBezTo>
                <a:cubicBezTo>
                  <a:pt x="130807" y="1271802"/>
                  <a:pt x="122312" y="1272725"/>
                  <a:pt x="125452" y="1261953"/>
                </a:cubicBezTo>
                <a:cubicBezTo>
                  <a:pt x="104831" y="1248349"/>
                  <a:pt x="81933" y="1237022"/>
                  <a:pt x="83656" y="1201136"/>
                </a:cubicBezTo>
                <a:cubicBezTo>
                  <a:pt x="81501" y="1191655"/>
                  <a:pt x="62295" y="1179653"/>
                  <a:pt x="68451" y="1174543"/>
                </a:cubicBezTo>
                <a:cubicBezTo>
                  <a:pt x="80640" y="1164202"/>
                  <a:pt x="90981" y="1180145"/>
                  <a:pt x="106493" y="1178360"/>
                </a:cubicBezTo>
                <a:cubicBezTo>
                  <a:pt x="121082" y="1179037"/>
                  <a:pt x="121204" y="1165249"/>
                  <a:pt x="133084" y="1163155"/>
                </a:cubicBezTo>
                <a:cubicBezTo>
                  <a:pt x="129946" y="1121975"/>
                  <a:pt x="155676" y="1109725"/>
                  <a:pt x="171126" y="1087134"/>
                </a:cubicBezTo>
                <a:cubicBezTo>
                  <a:pt x="171557" y="1076176"/>
                  <a:pt x="169033" y="1062265"/>
                  <a:pt x="174943" y="1056725"/>
                </a:cubicBezTo>
                <a:cubicBezTo>
                  <a:pt x="180483" y="1077839"/>
                  <a:pt x="213724" y="1071129"/>
                  <a:pt x="239577" y="1071929"/>
                </a:cubicBezTo>
                <a:cubicBezTo>
                  <a:pt x="254904" y="1078147"/>
                  <a:pt x="267707" y="1086888"/>
                  <a:pt x="273801" y="1102338"/>
                </a:cubicBezTo>
                <a:cubicBezTo>
                  <a:pt x="278664" y="1097168"/>
                  <a:pt x="291775" y="1097168"/>
                  <a:pt x="296639" y="1102338"/>
                </a:cubicBezTo>
                <a:cubicBezTo>
                  <a:pt x="297193" y="1111818"/>
                  <a:pt x="290668" y="1114096"/>
                  <a:pt x="289006" y="1121359"/>
                </a:cubicBezTo>
                <a:cubicBezTo>
                  <a:pt x="294053" y="1127699"/>
                  <a:pt x="305933" y="1127269"/>
                  <a:pt x="311843" y="1132747"/>
                </a:cubicBezTo>
                <a:cubicBezTo>
                  <a:pt x="311843" y="1142904"/>
                  <a:pt x="311843" y="1152999"/>
                  <a:pt x="311843" y="1163155"/>
                </a:cubicBezTo>
                <a:cubicBezTo>
                  <a:pt x="316829" y="1164510"/>
                  <a:pt x="317813" y="1169804"/>
                  <a:pt x="323231" y="1170727"/>
                </a:cubicBezTo>
                <a:close/>
                <a:moveTo>
                  <a:pt x="325215" y="318239"/>
                </a:moveTo>
                <a:cubicBezTo>
                  <a:pt x="326246" y="323825"/>
                  <a:pt x="325938" y="329719"/>
                  <a:pt x="323107" y="338183"/>
                </a:cubicBezTo>
                <a:cubicBezTo>
                  <a:pt x="312151" y="337753"/>
                  <a:pt x="298239" y="340276"/>
                  <a:pt x="292699" y="334367"/>
                </a:cubicBezTo>
                <a:cubicBezTo>
                  <a:pt x="295839" y="317254"/>
                  <a:pt x="301685" y="302789"/>
                  <a:pt x="319291" y="300142"/>
                </a:cubicBezTo>
                <a:cubicBezTo>
                  <a:pt x="321815" y="307375"/>
                  <a:pt x="324185" y="312653"/>
                  <a:pt x="325215" y="318239"/>
                </a:cubicBezTo>
                <a:close/>
                <a:moveTo>
                  <a:pt x="380169" y="1007296"/>
                </a:moveTo>
                <a:cubicBezTo>
                  <a:pt x="379801" y="1017022"/>
                  <a:pt x="366012" y="1013391"/>
                  <a:pt x="361150" y="1018684"/>
                </a:cubicBezTo>
                <a:cubicBezTo>
                  <a:pt x="348776" y="1025271"/>
                  <a:pt x="342129" y="1037644"/>
                  <a:pt x="326925" y="1041522"/>
                </a:cubicBezTo>
                <a:cubicBezTo>
                  <a:pt x="320892" y="1028656"/>
                  <a:pt x="305256" y="1020962"/>
                  <a:pt x="304149" y="1003480"/>
                </a:cubicBezTo>
                <a:cubicBezTo>
                  <a:pt x="303471" y="993507"/>
                  <a:pt x="309873" y="984767"/>
                  <a:pt x="311720" y="973071"/>
                </a:cubicBezTo>
                <a:cubicBezTo>
                  <a:pt x="324401" y="973071"/>
                  <a:pt x="337081" y="973071"/>
                  <a:pt x="349762" y="973071"/>
                </a:cubicBezTo>
                <a:cubicBezTo>
                  <a:pt x="351731" y="982489"/>
                  <a:pt x="359057" y="986613"/>
                  <a:pt x="364965" y="992092"/>
                </a:cubicBezTo>
                <a:cubicBezTo>
                  <a:pt x="368413" y="998801"/>
                  <a:pt x="373461" y="1003849"/>
                  <a:pt x="380169" y="1007296"/>
                </a:cubicBezTo>
                <a:close/>
                <a:moveTo>
                  <a:pt x="399192" y="1060482"/>
                </a:moveTo>
                <a:cubicBezTo>
                  <a:pt x="399376" y="1072116"/>
                  <a:pt x="395744" y="1079872"/>
                  <a:pt x="387804" y="1083258"/>
                </a:cubicBezTo>
                <a:cubicBezTo>
                  <a:pt x="374753" y="1082395"/>
                  <a:pt x="371245" y="1071992"/>
                  <a:pt x="368782" y="1060482"/>
                </a:cubicBezTo>
                <a:cubicBezTo>
                  <a:pt x="382448" y="1059189"/>
                  <a:pt x="387064" y="1054696"/>
                  <a:pt x="399192" y="1060482"/>
                </a:cubicBezTo>
                <a:close/>
                <a:moveTo>
                  <a:pt x="410640" y="475146"/>
                </a:moveTo>
                <a:cubicBezTo>
                  <a:pt x="408425" y="490720"/>
                  <a:pt x="407193" y="507155"/>
                  <a:pt x="395435" y="513126"/>
                </a:cubicBezTo>
                <a:cubicBezTo>
                  <a:pt x="395435" y="520759"/>
                  <a:pt x="395435" y="528330"/>
                  <a:pt x="395435" y="535963"/>
                </a:cubicBezTo>
                <a:cubicBezTo>
                  <a:pt x="381708" y="557692"/>
                  <a:pt x="360657" y="572096"/>
                  <a:pt x="342190" y="589147"/>
                </a:cubicBezTo>
                <a:cubicBezTo>
                  <a:pt x="318368" y="591979"/>
                  <a:pt x="294114" y="594318"/>
                  <a:pt x="266168" y="592964"/>
                </a:cubicBezTo>
                <a:cubicBezTo>
                  <a:pt x="256074" y="582069"/>
                  <a:pt x="237853" y="569880"/>
                  <a:pt x="220494" y="577698"/>
                </a:cubicBezTo>
                <a:cubicBezTo>
                  <a:pt x="206398" y="578806"/>
                  <a:pt x="218770" y="606383"/>
                  <a:pt x="201473" y="604352"/>
                </a:cubicBezTo>
                <a:cubicBezTo>
                  <a:pt x="192055" y="593025"/>
                  <a:pt x="199441" y="574189"/>
                  <a:pt x="212861" y="573943"/>
                </a:cubicBezTo>
                <a:cubicBezTo>
                  <a:pt x="209783" y="553507"/>
                  <a:pt x="220556" y="542796"/>
                  <a:pt x="212861" y="528330"/>
                </a:cubicBezTo>
                <a:cubicBezTo>
                  <a:pt x="212492" y="518543"/>
                  <a:pt x="198026" y="522913"/>
                  <a:pt x="197657" y="513126"/>
                </a:cubicBezTo>
                <a:cubicBezTo>
                  <a:pt x="188239" y="512571"/>
                  <a:pt x="181899" y="515095"/>
                  <a:pt x="178636" y="520759"/>
                </a:cubicBezTo>
                <a:cubicBezTo>
                  <a:pt x="169526" y="517250"/>
                  <a:pt x="168602" y="505493"/>
                  <a:pt x="152045" y="509371"/>
                </a:cubicBezTo>
                <a:cubicBezTo>
                  <a:pt x="125759" y="514911"/>
                  <a:pt x="114926" y="567419"/>
                  <a:pt x="83594" y="543596"/>
                </a:cubicBezTo>
                <a:cubicBezTo>
                  <a:pt x="91842" y="530299"/>
                  <a:pt x="110124" y="526975"/>
                  <a:pt x="114002" y="509371"/>
                </a:cubicBezTo>
                <a:cubicBezTo>
                  <a:pt x="112279" y="492135"/>
                  <a:pt x="101198" y="484194"/>
                  <a:pt x="91165" y="475146"/>
                </a:cubicBezTo>
                <a:cubicBezTo>
                  <a:pt x="102245" y="467205"/>
                  <a:pt x="116464" y="462403"/>
                  <a:pt x="125390" y="452308"/>
                </a:cubicBezTo>
                <a:cubicBezTo>
                  <a:pt x="126375" y="433041"/>
                  <a:pt x="137825" y="424178"/>
                  <a:pt x="144412" y="410512"/>
                </a:cubicBezTo>
                <a:cubicBezTo>
                  <a:pt x="169279" y="411312"/>
                  <a:pt x="182822" y="400725"/>
                  <a:pt x="197657" y="391492"/>
                </a:cubicBezTo>
                <a:cubicBezTo>
                  <a:pt x="197657" y="380104"/>
                  <a:pt x="197657" y="368716"/>
                  <a:pt x="197657" y="357266"/>
                </a:cubicBezTo>
                <a:cubicBezTo>
                  <a:pt x="207075" y="348340"/>
                  <a:pt x="212554" y="364776"/>
                  <a:pt x="216678" y="372471"/>
                </a:cubicBezTo>
                <a:cubicBezTo>
                  <a:pt x="227881" y="367177"/>
                  <a:pt x="231081" y="353881"/>
                  <a:pt x="247086" y="353450"/>
                </a:cubicBezTo>
                <a:cubicBezTo>
                  <a:pt x="256751" y="346617"/>
                  <a:pt x="264322" y="337753"/>
                  <a:pt x="281312" y="338245"/>
                </a:cubicBezTo>
                <a:cubicBezTo>
                  <a:pt x="281434" y="341939"/>
                  <a:pt x="285989" y="341200"/>
                  <a:pt x="288945" y="342062"/>
                </a:cubicBezTo>
                <a:cubicBezTo>
                  <a:pt x="300086" y="379057"/>
                  <a:pt x="314367" y="412975"/>
                  <a:pt x="364965" y="410512"/>
                </a:cubicBezTo>
                <a:cubicBezTo>
                  <a:pt x="370136" y="420484"/>
                  <a:pt x="380970" y="424917"/>
                  <a:pt x="383986" y="437104"/>
                </a:cubicBezTo>
                <a:cubicBezTo>
                  <a:pt x="397775" y="441721"/>
                  <a:pt x="396236" y="411682"/>
                  <a:pt x="406824" y="425716"/>
                </a:cubicBezTo>
                <a:cubicBezTo>
                  <a:pt x="413902" y="432426"/>
                  <a:pt x="405839" y="437474"/>
                  <a:pt x="399253" y="440921"/>
                </a:cubicBezTo>
                <a:cubicBezTo>
                  <a:pt x="404546" y="450831"/>
                  <a:pt x="406824" y="463758"/>
                  <a:pt x="410640" y="475146"/>
                </a:cubicBezTo>
                <a:close/>
                <a:moveTo>
                  <a:pt x="437464" y="860917"/>
                </a:moveTo>
                <a:cubicBezTo>
                  <a:pt x="437464" y="866303"/>
                  <a:pt x="436094" y="871689"/>
                  <a:pt x="433354" y="874213"/>
                </a:cubicBezTo>
                <a:cubicBezTo>
                  <a:pt x="423998" y="874706"/>
                  <a:pt x="415073" y="874768"/>
                  <a:pt x="410579" y="870397"/>
                </a:cubicBezTo>
                <a:cubicBezTo>
                  <a:pt x="413472" y="858147"/>
                  <a:pt x="421105" y="850514"/>
                  <a:pt x="433354" y="847621"/>
                </a:cubicBezTo>
                <a:cubicBezTo>
                  <a:pt x="436094" y="850145"/>
                  <a:pt x="437464" y="855531"/>
                  <a:pt x="437464" y="860917"/>
                </a:cubicBezTo>
                <a:close/>
                <a:moveTo>
                  <a:pt x="459946" y="341938"/>
                </a:moveTo>
                <a:cubicBezTo>
                  <a:pt x="458530" y="362375"/>
                  <a:pt x="433416" y="357081"/>
                  <a:pt x="421966" y="349571"/>
                </a:cubicBezTo>
                <a:cubicBezTo>
                  <a:pt x="421966" y="343231"/>
                  <a:pt x="421966" y="336891"/>
                  <a:pt x="421966" y="330550"/>
                </a:cubicBezTo>
                <a:cubicBezTo>
                  <a:pt x="426891" y="325318"/>
                  <a:pt x="438463" y="326795"/>
                  <a:pt x="448558" y="326734"/>
                </a:cubicBezTo>
                <a:cubicBezTo>
                  <a:pt x="447942" y="336276"/>
                  <a:pt x="454406" y="338676"/>
                  <a:pt x="459946" y="341938"/>
                </a:cubicBezTo>
                <a:close/>
                <a:moveTo>
                  <a:pt x="475212" y="1018686"/>
                </a:moveTo>
                <a:cubicBezTo>
                  <a:pt x="475336" y="1029888"/>
                  <a:pt x="457607" y="1031551"/>
                  <a:pt x="452436" y="1026257"/>
                </a:cubicBezTo>
                <a:cubicBezTo>
                  <a:pt x="449113" y="1011914"/>
                  <a:pt x="469426" y="1012838"/>
                  <a:pt x="475212" y="1018686"/>
                </a:cubicBezTo>
                <a:close/>
                <a:moveTo>
                  <a:pt x="478969" y="372408"/>
                </a:moveTo>
                <a:cubicBezTo>
                  <a:pt x="478907" y="383427"/>
                  <a:pt x="457486" y="381396"/>
                  <a:pt x="452376" y="376225"/>
                </a:cubicBezTo>
                <a:cubicBezTo>
                  <a:pt x="452438" y="365145"/>
                  <a:pt x="473860" y="367238"/>
                  <a:pt x="478969" y="372408"/>
                </a:cubicBezTo>
                <a:close/>
                <a:moveTo>
                  <a:pt x="532152" y="1106094"/>
                </a:moveTo>
                <a:cubicBezTo>
                  <a:pt x="536029" y="1124992"/>
                  <a:pt x="515839" y="1134779"/>
                  <a:pt x="497988" y="1140319"/>
                </a:cubicBezTo>
                <a:cubicBezTo>
                  <a:pt x="496325" y="1126777"/>
                  <a:pt x="482598" y="1125300"/>
                  <a:pt x="475151" y="1117481"/>
                </a:cubicBezTo>
                <a:cubicBezTo>
                  <a:pt x="476752" y="1113296"/>
                  <a:pt x="473058" y="1106217"/>
                  <a:pt x="475151" y="1102277"/>
                </a:cubicBezTo>
                <a:cubicBezTo>
                  <a:pt x="477244" y="1098460"/>
                  <a:pt x="483891" y="1101354"/>
                  <a:pt x="486538" y="1098460"/>
                </a:cubicBezTo>
                <a:cubicBezTo>
                  <a:pt x="489801" y="1094952"/>
                  <a:pt x="492694" y="1085657"/>
                  <a:pt x="497926" y="1083256"/>
                </a:cubicBezTo>
                <a:cubicBezTo>
                  <a:pt x="505252" y="1079932"/>
                  <a:pt x="522364" y="1089412"/>
                  <a:pt x="524519" y="1075685"/>
                </a:cubicBezTo>
                <a:cubicBezTo>
                  <a:pt x="528335" y="1082641"/>
                  <a:pt x="530427" y="1097538"/>
                  <a:pt x="532152" y="1106094"/>
                </a:cubicBezTo>
                <a:close/>
                <a:moveTo>
                  <a:pt x="547541" y="1376016"/>
                </a:moveTo>
                <a:cubicBezTo>
                  <a:pt x="548587" y="1407471"/>
                  <a:pt x="520333" y="1409626"/>
                  <a:pt x="501927" y="1421629"/>
                </a:cubicBezTo>
                <a:cubicBezTo>
                  <a:pt x="478721" y="1416828"/>
                  <a:pt x="449852" y="1417874"/>
                  <a:pt x="440987" y="1398854"/>
                </a:cubicBezTo>
                <a:cubicBezTo>
                  <a:pt x="436925" y="1384634"/>
                  <a:pt x="450405" y="1388020"/>
                  <a:pt x="448620" y="1376016"/>
                </a:cubicBezTo>
                <a:cubicBezTo>
                  <a:pt x="452683" y="1368629"/>
                  <a:pt x="466164" y="1370722"/>
                  <a:pt x="471458" y="1364628"/>
                </a:cubicBezTo>
                <a:cubicBezTo>
                  <a:pt x="484938" y="1366659"/>
                  <a:pt x="480815" y="1351147"/>
                  <a:pt x="494294" y="1353240"/>
                </a:cubicBezTo>
                <a:cubicBezTo>
                  <a:pt x="523164" y="1349732"/>
                  <a:pt x="529197" y="1369060"/>
                  <a:pt x="547541" y="1376016"/>
                </a:cubicBezTo>
                <a:close/>
                <a:moveTo>
                  <a:pt x="593093" y="1007297"/>
                </a:moveTo>
                <a:cubicBezTo>
                  <a:pt x="576534" y="1003481"/>
                  <a:pt x="576103" y="1015669"/>
                  <a:pt x="570255" y="1022502"/>
                </a:cubicBezTo>
                <a:cubicBezTo>
                  <a:pt x="574687" y="1025702"/>
                  <a:pt x="580473" y="1027487"/>
                  <a:pt x="589277" y="1026318"/>
                </a:cubicBezTo>
                <a:cubicBezTo>
                  <a:pt x="588045" y="1017515"/>
                  <a:pt x="589891" y="1011729"/>
                  <a:pt x="593093" y="1007297"/>
                </a:cubicBezTo>
                <a:close/>
                <a:moveTo>
                  <a:pt x="620162" y="1123230"/>
                </a:moveTo>
                <a:cubicBezTo>
                  <a:pt x="620162" y="1130240"/>
                  <a:pt x="618731" y="1137242"/>
                  <a:pt x="615869" y="1140320"/>
                </a:cubicBezTo>
                <a:cubicBezTo>
                  <a:pt x="606512" y="1140812"/>
                  <a:pt x="597525" y="1140874"/>
                  <a:pt x="593031" y="1136503"/>
                </a:cubicBezTo>
                <a:cubicBezTo>
                  <a:pt x="588846" y="1116989"/>
                  <a:pt x="606266" y="1099261"/>
                  <a:pt x="615869" y="1106094"/>
                </a:cubicBezTo>
                <a:cubicBezTo>
                  <a:pt x="618731" y="1109203"/>
                  <a:pt x="620162" y="1116221"/>
                  <a:pt x="620162" y="1123230"/>
                </a:cubicBezTo>
                <a:close/>
                <a:moveTo>
                  <a:pt x="631073" y="342000"/>
                </a:moveTo>
                <a:cubicBezTo>
                  <a:pt x="609836" y="339169"/>
                  <a:pt x="602388" y="322548"/>
                  <a:pt x="581643" y="319164"/>
                </a:cubicBezTo>
                <a:cubicBezTo>
                  <a:pt x="576780" y="334490"/>
                  <a:pt x="571116" y="353942"/>
                  <a:pt x="581643" y="364775"/>
                </a:cubicBezTo>
                <a:cubicBezTo>
                  <a:pt x="596170" y="360282"/>
                  <a:pt x="605034" y="350126"/>
                  <a:pt x="627256" y="353388"/>
                </a:cubicBezTo>
                <a:cubicBezTo>
                  <a:pt x="627503" y="348526"/>
                  <a:pt x="632119" y="348094"/>
                  <a:pt x="631073" y="342000"/>
                </a:cubicBezTo>
                <a:close/>
                <a:moveTo>
                  <a:pt x="650093" y="1094706"/>
                </a:moveTo>
                <a:cubicBezTo>
                  <a:pt x="640983" y="1105478"/>
                  <a:pt x="636120" y="1098461"/>
                  <a:pt x="619684" y="1098522"/>
                </a:cubicBezTo>
                <a:cubicBezTo>
                  <a:pt x="613959" y="1087504"/>
                  <a:pt x="595739" y="1073962"/>
                  <a:pt x="608297" y="1056726"/>
                </a:cubicBezTo>
                <a:cubicBezTo>
                  <a:pt x="635627" y="1055926"/>
                  <a:pt x="645845" y="1072299"/>
                  <a:pt x="650093" y="1094706"/>
                </a:cubicBezTo>
                <a:close/>
                <a:moveTo>
                  <a:pt x="665297" y="1033889"/>
                </a:moveTo>
                <a:cubicBezTo>
                  <a:pt x="665236" y="1044292"/>
                  <a:pt x="647384" y="1042938"/>
                  <a:pt x="642459" y="1037705"/>
                </a:cubicBezTo>
                <a:cubicBezTo>
                  <a:pt x="645907" y="1031058"/>
                  <a:pt x="649539" y="1024472"/>
                  <a:pt x="661481" y="1026318"/>
                </a:cubicBezTo>
                <a:cubicBezTo>
                  <a:pt x="660866" y="1030689"/>
                  <a:pt x="662343" y="1033088"/>
                  <a:pt x="665297" y="1033889"/>
                </a:cubicBezTo>
                <a:close/>
                <a:moveTo>
                  <a:pt x="665297" y="342000"/>
                </a:moveTo>
                <a:cubicBezTo>
                  <a:pt x="654895" y="342308"/>
                  <a:pt x="657603" y="335660"/>
                  <a:pt x="650093" y="342000"/>
                </a:cubicBezTo>
                <a:cubicBezTo>
                  <a:pt x="650093" y="344524"/>
                  <a:pt x="650093" y="347048"/>
                  <a:pt x="650093" y="349572"/>
                </a:cubicBezTo>
                <a:cubicBezTo>
                  <a:pt x="657665" y="355912"/>
                  <a:pt x="654956" y="349264"/>
                  <a:pt x="665297" y="349572"/>
                </a:cubicBezTo>
                <a:cubicBezTo>
                  <a:pt x="665297" y="347048"/>
                  <a:pt x="665297" y="344524"/>
                  <a:pt x="665297" y="342000"/>
                </a:cubicBezTo>
                <a:close/>
                <a:moveTo>
                  <a:pt x="676685" y="1277157"/>
                </a:moveTo>
                <a:cubicBezTo>
                  <a:pt x="668743" y="1281958"/>
                  <a:pt x="666281" y="1292115"/>
                  <a:pt x="657664" y="1296240"/>
                </a:cubicBezTo>
                <a:cubicBezTo>
                  <a:pt x="633965" y="1299686"/>
                  <a:pt x="629348" y="1283990"/>
                  <a:pt x="619622" y="1273402"/>
                </a:cubicBezTo>
                <a:cubicBezTo>
                  <a:pt x="619006" y="1251303"/>
                  <a:pt x="629902" y="1240593"/>
                  <a:pt x="638643" y="1227789"/>
                </a:cubicBezTo>
                <a:cubicBezTo>
                  <a:pt x="668621" y="1226927"/>
                  <a:pt x="681240" y="1243486"/>
                  <a:pt x="676685" y="1277157"/>
                </a:cubicBezTo>
                <a:close/>
                <a:moveTo>
                  <a:pt x="705553" y="1364682"/>
                </a:moveTo>
                <a:cubicBezTo>
                  <a:pt x="705358" y="1369495"/>
                  <a:pt x="703554" y="1374569"/>
                  <a:pt x="699522" y="1379832"/>
                </a:cubicBezTo>
                <a:cubicBezTo>
                  <a:pt x="676993" y="1383341"/>
                  <a:pt x="672622" y="1368691"/>
                  <a:pt x="661481" y="1360812"/>
                </a:cubicBezTo>
                <a:cubicBezTo>
                  <a:pt x="664683" y="1356380"/>
                  <a:pt x="666467" y="1350594"/>
                  <a:pt x="665298" y="1341792"/>
                </a:cubicBezTo>
                <a:cubicBezTo>
                  <a:pt x="674777" y="1342407"/>
                  <a:pt x="677177" y="1335944"/>
                  <a:pt x="680502" y="1330404"/>
                </a:cubicBezTo>
                <a:cubicBezTo>
                  <a:pt x="692229" y="1338160"/>
                  <a:pt x="706136" y="1350243"/>
                  <a:pt x="705553" y="1364682"/>
                </a:cubicBezTo>
                <a:close/>
                <a:moveTo>
                  <a:pt x="779360" y="1174545"/>
                </a:moveTo>
                <a:cubicBezTo>
                  <a:pt x="776035" y="1180084"/>
                  <a:pt x="773635" y="1186609"/>
                  <a:pt x="764155" y="1185932"/>
                </a:cubicBezTo>
                <a:cubicBezTo>
                  <a:pt x="759292" y="1180947"/>
                  <a:pt x="759292" y="1171897"/>
                  <a:pt x="764155" y="1166912"/>
                </a:cubicBezTo>
                <a:cubicBezTo>
                  <a:pt x="774496" y="1164203"/>
                  <a:pt x="771788" y="1174545"/>
                  <a:pt x="779360" y="1174545"/>
                </a:cubicBezTo>
                <a:close/>
                <a:moveTo>
                  <a:pt x="855382" y="201345"/>
                </a:moveTo>
                <a:cubicBezTo>
                  <a:pt x="857537" y="215319"/>
                  <a:pt x="825405" y="218642"/>
                  <a:pt x="828789" y="201345"/>
                </a:cubicBezTo>
                <a:cubicBezTo>
                  <a:pt x="840794" y="196112"/>
                  <a:pt x="841470" y="200545"/>
                  <a:pt x="855382" y="201345"/>
                </a:cubicBezTo>
                <a:close/>
                <a:moveTo>
                  <a:pt x="889606" y="34098"/>
                </a:moveTo>
                <a:cubicBezTo>
                  <a:pt x="892377" y="45732"/>
                  <a:pt x="883020" y="45301"/>
                  <a:pt x="885790" y="56935"/>
                </a:cubicBezTo>
                <a:cubicBezTo>
                  <a:pt x="875695" y="56873"/>
                  <a:pt x="864061" y="58351"/>
                  <a:pt x="859198" y="53118"/>
                </a:cubicBezTo>
                <a:cubicBezTo>
                  <a:pt x="859198" y="46778"/>
                  <a:pt x="859198" y="40438"/>
                  <a:pt x="859198" y="34098"/>
                </a:cubicBezTo>
                <a:cubicBezTo>
                  <a:pt x="864676" y="28497"/>
                  <a:pt x="884066" y="28497"/>
                  <a:pt x="889606" y="34098"/>
                </a:cubicBezTo>
                <a:close/>
                <a:moveTo>
                  <a:pt x="931403" y="64507"/>
                </a:moveTo>
                <a:cubicBezTo>
                  <a:pt x="928878" y="80388"/>
                  <a:pt x="907826" y="66292"/>
                  <a:pt x="920014" y="56935"/>
                </a:cubicBezTo>
                <a:cubicBezTo>
                  <a:pt x="925001" y="58228"/>
                  <a:pt x="925986" y="63583"/>
                  <a:pt x="931403" y="64507"/>
                </a:cubicBezTo>
                <a:close/>
                <a:moveTo>
                  <a:pt x="941384" y="85489"/>
                </a:moveTo>
                <a:cubicBezTo>
                  <a:pt x="940222" y="90545"/>
                  <a:pt x="937006" y="94946"/>
                  <a:pt x="931404" y="94915"/>
                </a:cubicBezTo>
                <a:cubicBezTo>
                  <a:pt x="933743" y="87097"/>
                  <a:pt x="925248" y="68508"/>
                  <a:pt x="939037" y="72139"/>
                </a:cubicBezTo>
                <a:cubicBezTo>
                  <a:pt x="941653" y="74725"/>
                  <a:pt x="942545" y="80434"/>
                  <a:pt x="941384" y="85489"/>
                </a:cubicBezTo>
                <a:close/>
                <a:moveTo>
                  <a:pt x="963822" y="228718"/>
                </a:moveTo>
                <a:lnTo>
                  <a:pt x="963822" y="1237139"/>
                </a:lnTo>
                <a:lnTo>
                  <a:pt x="956933" y="1232607"/>
                </a:lnTo>
                <a:cubicBezTo>
                  <a:pt x="951578" y="1227837"/>
                  <a:pt x="946608" y="1222682"/>
                  <a:pt x="935282" y="1223851"/>
                </a:cubicBezTo>
                <a:cubicBezTo>
                  <a:pt x="930296" y="1225205"/>
                  <a:pt x="929311" y="1230499"/>
                  <a:pt x="923894" y="1231422"/>
                </a:cubicBezTo>
                <a:cubicBezTo>
                  <a:pt x="930789" y="1258753"/>
                  <a:pt x="947223" y="1276543"/>
                  <a:pt x="942915" y="1315076"/>
                </a:cubicBezTo>
                <a:cubicBezTo>
                  <a:pt x="936329" y="1323756"/>
                  <a:pt x="927218" y="1329789"/>
                  <a:pt x="927711" y="1345485"/>
                </a:cubicBezTo>
                <a:cubicBezTo>
                  <a:pt x="933005" y="1350964"/>
                  <a:pt x="940653" y="1354088"/>
                  <a:pt x="948378" y="1357135"/>
                </a:cubicBezTo>
                <a:lnTo>
                  <a:pt x="963822" y="1365313"/>
                </a:lnTo>
                <a:lnTo>
                  <a:pt x="963822" y="1501406"/>
                </a:lnTo>
                <a:lnTo>
                  <a:pt x="920016" y="1501406"/>
                </a:lnTo>
                <a:cubicBezTo>
                  <a:pt x="921678" y="1495435"/>
                  <a:pt x="931957" y="1498144"/>
                  <a:pt x="927649" y="1486202"/>
                </a:cubicBezTo>
                <a:cubicBezTo>
                  <a:pt x="927587" y="1474876"/>
                  <a:pt x="909736" y="1481277"/>
                  <a:pt x="904811" y="1474752"/>
                </a:cubicBezTo>
                <a:cubicBezTo>
                  <a:pt x="903580" y="1465888"/>
                  <a:pt x="900256" y="1459056"/>
                  <a:pt x="897178" y="1451977"/>
                </a:cubicBezTo>
                <a:cubicBezTo>
                  <a:pt x="882035" y="1454439"/>
                  <a:pt x="873910" y="1449884"/>
                  <a:pt x="874342" y="1436772"/>
                </a:cubicBezTo>
                <a:cubicBezTo>
                  <a:pt x="839378" y="1442620"/>
                  <a:pt x="836422" y="1416398"/>
                  <a:pt x="802136" y="1421568"/>
                </a:cubicBezTo>
                <a:cubicBezTo>
                  <a:pt x="792041" y="1411657"/>
                  <a:pt x="781022" y="1410180"/>
                  <a:pt x="771727" y="1398731"/>
                </a:cubicBezTo>
                <a:cubicBezTo>
                  <a:pt x="765633" y="1391221"/>
                  <a:pt x="759171" y="1380388"/>
                  <a:pt x="745135" y="1375894"/>
                </a:cubicBezTo>
                <a:cubicBezTo>
                  <a:pt x="745135" y="1367030"/>
                  <a:pt x="745135" y="1358166"/>
                  <a:pt x="745135" y="1349302"/>
                </a:cubicBezTo>
                <a:cubicBezTo>
                  <a:pt x="747167" y="1335821"/>
                  <a:pt x="731655" y="1339946"/>
                  <a:pt x="733748" y="1326526"/>
                </a:cubicBezTo>
                <a:cubicBezTo>
                  <a:pt x="722729" y="1310152"/>
                  <a:pt x="753322" y="1298087"/>
                  <a:pt x="745135" y="1280913"/>
                </a:cubicBezTo>
                <a:cubicBezTo>
                  <a:pt x="745074" y="1280790"/>
                  <a:pt x="737811" y="1276296"/>
                  <a:pt x="737564" y="1277097"/>
                </a:cubicBezTo>
                <a:cubicBezTo>
                  <a:pt x="742057" y="1263677"/>
                  <a:pt x="752030" y="1260477"/>
                  <a:pt x="760340" y="1246688"/>
                </a:cubicBezTo>
                <a:cubicBezTo>
                  <a:pt x="763664" y="1233577"/>
                  <a:pt x="777391" y="1230807"/>
                  <a:pt x="779361" y="1216279"/>
                </a:cubicBezTo>
                <a:cubicBezTo>
                  <a:pt x="784224" y="1210985"/>
                  <a:pt x="797335" y="1213940"/>
                  <a:pt x="802198" y="1208708"/>
                </a:cubicBezTo>
                <a:cubicBezTo>
                  <a:pt x="806876" y="1192581"/>
                  <a:pt x="803614" y="1188272"/>
                  <a:pt x="802198" y="1170666"/>
                </a:cubicBezTo>
                <a:cubicBezTo>
                  <a:pt x="806630" y="1170051"/>
                  <a:pt x="805399" y="1163711"/>
                  <a:pt x="806015" y="1159278"/>
                </a:cubicBezTo>
                <a:cubicBezTo>
                  <a:pt x="816171" y="1160264"/>
                  <a:pt x="815924" y="1148383"/>
                  <a:pt x="821218" y="1144074"/>
                </a:cubicBezTo>
                <a:cubicBezTo>
                  <a:pt x="825467" y="1140627"/>
                  <a:pt x="831006" y="1143459"/>
                  <a:pt x="836422" y="1140258"/>
                </a:cubicBezTo>
                <a:cubicBezTo>
                  <a:pt x="843871" y="1135826"/>
                  <a:pt x="849842" y="1122961"/>
                  <a:pt x="870648" y="1125054"/>
                </a:cubicBezTo>
                <a:cubicBezTo>
                  <a:pt x="866831" y="1106033"/>
                  <a:pt x="843625" y="1106402"/>
                  <a:pt x="832606" y="1094645"/>
                </a:cubicBezTo>
                <a:cubicBezTo>
                  <a:pt x="830390" y="1081041"/>
                  <a:pt x="843871" y="1083072"/>
                  <a:pt x="855383" y="1083195"/>
                </a:cubicBezTo>
                <a:cubicBezTo>
                  <a:pt x="848734" y="1067068"/>
                  <a:pt x="842394" y="1050571"/>
                  <a:pt x="832606" y="1037583"/>
                </a:cubicBezTo>
                <a:cubicBezTo>
                  <a:pt x="831437" y="1018500"/>
                  <a:pt x="836977" y="992647"/>
                  <a:pt x="824974" y="984336"/>
                </a:cubicBezTo>
                <a:cubicBezTo>
                  <a:pt x="815986" y="988030"/>
                  <a:pt x="800844" y="985568"/>
                  <a:pt x="802198" y="999541"/>
                </a:cubicBezTo>
                <a:cubicBezTo>
                  <a:pt x="792103" y="999541"/>
                  <a:pt x="780468" y="998125"/>
                  <a:pt x="775606" y="1003357"/>
                </a:cubicBezTo>
                <a:cubicBezTo>
                  <a:pt x="768466" y="1008836"/>
                  <a:pt x="758739" y="1011853"/>
                  <a:pt x="760401" y="1026133"/>
                </a:cubicBezTo>
                <a:cubicBezTo>
                  <a:pt x="743658" y="1025826"/>
                  <a:pt x="744581" y="1043246"/>
                  <a:pt x="729993" y="1045154"/>
                </a:cubicBezTo>
                <a:cubicBezTo>
                  <a:pt x="729993" y="1061651"/>
                  <a:pt x="729993" y="1078086"/>
                  <a:pt x="729993" y="1094584"/>
                </a:cubicBezTo>
                <a:cubicBezTo>
                  <a:pt x="717743" y="1089105"/>
                  <a:pt x="702724" y="1086396"/>
                  <a:pt x="703400" y="1067991"/>
                </a:cubicBezTo>
                <a:cubicBezTo>
                  <a:pt x="703770" y="1053157"/>
                  <a:pt x="721990" y="1056111"/>
                  <a:pt x="722422" y="1041399"/>
                </a:cubicBezTo>
                <a:cubicBezTo>
                  <a:pt x="725192" y="1029765"/>
                  <a:pt x="715897" y="1030196"/>
                  <a:pt x="718605" y="1018561"/>
                </a:cubicBezTo>
                <a:cubicBezTo>
                  <a:pt x="705248" y="1013145"/>
                  <a:pt x="677855" y="1012037"/>
                  <a:pt x="669176" y="1022378"/>
                </a:cubicBezTo>
                <a:cubicBezTo>
                  <a:pt x="653171" y="1011483"/>
                  <a:pt x="631442" y="1019178"/>
                  <a:pt x="615991" y="1014807"/>
                </a:cubicBezTo>
                <a:cubicBezTo>
                  <a:pt x="606204" y="1017700"/>
                  <a:pt x="602756" y="1026933"/>
                  <a:pt x="604603" y="1041399"/>
                </a:cubicBezTo>
                <a:cubicBezTo>
                  <a:pt x="589584" y="1053710"/>
                  <a:pt x="566131" y="1075501"/>
                  <a:pt x="539969" y="1064175"/>
                </a:cubicBezTo>
                <a:cubicBezTo>
                  <a:pt x="538123" y="1052171"/>
                  <a:pt x="557390" y="1061343"/>
                  <a:pt x="558990" y="1052787"/>
                </a:cubicBezTo>
                <a:cubicBezTo>
                  <a:pt x="558129" y="1040968"/>
                  <a:pt x="540092" y="1046385"/>
                  <a:pt x="528581" y="1045216"/>
                </a:cubicBezTo>
                <a:cubicBezTo>
                  <a:pt x="518487" y="1040106"/>
                  <a:pt x="517193" y="1026194"/>
                  <a:pt x="501990" y="1026194"/>
                </a:cubicBezTo>
                <a:cubicBezTo>
                  <a:pt x="502175" y="1013698"/>
                  <a:pt x="508391" y="1007297"/>
                  <a:pt x="505806" y="991969"/>
                </a:cubicBezTo>
                <a:cubicBezTo>
                  <a:pt x="516270" y="984706"/>
                  <a:pt x="527166" y="977812"/>
                  <a:pt x="532398" y="965377"/>
                </a:cubicBezTo>
                <a:cubicBezTo>
                  <a:pt x="536092" y="951589"/>
                  <a:pt x="515348" y="962177"/>
                  <a:pt x="517193" y="950173"/>
                </a:cubicBezTo>
                <a:cubicBezTo>
                  <a:pt x="511285" y="955652"/>
                  <a:pt x="502359" y="958176"/>
                  <a:pt x="494357" y="961560"/>
                </a:cubicBezTo>
                <a:cubicBezTo>
                  <a:pt x="495096" y="976273"/>
                  <a:pt x="494480" y="989569"/>
                  <a:pt x="490541" y="999602"/>
                </a:cubicBezTo>
                <a:cubicBezTo>
                  <a:pt x="472012" y="999048"/>
                  <a:pt x="447820" y="1004281"/>
                  <a:pt x="448744" y="984398"/>
                </a:cubicBezTo>
                <a:cubicBezTo>
                  <a:pt x="436740" y="982552"/>
                  <a:pt x="435325" y="991231"/>
                  <a:pt x="422152" y="988215"/>
                </a:cubicBezTo>
                <a:cubicBezTo>
                  <a:pt x="412057" y="978058"/>
                  <a:pt x="409163" y="960700"/>
                  <a:pt x="395559" y="953989"/>
                </a:cubicBezTo>
                <a:cubicBezTo>
                  <a:pt x="395559" y="943832"/>
                  <a:pt x="395559" y="933738"/>
                  <a:pt x="395559" y="923581"/>
                </a:cubicBezTo>
                <a:cubicBezTo>
                  <a:pt x="403501" y="921365"/>
                  <a:pt x="406393" y="914163"/>
                  <a:pt x="418397" y="916009"/>
                </a:cubicBezTo>
                <a:cubicBezTo>
                  <a:pt x="427692" y="913855"/>
                  <a:pt x="426522" y="901297"/>
                  <a:pt x="441173" y="904560"/>
                </a:cubicBezTo>
                <a:cubicBezTo>
                  <a:pt x="459516" y="903945"/>
                  <a:pt x="460316" y="920934"/>
                  <a:pt x="482969" y="916009"/>
                </a:cubicBezTo>
                <a:cubicBezTo>
                  <a:pt x="488448" y="913855"/>
                  <a:pt x="492264" y="910039"/>
                  <a:pt x="494357" y="904560"/>
                </a:cubicBezTo>
                <a:cubicBezTo>
                  <a:pt x="490109" y="875813"/>
                  <a:pt x="471458" y="861533"/>
                  <a:pt x="456315" y="843743"/>
                </a:cubicBezTo>
                <a:cubicBezTo>
                  <a:pt x="463764" y="832171"/>
                  <a:pt x="465487" y="814874"/>
                  <a:pt x="463948" y="794314"/>
                </a:cubicBezTo>
                <a:cubicBezTo>
                  <a:pt x="459024" y="789082"/>
                  <a:pt x="447451" y="790559"/>
                  <a:pt x="437356" y="790497"/>
                </a:cubicBezTo>
                <a:cubicBezTo>
                  <a:pt x="424737" y="774000"/>
                  <a:pt x="394513" y="775046"/>
                  <a:pt x="380355" y="760088"/>
                </a:cubicBezTo>
                <a:cubicBezTo>
                  <a:pt x="378693" y="747038"/>
                  <a:pt x="381832" y="738790"/>
                  <a:pt x="384172" y="729679"/>
                </a:cubicBezTo>
                <a:cubicBezTo>
                  <a:pt x="394144" y="720631"/>
                  <a:pt x="408178" y="715644"/>
                  <a:pt x="414581" y="703087"/>
                </a:cubicBezTo>
                <a:cubicBezTo>
                  <a:pt x="422952" y="708751"/>
                  <a:pt x="422891" y="698594"/>
                  <a:pt x="429785" y="695516"/>
                </a:cubicBezTo>
                <a:cubicBezTo>
                  <a:pt x="446589" y="687883"/>
                  <a:pt x="473551" y="687698"/>
                  <a:pt x="479214" y="665107"/>
                </a:cubicBezTo>
                <a:cubicBezTo>
                  <a:pt x="477306" y="646764"/>
                  <a:pt x="461425" y="642332"/>
                  <a:pt x="452622" y="630882"/>
                </a:cubicBezTo>
                <a:cubicBezTo>
                  <a:pt x="452068" y="623803"/>
                  <a:pt x="450098" y="618141"/>
                  <a:pt x="444989" y="615678"/>
                </a:cubicBezTo>
                <a:cubicBezTo>
                  <a:pt x="449729" y="589701"/>
                  <a:pt x="444189" y="564032"/>
                  <a:pt x="464010" y="547228"/>
                </a:cubicBezTo>
                <a:cubicBezTo>
                  <a:pt x="467333" y="532516"/>
                  <a:pt x="447389" y="541010"/>
                  <a:pt x="452622" y="524452"/>
                </a:cubicBezTo>
                <a:cubicBezTo>
                  <a:pt x="457670" y="518112"/>
                  <a:pt x="474166" y="523160"/>
                  <a:pt x="479215" y="516819"/>
                </a:cubicBezTo>
                <a:cubicBezTo>
                  <a:pt x="478598" y="512387"/>
                  <a:pt x="480075" y="510048"/>
                  <a:pt x="483030" y="509248"/>
                </a:cubicBezTo>
                <a:cubicBezTo>
                  <a:pt x="478968" y="493059"/>
                  <a:pt x="482908" y="468806"/>
                  <a:pt x="471642" y="459818"/>
                </a:cubicBezTo>
                <a:cubicBezTo>
                  <a:pt x="475398" y="449662"/>
                  <a:pt x="479460" y="439751"/>
                  <a:pt x="479215" y="425593"/>
                </a:cubicBezTo>
                <a:cubicBezTo>
                  <a:pt x="488878" y="425163"/>
                  <a:pt x="493925" y="420053"/>
                  <a:pt x="494418" y="410389"/>
                </a:cubicBezTo>
                <a:cubicBezTo>
                  <a:pt x="506299" y="412174"/>
                  <a:pt x="505129" y="400848"/>
                  <a:pt x="509622" y="395184"/>
                </a:cubicBezTo>
                <a:cubicBezTo>
                  <a:pt x="531783" y="385643"/>
                  <a:pt x="554866" y="377087"/>
                  <a:pt x="566623" y="357143"/>
                </a:cubicBezTo>
                <a:cubicBezTo>
                  <a:pt x="569517" y="342801"/>
                  <a:pt x="562006" y="338984"/>
                  <a:pt x="562807" y="326735"/>
                </a:cubicBezTo>
                <a:cubicBezTo>
                  <a:pt x="566069" y="327473"/>
                  <a:pt x="566377" y="325258"/>
                  <a:pt x="566623" y="322918"/>
                </a:cubicBezTo>
                <a:cubicBezTo>
                  <a:pt x="565946" y="314608"/>
                  <a:pt x="569701" y="310853"/>
                  <a:pt x="578011" y="311531"/>
                </a:cubicBezTo>
                <a:cubicBezTo>
                  <a:pt x="576226" y="293248"/>
                  <a:pt x="586014" y="286538"/>
                  <a:pt x="593215" y="277305"/>
                </a:cubicBezTo>
                <a:cubicBezTo>
                  <a:pt x="593215" y="265917"/>
                  <a:pt x="593215" y="254468"/>
                  <a:pt x="593215" y="243080"/>
                </a:cubicBezTo>
                <a:cubicBezTo>
                  <a:pt x="609097" y="238709"/>
                  <a:pt x="614699" y="223998"/>
                  <a:pt x="631195" y="220242"/>
                </a:cubicBezTo>
                <a:cubicBezTo>
                  <a:pt x="629594" y="204669"/>
                  <a:pt x="634704" y="195867"/>
                  <a:pt x="638828" y="186018"/>
                </a:cubicBezTo>
                <a:cubicBezTo>
                  <a:pt x="647693" y="186018"/>
                  <a:pt x="656556" y="186018"/>
                  <a:pt x="665421" y="186018"/>
                </a:cubicBezTo>
                <a:cubicBezTo>
                  <a:pt x="681671" y="183248"/>
                  <a:pt x="681980" y="164596"/>
                  <a:pt x="707217" y="170814"/>
                </a:cubicBezTo>
                <a:cubicBezTo>
                  <a:pt x="720575" y="171491"/>
                  <a:pt x="719712" y="157948"/>
                  <a:pt x="729993" y="155609"/>
                </a:cubicBezTo>
                <a:cubicBezTo>
                  <a:pt x="748522" y="156040"/>
                  <a:pt x="770805" y="152839"/>
                  <a:pt x="779422" y="163181"/>
                </a:cubicBezTo>
                <a:cubicBezTo>
                  <a:pt x="787795" y="158810"/>
                  <a:pt x="794934" y="153332"/>
                  <a:pt x="809830" y="155609"/>
                </a:cubicBezTo>
                <a:cubicBezTo>
                  <a:pt x="812355" y="173338"/>
                  <a:pt x="796104" y="172291"/>
                  <a:pt x="790811" y="182202"/>
                </a:cubicBezTo>
                <a:cubicBezTo>
                  <a:pt x="794134" y="205839"/>
                  <a:pt x="782439" y="214394"/>
                  <a:pt x="775606" y="227814"/>
                </a:cubicBezTo>
                <a:cubicBezTo>
                  <a:pt x="782193" y="242772"/>
                  <a:pt x="784593" y="261916"/>
                  <a:pt x="798443" y="269610"/>
                </a:cubicBezTo>
                <a:cubicBezTo>
                  <a:pt x="819618" y="269242"/>
                  <a:pt x="826389" y="254530"/>
                  <a:pt x="836422" y="243018"/>
                </a:cubicBezTo>
                <a:cubicBezTo>
                  <a:pt x="852119" y="245973"/>
                  <a:pt x="855936" y="237171"/>
                  <a:pt x="870648" y="239202"/>
                </a:cubicBezTo>
                <a:cubicBezTo>
                  <a:pt x="881667" y="245973"/>
                  <a:pt x="888376" y="256930"/>
                  <a:pt x="893485" y="269610"/>
                </a:cubicBezTo>
                <a:cubicBezTo>
                  <a:pt x="909367" y="273981"/>
                  <a:pt x="927341" y="274781"/>
                  <a:pt x="931465" y="258222"/>
                </a:cubicBezTo>
                <a:cubicBezTo>
                  <a:pt x="937498" y="246096"/>
                  <a:pt x="920693" y="242834"/>
                  <a:pt x="916261" y="235386"/>
                </a:cubicBezTo>
                <a:cubicBezTo>
                  <a:pt x="913060" y="230091"/>
                  <a:pt x="915461" y="224551"/>
                  <a:pt x="912445" y="220182"/>
                </a:cubicBezTo>
                <a:cubicBezTo>
                  <a:pt x="907828" y="213349"/>
                  <a:pt x="901426" y="208486"/>
                  <a:pt x="897240" y="201161"/>
                </a:cubicBezTo>
                <a:cubicBezTo>
                  <a:pt x="885606" y="203931"/>
                  <a:pt x="886037" y="194574"/>
                  <a:pt x="874402" y="197344"/>
                </a:cubicBezTo>
                <a:cubicBezTo>
                  <a:pt x="876065" y="184294"/>
                  <a:pt x="872925" y="176046"/>
                  <a:pt x="870586" y="166936"/>
                </a:cubicBezTo>
                <a:cubicBezTo>
                  <a:pt x="857228" y="163796"/>
                  <a:pt x="847688" y="156902"/>
                  <a:pt x="832545" y="155548"/>
                </a:cubicBezTo>
                <a:cubicBezTo>
                  <a:pt x="834515" y="133387"/>
                  <a:pt x="828236" y="103102"/>
                  <a:pt x="836361" y="87097"/>
                </a:cubicBezTo>
                <a:cubicBezTo>
                  <a:pt x="864923" y="83897"/>
                  <a:pt x="872187" y="101933"/>
                  <a:pt x="897178" y="102302"/>
                </a:cubicBezTo>
                <a:cubicBezTo>
                  <a:pt x="902041" y="107349"/>
                  <a:pt x="902041" y="116337"/>
                  <a:pt x="897178" y="121322"/>
                </a:cubicBezTo>
                <a:cubicBezTo>
                  <a:pt x="920446" y="126862"/>
                  <a:pt x="909120" y="97808"/>
                  <a:pt x="927587" y="98485"/>
                </a:cubicBezTo>
                <a:cubicBezTo>
                  <a:pt x="927649" y="114859"/>
                  <a:pt x="931281" y="127725"/>
                  <a:pt x="942791" y="132710"/>
                </a:cubicBezTo>
                <a:cubicBezTo>
                  <a:pt x="942791" y="164350"/>
                  <a:pt x="963475" y="175369"/>
                  <a:pt x="957995" y="212549"/>
                </a:cubicBezTo>
                <a:cubicBezTo>
                  <a:pt x="959965" y="227261"/>
                  <a:pt x="936082" y="227568"/>
                  <a:pt x="946608" y="239141"/>
                </a:cubicBezTo>
                <a:close/>
                <a:moveTo>
                  <a:pt x="963822" y="29997"/>
                </a:moveTo>
                <a:lnTo>
                  <a:pt x="963822" y="96068"/>
                </a:lnTo>
                <a:lnTo>
                  <a:pt x="961936" y="94730"/>
                </a:lnTo>
                <a:cubicBezTo>
                  <a:pt x="962921" y="54473"/>
                  <a:pt x="945377" y="32682"/>
                  <a:pt x="912506" y="26341"/>
                </a:cubicBezTo>
                <a:cubicBezTo>
                  <a:pt x="911336" y="17477"/>
                  <a:pt x="922047" y="16555"/>
                  <a:pt x="927711" y="11076"/>
                </a:cubicBezTo>
                <a:cubicBezTo>
                  <a:pt x="933989" y="5105"/>
                  <a:pt x="941376" y="-5545"/>
                  <a:pt x="958119" y="3505"/>
                </a:cubicBezTo>
                <a:cubicBezTo>
                  <a:pt x="957010" y="10953"/>
                  <a:pt x="957826" y="16462"/>
                  <a:pt x="959465" y="2115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13500032" scaled="0"/>
          </a:gradFill>
          <a:ln>
            <a:noFill/>
          </a:ln>
          <a:effectLst>
            <a:outerShdw blurRad="57150" dist="19050" dir="151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" name="Google Shape;215;p6"/>
          <p:cNvSpPr/>
          <p:nvPr/>
        </p:nvSpPr>
        <p:spPr>
          <a:xfrm rot="-5400000" flipH="1">
            <a:off x="3967365" y="5104019"/>
            <a:ext cx="871949" cy="2636026"/>
          </a:xfrm>
          <a:custGeom>
            <a:avLst/>
            <a:gdLst/>
            <a:ahLst/>
            <a:cxnLst/>
            <a:rect l="l" t="t" r="r" b="b"/>
            <a:pathLst>
              <a:path w="871949" h="2642633" extrusionOk="0">
                <a:moveTo>
                  <a:pt x="19021" y="1817191"/>
                </a:moveTo>
                <a:cubicBezTo>
                  <a:pt x="14281" y="1828825"/>
                  <a:pt x="7941" y="1829318"/>
                  <a:pt x="0" y="1821007"/>
                </a:cubicBezTo>
                <a:cubicBezTo>
                  <a:pt x="184" y="1816145"/>
                  <a:pt x="3723" y="1813897"/>
                  <a:pt x="7825" y="1813513"/>
                </a:cubicBezTo>
                <a:cubicBezTo>
                  <a:pt x="11926" y="1813129"/>
                  <a:pt x="16589" y="1814606"/>
                  <a:pt x="19021" y="1817191"/>
                </a:cubicBezTo>
                <a:close/>
                <a:moveTo>
                  <a:pt x="117817" y="1900784"/>
                </a:moveTo>
                <a:cubicBezTo>
                  <a:pt x="112585" y="1911988"/>
                  <a:pt x="100274" y="1916173"/>
                  <a:pt x="94980" y="1927376"/>
                </a:cubicBezTo>
                <a:cubicBezTo>
                  <a:pt x="84331" y="1915250"/>
                  <a:pt x="62725" y="1914019"/>
                  <a:pt x="68388" y="1885580"/>
                </a:cubicBezTo>
                <a:cubicBezTo>
                  <a:pt x="75651" y="1883918"/>
                  <a:pt x="77929" y="1877393"/>
                  <a:pt x="87409" y="1877947"/>
                </a:cubicBezTo>
                <a:cubicBezTo>
                  <a:pt x="102121" y="1881086"/>
                  <a:pt x="103598" y="1897275"/>
                  <a:pt x="117817" y="1900784"/>
                </a:cubicBezTo>
                <a:close/>
                <a:moveTo>
                  <a:pt x="207612" y="1813251"/>
                </a:moveTo>
                <a:cubicBezTo>
                  <a:pt x="208628" y="1821685"/>
                  <a:pt x="203165" y="1828887"/>
                  <a:pt x="186267" y="1824763"/>
                </a:cubicBezTo>
                <a:cubicBezTo>
                  <a:pt x="186760" y="1813805"/>
                  <a:pt x="184174" y="1799894"/>
                  <a:pt x="190084" y="1794354"/>
                </a:cubicBezTo>
                <a:cubicBezTo>
                  <a:pt x="199102" y="1795154"/>
                  <a:pt x="206597" y="1804818"/>
                  <a:pt x="207612" y="1813251"/>
                </a:cubicBezTo>
                <a:close/>
                <a:moveTo>
                  <a:pt x="216677" y="1969234"/>
                </a:moveTo>
                <a:cubicBezTo>
                  <a:pt x="214523" y="1981791"/>
                  <a:pt x="202335" y="1974712"/>
                  <a:pt x="193901" y="1973051"/>
                </a:cubicBezTo>
                <a:cubicBezTo>
                  <a:pt x="193346" y="1962402"/>
                  <a:pt x="203195" y="1962094"/>
                  <a:pt x="212922" y="1961663"/>
                </a:cubicBezTo>
                <a:cubicBezTo>
                  <a:pt x="212245" y="1966033"/>
                  <a:pt x="213722" y="1968372"/>
                  <a:pt x="216677" y="1969234"/>
                </a:cubicBezTo>
                <a:close/>
                <a:moveTo>
                  <a:pt x="282341" y="2379812"/>
                </a:moveTo>
                <a:cubicBezTo>
                  <a:pt x="282341" y="2388538"/>
                  <a:pt x="278201" y="2397263"/>
                  <a:pt x="269922" y="2395017"/>
                </a:cubicBezTo>
                <a:cubicBezTo>
                  <a:pt x="263705" y="2382582"/>
                  <a:pt x="270784" y="2380489"/>
                  <a:pt x="269922" y="2364608"/>
                </a:cubicBezTo>
                <a:cubicBezTo>
                  <a:pt x="278201" y="2362361"/>
                  <a:pt x="282341" y="2371087"/>
                  <a:pt x="282341" y="2379812"/>
                </a:cubicBezTo>
                <a:close/>
                <a:moveTo>
                  <a:pt x="288882" y="2315179"/>
                </a:moveTo>
                <a:cubicBezTo>
                  <a:pt x="290728" y="2328660"/>
                  <a:pt x="262844" y="2331984"/>
                  <a:pt x="266106" y="2315179"/>
                </a:cubicBezTo>
                <a:cubicBezTo>
                  <a:pt x="269646" y="2311455"/>
                  <a:pt x="273124" y="2311163"/>
                  <a:pt x="276825" y="2311947"/>
                </a:cubicBezTo>
                <a:cubicBezTo>
                  <a:pt x="280526" y="2312732"/>
                  <a:pt x="284450" y="2314595"/>
                  <a:pt x="288882" y="2315179"/>
                </a:cubicBezTo>
                <a:close/>
                <a:moveTo>
                  <a:pt x="314233" y="1604217"/>
                </a:moveTo>
                <a:cubicBezTo>
                  <a:pt x="316940" y="1629623"/>
                  <a:pt x="301208" y="1661547"/>
                  <a:pt x="300331" y="1687862"/>
                </a:cubicBezTo>
                <a:cubicBezTo>
                  <a:pt x="271523" y="1700913"/>
                  <a:pt x="266045" y="1737230"/>
                  <a:pt x="216677" y="1729659"/>
                </a:cubicBezTo>
                <a:cubicBezTo>
                  <a:pt x="198333" y="1729044"/>
                  <a:pt x="200364" y="1748803"/>
                  <a:pt x="178696" y="1744863"/>
                </a:cubicBezTo>
                <a:cubicBezTo>
                  <a:pt x="161645" y="1758344"/>
                  <a:pt x="153335" y="1780504"/>
                  <a:pt x="144472" y="1801988"/>
                </a:cubicBezTo>
                <a:cubicBezTo>
                  <a:pt x="139424" y="1798109"/>
                  <a:pt x="130437" y="1798232"/>
                  <a:pt x="125451" y="1794416"/>
                </a:cubicBezTo>
                <a:cubicBezTo>
                  <a:pt x="117572" y="1796632"/>
                  <a:pt x="112463" y="1801741"/>
                  <a:pt x="110246" y="1809620"/>
                </a:cubicBezTo>
                <a:cubicBezTo>
                  <a:pt x="100767" y="1806419"/>
                  <a:pt x="89872" y="1804634"/>
                  <a:pt x="76022" y="1805803"/>
                </a:cubicBezTo>
                <a:cubicBezTo>
                  <a:pt x="85193" y="1801002"/>
                  <a:pt x="96212" y="1798109"/>
                  <a:pt x="102614" y="1790599"/>
                </a:cubicBezTo>
                <a:cubicBezTo>
                  <a:pt x="84700" y="1786968"/>
                  <a:pt x="86547" y="1763576"/>
                  <a:pt x="68389" y="1760191"/>
                </a:cubicBezTo>
                <a:cubicBezTo>
                  <a:pt x="68389" y="1738646"/>
                  <a:pt x="68389" y="1717102"/>
                  <a:pt x="68389" y="1695557"/>
                </a:cubicBezTo>
                <a:cubicBezTo>
                  <a:pt x="69189" y="1679552"/>
                  <a:pt x="53923" y="1679614"/>
                  <a:pt x="53184" y="1665148"/>
                </a:cubicBezTo>
                <a:cubicBezTo>
                  <a:pt x="66295" y="1647912"/>
                  <a:pt x="67096" y="1618242"/>
                  <a:pt x="72205" y="1592882"/>
                </a:cubicBezTo>
                <a:cubicBezTo>
                  <a:pt x="85809" y="1583710"/>
                  <a:pt x="98612" y="1573676"/>
                  <a:pt x="110246" y="1562473"/>
                </a:cubicBezTo>
                <a:cubicBezTo>
                  <a:pt x="126129" y="1560503"/>
                  <a:pt x="135977" y="1564627"/>
                  <a:pt x="144472" y="1570107"/>
                </a:cubicBezTo>
                <a:cubicBezTo>
                  <a:pt x="159984" y="1545053"/>
                  <a:pt x="129206" y="1545360"/>
                  <a:pt x="106430" y="1547269"/>
                </a:cubicBezTo>
                <a:cubicBezTo>
                  <a:pt x="88825" y="1535758"/>
                  <a:pt x="81500" y="1513906"/>
                  <a:pt x="76022" y="1490268"/>
                </a:cubicBezTo>
                <a:cubicBezTo>
                  <a:pt x="89994" y="1470016"/>
                  <a:pt x="76207" y="1421941"/>
                  <a:pt x="91226" y="1402797"/>
                </a:cubicBezTo>
                <a:cubicBezTo>
                  <a:pt x="96643" y="1403166"/>
                  <a:pt x="101998" y="1403413"/>
                  <a:pt x="102614" y="1398981"/>
                </a:cubicBezTo>
                <a:cubicBezTo>
                  <a:pt x="117757" y="1405321"/>
                  <a:pt x="127851" y="1416832"/>
                  <a:pt x="148226" y="1418001"/>
                </a:cubicBezTo>
                <a:cubicBezTo>
                  <a:pt x="147919" y="1429635"/>
                  <a:pt x="161153" y="1427973"/>
                  <a:pt x="167247" y="1433205"/>
                </a:cubicBezTo>
                <a:cubicBezTo>
                  <a:pt x="170633" y="1436099"/>
                  <a:pt x="176481" y="1445209"/>
                  <a:pt x="182451" y="1452226"/>
                </a:cubicBezTo>
                <a:cubicBezTo>
                  <a:pt x="191993" y="1463492"/>
                  <a:pt x="203565" y="1470632"/>
                  <a:pt x="201472" y="1494023"/>
                </a:cubicBezTo>
                <a:cubicBezTo>
                  <a:pt x="226157" y="1495992"/>
                  <a:pt x="238652" y="1510090"/>
                  <a:pt x="262290" y="1513044"/>
                </a:cubicBezTo>
                <a:cubicBezTo>
                  <a:pt x="271585" y="1530341"/>
                  <a:pt x="288081" y="1540437"/>
                  <a:pt x="300331" y="1554840"/>
                </a:cubicBezTo>
                <a:cubicBezTo>
                  <a:pt x="298485" y="1566843"/>
                  <a:pt x="307164" y="1568259"/>
                  <a:pt x="304147" y="1581433"/>
                </a:cubicBezTo>
                <a:cubicBezTo>
                  <a:pt x="310380" y="1588004"/>
                  <a:pt x="313331" y="1595748"/>
                  <a:pt x="314233" y="1604217"/>
                </a:cubicBezTo>
                <a:close/>
                <a:moveTo>
                  <a:pt x="330739" y="2311361"/>
                </a:moveTo>
                <a:cubicBezTo>
                  <a:pt x="330739" y="2316409"/>
                  <a:pt x="330739" y="2321518"/>
                  <a:pt x="330739" y="2326566"/>
                </a:cubicBezTo>
                <a:cubicBezTo>
                  <a:pt x="316334" y="2325765"/>
                  <a:pt x="296452" y="2330444"/>
                  <a:pt x="296514" y="2315178"/>
                </a:cubicBezTo>
                <a:cubicBezTo>
                  <a:pt x="305993" y="2311977"/>
                  <a:pt x="316889" y="2310192"/>
                  <a:pt x="330739" y="2311361"/>
                </a:cubicBezTo>
                <a:close/>
                <a:moveTo>
                  <a:pt x="383923" y="1866620"/>
                </a:moveTo>
                <a:cubicBezTo>
                  <a:pt x="381892" y="1869636"/>
                  <a:pt x="379984" y="1872776"/>
                  <a:pt x="380107" y="1878008"/>
                </a:cubicBezTo>
                <a:cubicBezTo>
                  <a:pt x="368166" y="1879855"/>
                  <a:pt x="365272" y="1872591"/>
                  <a:pt x="357270" y="1870375"/>
                </a:cubicBezTo>
                <a:cubicBezTo>
                  <a:pt x="361394" y="1866251"/>
                  <a:pt x="366088" y="1862665"/>
                  <a:pt x="370736" y="1861434"/>
                </a:cubicBezTo>
                <a:cubicBezTo>
                  <a:pt x="375383" y="1860203"/>
                  <a:pt x="379984" y="1861326"/>
                  <a:pt x="383923" y="1866620"/>
                </a:cubicBezTo>
                <a:close/>
                <a:moveTo>
                  <a:pt x="401483" y="1777679"/>
                </a:moveTo>
                <a:cubicBezTo>
                  <a:pt x="400221" y="1787151"/>
                  <a:pt x="397558" y="1796477"/>
                  <a:pt x="395373" y="1805742"/>
                </a:cubicBezTo>
                <a:cubicBezTo>
                  <a:pt x="376168" y="1817129"/>
                  <a:pt x="345390" y="1814790"/>
                  <a:pt x="334556" y="1798171"/>
                </a:cubicBezTo>
                <a:cubicBezTo>
                  <a:pt x="334495" y="1781612"/>
                  <a:pt x="333262" y="1763945"/>
                  <a:pt x="338372" y="1752557"/>
                </a:cubicBezTo>
                <a:cubicBezTo>
                  <a:pt x="354069" y="1749233"/>
                  <a:pt x="364472" y="1740677"/>
                  <a:pt x="380168" y="1737353"/>
                </a:cubicBezTo>
                <a:cubicBezTo>
                  <a:pt x="380538" y="1747078"/>
                  <a:pt x="394326" y="1743447"/>
                  <a:pt x="399190" y="1748741"/>
                </a:cubicBezTo>
                <a:cubicBezTo>
                  <a:pt x="402606" y="1758589"/>
                  <a:pt x="402744" y="1768207"/>
                  <a:pt x="401483" y="1777679"/>
                </a:cubicBezTo>
                <a:close/>
                <a:moveTo>
                  <a:pt x="409885" y="662518"/>
                </a:moveTo>
                <a:cubicBezTo>
                  <a:pt x="410732" y="674052"/>
                  <a:pt x="403561" y="684594"/>
                  <a:pt x="383924" y="680439"/>
                </a:cubicBezTo>
                <a:cubicBezTo>
                  <a:pt x="374445" y="666958"/>
                  <a:pt x="374629" y="647322"/>
                  <a:pt x="387740" y="638642"/>
                </a:cubicBezTo>
                <a:cubicBezTo>
                  <a:pt x="400175" y="638458"/>
                  <a:pt x="409039" y="650984"/>
                  <a:pt x="409885" y="662518"/>
                </a:cubicBezTo>
                <a:close/>
                <a:moveTo>
                  <a:pt x="429598" y="2497692"/>
                </a:moveTo>
                <a:cubicBezTo>
                  <a:pt x="427075" y="2512896"/>
                  <a:pt x="419626" y="2523176"/>
                  <a:pt x="418210" y="2539488"/>
                </a:cubicBezTo>
                <a:cubicBezTo>
                  <a:pt x="408730" y="2542689"/>
                  <a:pt x="397835" y="2544474"/>
                  <a:pt x="383986" y="2543305"/>
                </a:cubicBezTo>
                <a:cubicBezTo>
                  <a:pt x="383986" y="2530624"/>
                  <a:pt x="383986" y="2517943"/>
                  <a:pt x="383986" y="2505263"/>
                </a:cubicBezTo>
                <a:cubicBezTo>
                  <a:pt x="377769" y="2492459"/>
                  <a:pt x="367612" y="2483657"/>
                  <a:pt x="364964" y="2467283"/>
                </a:cubicBezTo>
                <a:cubicBezTo>
                  <a:pt x="356470" y="2450417"/>
                  <a:pt x="335848" y="2445677"/>
                  <a:pt x="338372" y="2417854"/>
                </a:cubicBezTo>
                <a:cubicBezTo>
                  <a:pt x="376537" y="2430411"/>
                  <a:pt x="391987" y="2465559"/>
                  <a:pt x="406761" y="2501508"/>
                </a:cubicBezTo>
                <a:cubicBezTo>
                  <a:pt x="411254" y="2497076"/>
                  <a:pt x="420180" y="2497137"/>
                  <a:pt x="429598" y="2497692"/>
                </a:cubicBezTo>
                <a:close/>
                <a:moveTo>
                  <a:pt x="437169" y="938912"/>
                </a:moveTo>
                <a:cubicBezTo>
                  <a:pt x="435323" y="959903"/>
                  <a:pt x="417472" y="964890"/>
                  <a:pt x="410516" y="980770"/>
                </a:cubicBezTo>
                <a:cubicBezTo>
                  <a:pt x="396358" y="980524"/>
                  <a:pt x="384293" y="982432"/>
                  <a:pt x="376291" y="988404"/>
                </a:cubicBezTo>
                <a:cubicBezTo>
                  <a:pt x="347482" y="968028"/>
                  <a:pt x="363733" y="931711"/>
                  <a:pt x="372535" y="900932"/>
                </a:cubicBezTo>
                <a:cubicBezTo>
                  <a:pt x="407377" y="900317"/>
                  <a:pt x="413225" y="928633"/>
                  <a:pt x="437169" y="938912"/>
                </a:cubicBezTo>
                <a:close/>
                <a:moveTo>
                  <a:pt x="463761" y="448619"/>
                </a:moveTo>
                <a:cubicBezTo>
                  <a:pt x="453543" y="448373"/>
                  <a:pt x="445479" y="439940"/>
                  <a:pt x="452374" y="433414"/>
                </a:cubicBezTo>
                <a:cubicBezTo>
                  <a:pt x="462407" y="432245"/>
                  <a:pt x="464869" y="438647"/>
                  <a:pt x="463761" y="448619"/>
                </a:cubicBezTo>
                <a:close/>
                <a:moveTo>
                  <a:pt x="467578" y="1083445"/>
                </a:moveTo>
                <a:cubicBezTo>
                  <a:pt x="468685" y="1093478"/>
                  <a:pt x="462284" y="1095879"/>
                  <a:pt x="452374" y="1094832"/>
                </a:cubicBezTo>
                <a:cubicBezTo>
                  <a:pt x="451265" y="1084922"/>
                  <a:pt x="453728" y="1078519"/>
                  <a:pt x="463761" y="1079628"/>
                </a:cubicBezTo>
                <a:cubicBezTo>
                  <a:pt x="463085" y="1082890"/>
                  <a:pt x="465300" y="1083260"/>
                  <a:pt x="467578" y="1083445"/>
                </a:cubicBezTo>
                <a:close/>
                <a:moveTo>
                  <a:pt x="482406" y="1916873"/>
                </a:moveTo>
                <a:cubicBezTo>
                  <a:pt x="483337" y="1922698"/>
                  <a:pt x="480597" y="1928238"/>
                  <a:pt x="471395" y="1927438"/>
                </a:cubicBezTo>
                <a:cubicBezTo>
                  <a:pt x="464009" y="1920359"/>
                  <a:pt x="470225" y="1913526"/>
                  <a:pt x="471395" y="1904600"/>
                </a:cubicBezTo>
                <a:cubicBezTo>
                  <a:pt x="476874" y="1904939"/>
                  <a:pt x="481475" y="1911048"/>
                  <a:pt x="482406" y="1916873"/>
                </a:cubicBezTo>
                <a:close/>
                <a:moveTo>
                  <a:pt x="483036" y="1765484"/>
                </a:moveTo>
                <a:cubicBezTo>
                  <a:pt x="481920" y="1772871"/>
                  <a:pt x="477550" y="1778472"/>
                  <a:pt x="467578" y="1775333"/>
                </a:cubicBezTo>
                <a:cubicBezTo>
                  <a:pt x="468685" y="1762591"/>
                  <a:pt x="462469" y="1742401"/>
                  <a:pt x="478966" y="1744925"/>
                </a:cubicBezTo>
                <a:cubicBezTo>
                  <a:pt x="482013" y="1748925"/>
                  <a:pt x="484152" y="1758097"/>
                  <a:pt x="483036" y="1765484"/>
                </a:cubicBezTo>
                <a:close/>
                <a:moveTo>
                  <a:pt x="515075" y="1154973"/>
                </a:moveTo>
                <a:cubicBezTo>
                  <a:pt x="514883" y="1161221"/>
                  <a:pt x="512144" y="1168331"/>
                  <a:pt x="509375" y="1174671"/>
                </a:cubicBezTo>
                <a:cubicBezTo>
                  <a:pt x="487460" y="1153742"/>
                  <a:pt x="483521" y="1186982"/>
                  <a:pt x="456128" y="1182305"/>
                </a:cubicBezTo>
                <a:cubicBezTo>
                  <a:pt x="445725" y="1175410"/>
                  <a:pt x="444248" y="1139523"/>
                  <a:pt x="456128" y="1132875"/>
                </a:cubicBezTo>
                <a:cubicBezTo>
                  <a:pt x="467640" y="1134044"/>
                  <a:pt x="466778" y="1147525"/>
                  <a:pt x="478904" y="1148080"/>
                </a:cubicBezTo>
                <a:cubicBezTo>
                  <a:pt x="490662" y="1148448"/>
                  <a:pt x="500018" y="1146356"/>
                  <a:pt x="505496" y="1140446"/>
                </a:cubicBezTo>
                <a:cubicBezTo>
                  <a:pt x="512913" y="1143339"/>
                  <a:pt x="515268" y="1148725"/>
                  <a:pt x="515075" y="1154973"/>
                </a:cubicBezTo>
                <a:close/>
                <a:moveTo>
                  <a:pt x="516716" y="609196"/>
                </a:moveTo>
                <a:cubicBezTo>
                  <a:pt x="518116" y="617022"/>
                  <a:pt x="517070" y="625809"/>
                  <a:pt x="513192" y="631071"/>
                </a:cubicBezTo>
                <a:cubicBezTo>
                  <a:pt x="502235" y="630579"/>
                  <a:pt x="488323" y="633164"/>
                  <a:pt x="482783" y="627254"/>
                </a:cubicBezTo>
                <a:cubicBezTo>
                  <a:pt x="482783" y="619621"/>
                  <a:pt x="482783" y="612051"/>
                  <a:pt x="482783" y="604479"/>
                </a:cubicBezTo>
                <a:cubicBezTo>
                  <a:pt x="486846" y="597092"/>
                  <a:pt x="500326" y="599185"/>
                  <a:pt x="505559" y="593091"/>
                </a:cubicBezTo>
                <a:cubicBezTo>
                  <a:pt x="511468" y="594507"/>
                  <a:pt x="515315" y="601371"/>
                  <a:pt x="516716" y="609196"/>
                </a:cubicBezTo>
                <a:close/>
                <a:moveTo>
                  <a:pt x="524579" y="2414038"/>
                </a:moveTo>
                <a:cubicBezTo>
                  <a:pt x="525625" y="2420193"/>
                  <a:pt x="521008" y="2420624"/>
                  <a:pt x="520762" y="2425425"/>
                </a:cubicBezTo>
                <a:cubicBezTo>
                  <a:pt x="504203" y="2431704"/>
                  <a:pt x="502972" y="2453310"/>
                  <a:pt x="482720" y="2455834"/>
                </a:cubicBezTo>
                <a:cubicBezTo>
                  <a:pt x="474287" y="2438352"/>
                  <a:pt x="502234" y="2428257"/>
                  <a:pt x="505496" y="2410221"/>
                </a:cubicBezTo>
                <a:cubicBezTo>
                  <a:pt x="514730" y="2408682"/>
                  <a:pt x="513868" y="2417176"/>
                  <a:pt x="524579" y="2414038"/>
                </a:cubicBezTo>
                <a:close/>
                <a:moveTo>
                  <a:pt x="551232" y="638643"/>
                </a:moveTo>
                <a:cubicBezTo>
                  <a:pt x="550801" y="648307"/>
                  <a:pt x="537074" y="647630"/>
                  <a:pt x="532212" y="642459"/>
                </a:cubicBezTo>
                <a:cubicBezTo>
                  <a:pt x="533565" y="637473"/>
                  <a:pt x="538921" y="636488"/>
                  <a:pt x="539783" y="631071"/>
                </a:cubicBezTo>
                <a:cubicBezTo>
                  <a:pt x="544830" y="632426"/>
                  <a:pt x="545815" y="637719"/>
                  <a:pt x="551232" y="638643"/>
                </a:cubicBezTo>
                <a:close/>
                <a:moveTo>
                  <a:pt x="566375" y="1828579"/>
                </a:moveTo>
                <a:cubicBezTo>
                  <a:pt x="566252" y="1853447"/>
                  <a:pt x="508882" y="1849385"/>
                  <a:pt x="520763" y="1817191"/>
                </a:cubicBezTo>
                <a:cubicBezTo>
                  <a:pt x="526334" y="1814513"/>
                  <a:pt x="538829" y="1811805"/>
                  <a:pt x="549386" y="1812544"/>
                </a:cubicBezTo>
                <a:cubicBezTo>
                  <a:pt x="559943" y="1813282"/>
                  <a:pt x="568561" y="1817468"/>
                  <a:pt x="566375" y="1828579"/>
                </a:cubicBezTo>
                <a:close/>
                <a:moveTo>
                  <a:pt x="627254" y="152043"/>
                </a:moveTo>
                <a:cubicBezTo>
                  <a:pt x="627254" y="160908"/>
                  <a:pt x="627254" y="169772"/>
                  <a:pt x="627254" y="178636"/>
                </a:cubicBezTo>
                <a:cubicBezTo>
                  <a:pt x="615312" y="180482"/>
                  <a:pt x="617220" y="168417"/>
                  <a:pt x="608233" y="167248"/>
                </a:cubicBezTo>
                <a:cubicBezTo>
                  <a:pt x="598876" y="167740"/>
                  <a:pt x="589890" y="167801"/>
                  <a:pt x="585457" y="163431"/>
                </a:cubicBezTo>
                <a:cubicBezTo>
                  <a:pt x="579733" y="158753"/>
                  <a:pt x="583734" y="150443"/>
                  <a:pt x="581641" y="144410"/>
                </a:cubicBezTo>
                <a:cubicBezTo>
                  <a:pt x="578563" y="135546"/>
                  <a:pt x="572038" y="130560"/>
                  <a:pt x="566436" y="125452"/>
                </a:cubicBezTo>
                <a:cubicBezTo>
                  <a:pt x="569392" y="122065"/>
                  <a:pt x="570561" y="116834"/>
                  <a:pt x="570253" y="110247"/>
                </a:cubicBezTo>
                <a:cubicBezTo>
                  <a:pt x="589028" y="115725"/>
                  <a:pt x="605217" y="120342"/>
                  <a:pt x="615866" y="136839"/>
                </a:cubicBezTo>
                <a:cubicBezTo>
                  <a:pt x="619560" y="142564"/>
                  <a:pt x="614820" y="153213"/>
                  <a:pt x="627254" y="152043"/>
                </a:cubicBezTo>
                <a:close/>
                <a:moveTo>
                  <a:pt x="684316" y="224309"/>
                </a:moveTo>
                <a:cubicBezTo>
                  <a:pt x="686102" y="238775"/>
                  <a:pt x="683208" y="248562"/>
                  <a:pt x="676683" y="254718"/>
                </a:cubicBezTo>
                <a:cubicBezTo>
                  <a:pt x="660987" y="250162"/>
                  <a:pt x="655570" y="235266"/>
                  <a:pt x="642458" y="228126"/>
                </a:cubicBezTo>
                <a:cubicBezTo>
                  <a:pt x="641473" y="216984"/>
                  <a:pt x="651076" y="216430"/>
                  <a:pt x="650091" y="205350"/>
                </a:cubicBezTo>
                <a:cubicBezTo>
                  <a:pt x="644551" y="198271"/>
                  <a:pt x="629223" y="200857"/>
                  <a:pt x="631070" y="186329"/>
                </a:cubicBezTo>
                <a:cubicBezTo>
                  <a:pt x="634980" y="182390"/>
                  <a:pt x="639812" y="182390"/>
                  <a:pt x="643627" y="184798"/>
                </a:cubicBezTo>
                <a:cubicBezTo>
                  <a:pt x="647444" y="187206"/>
                  <a:pt x="650245" y="192023"/>
                  <a:pt x="650091" y="197717"/>
                </a:cubicBezTo>
                <a:cubicBezTo>
                  <a:pt x="665788" y="202272"/>
                  <a:pt x="671205" y="217169"/>
                  <a:pt x="684316" y="224309"/>
                </a:cubicBezTo>
                <a:close/>
                <a:moveTo>
                  <a:pt x="813522" y="3816"/>
                </a:moveTo>
                <a:cubicBezTo>
                  <a:pt x="816477" y="18466"/>
                  <a:pt x="795302" y="18466"/>
                  <a:pt x="798318" y="3816"/>
                </a:cubicBezTo>
                <a:cubicBezTo>
                  <a:pt x="803489" y="3970"/>
                  <a:pt x="805397" y="2385"/>
                  <a:pt x="806959" y="1554"/>
                </a:cubicBezTo>
                <a:cubicBezTo>
                  <a:pt x="808521" y="723"/>
                  <a:pt x="809737" y="646"/>
                  <a:pt x="813522" y="3816"/>
                </a:cubicBezTo>
                <a:close/>
                <a:moveTo>
                  <a:pt x="832443" y="2440829"/>
                </a:moveTo>
                <a:cubicBezTo>
                  <a:pt x="832820" y="2448277"/>
                  <a:pt x="830050" y="2456295"/>
                  <a:pt x="824910" y="2459650"/>
                </a:cubicBezTo>
                <a:cubicBezTo>
                  <a:pt x="811922" y="2455649"/>
                  <a:pt x="810199" y="2432750"/>
                  <a:pt x="821093" y="2425425"/>
                </a:cubicBezTo>
                <a:cubicBezTo>
                  <a:pt x="828542" y="2426502"/>
                  <a:pt x="832066" y="2433381"/>
                  <a:pt x="832443" y="2440829"/>
                </a:cubicBezTo>
                <a:close/>
                <a:moveTo>
                  <a:pt x="863644" y="20429"/>
                </a:moveTo>
                <a:cubicBezTo>
                  <a:pt x="863198" y="30055"/>
                  <a:pt x="860612" y="40473"/>
                  <a:pt x="859135" y="45613"/>
                </a:cubicBezTo>
                <a:cubicBezTo>
                  <a:pt x="847993" y="40257"/>
                  <a:pt x="847439" y="24376"/>
                  <a:pt x="847748" y="7633"/>
                </a:cubicBezTo>
                <a:cubicBezTo>
                  <a:pt x="851133" y="5909"/>
                  <a:pt x="854518" y="4309"/>
                  <a:pt x="855319" y="0"/>
                </a:cubicBezTo>
                <a:cubicBezTo>
                  <a:pt x="862398" y="1970"/>
                  <a:pt x="864091" y="10803"/>
                  <a:pt x="863644" y="20429"/>
                </a:cubicBezTo>
                <a:close/>
                <a:moveTo>
                  <a:pt x="871948" y="2569177"/>
                </a:moveTo>
                <a:lnTo>
                  <a:pt x="871948" y="2600227"/>
                </a:lnTo>
                <a:lnTo>
                  <a:pt x="863213" y="2613886"/>
                </a:lnTo>
                <a:cubicBezTo>
                  <a:pt x="860335" y="2620511"/>
                  <a:pt x="856734" y="2626405"/>
                  <a:pt x="847747" y="2626898"/>
                </a:cubicBezTo>
                <a:cubicBezTo>
                  <a:pt x="830881" y="2629790"/>
                  <a:pt x="832420" y="2614340"/>
                  <a:pt x="824909" y="2607877"/>
                </a:cubicBezTo>
                <a:cubicBezTo>
                  <a:pt x="807981" y="2617541"/>
                  <a:pt x="792593" y="2628806"/>
                  <a:pt x="779297" y="2642102"/>
                </a:cubicBezTo>
                <a:cubicBezTo>
                  <a:pt x="727590" y="2644010"/>
                  <a:pt x="679515" y="2640009"/>
                  <a:pt x="619620" y="2642102"/>
                </a:cubicBezTo>
                <a:cubicBezTo>
                  <a:pt x="613588" y="2634223"/>
                  <a:pt x="606140" y="2627636"/>
                  <a:pt x="596783" y="2623081"/>
                </a:cubicBezTo>
                <a:cubicBezTo>
                  <a:pt x="578686" y="2620619"/>
                  <a:pt x="564529" y="2625051"/>
                  <a:pt x="551171" y="2630653"/>
                </a:cubicBezTo>
                <a:cubicBezTo>
                  <a:pt x="545631" y="2632992"/>
                  <a:pt x="540891" y="2640871"/>
                  <a:pt x="535967" y="2634407"/>
                </a:cubicBezTo>
                <a:cubicBezTo>
                  <a:pt x="530858" y="2622527"/>
                  <a:pt x="529319" y="2599443"/>
                  <a:pt x="539783" y="2592611"/>
                </a:cubicBezTo>
                <a:cubicBezTo>
                  <a:pt x="552586" y="2596305"/>
                  <a:pt x="561943" y="2603444"/>
                  <a:pt x="570192" y="2611631"/>
                </a:cubicBezTo>
                <a:cubicBezTo>
                  <a:pt x="581333" y="2611385"/>
                  <a:pt x="584350" y="2602952"/>
                  <a:pt x="589212" y="2596427"/>
                </a:cubicBezTo>
                <a:cubicBezTo>
                  <a:pt x="598015" y="2607939"/>
                  <a:pt x="611803" y="2614340"/>
                  <a:pt x="619620" y="2626836"/>
                </a:cubicBezTo>
                <a:cubicBezTo>
                  <a:pt x="664557" y="2620188"/>
                  <a:pt x="721865" y="2639578"/>
                  <a:pt x="756460" y="2611631"/>
                </a:cubicBezTo>
                <a:cubicBezTo>
                  <a:pt x="772033" y="2612001"/>
                  <a:pt x="787668" y="2612370"/>
                  <a:pt x="798256" y="2607815"/>
                </a:cubicBezTo>
                <a:cubicBezTo>
                  <a:pt x="805704" y="2593719"/>
                  <a:pt x="825279" y="2591749"/>
                  <a:pt x="832481" y="2577406"/>
                </a:cubicBezTo>
                <a:cubicBezTo>
                  <a:pt x="845685" y="2579222"/>
                  <a:pt x="854995" y="2577129"/>
                  <a:pt x="862997" y="2573728"/>
                </a:cubicBezTo>
                <a:close/>
                <a:moveTo>
                  <a:pt x="871948" y="2176676"/>
                </a:moveTo>
                <a:lnTo>
                  <a:pt x="871948" y="2279996"/>
                </a:lnTo>
                <a:lnTo>
                  <a:pt x="867499" y="2282916"/>
                </a:lnTo>
                <a:cubicBezTo>
                  <a:pt x="863536" y="2287186"/>
                  <a:pt x="859474" y="2291356"/>
                  <a:pt x="851994" y="2292095"/>
                </a:cubicBezTo>
                <a:cubicBezTo>
                  <a:pt x="844731" y="2282924"/>
                  <a:pt x="849594" y="2261563"/>
                  <a:pt x="848239" y="2246482"/>
                </a:cubicBezTo>
                <a:cubicBezTo>
                  <a:pt x="832666" y="2245744"/>
                  <a:pt x="809829" y="2240203"/>
                  <a:pt x="798810" y="2250299"/>
                </a:cubicBezTo>
                <a:cubicBezTo>
                  <a:pt x="804844" y="2267041"/>
                  <a:pt x="819124" y="2275660"/>
                  <a:pt x="833035" y="2284524"/>
                </a:cubicBezTo>
                <a:cubicBezTo>
                  <a:pt x="820478" y="2296035"/>
                  <a:pt x="813338" y="2312963"/>
                  <a:pt x="814015" y="2337770"/>
                </a:cubicBezTo>
                <a:cubicBezTo>
                  <a:pt x="803857" y="2341586"/>
                  <a:pt x="801457" y="2353096"/>
                  <a:pt x="794993" y="2360545"/>
                </a:cubicBezTo>
                <a:cubicBezTo>
                  <a:pt x="783605" y="2360545"/>
                  <a:pt x="772218" y="2360545"/>
                  <a:pt x="760769" y="2360545"/>
                </a:cubicBezTo>
                <a:cubicBezTo>
                  <a:pt x="736085" y="2371317"/>
                  <a:pt x="727159" y="2397909"/>
                  <a:pt x="703768" y="2409913"/>
                </a:cubicBezTo>
                <a:cubicBezTo>
                  <a:pt x="679822" y="2406281"/>
                  <a:pt x="671020" y="2417730"/>
                  <a:pt x="658155" y="2425117"/>
                </a:cubicBezTo>
                <a:cubicBezTo>
                  <a:pt x="653108" y="2425117"/>
                  <a:pt x="647998" y="2425117"/>
                  <a:pt x="642951" y="2425117"/>
                </a:cubicBezTo>
                <a:cubicBezTo>
                  <a:pt x="630578" y="2426102"/>
                  <a:pt x="634887" y="2410344"/>
                  <a:pt x="623992" y="2409913"/>
                </a:cubicBezTo>
                <a:cubicBezTo>
                  <a:pt x="595922" y="2409297"/>
                  <a:pt x="590197" y="2408436"/>
                  <a:pt x="563174" y="2409913"/>
                </a:cubicBezTo>
                <a:cubicBezTo>
                  <a:pt x="546923" y="2407143"/>
                  <a:pt x="546616" y="2388492"/>
                  <a:pt x="521378" y="2394709"/>
                </a:cubicBezTo>
                <a:cubicBezTo>
                  <a:pt x="523163" y="2382767"/>
                  <a:pt x="511160" y="2384675"/>
                  <a:pt x="509990" y="2375688"/>
                </a:cubicBezTo>
                <a:cubicBezTo>
                  <a:pt x="496694" y="2383998"/>
                  <a:pt x="489738" y="2381351"/>
                  <a:pt x="471949" y="2379504"/>
                </a:cubicBezTo>
                <a:cubicBezTo>
                  <a:pt x="457606" y="2380366"/>
                  <a:pt x="453482" y="2391447"/>
                  <a:pt x="441540" y="2394709"/>
                </a:cubicBezTo>
                <a:cubicBezTo>
                  <a:pt x="411378" y="2398217"/>
                  <a:pt x="400420" y="2382582"/>
                  <a:pt x="380723" y="2375688"/>
                </a:cubicBezTo>
                <a:cubicBezTo>
                  <a:pt x="361825" y="2369533"/>
                  <a:pt x="365702" y="2397541"/>
                  <a:pt x="354130" y="2387076"/>
                </a:cubicBezTo>
                <a:cubicBezTo>
                  <a:pt x="355300" y="2361592"/>
                  <a:pt x="373706" y="2353405"/>
                  <a:pt x="384539" y="2337646"/>
                </a:cubicBezTo>
                <a:cubicBezTo>
                  <a:pt x="383739" y="2321642"/>
                  <a:pt x="383185" y="2305822"/>
                  <a:pt x="395927" y="2303422"/>
                </a:cubicBezTo>
                <a:cubicBezTo>
                  <a:pt x="386016" y="2286740"/>
                  <a:pt x="383431" y="2262672"/>
                  <a:pt x="384539" y="2234971"/>
                </a:cubicBezTo>
                <a:cubicBezTo>
                  <a:pt x="388109" y="2223337"/>
                  <a:pt x="396419" y="2216382"/>
                  <a:pt x="399744" y="2204562"/>
                </a:cubicBezTo>
                <a:cubicBezTo>
                  <a:pt x="396727" y="2197422"/>
                  <a:pt x="393403" y="2190651"/>
                  <a:pt x="392110" y="2181725"/>
                </a:cubicBezTo>
                <a:cubicBezTo>
                  <a:pt x="391740" y="2164859"/>
                  <a:pt x="402760" y="2159442"/>
                  <a:pt x="399744" y="2139929"/>
                </a:cubicBezTo>
                <a:cubicBezTo>
                  <a:pt x="404114" y="2124047"/>
                  <a:pt x="418825" y="2118445"/>
                  <a:pt x="422581" y="2101887"/>
                </a:cubicBezTo>
                <a:cubicBezTo>
                  <a:pt x="441909" y="2105950"/>
                  <a:pt x="445972" y="2094871"/>
                  <a:pt x="452989" y="2086683"/>
                </a:cubicBezTo>
                <a:cubicBezTo>
                  <a:pt x="454528" y="2077511"/>
                  <a:pt x="446095" y="2078434"/>
                  <a:pt x="449173" y="2067662"/>
                </a:cubicBezTo>
                <a:cubicBezTo>
                  <a:pt x="445295" y="2058860"/>
                  <a:pt x="431692" y="2059845"/>
                  <a:pt x="418764" y="2060091"/>
                </a:cubicBezTo>
                <a:cubicBezTo>
                  <a:pt x="410701" y="2047841"/>
                  <a:pt x="395188" y="2043101"/>
                  <a:pt x="380723" y="2037253"/>
                </a:cubicBezTo>
                <a:cubicBezTo>
                  <a:pt x="367857" y="2038362"/>
                  <a:pt x="358932" y="2043286"/>
                  <a:pt x="342743" y="2041070"/>
                </a:cubicBezTo>
                <a:cubicBezTo>
                  <a:pt x="327416" y="2039901"/>
                  <a:pt x="327662" y="2023158"/>
                  <a:pt x="308518" y="2025866"/>
                </a:cubicBezTo>
                <a:cubicBezTo>
                  <a:pt x="296514" y="2032330"/>
                  <a:pt x="303778" y="2043532"/>
                  <a:pt x="304701" y="2056275"/>
                </a:cubicBezTo>
                <a:cubicBezTo>
                  <a:pt x="298730" y="2073080"/>
                  <a:pt x="293005" y="2090192"/>
                  <a:pt x="293252" y="2113276"/>
                </a:cubicBezTo>
                <a:cubicBezTo>
                  <a:pt x="299777" y="2127063"/>
                  <a:pt x="302731" y="2144361"/>
                  <a:pt x="300885" y="2166521"/>
                </a:cubicBezTo>
                <a:cubicBezTo>
                  <a:pt x="303470" y="2180433"/>
                  <a:pt x="316151" y="2184188"/>
                  <a:pt x="319905" y="2196929"/>
                </a:cubicBezTo>
                <a:cubicBezTo>
                  <a:pt x="321444" y="2212380"/>
                  <a:pt x="303716" y="2208625"/>
                  <a:pt x="300885" y="2219705"/>
                </a:cubicBezTo>
                <a:cubicBezTo>
                  <a:pt x="298423" y="2236140"/>
                  <a:pt x="307471" y="2241004"/>
                  <a:pt x="312272" y="2250114"/>
                </a:cubicBezTo>
                <a:cubicBezTo>
                  <a:pt x="309133" y="2262179"/>
                  <a:pt x="301192" y="2269443"/>
                  <a:pt x="293252" y="2276706"/>
                </a:cubicBezTo>
                <a:cubicBezTo>
                  <a:pt x="264197" y="2280461"/>
                  <a:pt x="264690" y="2254546"/>
                  <a:pt x="240068" y="2253868"/>
                </a:cubicBezTo>
                <a:cubicBezTo>
                  <a:pt x="252502" y="2227770"/>
                  <a:pt x="230034" y="2206410"/>
                  <a:pt x="205842" y="2204501"/>
                </a:cubicBezTo>
                <a:cubicBezTo>
                  <a:pt x="208797" y="2193483"/>
                  <a:pt x="224247" y="2194960"/>
                  <a:pt x="232434" y="2189297"/>
                </a:cubicBezTo>
                <a:cubicBezTo>
                  <a:pt x="235327" y="2175016"/>
                  <a:pt x="217907" y="2181048"/>
                  <a:pt x="217230" y="2170277"/>
                </a:cubicBezTo>
                <a:cubicBezTo>
                  <a:pt x="217661" y="2146577"/>
                  <a:pt x="223571" y="2128418"/>
                  <a:pt x="221047" y="2101826"/>
                </a:cubicBezTo>
                <a:cubicBezTo>
                  <a:pt x="207996" y="2095855"/>
                  <a:pt x="189591" y="2079296"/>
                  <a:pt x="198271" y="2063784"/>
                </a:cubicBezTo>
                <a:cubicBezTo>
                  <a:pt x="212860" y="2055351"/>
                  <a:pt x="214953" y="2069201"/>
                  <a:pt x="224863" y="2075234"/>
                </a:cubicBezTo>
                <a:cubicBezTo>
                  <a:pt x="239206" y="2071971"/>
                  <a:pt x="229665" y="2047903"/>
                  <a:pt x="224863" y="2041009"/>
                </a:cubicBezTo>
                <a:cubicBezTo>
                  <a:pt x="235267" y="2024819"/>
                  <a:pt x="230465" y="1993365"/>
                  <a:pt x="236252" y="1972559"/>
                </a:cubicBezTo>
                <a:cubicBezTo>
                  <a:pt x="244253" y="1965356"/>
                  <a:pt x="255703" y="1961663"/>
                  <a:pt x="266660" y="1957354"/>
                </a:cubicBezTo>
                <a:cubicBezTo>
                  <a:pt x="266660" y="1949721"/>
                  <a:pt x="266660" y="1942150"/>
                  <a:pt x="266660" y="1934517"/>
                </a:cubicBezTo>
                <a:cubicBezTo>
                  <a:pt x="280879" y="1927254"/>
                  <a:pt x="289620" y="1914450"/>
                  <a:pt x="300885" y="1904108"/>
                </a:cubicBezTo>
                <a:cubicBezTo>
                  <a:pt x="300700" y="1891613"/>
                  <a:pt x="294421" y="1885211"/>
                  <a:pt x="297067" y="1869883"/>
                </a:cubicBezTo>
                <a:cubicBezTo>
                  <a:pt x="310302" y="1854556"/>
                  <a:pt x="343543" y="1863420"/>
                  <a:pt x="350252" y="1877516"/>
                </a:cubicBezTo>
                <a:cubicBezTo>
                  <a:pt x="347790" y="1900353"/>
                  <a:pt x="330493" y="1908479"/>
                  <a:pt x="312211" y="1915558"/>
                </a:cubicBezTo>
                <a:cubicBezTo>
                  <a:pt x="312211" y="1928239"/>
                  <a:pt x="324584" y="1928547"/>
                  <a:pt x="323660" y="1942150"/>
                </a:cubicBezTo>
                <a:cubicBezTo>
                  <a:pt x="325815" y="1951383"/>
                  <a:pt x="326923" y="1961725"/>
                  <a:pt x="338864" y="1961171"/>
                </a:cubicBezTo>
                <a:cubicBezTo>
                  <a:pt x="355300" y="1963756"/>
                  <a:pt x="349083" y="1943505"/>
                  <a:pt x="350252" y="1930762"/>
                </a:cubicBezTo>
                <a:cubicBezTo>
                  <a:pt x="359116" y="1929531"/>
                  <a:pt x="365949" y="1926207"/>
                  <a:pt x="373090" y="1923129"/>
                </a:cubicBezTo>
                <a:cubicBezTo>
                  <a:pt x="391618" y="1927376"/>
                  <a:pt x="394818" y="1947013"/>
                  <a:pt x="414886" y="1949721"/>
                </a:cubicBezTo>
                <a:cubicBezTo>
                  <a:pt x="410824" y="1963941"/>
                  <a:pt x="424304" y="1960555"/>
                  <a:pt x="422519" y="1972497"/>
                </a:cubicBezTo>
                <a:cubicBezTo>
                  <a:pt x="413101" y="1978283"/>
                  <a:pt x="393034" y="1973420"/>
                  <a:pt x="384477" y="1980130"/>
                </a:cubicBezTo>
                <a:cubicBezTo>
                  <a:pt x="384477" y="1986470"/>
                  <a:pt x="384477" y="1992811"/>
                  <a:pt x="384477" y="1999089"/>
                </a:cubicBezTo>
                <a:cubicBezTo>
                  <a:pt x="387371" y="2008876"/>
                  <a:pt x="396604" y="2012324"/>
                  <a:pt x="411069" y="2010477"/>
                </a:cubicBezTo>
                <a:cubicBezTo>
                  <a:pt x="414886" y="2015525"/>
                  <a:pt x="414702" y="2024635"/>
                  <a:pt x="422458" y="2025681"/>
                </a:cubicBezTo>
                <a:cubicBezTo>
                  <a:pt x="458714" y="2020756"/>
                  <a:pt x="478043" y="2023772"/>
                  <a:pt x="494663" y="2044702"/>
                </a:cubicBezTo>
                <a:cubicBezTo>
                  <a:pt x="499526" y="2030605"/>
                  <a:pt x="500880" y="2012877"/>
                  <a:pt x="502234" y="1995272"/>
                </a:cubicBezTo>
                <a:cubicBezTo>
                  <a:pt x="477858" y="1992379"/>
                  <a:pt x="472934" y="2009062"/>
                  <a:pt x="460437" y="2018110"/>
                </a:cubicBezTo>
                <a:cubicBezTo>
                  <a:pt x="452866" y="2013001"/>
                  <a:pt x="442341" y="2010846"/>
                  <a:pt x="433845" y="2006722"/>
                </a:cubicBezTo>
                <a:cubicBezTo>
                  <a:pt x="433845" y="1999089"/>
                  <a:pt x="433845" y="1991518"/>
                  <a:pt x="433845" y="1983947"/>
                </a:cubicBezTo>
                <a:cubicBezTo>
                  <a:pt x="445602" y="1975451"/>
                  <a:pt x="463762" y="1973359"/>
                  <a:pt x="471825" y="1961109"/>
                </a:cubicBezTo>
                <a:cubicBezTo>
                  <a:pt x="488014" y="1967757"/>
                  <a:pt x="499772" y="1978775"/>
                  <a:pt x="506051" y="1995334"/>
                </a:cubicBezTo>
                <a:cubicBezTo>
                  <a:pt x="519286" y="1980684"/>
                  <a:pt x="541814" y="1975329"/>
                  <a:pt x="555480" y="1961109"/>
                </a:cubicBezTo>
                <a:cubicBezTo>
                  <a:pt x="570685" y="1961109"/>
                  <a:pt x="585888" y="1961109"/>
                  <a:pt x="601092" y="1961109"/>
                </a:cubicBezTo>
                <a:cubicBezTo>
                  <a:pt x="610080" y="1974959"/>
                  <a:pt x="628854" y="1978960"/>
                  <a:pt x="654338" y="1976314"/>
                </a:cubicBezTo>
                <a:cubicBezTo>
                  <a:pt x="666465" y="1973236"/>
                  <a:pt x="665172" y="1956739"/>
                  <a:pt x="673359" y="1949721"/>
                </a:cubicBezTo>
                <a:cubicBezTo>
                  <a:pt x="689918" y="1946028"/>
                  <a:pt x="695458" y="1931255"/>
                  <a:pt x="711401" y="1926884"/>
                </a:cubicBezTo>
                <a:cubicBezTo>
                  <a:pt x="715340" y="1911865"/>
                  <a:pt x="733807" y="1911249"/>
                  <a:pt x="737993" y="1896475"/>
                </a:cubicBezTo>
                <a:cubicBezTo>
                  <a:pt x="750181" y="1902015"/>
                  <a:pt x="759292" y="1910633"/>
                  <a:pt x="772218" y="1915496"/>
                </a:cubicBezTo>
                <a:cubicBezTo>
                  <a:pt x="771233" y="1924544"/>
                  <a:pt x="781143" y="1927500"/>
                  <a:pt x="783605" y="1938272"/>
                </a:cubicBezTo>
                <a:cubicBezTo>
                  <a:pt x="789269" y="1962894"/>
                  <a:pt x="780589" y="1999028"/>
                  <a:pt x="779789" y="2021927"/>
                </a:cubicBezTo>
                <a:cubicBezTo>
                  <a:pt x="767478" y="2026050"/>
                  <a:pt x="765447" y="2040516"/>
                  <a:pt x="756953" y="2048519"/>
                </a:cubicBezTo>
                <a:cubicBezTo>
                  <a:pt x="762369" y="2073572"/>
                  <a:pt x="783237" y="2083051"/>
                  <a:pt x="779789" y="2116968"/>
                </a:cubicBezTo>
                <a:cubicBezTo>
                  <a:pt x="785698" y="2130080"/>
                  <a:pt x="809644" y="2125094"/>
                  <a:pt x="802565" y="2151194"/>
                </a:cubicBezTo>
                <a:cubicBezTo>
                  <a:pt x="817062" y="2163444"/>
                  <a:pt x="835082" y="2171784"/>
                  <a:pt x="854726" y="2176224"/>
                </a:cubicBezTo>
                <a:close/>
                <a:moveTo>
                  <a:pt x="871948" y="1750064"/>
                </a:moveTo>
                <a:lnTo>
                  <a:pt x="871948" y="2035506"/>
                </a:lnTo>
                <a:lnTo>
                  <a:pt x="855811" y="2029498"/>
                </a:lnTo>
                <a:cubicBezTo>
                  <a:pt x="852426" y="2022788"/>
                  <a:pt x="846639" y="2018418"/>
                  <a:pt x="844423" y="2010539"/>
                </a:cubicBezTo>
                <a:cubicBezTo>
                  <a:pt x="829896" y="2012385"/>
                  <a:pt x="820170" y="2009431"/>
                  <a:pt x="814015" y="2002906"/>
                </a:cubicBezTo>
                <a:cubicBezTo>
                  <a:pt x="819185" y="1974898"/>
                  <a:pt x="805704" y="1965603"/>
                  <a:pt x="798810" y="1949721"/>
                </a:cubicBezTo>
                <a:cubicBezTo>
                  <a:pt x="803919" y="1945905"/>
                  <a:pt x="810260" y="1943443"/>
                  <a:pt x="814015" y="1938272"/>
                </a:cubicBezTo>
                <a:cubicBezTo>
                  <a:pt x="814692" y="1924976"/>
                  <a:pt x="801149" y="1925776"/>
                  <a:pt x="798810" y="1915496"/>
                </a:cubicBezTo>
                <a:cubicBezTo>
                  <a:pt x="802380" y="1892905"/>
                  <a:pt x="788407" y="1887857"/>
                  <a:pt x="783605" y="1873639"/>
                </a:cubicBezTo>
                <a:cubicBezTo>
                  <a:pt x="783605" y="1853387"/>
                  <a:pt x="783605" y="1833073"/>
                  <a:pt x="783605" y="1812821"/>
                </a:cubicBezTo>
                <a:cubicBezTo>
                  <a:pt x="792101" y="1803587"/>
                  <a:pt x="798257" y="1792015"/>
                  <a:pt x="806381" y="1782413"/>
                </a:cubicBezTo>
                <a:cubicBezTo>
                  <a:pt x="829465" y="1780135"/>
                  <a:pt x="837837" y="1763207"/>
                  <a:pt x="859627" y="1759637"/>
                </a:cubicBezTo>
                <a:close/>
                <a:moveTo>
                  <a:pt x="871948" y="1427022"/>
                </a:moveTo>
                <a:lnTo>
                  <a:pt x="871948" y="1714370"/>
                </a:lnTo>
                <a:lnTo>
                  <a:pt x="870584" y="1714516"/>
                </a:lnTo>
                <a:cubicBezTo>
                  <a:pt x="866276" y="1706206"/>
                  <a:pt x="860797" y="1699004"/>
                  <a:pt x="862951" y="1684107"/>
                </a:cubicBezTo>
                <a:cubicBezTo>
                  <a:pt x="855995" y="1673274"/>
                  <a:pt x="842083" y="1669519"/>
                  <a:pt x="832543" y="1661332"/>
                </a:cubicBezTo>
                <a:cubicBezTo>
                  <a:pt x="831188" y="1650006"/>
                  <a:pt x="826510" y="1642065"/>
                  <a:pt x="821155" y="1634740"/>
                </a:cubicBezTo>
                <a:cubicBezTo>
                  <a:pt x="822755" y="1588142"/>
                  <a:pt x="846208" y="1563458"/>
                  <a:pt x="870584" y="1539698"/>
                </a:cubicBezTo>
                <a:cubicBezTo>
                  <a:pt x="865721" y="1507812"/>
                  <a:pt x="859997" y="1476787"/>
                  <a:pt x="862951" y="1437022"/>
                </a:cubicBezTo>
                <a:close/>
                <a:moveTo>
                  <a:pt x="871948" y="1248614"/>
                </a:moveTo>
                <a:lnTo>
                  <a:pt x="871948" y="1260505"/>
                </a:lnTo>
                <a:lnTo>
                  <a:pt x="871593" y="1260626"/>
                </a:lnTo>
                <a:cubicBezTo>
                  <a:pt x="870031" y="1259787"/>
                  <a:pt x="868123" y="1258202"/>
                  <a:pt x="862952" y="1258387"/>
                </a:cubicBezTo>
                <a:cubicBezTo>
                  <a:pt x="862952" y="1255863"/>
                  <a:pt x="862952" y="1253340"/>
                  <a:pt x="862952" y="1250754"/>
                </a:cubicBezTo>
                <a:cubicBezTo>
                  <a:pt x="868123" y="1250908"/>
                  <a:pt x="870031" y="1249323"/>
                  <a:pt x="871593" y="1248492"/>
                </a:cubicBezTo>
                <a:close/>
                <a:moveTo>
                  <a:pt x="871949" y="83770"/>
                </a:moveTo>
                <a:lnTo>
                  <a:pt x="871948" y="1173403"/>
                </a:lnTo>
                <a:lnTo>
                  <a:pt x="863013" y="1167161"/>
                </a:lnTo>
                <a:cubicBezTo>
                  <a:pt x="839745" y="1180642"/>
                  <a:pt x="810075" y="1187721"/>
                  <a:pt x="813583" y="1227978"/>
                </a:cubicBezTo>
                <a:cubicBezTo>
                  <a:pt x="794932" y="1228409"/>
                  <a:pt x="802011" y="1254386"/>
                  <a:pt x="775542" y="1246999"/>
                </a:cubicBezTo>
                <a:cubicBezTo>
                  <a:pt x="761076" y="1254078"/>
                  <a:pt x="760461" y="1275007"/>
                  <a:pt x="745133" y="1281224"/>
                </a:cubicBezTo>
                <a:cubicBezTo>
                  <a:pt x="728205" y="1284179"/>
                  <a:pt x="722297" y="1276115"/>
                  <a:pt x="707093" y="1277408"/>
                </a:cubicBezTo>
                <a:cubicBezTo>
                  <a:pt x="696197" y="1263004"/>
                  <a:pt x="681238" y="1252539"/>
                  <a:pt x="665296" y="1243183"/>
                </a:cubicBezTo>
                <a:cubicBezTo>
                  <a:pt x="658401" y="1223177"/>
                  <a:pt x="637903" y="1194800"/>
                  <a:pt x="653908" y="1174732"/>
                </a:cubicBezTo>
                <a:cubicBezTo>
                  <a:pt x="655077" y="1165992"/>
                  <a:pt x="642889" y="1170485"/>
                  <a:pt x="642459" y="1163344"/>
                </a:cubicBezTo>
                <a:cubicBezTo>
                  <a:pt x="627624" y="1165253"/>
                  <a:pt x="636056" y="1181565"/>
                  <a:pt x="634887" y="1193753"/>
                </a:cubicBezTo>
                <a:cubicBezTo>
                  <a:pt x="633718" y="1205449"/>
                  <a:pt x="628054" y="1216160"/>
                  <a:pt x="631070" y="1227978"/>
                </a:cubicBezTo>
                <a:cubicBezTo>
                  <a:pt x="612912" y="1236596"/>
                  <a:pt x="592906" y="1236042"/>
                  <a:pt x="581641" y="1220407"/>
                </a:cubicBezTo>
                <a:cubicBezTo>
                  <a:pt x="582995" y="1190122"/>
                  <a:pt x="612296" y="1187721"/>
                  <a:pt x="615866" y="1159590"/>
                </a:cubicBezTo>
                <a:cubicBezTo>
                  <a:pt x="610572" y="1140754"/>
                  <a:pt x="585827" y="1141493"/>
                  <a:pt x="577825" y="1125365"/>
                </a:cubicBezTo>
                <a:cubicBezTo>
                  <a:pt x="561266" y="1130351"/>
                  <a:pt x="538798" y="1129427"/>
                  <a:pt x="520824" y="1132997"/>
                </a:cubicBezTo>
                <a:cubicBezTo>
                  <a:pt x="517130" y="1101235"/>
                  <a:pt x="511160" y="1071687"/>
                  <a:pt x="467640" y="1079752"/>
                </a:cubicBezTo>
                <a:cubicBezTo>
                  <a:pt x="467640" y="1072119"/>
                  <a:pt x="467640" y="1064548"/>
                  <a:pt x="467640" y="1056915"/>
                </a:cubicBezTo>
                <a:cubicBezTo>
                  <a:pt x="466840" y="1043435"/>
                  <a:pt x="485491" y="1049405"/>
                  <a:pt x="482844" y="1034077"/>
                </a:cubicBezTo>
                <a:cubicBezTo>
                  <a:pt x="490785" y="1029400"/>
                  <a:pt x="497124" y="1022998"/>
                  <a:pt x="501864" y="1015056"/>
                </a:cubicBezTo>
                <a:cubicBezTo>
                  <a:pt x="513684" y="1015426"/>
                  <a:pt x="520085" y="1010440"/>
                  <a:pt x="528518" y="1007423"/>
                </a:cubicBezTo>
                <a:cubicBezTo>
                  <a:pt x="525318" y="989080"/>
                  <a:pt x="519778" y="973075"/>
                  <a:pt x="509497" y="961811"/>
                </a:cubicBezTo>
                <a:cubicBezTo>
                  <a:pt x="499403" y="961749"/>
                  <a:pt x="487768" y="963227"/>
                  <a:pt x="482905" y="957995"/>
                </a:cubicBezTo>
                <a:cubicBezTo>
                  <a:pt x="482905" y="946607"/>
                  <a:pt x="482905" y="935219"/>
                  <a:pt x="482905" y="923770"/>
                </a:cubicBezTo>
                <a:cubicBezTo>
                  <a:pt x="481920" y="911335"/>
                  <a:pt x="497679" y="915706"/>
                  <a:pt x="498109" y="904748"/>
                </a:cubicBezTo>
                <a:cubicBezTo>
                  <a:pt x="488569" y="895331"/>
                  <a:pt x="479028" y="885789"/>
                  <a:pt x="467701" y="878156"/>
                </a:cubicBezTo>
                <a:cubicBezTo>
                  <a:pt x="453358" y="875264"/>
                  <a:pt x="449480" y="882773"/>
                  <a:pt x="437292" y="881973"/>
                </a:cubicBezTo>
                <a:cubicBezTo>
                  <a:pt x="433907" y="872678"/>
                  <a:pt x="428429" y="865476"/>
                  <a:pt x="429660" y="851564"/>
                </a:cubicBezTo>
                <a:cubicBezTo>
                  <a:pt x="451943" y="847255"/>
                  <a:pt x="464562" y="833282"/>
                  <a:pt x="482844" y="824972"/>
                </a:cubicBezTo>
                <a:cubicBezTo>
                  <a:pt x="482844" y="813522"/>
                  <a:pt x="482844" y="802196"/>
                  <a:pt x="482844" y="790746"/>
                </a:cubicBezTo>
                <a:cubicBezTo>
                  <a:pt x="471579" y="777943"/>
                  <a:pt x="454343" y="771049"/>
                  <a:pt x="444802" y="756522"/>
                </a:cubicBezTo>
                <a:cubicBezTo>
                  <a:pt x="449173" y="738610"/>
                  <a:pt x="456191" y="737994"/>
                  <a:pt x="475211" y="741318"/>
                </a:cubicBezTo>
                <a:cubicBezTo>
                  <a:pt x="479520" y="732946"/>
                  <a:pt x="484998" y="725805"/>
                  <a:pt x="482844" y="710909"/>
                </a:cubicBezTo>
                <a:cubicBezTo>
                  <a:pt x="483091" y="699768"/>
                  <a:pt x="491523" y="696752"/>
                  <a:pt x="498048" y="691888"/>
                </a:cubicBezTo>
                <a:cubicBezTo>
                  <a:pt x="495771" y="678223"/>
                  <a:pt x="502419" y="673483"/>
                  <a:pt x="505620" y="665296"/>
                </a:cubicBezTo>
                <a:cubicBezTo>
                  <a:pt x="559297" y="670774"/>
                  <a:pt x="586135" y="649537"/>
                  <a:pt x="615866" y="631071"/>
                </a:cubicBezTo>
                <a:cubicBezTo>
                  <a:pt x="648368" y="635688"/>
                  <a:pt x="662280" y="621714"/>
                  <a:pt x="676683" y="608233"/>
                </a:cubicBezTo>
                <a:cubicBezTo>
                  <a:pt x="665172" y="588782"/>
                  <a:pt x="640920" y="601771"/>
                  <a:pt x="619682" y="596845"/>
                </a:cubicBezTo>
                <a:cubicBezTo>
                  <a:pt x="615558" y="587059"/>
                  <a:pt x="610080" y="578564"/>
                  <a:pt x="600662" y="574009"/>
                </a:cubicBezTo>
                <a:cubicBezTo>
                  <a:pt x="603124" y="560098"/>
                  <a:pt x="598138" y="553757"/>
                  <a:pt x="593091" y="547417"/>
                </a:cubicBezTo>
                <a:cubicBezTo>
                  <a:pt x="585458" y="547417"/>
                  <a:pt x="577886" y="547417"/>
                  <a:pt x="570253" y="547417"/>
                </a:cubicBezTo>
                <a:cubicBezTo>
                  <a:pt x="552524" y="525872"/>
                  <a:pt x="521131" y="517993"/>
                  <a:pt x="513252" y="486599"/>
                </a:cubicBezTo>
                <a:cubicBezTo>
                  <a:pt x="512207" y="478782"/>
                  <a:pt x="499094" y="483029"/>
                  <a:pt x="498048" y="475211"/>
                </a:cubicBezTo>
                <a:cubicBezTo>
                  <a:pt x="500757" y="455082"/>
                  <a:pt x="520208" y="451759"/>
                  <a:pt x="517069" y="425782"/>
                </a:cubicBezTo>
                <a:cubicBezTo>
                  <a:pt x="515283" y="413840"/>
                  <a:pt x="527287" y="415749"/>
                  <a:pt x="528457" y="406761"/>
                </a:cubicBezTo>
                <a:cubicBezTo>
                  <a:pt x="534490" y="377338"/>
                  <a:pt x="531720" y="339050"/>
                  <a:pt x="532273" y="304148"/>
                </a:cubicBezTo>
                <a:cubicBezTo>
                  <a:pt x="549940" y="296515"/>
                  <a:pt x="555357" y="276571"/>
                  <a:pt x="570253" y="266106"/>
                </a:cubicBezTo>
                <a:cubicBezTo>
                  <a:pt x="601954" y="263583"/>
                  <a:pt x="643751" y="271154"/>
                  <a:pt x="669112" y="262290"/>
                </a:cubicBezTo>
                <a:cubicBezTo>
                  <a:pt x="681915" y="263398"/>
                  <a:pt x="680131" y="279156"/>
                  <a:pt x="691888" y="281310"/>
                </a:cubicBezTo>
                <a:cubicBezTo>
                  <a:pt x="705492" y="281002"/>
                  <a:pt x="694904" y="256504"/>
                  <a:pt x="703276" y="250902"/>
                </a:cubicBezTo>
                <a:cubicBezTo>
                  <a:pt x="722543" y="254410"/>
                  <a:pt x="729744" y="254041"/>
                  <a:pt x="741316" y="243269"/>
                </a:cubicBezTo>
                <a:cubicBezTo>
                  <a:pt x="736577" y="234098"/>
                  <a:pt x="725743" y="231020"/>
                  <a:pt x="714725" y="228064"/>
                </a:cubicBezTo>
                <a:cubicBezTo>
                  <a:pt x="719649" y="205351"/>
                  <a:pt x="707523" y="199749"/>
                  <a:pt x="703337" y="186269"/>
                </a:cubicBezTo>
                <a:cubicBezTo>
                  <a:pt x="729806" y="165401"/>
                  <a:pt x="742487" y="205720"/>
                  <a:pt x="756521" y="220493"/>
                </a:cubicBezTo>
                <a:cubicBezTo>
                  <a:pt x="761384" y="215199"/>
                  <a:pt x="774495" y="218155"/>
                  <a:pt x="779359" y="212860"/>
                </a:cubicBezTo>
                <a:cubicBezTo>
                  <a:pt x="774434" y="197471"/>
                  <a:pt x="761754" y="189900"/>
                  <a:pt x="752766" y="178636"/>
                </a:cubicBezTo>
                <a:cubicBezTo>
                  <a:pt x="750673" y="165155"/>
                  <a:pt x="766247" y="169279"/>
                  <a:pt x="764154" y="155860"/>
                </a:cubicBezTo>
                <a:cubicBezTo>
                  <a:pt x="767110" y="138931"/>
                  <a:pt x="759106" y="133023"/>
                  <a:pt x="760337" y="117818"/>
                </a:cubicBezTo>
                <a:cubicBezTo>
                  <a:pt x="765078" y="106061"/>
                  <a:pt x="774373" y="98859"/>
                  <a:pt x="783175" y="91226"/>
                </a:cubicBezTo>
                <a:cubicBezTo>
                  <a:pt x="784406" y="77253"/>
                  <a:pt x="779913" y="57555"/>
                  <a:pt x="786930" y="49369"/>
                </a:cubicBezTo>
                <a:cubicBezTo>
                  <a:pt x="798071" y="44998"/>
                  <a:pt x="793516" y="59771"/>
                  <a:pt x="798317" y="64572"/>
                </a:cubicBezTo>
                <a:cubicBezTo>
                  <a:pt x="799610" y="65804"/>
                  <a:pt x="804720" y="63279"/>
                  <a:pt x="805950" y="64572"/>
                </a:cubicBezTo>
                <a:cubicBezTo>
                  <a:pt x="811614" y="70420"/>
                  <a:pt x="816231" y="77007"/>
                  <a:pt x="821155" y="83593"/>
                </a:cubicBezTo>
                <a:cubicBezTo>
                  <a:pt x="833527" y="81377"/>
                  <a:pt x="838821" y="86179"/>
                  <a:pt x="847809" y="87409"/>
                </a:cubicBezTo>
                <a:cubicBezTo>
                  <a:pt x="845962" y="99351"/>
                  <a:pt x="853225" y="102306"/>
                  <a:pt x="855380" y="110247"/>
                </a:cubicBezTo>
                <a:cubicBezTo>
                  <a:pt x="863936" y="104830"/>
                  <a:pt x="862643" y="89625"/>
                  <a:pt x="870584" y="83593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5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" name="Google Shape;216;p6"/>
          <p:cNvSpPr/>
          <p:nvPr/>
        </p:nvSpPr>
        <p:spPr>
          <a:xfrm rot="-5400000" flipH="1">
            <a:off x="201946" y="5201279"/>
            <a:ext cx="1466811" cy="1846653"/>
          </a:xfrm>
          <a:custGeom>
            <a:avLst/>
            <a:gdLst/>
            <a:ahLst/>
            <a:cxnLst/>
            <a:rect l="l" t="t" r="r" b="b"/>
            <a:pathLst>
              <a:path w="1466811" h="1851281" extrusionOk="0">
                <a:moveTo>
                  <a:pt x="27352" y="19723"/>
                </a:moveTo>
                <a:cubicBezTo>
                  <a:pt x="27455" y="32722"/>
                  <a:pt x="24896" y="44286"/>
                  <a:pt x="3609" y="45617"/>
                </a:cubicBezTo>
                <a:cubicBezTo>
                  <a:pt x="-6012" y="30674"/>
                  <a:pt x="7396" y="28219"/>
                  <a:pt x="845" y="15017"/>
                </a:cubicBezTo>
                <a:cubicBezTo>
                  <a:pt x="12411" y="11741"/>
                  <a:pt x="12820" y="28628"/>
                  <a:pt x="27352" y="19723"/>
                </a:cubicBezTo>
                <a:close/>
                <a:moveTo>
                  <a:pt x="271852" y="16959"/>
                </a:moveTo>
                <a:cubicBezTo>
                  <a:pt x="268678" y="23304"/>
                  <a:pt x="257011" y="25044"/>
                  <a:pt x="257932" y="33641"/>
                </a:cubicBezTo>
                <a:cubicBezTo>
                  <a:pt x="245650" y="35382"/>
                  <a:pt x="241966" y="21257"/>
                  <a:pt x="229684" y="23100"/>
                </a:cubicBezTo>
                <a:cubicBezTo>
                  <a:pt x="222419" y="34050"/>
                  <a:pt x="217711" y="74476"/>
                  <a:pt x="237566" y="71100"/>
                </a:cubicBezTo>
                <a:cubicBezTo>
                  <a:pt x="241353" y="86144"/>
                  <a:pt x="217405" y="86041"/>
                  <a:pt x="221293" y="101086"/>
                </a:cubicBezTo>
                <a:cubicBezTo>
                  <a:pt x="198368" y="88088"/>
                  <a:pt x="184245" y="114391"/>
                  <a:pt x="169199" y="116438"/>
                </a:cubicBezTo>
                <a:cubicBezTo>
                  <a:pt x="146480" y="101699"/>
                  <a:pt x="118746" y="96172"/>
                  <a:pt x="104212" y="66392"/>
                </a:cubicBezTo>
                <a:cubicBezTo>
                  <a:pt x="86020" y="52959"/>
                  <a:pt x="65526" y="43843"/>
                  <a:pt x="53178" y="19703"/>
                </a:cubicBezTo>
                <a:lnTo>
                  <a:pt x="47079" y="3"/>
                </a:lnTo>
                <a:lnTo>
                  <a:pt x="213467" y="3"/>
                </a:lnTo>
                <a:lnTo>
                  <a:pt x="213433" y="943"/>
                </a:lnTo>
                <a:cubicBezTo>
                  <a:pt x="210886" y="8061"/>
                  <a:pt x="204380" y="6776"/>
                  <a:pt x="216585" y="20745"/>
                </a:cubicBezTo>
                <a:cubicBezTo>
                  <a:pt x="223954" y="18290"/>
                  <a:pt x="224363" y="12021"/>
                  <a:pt x="224760" y="5752"/>
                </a:cubicBezTo>
                <a:lnTo>
                  <a:pt x="227866" y="3"/>
                </a:lnTo>
                <a:lnTo>
                  <a:pt x="259490" y="3"/>
                </a:lnTo>
                <a:close/>
                <a:moveTo>
                  <a:pt x="311561" y="728248"/>
                </a:moveTo>
                <a:cubicBezTo>
                  <a:pt x="301940" y="731115"/>
                  <a:pt x="292217" y="733878"/>
                  <a:pt x="282598" y="736744"/>
                </a:cubicBezTo>
                <a:cubicBezTo>
                  <a:pt x="280244" y="726201"/>
                  <a:pt x="271954" y="726611"/>
                  <a:pt x="270010" y="715251"/>
                </a:cubicBezTo>
                <a:cubicBezTo>
                  <a:pt x="285770" y="716172"/>
                  <a:pt x="304908" y="710645"/>
                  <a:pt x="311561" y="728248"/>
                </a:cubicBezTo>
                <a:close/>
                <a:moveTo>
                  <a:pt x="442767" y="1066803"/>
                </a:moveTo>
                <a:cubicBezTo>
                  <a:pt x="429871" y="1072535"/>
                  <a:pt x="420249" y="1072432"/>
                  <a:pt x="412164" y="1069568"/>
                </a:cubicBezTo>
                <a:cubicBezTo>
                  <a:pt x="408377" y="1059436"/>
                  <a:pt x="415646" y="1055340"/>
                  <a:pt x="411141" y="1044696"/>
                </a:cubicBezTo>
                <a:cubicBezTo>
                  <a:pt x="427722" y="1041013"/>
                  <a:pt x="438774" y="1047460"/>
                  <a:pt x="442767" y="1066803"/>
                </a:cubicBezTo>
                <a:close/>
                <a:moveTo>
                  <a:pt x="446170" y="289323"/>
                </a:moveTo>
                <a:cubicBezTo>
                  <a:pt x="447731" y="294645"/>
                  <a:pt x="447424" y="300504"/>
                  <a:pt x="444814" y="305365"/>
                </a:cubicBezTo>
                <a:cubicBezTo>
                  <a:pt x="435398" y="304956"/>
                  <a:pt x="427722" y="301170"/>
                  <a:pt x="418307" y="300659"/>
                </a:cubicBezTo>
                <a:cubicBezTo>
                  <a:pt x="420865" y="290731"/>
                  <a:pt x="421580" y="279781"/>
                  <a:pt x="436320" y="276505"/>
                </a:cubicBezTo>
                <a:cubicBezTo>
                  <a:pt x="441181" y="279217"/>
                  <a:pt x="444609" y="284001"/>
                  <a:pt x="446170" y="289323"/>
                </a:cubicBezTo>
                <a:close/>
                <a:moveTo>
                  <a:pt x="480736" y="43264"/>
                </a:moveTo>
                <a:cubicBezTo>
                  <a:pt x="464463" y="55135"/>
                  <a:pt x="466305" y="50632"/>
                  <a:pt x="450135" y="46027"/>
                </a:cubicBezTo>
                <a:cubicBezTo>
                  <a:pt x="451771" y="40500"/>
                  <a:pt x="453409" y="34871"/>
                  <a:pt x="450851" y="26992"/>
                </a:cubicBezTo>
                <a:cubicBezTo>
                  <a:pt x="457861" y="26020"/>
                  <a:pt x="464923" y="24945"/>
                  <a:pt x="470438" y="26685"/>
                </a:cubicBezTo>
                <a:cubicBezTo>
                  <a:pt x="475952" y="28424"/>
                  <a:pt x="479917" y="32978"/>
                  <a:pt x="480736" y="43264"/>
                </a:cubicBezTo>
                <a:close/>
                <a:moveTo>
                  <a:pt x="513713" y="379633"/>
                </a:moveTo>
                <a:cubicBezTo>
                  <a:pt x="513067" y="382192"/>
                  <a:pt x="510706" y="384859"/>
                  <a:pt x="505845" y="387340"/>
                </a:cubicBezTo>
                <a:cubicBezTo>
                  <a:pt x="499601" y="380484"/>
                  <a:pt x="493972" y="373729"/>
                  <a:pt x="494484" y="367486"/>
                </a:cubicBezTo>
                <a:cubicBezTo>
                  <a:pt x="502160" y="365260"/>
                  <a:pt x="515651" y="371958"/>
                  <a:pt x="513713" y="379633"/>
                </a:cubicBezTo>
                <a:close/>
                <a:moveTo>
                  <a:pt x="535217" y="518339"/>
                </a:moveTo>
                <a:cubicBezTo>
                  <a:pt x="530305" y="535738"/>
                  <a:pt x="516692" y="551908"/>
                  <a:pt x="496837" y="554467"/>
                </a:cubicBezTo>
                <a:cubicBezTo>
                  <a:pt x="479644" y="532668"/>
                  <a:pt x="465929" y="535431"/>
                  <a:pt x="466646" y="511381"/>
                </a:cubicBezTo>
                <a:cubicBezTo>
                  <a:pt x="475346" y="504216"/>
                  <a:pt x="484043" y="497154"/>
                  <a:pt x="492743" y="489990"/>
                </a:cubicBezTo>
                <a:cubicBezTo>
                  <a:pt x="509015" y="494596"/>
                  <a:pt x="528153" y="494699"/>
                  <a:pt x="535217" y="518339"/>
                </a:cubicBezTo>
                <a:close/>
                <a:moveTo>
                  <a:pt x="573494" y="588957"/>
                </a:moveTo>
                <a:cubicBezTo>
                  <a:pt x="575641" y="591210"/>
                  <a:pt x="555275" y="595507"/>
                  <a:pt x="549442" y="589162"/>
                </a:cubicBezTo>
                <a:cubicBezTo>
                  <a:pt x="553793" y="585632"/>
                  <a:pt x="557911" y="584429"/>
                  <a:pt x="561890" y="584685"/>
                </a:cubicBezTo>
                <a:cubicBezTo>
                  <a:pt x="565869" y="584940"/>
                  <a:pt x="569708" y="586655"/>
                  <a:pt x="573494" y="588957"/>
                </a:cubicBezTo>
                <a:close/>
                <a:moveTo>
                  <a:pt x="580892" y="185087"/>
                </a:moveTo>
                <a:lnTo>
                  <a:pt x="560027" y="193606"/>
                </a:lnTo>
                <a:cubicBezTo>
                  <a:pt x="551251" y="196191"/>
                  <a:pt x="542143" y="197700"/>
                  <a:pt x="527201" y="199746"/>
                </a:cubicBezTo>
                <a:lnTo>
                  <a:pt x="511592" y="221243"/>
                </a:lnTo>
                <a:lnTo>
                  <a:pt x="531123" y="206396"/>
                </a:lnTo>
                <a:cubicBezTo>
                  <a:pt x="543711" y="200564"/>
                  <a:pt x="555608" y="201350"/>
                  <a:pt x="568282" y="194595"/>
                </a:cubicBezTo>
                <a:close/>
                <a:moveTo>
                  <a:pt x="591722" y="186117"/>
                </a:moveTo>
                <a:lnTo>
                  <a:pt x="590858" y="181018"/>
                </a:lnTo>
                <a:lnTo>
                  <a:pt x="581515" y="184833"/>
                </a:lnTo>
                <a:close/>
                <a:moveTo>
                  <a:pt x="603254" y="82205"/>
                </a:moveTo>
                <a:cubicBezTo>
                  <a:pt x="600964" y="89293"/>
                  <a:pt x="593979" y="95817"/>
                  <a:pt x="583897" y="94640"/>
                </a:cubicBezTo>
                <a:cubicBezTo>
                  <a:pt x="581262" y="90393"/>
                  <a:pt x="580661" y="87246"/>
                  <a:pt x="581227" y="84729"/>
                </a:cubicBezTo>
                <a:cubicBezTo>
                  <a:pt x="582926" y="77178"/>
                  <a:pt x="595130" y="75297"/>
                  <a:pt x="594440" y="66393"/>
                </a:cubicBezTo>
                <a:cubicBezTo>
                  <a:pt x="603139" y="67468"/>
                  <a:pt x="605544" y="75118"/>
                  <a:pt x="603254" y="82205"/>
                </a:cubicBezTo>
                <a:close/>
                <a:moveTo>
                  <a:pt x="722165" y="72842"/>
                </a:moveTo>
                <a:cubicBezTo>
                  <a:pt x="703129" y="83997"/>
                  <a:pt x="708145" y="77754"/>
                  <a:pt x="689211" y="88806"/>
                </a:cubicBezTo>
                <a:cubicBezTo>
                  <a:pt x="682251" y="83588"/>
                  <a:pt x="676930" y="75604"/>
                  <a:pt x="674780" y="61686"/>
                </a:cubicBezTo>
                <a:cubicBezTo>
                  <a:pt x="698831" y="58001"/>
                  <a:pt x="693099" y="59740"/>
                  <a:pt x="715307" y="49711"/>
                </a:cubicBezTo>
                <a:cubicBezTo>
                  <a:pt x="717559" y="57387"/>
                  <a:pt x="719914" y="65165"/>
                  <a:pt x="722165" y="72842"/>
                </a:cubicBezTo>
                <a:close/>
                <a:moveTo>
                  <a:pt x="747242" y="115825"/>
                </a:moveTo>
                <a:cubicBezTo>
                  <a:pt x="724622" y="127492"/>
                  <a:pt x="706814" y="103443"/>
                  <a:pt x="713980" y="87885"/>
                </a:cubicBezTo>
                <a:cubicBezTo>
                  <a:pt x="723804" y="87682"/>
                  <a:pt x="724315" y="104670"/>
                  <a:pt x="740487" y="92696"/>
                </a:cubicBezTo>
                <a:cubicBezTo>
                  <a:pt x="742738" y="100473"/>
                  <a:pt x="745091" y="108149"/>
                  <a:pt x="747242" y="115825"/>
                </a:cubicBezTo>
                <a:close/>
                <a:moveTo>
                  <a:pt x="765041" y="594855"/>
                </a:moveTo>
                <a:cubicBezTo>
                  <a:pt x="764287" y="589444"/>
                  <a:pt x="762573" y="583943"/>
                  <a:pt x="763750" y="578723"/>
                </a:cubicBezTo>
                <a:cubicBezTo>
                  <a:pt x="754539" y="582971"/>
                  <a:pt x="750317" y="590083"/>
                  <a:pt x="750112" y="596544"/>
                </a:cubicBezTo>
                <a:cubicBezTo>
                  <a:pt x="749908" y="603004"/>
                  <a:pt x="753720" y="608812"/>
                  <a:pt x="760577" y="610450"/>
                </a:cubicBezTo>
                <a:cubicBezTo>
                  <a:pt x="765592" y="605589"/>
                  <a:pt x="765796" y="600267"/>
                  <a:pt x="765041" y="594855"/>
                </a:cubicBezTo>
                <a:close/>
                <a:moveTo>
                  <a:pt x="797580" y="1345140"/>
                </a:moveTo>
                <a:cubicBezTo>
                  <a:pt x="796211" y="1355003"/>
                  <a:pt x="792220" y="1365851"/>
                  <a:pt x="790736" y="1372912"/>
                </a:cubicBezTo>
                <a:cubicBezTo>
                  <a:pt x="788688" y="1382431"/>
                  <a:pt x="800458" y="1392563"/>
                  <a:pt x="784288" y="1393689"/>
                </a:cubicBezTo>
                <a:cubicBezTo>
                  <a:pt x="785414" y="1382175"/>
                  <a:pt x="783061" y="1368768"/>
                  <a:pt x="782152" y="1356141"/>
                </a:cubicBezTo>
                <a:cubicBezTo>
                  <a:pt x="781244" y="1343515"/>
                  <a:pt x="781781" y="1331668"/>
                  <a:pt x="788688" y="1323276"/>
                </a:cubicBezTo>
                <a:cubicBezTo>
                  <a:pt x="797695" y="1326398"/>
                  <a:pt x="798949" y="1335276"/>
                  <a:pt x="797580" y="1345140"/>
                </a:cubicBezTo>
                <a:close/>
                <a:moveTo>
                  <a:pt x="811239" y="874189"/>
                </a:moveTo>
                <a:cubicBezTo>
                  <a:pt x="807349" y="880022"/>
                  <a:pt x="800391" y="885548"/>
                  <a:pt x="801413" y="891894"/>
                </a:cubicBezTo>
                <a:cubicBezTo>
                  <a:pt x="791793" y="898853"/>
                  <a:pt x="777158" y="875928"/>
                  <a:pt x="777158" y="868048"/>
                </a:cubicBezTo>
                <a:cubicBezTo>
                  <a:pt x="781968" y="864057"/>
                  <a:pt x="786881" y="860168"/>
                  <a:pt x="791690" y="856176"/>
                </a:cubicBezTo>
                <a:cubicBezTo>
                  <a:pt x="798753" y="856687"/>
                  <a:pt x="804892" y="866410"/>
                  <a:pt x="811239" y="874189"/>
                </a:cubicBezTo>
                <a:close/>
                <a:moveTo>
                  <a:pt x="822290" y="448745"/>
                </a:moveTo>
                <a:cubicBezTo>
                  <a:pt x="819400" y="443962"/>
                  <a:pt x="816444" y="442497"/>
                  <a:pt x="813871" y="442953"/>
                </a:cubicBezTo>
                <a:cubicBezTo>
                  <a:pt x="810011" y="443637"/>
                  <a:pt x="807012" y="448641"/>
                  <a:pt x="806378" y="453245"/>
                </a:cubicBezTo>
                <a:cubicBezTo>
                  <a:pt x="805744" y="457849"/>
                  <a:pt x="807476" y="462051"/>
                  <a:pt x="813079" y="461130"/>
                </a:cubicBezTo>
                <a:cubicBezTo>
                  <a:pt x="810009" y="456422"/>
                  <a:pt x="817891" y="452739"/>
                  <a:pt x="822290" y="448745"/>
                </a:cubicBezTo>
                <a:close/>
                <a:moveTo>
                  <a:pt x="831878" y="1448853"/>
                </a:moveTo>
                <a:cubicBezTo>
                  <a:pt x="836689" y="1483137"/>
                  <a:pt x="780705" y="1515170"/>
                  <a:pt x="760134" y="1482524"/>
                </a:cubicBezTo>
                <a:cubicBezTo>
                  <a:pt x="754301" y="1456810"/>
                  <a:pt x="786118" y="1438465"/>
                  <a:pt x="810983" y="1440096"/>
                </a:cubicBezTo>
                <a:cubicBezTo>
                  <a:pt x="819271" y="1440639"/>
                  <a:pt x="826787" y="1443403"/>
                  <a:pt x="831878" y="1448853"/>
                </a:cubicBezTo>
                <a:close/>
                <a:moveTo>
                  <a:pt x="832423" y="164538"/>
                </a:moveTo>
                <a:cubicBezTo>
                  <a:pt x="836798" y="176743"/>
                  <a:pt x="816822" y="196143"/>
                  <a:pt x="800040" y="204174"/>
                </a:cubicBezTo>
                <a:lnTo>
                  <a:pt x="786916" y="207348"/>
                </a:lnTo>
                <a:lnTo>
                  <a:pt x="787872" y="210594"/>
                </a:lnTo>
                <a:cubicBezTo>
                  <a:pt x="782139" y="212334"/>
                  <a:pt x="776305" y="213972"/>
                  <a:pt x="770471" y="215710"/>
                </a:cubicBezTo>
                <a:cubicBezTo>
                  <a:pt x="768527" y="207422"/>
                  <a:pt x="766583" y="199131"/>
                  <a:pt x="759624" y="200155"/>
                </a:cubicBezTo>
                <a:cubicBezTo>
                  <a:pt x="759727" y="190944"/>
                  <a:pt x="764844" y="199235"/>
                  <a:pt x="771189" y="196776"/>
                </a:cubicBezTo>
                <a:cubicBezTo>
                  <a:pt x="787461" y="191864"/>
                  <a:pt x="752766" y="185008"/>
                  <a:pt x="779376" y="181733"/>
                </a:cubicBezTo>
                <a:lnTo>
                  <a:pt x="779806" y="183192"/>
                </a:lnTo>
                <a:lnTo>
                  <a:pt x="811853" y="157067"/>
                </a:lnTo>
                <a:cubicBezTo>
                  <a:pt x="818811" y="158602"/>
                  <a:pt x="825156" y="166073"/>
                  <a:pt x="832423" y="164538"/>
                </a:cubicBezTo>
                <a:close/>
                <a:moveTo>
                  <a:pt x="842895" y="1126952"/>
                </a:moveTo>
                <a:cubicBezTo>
                  <a:pt x="843320" y="1130807"/>
                  <a:pt x="842776" y="1134607"/>
                  <a:pt x="840883" y="1138035"/>
                </a:cubicBezTo>
                <a:cubicBezTo>
                  <a:pt x="817958" y="1141719"/>
                  <a:pt x="794523" y="1146119"/>
                  <a:pt x="786129" y="1122785"/>
                </a:cubicBezTo>
                <a:cubicBezTo>
                  <a:pt x="799946" y="1136602"/>
                  <a:pt x="810487" y="1103340"/>
                  <a:pt x="792576" y="1102009"/>
                </a:cubicBezTo>
                <a:cubicBezTo>
                  <a:pt x="798667" y="1095561"/>
                  <a:pt x="802748" y="1092939"/>
                  <a:pt x="805562" y="1092763"/>
                </a:cubicBezTo>
                <a:cubicBezTo>
                  <a:pt x="814006" y="1092236"/>
                  <a:pt x="811050" y="1113727"/>
                  <a:pt x="816730" y="1120021"/>
                </a:cubicBezTo>
                <a:cubicBezTo>
                  <a:pt x="829830" y="1118997"/>
                  <a:pt x="825327" y="1108457"/>
                  <a:pt x="823177" y="1099246"/>
                </a:cubicBezTo>
                <a:cubicBezTo>
                  <a:pt x="831621" y="1103315"/>
                  <a:pt x="841619" y="1115385"/>
                  <a:pt x="842895" y="1126952"/>
                </a:cubicBezTo>
                <a:close/>
                <a:moveTo>
                  <a:pt x="862068" y="1081538"/>
                </a:moveTo>
                <a:cubicBezTo>
                  <a:pt x="851936" y="1085429"/>
                  <a:pt x="847740" y="1078163"/>
                  <a:pt x="837199" y="1082562"/>
                </a:cubicBezTo>
                <a:cubicBezTo>
                  <a:pt x="834999" y="1078162"/>
                  <a:pt x="835639" y="1075271"/>
                  <a:pt x="836598" y="1072546"/>
                </a:cubicBezTo>
                <a:cubicBezTo>
                  <a:pt x="837557" y="1069821"/>
                  <a:pt x="838837" y="1067262"/>
                  <a:pt x="837916" y="1063528"/>
                </a:cubicBezTo>
                <a:cubicBezTo>
                  <a:pt x="852653" y="1057284"/>
                  <a:pt x="859306" y="1065983"/>
                  <a:pt x="862068" y="1081538"/>
                </a:cubicBezTo>
                <a:close/>
                <a:moveTo>
                  <a:pt x="899355" y="240476"/>
                </a:moveTo>
                <a:cubicBezTo>
                  <a:pt x="898128" y="248767"/>
                  <a:pt x="882673" y="249996"/>
                  <a:pt x="873156" y="261867"/>
                </a:cubicBezTo>
                <a:cubicBezTo>
                  <a:pt x="876738" y="253372"/>
                  <a:pt x="874282" y="244162"/>
                  <a:pt x="870597" y="234951"/>
                </a:cubicBezTo>
                <a:cubicBezTo>
                  <a:pt x="875612" y="233363"/>
                  <a:pt x="880550" y="232801"/>
                  <a:pt x="885360" y="233607"/>
                </a:cubicBezTo>
                <a:cubicBezTo>
                  <a:pt x="890170" y="234412"/>
                  <a:pt x="894852" y="236587"/>
                  <a:pt x="899355" y="240476"/>
                </a:cubicBezTo>
                <a:close/>
                <a:moveTo>
                  <a:pt x="923654" y="1366657"/>
                </a:moveTo>
                <a:cubicBezTo>
                  <a:pt x="923526" y="1376316"/>
                  <a:pt x="918563" y="1386934"/>
                  <a:pt x="908431" y="1388572"/>
                </a:cubicBezTo>
                <a:cubicBezTo>
                  <a:pt x="904389" y="1379872"/>
                  <a:pt x="904798" y="1373604"/>
                  <a:pt x="906192" y="1367885"/>
                </a:cubicBezTo>
                <a:cubicBezTo>
                  <a:pt x="907587" y="1362167"/>
                  <a:pt x="909966" y="1356998"/>
                  <a:pt x="909863" y="1350500"/>
                </a:cubicBezTo>
                <a:cubicBezTo>
                  <a:pt x="919074" y="1348299"/>
                  <a:pt x="923782" y="1356998"/>
                  <a:pt x="923654" y="1366657"/>
                </a:cubicBezTo>
                <a:close/>
                <a:moveTo>
                  <a:pt x="929446" y="864773"/>
                </a:moveTo>
                <a:cubicBezTo>
                  <a:pt x="914913" y="876645"/>
                  <a:pt x="902426" y="869072"/>
                  <a:pt x="887995" y="879307"/>
                </a:cubicBezTo>
                <a:cubicBezTo>
                  <a:pt x="878733" y="871732"/>
                  <a:pt x="877403" y="864926"/>
                  <a:pt x="877902" y="858299"/>
                </a:cubicBezTo>
                <a:cubicBezTo>
                  <a:pt x="878401" y="851673"/>
                  <a:pt x="880729" y="845225"/>
                  <a:pt x="878785" y="838368"/>
                </a:cubicBezTo>
                <a:cubicBezTo>
                  <a:pt x="881139" y="837089"/>
                  <a:pt x="883365" y="837051"/>
                  <a:pt x="885513" y="837769"/>
                </a:cubicBezTo>
                <a:cubicBezTo>
                  <a:pt x="891961" y="839922"/>
                  <a:pt x="897719" y="848884"/>
                  <a:pt x="904167" y="851571"/>
                </a:cubicBezTo>
                <a:cubicBezTo>
                  <a:pt x="913479" y="847683"/>
                  <a:pt x="921872" y="852595"/>
                  <a:pt x="929446" y="864773"/>
                </a:cubicBezTo>
                <a:close/>
                <a:moveTo>
                  <a:pt x="984914" y="606459"/>
                </a:moveTo>
                <a:cubicBezTo>
                  <a:pt x="980310" y="598988"/>
                  <a:pt x="975296" y="595713"/>
                  <a:pt x="970178" y="594280"/>
                </a:cubicBezTo>
                <a:cubicBezTo>
                  <a:pt x="965163" y="597759"/>
                  <a:pt x="962374" y="601494"/>
                  <a:pt x="961607" y="605435"/>
                </a:cubicBezTo>
                <a:cubicBezTo>
                  <a:pt x="960839" y="609375"/>
                  <a:pt x="962093" y="613520"/>
                  <a:pt x="965164" y="617819"/>
                </a:cubicBezTo>
                <a:cubicBezTo>
                  <a:pt x="971302" y="618331"/>
                  <a:pt x="978058" y="612703"/>
                  <a:pt x="984914" y="606459"/>
                </a:cubicBezTo>
                <a:close/>
                <a:moveTo>
                  <a:pt x="1026469" y="485384"/>
                </a:moveTo>
                <a:cubicBezTo>
                  <a:pt x="1004131" y="513862"/>
                  <a:pt x="970569" y="505610"/>
                  <a:pt x="961703" y="484593"/>
                </a:cubicBezTo>
                <a:cubicBezTo>
                  <a:pt x="958748" y="477588"/>
                  <a:pt x="958537" y="469164"/>
                  <a:pt x="962400" y="460209"/>
                </a:cubicBezTo>
                <a:cubicBezTo>
                  <a:pt x="975193" y="447722"/>
                  <a:pt x="986963" y="445983"/>
                  <a:pt x="998529" y="445266"/>
                </a:cubicBezTo>
                <a:cubicBezTo>
                  <a:pt x="1007535" y="458571"/>
                  <a:pt x="1025852" y="472899"/>
                  <a:pt x="1026469" y="485384"/>
                </a:cubicBezTo>
                <a:close/>
                <a:moveTo>
                  <a:pt x="1031996" y="325935"/>
                </a:moveTo>
                <a:cubicBezTo>
                  <a:pt x="1033837" y="329721"/>
                  <a:pt x="1027798" y="332587"/>
                  <a:pt x="1030870" y="336476"/>
                </a:cubicBezTo>
                <a:cubicBezTo>
                  <a:pt x="1023295" y="342311"/>
                  <a:pt x="1015210" y="331256"/>
                  <a:pt x="1016132" y="324400"/>
                </a:cubicBezTo>
                <a:cubicBezTo>
                  <a:pt x="1019099" y="321227"/>
                  <a:pt x="1021607" y="322659"/>
                  <a:pt x="1024101" y="324361"/>
                </a:cubicBezTo>
                <a:cubicBezTo>
                  <a:pt x="1026596" y="326063"/>
                  <a:pt x="1029078" y="328033"/>
                  <a:pt x="1031996" y="325935"/>
                </a:cubicBezTo>
                <a:close/>
                <a:moveTo>
                  <a:pt x="1056965" y="893751"/>
                </a:moveTo>
                <a:cubicBezTo>
                  <a:pt x="1056018" y="899879"/>
                  <a:pt x="1052513" y="905763"/>
                  <a:pt x="1044785" y="911237"/>
                </a:cubicBezTo>
                <a:cubicBezTo>
                  <a:pt x="1033374" y="908372"/>
                  <a:pt x="1031788" y="901797"/>
                  <a:pt x="1032338" y="894403"/>
                </a:cubicBezTo>
                <a:cubicBezTo>
                  <a:pt x="1032889" y="887008"/>
                  <a:pt x="1035576" y="878795"/>
                  <a:pt x="1032710" y="872655"/>
                </a:cubicBezTo>
                <a:cubicBezTo>
                  <a:pt x="1036496" y="870301"/>
                  <a:pt x="1039950" y="871223"/>
                  <a:pt x="1043365" y="872540"/>
                </a:cubicBezTo>
                <a:cubicBezTo>
                  <a:pt x="1046781" y="873858"/>
                  <a:pt x="1050159" y="875571"/>
                  <a:pt x="1053793" y="874804"/>
                </a:cubicBezTo>
                <a:cubicBezTo>
                  <a:pt x="1056300" y="881252"/>
                  <a:pt x="1057912" y="887623"/>
                  <a:pt x="1056965" y="893751"/>
                </a:cubicBezTo>
                <a:close/>
                <a:moveTo>
                  <a:pt x="1088078" y="376901"/>
                </a:moveTo>
                <a:cubicBezTo>
                  <a:pt x="1083243" y="393328"/>
                  <a:pt x="1064589" y="387878"/>
                  <a:pt x="1060704" y="376484"/>
                </a:cubicBezTo>
                <a:cubicBezTo>
                  <a:pt x="1059409" y="372686"/>
                  <a:pt x="1059755" y="368227"/>
                  <a:pt x="1062800" y="363698"/>
                </a:cubicBezTo>
                <a:cubicBezTo>
                  <a:pt x="1072112" y="359809"/>
                  <a:pt x="1080505" y="364721"/>
                  <a:pt x="1088078" y="376901"/>
                </a:cubicBezTo>
                <a:close/>
                <a:moveTo>
                  <a:pt x="1098620" y="431347"/>
                </a:moveTo>
                <a:cubicBezTo>
                  <a:pt x="1104349" y="439023"/>
                  <a:pt x="1093400" y="447006"/>
                  <a:pt x="1086440" y="446084"/>
                </a:cubicBezTo>
                <a:cubicBezTo>
                  <a:pt x="1080709" y="438511"/>
                  <a:pt x="1091659" y="430426"/>
                  <a:pt x="1098620" y="431347"/>
                </a:cubicBezTo>
                <a:close/>
                <a:moveTo>
                  <a:pt x="1113663" y="283564"/>
                </a:moveTo>
                <a:cubicBezTo>
                  <a:pt x="1104862" y="275580"/>
                  <a:pt x="1115199" y="269440"/>
                  <a:pt x="1110491" y="261866"/>
                </a:cubicBezTo>
                <a:cubicBezTo>
                  <a:pt x="1103941" y="265141"/>
                  <a:pt x="1098517" y="257875"/>
                  <a:pt x="1091250" y="267906"/>
                </a:cubicBezTo>
                <a:cubicBezTo>
                  <a:pt x="1085212" y="257772"/>
                  <a:pt x="1077434" y="263710"/>
                  <a:pt x="1069655" y="271077"/>
                </a:cubicBezTo>
                <a:cubicBezTo>
                  <a:pt x="1071907" y="274047"/>
                  <a:pt x="1074262" y="276911"/>
                  <a:pt x="1076719" y="279879"/>
                </a:cubicBezTo>
                <a:cubicBezTo>
                  <a:pt x="1090022" y="270771"/>
                  <a:pt x="1100871" y="286634"/>
                  <a:pt x="1113663" y="283564"/>
                </a:cubicBezTo>
                <a:close/>
                <a:moveTo>
                  <a:pt x="1146823" y="852185"/>
                </a:moveTo>
                <a:cubicBezTo>
                  <a:pt x="1138226" y="858940"/>
                  <a:pt x="1126457" y="841338"/>
                  <a:pt x="1127275" y="834174"/>
                </a:cubicBezTo>
                <a:cubicBezTo>
                  <a:pt x="1129399" y="832459"/>
                  <a:pt x="1131727" y="832280"/>
                  <a:pt x="1134014" y="833087"/>
                </a:cubicBezTo>
                <a:cubicBezTo>
                  <a:pt x="1140874" y="835510"/>
                  <a:pt x="1147360" y="846812"/>
                  <a:pt x="1146823" y="852185"/>
                </a:cubicBezTo>
                <a:close/>
                <a:moveTo>
                  <a:pt x="1199600" y="1843388"/>
                </a:moveTo>
                <a:cubicBezTo>
                  <a:pt x="1184453" y="1855465"/>
                  <a:pt x="1180462" y="1850859"/>
                  <a:pt x="1163267" y="1847891"/>
                </a:cubicBezTo>
                <a:cubicBezTo>
                  <a:pt x="1159583" y="1837810"/>
                  <a:pt x="1159430" y="1829648"/>
                  <a:pt x="1162820" y="1823405"/>
                </a:cubicBezTo>
                <a:cubicBezTo>
                  <a:pt x="1166211" y="1817162"/>
                  <a:pt x="1173144" y="1812838"/>
                  <a:pt x="1183634" y="1810433"/>
                </a:cubicBezTo>
                <a:cubicBezTo>
                  <a:pt x="1192335" y="1815345"/>
                  <a:pt x="1196223" y="1828959"/>
                  <a:pt x="1199600" y="1843388"/>
                </a:cubicBezTo>
                <a:close/>
                <a:moveTo>
                  <a:pt x="1218117" y="612684"/>
                </a:moveTo>
                <a:cubicBezTo>
                  <a:pt x="1218925" y="610399"/>
                  <a:pt x="1218745" y="608071"/>
                  <a:pt x="1217031" y="605947"/>
                </a:cubicBezTo>
                <a:cubicBezTo>
                  <a:pt x="1209561" y="609221"/>
                  <a:pt x="1202805" y="605435"/>
                  <a:pt x="1194821" y="614338"/>
                </a:cubicBezTo>
                <a:cubicBezTo>
                  <a:pt x="1197689" y="618126"/>
                  <a:pt x="1194414" y="621400"/>
                  <a:pt x="1199018" y="625392"/>
                </a:cubicBezTo>
                <a:cubicBezTo>
                  <a:pt x="1204391" y="626006"/>
                  <a:pt x="1215694" y="619539"/>
                  <a:pt x="1218117" y="612684"/>
                </a:cubicBezTo>
                <a:close/>
                <a:moveTo>
                  <a:pt x="1219078" y="638184"/>
                </a:moveTo>
                <a:cubicBezTo>
                  <a:pt x="1197278" y="634092"/>
                  <a:pt x="1182336" y="642791"/>
                  <a:pt x="1163607" y="659268"/>
                </a:cubicBezTo>
                <a:cubicBezTo>
                  <a:pt x="1162072" y="676052"/>
                  <a:pt x="1172511" y="690995"/>
                  <a:pt x="1189705" y="691198"/>
                </a:cubicBezTo>
                <a:cubicBezTo>
                  <a:pt x="1212222" y="677280"/>
                  <a:pt x="1210787" y="669605"/>
                  <a:pt x="1214575" y="656403"/>
                </a:cubicBezTo>
                <a:cubicBezTo>
                  <a:pt x="1216417" y="649954"/>
                  <a:pt x="1222761" y="644325"/>
                  <a:pt x="1219078" y="638184"/>
                </a:cubicBezTo>
                <a:close/>
                <a:moveTo>
                  <a:pt x="1228184" y="1771557"/>
                </a:moveTo>
                <a:cubicBezTo>
                  <a:pt x="1228728" y="1776705"/>
                  <a:pt x="1228382" y="1781367"/>
                  <a:pt x="1226617" y="1785256"/>
                </a:cubicBezTo>
                <a:cubicBezTo>
                  <a:pt x="1197654" y="1792114"/>
                  <a:pt x="1164802" y="1748003"/>
                  <a:pt x="1183019" y="1722621"/>
                </a:cubicBezTo>
                <a:cubicBezTo>
                  <a:pt x="1172273" y="1718425"/>
                  <a:pt x="1162345" y="1713001"/>
                  <a:pt x="1152930" y="1706349"/>
                </a:cubicBezTo>
                <a:cubicBezTo>
                  <a:pt x="1150371" y="1695194"/>
                  <a:pt x="1170840" y="1696626"/>
                  <a:pt x="1165211" y="1683833"/>
                </a:cubicBezTo>
                <a:cubicBezTo>
                  <a:pt x="1174116" y="1685368"/>
                  <a:pt x="1179642" y="1693044"/>
                  <a:pt x="1183632" y="1703585"/>
                </a:cubicBezTo>
                <a:cubicBezTo>
                  <a:pt x="1191003" y="1713923"/>
                  <a:pt x="1205126" y="1711671"/>
                  <a:pt x="1213620" y="1719961"/>
                </a:cubicBezTo>
                <a:cubicBezTo>
                  <a:pt x="1216922" y="1736310"/>
                  <a:pt x="1226553" y="1756114"/>
                  <a:pt x="1228184" y="1771557"/>
                </a:cubicBezTo>
                <a:close/>
                <a:moveTo>
                  <a:pt x="1249986" y="622629"/>
                </a:moveTo>
                <a:cubicBezTo>
                  <a:pt x="1249986" y="612420"/>
                  <a:pt x="1240256" y="603765"/>
                  <a:pt x="1230772" y="605819"/>
                </a:cubicBezTo>
                <a:cubicBezTo>
                  <a:pt x="1227610" y="606503"/>
                  <a:pt x="1224476" y="608377"/>
                  <a:pt x="1221738" y="611780"/>
                </a:cubicBezTo>
                <a:cubicBezTo>
                  <a:pt x="1230437" y="622526"/>
                  <a:pt x="1239342" y="630713"/>
                  <a:pt x="1249986" y="622629"/>
                </a:cubicBezTo>
                <a:close/>
                <a:moveTo>
                  <a:pt x="1274924" y="785255"/>
                </a:moveTo>
                <a:cubicBezTo>
                  <a:pt x="1268937" y="784897"/>
                  <a:pt x="1267709" y="780676"/>
                  <a:pt x="1267952" y="776479"/>
                </a:cubicBezTo>
                <a:lnTo>
                  <a:pt x="1269306" y="770189"/>
                </a:lnTo>
                <a:lnTo>
                  <a:pt x="1257867" y="770720"/>
                </a:lnTo>
                <a:cubicBezTo>
                  <a:pt x="1252032" y="759461"/>
                  <a:pt x="1253465" y="748921"/>
                  <a:pt x="1250497" y="737971"/>
                </a:cubicBezTo>
                <a:cubicBezTo>
                  <a:pt x="1239546" y="738687"/>
                  <a:pt x="1236834" y="745953"/>
                  <a:pt x="1239009" y="754819"/>
                </a:cubicBezTo>
                <a:lnTo>
                  <a:pt x="1247117" y="766841"/>
                </a:lnTo>
                <a:lnTo>
                  <a:pt x="1249952" y="769659"/>
                </a:lnTo>
                <a:lnTo>
                  <a:pt x="1249330" y="770122"/>
                </a:lnTo>
                <a:lnTo>
                  <a:pt x="1256106" y="780170"/>
                </a:lnTo>
                <a:lnTo>
                  <a:pt x="1258011" y="780650"/>
                </a:lnTo>
                <a:cubicBezTo>
                  <a:pt x="1264152" y="781264"/>
                  <a:pt x="1270268" y="781929"/>
                  <a:pt x="1274924" y="785255"/>
                </a:cubicBezTo>
                <a:close/>
                <a:moveTo>
                  <a:pt x="1296222" y="550877"/>
                </a:moveTo>
                <a:lnTo>
                  <a:pt x="1284864" y="549020"/>
                </a:lnTo>
                <a:lnTo>
                  <a:pt x="1273743" y="544506"/>
                </a:lnTo>
                <a:lnTo>
                  <a:pt x="1271581" y="566135"/>
                </a:lnTo>
                <a:cubicBezTo>
                  <a:pt x="1275777" y="564191"/>
                  <a:pt x="1279948" y="562528"/>
                  <a:pt x="1284194" y="560174"/>
                </a:cubicBezTo>
                <a:close/>
                <a:moveTo>
                  <a:pt x="1319234" y="497024"/>
                </a:moveTo>
                <a:lnTo>
                  <a:pt x="1315587" y="501248"/>
                </a:lnTo>
                <a:lnTo>
                  <a:pt x="1315713" y="502312"/>
                </a:lnTo>
                <a:close/>
                <a:moveTo>
                  <a:pt x="1329472" y="542904"/>
                </a:moveTo>
                <a:cubicBezTo>
                  <a:pt x="1327068" y="535894"/>
                  <a:pt x="1322206" y="536994"/>
                  <a:pt x="1318420" y="540653"/>
                </a:cubicBezTo>
                <a:lnTo>
                  <a:pt x="1316263" y="546789"/>
                </a:lnTo>
                <a:lnTo>
                  <a:pt x="1315998" y="549350"/>
                </a:lnTo>
                <a:cubicBezTo>
                  <a:pt x="1309243" y="553956"/>
                  <a:pt x="1308731" y="559277"/>
                  <a:pt x="1314463" y="565214"/>
                </a:cubicBezTo>
                <a:lnTo>
                  <a:pt x="1317473" y="565204"/>
                </a:lnTo>
                <a:lnTo>
                  <a:pt x="1317717" y="563962"/>
                </a:lnTo>
                <a:cubicBezTo>
                  <a:pt x="1321414" y="560815"/>
                  <a:pt x="1326198" y="558819"/>
                  <a:pt x="1327119" y="556209"/>
                </a:cubicBezTo>
                <a:cubicBezTo>
                  <a:pt x="1327836" y="554162"/>
                  <a:pt x="1311562" y="543415"/>
                  <a:pt x="1329472" y="542904"/>
                </a:cubicBezTo>
                <a:close/>
                <a:moveTo>
                  <a:pt x="1378261" y="1400510"/>
                </a:moveTo>
                <a:cubicBezTo>
                  <a:pt x="1378491" y="1409130"/>
                  <a:pt x="1367725" y="1411778"/>
                  <a:pt x="1355981" y="1413850"/>
                </a:cubicBezTo>
                <a:cubicBezTo>
                  <a:pt x="1349739" y="1399114"/>
                  <a:pt x="1363658" y="1395430"/>
                  <a:pt x="1373995" y="1389698"/>
                </a:cubicBezTo>
                <a:cubicBezTo>
                  <a:pt x="1376886" y="1394099"/>
                  <a:pt x="1378185" y="1397636"/>
                  <a:pt x="1378261" y="1400510"/>
                </a:cubicBezTo>
                <a:close/>
                <a:moveTo>
                  <a:pt x="1429626" y="446641"/>
                </a:moveTo>
                <a:lnTo>
                  <a:pt x="1425736" y="446322"/>
                </a:lnTo>
                <a:cubicBezTo>
                  <a:pt x="1422874" y="445616"/>
                  <a:pt x="1420430" y="444145"/>
                  <a:pt x="1418920" y="440972"/>
                </a:cubicBezTo>
                <a:lnTo>
                  <a:pt x="1417094" y="434875"/>
                </a:lnTo>
                <a:lnTo>
                  <a:pt x="1412994" y="437028"/>
                </a:lnTo>
                <a:cubicBezTo>
                  <a:pt x="1407877" y="439075"/>
                  <a:pt x="1402581" y="441787"/>
                  <a:pt x="1398180" y="448234"/>
                </a:cubicBezTo>
                <a:cubicBezTo>
                  <a:pt x="1385386" y="442811"/>
                  <a:pt x="1371672" y="447007"/>
                  <a:pt x="1358879" y="441583"/>
                </a:cubicBezTo>
                <a:cubicBezTo>
                  <a:pt x="1354070" y="435749"/>
                  <a:pt x="1349361" y="429915"/>
                  <a:pt x="1344653" y="424185"/>
                </a:cubicBezTo>
                <a:cubicBezTo>
                  <a:pt x="1327869" y="441071"/>
                  <a:pt x="1314463" y="424082"/>
                  <a:pt x="1297371" y="443424"/>
                </a:cubicBezTo>
                <a:cubicBezTo>
                  <a:pt x="1289388" y="442913"/>
                  <a:pt x="1281713" y="440149"/>
                  <a:pt x="1273320" y="443630"/>
                </a:cubicBezTo>
                <a:cubicBezTo>
                  <a:pt x="1272501" y="453352"/>
                  <a:pt x="1289797" y="464815"/>
                  <a:pt x="1283554" y="474025"/>
                </a:cubicBezTo>
                <a:cubicBezTo>
                  <a:pt x="1275878" y="479859"/>
                  <a:pt x="1270146" y="466043"/>
                  <a:pt x="1262471" y="471877"/>
                </a:cubicBezTo>
                <a:cubicBezTo>
                  <a:pt x="1261346" y="486920"/>
                  <a:pt x="1264211" y="502272"/>
                  <a:pt x="1260528" y="517009"/>
                </a:cubicBezTo>
                <a:lnTo>
                  <a:pt x="1266327" y="527946"/>
                </a:lnTo>
                <a:lnTo>
                  <a:pt x="1278854" y="516533"/>
                </a:lnTo>
                <a:lnTo>
                  <a:pt x="1298010" y="509749"/>
                </a:lnTo>
                <a:lnTo>
                  <a:pt x="1299417" y="475664"/>
                </a:lnTo>
                <a:cubicBezTo>
                  <a:pt x="1303920" y="469829"/>
                  <a:pt x="1301669" y="463484"/>
                  <a:pt x="1309243" y="457957"/>
                </a:cubicBezTo>
                <a:cubicBezTo>
                  <a:pt x="1317226" y="458468"/>
                  <a:pt x="1323980" y="470750"/>
                  <a:pt x="1331144" y="478835"/>
                </a:cubicBezTo>
                <a:lnTo>
                  <a:pt x="1326726" y="487159"/>
                </a:lnTo>
                <a:lnTo>
                  <a:pt x="1359396" y="481691"/>
                </a:lnTo>
                <a:cubicBezTo>
                  <a:pt x="1369003" y="479554"/>
                  <a:pt x="1377984" y="476177"/>
                  <a:pt x="1389345" y="468603"/>
                </a:cubicBezTo>
                <a:cubicBezTo>
                  <a:pt x="1396201" y="473926"/>
                  <a:pt x="1401523" y="481908"/>
                  <a:pt x="1403672" y="495827"/>
                </a:cubicBezTo>
                <a:lnTo>
                  <a:pt x="1411008" y="486743"/>
                </a:lnTo>
                <a:lnTo>
                  <a:pt x="1410360" y="486920"/>
                </a:lnTo>
                <a:cubicBezTo>
                  <a:pt x="1411076" y="477198"/>
                  <a:pt x="1407187" y="467066"/>
                  <a:pt x="1410666" y="457651"/>
                </a:cubicBezTo>
                <a:cubicBezTo>
                  <a:pt x="1414248" y="452994"/>
                  <a:pt x="1417498" y="451561"/>
                  <a:pt x="1420696" y="450588"/>
                </a:cubicBezTo>
                <a:close/>
                <a:moveTo>
                  <a:pt x="1448908" y="457345"/>
                </a:moveTo>
                <a:cubicBezTo>
                  <a:pt x="1447424" y="448237"/>
                  <a:pt x="1441437" y="447316"/>
                  <a:pt x="1435066" y="447086"/>
                </a:cubicBezTo>
                <a:lnTo>
                  <a:pt x="1430783" y="446735"/>
                </a:lnTo>
                <a:lnTo>
                  <a:pt x="1439783" y="457744"/>
                </a:lnTo>
                <a:close/>
                <a:moveTo>
                  <a:pt x="1459187" y="416379"/>
                </a:moveTo>
                <a:lnTo>
                  <a:pt x="1443415" y="396857"/>
                </a:lnTo>
                <a:lnTo>
                  <a:pt x="1440719" y="400976"/>
                </a:lnTo>
                <a:lnTo>
                  <a:pt x="1440772" y="400980"/>
                </a:lnTo>
                <a:cubicBezTo>
                  <a:pt x="1448806" y="404025"/>
                  <a:pt x="1454998" y="410421"/>
                  <a:pt x="1457710" y="423265"/>
                </a:cubicBezTo>
                <a:close/>
                <a:moveTo>
                  <a:pt x="1466811" y="975316"/>
                </a:moveTo>
                <a:lnTo>
                  <a:pt x="1466811" y="1071699"/>
                </a:lnTo>
                <a:lnTo>
                  <a:pt x="1445147" y="1075515"/>
                </a:lnTo>
                <a:cubicBezTo>
                  <a:pt x="1432226" y="1070795"/>
                  <a:pt x="1420866" y="1059844"/>
                  <a:pt x="1414930" y="1045105"/>
                </a:cubicBezTo>
                <a:cubicBezTo>
                  <a:pt x="1406846" y="1016450"/>
                  <a:pt x="1438061" y="1009081"/>
                  <a:pt x="1419331" y="974591"/>
                </a:cubicBezTo>
                <a:cubicBezTo>
                  <a:pt x="1429207" y="969142"/>
                  <a:pt x="1438744" y="967242"/>
                  <a:pt x="1447424" y="967915"/>
                </a:cubicBezTo>
                <a:close/>
                <a:moveTo>
                  <a:pt x="1466811" y="0"/>
                </a:moveTo>
                <a:lnTo>
                  <a:pt x="1466811" y="879251"/>
                </a:lnTo>
                <a:lnTo>
                  <a:pt x="1466614" y="879103"/>
                </a:lnTo>
                <a:cubicBezTo>
                  <a:pt x="1464157" y="879718"/>
                  <a:pt x="1458732" y="885143"/>
                  <a:pt x="1462520" y="886576"/>
                </a:cubicBezTo>
                <a:cubicBezTo>
                  <a:pt x="1450649" y="882073"/>
                  <a:pt x="1463646" y="866925"/>
                  <a:pt x="1447579" y="878389"/>
                </a:cubicBezTo>
                <a:cubicBezTo>
                  <a:pt x="1441541" y="871327"/>
                  <a:pt x="1445121" y="846969"/>
                  <a:pt x="1432842" y="851676"/>
                </a:cubicBezTo>
                <a:cubicBezTo>
                  <a:pt x="1430614" y="840161"/>
                  <a:pt x="1438635" y="848739"/>
                  <a:pt x="1447361" y="848740"/>
                </a:cubicBezTo>
                <a:lnTo>
                  <a:pt x="1450988" y="847088"/>
                </a:lnTo>
                <a:lnTo>
                  <a:pt x="1435687" y="827921"/>
                </a:lnTo>
                <a:lnTo>
                  <a:pt x="1416772" y="818619"/>
                </a:lnTo>
                <a:cubicBezTo>
                  <a:pt x="1418205" y="824632"/>
                  <a:pt x="1415020" y="828361"/>
                  <a:pt x="1409551" y="831137"/>
                </a:cubicBezTo>
                <a:lnTo>
                  <a:pt x="1391811" y="836902"/>
                </a:lnTo>
                <a:lnTo>
                  <a:pt x="1380679" y="873781"/>
                </a:lnTo>
                <a:cubicBezTo>
                  <a:pt x="1369831" y="884220"/>
                  <a:pt x="1360364" y="881099"/>
                  <a:pt x="1351217" y="874868"/>
                </a:cubicBezTo>
                <a:lnTo>
                  <a:pt x="1342290" y="868067"/>
                </a:lnTo>
                <a:lnTo>
                  <a:pt x="1340973" y="876174"/>
                </a:lnTo>
                <a:cubicBezTo>
                  <a:pt x="1341089" y="880690"/>
                  <a:pt x="1341652" y="884886"/>
                  <a:pt x="1341959" y="884732"/>
                </a:cubicBezTo>
                <a:cubicBezTo>
                  <a:pt x="1334590" y="888213"/>
                  <a:pt x="1337045" y="875624"/>
                  <a:pt x="1332748" y="874908"/>
                </a:cubicBezTo>
                <a:cubicBezTo>
                  <a:pt x="1318625" y="872656"/>
                  <a:pt x="1309822" y="892102"/>
                  <a:pt x="1298053" y="885143"/>
                </a:cubicBezTo>
                <a:cubicBezTo>
                  <a:pt x="1293141" y="871121"/>
                  <a:pt x="1288945" y="857510"/>
                  <a:pt x="1293652" y="848708"/>
                </a:cubicBezTo>
                <a:cubicBezTo>
                  <a:pt x="1287922" y="841340"/>
                  <a:pt x="1280451" y="837246"/>
                  <a:pt x="1271239" y="836529"/>
                </a:cubicBezTo>
                <a:cubicBezTo>
                  <a:pt x="1272007" y="818261"/>
                  <a:pt x="1267197" y="803575"/>
                  <a:pt x="1257615" y="795784"/>
                </a:cubicBezTo>
                <a:lnTo>
                  <a:pt x="1256021" y="795239"/>
                </a:lnTo>
                <a:lnTo>
                  <a:pt x="1255986" y="795846"/>
                </a:lnTo>
                <a:cubicBezTo>
                  <a:pt x="1254975" y="800630"/>
                  <a:pt x="1252442" y="805262"/>
                  <a:pt x="1245994" y="809509"/>
                </a:cubicBezTo>
                <a:lnTo>
                  <a:pt x="1231333" y="792008"/>
                </a:lnTo>
                <a:lnTo>
                  <a:pt x="1215361" y="796411"/>
                </a:lnTo>
                <a:cubicBezTo>
                  <a:pt x="1213774" y="791498"/>
                  <a:pt x="1215117" y="788185"/>
                  <a:pt x="1217926" y="785671"/>
                </a:cubicBezTo>
                <a:lnTo>
                  <a:pt x="1223558" y="782726"/>
                </a:lnTo>
                <a:lnTo>
                  <a:pt x="1223402" y="782540"/>
                </a:lnTo>
                <a:cubicBezTo>
                  <a:pt x="1215752" y="774635"/>
                  <a:pt x="1208026" y="767394"/>
                  <a:pt x="1200350" y="759565"/>
                </a:cubicBezTo>
                <a:cubicBezTo>
                  <a:pt x="1189296" y="758337"/>
                  <a:pt x="1192571" y="772255"/>
                  <a:pt x="1192980" y="780136"/>
                </a:cubicBezTo>
                <a:cubicBezTo>
                  <a:pt x="1178857" y="776657"/>
                  <a:pt x="1169134" y="775531"/>
                  <a:pt x="1148563" y="796920"/>
                </a:cubicBezTo>
                <a:cubicBezTo>
                  <a:pt x="1140274" y="790780"/>
                  <a:pt x="1131164" y="793441"/>
                  <a:pt x="1122158" y="794259"/>
                </a:cubicBezTo>
                <a:cubicBezTo>
                  <a:pt x="1114994" y="786174"/>
                  <a:pt x="1108240" y="773893"/>
                  <a:pt x="1100256" y="773381"/>
                </a:cubicBezTo>
                <a:cubicBezTo>
                  <a:pt x="1088795" y="772255"/>
                  <a:pt x="1076410" y="780443"/>
                  <a:pt x="1065152" y="777781"/>
                </a:cubicBezTo>
                <a:cubicBezTo>
                  <a:pt x="1053793" y="782797"/>
                  <a:pt x="1065256" y="790268"/>
                  <a:pt x="1060649" y="796000"/>
                </a:cubicBezTo>
                <a:cubicBezTo>
                  <a:pt x="1039465" y="820255"/>
                  <a:pt x="1015925" y="820050"/>
                  <a:pt x="1003030" y="838165"/>
                </a:cubicBezTo>
                <a:cubicBezTo>
                  <a:pt x="996377" y="834072"/>
                  <a:pt x="989008" y="836733"/>
                  <a:pt x="981434" y="841338"/>
                </a:cubicBezTo>
                <a:cubicBezTo>
                  <a:pt x="972120" y="827930"/>
                  <a:pt x="961684" y="825372"/>
                  <a:pt x="950835" y="827521"/>
                </a:cubicBezTo>
                <a:cubicBezTo>
                  <a:pt x="926373" y="796920"/>
                  <a:pt x="897922" y="805619"/>
                  <a:pt x="871415" y="795488"/>
                </a:cubicBezTo>
                <a:cubicBezTo>
                  <a:pt x="861180" y="782898"/>
                  <a:pt x="850845" y="770311"/>
                  <a:pt x="840610" y="757723"/>
                </a:cubicBezTo>
                <a:cubicBezTo>
                  <a:pt x="830887" y="746976"/>
                  <a:pt x="847671" y="738892"/>
                  <a:pt x="835595" y="727839"/>
                </a:cubicBezTo>
                <a:cubicBezTo>
                  <a:pt x="824029" y="710132"/>
                  <a:pt x="807656" y="740529"/>
                  <a:pt x="795169" y="731727"/>
                </a:cubicBezTo>
                <a:cubicBezTo>
                  <a:pt x="784422" y="736845"/>
                  <a:pt x="796090" y="744315"/>
                  <a:pt x="785344" y="749433"/>
                </a:cubicBezTo>
                <a:cubicBezTo>
                  <a:pt x="769889" y="767138"/>
                  <a:pt x="747783" y="767958"/>
                  <a:pt x="747067" y="785559"/>
                </a:cubicBezTo>
                <a:cubicBezTo>
                  <a:pt x="735911" y="790166"/>
                  <a:pt x="724859" y="794465"/>
                  <a:pt x="714318" y="792930"/>
                </a:cubicBezTo>
                <a:cubicBezTo>
                  <a:pt x="706233" y="801935"/>
                  <a:pt x="709610" y="812067"/>
                  <a:pt x="698249" y="820664"/>
                </a:cubicBezTo>
                <a:cubicBezTo>
                  <a:pt x="688629" y="810635"/>
                  <a:pt x="676961" y="820664"/>
                  <a:pt x="668161" y="801629"/>
                </a:cubicBezTo>
                <a:cubicBezTo>
                  <a:pt x="685763" y="779419"/>
                  <a:pt x="690573" y="755880"/>
                  <a:pt x="693849" y="732239"/>
                </a:cubicBezTo>
                <a:cubicBezTo>
                  <a:pt x="681466" y="720981"/>
                  <a:pt x="684025" y="716785"/>
                  <a:pt x="683614" y="701843"/>
                </a:cubicBezTo>
                <a:cubicBezTo>
                  <a:pt x="682999" y="682090"/>
                  <a:pt x="700604" y="657017"/>
                  <a:pt x="725165" y="634092"/>
                </a:cubicBezTo>
                <a:cubicBezTo>
                  <a:pt x="731102" y="628564"/>
                  <a:pt x="750139" y="628052"/>
                  <a:pt x="743075" y="614544"/>
                </a:cubicBezTo>
                <a:cubicBezTo>
                  <a:pt x="730079" y="605332"/>
                  <a:pt x="729670" y="624369"/>
                  <a:pt x="717489" y="630611"/>
                </a:cubicBezTo>
                <a:cubicBezTo>
                  <a:pt x="709508" y="639413"/>
                  <a:pt x="703366" y="629998"/>
                  <a:pt x="696408" y="628463"/>
                </a:cubicBezTo>
                <a:cubicBezTo>
                  <a:pt x="688629" y="634807"/>
                  <a:pt x="680953" y="641154"/>
                  <a:pt x="673176" y="647395"/>
                </a:cubicBezTo>
                <a:cubicBezTo>
                  <a:pt x="660280" y="642586"/>
                  <a:pt x="646258" y="649751"/>
                  <a:pt x="634388" y="635422"/>
                </a:cubicBezTo>
                <a:cubicBezTo>
                  <a:pt x="626813" y="631533"/>
                  <a:pt x="618524" y="633580"/>
                  <a:pt x="609825" y="640948"/>
                </a:cubicBezTo>
                <a:cubicBezTo>
                  <a:pt x="603990" y="620787"/>
                  <a:pt x="617296" y="602569"/>
                  <a:pt x="605116" y="581793"/>
                </a:cubicBezTo>
                <a:cubicBezTo>
                  <a:pt x="608494" y="574118"/>
                  <a:pt x="613406" y="566647"/>
                  <a:pt x="610131" y="558254"/>
                </a:cubicBezTo>
                <a:cubicBezTo>
                  <a:pt x="597748" y="540242"/>
                  <a:pt x="582602" y="549350"/>
                  <a:pt x="569500" y="538196"/>
                </a:cubicBezTo>
                <a:cubicBezTo>
                  <a:pt x="554354" y="516191"/>
                  <a:pt x="540743" y="494392"/>
                  <a:pt x="520171" y="471877"/>
                </a:cubicBezTo>
                <a:cubicBezTo>
                  <a:pt x="512086" y="453250"/>
                  <a:pt x="521194" y="436466"/>
                  <a:pt x="514953" y="418043"/>
                </a:cubicBezTo>
                <a:cubicBezTo>
                  <a:pt x="535217" y="405865"/>
                  <a:pt x="528973" y="391025"/>
                  <a:pt x="529791" y="376902"/>
                </a:cubicBezTo>
                <a:cubicBezTo>
                  <a:pt x="516385" y="360424"/>
                  <a:pt x="502875" y="343947"/>
                  <a:pt x="489469" y="327470"/>
                </a:cubicBezTo>
                <a:lnTo>
                  <a:pt x="488038" y="320021"/>
                </a:lnTo>
                <a:lnTo>
                  <a:pt x="468353" y="342516"/>
                </a:lnTo>
                <a:cubicBezTo>
                  <a:pt x="461598" y="326705"/>
                  <a:pt x="463926" y="315856"/>
                  <a:pt x="470131" y="307119"/>
                </a:cubicBezTo>
                <a:lnTo>
                  <a:pt x="483268" y="295190"/>
                </a:lnTo>
                <a:lnTo>
                  <a:pt x="479029" y="273124"/>
                </a:lnTo>
                <a:lnTo>
                  <a:pt x="480490" y="258628"/>
                </a:lnTo>
                <a:lnTo>
                  <a:pt x="476105" y="257879"/>
                </a:lnTo>
                <a:cubicBezTo>
                  <a:pt x="470732" y="255576"/>
                  <a:pt x="465538" y="251430"/>
                  <a:pt x="460472" y="250816"/>
                </a:cubicBezTo>
                <a:cubicBezTo>
                  <a:pt x="454945" y="250202"/>
                  <a:pt x="448702" y="256343"/>
                  <a:pt x="443073" y="255934"/>
                </a:cubicBezTo>
                <a:cubicBezTo>
                  <a:pt x="441333" y="255831"/>
                  <a:pt x="434680" y="246007"/>
                  <a:pt x="433861" y="246108"/>
                </a:cubicBezTo>
                <a:cubicBezTo>
                  <a:pt x="430792" y="246519"/>
                  <a:pt x="426492" y="252148"/>
                  <a:pt x="429768" y="253580"/>
                </a:cubicBezTo>
                <a:cubicBezTo>
                  <a:pt x="422808" y="250510"/>
                  <a:pt x="428438" y="237820"/>
                  <a:pt x="411346" y="233828"/>
                </a:cubicBezTo>
                <a:cubicBezTo>
                  <a:pt x="406638" y="232702"/>
                  <a:pt x="396303" y="252045"/>
                  <a:pt x="388216" y="240582"/>
                </a:cubicBezTo>
                <a:cubicBezTo>
                  <a:pt x="380745" y="229017"/>
                  <a:pt x="399167" y="217351"/>
                  <a:pt x="377266" y="224924"/>
                </a:cubicBezTo>
                <a:cubicBezTo>
                  <a:pt x="371637" y="212131"/>
                  <a:pt x="392106" y="213563"/>
                  <a:pt x="389548" y="202510"/>
                </a:cubicBezTo>
                <a:cubicBezTo>
                  <a:pt x="385760" y="195449"/>
                  <a:pt x="376039" y="199952"/>
                  <a:pt x="377675" y="205786"/>
                </a:cubicBezTo>
                <a:cubicBezTo>
                  <a:pt x="360993" y="193197"/>
                  <a:pt x="409811" y="174980"/>
                  <a:pt x="398758" y="149292"/>
                </a:cubicBezTo>
                <a:cubicBezTo>
                  <a:pt x="387807" y="130050"/>
                  <a:pt x="384327" y="152772"/>
                  <a:pt x="362323" y="153692"/>
                </a:cubicBezTo>
                <a:cubicBezTo>
                  <a:pt x="351578" y="160754"/>
                  <a:pt x="369283" y="183373"/>
                  <a:pt x="346051" y="183576"/>
                </a:cubicBezTo>
                <a:cubicBezTo>
                  <a:pt x="327219" y="173445"/>
                  <a:pt x="346051" y="158912"/>
                  <a:pt x="339910" y="141411"/>
                </a:cubicBezTo>
                <a:cubicBezTo>
                  <a:pt x="338478" y="120327"/>
                  <a:pt x="314223" y="141002"/>
                  <a:pt x="314017" y="117565"/>
                </a:cubicBezTo>
                <a:cubicBezTo>
                  <a:pt x="328654" y="114187"/>
                  <a:pt x="342468" y="110298"/>
                  <a:pt x="339500" y="97505"/>
                </a:cubicBezTo>
                <a:cubicBezTo>
                  <a:pt x="347074" y="101395"/>
                  <a:pt x="354544" y="105489"/>
                  <a:pt x="362017" y="109786"/>
                </a:cubicBezTo>
                <a:cubicBezTo>
                  <a:pt x="376754" y="104874"/>
                  <a:pt x="363653" y="84814"/>
                  <a:pt x="378392" y="79800"/>
                </a:cubicBezTo>
                <a:cubicBezTo>
                  <a:pt x="374913" y="68337"/>
                  <a:pt x="360379" y="77138"/>
                  <a:pt x="359970" y="60048"/>
                </a:cubicBezTo>
                <a:cubicBezTo>
                  <a:pt x="353011" y="67621"/>
                  <a:pt x="344209" y="74068"/>
                  <a:pt x="349428" y="88294"/>
                </a:cubicBezTo>
                <a:cubicBezTo>
                  <a:pt x="341036" y="88806"/>
                  <a:pt x="340423" y="75194"/>
                  <a:pt x="336839" y="66904"/>
                </a:cubicBezTo>
                <a:cubicBezTo>
                  <a:pt x="355775" y="65880"/>
                  <a:pt x="350861" y="51860"/>
                  <a:pt x="369897" y="50940"/>
                </a:cubicBezTo>
                <a:cubicBezTo>
                  <a:pt x="364167" y="31597"/>
                  <a:pt x="342162" y="42443"/>
                  <a:pt x="332439" y="30573"/>
                </a:cubicBezTo>
                <a:cubicBezTo>
                  <a:pt x="319646" y="7852"/>
                  <a:pt x="363653" y="31597"/>
                  <a:pt x="356285" y="4679"/>
                </a:cubicBezTo>
                <a:cubicBezTo>
                  <a:pt x="364985" y="15324"/>
                  <a:pt x="383919" y="7443"/>
                  <a:pt x="387909" y="26785"/>
                </a:cubicBezTo>
                <a:cubicBezTo>
                  <a:pt x="393385" y="22897"/>
                  <a:pt x="396737" y="17850"/>
                  <a:pt x="399132" y="12280"/>
                </a:cubicBezTo>
                <a:lnTo>
                  <a:pt x="402949" y="3"/>
                </a:lnTo>
                <a:lnTo>
                  <a:pt x="414321" y="3"/>
                </a:lnTo>
                <a:lnTo>
                  <a:pt x="409402" y="14198"/>
                </a:lnTo>
                <a:cubicBezTo>
                  <a:pt x="414520" y="31493"/>
                  <a:pt x="426903" y="35485"/>
                  <a:pt x="441129" y="36303"/>
                </a:cubicBezTo>
                <a:cubicBezTo>
                  <a:pt x="465076" y="102316"/>
                  <a:pt x="533136" y="87168"/>
                  <a:pt x="553195" y="160447"/>
                </a:cubicBezTo>
                <a:cubicBezTo>
                  <a:pt x="570900" y="147449"/>
                  <a:pt x="547465" y="112038"/>
                  <a:pt x="574278" y="103954"/>
                </a:cubicBezTo>
                <a:cubicBezTo>
                  <a:pt x="585742" y="128003"/>
                  <a:pt x="574074" y="139467"/>
                  <a:pt x="585536" y="163518"/>
                </a:cubicBezTo>
                <a:cubicBezTo>
                  <a:pt x="618184" y="158707"/>
                  <a:pt x="613681" y="133530"/>
                  <a:pt x="629135" y="119304"/>
                </a:cubicBezTo>
                <a:cubicBezTo>
                  <a:pt x="657381" y="102110"/>
                  <a:pt x="676110" y="133735"/>
                  <a:pt x="673756" y="99860"/>
                </a:cubicBezTo>
                <a:cubicBezTo>
                  <a:pt x="703947" y="114495"/>
                  <a:pt x="681944" y="181223"/>
                  <a:pt x="721448" y="155022"/>
                </a:cubicBezTo>
                <a:cubicBezTo>
                  <a:pt x="718378" y="165974"/>
                  <a:pt x="722882" y="179892"/>
                  <a:pt x="707531" y="171706"/>
                </a:cubicBezTo>
                <a:lnTo>
                  <a:pt x="706926" y="176869"/>
                </a:lnTo>
                <a:lnTo>
                  <a:pt x="714964" y="183568"/>
                </a:lnTo>
                <a:cubicBezTo>
                  <a:pt x="721603" y="195753"/>
                  <a:pt x="712987" y="212256"/>
                  <a:pt x="710530" y="224614"/>
                </a:cubicBezTo>
                <a:cubicBezTo>
                  <a:pt x="716059" y="231368"/>
                  <a:pt x="721583" y="238123"/>
                  <a:pt x="727111" y="244981"/>
                </a:cubicBezTo>
                <a:cubicBezTo>
                  <a:pt x="720662" y="256442"/>
                  <a:pt x="732943" y="267803"/>
                  <a:pt x="736832" y="280596"/>
                </a:cubicBezTo>
                <a:cubicBezTo>
                  <a:pt x="738573" y="286326"/>
                  <a:pt x="740416" y="291444"/>
                  <a:pt x="735196" y="296458"/>
                </a:cubicBezTo>
                <a:cubicBezTo>
                  <a:pt x="746248" y="301167"/>
                  <a:pt x="758837" y="290626"/>
                  <a:pt x="771324" y="281517"/>
                </a:cubicBezTo>
                <a:cubicBezTo>
                  <a:pt x="784320" y="291854"/>
                  <a:pt x="807962" y="311709"/>
                  <a:pt x="798751" y="326958"/>
                </a:cubicBezTo>
                <a:cubicBezTo>
                  <a:pt x="787290" y="344254"/>
                  <a:pt x="779716" y="322147"/>
                  <a:pt x="768356" y="337193"/>
                </a:cubicBezTo>
                <a:cubicBezTo>
                  <a:pt x="772448" y="348654"/>
                  <a:pt x="777464" y="338113"/>
                  <a:pt x="784218" y="338829"/>
                </a:cubicBezTo>
                <a:cubicBezTo>
                  <a:pt x="788414" y="339238"/>
                  <a:pt x="798957" y="352236"/>
                  <a:pt x="807656" y="343843"/>
                </a:cubicBezTo>
                <a:cubicBezTo>
                  <a:pt x="817173" y="354795"/>
                  <a:pt x="828226" y="351520"/>
                  <a:pt x="838769" y="352339"/>
                </a:cubicBezTo>
                <a:cubicBezTo>
                  <a:pt x="847569" y="341696"/>
                  <a:pt x="862000" y="331564"/>
                  <a:pt x="865991" y="320406"/>
                </a:cubicBezTo>
                <a:cubicBezTo>
                  <a:pt x="900891" y="317951"/>
                  <a:pt x="901506" y="359195"/>
                  <a:pt x="907646" y="383246"/>
                </a:cubicBezTo>
                <a:cubicBezTo>
                  <a:pt x="898536" y="394299"/>
                  <a:pt x="892192" y="377311"/>
                  <a:pt x="883595" y="383452"/>
                </a:cubicBezTo>
                <a:cubicBezTo>
                  <a:pt x="873667" y="392151"/>
                  <a:pt x="877350" y="402386"/>
                  <a:pt x="867424" y="411083"/>
                </a:cubicBezTo>
                <a:cubicBezTo>
                  <a:pt x="860670" y="407604"/>
                  <a:pt x="853915" y="404431"/>
                  <a:pt x="847366" y="398392"/>
                </a:cubicBezTo>
                <a:cubicBezTo>
                  <a:pt x="838563" y="407298"/>
                  <a:pt x="856474" y="418862"/>
                  <a:pt x="862921" y="429302"/>
                </a:cubicBezTo>
                <a:cubicBezTo>
                  <a:pt x="871723" y="430325"/>
                  <a:pt x="881649" y="420091"/>
                  <a:pt x="890348" y="421420"/>
                </a:cubicBezTo>
                <a:cubicBezTo>
                  <a:pt x="894340" y="426332"/>
                  <a:pt x="898230" y="431143"/>
                  <a:pt x="902221" y="435955"/>
                </a:cubicBezTo>
                <a:cubicBezTo>
                  <a:pt x="901709" y="443015"/>
                  <a:pt x="891987" y="449157"/>
                  <a:pt x="884310" y="455501"/>
                </a:cubicBezTo>
                <a:cubicBezTo>
                  <a:pt x="869777" y="443220"/>
                  <a:pt x="843475" y="428993"/>
                  <a:pt x="834470" y="447825"/>
                </a:cubicBezTo>
                <a:cubicBezTo>
                  <a:pt x="830068" y="459697"/>
                  <a:pt x="849616" y="453045"/>
                  <a:pt x="853915" y="465838"/>
                </a:cubicBezTo>
                <a:cubicBezTo>
                  <a:pt x="860977" y="474538"/>
                  <a:pt x="854426" y="481905"/>
                  <a:pt x="859442" y="490401"/>
                </a:cubicBezTo>
                <a:cubicBezTo>
                  <a:pt x="866094" y="503706"/>
                  <a:pt x="874997" y="494904"/>
                  <a:pt x="882366" y="500737"/>
                </a:cubicBezTo>
                <a:cubicBezTo>
                  <a:pt x="913171" y="530417"/>
                  <a:pt x="940292" y="595507"/>
                  <a:pt x="977853" y="558356"/>
                </a:cubicBezTo>
                <a:cubicBezTo>
                  <a:pt x="982869" y="561427"/>
                  <a:pt x="988087" y="562144"/>
                  <a:pt x="993204" y="565214"/>
                </a:cubicBezTo>
                <a:cubicBezTo>
                  <a:pt x="1004257" y="551091"/>
                  <a:pt x="1022270" y="554059"/>
                  <a:pt x="1025136" y="539116"/>
                </a:cubicBezTo>
                <a:cubicBezTo>
                  <a:pt x="1038236" y="532361"/>
                  <a:pt x="1049903" y="540549"/>
                  <a:pt x="1063719" y="527040"/>
                </a:cubicBezTo>
                <a:cubicBezTo>
                  <a:pt x="1077331" y="533590"/>
                  <a:pt x="1091454" y="533896"/>
                  <a:pt x="1105988" y="531338"/>
                </a:cubicBezTo>
                <a:cubicBezTo>
                  <a:pt x="1111413" y="539014"/>
                  <a:pt x="1117859" y="536763"/>
                  <a:pt x="1124206" y="535841"/>
                </a:cubicBezTo>
                <a:cubicBezTo>
                  <a:pt x="1128196" y="540651"/>
                  <a:pt x="1132084" y="545563"/>
                  <a:pt x="1136077" y="550374"/>
                </a:cubicBezTo>
                <a:cubicBezTo>
                  <a:pt x="1143036" y="551295"/>
                  <a:pt x="1151020" y="542903"/>
                  <a:pt x="1158797" y="536660"/>
                </a:cubicBezTo>
                <a:cubicBezTo>
                  <a:pt x="1169749" y="542699"/>
                  <a:pt x="1181108" y="544439"/>
                  <a:pt x="1192877" y="542801"/>
                </a:cubicBezTo>
                <a:cubicBezTo>
                  <a:pt x="1208332" y="530213"/>
                  <a:pt x="1198405" y="514962"/>
                  <a:pt x="1218258" y="502683"/>
                </a:cubicBezTo>
                <a:cubicBezTo>
                  <a:pt x="1204238" y="491833"/>
                  <a:pt x="1189092" y="492242"/>
                  <a:pt x="1173126" y="500839"/>
                </a:cubicBezTo>
                <a:cubicBezTo>
                  <a:pt x="1158797" y="478017"/>
                  <a:pt x="1127992" y="498280"/>
                  <a:pt x="1121952" y="479655"/>
                </a:cubicBezTo>
                <a:cubicBezTo>
                  <a:pt x="1144060" y="464098"/>
                  <a:pt x="1142525" y="446187"/>
                  <a:pt x="1153679" y="429506"/>
                </a:cubicBezTo>
                <a:cubicBezTo>
                  <a:pt x="1141296" y="420193"/>
                  <a:pt x="1129322" y="406889"/>
                  <a:pt x="1117553" y="391127"/>
                </a:cubicBezTo>
                <a:cubicBezTo>
                  <a:pt x="1116938" y="375059"/>
                  <a:pt x="1139657" y="361345"/>
                  <a:pt x="1148767" y="346301"/>
                </a:cubicBezTo>
                <a:cubicBezTo>
                  <a:pt x="1154908" y="331767"/>
                  <a:pt x="1138022" y="314983"/>
                  <a:pt x="1134848" y="299528"/>
                </a:cubicBezTo>
                <a:cubicBezTo>
                  <a:pt x="1128504" y="292366"/>
                  <a:pt x="1120214" y="303725"/>
                  <a:pt x="1113254" y="302702"/>
                </a:cubicBezTo>
                <a:cubicBezTo>
                  <a:pt x="1104964" y="309866"/>
                  <a:pt x="1107932" y="318156"/>
                  <a:pt x="1108240" y="326241"/>
                </a:cubicBezTo>
                <a:cubicBezTo>
                  <a:pt x="1091352" y="322965"/>
                  <a:pt x="1091865" y="342923"/>
                  <a:pt x="1079685" y="344663"/>
                </a:cubicBezTo>
                <a:cubicBezTo>
                  <a:pt x="1073340" y="336885"/>
                  <a:pt x="1066994" y="329209"/>
                  <a:pt x="1060753" y="321430"/>
                </a:cubicBezTo>
                <a:cubicBezTo>
                  <a:pt x="1065664" y="316109"/>
                  <a:pt x="1061058" y="313141"/>
                  <a:pt x="1062288" y="305568"/>
                </a:cubicBezTo>
                <a:cubicBezTo>
                  <a:pt x="1063003" y="301474"/>
                  <a:pt x="1069145" y="292570"/>
                  <a:pt x="1069145" y="290319"/>
                </a:cubicBezTo>
                <a:cubicBezTo>
                  <a:pt x="1069349" y="282847"/>
                  <a:pt x="1058296" y="275274"/>
                  <a:pt x="1065970" y="268622"/>
                </a:cubicBezTo>
                <a:cubicBezTo>
                  <a:pt x="1051336" y="263710"/>
                  <a:pt x="1036701" y="259103"/>
                  <a:pt x="1022475" y="250916"/>
                </a:cubicBezTo>
                <a:cubicBezTo>
                  <a:pt x="1012956" y="240170"/>
                  <a:pt x="1018382" y="230959"/>
                  <a:pt x="1012240" y="220520"/>
                </a:cubicBezTo>
                <a:cubicBezTo>
                  <a:pt x="1008147" y="217552"/>
                  <a:pt x="1003439" y="220109"/>
                  <a:pt x="999345" y="216528"/>
                </a:cubicBezTo>
                <a:cubicBezTo>
                  <a:pt x="981128" y="233312"/>
                  <a:pt x="985324" y="252452"/>
                  <a:pt x="991056" y="271692"/>
                </a:cubicBezTo>
                <a:cubicBezTo>
                  <a:pt x="976420" y="291035"/>
                  <a:pt x="976933" y="312424"/>
                  <a:pt x="964651" y="332484"/>
                </a:cubicBezTo>
                <a:cubicBezTo>
                  <a:pt x="946536" y="326344"/>
                  <a:pt x="927090" y="334223"/>
                  <a:pt x="909486" y="324297"/>
                </a:cubicBezTo>
                <a:cubicBezTo>
                  <a:pt x="900992" y="305669"/>
                  <a:pt x="911944" y="288987"/>
                  <a:pt x="898947" y="269850"/>
                </a:cubicBezTo>
                <a:cubicBezTo>
                  <a:pt x="904779" y="265141"/>
                  <a:pt x="909079" y="274762"/>
                  <a:pt x="915320" y="266165"/>
                </a:cubicBezTo>
                <a:cubicBezTo>
                  <a:pt x="918903" y="251325"/>
                  <a:pt x="920746" y="218985"/>
                  <a:pt x="895569" y="224203"/>
                </a:cubicBezTo>
                <a:cubicBezTo>
                  <a:pt x="895774" y="217143"/>
                  <a:pt x="901095" y="210490"/>
                  <a:pt x="908260" y="204145"/>
                </a:cubicBezTo>
                <a:cubicBezTo>
                  <a:pt x="917061" y="204963"/>
                  <a:pt x="924430" y="219292"/>
                  <a:pt x="932514" y="227991"/>
                </a:cubicBezTo>
                <a:cubicBezTo>
                  <a:pt x="934152" y="253065"/>
                  <a:pt x="932925" y="277730"/>
                  <a:pt x="935586" y="302907"/>
                </a:cubicBezTo>
                <a:cubicBezTo>
                  <a:pt x="939680" y="305875"/>
                  <a:pt x="944386" y="303316"/>
                  <a:pt x="948480" y="306898"/>
                </a:cubicBezTo>
                <a:cubicBezTo>
                  <a:pt x="955338" y="293389"/>
                  <a:pt x="956464" y="279265"/>
                  <a:pt x="947457" y="264119"/>
                </a:cubicBezTo>
                <a:cubicBezTo>
                  <a:pt x="951857" y="260127"/>
                  <a:pt x="959635" y="256442"/>
                  <a:pt x="956668" y="251734"/>
                </a:cubicBezTo>
                <a:cubicBezTo>
                  <a:pt x="965264" y="245287"/>
                  <a:pt x="971816" y="260025"/>
                  <a:pt x="980617" y="251530"/>
                </a:cubicBezTo>
                <a:cubicBezTo>
                  <a:pt x="982252" y="243752"/>
                  <a:pt x="974578" y="234950"/>
                  <a:pt x="975090" y="226967"/>
                </a:cubicBezTo>
                <a:cubicBezTo>
                  <a:pt x="992284" y="205578"/>
                  <a:pt x="976728" y="180912"/>
                  <a:pt x="976728" y="157784"/>
                </a:cubicBezTo>
                <a:cubicBezTo>
                  <a:pt x="970996" y="152461"/>
                  <a:pt x="964242" y="158295"/>
                  <a:pt x="957998" y="158602"/>
                </a:cubicBezTo>
                <a:cubicBezTo>
                  <a:pt x="955030" y="150311"/>
                  <a:pt x="962194" y="143046"/>
                  <a:pt x="963014" y="135063"/>
                </a:cubicBezTo>
                <a:cubicBezTo>
                  <a:pt x="947662" y="120222"/>
                  <a:pt x="951142" y="107225"/>
                  <a:pt x="943260" y="93103"/>
                </a:cubicBezTo>
                <a:cubicBezTo>
                  <a:pt x="924534" y="83994"/>
                  <a:pt x="922690" y="111013"/>
                  <a:pt x="916549" y="119712"/>
                </a:cubicBezTo>
                <a:cubicBezTo>
                  <a:pt x="909795" y="107532"/>
                  <a:pt x="901913" y="105792"/>
                  <a:pt x="894136" y="104155"/>
                </a:cubicBezTo>
                <a:cubicBezTo>
                  <a:pt x="885334" y="113059"/>
                  <a:pt x="888610" y="123191"/>
                  <a:pt x="888507" y="132914"/>
                </a:cubicBezTo>
                <a:cubicBezTo>
                  <a:pt x="880831" y="139259"/>
                  <a:pt x="871108" y="145399"/>
                  <a:pt x="870597" y="152461"/>
                </a:cubicBezTo>
                <a:cubicBezTo>
                  <a:pt x="876943" y="159728"/>
                  <a:pt x="885232" y="148367"/>
                  <a:pt x="892192" y="149288"/>
                </a:cubicBezTo>
                <a:cubicBezTo>
                  <a:pt x="894238" y="157476"/>
                  <a:pt x="895671" y="165663"/>
                  <a:pt x="897718" y="173851"/>
                </a:cubicBezTo>
                <a:cubicBezTo>
                  <a:pt x="889019" y="180912"/>
                  <a:pt x="882775" y="163207"/>
                  <a:pt x="874791" y="163515"/>
                </a:cubicBezTo>
                <a:cubicBezTo>
                  <a:pt x="866913" y="162389"/>
                  <a:pt x="858418" y="167301"/>
                  <a:pt x="851868" y="153177"/>
                </a:cubicBezTo>
                <a:cubicBezTo>
                  <a:pt x="843989" y="150722"/>
                  <a:pt x="852278" y="142023"/>
                  <a:pt x="853506" y="137417"/>
                </a:cubicBezTo>
                <a:cubicBezTo>
                  <a:pt x="856576" y="125135"/>
                  <a:pt x="856370" y="121145"/>
                  <a:pt x="867321" y="106816"/>
                </a:cubicBezTo>
                <a:cubicBezTo>
                  <a:pt x="858111" y="92897"/>
                  <a:pt x="845216" y="114287"/>
                  <a:pt x="835698" y="103644"/>
                </a:cubicBezTo>
                <a:cubicBezTo>
                  <a:pt x="827509" y="114184"/>
                  <a:pt x="820961" y="108454"/>
                  <a:pt x="812977" y="117357"/>
                </a:cubicBezTo>
                <a:cubicBezTo>
                  <a:pt x="795681" y="113366"/>
                  <a:pt x="777873" y="112648"/>
                  <a:pt x="760782" y="106714"/>
                </a:cubicBezTo>
                <a:cubicBezTo>
                  <a:pt x="733252" y="83482"/>
                  <a:pt x="743075" y="64037"/>
                  <a:pt x="722096" y="41520"/>
                </a:cubicBezTo>
                <a:lnTo>
                  <a:pt x="724598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" name="Google Shape;217;p6"/>
          <p:cNvSpPr/>
          <p:nvPr/>
        </p:nvSpPr>
        <p:spPr>
          <a:xfrm rot="-5400000" flipH="1">
            <a:off x="2782135" y="5536905"/>
            <a:ext cx="773990" cy="1868209"/>
          </a:xfrm>
          <a:custGeom>
            <a:avLst/>
            <a:gdLst/>
            <a:ahLst/>
            <a:cxnLst/>
            <a:rect l="l" t="t" r="r" b="b"/>
            <a:pathLst>
              <a:path w="773990" h="1872891" extrusionOk="0">
                <a:moveTo>
                  <a:pt x="36379" y="814302"/>
                </a:moveTo>
                <a:cubicBezTo>
                  <a:pt x="37198" y="825662"/>
                  <a:pt x="33513" y="834053"/>
                  <a:pt x="25837" y="839683"/>
                </a:cubicBezTo>
                <a:cubicBezTo>
                  <a:pt x="5778" y="845823"/>
                  <a:pt x="-7118" y="821363"/>
                  <a:pt x="4243" y="808979"/>
                </a:cubicBezTo>
                <a:cubicBezTo>
                  <a:pt x="18058" y="806113"/>
                  <a:pt x="27066" y="810411"/>
                  <a:pt x="36379" y="814302"/>
                </a:cubicBezTo>
                <a:close/>
                <a:moveTo>
                  <a:pt x="50488" y="987364"/>
                </a:moveTo>
                <a:cubicBezTo>
                  <a:pt x="50348" y="991868"/>
                  <a:pt x="47636" y="995808"/>
                  <a:pt x="40880" y="995757"/>
                </a:cubicBezTo>
                <a:cubicBezTo>
                  <a:pt x="33921" y="991356"/>
                  <a:pt x="31260" y="975595"/>
                  <a:pt x="44667" y="975595"/>
                </a:cubicBezTo>
                <a:cubicBezTo>
                  <a:pt x="48198" y="977795"/>
                  <a:pt x="50629" y="982861"/>
                  <a:pt x="50488" y="987364"/>
                </a:cubicBezTo>
                <a:close/>
                <a:moveTo>
                  <a:pt x="62283" y="712047"/>
                </a:moveTo>
                <a:cubicBezTo>
                  <a:pt x="63396" y="716666"/>
                  <a:pt x="62424" y="723011"/>
                  <a:pt x="61964" y="727718"/>
                </a:cubicBezTo>
                <a:cubicBezTo>
                  <a:pt x="52343" y="729151"/>
                  <a:pt x="52139" y="716666"/>
                  <a:pt x="50092" y="706737"/>
                </a:cubicBezTo>
                <a:cubicBezTo>
                  <a:pt x="57972" y="704537"/>
                  <a:pt x="61170" y="707429"/>
                  <a:pt x="62283" y="712047"/>
                </a:cubicBezTo>
                <a:close/>
                <a:moveTo>
                  <a:pt x="91951" y="939264"/>
                </a:moveTo>
                <a:cubicBezTo>
                  <a:pt x="93792" y="950418"/>
                  <a:pt x="71584" y="953592"/>
                  <a:pt x="72505" y="939161"/>
                </a:cubicBezTo>
                <a:cubicBezTo>
                  <a:pt x="80898" y="936296"/>
                  <a:pt x="86936" y="936909"/>
                  <a:pt x="91951" y="939264"/>
                </a:cubicBezTo>
                <a:close/>
                <a:moveTo>
                  <a:pt x="262764" y="346795"/>
                </a:moveTo>
                <a:cubicBezTo>
                  <a:pt x="254473" y="369311"/>
                  <a:pt x="253552" y="396842"/>
                  <a:pt x="237177" y="413932"/>
                </a:cubicBezTo>
                <a:cubicBezTo>
                  <a:pt x="210670" y="422939"/>
                  <a:pt x="202277" y="404824"/>
                  <a:pt x="187233" y="396636"/>
                </a:cubicBezTo>
                <a:cubicBezTo>
                  <a:pt x="184674" y="384048"/>
                  <a:pt x="182218" y="371664"/>
                  <a:pt x="179762" y="359179"/>
                </a:cubicBezTo>
                <a:cubicBezTo>
                  <a:pt x="189332" y="349353"/>
                  <a:pt x="202840" y="345336"/>
                  <a:pt x="217578" y="344236"/>
                </a:cubicBezTo>
                <a:cubicBezTo>
                  <a:pt x="232316" y="343136"/>
                  <a:pt x="248282" y="344952"/>
                  <a:pt x="262764" y="346795"/>
                </a:cubicBezTo>
                <a:close/>
                <a:moveTo>
                  <a:pt x="326254" y="397300"/>
                </a:moveTo>
                <a:cubicBezTo>
                  <a:pt x="326650" y="405026"/>
                  <a:pt x="324834" y="413521"/>
                  <a:pt x="323657" y="420173"/>
                </a:cubicBezTo>
                <a:cubicBezTo>
                  <a:pt x="315265" y="416591"/>
                  <a:pt x="304519" y="416488"/>
                  <a:pt x="295308" y="414032"/>
                </a:cubicBezTo>
                <a:cubicBezTo>
                  <a:pt x="293260" y="396431"/>
                  <a:pt x="303290" y="386912"/>
                  <a:pt x="315571" y="379031"/>
                </a:cubicBezTo>
                <a:cubicBezTo>
                  <a:pt x="323247" y="382613"/>
                  <a:pt x="325857" y="389573"/>
                  <a:pt x="326254" y="397300"/>
                </a:cubicBezTo>
                <a:close/>
                <a:moveTo>
                  <a:pt x="380970" y="948372"/>
                </a:moveTo>
                <a:cubicBezTo>
                  <a:pt x="378053" y="946274"/>
                  <a:pt x="373805" y="946145"/>
                  <a:pt x="369047" y="946786"/>
                </a:cubicBezTo>
                <a:cubicBezTo>
                  <a:pt x="364288" y="947424"/>
                  <a:pt x="359017" y="948833"/>
                  <a:pt x="354054" y="949805"/>
                </a:cubicBezTo>
                <a:cubicBezTo>
                  <a:pt x="349345" y="956456"/>
                  <a:pt x="354461" y="969556"/>
                  <a:pt x="356202" y="980406"/>
                </a:cubicBezTo>
                <a:cubicBezTo>
                  <a:pt x="375545" y="977130"/>
                  <a:pt x="382504" y="965668"/>
                  <a:pt x="380970" y="948372"/>
                </a:cubicBezTo>
                <a:close/>
                <a:moveTo>
                  <a:pt x="432345" y="1209962"/>
                </a:moveTo>
                <a:cubicBezTo>
                  <a:pt x="436441" y="1221323"/>
                  <a:pt x="430708" y="1226132"/>
                  <a:pt x="424874" y="1230841"/>
                </a:cubicBezTo>
                <a:cubicBezTo>
                  <a:pt x="422930" y="1240359"/>
                  <a:pt x="428355" y="1254789"/>
                  <a:pt x="414333" y="1256222"/>
                </a:cubicBezTo>
                <a:cubicBezTo>
                  <a:pt x="407272" y="1244146"/>
                  <a:pt x="400926" y="1231046"/>
                  <a:pt x="397958" y="1212828"/>
                </a:cubicBezTo>
                <a:cubicBezTo>
                  <a:pt x="403894" y="1212060"/>
                  <a:pt x="410623" y="1210091"/>
                  <a:pt x="416802" y="1208939"/>
                </a:cubicBezTo>
                <a:cubicBezTo>
                  <a:pt x="422981" y="1207787"/>
                  <a:pt x="428609" y="1207456"/>
                  <a:pt x="432345" y="1209962"/>
                </a:cubicBezTo>
                <a:close/>
                <a:moveTo>
                  <a:pt x="432960" y="126959"/>
                </a:moveTo>
                <a:cubicBezTo>
                  <a:pt x="430607" y="137297"/>
                  <a:pt x="427434" y="147019"/>
                  <a:pt x="423136" y="156025"/>
                </a:cubicBezTo>
                <a:cubicBezTo>
                  <a:pt x="399186" y="159710"/>
                  <a:pt x="387110" y="172094"/>
                  <a:pt x="373090" y="158072"/>
                </a:cubicBezTo>
                <a:cubicBezTo>
                  <a:pt x="373703" y="149884"/>
                  <a:pt x="380254" y="145587"/>
                  <a:pt x="376160" y="134226"/>
                </a:cubicBezTo>
                <a:cubicBezTo>
                  <a:pt x="390386" y="127574"/>
                  <a:pt x="408809" y="123685"/>
                  <a:pt x="409935" y="108231"/>
                </a:cubicBezTo>
                <a:cubicBezTo>
                  <a:pt x="421704" y="108437"/>
                  <a:pt x="423647" y="123173"/>
                  <a:pt x="432960" y="126959"/>
                </a:cubicBezTo>
                <a:close/>
                <a:moveTo>
                  <a:pt x="468448" y="265559"/>
                </a:moveTo>
                <a:cubicBezTo>
                  <a:pt x="469804" y="272468"/>
                  <a:pt x="469753" y="279657"/>
                  <a:pt x="467553" y="283239"/>
                </a:cubicBezTo>
                <a:cubicBezTo>
                  <a:pt x="442580" y="296033"/>
                  <a:pt x="426001" y="271163"/>
                  <a:pt x="428047" y="259906"/>
                </a:cubicBezTo>
                <a:cubicBezTo>
                  <a:pt x="432961" y="252433"/>
                  <a:pt x="449437" y="252638"/>
                  <a:pt x="460900" y="249568"/>
                </a:cubicBezTo>
                <a:cubicBezTo>
                  <a:pt x="464328" y="252024"/>
                  <a:pt x="467092" y="258651"/>
                  <a:pt x="468448" y="265559"/>
                </a:cubicBezTo>
                <a:close/>
                <a:moveTo>
                  <a:pt x="497656" y="676316"/>
                </a:moveTo>
                <a:cubicBezTo>
                  <a:pt x="497592" y="680102"/>
                  <a:pt x="496517" y="684324"/>
                  <a:pt x="496824" y="688826"/>
                </a:cubicBezTo>
                <a:cubicBezTo>
                  <a:pt x="479732" y="691590"/>
                  <a:pt x="474002" y="669278"/>
                  <a:pt x="492423" y="666414"/>
                </a:cubicBezTo>
                <a:cubicBezTo>
                  <a:pt x="496773" y="669177"/>
                  <a:pt x="497720" y="672529"/>
                  <a:pt x="497656" y="676316"/>
                </a:cubicBezTo>
                <a:close/>
                <a:moveTo>
                  <a:pt x="510433" y="1349968"/>
                </a:moveTo>
                <a:cubicBezTo>
                  <a:pt x="510230" y="1364911"/>
                  <a:pt x="497336" y="1371359"/>
                  <a:pt x="502860" y="1390292"/>
                </a:cubicBezTo>
                <a:cubicBezTo>
                  <a:pt x="488840" y="1397150"/>
                  <a:pt x="491910" y="1415367"/>
                  <a:pt x="478094" y="1422326"/>
                </a:cubicBezTo>
                <a:cubicBezTo>
                  <a:pt x="480652" y="1433789"/>
                  <a:pt x="476969" y="1440954"/>
                  <a:pt x="475637" y="1449856"/>
                </a:cubicBezTo>
                <a:cubicBezTo>
                  <a:pt x="437667" y="1458044"/>
                  <a:pt x="398060" y="1468688"/>
                  <a:pt x="378615" y="1449550"/>
                </a:cubicBezTo>
                <a:cubicBezTo>
                  <a:pt x="378411" y="1422429"/>
                  <a:pt x="360398" y="1421916"/>
                  <a:pt x="354156" y="1403905"/>
                </a:cubicBezTo>
                <a:cubicBezTo>
                  <a:pt x="353131" y="1384868"/>
                  <a:pt x="369609" y="1377499"/>
                  <a:pt x="359580" y="1352425"/>
                </a:cubicBezTo>
                <a:cubicBezTo>
                  <a:pt x="367767" y="1339531"/>
                  <a:pt x="374930" y="1326022"/>
                  <a:pt x="373908" y="1306882"/>
                </a:cubicBezTo>
                <a:cubicBezTo>
                  <a:pt x="393864" y="1299718"/>
                  <a:pt x="403998" y="1285902"/>
                  <a:pt x="418120" y="1274950"/>
                </a:cubicBezTo>
                <a:cubicBezTo>
                  <a:pt x="428380" y="1272162"/>
                  <a:pt x="437175" y="1271554"/>
                  <a:pt x="444974" y="1272427"/>
                </a:cubicBezTo>
                <a:cubicBezTo>
                  <a:pt x="468371" y="1275047"/>
                  <a:pt x="482801" y="1290994"/>
                  <a:pt x="500916" y="1301356"/>
                </a:cubicBezTo>
                <a:cubicBezTo>
                  <a:pt x="504088" y="1317525"/>
                  <a:pt x="507262" y="1333798"/>
                  <a:pt x="510433" y="1349968"/>
                </a:cubicBezTo>
                <a:close/>
                <a:moveTo>
                  <a:pt x="528856" y="42117"/>
                </a:moveTo>
                <a:cubicBezTo>
                  <a:pt x="524149" y="49690"/>
                  <a:pt x="515039" y="54500"/>
                  <a:pt x="500507" y="55422"/>
                </a:cubicBezTo>
                <a:cubicBezTo>
                  <a:pt x="492626" y="47029"/>
                  <a:pt x="486896" y="17656"/>
                  <a:pt x="490887" y="6910"/>
                </a:cubicBezTo>
                <a:cubicBezTo>
                  <a:pt x="498255" y="3738"/>
                  <a:pt x="499790" y="9981"/>
                  <a:pt x="503578" y="12130"/>
                </a:cubicBezTo>
                <a:cubicBezTo>
                  <a:pt x="512890" y="17451"/>
                  <a:pt x="528241" y="19395"/>
                  <a:pt x="528856" y="42117"/>
                </a:cubicBezTo>
                <a:close/>
                <a:moveTo>
                  <a:pt x="624139" y="1478244"/>
                </a:moveTo>
                <a:cubicBezTo>
                  <a:pt x="623807" y="1483426"/>
                  <a:pt x="622246" y="1487775"/>
                  <a:pt x="619636" y="1491408"/>
                </a:cubicBezTo>
                <a:cubicBezTo>
                  <a:pt x="608172" y="1494069"/>
                  <a:pt x="600906" y="1490385"/>
                  <a:pt x="592105" y="1489157"/>
                </a:cubicBezTo>
                <a:cubicBezTo>
                  <a:pt x="590877" y="1475570"/>
                  <a:pt x="595981" y="1462157"/>
                  <a:pt x="607547" y="1459192"/>
                </a:cubicBezTo>
                <a:cubicBezTo>
                  <a:pt x="611403" y="1458204"/>
                  <a:pt x="615977" y="1458377"/>
                  <a:pt x="621273" y="1460092"/>
                </a:cubicBezTo>
                <a:cubicBezTo>
                  <a:pt x="623576" y="1467050"/>
                  <a:pt x="624472" y="1473063"/>
                  <a:pt x="624139" y="1478244"/>
                </a:cubicBezTo>
                <a:close/>
                <a:moveTo>
                  <a:pt x="678279" y="32190"/>
                </a:moveTo>
                <a:cubicBezTo>
                  <a:pt x="673981" y="39046"/>
                  <a:pt x="659756" y="39252"/>
                  <a:pt x="649111" y="41810"/>
                </a:cubicBezTo>
                <a:cubicBezTo>
                  <a:pt x="638364" y="32905"/>
                  <a:pt x="642255" y="13154"/>
                  <a:pt x="641025" y="667"/>
                </a:cubicBezTo>
                <a:cubicBezTo>
                  <a:pt x="662620" y="-2505"/>
                  <a:pt x="676846" y="5272"/>
                  <a:pt x="678279" y="32190"/>
                </a:cubicBezTo>
                <a:close/>
                <a:moveTo>
                  <a:pt x="748077" y="1512696"/>
                </a:moveTo>
                <a:cubicBezTo>
                  <a:pt x="729860" y="1530710"/>
                  <a:pt x="691584" y="1528048"/>
                  <a:pt x="665895" y="1528970"/>
                </a:cubicBezTo>
                <a:cubicBezTo>
                  <a:pt x="665177" y="1525181"/>
                  <a:pt x="664462" y="1521498"/>
                  <a:pt x="663644" y="1517711"/>
                </a:cubicBezTo>
                <a:cubicBezTo>
                  <a:pt x="681247" y="1504712"/>
                  <a:pt x="670192" y="1472373"/>
                  <a:pt x="686978" y="1458761"/>
                </a:cubicBezTo>
                <a:cubicBezTo>
                  <a:pt x="696700" y="1456535"/>
                  <a:pt x="705547" y="1456362"/>
                  <a:pt x="713306" y="1457963"/>
                </a:cubicBezTo>
                <a:cubicBezTo>
                  <a:pt x="736583" y="1462765"/>
                  <a:pt x="750073" y="1483528"/>
                  <a:pt x="748077" y="1512696"/>
                </a:cubicBezTo>
                <a:close/>
                <a:moveTo>
                  <a:pt x="758721" y="1646460"/>
                </a:moveTo>
                <a:cubicBezTo>
                  <a:pt x="747977" y="1652907"/>
                  <a:pt x="749306" y="1650143"/>
                  <a:pt x="739378" y="1646460"/>
                </a:cubicBezTo>
                <a:cubicBezTo>
                  <a:pt x="742245" y="1640830"/>
                  <a:pt x="740301" y="1631927"/>
                  <a:pt x="743165" y="1626297"/>
                </a:cubicBezTo>
                <a:cubicBezTo>
                  <a:pt x="749101" y="1631824"/>
                  <a:pt x="757698" y="1633565"/>
                  <a:pt x="758721" y="1646460"/>
                </a:cubicBezTo>
                <a:close/>
                <a:moveTo>
                  <a:pt x="769364" y="1838558"/>
                </a:moveTo>
                <a:cubicBezTo>
                  <a:pt x="770285" y="1852067"/>
                  <a:pt x="763939" y="1860869"/>
                  <a:pt x="760359" y="1871410"/>
                </a:cubicBezTo>
                <a:cubicBezTo>
                  <a:pt x="749407" y="1876323"/>
                  <a:pt x="748077" y="1867010"/>
                  <a:pt x="737229" y="1872024"/>
                </a:cubicBezTo>
                <a:cubicBezTo>
                  <a:pt x="735693" y="1864554"/>
                  <a:pt x="734261" y="1857081"/>
                  <a:pt x="732828" y="1849611"/>
                </a:cubicBezTo>
                <a:cubicBezTo>
                  <a:pt x="740093" y="1840400"/>
                  <a:pt x="755856" y="1834770"/>
                  <a:pt x="769364" y="1838558"/>
                </a:cubicBezTo>
                <a:close/>
                <a:moveTo>
                  <a:pt x="773990" y="1683738"/>
                </a:moveTo>
                <a:lnTo>
                  <a:pt x="773990" y="1703936"/>
                </a:lnTo>
                <a:lnTo>
                  <a:pt x="768060" y="1699024"/>
                </a:lnTo>
                <a:cubicBezTo>
                  <a:pt x="767228" y="1694732"/>
                  <a:pt x="767414" y="1690239"/>
                  <a:pt x="768875" y="1686895"/>
                </a:cubicBezTo>
                <a:close/>
                <a:moveTo>
                  <a:pt x="773990" y="1536887"/>
                </a:moveTo>
                <a:lnTo>
                  <a:pt x="773990" y="1569406"/>
                </a:lnTo>
                <a:lnTo>
                  <a:pt x="773177" y="1568870"/>
                </a:lnTo>
                <a:cubicBezTo>
                  <a:pt x="766652" y="1564892"/>
                  <a:pt x="760409" y="1560491"/>
                  <a:pt x="755754" y="1553737"/>
                </a:cubicBezTo>
                <a:cubicBezTo>
                  <a:pt x="761331" y="1548824"/>
                  <a:pt x="767369" y="1544244"/>
                  <a:pt x="772562" y="1539088"/>
                </a:cubicBezTo>
                <a:close/>
                <a:moveTo>
                  <a:pt x="773990" y="197329"/>
                </a:moveTo>
                <a:lnTo>
                  <a:pt x="773990" y="698216"/>
                </a:lnTo>
                <a:lnTo>
                  <a:pt x="761791" y="694661"/>
                </a:lnTo>
                <a:cubicBezTo>
                  <a:pt x="765373" y="700802"/>
                  <a:pt x="753807" y="712366"/>
                  <a:pt x="765476" y="713289"/>
                </a:cubicBezTo>
                <a:cubicBezTo>
                  <a:pt x="766908" y="716768"/>
                  <a:pt x="770669" y="716793"/>
                  <a:pt x="773957" y="717535"/>
                </a:cubicBezTo>
                <a:lnTo>
                  <a:pt x="773990" y="717584"/>
                </a:lnTo>
                <a:lnTo>
                  <a:pt x="773990" y="764798"/>
                </a:lnTo>
                <a:lnTo>
                  <a:pt x="762508" y="758856"/>
                </a:lnTo>
                <a:cubicBezTo>
                  <a:pt x="757979" y="756758"/>
                  <a:pt x="754013" y="753816"/>
                  <a:pt x="752682" y="746958"/>
                </a:cubicBezTo>
                <a:cubicBezTo>
                  <a:pt x="746542" y="733143"/>
                  <a:pt x="759129" y="731914"/>
                  <a:pt x="759438" y="722397"/>
                </a:cubicBezTo>
                <a:cubicBezTo>
                  <a:pt x="744086" y="724341"/>
                  <a:pt x="732213" y="721065"/>
                  <a:pt x="716862" y="723011"/>
                </a:cubicBezTo>
                <a:cubicBezTo>
                  <a:pt x="712257" y="708989"/>
                  <a:pt x="695063" y="713698"/>
                  <a:pt x="686363" y="705816"/>
                </a:cubicBezTo>
                <a:cubicBezTo>
                  <a:pt x="687285" y="697425"/>
                  <a:pt x="693016" y="687191"/>
                  <a:pt x="685646" y="682688"/>
                </a:cubicBezTo>
                <a:cubicBezTo>
                  <a:pt x="666816" y="684938"/>
                  <a:pt x="660574" y="698448"/>
                  <a:pt x="660163" y="710934"/>
                </a:cubicBezTo>
                <a:cubicBezTo>
                  <a:pt x="659653" y="729764"/>
                  <a:pt x="679916" y="742967"/>
                  <a:pt x="684624" y="756580"/>
                </a:cubicBezTo>
                <a:cubicBezTo>
                  <a:pt x="674185" y="770702"/>
                  <a:pt x="667123" y="791069"/>
                  <a:pt x="680121" y="811948"/>
                </a:cubicBezTo>
                <a:cubicBezTo>
                  <a:pt x="702022" y="805089"/>
                  <a:pt x="709698" y="788511"/>
                  <a:pt x="741425" y="788203"/>
                </a:cubicBezTo>
                <a:cubicBezTo>
                  <a:pt x="752580" y="798848"/>
                  <a:pt x="760973" y="813892"/>
                  <a:pt x="768955" y="829346"/>
                </a:cubicBezTo>
                <a:lnTo>
                  <a:pt x="773990" y="830168"/>
                </a:lnTo>
                <a:lnTo>
                  <a:pt x="773990" y="1212089"/>
                </a:lnTo>
                <a:lnTo>
                  <a:pt x="764350" y="1205191"/>
                </a:lnTo>
                <a:cubicBezTo>
                  <a:pt x="758593" y="1205332"/>
                  <a:pt x="751711" y="1208171"/>
                  <a:pt x="743063" y="1210985"/>
                </a:cubicBezTo>
                <a:cubicBezTo>
                  <a:pt x="741219" y="1226952"/>
                  <a:pt x="745825" y="1261238"/>
                  <a:pt x="755650" y="1274542"/>
                </a:cubicBezTo>
                <a:lnTo>
                  <a:pt x="773990" y="1274986"/>
                </a:lnTo>
                <a:lnTo>
                  <a:pt x="773990" y="1466394"/>
                </a:lnTo>
                <a:lnTo>
                  <a:pt x="770413" y="1447465"/>
                </a:lnTo>
                <a:cubicBezTo>
                  <a:pt x="765782" y="1422941"/>
                  <a:pt x="759999" y="1400118"/>
                  <a:pt x="749610" y="1384152"/>
                </a:cubicBezTo>
                <a:cubicBezTo>
                  <a:pt x="734978" y="1380262"/>
                  <a:pt x="684214" y="1398276"/>
                  <a:pt x="671933" y="1383947"/>
                </a:cubicBezTo>
                <a:cubicBezTo>
                  <a:pt x="669169" y="1380671"/>
                  <a:pt x="666918" y="1374839"/>
                  <a:pt x="662211" y="1374225"/>
                </a:cubicBezTo>
                <a:cubicBezTo>
                  <a:pt x="658936" y="1363070"/>
                  <a:pt x="671319" y="1357338"/>
                  <a:pt x="661493" y="1351094"/>
                </a:cubicBezTo>
                <a:cubicBezTo>
                  <a:pt x="650748" y="1343214"/>
                  <a:pt x="644914" y="1356110"/>
                  <a:pt x="635293" y="1356212"/>
                </a:cubicBezTo>
                <a:cubicBezTo>
                  <a:pt x="618612" y="1356314"/>
                  <a:pt x="610527" y="1341374"/>
                  <a:pt x="596505" y="1336665"/>
                </a:cubicBezTo>
                <a:cubicBezTo>
                  <a:pt x="592616" y="1319982"/>
                  <a:pt x="584429" y="1309543"/>
                  <a:pt x="574195" y="1302276"/>
                </a:cubicBezTo>
                <a:cubicBezTo>
                  <a:pt x="572147" y="1284265"/>
                  <a:pt x="566825" y="1271266"/>
                  <a:pt x="561606" y="1258167"/>
                </a:cubicBezTo>
                <a:cubicBezTo>
                  <a:pt x="556898" y="1249058"/>
                  <a:pt x="547175" y="1247524"/>
                  <a:pt x="533258" y="1252129"/>
                </a:cubicBezTo>
                <a:cubicBezTo>
                  <a:pt x="523738" y="1232478"/>
                  <a:pt x="501225" y="1232172"/>
                  <a:pt x="499790" y="1200444"/>
                </a:cubicBezTo>
                <a:cubicBezTo>
                  <a:pt x="497131" y="1184683"/>
                  <a:pt x="510742" y="1179670"/>
                  <a:pt x="508183" y="1163908"/>
                </a:cubicBezTo>
                <a:cubicBezTo>
                  <a:pt x="482597" y="1146817"/>
                  <a:pt x="433574" y="1145691"/>
                  <a:pt x="395399" y="1162782"/>
                </a:cubicBezTo>
                <a:cubicBezTo>
                  <a:pt x="391511" y="1174246"/>
                  <a:pt x="395399" y="1190927"/>
                  <a:pt x="391511" y="1202390"/>
                </a:cubicBezTo>
                <a:cubicBezTo>
                  <a:pt x="366130" y="1196759"/>
                  <a:pt x="347094" y="1181716"/>
                  <a:pt x="332662" y="1159609"/>
                </a:cubicBezTo>
                <a:cubicBezTo>
                  <a:pt x="317311" y="1161246"/>
                  <a:pt x="331129" y="1182331"/>
                  <a:pt x="313934" y="1182637"/>
                </a:cubicBezTo>
                <a:cubicBezTo>
                  <a:pt x="310148" y="1169640"/>
                  <a:pt x="302882" y="1164522"/>
                  <a:pt x="321507" y="1161759"/>
                </a:cubicBezTo>
                <a:cubicBezTo>
                  <a:pt x="316287" y="1145077"/>
                  <a:pt x="318028" y="1130646"/>
                  <a:pt x="313319" y="1120617"/>
                </a:cubicBezTo>
                <a:cubicBezTo>
                  <a:pt x="308511" y="1110280"/>
                  <a:pt x="298993" y="1104344"/>
                  <a:pt x="289577" y="1098101"/>
                </a:cubicBezTo>
                <a:cubicBezTo>
                  <a:pt x="286915" y="1096360"/>
                  <a:pt x="276680" y="1096360"/>
                  <a:pt x="273099" y="1093598"/>
                </a:cubicBezTo>
                <a:cubicBezTo>
                  <a:pt x="269313" y="1090630"/>
                  <a:pt x="270439" y="1081829"/>
                  <a:pt x="263479" y="1083875"/>
                </a:cubicBezTo>
                <a:cubicBezTo>
                  <a:pt x="242906" y="1085205"/>
                  <a:pt x="239121" y="1097795"/>
                  <a:pt x="237995" y="1112224"/>
                </a:cubicBezTo>
                <a:cubicBezTo>
                  <a:pt x="227658" y="1111508"/>
                  <a:pt x="227148" y="1096157"/>
                  <a:pt x="218652" y="1092780"/>
                </a:cubicBezTo>
                <a:cubicBezTo>
                  <a:pt x="206167" y="1095236"/>
                  <a:pt x="193782" y="1097692"/>
                  <a:pt x="181297" y="1100148"/>
                </a:cubicBezTo>
                <a:cubicBezTo>
                  <a:pt x="174645" y="1094007"/>
                  <a:pt x="168401" y="1087048"/>
                  <a:pt x="164920" y="1076199"/>
                </a:cubicBezTo>
                <a:cubicBezTo>
                  <a:pt x="139336" y="1075687"/>
                  <a:pt x="116717" y="1070673"/>
                  <a:pt x="111293" y="1040174"/>
                </a:cubicBezTo>
                <a:cubicBezTo>
                  <a:pt x="108735" y="1027893"/>
                  <a:pt x="93589" y="1034443"/>
                  <a:pt x="91950" y="1020729"/>
                </a:cubicBezTo>
                <a:cubicBezTo>
                  <a:pt x="88062" y="1013566"/>
                  <a:pt x="72812" y="1023390"/>
                  <a:pt x="74040" y="1008754"/>
                </a:cubicBezTo>
                <a:cubicBezTo>
                  <a:pt x="81409" y="999134"/>
                  <a:pt x="93076" y="1012542"/>
                  <a:pt x="108429" y="1005889"/>
                </a:cubicBezTo>
                <a:cubicBezTo>
                  <a:pt x="143327" y="986137"/>
                  <a:pt x="179762" y="967306"/>
                  <a:pt x="177407" y="922479"/>
                </a:cubicBezTo>
                <a:cubicBezTo>
                  <a:pt x="184060" y="917259"/>
                  <a:pt x="192145" y="912859"/>
                  <a:pt x="193168" y="903851"/>
                </a:cubicBezTo>
                <a:cubicBezTo>
                  <a:pt x="199820" y="902011"/>
                  <a:pt x="201970" y="906821"/>
                  <a:pt x="208826" y="904672"/>
                </a:cubicBezTo>
                <a:cubicBezTo>
                  <a:pt x="216196" y="902113"/>
                  <a:pt x="214355" y="893208"/>
                  <a:pt x="217117" y="887476"/>
                </a:cubicBezTo>
                <a:cubicBezTo>
                  <a:pt x="216399" y="870897"/>
                  <a:pt x="199105" y="878779"/>
                  <a:pt x="197057" y="864245"/>
                </a:cubicBezTo>
                <a:cubicBezTo>
                  <a:pt x="203812" y="853601"/>
                  <a:pt x="206473" y="840296"/>
                  <a:pt x="222540" y="835896"/>
                </a:cubicBezTo>
                <a:cubicBezTo>
                  <a:pt x="214558" y="814404"/>
                  <a:pt x="226124" y="805909"/>
                  <a:pt x="233902" y="794855"/>
                </a:cubicBezTo>
                <a:cubicBezTo>
                  <a:pt x="230319" y="792093"/>
                  <a:pt x="228169" y="787179"/>
                  <a:pt x="227250" y="780630"/>
                </a:cubicBezTo>
                <a:cubicBezTo>
                  <a:pt x="218449" y="774387"/>
                  <a:pt x="206267" y="773159"/>
                  <a:pt x="191327" y="776024"/>
                </a:cubicBezTo>
                <a:cubicBezTo>
                  <a:pt x="176180" y="772852"/>
                  <a:pt x="164411" y="764562"/>
                  <a:pt x="146500" y="765380"/>
                </a:cubicBezTo>
                <a:cubicBezTo>
                  <a:pt x="140974" y="759139"/>
                  <a:pt x="138210" y="748698"/>
                  <a:pt x="133912" y="740716"/>
                </a:cubicBezTo>
                <a:cubicBezTo>
                  <a:pt x="118253" y="744605"/>
                  <a:pt x="108531" y="739692"/>
                  <a:pt x="95021" y="740511"/>
                </a:cubicBezTo>
                <a:cubicBezTo>
                  <a:pt x="91336" y="727207"/>
                  <a:pt x="109656" y="728742"/>
                  <a:pt x="114467" y="721168"/>
                </a:cubicBezTo>
                <a:cubicBezTo>
                  <a:pt x="121629" y="716257"/>
                  <a:pt x="123267" y="707660"/>
                  <a:pt x="134628" y="705510"/>
                </a:cubicBezTo>
                <a:cubicBezTo>
                  <a:pt x="145579" y="696605"/>
                  <a:pt x="148445" y="682277"/>
                  <a:pt x="159395" y="673477"/>
                </a:cubicBezTo>
                <a:cubicBezTo>
                  <a:pt x="153050" y="656281"/>
                  <a:pt x="164820" y="651165"/>
                  <a:pt x="168505" y="640623"/>
                </a:cubicBezTo>
                <a:cubicBezTo>
                  <a:pt x="162261" y="624556"/>
                  <a:pt x="169117" y="617187"/>
                  <a:pt x="164920" y="602449"/>
                </a:cubicBezTo>
                <a:cubicBezTo>
                  <a:pt x="172596" y="595694"/>
                  <a:pt x="184880" y="592112"/>
                  <a:pt x="192656" y="585359"/>
                </a:cubicBezTo>
                <a:cubicBezTo>
                  <a:pt x="187028" y="570824"/>
                  <a:pt x="191940" y="563354"/>
                  <a:pt x="189689" y="550970"/>
                </a:cubicBezTo>
                <a:cubicBezTo>
                  <a:pt x="206371" y="539405"/>
                  <a:pt x="205758" y="516275"/>
                  <a:pt x="236868" y="514536"/>
                </a:cubicBezTo>
                <a:cubicBezTo>
                  <a:pt x="248229" y="511363"/>
                  <a:pt x="239530" y="494782"/>
                  <a:pt x="256417" y="495193"/>
                </a:cubicBezTo>
                <a:cubicBezTo>
                  <a:pt x="257337" y="509828"/>
                  <a:pt x="262147" y="518834"/>
                  <a:pt x="269722" y="523645"/>
                </a:cubicBezTo>
                <a:cubicBezTo>
                  <a:pt x="284562" y="522724"/>
                  <a:pt x="280263" y="499185"/>
                  <a:pt x="293670" y="507269"/>
                </a:cubicBezTo>
                <a:cubicBezTo>
                  <a:pt x="295000" y="516583"/>
                  <a:pt x="296638" y="525385"/>
                  <a:pt x="301858" y="528966"/>
                </a:cubicBezTo>
                <a:cubicBezTo>
                  <a:pt x="320383" y="538383"/>
                  <a:pt x="333379" y="556087"/>
                  <a:pt x="351800" y="565708"/>
                </a:cubicBezTo>
                <a:cubicBezTo>
                  <a:pt x="342794" y="575840"/>
                  <a:pt x="342285" y="591806"/>
                  <a:pt x="335938" y="603780"/>
                </a:cubicBezTo>
                <a:cubicBezTo>
                  <a:pt x="344638" y="607055"/>
                  <a:pt x="349345" y="621690"/>
                  <a:pt x="359784" y="626295"/>
                </a:cubicBezTo>
                <a:cubicBezTo>
                  <a:pt x="363878" y="628138"/>
                  <a:pt x="368074" y="625682"/>
                  <a:pt x="371759" y="627830"/>
                </a:cubicBezTo>
                <a:cubicBezTo>
                  <a:pt x="374624" y="629570"/>
                  <a:pt x="374726" y="636632"/>
                  <a:pt x="377694" y="638373"/>
                </a:cubicBezTo>
                <a:cubicBezTo>
                  <a:pt x="381071" y="640317"/>
                  <a:pt x="386700" y="637349"/>
                  <a:pt x="389670" y="639908"/>
                </a:cubicBezTo>
                <a:cubicBezTo>
                  <a:pt x="391920" y="641852"/>
                  <a:pt x="390077" y="648708"/>
                  <a:pt x="391920" y="651165"/>
                </a:cubicBezTo>
                <a:cubicBezTo>
                  <a:pt x="394273" y="654440"/>
                  <a:pt x="406760" y="658534"/>
                  <a:pt x="410546" y="666927"/>
                </a:cubicBezTo>
                <a:cubicBezTo>
                  <a:pt x="413105" y="672862"/>
                  <a:pt x="412901" y="684426"/>
                  <a:pt x="415664" y="693125"/>
                </a:cubicBezTo>
                <a:cubicBezTo>
                  <a:pt x="403178" y="703155"/>
                  <a:pt x="398367" y="718303"/>
                  <a:pt x="387929" y="729662"/>
                </a:cubicBezTo>
                <a:cubicBezTo>
                  <a:pt x="389567" y="738464"/>
                  <a:pt x="396526" y="739385"/>
                  <a:pt x="396117" y="751360"/>
                </a:cubicBezTo>
                <a:cubicBezTo>
                  <a:pt x="414435" y="773977"/>
                  <a:pt x="461207" y="754225"/>
                  <a:pt x="484950" y="768860"/>
                </a:cubicBezTo>
                <a:cubicBezTo>
                  <a:pt x="494878" y="766915"/>
                  <a:pt x="504908" y="764971"/>
                  <a:pt x="514836" y="763027"/>
                </a:cubicBezTo>
                <a:cubicBezTo>
                  <a:pt x="532746" y="747981"/>
                  <a:pt x="556285" y="736725"/>
                  <a:pt x="590364" y="732631"/>
                </a:cubicBezTo>
                <a:cubicBezTo>
                  <a:pt x="612675" y="716257"/>
                  <a:pt x="623321" y="691999"/>
                  <a:pt x="631713" y="666313"/>
                </a:cubicBezTo>
                <a:cubicBezTo>
                  <a:pt x="617692" y="656589"/>
                  <a:pt x="603670" y="646866"/>
                  <a:pt x="581666" y="649016"/>
                </a:cubicBezTo>
                <a:cubicBezTo>
                  <a:pt x="574398" y="637247"/>
                  <a:pt x="558127" y="638884"/>
                  <a:pt x="553419" y="623533"/>
                </a:cubicBezTo>
                <a:cubicBezTo>
                  <a:pt x="536225" y="624965"/>
                  <a:pt x="525377" y="616880"/>
                  <a:pt x="512379" y="612275"/>
                </a:cubicBezTo>
                <a:cubicBezTo>
                  <a:pt x="494776" y="618824"/>
                  <a:pt x="477889" y="625886"/>
                  <a:pt x="466734" y="636735"/>
                </a:cubicBezTo>
                <a:cubicBezTo>
                  <a:pt x="455884" y="625477"/>
                  <a:pt x="435518" y="628547"/>
                  <a:pt x="421293" y="622407"/>
                </a:cubicBezTo>
                <a:cubicBezTo>
                  <a:pt x="418939" y="611046"/>
                  <a:pt x="439408" y="615037"/>
                  <a:pt x="436952" y="603780"/>
                </a:cubicBezTo>
                <a:cubicBezTo>
                  <a:pt x="429992" y="590167"/>
                  <a:pt x="424772" y="588223"/>
                  <a:pt x="426615" y="570824"/>
                </a:cubicBezTo>
                <a:cubicBezTo>
                  <a:pt x="408602" y="557417"/>
                  <a:pt x="383323" y="554961"/>
                  <a:pt x="360193" y="548924"/>
                </a:cubicBezTo>
                <a:cubicBezTo>
                  <a:pt x="351085" y="540838"/>
                  <a:pt x="352722" y="526510"/>
                  <a:pt x="349040" y="512284"/>
                </a:cubicBezTo>
                <a:cubicBezTo>
                  <a:pt x="345968" y="500311"/>
                  <a:pt x="338088" y="484856"/>
                  <a:pt x="340235" y="467457"/>
                </a:cubicBezTo>
                <a:cubicBezTo>
                  <a:pt x="340953" y="451696"/>
                  <a:pt x="354157" y="444329"/>
                  <a:pt x="347094" y="423451"/>
                </a:cubicBezTo>
                <a:cubicBezTo>
                  <a:pt x="351699" y="412499"/>
                  <a:pt x="361319" y="404926"/>
                  <a:pt x="359886" y="389880"/>
                </a:cubicBezTo>
                <a:cubicBezTo>
                  <a:pt x="374010" y="379954"/>
                  <a:pt x="383936" y="367161"/>
                  <a:pt x="391305" y="352629"/>
                </a:cubicBezTo>
                <a:cubicBezTo>
                  <a:pt x="415868" y="346385"/>
                  <a:pt x="416892" y="324381"/>
                  <a:pt x="442990" y="319162"/>
                </a:cubicBezTo>
                <a:cubicBezTo>
                  <a:pt x="453634" y="303605"/>
                  <a:pt x="477991" y="297259"/>
                  <a:pt x="485668" y="279760"/>
                </a:cubicBezTo>
                <a:cubicBezTo>
                  <a:pt x="497640" y="280168"/>
                  <a:pt x="495493" y="271163"/>
                  <a:pt x="507365" y="271572"/>
                </a:cubicBezTo>
                <a:cubicBezTo>
                  <a:pt x="513402" y="265841"/>
                  <a:pt x="518109" y="259291"/>
                  <a:pt x="523125" y="252945"/>
                </a:cubicBezTo>
                <a:cubicBezTo>
                  <a:pt x="529368" y="251717"/>
                  <a:pt x="535611" y="250489"/>
                  <a:pt x="541854" y="249262"/>
                </a:cubicBezTo>
                <a:cubicBezTo>
                  <a:pt x="550758" y="244451"/>
                  <a:pt x="548301" y="231966"/>
                  <a:pt x="552395" y="223879"/>
                </a:cubicBezTo>
                <a:cubicBezTo>
                  <a:pt x="561810" y="227666"/>
                  <a:pt x="572251" y="229713"/>
                  <a:pt x="587499" y="224699"/>
                </a:cubicBezTo>
                <a:cubicBezTo>
                  <a:pt x="595892" y="219479"/>
                  <a:pt x="594460" y="207709"/>
                  <a:pt x="593538" y="196348"/>
                </a:cubicBezTo>
                <a:cubicBezTo>
                  <a:pt x="604999" y="190004"/>
                  <a:pt x="602954" y="174549"/>
                  <a:pt x="606331" y="162780"/>
                </a:cubicBezTo>
                <a:cubicBezTo>
                  <a:pt x="617179" y="151625"/>
                  <a:pt x="632326" y="143437"/>
                  <a:pt x="656478" y="141288"/>
                </a:cubicBezTo>
                <a:cubicBezTo>
                  <a:pt x="663644" y="126551"/>
                  <a:pt x="677153" y="106389"/>
                  <a:pt x="701407" y="113041"/>
                </a:cubicBezTo>
                <a:cubicBezTo>
                  <a:pt x="716453" y="108026"/>
                  <a:pt x="695984" y="79166"/>
                  <a:pt x="704479" y="69749"/>
                </a:cubicBezTo>
                <a:cubicBezTo>
                  <a:pt x="730782" y="46927"/>
                  <a:pt x="764860" y="74561"/>
                  <a:pt x="754423" y="106491"/>
                </a:cubicBezTo>
                <a:cubicBezTo>
                  <a:pt x="740196" y="110074"/>
                  <a:pt x="726891" y="112018"/>
                  <a:pt x="716247" y="110074"/>
                </a:cubicBezTo>
                <a:cubicBezTo>
                  <a:pt x="704171" y="113758"/>
                  <a:pt x="714612" y="132690"/>
                  <a:pt x="715429" y="145177"/>
                </a:cubicBezTo>
                <a:cubicBezTo>
                  <a:pt x="708163" y="156538"/>
                  <a:pt x="701510" y="168308"/>
                  <a:pt x="708471" y="189287"/>
                </a:cubicBezTo>
                <a:cubicBezTo>
                  <a:pt x="710824" y="193892"/>
                  <a:pt x="716247" y="193790"/>
                  <a:pt x="718191" y="199010"/>
                </a:cubicBezTo>
                <a:cubicBezTo>
                  <a:pt x="729450" y="196861"/>
                  <a:pt x="740606" y="194609"/>
                  <a:pt x="751864" y="192357"/>
                </a:cubicBezTo>
                <a:close/>
                <a:moveTo>
                  <a:pt x="773990" y="140503"/>
                </a:moveTo>
                <a:lnTo>
                  <a:pt x="773990" y="151630"/>
                </a:lnTo>
                <a:lnTo>
                  <a:pt x="771552" y="153506"/>
                </a:lnTo>
                <a:cubicBezTo>
                  <a:pt x="766421" y="155361"/>
                  <a:pt x="759692" y="154952"/>
                  <a:pt x="756263" y="152648"/>
                </a:cubicBezTo>
                <a:cubicBezTo>
                  <a:pt x="754013" y="146815"/>
                  <a:pt x="758618" y="145483"/>
                  <a:pt x="757800" y="140675"/>
                </a:cubicBezTo>
                <a:cubicBezTo>
                  <a:pt x="762764" y="138065"/>
                  <a:pt x="765450" y="138909"/>
                  <a:pt x="767983" y="139997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6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" name="Google Shape;218;p6"/>
          <p:cNvSpPr/>
          <p:nvPr/>
        </p:nvSpPr>
        <p:spPr>
          <a:xfrm rot="-5400000" flipH="1">
            <a:off x="984077" y="4726309"/>
            <a:ext cx="1159648" cy="3103749"/>
          </a:xfrm>
          <a:custGeom>
            <a:avLst/>
            <a:gdLst/>
            <a:ahLst/>
            <a:cxnLst/>
            <a:rect l="l" t="t" r="r" b="b"/>
            <a:pathLst>
              <a:path w="1159648" h="3111528" extrusionOk="0">
                <a:moveTo>
                  <a:pt x="131182" y="1461845"/>
                </a:moveTo>
                <a:cubicBezTo>
                  <a:pt x="131556" y="1478871"/>
                  <a:pt x="124245" y="1501611"/>
                  <a:pt x="123324" y="1519572"/>
                </a:cubicBezTo>
                <a:cubicBezTo>
                  <a:pt x="107971" y="1530626"/>
                  <a:pt x="62635" y="1529295"/>
                  <a:pt x="44826" y="1514353"/>
                </a:cubicBezTo>
                <a:cubicBezTo>
                  <a:pt x="37048" y="1509541"/>
                  <a:pt x="47283" y="1491224"/>
                  <a:pt x="36331" y="1488767"/>
                </a:cubicBezTo>
                <a:cubicBezTo>
                  <a:pt x="45695" y="1457296"/>
                  <a:pt x="73828" y="1434460"/>
                  <a:pt x="101255" y="1436365"/>
                </a:cubicBezTo>
                <a:cubicBezTo>
                  <a:pt x="110397" y="1437000"/>
                  <a:pt x="119462" y="1440385"/>
                  <a:pt x="127726" y="1447113"/>
                </a:cubicBezTo>
                <a:cubicBezTo>
                  <a:pt x="130079" y="1451129"/>
                  <a:pt x="131058" y="1456170"/>
                  <a:pt x="131182" y="1461845"/>
                </a:cubicBezTo>
                <a:close/>
                <a:moveTo>
                  <a:pt x="213591" y="1739918"/>
                </a:moveTo>
                <a:cubicBezTo>
                  <a:pt x="207859" y="1784539"/>
                  <a:pt x="166409" y="1781265"/>
                  <a:pt x="158836" y="1823431"/>
                </a:cubicBezTo>
                <a:cubicBezTo>
                  <a:pt x="145942" y="1820463"/>
                  <a:pt x="139187" y="1825581"/>
                  <a:pt x="138367" y="1838679"/>
                </a:cubicBezTo>
                <a:cubicBezTo>
                  <a:pt x="94257" y="1839396"/>
                  <a:pt x="94257" y="1807464"/>
                  <a:pt x="51171" y="1807773"/>
                </a:cubicBezTo>
                <a:cubicBezTo>
                  <a:pt x="43495" y="1790374"/>
                  <a:pt x="45133" y="1766117"/>
                  <a:pt x="28246" y="1755679"/>
                </a:cubicBezTo>
                <a:cubicBezTo>
                  <a:pt x="29985" y="1743704"/>
                  <a:pt x="31726" y="1731833"/>
                  <a:pt x="33465" y="1719857"/>
                </a:cubicBezTo>
                <a:cubicBezTo>
                  <a:pt x="30906" y="1688030"/>
                  <a:pt x="-9417" y="1684448"/>
                  <a:pt x="2046" y="1642281"/>
                </a:cubicBezTo>
                <a:cubicBezTo>
                  <a:pt x="23948" y="1638598"/>
                  <a:pt x="91187" y="1658658"/>
                  <a:pt x="112986" y="1633890"/>
                </a:cubicBezTo>
                <a:cubicBezTo>
                  <a:pt x="124961" y="1635631"/>
                  <a:pt x="136834" y="1637369"/>
                  <a:pt x="148807" y="1639110"/>
                </a:cubicBezTo>
                <a:cubicBezTo>
                  <a:pt x="164312" y="1646863"/>
                  <a:pt x="170607" y="1622089"/>
                  <a:pt x="178484" y="1619536"/>
                </a:cubicBezTo>
                <a:cubicBezTo>
                  <a:pt x="181110" y="1618686"/>
                  <a:pt x="183912" y="1620304"/>
                  <a:pt x="187289" y="1626419"/>
                </a:cubicBezTo>
                <a:cubicBezTo>
                  <a:pt x="213795" y="1629285"/>
                  <a:pt x="184628" y="1640952"/>
                  <a:pt x="188927" y="1657121"/>
                </a:cubicBezTo>
                <a:cubicBezTo>
                  <a:pt x="189437" y="1679843"/>
                  <a:pt x="209394" y="1687927"/>
                  <a:pt x="198241" y="1719449"/>
                </a:cubicBezTo>
                <a:cubicBezTo>
                  <a:pt x="194453" y="1732959"/>
                  <a:pt x="214512" y="1728557"/>
                  <a:pt x="213591" y="1739918"/>
                </a:cubicBezTo>
                <a:close/>
                <a:moveTo>
                  <a:pt x="261694" y="1405562"/>
                </a:moveTo>
                <a:cubicBezTo>
                  <a:pt x="260875" y="1411497"/>
                  <a:pt x="259953" y="1417536"/>
                  <a:pt x="259135" y="1423472"/>
                </a:cubicBezTo>
                <a:cubicBezTo>
                  <a:pt x="246239" y="1424187"/>
                  <a:pt x="243886" y="1417126"/>
                  <a:pt x="236107" y="1414055"/>
                </a:cubicBezTo>
                <a:cubicBezTo>
                  <a:pt x="237591" y="1408939"/>
                  <a:pt x="240661" y="1405920"/>
                  <a:pt x="245024" y="1404628"/>
                </a:cubicBezTo>
                <a:cubicBezTo>
                  <a:pt x="249386" y="1403335"/>
                  <a:pt x="255041" y="1403771"/>
                  <a:pt x="261694" y="1405562"/>
                </a:cubicBezTo>
                <a:close/>
                <a:moveTo>
                  <a:pt x="441716" y="1888622"/>
                </a:moveTo>
                <a:cubicBezTo>
                  <a:pt x="439363" y="1904382"/>
                  <a:pt x="438952" y="1923008"/>
                  <a:pt x="429640" y="1929455"/>
                </a:cubicBezTo>
                <a:cubicBezTo>
                  <a:pt x="402110" y="1928740"/>
                  <a:pt x="391978" y="1915026"/>
                  <a:pt x="399040" y="1888520"/>
                </a:cubicBezTo>
                <a:cubicBezTo>
                  <a:pt x="403441" y="1884989"/>
                  <a:pt x="410119" y="1884451"/>
                  <a:pt x="417692" y="1885078"/>
                </a:cubicBezTo>
                <a:cubicBezTo>
                  <a:pt x="425265" y="1885705"/>
                  <a:pt x="433734" y="1887496"/>
                  <a:pt x="441716" y="1888622"/>
                </a:cubicBezTo>
                <a:close/>
                <a:moveTo>
                  <a:pt x="554072" y="820770"/>
                </a:moveTo>
                <a:cubicBezTo>
                  <a:pt x="554724" y="836970"/>
                  <a:pt x="529067" y="854337"/>
                  <a:pt x="515097" y="832844"/>
                </a:cubicBezTo>
                <a:cubicBezTo>
                  <a:pt x="521135" y="819540"/>
                  <a:pt x="537307" y="819745"/>
                  <a:pt x="543243" y="806441"/>
                </a:cubicBezTo>
                <a:cubicBezTo>
                  <a:pt x="550714" y="810099"/>
                  <a:pt x="553854" y="815370"/>
                  <a:pt x="554072" y="820770"/>
                </a:cubicBezTo>
                <a:close/>
                <a:moveTo>
                  <a:pt x="669410" y="2240833"/>
                </a:moveTo>
                <a:cubicBezTo>
                  <a:pt x="668095" y="2248359"/>
                  <a:pt x="655871" y="2252965"/>
                  <a:pt x="655104" y="2266782"/>
                </a:cubicBezTo>
                <a:cubicBezTo>
                  <a:pt x="634072" y="2267779"/>
                  <a:pt x="634975" y="2238841"/>
                  <a:pt x="648656" y="2230917"/>
                </a:cubicBezTo>
                <a:cubicBezTo>
                  <a:pt x="653217" y="2228275"/>
                  <a:pt x="659198" y="2227968"/>
                  <a:pt x="666260" y="2231884"/>
                </a:cubicBezTo>
                <a:cubicBezTo>
                  <a:pt x="669074" y="2235491"/>
                  <a:pt x="669848" y="2238324"/>
                  <a:pt x="669410" y="2240833"/>
                </a:cubicBezTo>
                <a:close/>
                <a:moveTo>
                  <a:pt x="670862" y="2031391"/>
                </a:moveTo>
                <a:cubicBezTo>
                  <a:pt x="659503" y="2054931"/>
                  <a:pt x="621432" y="2032517"/>
                  <a:pt x="638522" y="2002326"/>
                </a:cubicBezTo>
                <a:cubicBezTo>
                  <a:pt x="656329" y="2006829"/>
                  <a:pt x="651930" y="2027809"/>
                  <a:pt x="670862" y="2031391"/>
                </a:cubicBezTo>
                <a:close/>
                <a:moveTo>
                  <a:pt x="722036" y="2057181"/>
                </a:moveTo>
                <a:cubicBezTo>
                  <a:pt x="709142" y="2073148"/>
                  <a:pt x="700237" y="2094332"/>
                  <a:pt x="669124" y="2086042"/>
                </a:cubicBezTo>
                <a:cubicBezTo>
                  <a:pt x="674882" y="2068848"/>
                  <a:pt x="684726" y="2057066"/>
                  <a:pt x="702068" y="2055358"/>
                </a:cubicBezTo>
                <a:cubicBezTo>
                  <a:pt x="707849" y="2054789"/>
                  <a:pt x="714463" y="2055339"/>
                  <a:pt x="722036" y="2057181"/>
                </a:cubicBezTo>
                <a:close/>
                <a:moveTo>
                  <a:pt x="740560" y="1675849"/>
                </a:moveTo>
                <a:cubicBezTo>
                  <a:pt x="745269" y="1654560"/>
                  <a:pt x="719273" y="1656198"/>
                  <a:pt x="721832" y="1636549"/>
                </a:cubicBezTo>
                <a:cubicBezTo>
                  <a:pt x="714975" y="1634605"/>
                  <a:pt x="704740" y="1635117"/>
                  <a:pt x="704740" y="1627953"/>
                </a:cubicBezTo>
                <a:cubicBezTo>
                  <a:pt x="682840" y="1631943"/>
                  <a:pt x="668714" y="1646272"/>
                  <a:pt x="641594" y="1643201"/>
                </a:cubicBezTo>
                <a:cubicBezTo>
                  <a:pt x="640263" y="1676156"/>
                  <a:pt x="651521" y="1699694"/>
                  <a:pt x="667077" y="1720061"/>
                </a:cubicBezTo>
                <a:cubicBezTo>
                  <a:pt x="683145" y="1705938"/>
                  <a:pt x="670864" y="1653845"/>
                  <a:pt x="695427" y="1650979"/>
                </a:cubicBezTo>
                <a:cubicBezTo>
                  <a:pt x="698907" y="1667559"/>
                  <a:pt x="719375" y="1689051"/>
                  <a:pt x="740560" y="1675849"/>
                </a:cubicBezTo>
                <a:close/>
                <a:moveTo>
                  <a:pt x="801354" y="3067928"/>
                </a:moveTo>
                <a:cubicBezTo>
                  <a:pt x="775869" y="3090752"/>
                  <a:pt x="705252" y="3053190"/>
                  <a:pt x="678540" y="3074581"/>
                </a:cubicBezTo>
                <a:cubicBezTo>
                  <a:pt x="654592" y="3055034"/>
                  <a:pt x="644460" y="3025456"/>
                  <a:pt x="635146" y="2995162"/>
                </a:cubicBezTo>
                <a:cubicBezTo>
                  <a:pt x="651931" y="2986667"/>
                  <a:pt x="657661" y="2963537"/>
                  <a:pt x="671889" y="2951667"/>
                </a:cubicBezTo>
                <a:cubicBezTo>
                  <a:pt x="680382" y="2953406"/>
                  <a:pt x="688672" y="2955146"/>
                  <a:pt x="690719" y="2948288"/>
                </a:cubicBezTo>
                <a:cubicBezTo>
                  <a:pt x="722036" y="2947982"/>
                  <a:pt x="728074" y="2966507"/>
                  <a:pt x="754685" y="2969781"/>
                </a:cubicBezTo>
                <a:cubicBezTo>
                  <a:pt x="763179" y="3007649"/>
                  <a:pt x="810462" y="3016757"/>
                  <a:pt x="801354" y="3067928"/>
                </a:cubicBezTo>
                <a:close/>
                <a:moveTo>
                  <a:pt x="936139" y="3062914"/>
                </a:moveTo>
                <a:cubicBezTo>
                  <a:pt x="917716" y="3074069"/>
                  <a:pt x="911985" y="3102009"/>
                  <a:pt x="892540" y="3111528"/>
                </a:cubicBezTo>
                <a:cubicBezTo>
                  <a:pt x="886602" y="3110708"/>
                  <a:pt x="880566" y="3109788"/>
                  <a:pt x="874629" y="3108969"/>
                </a:cubicBezTo>
                <a:cubicBezTo>
                  <a:pt x="865215" y="3091161"/>
                  <a:pt x="878724" y="3056261"/>
                  <a:pt x="879849" y="3030471"/>
                </a:cubicBezTo>
                <a:cubicBezTo>
                  <a:pt x="888702" y="3026659"/>
                  <a:pt x="895642" y="3025873"/>
                  <a:pt x="901323" y="3027063"/>
                </a:cubicBezTo>
                <a:cubicBezTo>
                  <a:pt x="918368" y="3030638"/>
                  <a:pt x="924087" y="3052015"/>
                  <a:pt x="936139" y="3062914"/>
                </a:cubicBezTo>
                <a:close/>
                <a:moveTo>
                  <a:pt x="957939" y="2785974"/>
                </a:moveTo>
                <a:cubicBezTo>
                  <a:pt x="931228" y="2798970"/>
                  <a:pt x="917923" y="2798767"/>
                  <a:pt x="898169" y="2777274"/>
                </a:cubicBezTo>
                <a:cubicBezTo>
                  <a:pt x="901753" y="2765299"/>
                  <a:pt x="916080" y="2767858"/>
                  <a:pt x="919560" y="2755987"/>
                </a:cubicBezTo>
                <a:cubicBezTo>
                  <a:pt x="912600" y="2734597"/>
                  <a:pt x="907278" y="2711876"/>
                  <a:pt x="871049" y="2712387"/>
                </a:cubicBezTo>
                <a:cubicBezTo>
                  <a:pt x="877803" y="2695296"/>
                  <a:pt x="892644" y="2688950"/>
                  <a:pt x="890801" y="2660396"/>
                </a:cubicBezTo>
                <a:cubicBezTo>
                  <a:pt x="895739" y="2659399"/>
                  <a:pt x="899059" y="2658989"/>
                  <a:pt x="901608" y="2658996"/>
                </a:cubicBezTo>
                <a:cubicBezTo>
                  <a:pt x="904157" y="2659002"/>
                  <a:pt x="905936" y="2659424"/>
                  <a:pt x="907791" y="2660089"/>
                </a:cubicBezTo>
                <a:cubicBezTo>
                  <a:pt x="911501" y="2661420"/>
                  <a:pt x="915517" y="2663723"/>
                  <a:pt x="926621" y="2665617"/>
                </a:cubicBezTo>
                <a:cubicBezTo>
                  <a:pt x="937775" y="2705223"/>
                  <a:pt x="946168" y="2746877"/>
                  <a:pt x="957939" y="2785974"/>
                </a:cubicBezTo>
                <a:close/>
                <a:moveTo>
                  <a:pt x="970528" y="886469"/>
                </a:moveTo>
                <a:cubicBezTo>
                  <a:pt x="947807" y="865387"/>
                  <a:pt x="902468" y="889439"/>
                  <a:pt x="901548" y="858223"/>
                </a:cubicBezTo>
                <a:cubicBezTo>
                  <a:pt x="923654" y="848501"/>
                  <a:pt x="906255" y="841234"/>
                  <a:pt x="906767" y="822403"/>
                </a:cubicBezTo>
                <a:cubicBezTo>
                  <a:pt x="917207" y="807871"/>
                  <a:pt x="935219" y="803469"/>
                  <a:pt x="942690" y="784946"/>
                </a:cubicBezTo>
                <a:cubicBezTo>
                  <a:pt x="926622" y="770412"/>
                  <a:pt x="886913" y="773483"/>
                  <a:pt x="859995" y="766830"/>
                </a:cubicBezTo>
                <a:cubicBezTo>
                  <a:pt x="841369" y="780647"/>
                  <a:pt x="873301" y="783922"/>
                  <a:pt x="866750" y="804391"/>
                </a:cubicBezTo>
                <a:cubicBezTo>
                  <a:pt x="854981" y="805210"/>
                  <a:pt x="840754" y="802856"/>
                  <a:pt x="840245" y="818820"/>
                </a:cubicBezTo>
                <a:cubicBezTo>
                  <a:pt x="847920" y="829158"/>
                  <a:pt x="874017" y="825575"/>
                  <a:pt x="866647" y="847068"/>
                </a:cubicBezTo>
                <a:cubicBezTo>
                  <a:pt x="865931" y="869890"/>
                  <a:pt x="844951" y="865491"/>
                  <a:pt x="837583" y="879408"/>
                </a:cubicBezTo>
                <a:cubicBezTo>
                  <a:pt x="862043" y="891280"/>
                  <a:pt x="870742" y="914922"/>
                  <a:pt x="877498" y="939996"/>
                </a:cubicBezTo>
                <a:cubicBezTo>
                  <a:pt x="885376" y="941224"/>
                  <a:pt x="893360" y="942351"/>
                  <a:pt x="901342" y="943477"/>
                </a:cubicBezTo>
                <a:cubicBezTo>
                  <a:pt x="915159" y="925872"/>
                  <a:pt x="931431" y="912261"/>
                  <a:pt x="950059" y="901822"/>
                </a:cubicBezTo>
                <a:cubicBezTo>
                  <a:pt x="957530" y="897626"/>
                  <a:pt x="974724" y="903561"/>
                  <a:pt x="970528" y="886469"/>
                </a:cubicBezTo>
                <a:close/>
                <a:moveTo>
                  <a:pt x="1042781" y="7236"/>
                </a:moveTo>
                <a:cubicBezTo>
                  <a:pt x="1041350" y="17162"/>
                  <a:pt x="1039916" y="27090"/>
                  <a:pt x="1038483" y="37119"/>
                </a:cubicBezTo>
                <a:cubicBezTo>
                  <a:pt x="1026355" y="32053"/>
                  <a:pt x="1013895" y="21511"/>
                  <a:pt x="1005695" y="9922"/>
                </a:cubicBezTo>
                <a:lnTo>
                  <a:pt x="1000890" y="0"/>
                </a:lnTo>
                <a:lnTo>
                  <a:pt x="1035299" y="0"/>
                </a:lnTo>
                <a:close/>
                <a:moveTo>
                  <a:pt x="1116675" y="590698"/>
                </a:moveTo>
                <a:cubicBezTo>
                  <a:pt x="1108487" y="589060"/>
                  <a:pt x="1100096" y="587320"/>
                  <a:pt x="1098047" y="594076"/>
                </a:cubicBezTo>
                <a:cubicBezTo>
                  <a:pt x="1091088" y="590391"/>
                  <a:pt x="1086891" y="584659"/>
                  <a:pt x="1088632" y="574424"/>
                </a:cubicBezTo>
                <a:cubicBezTo>
                  <a:pt x="1093596" y="570485"/>
                  <a:pt x="1101578" y="570153"/>
                  <a:pt x="1107834" y="573005"/>
                </a:cubicBezTo>
                <a:cubicBezTo>
                  <a:pt x="1114090" y="575858"/>
                  <a:pt x="1118619" y="581896"/>
                  <a:pt x="1116675" y="590698"/>
                </a:cubicBezTo>
                <a:close/>
                <a:moveTo>
                  <a:pt x="1159648" y="865769"/>
                </a:moveTo>
                <a:lnTo>
                  <a:pt x="1159648" y="2414397"/>
                </a:lnTo>
                <a:lnTo>
                  <a:pt x="1148682" y="2409436"/>
                </a:lnTo>
                <a:cubicBezTo>
                  <a:pt x="1140853" y="2400417"/>
                  <a:pt x="1134534" y="2388161"/>
                  <a:pt x="1131923" y="2378336"/>
                </a:cubicBezTo>
                <a:cubicBezTo>
                  <a:pt x="1108590" y="2396964"/>
                  <a:pt x="1073280" y="2399625"/>
                  <a:pt x="1062740" y="2435343"/>
                </a:cubicBezTo>
                <a:cubicBezTo>
                  <a:pt x="1049127" y="2431453"/>
                  <a:pt x="1039609" y="2432988"/>
                  <a:pt x="1032036" y="2436980"/>
                </a:cubicBezTo>
                <a:cubicBezTo>
                  <a:pt x="1049947" y="2452024"/>
                  <a:pt x="1083616" y="2455196"/>
                  <a:pt x="1093340" y="2476279"/>
                </a:cubicBezTo>
                <a:cubicBezTo>
                  <a:pt x="1117084" y="2477200"/>
                  <a:pt x="1091600" y="2447111"/>
                  <a:pt x="1111352" y="2436264"/>
                </a:cubicBezTo>
                <a:cubicBezTo>
                  <a:pt x="1140929" y="2435444"/>
                  <a:pt x="1150550" y="2449569"/>
                  <a:pt x="1148811" y="2472186"/>
                </a:cubicBezTo>
                <a:lnTo>
                  <a:pt x="1159648" y="2468947"/>
                </a:lnTo>
                <a:lnTo>
                  <a:pt x="1159648" y="2629943"/>
                </a:lnTo>
                <a:lnTo>
                  <a:pt x="1150038" y="2630717"/>
                </a:lnTo>
                <a:cubicBezTo>
                  <a:pt x="1146047" y="2623144"/>
                  <a:pt x="1144512" y="2613624"/>
                  <a:pt x="1148400" y="2600013"/>
                </a:cubicBezTo>
                <a:cubicBezTo>
                  <a:pt x="1127113" y="2575144"/>
                  <a:pt x="1086380" y="2564704"/>
                  <a:pt x="1065809" y="2539323"/>
                </a:cubicBezTo>
                <a:cubicBezTo>
                  <a:pt x="1024462" y="2524382"/>
                  <a:pt x="1019550" y="2558154"/>
                  <a:pt x="979636" y="2545157"/>
                </a:cubicBezTo>
                <a:cubicBezTo>
                  <a:pt x="960600" y="2557540"/>
                  <a:pt x="941972" y="2570641"/>
                  <a:pt x="935219" y="2599604"/>
                </a:cubicBezTo>
                <a:cubicBezTo>
                  <a:pt x="928055" y="2626214"/>
                  <a:pt x="964693" y="2620176"/>
                  <a:pt x="958961" y="2645760"/>
                </a:cubicBezTo>
                <a:cubicBezTo>
                  <a:pt x="932660" y="2645966"/>
                  <a:pt x="927031" y="2630614"/>
                  <a:pt x="913829" y="2620892"/>
                </a:cubicBezTo>
                <a:cubicBezTo>
                  <a:pt x="892951" y="2620585"/>
                  <a:pt x="880772" y="2613727"/>
                  <a:pt x="866955" y="2607997"/>
                </a:cubicBezTo>
                <a:cubicBezTo>
                  <a:pt x="833386" y="2608201"/>
                  <a:pt x="829087" y="2647501"/>
                  <a:pt x="824995" y="2687211"/>
                </a:cubicBezTo>
                <a:cubicBezTo>
                  <a:pt x="778325" y="2710238"/>
                  <a:pt x="734319" y="2736848"/>
                  <a:pt x="701977" y="2779116"/>
                </a:cubicBezTo>
                <a:cubicBezTo>
                  <a:pt x="700647" y="2797844"/>
                  <a:pt x="715179" y="2804804"/>
                  <a:pt x="720706" y="2818415"/>
                </a:cubicBezTo>
                <a:cubicBezTo>
                  <a:pt x="698804" y="2846151"/>
                  <a:pt x="685090" y="2884632"/>
                  <a:pt x="664211" y="2913800"/>
                </a:cubicBezTo>
                <a:cubicBezTo>
                  <a:pt x="652239" y="2912061"/>
                  <a:pt x="640366" y="2910320"/>
                  <a:pt x="628391" y="2908682"/>
                </a:cubicBezTo>
                <a:cubicBezTo>
                  <a:pt x="626550" y="2884836"/>
                  <a:pt x="646096" y="2889545"/>
                  <a:pt x="651521" y="2875421"/>
                </a:cubicBezTo>
                <a:cubicBezTo>
                  <a:pt x="658686" y="2850551"/>
                  <a:pt x="652954" y="2835301"/>
                  <a:pt x="654183" y="2814832"/>
                </a:cubicBezTo>
                <a:cubicBezTo>
                  <a:pt x="662880" y="2809920"/>
                  <a:pt x="677005" y="2812173"/>
                  <a:pt x="685704" y="2807259"/>
                </a:cubicBezTo>
                <a:cubicBezTo>
                  <a:pt x="685908" y="2759056"/>
                  <a:pt x="697883" y="2758238"/>
                  <a:pt x="705456" y="2712591"/>
                </a:cubicBezTo>
                <a:cubicBezTo>
                  <a:pt x="700237" y="2689872"/>
                  <a:pt x="669532" y="2686187"/>
                  <a:pt x="663802" y="2663876"/>
                </a:cubicBezTo>
                <a:cubicBezTo>
                  <a:pt x="663598" y="2637573"/>
                  <a:pt x="678949" y="2631946"/>
                  <a:pt x="688672" y="2618742"/>
                </a:cubicBezTo>
                <a:cubicBezTo>
                  <a:pt x="678642" y="2603186"/>
                  <a:pt x="673423" y="2584048"/>
                  <a:pt x="652033" y="2576884"/>
                </a:cubicBezTo>
                <a:cubicBezTo>
                  <a:pt x="659095" y="2553857"/>
                  <a:pt x="647734" y="2544645"/>
                  <a:pt x="640161" y="2532467"/>
                </a:cubicBezTo>
                <a:cubicBezTo>
                  <a:pt x="645995" y="2509030"/>
                  <a:pt x="642925" y="2489790"/>
                  <a:pt x="648758" y="2472800"/>
                </a:cubicBezTo>
                <a:cubicBezTo>
                  <a:pt x="655512" y="2453355"/>
                  <a:pt x="678846" y="2445064"/>
                  <a:pt x="680383" y="2422549"/>
                </a:cubicBezTo>
                <a:cubicBezTo>
                  <a:pt x="696552" y="2429918"/>
                  <a:pt x="697065" y="2416409"/>
                  <a:pt x="711085" y="2420912"/>
                </a:cubicBezTo>
                <a:cubicBezTo>
                  <a:pt x="721423" y="2389593"/>
                  <a:pt x="749771" y="2382429"/>
                  <a:pt x="747930" y="2334841"/>
                </a:cubicBezTo>
                <a:cubicBezTo>
                  <a:pt x="790606" y="2332485"/>
                  <a:pt x="821105" y="2313962"/>
                  <a:pt x="856311" y="2301783"/>
                </a:cubicBezTo>
                <a:cubicBezTo>
                  <a:pt x="857436" y="2262893"/>
                  <a:pt x="872073" y="2242117"/>
                  <a:pt x="876063" y="2207116"/>
                </a:cubicBezTo>
                <a:cubicBezTo>
                  <a:pt x="878007" y="2184089"/>
                  <a:pt x="911270" y="2179380"/>
                  <a:pt x="895713" y="2155125"/>
                </a:cubicBezTo>
                <a:cubicBezTo>
                  <a:pt x="869206" y="2160037"/>
                  <a:pt x="864091" y="2193503"/>
                  <a:pt x="835127" y="2195141"/>
                </a:cubicBezTo>
                <a:cubicBezTo>
                  <a:pt x="835127" y="2237921"/>
                  <a:pt x="802274" y="2236693"/>
                  <a:pt x="794087" y="2268419"/>
                </a:cubicBezTo>
                <a:cubicBezTo>
                  <a:pt x="774846" y="2261460"/>
                  <a:pt x="793369" y="2226356"/>
                  <a:pt x="777097" y="2217248"/>
                </a:cubicBezTo>
                <a:cubicBezTo>
                  <a:pt x="782214" y="2195550"/>
                  <a:pt x="779655" y="2163721"/>
                  <a:pt x="792551" y="2152464"/>
                </a:cubicBezTo>
                <a:cubicBezTo>
                  <a:pt x="774129" y="2158604"/>
                  <a:pt x="753660" y="2162084"/>
                  <a:pt x="745574" y="2182245"/>
                </a:cubicBezTo>
                <a:cubicBezTo>
                  <a:pt x="739333" y="2176207"/>
                  <a:pt x="730735" y="2172113"/>
                  <a:pt x="716612" y="2172012"/>
                </a:cubicBezTo>
                <a:cubicBezTo>
                  <a:pt x="732475" y="2143458"/>
                  <a:pt x="756321" y="2125446"/>
                  <a:pt x="790913" y="2121761"/>
                </a:cubicBezTo>
                <a:cubicBezTo>
                  <a:pt x="804628" y="2111731"/>
                  <a:pt x="818343" y="2101496"/>
                  <a:pt x="831851" y="2091159"/>
                </a:cubicBezTo>
                <a:cubicBezTo>
                  <a:pt x="848532" y="2089420"/>
                  <a:pt x="841676" y="2105181"/>
                  <a:pt x="847203" y="2111628"/>
                </a:cubicBezTo>
                <a:cubicBezTo>
                  <a:pt x="891620" y="2113164"/>
                  <a:pt x="900524" y="2140182"/>
                  <a:pt x="941053" y="2143559"/>
                </a:cubicBezTo>
                <a:cubicBezTo>
                  <a:pt x="945554" y="2111833"/>
                  <a:pt x="921402" y="2101496"/>
                  <a:pt x="934398" y="2063424"/>
                </a:cubicBezTo>
                <a:cubicBezTo>
                  <a:pt x="915979" y="2055441"/>
                  <a:pt x="914340" y="2069975"/>
                  <a:pt x="907893" y="2077957"/>
                </a:cubicBezTo>
                <a:cubicBezTo>
                  <a:pt x="871969" y="2063117"/>
                  <a:pt x="875450" y="2101188"/>
                  <a:pt x="844746" y="2093105"/>
                </a:cubicBezTo>
                <a:cubicBezTo>
                  <a:pt x="843108" y="2074171"/>
                  <a:pt x="857642" y="2077036"/>
                  <a:pt x="855901" y="2058205"/>
                </a:cubicBezTo>
                <a:cubicBezTo>
                  <a:pt x="883023" y="2056464"/>
                  <a:pt x="904924" y="2047867"/>
                  <a:pt x="920787" y="2030981"/>
                </a:cubicBezTo>
                <a:cubicBezTo>
                  <a:pt x="917001" y="1991272"/>
                  <a:pt x="896839" y="1963640"/>
                  <a:pt x="866341" y="1943886"/>
                </a:cubicBezTo>
                <a:cubicBezTo>
                  <a:pt x="867773" y="1933959"/>
                  <a:pt x="869206" y="1924031"/>
                  <a:pt x="870640" y="1914105"/>
                </a:cubicBezTo>
                <a:cubicBezTo>
                  <a:pt x="851500" y="1905098"/>
                  <a:pt x="858665" y="1931298"/>
                  <a:pt x="854367" y="1942147"/>
                </a:cubicBezTo>
                <a:cubicBezTo>
                  <a:pt x="811997" y="1951973"/>
                  <a:pt x="788866" y="1987383"/>
                  <a:pt x="758674" y="2013685"/>
                </a:cubicBezTo>
                <a:cubicBezTo>
                  <a:pt x="740764" y="2011126"/>
                  <a:pt x="722853" y="2008466"/>
                  <a:pt x="704945" y="2005907"/>
                </a:cubicBezTo>
                <a:cubicBezTo>
                  <a:pt x="695632" y="1971929"/>
                  <a:pt x="674752" y="1946855"/>
                  <a:pt x="642822" y="1929866"/>
                </a:cubicBezTo>
                <a:cubicBezTo>
                  <a:pt x="656638" y="1915025"/>
                  <a:pt x="672502" y="1903153"/>
                  <a:pt x="690616" y="1894148"/>
                </a:cubicBezTo>
                <a:cubicBezTo>
                  <a:pt x="700237" y="1826190"/>
                  <a:pt x="761233" y="1827113"/>
                  <a:pt x="806777" y="1807360"/>
                </a:cubicBezTo>
                <a:cubicBezTo>
                  <a:pt x="810973" y="1784434"/>
                  <a:pt x="809746" y="1754244"/>
                  <a:pt x="827348" y="1749433"/>
                </a:cubicBezTo>
                <a:cubicBezTo>
                  <a:pt x="821720" y="1727020"/>
                  <a:pt x="804526" y="1713203"/>
                  <a:pt x="792448" y="1695600"/>
                </a:cubicBezTo>
                <a:cubicBezTo>
                  <a:pt x="781089" y="1699387"/>
                  <a:pt x="772900" y="1707472"/>
                  <a:pt x="760005" y="1709212"/>
                </a:cubicBezTo>
                <a:cubicBezTo>
                  <a:pt x="750077" y="1769390"/>
                  <a:pt x="692560" y="1766115"/>
                  <a:pt x="661756" y="1798558"/>
                </a:cubicBezTo>
                <a:cubicBezTo>
                  <a:pt x="663085" y="1828852"/>
                  <a:pt x="648654" y="1838063"/>
                  <a:pt x="636067" y="1849730"/>
                </a:cubicBezTo>
                <a:cubicBezTo>
                  <a:pt x="606898" y="1835301"/>
                  <a:pt x="608435" y="1835504"/>
                  <a:pt x="576400" y="1841133"/>
                </a:cubicBezTo>
                <a:cubicBezTo>
                  <a:pt x="590934" y="1794771"/>
                  <a:pt x="576197" y="1770311"/>
                  <a:pt x="545800" y="1757518"/>
                </a:cubicBezTo>
                <a:cubicBezTo>
                  <a:pt x="554704" y="1710031"/>
                  <a:pt x="556034" y="1668173"/>
                  <a:pt x="545185" y="1635526"/>
                </a:cubicBezTo>
                <a:cubicBezTo>
                  <a:pt x="525740" y="1616386"/>
                  <a:pt x="503327" y="1599398"/>
                  <a:pt x="459115" y="1598681"/>
                </a:cubicBezTo>
                <a:cubicBezTo>
                  <a:pt x="444376" y="1583023"/>
                  <a:pt x="430664" y="1566647"/>
                  <a:pt x="417357" y="1549966"/>
                </a:cubicBezTo>
                <a:cubicBezTo>
                  <a:pt x="389726" y="1540448"/>
                  <a:pt x="369565" y="1566238"/>
                  <a:pt x="350834" y="1546486"/>
                </a:cubicBezTo>
                <a:cubicBezTo>
                  <a:pt x="352780" y="1539629"/>
                  <a:pt x="351040" y="1535638"/>
                  <a:pt x="346537" y="1533693"/>
                </a:cubicBezTo>
                <a:cubicBezTo>
                  <a:pt x="367006" y="1523151"/>
                  <a:pt x="376421" y="1497667"/>
                  <a:pt x="411422" y="1506469"/>
                </a:cubicBezTo>
                <a:cubicBezTo>
                  <a:pt x="412856" y="1496542"/>
                  <a:pt x="414289" y="1486512"/>
                  <a:pt x="415721" y="1476586"/>
                </a:cubicBezTo>
                <a:cubicBezTo>
                  <a:pt x="405383" y="1464815"/>
                  <a:pt x="379389" y="1464713"/>
                  <a:pt x="363730" y="1456833"/>
                </a:cubicBezTo>
                <a:cubicBezTo>
                  <a:pt x="365674" y="1449975"/>
                  <a:pt x="363936" y="1446087"/>
                  <a:pt x="359433" y="1444040"/>
                </a:cubicBezTo>
                <a:cubicBezTo>
                  <a:pt x="357589" y="1420194"/>
                  <a:pt x="377035" y="1424901"/>
                  <a:pt x="382461" y="1410778"/>
                </a:cubicBezTo>
                <a:cubicBezTo>
                  <a:pt x="378673" y="1399520"/>
                  <a:pt x="370588" y="1391332"/>
                  <a:pt x="368848" y="1378335"/>
                </a:cubicBezTo>
                <a:cubicBezTo>
                  <a:pt x="381641" y="1355103"/>
                  <a:pt x="407225" y="1348961"/>
                  <a:pt x="403952" y="1304135"/>
                </a:cubicBezTo>
                <a:cubicBezTo>
                  <a:pt x="412036" y="1298302"/>
                  <a:pt x="426057" y="1300452"/>
                  <a:pt x="440590" y="1303419"/>
                </a:cubicBezTo>
                <a:cubicBezTo>
                  <a:pt x="448471" y="1278242"/>
                  <a:pt x="466381" y="1266678"/>
                  <a:pt x="479071" y="1248052"/>
                </a:cubicBezTo>
                <a:cubicBezTo>
                  <a:pt x="488999" y="1249484"/>
                  <a:pt x="499028" y="1250917"/>
                  <a:pt x="508956" y="1252350"/>
                </a:cubicBezTo>
                <a:cubicBezTo>
                  <a:pt x="561357" y="1238841"/>
                  <a:pt x="555012" y="1166175"/>
                  <a:pt x="553578" y="1112549"/>
                </a:cubicBezTo>
                <a:cubicBezTo>
                  <a:pt x="559821" y="1091874"/>
                  <a:pt x="534543" y="1094842"/>
                  <a:pt x="540784" y="1074066"/>
                </a:cubicBezTo>
                <a:cubicBezTo>
                  <a:pt x="577117" y="1080002"/>
                  <a:pt x="578141" y="1038656"/>
                  <a:pt x="607411" y="1034971"/>
                </a:cubicBezTo>
                <a:cubicBezTo>
                  <a:pt x="607514" y="1020848"/>
                  <a:pt x="611710" y="1012251"/>
                  <a:pt x="617749" y="1006008"/>
                </a:cubicBezTo>
                <a:cubicBezTo>
                  <a:pt x="681303" y="973463"/>
                  <a:pt x="754071" y="1027602"/>
                  <a:pt x="819775" y="1041315"/>
                </a:cubicBezTo>
                <a:cubicBezTo>
                  <a:pt x="842290" y="1038247"/>
                  <a:pt x="834103" y="994033"/>
                  <a:pt x="852218" y="985028"/>
                </a:cubicBezTo>
                <a:cubicBezTo>
                  <a:pt x="830622" y="937948"/>
                  <a:pt x="779349" y="934367"/>
                  <a:pt x="714155" y="928534"/>
                </a:cubicBezTo>
                <a:cubicBezTo>
                  <a:pt x="707912" y="908371"/>
                  <a:pt x="685295" y="900389"/>
                  <a:pt x="692051" y="870505"/>
                </a:cubicBezTo>
                <a:cubicBezTo>
                  <a:pt x="652851" y="855459"/>
                  <a:pt x="633303" y="825575"/>
                  <a:pt x="617951" y="792724"/>
                </a:cubicBezTo>
                <a:cubicBezTo>
                  <a:pt x="542934" y="783205"/>
                  <a:pt x="546925" y="714533"/>
                  <a:pt x="479071" y="699589"/>
                </a:cubicBezTo>
                <a:cubicBezTo>
                  <a:pt x="465868" y="677485"/>
                  <a:pt x="457477" y="651898"/>
                  <a:pt x="439978" y="632964"/>
                </a:cubicBezTo>
                <a:cubicBezTo>
                  <a:pt x="442023" y="619046"/>
                  <a:pt x="443967" y="605126"/>
                  <a:pt x="446014" y="591208"/>
                </a:cubicBezTo>
                <a:cubicBezTo>
                  <a:pt x="455227" y="589366"/>
                  <a:pt x="462287" y="584555"/>
                  <a:pt x="471600" y="582713"/>
                </a:cubicBezTo>
                <a:cubicBezTo>
                  <a:pt x="492990" y="588034"/>
                  <a:pt x="503225" y="601647"/>
                  <a:pt x="502201" y="623651"/>
                </a:cubicBezTo>
                <a:cubicBezTo>
                  <a:pt x="522465" y="631532"/>
                  <a:pt x="535155" y="645142"/>
                  <a:pt x="545596" y="660392"/>
                </a:cubicBezTo>
                <a:cubicBezTo>
                  <a:pt x="570465" y="657936"/>
                  <a:pt x="599019" y="660597"/>
                  <a:pt x="630029" y="666533"/>
                </a:cubicBezTo>
                <a:cubicBezTo>
                  <a:pt x="646199" y="621603"/>
                  <a:pt x="648145" y="571353"/>
                  <a:pt x="671990" y="544643"/>
                </a:cubicBezTo>
                <a:cubicBezTo>
                  <a:pt x="679564" y="536146"/>
                  <a:pt x="700953" y="519771"/>
                  <a:pt x="712927" y="514041"/>
                </a:cubicBezTo>
                <a:cubicBezTo>
                  <a:pt x="754684" y="520079"/>
                  <a:pt x="796542" y="526118"/>
                  <a:pt x="838298" y="532156"/>
                </a:cubicBezTo>
                <a:cubicBezTo>
                  <a:pt x="858562" y="555286"/>
                  <a:pt x="896941" y="577085"/>
                  <a:pt x="912394" y="609936"/>
                </a:cubicBezTo>
                <a:cubicBezTo>
                  <a:pt x="920584" y="627232"/>
                  <a:pt x="912805" y="651386"/>
                  <a:pt x="928566" y="667044"/>
                </a:cubicBezTo>
                <a:cubicBezTo>
                  <a:pt x="928771" y="698260"/>
                  <a:pt x="913931" y="709210"/>
                  <a:pt x="912293" y="737867"/>
                </a:cubicBezTo>
                <a:cubicBezTo>
                  <a:pt x="921708" y="763964"/>
                  <a:pt x="985879" y="761303"/>
                  <a:pt x="996727" y="744008"/>
                </a:cubicBezTo>
                <a:cubicBezTo>
                  <a:pt x="1010646" y="746054"/>
                  <a:pt x="1024668" y="747998"/>
                  <a:pt x="1038483" y="750046"/>
                </a:cubicBezTo>
                <a:cubicBezTo>
                  <a:pt x="1051788" y="751172"/>
                  <a:pt x="1044624" y="725074"/>
                  <a:pt x="1049638" y="715147"/>
                </a:cubicBezTo>
                <a:cubicBezTo>
                  <a:pt x="1063250" y="711974"/>
                  <a:pt x="1072257" y="702660"/>
                  <a:pt x="1093135" y="709210"/>
                </a:cubicBezTo>
                <a:cubicBezTo>
                  <a:pt x="1109306" y="706959"/>
                  <a:pt x="1132230" y="692425"/>
                  <a:pt x="1147683" y="710950"/>
                </a:cubicBezTo>
                <a:cubicBezTo>
                  <a:pt x="1143591" y="722106"/>
                  <a:pt x="1123839" y="712280"/>
                  <a:pt x="1126294" y="732238"/>
                </a:cubicBezTo>
                <a:cubicBezTo>
                  <a:pt x="1103062" y="741551"/>
                  <a:pt x="1076454" y="746260"/>
                  <a:pt x="1075941" y="785866"/>
                </a:cubicBezTo>
                <a:cubicBezTo>
                  <a:pt x="1086585" y="800910"/>
                  <a:pt x="1108793" y="807359"/>
                  <a:pt x="1112581" y="827725"/>
                </a:cubicBezTo>
                <a:cubicBezTo>
                  <a:pt x="1115753" y="850956"/>
                  <a:pt x="1095284" y="842565"/>
                  <a:pt x="1095488" y="861805"/>
                </a:cubicBezTo>
                <a:cubicBezTo>
                  <a:pt x="1109100" y="875033"/>
                  <a:pt x="1121785" y="880572"/>
                  <a:pt x="1133021" y="880379"/>
                </a:cubicBezTo>
                <a:close/>
                <a:moveTo>
                  <a:pt x="1159648" y="491203"/>
                </a:moveTo>
                <a:lnTo>
                  <a:pt x="1159648" y="541066"/>
                </a:lnTo>
                <a:lnTo>
                  <a:pt x="1147683" y="546486"/>
                </a:lnTo>
                <a:cubicBezTo>
                  <a:pt x="1132946" y="538297"/>
                  <a:pt x="1138474" y="497462"/>
                  <a:pt x="1150344" y="485898"/>
                </a:cubicBezTo>
                <a:close/>
                <a:moveTo>
                  <a:pt x="1159648" y="457111"/>
                </a:moveTo>
                <a:lnTo>
                  <a:pt x="1159648" y="476279"/>
                </a:lnTo>
                <a:lnTo>
                  <a:pt x="1143321" y="478222"/>
                </a:lnTo>
                <a:cubicBezTo>
                  <a:pt x="1136682" y="475638"/>
                  <a:pt x="1132230" y="469523"/>
                  <a:pt x="1135812" y="459493"/>
                </a:cubicBezTo>
                <a:cubicBezTo>
                  <a:pt x="1141134" y="460670"/>
                  <a:pt x="1144537" y="459315"/>
                  <a:pt x="1148004" y="458035"/>
                </a:cubicBezTo>
                <a:close/>
                <a:moveTo>
                  <a:pt x="1159648" y="328916"/>
                </a:moveTo>
                <a:lnTo>
                  <a:pt x="1159648" y="395898"/>
                </a:lnTo>
                <a:lnTo>
                  <a:pt x="1121485" y="390410"/>
                </a:lnTo>
                <a:cubicBezTo>
                  <a:pt x="1098765" y="390922"/>
                  <a:pt x="1090678" y="410879"/>
                  <a:pt x="1059259" y="399622"/>
                </a:cubicBezTo>
                <a:cubicBezTo>
                  <a:pt x="1055268" y="391945"/>
                  <a:pt x="1053733" y="382531"/>
                  <a:pt x="1057621" y="368919"/>
                </a:cubicBezTo>
                <a:cubicBezTo>
                  <a:pt x="1055268" y="336987"/>
                  <a:pt x="1006450" y="339751"/>
                  <a:pt x="998877" y="311709"/>
                </a:cubicBezTo>
                <a:cubicBezTo>
                  <a:pt x="970015" y="303113"/>
                  <a:pt x="940643" y="294925"/>
                  <a:pt x="904210" y="291957"/>
                </a:cubicBezTo>
                <a:cubicBezTo>
                  <a:pt x="893154" y="293696"/>
                  <a:pt x="879032" y="291446"/>
                  <a:pt x="872685" y="299633"/>
                </a:cubicBezTo>
                <a:cubicBezTo>
                  <a:pt x="854775" y="282849"/>
                  <a:pt x="819570" y="278959"/>
                  <a:pt x="784875" y="274761"/>
                </a:cubicBezTo>
                <a:cubicBezTo>
                  <a:pt x="784671" y="258900"/>
                  <a:pt x="769627" y="254192"/>
                  <a:pt x="772082" y="236384"/>
                </a:cubicBezTo>
                <a:cubicBezTo>
                  <a:pt x="780986" y="231676"/>
                  <a:pt x="786308" y="222159"/>
                  <a:pt x="793472" y="215097"/>
                </a:cubicBezTo>
                <a:cubicBezTo>
                  <a:pt x="843108" y="224614"/>
                  <a:pt x="868900" y="202098"/>
                  <a:pt x="885581" y="167506"/>
                </a:cubicBezTo>
                <a:cubicBezTo>
                  <a:pt x="899499" y="173033"/>
                  <a:pt x="895611" y="191967"/>
                  <a:pt x="898375" y="205885"/>
                </a:cubicBezTo>
                <a:cubicBezTo>
                  <a:pt x="913214" y="209057"/>
                  <a:pt x="914749" y="194526"/>
                  <a:pt x="924779" y="191455"/>
                </a:cubicBezTo>
                <a:cubicBezTo>
                  <a:pt x="944225" y="198823"/>
                  <a:pt x="968583" y="242729"/>
                  <a:pt x="983627" y="206089"/>
                </a:cubicBezTo>
                <a:cubicBezTo>
                  <a:pt x="1006348" y="217245"/>
                  <a:pt x="980250" y="218167"/>
                  <a:pt x="979329" y="235873"/>
                </a:cubicBezTo>
                <a:cubicBezTo>
                  <a:pt x="1007577" y="238123"/>
                  <a:pt x="1014535" y="211719"/>
                  <a:pt x="1028044" y="194116"/>
                </a:cubicBezTo>
                <a:cubicBezTo>
                  <a:pt x="1054756" y="189919"/>
                  <a:pt x="1111966" y="195139"/>
                  <a:pt x="1135505" y="209672"/>
                </a:cubicBezTo>
                <a:cubicBezTo>
                  <a:pt x="1120870" y="244673"/>
                  <a:pt x="1071335" y="233005"/>
                  <a:pt x="1033980" y="237611"/>
                </a:cubicBezTo>
                <a:cubicBezTo>
                  <a:pt x="1037561" y="261560"/>
                  <a:pt x="1085255" y="252554"/>
                  <a:pt x="1109818" y="260742"/>
                </a:cubicBezTo>
                <a:cubicBezTo>
                  <a:pt x="1129160" y="276400"/>
                  <a:pt x="1158021" y="285099"/>
                  <a:pt x="1149834" y="321329"/>
                </a:cubicBezTo>
                <a:close/>
                <a:moveTo>
                  <a:pt x="1159648" y="0"/>
                </a:moveTo>
                <a:lnTo>
                  <a:pt x="1159648" y="70397"/>
                </a:lnTo>
                <a:lnTo>
                  <a:pt x="1124655" y="31287"/>
                </a:lnTo>
                <a:lnTo>
                  <a:pt x="1128793" y="0"/>
                </a:ln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dk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9" name="Google Shape;219;p6"/>
          <p:cNvSpPr/>
          <p:nvPr/>
        </p:nvSpPr>
        <p:spPr>
          <a:xfrm rot="-5400000" flipH="1">
            <a:off x="1907416" y="5670097"/>
            <a:ext cx="962001" cy="1413818"/>
          </a:xfrm>
          <a:custGeom>
            <a:avLst/>
            <a:gdLst/>
            <a:ahLst/>
            <a:cxnLst/>
            <a:rect l="l" t="t" r="r" b="b"/>
            <a:pathLst>
              <a:path w="962001" h="1417361" extrusionOk="0">
                <a:moveTo>
                  <a:pt x="46135" y="428821"/>
                </a:moveTo>
                <a:cubicBezTo>
                  <a:pt x="54322" y="460343"/>
                  <a:pt x="25051" y="472421"/>
                  <a:pt x="2535" y="460548"/>
                </a:cubicBezTo>
                <a:cubicBezTo>
                  <a:pt x="-6062" y="444122"/>
                  <a:pt x="8484" y="425739"/>
                  <a:pt x="27002" y="424136"/>
                </a:cubicBezTo>
                <a:cubicBezTo>
                  <a:pt x="33175" y="423603"/>
                  <a:pt x="39789" y="424932"/>
                  <a:pt x="46135" y="428821"/>
                </a:cubicBezTo>
                <a:close/>
                <a:moveTo>
                  <a:pt x="137526" y="277865"/>
                </a:moveTo>
                <a:cubicBezTo>
                  <a:pt x="127497" y="288814"/>
                  <a:pt x="93620" y="310001"/>
                  <a:pt x="77962" y="289838"/>
                </a:cubicBezTo>
                <a:cubicBezTo>
                  <a:pt x="81238" y="278018"/>
                  <a:pt x="91882" y="273336"/>
                  <a:pt x="103830" y="272454"/>
                </a:cubicBezTo>
                <a:cubicBezTo>
                  <a:pt x="115779" y="271571"/>
                  <a:pt x="129033" y="274487"/>
                  <a:pt x="137526" y="277865"/>
                </a:cubicBezTo>
                <a:close/>
                <a:moveTo>
                  <a:pt x="157419" y="718608"/>
                </a:moveTo>
                <a:cubicBezTo>
                  <a:pt x="157099" y="723598"/>
                  <a:pt x="156101" y="727922"/>
                  <a:pt x="153389" y="730532"/>
                </a:cubicBezTo>
                <a:cubicBezTo>
                  <a:pt x="140699" y="734011"/>
                  <a:pt x="145202" y="720194"/>
                  <a:pt x="137526" y="718558"/>
                </a:cubicBezTo>
                <a:cubicBezTo>
                  <a:pt x="123300" y="717535"/>
                  <a:pt x="122891" y="730532"/>
                  <a:pt x="109790" y="730532"/>
                </a:cubicBezTo>
                <a:cubicBezTo>
                  <a:pt x="95461" y="719683"/>
                  <a:pt x="108461" y="710985"/>
                  <a:pt x="113680" y="698805"/>
                </a:cubicBezTo>
                <a:cubicBezTo>
                  <a:pt x="129952" y="698396"/>
                  <a:pt x="146225" y="697987"/>
                  <a:pt x="157381" y="702694"/>
                </a:cubicBezTo>
                <a:cubicBezTo>
                  <a:pt x="157381" y="707964"/>
                  <a:pt x="157739" y="713619"/>
                  <a:pt x="157419" y="718608"/>
                </a:cubicBezTo>
                <a:close/>
                <a:moveTo>
                  <a:pt x="185449" y="303731"/>
                </a:moveTo>
                <a:cubicBezTo>
                  <a:pt x="185449" y="309360"/>
                  <a:pt x="184041" y="314964"/>
                  <a:pt x="181227" y="317573"/>
                </a:cubicBezTo>
                <a:cubicBezTo>
                  <a:pt x="175906" y="317573"/>
                  <a:pt x="170583" y="317573"/>
                  <a:pt x="165365" y="317573"/>
                </a:cubicBezTo>
                <a:cubicBezTo>
                  <a:pt x="165467" y="310820"/>
                  <a:pt x="162395" y="307237"/>
                  <a:pt x="157483" y="305599"/>
                </a:cubicBezTo>
                <a:cubicBezTo>
                  <a:pt x="161679" y="296592"/>
                  <a:pt x="169459" y="291169"/>
                  <a:pt x="181227" y="289736"/>
                </a:cubicBezTo>
                <a:cubicBezTo>
                  <a:pt x="184041" y="292448"/>
                  <a:pt x="185449" y="298102"/>
                  <a:pt x="185449" y="303731"/>
                </a:cubicBezTo>
                <a:close/>
                <a:moveTo>
                  <a:pt x="197704" y="148910"/>
                </a:moveTo>
                <a:cubicBezTo>
                  <a:pt x="197704" y="157788"/>
                  <a:pt x="196169" y="166667"/>
                  <a:pt x="193098" y="170709"/>
                </a:cubicBezTo>
                <a:cubicBezTo>
                  <a:pt x="177134" y="174803"/>
                  <a:pt x="175496" y="164569"/>
                  <a:pt x="169356" y="158839"/>
                </a:cubicBezTo>
                <a:cubicBezTo>
                  <a:pt x="172938" y="143895"/>
                  <a:pt x="180306" y="132740"/>
                  <a:pt x="193098" y="127111"/>
                </a:cubicBezTo>
                <a:cubicBezTo>
                  <a:pt x="196169" y="131154"/>
                  <a:pt x="197704" y="140032"/>
                  <a:pt x="197704" y="148910"/>
                </a:cubicBezTo>
                <a:close/>
                <a:moveTo>
                  <a:pt x="224927" y="27735"/>
                </a:moveTo>
                <a:cubicBezTo>
                  <a:pt x="211828" y="26611"/>
                  <a:pt x="196885" y="14124"/>
                  <a:pt x="208962" y="0"/>
                </a:cubicBezTo>
                <a:cubicBezTo>
                  <a:pt x="223392" y="102"/>
                  <a:pt x="226463" y="11667"/>
                  <a:pt x="224927" y="27735"/>
                </a:cubicBezTo>
                <a:close/>
                <a:moveTo>
                  <a:pt x="268528" y="317573"/>
                </a:moveTo>
                <a:cubicBezTo>
                  <a:pt x="268528" y="321564"/>
                  <a:pt x="268528" y="325555"/>
                  <a:pt x="268528" y="329546"/>
                </a:cubicBezTo>
                <a:cubicBezTo>
                  <a:pt x="255426" y="337632"/>
                  <a:pt x="234754" y="338145"/>
                  <a:pt x="216945" y="341419"/>
                </a:cubicBezTo>
                <a:cubicBezTo>
                  <a:pt x="208246" y="336813"/>
                  <a:pt x="202516" y="329342"/>
                  <a:pt x="193099" y="325555"/>
                </a:cubicBezTo>
                <a:cubicBezTo>
                  <a:pt x="197653" y="315475"/>
                  <a:pt x="211930" y="310357"/>
                  <a:pt x="227359" y="309321"/>
                </a:cubicBezTo>
                <a:cubicBezTo>
                  <a:pt x="242788" y="308285"/>
                  <a:pt x="259367" y="311330"/>
                  <a:pt x="268528" y="317573"/>
                </a:cubicBezTo>
                <a:close/>
                <a:moveTo>
                  <a:pt x="328091" y="690823"/>
                </a:moveTo>
                <a:cubicBezTo>
                  <a:pt x="322666" y="699931"/>
                  <a:pt x="311714" y="703513"/>
                  <a:pt x="304243" y="710677"/>
                </a:cubicBezTo>
                <a:cubicBezTo>
                  <a:pt x="284491" y="713236"/>
                  <a:pt x="287356" y="712622"/>
                  <a:pt x="272516" y="706685"/>
                </a:cubicBezTo>
                <a:cubicBezTo>
                  <a:pt x="259723" y="712416"/>
                  <a:pt x="239153" y="710472"/>
                  <a:pt x="220834" y="710677"/>
                </a:cubicBezTo>
                <a:cubicBezTo>
                  <a:pt x="205891" y="714669"/>
                  <a:pt x="179180" y="728689"/>
                  <a:pt x="177133" y="702693"/>
                </a:cubicBezTo>
                <a:cubicBezTo>
                  <a:pt x="213977" y="699239"/>
                  <a:pt x="252546" y="689567"/>
                  <a:pt x="290470" y="688489"/>
                </a:cubicBezTo>
                <a:cubicBezTo>
                  <a:pt x="303111" y="688129"/>
                  <a:pt x="315681" y="688724"/>
                  <a:pt x="328091" y="690823"/>
                </a:cubicBezTo>
                <a:close/>
                <a:moveTo>
                  <a:pt x="351937" y="381130"/>
                </a:moveTo>
                <a:cubicBezTo>
                  <a:pt x="337712" y="388703"/>
                  <a:pt x="326762" y="380003"/>
                  <a:pt x="324203" y="365266"/>
                </a:cubicBezTo>
                <a:cubicBezTo>
                  <a:pt x="327452" y="362477"/>
                  <a:pt x="330766" y="361231"/>
                  <a:pt x="333919" y="361139"/>
                </a:cubicBezTo>
                <a:cubicBezTo>
                  <a:pt x="343379" y="360866"/>
                  <a:pt x="351400" y="370999"/>
                  <a:pt x="351937" y="381130"/>
                </a:cubicBezTo>
                <a:close/>
                <a:moveTo>
                  <a:pt x="383664" y="67446"/>
                </a:moveTo>
                <a:cubicBezTo>
                  <a:pt x="377830" y="79727"/>
                  <a:pt x="351528" y="75838"/>
                  <a:pt x="340065" y="71436"/>
                </a:cubicBezTo>
                <a:cubicBezTo>
                  <a:pt x="339758" y="53322"/>
                  <a:pt x="328602" y="45953"/>
                  <a:pt x="332083" y="23847"/>
                </a:cubicBezTo>
                <a:cubicBezTo>
                  <a:pt x="336534" y="15915"/>
                  <a:pt x="347357" y="11822"/>
                  <a:pt x="357616" y="12257"/>
                </a:cubicBezTo>
                <a:cubicBezTo>
                  <a:pt x="367876" y="12691"/>
                  <a:pt x="377574" y="17655"/>
                  <a:pt x="379774" y="27838"/>
                </a:cubicBezTo>
                <a:cubicBezTo>
                  <a:pt x="379263" y="41961"/>
                  <a:pt x="375782" y="53015"/>
                  <a:pt x="363912" y="55675"/>
                </a:cubicBezTo>
                <a:cubicBezTo>
                  <a:pt x="364219" y="65706"/>
                  <a:pt x="378649" y="61919"/>
                  <a:pt x="383664" y="67446"/>
                </a:cubicBezTo>
                <a:close/>
                <a:moveTo>
                  <a:pt x="387655" y="694813"/>
                </a:moveTo>
                <a:cubicBezTo>
                  <a:pt x="385608" y="697985"/>
                  <a:pt x="383562" y="701261"/>
                  <a:pt x="383664" y="706684"/>
                </a:cubicBezTo>
                <a:cubicBezTo>
                  <a:pt x="361966" y="708731"/>
                  <a:pt x="346820" y="703922"/>
                  <a:pt x="336073" y="694813"/>
                </a:cubicBezTo>
                <a:cubicBezTo>
                  <a:pt x="340578" y="687342"/>
                  <a:pt x="351425" y="686420"/>
                  <a:pt x="355928" y="678847"/>
                </a:cubicBezTo>
                <a:cubicBezTo>
                  <a:pt x="363093" y="687546"/>
                  <a:pt x="380388" y="686114"/>
                  <a:pt x="387655" y="694813"/>
                </a:cubicBezTo>
                <a:close/>
                <a:moveTo>
                  <a:pt x="419483" y="305700"/>
                </a:moveTo>
                <a:cubicBezTo>
                  <a:pt x="417335" y="323508"/>
                  <a:pt x="402493" y="328421"/>
                  <a:pt x="387655" y="333538"/>
                </a:cubicBezTo>
                <a:cubicBezTo>
                  <a:pt x="391031" y="314299"/>
                  <a:pt x="368517" y="320950"/>
                  <a:pt x="375782" y="297820"/>
                </a:cubicBezTo>
                <a:cubicBezTo>
                  <a:pt x="393079" y="297718"/>
                  <a:pt x="412524" y="295467"/>
                  <a:pt x="419483" y="305700"/>
                </a:cubicBezTo>
                <a:close/>
                <a:moveTo>
                  <a:pt x="474953" y="389112"/>
                </a:moveTo>
                <a:cubicBezTo>
                  <a:pt x="469836" y="394538"/>
                  <a:pt x="456223" y="394538"/>
                  <a:pt x="451105" y="389112"/>
                </a:cubicBezTo>
                <a:cubicBezTo>
                  <a:pt x="449878" y="379903"/>
                  <a:pt x="451822" y="373863"/>
                  <a:pt x="455098" y="369258"/>
                </a:cubicBezTo>
                <a:cubicBezTo>
                  <a:pt x="470757" y="366802"/>
                  <a:pt x="472702" y="378059"/>
                  <a:pt x="474953" y="389112"/>
                </a:cubicBezTo>
                <a:close/>
                <a:moveTo>
                  <a:pt x="486827" y="309590"/>
                </a:moveTo>
                <a:cubicBezTo>
                  <a:pt x="486623" y="326580"/>
                  <a:pt x="452746" y="310001"/>
                  <a:pt x="447119" y="321566"/>
                </a:cubicBezTo>
                <a:cubicBezTo>
                  <a:pt x="435961" y="317574"/>
                  <a:pt x="448245" y="304678"/>
                  <a:pt x="447119" y="297720"/>
                </a:cubicBezTo>
                <a:cubicBezTo>
                  <a:pt x="467177" y="294956"/>
                  <a:pt x="480278" y="299050"/>
                  <a:pt x="486827" y="309590"/>
                </a:cubicBezTo>
                <a:close/>
                <a:moveTo>
                  <a:pt x="490817" y="956813"/>
                </a:moveTo>
                <a:cubicBezTo>
                  <a:pt x="480480" y="957939"/>
                  <a:pt x="473726" y="955380"/>
                  <a:pt x="474955" y="944943"/>
                </a:cubicBezTo>
                <a:cubicBezTo>
                  <a:pt x="485291" y="943713"/>
                  <a:pt x="492046" y="946374"/>
                  <a:pt x="490817" y="956813"/>
                </a:cubicBezTo>
                <a:close/>
                <a:moveTo>
                  <a:pt x="526535" y="1067754"/>
                </a:moveTo>
                <a:cubicBezTo>
                  <a:pt x="530629" y="1087916"/>
                  <a:pt x="516607" y="1089758"/>
                  <a:pt x="510775" y="1099686"/>
                </a:cubicBezTo>
                <a:cubicBezTo>
                  <a:pt x="495526" y="1100299"/>
                  <a:pt x="491637" y="1089758"/>
                  <a:pt x="478947" y="1087814"/>
                </a:cubicBezTo>
                <a:cubicBezTo>
                  <a:pt x="463081" y="1089143"/>
                  <a:pt x="460933" y="1104189"/>
                  <a:pt x="443228" y="1103677"/>
                </a:cubicBezTo>
                <a:cubicBezTo>
                  <a:pt x="422350" y="1100710"/>
                  <a:pt x="412115" y="1087097"/>
                  <a:pt x="403518" y="1071848"/>
                </a:cubicBezTo>
                <a:cubicBezTo>
                  <a:pt x="403314" y="1041860"/>
                  <a:pt x="414264" y="1011465"/>
                  <a:pt x="439237" y="1008292"/>
                </a:cubicBezTo>
                <a:cubicBezTo>
                  <a:pt x="452949" y="1006553"/>
                  <a:pt x="451414" y="1012591"/>
                  <a:pt x="459090" y="1016173"/>
                </a:cubicBezTo>
                <a:cubicBezTo>
                  <a:pt x="474134" y="1023541"/>
                  <a:pt x="484676" y="1024871"/>
                  <a:pt x="486826" y="1047898"/>
                </a:cubicBezTo>
                <a:cubicBezTo>
                  <a:pt x="494809" y="1047898"/>
                  <a:pt x="502689" y="1047898"/>
                  <a:pt x="510775" y="1047898"/>
                </a:cubicBezTo>
                <a:cubicBezTo>
                  <a:pt x="513436" y="1057110"/>
                  <a:pt x="520803" y="1061613"/>
                  <a:pt x="526535" y="1067754"/>
                </a:cubicBezTo>
                <a:close/>
                <a:moveTo>
                  <a:pt x="534495" y="126621"/>
                </a:moveTo>
                <a:cubicBezTo>
                  <a:pt x="534097" y="137468"/>
                  <a:pt x="522315" y="146430"/>
                  <a:pt x="514562" y="150958"/>
                </a:cubicBezTo>
                <a:cubicBezTo>
                  <a:pt x="516302" y="169993"/>
                  <a:pt x="509957" y="192817"/>
                  <a:pt x="494911" y="198547"/>
                </a:cubicBezTo>
                <a:cubicBezTo>
                  <a:pt x="489079" y="185142"/>
                  <a:pt x="499823" y="177157"/>
                  <a:pt x="502793" y="166821"/>
                </a:cubicBezTo>
                <a:cubicBezTo>
                  <a:pt x="504225" y="162010"/>
                  <a:pt x="501257" y="155767"/>
                  <a:pt x="502793" y="150958"/>
                </a:cubicBezTo>
                <a:cubicBezTo>
                  <a:pt x="506887" y="138369"/>
                  <a:pt x="517326" y="128545"/>
                  <a:pt x="518656" y="115240"/>
                </a:cubicBezTo>
                <a:cubicBezTo>
                  <a:pt x="522647" y="115240"/>
                  <a:pt x="526535" y="115240"/>
                  <a:pt x="530527" y="115240"/>
                </a:cubicBezTo>
                <a:cubicBezTo>
                  <a:pt x="533495" y="119180"/>
                  <a:pt x="534627" y="123005"/>
                  <a:pt x="534495" y="126621"/>
                </a:cubicBezTo>
                <a:close/>
                <a:moveTo>
                  <a:pt x="566346" y="633715"/>
                </a:moveTo>
                <a:cubicBezTo>
                  <a:pt x="567063" y="640316"/>
                  <a:pt x="565783" y="647429"/>
                  <a:pt x="562354" y="651114"/>
                </a:cubicBezTo>
                <a:cubicBezTo>
                  <a:pt x="553348" y="648146"/>
                  <a:pt x="560821" y="628803"/>
                  <a:pt x="558365" y="619386"/>
                </a:cubicBezTo>
                <a:cubicBezTo>
                  <a:pt x="562918" y="621024"/>
                  <a:pt x="565630" y="627113"/>
                  <a:pt x="566346" y="633715"/>
                </a:cubicBezTo>
                <a:close/>
                <a:moveTo>
                  <a:pt x="618631" y="943624"/>
                </a:moveTo>
                <a:cubicBezTo>
                  <a:pt x="620357" y="949701"/>
                  <a:pt x="620536" y="956200"/>
                  <a:pt x="617926" y="964694"/>
                </a:cubicBezTo>
                <a:cubicBezTo>
                  <a:pt x="600119" y="962237"/>
                  <a:pt x="587736" y="979227"/>
                  <a:pt x="578217" y="972677"/>
                </a:cubicBezTo>
                <a:cubicBezTo>
                  <a:pt x="578731" y="956405"/>
                  <a:pt x="579037" y="940132"/>
                  <a:pt x="574329" y="929078"/>
                </a:cubicBezTo>
                <a:cubicBezTo>
                  <a:pt x="577604" y="925753"/>
                  <a:pt x="583412" y="924959"/>
                  <a:pt x="589962" y="924895"/>
                </a:cubicBezTo>
                <a:cubicBezTo>
                  <a:pt x="596513" y="924831"/>
                  <a:pt x="603805" y="925496"/>
                  <a:pt x="610047" y="925086"/>
                </a:cubicBezTo>
                <a:cubicBezTo>
                  <a:pt x="613629" y="931892"/>
                  <a:pt x="616904" y="937547"/>
                  <a:pt x="618631" y="943624"/>
                </a:cubicBezTo>
                <a:close/>
                <a:moveTo>
                  <a:pt x="641672" y="1290351"/>
                </a:moveTo>
                <a:cubicBezTo>
                  <a:pt x="629288" y="1297106"/>
                  <a:pt x="620691" y="1299050"/>
                  <a:pt x="609945" y="1290351"/>
                </a:cubicBezTo>
                <a:cubicBezTo>
                  <a:pt x="611275" y="1282368"/>
                  <a:pt x="619975" y="1274284"/>
                  <a:pt x="627958" y="1272236"/>
                </a:cubicBezTo>
                <a:cubicBezTo>
                  <a:pt x="635941" y="1270190"/>
                  <a:pt x="643207" y="1274180"/>
                  <a:pt x="641672" y="1290351"/>
                </a:cubicBezTo>
                <a:close/>
                <a:moveTo>
                  <a:pt x="641672" y="480404"/>
                </a:moveTo>
                <a:cubicBezTo>
                  <a:pt x="631028" y="490945"/>
                  <a:pt x="620281" y="501384"/>
                  <a:pt x="605953" y="508138"/>
                </a:cubicBezTo>
                <a:cubicBezTo>
                  <a:pt x="585381" y="507525"/>
                  <a:pt x="578731" y="492992"/>
                  <a:pt x="570235" y="480404"/>
                </a:cubicBezTo>
                <a:cubicBezTo>
                  <a:pt x="572794" y="459116"/>
                  <a:pt x="588452" y="451031"/>
                  <a:pt x="589988" y="428821"/>
                </a:cubicBezTo>
                <a:cubicBezTo>
                  <a:pt x="603906" y="428105"/>
                  <a:pt x="610047" y="419713"/>
                  <a:pt x="613833" y="408967"/>
                </a:cubicBezTo>
                <a:cubicBezTo>
                  <a:pt x="617620" y="415722"/>
                  <a:pt x="626934" y="416949"/>
                  <a:pt x="629698" y="424933"/>
                </a:cubicBezTo>
                <a:cubicBezTo>
                  <a:pt x="629698" y="434144"/>
                  <a:pt x="629698" y="443457"/>
                  <a:pt x="629698" y="452667"/>
                </a:cubicBezTo>
                <a:cubicBezTo>
                  <a:pt x="632870" y="462799"/>
                  <a:pt x="633792" y="475081"/>
                  <a:pt x="641672" y="480404"/>
                </a:cubicBezTo>
                <a:close/>
                <a:moveTo>
                  <a:pt x="649654" y="1210932"/>
                </a:moveTo>
                <a:cubicBezTo>
                  <a:pt x="653748" y="1224237"/>
                  <a:pt x="637270" y="1217176"/>
                  <a:pt x="629800" y="1218914"/>
                </a:cubicBezTo>
                <a:cubicBezTo>
                  <a:pt x="630157" y="1210215"/>
                  <a:pt x="631897" y="1208400"/>
                  <a:pt x="635159" y="1208668"/>
                </a:cubicBezTo>
                <a:cubicBezTo>
                  <a:pt x="638421" y="1208937"/>
                  <a:pt x="643206" y="1211291"/>
                  <a:pt x="649654" y="1210932"/>
                </a:cubicBezTo>
                <a:close/>
                <a:moveTo>
                  <a:pt x="725082" y="1258523"/>
                </a:moveTo>
                <a:cubicBezTo>
                  <a:pt x="715667" y="1256066"/>
                  <a:pt x="706556" y="1253098"/>
                  <a:pt x="705227" y="1242659"/>
                </a:cubicBezTo>
                <a:cubicBezTo>
                  <a:pt x="718225" y="1241635"/>
                  <a:pt x="724364" y="1247468"/>
                  <a:pt x="725082" y="1258523"/>
                </a:cubicBezTo>
                <a:close/>
                <a:moveTo>
                  <a:pt x="725082" y="154847"/>
                </a:moveTo>
                <a:cubicBezTo>
                  <a:pt x="710753" y="155053"/>
                  <a:pt x="705841" y="164776"/>
                  <a:pt x="693356" y="166720"/>
                </a:cubicBezTo>
                <a:cubicBezTo>
                  <a:pt x="675754" y="171019"/>
                  <a:pt x="673603" y="159964"/>
                  <a:pt x="661630" y="158838"/>
                </a:cubicBezTo>
                <a:cubicBezTo>
                  <a:pt x="657638" y="176033"/>
                  <a:pt x="669817" y="177159"/>
                  <a:pt x="673603" y="186574"/>
                </a:cubicBezTo>
                <a:cubicBezTo>
                  <a:pt x="673400" y="206223"/>
                  <a:pt x="676673" y="229354"/>
                  <a:pt x="661630" y="234266"/>
                </a:cubicBezTo>
                <a:cubicBezTo>
                  <a:pt x="663882" y="243886"/>
                  <a:pt x="676572" y="243068"/>
                  <a:pt x="685476" y="246139"/>
                </a:cubicBezTo>
                <a:cubicBezTo>
                  <a:pt x="686704" y="255349"/>
                  <a:pt x="674013" y="250538"/>
                  <a:pt x="673603" y="258011"/>
                </a:cubicBezTo>
                <a:cubicBezTo>
                  <a:pt x="687011" y="288815"/>
                  <a:pt x="658764" y="297618"/>
                  <a:pt x="661630" y="329548"/>
                </a:cubicBezTo>
                <a:cubicBezTo>
                  <a:pt x="644743" y="327195"/>
                  <a:pt x="643207" y="340192"/>
                  <a:pt x="637784" y="349403"/>
                </a:cubicBezTo>
                <a:cubicBezTo>
                  <a:pt x="629801" y="359331"/>
                  <a:pt x="648119" y="362708"/>
                  <a:pt x="637784" y="377139"/>
                </a:cubicBezTo>
                <a:cubicBezTo>
                  <a:pt x="628470" y="378468"/>
                  <a:pt x="621408" y="381950"/>
                  <a:pt x="613938" y="385019"/>
                </a:cubicBezTo>
                <a:cubicBezTo>
                  <a:pt x="601554" y="386862"/>
                  <a:pt x="603396" y="374375"/>
                  <a:pt x="594083" y="373148"/>
                </a:cubicBezTo>
                <a:cubicBezTo>
                  <a:pt x="595312" y="362605"/>
                  <a:pt x="571873" y="376833"/>
                  <a:pt x="578117" y="361173"/>
                </a:cubicBezTo>
                <a:cubicBezTo>
                  <a:pt x="582518" y="348279"/>
                  <a:pt x="607285" y="355955"/>
                  <a:pt x="617826" y="349302"/>
                </a:cubicBezTo>
                <a:cubicBezTo>
                  <a:pt x="622331" y="326274"/>
                  <a:pt x="610458" y="319520"/>
                  <a:pt x="605953" y="305600"/>
                </a:cubicBezTo>
                <a:cubicBezTo>
                  <a:pt x="597666" y="307237"/>
                  <a:pt x="595413" y="302940"/>
                  <a:pt x="589989" y="301608"/>
                </a:cubicBezTo>
                <a:cubicBezTo>
                  <a:pt x="576582" y="300176"/>
                  <a:pt x="573103" y="308466"/>
                  <a:pt x="566142" y="313584"/>
                </a:cubicBezTo>
                <a:cubicBezTo>
                  <a:pt x="553963" y="316552"/>
                  <a:pt x="558568" y="302735"/>
                  <a:pt x="546289" y="305600"/>
                </a:cubicBezTo>
                <a:cubicBezTo>
                  <a:pt x="529708" y="306214"/>
                  <a:pt x="528582" y="322283"/>
                  <a:pt x="506680" y="317574"/>
                </a:cubicBezTo>
                <a:cubicBezTo>
                  <a:pt x="508215" y="308057"/>
                  <a:pt x="499313" y="308978"/>
                  <a:pt x="502690" y="297720"/>
                </a:cubicBezTo>
                <a:cubicBezTo>
                  <a:pt x="520088" y="293933"/>
                  <a:pt x="554783" y="307546"/>
                  <a:pt x="554271" y="285745"/>
                </a:cubicBezTo>
                <a:cubicBezTo>
                  <a:pt x="556624" y="267631"/>
                  <a:pt x="533496" y="276125"/>
                  <a:pt x="522546" y="273874"/>
                </a:cubicBezTo>
                <a:cubicBezTo>
                  <a:pt x="510057" y="271213"/>
                  <a:pt x="502484" y="266813"/>
                  <a:pt x="494808" y="265890"/>
                </a:cubicBezTo>
                <a:cubicBezTo>
                  <a:pt x="484370" y="264766"/>
                  <a:pt x="477717" y="267325"/>
                  <a:pt x="478946" y="277866"/>
                </a:cubicBezTo>
                <a:cubicBezTo>
                  <a:pt x="469223" y="268654"/>
                  <a:pt x="471167" y="267937"/>
                  <a:pt x="451107" y="262001"/>
                </a:cubicBezTo>
                <a:cubicBezTo>
                  <a:pt x="436984" y="257702"/>
                  <a:pt x="435756" y="252894"/>
                  <a:pt x="415389" y="254121"/>
                </a:cubicBezTo>
                <a:cubicBezTo>
                  <a:pt x="401163" y="251153"/>
                  <a:pt x="395331" y="239794"/>
                  <a:pt x="375782" y="242147"/>
                </a:cubicBezTo>
                <a:cubicBezTo>
                  <a:pt x="357157" y="243376"/>
                  <a:pt x="352347" y="258522"/>
                  <a:pt x="328091" y="254121"/>
                </a:cubicBezTo>
                <a:cubicBezTo>
                  <a:pt x="313968" y="253608"/>
                  <a:pt x="313660" y="239383"/>
                  <a:pt x="296363" y="242147"/>
                </a:cubicBezTo>
                <a:cubicBezTo>
                  <a:pt x="287767" y="241532"/>
                  <a:pt x="294522" y="256167"/>
                  <a:pt x="292373" y="262001"/>
                </a:cubicBezTo>
                <a:cubicBezTo>
                  <a:pt x="280091" y="265073"/>
                  <a:pt x="275385" y="280015"/>
                  <a:pt x="264636" y="285745"/>
                </a:cubicBezTo>
                <a:cubicBezTo>
                  <a:pt x="260645" y="287997"/>
                  <a:pt x="253175" y="284313"/>
                  <a:pt x="248774" y="285745"/>
                </a:cubicBezTo>
                <a:cubicBezTo>
                  <a:pt x="239255" y="288918"/>
                  <a:pt x="231682" y="304987"/>
                  <a:pt x="221038" y="297720"/>
                </a:cubicBezTo>
                <a:cubicBezTo>
                  <a:pt x="187674" y="275204"/>
                  <a:pt x="213977" y="220348"/>
                  <a:pt x="236902" y="206429"/>
                </a:cubicBezTo>
                <a:cubicBezTo>
                  <a:pt x="236493" y="189441"/>
                  <a:pt x="228100" y="162831"/>
                  <a:pt x="236902" y="142874"/>
                </a:cubicBezTo>
                <a:cubicBezTo>
                  <a:pt x="238335" y="139598"/>
                  <a:pt x="246216" y="137551"/>
                  <a:pt x="248774" y="134992"/>
                </a:cubicBezTo>
                <a:cubicBezTo>
                  <a:pt x="250104" y="133662"/>
                  <a:pt x="247445" y="128340"/>
                  <a:pt x="248774" y="127113"/>
                </a:cubicBezTo>
                <a:cubicBezTo>
                  <a:pt x="250207" y="125783"/>
                  <a:pt x="255323" y="128340"/>
                  <a:pt x="256757" y="127113"/>
                </a:cubicBezTo>
                <a:cubicBezTo>
                  <a:pt x="263409" y="120461"/>
                  <a:pt x="268116" y="113399"/>
                  <a:pt x="272620" y="107257"/>
                </a:cubicBezTo>
                <a:cubicBezTo>
                  <a:pt x="288585" y="113193"/>
                  <a:pt x="299844" y="99377"/>
                  <a:pt x="312329" y="99377"/>
                </a:cubicBezTo>
                <a:cubicBezTo>
                  <a:pt x="332388" y="99377"/>
                  <a:pt x="346820" y="111556"/>
                  <a:pt x="363912" y="119231"/>
                </a:cubicBezTo>
                <a:cubicBezTo>
                  <a:pt x="369130" y="139086"/>
                  <a:pt x="385301" y="148195"/>
                  <a:pt x="399630" y="158941"/>
                </a:cubicBezTo>
                <a:cubicBezTo>
                  <a:pt x="408942" y="158941"/>
                  <a:pt x="418153" y="158941"/>
                  <a:pt x="427364" y="158941"/>
                </a:cubicBezTo>
                <a:cubicBezTo>
                  <a:pt x="436063" y="158225"/>
                  <a:pt x="440055" y="162217"/>
                  <a:pt x="439339" y="170814"/>
                </a:cubicBezTo>
                <a:cubicBezTo>
                  <a:pt x="450597" y="166720"/>
                  <a:pt x="455918" y="166720"/>
                  <a:pt x="467073" y="170814"/>
                </a:cubicBezTo>
                <a:cubicBezTo>
                  <a:pt x="466357" y="184732"/>
                  <a:pt x="457965" y="190770"/>
                  <a:pt x="447219" y="194660"/>
                </a:cubicBezTo>
                <a:cubicBezTo>
                  <a:pt x="455714" y="216766"/>
                  <a:pt x="486417" y="216357"/>
                  <a:pt x="514664" y="218505"/>
                </a:cubicBezTo>
                <a:cubicBezTo>
                  <a:pt x="519167" y="200494"/>
                  <a:pt x="540863" y="199674"/>
                  <a:pt x="546492" y="182787"/>
                </a:cubicBezTo>
                <a:cubicBezTo>
                  <a:pt x="563891" y="188109"/>
                  <a:pt x="570953" y="179207"/>
                  <a:pt x="582211" y="190770"/>
                </a:cubicBezTo>
                <a:cubicBezTo>
                  <a:pt x="591933" y="184425"/>
                  <a:pt x="599813" y="176545"/>
                  <a:pt x="606057" y="166925"/>
                </a:cubicBezTo>
                <a:cubicBezTo>
                  <a:pt x="605648" y="155666"/>
                  <a:pt x="591115" y="150038"/>
                  <a:pt x="602065" y="139189"/>
                </a:cubicBezTo>
                <a:cubicBezTo>
                  <a:pt x="620385" y="127931"/>
                  <a:pt x="616496" y="154335"/>
                  <a:pt x="637885" y="151164"/>
                </a:cubicBezTo>
                <a:cubicBezTo>
                  <a:pt x="647404" y="141953"/>
                  <a:pt x="631643" y="140519"/>
                  <a:pt x="629904" y="131309"/>
                </a:cubicBezTo>
                <a:cubicBezTo>
                  <a:pt x="624069" y="81672"/>
                  <a:pt x="634713" y="44828"/>
                  <a:pt x="689466" y="51890"/>
                </a:cubicBezTo>
                <a:cubicBezTo>
                  <a:pt x="713723" y="73587"/>
                  <a:pt x="726925" y="106644"/>
                  <a:pt x="725082" y="154847"/>
                </a:cubicBezTo>
                <a:close/>
                <a:moveTo>
                  <a:pt x="776766" y="936958"/>
                </a:moveTo>
                <a:cubicBezTo>
                  <a:pt x="776766" y="942280"/>
                  <a:pt x="776766" y="947602"/>
                  <a:pt x="776766" y="952821"/>
                </a:cubicBezTo>
                <a:cubicBezTo>
                  <a:pt x="767452" y="954152"/>
                  <a:pt x="761824" y="959168"/>
                  <a:pt x="748929" y="956813"/>
                </a:cubicBezTo>
                <a:cubicBezTo>
                  <a:pt x="740844" y="947705"/>
                  <a:pt x="740536" y="930817"/>
                  <a:pt x="725081" y="929078"/>
                </a:cubicBezTo>
                <a:cubicBezTo>
                  <a:pt x="736954" y="909633"/>
                  <a:pt x="711470" y="910042"/>
                  <a:pt x="713211" y="889369"/>
                </a:cubicBezTo>
                <a:cubicBezTo>
                  <a:pt x="695914" y="885276"/>
                  <a:pt x="694891" y="897557"/>
                  <a:pt x="685372" y="901240"/>
                </a:cubicBezTo>
                <a:cubicBezTo>
                  <a:pt x="661732" y="902469"/>
                  <a:pt x="642286" y="899398"/>
                  <a:pt x="641672" y="877394"/>
                </a:cubicBezTo>
                <a:cubicBezTo>
                  <a:pt x="625502" y="858154"/>
                  <a:pt x="597357" y="851604"/>
                  <a:pt x="574228" y="849660"/>
                </a:cubicBezTo>
                <a:cubicBezTo>
                  <a:pt x="561127" y="856413"/>
                  <a:pt x="553964" y="869003"/>
                  <a:pt x="554373" y="889369"/>
                </a:cubicBezTo>
                <a:cubicBezTo>
                  <a:pt x="541580" y="892951"/>
                  <a:pt x="548744" y="876371"/>
                  <a:pt x="542398" y="873505"/>
                </a:cubicBezTo>
                <a:cubicBezTo>
                  <a:pt x="527967" y="874939"/>
                  <a:pt x="527662" y="890496"/>
                  <a:pt x="514561" y="893360"/>
                </a:cubicBezTo>
                <a:cubicBezTo>
                  <a:pt x="519986" y="902571"/>
                  <a:pt x="525922" y="911168"/>
                  <a:pt x="534519" y="917206"/>
                </a:cubicBezTo>
                <a:cubicBezTo>
                  <a:pt x="536361" y="929693"/>
                  <a:pt x="529605" y="933479"/>
                  <a:pt x="522646" y="937060"/>
                </a:cubicBezTo>
                <a:cubicBezTo>
                  <a:pt x="522237" y="950672"/>
                  <a:pt x="546800" y="939416"/>
                  <a:pt x="546391" y="952924"/>
                </a:cubicBezTo>
                <a:cubicBezTo>
                  <a:pt x="549051" y="968789"/>
                  <a:pt x="531345" y="964285"/>
                  <a:pt x="518655" y="964797"/>
                </a:cubicBezTo>
                <a:cubicBezTo>
                  <a:pt x="515277" y="960192"/>
                  <a:pt x="513435" y="954152"/>
                  <a:pt x="514664" y="944943"/>
                </a:cubicBezTo>
                <a:cubicBezTo>
                  <a:pt x="505247" y="939825"/>
                  <a:pt x="503405" y="927134"/>
                  <a:pt x="498800" y="917104"/>
                </a:cubicBezTo>
                <a:cubicBezTo>
                  <a:pt x="490919" y="921096"/>
                  <a:pt x="481914" y="923961"/>
                  <a:pt x="478946" y="932967"/>
                </a:cubicBezTo>
                <a:cubicBezTo>
                  <a:pt x="460012" y="931228"/>
                  <a:pt x="449265" y="937675"/>
                  <a:pt x="439236" y="944943"/>
                </a:cubicBezTo>
                <a:cubicBezTo>
                  <a:pt x="439236" y="971450"/>
                  <a:pt x="419996" y="978715"/>
                  <a:pt x="403518" y="988643"/>
                </a:cubicBezTo>
                <a:cubicBezTo>
                  <a:pt x="387245" y="991713"/>
                  <a:pt x="383152" y="982502"/>
                  <a:pt x="367800" y="984651"/>
                </a:cubicBezTo>
                <a:cubicBezTo>
                  <a:pt x="357872" y="983934"/>
                  <a:pt x="355313" y="990689"/>
                  <a:pt x="351936" y="996522"/>
                </a:cubicBezTo>
                <a:cubicBezTo>
                  <a:pt x="336278" y="995499"/>
                  <a:pt x="324305" y="998058"/>
                  <a:pt x="320211" y="1008497"/>
                </a:cubicBezTo>
                <a:cubicBezTo>
                  <a:pt x="294521" y="1010236"/>
                  <a:pt x="280399" y="1014126"/>
                  <a:pt x="260645" y="1004609"/>
                </a:cubicBezTo>
                <a:cubicBezTo>
                  <a:pt x="263921" y="993350"/>
                  <a:pt x="255018" y="994272"/>
                  <a:pt x="256654" y="984754"/>
                </a:cubicBezTo>
                <a:cubicBezTo>
                  <a:pt x="253892" y="974008"/>
                  <a:pt x="264842" y="977078"/>
                  <a:pt x="268527" y="972779"/>
                </a:cubicBezTo>
                <a:cubicBezTo>
                  <a:pt x="265762" y="955483"/>
                  <a:pt x="279988" y="955176"/>
                  <a:pt x="280399" y="941052"/>
                </a:cubicBezTo>
                <a:cubicBezTo>
                  <a:pt x="279579" y="928669"/>
                  <a:pt x="260645" y="934399"/>
                  <a:pt x="248672" y="933173"/>
                </a:cubicBezTo>
                <a:cubicBezTo>
                  <a:pt x="248978" y="927543"/>
                  <a:pt x="249286" y="921914"/>
                  <a:pt x="244681" y="921300"/>
                </a:cubicBezTo>
                <a:cubicBezTo>
                  <a:pt x="257166" y="901342"/>
                  <a:pt x="285208" y="922733"/>
                  <a:pt x="296261" y="929182"/>
                </a:cubicBezTo>
                <a:cubicBezTo>
                  <a:pt x="325941" y="925803"/>
                  <a:pt x="339349" y="906051"/>
                  <a:pt x="363809" y="897352"/>
                </a:cubicBezTo>
                <a:cubicBezTo>
                  <a:pt x="357974" y="879338"/>
                  <a:pt x="314888" y="898580"/>
                  <a:pt x="308236" y="881488"/>
                </a:cubicBezTo>
                <a:cubicBezTo>
                  <a:pt x="287255" y="882000"/>
                  <a:pt x="282649" y="886913"/>
                  <a:pt x="272517" y="873505"/>
                </a:cubicBezTo>
                <a:cubicBezTo>
                  <a:pt x="271495" y="854060"/>
                  <a:pt x="290120" y="854162"/>
                  <a:pt x="304245" y="849660"/>
                </a:cubicBezTo>
                <a:cubicBezTo>
                  <a:pt x="310794" y="841575"/>
                  <a:pt x="322461" y="838709"/>
                  <a:pt x="324100" y="825814"/>
                </a:cubicBezTo>
                <a:cubicBezTo>
                  <a:pt x="332184" y="826938"/>
                  <a:pt x="331878" y="836458"/>
                  <a:pt x="339962" y="837685"/>
                </a:cubicBezTo>
                <a:cubicBezTo>
                  <a:pt x="348968" y="834820"/>
                  <a:pt x="370870" y="844849"/>
                  <a:pt x="367699" y="829805"/>
                </a:cubicBezTo>
                <a:cubicBezTo>
                  <a:pt x="375988" y="834717"/>
                  <a:pt x="383152" y="840755"/>
                  <a:pt x="391442" y="845669"/>
                </a:cubicBezTo>
                <a:cubicBezTo>
                  <a:pt x="396457" y="844747"/>
                  <a:pt x="396660" y="833797"/>
                  <a:pt x="391442" y="833693"/>
                </a:cubicBezTo>
                <a:cubicBezTo>
                  <a:pt x="417540" y="812100"/>
                  <a:pt x="417846" y="764715"/>
                  <a:pt x="443125" y="742403"/>
                </a:cubicBezTo>
                <a:cubicBezTo>
                  <a:pt x="455098" y="742403"/>
                  <a:pt x="466970" y="742403"/>
                  <a:pt x="478843" y="742403"/>
                </a:cubicBezTo>
                <a:cubicBezTo>
                  <a:pt x="480788" y="729917"/>
                  <a:pt x="471679" y="728382"/>
                  <a:pt x="474852" y="714669"/>
                </a:cubicBezTo>
                <a:cubicBezTo>
                  <a:pt x="482733" y="726336"/>
                  <a:pt x="501257" y="719172"/>
                  <a:pt x="506680" y="706685"/>
                </a:cubicBezTo>
                <a:cubicBezTo>
                  <a:pt x="525104" y="710575"/>
                  <a:pt x="530628" y="701567"/>
                  <a:pt x="542398" y="698805"/>
                </a:cubicBezTo>
                <a:cubicBezTo>
                  <a:pt x="553862" y="697985"/>
                  <a:pt x="562559" y="699829"/>
                  <a:pt x="566244" y="706685"/>
                </a:cubicBezTo>
                <a:cubicBezTo>
                  <a:pt x="580367" y="701567"/>
                  <a:pt x="580778" y="697781"/>
                  <a:pt x="598074" y="702796"/>
                </a:cubicBezTo>
                <a:cubicBezTo>
                  <a:pt x="603806" y="710266"/>
                  <a:pt x="598175" y="729098"/>
                  <a:pt x="606056" y="734523"/>
                </a:cubicBezTo>
                <a:cubicBezTo>
                  <a:pt x="600018" y="751717"/>
                  <a:pt x="578731" y="753866"/>
                  <a:pt x="566244" y="754378"/>
                </a:cubicBezTo>
                <a:cubicBezTo>
                  <a:pt x="565017" y="763589"/>
                  <a:pt x="566961" y="769627"/>
                  <a:pt x="570235" y="774232"/>
                </a:cubicBezTo>
                <a:cubicBezTo>
                  <a:pt x="581802" y="769730"/>
                  <a:pt x="577911" y="752535"/>
                  <a:pt x="594083" y="762258"/>
                </a:cubicBezTo>
                <a:cubicBezTo>
                  <a:pt x="599812" y="756116"/>
                  <a:pt x="607182" y="751613"/>
                  <a:pt x="609945" y="742403"/>
                </a:cubicBezTo>
                <a:cubicBezTo>
                  <a:pt x="646585" y="737593"/>
                  <a:pt x="653852" y="761951"/>
                  <a:pt x="693253" y="754378"/>
                </a:cubicBezTo>
                <a:cubicBezTo>
                  <a:pt x="699906" y="768910"/>
                  <a:pt x="713312" y="776689"/>
                  <a:pt x="724980" y="786206"/>
                </a:cubicBezTo>
                <a:cubicBezTo>
                  <a:pt x="730097" y="803605"/>
                  <a:pt x="742173" y="814044"/>
                  <a:pt x="748826" y="829805"/>
                </a:cubicBezTo>
                <a:cubicBezTo>
                  <a:pt x="755070" y="840755"/>
                  <a:pt x="771546" y="841575"/>
                  <a:pt x="768784" y="861531"/>
                </a:cubicBezTo>
                <a:cubicBezTo>
                  <a:pt x="762131" y="866853"/>
                  <a:pt x="755479" y="872073"/>
                  <a:pt x="740946" y="869515"/>
                </a:cubicBezTo>
                <a:cubicBezTo>
                  <a:pt x="730916" y="879238"/>
                  <a:pt x="749338" y="877906"/>
                  <a:pt x="744835" y="893360"/>
                </a:cubicBezTo>
                <a:cubicBezTo>
                  <a:pt x="748315" y="906051"/>
                  <a:pt x="731736" y="898784"/>
                  <a:pt x="732963" y="909224"/>
                </a:cubicBezTo>
                <a:cubicBezTo>
                  <a:pt x="739001" y="924370"/>
                  <a:pt x="756708" y="927850"/>
                  <a:pt x="764690" y="940951"/>
                </a:cubicBezTo>
                <a:cubicBezTo>
                  <a:pt x="768067" y="938801"/>
                  <a:pt x="771239" y="936755"/>
                  <a:pt x="776766" y="936958"/>
                </a:cubicBezTo>
                <a:close/>
                <a:moveTo>
                  <a:pt x="832645" y="1057736"/>
                </a:moveTo>
                <a:cubicBezTo>
                  <a:pt x="832773" y="1064888"/>
                  <a:pt x="831468" y="1073485"/>
                  <a:pt x="832337" y="1079933"/>
                </a:cubicBezTo>
                <a:cubicBezTo>
                  <a:pt x="819647" y="1083310"/>
                  <a:pt x="820056" y="1073690"/>
                  <a:pt x="812483" y="1071949"/>
                </a:cubicBezTo>
                <a:cubicBezTo>
                  <a:pt x="808390" y="1054653"/>
                  <a:pt x="820672" y="1053630"/>
                  <a:pt x="824355" y="1044215"/>
                </a:cubicBezTo>
                <a:cubicBezTo>
                  <a:pt x="830956" y="1044880"/>
                  <a:pt x="832517" y="1050585"/>
                  <a:pt x="832645" y="1057736"/>
                </a:cubicBezTo>
                <a:close/>
                <a:moveTo>
                  <a:pt x="840522" y="889654"/>
                </a:moveTo>
                <a:cubicBezTo>
                  <a:pt x="837960" y="895042"/>
                  <a:pt x="828577" y="893564"/>
                  <a:pt x="828347" y="901240"/>
                </a:cubicBezTo>
                <a:cubicBezTo>
                  <a:pt x="819648" y="897352"/>
                  <a:pt x="831930" y="881385"/>
                  <a:pt x="840218" y="881385"/>
                </a:cubicBezTo>
                <a:cubicBezTo>
                  <a:pt x="841471" y="885300"/>
                  <a:pt x="841376" y="887859"/>
                  <a:pt x="840522" y="889654"/>
                </a:cubicBezTo>
                <a:close/>
                <a:moveTo>
                  <a:pt x="844722" y="1023286"/>
                </a:moveTo>
                <a:cubicBezTo>
                  <a:pt x="843315" y="1030885"/>
                  <a:pt x="838428" y="1038177"/>
                  <a:pt x="832338" y="1036232"/>
                </a:cubicBezTo>
                <a:cubicBezTo>
                  <a:pt x="825482" y="1029374"/>
                  <a:pt x="827937" y="1011773"/>
                  <a:pt x="836228" y="1008497"/>
                </a:cubicBezTo>
                <a:cubicBezTo>
                  <a:pt x="844057" y="1007781"/>
                  <a:pt x="846129" y="1015687"/>
                  <a:pt x="844722" y="1023286"/>
                </a:cubicBezTo>
                <a:close/>
                <a:moveTo>
                  <a:pt x="851358" y="198405"/>
                </a:moveTo>
                <a:cubicBezTo>
                  <a:pt x="853173" y="204957"/>
                  <a:pt x="852604" y="212671"/>
                  <a:pt x="848100" y="222291"/>
                </a:cubicBezTo>
                <a:cubicBezTo>
                  <a:pt x="828041" y="223826"/>
                  <a:pt x="822411" y="211033"/>
                  <a:pt x="812382" y="202436"/>
                </a:cubicBezTo>
                <a:cubicBezTo>
                  <a:pt x="797747" y="199877"/>
                  <a:pt x="792630" y="187802"/>
                  <a:pt x="784545" y="178590"/>
                </a:cubicBezTo>
                <a:cubicBezTo>
                  <a:pt x="766943" y="182990"/>
                  <a:pt x="768682" y="168049"/>
                  <a:pt x="756809" y="166617"/>
                </a:cubicBezTo>
                <a:cubicBezTo>
                  <a:pt x="763667" y="156279"/>
                  <a:pt x="771035" y="146454"/>
                  <a:pt x="788639" y="146760"/>
                </a:cubicBezTo>
                <a:cubicBezTo>
                  <a:pt x="787001" y="129261"/>
                  <a:pt x="789662" y="116059"/>
                  <a:pt x="796518" y="107051"/>
                </a:cubicBezTo>
                <a:cubicBezTo>
                  <a:pt x="813816" y="104391"/>
                  <a:pt x="818522" y="114215"/>
                  <a:pt x="824357" y="122915"/>
                </a:cubicBezTo>
                <a:cubicBezTo>
                  <a:pt x="822925" y="134787"/>
                  <a:pt x="822105" y="147068"/>
                  <a:pt x="812484" y="150754"/>
                </a:cubicBezTo>
                <a:cubicBezTo>
                  <a:pt x="819009" y="169558"/>
                  <a:pt x="845913" y="178750"/>
                  <a:pt x="851358" y="198405"/>
                </a:cubicBezTo>
                <a:close/>
                <a:moveTo>
                  <a:pt x="852193" y="658993"/>
                </a:moveTo>
                <a:cubicBezTo>
                  <a:pt x="842777" y="657867"/>
                  <a:pt x="844826" y="645279"/>
                  <a:pt x="832339" y="647120"/>
                </a:cubicBezTo>
                <a:cubicBezTo>
                  <a:pt x="831827" y="662779"/>
                  <a:pt x="815043" y="659299"/>
                  <a:pt x="824357" y="674957"/>
                </a:cubicBezTo>
                <a:cubicBezTo>
                  <a:pt x="837353" y="673422"/>
                  <a:pt x="850044" y="671478"/>
                  <a:pt x="852193" y="658993"/>
                </a:cubicBezTo>
                <a:close/>
                <a:moveTo>
                  <a:pt x="856185" y="512231"/>
                </a:moveTo>
                <a:cubicBezTo>
                  <a:pt x="846462" y="509878"/>
                  <a:pt x="847689" y="496777"/>
                  <a:pt x="832339" y="500256"/>
                </a:cubicBezTo>
                <a:cubicBezTo>
                  <a:pt x="831622" y="511412"/>
                  <a:pt x="844312" y="509468"/>
                  <a:pt x="844209" y="520111"/>
                </a:cubicBezTo>
                <a:cubicBezTo>
                  <a:pt x="851067" y="520316"/>
                  <a:pt x="854444" y="517041"/>
                  <a:pt x="856185" y="512231"/>
                </a:cubicBezTo>
                <a:close/>
                <a:moveTo>
                  <a:pt x="856186" y="1095797"/>
                </a:moveTo>
                <a:cubicBezTo>
                  <a:pt x="856593" y="1109511"/>
                  <a:pt x="848098" y="1114320"/>
                  <a:pt x="832338" y="1111659"/>
                </a:cubicBezTo>
                <a:cubicBezTo>
                  <a:pt x="829166" y="1101885"/>
                  <a:pt x="832595" y="1095694"/>
                  <a:pt x="838083" y="1093059"/>
                </a:cubicBezTo>
                <a:cubicBezTo>
                  <a:pt x="843572" y="1090424"/>
                  <a:pt x="851120" y="1091344"/>
                  <a:pt x="856186" y="1095797"/>
                </a:cubicBezTo>
                <a:close/>
                <a:moveTo>
                  <a:pt x="862031" y="969861"/>
                </a:moveTo>
                <a:cubicBezTo>
                  <a:pt x="859255" y="979584"/>
                  <a:pt x="852501" y="986952"/>
                  <a:pt x="840220" y="984649"/>
                </a:cubicBezTo>
                <a:cubicBezTo>
                  <a:pt x="836226" y="962135"/>
                  <a:pt x="847587" y="954971"/>
                  <a:pt x="856082" y="944941"/>
                </a:cubicBezTo>
                <a:cubicBezTo>
                  <a:pt x="855520" y="941409"/>
                  <a:pt x="856440" y="939363"/>
                  <a:pt x="857528" y="938723"/>
                </a:cubicBezTo>
                <a:cubicBezTo>
                  <a:pt x="858614" y="938083"/>
                  <a:pt x="859869" y="938850"/>
                  <a:pt x="859971" y="940949"/>
                </a:cubicBezTo>
                <a:cubicBezTo>
                  <a:pt x="863604" y="948062"/>
                  <a:pt x="864807" y="960138"/>
                  <a:pt x="862031" y="969861"/>
                </a:cubicBezTo>
                <a:close/>
                <a:moveTo>
                  <a:pt x="886260" y="1404170"/>
                </a:moveTo>
                <a:cubicBezTo>
                  <a:pt x="886836" y="1407739"/>
                  <a:pt x="886631" y="1411066"/>
                  <a:pt x="883919" y="1417360"/>
                </a:cubicBezTo>
                <a:cubicBezTo>
                  <a:pt x="871843" y="1414903"/>
                  <a:pt x="863655" y="1408557"/>
                  <a:pt x="864065" y="1393514"/>
                </a:cubicBezTo>
                <a:cubicBezTo>
                  <a:pt x="868670" y="1390238"/>
                  <a:pt x="874708" y="1388294"/>
                  <a:pt x="883919" y="1389521"/>
                </a:cubicBezTo>
                <a:cubicBezTo>
                  <a:pt x="884328" y="1396788"/>
                  <a:pt x="885684" y="1400600"/>
                  <a:pt x="886260" y="1404170"/>
                </a:cubicBezTo>
                <a:close/>
                <a:moveTo>
                  <a:pt x="927620" y="984651"/>
                </a:moveTo>
                <a:cubicBezTo>
                  <a:pt x="920967" y="984651"/>
                  <a:pt x="914418" y="984651"/>
                  <a:pt x="907765" y="984651"/>
                </a:cubicBezTo>
                <a:cubicBezTo>
                  <a:pt x="907765" y="977999"/>
                  <a:pt x="907765" y="971346"/>
                  <a:pt x="907765" y="964797"/>
                </a:cubicBezTo>
                <a:cubicBezTo>
                  <a:pt x="923834" y="961930"/>
                  <a:pt x="930384" y="968583"/>
                  <a:pt x="927620" y="984651"/>
                </a:cubicBezTo>
                <a:close/>
                <a:moveTo>
                  <a:pt x="957053" y="1337459"/>
                </a:moveTo>
                <a:cubicBezTo>
                  <a:pt x="958555" y="1349391"/>
                  <a:pt x="947809" y="1361250"/>
                  <a:pt x="927622" y="1357796"/>
                </a:cubicBezTo>
                <a:cubicBezTo>
                  <a:pt x="918819" y="1340603"/>
                  <a:pt x="929053" y="1323511"/>
                  <a:pt x="951364" y="1326068"/>
                </a:cubicBezTo>
                <a:cubicBezTo>
                  <a:pt x="954691" y="1329497"/>
                  <a:pt x="956552" y="1333482"/>
                  <a:pt x="957053" y="1337459"/>
                </a:cubicBezTo>
                <a:close/>
                <a:moveTo>
                  <a:pt x="959347" y="1401499"/>
                </a:moveTo>
                <a:cubicBezTo>
                  <a:pt x="955765" y="1408458"/>
                  <a:pt x="950442" y="1413778"/>
                  <a:pt x="943485" y="1417361"/>
                </a:cubicBezTo>
                <a:cubicBezTo>
                  <a:pt x="931304" y="1416337"/>
                  <a:pt x="925675" y="1408764"/>
                  <a:pt x="915749" y="1405387"/>
                </a:cubicBezTo>
                <a:cubicBezTo>
                  <a:pt x="911962" y="1385635"/>
                  <a:pt x="926393" y="1384203"/>
                  <a:pt x="927723" y="1369669"/>
                </a:cubicBezTo>
                <a:cubicBezTo>
                  <a:pt x="946554" y="1371921"/>
                  <a:pt x="943074" y="1396585"/>
                  <a:pt x="959347" y="1401499"/>
                </a:cubicBezTo>
                <a:close/>
                <a:moveTo>
                  <a:pt x="962001" y="254592"/>
                </a:moveTo>
                <a:lnTo>
                  <a:pt x="962001" y="472660"/>
                </a:lnTo>
                <a:lnTo>
                  <a:pt x="939596" y="476410"/>
                </a:lnTo>
                <a:cubicBezTo>
                  <a:pt x="939697" y="469554"/>
                  <a:pt x="936524" y="466176"/>
                  <a:pt x="931612" y="464437"/>
                </a:cubicBezTo>
                <a:cubicBezTo>
                  <a:pt x="927313" y="478151"/>
                  <a:pt x="917592" y="500256"/>
                  <a:pt x="935604" y="504043"/>
                </a:cubicBezTo>
                <a:cubicBezTo>
                  <a:pt x="938980" y="498209"/>
                  <a:pt x="945532" y="495550"/>
                  <a:pt x="955458" y="496162"/>
                </a:cubicBezTo>
                <a:lnTo>
                  <a:pt x="962001" y="504156"/>
                </a:lnTo>
                <a:lnTo>
                  <a:pt x="962001" y="584175"/>
                </a:lnTo>
                <a:lnTo>
                  <a:pt x="958925" y="586136"/>
                </a:lnTo>
                <a:lnTo>
                  <a:pt x="962001" y="592460"/>
                </a:lnTo>
                <a:lnTo>
                  <a:pt x="962001" y="622749"/>
                </a:lnTo>
                <a:lnTo>
                  <a:pt x="959782" y="620869"/>
                </a:lnTo>
                <a:cubicBezTo>
                  <a:pt x="958323" y="617696"/>
                  <a:pt x="957402" y="614012"/>
                  <a:pt x="955458" y="611402"/>
                </a:cubicBezTo>
                <a:cubicBezTo>
                  <a:pt x="935500" y="613961"/>
                  <a:pt x="923834" y="624809"/>
                  <a:pt x="903876" y="627266"/>
                </a:cubicBezTo>
                <a:cubicBezTo>
                  <a:pt x="894053" y="623786"/>
                  <a:pt x="873071" y="619487"/>
                  <a:pt x="864169" y="627266"/>
                </a:cubicBezTo>
                <a:cubicBezTo>
                  <a:pt x="864987" y="652851"/>
                  <a:pt x="897530" y="646711"/>
                  <a:pt x="923630" y="647120"/>
                </a:cubicBezTo>
                <a:cubicBezTo>
                  <a:pt x="928389" y="634455"/>
                  <a:pt x="951281" y="638139"/>
                  <a:pt x="961912" y="634383"/>
                </a:cubicBezTo>
                <a:lnTo>
                  <a:pt x="962001" y="634267"/>
                </a:lnTo>
                <a:lnTo>
                  <a:pt x="962000" y="1316238"/>
                </a:lnTo>
                <a:lnTo>
                  <a:pt x="947169" y="1306521"/>
                </a:lnTo>
                <a:cubicBezTo>
                  <a:pt x="934989" y="1303553"/>
                  <a:pt x="939596" y="1317370"/>
                  <a:pt x="927313" y="1314403"/>
                </a:cubicBezTo>
                <a:cubicBezTo>
                  <a:pt x="912678" y="1311844"/>
                  <a:pt x="907561" y="1299768"/>
                  <a:pt x="899476" y="1290557"/>
                </a:cubicBezTo>
                <a:cubicBezTo>
                  <a:pt x="875425" y="1286872"/>
                  <a:pt x="860790" y="1273773"/>
                  <a:pt x="835921" y="1270702"/>
                </a:cubicBezTo>
                <a:cubicBezTo>
                  <a:pt x="833056" y="1258523"/>
                  <a:pt x="842777" y="1259034"/>
                  <a:pt x="839912" y="1246855"/>
                </a:cubicBezTo>
                <a:cubicBezTo>
                  <a:pt x="832440" y="1238974"/>
                  <a:pt x="825993" y="1240101"/>
                  <a:pt x="816066" y="1242864"/>
                </a:cubicBezTo>
                <a:cubicBezTo>
                  <a:pt x="803580" y="1244707"/>
                  <a:pt x="805626" y="1232117"/>
                  <a:pt x="796211" y="1230890"/>
                </a:cubicBezTo>
                <a:cubicBezTo>
                  <a:pt x="772467" y="1230890"/>
                  <a:pt x="748621" y="1230890"/>
                  <a:pt x="724775" y="1230890"/>
                </a:cubicBezTo>
                <a:cubicBezTo>
                  <a:pt x="708605" y="1229866"/>
                  <a:pt x="705229" y="1216050"/>
                  <a:pt x="685066" y="1219018"/>
                </a:cubicBezTo>
                <a:cubicBezTo>
                  <a:pt x="682710" y="1210727"/>
                  <a:pt x="676672" y="1206123"/>
                  <a:pt x="673193" y="1199060"/>
                </a:cubicBezTo>
                <a:cubicBezTo>
                  <a:pt x="653339" y="1199060"/>
                  <a:pt x="633484" y="1199060"/>
                  <a:pt x="613629" y="1199060"/>
                </a:cubicBezTo>
                <a:cubicBezTo>
                  <a:pt x="614756" y="1186064"/>
                  <a:pt x="598277" y="1190669"/>
                  <a:pt x="597768" y="1179308"/>
                </a:cubicBezTo>
                <a:cubicBezTo>
                  <a:pt x="588453" y="1176647"/>
                  <a:pt x="587122" y="1166106"/>
                  <a:pt x="577911" y="1163342"/>
                </a:cubicBezTo>
                <a:cubicBezTo>
                  <a:pt x="582415" y="1140417"/>
                  <a:pt x="569725" y="1134481"/>
                  <a:pt x="565938" y="1119745"/>
                </a:cubicBezTo>
                <a:cubicBezTo>
                  <a:pt x="562457" y="1104392"/>
                  <a:pt x="575660" y="1105621"/>
                  <a:pt x="577911" y="1095899"/>
                </a:cubicBezTo>
                <a:cubicBezTo>
                  <a:pt x="582107" y="1081467"/>
                  <a:pt x="568906" y="1049843"/>
                  <a:pt x="585894" y="1048205"/>
                </a:cubicBezTo>
                <a:cubicBezTo>
                  <a:pt x="586099" y="1041349"/>
                  <a:pt x="582926" y="1037869"/>
                  <a:pt x="577911" y="1036232"/>
                </a:cubicBezTo>
                <a:cubicBezTo>
                  <a:pt x="579037" y="1028146"/>
                  <a:pt x="588555" y="1028350"/>
                  <a:pt x="593878" y="1024359"/>
                </a:cubicBezTo>
                <a:cubicBezTo>
                  <a:pt x="590499" y="1019753"/>
                  <a:pt x="588658" y="1013715"/>
                  <a:pt x="589886" y="1004505"/>
                </a:cubicBezTo>
                <a:cubicBezTo>
                  <a:pt x="602065" y="1004301"/>
                  <a:pt x="605441" y="1012795"/>
                  <a:pt x="613732" y="1016377"/>
                </a:cubicBezTo>
                <a:cubicBezTo>
                  <a:pt x="625399" y="1008189"/>
                  <a:pt x="634712" y="997649"/>
                  <a:pt x="645457" y="988643"/>
                </a:cubicBezTo>
                <a:cubicBezTo>
                  <a:pt x="652315" y="987208"/>
                  <a:pt x="653032" y="991711"/>
                  <a:pt x="653441" y="996522"/>
                </a:cubicBezTo>
                <a:cubicBezTo>
                  <a:pt x="661629" y="995396"/>
                  <a:pt x="661423" y="985879"/>
                  <a:pt x="665313" y="980659"/>
                </a:cubicBezTo>
                <a:cubicBezTo>
                  <a:pt x="672273" y="984240"/>
                  <a:pt x="674013" y="993042"/>
                  <a:pt x="673296" y="1004505"/>
                </a:cubicBezTo>
                <a:cubicBezTo>
                  <a:pt x="692639" y="1014841"/>
                  <a:pt x="691922" y="992428"/>
                  <a:pt x="705023" y="1000514"/>
                </a:cubicBezTo>
                <a:cubicBezTo>
                  <a:pt x="703794" y="1024156"/>
                  <a:pt x="722523" y="1028044"/>
                  <a:pt x="724876" y="1048104"/>
                </a:cubicBezTo>
                <a:cubicBezTo>
                  <a:pt x="735521" y="1048104"/>
                  <a:pt x="746062" y="1048104"/>
                  <a:pt x="756605" y="1048104"/>
                </a:cubicBezTo>
                <a:cubicBezTo>
                  <a:pt x="789354" y="1052198"/>
                  <a:pt x="785157" y="1106132"/>
                  <a:pt x="820160" y="1095795"/>
                </a:cubicBezTo>
                <a:cubicBezTo>
                  <a:pt x="817293" y="1111862"/>
                  <a:pt x="807776" y="1127420"/>
                  <a:pt x="816169" y="1143487"/>
                </a:cubicBezTo>
                <a:cubicBezTo>
                  <a:pt x="808902" y="1150754"/>
                  <a:pt x="797848" y="1154233"/>
                  <a:pt x="800304" y="1171223"/>
                </a:cubicBezTo>
                <a:cubicBezTo>
                  <a:pt x="783418" y="1175521"/>
                  <a:pt x="774105" y="1187393"/>
                  <a:pt x="756605" y="1191078"/>
                </a:cubicBezTo>
                <a:cubicBezTo>
                  <a:pt x="755580" y="1205304"/>
                  <a:pt x="768578" y="1205610"/>
                  <a:pt x="768578" y="1218914"/>
                </a:cubicBezTo>
                <a:cubicBezTo>
                  <a:pt x="789968" y="1215130"/>
                  <a:pt x="827221" y="1227307"/>
                  <a:pt x="836024" y="1210932"/>
                </a:cubicBezTo>
                <a:cubicBezTo>
                  <a:pt x="840219" y="1220040"/>
                  <a:pt x="851476" y="1221985"/>
                  <a:pt x="855878" y="1230787"/>
                </a:cubicBezTo>
                <a:cubicBezTo>
                  <a:pt x="868978" y="1218711"/>
                  <a:pt x="886786" y="1211445"/>
                  <a:pt x="903570" y="1202950"/>
                </a:cubicBezTo>
                <a:cubicBezTo>
                  <a:pt x="906334" y="1172655"/>
                  <a:pt x="928030" y="1161296"/>
                  <a:pt x="927416" y="1127523"/>
                </a:cubicBezTo>
                <a:cubicBezTo>
                  <a:pt x="940311" y="1121894"/>
                  <a:pt x="936321" y="1099481"/>
                  <a:pt x="947271" y="1091804"/>
                </a:cubicBezTo>
                <a:cubicBezTo>
                  <a:pt x="950546" y="1067344"/>
                  <a:pt x="944097" y="1052607"/>
                  <a:pt x="939391" y="1036232"/>
                </a:cubicBezTo>
                <a:cubicBezTo>
                  <a:pt x="948090" y="1024871"/>
                  <a:pt x="957709" y="968786"/>
                  <a:pt x="943279" y="952821"/>
                </a:cubicBezTo>
                <a:cubicBezTo>
                  <a:pt x="911654" y="956710"/>
                  <a:pt x="899887" y="940745"/>
                  <a:pt x="887706" y="925086"/>
                </a:cubicBezTo>
                <a:cubicBezTo>
                  <a:pt x="867954" y="928258"/>
                  <a:pt x="864269" y="927338"/>
                  <a:pt x="851988" y="917104"/>
                </a:cubicBezTo>
                <a:cubicBezTo>
                  <a:pt x="850145" y="904617"/>
                  <a:pt x="856900" y="900933"/>
                  <a:pt x="863860" y="897248"/>
                </a:cubicBezTo>
                <a:cubicBezTo>
                  <a:pt x="846973" y="890290"/>
                  <a:pt x="852602" y="860813"/>
                  <a:pt x="851988" y="837685"/>
                </a:cubicBezTo>
                <a:cubicBezTo>
                  <a:pt x="835512" y="833079"/>
                  <a:pt x="836534" y="846076"/>
                  <a:pt x="824151" y="845667"/>
                </a:cubicBezTo>
                <a:cubicBezTo>
                  <a:pt x="821900" y="830111"/>
                  <a:pt x="827630" y="822640"/>
                  <a:pt x="832135" y="813940"/>
                </a:cubicBezTo>
                <a:cubicBezTo>
                  <a:pt x="824867" y="802581"/>
                  <a:pt x="808185" y="800841"/>
                  <a:pt x="804398" y="786206"/>
                </a:cubicBezTo>
                <a:cubicBezTo>
                  <a:pt x="796415" y="786206"/>
                  <a:pt x="788536" y="786206"/>
                  <a:pt x="780553" y="786206"/>
                </a:cubicBezTo>
                <a:cubicBezTo>
                  <a:pt x="780451" y="782317"/>
                  <a:pt x="775742" y="783135"/>
                  <a:pt x="772672" y="782215"/>
                </a:cubicBezTo>
                <a:cubicBezTo>
                  <a:pt x="772467" y="769216"/>
                  <a:pt x="755682" y="772695"/>
                  <a:pt x="756808" y="758369"/>
                </a:cubicBezTo>
                <a:cubicBezTo>
                  <a:pt x="740024" y="763280"/>
                  <a:pt x="736648" y="758572"/>
                  <a:pt x="725081" y="750487"/>
                </a:cubicBezTo>
                <a:cubicBezTo>
                  <a:pt x="724979" y="738412"/>
                  <a:pt x="733474" y="735033"/>
                  <a:pt x="737057" y="726642"/>
                </a:cubicBezTo>
                <a:cubicBezTo>
                  <a:pt x="719351" y="721831"/>
                  <a:pt x="708195" y="710472"/>
                  <a:pt x="705329" y="690923"/>
                </a:cubicBezTo>
                <a:cubicBezTo>
                  <a:pt x="711265" y="674343"/>
                  <a:pt x="722523" y="663188"/>
                  <a:pt x="737057" y="655205"/>
                </a:cubicBezTo>
                <a:cubicBezTo>
                  <a:pt x="737057" y="642003"/>
                  <a:pt x="724161" y="641696"/>
                  <a:pt x="725081" y="627470"/>
                </a:cubicBezTo>
                <a:cubicBezTo>
                  <a:pt x="739820" y="631666"/>
                  <a:pt x="732860" y="614063"/>
                  <a:pt x="740945" y="611607"/>
                </a:cubicBezTo>
                <a:cubicBezTo>
                  <a:pt x="723649" y="597176"/>
                  <a:pt x="704612" y="584383"/>
                  <a:pt x="697245" y="560025"/>
                </a:cubicBezTo>
                <a:cubicBezTo>
                  <a:pt x="705229" y="548153"/>
                  <a:pt x="712085" y="535259"/>
                  <a:pt x="724979" y="528298"/>
                </a:cubicBezTo>
                <a:cubicBezTo>
                  <a:pt x="724058" y="516017"/>
                  <a:pt x="713926" y="512845"/>
                  <a:pt x="709117" y="504452"/>
                </a:cubicBezTo>
                <a:cubicBezTo>
                  <a:pt x="702259" y="509570"/>
                  <a:pt x="704102" y="523387"/>
                  <a:pt x="693253" y="524410"/>
                </a:cubicBezTo>
                <a:cubicBezTo>
                  <a:pt x="683325" y="524922"/>
                  <a:pt x="680972" y="518167"/>
                  <a:pt x="673399" y="516428"/>
                </a:cubicBezTo>
                <a:cubicBezTo>
                  <a:pt x="672579" y="505067"/>
                  <a:pt x="672887" y="494730"/>
                  <a:pt x="685269" y="496572"/>
                </a:cubicBezTo>
                <a:cubicBezTo>
                  <a:pt x="678311" y="483677"/>
                  <a:pt x="665417" y="476718"/>
                  <a:pt x="653544" y="468734"/>
                </a:cubicBezTo>
                <a:cubicBezTo>
                  <a:pt x="653339" y="449085"/>
                  <a:pt x="656717" y="425955"/>
                  <a:pt x="641571" y="421145"/>
                </a:cubicBezTo>
                <a:cubicBezTo>
                  <a:pt x="641978" y="411013"/>
                  <a:pt x="656307" y="414799"/>
                  <a:pt x="661423" y="409171"/>
                </a:cubicBezTo>
                <a:cubicBezTo>
                  <a:pt x="657227" y="382560"/>
                  <a:pt x="683530" y="386348"/>
                  <a:pt x="685269" y="365572"/>
                </a:cubicBezTo>
                <a:cubicBezTo>
                  <a:pt x="701850" y="363628"/>
                  <a:pt x="713211" y="356361"/>
                  <a:pt x="724979" y="349708"/>
                </a:cubicBezTo>
                <a:cubicBezTo>
                  <a:pt x="735521" y="349708"/>
                  <a:pt x="747700" y="348173"/>
                  <a:pt x="752818" y="353700"/>
                </a:cubicBezTo>
                <a:cubicBezTo>
                  <a:pt x="758139" y="351039"/>
                  <a:pt x="760187" y="345206"/>
                  <a:pt x="760697" y="337836"/>
                </a:cubicBezTo>
                <a:cubicBezTo>
                  <a:pt x="770625" y="338245"/>
                  <a:pt x="772980" y="345206"/>
                  <a:pt x="780553" y="337836"/>
                </a:cubicBezTo>
                <a:cubicBezTo>
                  <a:pt x="779427" y="329648"/>
                  <a:pt x="769908" y="329957"/>
                  <a:pt x="764688" y="325966"/>
                </a:cubicBezTo>
                <a:cubicBezTo>
                  <a:pt x="773387" y="318698"/>
                  <a:pt x="763973" y="293522"/>
                  <a:pt x="772672" y="286153"/>
                </a:cubicBezTo>
                <a:cubicBezTo>
                  <a:pt x="782598" y="297411"/>
                  <a:pt x="786692" y="314605"/>
                  <a:pt x="792527" y="329854"/>
                </a:cubicBezTo>
                <a:cubicBezTo>
                  <a:pt x="801329" y="326784"/>
                  <a:pt x="814019" y="327501"/>
                  <a:pt x="816270" y="317879"/>
                </a:cubicBezTo>
                <a:cubicBezTo>
                  <a:pt x="814838" y="304780"/>
                  <a:pt x="804398" y="300686"/>
                  <a:pt x="796415" y="294135"/>
                </a:cubicBezTo>
                <a:cubicBezTo>
                  <a:pt x="796824" y="284207"/>
                  <a:pt x="803888" y="281854"/>
                  <a:pt x="796415" y="274281"/>
                </a:cubicBezTo>
                <a:cubicBezTo>
                  <a:pt x="785772" y="271518"/>
                  <a:pt x="788740" y="282469"/>
                  <a:pt x="784544" y="286153"/>
                </a:cubicBezTo>
                <a:cubicBezTo>
                  <a:pt x="772570" y="281343"/>
                  <a:pt x="787409" y="271005"/>
                  <a:pt x="788536" y="266299"/>
                </a:cubicBezTo>
                <a:cubicBezTo>
                  <a:pt x="806138" y="262000"/>
                  <a:pt x="808185" y="273053"/>
                  <a:pt x="820263" y="274281"/>
                </a:cubicBezTo>
                <a:cubicBezTo>
                  <a:pt x="823946" y="258726"/>
                  <a:pt x="806446" y="264253"/>
                  <a:pt x="812381" y="246445"/>
                </a:cubicBezTo>
                <a:cubicBezTo>
                  <a:pt x="824253" y="242453"/>
                  <a:pt x="819342" y="255347"/>
                  <a:pt x="820263" y="262307"/>
                </a:cubicBezTo>
                <a:cubicBezTo>
                  <a:pt x="838377" y="267219"/>
                  <a:pt x="835818" y="251459"/>
                  <a:pt x="851988" y="254427"/>
                </a:cubicBezTo>
                <a:cubicBezTo>
                  <a:pt x="871639" y="258520"/>
                  <a:pt x="872866" y="281139"/>
                  <a:pt x="903570" y="274281"/>
                </a:cubicBezTo>
                <a:cubicBezTo>
                  <a:pt x="912167" y="274896"/>
                  <a:pt x="905309" y="260159"/>
                  <a:pt x="907561" y="254427"/>
                </a:cubicBezTo>
                <a:cubicBezTo>
                  <a:pt x="926700" y="251050"/>
                  <a:pt x="935604" y="258111"/>
                  <a:pt x="947271" y="262307"/>
                </a:cubicBezTo>
                <a:cubicBezTo>
                  <a:pt x="953514" y="263228"/>
                  <a:pt x="956149" y="260567"/>
                  <a:pt x="958388" y="257522"/>
                </a:cubicBezTo>
                <a:close/>
                <a:moveTo>
                  <a:pt x="962001" y="148744"/>
                </a:moveTo>
                <a:lnTo>
                  <a:pt x="962001" y="202845"/>
                </a:lnTo>
                <a:lnTo>
                  <a:pt x="955253" y="210624"/>
                </a:lnTo>
                <a:cubicBezTo>
                  <a:pt x="946247" y="207758"/>
                  <a:pt x="943382" y="198650"/>
                  <a:pt x="939391" y="190872"/>
                </a:cubicBezTo>
                <a:cubicBezTo>
                  <a:pt x="932738" y="190872"/>
                  <a:pt x="926086" y="190872"/>
                  <a:pt x="919534" y="190872"/>
                </a:cubicBezTo>
                <a:cubicBezTo>
                  <a:pt x="913395" y="169173"/>
                  <a:pt x="880339" y="174393"/>
                  <a:pt x="883818" y="143178"/>
                </a:cubicBezTo>
                <a:cubicBezTo>
                  <a:pt x="896815" y="132331"/>
                  <a:pt x="935909" y="147683"/>
                  <a:pt x="943382" y="131205"/>
                </a:cubicBezTo>
                <a:cubicBezTo>
                  <a:pt x="950444" y="132126"/>
                  <a:pt x="952490" y="138061"/>
                  <a:pt x="951364" y="147068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5"/>
              </a:gs>
            </a:gsLst>
            <a:lin ang="540001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libri"/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8 Three columns">
  <p:cSld name="CUSTOM_8">
    <p:spTree>
      <p:nvGrpSpPr>
        <p:cNvPr id="1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11"/>
          <p:cNvSpPr txBox="1">
            <a:spLocks noGrp="1"/>
          </p:cNvSpPr>
          <p:nvPr>
            <p:ph type="subTitle" idx="1"/>
          </p:nvPr>
        </p:nvSpPr>
        <p:spPr>
          <a:xfrm>
            <a:off x="5056206" y="1729975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451" name="Google Shape;451;p11"/>
          <p:cNvSpPr txBox="1">
            <a:spLocks noGrp="1"/>
          </p:cNvSpPr>
          <p:nvPr>
            <p:ph type="subTitle" idx="2"/>
          </p:nvPr>
        </p:nvSpPr>
        <p:spPr>
          <a:xfrm>
            <a:off x="5056206" y="3334868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452" name="Google Shape;452;p11"/>
          <p:cNvSpPr txBox="1">
            <a:spLocks noGrp="1"/>
          </p:cNvSpPr>
          <p:nvPr>
            <p:ph type="subTitle" idx="3"/>
          </p:nvPr>
        </p:nvSpPr>
        <p:spPr>
          <a:xfrm>
            <a:off x="5056206" y="4939762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1800"/>
              <a:buNone/>
              <a:defRPr sz="18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1800"/>
              <a:buNone/>
              <a:defRPr sz="1800" b="1"/>
            </a:lvl9pPr>
          </a:lstStyle>
          <a:p>
            <a:endParaRPr/>
          </a:p>
        </p:txBody>
      </p:sp>
      <p:sp>
        <p:nvSpPr>
          <p:cNvPr id="453" name="Google Shape;453;p1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7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454" name="Google Shape;454;p11"/>
          <p:cNvSpPr txBox="1">
            <a:spLocks noGrp="1"/>
          </p:cNvSpPr>
          <p:nvPr>
            <p:ph type="body" idx="4"/>
          </p:nvPr>
        </p:nvSpPr>
        <p:spPr>
          <a:xfrm>
            <a:off x="5056200" y="2167925"/>
            <a:ext cx="64068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21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21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21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21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2100"/>
              </a:spcBef>
              <a:spcAft>
                <a:spcPts val="21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455" name="Google Shape;455;p11"/>
          <p:cNvSpPr txBox="1">
            <a:spLocks noGrp="1"/>
          </p:cNvSpPr>
          <p:nvPr>
            <p:ph type="body" idx="5"/>
          </p:nvPr>
        </p:nvSpPr>
        <p:spPr>
          <a:xfrm>
            <a:off x="5056200" y="3761388"/>
            <a:ext cx="64068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21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21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21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21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2100"/>
              </a:spcBef>
              <a:spcAft>
                <a:spcPts val="21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456" name="Google Shape;456;p11"/>
          <p:cNvSpPr txBox="1">
            <a:spLocks noGrp="1"/>
          </p:cNvSpPr>
          <p:nvPr>
            <p:ph type="body" idx="6"/>
          </p:nvPr>
        </p:nvSpPr>
        <p:spPr>
          <a:xfrm>
            <a:off x="5056200" y="5353050"/>
            <a:ext cx="64077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21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21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21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21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21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2100"/>
              </a:spcBef>
              <a:spcAft>
                <a:spcPts val="21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457" name="Google Shape;457;p11"/>
          <p:cNvSpPr/>
          <p:nvPr/>
        </p:nvSpPr>
        <p:spPr>
          <a:xfrm rot="7057632">
            <a:off x="233261" y="1754682"/>
            <a:ext cx="2261852" cy="2109498"/>
          </a:xfrm>
          <a:custGeom>
            <a:avLst/>
            <a:gdLst/>
            <a:ahLst/>
            <a:cxnLst/>
            <a:rect l="l" t="t" r="r" b="b"/>
            <a:pathLst>
              <a:path w="2343817" h="2185942" extrusionOk="0">
                <a:moveTo>
                  <a:pt x="1241245" y="2132116"/>
                </a:moveTo>
                <a:cubicBezTo>
                  <a:pt x="1275612" y="2125962"/>
                  <a:pt x="1289613" y="2170195"/>
                  <a:pt x="1265959" y="2185682"/>
                </a:cubicBezTo>
                <a:cubicBezTo>
                  <a:pt x="1238062" y="2189288"/>
                  <a:pt x="1229896" y="2154603"/>
                  <a:pt x="1241245" y="2132116"/>
                </a:cubicBezTo>
                <a:close/>
                <a:moveTo>
                  <a:pt x="2163023" y="2066349"/>
                </a:moveTo>
                <a:cubicBezTo>
                  <a:pt x="2186253" y="2073350"/>
                  <a:pt x="2169175" y="2113022"/>
                  <a:pt x="2146475" y="2095094"/>
                </a:cubicBezTo>
                <a:cubicBezTo>
                  <a:pt x="2143504" y="2076957"/>
                  <a:pt x="2159841" y="2078229"/>
                  <a:pt x="2163023" y="2066349"/>
                </a:cubicBezTo>
                <a:close/>
                <a:moveTo>
                  <a:pt x="1072587" y="2054045"/>
                </a:moveTo>
                <a:cubicBezTo>
                  <a:pt x="1082240" y="2052773"/>
                  <a:pt x="1083195" y="2064334"/>
                  <a:pt x="1089031" y="2070592"/>
                </a:cubicBezTo>
                <a:cubicBezTo>
                  <a:pt x="1092742" y="2074305"/>
                  <a:pt x="1105683" y="2104536"/>
                  <a:pt x="1089031" y="2111642"/>
                </a:cubicBezTo>
                <a:cubicBezTo>
                  <a:pt x="1072270" y="2103793"/>
                  <a:pt x="1070890" y="2080457"/>
                  <a:pt x="1072587" y="2054045"/>
                </a:cubicBezTo>
                <a:close/>
                <a:moveTo>
                  <a:pt x="1027190" y="2045771"/>
                </a:moveTo>
                <a:cubicBezTo>
                  <a:pt x="1028462" y="2055318"/>
                  <a:pt x="1026553" y="2061576"/>
                  <a:pt x="1023158" y="2066349"/>
                </a:cubicBezTo>
                <a:cubicBezTo>
                  <a:pt x="1015735" y="2066880"/>
                  <a:pt x="1014461" y="2061258"/>
                  <a:pt x="1006718" y="2062213"/>
                </a:cubicBezTo>
                <a:cubicBezTo>
                  <a:pt x="1011279" y="2054470"/>
                  <a:pt x="1011491" y="2042378"/>
                  <a:pt x="1027190" y="2045771"/>
                </a:cubicBezTo>
                <a:close/>
                <a:moveTo>
                  <a:pt x="916130" y="2033359"/>
                </a:moveTo>
                <a:cubicBezTo>
                  <a:pt x="916978" y="2048422"/>
                  <a:pt x="921752" y="2049165"/>
                  <a:pt x="916130" y="2062212"/>
                </a:cubicBezTo>
                <a:cubicBezTo>
                  <a:pt x="903614" y="2059666"/>
                  <a:pt x="895128" y="2053089"/>
                  <a:pt x="895552" y="2037497"/>
                </a:cubicBezTo>
                <a:cubicBezTo>
                  <a:pt x="900325" y="2034102"/>
                  <a:pt x="906583" y="2032087"/>
                  <a:pt x="916130" y="2033359"/>
                </a:cubicBezTo>
                <a:close/>
                <a:moveTo>
                  <a:pt x="961530" y="2012783"/>
                </a:moveTo>
                <a:cubicBezTo>
                  <a:pt x="981047" y="2015117"/>
                  <a:pt x="977441" y="2040680"/>
                  <a:pt x="994307" y="2045773"/>
                </a:cubicBezTo>
                <a:cubicBezTo>
                  <a:pt x="990594" y="2052986"/>
                  <a:pt x="985077" y="2058500"/>
                  <a:pt x="977867" y="2062213"/>
                </a:cubicBezTo>
                <a:cubicBezTo>
                  <a:pt x="965242" y="2061152"/>
                  <a:pt x="959408" y="2053303"/>
                  <a:pt x="949120" y="2049803"/>
                </a:cubicBezTo>
                <a:cubicBezTo>
                  <a:pt x="945195" y="2029331"/>
                  <a:pt x="960152" y="2027847"/>
                  <a:pt x="961530" y="2012783"/>
                </a:cubicBezTo>
                <a:close/>
                <a:moveTo>
                  <a:pt x="986033" y="1967594"/>
                </a:moveTo>
                <a:cubicBezTo>
                  <a:pt x="999823" y="1981808"/>
                  <a:pt x="989322" y="2005251"/>
                  <a:pt x="961425" y="2000478"/>
                </a:cubicBezTo>
                <a:cubicBezTo>
                  <a:pt x="952302" y="1982658"/>
                  <a:pt x="962909" y="1964943"/>
                  <a:pt x="986033" y="1967594"/>
                </a:cubicBezTo>
                <a:close/>
                <a:moveTo>
                  <a:pt x="650841" y="1911800"/>
                </a:moveTo>
                <a:cubicBezTo>
                  <a:pt x="659115" y="1909679"/>
                  <a:pt x="666646" y="1913815"/>
                  <a:pt x="665055" y="1930575"/>
                </a:cubicBezTo>
                <a:cubicBezTo>
                  <a:pt x="652220" y="1937576"/>
                  <a:pt x="643310" y="1939591"/>
                  <a:pt x="632172" y="1930575"/>
                </a:cubicBezTo>
                <a:cubicBezTo>
                  <a:pt x="633551" y="1922301"/>
                  <a:pt x="642567" y="1913922"/>
                  <a:pt x="650841" y="1911800"/>
                </a:cubicBezTo>
                <a:close/>
                <a:moveTo>
                  <a:pt x="1138354" y="1901723"/>
                </a:moveTo>
                <a:cubicBezTo>
                  <a:pt x="1147053" y="1899921"/>
                  <a:pt x="1149281" y="1904588"/>
                  <a:pt x="1154902" y="1905860"/>
                </a:cubicBezTo>
                <a:cubicBezTo>
                  <a:pt x="1153417" y="1911270"/>
                  <a:pt x="1147585" y="1912330"/>
                  <a:pt x="1146629" y="1918271"/>
                </a:cubicBezTo>
                <a:cubicBezTo>
                  <a:pt x="1139416" y="1917210"/>
                  <a:pt x="1137188" y="1911163"/>
                  <a:pt x="1138354" y="1901723"/>
                </a:cubicBezTo>
                <a:close/>
                <a:moveTo>
                  <a:pt x="2191770" y="1881146"/>
                </a:moveTo>
                <a:cubicBezTo>
                  <a:pt x="2189860" y="1895679"/>
                  <a:pt x="2198558" y="1920711"/>
                  <a:pt x="2179465" y="1918166"/>
                </a:cubicBezTo>
                <a:cubicBezTo>
                  <a:pt x="2175435" y="1911271"/>
                  <a:pt x="2174904" y="1880085"/>
                  <a:pt x="2191770" y="1881146"/>
                </a:cubicBezTo>
                <a:close/>
                <a:moveTo>
                  <a:pt x="730926" y="1881145"/>
                </a:moveTo>
                <a:cubicBezTo>
                  <a:pt x="744398" y="1880084"/>
                  <a:pt x="750761" y="1886129"/>
                  <a:pt x="751505" y="1897587"/>
                </a:cubicBezTo>
                <a:cubicBezTo>
                  <a:pt x="741747" y="1895040"/>
                  <a:pt x="732304" y="1891964"/>
                  <a:pt x="730926" y="1881145"/>
                </a:cubicBezTo>
                <a:close/>
                <a:moveTo>
                  <a:pt x="658305" y="1845915"/>
                </a:moveTo>
                <a:cubicBezTo>
                  <a:pt x="661686" y="1846194"/>
                  <a:pt x="666645" y="1848634"/>
                  <a:pt x="673328" y="1848262"/>
                </a:cubicBezTo>
                <a:cubicBezTo>
                  <a:pt x="677571" y="1862052"/>
                  <a:pt x="660493" y="1854733"/>
                  <a:pt x="652750" y="1856535"/>
                </a:cubicBezTo>
                <a:cubicBezTo>
                  <a:pt x="653121" y="1847519"/>
                  <a:pt x="654924" y="1845637"/>
                  <a:pt x="658305" y="1845915"/>
                </a:cubicBezTo>
                <a:close/>
                <a:moveTo>
                  <a:pt x="1182188" y="1843513"/>
                </a:moveTo>
                <a:cubicBezTo>
                  <a:pt x="1194772" y="1848257"/>
                  <a:pt x="1197915" y="1875285"/>
                  <a:pt x="1171343" y="1868842"/>
                </a:cubicBezTo>
                <a:cubicBezTo>
                  <a:pt x="1167842" y="1864067"/>
                  <a:pt x="1165933" y="1857809"/>
                  <a:pt x="1167207" y="1848262"/>
                </a:cubicBezTo>
                <a:cubicBezTo>
                  <a:pt x="1172749" y="1842826"/>
                  <a:pt x="1177993" y="1841931"/>
                  <a:pt x="1182188" y="1843513"/>
                </a:cubicBezTo>
                <a:close/>
                <a:moveTo>
                  <a:pt x="2192764" y="1823197"/>
                </a:moveTo>
                <a:cubicBezTo>
                  <a:pt x="2195840" y="1823265"/>
                  <a:pt x="2198744" y="1824667"/>
                  <a:pt x="2200892" y="1826822"/>
                </a:cubicBezTo>
                <a:cubicBezTo>
                  <a:pt x="2205188" y="1831131"/>
                  <a:pt x="2206461" y="1838450"/>
                  <a:pt x="2200043" y="1844126"/>
                </a:cubicBezTo>
                <a:cubicBezTo>
                  <a:pt x="2189541" y="1843595"/>
                  <a:pt x="2184131" y="1838079"/>
                  <a:pt x="2183601" y="1827578"/>
                </a:cubicBezTo>
                <a:cubicBezTo>
                  <a:pt x="2186439" y="1824396"/>
                  <a:pt x="2189688" y="1823129"/>
                  <a:pt x="2192764" y="1823197"/>
                </a:cubicBezTo>
                <a:close/>
                <a:moveTo>
                  <a:pt x="1158934" y="1770086"/>
                </a:moveTo>
                <a:cubicBezTo>
                  <a:pt x="1169329" y="1776133"/>
                  <a:pt x="1176011" y="1785997"/>
                  <a:pt x="1179617" y="1798832"/>
                </a:cubicBezTo>
                <a:cubicBezTo>
                  <a:pt x="1174739" y="1827472"/>
                  <a:pt x="1124990" y="1815380"/>
                  <a:pt x="1126051" y="1790664"/>
                </a:cubicBezTo>
                <a:cubicBezTo>
                  <a:pt x="1128596" y="1775496"/>
                  <a:pt x="1138780" y="1767753"/>
                  <a:pt x="1158934" y="1770086"/>
                </a:cubicBezTo>
                <a:close/>
                <a:moveTo>
                  <a:pt x="868624" y="1726093"/>
                </a:moveTo>
                <a:cubicBezTo>
                  <a:pt x="874313" y="1723362"/>
                  <a:pt x="882136" y="1724316"/>
                  <a:pt x="887386" y="1728931"/>
                </a:cubicBezTo>
                <a:cubicBezTo>
                  <a:pt x="887808" y="1743145"/>
                  <a:pt x="879004" y="1748129"/>
                  <a:pt x="862669" y="1745371"/>
                </a:cubicBezTo>
                <a:cubicBezTo>
                  <a:pt x="859382" y="1735241"/>
                  <a:pt x="862936" y="1728824"/>
                  <a:pt x="868624" y="1726093"/>
                </a:cubicBezTo>
                <a:close/>
                <a:moveTo>
                  <a:pt x="1368852" y="1724793"/>
                </a:moveTo>
                <a:cubicBezTo>
                  <a:pt x="1360366" y="1738265"/>
                  <a:pt x="1361214" y="1761072"/>
                  <a:pt x="1335969" y="1757783"/>
                </a:cubicBezTo>
                <a:cubicBezTo>
                  <a:pt x="1331833" y="1731583"/>
                  <a:pt x="1344881" y="1722778"/>
                  <a:pt x="1368852" y="1724793"/>
                </a:cubicBezTo>
                <a:close/>
                <a:moveTo>
                  <a:pt x="1323520" y="1704215"/>
                </a:moveTo>
                <a:cubicBezTo>
                  <a:pt x="1328677" y="1703897"/>
                  <a:pt x="1334538" y="1704268"/>
                  <a:pt x="1340000" y="1704215"/>
                </a:cubicBezTo>
                <a:cubicBezTo>
                  <a:pt x="1338622" y="1713868"/>
                  <a:pt x="1335122" y="1721186"/>
                  <a:pt x="1331833" y="1728931"/>
                </a:cubicBezTo>
                <a:cubicBezTo>
                  <a:pt x="1320482" y="1726597"/>
                  <a:pt x="1308709" y="1724581"/>
                  <a:pt x="1311255" y="1708353"/>
                </a:cubicBezTo>
                <a:cubicBezTo>
                  <a:pt x="1313907" y="1705542"/>
                  <a:pt x="1318362" y="1704534"/>
                  <a:pt x="1323520" y="1704215"/>
                </a:cubicBezTo>
                <a:close/>
                <a:moveTo>
                  <a:pt x="2216485" y="1683636"/>
                </a:moveTo>
                <a:cubicBezTo>
                  <a:pt x="2225184" y="1682895"/>
                  <a:pt x="2231547" y="1730309"/>
                  <a:pt x="2224652" y="1737204"/>
                </a:cubicBezTo>
                <a:cubicBezTo>
                  <a:pt x="2223804" y="1737946"/>
                  <a:pt x="2216696" y="1736144"/>
                  <a:pt x="2216485" y="1737204"/>
                </a:cubicBezTo>
                <a:cubicBezTo>
                  <a:pt x="2211818" y="1749614"/>
                  <a:pt x="2214576" y="1773905"/>
                  <a:pt x="2195907" y="1765949"/>
                </a:cubicBezTo>
                <a:cubicBezTo>
                  <a:pt x="2190816" y="1756085"/>
                  <a:pt x="2189755" y="1752161"/>
                  <a:pt x="2191770" y="1741234"/>
                </a:cubicBezTo>
                <a:cubicBezTo>
                  <a:pt x="2192829" y="1735931"/>
                  <a:pt x="2202378" y="1729460"/>
                  <a:pt x="2204180" y="1724793"/>
                </a:cubicBezTo>
                <a:cubicBezTo>
                  <a:pt x="2206408" y="1718854"/>
                  <a:pt x="2201635" y="1710049"/>
                  <a:pt x="2204180" y="1704215"/>
                </a:cubicBezTo>
                <a:cubicBezTo>
                  <a:pt x="2207149" y="1697320"/>
                  <a:pt x="2220302" y="1693396"/>
                  <a:pt x="2216485" y="1683636"/>
                </a:cubicBezTo>
                <a:close/>
                <a:moveTo>
                  <a:pt x="854395" y="1675469"/>
                </a:moveTo>
                <a:cubicBezTo>
                  <a:pt x="868079" y="1676847"/>
                  <a:pt x="860866" y="1699123"/>
                  <a:pt x="862668" y="1712489"/>
                </a:cubicBezTo>
                <a:cubicBezTo>
                  <a:pt x="849516" y="1715989"/>
                  <a:pt x="849940" y="1706018"/>
                  <a:pt x="842091" y="1704214"/>
                </a:cubicBezTo>
                <a:cubicBezTo>
                  <a:pt x="837848" y="1686288"/>
                  <a:pt x="850578" y="1685227"/>
                  <a:pt x="854395" y="1675469"/>
                </a:cubicBezTo>
                <a:close/>
                <a:moveTo>
                  <a:pt x="1632126" y="1671332"/>
                </a:moveTo>
                <a:cubicBezTo>
                  <a:pt x="1656417" y="1669104"/>
                  <a:pt x="1665114" y="1682257"/>
                  <a:pt x="1677419" y="1691805"/>
                </a:cubicBezTo>
                <a:cubicBezTo>
                  <a:pt x="1678586" y="1698487"/>
                  <a:pt x="1673495" y="1698911"/>
                  <a:pt x="1673282" y="1704215"/>
                </a:cubicBezTo>
                <a:cubicBezTo>
                  <a:pt x="1648674" y="1704215"/>
                  <a:pt x="1640401" y="1687667"/>
                  <a:pt x="1632126" y="1671332"/>
                </a:cubicBezTo>
                <a:close/>
                <a:moveTo>
                  <a:pt x="866701" y="1638450"/>
                </a:moveTo>
                <a:cubicBezTo>
                  <a:pt x="882929" y="1636965"/>
                  <a:pt x="875293" y="1671226"/>
                  <a:pt x="862669" y="1667196"/>
                </a:cubicBezTo>
                <a:cubicBezTo>
                  <a:pt x="855563" y="1660088"/>
                  <a:pt x="858108" y="1641845"/>
                  <a:pt x="866701" y="1638450"/>
                </a:cubicBezTo>
                <a:close/>
                <a:moveTo>
                  <a:pt x="455243" y="1638237"/>
                </a:moveTo>
                <a:cubicBezTo>
                  <a:pt x="469455" y="1636435"/>
                  <a:pt x="467864" y="1642693"/>
                  <a:pt x="475820" y="1646406"/>
                </a:cubicBezTo>
                <a:cubicBezTo>
                  <a:pt x="491412" y="1654042"/>
                  <a:pt x="502338" y="1655421"/>
                  <a:pt x="504566" y="1679287"/>
                </a:cubicBezTo>
                <a:cubicBezTo>
                  <a:pt x="512840" y="1679287"/>
                  <a:pt x="521008" y="1679287"/>
                  <a:pt x="529388" y="1679287"/>
                </a:cubicBezTo>
                <a:cubicBezTo>
                  <a:pt x="532146" y="1688834"/>
                  <a:pt x="539782" y="1693501"/>
                  <a:pt x="545723" y="1699866"/>
                </a:cubicBezTo>
                <a:cubicBezTo>
                  <a:pt x="549966" y="1720763"/>
                  <a:pt x="535433" y="1722672"/>
                  <a:pt x="529388" y="1732962"/>
                </a:cubicBezTo>
                <a:cubicBezTo>
                  <a:pt x="513583" y="1733597"/>
                  <a:pt x="509553" y="1722672"/>
                  <a:pt x="496400" y="1720657"/>
                </a:cubicBezTo>
                <a:cubicBezTo>
                  <a:pt x="479956" y="1722035"/>
                  <a:pt x="477730" y="1737629"/>
                  <a:pt x="459380" y="1737098"/>
                </a:cubicBezTo>
                <a:cubicBezTo>
                  <a:pt x="437741" y="1734023"/>
                  <a:pt x="427133" y="1719914"/>
                  <a:pt x="418223" y="1704109"/>
                </a:cubicBezTo>
                <a:cubicBezTo>
                  <a:pt x="418011" y="1673029"/>
                  <a:pt x="429360" y="1641526"/>
                  <a:pt x="455243" y="1638237"/>
                </a:cubicBezTo>
                <a:close/>
                <a:moveTo>
                  <a:pt x="1722713" y="1626039"/>
                </a:moveTo>
                <a:cubicBezTo>
                  <a:pt x="1734700" y="1634314"/>
                  <a:pt x="1747427" y="1623387"/>
                  <a:pt x="1759732" y="1626039"/>
                </a:cubicBezTo>
                <a:cubicBezTo>
                  <a:pt x="1770127" y="1628267"/>
                  <a:pt x="1773098" y="1638237"/>
                  <a:pt x="1784447" y="1638450"/>
                </a:cubicBezTo>
                <a:cubicBezTo>
                  <a:pt x="1781160" y="1652664"/>
                  <a:pt x="1790494" y="1654255"/>
                  <a:pt x="1788584" y="1667195"/>
                </a:cubicBezTo>
                <a:cubicBezTo>
                  <a:pt x="1802798" y="1663908"/>
                  <a:pt x="1804389" y="1673349"/>
                  <a:pt x="1817330" y="1671332"/>
                </a:cubicBezTo>
                <a:cubicBezTo>
                  <a:pt x="1815103" y="1679818"/>
                  <a:pt x="1823165" y="1680137"/>
                  <a:pt x="1825604" y="1683743"/>
                </a:cubicBezTo>
                <a:cubicBezTo>
                  <a:pt x="1827832" y="1687138"/>
                  <a:pt x="1827090" y="1692123"/>
                  <a:pt x="1829742" y="1696048"/>
                </a:cubicBezTo>
                <a:cubicBezTo>
                  <a:pt x="1834302" y="1703048"/>
                  <a:pt x="1844697" y="1708882"/>
                  <a:pt x="1846184" y="1716626"/>
                </a:cubicBezTo>
                <a:cubicBezTo>
                  <a:pt x="1847244" y="1722567"/>
                  <a:pt x="1836954" y="1729673"/>
                  <a:pt x="1842045" y="1737205"/>
                </a:cubicBezTo>
                <a:cubicBezTo>
                  <a:pt x="1845651" y="1750358"/>
                  <a:pt x="1828468" y="1742826"/>
                  <a:pt x="1829742" y="1753646"/>
                </a:cubicBezTo>
                <a:cubicBezTo>
                  <a:pt x="1834091" y="1796394"/>
                  <a:pt x="1822423" y="1823124"/>
                  <a:pt x="1805027" y="1844126"/>
                </a:cubicBezTo>
                <a:cubicBezTo>
                  <a:pt x="1799830" y="1841050"/>
                  <a:pt x="1798237" y="1847945"/>
                  <a:pt x="1796859" y="1848263"/>
                </a:cubicBezTo>
                <a:cubicBezTo>
                  <a:pt x="1762173" y="1854203"/>
                  <a:pt x="1722501" y="1844656"/>
                  <a:pt x="1702241" y="1831821"/>
                </a:cubicBezTo>
                <a:cubicBezTo>
                  <a:pt x="1696513" y="1815486"/>
                  <a:pt x="1683997" y="1806152"/>
                  <a:pt x="1677526" y="1790664"/>
                </a:cubicBezTo>
                <a:cubicBezTo>
                  <a:pt x="1677526" y="1774225"/>
                  <a:pt x="1677526" y="1757783"/>
                  <a:pt x="1677526" y="1741341"/>
                </a:cubicBezTo>
                <a:cubicBezTo>
                  <a:pt x="1676465" y="1734022"/>
                  <a:pt x="1670312" y="1731901"/>
                  <a:pt x="1660978" y="1732962"/>
                </a:cubicBezTo>
                <a:cubicBezTo>
                  <a:pt x="1670844" y="1723732"/>
                  <a:pt x="1690679" y="1724263"/>
                  <a:pt x="1706271" y="1720657"/>
                </a:cubicBezTo>
                <a:cubicBezTo>
                  <a:pt x="1711257" y="1703473"/>
                  <a:pt x="1716350" y="1694457"/>
                  <a:pt x="1706271" y="1679500"/>
                </a:cubicBezTo>
                <a:cubicBezTo>
                  <a:pt x="1708605" y="1658604"/>
                  <a:pt x="1712318" y="1638874"/>
                  <a:pt x="1722713" y="1626039"/>
                </a:cubicBezTo>
                <a:close/>
                <a:moveTo>
                  <a:pt x="940845" y="1593157"/>
                </a:moveTo>
                <a:cubicBezTo>
                  <a:pt x="957499" y="1590186"/>
                  <a:pt x="964288" y="1597081"/>
                  <a:pt x="961423" y="1613735"/>
                </a:cubicBezTo>
                <a:cubicBezTo>
                  <a:pt x="954528" y="1613735"/>
                  <a:pt x="947740" y="1613735"/>
                  <a:pt x="940845" y="1613735"/>
                </a:cubicBezTo>
                <a:cubicBezTo>
                  <a:pt x="940845" y="1606840"/>
                  <a:pt x="940845" y="1599945"/>
                  <a:pt x="940845" y="1593157"/>
                </a:cubicBezTo>
                <a:close/>
                <a:moveTo>
                  <a:pt x="492263" y="1572579"/>
                </a:moveTo>
                <a:cubicBezTo>
                  <a:pt x="502975" y="1571305"/>
                  <a:pt x="509977" y="1574063"/>
                  <a:pt x="508703" y="1584882"/>
                </a:cubicBezTo>
                <a:cubicBezTo>
                  <a:pt x="497989" y="1586049"/>
                  <a:pt x="490989" y="1583397"/>
                  <a:pt x="492263" y="1572579"/>
                </a:cubicBezTo>
                <a:close/>
                <a:moveTo>
                  <a:pt x="1599041" y="1571757"/>
                </a:moveTo>
                <a:cubicBezTo>
                  <a:pt x="1615261" y="1575078"/>
                  <a:pt x="1620829" y="1589020"/>
                  <a:pt x="1632127" y="1597294"/>
                </a:cubicBezTo>
                <a:cubicBezTo>
                  <a:pt x="1625975" y="1603447"/>
                  <a:pt x="1619822" y="1609705"/>
                  <a:pt x="1615685" y="1617872"/>
                </a:cubicBezTo>
                <a:cubicBezTo>
                  <a:pt x="1595320" y="1618296"/>
                  <a:pt x="1595426" y="1613842"/>
                  <a:pt x="1578665" y="1617872"/>
                </a:cubicBezTo>
                <a:cubicBezTo>
                  <a:pt x="1578665" y="1602810"/>
                  <a:pt x="1578665" y="1587642"/>
                  <a:pt x="1578665" y="1572579"/>
                </a:cubicBezTo>
                <a:cubicBezTo>
                  <a:pt x="1587045" y="1570723"/>
                  <a:pt x="1593635" y="1570650"/>
                  <a:pt x="1599041" y="1571757"/>
                </a:cubicBezTo>
                <a:close/>
                <a:moveTo>
                  <a:pt x="888777" y="1566133"/>
                </a:moveTo>
                <a:cubicBezTo>
                  <a:pt x="889903" y="1565470"/>
                  <a:pt x="891203" y="1566265"/>
                  <a:pt x="891309" y="1568440"/>
                </a:cubicBezTo>
                <a:cubicBezTo>
                  <a:pt x="898841" y="1583184"/>
                  <a:pt x="896295" y="1618507"/>
                  <a:pt x="870838" y="1613733"/>
                </a:cubicBezTo>
                <a:cubicBezTo>
                  <a:pt x="866699" y="1590398"/>
                  <a:pt x="878474" y="1582973"/>
                  <a:pt x="887279" y="1572577"/>
                </a:cubicBezTo>
                <a:cubicBezTo>
                  <a:pt x="886696" y="1568917"/>
                  <a:pt x="887650" y="1566796"/>
                  <a:pt x="888777" y="1566133"/>
                </a:cubicBezTo>
                <a:close/>
                <a:moveTo>
                  <a:pt x="611461" y="1551801"/>
                </a:moveTo>
                <a:cubicBezTo>
                  <a:pt x="618250" y="1551735"/>
                  <a:pt x="625808" y="1552424"/>
                  <a:pt x="632278" y="1551999"/>
                </a:cubicBezTo>
                <a:cubicBezTo>
                  <a:pt x="639703" y="1566108"/>
                  <a:pt x="645854" y="1575442"/>
                  <a:pt x="640444" y="1593051"/>
                </a:cubicBezTo>
                <a:cubicBezTo>
                  <a:pt x="621988" y="1590504"/>
                  <a:pt x="609154" y="1608113"/>
                  <a:pt x="599288" y="1601324"/>
                </a:cubicBezTo>
                <a:cubicBezTo>
                  <a:pt x="599820" y="1584459"/>
                  <a:pt x="600138" y="1567593"/>
                  <a:pt x="595258" y="1556137"/>
                </a:cubicBezTo>
                <a:cubicBezTo>
                  <a:pt x="598652" y="1552690"/>
                  <a:pt x="604672" y="1551868"/>
                  <a:pt x="611461" y="1551801"/>
                </a:cubicBezTo>
                <a:close/>
                <a:moveTo>
                  <a:pt x="726897" y="1539589"/>
                </a:moveTo>
                <a:cubicBezTo>
                  <a:pt x="726367" y="1550090"/>
                  <a:pt x="720956" y="1555500"/>
                  <a:pt x="710455" y="1556031"/>
                </a:cubicBezTo>
                <a:cubicBezTo>
                  <a:pt x="710879" y="1545636"/>
                  <a:pt x="716396" y="1540120"/>
                  <a:pt x="726897" y="1539589"/>
                </a:cubicBezTo>
                <a:close/>
                <a:moveTo>
                  <a:pt x="870836" y="1506706"/>
                </a:moveTo>
                <a:cubicBezTo>
                  <a:pt x="876034" y="1522935"/>
                  <a:pt x="858851" y="1516677"/>
                  <a:pt x="858533" y="1527284"/>
                </a:cubicBezTo>
                <a:cubicBezTo>
                  <a:pt x="849517" y="1523254"/>
                  <a:pt x="862246" y="1506706"/>
                  <a:pt x="870836" y="1506706"/>
                </a:cubicBezTo>
                <a:close/>
                <a:moveTo>
                  <a:pt x="1591076" y="1473822"/>
                </a:moveTo>
                <a:cubicBezTo>
                  <a:pt x="1590757" y="1499493"/>
                  <a:pt x="1563072" y="1498007"/>
                  <a:pt x="1566361" y="1527284"/>
                </a:cubicBezTo>
                <a:cubicBezTo>
                  <a:pt x="1578029" y="1527921"/>
                  <a:pt x="1576013" y="1514873"/>
                  <a:pt x="1586939" y="1514979"/>
                </a:cubicBezTo>
                <a:cubicBezTo>
                  <a:pt x="1601153" y="1511373"/>
                  <a:pt x="1615473" y="1507873"/>
                  <a:pt x="1623957" y="1498539"/>
                </a:cubicBezTo>
                <a:cubicBezTo>
                  <a:pt x="1607411" y="1495887"/>
                  <a:pt x="1617488" y="1466610"/>
                  <a:pt x="1591076" y="1473822"/>
                </a:cubicBezTo>
                <a:close/>
                <a:moveTo>
                  <a:pt x="2084848" y="1391510"/>
                </a:moveTo>
                <a:cubicBezTo>
                  <a:pt x="2086015" y="1405406"/>
                  <a:pt x="2089833" y="1416755"/>
                  <a:pt x="2105320" y="1416224"/>
                </a:cubicBezTo>
                <a:cubicBezTo>
                  <a:pt x="2102774" y="1403708"/>
                  <a:pt x="2098956" y="1392466"/>
                  <a:pt x="2084848" y="1391510"/>
                </a:cubicBezTo>
                <a:close/>
                <a:moveTo>
                  <a:pt x="1730880" y="1354490"/>
                </a:moveTo>
                <a:cubicBezTo>
                  <a:pt x="1714228" y="1365204"/>
                  <a:pt x="1686648" y="1365097"/>
                  <a:pt x="1673282" y="1379206"/>
                </a:cubicBezTo>
                <a:cubicBezTo>
                  <a:pt x="1676571" y="1393525"/>
                  <a:pt x="1668722" y="1396602"/>
                  <a:pt x="1665116" y="1403921"/>
                </a:cubicBezTo>
                <a:cubicBezTo>
                  <a:pt x="1686754" y="1405830"/>
                  <a:pt x="1686754" y="1413044"/>
                  <a:pt x="1677419" y="1428636"/>
                </a:cubicBezTo>
                <a:cubicBezTo>
                  <a:pt x="1697891" y="1432666"/>
                  <a:pt x="1693649" y="1411983"/>
                  <a:pt x="1706166" y="1408058"/>
                </a:cubicBezTo>
                <a:cubicBezTo>
                  <a:pt x="1741064" y="1407208"/>
                  <a:pt x="1757293" y="1387797"/>
                  <a:pt x="1772038" y="1366901"/>
                </a:cubicBezTo>
                <a:cubicBezTo>
                  <a:pt x="1758036" y="1356611"/>
                  <a:pt x="1747003" y="1365417"/>
                  <a:pt x="1730880" y="1354490"/>
                </a:cubicBezTo>
                <a:close/>
                <a:moveTo>
                  <a:pt x="562164" y="1317472"/>
                </a:moveTo>
                <a:cubicBezTo>
                  <a:pt x="574045" y="1316622"/>
                  <a:pt x="583059" y="1318533"/>
                  <a:pt x="586878" y="1325639"/>
                </a:cubicBezTo>
                <a:cubicBezTo>
                  <a:pt x="601516" y="1320335"/>
                  <a:pt x="601942" y="1316411"/>
                  <a:pt x="619868" y="1321609"/>
                </a:cubicBezTo>
                <a:cubicBezTo>
                  <a:pt x="625809" y="1329351"/>
                  <a:pt x="619973" y="1348869"/>
                  <a:pt x="628141" y="1354492"/>
                </a:cubicBezTo>
                <a:cubicBezTo>
                  <a:pt x="621883" y="1372312"/>
                  <a:pt x="599820" y="1374540"/>
                  <a:pt x="586878" y="1375070"/>
                </a:cubicBezTo>
                <a:cubicBezTo>
                  <a:pt x="585607" y="1384617"/>
                  <a:pt x="587622" y="1390875"/>
                  <a:pt x="591015" y="1395648"/>
                </a:cubicBezTo>
                <a:cubicBezTo>
                  <a:pt x="603003" y="1390981"/>
                  <a:pt x="598971" y="1373160"/>
                  <a:pt x="615732" y="1383237"/>
                </a:cubicBezTo>
                <a:cubicBezTo>
                  <a:pt x="621670" y="1376872"/>
                  <a:pt x="629308" y="1372205"/>
                  <a:pt x="632172" y="1362659"/>
                </a:cubicBezTo>
                <a:cubicBezTo>
                  <a:pt x="670147" y="1357674"/>
                  <a:pt x="677679" y="1382919"/>
                  <a:pt x="718516" y="1375070"/>
                </a:cubicBezTo>
                <a:cubicBezTo>
                  <a:pt x="725411" y="1390132"/>
                  <a:pt x="739306" y="1398194"/>
                  <a:pt x="751399" y="1408058"/>
                </a:cubicBezTo>
                <a:cubicBezTo>
                  <a:pt x="756703" y="1426091"/>
                  <a:pt x="769219" y="1436911"/>
                  <a:pt x="776114" y="1453246"/>
                </a:cubicBezTo>
                <a:cubicBezTo>
                  <a:pt x="782585" y="1464595"/>
                  <a:pt x="799662" y="1465445"/>
                  <a:pt x="796799" y="1486128"/>
                </a:cubicBezTo>
                <a:cubicBezTo>
                  <a:pt x="789904" y="1491644"/>
                  <a:pt x="783009" y="1497054"/>
                  <a:pt x="767947" y="1494403"/>
                </a:cubicBezTo>
                <a:cubicBezTo>
                  <a:pt x="757551" y="1504480"/>
                  <a:pt x="776645" y="1503100"/>
                  <a:pt x="771978" y="1519117"/>
                </a:cubicBezTo>
                <a:cubicBezTo>
                  <a:pt x="775584" y="1532270"/>
                  <a:pt x="758401" y="1524739"/>
                  <a:pt x="759673" y="1535559"/>
                </a:cubicBezTo>
                <a:cubicBezTo>
                  <a:pt x="765931" y="1551257"/>
                  <a:pt x="784283" y="1554864"/>
                  <a:pt x="792556" y="1568442"/>
                </a:cubicBezTo>
                <a:cubicBezTo>
                  <a:pt x="796056" y="1566214"/>
                  <a:pt x="799344" y="1564093"/>
                  <a:pt x="805072" y="1564304"/>
                </a:cubicBezTo>
                <a:cubicBezTo>
                  <a:pt x="805072" y="1569820"/>
                  <a:pt x="805072" y="1575335"/>
                  <a:pt x="805072" y="1580745"/>
                </a:cubicBezTo>
                <a:cubicBezTo>
                  <a:pt x="795419" y="1582124"/>
                  <a:pt x="789586" y="1587323"/>
                  <a:pt x="776221" y="1584882"/>
                </a:cubicBezTo>
                <a:cubicBezTo>
                  <a:pt x="767841" y="1575442"/>
                  <a:pt x="767522" y="1557939"/>
                  <a:pt x="751504" y="1556137"/>
                </a:cubicBezTo>
                <a:cubicBezTo>
                  <a:pt x="763809" y="1535983"/>
                  <a:pt x="737397" y="1536407"/>
                  <a:pt x="739201" y="1514981"/>
                </a:cubicBezTo>
                <a:cubicBezTo>
                  <a:pt x="721274" y="1510738"/>
                  <a:pt x="720214" y="1523467"/>
                  <a:pt x="710348" y="1527284"/>
                </a:cubicBezTo>
                <a:cubicBezTo>
                  <a:pt x="685846" y="1528558"/>
                  <a:pt x="665692" y="1525375"/>
                  <a:pt x="665055" y="1502569"/>
                </a:cubicBezTo>
                <a:cubicBezTo>
                  <a:pt x="648296" y="1482628"/>
                  <a:pt x="619125" y="1475839"/>
                  <a:pt x="595153" y="1473824"/>
                </a:cubicBezTo>
                <a:cubicBezTo>
                  <a:pt x="581575" y="1480824"/>
                  <a:pt x="574151" y="1493872"/>
                  <a:pt x="574575" y="1514981"/>
                </a:cubicBezTo>
                <a:cubicBezTo>
                  <a:pt x="561316" y="1518693"/>
                  <a:pt x="568741" y="1501509"/>
                  <a:pt x="562164" y="1498539"/>
                </a:cubicBezTo>
                <a:cubicBezTo>
                  <a:pt x="547207" y="1500024"/>
                  <a:pt x="546891" y="1516148"/>
                  <a:pt x="533312" y="1519117"/>
                </a:cubicBezTo>
                <a:cubicBezTo>
                  <a:pt x="538935" y="1528664"/>
                  <a:pt x="545087" y="1537574"/>
                  <a:pt x="553997" y="1543832"/>
                </a:cubicBezTo>
                <a:cubicBezTo>
                  <a:pt x="555906" y="1556774"/>
                  <a:pt x="548904" y="1560698"/>
                  <a:pt x="541692" y="1564410"/>
                </a:cubicBezTo>
                <a:cubicBezTo>
                  <a:pt x="541268" y="1578518"/>
                  <a:pt x="566726" y="1566851"/>
                  <a:pt x="566302" y="1580852"/>
                </a:cubicBezTo>
                <a:cubicBezTo>
                  <a:pt x="569059" y="1597294"/>
                  <a:pt x="550708" y="1592627"/>
                  <a:pt x="537555" y="1593157"/>
                </a:cubicBezTo>
                <a:cubicBezTo>
                  <a:pt x="534054" y="1588384"/>
                  <a:pt x="532145" y="1582124"/>
                  <a:pt x="533419" y="1572579"/>
                </a:cubicBezTo>
                <a:cubicBezTo>
                  <a:pt x="523659" y="1567275"/>
                  <a:pt x="521750" y="1554122"/>
                  <a:pt x="516977" y="1543726"/>
                </a:cubicBezTo>
                <a:cubicBezTo>
                  <a:pt x="508809" y="1547864"/>
                  <a:pt x="499475" y="1550833"/>
                  <a:pt x="496399" y="1560167"/>
                </a:cubicBezTo>
                <a:cubicBezTo>
                  <a:pt x="476775" y="1558365"/>
                  <a:pt x="465637" y="1565047"/>
                  <a:pt x="455242" y="1572579"/>
                </a:cubicBezTo>
                <a:cubicBezTo>
                  <a:pt x="455242" y="1600052"/>
                  <a:pt x="435301" y="1607582"/>
                  <a:pt x="418223" y="1617872"/>
                </a:cubicBezTo>
                <a:cubicBezTo>
                  <a:pt x="401357" y="1621054"/>
                  <a:pt x="397114" y="1611507"/>
                  <a:pt x="381203" y="1613735"/>
                </a:cubicBezTo>
                <a:cubicBezTo>
                  <a:pt x="370913" y="1612992"/>
                  <a:pt x="368261" y="1619993"/>
                  <a:pt x="364761" y="1626038"/>
                </a:cubicBezTo>
                <a:cubicBezTo>
                  <a:pt x="348532" y="1624978"/>
                  <a:pt x="336123" y="1627630"/>
                  <a:pt x="331880" y="1638450"/>
                </a:cubicBezTo>
                <a:cubicBezTo>
                  <a:pt x="305254" y="1640252"/>
                  <a:pt x="290617" y="1644284"/>
                  <a:pt x="270143" y="1634420"/>
                </a:cubicBezTo>
                <a:cubicBezTo>
                  <a:pt x="273538" y="1622751"/>
                  <a:pt x="264311" y="1623706"/>
                  <a:pt x="266007" y="1613842"/>
                </a:cubicBezTo>
                <a:cubicBezTo>
                  <a:pt x="263144" y="1602704"/>
                  <a:pt x="274493" y="1605886"/>
                  <a:pt x="278312" y="1601430"/>
                </a:cubicBezTo>
                <a:cubicBezTo>
                  <a:pt x="275447" y="1583504"/>
                  <a:pt x="290191" y="1583186"/>
                  <a:pt x="290617" y="1568547"/>
                </a:cubicBezTo>
                <a:cubicBezTo>
                  <a:pt x="289767" y="1555713"/>
                  <a:pt x="270143" y="1561652"/>
                  <a:pt x="257734" y="1560380"/>
                </a:cubicBezTo>
                <a:cubicBezTo>
                  <a:pt x="258051" y="1554546"/>
                  <a:pt x="258370" y="1548712"/>
                  <a:pt x="253597" y="1548075"/>
                </a:cubicBezTo>
                <a:cubicBezTo>
                  <a:pt x="266537" y="1527390"/>
                  <a:pt x="295601" y="1549560"/>
                  <a:pt x="307057" y="1556244"/>
                </a:cubicBezTo>
                <a:cubicBezTo>
                  <a:pt x="337819" y="1552742"/>
                  <a:pt x="351715" y="1532270"/>
                  <a:pt x="377066" y="1523254"/>
                </a:cubicBezTo>
                <a:cubicBezTo>
                  <a:pt x="371019" y="1504584"/>
                  <a:pt x="326363" y="1524527"/>
                  <a:pt x="319468" y="1506812"/>
                </a:cubicBezTo>
                <a:cubicBezTo>
                  <a:pt x="297723" y="1507343"/>
                  <a:pt x="292949" y="1512435"/>
                  <a:pt x="282448" y="1498539"/>
                </a:cubicBezTo>
                <a:cubicBezTo>
                  <a:pt x="281388" y="1478385"/>
                  <a:pt x="300692" y="1478491"/>
                  <a:pt x="315332" y="1473824"/>
                </a:cubicBezTo>
                <a:cubicBezTo>
                  <a:pt x="322120" y="1465445"/>
                  <a:pt x="334212" y="1462474"/>
                  <a:pt x="335910" y="1449110"/>
                </a:cubicBezTo>
                <a:cubicBezTo>
                  <a:pt x="344289" y="1450275"/>
                  <a:pt x="343972" y="1460141"/>
                  <a:pt x="352351" y="1461413"/>
                </a:cubicBezTo>
                <a:cubicBezTo>
                  <a:pt x="361685" y="1458444"/>
                  <a:pt x="384385" y="1468838"/>
                  <a:pt x="381098" y="1453246"/>
                </a:cubicBezTo>
                <a:cubicBezTo>
                  <a:pt x="389689" y="1458337"/>
                  <a:pt x="397114" y="1464595"/>
                  <a:pt x="405706" y="1469688"/>
                </a:cubicBezTo>
                <a:cubicBezTo>
                  <a:pt x="410904" y="1468732"/>
                  <a:pt x="411115" y="1457383"/>
                  <a:pt x="405706" y="1457276"/>
                </a:cubicBezTo>
                <a:cubicBezTo>
                  <a:pt x="432756" y="1434896"/>
                  <a:pt x="433073" y="1385784"/>
                  <a:pt x="459273" y="1362659"/>
                </a:cubicBezTo>
                <a:cubicBezTo>
                  <a:pt x="471682" y="1362659"/>
                  <a:pt x="483987" y="1362659"/>
                  <a:pt x="496292" y="1362659"/>
                </a:cubicBezTo>
                <a:cubicBezTo>
                  <a:pt x="498308" y="1349718"/>
                  <a:pt x="488867" y="1348127"/>
                  <a:pt x="492156" y="1333914"/>
                </a:cubicBezTo>
                <a:cubicBezTo>
                  <a:pt x="500324" y="1346006"/>
                  <a:pt x="519523" y="1338581"/>
                  <a:pt x="525144" y="1325639"/>
                </a:cubicBezTo>
                <a:cubicBezTo>
                  <a:pt x="544239" y="1329671"/>
                  <a:pt x="549965" y="1320335"/>
                  <a:pt x="562164" y="1317472"/>
                </a:cubicBezTo>
                <a:close/>
                <a:moveTo>
                  <a:pt x="117823" y="1317472"/>
                </a:moveTo>
                <a:cubicBezTo>
                  <a:pt x="134688" y="1317048"/>
                  <a:pt x="151554" y="1316624"/>
                  <a:pt x="163116" y="1321503"/>
                </a:cubicBezTo>
                <a:cubicBezTo>
                  <a:pt x="163116" y="1332428"/>
                  <a:pt x="164600" y="1344945"/>
                  <a:pt x="158979" y="1350355"/>
                </a:cubicBezTo>
                <a:cubicBezTo>
                  <a:pt x="145826" y="1353961"/>
                  <a:pt x="150493" y="1339641"/>
                  <a:pt x="142538" y="1337945"/>
                </a:cubicBezTo>
                <a:cubicBezTo>
                  <a:pt x="127793" y="1336884"/>
                  <a:pt x="127369" y="1350355"/>
                  <a:pt x="113791" y="1350355"/>
                </a:cubicBezTo>
                <a:cubicBezTo>
                  <a:pt x="98940" y="1339111"/>
                  <a:pt x="112413" y="1330096"/>
                  <a:pt x="117823" y="1317472"/>
                </a:cubicBezTo>
                <a:close/>
                <a:moveTo>
                  <a:pt x="301055" y="1306780"/>
                </a:moveTo>
                <a:cubicBezTo>
                  <a:pt x="314157" y="1306407"/>
                  <a:pt x="327185" y="1307024"/>
                  <a:pt x="340047" y="1309199"/>
                </a:cubicBezTo>
                <a:cubicBezTo>
                  <a:pt x="334424" y="1318639"/>
                  <a:pt x="323073" y="1322352"/>
                  <a:pt x="315330" y="1329777"/>
                </a:cubicBezTo>
                <a:cubicBezTo>
                  <a:pt x="294858" y="1332429"/>
                  <a:pt x="297828" y="1331792"/>
                  <a:pt x="282447" y="1325639"/>
                </a:cubicBezTo>
                <a:cubicBezTo>
                  <a:pt x="269188" y="1331579"/>
                  <a:pt x="247868" y="1329564"/>
                  <a:pt x="228881" y="1329777"/>
                </a:cubicBezTo>
                <a:cubicBezTo>
                  <a:pt x="213394" y="1333914"/>
                  <a:pt x="185709" y="1348445"/>
                  <a:pt x="183588" y="1321502"/>
                </a:cubicBezTo>
                <a:cubicBezTo>
                  <a:pt x="221774" y="1317922"/>
                  <a:pt x="261749" y="1307898"/>
                  <a:pt x="301055" y="1306780"/>
                </a:cubicBezTo>
                <a:close/>
                <a:moveTo>
                  <a:pt x="368898" y="1296787"/>
                </a:moveTo>
                <a:cubicBezTo>
                  <a:pt x="376324" y="1305803"/>
                  <a:pt x="394250" y="1304319"/>
                  <a:pt x="401782" y="1313335"/>
                </a:cubicBezTo>
                <a:cubicBezTo>
                  <a:pt x="399660" y="1316622"/>
                  <a:pt x="397539" y="1320017"/>
                  <a:pt x="397645" y="1325638"/>
                </a:cubicBezTo>
                <a:cubicBezTo>
                  <a:pt x="375156" y="1327760"/>
                  <a:pt x="359458" y="1322775"/>
                  <a:pt x="348320" y="1313335"/>
                </a:cubicBezTo>
                <a:cubicBezTo>
                  <a:pt x="352989" y="1305591"/>
                  <a:pt x="364231" y="1304636"/>
                  <a:pt x="368898" y="1296787"/>
                </a:cubicBezTo>
                <a:close/>
                <a:moveTo>
                  <a:pt x="862670" y="1263904"/>
                </a:moveTo>
                <a:cubicBezTo>
                  <a:pt x="862140" y="1280133"/>
                  <a:pt x="844744" y="1276526"/>
                  <a:pt x="854397" y="1292755"/>
                </a:cubicBezTo>
                <a:cubicBezTo>
                  <a:pt x="867867" y="1291164"/>
                  <a:pt x="881020" y="1289149"/>
                  <a:pt x="883248" y="1276209"/>
                </a:cubicBezTo>
                <a:cubicBezTo>
                  <a:pt x="873489" y="1275042"/>
                  <a:pt x="875612" y="1261995"/>
                  <a:pt x="862670" y="1263904"/>
                </a:cubicBezTo>
                <a:close/>
                <a:moveTo>
                  <a:pt x="1014992" y="1255842"/>
                </a:moveTo>
                <a:cubicBezTo>
                  <a:pt x="1007248" y="1303045"/>
                  <a:pt x="1032387" y="1338474"/>
                  <a:pt x="1014992" y="1371038"/>
                </a:cubicBezTo>
                <a:cubicBezTo>
                  <a:pt x="1028993" y="1376235"/>
                  <a:pt x="1030691" y="1393844"/>
                  <a:pt x="1047980" y="1395753"/>
                </a:cubicBezTo>
                <a:cubicBezTo>
                  <a:pt x="1073969" y="1397026"/>
                  <a:pt x="1082242" y="1380691"/>
                  <a:pt x="1109715" y="1383343"/>
                </a:cubicBezTo>
                <a:cubicBezTo>
                  <a:pt x="1108867" y="1371568"/>
                  <a:pt x="1125626" y="1363082"/>
                  <a:pt x="1126050" y="1350353"/>
                </a:cubicBezTo>
                <a:cubicBezTo>
                  <a:pt x="1126581" y="1334548"/>
                  <a:pt x="1120003" y="1329775"/>
                  <a:pt x="1109609" y="1317472"/>
                </a:cubicBezTo>
                <a:cubicBezTo>
                  <a:pt x="1083727" y="1319911"/>
                  <a:pt x="1071954" y="1308455"/>
                  <a:pt x="1060177" y="1296893"/>
                </a:cubicBezTo>
                <a:cubicBezTo>
                  <a:pt x="1062936" y="1281830"/>
                  <a:pt x="1051267" y="1281193"/>
                  <a:pt x="1052010" y="1268147"/>
                </a:cubicBezTo>
                <a:cubicBezTo>
                  <a:pt x="1039601" y="1264117"/>
                  <a:pt x="1027402" y="1259767"/>
                  <a:pt x="1014992" y="1255842"/>
                </a:cubicBezTo>
                <a:close/>
                <a:moveTo>
                  <a:pt x="578712" y="1235159"/>
                </a:moveTo>
                <a:cubicBezTo>
                  <a:pt x="588151" y="1238554"/>
                  <a:pt x="589955" y="1260405"/>
                  <a:pt x="582847" y="1268043"/>
                </a:cubicBezTo>
                <a:cubicBezTo>
                  <a:pt x="573513" y="1264967"/>
                  <a:pt x="581258" y="1244919"/>
                  <a:pt x="578712" y="1235159"/>
                </a:cubicBezTo>
                <a:close/>
                <a:moveTo>
                  <a:pt x="990276" y="1226884"/>
                </a:moveTo>
                <a:cubicBezTo>
                  <a:pt x="969591" y="1229536"/>
                  <a:pt x="957499" y="1240780"/>
                  <a:pt x="936814" y="1243326"/>
                </a:cubicBezTo>
                <a:cubicBezTo>
                  <a:pt x="926633" y="1239719"/>
                  <a:pt x="904887" y="1235264"/>
                  <a:pt x="895660" y="1243326"/>
                </a:cubicBezTo>
                <a:cubicBezTo>
                  <a:pt x="896508" y="1269844"/>
                  <a:pt x="930237" y="1263480"/>
                  <a:pt x="957288" y="1263904"/>
                </a:cubicBezTo>
                <a:cubicBezTo>
                  <a:pt x="963864" y="1246401"/>
                  <a:pt x="1003853" y="1259024"/>
                  <a:pt x="1002581" y="1243326"/>
                </a:cubicBezTo>
                <a:cubicBezTo>
                  <a:pt x="994095" y="1242158"/>
                  <a:pt x="994306" y="1232294"/>
                  <a:pt x="990276" y="1226884"/>
                </a:cubicBezTo>
                <a:close/>
                <a:moveTo>
                  <a:pt x="2031280" y="1214579"/>
                </a:moveTo>
                <a:cubicBezTo>
                  <a:pt x="2025553" y="1226036"/>
                  <a:pt x="2001155" y="1250857"/>
                  <a:pt x="2023007" y="1263904"/>
                </a:cubicBezTo>
                <a:cubicBezTo>
                  <a:pt x="2030113" y="1261358"/>
                  <a:pt x="2022690" y="1244386"/>
                  <a:pt x="2031280" y="1243326"/>
                </a:cubicBezTo>
                <a:cubicBezTo>
                  <a:pt x="2058860" y="1243219"/>
                  <a:pt x="2043585" y="1285860"/>
                  <a:pt x="2072437" y="1284376"/>
                </a:cubicBezTo>
                <a:cubicBezTo>
                  <a:pt x="2075089" y="1280133"/>
                  <a:pt x="2069043" y="1267404"/>
                  <a:pt x="2072437" y="1263904"/>
                </a:cubicBezTo>
                <a:cubicBezTo>
                  <a:pt x="2073074" y="1263161"/>
                  <a:pt x="2080499" y="1264647"/>
                  <a:pt x="2080605" y="1263904"/>
                </a:cubicBezTo>
                <a:cubicBezTo>
                  <a:pt x="2084635" y="1248947"/>
                  <a:pt x="2083151" y="1230490"/>
                  <a:pt x="2080605" y="1218611"/>
                </a:cubicBezTo>
                <a:cubicBezTo>
                  <a:pt x="2066920" y="1218611"/>
                  <a:pt x="2066603" y="1232081"/>
                  <a:pt x="2051858" y="1231021"/>
                </a:cubicBezTo>
                <a:cubicBezTo>
                  <a:pt x="2054722" y="1215746"/>
                  <a:pt x="2037432" y="1220732"/>
                  <a:pt x="2031280" y="1214579"/>
                </a:cubicBezTo>
                <a:close/>
                <a:moveTo>
                  <a:pt x="1010854" y="1189864"/>
                </a:moveTo>
                <a:cubicBezTo>
                  <a:pt x="990276" y="1182015"/>
                  <a:pt x="988898" y="1217020"/>
                  <a:pt x="1002581" y="1218611"/>
                </a:cubicBezTo>
                <a:cubicBezTo>
                  <a:pt x="1002155" y="1205882"/>
                  <a:pt x="1007565" y="1198987"/>
                  <a:pt x="1010854" y="1189864"/>
                </a:cubicBezTo>
                <a:close/>
                <a:moveTo>
                  <a:pt x="2023112" y="1161119"/>
                </a:moveTo>
                <a:cubicBezTo>
                  <a:pt x="2015369" y="1160163"/>
                  <a:pt x="2014097" y="1165786"/>
                  <a:pt x="2006672" y="1165256"/>
                </a:cubicBezTo>
                <a:cubicBezTo>
                  <a:pt x="2003383" y="1183606"/>
                  <a:pt x="2010491" y="1191562"/>
                  <a:pt x="2027250" y="1189971"/>
                </a:cubicBezTo>
                <a:cubicBezTo>
                  <a:pt x="2027144" y="1178939"/>
                  <a:pt x="2028735" y="1166316"/>
                  <a:pt x="2023112" y="1161119"/>
                </a:cubicBezTo>
                <a:close/>
                <a:moveTo>
                  <a:pt x="2171524" y="1152938"/>
                </a:moveTo>
                <a:cubicBezTo>
                  <a:pt x="2175966" y="1152527"/>
                  <a:pt x="2181005" y="1154119"/>
                  <a:pt x="2183604" y="1156876"/>
                </a:cubicBezTo>
                <a:cubicBezTo>
                  <a:pt x="2180739" y="1169817"/>
                  <a:pt x="2172677" y="1162286"/>
                  <a:pt x="2163025" y="1161012"/>
                </a:cubicBezTo>
                <a:cubicBezTo>
                  <a:pt x="2163237" y="1155762"/>
                  <a:pt x="2167082" y="1153349"/>
                  <a:pt x="2171524" y="1152938"/>
                </a:cubicBezTo>
                <a:close/>
                <a:moveTo>
                  <a:pt x="2237062" y="1132267"/>
                </a:moveTo>
                <a:cubicBezTo>
                  <a:pt x="2242790" y="1131419"/>
                  <a:pt x="2243638" y="1136405"/>
                  <a:pt x="2245336" y="1136405"/>
                </a:cubicBezTo>
                <a:cubicBezTo>
                  <a:pt x="2258064" y="1136192"/>
                  <a:pt x="2274400" y="1146376"/>
                  <a:pt x="2290628" y="1144572"/>
                </a:cubicBezTo>
                <a:cubicBezTo>
                  <a:pt x="2293704" y="1169606"/>
                  <a:pt x="2287765" y="1185622"/>
                  <a:pt x="2278219" y="1198033"/>
                </a:cubicBezTo>
                <a:cubicBezTo>
                  <a:pt x="2262943" y="1199624"/>
                  <a:pt x="2267398" y="1181379"/>
                  <a:pt x="2249367" y="1185728"/>
                </a:cubicBezTo>
                <a:cubicBezTo>
                  <a:pt x="2232183" y="1182228"/>
                  <a:pt x="2240349" y="1204185"/>
                  <a:pt x="2232924" y="1210443"/>
                </a:cubicBezTo>
                <a:cubicBezTo>
                  <a:pt x="2221258" y="1204185"/>
                  <a:pt x="2223909" y="1183713"/>
                  <a:pt x="2212346" y="1177561"/>
                </a:cubicBezTo>
                <a:cubicBezTo>
                  <a:pt x="2213724" y="1146482"/>
                  <a:pt x="2218287" y="1135344"/>
                  <a:pt x="2237062" y="1132267"/>
                </a:cubicBezTo>
                <a:close/>
                <a:moveTo>
                  <a:pt x="862670" y="1111688"/>
                </a:moveTo>
                <a:cubicBezTo>
                  <a:pt x="861927" y="1123250"/>
                  <a:pt x="875080" y="1121235"/>
                  <a:pt x="874973" y="1132266"/>
                </a:cubicBezTo>
                <a:cubicBezTo>
                  <a:pt x="882081" y="1132479"/>
                  <a:pt x="885581" y="1129084"/>
                  <a:pt x="887385" y="1124099"/>
                </a:cubicBezTo>
                <a:cubicBezTo>
                  <a:pt x="877308" y="1121660"/>
                  <a:pt x="878580" y="1108082"/>
                  <a:pt x="862670" y="1111688"/>
                </a:cubicBezTo>
                <a:close/>
                <a:moveTo>
                  <a:pt x="2097152" y="1103415"/>
                </a:moveTo>
                <a:cubicBezTo>
                  <a:pt x="2097364" y="1109142"/>
                  <a:pt x="2095243" y="1112431"/>
                  <a:pt x="2093015" y="1115720"/>
                </a:cubicBezTo>
                <a:cubicBezTo>
                  <a:pt x="2098636" y="1117098"/>
                  <a:pt x="2100971" y="1121660"/>
                  <a:pt x="2109457" y="1119856"/>
                </a:cubicBezTo>
                <a:cubicBezTo>
                  <a:pt x="2110200" y="1109566"/>
                  <a:pt x="2103198" y="1107021"/>
                  <a:pt x="2097152" y="1103415"/>
                </a:cubicBezTo>
                <a:close/>
                <a:moveTo>
                  <a:pt x="2270053" y="1095142"/>
                </a:moveTo>
                <a:cubicBezTo>
                  <a:pt x="2290843" y="1093551"/>
                  <a:pt x="2308558" y="1095035"/>
                  <a:pt x="2302935" y="1119857"/>
                </a:cubicBezTo>
                <a:cubicBezTo>
                  <a:pt x="2285752" y="1124313"/>
                  <a:pt x="2284797" y="1120918"/>
                  <a:pt x="2265915" y="1119857"/>
                </a:cubicBezTo>
                <a:cubicBezTo>
                  <a:pt x="2262945" y="1107234"/>
                  <a:pt x="2273022" y="1107764"/>
                  <a:pt x="2270053" y="1095142"/>
                </a:cubicBezTo>
                <a:close/>
                <a:moveTo>
                  <a:pt x="1031432" y="1053879"/>
                </a:moveTo>
                <a:cubicBezTo>
                  <a:pt x="1016795" y="1060137"/>
                  <a:pt x="1012234" y="1076154"/>
                  <a:pt x="998549" y="1082836"/>
                </a:cubicBezTo>
                <a:cubicBezTo>
                  <a:pt x="989746" y="1068092"/>
                  <a:pt x="983170" y="1081563"/>
                  <a:pt x="973836" y="1086973"/>
                </a:cubicBezTo>
                <a:cubicBezTo>
                  <a:pt x="973941" y="1079867"/>
                  <a:pt x="970652" y="1076366"/>
                  <a:pt x="965561" y="1074563"/>
                </a:cubicBezTo>
                <a:cubicBezTo>
                  <a:pt x="961105" y="1088777"/>
                  <a:pt x="951030" y="1111688"/>
                  <a:pt x="969698" y="1115613"/>
                </a:cubicBezTo>
                <a:cubicBezTo>
                  <a:pt x="973197" y="1109566"/>
                  <a:pt x="979988" y="1106810"/>
                  <a:pt x="990276" y="1107445"/>
                </a:cubicBezTo>
                <a:cubicBezTo>
                  <a:pt x="997384" y="1122295"/>
                  <a:pt x="1011702" y="1129933"/>
                  <a:pt x="1023264" y="1140328"/>
                </a:cubicBezTo>
                <a:cubicBezTo>
                  <a:pt x="1031645" y="1126858"/>
                  <a:pt x="1025493" y="1098641"/>
                  <a:pt x="1027296" y="1078593"/>
                </a:cubicBezTo>
                <a:cubicBezTo>
                  <a:pt x="1028252" y="1072229"/>
                  <a:pt x="1043101" y="1059500"/>
                  <a:pt x="1031432" y="1053879"/>
                </a:cubicBezTo>
                <a:close/>
                <a:moveTo>
                  <a:pt x="2244599" y="1046129"/>
                </a:moveTo>
                <a:cubicBezTo>
                  <a:pt x="2251807" y="1047886"/>
                  <a:pt x="2258092" y="1051837"/>
                  <a:pt x="2261778" y="1058228"/>
                </a:cubicBezTo>
                <a:cubicBezTo>
                  <a:pt x="2260080" y="1072867"/>
                  <a:pt x="2246079" y="1075413"/>
                  <a:pt x="2245336" y="1091111"/>
                </a:cubicBezTo>
                <a:cubicBezTo>
                  <a:pt x="2234518" y="1084110"/>
                  <a:pt x="2210121" y="1090794"/>
                  <a:pt x="2200043" y="1082943"/>
                </a:cubicBezTo>
                <a:cubicBezTo>
                  <a:pt x="2193043" y="1055337"/>
                  <a:pt x="2222976" y="1040859"/>
                  <a:pt x="2244599" y="1046129"/>
                </a:cubicBezTo>
                <a:close/>
                <a:moveTo>
                  <a:pt x="27986" y="1032794"/>
                </a:moveTo>
                <a:cubicBezTo>
                  <a:pt x="34384" y="1032241"/>
                  <a:pt x="41239" y="1033619"/>
                  <a:pt x="47816" y="1037650"/>
                </a:cubicBezTo>
                <a:cubicBezTo>
                  <a:pt x="56302" y="1070320"/>
                  <a:pt x="25964" y="1082838"/>
                  <a:pt x="2627" y="1070533"/>
                </a:cubicBezTo>
                <a:cubicBezTo>
                  <a:pt x="-6283" y="1053508"/>
                  <a:pt x="8793" y="1034455"/>
                  <a:pt x="27986" y="1032794"/>
                </a:cubicBezTo>
                <a:close/>
                <a:moveTo>
                  <a:pt x="636202" y="1017072"/>
                </a:moveTo>
                <a:cubicBezTo>
                  <a:pt x="640127" y="1024073"/>
                  <a:pt x="649780" y="1025345"/>
                  <a:pt x="652645" y="1033620"/>
                </a:cubicBezTo>
                <a:cubicBezTo>
                  <a:pt x="652645" y="1043167"/>
                  <a:pt x="652645" y="1052819"/>
                  <a:pt x="652645" y="1062365"/>
                </a:cubicBezTo>
                <a:cubicBezTo>
                  <a:pt x="655932" y="1072866"/>
                  <a:pt x="656888" y="1085595"/>
                  <a:pt x="665055" y="1091112"/>
                </a:cubicBezTo>
                <a:cubicBezTo>
                  <a:pt x="654023" y="1102037"/>
                  <a:pt x="642885" y="1112857"/>
                  <a:pt x="628035" y="1119857"/>
                </a:cubicBezTo>
                <a:cubicBezTo>
                  <a:pt x="606713" y="1119222"/>
                  <a:pt x="599820" y="1104159"/>
                  <a:pt x="591015" y="1091112"/>
                </a:cubicBezTo>
                <a:cubicBezTo>
                  <a:pt x="593667" y="1069049"/>
                  <a:pt x="609896" y="1060669"/>
                  <a:pt x="611488" y="1037650"/>
                </a:cubicBezTo>
                <a:cubicBezTo>
                  <a:pt x="625913" y="1036907"/>
                  <a:pt x="632278" y="1028210"/>
                  <a:pt x="636202" y="1017072"/>
                </a:cubicBezTo>
                <a:close/>
                <a:moveTo>
                  <a:pt x="471682" y="975916"/>
                </a:moveTo>
                <a:cubicBezTo>
                  <a:pt x="487912" y="973370"/>
                  <a:pt x="489928" y="985038"/>
                  <a:pt x="492261" y="996494"/>
                </a:cubicBezTo>
                <a:cubicBezTo>
                  <a:pt x="486957" y="1002117"/>
                  <a:pt x="472848" y="1002117"/>
                  <a:pt x="467544" y="996494"/>
                </a:cubicBezTo>
                <a:cubicBezTo>
                  <a:pt x="466272" y="986949"/>
                  <a:pt x="468287" y="980689"/>
                  <a:pt x="471682" y="975916"/>
                </a:cubicBezTo>
                <a:close/>
                <a:moveTo>
                  <a:pt x="346087" y="967501"/>
                </a:moveTo>
                <a:cubicBezTo>
                  <a:pt x="355892" y="967218"/>
                  <a:pt x="364205" y="977720"/>
                  <a:pt x="364762" y="988221"/>
                </a:cubicBezTo>
                <a:cubicBezTo>
                  <a:pt x="350018" y="996070"/>
                  <a:pt x="338669" y="987053"/>
                  <a:pt x="336017" y="971779"/>
                </a:cubicBezTo>
                <a:cubicBezTo>
                  <a:pt x="339385" y="968888"/>
                  <a:pt x="342819" y="967596"/>
                  <a:pt x="346087" y="967501"/>
                </a:cubicBezTo>
                <a:close/>
                <a:moveTo>
                  <a:pt x="2237063" y="934652"/>
                </a:moveTo>
                <a:cubicBezTo>
                  <a:pt x="2250853" y="937410"/>
                  <a:pt x="2259445" y="945366"/>
                  <a:pt x="2257641" y="963504"/>
                </a:cubicBezTo>
                <a:cubicBezTo>
                  <a:pt x="2243321" y="967005"/>
                  <a:pt x="2235791" y="977187"/>
                  <a:pt x="2216485" y="975809"/>
                </a:cubicBezTo>
                <a:cubicBezTo>
                  <a:pt x="2217970" y="962125"/>
                  <a:pt x="2228790" y="957989"/>
                  <a:pt x="2237063" y="951094"/>
                </a:cubicBezTo>
                <a:cubicBezTo>
                  <a:pt x="2232290" y="944942"/>
                  <a:pt x="2232290" y="940699"/>
                  <a:pt x="2237063" y="934652"/>
                </a:cubicBezTo>
                <a:close/>
                <a:moveTo>
                  <a:pt x="235644" y="913795"/>
                </a:moveTo>
                <a:cubicBezTo>
                  <a:pt x="251635" y="912721"/>
                  <a:pt x="268819" y="915877"/>
                  <a:pt x="278313" y="922348"/>
                </a:cubicBezTo>
                <a:cubicBezTo>
                  <a:pt x="278313" y="926484"/>
                  <a:pt x="278313" y="930621"/>
                  <a:pt x="278313" y="934757"/>
                </a:cubicBezTo>
                <a:cubicBezTo>
                  <a:pt x="264734" y="943138"/>
                  <a:pt x="243309" y="943669"/>
                  <a:pt x="224851" y="947062"/>
                </a:cubicBezTo>
                <a:cubicBezTo>
                  <a:pt x="215835" y="942289"/>
                  <a:pt x="209896" y="934546"/>
                  <a:pt x="200136" y="930621"/>
                </a:cubicBezTo>
                <a:cubicBezTo>
                  <a:pt x="204856" y="920173"/>
                  <a:pt x="219653" y="914869"/>
                  <a:pt x="235644" y="913795"/>
                </a:cubicBezTo>
                <a:close/>
                <a:moveTo>
                  <a:pt x="389476" y="901875"/>
                </a:moveTo>
                <a:cubicBezTo>
                  <a:pt x="407403" y="901769"/>
                  <a:pt x="427557" y="899436"/>
                  <a:pt x="434769" y="910042"/>
                </a:cubicBezTo>
                <a:cubicBezTo>
                  <a:pt x="432543" y="928499"/>
                  <a:pt x="417160" y="933591"/>
                  <a:pt x="401781" y="938895"/>
                </a:cubicBezTo>
                <a:cubicBezTo>
                  <a:pt x="405281" y="918954"/>
                  <a:pt x="381946" y="925847"/>
                  <a:pt x="389476" y="901875"/>
                </a:cubicBezTo>
                <a:close/>
                <a:moveTo>
                  <a:pt x="463412" y="901771"/>
                </a:moveTo>
                <a:cubicBezTo>
                  <a:pt x="484201" y="898906"/>
                  <a:pt x="497780" y="903149"/>
                  <a:pt x="504567" y="914074"/>
                </a:cubicBezTo>
                <a:cubicBezTo>
                  <a:pt x="504356" y="931683"/>
                  <a:pt x="469244" y="914500"/>
                  <a:pt x="463412" y="926486"/>
                </a:cubicBezTo>
                <a:cubicBezTo>
                  <a:pt x="451848" y="922349"/>
                  <a:pt x="464579" y="908983"/>
                  <a:pt x="463412" y="901771"/>
                </a:cubicBezTo>
                <a:close/>
                <a:moveTo>
                  <a:pt x="187831" y="893496"/>
                </a:moveTo>
                <a:cubicBezTo>
                  <a:pt x="193665" y="899117"/>
                  <a:pt x="193665" y="916939"/>
                  <a:pt x="187831" y="922347"/>
                </a:cubicBezTo>
                <a:cubicBezTo>
                  <a:pt x="182316" y="922347"/>
                  <a:pt x="176799" y="922347"/>
                  <a:pt x="171391" y="922347"/>
                </a:cubicBezTo>
                <a:cubicBezTo>
                  <a:pt x="171497" y="915348"/>
                  <a:pt x="168313" y="911635"/>
                  <a:pt x="163222" y="909937"/>
                </a:cubicBezTo>
                <a:cubicBezTo>
                  <a:pt x="167571" y="900602"/>
                  <a:pt x="175634" y="894981"/>
                  <a:pt x="187831" y="893496"/>
                </a:cubicBezTo>
                <a:close/>
                <a:moveTo>
                  <a:pt x="107614" y="875584"/>
                </a:moveTo>
                <a:cubicBezTo>
                  <a:pt x="119998" y="874669"/>
                  <a:pt x="133735" y="877692"/>
                  <a:pt x="142538" y="881192"/>
                </a:cubicBezTo>
                <a:cubicBezTo>
                  <a:pt x="132143" y="892541"/>
                  <a:pt x="97032" y="914500"/>
                  <a:pt x="80803" y="893602"/>
                </a:cubicBezTo>
                <a:cubicBezTo>
                  <a:pt x="84198" y="881351"/>
                  <a:pt x="95230" y="876498"/>
                  <a:pt x="107614" y="875584"/>
                </a:cubicBezTo>
                <a:close/>
                <a:moveTo>
                  <a:pt x="2302934" y="835898"/>
                </a:moveTo>
                <a:cubicBezTo>
                  <a:pt x="2293493" y="834837"/>
                  <a:pt x="2287448" y="836959"/>
                  <a:pt x="2286494" y="844171"/>
                </a:cubicBezTo>
                <a:cubicBezTo>
                  <a:pt x="2292326" y="845125"/>
                  <a:pt x="2293493" y="850959"/>
                  <a:pt x="2298797" y="852444"/>
                </a:cubicBezTo>
                <a:cubicBezTo>
                  <a:pt x="2297843" y="844701"/>
                  <a:pt x="2303466" y="843323"/>
                  <a:pt x="2302934" y="835898"/>
                </a:cubicBezTo>
                <a:close/>
                <a:moveTo>
                  <a:pt x="2238070" y="810906"/>
                </a:moveTo>
                <a:cubicBezTo>
                  <a:pt x="2233158" y="811481"/>
                  <a:pt x="2228603" y="813994"/>
                  <a:pt x="2224757" y="819563"/>
                </a:cubicBezTo>
                <a:cubicBezTo>
                  <a:pt x="2231972" y="823275"/>
                  <a:pt x="2237488" y="828790"/>
                  <a:pt x="2241305" y="836003"/>
                </a:cubicBezTo>
                <a:cubicBezTo>
                  <a:pt x="2252656" y="826245"/>
                  <a:pt x="2275673" y="846505"/>
                  <a:pt x="2282464" y="827836"/>
                </a:cubicBezTo>
                <a:cubicBezTo>
                  <a:pt x="2270767" y="824893"/>
                  <a:pt x="2252808" y="809181"/>
                  <a:pt x="2238070" y="810906"/>
                </a:cubicBezTo>
                <a:close/>
                <a:moveTo>
                  <a:pt x="2146476" y="782543"/>
                </a:moveTo>
                <a:cubicBezTo>
                  <a:pt x="2133854" y="779467"/>
                  <a:pt x="2138627" y="793892"/>
                  <a:pt x="2126005" y="790816"/>
                </a:cubicBezTo>
                <a:cubicBezTo>
                  <a:pt x="2114124" y="791346"/>
                  <a:pt x="2099062" y="788483"/>
                  <a:pt x="2093015" y="794848"/>
                </a:cubicBezTo>
                <a:cubicBezTo>
                  <a:pt x="2092272" y="814365"/>
                  <a:pt x="2108609" y="821365"/>
                  <a:pt x="2121762" y="815424"/>
                </a:cubicBezTo>
                <a:cubicBezTo>
                  <a:pt x="2123246" y="833033"/>
                  <a:pt x="2141066" y="834518"/>
                  <a:pt x="2138202" y="856582"/>
                </a:cubicBezTo>
                <a:cubicBezTo>
                  <a:pt x="2151567" y="854142"/>
                  <a:pt x="2157402" y="859339"/>
                  <a:pt x="2167055" y="860613"/>
                </a:cubicBezTo>
                <a:cubicBezTo>
                  <a:pt x="2173419" y="853187"/>
                  <a:pt x="2173419" y="826988"/>
                  <a:pt x="2167161" y="819563"/>
                </a:cubicBezTo>
                <a:cubicBezTo>
                  <a:pt x="2159840" y="819563"/>
                  <a:pt x="2143188" y="830700"/>
                  <a:pt x="2138308" y="819563"/>
                </a:cubicBezTo>
                <a:cubicBezTo>
                  <a:pt x="2138945" y="810546"/>
                  <a:pt x="2148703" y="810757"/>
                  <a:pt x="2158886" y="811288"/>
                </a:cubicBezTo>
                <a:cubicBezTo>
                  <a:pt x="2156765" y="799726"/>
                  <a:pt x="2148916" y="793787"/>
                  <a:pt x="2146476" y="782543"/>
                </a:cubicBezTo>
                <a:close/>
                <a:moveTo>
                  <a:pt x="2237063" y="749661"/>
                </a:moveTo>
                <a:cubicBezTo>
                  <a:pt x="2261672" y="742873"/>
                  <a:pt x="2267189" y="786998"/>
                  <a:pt x="2237063" y="778406"/>
                </a:cubicBezTo>
                <a:cubicBezTo>
                  <a:pt x="2237063" y="768861"/>
                  <a:pt x="2237063" y="759208"/>
                  <a:pt x="2237063" y="749661"/>
                </a:cubicBezTo>
                <a:close/>
                <a:moveTo>
                  <a:pt x="200135" y="724945"/>
                </a:moveTo>
                <a:cubicBezTo>
                  <a:pt x="206500" y="733325"/>
                  <a:pt x="206500" y="761752"/>
                  <a:pt x="200135" y="770132"/>
                </a:cubicBezTo>
                <a:cubicBezTo>
                  <a:pt x="183589" y="774375"/>
                  <a:pt x="181891" y="763768"/>
                  <a:pt x="175527" y="757829"/>
                </a:cubicBezTo>
                <a:cubicBezTo>
                  <a:pt x="179240" y="742341"/>
                  <a:pt x="186876" y="730779"/>
                  <a:pt x="200135" y="724945"/>
                </a:cubicBezTo>
                <a:close/>
                <a:moveTo>
                  <a:pt x="1121912" y="720701"/>
                </a:moveTo>
                <a:cubicBezTo>
                  <a:pt x="1130503" y="730778"/>
                  <a:pt x="1127746" y="729505"/>
                  <a:pt x="1126049" y="745416"/>
                </a:cubicBezTo>
                <a:cubicBezTo>
                  <a:pt x="1119154" y="745416"/>
                  <a:pt x="1112259" y="745416"/>
                  <a:pt x="1105471" y="745416"/>
                </a:cubicBezTo>
                <a:cubicBezTo>
                  <a:pt x="1105471" y="738628"/>
                  <a:pt x="1105471" y="731733"/>
                  <a:pt x="1105471" y="724838"/>
                </a:cubicBezTo>
                <a:cubicBezTo>
                  <a:pt x="1112896" y="725262"/>
                  <a:pt x="1114170" y="719747"/>
                  <a:pt x="1121912" y="720701"/>
                </a:cubicBezTo>
                <a:close/>
                <a:moveTo>
                  <a:pt x="537556" y="712641"/>
                </a:moveTo>
                <a:cubicBezTo>
                  <a:pt x="541693" y="712641"/>
                  <a:pt x="545723" y="712641"/>
                  <a:pt x="549860" y="712641"/>
                </a:cubicBezTo>
                <a:cubicBezTo>
                  <a:pt x="562165" y="728976"/>
                  <a:pt x="544027" y="743403"/>
                  <a:pt x="533313" y="749661"/>
                </a:cubicBezTo>
                <a:cubicBezTo>
                  <a:pt x="535116" y="769389"/>
                  <a:pt x="528540" y="793045"/>
                  <a:pt x="512946" y="798984"/>
                </a:cubicBezTo>
                <a:cubicBezTo>
                  <a:pt x="506901" y="785090"/>
                  <a:pt x="518037" y="776815"/>
                  <a:pt x="521115" y="766102"/>
                </a:cubicBezTo>
                <a:cubicBezTo>
                  <a:pt x="522599" y="761116"/>
                  <a:pt x="519523" y="754645"/>
                  <a:pt x="521115" y="749661"/>
                </a:cubicBezTo>
                <a:cubicBezTo>
                  <a:pt x="525358" y="736613"/>
                  <a:pt x="536178" y="726431"/>
                  <a:pt x="537556" y="712641"/>
                </a:cubicBezTo>
                <a:close/>
                <a:moveTo>
                  <a:pt x="2023112" y="712533"/>
                </a:moveTo>
                <a:cubicBezTo>
                  <a:pt x="2011550" y="719959"/>
                  <a:pt x="2010065" y="751994"/>
                  <a:pt x="2035523" y="745417"/>
                </a:cubicBezTo>
                <a:cubicBezTo>
                  <a:pt x="2032554" y="733324"/>
                  <a:pt x="2034356" y="716352"/>
                  <a:pt x="2023112" y="712533"/>
                </a:cubicBezTo>
                <a:close/>
                <a:moveTo>
                  <a:pt x="825544" y="704154"/>
                </a:moveTo>
                <a:cubicBezTo>
                  <a:pt x="843472" y="701397"/>
                  <a:pt x="848350" y="711579"/>
                  <a:pt x="854397" y="720596"/>
                </a:cubicBezTo>
                <a:cubicBezTo>
                  <a:pt x="852913" y="732901"/>
                  <a:pt x="852063" y="745629"/>
                  <a:pt x="842092" y="749449"/>
                </a:cubicBezTo>
                <a:cubicBezTo>
                  <a:pt x="851109" y="775435"/>
                  <a:pt x="897675" y="783710"/>
                  <a:pt x="879006" y="823593"/>
                </a:cubicBezTo>
                <a:cubicBezTo>
                  <a:pt x="858216" y="825184"/>
                  <a:pt x="852381" y="811925"/>
                  <a:pt x="841986" y="803015"/>
                </a:cubicBezTo>
                <a:cubicBezTo>
                  <a:pt x="826818" y="800363"/>
                  <a:pt x="821514" y="787847"/>
                  <a:pt x="813135" y="778300"/>
                </a:cubicBezTo>
                <a:cubicBezTo>
                  <a:pt x="794891" y="782860"/>
                  <a:pt x="796693" y="767375"/>
                  <a:pt x="784388" y="765890"/>
                </a:cubicBezTo>
                <a:cubicBezTo>
                  <a:pt x="791496" y="755176"/>
                  <a:pt x="799132" y="744993"/>
                  <a:pt x="817378" y="745310"/>
                </a:cubicBezTo>
                <a:cubicBezTo>
                  <a:pt x="815680" y="727173"/>
                  <a:pt x="818438" y="713490"/>
                  <a:pt x="825544" y="704154"/>
                </a:cubicBezTo>
                <a:close/>
                <a:moveTo>
                  <a:pt x="714591" y="646983"/>
                </a:moveTo>
                <a:cubicBezTo>
                  <a:pt x="739732" y="669470"/>
                  <a:pt x="753415" y="703732"/>
                  <a:pt x="751505" y="753692"/>
                </a:cubicBezTo>
                <a:cubicBezTo>
                  <a:pt x="736654" y="753905"/>
                  <a:pt x="731563" y="763982"/>
                  <a:pt x="718623" y="765997"/>
                </a:cubicBezTo>
                <a:cubicBezTo>
                  <a:pt x="700379" y="770453"/>
                  <a:pt x="698150" y="758995"/>
                  <a:pt x="685740" y="757828"/>
                </a:cubicBezTo>
                <a:cubicBezTo>
                  <a:pt x="681603" y="775650"/>
                  <a:pt x="694226" y="776817"/>
                  <a:pt x="698150" y="786575"/>
                </a:cubicBezTo>
                <a:cubicBezTo>
                  <a:pt x="697939" y="806940"/>
                  <a:pt x="701332" y="830914"/>
                  <a:pt x="685740" y="836005"/>
                </a:cubicBezTo>
                <a:cubicBezTo>
                  <a:pt x="688074" y="845975"/>
                  <a:pt x="701227" y="845127"/>
                  <a:pt x="710455" y="848310"/>
                </a:cubicBezTo>
                <a:cubicBezTo>
                  <a:pt x="711728" y="857856"/>
                  <a:pt x="698575" y="852870"/>
                  <a:pt x="698150" y="860615"/>
                </a:cubicBezTo>
                <a:cubicBezTo>
                  <a:pt x="712046" y="892542"/>
                  <a:pt x="682770" y="901665"/>
                  <a:pt x="685740" y="934759"/>
                </a:cubicBezTo>
                <a:cubicBezTo>
                  <a:pt x="668238" y="932320"/>
                  <a:pt x="666646" y="945791"/>
                  <a:pt x="661025" y="955337"/>
                </a:cubicBezTo>
                <a:cubicBezTo>
                  <a:pt x="652752" y="965627"/>
                  <a:pt x="671737" y="969127"/>
                  <a:pt x="661025" y="984084"/>
                </a:cubicBezTo>
                <a:cubicBezTo>
                  <a:pt x="651372" y="985462"/>
                  <a:pt x="644053" y="989070"/>
                  <a:pt x="636310" y="992251"/>
                </a:cubicBezTo>
                <a:cubicBezTo>
                  <a:pt x="623475" y="994161"/>
                  <a:pt x="625384" y="981219"/>
                  <a:pt x="615732" y="979948"/>
                </a:cubicBezTo>
                <a:cubicBezTo>
                  <a:pt x="617006" y="969021"/>
                  <a:pt x="592713" y="983767"/>
                  <a:pt x="599184" y="967536"/>
                </a:cubicBezTo>
                <a:cubicBezTo>
                  <a:pt x="603746" y="954172"/>
                  <a:pt x="629415" y="962128"/>
                  <a:pt x="640340" y="955233"/>
                </a:cubicBezTo>
                <a:cubicBezTo>
                  <a:pt x="645009" y="931366"/>
                  <a:pt x="632704" y="924365"/>
                  <a:pt x="628035" y="909938"/>
                </a:cubicBezTo>
                <a:cubicBezTo>
                  <a:pt x="619445" y="911635"/>
                  <a:pt x="617110" y="907181"/>
                  <a:pt x="611489" y="905801"/>
                </a:cubicBezTo>
                <a:cubicBezTo>
                  <a:pt x="597593" y="904317"/>
                  <a:pt x="593987" y="912909"/>
                  <a:pt x="586773" y="918213"/>
                </a:cubicBezTo>
                <a:cubicBezTo>
                  <a:pt x="574150" y="921289"/>
                  <a:pt x="578923" y="906969"/>
                  <a:pt x="566196" y="909938"/>
                </a:cubicBezTo>
                <a:cubicBezTo>
                  <a:pt x="549011" y="910575"/>
                  <a:pt x="547844" y="927229"/>
                  <a:pt x="525144" y="922349"/>
                </a:cubicBezTo>
                <a:cubicBezTo>
                  <a:pt x="526735" y="912485"/>
                  <a:pt x="517508" y="913439"/>
                  <a:pt x="521008" y="901771"/>
                </a:cubicBezTo>
                <a:cubicBezTo>
                  <a:pt x="539040" y="897846"/>
                  <a:pt x="575000" y="911955"/>
                  <a:pt x="574469" y="889360"/>
                </a:cubicBezTo>
                <a:cubicBezTo>
                  <a:pt x="576908" y="870585"/>
                  <a:pt x="552937" y="879389"/>
                  <a:pt x="541588" y="877056"/>
                </a:cubicBezTo>
                <a:cubicBezTo>
                  <a:pt x="528644" y="874298"/>
                  <a:pt x="520795" y="869738"/>
                  <a:pt x="512839" y="868781"/>
                </a:cubicBezTo>
                <a:cubicBezTo>
                  <a:pt x="502021" y="867616"/>
                  <a:pt x="495126" y="870268"/>
                  <a:pt x="496399" y="881193"/>
                </a:cubicBezTo>
                <a:cubicBezTo>
                  <a:pt x="486322" y="871646"/>
                  <a:pt x="488337" y="870903"/>
                  <a:pt x="467546" y="864751"/>
                </a:cubicBezTo>
                <a:cubicBezTo>
                  <a:pt x="452908" y="860295"/>
                  <a:pt x="451635" y="855311"/>
                  <a:pt x="430526" y="856583"/>
                </a:cubicBezTo>
                <a:cubicBezTo>
                  <a:pt x="415782" y="853507"/>
                  <a:pt x="409737" y="841734"/>
                  <a:pt x="389476" y="844173"/>
                </a:cubicBezTo>
                <a:cubicBezTo>
                  <a:pt x="370172" y="845447"/>
                  <a:pt x="365187" y="861145"/>
                  <a:pt x="340047" y="856583"/>
                </a:cubicBezTo>
                <a:cubicBezTo>
                  <a:pt x="325409" y="856052"/>
                  <a:pt x="325090" y="841308"/>
                  <a:pt x="307163" y="844173"/>
                </a:cubicBezTo>
                <a:cubicBezTo>
                  <a:pt x="298253" y="843536"/>
                  <a:pt x="305255" y="858704"/>
                  <a:pt x="303027" y="864751"/>
                </a:cubicBezTo>
                <a:cubicBezTo>
                  <a:pt x="290298" y="867934"/>
                  <a:pt x="285420" y="883421"/>
                  <a:pt x="274280" y="889360"/>
                </a:cubicBezTo>
                <a:cubicBezTo>
                  <a:pt x="270143" y="891694"/>
                  <a:pt x="262401" y="887875"/>
                  <a:pt x="257840" y="889360"/>
                </a:cubicBezTo>
                <a:cubicBezTo>
                  <a:pt x="247974" y="892648"/>
                  <a:pt x="240125" y="909303"/>
                  <a:pt x="229093" y="901771"/>
                </a:cubicBezTo>
                <a:cubicBezTo>
                  <a:pt x="194513" y="878435"/>
                  <a:pt x="221775" y="821580"/>
                  <a:pt x="245535" y="807153"/>
                </a:cubicBezTo>
                <a:cubicBezTo>
                  <a:pt x="245111" y="789546"/>
                  <a:pt x="236412" y="761967"/>
                  <a:pt x="245535" y="741282"/>
                </a:cubicBezTo>
                <a:cubicBezTo>
                  <a:pt x="247020" y="737887"/>
                  <a:pt x="255188" y="735765"/>
                  <a:pt x="257840" y="733113"/>
                </a:cubicBezTo>
                <a:cubicBezTo>
                  <a:pt x="259218" y="731735"/>
                  <a:pt x="256462" y="726219"/>
                  <a:pt x="257840" y="724947"/>
                </a:cubicBezTo>
                <a:cubicBezTo>
                  <a:pt x="259325" y="723568"/>
                  <a:pt x="264627" y="726219"/>
                  <a:pt x="266113" y="724947"/>
                </a:cubicBezTo>
                <a:cubicBezTo>
                  <a:pt x="273008" y="718052"/>
                  <a:pt x="277886" y="710733"/>
                  <a:pt x="282555" y="704368"/>
                </a:cubicBezTo>
                <a:cubicBezTo>
                  <a:pt x="299101" y="710520"/>
                  <a:pt x="310771" y="696200"/>
                  <a:pt x="323711" y="696200"/>
                </a:cubicBezTo>
                <a:cubicBezTo>
                  <a:pt x="344501" y="696200"/>
                  <a:pt x="359458" y="708823"/>
                  <a:pt x="377173" y="716778"/>
                </a:cubicBezTo>
                <a:cubicBezTo>
                  <a:pt x="382581" y="737356"/>
                  <a:pt x="399342" y="746797"/>
                  <a:pt x="414193" y="757935"/>
                </a:cubicBezTo>
                <a:cubicBezTo>
                  <a:pt x="423844" y="757935"/>
                  <a:pt x="433391" y="757935"/>
                  <a:pt x="442938" y="757935"/>
                </a:cubicBezTo>
                <a:cubicBezTo>
                  <a:pt x="451954" y="757193"/>
                  <a:pt x="456091" y="761330"/>
                  <a:pt x="455349" y="770240"/>
                </a:cubicBezTo>
                <a:cubicBezTo>
                  <a:pt x="467017" y="765997"/>
                  <a:pt x="472532" y="765997"/>
                  <a:pt x="484094" y="770240"/>
                </a:cubicBezTo>
                <a:cubicBezTo>
                  <a:pt x="483351" y="784666"/>
                  <a:pt x="474654" y="790924"/>
                  <a:pt x="463516" y="794955"/>
                </a:cubicBezTo>
                <a:cubicBezTo>
                  <a:pt x="472321" y="817867"/>
                  <a:pt x="504142" y="817443"/>
                  <a:pt x="533419" y="819669"/>
                </a:cubicBezTo>
                <a:cubicBezTo>
                  <a:pt x="538086" y="801002"/>
                  <a:pt x="560573" y="800152"/>
                  <a:pt x="566407" y="782650"/>
                </a:cubicBezTo>
                <a:cubicBezTo>
                  <a:pt x="584440" y="788166"/>
                  <a:pt x="591759" y="778939"/>
                  <a:pt x="603427" y="790924"/>
                </a:cubicBezTo>
                <a:cubicBezTo>
                  <a:pt x="613504" y="784347"/>
                  <a:pt x="621671" y="776180"/>
                  <a:pt x="628142" y="766210"/>
                </a:cubicBezTo>
                <a:cubicBezTo>
                  <a:pt x="627718" y="754541"/>
                  <a:pt x="612656" y="748707"/>
                  <a:pt x="624005" y="737463"/>
                </a:cubicBezTo>
                <a:cubicBezTo>
                  <a:pt x="642992" y="725795"/>
                  <a:pt x="638962" y="753161"/>
                  <a:pt x="661130" y="749874"/>
                </a:cubicBezTo>
                <a:cubicBezTo>
                  <a:pt x="670996" y="740328"/>
                  <a:pt x="654661" y="738841"/>
                  <a:pt x="652858" y="729296"/>
                </a:cubicBezTo>
                <a:cubicBezTo>
                  <a:pt x="646811" y="677850"/>
                  <a:pt x="657843" y="639663"/>
                  <a:pt x="714591" y="646983"/>
                </a:cubicBezTo>
                <a:close/>
                <a:moveTo>
                  <a:pt x="370648" y="605905"/>
                </a:moveTo>
                <a:cubicBezTo>
                  <a:pt x="381282" y="606355"/>
                  <a:pt x="391333" y="611500"/>
                  <a:pt x="393613" y="622054"/>
                </a:cubicBezTo>
                <a:cubicBezTo>
                  <a:pt x="393084" y="636692"/>
                  <a:pt x="389476" y="648149"/>
                  <a:pt x="377173" y="650906"/>
                </a:cubicBezTo>
                <a:cubicBezTo>
                  <a:pt x="377491" y="661302"/>
                  <a:pt x="392447" y="657377"/>
                  <a:pt x="397645" y="663105"/>
                </a:cubicBezTo>
                <a:cubicBezTo>
                  <a:pt x="391598" y="675834"/>
                  <a:pt x="364338" y="671803"/>
                  <a:pt x="352457" y="667241"/>
                </a:cubicBezTo>
                <a:cubicBezTo>
                  <a:pt x="352139" y="648467"/>
                  <a:pt x="340577" y="640829"/>
                  <a:pt x="344184" y="617918"/>
                </a:cubicBezTo>
                <a:cubicBezTo>
                  <a:pt x="348798" y="609697"/>
                  <a:pt x="360015" y="605454"/>
                  <a:pt x="370648" y="605905"/>
                </a:cubicBezTo>
                <a:close/>
                <a:moveTo>
                  <a:pt x="216577" y="593202"/>
                </a:moveTo>
                <a:cubicBezTo>
                  <a:pt x="231533" y="593308"/>
                  <a:pt x="234715" y="605294"/>
                  <a:pt x="233124" y="621947"/>
                </a:cubicBezTo>
                <a:cubicBezTo>
                  <a:pt x="219547" y="620782"/>
                  <a:pt x="204060" y="607840"/>
                  <a:pt x="216577" y="593202"/>
                </a:cubicBezTo>
                <a:close/>
                <a:moveTo>
                  <a:pt x="1874821" y="588959"/>
                </a:moveTo>
                <a:cubicBezTo>
                  <a:pt x="1876732" y="601793"/>
                  <a:pt x="1871215" y="607310"/>
                  <a:pt x="1858380" y="605399"/>
                </a:cubicBezTo>
                <a:cubicBezTo>
                  <a:pt x="1857851" y="625129"/>
                  <a:pt x="1873656" y="628629"/>
                  <a:pt x="1895401" y="625977"/>
                </a:cubicBezTo>
                <a:cubicBezTo>
                  <a:pt x="1902188" y="643904"/>
                  <a:pt x="1917888" y="652920"/>
                  <a:pt x="1924253" y="671272"/>
                </a:cubicBezTo>
                <a:cubicBezTo>
                  <a:pt x="1931996" y="671802"/>
                  <a:pt x="1937936" y="673924"/>
                  <a:pt x="1940693" y="679439"/>
                </a:cubicBezTo>
                <a:cubicBezTo>
                  <a:pt x="1952891" y="676576"/>
                  <a:pt x="1958514" y="667136"/>
                  <a:pt x="1977712" y="671272"/>
                </a:cubicBezTo>
                <a:cubicBezTo>
                  <a:pt x="1986411" y="663634"/>
                  <a:pt x="1989700" y="657058"/>
                  <a:pt x="2002429" y="662997"/>
                </a:cubicBezTo>
                <a:cubicBezTo>
                  <a:pt x="1993943" y="669681"/>
                  <a:pt x="1992882" y="683682"/>
                  <a:pt x="1994154" y="700017"/>
                </a:cubicBezTo>
                <a:cubicBezTo>
                  <a:pt x="2004126" y="702458"/>
                  <a:pt x="2019082" y="702139"/>
                  <a:pt x="2031174" y="700017"/>
                </a:cubicBezTo>
                <a:cubicBezTo>
                  <a:pt x="2031068" y="682621"/>
                  <a:pt x="2024492" y="671377"/>
                  <a:pt x="2027144" y="650799"/>
                </a:cubicBezTo>
                <a:cubicBezTo>
                  <a:pt x="2009005" y="641465"/>
                  <a:pt x="2003490" y="619613"/>
                  <a:pt x="1981849" y="613674"/>
                </a:cubicBezTo>
                <a:cubicBezTo>
                  <a:pt x="1973682" y="613674"/>
                  <a:pt x="1965409" y="613674"/>
                  <a:pt x="1957241" y="613674"/>
                </a:cubicBezTo>
                <a:cubicBezTo>
                  <a:pt x="1953741" y="604869"/>
                  <a:pt x="1942073" y="604127"/>
                  <a:pt x="1928389" y="605399"/>
                </a:cubicBezTo>
                <a:cubicBezTo>
                  <a:pt x="1917145" y="593307"/>
                  <a:pt x="1898053" y="589064"/>
                  <a:pt x="1874821" y="588959"/>
                </a:cubicBezTo>
                <a:close/>
                <a:moveTo>
                  <a:pt x="2253503" y="580791"/>
                </a:moveTo>
                <a:cubicBezTo>
                  <a:pt x="2272066" y="578883"/>
                  <a:pt x="2282250" y="585034"/>
                  <a:pt x="2278219" y="605506"/>
                </a:cubicBezTo>
                <a:cubicBezTo>
                  <a:pt x="2263687" y="606886"/>
                  <a:pt x="2268036" y="616856"/>
                  <a:pt x="2253503" y="609642"/>
                </a:cubicBezTo>
                <a:cubicBezTo>
                  <a:pt x="2247564" y="604128"/>
                  <a:pt x="2247564" y="586308"/>
                  <a:pt x="2253503" y="580791"/>
                </a:cubicBezTo>
                <a:close/>
                <a:moveTo>
                  <a:pt x="1883203" y="560213"/>
                </a:moveTo>
                <a:cubicBezTo>
                  <a:pt x="1872913" y="559682"/>
                  <a:pt x="1863155" y="559469"/>
                  <a:pt x="1862623" y="568486"/>
                </a:cubicBezTo>
                <a:cubicBezTo>
                  <a:pt x="1870791" y="572624"/>
                  <a:pt x="1869094" y="586625"/>
                  <a:pt x="1883203" y="584927"/>
                </a:cubicBezTo>
                <a:cubicBezTo>
                  <a:pt x="1883203" y="576654"/>
                  <a:pt x="1883203" y="568486"/>
                  <a:pt x="1883203" y="560213"/>
                </a:cubicBezTo>
                <a:close/>
                <a:moveTo>
                  <a:pt x="2266100" y="548069"/>
                </a:moveTo>
                <a:cubicBezTo>
                  <a:pt x="2270529" y="547644"/>
                  <a:pt x="2275567" y="549236"/>
                  <a:pt x="2278219" y="552046"/>
                </a:cubicBezTo>
                <a:cubicBezTo>
                  <a:pt x="2277795" y="562547"/>
                  <a:pt x="2262945" y="561806"/>
                  <a:pt x="2257641" y="556185"/>
                </a:cubicBezTo>
                <a:cubicBezTo>
                  <a:pt x="2257853" y="550933"/>
                  <a:pt x="2261672" y="548493"/>
                  <a:pt x="2266100" y="548069"/>
                </a:cubicBezTo>
                <a:close/>
                <a:moveTo>
                  <a:pt x="2113593" y="461354"/>
                </a:moveTo>
                <a:cubicBezTo>
                  <a:pt x="2125685" y="474400"/>
                  <a:pt x="2118049" y="486173"/>
                  <a:pt x="2113593" y="502615"/>
                </a:cubicBezTo>
                <a:cubicBezTo>
                  <a:pt x="2097256" y="504843"/>
                  <a:pt x="2101182" y="504843"/>
                  <a:pt x="2084847" y="502615"/>
                </a:cubicBezTo>
                <a:cubicBezTo>
                  <a:pt x="2086438" y="492751"/>
                  <a:pt x="2077315" y="493705"/>
                  <a:pt x="2080710" y="482037"/>
                </a:cubicBezTo>
                <a:cubicBezTo>
                  <a:pt x="2086544" y="470051"/>
                  <a:pt x="2094605" y="460187"/>
                  <a:pt x="2113593" y="461354"/>
                </a:cubicBezTo>
                <a:close/>
                <a:moveTo>
                  <a:pt x="1911549" y="242418"/>
                </a:moveTo>
                <a:cubicBezTo>
                  <a:pt x="1916775" y="241389"/>
                  <a:pt x="1922529" y="241674"/>
                  <a:pt x="1928496" y="243371"/>
                </a:cubicBezTo>
                <a:cubicBezTo>
                  <a:pt x="1925313" y="263738"/>
                  <a:pt x="1941012" y="265330"/>
                  <a:pt x="1932632" y="280391"/>
                </a:cubicBezTo>
                <a:cubicBezTo>
                  <a:pt x="1934330" y="284104"/>
                  <a:pt x="1936132" y="287817"/>
                  <a:pt x="1940799" y="288666"/>
                </a:cubicBezTo>
                <a:cubicBezTo>
                  <a:pt x="1930192" y="308077"/>
                  <a:pt x="1901128" y="287923"/>
                  <a:pt x="1887340" y="284528"/>
                </a:cubicBezTo>
                <a:cubicBezTo>
                  <a:pt x="1884953" y="260423"/>
                  <a:pt x="1895871" y="245506"/>
                  <a:pt x="1911549" y="242418"/>
                </a:cubicBezTo>
                <a:close/>
                <a:moveTo>
                  <a:pt x="1879065" y="218763"/>
                </a:moveTo>
                <a:cubicBezTo>
                  <a:pt x="1891264" y="224703"/>
                  <a:pt x="1873655" y="234781"/>
                  <a:pt x="1879065" y="247510"/>
                </a:cubicBezTo>
                <a:cubicBezTo>
                  <a:pt x="1873018" y="242736"/>
                  <a:pt x="1860715" y="243903"/>
                  <a:pt x="1862624" y="231068"/>
                </a:cubicBezTo>
                <a:cubicBezTo>
                  <a:pt x="1872912" y="231809"/>
                  <a:pt x="1875459" y="224703"/>
                  <a:pt x="1879065" y="218763"/>
                </a:cubicBezTo>
                <a:close/>
                <a:moveTo>
                  <a:pt x="1932526" y="140482"/>
                </a:moveTo>
                <a:cubicBezTo>
                  <a:pt x="1935600" y="140482"/>
                  <a:pt x="1938252" y="148968"/>
                  <a:pt x="1936660" y="152787"/>
                </a:cubicBezTo>
                <a:cubicBezTo>
                  <a:pt x="1936238" y="153848"/>
                  <a:pt x="1929237" y="151937"/>
                  <a:pt x="1928494" y="152787"/>
                </a:cubicBezTo>
                <a:cubicBezTo>
                  <a:pt x="1926053" y="155226"/>
                  <a:pt x="1929448" y="168592"/>
                  <a:pt x="1916191" y="165090"/>
                </a:cubicBezTo>
                <a:cubicBezTo>
                  <a:pt x="1915236" y="172409"/>
                  <a:pt x="1920327" y="185668"/>
                  <a:pt x="1907916" y="181532"/>
                </a:cubicBezTo>
                <a:cubicBezTo>
                  <a:pt x="1907916" y="176121"/>
                  <a:pt x="1907916" y="170500"/>
                  <a:pt x="1907916" y="165090"/>
                </a:cubicBezTo>
                <a:cubicBezTo>
                  <a:pt x="1920645" y="161590"/>
                  <a:pt x="1922553" y="146953"/>
                  <a:pt x="1932526" y="140482"/>
                </a:cubicBezTo>
                <a:close/>
                <a:moveTo>
                  <a:pt x="1755278" y="124675"/>
                </a:moveTo>
                <a:cubicBezTo>
                  <a:pt x="1760792" y="127327"/>
                  <a:pt x="1762914" y="133478"/>
                  <a:pt x="1763444" y="141117"/>
                </a:cubicBezTo>
                <a:cubicBezTo>
                  <a:pt x="1774371" y="141117"/>
                  <a:pt x="1785401" y="141117"/>
                  <a:pt x="1796328" y="141117"/>
                </a:cubicBezTo>
                <a:cubicBezTo>
                  <a:pt x="1811284" y="143980"/>
                  <a:pt x="1813936" y="159149"/>
                  <a:pt x="1837484" y="153422"/>
                </a:cubicBezTo>
                <a:cubicBezTo>
                  <a:pt x="1845016" y="170605"/>
                  <a:pt x="1851274" y="189061"/>
                  <a:pt x="1874504" y="190440"/>
                </a:cubicBezTo>
                <a:cubicBezTo>
                  <a:pt x="1874080" y="200943"/>
                  <a:pt x="1860714" y="198608"/>
                  <a:pt x="1849789" y="198715"/>
                </a:cubicBezTo>
                <a:cubicBezTo>
                  <a:pt x="1839712" y="200943"/>
                  <a:pt x="1840986" y="214626"/>
                  <a:pt x="1825074" y="211020"/>
                </a:cubicBezTo>
                <a:cubicBezTo>
                  <a:pt x="1806935" y="224490"/>
                  <a:pt x="1812663" y="261616"/>
                  <a:pt x="1788053" y="268616"/>
                </a:cubicBezTo>
                <a:cubicBezTo>
                  <a:pt x="1801207" y="275937"/>
                  <a:pt x="1816056" y="281769"/>
                  <a:pt x="1821044" y="297363"/>
                </a:cubicBezTo>
                <a:cubicBezTo>
                  <a:pt x="1826452" y="297363"/>
                  <a:pt x="1831968" y="297363"/>
                  <a:pt x="1837484" y="297363"/>
                </a:cubicBezTo>
                <a:cubicBezTo>
                  <a:pt x="1832924" y="317517"/>
                  <a:pt x="1819451" y="328761"/>
                  <a:pt x="1816906" y="350824"/>
                </a:cubicBezTo>
                <a:cubicBezTo>
                  <a:pt x="1817223" y="362916"/>
                  <a:pt x="1826348" y="366099"/>
                  <a:pt x="1833454" y="371402"/>
                </a:cubicBezTo>
                <a:cubicBezTo>
                  <a:pt x="1852971" y="362173"/>
                  <a:pt x="1880020" y="360371"/>
                  <a:pt x="1899325" y="350824"/>
                </a:cubicBezTo>
                <a:cubicBezTo>
                  <a:pt x="1897310" y="341489"/>
                  <a:pt x="1891158" y="329820"/>
                  <a:pt x="1899325" y="322078"/>
                </a:cubicBezTo>
                <a:cubicBezTo>
                  <a:pt x="1929876" y="323138"/>
                  <a:pt x="1896673" y="362916"/>
                  <a:pt x="1928072" y="363128"/>
                </a:cubicBezTo>
                <a:cubicBezTo>
                  <a:pt x="1925948" y="376176"/>
                  <a:pt x="1915978" y="381267"/>
                  <a:pt x="1915767" y="396011"/>
                </a:cubicBezTo>
                <a:cubicBezTo>
                  <a:pt x="1904098" y="400360"/>
                  <a:pt x="1898582" y="400360"/>
                  <a:pt x="1886915" y="396011"/>
                </a:cubicBezTo>
                <a:cubicBezTo>
                  <a:pt x="1877686" y="410437"/>
                  <a:pt x="1890626" y="411073"/>
                  <a:pt x="1895082" y="420726"/>
                </a:cubicBezTo>
                <a:cubicBezTo>
                  <a:pt x="1899220" y="429531"/>
                  <a:pt x="1894658" y="444805"/>
                  <a:pt x="1907385" y="449579"/>
                </a:cubicBezTo>
                <a:cubicBezTo>
                  <a:pt x="1907385" y="459124"/>
                  <a:pt x="1907385" y="468777"/>
                  <a:pt x="1907385" y="478324"/>
                </a:cubicBezTo>
                <a:cubicBezTo>
                  <a:pt x="1908448" y="482780"/>
                  <a:pt x="1915554" y="481082"/>
                  <a:pt x="1915660" y="486597"/>
                </a:cubicBezTo>
                <a:cubicBezTo>
                  <a:pt x="1915660" y="496144"/>
                  <a:pt x="1915660" y="505797"/>
                  <a:pt x="1915660" y="515344"/>
                </a:cubicBezTo>
                <a:cubicBezTo>
                  <a:pt x="1905583" y="524466"/>
                  <a:pt x="1893491" y="531466"/>
                  <a:pt x="1878640" y="535922"/>
                </a:cubicBezTo>
                <a:cubicBezTo>
                  <a:pt x="1880020" y="545575"/>
                  <a:pt x="1883625" y="552894"/>
                  <a:pt x="1886915" y="560530"/>
                </a:cubicBezTo>
                <a:cubicBezTo>
                  <a:pt x="1915025" y="557878"/>
                  <a:pt x="1929980" y="563395"/>
                  <a:pt x="1940377" y="539952"/>
                </a:cubicBezTo>
                <a:cubicBezTo>
                  <a:pt x="1951194" y="538786"/>
                  <a:pt x="1950982" y="548544"/>
                  <a:pt x="1952786" y="556500"/>
                </a:cubicBezTo>
                <a:cubicBezTo>
                  <a:pt x="1970819" y="548438"/>
                  <a:pt x="1979623" y="541756"/>
                  <a:pt x="1998080" y="552363"/>
                </a:cubicBezTo>
                <a:cubicBezTo>
                  <a:pt x="1998080" y="559258"/>
                  <a:pt x="1998080" y="566047"/>
                  <a:pt x="1998080" y="572942"/>
                </a:cubicBezTo>
                <a:cubicBezTo>
                  <a:pt x="2013778" y="577609"/>
                  <a:pt x="2016430" y="566471"/>
                  <a:pt x="2022690" y="560530"/>
                </a:cubicBezTo>
                <a:cubicBezTo>
                  <a:pt x="2028841" y="554802"/>
                  <a:pt x="2034039" y="546529"/>
                  <a:pt x="2039236" y="539952"/>
                </a:cubicBezTo>
                <a:cubicBezTo>
                  <a:pt x="2034463" y="511948"/>
                  <a:pt x="2046555" y="500599"/>
                  <a:pt x="2047404" y="478217"/>
                </a:cubicBezTo>
                <a:cubicBezTo>
                  <a:pt x="2034780" y="470262"/>
                  <a:pt x="2013884" y="470581"/>
                  <a:pt x="2006248" y="457639"/>
                </a:cubicBezTo>
                <a:cubicBezTo>
                  <a:pt x="2005610" y="439182"/>
                  <a:pt x="2024705" y="440456"/>
                  <a:pt x="2043266" y="441197"/>
                </a:cubicBezTo>
                <a:cubicBezTo>
                  <a:pt x="2052813" y="426029"/>
                  <a:pt x="2044646" y="393253"/>
                  <a:pt x="2047404" y="371296"/>
                </a:cubicBezTo>
                <a:cubicBezTo>
                  <a:pt x="2035523" y="370342"/>
                  <a:pt x="2015900" y="368431"/>
                  <a:pt x="2006248" y="354854"/>
                </a:cubicBezTo>
                <a:cubicBezTo>
                  <a:pt x="1993730" y="317623"/>
                  <a:pt x="2043905" y="305742"/>
                  <a:pt x="2055571" y="330140"/>
                </a:cubicBezTo>
                <a:cubicBezTo>
                  <a:pt x="2077634" y="326109"/>
                  <a:pt x="2069254" y="291635"/>
                  <a:pt x="2084422" y="280710"/>
                </a:cubicBezTo>
                <a:cubicBezTo>
                  <a:pt x="2085059" y="249842"/>
                  <a:pt x="2083044" y="221732"/>
                  <a:pt x="2072013" y="202532"/>
                </a:cubicBezTo>
                <a:cubicBezTo>
                  <a:pt x="2072013" y="183334"/>
                  <a:pt x="2072013" y="164134"/>
                  <a:pt x="2072013" y="144936"/>
                </a:cubicBezTo>
                <a:cubicBezTo>
                  <a:pt x="2080392" y="143768"/>
                  <a:pt x="2080073" y="133798"/>
                  <a:pt x="2088454" y="132524"/>
                </a:cubicBezTo>
                <a:cubicBezTo>
                  <a:pt x="2118684" y="139101"/>
                  <a:pt x="2109563" y="192561"/>
                  <a:pt x="2092591" y="206670"/>
                </a:cubicBezTo>
                <a:cubicBezTo>
                  <a:pt x="2092591" y="253342"/>
                  <a:pt x="2092591" y="299908"/>
                  <a:pt x="2092591" y="346581"/>
                </a:cubicBezTo>
                <a:cubicBezTo>
                  <a:pt x="2086544" y="361006"/>
                  <a:pt x="2079862" y="374902"/>
                  <a:pt x="2072013" y="387738"/>
                </a:cubicBezTo>
                <a:cubicBezTo>
                  <a:pt x="2072013" y="412452"/>
                  <a:pt x="2072013" y="437061"/>
                  <a:pt x="2072013" y="461776"/>
                </a:cubicBezTo>
                <a:cubicBezTo>
                  <a:pt x="2074769" y="472914"/>
                  <a:pt x="2063527" y="469731"/>
                  <a:pt x="2059603" y="474187"/>
                </a:cubicBezTo>
                <a:cubicBezTo>
                  <a:pt x="2081877" y="527329"/>
                  <a:pt x="2060662" y="605718"/>
                  <a:pt x="2088454" y="647086"/>
                </a:cubicBezTo>
                <a:cubicBezTo>
                  <a:pt x="2095136" y="645921"/>
                  <a:pt x="2095456" y="650905"/>
                  <a:pt x="2100759" y="651224"/>
                </a:cubicBezTo>
                <a:cubicBezTo>
                  <a:pt x="2127488" y="646768"/>
                  <a:pt x="2109880" y="622160"/>
                  <a:pt x="2113063" y="597656"/>
                </a:cubicBezTo>
                <a:cubicBezTo>
                  <a:pt x="2118579" y="592353"/>
                  <a:pt x="2128444" y="592246"/>
                  <a:pt x="2129611" y="601793"/>
                </a:cubicBezTo>
                <a:cubicBezTo>
                  <a:pt x="2139370" y="595111"/>
                  <a:pt x="2136082" y="575381"/>
                  <a:pt x="2158356" y="581215"/>
                </a:cubicBezTo>
                <a:cubicBezTo>
                  <a:pt x="2162175" y="557774"/>
                  <a:pt x="2136612" y="557454"/>
                  <a:pt x="2150083" y="535922"/>
                </a:cubicBezTo>
                <a:cubicBezTo>
                  <a:pt x="2169494" y="532952"/>
                  <a:pt x="2177132" y="541756"/>
                  <a:pt x="2187102" y="548332"/>
                </a:cubicBezTo>
                <a:cubicBezTo>
                  <a:pt x="2201316" y="543347"/>
                  <a:pt x="2200892" y="523617"/>
                  <a:pt x="2224122" y="527753"/>
                </a:cubicBezTo>
                <a:cubicBezTo>
                  <a:pt x="2222318" y="513646"/>
                  <a:pt x="2225818" y="504736"/>
                  <a:pt x="2228259" y="494765"/>
                </a:cubicBezTo>
                <a:cubicBezTo>
                  <a:pt x="2244912" y="489144"/>
                  <a:pt x="2241305" y="503675"/>
                  <a:pt x="2252974" y="502932"/>
                </a:cubicBezTo>
                <a:cubicBezTo>
                  <a:pt x="2257747" y="507812"/>
                  <a:pt x="2257641" y="517465"/>
                  <a:pt x="2257110" y="527649"/>
                </a:cubicBezTo>
                <a:cubicBezTo>
                  <a:pt x="2242792" y="524360"/>
                  <a:pt x="2241305" y="533694"/>
                  <a:pt x="2228259" y="531785"/>
                </a:cubicBezTo>
                <a:cubicBezTo>
                  <a:pt x="2238123" y="546529"/>
                  <a:pt x="2236213" y="558728"/>
                  <a:pt x="2224122" y="568805"/>
                </a:cubicBezTo>
                <a:cubicBezTo>
                  <a:pt x="2223803" y="584186"/>
                  <a:pt x="2241942" y="581215"/>
                  <a:pt x="2236532" y="601687"/>
                </a:cubicBezTo>
                <a:cubicBezTo>
                  <a:pt x="2226880" y="602960"/>
                  <a:pt x="2219560" y="609749"/>
                  <a:pt x="2211817" y="601687"/>
                </a:cubicBezTo>
                <a:cubicBezTo>
                  <a:pt x="2202164" y="607203"/>
                  <a:pt x="2200044" y="620039"/>
                  <a:pt x="2195376" y="630540"/>
                </a:cubicBezTo>
                <a:cubicBezTo>
                  <a:pt x="2187633" y="637965"/>
                  <a:pt x="2180314" y="645601"/>
                  <a:pt x="2182966" y="663421"/>
                </a:cubicBezTo>
                <a:cubicBezTo>
                  <a:pt x="2189543" y="677211"/>
                  <a:pt x="2196012" y="650481"/>
                  <a:pt x="2203544" y="663421"/>
                </a:cubicBezTo>
                <a:cubicBezTo>
                  <a:pt x="2207150" y="670742"/>
                  <a:pt x="2215000" y="673924"/>
                  <a:pt x="2211711" y="688138"/>
                </a:cubicBezTo>
                <a:cubicBezTo>
                  <a:pt x="2200999" y="693335"/>
                  <a:pt x="2199301" y="697154"/>
                  <a:pt x="2186996" y="692274"/>
                </a:cubicBezTo>
                <a:cubicBezTo>
                  <a:pt x="2181375" y="698850"/>
                  <a:pt x="2183496" y="713489"/>
                  <a:pt x="2174691" y="716989"/>
                </a:cubicBezTo>
                <a:cubicBezTo>
                  <a:pt x="2175858" y="725369"/>
                  <a:pt x="2185724" y="725158"/>
                  <a:pt x="2191133" y="729294"/>
                </a:cubicBezTo>
                <a:cubicBezTo>
                  <a:pt x="2189754" y="734703"/>
                  <a:pt x="2183920" y="735870"/>
                  <a:pt x="2182966" y="741704"/>
                </a:cubicBezTo>
                <a:cubicBezTo>
                  <a:pt x="2186678" y="750403"/>
                  <a:pt x="2195482" y="753903"/>
                  <a:pt x="2195376" y="766419"/>
                </a:cubicBezTo>
                <a:cubicBezTo>
                  <a:pt x="2209165" y="774481"/>
                  <a:pt x="2215636" y="789968"/>
                  <a:pt x="2228259" y="799302"/>
                </a:cubicBezTo>
                <a:cubicBezTo>
                  <a:pt x="2247140" y="789014"/>
                  <a:pt x="2273658" y="801954"/>
                  <a:pt x="2285857" y="811607"/>
                </a:cubicBezTo>
                <a:cubicBezTo>
                  <a:pt x="2293387" y="790392"/>
                  <a:pt x="2304314" y="772359"/>
                  <a:pt x="2302298" y="741704"/>
                </a:cubicBezTo>
                <a:cubicBezTo>
                  <a:pt x="2292645" y="729505"/>
                  <a:pt x="2276734" y="723354"/>
                  <a:pt x="2281720" y="696411"/>
                </a:cubicBezTo>
                <a:cubicBezTo>
                  <a:pt x="2297843" y="688880"/>
                  <a:pt x="2314152" y="686069"/>
                  <a:pt x="2330103" y="687064"/>
                </a:cubicBezTo>
                <a:lnTo>
                  <a:pt x="2343817" y="691063"/>
                </a:lnTo>
                <a:lnTo>
                  <a:pt x="2343817" y="1050334"/>
                </a:lnTo>
                <a:lnTo>
                  <a:pt x="2327544" y="1041680"/>
                </a:lnTo>
                <a:cubicBezTo>
                  <a:pt x="2323831" y="1046400"/>
                  <a:pt x="2326217" y="1051624"/>
                  <a:pt x="2330394" y="1056649"/>
                </a:cubicBezTo>
                <a:lnTo>
                  <a:pt x="2343817" y="1070255"/>
                </a:lnTo>
                <a:lnTo>
                  <a:pt x="2343817" y="1075623"/>
                </a:lnTo>
                <a:lnTo>
                  <a:pt x="2331627" y="1075836"/>
                </a:lnTo>
                <a:cubicBezTo>
                  <a:pt x="2320755" y="1076578"/>
                  <a:pt x="2311049" y="1077109"/>
                  <a:pt x="2302192" y="1075200"/>
                </a:cubicBezTo>
                <a:cubicBezTo>
                  <a:pt x="2302616" y="1058333"/>
                  <a:pt x="2287977" y="1056530"/>
                  <a:pt x="2277476" y="1050484"/>
                </a:cubicBezTo>
                <a:cubicBezTo>
                  <a:pt x="2276204" y="1027149"/>
                  <a:pt x="2264218" y="1014313"/>
                  <a:pt x="2244594" y="1009327"/>
                </a:cubicBezTo>
                <a:cubicBezTo>
                  <a:pt x="2243427" y="995963"/>
                  <a:pt x="2260505" y="1000630"/>
                  <a:pt x="2261036" y="988749"/>
                </a:cubicBezTo>
                <a:cubicBezTo>
                  <a:pt x="2270052" y="989386"/>
                  <a:pt x="2269839" y="999144"/>
                  <a:pt x="2269204" y="1009327"/>
                </a:cubicBezTo>
                <a:cubicBezTo>
                  <a:pt x="2280128" y="1005191"/>
                  <a:pt x="2292645" y="1002539"/>
                  <a:pt x="2293919" y="988749"/>
                </a:cubicBezTo>
                <a:cubicBezTo>
                  <a:pt x="2303466" y="990022"/>
                  <a:pt x="2309724" y="988112"/>
                  <a:pt x="2314391" y="984612"/>
                </a:cubicBezTo>
                <a:cubicBezTo>
                  <a:pt x="2316936" y="957352"/>
                  <a:pt x="2307283" y="942395"/>
                  <a:pt x="2310361" y="914604"/>
                </a:cubicBezTo>
                <a:cubicBezTo>
                  <a:pt x="2290629" y="915559"/>
                  <a:pt x="2294767" y="940167"/>
                  <a:pt x="2269204" y="935289"/>
                </a:cubicBezTo>
                <a:cubicBezTo>
                  <a:pt x="2269204" y="928394"/>
                  <a:pt x="2269204" y="921604"/>
                  <a:pt x="2269204" y="914604"/>
                </a:cubicBezTo>
                <a:cubicBezTo>
                  <a:pt x="2247989" y="917998"/>
                  <a:pt x="2236851" y="911316"/>
                  <a:pt x="2228048" y="902299"/>
                </a:cubicBezTo>
                <a:cubicBezTo>
                  <a:pt x="2223486" y="915559"/>
                  <a:pt x="2222106" y="932000"/>
                  <a:pt x="2211604" y="939319"/>
                </a:cubicBezTo>
                <a:cubicBezTo>
                  <a:pt x="2216167" y="952259"/>
                  <a:pt x="2212030" y="948653"/>
                  <a:pt x="2211604" y="964034"/>
                </a:cubicBezTo>
                <a:cubicBezTo>
                  <a:pt x="2201740" y="966473"/>
                  <a:pt x="2192830" y="969868"/>
                  <a:pt x="2178616" y="968171"/>
                </a:cubicBezTo>
                <a:cubicBezTo>
                  <a:pt x="2173738" y="996387"/>
                  <a:pt x="2192830" y="981960"/>
                  <a:pt x="2203331" y="988749"/>
                </a:cubicBezTo>
                <a:cubicBezTo>
                  <a:pt x="2204074" y="1007418"/>
                  <a:pt x="2191028" y="1012192"/>
                  <a:pt x="2174480" y="1013359"/>
                </a:cubicBezTo>
                <a:cubicBezTo>
                  <a:pt x="2165357" y="1016646"/>
                  <a:pt x="2164190" y="1027784"/>
                  <a:pt x="2158038" y="1034042"/>
                </a:cubicBezTo>
                <a:cubicBezTo>
                  <a:pt x="2130035" y="1032027"/>
                  <a:pt x="2106592" y="1034679"/>
                  <a:pt x="2092167" y="1046347"/>
                </a:cubicBezTo>
                <a:cubicBezTo>
                  <a:pt x="2092697" y="1058228"/>
                  <a:pt x="2089939" y="1073290"/>
                  <a:pt x="2096304" y="1079230"/>
                </a:cubicBezTo>
                <a:cubicBezTo>
                  <a:pt x="2108609" y="1079230"/>
                  <a:pt x="2101501" y="1059924"/>
                  <a:pt x="2108609" y="1054515"/>
                </a:cubicBezTo>
                <a:cubicBezTo>
                  <a:pt x="2118366" y="1061197"/>
                  <a:pt x="2132476" y="1063637"/>
                  <a:pt x="2145628" y="1066925"/>
                </a:cubicBezTo>
                <a:cubicBezTo>
                  <a:pt x="2150719" y="1085701"/>
                  <a:pt x="2134384" y="1083049"/>
                  <a:pt x="2137460" y="1099808"/>
                </a:cubicBezTo>
                <a:cubicBezTo>
                  <a:pt x="2138627" y="1116461"/>
                  <a:pt x="2150507" y="1122402"/>
                  <a:pt x="2145628" y="1144995"/>
                </a:cubicBezTo>
                <a:cubicBezTo>
                  <a:pt x="2144568" y="1159739"/>
                  <a:pt x="2158038" y="1160058"/>
                  <a:pt x="2158038" y="1173742"/>
                </a:cubicBezTo>
                <a:cubicBezTo>
                  <a:pt x="2147748" y="1178515"/>
                  <a:pt x="2144355" y="1190183"/>
                  <a:pt x="2129292" y="1190183"/>
                </a:cubicBezTo>
                <a:cubicBezTo>
                  <a:pt x="2134595" y="1198669"/>
                  <a:pt x="2146370" y="1213094"/>
                  <a:pt x="2137460" y="1223065"/>
                </a:cubicBezTo>
                <a:cubicBezTo>
                  <a:pt x="2141490" y="1235476"/>
                  <a:pt x="2154113" y="1239400"/>
                  <a:pt x="2158038" y="1251918"/>
                </a:cubicBezTo>
                <a:cubicBezTo>
                  <a:pt x="2113063" y="1253083"/>
                  <a:pt x="2122079" y="1329988"/>
                  <a:pt x="2133323" y="1362976"/>
                </a:cubicBezTo>
                <a:cubicBezTo>
                  <a:pt x="2144248" y="1362976"/>
                  <a:pt x="2155282" y="1362976"/>
                  <a:pt x="2166205" y="1362976"/>
                </a:cubicBezTo>
                <a:cubicBezTo>
                  <a:pt x="2171296" y="1370296"/>
                  <a:pt x="2169176" y="1384721"/>
                  <a:pt x="2178510" y="1387691"/>
                </a:cubicBezTo>
                <a:cubicBezTo>
                  <a:pt x="2170237" y="1412725"/>
                  <a:pt x="2170767" y="1456533"/>
                  <a:pt x="2203225" y="1453563"/>
                </a:cubicBezTo>
                <a:cubicBezTo>
                  <a:pt x="2196860" y="1465019"/>
                  <a:pt x="2190709" y="1476794"/>
                  <a:pt x="2182647" y="1486445"/>
                </a:cubicBezTo>
                <a:cubicBezTo>
                  <a:pt x="2182647" y="1498857"/>
                  <a:pt x="2182647" y="1511162"/>
                  <a:pt x="2182647" y="1523465"/>
                </a:cubicBezTo>
                <a:cubicBezTo>
                  <a:pt x="2191133" y="1535557"/>
                  <a:pt x="2196543" y="1550727"/>
                  <a:pt x="2211500" y="1556455"/>
                </a:cubicBezTo>
                <a:cubicBezTo>
                  <a:pt x="2212030" y="1593368"/>
                  <a:pt x="2260399" y="1602808"/>
                  <a:pt x="2240351" y="1646934"/>
                </a:cubicBezTo>
                <a:cubicBezTo>
                  <a:pt x="2227409" y="1651603"/>
                  <a:pt x="2231016" y="1647360"/>
                  <a:pt x="2215636" y="1646934"/>
                </a:cubicBezTo>
                <a:cubicBezTo>
                  <a:pt x="2212136" y="1627099"/>
                  <a:pt x="2195269" y="1620628"/>
                  <a:pt x="2199195" y="1593474"/>
                </a:cubicBezTo>
                <a:cubicBezTo>
                  <a:pt x="2189330" y="1578730"/>
                  <a:pt x="2186678" y="1556666"/>
                  <a:pt x="2170448" y="1548286"/>
                </a:cubicBezTo>
                <a:cubicBezTo>
                  <a:pt x="2172146" y="1530042"/>
                  <a:pt x="2166311" y="1519435"/>
                  <a:pt x="2158038" y="1511266"/>
                </a:cubicBezTo>
                <a:cubicBezTo>
                  <a:pt x="2158038" y="1502993"/>
                  <a:pt x="2158038" y="1494826"/>
                  <a:pt x="2158038" y="1486551"/>
                </a:cubicBezTo>
                <a:cubicBezTo>
                  <a:pt x="2154326" y="1472762"/>
                  <a:pt x="2150400" y="1484536"/>
                  <a:pt x="2137460" y="1482415"/>
                </a:cubicBezTo>
                <a:cubicBezTo>
                  <a:pt x="2133323" y="1470005"/>
                  <a:pt x="2146583" y="1475096"/>
                  <a:pt x="2153902" y="1474248"/>
                </a:cubicBezTo>
                <a:cubicBezTo>
                  <a:pt x="2149978" y="1456215"/>
                  <a:pt x="2146794" y="1437546"/>
                  <a:pt x="2145628" y="1416650"/>
                </a:cubicBezTo>
                <a:cubicBezTo>
                  <a:pt x="2131626" y="1413573"/>
                  <a:pt x="2140431" y="1433409"/>
                  <a:pt x="2125155" y="1429060"/>
                </a:cubicBezTo>
                <a:cubicBezTo>
                  <a:pt x="2112108" y="1433727"/>
                  <a:pt x="2115078" y="1422589"/>
                  <a:pt x="2108609" y="1420787"/>
                </a:cubicBezTo>
                <a:cubicBezTo>
                  <a:pt x="2101394" y="1424286"/>
                  <a:pt x="2114230" y="1442213"/>
                  <a:pt x="2116882" y="1449638"/>
                </a:cubicBezTo>
                <a:cubicBezTo>
                  <a:pt x="2120488" y="1501191"/>
                  <a:pt x="2116245" y="1544997"/>
                  <a:pt x="2075725" y="1552529"/>
                </a:cubicBezTo>
                <a:cubicBezTo>
                  <a:pt x="2067874" y="1550832"/>
                  <a:pt x="2058012" y="1551044"/>
                  <a:pt x="2059284" y="1540119"/>
                </a:cubicBezTo>
                <a:cubicBezTo>
                  <a:pt x="2036160" y="1545423"/>
                  <a:pt x="2041358" y="1522404"/>
                  <a:pt x="2018127" y="1527814"/>
                </a:cubicBezTo>
                <a:cubicBezTo>
                  <a:pt x="1998716" y="1508721"/>
                  <a:pt x="1984607" y="1484430"/>
                  <a:pt x="1968802" y="1461943"/>
                </a:cubicBezTo>
                <a:cubicBezTo>
                  <a:pt x="1945680" y="1467353"/>
                  <a:pt x="1950771" y="1444228"/>
                  <a:pt x="1927646" y="1449638"/>
                </a:cubicBezTo>
                <a:cubicBezTo>
                  <a:pt x="1931678" y="1425030"/>
                  <a:pt x="1913539" y="1422589"/>
                  <a:pt x="1915341" y="1400208"/>
                </a:cubicBezTo>
                <a:cubicBezTo>
                  <a:pt x="1908661" y="1401376"/>
                  <a:pt x="1908235" y="1396283"/>
                  <a:pt x="1902931" y="1396072"/>
                </a:cubicBezTo>
                <a:cubicBezTo>
                  <a:pt x="1891265" y="1395435"/>
                  <a:pt x="1894976" y="1409966"/>
                  <a:pt x="1878216" y="1404239"/>
                </a:cubicBezTo>
                <a:cubicBezTo>
                  <a:pt x="1873550" y="1409118"/>
                  <a:pt x="1873550" y="1418772"/>
                  <a:pt x="1874080" y="1428953"/>
                </a:cubicBezTo>
                <a:cubicBezTo>
                  <a:pt x="1865381" y="1430651"/>
                  <a:pt x="1863155" y="1426090"/>
                  <a:pt x="1857638" y="1424817"/>
                </a:cubicBezTo>
                <a:cubicBezTo>
                  <a:pt x="1851804" y="1432772"/>
                  <a:pt x="1844909" y="1439561"/>
                  <a:pt x="1837060" y="1445395"/>
                </a:cubicBezTo>
                <a:cubicBezTo>
                  <a:pt x="1822953" y="1436803"/>
                  <a:pt x="1786887" y="1463004"/>
                  <a:pt x="1771189" y="1441258"/>
                </a:cubicBezTo>
                <a:cubicBezTo>
                  <a:pt x="1754958" y="1451336"/>
                  <a:pt x="1747003" y="1444228"/>
                  <a:pt x="1725894" y="1449532"/>
                </a:cubicBezTo>
                <a:cubicBezTo>
                  <a:pt x="1713378" y="1456215"/>
                  <a:pt x="1708181" y="1470216"/>
                  <a:pt x="1693013" y="1474248"/>
                </a:cubicBezTo>
                <a:cubicBezTo>
                  <a:pt x="1681025" y="1485704"/>
                  <a:pt x="1679540" y="1507554"/>
                  <a:pt x="1655993" y="1507130"/>
                </a:cubicBezTo>
                <a:cubicBezTo>
                  <a:pt x="1652917" y="1519752"/>
                  <a:pt x="1667237" y="1514979"/>
                  <a:pt x="1664161" y="1527708"/>
                </a:cubicBezTo>
                <a:cubicBezTo>
                  <a:pt x="1640718" y="1527814"/>
                  <a:pt x="1639234" y="1524526"/>
                  <a:pt x="1618866" y="1527708"/>
                </a:cubicBezTo>
                <a:cubicBezTo>
                  <a:pt x="1612397" y="1534922"/>
                  <a:pt x="1599986" y="1536300"/>
                  <a:pt x="1598290" y="1548286"/>
                </a:cubicBezTo>
                <a:cubicBezTo>
                  <a:pt x="1566785" y="1545634"/>
                  <a:pt x="1558618" y="1566319"/>
                  <a:pt x="1540690" y="1577033"/>
                </a:cubicBezTo>
                <a:cubicBezTo>
                  <a:pt x="1545464" y="1581913"/>
                  <a:pt x="1545359" y="1591564"/>
                  <a:pt x="1544828" y="1601748"/>
                </a:cubicBezTo>
                <a:cubicBezTo>
                  <a:pt x="1492533" y="1604082"/>
                  <a:pt x="1524037" y="1683954"/>
                  <a:pt x="1499534" y="1704639"/>
                </a:cubicBezTo>
                <a:cubicBezTo>
                  <a:pt x="1474714" y="1701987"/>
                  <a:pt x="1481184" y="1668149"/>
                  <a:pt x="1458377" y="1663482"/>
                </a:cubicBezTo>
                <a:cubicBezTo>
                  <a:pt x="1448937" y="1667725"/>
                  <a:pt x="1433556" y="1666028"/>
                  <a:pt x="1425496" y="1671651"/>
                </a:cubicBezTo>
                <a:cubicBezTo>
                  <a:pt x="1412554" y="1673559"/>
                  <a:pt x="1414569" y="1660619"/>
                  <a:pt x="1404916" y="1659346"/>
                </a:cubicBezTo>
                <a:cubicBezTo>
                  <a:pt x="1396749" y="1659346"/>
                  <a:pt x="1388370" y="1659346"/>
                  <a:pt x="1380201" y="1659346"/>
                </a:cubicBezTo>
                <a:cubicBezTo>
                  <a:pt x="1364079" y="1645132"/>
                  <a:pt x="1342016" y="1637176"/>
                  <a:pt x="1322605" y="1626356"/>
                </a:cubicBezTo>
                <a:cubicBezTo>
                  <a:pt x="1308921" y="1629114"/>
                  <a:pt x="1300327" y="1636963"/>
                  <a:pt x="1302025" y="1655209"/>
                </a:cubicBezTo>
                <a:cubicBezTo>
                  <a:pt x="1283038" y="1659452"/>
                  <a:pt x="1279432" y="1679287"/>
                  <a:pt x="1269143" y="1692122"/>
                </a:cubicBezTo>
                <a:cubicBezTo>
                  <a:pt x="1256203" y="1694138"/>
                  <a:pt x="1258323" y="1681091"/>
                  <a:pt x="1248565" y="1679817"/>
                </a:cubicBezTo>
                <a:cubicBezTo>
                  <a:pt x="1244427" y="1663376"/>
                  <a:pt x="1260868" y="1667408"/>
                  <a:pt x="1256732" y="1651071"/>
                </a:cubicBezTo>
                <a:cubicBezTo>
                  <a:pt x="1255247" y="1637494"/>
                  <a:pt x="1247079" y="1630494"/>
                  <a:pt x="1240292" y="1622219"/>
                </a:cubicBezTo>
                <a:cubicBezTo>
                  <a:pt x="1241457" y="1613733"/>
                  <a:pt x="1258536" y="1621265"/>
                  <a:pt x="1256732" y="1609916"/>
                </a:cubicBezTo>
                <a:cubicBezTo>
                  <a:pt x="1252382" y="1581382"/>
                  <a:pt x="1222790" y="1577987"/>
                  <a:pt x="1223850" y="1544043"/>
                </a:cubicBezTo>
                <a:cubicBezTo>
                  <a:pt x="1222790" y="1535452"/>
                  <a:pt x="1205818" y="1542982"/>
                  <a:pt x="1203272" y="1535876"/>
                </a:cubicBezTo>
                <a:cubicBezTo>
                  <a:pt x="1201044" y="1521343"/>
                  <a:pt x="1206666" y="1514661"/>
                  <a:pt x="1215575" y="1511266"/>
                </a:cubicBezTo>
                <a:cubicBezTo>
                  <a:pt x="1211121" y="1488249"/>
                  <a:pt x="1192028" y="1479976"/>
                  <a:pt x="1190861" y="1453670"/>
                </a:cubicBezTo>
                <a:cubicBezTo>
                  <a:pt x="1189589" y="1437228"/>
                  <a:pt x="1209954" y="1442532"/>
                  <a:pt x="1211439" y="1429060"/>
                </a:cubicBezTo>
                <a:cubicBezTo>
                  <a:pt x="1215575" y="1416013"/>
                  <a:pt x="1208681" y="1411451"/>
                  <a:pt x="1203166" y="1404345"/>
                </a:cubicBezTo>
                <a:cubicBezTo>
                  <a:pt x="1202422" y="1403391"/>
                  <a:pt x="1199877" y="1396602"/>
                  <a:pt x="1199029" y="1396177"/>
                </a:cubicBezTo>
                <a:cubicBezTo>
                  <a:pt x="1185876" y="1389601"/>
                  <a:pt x="1157660" y="1396177"/>
                  <a:pt x="1153841" y="1408588"/>
                </a:cubicBezTo>
                <a:cubicBezTo>
                  <a:pt x="1153204" y="1420150"/>
                  <a:pt x="1165403" y="1418876"/>
                  <a:pt x="1170282" y="1425030"/>
                </a:cubicBezTo>
                <a:cubicBezTo>
                  <a:pt x="1166994" y="1439350"/>
                  <a:pt x="1174843" y="1442426"/>
                  <a:pt x="1178556" y="1449744"/>
                </a:cubicBezTo>
                <a:cubicBezTo>
                  <a:pt x="1181101" y="1479657"/>
                  <a:pt x="1169222" y="1495250"/>
                  <a:pt x="1166251" y="1519648"/>
                </a:cubicBezTo>
                <a:cubicBezTo>
                  <a:pt x="1169646" y="1539483"/>
                  <a:pt x="1183648" y="1548923"/>
                  <a:pt x="1178556" y="1577244"/>
                </a:cubicBezTo>
                <a:cubicBezTo>
                  <a:pt x="1171132" y="1584882"/>
                  <a:pt x="1171450" y="1574805"/>
                  <a:pt x="1163070" y="1572577"/>
                </a:cubicBezTo>
                <a:cubicBezTo>
                  <a:pt x="1167948" y="1583928"/>
                  <a:pt x="1174843" y="1587003"/>
                  <a:pt x="1167207" y="1601324"/>
                </a:cubicBezTo>
                <a:cubicBezTo>
                  <a:pt x="1159888" y="1597611"/>
                  <a:pt x="1159675" y="1586897"/>
                  <a:pt x="1154795" y="1580745"/>
                </a:cubicBezTo>
                <a:cubicBezTo>
                  <a:pt x="1134747" y="1580002"/>
                  <a:pt x="1115443" y="1579791"/>
                  <a:pt x="1105366" y="1588912"/>
                </a:cubicBezTo>
                <a:cubicBezTo>
                  <a:pt x="1092213" y="1588382"/>
                  <a:pt x="1087226" y="1579578"/>
                  <a:pt x="1072376" y="1580745"/>
                </a:cubicBezTo>
                <a:cubicBezTo>
                  <a:pt x="1071954" y="1568971"/>
                  <a:pt x="1074605" y="1553803"/>
                  <a:pt x="1068239" y="1547862"/>
                </a:cubicBezTo>
                <a:cubicBezTo>
                  <a:pt x="1053071" y="1551894"/>
                  <a:pt x="1047024" y="1565047"/>
                  <a:pt x="1039388" y="1576609"/>
                </a:cubicBezTo>
                <a:cubicBezTo>
                  <a:pt x="1037373" y="1589549"/>
                  <a:pt x="1045222" y="1592625"/>
                  <a:pt x="1047661" y="1601324"/>
                </a:cubicBezTo>
                <a:cubicBezTo>
                  <a:pt x="1043418" y="1623387"/>
                  <a:pt x="1050208" y="1631025"/>
                  <a:pt x="1039388" y="1646617"/>
                </a:cubicBezTo>
                <a:cubicBezTo>
                  <a:pt x="1032280" y="1673135"/>
                  <a:pt x="1054451" y="1685015"/>
                  <a:pt x="1039388" y="1696046"/>
                </a:cubicBezTo>
                <a:cubicBezTo>
                  <a:pt x="1045222" y="1703048"/>
                  <a:pt x="1043950" y="1715459"/>
                  <a:pt x="1047661" y="1724899"/>
                </a:cubicBezTo>
                <a:cubicBezTo>
                  <a:pt x="1050313" y="1731475"/>
                  <a:pt x="1051480" y="1740704"/>
                  <a:pt x="1059966" y="1741341"/>
                </a:cubicBezTo>
                <a:cubicBezTo>
                  <a:pt x="1056360" y="1748660"/>
                  <a:pt x="1048511" y="1751736"/>
                  <a:pt x="1051799" y="1766056"/>
                </a:cubicBezTo>
                <a:cubicBezTo>
                  <a:pt x="1055299" y="1757250"/>
                  <a:pt x="1066861" y="1756509"/>
                  <a:pt x="1080544" y="1757887"/>
                </a:cubicBezTo>
                <a:cubicBezTo>
                  <a:pt x="1085848" y="1778148"/>
                  <a:pt x="1070256" y="1777618"/>
                  <a:pt x="1059966" y="1782602"/>
                </a:cubicBezTo>
                <a:cubicBezTo>
                  <a:pt x="1066543" y="1789391"/>
                  <a:pt x="1068559" y="1795331"/>
                  <a:pt x="1072376" y="1803180"/>
                </a:cubicBezTo>
                <a:cubicBezTo>
                  <a:pt x="1075666" y="1809970"/>
                  <a:pt x="1077573" y="1821319"/>
                  <a:pt x="1080544" y="1827897"/>
                </a:cubicBezTo>
                <a:cubicBezTo>
                  <a:pt x="1084151" y="1835533"/>
                  <a:pt x="1096880" y="1841791"/>
                  <a:pt x="1092849" y="1852612"/>
                </a:cubicBezTo>
                <a:cubicBezTo>
                  <a:pt x="1095819" y="1856431"/>
                  <a:pt x="1100379" y="1858870"/>
                  <a:pt x="1105259" y="1860885"/>
                </a:cubicBezTo>
                <a:cubicBezTo>
                  <a:pt x="1101229" y="1876053"/>
                  <a:pt x="1090410" y="1884539"/>
                  <a:pt x="1092849" y="1906178"/>
                </a:cubicBezTo>
                <a:cubicBezTo>
                  <a:pt x="1098366" y="1914346"/>
                  <a:pt x="1111200" y="1915301"/>
                  <a:pt x="1121701" y="1918589"/>
                </a:cubicBezTo>
                <a:cubicBezTo>
                  <a:pt x="1122762" y="1929408"/>
                  <a:pt x="1132839" y="1935561"/>
                  <a:pt x="1134112" y="1947334"/>
                </a:cubicBezTo>
                <a:cubicBezTo>
                  <a:pt x="1135702" y="1962397"/>
                  <a:pt x="1127641" y="1973111"/>
                  <a:pt x="1125944" y="1988491"/>
                </a:cubicBezTo>
                <a:cubicBezTo>
                  <a:pt x="1100062" y="1988703"/>
                  <a:pt x="1103563" y="1970460"/>
                  <a:pt x="1076514" y="1980217"/>
                </a:cubicBezTo>
                <a:cubicBezTo>
                  <a:pt x="1072271" y="2000689"/>
                  <a:pt x="1052754" y="2005887"/>
                  <a:pt x="1043524" y="2021374"/>
                </a:cubicBezTo>
                <a:cubicBezTo>
                  <a:pt x="1035251" y="2021374"/>
                  <a:pt x="1027083" y="2021374"/>
                  <a:pt x="1018810" y="2021374"/>
                </a:cubicBezTo>
                <a:cubicBezTo>
                  <a:pt x="1020507" y="2011403"/>
                  <a:pt x="1011278" y="2012464"/>
                  <a:pt x="1014673" y="2000796"/>
                </a:cubicBezTo>
                <a:cubicBezTo>
                  <a:pt x="1013612" y="1985945"/>
                  <a:pt x="1030904" y="1989551"/>
                  <a:pt x="1031113" y="1976081"/>
                </a:cubicBezTo>
                <a:cubicBezTo>
                  <a:pt x="1014567" y="1966640"/>
                  <a:pt x="995367" y="1959746"/>
                  <a:pt x="981685" y="1947334"/>
                </a:cubicBezTo>
                <a:cubicBezTo>
                  <a:pt x="969061" y="1944258"/>
                  <a:pt x="973836" y="1958578"/>
                  <a:pt x="961105" y="1955503"/>
                </a:cubicBezTo>
                <a:cubicBezTo>
                  <a:pt x="945937" y="1952851"/>
                  <a:pt x="940633" y="1940335"/>
                  <a:pt x="932254" y="1930788"/>
                </a:cubicBezTo>
                <a:cubicBezTo>
                  <a:pt x="907326" y="1926969"/>
                  <a:pt x="892158" y="1913392"/>
                  <a:pt x="866383" y="1910210"/>
                </a:cubicBezTo>
                <a:cubicBezTo>
                  <a:pt x="863413" y="1897587"/>
                  <a:pt x="873489" y="1898117"/>
                  <a:pt x="870519" y="1885493"/>
                </a:cubicBezTo>
                <a:cubicBezTo>
                  <a:pt x="862775" y="1877326"/>
                  <a:pt x="856093" y="1878494"/>
                  <a:pt x="845804" y="1881357"/>
                </a:cubicBezTo>
                <a:cubicBezTo>
                  <a:pt x="832863" y="1883267"/>
                  <a:pt x="834984" y="1870219"/>
                  <a:pt x="825226" y="1868947"/>
                </a:cubicBezTo>
                <a:cubicBezTo>
                  <a:pt x="800616" y="1868947"/>
                  <a:pt x="775901" y="1868947"/>
                  <a:pt x="751187" y="1868947"/>
                </a:cubicBezTo>
                <a:cubicBezTo>
                  <a:pt x="734427" y="1867886"/>
                  <a:pt x="730928" y="1853566"/>
                  <a:pt x="710030" y="1856642"/>
                </a:cubicBezTo>
                <a:cubicBezTo>
                  <a:pt x="707589" y="1848049"/>
                  <a:pt x="701331" y="1843278"/>
                  <a:pt x="697725" y="1835957"/>
                </a:cubicBezTo>
                <a:cubicBezTo>
                  <a:pt x="677147" y="1835957"/>
                  <a:pt x="656569" y="1835957"/>
                  <a:pt x="635990" y="1835957"/>
                </a:cubicBezTo>
                <a:cubicBezTo>
                  <a:pt x="637158" y="1822487"/>
                  <a:pt x="620079" y="1827260"/>
                  <a:pt x="619551" y="1815485"/>
                </a:cubicBezTo>
                <a:cubicBezTo>
                  <a:pt x="609897" y="1812727"/>
                  <a:pt x="608517" y="1801802"/>
                  <a:pt x="598971" y="1798937"/>
                </a:cubicBezTo>
                <a:cubicBezTo>
                  <a:pt x="603639" y="1775177"/>
                  <a:pt x="590486" y="1769025"/>
                  <a:pt x="586561" y="1753751"/>
                </a:cubicBezTo>
                <a:cubicBezTo>
                  <a:pt x="582953" y="1737839"/>
                  <a:pt x="596638" y="1739113"/>
                  <a:pt x="598971" y="1729036"/>
                </a:cubicBezTo>
                <a:cubicBezTo>
                  <a:pt x="603320" y="1714079"/>
                  <a:pt x="589637" y="1681302"/>
                  <a:pt x="607245" y="1679605"/>
                </a:cubicBezTo>
                <a:cubicBezTo>
                  <a:pt x="607457" y="1672499"/>
                  <a:pt x="604168" y="1668892"/>
                  <a:pt x="598971" y="1667195"/>
                </a:cubicBezTo>
                <a:cubicBezTo>
                  <a:pt x="600138" y="1658815"/>
                  <a:pt x="610002" y="1659026"/>
                  <a:pt x="615519" y="1654890"/>
                </a:cubicBezTo>
                <a:cubicBezTo>
                  <a:pt x="612017" y="1650116"/>
                  <a:pt x="610109" y="1643858"/>
                  <a:pt x="611382" y="1634312"/>
                </a:cubicBezTo>
                <a:cubicBezTo>
                  <a:pt x="624005" y="1634100"/>
                  <a:pt x="627504" y="1642904"/>
                  <a:pt x="636097" y="1646617"/>
                </a:cubicBezTo>
                <a:cubicBezTo>
                  <a:pt x="648189" y="1638131"/>
                  <a:pt x="657842" y="1627206"/>
                  <a:pt x="668978" y="1617872"/>
                </a:cubicBezTo>
                <a:cubicBezTo>
                  <a:pt x="676086" y="1616385"/>
                  <a:pt x="676829" y="1621052"/>
                  <a:pt x="677253" y="1626038"/>
                </a:cubicBezTo>
                <a:cubicBezTo>
                  <a:pt x="685739" y="1624871"/>
                  <a:pt x="685526" y="1615007"/>
                  <a:pt x="689558" y="1609597"/>
                </a:cubicBezTo>
                <a:cubicBezTo>
                  <a:pt x="696771" y="1613309"/>
                  <a:pt x="698575" y="1622432"/>
                  <a:pt x="697832" y="1634312"/>
                </a:cubicBezTo>
                <a:cubicBezTo>
                  <a:pt x="717879" y="1645025"/>
                  <a:pt x="717136" y="1621795"/>
                  <a:pt x="730715" y="1630175"/>
                </a:cubicBezTo>
                <a:cubicBezTo>
                  <a:pt x="729441" y="1654679"/>
                  <a:pt x="748852" y="1658709"/>
                  <a:pt x="751291" y="1679500"/>
                </a:cubicBezTo>
                <a:cubicBezTo>
                  <a:pt x="762324" y="1679500"/>
                  <a:pt x="773249" y="1679500"/>
                  <a:pt x="784176" y="1679500"/>
                </a:cubicBezTo>
                <a:cubicBezTo>
                  <a:pt x="818119" y="1683743"/>
                  <a:pt x="813769" y="1739643"/>
                  <a:pt x="850047" y="1728929"/>
                </a:cubicBezTo>
                <a:cubicBezTo>
                  <a:pt x="847076" y="1745582"/>
                  <a:pt x="837212" y="1761706"/>
                  <a:pt x="845911" y="1778359"/>
                </a:cubicBezTo>
                <a:cubicBezTo>
                  <a:pt x="838379" y="1785891"/>
                  <a:pt x="826922" y="1789497"/>
                  <a:pt x="829468" y="1807106"/>
                </a:cubicBezTo>
                <a:cubicBezTo>
                  <a:pt x="811967" y="1811560"/>
                  <a:pt x="802314" y="1823865"/>
                  <a:pt x="784176" y="1827684"/>
                </a:cubicBezTo>
                <a:cubicBezTo>
                  <a:pt x="783114" y="1842428"/>
                  <a:pt x="796586" y="1842746"/>
                  <a:pt x="796586" y="1856535"/>
                </a:cubicBezTo>
                <a:cubicBezTo>
                  <a:pt x="818755" y="1852612"/>
                  <a:pt x="857366" y="1865234"/>
                  <a:pt x="866489" y="1848262"/>
                </a:cubicBezTo>
                <a:cubicBezTo>
                  <a:pt x="870837" y="1857702"/>
                  <a:pt x="882505" y="1859718"/>
                  <a:pt x="887067" y="1868840"/>
                </a:cubicBezTo>
                <a:cubicBezTo>
                  <a:pt x="900644" y="1856324"/>
                  <a:pt x="919101" y="1848793"/>
                  <a:pt x="936497" y="1839989"/>
                </a:cubicBezTo>
                <a:cubicBezTo>
                  <a:pt x="939362" y="1808590"/>
                  <a:pt x="961848" y="1796817"/>
                  <a:pt x="961212" y="1761813"/>
                </a:cubicBezTo>
                <a:cubicBezTo>
                  <a:pt x="974577" y="1755979"/>
                  <a:pt x="970441" y="1732749"/>
                  <a:pt x="981790" y="1724793"/>
                </a:cubicBezTo>
                <a:cubicBezTo>
                  <a:pt x="985185" y="1699441"/>
                  <a:pt x="978501" y="1684167"/>
                  <a:pt x="973623" y="1667195"/>
                </a:cubicBezTo>
                <a:cubicBezTo>
                  <a:pt x="982639" y="1655420"/>
                  <a:pt x="992609" y="1597292"/>
                  <a:pt x="977653" y="1580745"/>
                </a:cubicBezTo>
                <a:cubicBezTo>
                  <a:pt x="944876" y="1584776"/>
                  <a:pt x="932680" y="1568228"/>
                  <a:pt x="920055" y="1551999"/>
                </a:cubicBezTo>
                <a:cubicBezTo>
                  <a:pt x="899583" y="1555287"/>
                  <a:pt x="895764" y="1554333"/>
                  <a:pt x="883035" y="1543726"/>
                </a:cubicBezTo>
                <a:cubicBezTo>
                  <a:pt x="881125" y="1530784"/>
                  <a:pt x="888126" y="1526966"/>
                  <a:pt x="895340" y="1523147"/>
                </a:cubicBezTo>
                <a:cubicBezTo>
                  <a:pt x="877838" y="1515935"/>
                  <a:pt x="883672" y="1485384"/>
                  <a:pt x="883035" y="1461413"/>
                </a:cubicBezTo>
                <a:cubicBezTo>
                  <a:pt x="865959" y="1456639"/>
                  <a:pt x="867018" y="1470110"/>
                  <a:pt x="854184" y="1469686"/>
                </a:cubicBezTo>
                <a:cubicBezTo>
                  <a:pt x="851851" y="1453563"/>
                  <a:pt x="857790" y="1445819"/>
                  <a:pt x="862459" y="1436803"/>
                </a:cubicBezTo>
                <a:cubicBezTo>
                  <a:pt x="854926" y="1425030"/>
                  <a:pt x="837636" y="1423226"/>
                  <a:pt x="833711" y="1408058"/>
                </a:cubicBezTo>
                <a:cubicBezTo>
                  <a:pt x="825437" y="1408058"/>
                  <a:pt x="817271" y="1408058"/>
                  <a:pt x="808997" y="1408058"/>
                </a:cubicBezTo>
                <a:cubicBezTo>
                  <a:pt x="808891" y="1404027"/>
                  <a:pt x="804011" y="1404875"/>
                  <a:pt x="800829" y="1403921"/>
                </a:cubicBezTo>
                <a:cubicBezTo>
                  <a:pt x="800616" y="1390449"/>
                  <a:pt x="783220" y="1394055"/>
                  <a:pt x="784387" y="1379206"/>
                </a:cubicBezTo>
                <a:cubicBezTo>
                  <a:pt x="766991" y="1384297"/>
                  <a:pt x="763492" y="1379417"/>
                  <a:pt x="751504" y="1371038"/>
                </a:cubicBezTo>
                <a:cubicBezTo>
                  <a:pt x="751398" y="1358522"/>
                  <a:pt x="760203" y="1355020"/>
                  <a:pt x="763916" y="1346323"/>
                </a:cubicBezTo>
                <a:cubicBezTo>
                  <a:pt x="745565" y="1341337"/>
                  <a:pt x="734002" y="1329564"/>
                  <a:pt x="731032" y="1309303"/>
                </a:cubicBezTo>
                <a:cubicBezTo>
                  <a:pt x="737184" y="1292118"/>
                  <a:pt x="748852" y="1280557"/>
                  <a:pt x="763916" y="1272283"/>
                </a:cubicBezTo>
                <a:cubicBezTo>
                  <a:pt x="763916" y="1258600"/>
                  <a:pt x="750550" y="1258282"/>
                  <a:pt x="751504" y="1243538"/>
                </a:cubicBezTo>
                <a:cubicBezTo>
                  <a:pt x="766780" y="1247886"/>
                  <a:pt x="759566" y="1229642"/>
                  <a:pt x="767946" y="1227097"/>
                </a:cubicBezTo>
                <a:cubicBezTo>
                  <a:pt x="750019" y="1212140"/>
                  <a:pt x="730289" y="1198880"/>
                  <a:pt x="722653" y="1173635"/>
                </a:cubicBezTo>
                <a:cubicBezTo>
                  <a:pt x="730928" y="1161330"/>
                  <a:pt x="738034" y="1147966"/>
                  <a:pt x="751398" y="1140752"/>
                </a:cubicBezTo>
                <a:cubicBezTo>
                  <a:pt x="750443" y="1128023"/>
                  <a:pt x="739942" y="1124736"/>
                  <a:pt x="734958" y="1116037"/>
                </a:cubicBezTo>
                <a:cubicBezTo>
                  <a:pt x="727850" y="1121341"/>
                  <a:pt x="729760" y="1135661"/>
                  <a:pt x="718516" y="1136722"/>
                </a:cubicBezTo>
                <a:cubicBezTo>
                  <a:pt x="708226" y="1137252"/>
                  <a:pt x="705787" y="1130251"/>
                  <a:pt x="697938" y="1128449"/>
                </a:cubicBezTo>
                <a:cubicBezTo>
                  <a:pt x="697088" y="1116674"/>
                  <a:pt x="697408" y="1105960"/>
                  <a:pt x="710241" y="1107870"/>
                </a:cubicBezTo>
                <a:cubicBezTo>
                  <a:pt x="703029" y="1094505"/>
                  <a:pt x="689665" y="1087292"/>
                  <a:pt x="677360" y="1079017"/>
                </a:cubicBezTo>
                <a:cubicBezTo>
                  <a:pt x="677147" y="1058652"/>
                  <a:pt x="680648" y="1034679"/>
                  <a:pt x="664950" y="1029694"/>
                </a:cubicBezTo>
                <a:cubicBezTo>
                  <a:pt x="665372" y="1019193"/>
                  <a:pt x="680223" y="1023117"/>
                  <a:pt x="685526" y="1017283"/>
                </a:cubicBezTo>
                <a:cubicBezTo>
                  <a:pt x="681177" y="989703"/>
                  <a:pt x="708439" y="993629"/>
                  <a:pt x="710241" y="972096"/>
                </a:cubicBezTo>
                <a:cubicBezTo>
                  <a:pt x="727426" y="970081"/>
                  <a:pt x="739201" y="962549"/>
                  <a:pt x="751398" y="955654"/>
                </a:cubicBezTo>
                <a:cubicBezTo>
                  <a:pt x="762324" y="955654"/>
                  <a:pt x="774947" y="954063"/>
                  <a:pt x="780251" y="959791"/>
                </a:cubicBezTo>
                <a:cubicBezTo>
                  <a:pt x="785766" y="957033"/>
                  <a:pt x="787889" y="950987"/>
                  <a:pt x="788418" y="943349"/>
                </a:cubicBezTo>
                <a:cubicBezTo>
                  <a:pt x="798707" y="943773"/>
                  <a:pt x="801148" y="950987"/>
                  <a:pt x="808997" y="943349"/>
                </a:cubicBezTo>
                <a:cubicBezTo>
                  <a:pt x="807830" y="934863"/>
                  <a:pt x="797964" y="935183"/>
                  <a:pt x="792554" y="931046"/>
                </a:cubicBezTo>
                <a:cubicBezTo>
                  <a:pt x="801570" y="923514"/>
                  <a:pt x="791813" y="897420"/>
                  <a:pt x="800829" y="889783"/>
                </a:cubicBezTo>
                <a:cubicBezTo>
                  <a:pt x="811117" y="901451"/>
                  <a:pt x="815360" y="919271"/>
                  <a:pt x="821407" y="935076"/>
                </a:cubicBezTo>
                <a:cubicBezTo>
                  <a:pt x="830530" y="931894"/>
                  <a:pt x="843683" y="932637"/>
                  <a:pt x="846016" y="922665"/>
                </a:cubicBezTo>
                <a:cubicBezTo>
                  <a:pt x="844531" y="909088"/>
                  <a:pt x="833711" y="904845"/>
                  <a:pt x="825437" y="898056"/>
                </a:cubicBezTo>
                <a:cubicBezTo>
                  <a:pt x="825861" y="887766"/>
                  <a:pt x="833182" y="885327"/>
                  <a:pt x="825437" y="877478"/>
                </a:cubicBezTo>
                <a:cubicBezTo>
                  <a:pt x="814406" y="874614"/>
                  <a:pt x="817482" y="885964"/>
                  <a:pt x="813134" y="889783"/>
                </a:cubicBezTo>
                <a:cubicBezTo>
                  <a:pt x="800723" y="884797"/>
                  <a:pt x="816103" y="874083"/>
                  <a:pt x="817271" y="869205"/>
                </a:cubicBezTo>
                <a:cubicBezTo>
                  <a:pt x="835514" y="864749"/>
                  <a:pt x="837636" y="876205"/>
                  <a:pt x="850154" y="877478"/>
                </a:cubicBezTo>
                <a:cubicBezTo>
                  <a:pt x="853971" y="861356"/>
                  <a:pt x="835834" y="867084"/>
                  <a:pt x="841985" y="848627"/>
                </a:cubicBezTo>
                <a:cubicBezTo>
                  <a:pt x="854290" y="844490"/>
                  <a:pt x="849200" y="857854"/>
                  <a:pt x="850154" y="865068"/>
                </a:cubicBezTo>
                <a:cubicBezTo>
                  <a:pt x="868928" y="870159"/>
                  <a:pt x="866276" y="853824"/>
                  <a:pt x="883035" y="856900"/>
                </a:cubicBezTo>
                <a:cubicBezTo>
                  <a:pt x="903402" y="861143"/>
                  <a:pt x="904674" y="884586"/>
                  <a:pt x="936497" y="877478"/>
                </a:cubicBezTo>
                <a:cubicBezTo>
                  <a:pt x="945407" y="878115"/>
                  <a:pt x="938299" y="862841"/>
                  <a:pt x="940633" y="856900"/>
                </a:cubicBezTo>
                <a:cubicBezTo>
                  <a:pt x="960470" y="853400"/>
                  <a:pt x="969698" y="860719"/>
                  <a:pt x="981790" y="865068"/>
                </a:cubicBezTo>
                <a:cubicBezTo>
                  <a:pt x="994732" y="866977"/>
                  <a:pt x="992715" y="854035"/>
                  <a:pt x="1002368" y="852763"/>
                </a:cubicBezTo>
                <a:cubicBezTo>
                  <a:pt x="1000142" y="846716"/>
                  <a:pt x="1007141" y="831442"/>
                  <a:pt x="998338" y="832079"/>
                </a:cubicBezTo>
                <a:cubicBezTo>
                  <a:pt x="1001944" y="824760"/>
                  <a:pt x="1009793" y="821684"/>
                  <a:pt x="1006505" y="807364"/>
                </a:cubicBezTo>
                <a:cubicBezTo>
                  <a:pt x="1005339" y="797711"/>
                  <a:pt x="988261" y="804819"/>
                  <a:pt x="990063" y="811501"/>
                </a:cubicBezTo>
                <a:cubicBezTo>
                  <a:pt x="980729" y="808531"/>
                  <a:pt x="977760" y="799091"/>
                  <a:pt x="973623" y="791029"/>
                </a:cubicBezTo>
                <a:cubicBezTo>
                  <a:pt x="966728" y="791029"/>
                  <a:pt x="959833" y="791029"/>
                  <a:pt x="953043" y="791029"/>
                </a:cubicBezTo>
                <a:cubicBezTo>
                  <a:pt x="946680" y="768540"/>
                  <a:pt x="912419" y="773950"/>
                  <a:pt x="916025" y="741597"/>
                </a:cubicBezTo>
                <a:cubicBezTo>
                  <a:pt x="929496" y="730355"/>
                  <a:pt x="970015" y="746266"/>
                  <a:pt x="977760" y="729188"/>
                </a:cubicBezTo>
                <a:cubicBezTo>
                  <a:pt x="985079" y="730142"/>
                  <a:pt x="987200" y="736294"/>
                  <a:pt x="986033" y="745629"/>
                </a:cubicBezTo>
                <a:cubicBezTo>
                  <a:pt x="1000458" y="742553"/>
                  <a:pt x="1017112" y="758039"/>
                  <a:pt x="1027189" y="745629"/>
                </a:cubicBezTo>
                <a:cubicBezTo>
                  <a:pt x="1028674" y="733113"/>
                  <a:pt x="1013824" y="737037"/>
                  <a:pt x="1006611" y="733324"/>
                </a:cubicBezTo>
                <a:cubicBezTo>
                  <a:pt x="1012234" y="723778"/>
                  <a:pt x="1023159" y="719641"/>
                  <a:pt x="1018916" y="700336"/>
                </a:cubicBezTo>
                <a:cubicBezTo>
                  <a:pt x="1023690" y="686971"/>
                  <a:pt x="1023583" y="711368"/>
                  <a:pt x="1023053" y="716883"/>
                </a:cubicBezTo>
                <a:cubicBezTo>
                  <a:pt x="1034403" y="727384"/>
                  <a:pt x="1034191" y="749660"/>
                  <a:pt x="1039494" y="766208"/>
                </a:cubicBezTo>
                <a:cubicBezTo>
                  <a:pt x="1064527" y="762071"/>
                  <a:pt x="1087758" y="759737"/>
                  <a:pt x="1105366" y="778617"/>
                </a:cubicBezTo>
                <a:cubicBezTo>
                  <a:pt x="1126581" y="784982"/>
                  <a:pt x="1137825" y="767799"/>
                  <a:pt x="1146522" y="774481"/>
                </a:cubicBezTo>
                <a:cubicBezTo>
                  <a:pt x="1153310" y="790074"/>
                  <a:pt x="1147372" y="814683"/>
                  <a:pt x="1150659" y="823806"/>
                </a:cubicBezTo>
                <a:cubicBezTo>
                  <a:pt x="1167313" y="826775"/>
                  <a:pt x="1174206" y="819880"/>
                  <a:pt x="1171238" y="803227"/>
                </a:cubicBezTo>
                <a:cubicBezTo>
                  <a:pt x="1186830" y="806514"/>
                  <a:pt x="1176436" y="783815"/>
                  <a:pt x="1179510" y="774481"/>
                </a:cubicBezTo>
                <a:cubicBezTo>
                  <a:pt x="1161160" y="766632"/>
                  <a:pt x="1141431" y="760373"/>
                  <a:pt x="1146522" y="729188"/>
                </a:cubicBezTo>
                <a:cubicBezTo>
                  <a:pt x="1161479" y="718580"/>
                  <a:pt x="1189376" y="722293"/>
                  <a:pt x="1199983" y="737461"/>
                </a:cubicBezTo>
                <a:cubicBezTo>
                  <a:pt x="1210059" y="727809"/>
                  <a:pt x="1195421" y="728233"/>
                  <a:pt x="1191815" y="721019"/>
                </a:cubicBezTo>
                <a:cubicBezTo>
                  <a:pt x="1190117" y="704154"/>
                  <a:pt x="1205287" y="704367"/>
                  <a:pt x="1199983" y="684001"/>
                </a:cubicBezTo>
                <a:cubicBezTo>
                  <a:pt x="1214197" y="679015"/>
                  <a:pt x="1224061" y="669681"/>
                  <a:pt x="1237003" y="663421"/>
                </a:cubicBezTo>
                <a:cubicBezTo>
                  <a:pt x="1235623" y="634039"/>
                  <a:pt x="1243050" y="611977"/>
                  <a:pt x="1261612" y="593520"/>
                </a:cubicBezTo>
                <a:cubicBezTo>
                  <a:pt x="1290782" y="608264"/>
                  <a:pt x="1335438" y="607521"/>
                  <a:pt x="1327483" y="659391"/>
                </a:cubicBezTo>
                <a:cubicBezTo>
                  <a:pt x="1344561" y="664058"/>
                  <a:pt x="1343501" y="650694"/>
                  <a:pt x="1356336" y="651224"/>
                </a:cubicBezTo>
                <a:cubicBezTo>
                  <a:pt x="1356336" y="658013"/>
                  <a:pt x="1356336" y="664908"/>
                  <a:pt x="1356336" y="671802"/>
                </a:cubicBezTo>
                <a:cubicBezTo>
                  <a:pt x="1369382" y="686123"/>
                  <a:pt x="1372352" y="710625"/>
                  <a:pt x="1389218" y="721126"/>
                </a:cubicBezTo>
                <a:cubicBezTo>
                  <a:pt x="1392825" y="734279"/>
                  <a:pt x="1382747" y="733855"/>
                  <a:pt x="1381049" y="741704"/>
                </a:cubicBezTo>
                <a:cubicBezTo>
                  <a:pt x="1394840" y="753903"/>
                  <a:pt x="1416903" y="739371"/>
                  <a:pt x="1422207" y="729294"/>
                </a:cubicBezTo>
                <a:cubicBezTo>
                  <a:pt x="1426661" y="707125"/>
                  <a:pt x="1409902" y="705958"/>
                  <a:pt x="1397492" y="700547"/>
                </a:cubicBezTo>
                <a:cubicBezTo>
                  <a:pt x="1399719" y="678061"/>
                  <a:pt x="1410856" y="664588"/>
                  <a:pt x="1426237" y="655254"/>
                </a:cubicBezTo>
                <a:cubicBezTo>
                  <a:pt x="1422525" y="648042"/>
                  <a:pt x="1411069" y="648466"/>
                  <a:pt x="1409797" y="638813"/>
                </a:cubicBezTo>
                <a:cubicBezTo>
                  <a:pt x="1415630" y="625449"/>
                  <a:pt x="1411493" y="602112"/>
                  <a:pt x="1430268" y="601793"/>
                </a:cubicBezTo>
                <a:cubicBezTo>
                  <a:pt x="1437588" y="609537"/>
                  <a:pt x="1433345" y="629055"/>
                  <a:pt x="1434406" y="642949"/>
                </a:cubicBezTo>
                <a:cubicBezTo>
                  <a:pt x="1451695" y="643799"/>
                  <a:pt x="1451589" y="627357"/>
                  <a:pt x="1467287" y="626508"/>
                </a:cubicBezTo>
                <a:cubicBezTo>
                  <a:pt x="1469304" y="641465"/>
                  <a:pt x="1487867" y="634039"/>
                  <a:pt x="1496034" y="638919"/>
                </a:cubicBezTo>
                <a:cubicBezTo>
                  <a:pt x="1507596" y="645814"/>
                  <a:pt x="1508550" y="660982"/>
                  <a:pt x="1520855" y="663634"/>
                </a:cubicBezTo>
                <a:cubicBezTo>
                  <a:pt x="1516612" y="684319"/>
                  <a:pt x="1524992" y="692381"/>
                  <a:pt x="1537297" y="696517"/>
                </a:cubicBezTo>
                <a:cubicBezTo>
                  <a:pt x="1552465" y="685910"/>
                  <a:pt x="1532947" y="656209"/>
                  <a:pt x="1541433" y="638919"/>
                </a:cubicBezTo>
                <a:cubicBezTo>
                  <a:pt x="1538464" y="629585"/>
                  <a:pt x="1529024" y="626614"/>
                  <a:pt x="1520855" y="622478"/>
                </a:cubicBezTo>
                <a:cubicBezTo>
                  <a:pt x="1519477" y="612931"/>
                  <a:pt x="1521492" y="606673"/>
                  <a:pt x="1524885" y="601899"/>
                </a:cubicBezTo>
                <a:cubicBezTo>
                  <a:pt x="1511839" y="584397"/>
                  <a:pt x="1486170" y="571350"/>
                  <a:pt x="1463152" y="585458"/>
                </a:cubicBezTo>
                <a:cubicBezTo>
                  <a:pt x="1461772" y="598187"/>
                  <a:pt x="1472698" y="605082"/>
                  <a:pt x="1463152" y="614204"/>
                </a:cubicBezTo>
                <a:cubicBezTo>
                  <a:pt x="1444694" y="603914"/>
                  <a:pt x="1447135" y="572624"/>
                  <a:pt x="1426131" y="564773"/>
                </a:cubicBezTo>
                <a:cubicBezTo>
                  <a:pt x="1403433" y="575805"/>
                  <a:pt x="1369700" y="597656"/>
                  <a:pt x="1339682" y="577185"/>
                </a:cubicBezTo>
                <a:cubicBezTo>
                  <a:pt x="1336925" y="560743"/>
                  <a:pt x="1330772" y="547803"/>
                  <a:pt x="1331515" y="527860"/>
                </a:cubicBezTo>
                <a:cubicBezTo>
                  <a:pt x="1338516" y="521178"/>
                  <a:pt x="1346046" y="514920"/>
                  <a:pt x="1352091" y="507282"/>
                </a:cubicBezTo>
                <a:cubicBezTo>
                  <a:pt x="1339999" y="478217"/>
                  <a:pt x="1369276" y="471111"/>
                  <a:pt x="1368535" y="441410"/>
                </a:cubicBezTo>
                <a:cubicBezTo>
                  <a:pt x="1391021" y="440562"/>
                  <a:pt x="1403326" y="429636"/>
                  <a:pt x="1413828" y="416695"/>
                </a:cubicBezTo>
                <a:cubicBezTo>
                  <a:pt x="1422418" y="432500"/>
                  <a:pt x="1458803" y="433774"/>
                  <a:pt x="1467287" y="416695"/>
                </a:cubicBezTo>
                <a:cubicBezTo>
                  <a:pt x="1497201" y="421150"/>
                  <a:pt x="1517462" y="435152"/>
                  <a:pt x="1549494" y="437274"/>
                </a:cubicBezTo>
                <a:cubicBezTo>
                  <a:pt x="1542070" y="418604"/>
                  <a:pt x="1537190" y="397496"/>
                  <a:pt x="1524781" y="383812"/>
                </a:cubicBezTo>
                <a:cubicBezTo>
                  <a:pt x="1526053" y="371402"/>
                  <a:pt x="1537508" y="369068"/>
                  <a:pt x="1533054" y="350931"/>
                </a:cubicBezTo>
                <a:cubicBezTo>
                  <a:pt x="1542601" y="352203"/>
                  <a:pt x="1548859" y="350294"/>
                  <a:pt x="1553632" y="346792"/>
                </a:cubicBezTo>
                <a:cubicBezTo>
                  <a:pt x="1542388" y="325153"/>
                  <a:pt x="1531780" y="359097"/>
                  <a:pt x="1508337" y="350931"/>
                </a:cubicBezTo>
                <a:cubicBezTo>
                  <a:pt x="1495078" y="344460"/>
                  <a:pt x="1480440" y="336611"/>
                  <a:pt x="1471319" y="326214"/>
                </a:cubicBezTo>
                <a:cubicBezTo>
                  <a:pt x="1468137" y="322714"/>
                  <a:pt x="1470046" y="318259"/>
                  <a:pt x="1467181" y="313804"/>
                </a:cubicBezTo>
                <a:cubicBezTo>
                  <a:pt x="1462727" y="307016"/>
                  <a:pt x="1451695" y="300862"/>
                  <a:pt x="1450741" y="293226"/>
                </a:cubicBezTo>
                <a:cubicBezTo>
                  <a:pt x="1462727" y="263843"/>
                  <a:pt x="1529235" y="260556"/>
                  <a:pt x="1549389" y="285058"/>
                </a:cubicBezTo>
                <a:cubicBezTo>
                  <a:pt x="1563179" y="261086"/>
                  <a:pt x="1623853" y="254402"/>
                  <a:pt x="1635838" y="285058"/>
                </a:cubicBezTo>
                <a:cubicBezTo>
                  <a:pt x="1651537" y="267768"/>
                  <a:pt x="1663842" y="247190"/>
                  <a:pt x="1668722" y="219293"/>
                </a:cubicBezTo>
                <a:cubicBezTo>
                  <a:pt x="1681664" y="217278"/>
                  <a:pt x="1671904" y="238173"/>
                  <a:pt x="1681132" y="239871"/>
                </a:cubicBezTo>
                <a:cubicBezTo>
                  <a:pt x="1690042" y="240614"/>
                  <a:pt x="1694178" y="236476"/>
                  <a:pt x="1693543" y="227566"/>
                </a:cubicBezTo>
                <a:cubicBezTo>
                  <a:pt x="1690361" y="212822"/>
                  <a:pt x="1676253" y="209216"/>
                  <a:pt x="1664692" y="202851"/>
                </a:cubicBezTo>
                <a:cubicBezTo>
                  <a:pt x="1664692" y="187790"/>
                  <a:pt x="1664692" y="172620"/>
                  <a:pt x="1664692" y="157558"/>
                </a:cubicBezTo>
                <a:cubicBezTo>
                  <a:pt x="1682192" y="153209"/>
                  <a:pt x="1691633" y="140693"/>
                  <a:pt x="1705846" y="132843"/>
                </a:cubicBezTo>
                <a:cubicBezTo>
                  <a:pt x="1718258" y="141010"/>
                  <a:pt x="1741064" y="138782"/>
                  <a:pt x="1747003" y="153422"/>
                </a:cubicBezTo>
                <a:cubicBezTo>
                  <a:pt x="1755384" y="149496"/>
                  <a:pt x="1755914" y="137615"/>
                  <a:pt x="1755278" y="124675"/>
                </a:cubicBezTo>
                <a:close/>
                <a:moveTo>
                  <a:pt x="2064269" y="676"/>
                </a:moveTo>
                <a:cubicBezTo>
                  <a:pt x="2093334" y="-5265"/>
                  <a:pt x="2092379" y="29527"/>
                  <a:pt x="2080712" y="41832"/>
                </a:cubicBezTo>
                <a:cubicBezTo>
                  <a:pt x="2060345" y="38967"/>
                  <a:pt x="2058437" y="19345"/>
                  <a:pt x="2064269" y="676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5"/>
              </a:gs>
            </a:gsLst>
            <a:lin ang="5400012" scaled="0"/>
          </a:gradFill>
          <a:ln>
            <a:noFill/>
          </a:ln>
          <a:effectLst>
            <a:outerShdw blurRad="50800" dist="38100" dir="174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libri"/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" name="Google Shape;458;p11"/>
          <p:cNvSpPr/>
          <p:nvPr/>
        </p:nvSpPr>
        <p:spPr>
          <a:xfrm rot="5400000">
            <a:off x="193676" y="3212903"/>
            <a:ext cx="2670615" cy="2431071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13500032" scaled="0"/>
          </a:gradFill>
          <a:ln>
            <a:noFill/>
          </a:ln>
          <a:effectLst>
            <a:outerShdw blurRad="57150" dist="19050" dir="17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" name="Google Shape;459;p11"/>
          <p:cNvSpPr/>
          <p:nvPr/>
        </p:nvSpPr>
        <p:spPr>
          <a:xfrm rot="10800000" flipH="1">
            <a:off x="-7" y="3221871"/>
            <a:ext cx="2169574" cy="3636134"/>
          </a:xfrm>
          <a:custGeom>
            <a:avLst/>
            <a:gdLst/>
            <a:ahLst/>
            <a:cxnLst/>
            <a:rect l="l" t="t" r="r" b="b"/>
            <a:pathLst>
              <a:path w="2248263" h="3768014" extrusionOk="0">
                <a:moveTo>
                  <a:pt x="413365" y="3730322"/>
                </a:moveTo>
                <a:cubicBezTo>
                  <a:pt x="420559" y="3737009"/>
                  <a:pt x="418527" y="3753007"/>
                  <a:pt x="418612" y="3766889"/>
                </a:cubicBezTo>
                <a:cubicBezTo>
                  <a:pt x="384669" y="3775946"/>
                  <a:pt x="386107" y="3727275"/>
                  <a:pt x="413365" y="3730322"/>
                </a:cubicBezTo>
                <a:close/>
                <a:moveTo>
                  <a:pt x="554471" y="3526406"/>
                </a:moveTo>
                <a:cubicBezTo>
                  <a:pt x="572502" y="3568560"/>
                  <a:pt x="542875" y="3590314"/>
                  <a:pt x="528315" y="3615286"/>
                </a:cubicBezTo>
                <a:cubicBezTo>
                  <a:pt x="487600" y="3611138"/>
                  <a:pt x="458904" y="3619010"/>
                  <a:pt x="439435" y="3636193"/>
                </a:cubicBezTo>
                <a:cubicBezTo>
                  <a:pt x="414633" y="3631369"/>
                  <a:pt x="404476" y="3611900"/>
                  <a:pt x="376712" y="3610037"/>
                </a:cubicBezTo>
                <a:cubicBezTo>
                  <a:pt x="363676" y="3568137"/>
                  <a:pt x="393641" y="3567967"/>
                  <a:pt x="413280" y="3547313"/>
                </a:cubicBezTo>
                <a:cubicBezTo>
                  <a:pt x="441128" y="3547313"/>
                  <a:pt x="469062" y="3547313"/>
                  <a:pt x="496911" y="3547313"/>
                </a:cubicBezTo>
                <a:cubicBezTo>
                  <a:pt x="524252" y="3548414"/>
                  <a:pt x="524675" y="3522850"/>
                  <a:pt x="554471" y="3526406"/>
                </a:cubicBezTo>
                <a:close/>
                <a:moveTo>
                  <a:pt x="0" y="3458349"/>
                </a:moveTo>
                <a:lnTo>
                  <a:pt x="31691" y="3484592"/>
                </a:lnTo>
                <a:cubicBezTo>
                  <a:pt x="30844" y="3497543"/>
                  <a:pt x="34399" y="3506261"/>
                  <a:pt x="42102" y="3510747"/>
                </a:cubicBezTo>
                <a:cubicBezTo>
                  <a:pt x="34654" y="3522429"/>
                  <a:pt x="25342" y="3532332"/>
                  <a:pt x="15946" y="3542152"/>
                </a:cubicBezTo>
                <a:cubicBezTo>
                  <a:pt x="11142" y="3544437"/>
                  <a:pt x="6973" y="3544935"/>
                  <a:pt x="3210" y="3544312"/>
                </a:cubicBezTo>
                <a:lnTo>
                  <a:pt x="0" y="3542890"/>
                </a:lnTo>
                <a:close/>
                <a:moveTo>
                  <a:pt x="1139966" y="3412004"/>
                </a:moveTo>
                <a:cubicBezTo>
                  <a:pt x="1146219" y="3412004"/>
                  <a:pt x="1152461" y="3417040"/>
                  <a:pt x="1150387" y="3427113"/>
                </a:cubicBezTo>
                <a:cubicBezTo>
                  <a:pt x="1136167" y="3426605"/>
                  <a:pt x="1139891" y="3435831"/>
                  <a:pt x="1129481" y="3427113"/>
                </a:cubicBezTo>
                <a:cubicBezTo>
                  <a:pt x="1127449" y="3417040"/>
                  <a:pt x="1133713" y="3412004"/>
                  <a:pt x="1139966" y="3412004"/>
                </a:cubicBezTo>
                <a:close/>
                <a:moveTo>
                  <a:pt x="1066757" y="3369554"/>
                </a:moveTo>
                <a:cubicBezTo>
                  <a:pt x="1082078" y="3376918"/>
                  <a:pt x="1082840" y="3398758"/>
                  <a:pt x="1082417" y="3421782"/>
                </a:cubicBezTo>
                <a:cubicBezTo>
                  <a:pt x="1077761" y="3424152"/>
                  <a:pt x="1073105" y="3426353"/>
                  <a:pt x="1072005" y="3432278"/>
                </a:cubicBezTo>
                <a:cubicBezTo>
                  <a:pt x="1052536" y="3426861"/>
                  <a:pt x="1062694" y="3383691"/>
                  <a:pt x="1066757" y="3369554"/>
                </a:cubicBezTo>
                <a:close/>
                <a:moveTo>
                  <a:pt x="489112" y="3367989"/>
                </a:moveTo>
                <a:cubicBezTo>
                  <a:pt x="497651" y="3367989"/>
                  <a:pt x="506179" y="3372010"/>
                  <a:pt x="502159" y="3380051"/>
                </a:cubicBezTo>
                <a:cubicBezTo>
                  <a:pt x="493525" y="3380051"/>
                  <a:pt x="484807" y="3380051"/>
                  <a:pt x="476002" y="3380051"/>
                </a:cubicBezTo>
                <a:cubicBezTo>
                  <a:pt x="472024" y="3372010"/>
                  <a:pt x="480574" y="3367989"/>
                  <a:pt x="489112" y="3367989"/>
                </a:cubicBezTo>
                <a:close/>
                <a:moveTo>
                  <a:pt x="16030" y="3270263"/>
                </a:moveTo>
                <a:cubicBezTo>
                  <a:pt x="22887" y="3272041"/>
                  <a:pt x="24242" y="3279405"/>
                  <a:pt x="31775" y="3280674"/>
                </a:cubicBezTo>
                <a:cubicBezTo>
                  <a:pt x="29912" y="3287531"/>
                  <a:pt x="22549" y="3288886"/>
                  <a:pt x="21279" y="3296334"/>
                </a:cubicBezTo>
                <a:cubicBezTo>
                  <a:pt x="14337" y="3294556"/>
                  <a:pt x="13067" y="3287193"/>
                  <a:pt x="5534" y="3285923"/>
                </a:cubicBezTo>
                <a:cubicBezTo>
                  <a:pt x="7397" y="3279066"/>
                  <a:pt x="14760" y="3277712"/>
                  <a:pt x="16030" y="3270263"/>
                </a:cubicBezTo>
                <a:close/>
                <a:moveTo>
                  <a:pt x="350471" y="3233780"/>
                </a:moveTo>
                <a:cubicBezTo>
                  <a:pt x="370532" y="3233865"/>
                  <a:pt x="384837" y="3248847"/>
                  <a:pt x="392371" y="3270263"/>
                </a:cubicBezTo>
                <a:cubicBezTo>
                  <a:pt x="387377" y="3295996"/>
                  <a:pt x="367316" y="3313434"/>
                  <a:pt x="350556" y="3327739"/>
                </a:cubicBezTo>
                <a:cubicBezTo>
                  <a:pt x="333711" y="3342129"/>
                  <a:pt x="312718" y="3353555"/>
                  <a:pt x="293080" y="3364391"/>
                </a:cubicBezTo>
                <a:cubicBezTo>
                  <a:pt x="286055" y="3383521"/>
                  <a:pt x="259137" y="3382759"/>
                  <a:pt x="256428" y="3406206"/>
                </a:cubicBezTo>
                <a:cubicBezTo>
                  <a:pt x="233150" y="3409085"/>
                  <a:pt x="216475" y="3418480"/>
                  <a:pt x="204201" y="3432363"/>
                </a:cubicBezTo>
                <a:cubicBezTo>
                  <a:pt x="185578" y="3428300"/>
                  <a:pt x="184478" y="3406799"/>
                  <a:pt x="167548" y="3401044"/>
                </a:cubicBezTo>
                <a:cubicBezTo>
                  <a:pt x="207502" y="3343314"/>
                  <a:pt x="269548" y="3307762"/>
                  <a:pt x="308655" y="3249440"/>
                </a:cubicBezTo>
                <a:cubicBezTo>
                  <a:pt x="327278" y="3254180"/>
                  <a:pt x="334981" y="3233611"/>
                  <a:pt x="350471" y="3233780"/>
                </a:cubicBezTo>
                <a:close/>
                <a:moveTo>
                  <a:pt x="1385623" y="3186632"/>
                </a:moveTo>
                <a:cubicBezTo>
                  <a:pt x="1402045" y="3184093"/>
                  <a:pt x="1399420" y="3200683"/>
                  <a:pt x="1411779" y="3202292"/>
                </a:cubicBezTo>
                <a:cubicBezTo>
                  <a:pt x="1424645" y="3201614"/>
                  <a:pt x="1437004" y="3201531"/>
                  <a:pt x="1443099" y="3207540"/>
                </a:cubicBezTo>
                <a:cubicBezTo>
                  <a:pt x="1450971" y="3213973"/>
                  <a:pt x="1445469" y="3225401"/>
                  <a:pt x="1448347" y="3233696"/>
                </a:cubicBezTo>
                <a:cubicBezTo>
                  <a:pt x="1452579" y="3245885"/>
                  <a:pt x="1461552" y="3252741"/>
                  <a:pt x="1469255" y="3259767"/>
                </a:cubicBezTo>
                <a:cubicBezTo>
                  <a:pt x="1465192" y="3264422"/>
                  <a:pt x="1463583" y="3271618"/>
                  <a:pt x="1464007" y="3280675"/>
                </a:cubicBezTo>
                <a:cubicBezTo>
                  <a:pt x="1438190" y="3273141"/>
                  <a:pt x="1415927" y="3266793"/>
                  <a:pt x="1401283" y="3244107"/>
                </a:cubicBezTo>
                <a:cubicBezTo>
                  <a:pt x="1396204" y="3236235"/>
                  <a:pt x="1402723" y="3221591"/>
                  <a:pt x="1385623" y="3223199"/>
                </a:cubicBezTo>
                <a:cubicBezTo>
                  <a:pt x="1385623" y="3211010"/>
                  <a:pt x="1385623" y="3198821"/>
                  <a:pt x="1385623" y="3186632"/>
                </a:cubicBezTo>
                <a:close/>
                <a:moveTo>
                  <a:pt x="622750" y="3111515"/>
                </a:moveTo>
                <a:cubicBezTo>
                  <a:pt x="578514" y="3116345"/>
                  <a:pt x="563053" y="3180199"/>
                  <a:pt x="617196" y="3181384"/>
                </a:cubicBezTo>
                <a:cubicBezTo>
                  <a:pt x="621597" y="3170041"/>
                  <a:pt x="630738" y="3163524"/>
                  <a:pt x="627692" y="3144817"/>
                </a:cubicBezTo>
                <a:cubicBezTo>
                  <a:pt x="638949" y="3140416"/>
                  <a:pt x="646230" y="3131951"/>
                  <a:pt x="643350" y="3113413"/>
                </a:cubicBezTo>
                <a:cubicBezTo>
                  <a:pt x="635976" y="3111339"/>
                  <a:pt x="629069" y="3110825"/>
                  <a:pt x="622750" y="3111515"/>
                </a:cubicBezTo>
                <a:close/>
                <a:moveTo>
                  <a:pt x="1317736" y="3082008"/>
                </a:moveTo>
                <a:cubicBezTo>
                  <a:pt x="1339321" y="3088272"/>
                  <a:pt x="1346770" y="3108757"/>
                  <a:pt x="1364800" y="3118576"/>
                </a:cubicBezTo>
                <a:cubicBezTo>
                  <a:pt x="1366154" y="3133897"/>
                  <a:pt x="1352950" y="3134659"/>
                  <a:pt x="1354304" y="3149896"/>
                </a:cubicBezTo>
                <a:cubicBezTo>
                  <a:pt x="1361923" y="3159630"/>
                  <a:pt x="1383000" y="3156075"/>
                  <a:pt x="1380460" y="3176052"/>
                </a:cubicBezTo>
                <a:cubicBezTo>
                  <a:pt x="1369710" y="3186887"/>
                  <a:pt x="1353881" y="3176052"/>
                  <a:pt x="1354304" y="3160392"/>
                </a:cubicBezTo>
                <a:cubicBezTo>
                  <a:pt x="1332720" y="3154128"/>
                  <a:pt x="1325269" y="3133643"/>
                  <a:pt x="1307240" y="3123824"/>
                </a:cubicBezTo>
                <a:cubicBezTo>
                  <a:pt x="1304786" y="3103932"/>
                  <a:pt x="1308764" y="3090473"/>
                  <a:pt x="1317736" y="3082008"/>
                </a:cubicBezTo>
                <a:close/>
                <a:moveTo>
                  <a:pt x="47434" y="2982716"/>
                </a:moveTo>
                <a:cubicBezTo>
                  <a:pt x="52343" y="3008534"/>
                  <a:pt x="41086" y="3018184"/>
                  <a:pt x="31774" y="3029780"/>
                </a:cubicBezTo>
                <a:cubicBezTo>
                  <a:pt x="31944" y="3048741"/>
                  <a:pt x="28812" y="3071004"/>
                  <a:pt x="42187" y="3076845"/>
                </a:cubicBezTo>
                <a:cubicBezTo>
                  <a:pt x="39266" y="3083998"/>
                  <a:pt x="27966" y="3087447"/>
                  <a:pt x="15861" y="3088029"/>
                </a:cubicBezTo>
                <a:lnTo>
                  <a:pt x="0" y="3084963"/>
                </a:lnTo>
                <a:lnTo>
                  <a:pt x="0" y="3022575"/>
                </a:lnTo>
                <a:lnTo>
                  <a:pt x="487" y="3022014"/>
                </a:lnTo>
                <a:cubicBezTo>
                  <a:pt x="5619" y="3015814"/>
                  <a:pt x="9851" y="3008703"/>
                  <a:pt x="10867" y="2998376"/>
                </a:cubicBezTo>
                <a:cubicBezTo>
                  <a:pt x="36345" y="3006333"/>
                  <a:pt x="30590" y="2983224"/>
                  <a:pt x="47434" y="2982716"/>
                </a:cubicBezTo>
                <a:close/>
                <a:moveTo>
                  <a:pt x="370" y="2951397"/>
                </a:moveTo>
                <a:cubicBezTo>
                  <a:pt x="8411" y="2959015"/>
                  <a:pt x="5025" y="2978145"/>
                  <a:pt x="5619" y="2993213"/>
                </a:cubicBezTo>
                <a:lnTo>
                  <a:pt x="0" y="2994144"/>
                </a:lnTo>
                <a:lnTo>
                  <a:pt x="0" y="2951449"/>
                </a:lnTo>
                <a:close/>
                <a:moveTo>
                  <a:pt x="63095" y="2878176"/>
                </a:moveTo>
                <a:cubicBezTo>
                  <a:pt x="77145" y="2878091"/>
                  <a:pt x="72066" y="2895359"/>
                  <a:pt x="78755" y="2909496"/>
                </a:cubicBezTo>
                <a:cubicBezTo>
                  <a:pt x="79093" y="2910173"/>
                  <a:pt x="89251" y="2914913"/>
                  <a:pt x="89251" y="2914744"/>
                </a:cubicBezTo>
                <a:cubicBezTo>
                  <a:pt x="89334" y="2921262"/>
                  <a:pt x="72321" y="2940816"/>
                  <a:pt x="68342" y="2951312"/>
                </a:cubicBezTo>
                <a:cubicBezTo>
                  <a:pt x="47096" y="2953427"/>
                  <a:pt x="52259" y="2929049"/>
                  <a:pt x="36938" y="2925156"/>
                </a:cubicBezTo>
                <a:cubicBezTo>
                  <a:pt x="36684" y="2900523"/>
                  <a:pt x="57084" y="2896545"/>
                  <a:pt x="63095" y="2878176"/>
                </a:cubicBezTo>
                <a:close/>
                <a:moveTo>
                  <a:pt x="1610445" y="2815454"/>
                </a:moveTo>
                <a:cubicBezTo>
                  <a:pt x="1624497" y="2815792"/>
                  <a:pt x="1635586" y="2827390"/>
                  <a:pt x="1626105" y="2836361"/>
                </a:cubicBezTo>
                <a:cubicBezTo>
                  <a:pt x="1612393" y="2837970"/>
                  <a:pt x="1609007" y="2829083"/>
                  <a:pt x="1610445" y="2815454"/>
                </a:cubicBezTo>
                <a:close/>
                <a:moveTo>
                  <a:pt x="102486" y="2794345"/>
                </a:moveTo>
                <a:cubicBezTo>
                  <a:pt x="110115" y="2794567"/>
                  <a:pt x="116802" y="2795731"/>
                  <a:pt x="120569" y="2799794"/>
                </a:cubicBezTo>
                <a:cubicBezTo>
                  <a:pt x="105247" y="2815369"/>
                  <a:pt x="103386" y="2868019"/>
                  <a:pt x="78752" y="2857269"/>
                </a:cubicBezTo>
                <a:cubicBezTo>
                  <a:pt x="68765" y="2843471"/>
                  <a:pt x="73335" y="2809274"/>
                  <a:pt x="78752" y="2794545"/>
                </a:cubicBezTo>
                <a:cubicBezTo>
                  <a:pt x="86286" y="2794842"/>
                  <a:pt x="94857" y="2794122"/>
                  <a:pt x="102486" y="2794345"/>
                </a:cubicBezTo>
                <a:close/>
                <a:moveTo>
                  <a:pt x="0" y="2772818"/>
                </a:moveTo>
                <a:lnTo>
                  <a:pt x="5617" y="2773638"/>
                </a:lnTo>
                <a:cubicBezTo>
                  <a:pt x="6803" y="2783394"/>
                  <a:pt x="4792" y="2790753"/>
                  <a:pt x="454" y="2796337"/>
                </a:cubicBezTo>
                <a:lnTo>
                  <a:pt x="0" y="2796623"/>
                </a:lnTo>
                <a:close/>
                <a:moveTo>
                  <a:pt x="1566260" y="2564305"/>
                </a:moveTo>
                <a:cubicBezTo>
                  <a:pt x="1573878" y="2564516"/>
                  <a:pt x="1580565" y="2565659"/>
                  <a:pt x="1584375" y="2569722"/>
                </a:cubicBezTo>
                <a:cubicBezTo>
                  <a:pt x="1584375" y="2580218"/>
                  <a:pt x="1584375" y="2590631"/>
                  <a:pt x="1584375" y="2601042"/>
                </a:cubicBezTo>
                <a:cubicBezTo>
                  <a:pt x="1578787" y="2611200"/>
                  <a:pt x="1560249" y="2608322"/>
                  <a:pt x="1553054" y="2616702"/>
                </a:cubicBezTo>
                <a:cubicBezTo>
                  <a:pt x="1536718" y="2612893"/>
                  <a:pt x="1531894" y="2578949"/>
                  <a:pt x="1542558" y="2564473"/>
                </a:cubicBezTo>
                <a:cubicBezTo>
                  <a:pt x="1550092" y="2564812"/>
                  <a:pt x="1558642" y="2564093"/>
                  <a:pt x="1566260" y="2564305"/>
                </a:cubicBezTo>
                <a:close/>
                <a:moveTo>
                  <a:pt x="1501039" y="2543788"/>
                </a:moveTo>
                <a:cubicBezTo>
                  <a:pt x="1506669" y="2543248"/>
                  <a:pt x="1513060" y="2545259"/>
                  <a:pt x="1516404" y="2548815"/>
                </a:cubicBezTo>
                <a:cubicBezTo>
                  <a:pt x="1514541" y="2555670"/>
                  <a:pt x="1507177" y="2557025"/>
                  <a:pt x="1505992" y="2564473"/>
                </a:cubicBezTo>
                <a:cubicBezTo>
                  <a:pt x="1499050" y="2562697"/>
                  <a:pt x="1497696" y="2555332"/>
                  <a:pt x="1490247" y="2554062"/>
                </a:cubicBezTo>
                <a:cubicBezTo>
                  <a:pt x="1490543" y="2547417"/>
                  <a:pt x="1495410" y="2544328"/>
                  <a:pt x="1501039" y="2543788"/>
                </a:cubicBezTo>
                <a:close/>
                <a:moveTo>
                  <a:pt x="193789" y="2517410"/>
                </a:moveTo>
                <a:cubicBezTo>
                  <a:pt x="241022" y="2535102"/>
                  <a:pt x="193027" y="2578103"/>
                  <a:pt x="188542" y="2606290"/>
                </a:cubicBezTo>
                <a:cubicBezTo>
                  <a:pt x="175506" y="2605528"/>
                  <a:pt x="172373" y="2614501"/>
                  <a:pt x="162385" y="2616786"/>
                </a:cubicBezTo>
                <a:cubicBezTo>
                  <a:pt x="162385" y="2630668"/>
                  <a:pt x="162385" y="2644635"/>
                  <a:pt x="162385" y="2658602"/>
                </a:cubicBezTo>
                <a:cubicBezTo>
                  <a:pt x="166956" y="2675447"/>
                  <a:pt x="145117" y="2665713"/>
                  <a:pt x="146726" y="2679511"/>
                </a:cubicBezTo>
                <a:cubicBezTo>
                  <a:pt x="151043" y="2720479"/>
                  <a:pt x="135383" y="2741388"/>
                  <a:pt x="104909" y="2747482"/>
                </a:cubicBezTo>
                <a:cubicBezTo>
                  <a:pt x="94836" y="2734870"/>
                  <a:pt x="101608" y="2705413"/>
                  <a:pt x="99662" y="2684759"/>
                </a:cubicBezTo>
                <a:cubicBezTo>
                  <a:pt x="119215" y="2679933"/>
                  <a:pt x="127171" y="2663428"/>
                  <a:pt x="146726" y="2658602"/>
                </a:cubicBezTo>
                <a:cubicBezTo>
                  <a:pt x="157475" y="2630161"/>
                  <a:pt x="143678" y="2609676"/>
                  <a:pt x="146726" y="2574971"/>
                </a:cubicBezTo>
                <a:cubicBezTo>
                  <a:pt x="147995" y="2558803"/>
                  <a:pt x="161284" y="2554656"/>
                  <a:pt x="167633" y="2543566"/>
                </a:cubicBezTo>
                <a:cubicBezTo>
                  <a:pt x="166448" y="2524944"/>
                  <a:pt x="175166" y="2516225"/>
                  <a:pt x="193789" y="2517410"/>
                </a:cubicBezTo>
                <a:close/>
                <a:moveTo>
                  <a:pt x="1703104" y="2495820"/>
                </a:moveTo>
                <a:cubicBezTo>
                  <a:pt x="1707805" y="2495011"/>
                  <a:pt x="1713483" y="2495168"/>
                  <a:pt x="1720233" y="2496586"/>
                </a:cubicBezTo>
                <a:cubicBezTo>
                  <a:pt x="1733269" y="2515124"/>
                  <a:pt x="1733015" y="2542127"/>
                  <a:pt x="1714985" y="2554062"/>
                </a:cubicBezTo>
                <a:cubicBezTo>
                  <a:pt x="1685137" y="2554508"/>
                  <a:pt x="1670195" y="2501484"/>
                  <a:pt x="1703104" y="2495820"/>
                </a:cubicBezTo>
                <a:close/>
                <a:moveTo>
                  <a:pt x="89165" y="2104502"/>
                </a:moveTo>
                <a:cubicBezTo>
                  <a:pt x="75283" y="2114998"/>
                  <a:pt x="63094" y="2127187"/>
                  <a:pt x="52598" y="2141069"/>
                </a:cubicBezTo>
                <a:cubicBezTo>
                  <a:pt x="53021" y="2158845"/>
                  <a:pt x="54206" y="2177552"/>
                  <a:pt x="42186" y="2182885"/>
                </a:cubicBezTo>
                <a:cubicBezTo>
                  <a:pt x="25765" y="2185508"/>
                  <a:pt x="21786" y="2171458"/>
                  <a:pt x="10781" y="2182885"/>
                </a:cubicBezTo>
                <a:cubicBezTo>
                  <a:pt x="11459" y="2197952"/>
                  <a:pt x="7989" y="2217082"/>
                  <a:pt x="16030" y="2224700"/>
                </a:cubicBezTo>
                <a:cubicBezTo>
                  <a:pt x="31774" y="2236636"/>
                  <a:pt x="44809" y="2201423"/>
                  <a:pt x="63094" y="2198544"/>
                </a:cubicBezTo>
                <a:cubicBezTo>
                  <a:pt x="88403" y="2194143"/>
                  <a:pt x="100084" y="2203454"/>
                  <a:pt x="115406" y="2209040"/>
                </a:cubicBezTo>
                <a:cubicBezTo>
                  <a:pt x="115406" y="2182969"/>
                  <a:pt x="135722" y="2177128"/>
                  <a:pt x="146725" y="2161977"/>
                </a:cubicBezTo>
                <a:cubicBezTo>
                  <a:pt x="148249" y="2137768"/>
                  <a:pt x="146725" y="2116776"/>
                  <a:pt x="136228" y="2104502"/>
                </a:cubicBezTo>
                <a:cubicBezTo>
                  <a:pt x="120570" y="2104502"/>
                  <a:pt x="104825" y="2104502"/>
                  <a:pt x="89165" y="2104502"/>
                </a:cubicBezTo>
                <a:close/>
                <a:moveTo>
                  <a:pt x="1730730" y="2073097"/>
                </a:moveTo>
                <a:cubicBezTo>
                  <a:pt x="1770344" y="2101115"/>
                  <a:pt x="1747997" y="2151057"/>
                  <a:pt x="1735894" y="2193380"/>
                </a:cubicBezTo>
                <a:cubicBezTo>
                  <a:pt x="1687984" y="2194226"/>
                  <a:pt x="1679943" y="2155289"/>
                  <a:pt x="1647014" y="2141154"/>
                </a:cubicBezTo>
                <a:cubicBezTo>
                  <a:pt x="1649554" y="2112289"/>
                  <a:pt x="1674101" y="2105432"/>
                  <a:pt x="1683666" y="2083593"/>
                </a:cubicBezTo>
                <a:cubicBezTo>
                  <a:pt x="1703220" y="2083932"/>
                  <a:pt x="1719810" y="2081308"/>
                  <a:pt x="1730730" y="2073097"/>
                </a:cubicBezTo>
                <a:close/>
                <a:moveTo>
                  <a:pt x="1626105" y="1926743"/>
                </a:moveTo>
                <a:cubicBezTo>
                  <a:pt x="1627629" y="1940370"/>
                  <a:pt x="1624244" y="1949173"/>
                  <a:pt x="1610446" y="1947650"/>
                </a:cubicBezTo>
                <a:cubicBezTo>
                  <a:pt x="1611462" y="1943248"/>
                  <a:pt x="1608414" y="1942656"/>
                  <a:pt x="1605198" y="1942401"/>
                </a:cubicBezTo>
                <a:cubicBezTo>
                  <a:pt x="1603674" y="1928604"/>
                  <a:pt x="1612478" y="1925303"/>
                  <a:pt x="1626105" y="1926743"/>
                </a:cubicBezTo>
                <a:close/>
                <a:moveTo>
                  <a:pt x="831665" y="1831686"/>
                </a:moveTo>
                <a:cubicBezTo>
                  <a:pt x="812525" y="1832566"/>
                  <a:pt x="798764" y="1852231"/>
                  <a:pt x="794955" y="1869181"/>
                </a:cubicBezTo>
                <a:cubicBezTo>
                  <a:pt x="821873" y="1889835"/>
                  <a:pt x="841680" y="1861818"/>
                  <a:pt x="852430" y="1837863"/>
                </a:cubicBezTo>
                <a:cubicBezTo>
                  <a:pt x="845023" y="1833186"/>
                  <a:pt x="838045" y="1831392"/>
                  <a:pt x="831665" y="1831686"/>
                </a:cubicBezTo>
                <a:close/>
                <a:moveTo>
                  <a:pt x="1620942" y="1806458"/>
                </a:moveTo>
                <a:cubicBezTo>
                  <a:pt x="1635247" y="1815939"/>
                  <a:pt x="1637279" y="1865288"/>
                  <a:pt x="1620942" y="1874430"/>
                </a:cubicBezTo>
                <a:cubicBezTo>
                  <a:pt x="1605112" y="1872821"/>
                  <a:pt x="1606298" y="1854283"/>
                  <a:pt x="1589622" y="1853522"/>
                </a:cubicBezTo>
                <a:cubicBezTo>
                  <a:pt x="1573455" y="1853015"/>
                  <a:pt x="1560589" y="1855893"/>
                  <a:pt x="1553055" y="1864018"/>
                </a:cubicBezTo>
                <a:cubicBezTo>
                  <a:pt x="1532739" y="1856061"/>
                  <a:pt x="1540190" y="1834477"/>
                  <a:pt x="1547722" y="1816954"/>
                </a:cubicBezTo>
                <a:cubicBezTo>
                  <a:pt x="1577856" y="1845735"/>
                  <a:pt x="1583273" y="1800024"/>
                  <a:pt x="1620942" y="1806458"/>
                </a:cubicBezTo>
                <a:close/>
                <a:moveTo>
                  <a:pt x="1049625" y="1698840"/>
                </a:moveTo>
                <a:cubicBezTo>
                  <a:pt x="1051773" y="1699993"/>
                  <a:pt x="1054397" y="1702173"/>
                  <a:pt x="1061507" y="1701919"/>
                </a:cubicBezTo>
                <a:cubicBezTo>
                  <a:pt x="1061507" y="1705389"/>
                  <a:pt x="1061507" y="1708861"/>
                  <a:pt x="1061507" y="1712416"/>
                </a:cubicBezTo>
                <a:cubicBezTo>
                  <a:pt x="1047287" y="1711908"/>
                  <a:pt x="1051011" y="1721049"/>
                  <a:pt x="1040600" y="1712416"/>
                </a:cubicBezTo>
                <a:cubicBezTo>
                  <a:pt x="1040600" y="1708945"/>
                  <a:pt x="1040600" y="1705389"/>
                  <a:pt x="1040600" y="1701919"/>
                </a:cubicBezTo>
                <a:cubicBezTo>
                  <a:pt x="1045806" y="1697560"/>
                  <a:pt x="1047477" y="1697687"/>
                  <a:pt x="1049625" y="1698840"/>
                </a:cubicBezTo>
                <a:close/>
                <a:moveTo>
                  <a:pt x="144662" y="1622246"/>
                </a:moveTo>
                <a:cubicBezTo>
                  <a:pt x="161941" y="1618796"/>
                  <a:pt x="181642" y="1619262"/>
                  <a:pt x="204201" y="1623537"/>
                </a:cubicBezTo>
                <a:cubicBezTo>
                  <a:pt x="211564" y="1637080"/>
                  <a:pt x="221807" y="1647660"/>
                  <a:pt x="230357" y="1660104"/>
                </a:cubicBezTo>
                <a:cubicBezTo>
                  <a:pt x="226463" y="1677034"/>
                  <a:pt x="210465" y="1682027"/>
                  <a:pt x="204201" y="1696671"/>
                </a:cubicBezTo>
                <a:cubicBezTo>
                  <a:pt x="190319" y="1689646"/>
                  <a:pt x="166279" y="1692777"/>
                  <a:pt x="162385" y="1675764"/>
                </a:cubicBezTo>
                <a:cubicBezTo>
                  <a:pt x="139446" y="1670262"/>
                  <a:pt x="145202" y="1693455"/>
                  <a:pt x="125733" y="1691424"/>
                </a:cubicBezTo>
                <a:cubicBezTo>
                  <a:pt x="125224" y="1667637"/>
                  <a:pt x="91197" y="1677372"/>
                  <a:pt x="99661" y="1644444"/>
                </a:cubicBezTo>
                <a:cubicBezTo>
                  <a:pt x="112528" y="1633059"/>
                  <a:pt x="127383" y="1625695"/>
                  <a:pt x="144662" y="1622246"/>
                </a:cubicBezTo>
                <a:close/>
                <a:moveTo>
                  <a:pt x="547789" y="1561804"/>
                </a:moveTo>
                <a:cubicBezTo>
                  <a:pt x="516349" y="1564812"/>
                  <a:pt x="488193" y="1585508"/>
                  <a:pt x="455180" y="1586967"/>
                </a:cubicBezTo>
                <a:cubicBezTo>
                  <a:pt x="459667" y="1624298"/>
                  <a:pt x="490562" y="1635217"/>
                  <a:pt x="486500" y="1681096"/>
                </a:cubicBezTo>
                <a:cubicBezTo>
                  <a:pt x="479220" y="1696416"/>
                  <a:pt x="445107" y="1684989"/>
                  <a:pt x="444684" y="1707252"/>
                </a:cubicBezTo>
                <a:cubicBezTo>
                  <a:pt x="444684" y="1710638"/>
                  <a:pt x="444684" y="1714107"/>
                  <a:pt x="444684" y="1717578"/>
                </a:cubicBezTo>
                <a:cubicBezTo>
                  <a:pt x="453910" y="1722319"/>
                  <a:pt x="460852" y="1729259"/>
                  <a:pt x="465591" y="1738487"/>
                </a:cubicBezTo>
                <a:cubicBezTo>
                  <a:pt x="504529" y="1735354"/>
                  <a:pt x="521882" y="1778355"/>
                  <a:pt x="554471" y="1764642"/>
                </a:cubicBezTo>
                <a:cubicBezTo>
                  <a:pt x="559889" y="1734846"/>
                  <a:pt x="532802" y="1737556"/>
                  <a:pt x="533563" y="1712414"/>
                </a:cubicBezTo>
                <a:cubicBezTo>
                  <a:pt x="533563" y="1688036"/>
                  <a:pt x="533563" y="1663658"/>
                  <a:pt x="533563" y="1639280"/>
                </a:cubicBezTo>
                <a:cubicBezTo>
                  <a:pt x="554725" y="1620319"/>
                  <a:pt x="568269" y="1593824"/>
                  <a:pt x="580627" y="1566060"/>
                </a:cubicBezTo>
                <a:cubicBezTo>
                  <a:pt x="569115" y="1561764"/>
                  <a:pt x="558270" y="1560801"/>
                  <a:pt x="547789" y="1561804"/>
                </a:cubicBezTo>
                <a:close/>
                <a:moveTo>
                  <a:pt x="789706" y="1534655"/>
                </a:moveTo>
                <a:cubicBezTo>
                  <a:pt x="773708" y="1545491"/>
                  <a:pt x="789368" y="1568599"/>
                  <a:pt x="784459" y="1597379"/>
                </a:cubicBezTo>
                <a:cubicBezTo>
                  <a:pt x="776417" y="1603220"/>
                  <a:pt x="771592" y="1612362"/>
                  <a:pt x="763550" y="1618287"/>
                </a:cubicBezTo>
                <a:cubicBezTo>
                  <a:pt x="763550" y="1627006"/>
                  <a:pt x="763550" y="1635725"/>
                  <a:pt x="763550" y="1644444"/>
                </a:cubicBezTo>
                <a:cubicBezTo>
                  <a:pt x="772185" y="1656718"/>
                  <a:pt x="794108" y="1655786"/>
                  <a:pt x="815862" y="1654855"/>
                </a:cubicBezTo>
                <a:cubicBezTo>
                  <a:pt x="828136" y="1656463"/>
                  <a:pt x="825597" y="1673054"/>
                  <a:pt x="842018" y="1670515"/>
                </a:cubicBezTo>
                <a:cubicBezTo>
                  <a:pt x="858102" y="1660357"/>
                  <a:pt x="865720" y="1641904"/>
                  <a:pt x="878586" y="1628699"/>
                </a:cubicBezTo>
                <a:cubicBezTo>
                  <a:pt x="885273" y="1621420"/>
                  <a:pt x="904234" y="1626414"/>
                  <a:pt x="904742" y="1613039"/>
                </a:cubicBezTo>
                <a:cubicBezTo>
                  <a:pt x="896277" y="1604067"/>
                  <a:pt x="882903" y="1600088"/>
                  <a:pt x="862926" y="1602627"/>
                </a:cubicBezTo>
                <a:cubicBezTo>
                  <a:pt x="837363" y="1581127"/>
                  <a:pt x="822126" y="1549300"/>
                  <a:pt x="789706" y="1534655"/>
                </a:cubicBezTo>
                <a:close/>
                <a:moveTo>
                  <a:pt x="674754" y="1487592"/>
                </a:moveTo>
                <a:cubicBezTo>
                  <a:pt x="691092" y="1485222"/>
                  <a:pt x="691431" y="1498765"/>
                  <a:pt x="690414" y="1513747"/>
                </a:cubicBezTo>
                <a:cubicBezTo>
                  <a:pt x="670522" y="1518318"/>
                  <a:pt x="665866" y="1496395"/>
                  <a:pt x="674754" y="1487592"/>
                </a:cubicBezTo>
                <a:close/>
                <a:moveTo>
                  <a:pt x="679919" y="1466684"/>
                </a:moveTo>
                <a:cubicBezTo>
                  <a:pt x="674670" y="1473625"/>
                  <a:pt x="671284" y="1482428"/>
                  <a:pt x="664259" y="1487592"/>
                </a:cubicBezTo>
                <a:cubicBezTo>
                  <a:pt x="646906" y="1498088"/>
                  <a:pt x="632939" y="1512055"/>
                  <a:pt x="622443" y="1529408"/>
                </a:cubicBezTo>
                <a:cubicBezTo>
                  <a:pt x="651900" y="1547437"/>
                  <a:pt x="617111" y="1574693"/>
                  <a:pt x="606783" y="1597379"/>
                </a:cubicBezTo>
                <a:cubicBezTo>
                  <a:pt x="620497" y="1602797"/>
                  <a:pt x="638780" y="1603644"/>
                  <a:pt x="659010" y="1602627"/>
                </a:cubicBezTo>
                <a:cubicBezTo>
                  <a:pt x="671369" y="1604235"/>
                  <a:pt x="668745" y="1620827"/>
                  <a:pt x="685167" y="1618287"/>
                </a:cubicBezTo>
                <a:cubicBezTo>
                  <a:pt x="692700" y="1576641"/>
                  <a:pt x="678988" y="1524075"/>
                  <a:pt x="726983" y="1513748"/>
                </a:cubicBezTo>
                <a:cubicBezTo>
                  <a:pt x="756440" y="1539057"/>
                  <a:pt x="787760" y="1500374"/>
                  <a:pt x="763550" y="1471932"/>
                </a:cubicBezTo>
                <a:cubicBezTo>
                  <a:pt x="737902" y="1467192"/>
                  <a:pt x="739003" y="1489200"/>
                  <a:pt x="711238" y="1482343"/>
                </a:cubicBezTo>
                <a:cubicBezTo>
                  <a:pt x="695663" y="1482259"/>
                  <a:pt x="693463" y="1468800"/>
                  <a:pt x="679919" y="1466684"/>
                </a:cubicBezTo>
                <a:close/>
                <a:moveTo>
                  <a:pt x="1605198" y="990966"/>
                </a:moveTo>
                <a:cubicBezTo>
                  <a:pt x="1603673" y="1008488"/>
                  <a:pt x="1612223" y="1036252"/>
                  <a:pt x="1589538" y="1032782"/>
                </a:cubicBezTo>
                <a:cubicBezTo>
                  <a:pt x="1581159" y="1021862"/>
                  <a:pt x="1577856" y="982332"/>
                  <a:pt x="1605198" y="990966"/>
                </a:cubicBezTo>
                <a:close/>
                <a:moveTo>
                  <a:pt x="2096660" y="943901"/>
                </a:moveTo>
                <a:cubicBezTo>
                  <a:pt x="2109696" y="948302"/>
                  <a:pt x="2124679" y="950758"/>
                  <a:pt x="2143724" y="949150"/>
                </a:cubicBezTo>
                <a:cubicBezTo>
                  <a:pt x="2131111" y="955752"/>
                  <a:pt x="2115959" y="959730"/>
                  <a:pt x="2107157" y="970058"/>
                </a:cubicBezTo>
                <a:cubicBezTo>
                  <a:pt x="2131789" y="975052"/>
                  <a:pt x="2129250" y="1007218"/>
                  <a:pt x="2154221" y="1011874"/>
                </a:cubicBezTo>
                <a:cubicBezTo>
                  <a:pt x="2154221" y="1041499"/>
                  <a:pt x="2154221" y="1071126"/>
                  <a:pt x="2154221" y="1100753"/>
                </a:cubicBezTo>
                <a:cubicBezTo>
                  <a:pt x="2153120" y="1122761"/>
                  <a:pt x="2174113" y="1122677"/>
                  <a:pt x="2175128" y="1142568"/>
                </a:cubicBezTo>
                <a:cubicBezTo>
                  <a:pt x="2157100" y="1166270"/>
                  <a:pt x="2155998" y="1207069"/>
                  <a:pt x="2148972" y="1241944"/>
                </a:cubicBezTo>
                <a:cubicBezTo>
                  <a:pt x="2130265" y="1254557"/>
                  <a:pt x="2112658" y="1268355"/>
                  <a:pt x="2096660" y="1283760"/>
                </a:cubicBezTo>
                <a:cubicBezTo>
                  <a:pt x="2074821" y="1286469"/>
                  <a:pt x="2061277" y="1280797"/>
                  <a:pt x="2049596" y="1273264"/>
                </a:cubicBezTo>
                <a:cubicBezTo>
                  <a:pt x="2028266" y="1307715"/>
                  <a:pt x="2070589" y="1307291"/>
                  <a:pt x="2101909" y="1304669"/>
                </a:cubicBezTo>
                <a:cubicBezTo>
                  <a:pt x="2126117" y="1320497"/>
                  <a:pt x="2136190" y="1350547"/>
                  <a:pt x="2143724" y="1383051"/>
                </a:cubicBezTo>
                <a:cubicBezTo>
                  <a:pt x="2124509" y="1410900"/>
                  <a:pt x="2143471" y="1477011"/>
                  <a:pt x="2122817" y="1503335"/>
                </a:cubicBezTo>
                <a:cubicBezTo>
                  <a:pt x="2115368" y="1502827"/>
                  <a:pt x="2108003" y="1502489"/>
                  <a:pt x="2107157" y="1508583"/>
                </a:cubicBezTo>
                <a:cubicBezTo>
                  <a:pt x="2086334" y="1499864"/>
                  <a:pt x="2072451" y="1484036"/>
                  <a:pt x="2044433" y="1482428"/>
                </a:cubicBezTo>
                <a:cubicBezTo>
                  <a:pt x="2044856" y="1466429"/>
                  <a:pt x="2026656" y="1468714"/>
                  <a:pt x="2018276" y="1461519"/>
                </a:cubicBezTo>
                <a:cubicBezTo>
                  <a:pt x="2013621" y="1457541"/>
                  <a:pt x="2005579" y="1445013"/>
                  <a:pt x="1997369" y="1435363"/>
                </a:cubicBezTo>
                <a:cubicBezTo>
                  <a:pt x="1984248" y="1419873"/>
                  <a:pt x="1968335" y="1410053"/>
                  <a:pt x="1971213" y="1377888"/>
                </a:cubicBezTo>
                <a:cubicBezTo>
                  <a:pt x="1937270" y="1375179"/>
                  <a:pt x="1920086" y="1355795"/>
                  <a:pt x="1887582" y="1351732"/>
                </a:cubicBezTo>
                <a:cubicBezTo>
                  <a:pt x="1874800" y="1327946"/>
                  <a:pt x="1852115" y="1314064"/>
                  <a:pt x="1835270" y="1294256"/>
                </a:cubicBezTo>
                <a:cubicBezTo>
                  <a:pt x="1837809" y="1277751"/>
                  <a:pt x="1825873" y="1275803"/>
                  <a:pt x="1830021" y="1257689"/>
                </a:cubicBezTo>
                <a:cubicBezTo>
                  <a:pt x="1795739" y="1221544"/>
                  <a:pt x="1833660" y="1159583"/>
                  <a:pt x="1835270" y="1111334"/>
                </a:cubicBezTo>
                <a:cubicBezTo>
                  <a:pt x="1874885" y="1093389"/>
                  <a:pt x="1882418" y="1043447"/>
                  <a:pt x="1950305" y="1053858"/>
                </a:cubicBezTo>
                <a:cubicBezTo>
                  <a:pt x="1975530" y="1054705"/>
                  <a:pt x="1972736" y="1027532"/>
                  <a:pt x="2002533" y="1032951"/>
                </a:cubicBezTo>
                <a:cubicBezTo>
                  <a:pt x="2025980" y="1014413"/>
                  <a:pt x="2037322" y="983940"/>
                  <a:pt x="2049596" y="954398"/>
                </a:cubicBezTo>
                <a:cubicBezTo>
                  <a:pt x="2056537" y="959730"/>
                  <a:pt x="2068896" y="959562"/>
                  <a:pt x="2075753" y="964809"/>
                </a:cubicBezTo>
                <a:cubicBezTo>
                  <a:pt x="2086587" y="961763"/>
                  <a:pt x="2093612" y="954736"/>
                  <a:pt x="2096660" y="943901"/>
                </a:cubicBezTo>
                <a:close/>
                <a:moveTo>
                  <a:pt x="1750707" y="939913"/>
                </a:moveTo>
                <a:cubicBezTo>
                  <a:pt x="1766452" y="941617"/>
                  <a:pt x="1780757" y="948135"/>
                  <a:pt x="1788206" y="959562"/>
                </a:cubicBezTo>
                <a:cubicBezTo>
                  <a:pt x="1788290" y="982332"/>
                  <a:pt x="1789983" y="1006627"/>
                  <a:pt x="1782958" y="1022287"/>
                </a:cubicBezTo>
                <a:cubicBezTo>
                  <a:pt x="1761373" y="1026857"/>
                  <a:pt x="1747067" y="1038623"/>
                  <a:pt x="1725482" y="1043194"/>
                </a:cubicBezTo>
                <a:cubicBezTo>
                  <a:pt x="1724974" y="1029820"/>
                  <a:pt x="1706013" y="1034814"/>
                  <a:pt x="1699325" y="1027534"/>
                </a:cubicBezTo>
                <a:cubicBezTo>
                  <a:pt x="1689930" y="1000446"/>
                  <a:pt x="1698479" y="974715"/>
                  <a:pt x="1704574" y="949150"/>
                </a:cubicBezTo>
                <a:cubicBezTo>
                  <a:pt x="1717779" y="941320"/>
                  <a:pt x="1734963" y="938210"/>
                  <a:pt x="1750707" y="939913"/>
                </a:cubicBezTo>
                <a:close/>
                <a:moveTo>
                  <a:pt x="1992120" y="922994"/>
                </a:moveTo>
                <a:cubicBezTo>
                  <a:pt x="1991443" y="938062"/>
                  <a:pt x="1994998" y="957192"/>
                  <a:pt x="1986872" y="964810"/>
                </a:cubicBezTo>
                <a:cubicBezTo>
                  <a:pt x="1962071" y="962609"/>
                  <a:pt x="1945565" y="911737"/>
                  <a:pt x="1992120" y="922994"/>
                </a:cubicBezTo>
                <a:close/>
                <a:moveTo>
                  <a:pt x="2233534" y="920582"/>
                </a:moveTo>
                <a:cubicBezTo>
                  <a:pt x="2237894" y="919841"/>
                  <a:pt x="2242804" y="922529"/>
                  <a:pt x="2248263" y="928243"/>
                </a:cubicBezTo>
                <a:cubicBezTo>
                  <a:pt x="2247755" y="941532"/>
                  <a:pt x="2228795" y="940600"/>
                  <a:pt x="2222107" y="933490"/>
                </a:cubicBezTo>
                <a:cubicBezTo>
                  <a:pt x="2225367" y="925491"/>
                  <a:pt x="2229175" y="921322"/>
                  <a:pt x="2233534" y="920582"/>
                </a:cubicBezTo>
                <a:close/>
                <a:moveTo>
                  <a:pt x="1506891" y="896150"/>
                </a:moveTo>
                <a:cubicBezTo>
                  <a:pt x="1524593" y="898806"/>
                  <a:pt x="1540232" y="911271"/>
                  <a:pt x="1532064" y="933406"/>
                </a:cubicBezTo>
                <a:cubicBezTo>
                  <a:pt x="1516742" y="940855"/>
                  <a:pt x="1463414" y="948304"/>
                  <a:pt x="1469340" y="917746"/>
                </a:cubicBezTo>
                <a:cubicBezTo>
                  <a:pt x="1469424" y="900647"/>
                  <a:pt x="1489190" y="893495"/>
                  <a:pt x="1506891" y="896150"/>
                </a:cubicBezTo>
                <a:close/>
                <a:moveTo>
                  <a:pt x="1725483" y="849858"/>
                </a:moveTo>
                <a:cubicBezTo>
                  <a:pt x="1741904" y="847319"/>
                  <a:pt x="1745882" y="857308"/>
                  <a:pt x="1756886" y="860354"/>
                </a:cubicBezTo>
                <a:cubicBezTo>
                  <a:pt x="1745544" y="871613"/>
                  <a:pt x="1731153" y="879993"/>
                  <a:pt x="1720234" y="865518"/>
                </a:cubicBezTo>
                <a:cubicBezTo>
                  <a:pt x="1723027" y="861371"/>
                  <a:pt x="1725651" y="857053"/>
                  <a:pt x="1725483" y="849858"/>
                </a:cubicBezTo>
                <a:close/>
                <a:moveTo>
                  <a:pt x="2117568" y="781887"/>
                </a:moveTo>
                <a:cubicBezTo>
                  <a:pt x="2132213" y="798562"/>
                  <a:pt x="2161923" y="800255"/>
                  <a:pt x="2154136" y="839363"/>
                </a:cubicBezTo>
                <a:cubicBezTo>
                  <a:pt x="2144147" y="841648"/>
                  <a:pt x="2141016" y="850621"/>
                  <a:pt x="2127981" y="849859"/>
                </a:cubicBezTo>
                <a:cubicBezTo>
                  <a:pt x="2107835" y="845627"/>
                  <a:pt x="2105802" y="823280"/>
                  <a:pt x="2086164" y="818454"/>
                </a:cubicBezTo>
                <a:cubicBezTo>
                  <a:pt x="2093359" y="803049"/>
                  <a:pt x="2110290" y="797292"/>
                  <a:pt x="2117568" y="781887"/>
                </a:cubicBezTo>
                <a:close/>
                <a:moveTo>
                  <a:pt x="1600034" y="781887"/>
                </a:moveTo>
                <a:cubicBezTo>
                  <a:pt x="1610192" y="791622"/>
                  <a:pt x="1601642" y="801018"/>
                  <a:pt x="1600034" y="813292"/>
                </a:cubicBezTo>
                <a:cubicBezTo>
                  <a:pt x="1584882" y="812276"/>
                  <a:pt x="1574725" y="779602"/>
                  <a:pt x="1600034" y="781887"/>
                </a:cubicBezTo>
                <a:close/>
                <a:moveTo>
                  <a:pt x="847182" y="766227"/>
                </a:moveTo>
                <a:cubicBezTo>
                  <a:pt x="845320" y="785866"/>
                  <a:pt x="827120" y="808974"/>
                  <a:pt x="836770" y="823703"/>
                </a:cubicBezTo>
                <a:cubicBezTo>
                  <a:pt x="858609" y="826327"/>
                  <a:pt x="847774" y="796362"/>
                  <a:pt x="868090" y="797547"/>
                </a:cubicBezTo>
                <a:cubicBezTo>
                  <a:pt x="868090" y="787135"/>
                  <a:pt x="868090" y="776639"/>
                  <a:pt x="868090" y="766227"/>
                </a:cubicBezTo>
                <a:cubicBezTo>
                  <a:pt x="861149" y="766227"/>
                  <a:pt x="854208" y="766227"/>
                  <a:pt x="847182" y="766227"/>
                </a:cubicBezTo>
                <a:close/>
                <a:moveTo>
                  <a:pt x="1962726" y="714370"/>
                </a:moveTo>
                <a:cubicBezTo>
                  <a:pt x="1968736" y="714931"/>
                  <a:pt x="1975825" y="717936"/>
                  <a:pt x="1981624" y="719078"/>
                </a:cubicBezTo>
                <a:cubicBezTo>
                  <a:pt x="1982386" y="733723"/>
                  <a:pt x="1968842" y="734147"/>
                  <a:pt x="1955468" y="734738"/>
                </a:cubicBezTo>
                <a:cubicBezTo>
                  <a:pt x="1956314" y="728728"/>
                  <a:pt x="1954367" y="725512"/>
                  <a:pt x="1950304" y="724327"/>
                </a:cubicBezTo>
                <a:cubicBezTo>
                  <a:pt x="1951785" y="715693"/>
                  <a:pt x="1956716" y="713810"/>
                  <a:pt x="1962726" y="714370"/>
                </a:cubicBezTo>
                <a:close/>
                <a:moveTo>
                  <a:pt x="925649" y="483846"/>
                </a:moveTo>
                <a:cubicBezTo>
                  <a:pt x="940377" y="479528"/>
                  <a:pt x="939192" y="491209"/>
                  <a:pt x="951720" y="489093"/>
                </a:cubicBezTo>
                <a:cubicBezTo>
                  <a:pt x="956290" y="508901"/>
                  <a:pt x="928358" y="507631"/>
                  <a:pt x="920401" y="499589"/>
                </a:cubicBezTo>
                <a:cubicBezTo>
                  <a:pt x="918962" y="491126"/>
                  <a:pt x="925310" y="490533"/>
                  <a:pt x="925649" y="483846"/>
                </a:cubicBezTo>
                <a:close/>
                <a:moveTo>
                  <a:pt x="993620" y="462937"/>
                </a:moveTo>
                <a:cubicBezTo>
                  <a:pt x="1004540" y="460735"/>
                  <a:pt x="1007418" y="466491"/>
                  <a:pt x="1014529" y="468184"/>
                </a:cubicBezTo>
                <a:cubicBezTo>
                  <a:pt x="1013936" y="481475"/>
                  <a:pt x="1006911" y="488415"/>
                  <a:pt x="993620" y="489093"/>
                </a:cubicBezTo>
                <a:cubicBezTo>
                  <a:pt x="986933" y="482236"/>
                  <a:pt x="986933" y="469793"/>
                  <a:pt x="993620" y="462937"/>
                </a:cubicBezTo>
                <a:close/>
                <a:moveTo>
                  <a:pt x="1867319" y="232992"/>
                </a:moveTo>
                <a:cubicBezTo>
                  <a:pt x="1876027" y="232421"/>
                  <a:pt x="1884492" y="237055"/>
                  <a:pt x="1882249" y="248609"/>
                </a:cubicBezTo>
                <a:cubicBezTo>
                  <a:pt x="1872514" y="258852"/>
                  <a:pt x="1863203" y="250217"/>
                  <a:pt x="1850929" y="248609"/>
                </a:cubicBezTo>
                <a:cubicBezTo>
                  <a:pt x="1849659" y="239340"/>
                  <a:pt x="1858611" y="233563"/>
                  <a:pt x="1867319" y="232992"/>
                </a:cubicBezTo>
                <a:close/>
                <a:moveTo>
                  <a:pt x="1793453" y="232949"/>
                </a:moveTo>
                <a:cubicBezTo>
                  <a:pt x="1813261" y="234049"/>
                  <a:pt x="1840602" y="227616"/>
                  <a:pt x="1840517" y="248608"/>
                </a:cubicBezTo>
                <a:cubicBezTo>
                  <a:pt x="1827481" y="253010"/>
                  <a:pt x="1812499" y="255465"/>
                  <a:pt x="1793453" y="253857"/>
                </a:cubicBezTo>
                <a:cubicBezTo>
                  <a:pt x="1793453" y="246915"/>
                  <a:pt x="1793453" y="239890"/>
                  <a:pt x="1793453" y="232949"/>
                </a:cubicBezTo>
                <a:close/>
                <a:moveTo>
                  <a:pt x="1877085" y="138820"/>
                </a:moveTo>
                <a:cubicBezTo>
                  <a:pt x="1885635" y="155920"/>
                  <a:pt x="1875900" y="158798"/>
                  <a:pt x="1877085" y="180636"/>
                </a:cubicBezTo>
                <a:cubicBezTo>
                  <a:pt x="1854231" y="186900"/>
                  <a:pt x="1854231" y="132641"/>
                  <a:pt x="1877085" y="138820"/>
                </a:cubicBezTo>
                <a:close/>
                <a:moveTo>
                  <a:pt x="1584375" y="55275"/>
                </a:moveTo>
                <a:cubicBezTo>
                  <a:pt x="1595972" y="79315"/>
                  <a:pt x="1557541" y="93197"/>
                  <a:pt x="1553054" y="117998"/>
                </a:cubicBezTo>
                <a:cubicBezTo>
                  <a:pt x="1540442" y="120030"/>
                  <a:pt x="1541628" y="108349"/>
                  <a:pt x="1526814" y="112751"/>
                </a:cubicBezTo>
                <a:cubicBezTo>
                  <a:pt x="1525375" y="104286"/>
                  <a:pt x="1531723" y="103693"/>
                  <a:pt x="1532062" y="97091"/>
                </a:cubicBezTo>
                <a:cubicBezTo>
                  <a:pt x="1554832" y="88457"/>
                  <a:pt x="1556441" y="58746"/>
                  <a:pt x="1584375" y="55275"/>
                </a:cubicBezTo>
                <a:close/>
                <a:moveTo>
                  <a:pt x="1113905" y="49943"/>
                </a:moveTo>
                <a:cubicBezTo>
                  <a:pt x="1131766" y="55445"/>
                  <a:pt x="1134135" y="86934"/>
                  <a:pt x="1119154" y="97007"/>
                </a:cubicBezTo>
                <a:cubicBezTo>
                  <a:pt x="1098669" y="94044"/>
                  <a:pt x="1099685" y="59169"/>
                  <a:pt x="1113905" y="49943"/>
                </a:cubicBezTo>
                <a:close/>
                <a:moveTo>
                  <a:pt x="737479" y="29037"/>
                </a:moveTo>
                <a:cubicBezTo>
                  <a:pt x="738917" y="42664"/>
                  <a:pt x="735531" y="51467"/>
                  <a:pt x="721819" y="49944"/>
                </a:cubicBezTo>
                <a:cubicBezTo>
                  <a:pt x="722666" y="45542"/>
                  <a:pt x="719703" y="45035"/>
                  <a:pt x="716570" y="44696"/>
                </a:cubicBezTo>
                <a:cubicBezTo>
                  <a:pt x="714962" y="30898"/>
                  <a:pt x="723765" y="27513"/>
                  <a:pt x="737479" y="29037"/>
                </a:cubicBezTo>
                <a:close/>
                <a:moveTo>
                  <a:pt x="1692700" y="0"/>
                </a:moveTo>
                <a:lnTo>
                  <a:pt x="1728038" y="0"/>
                </a:lnTo>
                <a:lnTo>
                  <a:pt x="1735153" y="11576"/>
                </a:lnTo>
                <a:cubicBezTo>
                  <a:pt x="1740169" y="19617"/>
                  <a:pt x="1744571" y="28273"/>
                  <a:pt x="1746391" y="39530"/>
                </a:cubicBezTo>
                <a:cubicBezTo>
                  <a:pt x="1758071" y="62723"/>
                  <a:pt x="1786428" y="69242"/>
                  <a:pt x="1782957" y="107502"/>
                </a:cubicBezTo>
                <a:cubicBezTo>
                  <a:pt x="1756717" y="98868"/>
                  <a:pt x="1738285" y="82468"/>
                  <a:pt x="1723874" y="62047"/>
                </a:cubicBezTo>
                <a:close/>
                <a:moveTo>
                  <a:pt x="0" y="0"/>
                </a:moveTo>
                <a:lnTo>
                  <a:pt x="569117" y="0"/>
                </a:lnTo>
                <a:lnTo>
                  <a:pt x="580120" y="34620"/>
                </a:lnTo>
                <a:cubicBezTo>
                  <a:pt x="584776" y="52566"/>
                  <a:pt x="602720" y="57306"/>
                  <a:pt x="601027" y="81684"/>
                </a:cubicBezTo>
                <a:cubicBezTo>
                  <a:pt x="606615" y="93535"/>
                  <a:pt x="616941" y="100730"/>
                  <a:pt x="632432" y="102593"/>
                </a:cubicBezTo>
                <a:cubicBezTo>
                  <a:pt x="632601" y="114867"/>
                  <a:pt x="623459" y="117998"/>
                  <a:pt x="627184" y="133911"/>
                </a:cubicBezTo>
                <a:cubicBezTo>
                  <a:pt x="629130" y="142208"/>
                  <a:pt x="637595" y="144662"/>
                  <a:pt x="642844" y="149571"/>
                </a:cubicBezTo>
                <a:cubicBezTo>
                  <a:pt x="655201" y="161169"/>
                  <a:pt x="669338" y="172173"/>
                  <a:pt x="679411" y="186140"/>
                </a:cubicBezTo>
                <a:cubicBezTo>
                  <a:pt x="689822" y="186140"/>
                  <a:pt x="700318" y="186140"/>
                  <a:pt x="710731" y="186140"/>
                </a:cubicBezTo>
                <a:cubicBezTo>
                  <a:pt x="728591" y="210095"/>
                  <a:pt x="761434" y="219067"/>
                  <a:pt x="783866" y="238451"/>
                </a:cubicBezTo>
                <a:cubicBezTo>
                  <a:pt x="783951" y="257582"/>
                  <a:pt x="794192" y="266470"/>
                  <a:pt x="804773" y="275020"/>
                </a:cubicBezTo>
                <a:cubicBezTo>
                  <a:pt x="802573" y="298043"/>
                  <a:pt x="806213" y="315396"/>
                  <a:pt x="815269" y="327331"/>
                </a:cubicBezTo>
                <a:cubicBezTo>
                  <a:pt x="830844" y="323776"/>
                  <a:pt x="832792" y="306508"/>
                  <a:pt x="830929" y="285516"/>
                </a:cubicBezTo>
                <a:cubicBezTo>
                  <a:pt x="842780" y="281707"/>
                  <a:pt x="846589" y="269771"/>
                  <a:pt x="851838" y="259360"/>
                </a:cubicBezTo>
                <a:cubicBezTo>
                  <a:pt x="857932" y="260206"/>
                  <a:pt x="861149" y="258175"/>
                  <a:pt x="862334" y="254111"/>
                </a:cubicBezTo>
                <a:cubicBezTo>
                  <a:pt x="884596" y="251063"/>
                  <a:pt x="896870" y="257835"/>
                  <a:pt x="914561" y="259360"/>
                </a:cubicBezTo>
                <a:cubicBezTo>
                  <a:pt x="915661" y="289663"/>
                  <a:pt x="931321" y="305323"/>
                  <a:pt x="961625" y="306423"/>
                </a:cubicBezTo>
                <a:cubicBezTo>
                  <a:pt x="971275" y="313872"/>
                  <a:pt x="953414" y="331818"/>
                  <a:pt x="966872" y="343075"/>
                </a:cubicBezTo>
                <a:cubicBezTo>
                  <a:pt x="989389" y="356873"/>
                  <a:pt x="986173" y="327670"/>
                  <a:pt x="1008689" y="327415"/>
                </a:cubicBezTo>
                <a:cubicBezTo>
                  <a:pt x="1014276" y="332326"/>
                  <a:pt x="1010297" y="346715"/>
                  <a:pt x="1024349" y="343075"/>
                </a:cubicBezTo>
                <a:cubicBezTo>
                  <a:pt x="1039247" y="342314"/>
                  <a:pt x="1033913" y="321322"/>
                  <a:pt x="1034845" y="306423"/>
                </a:cubicBezTo>
                <a:cubicBezTo>
                  <a:pt x="1054314" y="303291"/>
                  <a:pt x="1056093" y="282383"/>
                  <a:pt x="1076661" y="280352"/>
                </a:cubicBezTo>
                <a:cubicBezTo>
                  <a:pt x="1086649" y="292964"/>
                  <a:pt x="1079962" y="322337"/>
                  <a:pt x="1081826" y="343075"/>
                </a:cubicBezTo>
                <a:cubicBezTo>
                  <a:pt x="1103240" y="344092"/>
                  <a:pt x="1134644" y="351709"/>
                  <a:pt x="1149797" y="337827"/>
                </a:cubicBezTo>
                <a:cubicBezTo>
                  <a:pt x="1141501" y="314803"/>
                  <a:pt x="1121863" y="302952"/>
                  <a:pt x="1102732" y="290763"/>
                </a:cubicBezTo>
                <a:cubicBezTo>
                  <a:pt x="1120000" y="274935"/>
                  <a:pt x="1129820" y="251656"/>
                  <a:pt x="1128888" y="217543"/>
                </a:cubicBezTo>
                <a:cubicBezTo>
                  <a:pt x="1142855" y="212295"/>
                  <a:pt x="1146156" y="196466"/>
                  <a:pt x="1155044" y="186223"/>
                </a:cubicBezTo>
                <a:cubicBezTo>
                  <a:pt x="1170704" y="186223"/>
                  <a:pt x="1186364" y="186223"/>
                  <a:pt x="1202108" y="186223"/>
                </a:cubicBezTo>
                <a:cubicBezTo>
                  <a:pt x="1236052" y="171410"/>
                  <a:pt x="1248325" y="134843"/>
                  <a:pt x="1280491" y="118336"/>
                </a:cubicBezTo>
                <a:cubicBezTo>
                  <a:pt x="1313419" y="123332"/>
                  <a:pt x="1325524" y="107587"/>
                  <a:pt x="1343215" y="97429"/>
                </a:cubicBezTo>
                <a:cubicBezTo>
                  <a:pt x="1350157" y="97429"/>
                  <a:pt x="1357182" y="97429"/>
                  <a:pt x="1364122" y="97429"/>
                </a:cubicBezTo>
                <a:cubicBezTo>
                  <a:pt x="1381137" y="96074"/>
                  <a:pt x="1375212" y="117744"/>
                  <a:pt x="1390195" y="118336"/>
                </a:cubicBezTo>
                <a:cubicBezTo>
                  <a:pt x="1428794" y="119183"/>
                  <a:pt x="1436665" y="120369"/>
                  <a:pt x="1473826" y="118336"/>
                </a:cubicBezTo>
                <a:cubicBezTo>
                  <a:pt x="1496173" y="122145"/>
                  <a:pt x="1496596" y="147795"/>
                  <a:pt x="1531303" y="139245"/>
                </a:cubicBezTo>
                <a:cubicBezTo>
                  <a:pt x="1528847" y="155666"/>
                  <a:pt x="1545353" y="153042"/>
                  <a:pt x="1546961" y="165401"/>
                </a:cubicBezTo>
                <a:cubicBezTo>
                  <a:pt x="1565245" y="153973"/>
                  <a:pt x="1574810" y="157613"/>
                  <a:pt x="1599274" y="160152"/>
                </a:cubicBezTo>
                <a:cubicBezTo>
                  <a:pt x="1618997" y="158967"/>
                  <a:pt x="1624667" y="143731"/>
                  <a:pt x="1641089" y="139245"/>
                </a:cubicBezTo>
                <a:cubicBezTo>
                  <a:pt x="1682567" y="134419"/>
                  <a:pt x="1697634" y="155920"/>
                  <a:pt x="1724721" y="165401"/>
                </a:cubicBezTo>
                <a:cubicBezTo>
                  <a:pt x="1750708" y="173866"/>
                  <a:pt x="1745376" y="135351"/>
                  <a:pt x="1761290" y="149741"/>
                </a:cubicBezTo>
                <a:cubicBezTo>
                  <a:pt x="1759681" y="184785"/>
                  <a:pt x="1734371" y="196043"/>
                  <a:pt x="1719473" y="217713"/>
                </a:cubicBezTo>
                <a:cubicBezTo>
                  <a:pt x="1720572" y="239721"/>
                  <a:pt x="1721335" y="261476"/>
                  <a:pt x="1703813" y="264777"/>
                </a:cubicBezTo>
                <a:cubicBezTo>
                  <a:pt x="1717442" y="287716"/>
                  <a:pt x="1720996" y="320813"/>
                  <a:pt x="1719473" y="358904"/>
                </a:cubicBezTo>
                <a:cubicBezTo>
                  <a:pt x="1714563" y="374902"/>
                  <a:pt x="1703136" y="384468"/>
                  <a:pt x="1698565" y="400720"/>
                </a:cubicBezTo>
                <a:cubicBezTo>
                  <a:pt x="1702713" y="410540"/>
                  <a:pt x="1707283" y="419851"/>
                  <a:pt x="1709061" y="432125"/>
                </a:cubicBezTo>
                <a:cubicBezTo>
                  <a:pt x="1709653" y="455318"/>
                  <a:pt x="1694418" y="462767"/>
                  <a:pt x="1698565" y="489600"/>
                </a:cubicBezTo>
                <a:cubicBezTo>
                  <a:pt x="1692555" y="511438"/>
                  <a:pt x="1672325" y="519142"/>
                  <a:pt x="1667160" y="541912"/>
                </a:cubicBezTo>
                <a:cubicBezTo>
                  <a:pt x="1640581" y="536325"/>
                  <a:pt x="1634994" y="551562"/>
                  <a:pt x="1625344" y="562819"/>
                </a:cubicBezTo>
                <a:cubicBezTo>
                  <a:pt x="1623229" y="575432"/>
                  <a:pt x="1634826" y="574162"/>
                  <a:pt x="1630593" y="588975"/>
                </a:cubicBezTo>
                <a:cubicBezTo>
                  <a:pt x="1635925" y="601081"/>
                  <a:pt x="1654633" y="599726"/>
                  <a:pt x="1672409" y="599388"/>
                </a:cubicBezTo>
                <a:cubicBezTo>
                  <a:pt x="1683497" y="616233"/>
                  <a:pt x="1704829" y="622750"/>
                  <a:pt x="1724721" y="630792"/>
                </a:cubicBezTo>
                <a:cubicBezTo>
                  <a:pt x="1742411" y="629268"/>
                  <a:pt x="1754685" y="622497"/>
                  <a:pt x="1776949" y="625543"/>
                </a:cubicBezTo>
                <a:cubicBezTo>
                  <a:pt x="1798026" y="627152"/>
                  <a:pt x="1797686" y="650176"/>
                  <a:pt x="1824012" y="646452"/>
                </a:cubicBezTo>
                <a:cubicBezTo>
                  <a:pt x="1840519" y="637563"/>
                  <a:pt x="1830530" y="622157"/>
                  <a:pt x="1829261" y="604635"/>
                </a:cubicBezTo>
                <a:cubicBezTo>
                  <a:pt x="1837471" y="581527"/>
                  <a:pt x="1845343" y="557995"/>
                  <a:pt x="1845004" y="526252"/>
                </a:cubicBezTo>
                <a:cubicBezTo>
                  <a:pt x="1836031" y="507291"/>
                  <a:pt x="1831969" y="483506"/>
                  <a:pt x="1834508" y="453032"/>
                </a:cubicBezTo>
                <a:cubicBezTo>
                  <a:pt x="1830953" y="433902"/>
                  <a:pt x="1813516" y="428739"/>
                  <a:pt x="1808352" y="411216"/>
                </a:cubicBezTo>
                <a:cubicBezTo>
                  <a:pt x="1806236" y="389970"/>
                  <a:pt x="1830614" y="395133"/>
                  <a:pt x="1834508" y="379898"/>
                </a:cubicBezTo>
                <a:cubicBezTo>
                  <a:pt x="1837894" y="357296"/>
                  <a:pt x="1825450" y="350609"/>
                  <a:pt x="1818848" y="338081"/>
                </a:cubicBezTo>
                <a:cubicBezTo>
                  <a:pt x="1823166" y="321490"/>
                  <a:pt x="1834085" y="311502"/>
                  <a:pt x="1845004" y="301514"/>
                </a:cubicBezTo>
                <a:cubicBezTo>
                  <a:pt x="1884958" y="296350"/>
                  <a:pt x="1884281" y="331986"/>
                  <a:pt x="1918139" y="332918"/>
                </a:cubicBezTo>
                <a:cubicBezTo>
                  <a:pt x="1901041" y="368808"/>
                  <a:pt x="1931938" y="398181"/>
                  <a:pt x="1965204" y="400805"/>
                </a:cubicBezTo>
                <a:cubicBezTo>
                  <a:pt x="1961140" y="415957"/>
                  <a:pt x="1939894" y="413926"/>
                  <a:pt x="1928635" y="421712"/>
                </a:cubicBezTo>
                <a:cubicBezTo>
                  <a:pt x="1924658" y="441351"/>
                  <a:pt x="1948613" y="433055"/>
                  <a:pt x="1949544" y="447868"/>
                </a:cubicBezTo>
                <a:cubicBezTo>
                  <a:pt x="1948951" y="480458"/>
                  <a:pt x="1940826" y="505429"/>
                  <a:pt x="1944296" y="541997"/>
                </a:cubicBezTo>
                <a:cubicBezTo>
                  <a:pt x="1962241" y="550207"/>
                  <a:pt x="1987551" y="572977"/>
                  <a:pt x="1975615" y="594309"/>
                </a:cubicBezTo>
                <a:cubicBezTo>
                  <a:pt x="1955554" y="605905"/>
                  <a:pt x="1952675" y="586859"/>
                  <a:pt x="1939048" y="578564"/>
                </a:cubicBezTo>
                <a:cubicBezTo>
                  <a:pt x="1919325" y="583050"/>
                  <a:pt x="1932445" y="616148"/>
                  <a:pt x="1939048" y="625628"/>
                </a:cubicBezTo>
                <a:cubicBezTo>
                  <a:pt x="1924743" y="647890"/>
                  <a:pt x="1931345" y="691146"/>
                  <a:pt x="1923388" y="719756"/>
                </a:cubicBezTo>
                <a:cubicBezTo>
                  <a:pt x="1912384" y="729659"/>
                  <a:pt x="1896639" y="734738"/>
                  <a:pt x="1881572" y="740664"/>
                </a:cubicBezTo>
                <a:cubicBezTo>
                  <a:pt x="1881572" y="751160"/>
                  <a:pt x="1881572" y="761572"/>
                  <a:pt x="1881572" y="772068"/>
                </a:cubicBezTo>
                <a:cubicBezTo>
                  <a:pt x="1862019" y="782056"/>
                  <a:pt x="1849998" y="799663"/>
                  <a:pt x="1834508" y="813883"/>
                </a:cubicBezTo>
                <a:cubicBezTo>
                  <a:pt x="1834762" y="831068"/>
                  <a:pt x="1843396" y="839871"/>
                  <a:pt x="1839756" y="860948"/>
                </a:cubicBezTo>
                <a:cubicBezTo>
                  <a:pt x="1821558" y="882025"/>
                  <a:pt x="1775848" y="869836"/>
                  <a:pt x="1766621" y="850452"/>
                </a:cubicBezTo>
                <a:cubicBezTo>
                  <a:pt x="1770007" y="819047"/>
                  <a:pt x="1793793" y="807874"/>
                  <a:pt x="1818933" y="798140"/>
                </a:cubicBezTo>
                <a:cubicBezTo>
                  <a:pt x="1818933" y="780702"/>
                  <a:pt x="1801919" y="780279"/>
                  <a:pt x="1803188" y="761572"/>
                </a:cubicBezTo>
                <a:cubicBezTo>
                  <a:pt x="1800226" y="748875"/>
                  <a:pt x="1798703" y="734653"/>
                  <a:pt x="1782281" y="735416"/>
                </a:cubicBezTo>
                <a:cubicBezTo>
                  <a:pt x="1759681" y="731860"/>
                  <a:pt x="1768230" y="759710"/>
                  <a:pt x="1766621" y="777231"/>
                </a:cubicBezTo>
                <a:cubicBezTo>
                  <a:pt x="1754432" y="778924"/>
                  <a:pt x="1745036" y="783496"/>
                  <a:pt x="1735217" y="787727"/>
                </a:cubicBezTo>
                <a:cubicBezTo>
                  <a:pt x="1709738" y="781887"/>
                  <a:pt x="1705337" y="754884"/>
                  <a:pt x="1677742" y="751160"/>
                </a:cubicBezTo>
                <a:cubicBezTo>
                  <a:pt x="1683328" y="731607"/>
                  <a:pt x="1664791" y="736263"/>
                  <a:pt x="1667245" y="719841"/>
                </a:cubicBezTo>
                <a:cubicBezTo>
                  <a:pt x="1680196" y="711883"/>
                  <a:pt x="1707792" y="718571"/>
                  <a:pt x="1719557" y="709344"/>
                </a:cubicBezTo>
                <a:cubicBezTo>
                  <a:pt x="1719557" y="700625"/>
                  <a:pt x="1719557" y="691907"/>
                  <a:pt x="1719557" y="683272"/>
                </a:cubicBezTo>
                <a:cubicBezTo>
                  <a:pt x="1715578" y="669814"/>
                  <a:pt x="1702881" y="665074"/>
                  <a:pt x="1682990" y="667614"/>
                </a:cubicBezTo>
                <a:cubicBezTo>
                  <a:pt x="1677742" y="660672"/>
                  <a:pt x="1677996" y="648145"/>
                  <a:pt x="1667330" y="646705"/>
                </a:cubicBezTo>
                <a:cubicBezTo>
                  <a:pt x="1617472" y="653477"/>
                  <a:pt x="1590893" y="649329"/>
                  <a:pt x="1568039" y="620549"/>
                </a:cubicBezTo>
                <a:cubicBezTo>
                  <a:pt x="1561351" y="639933"/>
                  <a:pt x="1559489" y="664311"/>
                  <a:pt x="1557627" y="688521"/>
                </a:cubicBezTo>
                <a:cubicBezTo>
                  <a:pt x="1591148" y="692500"/>
                  <a:pt x="1597920" y="669560"/>
                  <a:pt x="1615103" y="657116"/>
                </a:cubicBezTo>
                <a:cubicBezTo>
                  <a:pt x="1625514" y="664143"/>
                  <a:pt x="1639989" y="667106"/>
                  <a:pt x="1651670" y="672776"/>
                </a:cubicBezTo>
                <a:cubicBezTo>
                  <a:pt x="1651670" y="683272"/>
                  <a:pt x="1651670" y="693685"/>
                  <a:pt x="1651670" y="704096"/>
                </a:cubicBezTo>
                <a:cubicBezTo>
                  <a:pt x="1635502" y="715777"/>
                  <a:pt x="1610532" y="718655"/>
                  <a:pt x="1599443" y="735500"/>
                </a:cubicBezTo>
                <a:cubicBezTo>
                  <a:pt x="1577181" y="726358"/>
                  <a:pt x="1561013" y="711206"/>
                  <a:pt x="1552379" y="688436"/>
                </a:cubicBezTo>
                <a:cubicBezTo>
                  <a:pt x="1534180" y="708582"/>
                  <a:pt x="1503198" y="715947"/>
                  <a:pt x="1484407" y="735500"/>
                </a:cubicBezTo>
                <a:cubicBezTo>
                  <a:pt x="1463499" y="735500"/>
                  <a:pt x="1442591" y="735500"/>
                  <a:pt x="1421683" y="735500"/>
                </a:cubicBezTo>
                <a:cubicBezTo>
                  <a:pt x="1409324" y="716455"/>
                  <a:pt x="1383508" y="710953"/>
                  <a:pt x="1348464" y="714592"/>
                </a:cubicBezTo>
                <a:cubicBezTo>
                  <a:pt x="1331788" y="718825"/>
                  <a:pt x="1333565" y="741510"/>
                  <a:pt x="1322308" y="751160"/>
                </a:cubicBezTo>
                <a:cubicBezTo>
                  <a:pt x="1299537" y="756239"/>
                  <a:pt x="1291919" y="776554"/>
                  <a:pt x="1269995" y="782565"/>
                </a:cubicBezTo>
                <a:cubicBezTo>
                  <a:pt x="1264578" y="803219"/>
                  <a:pt x="1239183" y="804065"/>
                  <a:pt x="1233428" y="824379"/>
                </a:cubicBezTo>
                <a:cubicBezTo>
                  <a:pt x="1216668" y="816762"/>
                  <a:pt x="1204139" y="804912"/>
                  <a:pt x="1186364" y="798225"/>
                </a:cubicBezTo>
                <a:cubicBezTo>
                  <a:pt x="1187718" y="785781"/>
                  <a:pt x="1174090" y="781718"/>
                  <a:pt x="1170704" y="766905"/>
                </a:cubicBezTo>
                <a:cubicBezTo>
                  <a:pt x="1162916" y="733045"/>
                  <a:pt x="1174852" y="683357"/>
                  <a:pt x="1175952" y="651869"/>
                </a:cubicBezTo>
                <a:cubicBezTo>
                  <a:pt x="1192881" y="646197"/>
                  <a:pt x="1195674" y="626306"/>
                  <a:pt x="1207357" y="615301"/>
                </a:cubicBezTo>
                <a:cubicBezTo>
                  <a:pt x="1199907" y="580850"/>
                  <a:pt x="1171213" y="567813"/>
                  <a:pt x="1175952" y="521173"/>
                </a:cubicBezTo>
                <a:cubicBezTo>
                  <a:pt x="1167827" y="503143"/>
                  <a:pt x="1134899" y="510000"/>
                  <a:pt x="1144633" y="474110"/>
                </a:cubicBezTo>
                <a:cubicBezTo>
                  <a:pt x="1104763" y="440420"/>
                  <a:pt x="1045511" y="428231"/>
                  <a:pt x="987781" y="437457"/>
                </a:cubicBezTo>
                <a:cubicBezTo>
                  <a:pt x="975845" y="439404"/>
                  <a:pt x="967212" y="449816"/>
                  <a:pt x="956376" y="453202"/>
                </a:cubicBezTo>
                <a:cubicBezTo>
                  <a:pt x="948505" y="455657"/>
                  <a:pt x="938432" y="451593"/>
                  <a:pt x="930221" y="453202"/>
                </a:cubicBezTo>
                <a:cubicBezTo>
                  <a:pt x="918794" y="455487"/>
                  <a:pt x="898732" y="466999"/>
                  <a:pt x="877909" y="468861"/>
                </a:cubicBezTo>
                <a:cubicBezTo>
                  <a:pt x="874269" y="489938"/>
                  <a:pt x="899917" y="481643"/>
                  <a:pt x="898817" y="500266"/>
                </a:cubicBezTo>
                <a:cubicBezTo>
                  <a:pt x="875115" y="504413"/>
                  <a:pt x="874608" y="531839"/>
                  <a:pt x="851753" y="536833"/>
                </a:cubicBezTo>
                <a:cubicBezTo>
                  <a:pt x="849975" y="565697"/>
                  <a:pt x="845913" y="585166"/>
                  <a:pt x="862249" y="604805"/>
                </a:cubicBezTo>
                <a:cubicBezTo>
                  <a:pt x="884258" y="600741"/>
                  <a:pt x="901694" y="592023"/>
                  <a:pt x="914477" y="578649"/>
                </a:cubicBezTo>
                <a:cubicBezTo>
                  <a:pt x="925143" y="580172"/>
                  <a:pt x="928697" y="576025"/>
                  <a:pt x="935384" y="573400"/>
                </a:cubicBezTo>
                <a:cubicBezTo>
                  <a:pt x="938432" y="572216"/>
                  <a:pt x="953414" y="562989"/>
                  <a:pt x="951044" y="562989"/>
                </a:cubicBezTo>
                <a:cubicBezTo>
                  <a:pt x="964503" y="563074"/>
                  <a:pt x="969243" y="581697"/>
                  <a:pt x="987696" y="583897"/>
                </a:cubicBezTo>
                <a:cubicBezTo>
                  <a:pt x="988628" y="602266"/>
                  <a:pt x="970090" y="601081"/>
                  <a:pt x="966789" y="615301"/>
                </a:cubicBezTo>
                <a:cubicBezTo>
                  <a:pt x="978047" y="630115"/>
                  <a:pt x="994638" y="623935"/>
                  <a:pt x="1013852" y="620549"/>
                </a:cubicBezTo>
                <a:cubicBezTo>
                  <a:pt x="1039247" y="621312"/>
                  <a:pt x="1046526" y="640188"/>
                  <a:pt x="1071412" y="641458"/>
                </a:cubicBezTo>
                <a:cubicBezTo>
                  <a:pt x="1076068" y="650684"/>
                  <a:pt x="1084024" y="656693"/>
                  <a:pt x="1087072" y="667529"/>
                </a:cubicBezTo>
                <a:cubicBezTo>
                  <a:pt x="1107049" y="664989"/>
                  <a:pt x="1120508" y="669052"/>
                  <a:pt x="1128888" y="678025"/>
                </a:cubicBezTo>
                <a:cubicBezTo>
                  <a:pt x="1121778" y="716539"/>
                  <a:pt x="1140316" y="729321"/>
                  <a:pt x="1149797" y="751160"/>
                </a:cubicBezTo>
                <a:cubicBezTo>
                  <a:pt x="1142770" y="756408"/>
                  <a:pt x="1134052" y="759794"/>
                  <a:pt x="1128888" y="766905"/>
                </a:cubicBezTo>
                <a:cubicBezTo>
                  <a:pt x="1127957" y="785188"/>
                  <a:pt x="1146581" y="784088"/>
                  <a:pt x="1149797" y="798225"/>
                </a:cubicBezTo>
                <a:cubicBezTo>
                  <a:pt x="1144887" y="829290"/>
                  <a:pt x="1164101" y="836230"/>
                  <a:pt x="1170704" y="855784"/>
                </a:cubicBezTo>
                <a:cubicBezTo>
                  <a:pt x="1170704" y="883633"/>
                  <a:pt x="1170704" y="911566"/>
                  <a:pt x="1170704" y="939415"/>
                </a:cubicBezTo>
                <a:cubicBezTo>
                  <a:pt x="1159022" y="952112"/>
                  <a:pt x="1150559" y="968026"/>
                  <a:pt x="1139384" y="981231"/>
                </a:cubicBezTo>
                <a:cubicBezTo>
                  <a:pt x="1107641" y="984364"/>
                  <a:pt x="1096130" y="1007641"/>
                  <a:pt x="1066165" y="1012551"/>
                </a:cubicBezTo>
                <a:cubicBezTo>
                  <a:pt x="1049405" y="1023724"/>
                  <a:pt x="1035015" y="1037183"/>
                  <a:pt x="1019101" y="1049119"/>
                </a:cubicBezTo>
                <a:cubicBezTo>
                  <a:pt x="1023502" y="1064440"/>
                  <a:pt x="1010720" y="1063847"/>
                  <a:pt x="1014529" y="1079846"/>
                </a:cubicBezTo>
                <a:cubicBezTo>
                  <a:pt x="1002340" y="1079846"/>
                  <a:pt x="990151" y="1079846"/>
                  <a:pt x="977962" y="1079846"/>
                </a:cubicBezTo>
                <a:cubicBezTo>
                  <a:pt x="968989" y="1071381"/>
                  <a:pt x="965011" y="1058007"/>
                  <a:pt x="967466" y="1038029"/>
                </a:cubicBezTo>
                <a:cubicBezTo>
                  <a:pt x="947235" y="1033459"/>
                  <a:pt x="948843" y="1050812"/>
                  <a:pt x="936146" y="1053690"/>
                </a:cubicBezTo>
                <a:cubicBezTo>
                  <a:pt x="919217" y="1050642"/>
                  <a:pt x="911852" y="1057245"/>
                  <a:pt x="899578" y="1058938"/>
                </a:cubicBezTo>
                <a:cubicBezTo>
                  <a:pt x="890860" y="1065879"/>
                  <a:pt x="897800" y="1088564"/>
                  <a:pt x="889082" y="1095506"/>
                </a:cubicBezTo>
                <a:cubicBezTo>
                  <a:pt x="882225" y="1076206"/>
                  <a:pt x="852600" y="1079676"/>
                  <a:pt x="836770" y="1069349"/>
                </a:cubicBezTo>
                <a:cubicBezTo>
                  <a:pt x="835923" y="1054536"/>
                  <a:pt x="852430" y="1057160"/>
                  <a:pt x="852430" y="1043193"/>
                </a:cubicBezTo>
                <a:cubicBezTo>
                  <a:pt x="852430" y="997908"/>
                  <a:pt x="852430" y="952621"/>
                  <a:pt x="852430" y="907334"/>
                </a:cubicBezTo>
                <a:cubicBezTo>
                  <a:pt x="847266" y="888034"/>
                  <a:pt x="829575" y="881432"/>
                  <a:pt x="821026" y="865519"/>
                </a:cubicBezTo>
                <a:cubicBezTo>
                  <a:pt x="806213" y="874999"/>
                  <a:pt x="803758" y="897092"/>
                  <a:pt x="784459" y="902171"/>
                </a:cubicBezTo>
                <a:cubicBezTo>
                  <a:pt x="795039" y="919524"/>
                  <a:pt x="771084" y="916730"/>
                  <a:pt x="768799" y="928327"/>
                </a:cubicBezTo>
                <a:cubicBezTo>
                  <a:pt x="767444" y="934929"/>
                  <a:pt x="778957" y="936792"/>
                  <a:pt x="779210" y="949235"/>
                </a:cubicBezTo>
                <a:cubicBezTo>
                  <a:pt x="779548" y="963117"/>
                  <a:pt x="772692" y="959986"/>
                  <a:pt x="763550" y="975391"/>
                </a:cubicBezTo>
                <a:cubicBezTo>
                  <a:pt x="772270" y="987580"/>
                  <a:pt x="792754" y="988003"/>
                  <a:pt x="789706" y="1011958"/>
                </a:cubicBezTo>
                <a:cubicBezTo>
                  <a:pt x="800202" y="1029311"/>
                  <a:pt x="832961" y="1024486"/>
                  <a:pt x="831522" y="1053774"/>
                </a:cubicBezTo>
                <a:cubicBezTo>
                  <a:pt x="798764" y="1053436"/>
                  <a:pt x="759911" y="1059192"/>
                  <a:pt x="747890" y="1038114"/>
                </a:cubicBezTo>
                <a:cubicBezTo>
                  <a:pt x="733924" y="1053521"/>
                  <a:pt x="733246" y="1105155"/>
                  <a:pt x="742643" y="1126994"/>
                </a:cubicBezTo>
                <a:cubicBezTo>
                  <a:pt x="741288" y="1148325"/>
                  <a:pt x="723173" y="1152812"/>
                  <a:pt x="726983" y="1179222"/>
                </a:cubicBezTo>
                <a:cubicBezTo>
                  <a:pt x="728845" y="1196574"/>
                  <a:pt x="757116" y="1187433"/>
                  <a:pt x="774046" y="1189718"/>
                </a:cubicBezTo>
                <a:cubicBezTo>
                  <a:pt x="788436" y="1199707"/>
                  <a:pt x="806043" y="1206478"/>
                  <a:pt x="815862" y="1221037"/>
                </a:cubicBezTo>
                <a:cubicBezTo>
                  <a:pt x="827036" y="1214859"/>
                  <a:pt x="845066" y="1215450"/>
                  <a:pt x="852430" y="1205378"/>
                </a:cubicBezTo>
                <a:cubicBezTo>
                  <a:pt x="849890" y="1150611"/>
                  <a:pt x="888829" y="1137152"/>
                  <a:pt x="909906" y="1106087"/>
                </a:cubicBezTo>
                <a:cubicBezTo>
                  <a:pt x="936570" y="1114297"/>
                  <a:pt x="953075" y="1132666"/>
                  <a:pt x="977877" y="1142654"/>
                </a:cubicBezTo>
                <a:cubicBezTo>
                  <a:pt x="996415" y="1143754"/>
                  <a:pt x="988204" y="1118106"/>
                  <a:pt x="1009282" y="1121747"/>
                </a:cubicBezTo>
                <a:cubicBezTo>
                  <a:pt x="1012413" y="1109133"/>
                  <a:pt x="1016815" y="1097790"/>
                  <a:pt x="1014529" y="1079846"/>
                </a:cubicBezTo>
                <a:cubicBezTo>
                  <a:pt x="1031036" y="1082385"/>
                  <a:pt x="1032983" y="1070449"/>
                  <a:pt x="1051098" y="1074598"/>
                </a:cubicBezTo>
                <a:cubicBezTo>
                  <a:pt x="1057022" y="1086024"/>
                  <a:pt x="1064557" y="1095929"/>
                  <a:pt x="1061594" y="1116413"/>
                </a:cubicBezTo>
                <a:cubicBezTo>
                  <a:pt x="1071159" y="1131311"/>
                  <a:pt x="1090290" y="1136475"/>
                  <a:pt x="1103409" y="1147733"/>
                </a:cubicBezTo>
                <a:cubicBezTo>
                  <a:pt x="1105272" y="1163308"/>
                  <a:pt x="1111705" y="1174228"/>
                  <a:pt x="1119069" y="1184300"/>
                </a:cubicBezTo>
                <a:cubicBezTo>
                  <a:pt x="1116868" y="1248379"/>
                  <a:pt x="1084618" y="1282321"/>
                  <a:pt x="1051098" y="1314996"/>
                </a:cubicBezTo>
                <a:cubicBezTo>
                  <a:pt x="1057785" y="1358844"/>
                  <a:pt x="1065658" y="1401505"/>
                  <a:pt x="1061594" y="1456188"/>
                </a:cubicBezTo>
                <a:cubicBezTo>
                  <a:pt x="1045511" y="1473286"/>
                  <a:pt x="1032898" y="1493770"/>
                  <a:pt x="1014529" y="1508499"/>
                </a:cubicBezTo>
                <a:cubicBezTo>
                  <a:pt x="1014361" y="1527461"/>
                  <a:pt x="1017492" y="1549807"/>
                  <a:pt x="1004033" y="1555564"/>
                </a:cubicBezTo>
                <a:cubicBezTo>
                  <a:pt x="983126" y="1557257"/>
                  <a:pt x="993029" y="1528223"/>
                  <a:pt x="983126" y="1518912"/>
                </a:cubicBezTo>
                <a:cubicBezTo>
                  <a:pt x="962048" y="1527461"/>
                  <a:pt x="938432" y="1533470"/>
                  <a:pt x="920402" y="1545068"/>
                </a:cubicBezTo>
                <a:cubicBezTo>
                  <a:pt x="920402" y="1562504"/>
                  <a:pt x="920402" y="1579942"/>
                  <a:pt x="920402" y="1597379"/>
                </a:cubicBezTo>
                <a:cubicBezTo>
                  <a:pt x="933014" y="1607368"/>
                  <a:pt x="962472" y="1600681"/>
                  <a:pt x="983126" y="1602543"/>
                </a:cubicBezTo>
                <a:cubicBezTo>
                  <a:pt x="989136" y="1608723"/>
                  <a:pt x="989051" y="1621080"/>
                  <a:pt x="988374" y="1633947"/>
                </a:cubicBezTo>
                <a:cubicBezTo>
                  <a:pt x="1009958" y="1657648"/>
                  <a:pt x="1008435" y="1704458"/>
                  <a:pt x="1030189" y="1727990"/>
                </a:cubicBezTo>
                <a:cubicBezTo>
                  <a:pt x="1034760" y="1744834"/>
                  <a:pt x="1012921" y="1735185"/>
                  <a:pt x="1014445" y="1748898"/>
                </a:cubicBezTo>
                <a:cubicBezTo>
                  <a:pt x="1014445" y="1759309"/>
                  <a:pt x="1014445" y="1769806"/>
                  <a:pt x="1014445" y="1780217"/>
                </a:cubicBezTo>
                <a:cubicBezTo>
                  <a:pt x="1020116" y="1805950"/>
                  <a:pt x="1044749" y="1812722"/>
                  <a:pt x="1061510" y="1827282"/>
                </a:cubicBezTo>
                <a:cubicBezTo>
                  <a:pt x="1093506" y="1808744"/>
                  <a:pt x="1134305" y="1799009"/>
                  <a:pt x="1129481" y="1743650"/>
                </a:cubicBezTo>
                <a:cubicBezTo>
                  <a:pt x="1155129" y="1743058"/>
                  <a:pt x="1145395" y="1707337"/>
                  <a:pt x="1181792" y="1717493"/>
                </a:cubicBezTo>
                <a:cubicBezTo>
                  <a:pt x="1201685" y="1707759"/>
                  <a:pt x="1202532" y="1678980"/>
                  <a:pt x="1223608" y="1670430"/>
                </a:cubicBezTo>
                <a:cubicBezTo>
                  <a:pt x="1246887" y="1666367"/>
                  <a:pt x="1255013" y="1677455"/>
                  <a:pt x="1275921" y="1675679"/>
                </a:cubicBezTo>
                <a:cubicBezTo>
                  <a:pt x="1290903" y="1695486"/>
                  <a:pt x="1311472" y="1709875"/>
                  <a:pt x="1333398" y="1722742"/>
                </a:cubicBezTo>
                <a:cubicBezTo>
                  <a:pt x="1342877" y="1750253"/>
                  <a:pt x="1371064" y="1789275"/>
                  <a:pt x="1349055" y="1816871"/>
                </a:cubicBezTo>
                <a:cubicBezTo>
                  <a:pt x="1347447" y="1828890"/>
                  <a:pt x="1364207" y="1822711"/>
                  <a:pt x="1364800" y="1832529"/>
                </a:cubicBezTo>
                <a:cubicBezTo>
                  <a:pt x="1385201" y="1829905"/>
                  <a:pt x="1373604" y="1807474"/>
                  <a:pt x="1375212" y="1790714"/>
                </a:cubicBezTo>
                <a:cubicBezTo>
                  <a:pt x="1376820" y="1774631"/>
                  <a:pt x="1384608" y="1759903"/>
                  <a:pt x="1380460" y="1743650"/>
                </a:cubicBezTo>
                <a:cubicBezTo>
                  <a:pt x="1405430" y="1731799"/>
                  <a:pt x="1432941" y="1732562"/>
                  <a:pt x="1448431" y="1754062"/>
                </a:cubicBezTo>
                <a:cubicBezTo>
                  <a:pt x="1446570" y="1795708"/>
                  <a:pt x="1406277" y="1799009"/>
                  <a:pt x="1401369" y="1837693"/>
                </a:cubicBezTo>
                <a:cubicBezTo>
                  <a:pt x="1408648" y="1863596"/>
                  <a:pt x="1442676" y="1862579"/>
                  <a:pt x="1453680" y="1884757"/>
                </a:cubicBezTo>
                <a:cubicBezTo>
                  <a:pt x="1476450" y="1877901"/>
                  <a:pt x="1507347" y="1879171"/>
                  <a:pt x="1532064" y="1874260"/>
                </a:cubicBezTo>
                <a:cubicBezTo>
                  <a:pt x="1537142" y="1917939"/>
                  <a:pt x="1545353" y="1958569"/>
                  <a:pt x="1605198" y="1947480"/>
                </a:cubicBezTo>
                <a:cubicBezTo>
                  <a:pt x="1605198" y="1957976"/>
                  <a:pt x="1605198" y="1968389"/>
                  <a:pt x="1605198" y="1978885"/>
                </a:cubicBezTo>
                <a:cubicBezTo>
                  <a:pt x="1606301" y="1997423"/>
                  <a:pt x="1580652" y="1989211"/>
                  <a:pt x="1584291" y="2010288"/>
                </a:cubicBezTo>
                <a:cubicBezTo>
                  <a:pt x="1573371" y="2016722"/>
                  <a:pt x="1564652" y="2025525"/>
                  <a:pt x="1558135" y="2036445"/>
                </a:cubicBezTo>
                <a:cubicBezTo>
                  <a:pt x="1541883" y="2035938"/>
                  <a:pt x="1533080" y="2042793"/>
                  <a:pt x="1521482" y="2046941"/>
                </a:cubicBezTo>
                <a:cubicBezTo>
                  <a:pt x="1525886" y="2072166"/>
                  <a:pt x="1533502" y="2094174"/>
                  <a:pt x="1547639" y="2109664"/>
                </a:cubicBezTo>
                <a:cubicBezTo>
                  <a:pt x="1561521" y="2109749"/>
                  <a:pt x="1577519" y="2107718"/>
                  <a:pt x="1584206" y="2114913"/>
                </a:cubicBezTo>
                <a:cubicBezTo>
                  <a:pt x="1584206" y="2130573"/>
                  <a:pt x="1584206" y="2146233"/>
                  <a:pt x="1584206" y="2161977"/>
                </a:cubicBezTo>
                <a:cubicBezTo>
                  <a:pt x="1585561" y="2179076"/>
                  <a:pt x="1563890" y="2173066"/>
                  <a:pt x="1563299" y="2188133"/>
                </a:cubicBezTo>
                <a:cubicBezTo>
                  <a:pt x="1576420" y="2201083"/>
                  <a:pt x="1589538" y="2214204"/>
                  <a:pt x="1605113" y="2224700"/>
                </a:cubicBezTo>
                <a:cubicBezTo>
                  <a:pt x="1624837" y="2228679"/>
                  <a:pt x="1630170" y="2218351"/>
                  <a:pt x="1646929" y="2219453"/>
                </a:cubicBezTo>
                <a:cubicBezTo>
                  <a:pt x="1651585" y="2232234"/>
                  <a:pt x="1659119" y="2242138"/>
                  <a:pt x="1657426" y="2261269"/>
                </a:cubicBezTo>
                <a:cubicBezTo>
                  <a:pt x="1626784" y="2267193"/>
                  <a:pt x="1609431" y="2286409"/>
                  <a:pt x="1584291" y="2297836"/>
                </a:cubicBezTo>
                <a:cubicBezTo>
                  <a:pt x="1584291" y="2313580"/>
                  <a:pt x="1584291" y="2329155"/>
                  <a:pt x="1584291" y="2344900"/>
                </a:cubicBezTo>
                <a:cubicBezTo>
                  <a:pt x="1599781" y="2362506"/>
                  <a:pt x="1623483" y="2371987"/>
                  <a:pt x="1636603" y="2391963"/>
                </a:cubicBezTo>
                <a:cubicBezTo>
                  <a:pt x="1630593" y="2416596"/>
                  <a:pt x="1620943" y="2417443"/>
                  <a:pt x="1594787" y="2412872"/>
                </a:cubicBezTo>
                <a:cubicBezTo>
                  <a:pt x="1588862" y="2424383"/>
                  <a:pt x="1581328" y="2434203"/>
                  <a:pt x="1584291" y="2454688"/>
                </a:cubicBezTo>
                <a:cubicBezTo>
                  <a:pt x="1583953" y="2470008"/>
                  <a:pt x="1572355" y="2474156"/>
                  <a:pt x="1563383" y="2480843"/>
                </a:cubicBezTo>
                <a:cubicBezTo>
                  <a:pt x="1566515" y="2499635"/>
                  <a:pt x="1557373" y="2506153"/>
                  <a:pt x="1552971" y="2517410"/>
                </a:cubicBezTo>
                <a:cubicBezTo>
                  <a:pt x="1479159" y="2509877"/>
                  <a:pt x="1442252" y="2539081"/>
                  <a:pt x="1401369" y="2564475"/>
                </a:cubicBezTo>
                <a:cubicBezTo>
                  <a:pt x="1356674" y="2558126"/>
                  <a:pt x="1337544" y="2577341"/>
                  <a:pt x="1317737" y="2595879"/>
                </a:cubicBezTo>
                <a:cubicBezTo>
                  <a:pt x="1333565" y="2622628"/>
                  <a:pt x="1366917" y="2604767"/>
                  <a:pt x="1396120" y="2611539"/>
                </a:cubicBezTo>
                <a:cubicBezTo>
                  <a:pt x="1401791" y="2624998"/>
                  <a:pt x="1409324" y="2636680"/>
                  <a:pt x="1422276" y="2642944"/>
                </a:cubicBezTo>
                <a:cubicBezTo>
                  <a:pt x="1418889" y="2662073"/>
                  <a:pt x="1425746" y="2670793"/>
                  <a:pt x="1432688" y="2679511"/>
                </a:cubicBezTo>
                <a:cubicBezTo>
                  <a:pt x="1443184" y="2679511"/>
                  <a:pt x="1453595" y="2679511"/>
                  <a:pt x="1464091" y="2679511"/>
                </a:cubicBezTo>
                <a:cubicBezTo>
                  <a:pt x="1488470" y="2709137"/>
                  <a:pt x="1531640" y="2719972"/>
                  <a:pt x="1542475" y="2763142"/>
                </a:cubicBezTo>
                <a:cubicBezTo>
                  <a:pt x="1543914" y="2773893"/>
                  <a:pt x="1561944" y="2768052"/>
                  <a:pt x="1563383" y="2778802"/>
                </a:cubicBezTo>
                <a:cubicBezTo>
                  <a:pt x="1559658" y="2806481"/>
                  <a:pt x="1532910" y="2811052"/>
                  <a:pt x="1537227" y="2846774"/>
                </a:cubicBezTo>
                <a:cubicBezTo>
                  <a:pt x="1539682" y="2863196"/>
                  <a:pt x="1523175" y="2860571"/>
                  <a:pt x="1521567" y="2872930"/>
                </a:cubicBezTo>
                <a:cubicBezTo>
                  <a:pt x="1513272" y="2913475"/>
                  <a:pt x="1517080" y="2966041"/>
                  <a:pt x="1516319" y="3014037"/>
                </a:cubicBezTo>
                <a:cubicBezTo>
                  <a:pt x="1492025" y="3024533"/>
                  <a:pt x="1484577" y="3051959"/>
                  <a:pt x="1464091" y="3066348"/>
                </a:cubicBezTo>
                <a:cubicBezTo>
                  <a:pt x="1420499" y="3069819"/>
                  <a:pt x="1363022" y="3059408"/>
                  <a:pt x="1328148" y="3071597"/>
                </a:cubicBezTo>
                <a:cubicBezTo>
                  <a:pt x="1310542" y="3070074"/>
                  <a:pt x="1312996" y="3048403"/>
                  <a:pt x="1296828" y="3045441"/>
                </a:cubicBezTo>
                <a:cubicBezTo>
                  <a:pt x="1278122" y="3045864"/>
                  <a:pt x="1292681" y="3079554"/>
                  <a:pt x="1281168" y="3087257"/>
                </a:cubicBezTo>
                <a:cubicBezTo>
                  <a:pt x="1254674" y="3082431"/>
                  <a:pt x="1244771" y="3082940"/>
                  <a:pt x="1228857" y="3097753"/>
                </a:cubicBezTo>
                <a:cubicBezTo>
                  <a:pt x="1235374" y="3110365"/>
                  <a:pt x="1250273" y="3114598"/>
                  <a:pt x="1265425" y="3118660"/>
                </a:cubicBezTo>
                <a:cubicBezTo>
                  <a:pt x="1258653" y="3149896"/>
                  <a:pt x="1275328" y="3157599"/>
                  <a:pt x="1281084" y="3176137"/>
                </a:cubicBezTo>
                <a:cubicBezTo>
                  <a:pt x="1244686" y="3204832"/>
                  <a:pt x="1227249" y="3149387"/>
                  <a:pt x="1207949" y="3129073"/>
                </a:cubicBezTo>
                <a:cubicBezTo>
                  <a:pt x="1201261" y="3136352"/>
                  <a:pt x="1183232" y="3132289"/>
                  <a:pt x="1176545" y="3139569"/>
                </a:cubicBezTo>
                <a:cubicBezTo>
                  <a:pt x="1183317" y="3160730"/>
                  <a:pt x="1200753" y="3171143"/>
                  <a:pt x="1213112" y="3186633"/>
                </a:cubicBezTo>
                <a:cubicBezTo>
                  <a:pt x="1215990" y="3205170"/>
                  <a:pt x="1194574" y="3199498"/>
                  <a:pt x="1197452" y="3217953"/>
                </a:cubicBezTo>
                <a:cubicBezTo>
                  <a:pt x="1193390" y="3241230"/>
                  <a:pt x="1204394" y="3249356"/>
                  <a:pt x="1202701" y="3270264"/>
                </a:cubicBezTo>
                <a:cubicBezTo>
                  <a:pt x="1196183" y="3286432"/>
                  <a:pt x="1183402" y="3296336"/>
                  <a:pt x="1171296" y="3306832"/>
                </a:cubicBezTo>
                <a:cubicBezTo>
                  <a:pt x="1169603" y="3326047"/>
                  <a:pt x="1175783" y="3353134"/>
                  <a:pt x="1166134" y="3364392"/>
                </a:cubicBezTo>
                <a:cubicBezTo>
                  <a:pt x="1150812" y="3370402"/>
                  <a:pt x="1157076" y="3350087"/>
                  <a:pt x="1150475" y="3343485"/>
                </a:cubicBezTo>
                <a:cubicBezTo>
                  <a:pt x="1148696" y="3341792"/>
                  <a:pt x="1141670" y="3345261"/>
                  <a:pt x="1139978" y="3343485"/>
                </a:cubicBezTo>
                <a:cubicBezTo>
                  <a:pt x="1132189" y="3335443"/>
                  <a:pt x="1125841" y="3326385"/>
                  <a:pt x="1119069" y="3317328"/>
                </a:cubicBezTo>
                <a:cubicBezTo>
                  <a:pt x="1102055" y="3320375"/>
                  <a:pt x="1094775" y="3313773"/>
                  <a:pt x="1082416" y="3312080"/>
                </a:cubicBezTo>
                <a:cubicBezTo>
                  <a:pt x="1084956" y="3295658"/>
                  <a:pt x="1074968" y="3291596"/>
                  <a:pt x="1072005" y="3280676"/>
                </a:cubicBezTo>
                <a:cubicBezTo>
                  <a:pt x="1060239" y="3288125"/>
                  <a:pt x="1062017" y="3309032"/>
                  <a:pt x="1051098" y="3317328"/>
                </a:cubicBezTo>
                <a:cubicBezTo>
                  <a:pt x="1036284" y="3321644"/>
                  <a:pt x="1037554" y="3309964"/>
                  <a:pt x="1024942" y="3312080"/>
                </a:cubicBezTo>
                <a:cubicBezTo>
                  <a:pt x="998954" y="3326217"/>
                  <a:pt x="938347" y="3305646"/>
                  <a:pt x="920402" y="3327740"/>
                </a:cubicBezTo>
                <a:cubicBezTo>
                  <a:pt x="924041" y="3341537"/>
                  <a:pt x="944272" y="3338829"/>
                  <a:pt x="946558" y="3353896"/>
                </a:cubicBezTo>
                <a:cubicBezTo>
                  <a:pt x="949604" y="3374380"/>
                  <a:pt x="942071" y="3384200"/>
                  <a:pt x="936062" y="3395712"/>
                </a:cubicBezTo>
                <a:cubicBezTo>
                  <a:pt x="909991" y="3392071"/>
                  <a:pt x="866650" y="3374212"/>
                  <a:pt x="847182" y="3395712"/>
                </a:cubicBezTo>
                <a:cubicBezTo>
                  <a:pt x="850737" y="3439220"/>
                  <a:pt x="914138" y="3422798"/>
                  <a:pt x="920317" y="3463683"/>
                </a:cubicBezTo>
                <a:cubicBezTo>
                  <a:pt x="916338" y="3478835"/>
                  <a:pt x="912106" y="3493733"/>
                  <a:pt x="899410" y="3500335"/>
                </a:cubicBezTo>
                <a:cubicBezTo>
                  <a:pt x="902879" y="3529877"/>
                  <a:pt x="885019" y="3538257"/>
                  <a:pt x="868005" y="3547400"/>
                </a:cubicBezTo>
                <a:cubicBezTo>
                  <a:pt x="852853" y="3532925"/>
                  <a:pt x="833639" y="3522514"/>
                  <a:pt x="820941" y="3505584"/>
                </a:cubicBezTo>
                <a:cubicBezTo>
                  <a:pt x="800880" y="3518620"/>
                  <a:pt x="771592" y="3522429"/>
                  <a:pt x="779125" y="3563144"/>
                </a:cubicBezTo>
                <a:cubicBezTo>
                  <a:pt x="762704" y="3565598"/>
                  <a:pt x="765328" y="3549008"/>
                  <a:pt x="752969" y="3547484"/>
                </a:cubicBezTo>
                <a:cubicBezTo>
                  <a:pt x="730369" y="3547484"/>
                  <a:pt x="707683" y="3547484"/>
                  <a:pt x="684998" y="3547484"/>
                </a:cubicBezTo>
                <a:cubicBezTo>
                  <a:pt x="663413" y="3543336"/>
                  <a:pt x="675179" y="3572455"/>
                  <a:pt x="653593" y="3568392"/>
                </a:cubicBezTo>
                <a:cubicBezTo>
                  <a:pt x="637680" y="3557218"/>
                  <a:pt x="653593" y="3525900"/>
                  <a:pt x="648346" y="3495256"/>
                </a:cubicBezTo>
                <a:cubicBezTo>
                  <a:pt x="649954" y="3474434"/>
                  <a:pt x="624136" y="3481121"/>
                  <a:pt x="622190" y="3463853"/>
                </a:cubicBezTo>
                <a:cubicBezTo>
                  <a:pt x="622275" y="3449971"/>
                  <a:pt x="620242" y="3433972"/>
                  <a:pt x="627437" y="3427285"/>
                </a:cubicBezTo>
                <a:cubicBezTo>
                  <a:pt x="622528" y="3402567"/>
                  <a:pt x="601874" y="3393596"/>
                  <a:pt x="590870" y="3374973"/>
                </a:cubicBezTo>
                <a:cubicBezTo>
                  <a:pt x="594002" y="3362446"/>
                  <a:pt x="598318" y="3351187"/>
                  <a:pt x="596118" y="3333157"/>
                </a:cubicBezTo>
                <a:cubicBezTo>
                  <a:pt x="591378" y="3322238"/>
                  <a:pt x="580712" y="3317244"/>
                  <a:pt x="564713" y="3317497"/>
                </a:cubicBezTo>
                <a:cubicBezTo>
                  <a:pt x="559466" y="3307086"/>
                  <a:pt x="551678" y="3299214"/>
                  <a:pt x="543806" y="3291341"/>
                </a:cubicBezTo>
                <a:cubicBezTo>
                  <a:pt x="511978" y="3278475"/>
                  <a:pt x="488023" y="3309032"/>
                  <a:pt x="465423" y="3301837"/>
                </a:cubicBezTo>
                <a:cubicBezTo>
                  <a:pt x="455265" y="3289056"/>
                  <a:pt x="458989" y="3256721"/>
                  <a:pt x="470586" y="3249526"/>
                </a:cubicBezTo>
                <a:cubicBezTo>
                  <a:pt x="477612" y="3249526"/>
                  <a:pt x="484553" y="3249526"/>
                  <a:pt x="491494" y="3249526"/>
                </a:cubicBezTo>
                <a:cubicBezTo>
                  <a:pt x="511471" y="3248680"/>
                  <a:pt x="508424" y="3270857"/>
                  <a:pt x="517650" y="3280845"/>
                </a:cubicBezTo>
                <a:cubicBezTo>
                  <a:pt x="557012" y="3250373"/>
                  <a:pt x="511978" y="3191542"/>
                  <a:pt x="507239" y="3155398"/>
                </a:cubicBezTo>
                <a:cubicBezTo>
                  <a:pt x="502328" y="3138976"/>
                  <a:pt x="521797" y="3140669"/>
                  <a:pt x="528146" y="3134490"/>
                </a:cubicBezTo>
                <a:cubicBezTo>
                  <a:pt x="533987" y="3128733"/>
                  <a:pt x="534156" y="3109096"/>
                  <a:pt x="549053" y="3113582"/>
                </a:cubicBezTo>
                <a:cubicBezTo>
                  <a:pt x="558196" y="3096653"/>
                  <a:pt x="575210" y="3087427"/>
                  <a:pt x="590870" y="3077014"/>
                </a:cubicBezTo>
                <a:cubicBezTo>
                  <a:pt x="600351" y="3063894"/>
                  <a:pt x="600351" y="3041208"/>
                  <a:pt x="622190" y="3040447"/>
                </a:cubicBezTo>
                <a:cubicBezTo>
                  <a:pt x="624644" y="3016153"/>
                  <a:pt x="629215" y="3005572"/>
                  <a:pt x="622190" y="2982971"/>
                </a:cubicBezTo>
                <a:cubicBezTo>
                  <a:pt x="601027" y="2965872"/>
                  <a:pt x="587145" y="2941324"/>
                  <a:pt x="559466" y="2930743"/>
                </a:cubicBezTo>
                <a:cubicBezTo>
                  <a:pt x="554471" y="2911359"/>
                  <a:pt x="532379" y="2908989"/>
                  <a:pt x="522898" y="2894176"/>
                </a:cubicBezTo>
                <a:cubicBezTo>
                  <a:pt x="511386" y="2900101"/>
                  <a:pt x="505546" y="2911614"/>
                  <a:pt x="491579" y="2915085"/>
                </a:cubicBezTo>
                <a:cubicBezTo>
                  <a:pt x="504191" y="2933791"/>
                  <a:pt x="506646" y="2962740"/>
                  <a:pt x="517735" y="2983056"/>
                </a:cubicBezTo>
                <a:cubicBezTo>
                  <a:pt x="541605" y="2972306"/>
                  <a:pt x="572755" y="2969512"/>
                  <a:pt x="596202" y="2983056"/>
                </a:cubicBezTo>
                <a:cubicBezTo>
                  <a:pt x="592901" y="3002525"/>
                  <a:pt x="574786" y="3007011"/>
                  <a:pt x="580543" y="3035368"/>
                </a:cubicBezTo>
                <a:cubicBezTo>
                  <a:pt x="570301" y="3044256"/>
                  <a:pt x="554387" y="3047557"/>
                  <a:pt x="549138" y="3061524"/>
                </a:cubicBezTo>
                <a:cubicBezTo>
                  <a:pt x="537034" y="3063217"/>
                  <a:pt x="529077" y="3060678"/>
                  <a:pt x="522982" y="3056360"/>
                </a:cubicBezTo>
                <a:cubicBezTo>
                  <a:pt x="500552" y="3072190"/>
                  <a:pt x="487346" y="3097415"/>
                  <a:pt x="481166" y="3129495"/>
                </a:cubicBezTo>
                <a:cubicBezTo>
                  <a:pt x="459244" y="3133727"/>
                  <a:pt x="441129" y="3141685"/>
                  <a:pt x="428855" y="3155652"/>
                </a:cubicBezTo>
                <a:cubicBezTo>
                  <a:pt x="407100" y="3151420"/>
                  <a:pt x="385261" y="3162763"/>
                  <a:pt x="376628" y="3155652"/>
                </a:cubicBezTo>
                <a:cubicBezTo>
                  <a:pt x="351826" y="3154298"/>
                  <a:pt x="349794" y="3130173"/>
                  <a:pt x="319152" y="3134744"/>
                </a:cubicBezTo>
                <a:cubicBezTo>
                  <a:pt x="266248" y="3084039"/>
                  <a:pt x="175337" y="3024195"/>
                  <a:pt x="214612" y="2915168"/>
                </a:cubicBezTo>
                <a:cubicBezTo>
                  <a:pt x="214612" y="2885543"/>
                  <a:pt x="214612" y="2855916"/>
                  <a:pt x="214612" y="2826289"/>
                </a:cubicBezTo>
                <a:cubicBezTo>
                  <a:pt x="234759" y="2807582"/>
                  <a:pt x="276066" y="2817232"/>
                  <a:pt x="293080" y="2831537"/>
                </a:cubicBezTo>
                <a:cubicBezTo>
                  <a:pt x="328801" y="2823749"/>
                  <a:pt x="337774" y="2789045"/>
                  <a:pt x="350557" y="2758318"/>
                </a:cubicBezTo>
                <a:cubicBezTo>
                  <a:pt x="347424" y="2735378"/>
                  <a:pt x="309925" y="2746720"/>
                  <a:pt x="293080" y="2737409"/>
                </a:cubicBezTo>
                <a:cubicBezTo>
                  <a:pt x="281823" y="2741811"/>
                  <a:pt x="284616" y="2760349"/>
                  <a:pt x="277336" y="2768729"/>
                </a:cubicBezTo>
                <a:cubicBezTo>
                  <a:pt x="260407" y="2771777"/>
                  <a:pt x="253042" y="2765258"/>
                  <a:pt x="240768" y="2763565"/>
                </a:cubicBezTo>
                <a:cubicBezTo>
                  <a:pt x="240345" y="2755270"/>
                  <a:pt x="243308" y="2743589"/>
                  <a:pt x="235521" y="2742658"/>
                </a:cubicBezTo>
                <a:cubicBezTo>
                  <a:pt x="234589" y="2724288"/>
                  <a:pt x="253212" y="2725475"/>
                  <a:pt x="256428" y="2711338"/>
                </a:cubicBezTo>
                <a:cubicBezTo>
                  <a:pt x="254735" y="2662496"/>
                  <a:pt x="269379" y="2630161"/>
                  <a:pt x="319152" y="2632869"/>
                </a:cubicBezTo>
                <a:cubicBezTo>
                  <a:pt x="326347" y="2626099"/>
                  <a:pt x="324315" y="2610184"/>
                  <a:pt x="324400" y="2596302"/>
                </a:cubicBezTo>
                <a:cubicBezTo>
                  <a:pt x="319998" y="2585044"/>
                  <a:pt x="301460" y="2587922"/>
                  <a:pt x="293080" y="2580642"/>
                </a:cubicBezTo>
                <a:cubicBezTo>
                  <a:pt x="287748" y="2573702"/>
                  <a:pt x="287917" y="2561343"/>
                  <a:pt x="282584" y="2554486"/>
                </a:cubicBezTo>
                <a:cubicBezTo>
                  <a:pt x="260322" y="2524437"/>
                  <a:pt x="226124" y="2506322"/>
                  <a:pt x="193705" y="2486515"/>
                </a:cubicBezTo>
                <a:cubicBezTo>
                  <a:pt x="194213" y="2470263"/>
                  <a:pt x="187356" y="2461544"/>
                  <a:pt x="183208" y="2449947"/>
                </a:cubicBezTo>
                <a:cubicBezTo>
                  <a:pt x="165771" y="2456888"/>
                  <a:pt x="163993" y="2479490"/>
                  <a:pt x="151888" y="2491762"/>
                </a:cubicBezTo>
                <a:cubicBezTo>
                  <a:pt x="120400" y="2496841"/>
                  <a:pt x="88318" y="2501328"/>
                  <a:pt x="68258" y="2517918"/>
                </a:cubicBezTo>
                <a:lnTo>
                  <a:pt x="0" y="2517918"/>
                </a:lnTo>
                <a:lnTo>
                  <a:pt x="0" y="1513959"/>
                </a:lnTo>
                <a:lnTo>
                  <a:pt x="370" y="1513833"/>
                </a:lnTo>
                <a:cubicBezTo>
                  <a:pt x="14337" y="1513833"/>
                  <a:pt x="28304" y="1513833"/>
                  <a:pt x="42186" y="1513833"/>
                </a:cubicBezTo>
                <a:cubicBezTo>
                  <a:pt x="54967" y="1521196"/>
                  <a:pt x="68596" y="1546338"/>
                  <a:pt x="89250" y="1529493"/>
                </a:cubicBezTo>
                <a:cubicBezTo>
                  <a:pt x="92213" y="1542274"/>
                  <a:pt x="109481" y="1540665"/>
                  <a:pt x="104910" y="1560896"/>
                </a:cubicBezTo>
                <a:cubicBezTo>
                  <a:pt x="105840" y="1579180"/>
                  <a:pt x="86541" y="1577318"/>
                  <a:pt x="78754" y="1587052"/>
                </a:cubicBezTo>
                <a:cubicBezTo>
                  <a:pt x="77314" y="1605928"/>
                  <a:pt x="99408" y="1601273"/>
                  <a:pt x="99661" y="1618456"/>
                </a:cubicBezTo>
                <a:cubicBezTo>
                  <a:pt x="78246" y="1632846"/>
                  <a:pt x="64448" y="1670515"/>
                  <a:pt x="84001" y="1696839"/>
                </a:cubicBezTo>
                <a:cubicBezTo>
                  <a:pt x="99831" y="1698447"/>
                  <a:pt x="124632" y="1691084"/>
                  <a:pt x="125817" y="1707252"/>
                </a:cubicBezTo>
                <a:cubicBezTo>
                  <a:pt x="118877" y="1721218"/>
                  <a:pt x="90858" y="1714107"/>
                  <a:pt x="78754" y="1722912"/>
                </a:cubicBezTo>
                <a:cubicBezTo>
                  <a:pt x="73505" y="1747374"/>
                  <a:pt x="99746" y="1740264"/>
                  <a:pt x="94414" y="1764727"/>
                </a:cubicBezTo>
                <a:cubicBezTo>
                  <a:pt x="87810" y="1788598"/>
                  <a:pt x="51666" y="1783519"/>
                  <a:pt x="36853" y="1785635"/>
                </a:cubicBezTo>
                <a:cubicBezTo>
                  <a:pt x="15692" y="1816193"/>
                  <a:pt x="52174" y="1827873"/>
                  <a:pt x="52513" y="1853606"/>
                </a:cubicBezTo>
                <a:cubicBezTo>
                  <a:pt x="48703" y="1884672"/>
                  <a:pt x="25680" y="1896354"/>
                  <a:pt x="31605" y="1937239"/>
                </a:cubicBezTo>
                <a:cubicBezTo>
                  <a:pt x="54544" y="1954337"/>
                  <a:pt x="63264" y="1985742"/>
                  <a:pt x="109989" y="1979055"/>
                </a:cubicBezTo>
                <a:cubicBezTo>
                  <a:pt x="121162" y="1990481"/>
                  <a:pt x="138768" y="1995560"/>
                  <a:pt x="162301" y="1994713"/>
                </a:cubicBezTo>
                <a:cubicBezTo>
                  <a:pt x="168903" y="2007326"/>
                  <a:pt x="168988" y="2026372"/>
                  <a:pt x="177960" y="2036530"/>
                </a:cubicBezTo>
                <a:cubicBezTo>
                  <a:pt x="221469" y="2051935"/>
                  <a:pt x="241023" y="2012828"/>
                  <a:pt x="277252" y="2005210"/>
                </a:cubicBezTo>
                <a:cubicBezTo>
                  <a:pt x="280891" y="1963225"/>
                  <a:pt x="253381" y="1952390"/>
                  <a:pt x="240683" y="1926826"/>
                </a:cubicBezTo>
                <a:cubicBezTo>
                  <a:pt x="224347" y="1918784"/>
                  <a:pt x="189642" y="1929112"/>
                  <a:pt x="183208" y="1911167"/>
                </a:cubicBezTo>
                <a:cubicBezTo>
                  <a:pt x="199968" y="1865204"/>
                  <a:pt x="280806" y="1883233"/>
                  <a:pt x="339975" y="1879847"/>
                </a:cubicBezTo>
                <a:cubicBezTo>
                  <a:pt x="348186" y="1863596"/>
                  <a:pt x="362152" y="1853268"/>
                  <a:pt x="376628" y="1843280"/>
                </a:cubicBezTo>
                <a:cubicBezTo>
                  <a:pt x="367908" y="1806713"/>
                  <a:pt x="368755" y="1760579"/>
                  <a:pt x="360968" y="1722996"/>
                </a:cubicBezTo>
                <a:cubicBezTo>
                  <a:pt x="343700" y="1717663"/>
                  <a:pt x="321014" y="1717663"/>
                  <a:pt x="308655" y="1707337"/>
                </a:cubicBezTo>
                <a:cubicBezTo>
                  <a:pt x="304846" y="1687613"/>
                  <a:pt x="295620" y="1654855"/>
                  <a:pt x="319152" y="1649861"/>
                </a:cubicBezTo>
                <a:cubicBezTo>
                  <a:pt x="327616" y="1657056"/>
                  <a:pt x="325670" y="1674747"/>
                  <a:pt x="345308" y="1670768"/>
                </a:cubicBezTo>
                <a:cubicBezTo>
                  <a:pt x="361221" y="1629377"/>
                  <a:pt x="326685" y="1596025"/>
                  <a:pt x="319152" y="1560981"/>
                </a:cubicBezTo>
                <a:cubicBezTo>
                  <a:pt x="277336" y="1561150"/>
                  <a:pt x="229341" y="1541427"/>
                  <a:pt x="198952" y="1560981"/>
                </a:cubicBezTo>
                <a:cubicBezTo>
                  <a:pt x="184986" y="1554039"/>
                  <a:pt x="192097" y="1526022"/>
                  <a:pt x="183293" y="1513918"/>
                </a:cubicBezTo>
                <a:cubicBezTo>
                  <a:pt x="151720" y="1512393"/>
                  <a:pt x="112867" y="1518150"/>
                  <a:pt x="89165" y="1508754"/>
                </a:cubicBezTo>
                <a:cubicBezTo>
                  <a:pt x="89250" y="1496395"/>
                  <a:pt x="80192" y="1493347"/>
                  <a:pt x="83918" y="1477349"/>
                </a:cubicBezTo>
                <a:cubicBezTo>
                  <a:pt x="79600" y="1466006"/>
                  <a:pt x="64194" y="1465753"/>
                  <a:pt x="63009" y="1451193"/>
                </a:cubicBezTo>
                <a:cubicBezTo>
                  <a:pt x="92297" y="1432825"/>
                  <a:pt x="76044" y="1395411"/>
                  <a:pt x="83918" y="1362313"/>
                </a:cubicBezTo>
                <a:cubicBezTo>
                  <a:pt x="68258" y="1347078"/>
                  <a:pt x="32875" y="1350717"/>
                  <a:pt x="15945" y="1362313"/>
                </a:cubicBezTo>
                <a:cubicBezTo>
                  <a:pt x="14802" y="1355605"/>
                  <a:pt x="11406" y="1351156"/>
                  <a:pt x="6598" y="1348121"/>
                </a:cubicBezTo>
                <a:lnTo>
                  <a:pt x="0" y="1346006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174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" name="Google Shape;460;p11"/>
          <p:cNvSpPr/>
          <p:nvPr/>
        </p:nvSpPr>
        <p:spPr>
          <a:xfrm rot="-5400000">
            <a:off x="749739" y="4374620"/>
            <a:ext cx="1963553" cy="3003204"/>
          </a:xfrm>
          <a:custGeom>
            <a:avLst/>
            <a:gdLst/>
            <a:ahLst/>
            <a:cxnLst/>
            <a:rect l="l" t="t" r="r" b="b"/>
            <a:pathLst>
              <a:path w="2034770" h="3112129" extrusionOk="0">
                <a:moveTo>
                  <a:pt x="669354" y="3012857"/>
                </a:moveTo>
                <a:cubicBezTo>
                  <a:pt x="673674" y="3010947"/>
                  <a:pt x="679566" y="3011297"/>
                  <a:pt x="683118" y="3013827"/>
                </a:cubicBezTo>
                <a:cubicBezTo>
                  <a:pt x="688500" y="3026849"/>
                  <a:pt x="672139" y="3030616"/>
                  <a:pt x="665035" y="3025450"/>
                </a:cubicBezTo>
                <a:cubicBezTo>
                  <a:pt x="662291" y="3018938"/>
                  <a:pt x="665035" y="3014768"/>
                  <a:pt x="669354" y="3012857"/>
                </a:cubicBezTo>
                <a:close/>
                <a:moveTo>
                  <a:pt x="144411" y="2993162"/>
                </a:moveTo>
                <a:cubicBezTo>
                  <a:pt x="160879" y="2990363"/>
                  <a:pt x="166907" y="3003387"/>
                  <a:pt x="179607" y="3006616"/>
                </a:cubicBezTo>
                <a:cubicBezTo>
                  <a:pt x="180576" y="3024376"/>
                  <a:pt x="150762" y="3021361"/>
                  <a:pt x="139460" y="3030832"/>
                </a:cubicBezTo>
                <a:cubicBezTo>
                  <a:pt x="128158" y="3040305"/>
                  <a:pt x="136555" y="3063017"/>
                  <a:pt x="118149" y="3067644"/>
                </a:cubicBezTo>
                <a:cubicBezTo>
                  <a:pt x="101249" y="3074102"/>
                  <a:pt x="99743" y="3057741"/>
                  <a:pt x="90702" y="3052683"/>
                </a:cubicBezTo>
                <a:cubicBezTo>
                  <a:pt x="75095" y="3066030"/>
                  <a:pt x="61534" y="3080883"/>
                  <a:pt x="50447" y="3097350"/>
                </a:cubicBezTo>
                <a:lnTo>
                  <a:pt x="0" y="3107246"/>
                </a:lnTo>
                <a:lnTo>
                  <a:pt x="0" y="3085222"/>
                </a:lnTo>
                <a:lnTo>
                  <a:pt x="20848" y="3070550"/>
                </a:lnTo>
                <a:cubicBezTo>
                  <a:pt x="37100" y="3067751"/>
                  <a:pt x="53245" y="3064953"/>
                  <a:pt x="63363" y="3058065"/>
                </a:cubicBezTo>
                <a:cubicBezTo>
                  <a:pt x="68206" y="3042028"/>
                  <a:pt x="88011" y="3036000"/>
                  <a:pt x="92532" y="3019747"/>
                </a:cubicBezTo>
                <a:cubicBezTo>
                  <a:pt x="120624" y="3018132"/>
                  <a:pt x="129343" y="3003495"/>
                  <a:pt x="144411" y="2993162"/>
                </a:cubicBezTo>
                <a:close/>
                <a:moveTo>
                  <a:pt x="984209" y="2987376"/>
                </a:moveTo>
                <a:cubicBezTo>
                  <a:pt x="988367" y="2986138"/>
                  <a:pt x="993479" y="2986702"/>
                  <a:pt x="996546" y="2988855"/>
                </a:cubicBezTo>
                <a:cubicBezTo>
                  <a:pt x="995040" y="2992408"/>
                  <a:pt x="993747" y="2996067"/>
                  <a:pt x="994932" y="3001449"/>
                </a:cubicBezTo>
                <a:cubicBezTo>
                  <a:pt x="984706" y="3006401"/>
                  <a:pt x="985460" y="2995205"/>
                  <a:pt x="977602" y="2996713"/>
                </a:cubicBezTo>
                <a:cubicBezTo>
                  <a:pt x="976849" y="2991654"/>
                  <a:pt x="980051" y="2988614"/>
                  <a:pt x="984209" y="2987376"/>
                </a:cubicBezTo>
                <a:close/>
                <a:moveTo>
                  <a:pt x="49694" y="2864861"/>
                </a:moveTo>
                <a:cubicBezTo>
                  <a:pt x="65409" y="2864001"/>
                  <a:pt x="69823" y="2890372"/>
                  <a:pt x="60566" y="2899413"/>
                </a:cubicBezTo>
                <a:cubicBezTo>
                  <a:pt x="46359" y="2897906"/>
                  <a:pt x="39900" y="2874549"/>
                  <a:pt x="49694" y="2864861"/>
                </a:cubicBezTo>
                <a:close/>
                <a:moveTo>
                  <a:pt x="1070813" y="2847748"/>
                </a:moveTo>
                <a:cubicBezTo>
                  <a:pt x="1072965" y="2858188"/>
                  <a:pt x="1073720" y="2870460"/>
                  <a:pt x="1080178" y="2874549"/>
                </a:cubicBezTo>
                <a:cubicBezTo>
                  <a:pt x="1101597" y="2871966"/>
                  <a:pt x="1132273" y="2862063"/>
                  <a:pt x="1134318" y="2900596"/>
                </a:cubicBezTo>
                <a:cubicBezTo>
                  <a:pt x="1118818" y="2905009"/>
                  <a:pt x="1113005" y="2915881"/>
                  <a:pt x="1102027" y="2923199"/>
                </a:cubicBezTo>
                <a:cubicBezTo>
                  <a:pt x="1087818" y="2929011"/>
                  <a:pt x="1090509" y="2909853"/>
                  <a:pt x="1079209" y="2911359"/>
                </a:cubicBezTo>
                <a:cubicBezTo>
                  <a:pt x="1069736" y="2910283"/>
                  <a:pt x="1065217" y="2901888"/>
                  <a:pt x="1059727" y="2894784"/>
                </a:cubicBezTo>
                <a:cubicBezTo>
                  <a:pt x="1068122" y="2882298"/>
                  <a:pt x="1051654" y="2853022"/>
                  <a:pt x="1070813" y="2847748"/>
                </a:cubicBezTo>
                <a:close/>
                <a:moveTo>
                  <a:pt x="355374" y="2841397"/>
                </a:moveTo>
                <a:cubicBezTo>
                  <a:pt x="355266" y="2844949"/>
                  <a:pt x="357527" y="2844842"/>
                  <a:pt x="360002" y="2844626"/>
                </a:cubicBezTo>
                <a:cubicBezTo>
                  <a:pt x="363231" y="2854744"/>
                  <a:pt x="357095" y="2858619"/>
                  <a:pt x="346656" y="2859479"/>
                </a:cubicBezTo>
                <a:cubicBezTo>
                  <a:pt x="343534" y="2849470"/>
                  <a:pt x="344719" y="2842259"/>
                  <a:pt x="355374" y="2841397"/>
                </a:cubicBezTo>
                <a:close/>
                <a:moveTo>
                  <a:pt x="968777" y="2827081"/>
                </a:moveTo>
                <a:cubicBezTo>
                  <a:pt x="975019" y="2827943"/>
                  <a:pt x="979862" y="2830849"/>
                  <a:pt x="986106" y="2831817"/>
                </a:cubicBezTo>
                <a:cubicBezTo>
                  <a:pt x="981154" y="2837523"/>
                  <a:pt x="984706" y="2849039"/>
                  <a:pt x="973512" y="2850653"/>
                </a:cubicBezTo>
                <a:cubicBezTo>
                  <a:pt x="970499" y="2841720"/>
                  <a:pt x="962535" y="2835908"/>
                  <a:pt x="968777" y="2827081"/>
                </a:cubicBezTo>
                <a:close/>
                <a:moveTo>
                  <a:pt x="1352169" y="2825036"/>
                </a:moveTo>
                <a:cubicBezTo>
                  <a:pt x="1363470" y="2834400"/>
                  <a:pt x="1359379" y="2855174"/>
                  <a:pt x="1360672" y="2868305"/>
                </a:cubicBezTo>
                <a:cubicBezTo>
                  <a:pt x="1337960" y="2871642"/>
                  <a:pt x="1322999" y="2863461"/>
                  <a:pt x="1321493" y="2835154"/>
                </a:cubicBezTo>
                <a:cubicBezTo>
                  <a:pt x="1326013" y="2827943"/>
                  <a:pt x="1340975" y="2827727"/>
                  <a:pt x="1352169" y="2825036"/>
                </a:cubicBezTo>
                <a:close/>
                <a:moveTo>
                  <a:pt x="1508451" y="2810721"/>
                </a:moveTo>
                <a:cubicBezTo>
                  <a:pt x="1516741" y="2819546"/>
                  <a:pt x="1522767" y="2850545"/>
                  <a:pt x="1518570" y="2861740"/>
                </a:cubicBezTo>
                <a:cubicBezTo>
                  <a:pt x="1510820" y="2865075"/>
                  <a:pt x="1509205" y="2858511"/>
                  <a:pt x="1505222" y="2856250"/>
                </a:cubicBezTo>
                <a:cubicBezTo>
                  <a:pt x="1495428" y="2850653"/>
                  <a:pt x="1479283" y="2848608"/>
                  <a:pt x="1478637" y="2824714"/>
                </a:cubicBezTo>
                <a:cubicBezTo>
                  <a:pt x="1483589" y="2816749"/>
                  <a:pt x="1493168" y="2811690"/>
                  <a:pt x="1508451" y="2810721"/>
                </a:cubicBezTo>
                <a:close/>
                <a:moveTo>
                  <a:pt x="1213430" y="2762609"/>
                </a:moveTo>
                <a:cubicBezTo>
                  <a:pt x="1222579" y="2768851"/>
                  <a:pt x="1220210" y="2784566"/>
                  <a:pt x="1219564" y="2794038"/>
                </a:cubicBezTo>
                <a:cubicBezTo>
                  <a:pt x="1208262" y="2794577"/>
                  <a:pt x="1192763" y="2765084"/>
                  <a:pt x="1213430" y="2762609"/>
                </a:cubicBezTo>
                <a:close/>
                <a:moveTo>
                  <a:pt x="1223398" y="2707570"/>
                </a:moveTo>
                <a:cubicBezTo>
                  <a:pt x="1228793" y="2705619"/>
                  <a:pt x="1235870" y="2706050"/>
                  <a:pt x="1239476" y="2708471"/>
                </a:cubicBezTo>
                <a:cubicBezTo>
                  <a:pt x="1241843" y="2714606"/>
                  <a:pt x="1236999" y="2716004"/>
                  <a:pt x="1237861" y="2721064"/>
                </a:cubicBezTo>
                <a:cubicBezTo>
                  <a:pt x="1227420" y="2726554"/>
                  <a:pt x="1226559" y="2717513"/>
                  <a:pt x="1217410" y="2720956"/>
                </a:cubicBezTo>
                <a:cubicBezTo>
                  <a:pt x="1214289" y="2713852"/>
                  <a:pt x="1218003" y="2709520"/>
                  <a:pt x="1223398" y="2707570"/>
                </a:cubicBezTo>
                <a:close/>
                <a:moveTo>
                  <a:pt x="0" y="2697625"/>
                </a:moveTo>
                <a:lnTo>
                  <a:pt x="9438" y="2706614"/>
                </a:lnTo>
                <a:cubicBezTo>
                  <a:pt x="16784" y="2710920"/>
                  <a:pt x="24937" y="2714014"/>
                  <a:pt x="33009" y="2717189"/>
                </a:cubicBezTo>
                <a:cubicBezTo>
                  <a:pt x="22353" y="2731612"/>
                  <a:pt x="18372" y="2750664"/>
                  <a:pt x="24184" y="2776065"/>
                </a:cubicBezTo>
                <a:cubicBezTo>
                  <a:pt x="14497" y="2782093"/>
                  <a:pt x="14281" y="2794471"/>
                  <a:pt x="9115" y="2803512"/>
                </a:cubicBezTo>
                <a:lnTo>
                  <a:pt x="0" y="2805313"/>
                </a:lnTo>
                <a:close/>
                <a:moveTo>
                  <a:pt x="1631460" y="2696351"/>
                </a:moveTo>
                <a:cubicBezTo>
                  <a:pt x="1635110" y="2697135"/>
                  <a:pt x="1638662" y="2699079"/>
                  <a:pt x="1642348" y="2702766"/>
                </a:cubicBezTo>
                <a:cubicBezTo>
                  <a:pt x="1641703" y="2711377"/>
                  <a:pt x="1634813" y="2715896"/>
                  <a:pt x="1639119" y="2727844"/>
                </a:cubicBezTo>
                <a:cubicBezTo>
                  <a:pt x="1624158" y="2734840"/>
                  <a:pt x="1604784" y="2738930"/>
                  <a:pt x="1603601" y="2755183"/>
                </a:cubicBezTo>
                <a:cubicBezTo>
                  <a:pt x="1591223" y="2754967"/>
                  <a:pt x="1589178" y="2739468"/>
                  <a:pt x="1579383" y="2735485"/>
                </a:cubicBezTo>
                <a:cubicBezTo>
                  <a:pt x="1581858" y="2724615"/>
                  <a:pt x="1585195" y="2714390"/>
                  <a:pt x="1589716" y="2704919"/>
                </a:cubicBezTo>
                <a:cubicBezTo>
                  <a:pt x="1602363" y="2703035"/>
                  <a:pt x="1611834" y="2698810"/>
                  <a:pt x="1619987" y="2696900"/>
                </a:cubicBezTo>
                <a:cubicBezTo>
                  <a:pt x="1624064" y="2695944"/>
                  <a:pt x="1627811" y="2695568"/>
                  <a:pt x="1631460" y="2696351"/>
                </a:cubicBezTo>
                <a:close/>
                <a:moveTo>
                  <a:pt x="1560985" y="2567730"/>
                </a:moveTo>
                <a:cubicBezTo>
                  <a:pt x="1576868" y="2569965"/>
                  <a:pt x="1586273" y="2586897"/>
                  <a:pt x="1584659" y="2595776"/>
                </a:cubicBezTo>
                <a:cubicBezTo>
                  <a:pt x="1579385" y="2603527"/>
                  <a:pt x="1562163" y="2603419"/>
                  <a:pt x="1550107" y="2606648"/>
                </a:cubicBezTo>
                <a:cubicBezTo>
                  <a:pt x="1542897" y="2601482"/>
                  <a:pt x="1538484" y="2578771"/>
                  <a:pt x="1543111" y="2571236"/>
                </a:cubicBezTo>
                <a:cubicBezTo>
                  <a:pt x="1549677" y="2567873"/>
                  <a:pt x="1555691" y="2566985"/>
                  <a:pt x="1560985" y="2567730"/>
                </a:cubicBezTo>
                <a:close/>
                <a:moveTo>
                  <a:pt x="85965" y="2551432"/>
                </a:moveTo>
                <a:cubicBezTo>
                  <a:pt x="92101" y="2555630"/>
                  <a:pt x="93932" y="2564995"/>
                  <a:pt x="89841" y="2571129"/>
                </a:cubicBezTo>
                <a:cubicBezTo>
                  <a:pt x="81984" y="2574466"/>
                  <a:pt x="78971" y="2570485"/>
                  <a:pt x="73373" y="2570269"/>
                </a:cubicBezTo>
                <a:cubicBezTo>
                  <a:pt x="71866" y="2560151"/>
                  <a:pt x="76064" y="2553907"/>
                  <a:pt x="85965" y="2551432"/>
                </a:cubicBezTo>
                <a:close/>
                <a:moveTo>
                  <a:pt x="123422" y="2531950"/>
                </a:moveTo>
                <a:cubicBezTo>
                  <a:pt x="128831" y="2529986"/>
                  <a:pt x="135908" y="2530389"/>
                  <a:pt x="139460" y="2532811"/>
                </a:cubicBezTo>
                <a:cubicBezTo>
                  <a:pt x="141829" y="2538947"/>
                  <a:pt x="137092" y="2540346"/>
                  <a:pt x="137846" y="2545405"/>
                </a:cubicBezTo>
                <a:cubicBezTo>
                  <a:pt x="127406" y="2550787"/>
                  <a:pt x="126544" y="2541852"/>
                  <a:pt x="117395" y="2545297"/>
                </a:cubicBezTo>
                <a:cubicBezTo>
                  <a:pt x="114274" y="2538247"/>
                  <a:pt x="118014" y="2533914"/>
                  <a:pt x="123422" y="2531950"/>
                </a:cubicBezTo>
                <a:close/>
                <a:moveTo>
                  <a:pt x="1803137" y="2431424"/>
                </a:moveTo>
                <a:cubicBezTo>
                  <a:pt x="1818122" y="2433190"/>
                  <a:pt x="1826053" y="2445521"/>
                  <a:pt x="1837920" y="2451979"/>
                </a:cubicBezTo>
                <a:cubicBezTo>
                  <a:pt x="1840611" y="2465109"/>
                  <a:pt x="1843194" y="2478241"/>
                  <a:pt x="1845777" y="2491372"/>
                </a:cubicBezTo>
                <a:cubicBezTo>
                  <a:pt x="1825650" y="2512038"/>
                  <a:pt x="1788946" y="2508270"/>
                  <a:pt x="1758486" y="2504396"/>
                </a:cubicBezTo>
                <a:cubicBezTo>
                  <a:pt x="1767205" y="2480716"/>
                  <a:pt x="1768173" y="2451763"/>
                  <a:pt x="1785395" y="2433789"/>
                </a:cubicBezTo>
                <a:cubicBezTo>
                  <a:pt x="1792364" y="2431421"/>
                  <a:pt x="1798143" y="2430835"/>
                  <a:pt x="1803137" y="2431424"/>
                </a:cubicBezTo>
                <a:close/>
                <a:moveTo>
                  <a:pt x="1694444" y="2427114"/>
                </a:moveTo>
                <a:cubicBezTo>
                  <a:pt x="1703271" y="2430881"/>
                  <a:pt x="1714571" y="2430989"/>
                  <a:pt x="1724259" y="2433572"/>
                </a:cubicBezTo>
                <a:cubicBezTo>
                  <a:pt x="1726412" y="2452085"/>
                  <a:pt x="1715862" y="2462096"/>
                  <a:pt x="1702947" y="2470383"/>
                </a:cubicBezTo>
                <a:cubicBezTo>
                  <a:pt x="1686802" y="2462848"/>
                  <a:pt x="1691968" y="2441107"/>
                  <a:pt x="1694444" y="2427114"/>
                </a:cubicBezTo>
                <a:close/>
                <a:moveTo>
                  <a:pt x="154527" y="2276859"/>
                </a:moveTo>
                <a:cubicBezTo>
                  <a:pt x="137737" y="2278044"/>
                  <a:pt x="150330" y="2299032"/>
                  <a:pt x="134831" y="2301077"/>
                </a:cubicBezTo>
                <a:cubicBezTo>
                  <a:pt x="136445" y="2308934"/>
                  <a:pt x="137952" y="2316792"/>
                  <a:pt x="139458" y="2324649"/>
                </a:cubicBezTo>
                <a:cubicBezTo>
                  <a:pt x="144626" y="2323681"/>
                  <a:pt x="149899" y="2322604"/>
                  <a:pt x="155173" y="2321528"/>
                </a:cubicBezTo>
                <a:cubicBezTo>
                  <a:pt x="153559" y="2306459"/>
                  <a:pt x="163892" y="2286438"/>
                  <a:pt x="154527" y="2276859"/>
                </a:cubicBezTo>
                <a:close/>
                <a:moveTo>
                  <a:pt x="1512326" y="2144575"/>
                </a:moveTo>
                <a:cubicBezTo>
                  <a:pt x="1530302" y="2141670"/>
                  <a:pt x="1536223" y="2165134"/>
                  <a:pt x="1516956" y="2168147"/>
                </a:cubicBezTo>
                <a:cubicBezTo>
                  <a:pt x="1507806" y="2162335"/>
                  <a:pt x="1512972" y="2154048"/>
                  <a:pt x="1512326" y="2144575"/>
                </a:cubicBezTo>
                <a:close/>
                <a:moveTo>
                  <a:pt x="1969556" y="2103675"/>
                </a:moveTo>
                <a:cubicBezTo>
                  <a:pt x="1979674" y="2102169"/>
                  <a:pt x="1979996" y="2115299"/>
                  <a:pt x="1982043" y="2125741"/>
                </a:cubicBezTo>
                <a:cubicBezTo>
                  <a:pt x="1965465" y="2130368"/>
                  <a:pt x="1968588" y="2113578"/>
                  <a:pt x="1969556" y="2103675"/>
                </a:cubicBezTo>
                <a:close/>
                <a:moveTo>
                  <a:pt x="2007659" y="1985924"/>
                </a:moveTo>
                <a:cubicBezTo>
                  <a:pt x="2028647" y="1979466"/>
                  <a:pt x="2042210" y="2005191"/>
                  <a:pt x="2030370" y="2018215"/>
                </a:cubicBezTo>
                <a:cubicBezTo>
                  <a:pt x="2015839" y="2021228"/>
                  <a:pt x="2006367" y="2016708"/>
                  <a:pt x="1996573" y="2012617"/>
                </a:cubicBezTo>
                <a:cubicBezTo>
                  <a:pt x="1995711" y="2000671"/>
                  <a:pt x="1999586" y="1991844"/>
                  <a:pt x="2007659" y="1985924"/>
                </a:cubicBezTo>
                <a:close/>
                <a:moveTo>
                  <a:pt x="1178986" y="1985711"/>
                </a:moveTo>
                <a:cubicBezTo>
                  <a:pt x="1165854" y="1988294"/>
                  <a:pt x="1152723" y="1990877"/>
                  <a:pt x="1139699" y="1993459"/>
                </a:cubicBezTo>
                <a:cubicBezTo>
                  <a:pt x="1133242" y="2004977"/>
                  <a:pt x="1127645" y="2017139"/>
                  <a:pt x="1122263" y="2029517"/>
                </a:cubicBezTo>
                <a:cubicBezTo>
                  <a:pt x="1114405" y="2031024"/>
                  <a:pt x="1106548" y="2032638"/>
                  <a:pt x="1098691" y="2034145"/>
                </a:cubicBezTo>
                <a:cubicBezTo>
                  <a:pt x="1093418" y="2045339"/>
                  <a:pt x="1102135" y="2066005"/>
                  <a:pt x="1089865" y="2072571"/>
                </a:cubicBezTo>
                <a:cubicBezTo>
                  <a:pt x="1067585" y="2076983"/>
                  <a:pt x="1045412" y="2081289"/>
                  <a:pt x="1023132" y="2085702"/>
                </a:cubicBezTo>
                <a:cubicBezTo>
                  <a:pt x="1009678" y="2083764"/>
                  <a:pt x="1016028" y="2052335"/>
                  <a:pt x="997300" y="2058147"/>
                </a:cubicBezTo>
                <a:cubicBezTo>
                  <a:pt x="979218" y="2075369"/>
                  <a:pt x="991918" y="2086778"/>
                  <a:pt x="1002574" y="2106045"/>
                </a:cubicBezTo>
                <a:cubicBezTo>
                  <a:pt x="1014629" y="2101631"/>
                  <a:pt x="1017859" y="2110350"/>
                  <a:pt x="1030881" y="2104538"/>
                </a:cubicBezTo>
                <a:cubicBezTo>
                  <a:pt x="1037339" y="2113687"/>
                  <a:pt x="1044335" y="2121760"/>
                  <a:pt x="1052086" y="2128970"/>
                </a:cubicBezTo>
                <a:cubicBezTo>
                  <a:pt x="1066079" y="2133492"/>
                  <a:pt x="1092663" y="2119391"/>
                  <a:pt x="1098367" y="2136183"/>
                </a:cubicBezTo>
                <a:cubicBezTo>
                  <a:pt x="1096861" y="2152220"/>
                  <a:pt x="1086852" y="2162552"/>
                  <a:pt x="1067693" y="2166751"/>
                </a:cubicBezTo>
                <a:cubicBezTo>
                  <a:pt x="1063926" y="2174499"/>
                  <a:pt x="1062634" y="2183756"/>
                  <a:pt x="1051117" y="2186339"/>
                </a:cubicBezTo>
                <a:cubicBezTo>
                  <a:pt x="1017751" y="2188922"/>
                  <a:pt x="1007633" y="2207220"/>
                  <a:pt x="988259" y="2219168"/>
                </a:cubicBezTo>
                <a:cubicBezTo>
                  <a:pt x="976957" y="2221859"/>
                  <a:pt x="962104" y="2222075"/>
                  <a:pt x="957583" y="2229286"/>
                </a:cubicBezTo>
                <a:cubicBezTo>
                  <a:pt x="955968" y="2253180"/>
                  <a:pt x="963611" y="2304090"/>
                  <a:pt x="979326" y="2318945"/>
                </a:cubicBezTo>
                <a:cubicBezTo>
                  <a:pt x="1001928" y="2317115"/>
                  <a:pt x="1008386" y="2304306"/>
                  <a:pt x="1019473" y="2294727"/>
                </a:cubicBezTo>
                <a:cubicBezTo>
                  <a:pt x="1026037" y="2277183"/>
                  <a:pt x="1005480" y="2258455"/>
                  <a:pt x="1018719" y="2249950"/>
                </a:cubicBezTo>
                <a:cubicBezTo>
                  <a:pt x="1034864" y="2244569"/>
                  <a:pt x="1022916" y="2281057"/>
                  <a:pt x="1039922" y="2274384"/>
                </a:cubicBezTo>
                <a:cubicBezTo>
                  <a:pt x="1045198" y="2282025"/>
                  <a:pt x="1054239" y="2263837"/>
                  <a:pt x="1047888" y="2252427"/>
                </a:cubicBezTo>
                <a:cubicBezTo>
                  <a:pt x="1061449" y="2237680"/>
                  <a:pt x="1066509" y="2217230"/>
                  <a:pt x="1083299" y="2204637"/>
                </a:cubicBezTo>
                <a:cubicBezTo>
                  <a:pt x="1105580" y="2193444"/>
                  <a:pt x="1114405" y="2173209"/>
                  <a:pt x="1140775" y="2164812"/>
                </a:cubicBezTo>
                <a:cubicBezTo>
                  <a:pt x="1137977" y="2141887"/>
                  <a:pt x="1121509" y="2139196"/>
                  <a:pt x="1109455" y="2130155"/>
                </a:cubicBezTo>
                <a:cubicBezTo>
                  <a:pt x="1152723" y="2092374"/>
                  <a:pt x="1192655" y="2139734"/>
                  <a:pt x="1233556" y="2138443"/>
                </a:cubicBezTo>
                <a:cubicBezTo>
                  <a:pt x="1229789" y="2131985"/>
                  <a:pt x="1241951" y="2119821"/>
                  <a:pt x="1229681" y="2118853"/>
                </a:cubicBezTo>
                <a:cubicBezTo>
                  <a:pt x="1226668" y="2111534"/>
                  <a:pt x="1213859" y="2118745"/>
                  <a:pt x="1214828" y="2105399"/>
                </a:cubicBezTo>
                <a:cubicBezTo>
                  <a:pt x="1211275" y="2088177"/>
                  <a:pt x="1204925" y="2069126"/>
                  <a:pt x="1218917" y="2063745"/>
                </a:cubicBezTo>
                <a:cubicBezTo>
                  <a:pt x="1226452" y="2071063"/>
                  <a:pt x="1240336" y="2069019"/>
                  <a:pt x="1243135" y="2083441"/>
                </a:cubicBezTo>
                <a:cubicBezTo>
                  <a:pt x="1249593" y="2097972"/>
                  <a:pt x="1236355" y="2099264"/>
                  <a:pt x="1236031" y="2109274"/>
                </a:cubicBezTo>
                <a:cubicBezTo>
                  <a:pt x="1252176" y="2107229"/>
                  <a:pt x="1264662" y="2110672"/>
                  <a:pt x="1280808" y="2108628"/>
                </a:cubicBezTo>
                <a:cubicBezTo>
                  <a:pt x="1285651" y="2123374"/>
                  <a:pt x="1303733" y="2118423"/>
                  <a:pt x="1312882" y="2126710"/>
                </a:cubicBezTo>
                <a:cubicBezTo>
                  <a:pt x="1311914" y="2135536"/>
                  <a:pt x="1305886" y="2146300"/>
                  <a:pt x="1313635" y="2151036"/>
                </a:cubicBezTo>
                <a:cubicBezTo>
                  <a:pt x="1333439" y="2148669"/>
                  <a:pt x="1340005" y="2134460"/>
                  <a:pt x="1340436" y="2121328"/>
                </a:cubicBezTo>
                <a:cubicBezTo>
                  <a:pt x="1340974" y="2101523"/>
                  <a:pt x="1319664" y="2087639"/>
                  <a:pt x="1314711" y="2073324"/>
                </a:cubicBezTo>
                <a:cubicBezTo>
                  <a:pt x="1325691" y="2058471"/>
                  <a:pt x="1333117" y="2037052"/>
                  <a:pt x="1319448" y="2015095"/>
                </a:cubicBezTo>
                <a:cubicBezTo>
                  <a:pt x="1296415" y="2022305"/>
                  <a:pt x="1288342" y="2039743"/>
                  <a:pt x="1254975" y="2040065"/>
                </a:cubicBezTo>
                <a:cubicBezTo>
                  <a:pt x="1243243" y="2028871"/>
                  <a:pt x="1234416" y="2013048"/>
                  <a:pt x="1226022" y="1996797"/>
                </a:cubicBezTo>
                <a:cubicBezTo>
                  <a:pt x="1207293" y="1997657"/>
                  <a:pt x="1194915" y="1988940"/>
                  <a:pt x="1178986" y="1985711"/>
                </a:cubicBezTo>
                <a:close/>
                <a:moveTo>
                  <a:pt x="1947907" y="1871160"/>
                </a:moveTo>
                <a:cubicBezTo>
                  <a:pt x="1953383" y="1870757"/>
                  <a:pt x="1959008" y="1873716"/>
                  <a:pt x="1958576" y="1881304"/>
                </a:cubicBezTo>
                <a:cubicBezTo>
                  <a:pt x="1949751" y="1884318"/>
                  <a:pt x="1943401" y="1883672"/>
                  <a:pt x="1938126" y="1881196"/>
                </a:cubicBezTo>
                <a:cubicBezTo>
                  <a:pt x="1937103" y="1875331"/>
                  <a:pt x="1942431" y="1871564"/>
                  <a:pt x="1947907" y="1871160"/>
                </a:cubicBezTo>
                <a:close/>
                <a:moveTo>
                  <a:pt x="1028620" y="1843741"/>
                </a:moveTo>
                <a:cubicBezTo>
                  <a:pt x="1027652" y="1863652"/>
                  <a:pt x="1014629" y="1875386"/>
                  <a:pt x="1000207" y="1886041"/>
                </a:cubicBezTo>
                <a:cubicBezTo>
                  <a:pt x="997408" y="1909183"/>
                  <a:pt x="987935" y="1927803"/>
                  <a:pt x="970177" y="1940934"/>
                </a:cubicBezTo>
                <a:cubicBezTo>
                  <a:pt x="973728" y="1956003"/>
                  <a:pt x="973944" y="1976023"/>
                  <a:pt x="985784" y="1978606"/>
                </a:cubicBezTo>
                <a:cubicBezTo>
                  <a:pt x="991488" y="1959340"/>
                  <a:pt x="1030451" y="1957187"/>
                  <a:pt x="1051010" y="1957617"/>
                </a:cubicBezTo>
                <a:cubicBezTo>
                  <a:pt x="1082009" y="1934906"/>
                  <a:pt x="1070168" y="1850306"/>
                  <a:pt x="1028620" y="1843741"/>
                </a:cubicBezTo>
                <a:close/>
                <a:moveTo>
                  <a:pt x="1096969" y="1838360"/>
                </a:moveTo>
                <a:cubicBezTo>
                  <a:pt x="1092017" y="1872587"/>
                  <a:pt x="1112468" y="1923820"/>
                  <a:pt x="1103641" y="1955465"/>
                </a:cubicBezTo>
                <a:cubicBezTo>
                  <a:pt x="1119680" y="1974193"/>
                  <a:pt x="1152077" y="1963753"/>
                  <a:pt x="1157889" y="1940719"/>
                </a:cubicBezTo>
                <a:cubicBezTo>
                  <a:pt x="1141422" y="1936520"/>
                  <a:pt x="1140024" y="1909719"/>
                  <a:pt x="1135286" y="1887978"/>
                </a:cubicBezTo>
                <a:cubicBezTo>
                  <a:pt x="1120325" y="1874632"/>
                  <a:pt x="1115913" y="1845678"/>
                  <a:pt x="1096969" y="1838360"/>
                </a:cubicBezTo>
                <a:close/>
                <a:moveTo>
                  <a:pt x="1660215" y="1837929"/>
                </a:moveTo>
                <a:cubicBezTo>
                  <a:pt x="1639873" y="1841373"/>
                  <a:pt x="1632446" y="1853535"/>
                  <a:pt x="1634169" y="1871619"/>
                </a:cubicBezTo>
                <a:cubicBezTo>
                  <a:pt x="1640305" y="1876030"/>
                  <a:pt x="1652036" y="1872157"/>
                  <a:pt x="1662477" y="1870110"/>
                </a:cubicBezTo>
                <a:cubicBezTo>
                  <a:pt x="1667428" y="1863114"/>
                  <a:pt x="1662046" y="1849337"/>
                  <a:pt x="1660215" y="1837929"/>
                </a:cubicBezTo>
                <a:close/>
                <a:moveTo>
                  <a:pt x="1991729" y="1821782"/>
                </a:moveTo>
                <a:cubicBezTo>
                  <a:pt x="1999156" y="1826411"/>
                  <a:pt x="2001847" y="1842987"/>
                  <a:pt x="1987746" y="1842987"/>
                </a:cubicBezTo>
                <a:cubicBezTo>
                  <a:pt x="1980319" y="1838357"/>
                  <a:pt x="1977520" y="1821674"/>
                  <a:pt x="1991729" y="1821782"/>
                </a:cubicBezTo>
                <a:close/>
                <a:moveTo>
                  <a:pt x="798944" y="1772783"/>
                </a:moveTo>
                <a:cubicBezTo>
                  <a:pt x="794625" y="1774425"/>
                  <a:pt x="792042" y="1779053"/>
                  <a:pt x="793118" y="1787987"/>
                </a:cubicBezTo>
                <a:cubicBezTo>
                  <a:pt x="805066" y="1798320"/>
                  <a:pt x="811094" y="1787557"/>
                  <a:pt x="815184" y="1775501"/>
                </a:cubicBezTo>
                <a:cubicBezTo>
                  <a:pt x="809318" y="1772487"/>
                  <a:pt x="803263" y="1771142"/>
                  <a:pt x="798944" y="1772783"/>
                </a:cubicBezTo>
                <a:close/>
                <a:moveTo>
                  <a:pt x="836387" y="1759033"/>
                </a:moveTo>
                <a:cubicBezTo>
                  <a:pt x="823578" y="1760432"/>
                  <a:pt x="825517" y="1779052"/>
                  <a:pt x="833158" y="1784112"/>
                </a:cubicBezTo>
                <a:cubicBezTo>
                  <a:pt x="848657" y="1784542"/>
                  <a:pt x="843599" y="1763877"/>
                  <a:pt x="836387" y="1759033"/>
                </a:cubicBezTo>
                <a:close/>
                <a:moveTo>
                  <a:pt x="171776" y="1735306"/>
                </a:moveTo>
                <a:cubicBezTo>
                  <a:pt x="179399" y="1737430"/>
                  <a:pt x="182164" y="1747864"/>
                  <a:pt x="178208" y="1753757"/>
                </a:cubicBezTo>
                <a:cubicBezTo>
                  <a:pt x="166261" y="1757955"/>
                  <a:pt x="164000" y="1747838"/>
                  <a:pt x="162601" y="1736428"/>
                </a:cubicBezTo>
                <a:cubicBezTo>
                  <a:pt x="166153" y="1734813"/>
                  <a:pt x="169235" y="1734598"/>
                  <a:pt x="171776" y="1735306"/>
                </a:cubicBezTo>
                <a:close/>
                <a:moveTo>
                  <a:pt x="151084" y="1656996"/>
                </a:moveTo>
                <a:cubicBezTo>
                  <a:pt x="151514" y="1689394"/>
                  <a:pt x="169704" y="1726959"/>
                  <a:pt x="135046" y="1741812"/>
                </a:cubicBezTo>
                <a:cubicBezTo>
                  <a:pt x="109106" y="1727173"/>
                  <a:pt x="91346" y="1760862"/>
                  <a:pt x="113734" y="1778622"/>
                </a:cubicBezTo>
                <a:cubicBezTo>
                  <a:pt x="133646" y="1778408"/>
                  <a:pt x="129665" y="1762046"/>
                  <a:pt x="151514" y="1763015"/>
                </a:cubicBezTo>
                <a:cubicBezTo>
                  <a:pt x="163246" y="1760754"/>
                  <a:pt x="166905" y="1770549"/>
                  <a:pt x="177346" y="1770119"/>
                </a:cubicBezTo>
                <a:cubicBezTo>
                  <a:pt x="180252" y="1764091"/>
                  <a:pt x="181544" y="1756989"/>
                  <a:pt x="186064" y="1752037"/>
                </a:cubicBezTo>
                <a:cubicBezTo>
                  <a:pt x="197581" y="1741596"/>
                  <a:pt x="205976" y="1729003"/>
                  <a:pt x="211358" y="1714473"/>
                </a:cubicBezTo>
                <a:cubicBezTo>
                  <a:pt x="186495" y="1705216"/>
                  <a:pt x="208667" y="1679599"/>
                  <a:pt x="213080" y="1660979"/>
                </a:cubicBezTo>
                <a:cubicBezTo>
                  <a:pt x="201887" y="1659148"/>
                  <a:pt x="188002" y="1661193"/>
                  <a:pt x="173041" y="1664960"/>
                </a:cubicBezTo>
                <a:cubicBezTo>
                  <a:pt x="163568" y="1665607"/>
                  <a:pt x="163032" y="1652798"/>
                  <a:pt x="151084" y="1656996"/>
                </a:cubicBezTo>
                <a:close/>
                <a:moveTo>
                  <a:pt x="1598973" y="1547855"/>
                </a:moveTo>
                <a:cubicBezTo>
                  <a:pt x="1606507" y="1560555"/>
                  <a:pt x="1613180" y="1574332"/>
                  <a:pt x="1616193" y="1593492"/>
                </a:cubicBezTo>
                <a:cubicBezTo>
                  <a:pt x="1603709" y="1595106"/>
                  <a:pt x="1587886" y="1601779"/>
                  <a:pt x="1580029" y="1596505"/>
                </a:cubicBezTo>
                <a:cubicBezTo>
                  <a:pt x="1575723" y="1584557"/>
                  <a:pt x="1581751" y="1579499"/>
                  <a:pt x="1587886" y="1574548"/>
                </a:cubicBezTo>
                <a:cubicBezTo>
                  <a:pt x="1589932" y="1564538"/>
                  <a:pt x="1584226" y="1549361"/>
                  <a:pt x="1598973" y="1547855"/>
                </a:cubicBezTo>
                <a:close/>
                <a:moveTo>
                  <a:pt x="1216496" y="1528018"/>
                </a:moveTo>
                <a:cubicBezTo>
                  <a:pt x="1196496" y="1533648"/>
                  <a:pt x="1185336" y="1554475"/>
                  <a:pt x="1164671" y="1559803"/>
                </a:cubicBezTo>
                <a:cubicBezTo>
                  <a:pt x="1160258" y="1579392"/>
                  <a:pt x="1162194" y="1599413"/>
                  <a:pt x="1178663" y="1610068"/>
                </a:cubicBezTo>
                <a:cubicBezTo>
                  <a:pt x="1200835" y="1610176"/>
                  <a:pt x="1201589" y="1595860"/>
                  <a:pt x="1215688" y="1590586"/>
                </a:cubicBezTo>
                <a:cubicBezTo>
                  <a:pt x="1224408" y="1607377"/>
                  <a:pt x="1235171" y="1601349"/>
                  <a:pt x="1253361" y="1595429"/>
                </a:cubicBezTo>
                <a:cubicBezTo>
                  <a:pt x="1255297" y="1578640"/>
                  <a:pt x="1250347" y="1542582"/>
                  <a:pt x="1240122" y="1528589"/>
                </a:cubicBezTo>
                <a:cubicBezTo>
                  <a:pt x="1230812" y="1525952"/>
                  <a:pt x="1223164" y="1526141"/>
                  <a:pt x="1216496" y="1528018"/>
                </a:cubicBezTo>
                <a:close/>
                <a:moveTo>
                  <a:pt x="244094" y="1523470"/>
                </a:moveTo>
                <a:cubicBezTo>
                  <a:pt x="238664" y="1522946"/>
                  <a:pt x="233235" y="1523935"/>
                  <a:pt x="227611" y="1527729"/>
                </a:cubicBezTo>
                <a:cubicBezTo>
                  <a:pt x="227933" y="1550869"/>
                  <a:pt x="247954" y="1544842"/>
                  <a:pt x="251075" y="1563893"/>
                </a:cubicBezTo>
                <a:cubicBezTo>
                  <a:pt x="254734" y="1582191"/>
                  <a:pt x="258287" y="1600595"/>
                  <a:pt x="261947" y="1618893"/>
                </a:cubicBezTo>
                <a:cubicBezTo>
                  <a:pt x="248814" y="1636223"/>
                  <a:pt x="242572" y="1658180"/>
                  <a:pt x="237406" y="1680891"/>
                </a:cubicBezTo>
                <a:cubicBezTo>
                  <a:pt x="274539" y="1687026"/>
                  <a:pt x="295852" y="1654629"/>
                  <a:pt x="328572" y="1646664"/>
                </a:cubicBezTo>
                <a:cubicBezTo>
                  <a:pt x="319746" y="1619325"/>
                  <a:pt x="294882" y="1615558"/>
                  <a:pt x="291114" y="1580576"/>
                </a:cubicBezTo>
                <a:cubicBezTo>
                  <a:pt x="294343" y="1567982"/>
                  <a:pt x="321682" y="1571535"/>
                  <a:pt x="318669" y="1554744"/>
                </a:cubicBezTo>
                <a:cubicBezTo>
                  <a:pt x="318131" y="1552053"/>
                  <a:pt x="317593" y="1549470"/>
                  <a:pt x="317163" y="1546779"/>
                </a:cubicBezTo>
                <a:cubicBezTo>
                  <a:pt x="309520" y="1544626"/>
                  <a:pt x="303278" y="1540429"/>
                  <a:pt x="298327" y="1534185"/>
                </a:cubicBezTo>
                <a:cubicBezTo>
                  <a:pt x="276692" y="1540240"/>
                  <a:pt x="260386" y="1525044"/>
                  <a:pt x="244094" y="1523470"/>
                </a:cubicBezTo>
                <a:close/>
                <a:moveTo>
                  <a:pt x="560630" y="1519332"/>
                </a:moveTo>
                <a:cubicBezTo>
                  <a:pt x="564612" y="1537200"/>
                  <a:pt x="588830" y="1524822"/>
                  <a:pt x="587323" y="1550868"/>
                </a:cubicBezTo>
                <a:cubicBezTo>
                  <a:pt x="571286" y="1571749"/>
                  <a:pt x="546960" y="1581759"/>
                  <a:pt x="511765" y="1582083"/>
                </a:cubicBezTo>
                <a:cubicBezTo>
                  <a:pt x="504230" y="1572934"/>
                  <a:pt x="494973" y="1566583"/>
                  <a:pt x="486686" y="1558403"/>
                </a:cubicBezTo>
                <a:cubicBezTo>
                  <a:pt x="487117" y="1545056"/>
                  <a:pt x="498418" y="1538920"/>
                  <a:pt x="500893" y="1526974"/>
                </a:cubicBezTo>
                <a:cubicBezTo>
                  <a:pt x="512303" y="1530203"/>
                  <a:pt x="529955" y="1524283"/>
                  <a:pt x="535445" y="1536446"/>
                </a:cubicBezTo>
                <a:cubicBezTo>
                  <a:pt x="553526" y="1537200"/>
                  <a:pt x="545777" y="1520624"/>
                  <a:pt x="560630" y="1519332"/>
                </a:cubicBezTo>
                <a:close/>
                <a:moveTo>
                  <a:pt x="1147664" y="1452922"/>
                </a:moveTo>
                <a:cubicBezTo>
                  <a:pt x="1143144" y="1463578"/>
                  <a:pt x="1140883" y="1475634"/>
                  <a:pt x="1128828" y="1481123"/>
                </a:cubicBezTo>
                <a:cubicBezTo>
                  <a:pt x="1134317" y="1499097"/>
                  <a:pt x="1138515" y="1505770"/>
                  <a:pt x="1132595" y="1521163"/>
                </a:cubicBezTo>
                <a:cubicBezTo>
                  <a:pt x="1142928" y="1531388"/>
                  <a:pt x="1173926" y="1524068"/>
                  <a:pt x="1175003" y="1508677"/>
                </a:cubicBezTo>
                <a:cubicBezTo>
                  <a:pt x="1162518" y="1505448"/>
                  <a:pt x="1158319" y="1489626"/>
                  <a:pt x="1149170" y="1481230"/>
                </a:cubicBezTo>
                <a:cubicBezTo>
                  <a:pt x="1160150" y="1478647"/>
                  <a:pt x="1162733" y="1452922"/>
                  <a:pt x="1147664" y="1452922"/>
                </a:cubicBezTo>
                <a:close/>
                <a:moveTo>
                  <a:pt x="1592931" y="1333596"/>
                </a:moveTo>
                <a:cubicBezTo>
                  <a:pt x="1610893" y="1332238"/>
                  <a:pt x="1626419" y="1334471"/>
                  <a:pt x="1636644" y="1344534"/>
                </a:cubicBezTo>
                <a:cubicBezTo>
                  <a:pt x="1636860" y="1373058"/>
                  <a:pt x="1655803" y="1373596"/>
                  <a:pt x="1662369" y="1392540"/>
                </a:cubicBezTo>
                <a:cubicBezTo>
                  <a:pt x="1663445" y="1412559"/>
                  <a:pt x="1646117" y="1420309"/>
                  <a:pt x="1656665" y="1446680"/>
                </a:cubicBezTo>
                <a:cubicBezTo>
                  <a:pt x="1648054" y="1460241"/>
                  <a:pt x="1640519" y="1474449"/>
                  <a:pt x="1641596" y="1494576"/>
                </a:cubicBezTo>
                <a:cubicBezTo>
                  <a:pt x="1620607" y="1502111"/>
                  <a:pt x="1609951" y="1516641"/>
                  <a:pt x="1595098" y="1528159"/>
                </a:cubicBezTo>
                <a:cubicBezTo>
                  <a:pt x="1552044" y="1539891"/>
                  <a:pt x="1533425" y="1514919"/>
                  <a:pt x="1508021" y="1500388"/>
                </a:cubicBezTo>
                <a:cubicBezTo>
                  <a:pt x="1504686" y="1483382"/>
                  <a:pt x="1501349" y="1466269"/>
                  <a:pt x="1498012" y="1449263"/>
                </a:cubicBezTo>
                <a:cubicBezTo>
                  <a:pt x="1498228" y="1433548"/>
                  <a:pt x="1511790" y="1426767"/>
                  <a:pt x="1505977" y="1406855"/>
                </a:cubicBezTo>
                <a:cubicBezTo>
                  <a:pt x="1520723" y="1399644"/>
                  <a:pt x="1517494" y="1380486"/>
                  <a:pt x="1532025" y="1373166"/>
                </a:cubicBezTo>
                <a:cubicBezTo>
                  <a:pt x="1529335" y="1361218"/>
                  <a:pt x="1533208" y="1353577"/>
                  <a:pt x="1534608" y="1344212"/>
                </a:cubicBezTo>
                <a:cubicBezTo>
                  <a:pt x="1554574" y="1339907"/>
                  <a:pt x="1574970" y="1334955"/>
                  <a:pt x="1592931" y="1333596"/>
                </a:cubicBezTo>
                <a:close/>
                <a:moveTo>
                  <a:pt x="1398612" y="1300230"/>
                </a:moveTo>
                <a:cubicBezTo>
                  <a:pt x="1403187" y="1301024"/>
                  <a:pt x="1407438" y="1302343"/>
                  <a:pt x="1412120" y="1302988"/>
                </a:cubicBezTo>
                <a:cubicBezTo>
                  <a:pt x="1413842" y="1322040"/>
                  <a:pt x="1403725" y="1340661"/>
                  <a:pt x="1381445" y="1333556"/>
                </a:cubicBezTo>
                <a:cubicBezTo>
                  <a:pt x="1376602" y="1318918"/>
                  <a:pt x="1377570" y="1308262"/>
                  <a:pt x="1383166" y="1300619"/>
                </a:cubicBezTo>
                <a:cubicBezTo>
                  <a:pt x="1389141" y="1299167"/>
                  <a:pt x="1394038" y="1299436"/>
                  <a:pt x="1398612" y="1300230"/>
                </a:cubicBezTo>
                <a:close/>
                <a:moveTo>
                  <a:pt x="470433" y="1267793"/>
                </a:moveTo>
                <a:cubicBezTo>
                  <a:pt x="435452" y="1262627"/>
                  <a:pt x="426517" y="1294916"/>
                  <a:pt x="400363" y="1306002"/>
                </a:cubicBezTo>
                <a:cubicBezTo>
                  <a:pt x="403808" y="1338078"/>
                  <a:pt x="426087" y="1342167"/>
                  <a:pt x="439433" y="1359497"/>
                </a:cubicBezTo>
                <a:cubicBezTo>
                  <a:pt x="452996" y="1363156"/>
                  <a:pt x="477536" y="1350240"/>
                  <a:pt x="484964" y="1362726"/>
                </a:cubicBezTo>
                <a:cubicBezTo>
                  <a:pt x="479151" y="1399752"/>
                  <a:pt x="415755" y="1398136"/>
                  <a:pt x="371733" y="1409546"/>
                </a:cubicBezTo>
                <a:cubicBezTo>
                  <a:pt x="367966" y="1422892"/>
                  <a:pt x="358925" y="1432795"/>
                  <a:pt x="349560" y="1442483"/>
                </a:cubicBezTo>
                <a:cubicBezTo>
                  <a:pt x="361507" y="1468637"/>
                  <a:pt x="367750" y="1503511"/>
                  <a:pt x="379159" y="1530528"/>
                </a:cubicBezTo>
                <a:cubicBezTo>
                  <a:pt x="392936" y="1532032"/>
                  <a:pt x="409943" y="1528589"/>
                  <a:pt x="420813" y="1534509"/>
                </a:cubicBezTo>
                <a:cubicBezTo>
                  <a:pt x="426625" y="1548824"/>
                  <a:pt x="438357" y="1572073"/>
                  <a:pt x="421459" y="1579284"/>
                </a:cubicBezTo>
                <a:cubicBezTo>
                  <a:pt x="414033" y="1575087"/>
                  <a:pt x="412849" y="1561526"/>
                  <a:pt x="398748" y="1567446"/>
                </a:cubicBezTo>
                <a:cubicBezTo>
                  <a:pt x="392830" y="1600919"/>
                  <a:pt x="423720" y="1620832"/>
                  <a:pt x="434590" y="1646126"/>
                </a:cubicBezTo>
                <a:cubicBezTo>
                  <a:pt x="466020" y="1639774"/>
                  <a:pt x="504983" y="1647525"/>
                  <a:pt x="525003" y="1628366"/>
                </a:cubicBezTo>
                <a:cubicBezTo>
                  <a:pt x="536520" y="1631487"/>
                  <a:pt x="535335" y="1653552"/>
                  <a:pt x="543732" y="1661409"/>
                </a:cubicBezTo>
                <a:cubicBezTo>
                  <a:pt x="567734" y="1657858"/>
                  <a:pt x="596041" y="1647847"/>
                  <a:pt x="615199" y="1651400"/>
                </a:cubicBezTo>
                <a:cubicBezTo>
                  <a:pt x="616922" y="1660655"/>
                  <a:pt x="624242" y="1661625"/>
                  <a:pt x="623810" y="1674217"/>
                </a:cubicBezTo>
                <a:cubicBezTo>
                  <a:pt x="628762" y="1682074"/>
                  <a:pt x="640386" y="1680029"/>
                  <a:pt x="643401" y="1690793"/>
                </a:cubicBezTo>
                <a:cubicBezTo>
                  <a:pt x="624134" y="1708875"/>
                  <a:pt x="641892" y="1734599"/>
                  <a:pt x="640816" y="1760648"/>
                </a:cubicBezTo>
                <a:cubicBezTo>
                  <a:pt x="654809" y="1769797"/>
                  <a:pt x="680857" y="1761832"/>
                  <a:pt x="691943" y="1750637"/>
                </a:cubicBezTo>
                <a:cubicBezTo>
                  <a:pt x="699261" y="1770119"/>
                  <a:pt x="728539" y="1757203"/>
                  <a:pt x="746943" y="1760218"/>
                </a:cubicBezTo>
                <a:cubicBezTo>
                  <a:pt x="744146" y="1727065"/>
                  <a:pt x="719928" y="1725882"/>
                  <a:pt x="707764" y="1706724"/>
                </a:cubicBezTo>
                <a:cubicBezTo>
                  <a:pt x="712716" y="1699834"/>
                  <a:pt x="707334" y="1685949"/>
                  <a:pt x="705505" y="1674541"/>
                </a:cubicBezTo>
                <a:cubicBezTo>
                  <a:pt x="712608" y="1662163"/>
                  <a:pt x="716807" y="1647955"/>
                  <a:pt x="717451" y="1631379"/>
                </a:cubicBezTo>
                <a:cubicBezTo>
                  <a:pt x="710133" y="1628688"/>
                  <a:pt x="711101" y="1613727"/>
                  <a:pt x="701846" y="1614050"/>
                </a:cubicBezTo>
                <a:cubicBezTo>
                  <a:pt x="685485" y="1614481"/>
                  <a:pt x="695388" y="1632564"/>
                  <a:pt x="681287" y="1634392"/>
                </a:cubicBezTo>
                <a:cubicBezTo>
                  <a:pt x="670740" y="1636439"/>
                  <a:pt x="660298" y="1638483"/>
                  <a:pt x="649859" y="1640636"/>
                </a:cubicBezTo>
                <a:cubicBezTo>
                  <a:pt x="639095" y="1636977"/>
                  <a:pt x="625211" y="1620077"/>
                  <a:pt x="612186" y="1635793"/>
                </a:cubicBezTo>
                <a:cubicBezTo>
                  <a:pt x="608097" y="1626644"/>
                  <a:pt x="595289" y="1630411"/>
                  <a:pt x="595719" y="1614481"/>
                </a:cubicBezTo>
                <a:cubicBezTo>
                  <a:pt x="592382" y="1600811"/>
                  <a:pt x="607127" y="1599413"/>
                  <a:pt x="611540" y="1591018"/>
                </a:cubicBezTo>
                <a:cubicBezTo>
                  <a:pt x="609818" y="1576593"/>
                  <a:pt x="593888" y="1583375"/>
                  <a:pt x="591197" y="1570459"/>
                </a:cubicBezTo>
                <a:cubicBezTo>
                  <a:pt x="605190" y="1556466"/>
                  <a:pt x="610034" y="1526114"/>
                  <a:pt x="591413" y="1509215"/>
                </a:cubicBezTo>
                <a:cubicBezTo>
                  <a:pt x="579250" y="1510291"/>
                  <a:pt x="561706" y="1519656"/>
                  <a:pt x="558477" y="1507600"/>
                </a:cubicBezTo>
                <a:cubicBezTo>
                  <a:pt x="561598" y="1496084"/>
                  <a:pt x="583663" y="1497267"/>
                  <a:pt x="591521" y="1488872"/>
                </a:cubicBezTo>
                <a:cubicBezTo>
                  <a:pt x="591844" y="1469714"/>
                  <a:pt x="573223" y="1478863"/>
                  <a:pt x="573546" y="1459812"/>
                </a:cubicBezTo>
                <a:cubicBezTo>
                  <a:pt x="575052" y="1440868"/>
                  <a:pt x="602929" y="1439361"/>
                  <a:pt x="613693" y="1435594"/>
                </a:cubicBezTo>
                <a:cubicBezTo>
                  <a:pt x="625103" y="1409440"/>
                  <a:pt x="596041" y="1406102"/>
                  <a:pt x="591844" y="1386836"/>
                </a:cubicBezTo>
                <a:cubicBezTo>
                  <a:pt x="590121" y="1362940"/>
                  <a:pt x="605728" y="1350670"/>
                  <a:pt x="595181" y="1320856"/>
                </a:cubicBezTo>
                <a:cubicBezTo>
                  <a:pt x="575376" y="1311383"/>
                  <a:pt x="564182" y="1288996"/>
                  <a:pt x="530061" y="1300944"/>
                </a:cubicBezTo>
                <a:cubicBezTo>
                  <a:pt x="519944" y="1293947"/>
                  <a:pt x="506059" y="1292763"/>
                  <a:pt x="488408" y="1296854"/>
                </a:cubicBezTo>
                <a:cubicBezTo>
                  <a:pt x="481627" y="1288351"/>
                  <a:pt x="478720" y="1274035"/>
                  <a:pt x="470433" y="1267793"/>
                </a:cubicBezTo>
                <a:close/>
                <a:moveTo>
                  <a:pt x="1334518" y="1261118"/>
                </a:moveTo>
                <a:cubicBezTo>
                  <a:pt x="1335272" y="1265101"/>
                  <a:pt x="1336025" y="1268975"/>
                  <a:pt x="1336885" y="1272958"/>
                </a:cubicBezTo>
                <a:cubicBezTo>
                  <a:pt x="1318373" y="1286626"/>
                  <a:pt x="1329997" y="1320639"/>
                  <a:pt x="1312345" y="1334954"/>
                </a:cubicBezTo>
                <a:cubicBezTo>
                  <a:pt x="1271445" y="1344319"/>
                  <a:pt x="1245288" y="1319133"/>
                  <a:pt x="1248087" y="1278231"/>
                </a:cubicBezTo>
                <a:cubicBezTo>
                  <a:pt x="1267246" y="1259181"/>
                  <a:pt x="1307501" y="1261980"/>
                  <a:pt x="1334518" y="1261118"/>
                </a:cubicBezTo>
                <a:close/>
                <a:moveTo>
                  <a:pt x="1247360" y="1133452"/>
                </a:moveTo>
                <a:cubicBezTo>
                  <a:pt x="1249728" y="1133815"/>
                  <a:pt x="1251961" y="1135510"/>
                  <a:pt x="1257128" y="1137447"/>
                </a:cubicBezTo>
                <a:cubicBezTo>
                  <a:pt x="1254115" y="1143367"/>
                  <a:pt x="1256052" y="1152731"/>
                  <a:pt x="1253146" y="1158651"/>
                </a:cubicBezTo>
                <a:cubicBezTo>
                  <a:pt x="1246902" y="1152839"/>
                  <a:pt x="1237861" y="1151010"/>
                  <a:pt x="1236785" y="1137447"/>
                </a:cubicBezTo>
                <a:cubicBezTo>
                  <a:pt x="1242490" y="1134057"/>
                  <a:pt x="1244992" y="1133088"/>
                  <a:pt x="1247360" y="1133452"/>
                </a:cubicBezTo>
                <a:close/>
                <a:moveTo>
                  <a:pt x="783647" y="1116459"/>
                </a:moveTo>
                <a:cubicBezTo>
                  <a:pt x="765779" y="1124639"/>
                  <a:pt x="749634" y="1113662"/>
                  <a:pt x="740379" y="1124963"/>
                </a:cubicBezTo>
                <a:cubicBezTo>
                  <a:pt x="746405" y="1146059"/>
                  <a:pt x="765133" y="1148857"/>
                  <a:pt x="776327" y="1162634"/>
                </a:cubicBezTo>
                <a:cubicBezTo>
                  <a:pt x="779664" y="1179532"/>
                  <a:pt x="790643" y="1181686"/>
                  <a:pt x="797532" y="1187068"/>
                </a:cubicBezTo>
                <a:cubicBezTo>
                  <a:pt x="812062" y="1198584"/>
                  <a:pt x="821642" y="1216452"/>
                  <a:pt x="839832" y="1215483"/>
                </a:cubicBezTo>
                <a:cubicBezTo>
                  <a:pt x="858882" y="1224092"/>
                  <a:pt x="867387" y="1201275"/>
                  <a:pt x="890096" y="1201491"/>
                </a:cubicBezTo>
                <a:cubicBezTo>
                  <a:pt x="887298" y="1184807"/>
                  <a:pt x="910331" y="1185560"/>
                  <a:pt x="903551" y="1166185"/>
                </a:cubicBezTo>
                <a:cubicBezTo>
                  <a:pt x="891389" y="1165755"/>
                  <a:pt x="885145" y="1156500"/>
                  <a:pt x="876104" y="1151226"/>
                </a:cubicBezTo>
                <a:cubicBezTo>
                  <a:pt x="862973" y="1153809"/>
                  <a:pt x="849841" y="1156392"/>
                  <a:pt x="836819" y="1158975"/>
                </a:cubicBezTo>
                <a:cubicBezTo>
                  <a:pt x="824655" y="1136479"/>
                  <a:pt x="797316" y="1136587"/>
                  <a:pt x="783647" y="1116459"/>
                </a:cubicBezTo>
                <a:close/>
                <a:moveTo>
                  <a:pt x="564397" y="1102252"/>
                </a:moveTo>
                <a:cubicBezTo>
                  <a:pt x="550836" y="1095578"/>
                  <a:pt x="546207" y="1123993"/>
                  <a:pt x="532860" y="1128945"/>
                </a:cubicBezTo>
                <a:cubicBezTo>
                  <a:pt x="514562" y="1135941"/>
                  <a:pt x="504337" y="1130775"/>
                  <a:pt x="491959" y="1128731"/>
                </a:cubicBezTo>
                <a:cubicBezTo>
                  <a:pt x="495834" y="1148427"/>
                  <a:pt x="481411" y="1155746"/>
                  <a:pt x="475383" y="1168770"/>
                </a:cubicBezTo>
                <a:cubicBezTo>
                  <a:pt x="477752" y="1187282"/>
                  <a:pt x="482057" y="1202781"/>
                  <a:pt x="491745" y="1210424"/>
                </a:cubicBezTo>
                <a:cubicBezTo>
                  <a:pt x="503477" y="1208163"/>
                  <a:pt x="515316" y="1205794"/>
                  <a:pt x="527156" y="1203535"/>
                </a:cubicBezTo>
                <a:cubicBezTo>
                  <a:pt x="536089" y="1193632"/>
                  <a:pt x="543408" y="1182655"/>
                  <a:pt x="549222" y="1170599"/>
                </a:cubicBezTo>
                <a:cubicBezTo>
                  <a:pt x="546315" y="1157252"/>
                  <a:pt x="542655" y="1143476"/>
                  <a:pt x="550942" y="1137664"/>
                </a:cubicBezTo>
                <a:cubicBezTo>
                  <a:pt x="562890" y="1133250"/>
                  <a:pt x="567950" y="1143153"/>
                  <a:pt x="574514" y="1133034"/>
                </a:cubicBezTo>
                <a:cubicBezTo>
                  <a:pt x="571823" y="1121626"/>
                  <a:pt x="571609" y="1106772"/>
                  <a:pt x="564397" y="1102252"/>
                </a:cubicBezTo>
                <a:close/>
                <a:moveTo>
                  <a:pt x="679995" y="1087721"/>
                </a:moveTo>
                <a:cubicBezTo>
                  <a:pt x="682041" y="1098162"/>
                  <a:pt x="682902" y="1110433"/>
                  <a:pt x="689252" y="1114414"/>
                </a:cubicBezTo>
                <a:cubicBezTo>
                  <a:pt x="703137" y="1111185"/>
                  <a:pt x="721435" y="1111077"/>
                  <a:pt x="718421" y="1096440"/>
                </a:cubicBezTo>
                <a:cubicBezTo>
                  <a:pt x="702814" y="1097731"/>
                  <a:pt x="695926" y="1085891"/>
                  <a:pt x="679995" y="1087721"/>
                </a:cubicBezTo>
                <a:close/>
                <a:moveTo>
                  <a:pt x="1211061" y="1068992"/>
                </a:moveTo>
                <a:cubicBezTo>
                  <a:pt x="1227313" y="1061027"/>
                  <a:pt x="1235278" y="1101713"/>
                  <a:pt x="1217195" y="1100422"/>
                </a:cubicBezTo>
                <a:cubicBezTo>
                  <a:pt x="1212997" y="1091918"/>
                  <a:pt x="1204709" y="1078249"/>
                  <a:pt x="1211061" y="1068992"/>
                </a:cubicBezTo>
                <a:close/>
                <a:moveTo>
                  <a:pt x="767286" y="1033797"/>
                </a:moveTo>
                <a:cubicBezTo>
                  <a:pt x="761904" y="1034658"/>
                  <a:pt x="758999" y="1037349"/>
                  <a:pt x="756200" y="1040039"/>
                </a:cubicBezTo>
                <a:cubicBezTo>
                  <a:pt x="756846" y="1047682"/>
                  <a:pt x="762336" y="1047896"/>
                  <a:pt x="763304" y="1055000"/>
                </a:cubicBezTo>
                <a:cubicBezTo>
                  <a:pt x="775144" y="1053494"/>
                  <a:pt x="774498" y="1038209"/>
                  <a:pt x="767286" y="1033797"/>
                </a:cubicBezTo>
                <a:close/>
                <a:moveTo>
                  <a:pt x="1259494" y="900330"/>
                </a:moveTo>
                <a:cubicBezTo>
                  <a:pt x="1261109" y="908187"/>
                  <a:pt x="1262617" y="916044"/>
                  <a:pt x="1264124" y="923902"/>
                </a:cubicBezTo>
                <a:cubicBezTo>
                  <a:pt x="1256482" y="933589"/>
                  <a:pt x="1239906" y="939509"/>
                  <a:pt x="1225698" y="935526"/>
                </a:cubicBezTo>
                <a:cubicBezTo>
                  <a:pt x="1224729" y="921317"/>
                  <a:pt x="1231403" y="912062"/>
                  <a:pt x="1235170" y="900977"/>
                </a:cubicBezTo>
                <a:cubicBezTo>
                  <a:pt x="1246578" y="895809"/>
                  <a:pt x="1247978" y="905496"/>
                  <a:pt x="1259494" y="900330"/>
                </a:cubicBezTo>
                <a:close/>
                <a:moveTo>
                  <a:pt x="1048046" y="834699"/>
                </a:moveTo>
                <a:cubicBezTo>
                  <a:pt x="1051708" y="835648"/>
                  <a:pt x="1051708" y="843741"/>
                  <a:pt x="1057036" y="846083"/>
                </a:cubicBezTo>
                <a:cubicBezTo>
                  <a:pt x="1065970" y="850064"/>
                  <a:pt x="1069952" y="847697"/>
                  <a:pt x="1078993" y="854047"/>
                </a:cubicBezTo>
                <a:cubicBezTo>
                  <a:pt x="1081792" y="855984"/>
                  <a:pt x="1085129" y="863196"/>
                  <a:pt x="1093094" y="863519"/>
                </a:cubicBezTo>
                <a:cubicBezTo>
                  <a:pt x="1111500" y="897424"/>
                  <a:pt x="1079101" y="921534"/>
                  <a:pt x="1042613" y="918413"/>
                </a:cubicBezTo>
                <a:cubicBezTo>
                  <a:pt x="1034432" y="901729"/>
                  <a:pt x="1020117" y="894303"/>
                  <a:pt x="1010538" y="879772"/>
                </a:cubicBezTo>
                <a:cubicBezTo>
                  <a:pt x="1020117" y="868040"/>
                  <a:pt x="1019901" y="849742"/>
                  <a:pt x="1031097" y="838978"/>
                </a:cubicBezTo>
                <a:cubicBezTo>
                  <a:pt x="1035078" y="838224"/>
                  <a:pt x="1038953" y="837472"/>
                  <a:pt x="1042829" y="836610"/>
                </a:cubicBezTo>
                <a:cubicBezTo>
                  <a:pt x="1045197" y="834861"/>
                  <a:pt x="1046825" y="834383"/>
                  <a:pt x="1048046" y="834699"/>
                </a:cubicBezTo>
                <a:close/>
                <a:moveTo>
                  <a:pt x="1147945" y="810993"/>
                </a:moveTo>
                <a:cubicBezTo>
                  <a:pt x="1155518" y="809599"/>
                  <a:pt x="1162995" y="809885"/>
                  <a:pt x="1169931" y="811493"/>
                </a:cubicBezTo>
                <a:cubicBezTo>
                  <a:pt x="1183802" y="814708"/>
                  <a:pt x="1195507" y="823211"/>
                  <a:pt x="1201480" y="834135"/>
                </a:cubicBezTo>
                <a:cubicBezTo>
                  <a:pt x="1206970" y="834459"/>
                  <a:pt x="1209122" y="839841"/>
                  <a:pt x="1214826" y="839625"/>
                </a:cubicBezTo>
                <a:cubicBezTo>
                  <a:pt x="1217303" y="856093"/>
                  <a:pt x="1196744" y="857061"/>
                  <a:pt x="1196636" y="871808"/>
                </a:cubicBezTo>
                <a:cubicBezTo>
                  <a:pt x="1173388" y="872130"/>
                  <a:pt x="1176294" y="889998"/>
                  <a:pt x="1160473" y="895272"/>
                </a:cubicBezTo>
                <a:cubicBezTo>
                  <a:pt x="1153906" y="886447"/>
                  <a:pt x="1144005" y="882572"/>
                  <a:pt x="1133025" y="880311"/>
                </a:cubicBezTo>
                <a:cubicBezTo>
                  <a:pt x="1131088" y="860828"/>
                  <a:pt x="1119895" y="834998"/>
                  <a:pt x="1125383" y="820575"/>
                </a:cubicBezTo>
                <a:cubicBezTo>
                  <a:pt x="1132702" y="815462"/>
                  <a:pt x="1140371" y="812388"/>
                  <a:pt x="1147945" y="810993"/>
                </a:cubicBezTo>
                <a:close/>
                <a:moveTo>
                  <a:pt x="563322" y="722734"/>
                </a:moveTo>
                <a:cubicBezTo>
                  <a:pt x="565151" y="722949"/>
                  <a:pt x="571717" y="729085"/>
                  <a:pt x="572793" y="729085"/>
                </a:cubicBezTo>
                <a:cubicBezTo>
                  <a:pt x="598303" y="729085"/>
                  <a:pt x="595935" y="720690"/>
                  <a:pt x="610465" y="733928"/>
                </a:cubicBezTo>
                <a:cubicBezTo>
                  <a:pt x="614125" y="737373"/>
                  <a:pt x="617570" y="739956"/>
                  <a:pt x="620583" y="744262"/>
                </a:cubicBezTo>
                <a:cubicBezTo>
                  <a:pt x="628655" y="751042"/>
                  <a:pt x="635544" y="786023"/>
                  <a:pt x="630592" y="795387"/>
                </a:cubicBezTo>
                <a:cubicBezTo>
                  <a:pt x="636512" y="807765"/>
                  <a:pt x="617031" y="807227"/>
                  <a:pt x="613264" y="810994"/>
                </a:cubicBezTo>
                <a:cubicBezTo>
                  <a:pt x="606160" y="817990"/>
                  <a:pt x="609497" y="826923"/>
                  <a:pt x="600670" y="829830"/>
                </a:cubicBezTo>
                <a:cubicBezTo>
                  <a:pt x="582481" y="833167"/>
                  <a:pt x="562568" y="839087"/>
                  <a:pt x="548791" y="835858"/>
                </a:cubicBezTo>
                <a:cubicBezTo>
                  <a:pt x="548899" y="828970"/>
                  <a:pt x="544270" y="829076"/>
                  <a:pt x="539428" y="829508"/>
                </a:cubicBezTo>
                <a:cubicBezTo>
                  <a:pt x="520484" y="806688"/>
                  <a:pt x="513810" y="771815"/>
                  <a:pt x="522421" y="743077"/>
                </a:cubicBezTo>
                <a:cubicBezTo>
                  <a:pt x="534476" y="741032"/>
                  <a:pt x="541473" y="720582"/>
                  <a:pt x="563322" y="722734"/>
                </a:cubicBezTo>
                <a:close/>
                <a:moveTo>
                  <a:pt x="420384" y="722518"/>
                </a:moveTo>
                <a:cubicBezTo>
                  <a:pt x="429749" y="730375"/>
                  <a:pt x="429103" y="753516"/>
                  <a:pt x="433516" y="768801"/>
                </a:cubicBezTo>
                <a:cubicBezTo>
                  <a:pt x="419524" y="775366"/>
                  <a:pt x="415971" y="788820"/>
                  <a:pt x="401978" y="795386"/>
                </a:cubicBezTo>
                <a:cubicBezTo>
                  <a:pt x="398105" y="818420"/>
                  <a:pt x="411559" y="831766"/>
                  <a:pt x="414356" y="858245"/>
                </a:cubicBezTo>
                <a:cubicBezTo>
                  <a:pt x="415865" y="870623"/>
                  <a:pt x="406392" y="875681"/>
                  <a:pt x="403270" y="884938"/>
                </a:cubicBezTo>
                <a:cubicBezTo>
                  <a:pt x="406930" y="898714"/>
                  <a:pt x="401656" y="906571"/>
                  <a:pt x="387449" y="908510"/>
                </a:cubicBezTo>
                <a:cubicBezTo>
                  <a:pt x="349347" y="902159"/>
                  <a:pt x="379053" y="862764"/>
                  <a:pt x="378300" y="840915"/>
                </a:cubicBezTo>
                <a:cubicBezTo>
                  <a:pt x="388202" y="839623"/>
                  <a:pt x="389278" y="832304"/>
                  <a:pt x="396382" y="829183"/>
                </a:cubicBezTo>
                <a:cubicBezTo>
                  <a:pt x="394338" y="818636"/>
                  <a:pt x="392293" y="808194"/>
                  <a:pt x="390246" y="797755"/>
                </a:cubicBezTo>
                <a:cubicBezTo>
                  <a:pt x="384327" y="785807"/>
                  <a:pt x="402194" y="789896"/>
                  <a:pt x="398965" y="779779"/>
                </a:cubicBezTo>
                <a:cubicBezTo>
                  <a:pt x="389602" y="749641"/>
                  <a:pt x="398319" y="731559"/>
                  <a:pt x="420384" y="722518"/>
                </a:cubicBezTo>
                <a:close/>
                <a:moveTo>
                  <a:pt x="423721" y="635981"/>
                </a:moveTo>
                <a:cubicBezTo>
                  <a:pt x="433300" y="644914"/>
                  <a:pt x="434915" y="671285"/>
                  <a:pt x="433086" y="683125"/>
                </a:cubicBezTo>
                <a:cubicBezTo>
                  <a:pt x="421676" y="684955"/>
                  <a:pt x="407792" y="690337"/>
                  <a:pt x="400795" y="685385"/>
                </a:cubicBezTo>
                <a:cubicBezTo>
                  <a:pt x="410052" y="671393"/>
                  <a:pt x="403594" y="631568"/>
                  <a:pt x="423721" y="635981"/>
                </a:cubicBezTo>
                <a:close/>
                <a:moveTo>
                  <a:pt x="642864" y="629632"/>
                </a:moveTo>
                <a:cubicBezTo>
                  <a:pt x="648999" y="627263"/>
                  <a:pt x="650398" y="631999"/>
                  <a:pt x="655457" y="631246"/>
                </a:cubicBezTo>
                <a:cubicBezTo>
                  <a:pt x="668480" y="659229"/>
                  <a:pt x="645124" y="662890"/>
                  <a:pt x="640388" y="679142"/>
                </a:cubicBezTo>
                <a:cubicBezTo>
                  <a:pt x="585818" y="689367"/>
                  <a:pt x="544271" y="680004"/>
                  <a:pt x="491100" y="688077"/>
                </a:cubicBezTo>
                <a:cubicBezTo>
                  <a:pt x="481737" y="659445"/>
                  <a:pt x="516502" y="652019"/>
                  <a:pt x="547824" y="644269"/>
                </a:cubicBezTo>
                <a:cubicBezTo>
                  <a:pt x="579683" y="636412"/>
                  <a:pt x="624135" y="627693"/>
                  <a:pt x="642864" y="629632"/>
                </a:cubicBezTo>
                <a:close/>
                <a:moveTo>
                  <a:pt x="417802" y="563652"/>
                </a:moveTo>
                <a:cubicBezTo>
                  <a:pt x="433517" y="558916"/>
                  <a:pt x="433193" y="577966"/>
                  <a:pt x="445249" y="578613"/>
                </a:cubicBezTo>
                <a:cubicBezTo>
                  <a:pt x="449016" y="597233"/>
                  <a:pt x="434269" y="603261"/>
                  <a:pt x="432441" y="617898"/>
                </a:cubicBezTo>
                <a:cubicBezTo>
                  <a:pt x="421891" y="620051"/>
                  <a:pt x="423184" y="606382"/>
                  <a:pt x="416079" y="596587"/>
                </a:cubicBezTo>
                <a:cubicBezTo>
                  <a:pt x="415757" y="596157"/>
                  <a:pt x="407362" y="594004"/>
                  <a:pt x="407468" y="594220"/>
                </a:cubicBezTo>
                <a:cubicBezTo>
                  <a:pt x="406392" y="589376"/>
                  <a:pt x="416295" y="572155"/>
                  <a:pt x="417802" y="563652"/>
                </a:cubicBezTo>
                <a:close/>
                <a:moveTo>
                  <a:pt x="500220" y="512598"/>
                </a:moveTo>
                <a:cubicBezTo>
                  <a:pt x="504681" y="513172"/>
                  <a:pt x="508374" y="514517"/>
                  <a:pt x="510581" y="516831"/>
                </a:cubicBezTo>
                <a:cubicBezTo>
                  <a:pt x="510581" y="538467"/>
                  <a:pt x="498094" y="551705"/>
                  <a:pt x="468819" y="553642"/>
                </a:cubicBezTo>
                <a:cubicBezTo>
                  <a:pt x="461608" y="549122"/>
                  <a:pt x="461393" y="534161"/>
                  <a:pt x="458702" y="522967"/>
                </a:cubicBezTo>
                <a:cubicBezTo>
                  <a:pt x="466533" y="516106"/>
                  <a:pt x="486835" y="510878"/>
                  <a:pt x="500220" y="512598"/>
                </a:cubicBezTo>
                <a:close/>
                <a:moveTo>
                  <a:pt x="156035" y="456342"/>
                </a:moveTo>
                <a:cubicBezTo>
                  <a:pt x="174870" y="453651"/>
                  <a:pt x="179929" y="471517"/>
                  <a:pt x="202317" y="463553"/>
                </a:cubicBezTo>
                <a:cubicBezTo>
                  <a:pt x="249568" y="493798"/>
                  <a:pt x="326742" y="525443"/>
                  <a:pt x="313396" y="613164"/>
                </a:cubicBezTo>
                <a:cubicBezTo>
                  <a:pt x="317809" y="635444"/>
                  <a:pt x="322114" y="657725"/>
                  <a:pt x="326526" y="680004"/>
                </a:cubicBezTo>
                <a:cubicBezTo>
                  <a:pt x="314148" y="697118"/>
                  <a:pt x="281643" y="695934"/>
                  <a:pt x="266790" y="687647"/>
                </a:cubicBezTo>
                <a:cubicBezTo>
                  <a:pt x="241066" y="698840"/>
                  <a:pt x="239451" y="726179"/>
                  <a:pt x="234392" y="751150"/>
                </a:cubicBezTo>
                <a:cubicBezTo>
                  <a:pt x="240203" y="767941"/>
                  <a:pt x="266682" y="753841"/>
                  <a:pt x="280675" y="758362"/>
                </a:cubicBezTo>
                <a:cubicBezTo>
                  <a:pt x="288531" y="753411"/>
                  <a:pt x="283688" y="739848"/>
                  <a:pt x="287885" y="732530"/>
                </a:cubicBezTo>
                <a:cubicBezTo>
                  <a:pt x="300155" y="727686"/>
                  <a:pt x="306721" y="731561"/>
                  <a:pt x="316193" y="731023"/>
                </a:cubicBezTo>
                <a:cubicBezTo>
                  <a:pt x="317701" y="737159"/>
                  <a:pt x="317269" y="746414"/>
                  <a:pt x="323191" y="745984"/>
                </a:cubicBezTo>
                <a:cubicBezTo>
                  <a:pt x="326634" y="759653"/>
                  <a:pt x="312427" y="761483"/>
                  <a:pt x="312103" y="772677"/>
                </a:cubicBezTo>
                <a:cubicBezTo>
                  <a:pt x="320606" y="809165"/>
                  <a:pt x="314364" y="835536"/>
                  <a:pt x="276477" y="840917"/>
                </a:cubicBezTo>
                <a:cubicBezTo>
                  <a:pt x="272064" y="847052"/>
                  <a:pt x="275939" y="858784"/>
                  <a:pt x="277984" y="869225"/>
                </a:cubicBezTo>
                <a:cubicBezTo>
                  <a:pt x="282935" y="877082"/>
                  <a:pt x="296496" y="872132"/>
                  <a:pt x="303816" y="876329"/>
                </a:cubicBezTo>
                <a:cubicBezTo>
                  <a:pt x="308874" y="880741"/>
                  <a:pt x="310489" y="889998"/>
                  <a:pt x="315548" y="894411"/>
                </a:cubicBezTo>
                <a:cubicBezTo>
                  <a:pt x="336643" y="913678"/>
                  <a:pt x="365059" y="922288"/>
                  <a:pt x="392398" y="932298"/>
                </a:cubicBezTo>
                <a:cubicBezTo>
                  <a:pt x="394443" y="944568"/>
                  <a:pt x="400901" y="950166"/>
                  <a:pt x="405638" y="958238"/>
                </a:cubicBezTo>
                <a:cubicBezTo>
                  <a:pt x="417692" y="950488"/>
                  <a:pt x="415647" y="933160"/>
                  <a:pt x="422966" y="922180"/>
                </a:cubicBezTo>
                <a:cubicBezTo>
                  <a:pt x="445892" y="913786"/>
                  <a:pt x="469357" y="905605"/>
                  <a:pt x="481949" y="890214"/>
                </a:cubicBezTo>
                <a:cubicBezTo>
                  <a:pt x="504229" y="885800"/>
                  <a:pt x="526510" y="881495"/>
                  <a:pt x="548790" y="877082"/>
                </a:cubicBezTo>
                <a:cubicBezTo>
                  <a:pt x="560737" y="872776"/>
                  <a:pt x="561814" y="884832"/>
                  <a:pt x="567626" y="889676"/>
                </a:cubicBezTo>
                <a:cubicBezTo>
                  <a:pt x="580758" y="885370"/>
                  <a:pt x="589907" y="886877"/>
                  <a:pt x="599808" y="887415"/>
                </a:cubicBezTo>
                <a:cubicBezTo>
                  <a:pt x="607989" y="919274"/>
                  <a:pt x="608849" y="962005"/>
                  <a:pt x="626287" y="980196"/>
                </a:cubicBezTo>
                <a:cubicBezTo>
                  <a:pt x="636727" y="961143"/>
                  <a:pt x="636619" y="934881"/>
                  <a:pt x="660190" y="924549"/>
                </a:cubicBezTo>
                <a:cubicBezTo>
                  <a:pt x="651903" y="901946"/>
                  <a:pt x="664066" y="893013"/>
                  <a:pt x="672138" y="881387"/>
                </a:cubicBezTo>
                <a:cubicBezTo>
                  <a:pt x="666434" y="866104"/>
                  <a:pt x="653088" y="862336"/>
                  <a:pt x="648674" y="845223"/>
                </a:cubicBezTo>
                <a:cubicBezTo>
                  <a:pt x="654056" y="836720"/>
                  <a:pt x="664388" y="843392"/>
                  <a:pt x="666756" y="853942"/>
                </a:cubicBezTo>
                <a:cubicBezTo>
                  <a:pt x="680533" y="850281"/>
                  <a:pt x="690866" y="852003"/>
                  <a:pt x="696570" y="860292"/>
                </a:cubicBezTo>
                <a:cubicBezTo>
                  <a:pt x="706904" y="888813"/>
                  <a:pt x="670309" y="885908"/>
                  <a:pt x="683118" y="916046"/>
                </a:cubicBezTo>
                <a:cubicBezTo>
                  <a:pt x="676336" y="920674"/>
                  <a:pt x="669986" y="925409"/>
                  <a:pt x="661052" y="928531"/>
                </a:cubicBezTo>
                <a:cubicBezTo>
                  <a:pt x="668371" y="944892"/>
                  <a:pt x="656423" y="948227"/>
                  <a:pt x="654702" y="958345"/>
                </a:cubicBezTo>
                <a:cubicBezTo>
                  <a:pt x="672568" y="962220"/>
                  <a:pt x="700662" y="950812"/>
                  <a:pt x="715945" y="958560"/>
                </a:cubicBezTo>
                <a:cubicBezTo>
                  <a:pt x="750926" y="939940"/>
                  <a:pt x="743608" y="892905"/>
                  <a:pt x="772023" y="869979"/>
                </a:cubicBezTo>
                <a:cubicBezTo>
                  <a:pt x="794303" y="865566"/>
                  <a:pt x="816582" y="861152"/>
                  <a:pt x="838863" y="856847"/>
                </a:cubicBezTo>
                <a:cubicBezTo>
                  <a:pt x="845321" y="865996"/>
                  <a:pt x="852318" y="874176"/>
                  <a:pt x="859959" y="881279"/>
                </a:cubicBezTo>
                <a:cubicBezTo>
                  <a:pt x="873951" y="882463"/>
                  <a:pt x="886115" y="886446"/>
                  <a:pt x="892141" y="899469"/>
                </a:cubicBezTo>
                <a:cubicBezTo>
                  <a:pt x="911085" y="901730"/>
                  <a:pt x="926584" y="909050"/>
                  <a:pt x="943914" y="913786"/>
                </a:cubicBezTo>
                <a:cubicBezTo>
                  <a:pt x="949188" y="939724"/>
                  <a:pt x="949618" y="972983"/>
                  <a:pt x="981478" y="959423"/>
                </a:cubicBezTo>
                <a:cubicBezTo>
                  <a:pt x="975773" y="977181"/>
                  <a:pt x="970715" y="995479"/>
                  <a:pt x="963288" y="1011946"/>
                </a:cubicBezTo>
                <a:cubicBezTo>
                  <a:pt x="967378" y="1039393"/>
                  <a:pt x="977279" y="1050373"/>
                  <a:pt x="975665" y="1074913"/>
                </a:cubicBezTo>
                <a:cubicBezTo>
                  <a:pt x="986644" y="1072868"/>
                  <a:pt x="985890" y="1079972"/>
                  <a:pt x="991380" y="1071792"/>
                </a:cubicBezTo>
                <a:cubicBezTo>
                  <a:pt x="994393" y="1067378"/>
                  <a:pt x="989551" y="1060060"/>
                  <a:pt x="992242" y="1055216"/>
                </a:cubicBezTo>
                <a:cubicBezTo>
                  <a:pt x="997408" y="1046282"/>
                  <a:pt x="1011184" y="1038747"/>
                  <a:pt x="1007309" y="1027769"/>
                </a:cubicBezTo>
                <a:cubicBezTo>
                  <a:pt x="1016888" y="1025294"/>
                  <a:pt x="1020656" y="1031537"/>
                  <a:pt x="1028406" y="1031751"/>
                </a:cubicBezTo>
                <a:cubicBezTo>
                  <a:pt x="1041106" y="1031214"/>
                  <a:pt x="1037555" y="1019697"/>
                  <a:pt x="1041106" y="1012916"/>
                </a:cubicBezTo>
                <a:cubicBezTo>
                  <a:pt x="1065217" y="1013239"/>
                  <a:pt x="1067477" y="998816"/>
                  <a:pt x="1077272" y="989452"/>
                </a:cubicBezTo>
                <a:cubicBezTo>
                  <a:pt x="1090619" y="986546"/>
                  <a:pt x="1104503" y="982778"/>
                  <a:pt x="1110207" y="991173"/>
                </a:cubicBezTo>
                <a:cubicBezTo>
                  <a:pt x="1117850" y="986330"/>
                  <a:pt x="1122371" y="972015"/>
                  <a:pt x="1132273" y="978689"/>
                </a:cubicBezTo>
                <a:cubicBezTo>
                  <a:pt x="1141314" y="984501"/>
                  <a:pt x="1136256" y="992896"/>
                  <a:pt x="1136900" y="1002261"/>
                </a:cubicBezTo>
                <a:cubicBezTo>
                  <a:pt x="1154984" y="1006672"/>
                  <a:pt x="1159828" y="1012808"/>
                  <a:pt x="1172204" y="1036164"/>
                </a:cubicBezTo>
                <a:cubicBezTo>
                  <a:pt x="1177479" y="1046282"/>
                  <a:pt x="1185444" y="1059092"/>
                  <a:pt x="1185444" y="1062105"/>
                </a:cubicBezTo>
                <a:cubicBezTo>
                  <a:pt x="1185336" y="1071900"/>
                  <a:pt x="1183614" y="1065764"/>
                  <a:pt x="1179094" y="1071468"/>
                </a:cubicBezTo>
                <a:cubicBezTo>
                  <a:pt x="1163487" y="1091704"/>
                  <a:pt x="1198144" y="1088367"/>
                  <a:pt x="1203310" y="1111617"/>
                </a:cubicBezTo>
                <a:cubicBezTo>
                  <a:pt x="1203742" y="1130129"/>
                  <a:pt x="1186197" y="1136479"/>
                  <a:pt x="1182753" y="1152409"/>
                </a:cubicBezTo>
                <a:cubicBezTo>
                  <a:pt x="1190502" y="1171567"/>
                  <a:pt x="1205463" y="1182547"/>
                  <a:pt x="1201373" y="1205902"/>
                </a:cubicBezTo>
                <a:cubicBezTo>
                  <a:pt x="1213536" y="1216558"/>
                  <a:pt x="1230005" y="1220865"/>
                  <a:pt x="1239798" y="1235072"/>
                </a:cubicBezTo>
                <a:cubicBezTo>
                  <a:pt x="1228066" y="1245404"/>
                  <a:pt x="1214398" y="1254338"/>
                  <a:pt x="1209768" y="1269515"/>
                </a:cubicBezTo>
                <a:cubicBezTo>
                  <a:pt x="1221932" y="1317411"/>
                  <a:pt x="1224408" y="1379840"/>
                  <a:pt x="1246256" y="1413421"/>
                </a:cubicBezTo>
                <a:cubicBezTo>
                  <a:pt x="1261649" y="1417512"/>
                  <a:pt x="1315035" y="1398568"/>
                  <a:pt x="1327952" y="1413635"/>
                </a:cubicBezTo>
                <a:cubicBezTo>
                  <a:pt x="1330856" y="1417080"/>
                  <a:pt x="1333225" y="1423216"/>
                  <a:pt x="1338177" y="1423861"/>
                </a:cubicBezTo>
                <a:cubicBezTo>
                  <a:pt x="1341620" y="1435594"/>
                  <a:pt x="1328597" y="1441620"/>
                  <a:pt x="1338929" y="1448187"/>
                </a:cubicBezTo>
                <a:cubicBezTo>
                  <a:pt x="1350231" y="1456475"/>
                  <a:pt x="1356367" y="1442913"/>
                  <a:pt x="1366484" y="1442805"/>
                </a:cubicBezTo>
                <a:cubicBezTo>
                  <a:pt x="1384028" y="1442697"/>
                  <a:pt x="1392532" y="1458412"/>
                  <a:pt x="1407277" y="1463363"/>
                </a:cubicBezTo>
                <a:cubicBezTo>
                  <a:pt x="1411367" y="1480907"/>
                  <a:pt x="1419979" y="1491885"/>
                  <a:pt x="1430741" y="1499528"/>
                </a:cubicBezTo>
                <a:cubicBezTo>
                  <a:pt x="1432894" y="1518472"/>
                  <a:pt x="1438490" y="1532140"/>
                  <a:pt x="1443980" y="1545919"/>
                </a:cubicBezTo>
                <a:cubicBezTo>
                  <a:pt x="1448931" y="1555498"/>
                  <a:pt x="1459157" y="1557113"/>
                  <a:pt x="1473794" y="1552269"/>
                </a:cubicBezTo>
                <a:cubicBezTo>
                  <a:pt x="1483806" y="1572934"/>
                  <a:pt x="1507485" y="1573258"/>
                  <a:pt x="1508991" y="1606623"/>
                </a:cubicBezTo>
                <a:cubicBezTo>
                  <a:pt x="1511790" y="1623199"/>
                  <a:pt x="1497473" y="1628474"/>
                  <a:pt x="1500164" y="1645048"/>
                </a:cubicBezTo>
                <a:cubicBezTo>
                  <a:pt x="1527073" y="1663024"/>
                  <a:pt x="1578630" y="1664208"/>
                  <a:pt x="1618777" y="1646234"/>
                </a:cubicBezTo>
                <a:cubicBezTo>
                  <a:pt x="1622867" y="1634178"/>
                  <a:pt x="1618777" y="1616634"/>
                  <a:pt x="1622867" y="1604578"/>
                </a:cubicBezTo>
                <a:cubicBezTo>
                  <a:pt x="1649560" y="1610498"/>
                  <a:pt x="1669580" y="1626320"/>
                  <a:pt x="1684757" y="1649569"/>
                </a:cubicBezTo>
                <a:cubicBezTo>
                  <a:pt x="1700903" y="1647847"/>
                  <a:pt x="1686372" y="1625675"/>
                  <a:pt x="1704454" y="1625351"/>
                </a:cubicBezTo>
                <a:cubicBezTo>
                  <a:pt x="1708435" y="1639022"/>
                  <a:pt x="1716078" y="1644403"/>
                  <a:pt x="1696489" y="1647309"/>
                </a:cubicBezTo>
                <a:cubicBezTo>
                  <a:pt x="1701977" y="1664854"/>
                  <a:pt x="1700148" y="1680029"/>
                  <a:pt x="1705100" y="1690579"/>
                </a:cubicBezTo>
                <a:cubicBezTo>
                  <a:pt x="1710158" y="1701448"/>
                  <a:pt x="1720167" y="1707692"/>
                  <a:pt x="1730070" y="1714257"/>
                </a:cubicBezTo>
                <a:cubicBezTo>
                  <a:pt x="1732869" y="1716087"/>
                  <a:pt x="1743633" y="1716087"/>
                  <a:pt x="1747400" y="1718992"/>
                </a:cubicBezTo>
                <a:cubicBezTo>
                  <a:pt x="1751381" y="1722115"/>
                  <a:pt x="1750198" y="1731370"/>
                  <a:pt x="1757517" y="1729218"/>
                </a:cubicBezTo>
                <a:cubicBezTo>
                  <a:pt x="1779151" y="1727819"/>
                  <a:pt x="1783134" y="1714581"/>
                  <a:pt x="1784318" y="1699404"/>
                </a:cubicBezTo>
                <a:cubicBezTo>
                  <a:pt x="1795188" y="1700158"/>
                  <a:pt x="1795727" y="1716301"/>
                  <a:pt x="1804661" y="1719854"/>
                </a:cubicBezTo>
                <a:cubicBezTo>
                  <a:pt x="1817791" y="1717272"/>
                  <a:pt x="1830817" y="1714689"/>
                  <a:pt x="1843946" y="1712106"/>
                </a:cubicBezTo>
                <a:cubicBezTo>
                  <a:pt x="1850942" y="1718562"/>
                  <a:pt x="1857509" y="1725882"/>
                  <a:pt x="1861168" y="1737290"/>
                </a:cubicBezTo>
                <a:cubicBezTo>
                  <a:pt x="1888077" y="1737829"/>
                  <a:pt x="1911864" y="1743104"/>
                  <a:pt x="1917568" y="1775179"/>
                </a:cubicBezTo>
                <a:cubicBezTo>
                  <a:pt x="1920259" y="1788095"/>
                  <a:pt x="1936189" y="1781205"/>
                  <a:pt x="1937911" y="1795629"/>
                </a:cubicBezTo>
                <a:cubicBezTo>
                  <a:pt x="1942001" y="1803162"/>
                  <a:pt x="1958038" y="1792831"/>
                  <a:pt x="1956747" y="1808222"/>
                </a:cubicBezTo>
                <a:cubicBezTo>
                  <a:pt x="1948997" y="1818339"/>
                  <a:pt x="1936728" y="1804239"/>
                  <a:pt x="1920582" y="1811235"/>
                </a:cubicBezTo>
                <a:cubicBezTo>
                  <a:pt x="1883879" y="1832008"/>
                  <a:pt x="1845562" y="1851814"/>
                  <a:pt x="1848037" y="1898958"/>
                </a:cubicBezTo>
                <a:cubicBezTo>
                  <a:pt x="1841041" y="1904446"/>
                  <a:pt x="1832538" y="1909075"/>
                  <a:pt x="1831462" y="1918546"/>
                </a:cubicBezTo>
                <a:cubicBezTo>
                  <a:pt x="1824466" y="1920483"/>
                  <a:pt x="1822205" y="1915425"/>
                  <a:pt x="1814993" y="1917686"/>
                </a:cubicBezTo>
                <a:cubicBezTo>
                  <a:pt x="1807244" y="1920377"/>
                  <a:pt x="1809181" y="1929740"/>
                  <a:pt x="1806275" y="1935768"/>
                </a:cubicBezTo>
                <a:cubicBezTo>
                  <a:pt x="1807028" y="1953204"/>
                  <a:pt x="1825218" y="1944917"/>
                  <a:pt x="1827372" y="1960200"/>
                </a:cubicBezTo>
                <a:cubicBezTo>
                  <a:pt x="1820268" y="1971394"/>
                  <a:pt x="1817470" y="1985387"/>
                  <a:pt x="1800570" y="1990016"/>
                </a:cubicBezTo>
                <a:cubicBezTo>
                  <a:pt x="1808966" y="2012618"/>
                  <a:pt x="1796804" y="2021553"/>
                  <a:pt x="1788625" y="2033177"/>
                </a:cubicBezTo>
                <a:cubicBezTo>
                  <a:pt x="1792391" y="2036083"/>
                  <a:pt x="1794650" y="2041249"/>
                  <a:pt x="1795620" y="2048138"/>
                </a:cubicBezTo>
                <a:cubicBezTo>
                  <a:pt x="1804876" y="2054704"/>
                  <a:pt x="1817683" y="2055994"/>
                  <a:pt x="1833291" y="2052981"/>
                </a:cubicBezTo>
                <a:cubicBezTo>
                  <a:pt x="1849222" y="2056318"/>
                  <a:pt x="1861598" y="2065037"/>
                  <a:pt x="1880434" y="2064175"/>
                </a:cubicBezTo>
                <a:cubicBezTo>
                  <a:pt x="1886248" y="2070741"/>
                  <a:pt x="1889153" y="2081719"/>
                  <a:pt x="1893674" y="2090115"/>
                </a:cubicBezTo>
                <a:cubicBezTo>
                  <a:pt x="1910142" y="2086024"/>
                  <a:pt x="1920367" y="2091192"/>
                  <a:pt x="1934574" y="2090330"/>
                </a:cubicBezTo>
                <a:cubicBezTo>
                  <a:pt x="1938449" y="2104322"/>
                  <a:pt x="1919183" y="2102708"/>
                  <a:pt x="1914123" y="2110672"/>
                </a:cubicBezTo>
                <a:cubicBezTo>
                  <a:pt x="1906589" y="2115840"/>
                  <a:pt x="1904868" y="2124881"/>
                  <a:pt x="1892920" y="2127142"/>
                </a:cubicBezTo>
                <a:cubicBezTo>
                  <a:pt x="1881403" y="2136505"/>
                  <a:pt x="1878389" y="2151574"/>
                  <a:pt x="1866874" y="2160831"/>
                </a:cubicBezTo>
                <a:cubicBezTo>
                  <a:pt x="1873546" y="2178913"/>
                  <a:pt x="1861168" y="2184295"/>
                  <a:pt x="1857294" y="2195380"/>
                </a:cubicBezTo>
                <a:cubicBezTo>
                  <a:pt x="1863860" y="2212280"/>
                  <a:pt x="1856648" y="2220029"/>
                  <a:pt x="1861060" y="2235528"/>
                </a:cubicBezTo>
                <a:cubicBezTo>
                  <a:pt x="1852987" y="2242632"/>
                  <a:pt x="1840073" y="2246399"/>
                  <a:pt x="1831892" y="2253503"/>
                </a:cubicBezTo>
                <a:cubicBezTo>
                  <a:pt x="1837812" y="2268787"/>
                  <a:pt x="1832646" y="2276643"/>
                  <a:pt x="1835013" y="2289668"/>
                </a:cubicBezTo>
                <a:cubicBezTo>
                  <a:pt x="1817470" y="2301830"/>
                  <a:pt x="1818115" y="2326156"/>
                  <a:pt x="1785395" y="2327986"/>
                </a:cubicBezTo>
                <a:cubicBezTo>
                  <a:pt x="1773447" y="2331321"/>
                  <a:pt x="1782596" y="2348759"/>
                  <a:pt x="1764836" y="2348329"/>
                </a:cubicBezTo>
                <a:cubicBezTo>
                  <a:pt x="1763868" y="2332936"/>
                  <a:pt x="1758808" y="2323465"/>
                  <a:pt x="1750843" y="2318405"/>
                </a:cubicBezTo>
                <a:cubicBezTo>
                  <a:pt x="1735236" y="2319375"/>
                  <a:pt x="1739758" y="2344130"/>
                  <a:pt x="1725657" y="2335627"/>
                </a:cubicBezTo>
                <a:cubicBezTo>
                  <a:pt x="1724258" y="2325833"/>
                  <a:pt x="1722536" y="2316576"/>
                  <a:pt x="1717046" y="2312809"/>
                </a:cubicBezTo>
                <a:cubicBezTo>
                  <a:pt x="1697565" y="2302906"/>
                  <a:pt x="1683895" y="2284286"/>
                  <a:pt x="1664521" y="2274168"/>
                </a:cubicBezTo>
                <a:cubicBezTo>
                  <a:pt x="1673994" y="2263513"/>
                  <a:pt x="1674532" y="2246721"/>
                  <a:pt x="1681204" y="2234129"/>
                </a:cubicBezTo>
                <a:cubicBezTo>
                  <a:pt x="1672055" y="2230684"/>
                  <a:pt x="1667105" y="2215293"/>
                  <a:pt x="1656126" y="2210449"/>
                </a:cubicBezTo>
                <a:cubicBezTo>
                  <a:pt x="1651820" y="2208513"/>
                  <a:pt x="1647407" y="2211095"/>
                  <a:pt x="1643640" y="2208835"/>
                </a:cubicBezTo>
                <a:cubicBezTo>
                  <a:pt x="1640627" y="2207004"/>
                  <a:pt x="1640519" y="2199578"/>
                  <a:pt x="1637398" y="2197749"/>
                </a:cubicBezTo>
                <a:cubicBezTo>
                  <a:pt x="1633846" y="2195704"/>
                  <a:pt x="1627926" y="2198825"/>
                  <a:pt x="1624805" y="2196134"/>
                </a:cubicBezTo>
                <a:cubicBezTo>
                  <a:pt x="1622437" y="2194090"/>
                  <a:pt x="1624373" y="2186878"/>
                  <a:pt x="1622437" y="2184295"/>
                </a:cubicBezTo>
                <a:cubicBezTo>
                  <a:pt x="1619962" y="2180850"/>
                  <a:pt x="1606830" y="2176544"/>
                  <a:pt x="1602846" y="2167719"/>
                </a:cubicBezTo>
                <a:cubicBezTo>
                  <a:pt x="1600157" y="2161477"/>
                  <a:pt x="1600371" y="2149313"/>
                  <a:pt x="1597466" y="2140164"/>
                </a:cubicBezTo>
                <a:cubicBezTo>
                  <a:pt x="1610597" y="2129617"/>
                  <a:pt x="1615656" y="2113687"/>
                  <a:pt x="1626634" y="2101739"/>
                </a:cubicBezTo>
                <a:cubicBezTo>
                  <a:pt x="1624912" y="2092482"/>
                  <a:pt x="1617593" y="2091514"/>
                  <a:pt x="1618023" y="2078920"/>
                </a:cubicBezTo>
                <a:cubicBezTo>
                  <a:pt x="1598758" y="2055134"/>
                  <a:pt x="1549569" y="2075907"/>
                  <a:pt x="1524598" y="2060516"/>
                </a:cubicBezTo>
                <a:cubicBezTo>
                  <a:pt x="1514157" y="2062560"/>
                  <a:pt x="1503609" y="2064605"/>
                  <a:pt x="1493168" y="2066652"/>
                </a:cubicBezTo>
                <a:cubicBezTo>
                  <a:pt x="1474332" y="2082473"/>
                  <a:pt x="1449577" y="2094313"/>
                  <a:pt x="1413734" y="2098618"/>
                </a:cubicBezTo>
                <a:cubicBezTo>
                  <a:pt x="1390270" y="2115840"/>
                  <a:pt x="1379076" y="2141348"/>
                  <a:pt x="1370251" y="2168364"/>
                </a:cubicBezTo>
                <a:cubicBezTo>
                  <a:pt x="1384996" y="2178589"/>
                  <a:pt x="1399743" y="2188814"/>
                  <a:pt x="1422883" y="2186555"/>
                </a:cubicBezTo>
                <a:cubicBezTo>
                  <a:pt x="1430526" y="2198933"/>
                  <a:pt x="1447639" y="2197211"/>
                  <a:pt x="1452591" y="2213356"/>
                </a:cubicBezTo>
                <a:cubicBezTo>
                  <a:pt x="1470673" y="2211850"/>
                  <a:pt x="1482082" y="2220352"/>
                  <a:pt x="1495753" y="2225196"/>
                </a:cubicBezTo>
                <a:cubicBezTo>
                  <a:pt x="1514265" y="2218306"/>
                  <a:pt x="1532025" y="2210880"/>
                  <a:pt x="1543757" y="2199470"/>
                </a:cubicBezTo>
                <a:cubicBezTo>
                  <a:pt x="1555166" y="2211311"/>
                  <a:pt x="1576584" y="2208081"/>
                  <a:pt x="1591546" y="2214540"/>
                </a:cubicBezTo>
                <a:cubicBezTo>
                  <a:pt x="1594021" y="2226487"/>
                  <a:pt x="1572494" y="2222289"/>
                  <a:pt x="1575077" y="2234129"/>
                </a:cubicBezTo>
                <a:cubicBezTo>
                  <a:pt x="1582397" y="2248444"/>
                  <a:pt x="1587887" y="2250489"/>
                  <a:pt x="1585949" y="2268787"/>
                </a:cubicBezTo>
                <a:cubicBezTo>
                  <a:pt x="1604893" y="2282887"/>
                  <a:pt x="1631478" y="2285470"/>
                  <a:pt x="1655804" y="2291820"/>
                </a:cubicBezTo>
                <a:cubicBezTo>
                  <a:pt x="1665383" y="2300323"/>
                  <a:pt x="1663660" y="2315392"/>
                  <a:pt x="1667536" y="2330353"/>
                </a:cubicBezTo>
                <a:cubicBezTo>
                  <a:pt x="1670765" y="2342947"/>
                  <a:pt x="1679052" y="2359199"/>
                  <a:pt x="1676791" y="2377497"/>
                </a:cubicBezTo>
                <a:cubicBezTo>
                  <a:pt x="1676038" y="2394072"/>
                  <a:pt x="1662154" y="2401823"/>
                  <a:pt x="1669580" y="2423780"/>
                </a:cubicBezTo>
                <a:cubicBezTo>
                  <a:pt x="1664737" y="2435296"/>
                  <a:pt x="1654619" y="2443262"/>
                  <a:pt x="1656126" y="2459084"/>
                </a:cubicBezTo>
                <a:cubicBezTo>
                  <a:pt x="1641273" y="2469525"/>
                  <a:pt x="1630832" y="2482978"/>
                  <a:pt x="1623083" y="2498262"/>
                </a:cubicBezTo>
                <a:cubicBezTo>
                  <a:pt x="1597250" y="2504827"/>
                  <a:pt x="1596174" y="2527968"/>
                  <a:pt x="1568727" y="2533458"/>
                </a:cubicBezTo>
                <a:cubicBezTo>
                  <a:pt x="1557533" y="2549818"/>
                  <a:pt x="1531917" y="2556492"/>
                  <a:pt x="1523844" y="2574898"/>
                </a:cubicBezTo>
                <a:cubicBezTo>
                  <a:pt x="1511250" y="2574360"/>
                  <a:pt x="1513511" y="2583939"/>
                  <a:pt x="1501026" y="2583507"/>
                </a:cubicBezTo>
                <a:cubicBezTo>
                  <a:pt x="1494676" y="2589535"/>
                  <a:pt x="1489725" y="2596423"/>
                  <a:pt x="1484451" y="2603097"/>
                </a:cubicBezTo>
                <a:cubicBezTo>
                  <a:pt x="1477885" y="2604390"/>
                  <a:pt x="1471319" y="2605680"/>
                  <a:pt x="1464753" y="2606972"/>
                </a:cubicBezTo>
                <a:cubicBezTo>
                  <a:pt x="1455389" y="2612030"/>
                  <a:pt x="1457972" y="2625163"/>
                  <a:pt x="1453667" y="2633665"/>
                </a:cubicBezTo>
                <a:cubicBezTo>
                  <a:pt x="1443765" y="2629684"/>
                  <a:pt x="1432786" y="2627529"/>
                  <a:pt x="1416749" y="2632805"/>
                </a:cubicBezTo>
                <a:cubicBezTo>
                  <a:pt x="1407922" y="2638293"/>
                  <a:pt x="1409430" y="2650671"/>
                  <a:pt x="1410399" y="2662619"/>
                </a:cubicBezTo>
                <a:cubicBezTo>
                  <a:pt x="1398343" y="2669293"/>
                  <a:pt x="1400495" y="2685545"/>
                  <a:pt x="1396944" y="2697923"/>
                </a:cubicBezTo>
                <a:cubicBezTo>
                  <a:pt x="1385534" y="2709655"/>
                  <a:pt x="1369605" y="2718265"/>
                  <a:pt x="1344203" y="2720526"/>
                </a:cubicBezTo>
                <a:cubicBezTo>
                  <a:pt x="1336670" y="2736025"/>
                  <a:pt x="1322461" y="2757228"/>
                  <a:pt x="1296953" y="2750232"/>
                </a:cubicBezTo>
                <a:cubicBezTo>
                  <a:pt x="1281130" y="2755508"/>
                  <a:pt x="1302657" y="2785860"/>
                  <a:pt x="1293724" y="2795761"/>
                </a:cubicBezTo>
                <a:cubicBezTo>
                  <a:pt x="1266061" y="2819765"/>
                  <a:pt x="1230219" y="2790703"/>
                  <a:pt x="1241198" y="2757120"/>
                </a:cubicBezTo>
                <a:cubicBezTo>
                  <a:pt x="1256159" y="2753355"/>
                  <a:pt x="1270152" y="2751308"/>
                  <a:pt x="1281346" y="2753355"/>
                </a:cubicBezTo>
                <a:cubicBezTo>
                  <a:pt x="1294046" y="2749480"/>
                  <a:pt x="1283068" y="2729567"/>
                  <a:pt x="1282206" y="2716437"/>
                </a:cubicBezTo>
                <a:cubicBezTo>
                  <a:pt x="1289849" y="2704489"/>
                  <a:pt x="1296845" y="2692111"/>
                  <a:pt x="1289526" y="2670045"/>
                </a:cubicBezTo>
                <a:cubicBezTo>
                  <a:pt x="1287050" y="2665202"/>
                  <a:pt x="1281346" y="2665310"/>
                  <a:pt x="1279301" y="2659820"/>
                </a:cubicBezTo>
                <a:cubicBezTo>
                  <a:pt x="1267461" y="2662081"/>
                  <a:pt x="1255729" y="2664449"/>
                  <a:pt x="1243889" y="2666816"/>
                </a:cubicBezTo>
                <a:cubicBezTo>
                  <a:pt x="1219241" y="2659390"/>
                  <a:pt x="1190288" y="2658529"/>
                  <a:pt x="1170159" y="2644643"/>
                </a:cubicBezTo>
                <a:cubicBezTo>
                  <a:pt x="1163595" y="2645935"/>
                  <a:pt x="1157029" y="2647228"/>
                  <a:pt x="1150463" y="2648518"/>
                </a:cubicBezTo>
                <a:cubicBezTo>
                  <a:pt x="1140991" y="2627207"/>
                  <a:pt x="1093632" y="2631621"/>
                  <a:pt x="1090833" y="2656161"/>
                </a:cubicBezTo>
                <a:cubicBezTo>
                  <a:pt x="1093524" y="2658960"/>
                  <a:pt x="1096108" y="2661759"/>
                  <a:pt x="1096969" y="2667139"/>
                </a:cubicBezTo>
                <a:cubicBezTo>
                  <a:pt x="1103749" y="2674029"/>
                  <a:pt x="1116127" y="2672414"/>
                  <a:pt x="1126783" y="2673490"/>
                </a:cubicBezTo>
                <a:cubicBezTo>
                  <a:pt x="1139269" y="2687159"/>
                  <a:pt x="1150355" y="2702766"/>
                  <a:pt x="1169945" y="2705887"/>
                </a:cubicBezTo>
                <a:cubicBezTo>
                  <a:pt x="1165208" y="2732258"/>
                  <a:pt x="1141314" y="2745820"/>
                  <a:pt x="1124093" y="2763902"/>
                </a:cubicBezTo>
                <a:cubicBezTo>
                  <a:pt x="1110639" y="2781016"/>
                  <a:pt x="1101166" y="2800713"/>
                  <a:pt x="1080824" y="2813199"/>
                </a:cubicBezTo>
                <a:cubicBezTo>
                  <a:pt x="1071675" y="2809970"/>
                  <a:pt x="1063819" y="2804696"/>
                  <a:pt x="1057252" y="2797376"/>
                </a:cubicBezTo>
                <a:cubicBezTo>
                  <a:pt x="1053377" y="2777465"/>
                  <a:pt x="1067047" y="2753355"/>
                  <a:pt x="1046488" y="2742375"/>
                </a:cubicBezTo>
                <a:cubicBezTo>
                  <a:pt x="1037447" y="2755614"/>
                  <a:pt x="1022808" y="2765085"/>
                  <a:pt x="1017320" y="2780800"/>
                </a:cubicBezTo>
                <a:cubicBezTo>
                  <a:pt x="997622" y="2784567"/>
                  <a:pt x="990626" y="2797053"/>
                  <a:pt x="981909" y="2808139"/>
                </a:cubicBezTo>
                <a:cubicBezTo>
                  <a:pt x="941223" y="2810400"/>
                  <a:pt x="932612" y="2834188"/>
                  <a:pt x="907856" y="2847210"/>
                </a:cubicBezTo>
                <a:cubicBezTo>
                  <a:pt x="913776" y="2869383"/>
                  <a:pt x="907532" y="2883376"/>
                  <a:pt x="901398" y="2897477"/>
                </a:cubicBezTo>
                <a:cubicBezTo>
                  <a:pt x="882992" y="2901136"/>
                  <a:pt x="864696" y="2904687"/>
                  <a:pt x="846290" y="2908346"/>
                </a:cubicBezTo>
                <a:cubicBezTo>
                  <a:pt x="830575" y="2937516"/>
                  <a:pt x="797102" y="2954952"/>
                  <a:pt x="802806" y="2998544"/>
                </a:cubicBezTo>
                <a:cubicBezTo>
                  <a:pt x="794949" y="3000159"/>
                  <a:pt x="799899" y="3010276"/>
                  <a:pt x="788599" y="3009522"/>
                </a:cubicBezTo>
                <a:cubicBezTo>
                  <a:pt x="794411" y="3022546"/>
                  <a:pt x="785692" y="3025775"/>
                  <a:pt x="790105" y="3037829"/>
                </a:cubicBezTo>
                <a:cubicBezTo>
                  <a:pt x="766748" y="3056235"/>
                  <a:pt x="759213" y="3085297"/>
                  <a:pt x="747481" y="3111560"/>
                </a:cubicBezTo>
                <a:cubicBezTo>
                  <a:pt x="735211" y="3114681"/>
                  <a:pt x="732306" y="3103701"/>
                  <a:pt x="718528" y="3109083"/>
                </a:cubicBezTo>
                <a:cubicBezTo>
                  <a:pt x="707334" y="3093046"/>
                  <a:pt x="706474" y="3065168"/>
                  <a:pt x="710779" y="3049347"/>
                </a:cubicBezTo>
                <a:cubicBezTo>
                  <a:pt x="701414" y="3034494"/>
                  <a:pt x="695818" y="3014043"/>
                  <a:pt x="685054" y="3001341"/>
                </a:cubicBezTo>
                <a:cubicBezTo>
                  <a:pt x="687207" y="2994885"/>
                  <a:pt x="696570" y="2993162"/>
                  <a:pt x="703137" y="2989717"/>
                </a:cubicBezTo>
                <a:cubicBezTo>
                  <a:pt x="699585" y="2963348"/>
                  <a:pt x="714654" y="2949678"/>
                  <a:pt x="724556" y="2932456"/>
                </a:cubicBezTo>
                <a:cubicBezTo>
                  <a:pt x="741131" y="2941067"/>
                  <a:pt x="752971" y="2923739"/>
                  <a:pt x="762336" y="2916849"/>
                </a:cubicBezTo>
                <a:cubicBezTo>
                  <a:pt x="755340" y="2905117"/>
                  <a:pt x="736396" y="2911467"/>
                  <a:pt x="727032" y="2903395"/>
                </a:cubicBezTo>
                <a:cubicBezTo>
                  <a:pt x="729937" y="2890695"/>
                  <a:pt x="727139" y="2882622"/>
                  <a:pt x="717667" y="2876702"/>
                </a:cubicBezTo>
                <a:cubicBezTo>
                  <a:pt x="703245" y="2879501"/>
                  <a:pt x="688822" y="2882408"/>
                  <a:pt x="674399" y="2885205"/>
                </a:cubicBezTo>
                <a:cubicBezTo>
                  <a:pt x="659330" y="2887358"/>
                  <a:pt x="656209" y="2871644"/>
                  <a:pt x="639848" y="2875626"/>
                </a:cubicBezTo>
                <a:cubicBezTo>
                  <a:pt x="638233" y="2867769"/>
                  <a:pt x="628116" y="2872720"/>
                  <a:pt x="628870" y="2861419"/>
                </a:cubicBezTo>
                <a:cubicBezTo>
                  <a:pt x="611002" y="2862709"/>
                  <a:pt x="597009" y="2858082"/>
                  <a:pt x="585708" y="2849471"/>
                </a:cubicBezTo>
                <a:cubicBezTo>
                  <a:pt x="569994" y="2852592"/>
                  <a:pt x="554279" y="2855607"/>
                  <a:pt x="538564" y="2858728"/>
                </a:cubicBezTo>
                <a:cubicBezTo>
                  <a:pt x="520268" y="2860126"/>
                  <a:pt x="532214" y="2881761"/>
                  <a:pt x="514886" y="2883806"/>
                </a:cubicBezTo>
                <a:cubicBezTo>
                  <a:pt x="512626" y="2878640"/>
                  <a:pt x="504337" y="2882514"/>
                  <a:pt x="498311" y="2882946"/>
                </a:cubicBezTo>
                <a:cubicBezTo>
                  <a:pt x="487439" y="2865186"/>
                  <a:pt x="469787" y="2857759"/>
                  <a:pt x="463975" y="2832573"/>
                </a:cubicBezTo>
                <a:cubicBezTo>
                  <a:pt x="457839" y="2819765"/>
                  <a:pt x="443633" y="2818796"/>
                  <a:pt x="441264" y="2800283"/>
                </a:cubicBezTo>
                <a:cubicBezTo>
                  <a:pt x="435236" y="2792210"/>
                  <a:pt x="426517" y="2788335"/>
                  <a:pt x="414571" y="2789197"/>
                </a:cubicBezTo>
                <a:cubicBezTo>
                  <a:pt x="412634" y="2779940"/>
                  <a:pt x="419092" y="2776281"/>
                  <a:pt x="413925" y="2764871"/>
                </a:cubicBezTo>
                <a:cubicBezTo>
                  <a:pt x="411234" y="2758843"/>
                  <a:pt x="404454" y="2758305"/>
                  <a:pt x="399824" y="2755400"/>
                </a:cubicBezTo>
                <a:cubicBezTo>
                  <a:pt x="388739" y="2748511"/>
                  <a:pt x="376576" y="2742375"/>
                  <a:pt x="366889" y="2733334"/>
                </a:cubicBezTo>
                <a:cubicBezTo>
                  <a:pt x="359033" y="2734841"/>
                  <a:pt x="351174" y="2736347"/>
                  <a:pt x="343317" y="2737962"/>
                </a:cubicBezTo>
                <a:cubicBezTo>
                  <a:pt x="326312" y="2722571"/>
                  <a:pt x="300371" y="2720632"/>
                  <a:pt x="280567" y="2709439"/>
                </a:cubicBezTo>
                <a:cubicBezTo>
                  <a:pt x="277660" y="2695124"/>
                  <a:pt x="268619" y="2689958"/>
                  <a:pt x="259364" y="2685006"/>
                </a:cubicBezTo>
                <a:cubicBezTo>
                  <a:pt x="257641" y="2667355"/>
                  <a:pt x="252367" y="2654869"/>
                  <a:pt x="243756" y="2647228"/>
                </a:cubicBezTo>
                <a:cubicBezTo>
                  <a:pt x="232563" y="2652178"/>
                  <a:pt x="233747" y="2665418"/>
                  <a:pt x="238159" y="2681023"/>
                </a:cubicBezTo>
                <a:cubicBezTo>
                  <a:pt x="229764" y="2685653"/>
                  <a:pt x="228688" y="2695124"/>
                  <a:pt x="226319" y="2703735"/>
                </a:cubicBezTo>
                <a:cubicBezTo>
                  <a:pt x="221583" y="2703951"/>
                  <a:pt x="219539" y="2705995"/>
                  <a:pt x="219216" y="2709224"/>
                </a:cubicBezTo>
                <a:cubicBezTo>
                  <a:pt x="202963" y="2714820"/>
                  <a:pt x="192630" y="2711485"/>
                  <a:pt x="179175" y="2712992"/>
                </a:cubicBezTo>
                <a:cubicBezTo>
                  <a:pt x="173901" y="2690388"/>
                  <a:pt x="159801" y="2680917"/>
                  <a:pt x="136875" y="2684576"/>
                </a:cubicBezTo>
                <a:cubicBezTo>
                  <a:pt x="128588" y="2680379"/>
                  <a:pt x="139244" y="2664233"/>
                  <a:pt x="127512" y="2657775"/>
                </a:cubicBezTo>
                <a:cubicBezTo>
                  <a:pt x="108460" y="2650779"/>
                  <a:pt x="115350" y="2672198"/>
                  <a:pt x="98342" y="2675749"/>
                </a:cubicBezTo>
                <a:cubicBezTo>
                  <a:pt x="93393" y="2672951"/>
                  <a:pt x="94253" y="2661543"/>
                  <a:pt x="84244" y="2666278"/>
                </a:cubicBezTo>
                <a:cubicBezTo>
                  <a:pt x="73156" y="2669077"/>
                  <a:pt x="80368" y="2684038"/>
                  <a:pt x="81767" y="2695340"/>
                </a:cubicBezTo>
                <a:cubicBezTo>
                  <a:pt x="67560" y="2700614"/>
                  <a:pt x="69283" y="2716543"/>
                  <a:pt x="54214" y="2721172"/>
                </a:cubicBezTo>
                <a:cubicBezTo>
                  <a:pt x="44849" y="2713208"/>
                  <a:pt x="45495" y="2690066"/>
                  <a:pt x="41081" y="2674781"/>
                </a:cubicBezTo>
                <a:cubicBezTo>
                  <a:pt x="32956" y="2676020"/>
                  <a:pt x="22704" y="2676370"/>
                  <a:pt x="13313" y="2677984"/>
                </a:cubicBezTo>
                <a:lnTo>
                  <a:pt x="0" y="2684339"/>
                </a:lnTo>
                <a:lnTo>
                  <a:pt x="0" y="2591683"/>
                </a:lnTo>
                <a:lnTo>
                  <a:pt x="33615" y="2600353"/>
                </a:lnTo>
                <a:cubicBezTo>
                  <a:pt x="54832" y="2600945"/>
                  <a:pt x="76923" y="2597178"/>
                  <a:pt x="97912" y="2589429"/>
                </a:cubicBezTo>
                <a:cubicBezTo>
                  <a:pt x="106631" y="2586198"/>
                  <a:pt x="111583" y="2577051"/>
                  <a:pt x="119223" y="2572959"/>
                </a:cubicBezTo>
                <a:cubicBezTo>
                  <a:pt x="124821" y="2569946"/>
                  <a:pt x="133002" y="2571561"/>
                  <a:pt x="138814" y="2569086"/>
                </a:cubicBezTo>
                <a:cubicBezTo>
                  <a:pt x="146993" y="2565749"/>
                  <a:pt x="160447" y="2554123"/>
                  <a:pt x="175840" y="2549604"/>
                </a:cubicBezTo>
                <a:cubicBezTo>
                  <a:pt x="175408" y="2533242"/>
                  <a:pt x="157326" y="2543253"/>
                  <a:pt x="155495" y="2529153"/>
                </a:cubicBezTo>
                <a:cubicBezTo>
                  <a:pt x="172717" y="2522480"/>
                  <a:pt x="169058" y="2501814"/>
                  <a:pt x="185525" y="2494709"/>
                </a:cubicBezTo>
                <a:cubicBezTo>
                  <a:pt x="182620" y="2472752"/>
                  <a:pt x="182836" y="2457469"/>
                  <a:pt x="167659" y="2445199"/>
                </a:cubicBezTo>
                <a:cubicBezTo>
                  <a:pt x="151728" y="2451549"/>
                  <a:pt x="139890" y="2460698"/>
                  <a:pt x="132248" y="2472538"/>
                </a:cubicBezTo>
                <a:cubicBezTo>
                  <a:pt x="124067" y="2472968"/>
                  <a:pt x="121914" y="2476627"/>
                  <a:pt x="117287" y="2479534"/>
                </a:cubicBezTo>
                <a:cubicBezTo>
                  <a:pt x="115242" y="2480825"/>
                  <a:pt x="105231" y="2490082"/>
                  <a:pt x="107061" y="2489652"/>
                </a:cubicBezTo>
                <a:cubicBezTo>
                  <a:pt x="96944" y="2491588"/>
                  <a:pt x="90594" y="2478242"/>
                  <a:pt x="76385" y="2479318"/>
                </a:cubicBezTo>
                <a:cubicBezTo>
                  <a:pt x="73048" y="2465650"/>
                  <a:pt x="87149" y="2463819"/>
                  <a:pt x="87471" y="2452625"/>
                </a:cubicBezTo>
                <a:cubicBezTo>
                  <a:pt x="76815" y="2443154"/>
                  <a:pt x="65299" y="2450150"/>
                  <a:pt x="51307" y="2455639"/>
                </a:cubicBezTo>
                <a:cubicBezTo>
                  <a:pt x="32148" y="2458761"/>
                  <a:pt x="23860" y="2445737"/>
                  <a:pt x="5025" y="2448428"/>
                </a:cubicBezTo>
                <a:lnTo>
                  <a:pt x="0" y="2442848"/>
                </a:lnTo>
                <a:lnTo>
                  <a:pt x="0" y="2107236"/>
                </a:lnTo>
                <a:lnTo>
                  <a:pt x="10513" y="2105183"/>
                </a:lnTo>
                <a:cubicBezTo>
                  <a:pt x="18478" y="2110242"/>
                  <a:pt x="23538" y="2119715"/>
                  <a:pt x="24506" y="2135106"/>
                </a:cubicBezTo>
                <a:cubicBezTo>
                  <a:pt x="40329" y="2135536"/>
                  <a:pt x="36562" y="2122728"/>
                  <a:pt x="45817" y="2118745"/>
                </a:cubicBezTo>
                <a:cubicBezTo>
                  <a:pt x="59057" y="2118531"/>
                  <a:pt x="63577" y="2112503"/>
                  <a:pt x="72510" y="2109382"/>
                </a:cubicBezTo>
                <a:cubicBezTo>
                  <a:pt x="78000" y="2102924"/>
                  <a:pt x="69389" y="2086886"/>
                  <a:pt x="74987" y="2080320"/>
                </a:cubicBezTo>
                <a:cubicBezTo>
                  <a:pt x="82951" y="2093883"/>
                  <a:pt x="104693" y="2086886"/>
                  <a:pt x="118147" y="2092268"/>
                </a:cubicBezTo>
                <a:cubicBezTo>
                  <a:pt x="120946" y="2103246"/>
                  <a:pt x="108138" y="2103678"/>
                  <a:pt x="110182" y="2114225"/>
                </a:cubicBezTo>
                <a:cubicBezTo>
                  <a:pt x="116856" y="2148237"/>
                  <a:pt x="123529" y="2182358"/>
                  <a:pt x="130311" y="2216369"/>
                </a:cubicBezTo>
                <a:cubicBezTo>
                  <a:pt x="136983" y="2230040"/>
                  <a:pt x="151298" y="2232407"/>
                  <a:pt x="160125" y="2243170"/>
                </a:cubicBezTo>
                <a:cubicBezTo>
                  <a:pt x="169920" y="2233805"/>
                  <a:pt x="168412" y="2216907"/>
                  <a:pt x="182190" y="2210233"/>
                </a:cubicBezTo>
                <a:cubicBezTo>
                  <a:pt x="171641" y="2198717"/>
                  <a:pt x="190047" y="2197317"/>
                  <a:pt x="190047" y="2188278"/>
                </a:cubicBezTo>
                <a:cubicBezTo>
                  <a:pt x="190047" y="2183110"/>
                  <a:pt x="181114" y="2183433"/>
                  <a:pt x="179069" y="2174069"/>
                </a:cubicBezTo>
                <a:cubicBezTo>
                  <a:pt x="176808" y="2163736"/>
                  <a:pt x="182404" y="2165028"/>
                  <a:pt x="187034" y="2152112"/>
                </a:cubicBezTo>
                <a:cubicBezTo>
                  <a:pt x="178745" y="2144255"/>
                  <a:pt x="163246" y="2146946"/>
                  <a:pt x="161954" y="2128432"/>
                </a:cubicBezTo>
                <a:cubicBezTo>
                  <a:pt x="151514" y="2116916"/>
                  <a:pt x="127620" y="2125419"/>
                  <a:pt x="124283" y="2103138"/>
                </a:cubicBezTo>
                <a:cubicBezTo>
                  <a:pt x="148931" y="2098510"/>
                  <a:pt x="177346" y="2088501"/>
                  <a:pt x="189509" y="2102600"/>
                </a:cubicBezTo>
                <a:cubicBezTo>
                  <a:pt x="197689" y="2088931"/>
                  <a:pt x="190585" y="2050074"/>
                  <a:pt x="180360" y="2035007"/>
                </a:cubicBezTo>
                <a:cubicBezTo>
                  <a:pt x="178207" y="2018862"/>
                  <a:pt x="191231" y="2012726"/>
                  <a:pt x="184449" y="1993459"/>
                </a:cubicBezTo>
                <a:cubicBezTo>
                  <a:pt x="180468" y="1980651"/>
                  <a:pt x="160555" y="1991737"/>
                  <a:pt x="147531" y="1992491"/>
                </a:cubicBezTo>
                <a:cubicBezTo>
                  <a:pt x="135261" y="1987109"/>
                  <a:pt x="121054" y="1984634"/>
                  <a:pt x="111475" y="1975161"/>
                </a:cubicBezTo>
                <a:cubicBezTo>
                  <a:pt x="103940" y="1981511"/>
                  <a:pt x="90378" y="1983664"/>
                  <a:pt x="86288" y="1992275"/>
                </a:cubicBezTo>
                <a:cubicBezTo>
                  <a:pt x="96298" y="2033177"/>
                  <a:pt x="69067" y="2049000"/>
                  <a:pt x="57765" y="2075477"/>
                </a:cubicBezTo>
                <a:cubicBezTo>
                  <a:pt x="36454" y="2073216"/>
                  <a:pt x="21385" y="2061914"/>
                  <a:pt x="1258" y="2058039"/>
                </a:cubicBezTo>
                <a:lnTo>
                  <a:pt x="0" y="2059479"/>
                </a:lnTo>
                <a:lnTo>
                  <a:pt x="0" y="1697684"/>
                </a:lnTo>
                <a:lnTo>
                  <a:pt x="625" y="1697897"/>
                </a:lnTo>
                <a:cubicBezTo>
                  <a:pt x="6101" y="1698246"/>
                  <a:pt x="12451" y="1697304"/>
                  <a:pt x="19770" y="1694882"/>
                </a:cubicBezTo>
                <a:cubicBezTo>
                  <a:pt x="42158" y="1707368"/>
                  <a:pt x="58303" y="1729003"/>
                  <a:pt x="84888" y="1735138"/>
                </a:cubicBezTo>
                <a:cubicBezTo>
                  <a:pt x="95221" y="1724806"/>
                  <a:pt x="80044" y="1709737"/>
                  <a:pt x="79400" y="1687348"/>
                </a:cubicBezTo>
                <a:cubicBezTo>
                  <a:pt x="84566" y="1681752"/>
                  <a:pt x="86827" y="1674217"/>
                  <a:pt x="91992" y="1668513"/>
                </a:cubicBezTo>
                <a:cubicBezTo>
                  <a:pt x="90702" y="1661947"/>
                  <a:pt x="89409" y="1655381"/>
                  <a:pt x="88117" y="1648923"/>
                </a:cubicBezTo>
                <a:cubicBezTo>
                  <a:pt x="79830" y="1640958"/>
                  <a:pt x="63469" y="1644942"/>
                  <a:pt x="47325" y="1648709"/>
                </a:cubicBezTo>
                <a:cubicBezTo>
                  <a:pt x="37852" y="1649355"/>
                  <a:pt x="37314" y="1636545"/>
                  <a:pt x="25366" y="1640744"/>
                </a:cubicBezTo>
                <a:cubicBezTo>
                  <a:pt x="14819" y="1650754"/>
                  <a:pt x="11806" y="1665715"/>
                  <a:pt x="4055" y="1677554"/>
                </a:cubicBezTo>
                <a:lnTo>
                  <a:pt x="0" y="1679978"/>
                </a:lnTo>
                <a:lnTo>
                  <a:pt x="0" y="1517330"/>
                </a:lnTo>
                <a:lnTo>
                  <a:pt x="9296" y="1518214"/>
                </a:lnTo>
                <a:cubicBezTo>
                  <a:pt x="23564" y="1514718"/>
                  <a:pt x="30991" y="1497887"/>
                  <a:pt x="31394" y="1484567"/>
                </a:cubicBezTo>
                <a:cubicBezTo>
                  <a:pt x="25582" y="1481688"/>
                  <a:pt x="20551" y="1481035"/>
                  <a:pt x="16200" y="1481981"/>
                </a:cubicBezTo>
                <a:cubicBezTo>
                  <a:pt x="9674" y="1483399"/>
                  <a:pt x="4681" y="1488412"/>
                  <a:pt x="885" y="1494896"/>
                </a:cubicBezTo>
                <a:lnTo>
                  <a:pt x="0" y="1497262"/>
                </a:lnTo>
                <a:lnTo>
                  <a:pt x="0" y="624400"/>
                </a:lnTo>
                <a:lnTo>
                  <a:pt x="22838" y="639508"/>
                </a:lnTo>
                <a:cubicBezTo>
                  <a:pt x="31449" y="645293"/>
                  <a:pt x="40544" y="650352"/>
                  <a:pt x="51737" y="652343"/>
                </a:cubicBezTo>
                <a:cubicBezTo>
                  <a:pt x="58411" y="666120"/>
                  <a:pt x="75309" y="664721"/>
                  <a:pt x="84674" y="674408"/>
                </a:cubicBezTo>
                <a:cubicBezTo>
                  <a:pt x="92423" y="668272"/>
                  <a:pt x="95113" y="658693"/>
                  <a:pt x="105125" y="654065"/>
                </a:cubicBezTo>
                <a:cubicBezTo>
                  <a:pt x="92853" y="641902"/>
                  <a:pt x="86719" y="620483"/>
                  <a:pt x="75417" y="606814"/>
                </a:cubicBezTo>
                <a:cubicBezTo>
                  <a:pt x="59057" y="618438"/>
                  <a:pt x="36022" y="625220"/>
                  <a:pt x="16433" y="618438"/>
                </a:cubicBezTo>
                <a:cubicBezTo>
                  <a:pt x="16003" y="603369"/>
                  <a:pt x="29027" y="597343"/>
                  <a:pt x="20523" y="576784"/>
                </a:cubicBezTo>
                <a:cubicBezTo>
                  <a:pt x="26875" y="568603"/>
                  <a:pt x="38391" y="563760"/>
                  <a:pt x="40221" y="552566"/>
                </a:cubicBezTo>
                <a:cubicBezTo>
                  <a:pt x="49046" y="549445"/>
                  <a:pt x="55396" y="550199"/>
                  <a:pt x="60672" y="552566"/>
                </a:cubicBezTo>
                <a:cubicBezTo>
                  <a:pt x="75201" y="537389"/>
                  <a:pt x="81337" y="516508"/>
                  <a:pt x="81337" y="491430"/>
                </a:cubicBezTo>
                <a:cubicBezTo>
                  <a:pt x="97160" y="484972"/>
                  <a:pt x="109644" y="476361"/>
                  <a:pt x="116748" y="464091"/>
                </a:cubicBezTo>
                <a:cubicBezTo>
                  <a:pt x="133754" y="464091"/>
                  <a:pt x="148501" y="452251"/>
                  <a:pt x="156035" y="456342"/>
                </a:cubicBezTo>
                <a:close/>
                <a:moveTo>
                  <a:pt x="461285" y="453113"/>
                </a:moveTo>
                <a:cubicBezTo>
                  <a:pt x="463330" y="463553"/>
                  <a:pt x="465375" y="474102"/>
                  <a:pt x="467419" y="484541"/>
                </a:cubicBezTo>
                <a:cubicBezTo>
                  <a:pt x="462470" y="495951"/>
                  <a:pt x="452459" y="504024"/>
                  <a:pt x="453967" y="519845"/>
                </a:cubicBezTo>
                <a:cubicBezTo>
                  <a:pt x="433623" y="517586"/>
                  <a:pt x="441373" y="534162"/>
                  <a:pt x="428780" y="537067"/>
                </a:cubicBezTo>
                <a:cubicBezTo>
                  <a:pt x="421246" y="518339"/>
                  <a:pt x="428349" y="509406"/>
                  <a:pt x="433623" y="499396"/>
                </a:cubicBezTo>
                <a:cubicBezTo>
                  <a:pt x="430718" y="485080"/>
                  <a:pt x="429749" y="467858"/>
                  <a:pt x="418878" y="465491"/>
                </a:cubicBezTo>
                <a:cubicBezTo>
                  <a:pt x="421138" y="453867"/>
                  <a:pt x="450736" y="448485"/>
                  <a:pt x="461285" y="453113"/>
                </a:cubicBezTo>
                <a:close/>
                <a:moveTo>
                  <a:pt x="67560" y="359364"/>
                </a:moveTo>
                <a:cubicBezTo>
                  <a:pt x="77139" y="367437"/>
                  <a:pt x="79076" y="392407"/>
                  <a:pt x="71434" y="399403"/>
                </a:cubicBezTo>
                <a:cubicBezTo>
                  <a:pt x="66160" y="400480"/>
                  <a:pt x="60994" y="401448"/>
                  <a:pt x="55720" y="402524"/>
                </a:cubicBezTo>
                <a:cubicBezTo>
                  <a:pt x="40867" y="406077"/>
                  <a:pt x="39791" y="388962"/>
                  <a:pt x="31502" y="382828"/>
                </a:cubicBezTo>
                <a:cubicBezTo>
                  <a:pt x="6424" y="411565"/>
                  <a:pt x="48938" y="449130"/>
                  <a:pt x="57873" y="475608"/>
                </a:cubicBezTo>
                <a:cubicBezTo>
                  <a:pt x="64007" y="487232"/>
                  <a:pt x="49154" y="488847"/>
                  <a:pt x="45279" y="494445"/>
                </a:cubicBezTo>
                <a:cubicBezTo>
                  <a:pt x="41728" y="499610"/>
                  <a:pt x="44527" y="514463"/>
                  <a:pt x="32579" y="513281"/>
                </a:cubicBezTo>
                <a:cubicBezTo>
                  <a:pt x="28165" y="527380"/>
                  <a:pt x="16757" y="536851"/>
                  <a:pt x="6532" y="546968"/>
                </a:cubicBezTo>
                <a:cubicBezTo>
                  <a:pt x="3948" y="552619"/>
                  <a:pt x="3491" y="559697"/>
                  <a:pt x="1634" y="565832"/>
                </a:cubicBezTo>
                <a:lnTo>
                  <a:pt x="0" y="567456"/>
                </a:lnTo>
                <a:lnTo>
                  <a:pt x="0" y="500144"/>
                </a:lnTo>
                <a:lnTo>
                  <a:pt x="1392" y="497728"/>
                </a:lnTo>
                <a:lnTo>
                  <a:pt x="0" y="492605"/>
                </a:lnTo>
                <a:lnTo>
                  <a:pt x="0" y="370222"/>
                </a:lnTo>
                <a:lnTo>
                  <a:pt x="10191" y="378845"/>
                </a:lnTo>
                <a:cubicBezTo>
                  <a:pt x="36022" y="383796"/>
                  <a:pt x="49476" y="357319"/>
                  <a:pt x="67560" y="359364"/>
                </a:cubicBezTo>
                <a:close/>
                <a:moveTo>
                  <a:pt x="47864" y="301671"/>
                </a:moveTo>
                <a:cubicBezTo>
                  <a:pt x="56259" y="312543"/>
                  <a:pt x="24507" y="318785"/>
                  <a:pt x="28167" y="305546"/>
                </a:cubicBezTo>
                <a:cubicBezTo>
                  <a:pt x="34733" y="304254"/>
                  <a:pt x="41297" y="302963"/>
                  <a:pt x="47864" y="301671"/>
                </a:cubicBezTo>
                <a:close/>
                <a:moveTo>
                  <a:pt x="401980" y="297365"/>
                </a:moveTo>
                <a:cubicBezTo>
                  <a:pt x="407576" y="297687"/>
                  <a:pt x="409621" y="303069"/>
                  <a:pt x="415434" y="302855"/>
                </a:cubicBezTo>
                <a:cubicBezTo>
                  <a:pt x="415002" y="308344"/>
                  <a:pt x="409729" y="310389"/>
                  <a:pt x="409837" y="316201"/>
                </a:cubicBezTo>
                <a:cubicBezTo>
                  <a:pt x="404455" y="315877"/>
                  <a:pt x="402302" y="310495"/>
                  <a:pt x="396491" y="310711"/>
                </a:cubicBezTo>
                <a:cubicBezTo>
                  <a:pt x="396921" y="305222"/>
                  <a:pt x="402194" y="303177"/>
                  <a:pt x="401980" y="297365"/>
                </a:cubicBezTo>
                <a:close/>
                <a:moveTo>
                  <a:pt x="244402" y="222130"/>
                </a:moveTo>
                <a:cubicBezTo>
                  <a:pt x="258933" y="222452"/>
                  <a:pt x="263024" y="238490"/>
                  <a:pt x="276585" y="240320"/>
                </a:cubicBezTo>
                <a:cubicBezTo>
                  <a:pt x="255165" y="289617"/>
                  <a:pt x="213726" y="325459"/>
                  <a:pt x="192845" y="375185"/>
                </a:cubicBezTo>
                <a:cubicBezTo>
                  <a:pt x="178208" y="374325"/>
                  <a:pt x="175409" y="391008"/>
                  <a:pt x="163677" y="393161"/>
                </a:cubicBezTo>
                <a:cubicBezTo>
                  <a:pt x="148824" y="395958"/>
                  <a:pt x="135800" y="386811"/>
                  <a:pt x="126973" y="371850"/>
                </a:cubicBezTo>
                <a:cubicBezTo>
                  <a:pt x="126867" y="351721"/>
                  <a:pt x="139352" y="335792"/>
                  <a:pt x="149901" y="322445"/>
                </a:cubicBezTo>
                <a:cubicBezTo>
                  <a:pt x="160448" y="309099"/>
                  <a:pt x="174549" y="297365"/>
                  <a:pt x="187679" y="286388"/>
                </a:cubicBezTo>
                <a:cubicBezTo>
                  <a:pt x="190154" y="270996"/>
                  <a:pt x="210499" y="267551"/>
                  <a:pt x="208990" y="249469"/>
                </a:cubicBezTo>
                <a:cubicBezTo>
                  <a:pt x="226104" y="243871"/>
                  <a:pt x="237191" y="234292"/>
                  <a:pt x="244402" y="222130"/>
                </a:cubicBezTo>
                <a:close/>
                <a:moveTo>
                  <a:pt x="378966" y="108429"/>
                </a:moveTo>
                <a:cubicBezTo>
                  <a:pt x="381892" y="108348"/>
                  <a:pt x="384678" y="109169"/>
                  <a:pt x="387396" y="110353"/>
                </a:cubicBezTo>
                <a:cubicBezTo>
                  <a:pt x="392831" y="112720"/>
                  <a:pt x="397998" y="116541"/>
                  <a:pt x="403487" y="117510"/>
                </a:cubicBezTo>
                <a:cubicBezTo>
                  <a:pt x="408330" y="118372"/>
                  <a:pt x="414464" y="113204"/>
                  <a:pt x="419202" y="114389"/>
                </a:cubicBezTo>
                <a:cubicBezTo>
                  <a:pt x="431256" y="117402"/>
                  <a:pt x="441804" y="133547"/>
                  <a:pt x="458381" y="127089"/>
                </a:cubicBezTo>
                <a:cubicBezTo>
                  <a:pt x="466452" y="135377"/>
                  <a:pt x="475817" y="141727"/>
                  <a:pt x="486580" y="146033"/>
                </a:cubicBezTo>
                <a:cubicBezTo>
                  <a:pt x="489593" y="154966"/>
                  <a:pt x="495729" y="159487"/>
                  <a:pt x="495944" y="172726"/>
                </a:cubicBezTo>
                <a:cubicBezTo>
                  <a:pt x="500357" y="172834"/>
                  <a:pt x="500143" y="180044"/>
                  <a:pt x="505308" y="179076"/>
                </a:cubicBezTo>
                <a:cubicBezTo>
                  <a:pt x="505846" y="187364"/>
                  <a:pt x="496267" y="188871"/>
                  <a:pt x="496697" y="197051"/>
                </a:cubicBezTo>
                <a:cubicBezTo>
                  <a:pt x="473340" y="203079"/>
                  <a:pt x="459671" y="194683"/>
                  <a:pt x="436207" y="200819"/>
                </a:cubicBezTo>
                <a:cubicBezTo>
                  <a:pt x="412850" y="186396"/>
                  <a:pt x="393369" y="166376"/>
                  <a:pt x="366460" y="157442"/>
                </a:cubicBezTo>
                <a:cubicBezTo>
                  <a:pt x="365170" y="147539"/>
                  <a:pt x="361295" y="141511"/>
                  <a:pt x="354728" y="139359"/>
                </a:cubicBezTo>
                <a:cubicBezTo>
                  <a:pt x="358604" y="129457"/>
                  <a:pt x="364092" y="120631"/>
                  <a:pt x="369690" y="111914"/>
                </a:cubicBezTo>
                <a:cubicBezTo>
                  <a:pt x="372972" y="109492"/>
                  <a:pt x="376040" y="108510"/>
                  <a:pt x="378966" y="108429"/>
                </a:cubicBezTo>
                <a:close/>
                <a:moveTo>
                  <a:pt x="37531" y="103625"/>
                </a:moveTo>
                <a:cubicBezTo>
                  <a:pt x="56906" y="103625"/>
                  <a:pt x="67453" y="116755"/>
                  <a:pt x="88550" y="114066"/>
                </a:cubicBezTo>
                <a:cubicBezTo>
                  <a:pt x="104587" y="143664"/>
                  <a:pt x="82092" y="148186"/>
                  <a:pt x="70358" y="166590"/>
                </a:cubicBezTo>
                <a:cubicBezTo>
                  <a:pt x="49371" y="170681"/>
                  <a:pt x="28382" y="174771"/>
                  <a:pt x="7502" y="178968"/>
                </a:cubicBezTo>
                <a:lnTo>
                  <a:pt x="0" y="183905"/>
                </a:lnTo>
                <a:lnTo>
                  <a:pt x="0" y="126046"/>
                </a:lnTo>
                <a:lnTo>
                  <a:pt x="12857" y="122892"/>
                </a:lnTo>
                <a:cubicBezTo>
                  <a:pt x="23378" y="118021"/>
                  <a:pt x="31504" y="111536"/>
                  <a:pt x="37531" y="103625"/>
                </a:cubicBezTo>
                <a:close/>
                <a:moveTo>
                  <a:pt x="48489" y="1277"/>
                </a:moveTo>
                <a:cubicBezTo>
                  <a:pt x="59422" y="6721"/>
                  <a:pt x="58897" y="27770"/>
                  <a:pt x="43235" y="29143"/>
                </a:cubicBezTo>
                <a:cubicBezTo>
                  <a:pt x="36779" y="25161"/>
                  <a:pt x="36025" y="12783"/>
                  <a:pt x="33872" y="2342"/>
                </a:cubicBezTo>
                <a:cubicBezTo>
                  <a:pt x="39927" y="-618"/>
                  <a:pt x="44844" y="-538"/>
                  <a:pt x="48489" y="1277"/>
                </a:cubicBezTo>
                <a:close/>
              </a:path>
            </a:pathLst>
          </a:custGeom>
          <a:gradFill>
            <a:gsLst>
              <a:gs pos="0">
                <a:schemeClr val="dk2"/>
              </a:gs>
              <a:gs pos="100000">
                <a:schemeClr val="lt2"/>
              </a:gs>
            </a:gsLst>
            <a:lin ang="13500032" scaled="0"/>
          </a:gradFill>
          <a:ln>
            <a:noFill/>
          </a:ln>
          <a:effectLst>
            <a:outerShdw blurRad="50800" dist="38100" dir="174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8 Team">
  <p:cSld name="CUSTOM_8_1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12"/>
          <p:cNvSpPr/>
          <p:nvPr/>
        </p:nvSpPr>
        <p:spPr>
          <a:xfrm rot="-5400000" flipH="1">
            <a:off x="1447098" y="-1002770"/>
            <a:ext cx="1092197" cy="3097737"/>
          </a:xfrm>
          <a:custGeom>
            <a:avLst/>
            <a:gdLst/>
            <a:ahLst/>
            <a:cxnLst/>
            <a:rect l="l" t="t" r="r" b="b"/>
            <a:pathLst>
              <a:path w="1092197" h="3097737" extrusionOk="0">
                <a:moveTo>
                  <a:pt x="1016150" y="367296"/>
                </a:moveTo>
                <a:cubicBezTo>
                  <a:pt x="1017038" y="358884"/>
                  <a:pt x="1021428" y="352065"/>
                  <a:pt x="1031678" y="354434"/>
                </a:cubicBezTo>
                <a:cubicBezTo>
                  <a:pt x="1035843" y="358926"/>
                  <a:pt x="1037681" y="368154"/>
                  <a:pt x="1036303" y="376056"/>
                </a:cubicBezTo>
                <a:cubicBezTo>
                  <a:pt x="1034925" y="383958"/>
                  <a:pt x="1030331" y="390532"/>
                  <a:pt x="1021633" y="389716"/>
                </a:cubicBezTo>
                <a:cubicBezTo>
                  <a:pt x="1017876" y="385713"/>
                  <a:pt x="1015262" y="375708"/>
                  <a:pt x="1016150" y="367296"/>
                </a:cubicBezTo>
                <a:close/>
                <a:moveTo>
                  <a:pt x="1006443" y="1247180"/>
                </a:moveTo>
                <a:cubicBezTo>
                  <a:pt x="1008239" y="1230438"/>
                  <a:pt x="1021551" y="1225292"/>
                  <a:pt x="1031678" y="1216880"/>
                </a:cubicBezTo>
                <a:cubicBezTo>
                  <a:pt x="1055608" y="1219822"/>
                  <a:pt x="1071454" y="1230928"/>
                  <a:pt x="1092197" y="1237052"/>
                </a:cubicBezTo>
                <a:cubicBezTo>
                  <a:pt x="1083539" y="1273070"/>
                  <a:pt x="1029882" y="1261800"/>
                  <a:pt x="1006443" y="1247180"/>
                </a:cubicBezTo>
                <a:close/>
                <a:moveTo>
                  <a:pt x="996156" y="2731638"/>
                </a:moveTo>
                <a:cubicBezTo>
                  <a:pt x="998254" y="2724632"/>
                  <a:pt x="1007013" y="2720222"/>
                  <a:pt x="997213" y="2719304"/>
                </a:cubicBezTo>
                <a:cubicBezTo>
                  <a:pt x="997314" y="2717670"/>
                  <a:pt x="999244" y="2716832"/>
                  <a:pt x="1002005" y="2716736"/>
                </a:cubicBezTo>
                <a:cubicBezTo>
                  <a:pt x="1010290" y="2716450"/>
                  <a:pt x="1026063" y="2722836"/>
                  <a:pt x="1022449" y="2734412"/>
                </a:cubicBezTo>
                <a:cubicBezTo>
                  <a:pt x="1016568" y="2738660"/>
                  <a:pt x="1008891" y="2741108"/>
                  <a:pt x="997213" y="2739476"/>
                </a:cubicBezTo>
                <a:cubicBezTo>
                  <a:pt x="995498" y="2736597"/>
                  <a:pt x="995457" y="2733973"/>
                  <a:pt x="996156" y="2731638"/>
                </a:cubicBezTo>
                <a:close/>
                <a:moveTo>
                  <a:pt x="961566" y="399802"/>
                </a:moveTo>
                <a:cubicBezTo>
                  <a:pt x="961566" y="393758"/>
                  <a:pt x="966425" y="387715"/>
                  <a:pt x="976144" y="389716"/>
                </a:cubicBezTo>
                <a:cubicBezTo>
                  <a:pt x="975939" y="396616"/>
                  <a:pt x="978041" y="399148"/>
                  <a:pt x="979144" y="401210"/>
                </a:cubicBezTo>
                <a:cubicBezTo>
                  <a:pt x="980246" y="403272"/>
                  <a:pt x="980349" y="404866"/>
                  <a:pt x="976144" y="409888"/>
                </a:cubicBezTo>
                <a:cubicBezTo>
                  <a:pt x="966425" y="411889"/>
                  <a:pt x="961566" y="405845"/>
                  <a:pt x="961566" y="399802"/>
                </a:cubicBezTo>
                <a:close/>
                <a:moveTo>
                  <a:pt x="946821" y="2648658"/>
                </a:moveTo>
                <a:cubicBezTo>
                  <a:pt x="946821" y="2641960"/>
                  <a:pt x="946821" y="2635182"/>
                  <a:pt x="946821" y="2628486"/>
                </a:cubicBezTo>
                <a:cubicBezTo>
                  <a:pt x="951313" y="2626280"/>
                  <a:pt x="955805" y="2624074"/>
                  <a:pt x="956866" y="2618440"/>
                </a:cubicBezTo>
                <a:cubicBezTo>
                  <a:pt x="963564" y="2618440"/>
                  <a:pt x="970342" y="2618440"/>
                  <a:pt x="977040" y="2618440"/>
                </a:cubicBezTo>
                <a:cubicBezTo>
                  <a:pt x="981572" y="2609538"/>
                  <a:pt x="992271" y="2607618"/>
                  <a:pt x="1004684" y="2608884"/>
                </a:cubicBezTo>
                <a:cubicBezTo>
                  <a:pt x="1017099" y="2610150"/>
                  <a:pt x="1031228" y="2614600"/>
                  <a:pt x="1042621" y="2618440"/>
                </a:cubicBezTo>
                <a:cubicBezTo>
                  <a:pt x="1037640" y="2625218"/>
                  <a:pt x="1029146" y="2628486"/>
                  <a:pt x="1022449" y="2633548"/>
                </a:cubicBezTo>
                <a:cubicBezTo>
                  <a:pt x="1028411" y="2666380"/>
                  <a:pt x="1005624" y="2670546"/>
                  <a:pt x="1002276" y="2694066"/>
                </a:cubicBezTo>
                <a:cubicBezTo>
                  <a:pt x="987003" y="2683204"/>
                  <a:pt x="967484" y="2687860"/>
                  <a:pt x="966994" y="2653722"/>
                </a:cubicBezTo>
                <a:cubicBezTo>
                  <a:pt x="956458" y="2655844"/>
                  <a:pt x="953599" y="2650292"/>
                  <a:pt x="946821" y="2648658"/>
                </a:cubicBezTo>
                <a:close/>
                <a:moveTo>
                  <a:pt x="906824" y="1430175"/>
                </a:moveTo>
                <a:cubicBezTo>
                  <a:pt x="905701" y="1426633"/>
                  <a:pt x="905823" y="1423468"/>
                  <a:pt x="910560" y="1418690"/>
                </a:cubicBezTo>
                <a:cubicBezTo>
                  <a:pt x="915950" y="1417180"/>
                  <a:pt x="920524" y="1424712"/>
                  <a:pt x="921464" y="1432012"/>
                </a:cubicBezTo>
                <a:cubicBezTo>
                  <a:pt x="922403" y="1439312"/>
                  <a:pt x="919707" y="1446376"/>
                  <a:pt x="910560" y="1443926"/>
                </a:cubicBezTo>
                <a:cubicBezTo>
                  <a:pt x="910315" y="1437637"/>
                  <a:pt x="907947" y="1433717"/>
                  <a:pt x="906824" y="1430175"/>
                </a:cubicBezTo>
                <a:close/>
                <a:moveTo>
                  <a:pt x="905867" y="2594101"/>
                </a:moveTo>
                <a:cubicBezTo>
                  <a:pt x="911882" y="2588416"/>
                  <a:pt x="934285" y="2591447"/>
                  <a:pt x="941757" y="2588140"/>
                </a:cubicBezTo>
                <a:cubicBezTo>
                  <a:pt x="947965" y="2611172"/>
                  <a:pt x="907700" y="2587650"/>
                  <a:pt x="906475" y="2603250"/>
                </a:cubicBezTo>
                <a:cubicBezTo>
                  <a:pt x="903678" y="2598860"/>
                  <a:pt x="903862" y="2595996"/>
                  <a:pt x="905867" y="2594101"/>
                </a:cubicBezTo>
                <a:close/>
                <a:moveTo>
                  <a:pt x="896094" y="2012277"/>
                </a:moveTo>
                <a:cubicBezTo>
                  <a:pt x="894349" y="2004498"/>
                  <a:pt x="896064" y="1995330"/>
                  <a:pt x="901413" y="1993002"/>
                </a:cubicBezTo>
                <a:cubicBezTo>
                  <a:pt x="908886" y="1992920"/>
                  <a:pt x="913153" y="1998760"/>
                  <a:pt x="914684" y="2005478"/>
                </a:cubicBezTo>
                <a:cubicBezTo>
                  <a:pt x="916216" y="2012194"/>
                  <a:pt x="915011" y="2019790"/>
                  <a:pt x="911540" y="2023220"/>
                </a:cubicBezTo>
                <a:cubicBezTo>
                  <a:pt x="903047" y="2026446"/>
                  <a:pt x="897840" y="2020056"/>
                  <a:pt x="896094" y="2012277"/>
                </a:cubicBezTo>
                <a:close/>
                <a:moveTo>
                  <a:pt x="895193" y="2645372"/>
                </a:moveTo>
                <a:cubicBezTo>
                  <a:pt x="898834" y="2635947"/>
                  <a:pt x="914132" y="2623787"/>
                  <a:pt x="916521" y="2613376"/>
                </a:cubicBezTo>
                <a:cubicBezTo>
                  <a:pt x="922034" y="2613152"/>
                  <a:pt x="924494" y="2614100"/>
                  <a:pt x="924999" y="2615702"/>
                </a:cubicBezTo>
                <a:cubicBezTo>
                  <a:pt x="926516" y="2620502"/>
                  <a:pt x="910437" y="2631160"/>
                  <a:pt x="906394" y="2633548"/>
                </a:cubicBezTo>
                <a:cubicBezTo>
                  <a:pt x="910151" y="2647350"/>
                  <a:pt x="896430" y="2643676"/>
                  <a:pt x="896348" y="2653720"/>
                </a:cubicBezTo>
                <a:cubicBezTo>
                  <a:pt x="894061" y="2651352"/>
                  <a:pt x="893980" y="2648514"/>
                  <a:pt x="895193" y="2645372"/>
                </a:cubicBezTo>
                <a:close/>
                <a:moveTo>
                  <a:pt x="886304" y="1952658"/>
                </a:moveTo>
                <a:cubicBezTo>
                  <a:pt x="889080" y="1936322"/>
                  <a:pt x="910479" y="1944654"/>
                  <a:pt x="916604" y="1937548"/>
                </a:cubicBezTo>
                <a:cubicBezTo>
                  <a:pt x="917340" y="1936730"/>
                  <a:pt x="909498" y="1925216"/>
                  <a:pt x="916604" y="1922438"/>
                </a:cubicBezTo>
                <a:cubicBezTo>
                  <a:pt x="921095" y="1926360"/>
                  <a:pt x="928038" y="1927828"/>
                  <a:pt x="936777" y="1927502"/>
                </a:cubicBezTo>
                <a:cubicBezTo>
                  <a:pt x="937594" y="1913210"/>
                  <a:pt x="919707" y="1917702"/>
                  <a:pt x="926649" y="1897202"/>
                </a:cubicBezTo>
                <a:cubicBezTo>
                  <a:pt x="933918" y="1886094"/>
                  <a:pt x="938981" y="1903572"/>
                  <a:pt x="941759" y="1892138"/>
                </a:cubicBezTo>
                <a:cubicBezTo>
                  <a:pt x="957275" y="1897202"/>
                  <a:pt x="936123" y="1905778"/>
                  <a:pt x="931632" y="1907248"/>
                </a:cubicBezTo>
                <a:cubicBezTo>
                  <a:pt x="948538" y="1916802"/>
                  <a:pt x="951478" y="1910922"/>
                  <a:pt x="951805" y="1932484"/>
                </a:cubicBezTo>
                <a:cubicBezTo>
                  <a:pt x="959237" y="1919990"/>
                  <a:pt x="967404" y="1935670"/>
                  <a:pt x="977041" y="1937548"/>
                </a:cubicBezTo>
                <a:cubicBezTo>
                  <a:pt x="986352" y="1939344"/>
                  <a:pt x="1010445" y="1926930"/>
                  <a:pt x="1007259" y="1947674"/>
                </a:cubicBezTo>
                <a:cubicBezTo>
                  <a:pt x="996723" y="1949798"/>
                  <a:pt x="993864" y="1944162"/>
                  <a:pt x="987086" y="1942612"/>
                </a:cubicBezTo>
                <a:cubicBezTo>
                  <a:pt x="983819" y="1953638"/>
                  <a:pt x="1001379" y="1958620"/>
                  <a:pt x="982023" y="1957720"/>
                </a:cubicBezTo>
                <a:cubicBezTo>
                  <a:pt x="983085" y="1976178"/>
                  <a:pt x="988965" y="1977076"/>
                  <a:pt x="982023" y="1993002"/>
                </a:cubicBezTo>
                <a:cubicBezTo>
                  <a:pt x="977285" y="1989326"/>
                  <a:pt x="974427" y="1983854"/>
                  <a:pt x="971895" y="1977894"/>
                </a:cubicBezTo>
                <a:cubicBezTo>
                  <a:pt x="962830" y="1977240"/>
                  <a:pt x="961278" y="1984100"/>
                  <a:pt x="951723" y="1982956"/>
                </a:cubicBezTo>
                <a:cubicBezTo>
                  <a:pt x="980716" y="1991042"/>
                  <a:pt x="941759" y="2009746"/>
                  <a:pt x="971895" y="2013174"/>
                </a:cubicBezTo>
                <a:cubicBezTo>
                  <a:pt x="971160" y="2022568"/>
                  <a:pt x="954827" y="2016278"/>
                  <a:pt x="951723" y="2023302"/>
                </a:cubicBezTo>
                <a:cubicBezTo>
                  <a:pt x="935062" y="2023220"/>
                  <a:pt x="934653" y="2006804"/>
                  <a:pt x="916522" y="2008112"/>
                </a:cubicBezTo>
                <a:cubicBezTo>
                  <a:pt x="912847" y="1992756"/>
                  <a:pt x="921668" y="1989736"/>
                  <a:pt x="921586" y="1977894"/>
                </a:cubicBezTo>
                <a:cubicBezTo>
                  <a:pt x="932121" y="1975770"/>
                  <a:pt x="934899" y="1981324"/>
                  <a:pt x="941759" y="1982956"/>
                </a:cubicBezTo>
                <a:cubicBezTo>
                  <a:pt x="939471" y="1968418"/>
                  <a:pt x="920034" y="1971032"/>
                  <a:pt x="916522" y="1957720"/>
                </a:cubicBezTo>
                <a:cubicBezTo>
                  <a:pt x="908437" y="1958620"/>
                  <a:pt x="924771" y="1981732"/>
                  <a:pt x="901413" y="1977894"/>
                </a:cubicBezTo>
                <a:cubicBezTo>
                  <a:pt x="889817" y="1968582"/>
                  <a:pt x="923709" y="1948164"/>
                  <a:pt x="886304" y="1952658"/>
                </a:cubicBezTo>
                <a:close/>
                <a:moveTo>
                  <a:pt x="871113" y="2376202"/>
                </a:moveTo>
                <a:cubicBezTo>
                  <a:pt x="869641" y="2368036"/>
                  <a:pt x="875849" y="2367544"/>
                  <a:pt x="876175" y="2361094"/>
                </a:cubicBezTo>
                <a:cubicBezTo>
                  <a:pt x="895531" y="2368770"/>
                  <a:pt x="924688" y="2366484"/>
                  <a:pt x="921585" y="2396456"/>
                </a:cubicBezTo>
                <a:cubicBezTo>
                  <a:pt x="913744" y="2403726"/>
                  <a:pt x="898063" y="2403154"/>
                  <a:pt x="891285" y="2411566"/>
                </a:cubicBezTo>
                <a:cubicBezTo>
                  <a:pt x="874216" y="2407564"/>
                  <a:pt x="893898" y="2382082"/>
                  <a:pt x="871113" y="2376202"/>
                </a:cubicBezTo>
                <a:close/>
                <a:moveTo>
                  <a:pt x="865150" y="1484270"/>
                </a:moveTo>
                <a:cubicBezTo>
                  <a:pt x="867846" y="1476758"/>
                  <a:pt x="872665" y="1471530"/>
                  <a:pt x="875277" y="1464098"/>
                </a:cubicBezTo>
                <a:cubicBezTo>
                  <a:pt x="886060" y="1483536"/>
                  <a:pt x="904108" y="1495786"/>
                  <a:pt x="900515" y="1529680"/>
                </a:cubicBezTo>
                <a:cubicBezTo>
                  <a:pt x="883527" y="1526494"/>
                  <a:pt x="888182" y="1501666"/>
                  <a:pt x="870215" y="1499380"/>
                </a:cubicBezTo>
                <a:cubicBezTo>
                  <a:pt x="870624" y="1492192"/>
                  <a:pt x="871031" y="1485086"/>
                  <a:pt x="865150" y="1484270"/>
                </a:cubicBezTo>
                <a:close/>
                <a:moveTo>
                  <a:pt x="856085" y="1927422"/>
                </a:moveTo>
                <a:cubicBezTo>
                  <a:pt x="859515" y="1911578"/>
                  <a:pt x="869479" y="1920806"/>
                  <a:pt x="881239" y="1922358"/>
                </a:cubicBezTo>
                <a:cubicBezTo>
                  <a:pt x="877564" y="1917620"/>
                  <a:pt x="872011" y="1914680"/>
                  <a:pt x="866130" y="1912312"/>
                </a:cubicBezTo>
                <a:cubicBezTo>
                  <a:pt x="868315" y="1906574"/>
                  <a:pt x="870887" y="1904348"/>
                  <a:pt x="873857" y="1904156"/>
                </a:cubicBezTo>
                <a:cubicBezTo>
                  <a:pt x="882766" y="1903578"/>
                  <a:pt x="895247" y="1921294"/>
                  <a:pt x="911540" y="1917374"/>
                </a:cubicBezTo>
                <a:cubicBezTo>
                  <a:pt x="893735" y="1933466"/>
                  <a:pt x="874461" y="1932648"/>
                  <a:pt x="856085" y="1927422"/>
                </a:cubicBezTo>
                <a:close/>
                <a:moveTo>
                  <a:pt x="851022" y="2285548"/>
                </a:moveTo>
                <a:cubicBezTo>
                  <a:pt x="853696" y="2282954"/>
                  <a:pt x="856704" y="2282704"/>
                  <a:pt x="860001" y="2283762"/>
                </a:cubicBezTo>
                <a:cubicBezTo>
                  <a:pt x="869893" y="2286936"/>
                  <a:pt x="882404" y="2301882"/>
                  <a:pt x="896431" y="2300656"/>
                </a:cubicBezTo>
                <a:cubicBezTo>
                  <a:pt x="894716" y="2312416"/>
                  <a:pt x="893164" y="2324260"/>
                  <a:pt x="876259" y="2320830"/>
                </a:cubicBezTo>
                <a:cubicBezTo>
                  <a:pt x="898473" y="2303434"/>
                  <a:pt x="862374" y="2297962"/>
                  <a:pt x="851022" y="2285548"/>
                </a:cubicBezTo>
                <a:close/>
                <a:moveTo>
                  <a:pt x="851020" y="2335938"/>
                </a:moveTo>
                <a:cubicBezTo>
                  <a:pt x="856819" y="2330058"/>
                  <a:pt x="863536" y="2329752"/>
                  <a:pt x="868599" y="2332958"/>
                </a:cubicBezTo>
                <a:cubicBezTo>
                  <a:pt x="873664" y="2336164"/>
                  <a:pt x="877074" y="2342880"/>
                  <a:pt x="876256" y="2351048"/>
                </a:cubicBezTo>
                <a:cubicBezTo>
                  <a:pt x="861800" y="2352030"/>
                  <a:pt x="848651" y="2351702"/>
                  <a:pt x="851020" y="2335938"/>
                </a:cubicBezTo>
                <a:close/>
                <a:moveTo>
                  <a:pt x="849990" y="1141322"/>
                </a:moveTo>
                <a:cubicBezTo>
                  <a:pt x="849612" y="1134983"/>
                  <a:pt x="850082" y="1127775"/>
                  <a:pt x="850040" y="1121078"/>
                </a:cubicBezTo>
                <a:cubicBezTo>
                  <a:pt x="863334" y="1113116"/>
                  <a:pt x="883699" y="1099778"/>
                  <a:pt x="902562" y="1098086"/>
                </a:cubicBezTo>
                <a:cubicBezTo>
                  <a:pt x="908848" y="1097522"/>
                  <a:pt x="914970" y="1098252"/>
                  <a:pt x="920606" y="1100904"/>
                </a:cubicBezTo>
                <a:cubicBezTo>
                  <a:pt x="925504" y="1113074"/>
                  <a:pt x="916929" y="1113074"/>
                  <a:pt x="910478" y="1121078"/>
                </a:cubicBezTo>
                <a:cubicBezTo>
                  <a:pt x="900595" y="1133492"/>
                  <a:pt x="874297" y="1148194"/>
                  <a:pt x="855023" y="1156360"/>
                </a:cubicBezTo>
                <a:cubicBezTo>
                  <a:pt x="851593" y="1153134"/>
                  <a:pt x="850368" y="1147662"/>
                  <a:pt x="849990" y="1141322"/>
                </a:cubicBezTo>
                <a:close/>
                <a:moveTo>
                  <a:pt x="840893" y="2739476"/>
                </a:moveTo>
                <a:cubicBezTo>
                  <a:pt x="840077" y="2757118"/>
                  <a:pt x="858616" y="2755320"/>
                  <a:pt x="866129" y="2764712"/>
                </a:cubicBezTo>
                <a:cubicBezTo>
                  <a:pt x="860985" y="2753034"/>
                  <a:pt x="856002" y="2741190"/>
                  <a:pt x="840893" y="2739476"/>
                </a:cubicBezTo>
                <a:close/>
                <a:moveTo>
                  <a:pt x="835911" y="2446848"/>
                </a:moveTo>
                <a:cubicBezTo>
                  <a:pt x="846202" y="2448318"/>
                  <a:pt x="840567" y="2465714"/>
                  <a:pt x="851020" y="2467102"/>
                </a:cubicBezTo>
                <a:cubicBezTo>
                  <a:pt x="850776" y="2460160"/>
                  <a:pt x="853389" y="2456076"/>
                  <a:pt x="856084" y="2451992"/>
                </a:cubicBezTo>
                <a:cubicBezTo>
                  <a:pt x="849959" y="2451422"/>
                  <a:pt x="844160" y="2450442"/>
                  <a:pt x="845957" y="2441866"/>
                </a:cubicBezTo>
                <a:cubicBezTo>
                  <a:pt x="849878" y="2440724"/>
                  <a:pt x="855920" y="2441784"/>
                  <a:pt x="856084" y="2436804"/>
                </a:cubicBezTo>
                <a:cubicBezTo>
                  <a:pt x="844568" y="2435414"/>
                  <a:pt x="837136" y="2438028"/>
                  <a:pt x="835911" y="2446848"/>
                </a:cubicBezTo>
                <a:close/>
                <a:moveTo>
                  <a:pt x="762341" y="2189370"/>
                </a:moveTo>
                <a:cubicBezTo>
                  <a:pt x="761050" y="2185776"/>
                  <a:pt x="761611" y="2180783"/>
                  <a:pt x="765266" y="2174556"/>
                </a:cubicBezTo>
                <a:cubicBezTo>
                  <a:pt x="779558" y="2170392"/>
                  <a:pt x="778333" y="2181660"/>
                  <a:pt x="790501" y="2179620"/>
                </a:cubicBezTo>
                <a:cubicBezTo>
                  <a:pt x="786765" y="2198362"/>
                  <a:pt x="766215" y="2200155"/>
                  <a:pt x="762341" y="2189370"/>
                </a:cubicBezTo>
                <a:close/>
                <a:moveTo>
                  <a:pt x="745093" y="2875702"/>
                </a:moveTo>
                <a:cubicBezTo>
                  <a:pt x="748360" y="2872498"/>
                  <a:pt x="751530" y="2872074"/>
                  <a:pt x="754457" y="2873498"/>
                </a:cubicBezTo>
                <a:cubicBezTo>
                  <a:pt x="763240" y="2877770"/>
                  <a:pt x="769839" y="2898672"/>
                  <a:pt x="770329" y="2910984"/>
                </a:cubicBezTo>
                <a:cubicBezTo>
                  <a:pt x="750565" y="2910494"/>
                  <a:pt x="764613" y="2876276"/>
                  <a:pt x="745093" y="2875702"/>
                </a:cubicBezTo>
                <a:close/>
                <a:moveTo>
                  <a:pt x="737753" y="2310131"/>
                </a:moveTo>
                <a:cubicBezTo>
                  <a:pt x="738886" y="2316155"/>
                  <a:pt x="741622" y="2322382"/>
                  <a:pt x="745093" y="2325894"/>
                </a:cubicBezTo>
                <a:cubicBezTo>
                  <a:pt x="746236" y="2321972"/>
                  <a:pt x="749339" y="2320014"/>
                  <a:pt x="755220" y="2320830"/>
                </a:cubicBezTo>
                <a:cubicBezTo>
                  <a:pt x="759386" y="2337000"/>
                  <a:pt x="759548" y="2331284"/>
                  <a:pt x="750157" y="2341002"/>
                </a:cubicBezTo>
                <a:cubicBezTo>
                  <a:pt x="757263" y="2342308"/>
                  <a:pt x="755955" y="2352028"/>
                  <a:pt x="760284" y="2356112"/>
                </a:cubicBezTo>
                <a:cubicBezTo>
                  <a:pt x="776291" y="2351946"/>
                  <a:pt x="785928" y="2341412"/>
                  <a:pt x="795567" y="2330956"/>
                </a:cubicBezTo>
                <a:cubicBezTo>
                  <a:pt x="777681" y="2329242"/>
                  <a:pt x="769513" y="2330630"/>
                  <a:pt x="765266" y="2325894"/>
                </a:cubicBezTo>
                <a:cubicBezTo>
                  <a:pt x="772534" y="2319850"/>
                  <a:pt x="753014" y="2298044"/>
                  <a:pt x="740030" y="2295592"/>
                </a:cubicBezTo>
                <a:cubicBezTo>
                  <a:pt x="737090" y="2298288"/>
                  <a:pt x="736620" y="2304108"/>
                  <a:pt x="737753" y="2310131"/>
                </a:cubicBezTo>
                <a:close/>
                <a:moveTo>
                  <a:pt x="734966" y="2769694"/>
                </a:moveTo>
                <a:cubicBezTo>
                  <a:pt x="743460" y="2778352"/>
                  <a:pt x="757671" y="2766836"/>
                  <a:pt x="765266" y="2759650"/>
                </a:cubicBezTo>
                <a:cubicBezTo>
                  <a:pt x="760080" y="2761160"/>
                  <a:pt x="751320" y="2759118"/>
                  <a:pt x="744450" y="2758974"/>
                </a:cubicBezTo>
                <a:cubicBezTo>
                  <a:pt x="737579" y="2758832"/>
                  <a:pt x="732597" y="2760588"/>
                  <a:pt x="734966" y="2769694"/>
                </a:cubicBezTo>
                <a:close/>
                <a:moveTo>
                  <a:pt x="717237" y="1967998"/>
                </a:moveTo>
                <a:cubicBezTo>
                  <a:pt x="723083" y="1960778"/>
                  <a:pt x="750096" y="1960334"/>
                  <a:pt x="760202" y="1957638"/>
                </a:cubicBezTo>
                <a:cubicBezTo>
                  <a:pt x="753506" y="1971196"/>
                  <a:pt x="728351" y="1966214"/>
                  <a:pt x="719857" y="1977810"/>
                </a:cubicBezTo>
                <a:cubicBezTo>
                  <a:pt x="715692" y="1973563"/>
                  <a:pt x="715289" y="1970404"/>
                  <a:pt x="717237" y="1967998"/>
                </a:cubicBezTo>
                <a:close/>
                <a:moveTo>
                  <a:pt x="699685" y="2815186"/>
                </a:moveTo>
                <a:cubicBezTo>
                  <a:pt x="709730" y="2812654"/>
                  <a:pt x="711199" y="2843034"/>
                  <a:pt x="719857" y="2825312"/>
                </a:cubicBezTo>
                <a:cubicBezTo>
                  <a:pt x="708096" y="2822372"/>
                  <a:pt x="708096" y="2810040"/>
                  <a:pt x="719857" y="2820168"/>
                </a:cubicBezTo>
                <a:cubicBezTo>
                  <a:pt x="716243" y="2813124"/>
                  <a:pt x="726549" y="2807136"/>
                  <a:pt x="725553" y="2803204"/>
                </a:cubicBezTo>
                <a:cubicBezTo>
                  <a:pt x="725222" y="2801892"/>
                  <a:pt x="723634" y="2800810"/>
                  <a:pt x="719857" y="2799994"/>
                </a:cubicBezTo>
                <a:cubicBezTo>
                  <a:pt x="719531" y="2803098"/>
                  <a:pt x="719122" y="2805956"/>
                  <a:pt x="714792" y="2805058"/>
                </a:cubicBezTo>
                <a:cubicBezTo>
                  <a:pt x="713649" y="2801138"/>
                  <a:pt x="714630" y="2795094"/>
                  <a:pt x="709730" y="2795012"/>
                </a:cubicBezTo>
                <a:cubicBezTo>
                  <a:pt x="707116" y="2802444"/>
                  <a:pt x="702298" y="2807672"/>
                  <a:pt x="699685" y="2815186"/>
                </a:cubicBezTo>
                <a:close/>
                <a:moveTo>
                  <a:pt x="663259" y="334260"/>
                </a:moveTo>
                <a:cubicBezTo>
                  <a:pt x="661217" y="312046"/>
                  <a:pt x="687434" y="318090"/>
                  <a:pt x="678368" y="288852"/>
                </a:cubicBezTo>
                <a:cubicBezTo>
                  <a:pt x="687025" y="282400"/>
                  <a:pt x="698215" y="278398"/>
                  <a:pt x="698541" y="263614"/>
                </a:cubicBezTo>
                <a:cubicBezTo>
                  <a:pt x="701889" y="238460"/>
                  <a:pt x="683432" y="235030"/>
                  <a:pt x="678368" y="218206"/>
                </a:cubicBezTo>
                <a:cubicBezTo>
                  <a:pt x="678531" y="198114"/>
                  <a:pt x="678531" y="177860"/>
                  <a:pt x="678531" y="157688"/>
                </a:cubicBezTo>
                <a:cubicBezTo>
                  <a:pt x="691844" y="154748"/>
                  <a:pt x="698050" y="137514"/>
                  <a:pt x="713814" y="132452"/>
                </a:cubicBezTo>
                <a:cubicBezTo>
                  <a:pt x="731374" y="126816"/>
                  <a:pt x="755467" y="136534"/>
                  <a:pt x="774332" y="127388"/>
                </a:cubicBezTo>
                <a:cubicBezTo>
                  <a:pt x="803161" y="138984"/>
                  <a:pt x="818190" y="164302"/>
                  <a:pt x="839913" y="182924"/>
                </a:cubicBezTo>
                <a:cubicBezTo>
                  <a:pt x="854123" y="183660"/>
                  <a:pt x="852572" y="168632"/>
                  <a:pt x="860087" y="162752"/>
                </a:cubicBezTo>
                <a:cubicBezTo>
                  <a:pt x="881648" y="169776"/>
                  <a:pt x="884016" y="195992"/>
                  <a:pt x="920606" y="187988"/>
                </a:cubicBezTo>
                <a:cubicBezTo>
                  <a:pt x="918563" y="200156"/>
                  <a:pt x="929834" y="198932"/>
                  <a:pt x="925668" y="213224"/>
                </a:cubicBezTo>
                <a:cubicBezTo>
                  <a:pt x="953029" y="231272"/>
                  <a:pt x="983409" y="246300"/>
                  <a:pt x="981123" y="293914"/>
                </a:cubicBezTo>
                <a:cubicBezTo>
                  <a:pt x="983267" y="303348"/>
                  <a:pt x="998136" y="314664"/>
                  <a:pt x="1001991" y="322592"/>
                </a:cubicBezTo>
                <a:cubicBezTo>
                  <a:pt x="1003276" y="325236"/>
                  <a:pt x="1003338" y="327502"/>
                  <a:pt x="1001296" y="329198"/>
                </a:cubicBezTo>
                <a:cubicBezTo>
                  <a:pt x="985124" y="342918"/>
                  <a:pt x="971404" y="321764"/>
                  <a:pt x="950823" y="324134"/>
                </a:cubicBezTo>
                <a:cubicBezTo>
                  <a:pt x="931467" y="323234"/>
                  <a:pt x="931304" y="341528"/>
                  <a:pt x="915540" y="344306"/>
                </a:cubicBezTo>
                <a:cubicBezTo>
                  <a:pt x="919706" y="398944"/>
                  <a:pt x="885567" y="415196"/>
                  <a:pt x="865068" y="445170"/>
                </a:cubicBezTo>
                <a:cubicBezTo>
                  <a:pt x="864496" y="459706"/>
                  <a:pt x="867846" y="478164"/>
                  <a:pt x="860006" y="485516"/>
                </a:cubicBezTo>
                <a:cubicBezTo>
                  <a:pt x="852654" y="457502"/>
                  <a:pt x="808552" y="466404"/>
                  <a:pt x="774250" y="465342"/>
                </a:cubicBezTo>
                <a:cubicBezTo>
                  <a:pt x="753914" y="457094"/>
                  <a:pt x="736926" y="445496"/>
                  <a:pt x="728841" y="424996"/>
                </a:cubicBezTo>
                <a:cubicBezTo>
                  <a:pt x="722389" y="431856"/>
                  <a:pt x="704992" y="431856"/>
                  <a:pt x="698541" y="424996"/>
                </a:cubicBezTo>
                <a:cubicBezTo>
                  <a:pt x="697806" y="412420"/>
                  <a:pt x="706464" y="409398"/>
                  <a:pt x="708668" y="399760"/>
                </a:cubicBezTo>
                <a:cubicBezTo>
                  <a:pt x="701971" y="391350"/>
                  <a:pt x="686208" y="391920"/>
                  <a:pt x="678368" y="384652"/>
                </a:cubicBezTo>
                <a:cubicBezTo>
                  <a:pt x="678368" y="371176"/>
                  <a:pt x="678368" y="357782"/>
                  <a:pt x="678368" y="344306"/>
                </a:cubicBezTo>
                <a:cubicBezTo>
                  <a:pt x="671752" y="342508"/>
                  <a:pt x="670446" y="335486"/>
                  <a:pt x="663259" y="334260"/>
                </a:cubicBezTo>
                <a:close/>
                <a:moveTo>
                  <a:pt x="660657" y="1465323"/>
                </a:moveTo>
                <a:cubicBezTo>
                  <a:pt x="659299" y="1457912"/>
                  <a:pt x="659708" y="1450092"/>
                  <a:pt x="663423" y="1438862"/>
                </a:cubicBezTo>
                <a:cubicBezTo>
                  <a:pt x="670692" y="1439148"/>
                  <a:pt x="678940" y="1438454"/>
                  <a:pt x="686291" y="1438668"/>
                </a:cubicBezTo>
                <a:cubicBezTo>
                  <a:pt x="693642" y="1438882"/>
                  <a:pt x="700093" y="1440006"/>
                  <a:pt x="703768" y="1443926"/>
                </a:cubicBezTo>
                <a:cubicBezTo>
                  <a:pt x="699603" y="1466630"/>
                  <a:pt x="691844" y="1485824"/>
                  <a:pt x="668487" y="1489334"/>
                </a:cubicBezTo>
                <a:cubicBezTo>
                  <a:pt x="665138" y="1479738"/>
                  <a:pt x="662014" y="1472735"/>
                  <a:pt x="660657" y="1465323"/>
                </a:cubicBezTo>
                <a:close/>
                <a:moveTo>
                  <a:pt x="649212" y="1967766"/>
                </a:moveTo>
                <a:cubicBezTo>
                  <a:pt x="644802" y="1951596"/>
                  <a:pt x="662279" y="1957312"/>
                  <a:pt x="664321" y="1947594"/>
                </a:cubicBezTo>
                <a:cubicBezTo>
                  <a:pt x="671100" y="1950942"/>
                  <a:pt x="673714" y="1958374"/>
                  <a:pt x="674448" y="1967766"/>
                </a:cubicBezTo>
                <a:cubicBezTo>
                  <a:pt x="667833" y="1974218"/>
                  <a:pt x="655827" y="1974218"/>
                  <a:pt x="649212" y="1967766"/>
                </a:cubicBezTo>
                <a:close/>
                <a:moveTo>
                  <a:pt x="639166" y="2941204"/>
                </a:moveTo>
                <a:cubicBezTo>
                  <a:pt x="640636" y="2930914"/>
                  <a:pt x="652804" y="2931322"/>
                  <a:pt x="654276" y="2921032"/>
                </a:cubicBezTo>
                <a:cubicBezTo>
                  <a:pt x="663095" y="2925686"/>
                  <a:pt x="671835" y="2930424"/>
                  <a:pt x="669385" y="2946268"/>
                </a:cubicBezTo>
                <a:cubicBezTo>
                  <a:pt x="653949" y="2949944"/>
                  <a:pt x="651009" y="2941122"/>
                  <a:pt x="639166" y="2941204"/>
                </a:cubicBezTo>
                <a:close/>
                <a:moveTo>
                  <a:pt x="618910" y="2855450"/>
                </a:moveTo>
                <a:cubicBezTo>
                  <a:pt x="636388" y="2851448"/>
                  <a:pt x="640228" y="2861084"/>
                  <a:pt x="649211" y="2865576"/>
                </a:cubicBezTo>
                <a:cubicBezTo>
                  <a:pt x="649620" y="2856754"/>
                  <a:pt x="648069" y="2849894"/>
                  <a:pt x="644148" y="2845404"/>
                </a:cubicBezTo>
                <a:cubicBezTo>
                  <a:pt x="631896" y="2856020"/>
                  <a:pt x="618176" y="2837398"/>
                  <a:pt x="618910" y="2855450"/>
                </a:cubicBezTo>
                <a:close/>
                <a:moveTo>
                  <a:pt x="608865" y="2830294"/>
                </a:moveTo>
                <a:cubicBezTo>
                  <a:pt x="616298" y="2832908"/>
                  <a:pt x="621607" y="2837726"/>
                  <a:pt x="629038" y="2840340"/>
                </a:cubicBezTo>
                <a:cubicBezTo>
                  <a:pt x="628793" y="2833398"/>
                  <a:pt x="631407" y="2829314"/>
                  <a:pt x="634102" y="2825230"/>
                </a:cubicBezTo>
                <a:cubicBezTo>
                  <a:pt x="630345" y="2821230"/>
                  <a:pt x="625200" y="2820310"/>
                  <a:pt x="620412" y="2821484"/>
                </a:cubicBezTo>
                <a:cubicBezTo>
                  <a:pt x="615624" y="2822658"/>
                  <a:pt x="611194" y="2825924"/>
                  <a:pt x="608865" y="2830294"/>
                </a:cubicBezTo>
                <a:close/>
                <a:moveTo>
                  <a:pt x="593756" y="1892058"/>
                </a:moveTo>
                <a:cubicBezTo>
                  <a:pt x="594920" y="1889362"/>
                  <a:pt x="597794" y="1887586"/>
                  <a:pt x="601349" y="1886702"/>
                </a:cubicBezTo>
                <a:cubicBezTo>
                  <a:pt x="609349" y="1884716"/>
                  <a:pt x="620798" y="1887252"/>
                  <a:pt x="623981" y="1894018"/>
                </a:cubicBezTo>
                <a:cubicBezTo>
                  <a:pt x="625042" y="1896274"/>
                  <a:pt x="625185" y="1899000"/>
                  <a:pt x="623975" y="1902184"/>
                </a:cubicBezTo>
                <a:cubicBezTo>
                  <a:pt x="606578" y="1906186"/>
                  <a:pt x="602740" y="1896550"/>
                  <a:pt x="593756" y="1892058"/>
                </a:cubicBezTo>
                <a:close/>
                <a:moveTo>
                  <a:pt x="587796" y="551096"/>
                </a:moveTo>
                <a:cubicBezTo>
                  <a:pt x="588286" y="538192"/>
                  <a:pt x="606580" y="543012"/>
                  <a:pt x="613032" y="535988"/>
                </a:cubicBezTo>
                <a:cubicBezTo>
                  <a:pt x="629449" y="527248"/>
                  <a:pt x="638268" y="510832"/>
                  <a:pt x="658441" y="505688"/>
                </a:cubicBezTo>
                <a:cubicBezTo>
                  <a:pt x="666446" y="522758"/>
                  <a:pt x="687190" y="532966"/>
                  <a:pt x="688659" y="556162"/>
                </a:cubicBezTo>
                <a:cubicBezTo>
                  <a:pt x="689558" y="569390"/>
                  <a:pt x="681065" y="580988"/>
                  <a:pt x="678614" y="596506"/>
                </a:cubicBezTo>
                <a:cubicBezTo>
                  <a:pt x="661789" y="596506"/>
                  <a:pt x="644965" y="596506"/>
                  <a:pt x="628141" y="596506"/>
                </a:cubicBezTo>
                <a:cubicBezTo>
                  <a:pt x="625529" y="584010"/>
                  <a:pt x="615809" y="578538"/>
                  <a:pt x="607968" y="571270"/>
                </a:cubicBezTo>
                <a:cubicBezTo>
                  <a:pt x="603395" y="562450"/>
                  <a:pt x="596698" y="555672"/>
                  <a:pt x="587796" y="551096"/>
                </a:cubicBezTo>
                <a:close/>
                <a:moveTo>
                  <a:pt x="583629" y="1922358"/>
                </a:moveTo>
                <a:cubicBezTo>
                  <a:pt x="583629" y="1917292"/>
                  <a:pt x="583629" y="1912312"/>
                  <a:pt x="583629" y="1907248"/>
                </a:cubicBezTo>
                <a:cubicBezTo>
                  <a:pt x="592041" y="1907248"/>
                  <a:pt x="600454" y="1907248"/>
                  <a:pt x="608866" y="1907248"/>
                </a:cubicBezTo>
                <a:cubicBezTo>
                  <a:pt x="613032" y="1921458"/>
                  <a:pt x="601760" y="1920316"/>
                  <a:pt x="603802" y="1932484"/>
                </a:cubicBezTo>
                <a:cubicBezTo>
                  <a:pt x="596371" y="1929788"/>
                  <a:pt x="591144" y="1924970"/>
                  <a:pt x="583629" y="1922358"/>
                </a:cubicBezTo>
                <a:close/>
                <a:moveTo>
                  <a:pt x="566459" y="3072368"/>
                </a:moveTo>
                <a:cubicBezTo>
                  <a:pt x="566459" y="3058933"/>
                  <a:pt x="570522" y="3045498"/>
                  <a:pt x="578648" y="3047132"/>
                </a:cubicBezTo>
                <a:cubicBezTo>
                  <a:pt x="572441" y="3068530"/>
                  <a:pt x="576770" y="3074246"/>
                  <a:pt x="578648" y="3097602"/>
                </a:cubicBezTo>
                <a:cubicBezTo>
                  <a:pt x="570522" y="3099237"/>
                  <a:pt x="566459" y="3085802"/>
                  <a:pt x="566459" y="3072368"/>
                </a:cubicBezTo>
                <a:close/>
                <a:moveTo>
                  <a:pt x="563458" y="1609638"/>
                </a:moveTo>
                <a:cubicBezTo>
                  <a:pt x="563458" y="1604574"/>
                  <a:pt x="563458" y="1599510"/>
                  <a:pt x="563458" y="1594528"/>
                </a:cubicBezTo>
                <a:cubicBezTo>
                  <a:pt x="569338" y="1590280"/>
                  <a:pt x="577015" y="1587912"/>
                  <a:pt x="588694" y="1589464"/>
                </a:cubicBezTo>
                <a:cubicBezTo>
                  <a:pt x="592205" y="1608084"/>
                  <a:pt x="580691" y="1611762"/>
                  <a:pt x="563458" y="1609638"/>
                </a:cubicBezTo>
                <a:close/>
                <a:moveTo>
                  <a:pt x="562558" y="480534"/>
                </a:moveTo>
                <a:cubicBezTo>
                  <a:pt x="562314" y="465098"/>
                  <a:pt x="567133" y="454808"/>
                  <a:pt x="577668" y="450316"/>
                </a:cubicBezTo>
                <a:cubicBezTo>
                  <a:pt x="594982" y="451458"/>
                  <a:pt x="599637" y="465262"/>
                  <a:pt x="602904" y="480534"/>
                </a:cubicBezTo>
                <a:cubicBezTo>
                  <a:pt x="584773" y="482248"/>
                  <a:pt x="578647" y="488212"/>
                  <a:pt x="562558" y="480534"/>
                </a:cubicBezTo>
                <a:close/>
                <a:moveTo>
                  <a:pt x="547368" y="1257144"/>
                </a:moveTo>
                <a:cubicBezTo>
                  <a:pt x="550309" y="1236480"/>
                  <a:pt x="551943" y="1214674"/>
                  <a:pt x="567540" y="1206752"/>
                </a:cubicBezTo>
                <a:cubicBezTo>
                  <a:pt x="567540" y="1196624"/>
                  <a:pt x="567540" y="1186578"/>
                  <a:pt x="567540" y="1176452"/>
                </a:cubicBezTo>
                <a:cubicBezTo>
                  <a:pt x="585754" y="1147622"/>
                  <a:pt x="613685" y="1128510"/>
                  <a:pt x="638187" y="1105888"/>
                </a:cubicBezTo>
                <a:cubicBezTo>
                  <a:pt x="669794" y="1102132"/>
                  <a:pt x="701972" y="1099028"/>
                  <a:pt x="739050" y="1100824"/>
                </a:cubicBezTo>
                <a:cubicBezTo>
                  <a:pt x="752445" y="1115280"/>
                  <a:pt x="776619" y="1131532"/>
                  <a:pt x="799651" y="1121080"/>
                </a:cubicBezTo>
                <a:cubicBezTo>
                  <a:pt x="818354" y="1119608"/>
                  <a:pt x="801937" y="1083020"/>
                  <a:pt x="824887" y="1085716"/>
                </a:cubicBezTo>
                <a:cubicBezTo>
                  <a:pt x="837383" y="1100742"/>
                  <a:pt x="827583" y="1125734"/>
                  <a:pt x="809777" y="1126062"/>
                </a:cubicBezTo>
                <a:cubicBezTo>
                  <a:pt x="813861" y="1153176"/>
                  <a:pt x="799569" y="1167388"/>
                  <a:pt x="809777" y="1186578"/>
                </a:cubicBezTo>
                <a:cubicBezTo>
                  <a:pt x="810267" y="1199566"/>
                  <a:pt x="829460" y="1193766"/>
                  <a:pt x="829951" y="1206752"/>
                </a:cubicBezTo>
                <a:cubicBezTo>
                  <a:pt x="842446" y="1207486"/>
                  <a:pt x="850858" y="1204138"/>
                  <a:pt x="855188" y="1196624"/>
                </a:cubicBezTo>
                <a:cubicBezTo>
                  <a:pt x="867274" y="1201280"/>
                  <a:pt x="868500" y="1216880"/>
                  <a:pt x="890469" y="1211734"/>
                </a:cubicBezTo>
                <a:cubicBezTo>
                  <a:pt x="925343" y="1204384"/>
                  <a:pt x="939718" y="1134718"/>
                  <a:pt x="981286" y="1166324"/>
                </a:cubicBezTo>
                <a:cubicBezTo>
                  <a:pt x="970343" y="1183966"/>
                  <a:pt x="946088" y="1188376"/>
                  <a:pt x="940943" y="1211734"/>
                </a:cubicBezTo>
                <a:cubicBezTo>
                  <a:pt x="943228" y="1234602"/>
                  <a:pt x="957930" y="1245138"/>
                  <a:pt x="971241" y="1257144"/>
                </a:cubicBezTo>
                <a:cubicBezTo>
                  <a:pt x="956541" y="1267678"/>
                  <a:pt x="937675" y="1274048"/>
                  <a:pt x="925832" y="1287442"/>
                </a:cubicBezTo>
                <a:cubicBezTo>
                  <a:pt x="924526" y="1313006"/>
                  <a:pt x="909334" y="1324768"/>
                  <a:pt x="900596" y="1342898"/>
                </a:cubicBezTo>
                <a:cubicBezTo>
                  <a:pt x="867601" y="1341838"/>
                  <a:pt x="849634" y="1355884"/>
                  <a:pt x="829951" y="1368134"/>
                </a:cubicBezTo>
                <a:cubicBezTo>
                  <a:pt x="829951" y="1383244"/>
                  <a:pt x="829951" y="1398354"/>
                  <a:pt x="829951" y="1413544"/>
                </a:cubicBezTo>
                <a:cubicBezTo>
                  <a:pt x="817456" y="1425386"/>
                  <a:pt x="810186" y="1403580"/>
                  <a:pt x="804714" y="1393372"/>
                </a:cubicBezTo>
                <a:cubicBezTo>
                  <a:pt x="789850" y="1400396"/>
                  <a:pt x="785603" y="1418036"/>
                  <a:pt x="764368" y="1418608"/>
                </a:cubicBezTo>
                <a:cubicBezTo>
                  <a:pt x="751546" y="1427672"/>
                  <a:pt x="741500" y="1439434"/>
                  <a:pt x="718959" y="1438780"/>
                </a:cubicBezTo>
                <a:cubicBezTo>
                  <a:pt x="718796" y="1433880"/>
                  <a:pt x="712752" y="1434860"/>
                  <a:pt x="708832" y="1433716"/>
                </a:cubicBezTo>
                <a:cubicBezTo>
                  <a:pt x="694050" y="1384632"/>
                  <a:pt x="675102" y="1339632"/>
                  <a:pt x="607969" y="1342898"/>
                </a:cubicBezTo>
                <a:cubicBezTo>
                  <a:pt x="601108" y="1329668"/>
                  <a:pt x="586733" y="1323786"/>
                  <a:pt x="582731" y="1307616"/>
                </a:cubicBezTo>
                <a:cubicBezTo>
                  <a:pt x="564437" y="1301492"/>
                  <a:pt x="566479" y="1341346"/>
                  <a:pt x="552432" y="1322726"/>
                </a:cubicBezTo>
                <a:cubicBezTo>
                  <a:pt x="543040" y="1313824"/>
                  <a:pt x="553738" y="1307126"/>
                  <a:pt x="562477" y="1302552"/>
                </a:cubicBezTo>
                <a:cubicBezTo>
                  <a:pt x="555453" y="1289404"/>
                  <a:pt x="552432" y="1272252"/>
                  <a:pt x="547368" y="1257144"/>
                </a:cubicBezTo>
                <a:close/>
                <a:moveTo>
                  <a:pt x="527621" y="3052945"/>
                </a:moveTo>
                <a:cubicBezTo>
                  <a:pt x="527047" y="3048141"/>
                  <a:pt x="538854" y="3042108"/>
                  <a:pt x="538303" y="3037084"/>
                </a:cubicBezTo>
                <a:cubicBezTo>
                  <a:pt x="543754" y="3039290"/>
                  <a:pt x="546455" y="3041710"/>
                  <a:pt x="547366" y="3044084"/>
                </a:cubicBezTo>
                <a:cubicBezTo>
                  <a:pt x="550099" y="3051208"/>
                  <a:pt x="536731" y="3057932"/>
                  <a:pt x="533238" y="3057256"/>
                </a:cubicBezTo>
                <a:cubicBezTo>
                  <a:pt x="529379" y="3056011"/>
                  <a:pt x="527812" y="3054546"/>
                  <a:pt x="527621" y="3052945"/>
                </a:cubicBezTo>
                <a:close/>
                <a:moveTo>
                  <a:pt x="523193" y="1987938"/>
                </a:moveTo>
                <a:cubicBezTo>
                  <a:pt x="538791" y="1986712"/>
                  <a:pt x="538873" y="1970052"/>
                  <a:pt x="543284" y="1957638"/>
                </a:cubicBezTo>
                <a:cubicBezTo>
                  <a:pt x="533403" y="1959108"/>
                  <a:pt x="533239" y="1950860"/>
                  <a:pt x="528175" y="1947592"/>
                </a:cubicBezTo>
                <a:cubicBezTo>
                  <a:pt x="519354" y="1965478"/>
                  <a:pt x="531523" y="1960008"/>
                  <a:pt x="533239" y="1977812"/>
                </a:cubicBezTo>
                <a:cubicBezTo>
                  <a:pt x="528175" y="1977812"/>
                  <a:pt x="527195" y="1973728"/>
                  <a:pt x="523193" y="1972746"/>
                </a:cubicBezTo>
                <a:cubicBezTo>
                  <a:pt x="523193" y="1977812"/>
                  <a:pt x="523193" y="1982874"/>
                  <a:pt x="523193" y="1987938"/>
                </a:cubicBezTo>
                <a:close/>
                <a:moveTo>
                  <a:pt x="518047" y="2083820"/>
                </a:moveTo>
                <a:cubicBezTo>
                  <a:pt x="512740" y="2102522"/>
                  <a:pt x="535116" y="2093620"/>
                  <a:pt x="538221" y="2103912"/>
                </a:cubicBezTo>
                <a:cubicBezTo>
                  <a:pt x="532422" y="2111506"/>
                  <a:pt x="520499" y="2125146"/>
                  <a:pt x="538221" y="2129148"/>
                </a:cubicBezTo>
                <a:cubicBezTo>
                  <a:pt x="535198" y="2115998"/>
                  <a:pt x="540263" y="2111016"/>
                  <a:pt x="553330" y="2114040"/>
                </a:cubicBezTo>
                <a:cubicBezTo>
                  <a:pt x="552921" y="2105218"/>
                  <a:pt x="554473" y="2098356"/>
                  <a:pt x="558393" y="2093866"/>
                </a:cubicBezTo>
                <a:cubicBezTo>
                  <a:pt x="542795" y="2084310"/>
                  <a:pt x="527603" y="2089454"/>
                  <a:pt x="518047" y="2083820"/>
                </a:cubicBezTo>
                <a:close/>
                <a:moveTo>
                  <a:pt x="511759" y="745310"/>
                </a:moveTo>
                <a:cubicBezTo>
                  <a:pt x="511759" y="738164"/>
                  <a:pt x="513556" y="731018"/>
                  <a:pt x="517150" y="727670"/>
                </a:cubicBezTo>
                <a:cubicBezTo>
                  <a:pt x="529564" y="727016"/>
                  <a:pt x="541406" y="726934"/>
                  <a:pt x="547368" y="732732"/>
                </a:cubicBezTo>
                <a:cubicBezTo>
                  <a:pt x="543530" y="748986"/>
                  <a:pt x="533403" y="759112"/>
                  <a:pt x="517150" y="762952"/>
                </a:cubicBezTo>
                <a:cubicBezTo>
                  <a:pt x="513556" y="759603"/>
                  <a:pt x="511759" y="752457"/>
                  <a:pt x="511759" y="745310"/>
                </a:cubicBezTo>
                <a:close/>
                <a:moveTo>
                  <a:pt x="481869" y="1433880"/>
                </a:moveTo>
                <a:cubicBezTo>
                  <a:pt x="482849" y="1420364"/>
                  <a:pt x="491648" y="1415362"/>
                  <a:pt x="502102" y="1414974"/>
                </a:cubicBezTo>
                <a:cubicBezTo>
                  <a:pt x="512556" y="1414586"/>
                  <a:pt x="524664" y="1418812"/>
                  <a:pt x="532259" y="1423754"/>
                </a:cubicBezTo>
                <a:cubicBezTo>
                  <a:pt x="532259" y="1432166"/>
                  <a:pt x="532259" y="1440576"/>
                  <a:pt x="532259" y="1448990"/>
                </a:cubicBezTo>
                <a:cubicBezTo>
                  <a:pt x="525726" y="1455932"/>
                  <a:pt x="510372" y="1453970"/>
                  <a:pt x="496978" y="1454052"/>
                </a:cubicBezTo>
                <a:cubicBezTo>
                  <a:pt x="497794" y="1441394"/>
                  <a:pt x="489219" y="1438210"/>
                  <a:pt x="481869" y="1433880"/>
                </a:cubicBezTo>
                <a:close/>
                <a:moveTo>
                  <a:pt x="461696" y="535988"/>
                </a:moveTo>
                <a:cubicBezTo>
                  <a:pt x="461615" y="528558"/>
                  <a:pt x="467454" y="524290"/>
                  <a:pt x="474171" y="522758"/>
                </a:cubicBezTo>
                <a:cubicBezTo>
                  <a:pt x="480889" y="521228"/>
                  <a:pt x="488484" y="522432"/>
                  <a:pt x="491914" y="525944"/>
                </a:cubicBezTo>
                <a:cubicBezTo>
                  <a:pt x="496244" y="544972"/>
                  <a:pt x="469373" y="543748"/>
                  <a:pt x="461696" y="535988"/>
                </a:cubicBezTo>
                <a:close/>
                <a:moveTo>
                  <a:pt x="456632" y="1393454"/>
                </a:moveTo>
                <a:cubicBezTo>
                  <a:pt x="456673" y="1386144"/>
                  <a:pt x="463798" y="1383162"/>
                  <a:pt x="471762" y="1382866"/>
                </a:cubicBezTo>
                <a:cubicBezTo>
                  <a:pt x="479724" y="1382570"/>
                  <a:pt x="488523" y="1384960"/>
                  <a:pt x="491914" y="1388390"/>
                </a:cubicBezTo>
                <a:cubicBezTo>
                  <a:pt x="491831" y="1403090"/>
                  <a:pt x="463409" y="1400396"/>
                  <a:pt x="456632" y="1393454"/>
                </a:cubicBezTo>
                <a:close/>
                <a:moveTo>
                  <a:pt x="427311" y="1362502"/>
                </a:moveTo>
                <a:cubicBezTo>
                  <a:pt x="443074" y="1360134"/>
                  <a:pt x="449852" y="1366830"/>
                  <a:pt x="447485" y="1382674"/>
                </a:cubicBezTo>
                <a:cubicBezTo>
                  <a:pt x="431640" y="1384962"/>
                  <a:pt x="424943" y="1378264"/>
                  <a:pt x="427311" y="1362502"/>
                </a:cubicBezTo>
                <a:close/>
                <a:moveTo>
                  <a:pt x="386067" y="420016"/>
                </a:moveTo>
                <a:cubicBezTo>
                  <a:pt x="381003" y="394944"/>
                  <a:pt x="407792" y="381958"/>
                  <a:pt x="431395" y="374608"/>
                </a:cubicBezTo>
                <a:cubicBezTo>
                  <a:pt x="433599" y="392576"/>
                  <a:pt x="451813" y="394536"/>
                  <a:pt x="461694" y="404906"/>
                </a:cubicBezTo>
                <a:cubicBezTo>
                  <a:pt x="460633" y="407684"/>
                  <a:pt x="461327" y="411420"/>
                  <a:pt x="461939" y="415116"/>
                </a:cubicBezTo>
                <a:cubicBezTo>
                  <a:pt x="462552" y="418812"/>
                  <a:pt x="463082" y="422466"/>
                  <a:pt x="461694" y="425080"/>
                </a:cubicBezTo>
                <a:cubicBezTo>
                  <a:pt x="458917" y="430144"/>
                  <a:pt x="450098" y="426306"/>
                  <a:pt x="446585" y="430144"/>
                </a:cubicBezTo>
                <a:cubicBezTo>
                  <a:pt x="442257" y="434798"/>
                  <a:pt x="438419" y="447132"/>
                  <a:pt x="431477" y="450318"/>
                </a:cubicBezTo>
                <a:cubicBezTo>
                  <a:pt x="421758" y="454726"/>
                  <a:pt x="399054" y="442150"/>
                  <a:pt x="396195" y="460362"/>
                </a:cubicBezTo>
                <a:cubicBezTo>
                  <a:pt x="391131" y="451134"/>
                  <a:pt x="388355" y="431368"/>
                  <a:pt x="386067" y="420016"/>
                </a:cubicBezTo>
                <a:close/>
                <a:moveTo>
                  <a:pt x="366793" y="1680202"/>
                </a:moveTo>
                <a:cubicBezTo>
                  <a:pt x="368917" y="1675384"/>
                  <a:pt x="374449" y="1671974"/>
                  <a:pt x="380473" y="1670840"/>
                </a:cubicBezTo>
                <a:cubicBezTo>
                  <a:pt x="386496" y="1669706"/>
                  <a:pt x="393009" y="1670850"/>
                  <a:pt x="397093" y="1675138"/>
                </a:cubicBezTo>
                <a:cubicBezTo>
                  <a:pt x="401504" y="1691308"/>
                  <a:pt x="384026" y="1685592"/>
                  <a:pt x="381985" y="1695310"/>
                </a:cubicBezTo>
                <a:cubicBezTo>
                  <a:pt x="372347" y="1694820"/>
                  <a:pt x="378390" y="1678732"/>
                  <a:pt x="366793" y="1680202"/>
                </a:cubicBezTo>
                <a:close/>
                <a:moveTo>
                  <a:pt x="366343" y="1950727"/>
                </a:moveTo>
                <a:cubicBezTo>
                  <a:pt x="365241" y="1956495"/>
                  <a:pt x="365976" y="1962049"/>
                  <a:pt x="371857" y="1962702"/>
                </a:cubicBezTo>
                <a:cubicBezTo>
                  <a:pt x="386067" y="1943836"/>
                  <a:pt x="413019" y="1981568"/>
                  <a:pt x="427312" y="1962702"/>
                </a:cubicBezTo>
                <a:cubicBezTo>
                  <a:pt x="402810" y="1960334"/>
                  <a:pt x="406567" y="1929626"/>
                  <a:pt x="371857" y="1937464"/>
                </a:cubicBezTo>
                <a:cubicBezTo>
                  <a:pt x="370387" y="1938976"/>
                  <a:pt x="367446" y="1944959"/>
                  <a:pt x="366343" y="1950727"/>
                </a:cubicBezTo>
                <a:close/>
                <a:moveTo>
                  <a:pt x="365732" y="61888"/>
                </a:moveTo>
                <a:cubicBezTo>
                  <a:pt x="364344" y="20154"/>
                  <a:pt x="401831" y="17296"/>
                  <a:pt x="426250" y="1370"/>
                </a:cubicBezTo>
                <a:cubicBezTo>
                  <a:pt x="456959" y="7740"/>
                  <a:pt x="495344" y="6352"/>
                  <a:pt x="507104" y="31588"/>
                </a:cubicBezTo>
                <a:cubicBezTo>
                  <a:pt x="508452" y="36304"/>
                  <a:pt x="508345" y="39560"/>
                  <a:pt x="507463" y="42042"/>
                </a:cubicBezTo>
                <a:cubicBezTo>
                  <a:pt x="504818" y="49484"/>
                  <a:pt x="495201" y="49942"/>
                  <a:pt x="496977" y="61888"/>
                </a:cubicBezTo>
                <a:cubicBezTo>
                  <a:pt x="491589" y="71688"/>
                  <a:pt x="473701" y="68912"/>
                  <a:pt x="466677" y="76996"/>
                </a:cubicBezTo>
                <a:cubicBezTo>
                  <a:pt x="448792" y="74302"/>
                  <a:pt x="454263" y="94882"/>
                  <a:pt x="436377" y="92106"/>
                </a:cubicBezTo>
                <a:cubicBezTo>
                  <a:pt x="398074" y="96760"/>
                  <a:pt x="390069" y="71116"/>
                  <a:pt x="365732" y="61888"/>
                </a:cubicBezTo>
                <a:close/>
                <a:moveTo>
                  <a:pt x="361218" y="2860023"/>
                </a:moveTo>
                <a:cubicBezTo>
                  <a:pt x="363668" y="2852370"/>
                  <a:pt x="373468" y="2852080"/>
                  <a:pt x="376838" y="2845404"/>
                </a:cubicBezTo>
                <a:cubicBezTo>
                  <a:pt x="384106" y="2846546"/>
                  <a:pt x="378553" y="2860430"/>
                  <a:pt x="386965" y="2860512"/>
                </a:cubicBezTo>
                <a:cubicBezTo>
                  <a:pt x="386230" y="2871538"/>
                  <a:pt x="374225" y="2871374"/>
                  <a:pt x="361728" y="2870640"/>
                </a:cubicBezTo>
                <a:cubicBezTo>
                  <a:pt x="360401" y="2865944"/>
                  <a:pt x="360401" y="2862574"/>
                  <a:pt x="361218" y="2860023"/>
                </a:cubicBezTo>
                <a:close/>
                <a:moveTo>
                  <a:pt x="311338" y="1755828"/>
                </a:moveTo>
                <a:cubicBezTo>
                  <a:pt x="329632" y="1775674"/>
                  <a:pt x="341231" y="1772736"/>
                  <a:pt x="366793" y="1781066"/>
                </a:cubicBezTo>
                <a:cubicBezTo>
                  <a:pt x="363118" y="1765630"/>
                  <a:pt x="371938" y="1762688"/>
                  <a:pt x="371857" y="1750766"/>
                </a:cubicBezTo>
                <a:cubicBezTo>
                  <a:pt x="359933" y="1749294"/>
                  <a:pt x="362382" y="1733370"/>
                  <a:pt x="346619" y="1735738"/>
                </a:cubicBezTo>
                <a:cubicBezTo>
                  <a:pt x="346619" y="1739086"/>
                  <a:pt x="346619" y="1742434"/>
                  <a:pt x="346619" y="1745784"/>
                </a:cubicBezTo>
                <a:cubicBezTo>
                  <a:pt x="334125" y="1744314"/>
                  <a:pt x="315994" y="1746682"/>
                  <a:pt x="311338" y="1755828"/>
                </a:cubicBezTo>
                <a:close/>
                <a:moveTo>
                  <a:pt x="305295" y="551098"/>
                </a:moveTo>
                <a:cubicBezTo>
                  <a:pt x="327183" y="556242"/>
                  <a:pt x="327755" y="539990"/>
                  <a:pt x="335594" y="530926"/>
                </a:cubicBezTo>
                <a:cubicBezTo>
                  <a:pt x="329714" y="526678"/>
                  <a:pt x="322038" y="524310"/>
                  <a:pt x="310360" y="525862"/>
                </a:cubicBezTo>
                <a:cubicBezTo>
                  <a:pt x="311994" y="537540"/>
                  <a:pt x="309543" y="545216"/>
                  <a:pt x="305295" y="551098"/>
                </a:cubicBezTo>
                <a:close/>
                <a:moveTo>
                  <a:pt x="269379" y="397281"/>
                </a:moveTo>
                <a:cubicBezTo>
                  <a:pt x="269379" y="387981"/>
                  <a:pt x="271278" y="378691"/>
                  <a:pt x="275076" y="374608"/>
                </a:cubicBezTo>
                <a:cubicBezTo>
                  <a:pt x="287491" y="373954"/>
                  <a:pt x="299414" y="373872"/>
                  <a:pt x="305376" y="379670"/>
                </a:cubicBezTo>
                <a:cubicBezTo>
                  <a:pt x="310930" y="405560"/>
                  <a:pt x="287817" y="429082"/>
                  <a:pt x="275076" y="420016"/>
                </a:cubicBezTo>
                <a:cubicBezTo>
                  <a:pt x="271278" y="415891"/>
                  <a:pt x="269379" y="406581"/>
                  <a:pt x="269379" y="397281"/>
                </a:cubicBezTo>
                <a:close/>
                <a:moveTo>
                  <a:pt x="265930" y="1614620"/>
                </a:moveTo>
                <a:cubicBezTo>
                  <a:pt x="275975" y="1614540"/>
                  <a:pt x="272382" y="1600900"/>
                  <a:pt x="286102" y="1604494"/>
                </a:cubicBezTo>
                <a:cubicBezTo>
                  <a:pt x="293045" y="1599266"/>
                  <a:pt x="315994" y="1584484"/>
                  <a:pt x="306276" y="1579256"/>
                </a:cubicBezTo>
                <a:cubicBezTo>
                  <a:pt x="307255" y="1573540"/>
                  <a:pt x="311339" y="1576398"/>
                  <a:pt x="311339" y="1579256"/>
                </a:cubicBezTo>
                <a:cubicBezTo>
                  <a:pt x="326939" y="1576480"/>
                  <a:pt x="324570" y="1555654"/>
                  <a:pt x="341558" y="1554184"/>
                </a:cubicBezTo>
                <a:cubicBezTo>
                  <a:pt x="342456" y="1565210"/>
                  <a:pt x="337474" y="1570272"/>
                  <a:pt x="326448" y="1569294"/>
                </a:cubicBezTo>
                <a:cubicBezTo>
                  <a:pt x="332900" y="1579992"/>
                  <a:pt x="328490" y="1595020"/>
                  <a:pt x="331512" y="1604574"/>
                </a:cubicBezTo>
                <a:cubicBezTo>
                  <a:pt x="332329" y="1607190"/>
                  <a:pt x="347439" y="1621970"/>
                  <a:pt x="346621" y="1619684"/>
                </a:cubicBezTo>
                <a:cubicBezTo>
                  <a:pt x="347846" y="1622950"/>
                  <a:pt x="338291" y="1632914"/>
                  <a:pt x="356748" y="1634794"/>
                </a:cubicBezTo>
                <a:cubicBezTo>
                  <a:pt x="353236" y="1638878"/>
                  <a:pt x="348908" y="1648596"/>
                  <a:pt x="356748" y="1649902"/>
                </a:cubicBezTo>
                <a:cubicBezTo>
                  <a:pt x="353890" y="1654640"/>
                  <a:pt x="342700" y="1657498"/>
                  <a:pt x="351685" y="1660030"/>
                </a:cubicBezTo>
                <a:cubicBezTo>
                  <a:pt x="330940" y="1676200"/>
                  <a:pt x="307990" y="1655048"/>
                  <a:pt x="276057" y="1665094"/>
                </a:cubicBezTo>
                <a:cubicBezTo>
                  <a:pt x="270504" y="1650474"/>
                  <a:pt x="271483" y="1629320"/>
                  <a:pt x="265930" y="1614620"/>
                </a:cubicBezTo>
                <a:close/>
                <a:moveTo>
                  <a:pt x="257151" y="1424848"/>
                </a:moveTo>
                <a:lnTo>
                  <a:pt x="264376" y="1426052"/>
                </a:lnTo>
                <a:cubicBezTo>
                  <a:pt x="280083" y="1425152"/>
                  <a:pt x="288613" y="1414340"/>
                  <a:pt x="306194" y="1412810"/>
                </a:cubicBezTo>
                <a:lnTo>
                  <a:pt x="305797" y="1409924"/>
                </a:lnTo>
                <a:lnTo>
                  <a:pt x="294055" y="1414994"/>
                </a:lnTo>
                <a:cubicBezTo>
                  <a:pt x="285020" y="1418568"/>
                  <a:pt x="274709" y="1420854"/>
                  <a:pt x="259967" y="1418690"/>
                </a:cubicBezTo>
                <a:close/>
                <a:moveTo>
                  <a:pt x="229667" y="435124"/>
                </a:moveTo>
                <a:cubicBezTo>
                  <a:pt x="235711" y="427978"/>
                  <a:pt x="240346" y="426732"/>
                  <a:pt x="246196" y="427264"/>
                </a:cubicBezTo>
                <a:cubicBezTo>
                  <a:pt x="252046" y="427794"/>
                  <a:pt x="259110" y="430102"/>
                  <a:pt x="270013" y="430060"/>
                </a:cubicBezTo>
                <a:cubicBezTo>
                  <a:pt x="275709" y="441024"/>
                  <a:pt x="290732" y="453874"/>
                  <a:pt x="290858" y="469260"/>
                </a:cubicBezTo>
                <a:cubicBezTo>
                  <a:pt x="290900" y="474388"/>
                  <a:pt x="289287" y="479798"/>
                  <a:pt x="285122" y="485516"/>
                </a:cubicBezTo>
                <a:cubicBezTo>
                  <a:pt x="248860" y="486576"/>
                  <a:pt x="235221" y="464854"/>
                  <a:pt x="229667" y="435124"/>
                </a:cubicBezTo>
                <a:close/>
                <a:moveTo>
                  <a:pt x="220521" y="1791192"/>
                </a:moveTo>
                <a:cubicBezTo>
                  <a:pt x="230402" y="1789722"/>
                  <a:pt x="230566" y="1797972"/>
                  <a:pt x="235629" y="1801236"/>
                </a:cubicBezTo>
                <a:cubicBezTo>
                  <a:pt x="235711" y="1792908"/>
                  <a:pt x="249595" y="1798462"/>
                  <a:pt x="250738" y="1791192"/>
                </a:cubicBezTo>
                <a:cubicBezTo>
                  <a:pt x="242898" y="1794562"/>
                  <a:pt x="246038" y="1773536"/>
                  <a:pt x="244410" y="1770944"/>
                </a:cubicBezTo>
                <a:cubicBezTo>
                  <a:pt x="243868" y="1770080"/>
                  <a:pt x="242796" y="1771264"/>
                  <a:pt x="240611" y="1776082"/>
                </a:cubicBezTo>
                <a:cubicBezTo>
                  <a:pt x="244777" y="1809160"/>
                  <a:pt x="226237" y="1763424"/>
                  <a:pt x="220521" y="1791192"/>
                </a:cubicBezTo>
                <a:close/>
                <a:moveTo>
                  <a:pt x="212554" y="1422952"/>
                </a:moveTo>
                <a:lnTo>
                  <a:pt x="216571" y="1434642"/>
                </a:lnTo>
                <a:lnTo>
                  <a:pt x="219510" y="1436420"/>
                </a:lnTo>
                <a:lnTo>
                  <a:pt x="220959" y="1436800"/>
                </a:lnTo>
                <a:cubicBezTo>
                  <a:pt x="223032" y="1437902"/>
                  <a:pt x="224645" y="1438006"/>
                  <a:pt x="229667" y="1433798"/>
                </a:cubicBezTo>
                <a:cubicBezTo>
                  <a:pt x="229667" y="1430450"/>
                  <a:pt x="229667" y="1427102"/>
                  <a:pt x="229667" y="1423752"/>
                </a:cubicBezTo>
                <a:cubicBezTo>
                  <a:pt x="224645" y="1419548"/>
                  <a:pt x="223032" y="1419650"/>
                  <a:pt x="220960" y="1420752"/>
                </a:cubicBezTo>
                <a:close/>
                <a:moveTo>
                  <a:pt x="209495" y="515816"/>
                </a:moveTo>
                <a:cubicBezTo>
                  <a:pt x="209536" y="508914"/>
                  <a:pt x="215479" y="505912"/>
                  <a:pt x="222226" y="505504"/>
                </a:cubicBezTo>
                <a:cubicBezTo>
                  <a:pt x="228975" y="505096"/>
                  <a:pt x="236529" y="507280"/>
                  <a:pt x="239796" y="510750"/>
                </a:cubicBezTo>
                <a:cubicBezTo>
                  <a:pt x="235223" y="519572"/>
                  <a:pt x="230404" y="528310"/>
                  <a:pt x="214560" y="525860"/>
                </a:cubicBezTo>
                <a:cubicBezTo>
                  <a:pt x="215376" y="520060"/>
                  <a:pt x="213416" y="516958"/>
                  <a:pt x="209495" y="515816"/>
                </a:cubicBezTo>
                <a:close/>
                <a:moveTo>
                  <a:pt x="194048" y="222294"/>
                </a:moveTo>
                <a:cubicBezTo>
                  <a:pt x="192707" y="213970"/>
                  <a:pt x="192794" y="204220"/>
                  <a:pt x="194305" y="193052"/>
                </a:cubicBezTo>
                <a:cubicBezTo>
                  <a:pt x="204840" y="186682"/>
                  <a:pt x="208188" y="173206"/>
                  <a:pt x="219541" y="167734"/>
                </a:cubicBezTo>
                <a:cubicBezTo>
                  <a:pt x="250984" y="163160"/>
                  <a:pt x="257109" y="183986"/>
                  <a:pt x="270013" y="198034"/>
                </a:cubicBezTo>
                <a:cubicBezTo>
                  <a:pt x="270829" y="227354"/>
                  <a:pt x="256374" y="241564"/>
                  <a:pt x="244778" y="258552"/>
                </a:cubicBezTo>
                <a:cubicBezTo>
                  <a:pt x="214947" y="259409"/>
                  <a:pt x="198071" y="247266"/>
                  <a:pt x="194048" y="222294"/>
                </a:cubicBezTo>
                <a:close/>
                <a:moveTo>
                  <a:pt x="156073" y="76959"/>
                </a:moveTo>
                <a:cubicBezTo>
                  <a:pt x="156337" y="70570"/>
                  <a:pt x="158736" y="63827"/>
                  <a:pt x="164086" y="56824"/>
                </a:cubicBezTo>
                <a:cubicBezTo>
                  <a:pt x="193977" y="52168"/>
                  <a:pt x="199777" y="71606"/>
                  <a:pt x="214558" y="82060"/>
                </a:cubicBezTo>
                <a:cubicBezTo>
                  <a:pt x="210312" y="87940"/>
                  <a:pt x="207862" y="95618"/>
                  <a:pt x="209495" y="107298"/>
                </a:cubicBezTo>
                <a:cubicBezTo>
                  <a:pt x="196918" y="106480"/>
                  <a:pt x="193734" y="115056"/>
                  <a:pt x="189322" y="122406"/>
                </a:cubicBezTo>
                <a:cubicBezTo>
                  <a:pt x="173703" y="112115"/>
                  <a:pt x="155280" y="96127"/>
                  <a:pt x="156073" y="76959"/>
                </a:cubicBezTo>
                <a:close/>
                <a:moveTo>
                  <a:pt x="119575" y="2774758"/>
                </a:moveTo>
                <a:cubicBezTo>
                  <a:pt x="118023" y="2761446"/>
                  <a:pt x="130110" y="2761772"/>
                  <a:pt x="139747" y="2759650"/>
                </a:cubicBezTo>
                <a:cubicBezTo>
                  <a:pt x="144810" y="2776474"/>
                  <a:pt x="132805" y="2776228"/>
                  <a:pt x="119575" y="2774758"/>
                </a:cubicBezTo>
                <a:close/>
                <a:moveTo>
                  <a:pt x="89437" y="2739476"/>
                </a:moveTo>
                <a:cubicBezTo>
                  <a:pt x="92378" y="2758504"/>
                  <a:pt x="106997" y="2768878"/>
                  <a:pt x="114592" y="2769694"/>
                </a:cubicBezTo>
                <a:cubicBezTo>
                  <a:pt x="121044" y="2778352"/>
                  <a:pt x="125045" y="2789540"/>
                  <a:pt x="139829" y="2789866"/>
                </a:cubicBezTo>
                <a:cubicBezTo>
                  <a:pt x="133867" y="2763732"/>
                  <a:pt x="159184" y="2768878"/>
                  <a:pt x="165065" y="2754504"/>
                </a:cubicBezTo>
                <a:cubicBezTo>
                  <a:pt x="144157" y="2753850"/>
                  <a:pt x="164085" y="2751236"/>
                  <a:pt x="165065" y="2744458"/>
                </a:cubicBezTo>
                <a:cubicBezTo>
                  <a:pt x="148404" y="2747152"/>
                  <a:pt x="133541" y="2740210"/>
                  <a:pt x="144892" y="2729348"/>
                </a:cubicBezTo>
                <a:cubicBezTo>
                  <a:pt x="137950" y="2729594"/>
                  <a:pt x="133785" y="2726980"/>
                  <a:pt x="129783" y="2724286"/>
                </a:cubicBezTo>
                <a:cubicBezTo>
                  <a:pt x="126353" y="2739394"/>
                  <a:pt x="109692" y="2741190"/>
                  <a:pt x="89437" y="2739476"/>
                </a:cubicBezTo>
                <a:close/>
                <a:moveTo>
                  <a:pt x="59056" y="2734412"/>
                </a:moveTo>
                <a:cubicBezTo>
                  <a:pt x="68448" y="2734166"/>
                  <a:pt x="69755" y="2738332"/>
                  <a:pt x="64119" y="2744540"/>
                </a:cubicBezTo>
                <a:cubicBezTo>
                  <a:pt x="97278" y="2744702"/>
                  <a:pt x="71388" y="2796238"/>
                  <a:pt x="89355" y="2799994"/>
                </a:cubicBezTo>
                <a:cubicBezTo>
                  <a:pt x="90498" y="2796074"/>
                  <a:pt x="89519" y="2790030"/>
                  <a:pt x="94419" y="2789948"/>
                </a:cubicBezTo>
                <a:cubicBezTo>
                  <a:pt x="94419" y="2795012"/>
                  <a:pt x="98504" y="2795910"/>
                  <a:pt x="99483" y="2799994"/>
                </a:cubicBezTo>
                <a:cubicBezTo>
                  <a:pt x="90826" y="2799750"/>
                  <a:pt x="86579" y="2803914"/>
                  <a:pt x="84374" y="2810040"/>
                </a:cubicBezTo>
                <a:cubicBezTo>
                  <a:pt x="96461" y="2819678"/>
                  <a:pt x="114429" y="2802770"/>
                  <a:pt x="129783" y="2799994"/>
                </a:cubicBezTo>
                <a:cubicBezTo>
                  <a:pt x="114673" y="2789214"/>
                  <a:pt x="104873" y="2784314"/>
                  <a:pt x="104464" y="2769694"/>
                </a:cubicBezTo>
                <a:cubicBezTo>
                  <a:pt x="83455" y="2772940"/>
                  <a:pt x="84082" y="2739710"/>
                  <a:pt x="73961" y="2731714"/>
                </a:cubicBezTo>
                <a:cubicBezTo>
                  <a:pt x="70587" y="2729048"/>
                  <a:pt x="66018" y="2729186"/>
                  <a:pt x="59056" y="2734412"/>
                </a:cubicBezTo>
                <a:close/>
                <a:moveTo>
                  <a:pt x="58158" y="329196"/>
                </a:moveTo>
                <a:cubicBezTo>
                  <a:pt x="62569" y="321846"/>
                  <a:pt x="65754" y="313190"/>
                  <a:pt x="78331" y="314086"/>
                </a:cubicBezTo>
                <a:cubicBezTo>
                  <a:pt x="81558" y="317394"/>
                  <a:pt x="83171" y="322050"/>
                  <a:pt x="83171" y="326706"/>
                </a:cubicBezTo>
                <a:cubicBezTo>
                  <a:pt x="83171" y="331362"/>
                  <a:pt x="81558" y="336016"/>
                  <a:pt x="78331" y="339324"/>
                </a:cubicBezTo>
                <a:cubicBezTo>
                  <a:pt x="64610" y="343000"/>
                  <a:pt x="68203" y="329278"/>
                  <a:pt x="58158" y="329196"/>
                </a:cubicBezTo>
                <a:close/>
                <a:moveTo>
                  <a:pt x="1" y="370261"/>
                </a:moveTo>
                <a:lnTo>
                  <a:pt x="1" y="0"/>
                </a:lnTo>
                <a:lnTo>
                  <a:pt x="222" y="101"/>
                </a:lnTo>
                <a:cubicBezTo>
                  <a:pt x="7711" y="2277"/>
                  <a:pt x="16485" y="3165"/>
                  <a:pt x="27858" y="1450"/>
                </a:cubicBezTo>
                <a:cubicBezTo>
                  <a:pt x="41252" y="14600"/>
                  <a:pt x="55872" y="16560"/>
                  <a:pt x="68203" y="31752"/>
                </a:cubicBezTo>
                <a:cubicBezTo>
                  <a:pt x="76289" y="41714"/>
                  <a:pt x="84864" y="56090"/>
                  <a:pt x="103486" y="62052"/>
                </a:cubicBezTo>
                <a:cubicBezTo>
                  <a:pt x="103486" y="73812"/>
                  <a:pt x="103486" y="85572"/>
                  <a:pt x="103486" y="97332"/>
                </a:cubicBezTo>
                <a:cubicBezTo>
                  <a:pt x="100792" y="115218"/>
                  <a:pt x="121373" y="109748"/>
                  <a:pt x="118595" y="127552"/>
                </a:cubicBezTo>
                <a:cubicBezTo>
                  <a:pt x="133213" y="149276"/>
                  <a:pt x="92623" y="165284"/>
                  <a:pt x="103486" y="188068"/>
                </a:cubicBezTo>
                <a:cubicBezTo>
                  <a:pt x="103567" y="188232"/>
                  <a:pt x="113205" y="194194"/>
                  <a:pt x="113531" y="193134"/>
                </a:cubicBezTo>
                <a:cubicBezTo>
                  <a:pt x="107570" y="210938"/>
                  <a:pt x="94339" y="215184"/>
                  <a:pt x="83313" y="233478"/>
                </a:cubicBezTo>
                <a:cubicBezTo>
                  <a:pt x="78902" y="250876"/>
                  <a:pt x="60690" y="254550"/>
                  <a:pt x="58076" y="273824"/>
                </a:cubicBezTo>
                <a:cubicBezTo>
                  <a:pt x="51624" y="280848"/>
                  <a:pt x="34228" y="276928"/>
                  <a:pt x="27776" y="283868"/>
                </a:cubicBezTo>
                <a:cubicBezTo>
                  <a:pt x="21570" y="305268"/>
                  <a:pt x="25899" y="310984"/>
                  <a:pt x="27776" y="334342"/>
                </a:cubicBezTo>
                <a:cubicBezTo>
                  <a:pt x="21896" y="335158"/>
                  <a:pt x="23529" y="343572"/>
                  <a:pt x="22714" y="349452"/>
                </a:cubicBezTo>
                <a:cubicBezTo>
                  <a:pt x="9238" y="348144"/>
                  <a:pt x="9564" y="363908"/>
                  <a:pt x="2540" y="369624"/>
                </a:cubicBezTo>
                <a:close/>
                <a:moveTo>
                  <a:pt x="0" y="2896577"/>
                </a:moveTo>
                <a:lnTo>
                  <a:pt x="1" y="580960"/>
                </a:lnTo>
                <a:lnTo>
                  <a:pt x="17813" y="576589"/>
                </a:lnTo>
                <a:cubicBezTo>
                  <a:pt x="24101" y="574476"/>
                  <a:pt x="28674" y="570658"/>
                  <a:pt x="27776" y="561388"/>
                </a:cubicBezTo>
                <a:cubicBezTo>
                  <a:pt x="41171" y="561388"/>
                  <a:pt x="56607" y="563266"/>
                  <a:pt x="63059" y="556324"/>
                </a:cubicBezTo>
                <a:cubicBezTo>
                  <a:pt x="72532" y="549056"/>
                  <a:pt x="85436" y="545054"/>
                  <a:pt x="83231" y="526108"/>
                </a:cubicBezTo>
                <a:cubicBezTo>
                  <a:pt x="105446" y="526514"/>
                  <a:pt x="104221" y="503402"/>
                  <a:pt x="123576" y="500870"/>
                </a:cubicBezTo>
                <a:cubicBezTo>
                  <a:pt x="123576" y="478982"/>
                  <a:pt x="123576" y="457176"/>
                  <a:pt x="123576" y="435288"/>
                </a:cubicBezTo>
                <a:cubicBezTo>
                  <a:pt x="139829" y="442558"/>
                  <a:pt x="159757" y="446150"/>
                  <a:pt x="158859" y="470570"/>
                </a:cubicBezTo>
                <a:cubicBezTo>
                  <a:pt x="158369" y="490252"/>
                  <a:pt x="134194" y="486332"/>
                  <a:pt x="133624" y="505852"/>
                </a:cubicBezTo>
                <a:cubicBezTo>
                  <a:pt x="129947" y="521288"/>
                  <a:pt x="142280" y="520716"/>
                  <a:pt x="138686" y="536152"/>
                </a:cubicBezTo>
                <a:cubicBezTo>
                  <a:pt x="156408" y="543338"/>
                  <a:pt x="192753" y="544808"/>
                  <a:pt x="204269" y="531088"/>
                </a:cubicBezTo>
                <a:cubicBezTo>
                  <a:pt x="225502" y="545544"/>
                  <a:pt x="254333" y="535336"/>
                  <a:pt x="274831" y="541134"/>
                </a:cubicBezTo>
                <a:cubicBezTo>
                  <a:pt x="287817" y="537296"/>
                  <a:pt x="292393" y="525044"/>
                  <a:pt x="289941" y="505852"/>
                </a:cubicBezTo>
                <a:cubicBezTo>
                  <a:pt x="309869" y="489516"/>
                  <a:pt x="340985" y="460606"/>
                  <a:pt x="375697" y="475634"/>
                </a:cubicBezTo>
                <a:cubicBezTo>
                  <a:pt x="378147" y="491558"/>
                  <a:pt x="352583" y="479390"/>
                  <a:pt x="350459" y="490744"/>
                </a:cubicBezTo>
                <a:cubicBezTo>
                  <a:pt x="351603" y="506424"/>
                  <a:pt x="375532" y="499238"/>
                  <a:pt x="390806" y="500788"/>
                </a:cubicBezTo>
                <a:cubicBezTo>
                  <a:pt x="404199" y="507566"/>
                  <a:pt x="405915" y="526026"/>
                  <a:pt x="426087" y="526026"/>
                </a:cubicBezTo>
                <a:cubicBezTo>
                  <a:pt x="425842" y="542604"/>
                  <a:pt x="417593" y="551098"/>
                  <a:pt x="421023" y="571434"/>
                </a:cubicBezTo>
                <a:cubicBezTo>
                  <a:pt x="407138" y="581070"/>
                  <a:pt x="392683" y="590218"/>
                  <a:pt x="385741" y="606714"/>
                </a:cubicBezTo>
                <a:cubicBezTo>
                  <a:pt x="380840" y="625010"/>
                  <a:pt x="408363" y="610964"/>
                  <a:pt x="405915" y="626888"/>
                </a:cubicBezTo>
                <a:cubicBezTo>
                  <a:pt x="413754" y="619618"/>
                  <a:pt x="425596" y="616272"/>
                  <a:pt x="436214" y="611780"/>
                </a:cubicBezTo>
                <a:cubicBezTo>
                  <a:pt x="435233" y="592260"/>
                  <a:pt x="436050" y="574618"/>
                  <a:pt x="441277" y="561306"/>
                </a:cubicBezTo>
                <a:cubicBezTo>
                  <a:pt x="465861" y="562042"/>
                  <a:pt x="497957" y="555098"/>
                  <a:pt x="496732" y="581478"/>
                </a:cubicBezTo>
                <a:cubicBezTo>
                  <a:pt x="512659" y="583930"/>
                  <a:pt x="514536" y="572414"/>
                  <a:pt x="532014" y="576416"/>
                </a:cubicBezTo>
                <a:cubicBezTo>
                  <a:pt x="545408" y="589892"/>
                  <a:pt x="549247" y="612922"/>
                  <a:pt x="567296" y="621824"/>
                </a:cubicBezTo>
                <a:cubicBezTo>
                  <a:pt x="567296" y="635300"/>
                  <a:pt x="567296" y="648696"/>
                  <a:pt x="567296" y="662170"/>
                </a:cubicBezTo>
                <a:cubicBezTo>
                  <a:pt x="556760" y="665110"/>
                  <a:pt x="552922" y="674666"/>
                  <a:pt x="536996" y="672216"/>
                </a:cubicBezTo>
                <a:cubicBezTo>
                  <a:pt x="524663" y="675074"/>
                  <a:pt x="526216" y="691736"/>
                  <a:pt x="506777" y="687408"/>
                </a:cubicBezTo>
                <a:cubicBezTo>
                  <a:pt x="482440" y="688224"/>
                  <a:pt x="481379" y="665682"/>
                  <a:pt x="451324" y="672216"/>
                </a:cubicBezTo>
                <a:cubicBezTo>
                  <a:pt x="444056" y="675074"/>
                  <a:pt x="438990" y="680138"/>
                  <a:pt x="436214" y="687408"/>
                </a:cubicBezTo>
                <a:cubicBezTo>
                  <a:pt x="441849" y="725548"/>
                  <a:pt x="466595" y="744494"/>
                  <a:pt x="486687" y="768098"/>
                </a:cubicBezTo>
                <a:cubicBezTo>
                  <a:pt x="476804" y="783370"/>
                  <a:pt x="474519" y="806402"/>
                  <a:pt x="476560" y="833680"/>
                </a:cubicBezTo>
                <a:cubicBezTo>
                  <a:pt x="483094" y="840622"/>
                  <a:pt x="498448" y="838660"/>
                  <a:pt x="511842" y="838742"/>
                </a:cubicBezTo>
                <a:cubicBezTo>
                  <a:pt x="528584" y="860630"/>
                  <a:pt x="568684" y="859242"/>
                  <a:pt x="587470" y="879090"/>
                </a:cubicBezTo>
                <a:cubicBezTo>
                  <a:pt x="589673" y="896402"/>
                  <a:pt x="585509" y="907348"/>
                  <a:pt x="582405" y="919434"/>
                </a:cubicBezTo>
                <a:cubicBezTo>
                  <a:pt x="569176" y="931440"/>
                  <a:pt x="550554" y="938056"/>
                  <a:pt x="542059" y="954716"/>
                </a:cubicBezTo>
                <a:cubicBezTo>
                  <a:pt x="530953" y="947202"/>
                  <a:pt x="531035" y="960678"/>
                  <a:pt x="521886" y="964762"/>
                </a:cubicBezTo>
                <a:cubicBezTo>
                  <a:pt x="499591" y="974888"/>
                  <a:pt x="463819" y="975134"/>
                  <a:pt x="456304" y="1005106"/>
                </a:cubicBezTo>
                <a:cubicBezTo>
                  <a:pt x="458836" y="1029446"/>
                  <a:pt x="479907" y="1035326"/>
                  <a:pt x="491589" y="1050516"/>
                </a:cubicBezTo>
                <a:cubicBezTo>
                  <a:pt x="492322" y="1059908"/>
                  <a:pt x="494935" y="1067424"/>
                  <a:pt x="501715" y="1070690"/>
                </a:cubicBezTo>
                <a:cubicBezTo>
                  <a:pt x="495425" y="1105156"/>
                  <a:pt x="502776" y="1139212"/>
                  <a:pt x="476478" y="1161508"/>
                </a:cubicBezTo>
                <a:cubicBezTo>
                  <a:pt x="472068" y="1181026"/>
                  <a:pt x="498530" y="1169756"/>
                  <a:pt x="491589" y="1191726"/>
                </a:cubicBezTo>
                <a:cubicBezTo>
                  <a:pt x="484890" y="1200138"/>
                  <a:pt x="463002" y="1193442"/>
                  <a:pt x="456304" y="1201854"/>
                </a:cubicBezTo>
                <a:cubicBezTo>
                  <a:pt x="457122" y="1207734"/>
                  <a:pt x="455161" y="1210838"/>
                  <a:pt x="451242" y="1211898"/>
                </a:cubicBezTo>
                <a:cubicBezTo>
                  <a:pt x="456632" y="1233378"/>
                  <a:pt x="451404" y="1265556"/>
                  <a:pt x="466351" y="1277480"/>
                </a:cubicBezTo>
                <a:cubicBezTo>
                  <a:pt x="461369" y="1290956"/>
                  <a:pt x="455978" y="1304106"/>
                  <a:pt x="456304" y="1322890"/>
                </a:cubicBezTo>
                <a:cubicBezTo>
                  <a:pt x="443483" y="1323462"/>
                  <a:pt x="436787" y="1330240"/>
                  <a:pt x="436132" y="1343062"/>
                </a:cubicBezTo>
                <a:cubicBezTo>
                  <a:pt x="420370" y="1340694"/>
                  <a:pt x="421921" y="1355722"/>
                  <a:pt x="415960" y="1363236"/>
                </a:cubicBezTo>
                <a:lnTo>
                  <a:pt x="405629" y="1368056"/>
                </a:lnTo>
                <a:lnTo>
                  <a:pt x="402731" y="1379662"/>
                </a:lnTo>
                <a:cubicBezTo>
                  <a:pt x="403489" y="1395624"/>
                  <a:pt x="417959" y="1407276"/>
                  <a:pt x="432292" y="1412728"/>
                </a:cubicBezTo>
                <a:cubicBezTo>
                  <a:pt x="435070" y="1423918"/>
                  <a:pt x="422656" y="1419916"/>
                  <a:pt x="422247" y="1427838"/>
                </a:cubicBezTo>
                <a:cubicBezTo>
                  <a:pt x="412529" y="1425796"/>
                  <a:pt x="421839" y="1404806"/>
                  <a:pt x="402075" y="1412728"/>
                </a:cubicBezTo>
                <a:cubicBezTo>
                  <a:pt x="408118" y="1435270"/>
                  <a:pt x="413672" y="1432166"/>
                  <a:pt x="402075" y="1453074"/>
                </a:cubicBezTo>
                <a:cubicBezTo>
                  <a:pt x="390723" y="1450990"/>
                  <a:pt x="382066" y="1446192"/>
                  <a:pt x="373010" y="1441792"/>
                </a:cubicBezTo>
                <a:lnTo>
                  <a:pt x="341683" y="1432938"/>
                </a:lnTo>
                <a:lnTo>
                  <a:pt x="341822" y="1434922"/>
                </a:lnTo>
                <a:cubicBezTo>
                  <a:pt x="343701" y="1440598"/>
                  <a:pt x="345926" y="1445926"/>
                  <a:pt x="345395" y="1454052"/>
                </a:cubicBezTo>
                <a:cubicBezTo>
                  <a:pt x="341067" y="1453074"/>
                  <a:pt x="340659" y="1456014"/>
                  <a:pt x="340333" y="1459118"/>
                </a:cubicBezTo>
                <a:lnTo>
                  <a:pt x="338638" y="1465728"/>
                </a:lnTo>
                <a:lnTo>
                  <a:pt x="339237" y="1468080"/>
                </a:lnTo>
                <a:cubicBezTo>
                  <a:pt x="339760" y="1472778"/>
                  <a:pt x="339269" y="1477840"/>
                  <a:pt x="336492" y="1483374"/>
                </a:cubicBezTo>
                <a:cubicBezTo>
                  <a:pt x="334043" y="1499218"/>
                  <a:pt x="351929" y="1494808"/>
                  <a:pt x="346538" y="1513592"/>
                </a:cubicBezTo>
                <a:cubicBezTo>
                  <a:pt x="339882" y="1519392"/>
                  <a:pt x="331878" y="1522290"/>
                  <a:pt x="323864" y="1522290"/>
                </a:cubicBezTo>
                <a:lnTo>
                  <a:pt x="307832" y="1516156"/>
                </a:lnTo>
                <a:lnTo>
                  <a:pt x="305050" y="1519634"/>
                </a:lnTo>
                <a:cubicBezTo>
                  <a:pt x="305050" y="1534744"/>
                  <a:pt x="305050" y="1549936"/>
                  <a:pt x="305050" y="1565044"/>
                </a:cubicBezTo>
                <a:lnTo>
                  <a:pt x="290701" y="1573954"/>
                </a:lnTo>
                <a:lnTo>
                  <a:pt x="291084" y="1574110"/>
                </a:lnTo>
                <a:lnTo>
                  <a:pt x="289408" y="1574758"/>
                </a:lnTo>
                <a:lnTo>
                  <a:pt x="280161" y="1580500"/>
                </a:lnTo>
                <a:cubicBezTo>
                  <a:pt x="272933" y="1586728"/>
                  <a:pt x="265603" y="1592854"/>
                  <a:pt x="254660" y="1595344"/>
                </a:cubicBezTo>
                <a:cubicBezTo>
                  <a:pt x="255721" y="1605676"/>
                  <a:pt x="254557" y="1613762"/>
                  <a:pt x="252444" y="1620898"/>
                </a:cubicBezTo>
                <a:lnTo>
                  <a:pt x="245985" y="1637110"/>
                </a:lnTo>
                <a:lnTo>
                  <a:pt x="250820" y="1639528"/>
                </a:lnTo>
                <a:cubicBezTo>
                  <a:pt x="246572" y="1645410"/>
                  <a:pt x="244123" y="1653086"/>
                  <a:pt x="245756" y="1664766"/>
                </a:cubicBezTo>
                <a:cubicBezTo>
                  <a:pt x="236691" y="1664112"/>
                  <a:pt x="235140" y="1670890"/>
                  <a:pt x="225583" y="1669830"/>
                </a:cubicBezTo>
                <a:cubicBezTo>
                  <a:pt x="234404" y="1680120"/>
                  <a:pt x="221826" y="1679710"/>
                  <a:pt x="230648" y="1690002"/>
                </a:cubicBezTo>
                <a:cubicBezTo>
                  <a:pt x="239794" y="1680610"/>
                  <a:pt x="256129" y="1678486"/>
                  <a:pt x="270992" y="1674892"/>
                </a:cubicBezTo>
                <a:cubicBezTo>
                  <a:pt x="270175" y="1687552"/>
                  <a:pt x="278752" y="1690654"/>
                  <a:pt x="286102" y="1695066"/>
                </a:cubicBezTo>
                <a:cubicBezTo>
                  <a:pt x="284876" y="1701436"/>
                  <a:pt x="276057" y="1700128"/>
                  <a:pt x="276057" y="1695066"/>
                </a:cubicBezTo>
                <a:cubicBezTo>
                  <a:pt x="268542" y="1709358"/>
                  <a:pt x="251555" y="1714258"/>
                  <a:pt x="255883" y="1740476"/>
                </a:cubicBezTo>
                <a:cubicBezTo>
                  <a:pt x="268542" y="1741292"/>
                  <a:pt x="271647" y="1732716"/>
                  <a:pt x="276057" y="1725366"/>
                </a:cubicBezTo>
                <a:cubicBezTo>
                  <a:pt x="283081" y="1743252"/>
                  <a:pt x="311420" y="1733614"/>
                  <a:pt x="321465" y="1725366"/>
                </a:cubicBezTo>
                <a:cubicBezTo>
                  <a:pt x="321792" y="1708214"/>
                  <a:pt x="295576" y="1717688"/>
                  <a:pt x="296229" y="1700128"/>
                </a:cubicBezTo>
                <a:cubicBezTo>
                  <a:pt x="309623" y="1703152"/>
                  <a:pt x="332491" y="1722672"/>
                  <a:pt x="321465" y="1695066"/>
                </a:cubicBezTo>
                <a:cubicBezTo>
                  <a:pt x="337310" y="1698578"/>
                  <a:pt x="328081" y="1708540"/>
                  <a:pt x="326530" y="1720302"/>
                </a:cubicBezTo>
                <a:cubicBezTo>
                  <a:pt x="333143" y="1715156"/>
                  <a:pt x="345150" y="1715402"/>
                  <a:pt x="351766" y="1710176"/>
                </a:cubicBezTo>
                <a:cubicBezTo>
                  <a:pt x="354705" y="1691472"/>
                  <a:pt x="336166" y="1680936"/>
                  <a:pt x="346701" y="1669830"/>
                </a:cubicBezTo>
                <a:cubicBezTo>
                  <a:pt x="362464" y="1676036"/>
                  <a:pt x="368753" y="1715892"/>
                  <a:pt x="351766" y="1725284"/>
                </a:cubicBezTo>
                <a:cubicBezTo>
                  <a:pt x="352745" y="1729368"/>
                  <a:pt x="356828" y="1730348"/>
                  <a:pt x="356828" y="1735410"/>
                </a:cubicBezTo>
                <a:cubicBezTo>
                  <a:pt x="375858" y="1742680"/>
                  <a:pt x="366465" y="1721528"/>
                  <a:pt x="382066" y="1725284"/>
                </a:cubicBezTo>
                <a:cubicBezTo>
                  <a:pt x="394398" y="1746926"/>
                  <a:pt x="373980" y="1751582"/>
                  <a:pt x="371938" y="1780738"/>
                </a:cubicBezTo>
                <a:cubicBezTo>
                  <a:pt x="374144" y="1788660"/>
                  <a:pt x="387782" y="1785068"/>
                  <a:pt x="382066" y="1800910"/>
                </a:cubicBezTo>
                <a:cubicBezTo>
                  <a:pt x="386802" y="1797236"/>
                  <a:pt x="389742" y="1791764"/>
                  <a:pt x="392111" y="1785802"/>
                </a:cubicBezTo>
                <a:cubicBezTo>
                  <a:pt x="402484" y="1801810"/>
                  <a:pt x="402157" y="1771510"/>
                  <a:pt x="407220" y="1785802"/>
                </a:cubicBezTo>
                <a:cubicBezTo>
                  <a:pt x="411467" y="1782534"/>
                  <a:pt x="422982" y="1762200"/>
                  <a:pt x="412284" y="1760566"/>
                </a:cubicBezTo>
                <a:cubicBezTo>
                  <a:pt x="430415" y="1748886"/>
                  <a:pt x="498936" y="1752398"/>
                  <a:pt x="482929" y="1805976"/>
                </a:cubicBezTo>
                <a:cubicBezTo>
                  <a:pt x="497222" y="1805158"/>
                  <a:pt x="503918" y="1796746"/>
                  <a:pt x="518211" y="1795848"/>
                </a:cubicBezTo>
                <a:cubicBezTo>
                  <a:pt x="523438" y="1812754"/>
                  <a:pt x="502531" y="1803688"/>
                  <a:pt x="492974" y="1805976"/>
                </a:cubicBezTo>
                <a:cubicBezTo>
                  <a:pt x="495017" y="1815694"/>
                  <a:pt x="512494" y="1809976"/>
                  <a:pt x="508083" y="1826148"/>
                </a:cubicBezTo>
                <a:cubicBezTo>
                  <a:pt x="513963" y="1825330"/>
                  <a:pt x="512332" y="1816920"/>
                  <a:pt x="513147" y="1811038"/>
                </a:cubicBezTo>
                <a:cubicBezTo>
                  <a:pt x="519192" y="1816756"/>
                  <a:pt x="522295" y="1825412"/>
                  <a:pt x="538384" y="1821084"/>
                </a:cubicBezTo>
                <a:cubicBezTo>
                  <a:pt x="542140" y="1826720"/>
                  <a:pt x="523275" y="1825658"/>
                  <a:pt x="523275" y="1826148"/>
                </a:cubicBezTo>
                <a:cubicBezTo>
                  <a:pt x="523602" y="1833090"/>
                  <a:pt x="530626" y="1827454"/>
                  <a:pt x="533321" y="1831212"/>
                </a:cubicBezTo>
                <a:cubicBezTo>
                  <a:pt x="534790" y="1833254"/>
                  <a:pt x="532422" y="1838806"/>
                  <a:pt x="533321" y="1841256"/>
                </a:cubicBezTo>
                <a:cubicBezTo>
                  <a:pt x="536588" y="1850404"/>
                  <a:pt x="547858" y="1862654"/>
                  <a:pt x="548430" y="1866492"/>
                </a:cubicBezTo>
                <a:cubicBezTo>
                  <a:pt x="549491" y="1873844"/>
                  <a:pt x="543530" y="1874088"/>
                  <a:pt x="543366" y="1876620"/>
                </a:cubicBezTo>
                <a:cubicBezTo>
                  <a:pt x="543121" y="1882256"/>
                  <a:pt x="550472" y="1898182"/>
                  <a:pt x="528256" y="1906920"/>
                </a:cubicBezTo>
                <a:cubicBezTo>
                  <a:pt x="536832" y="1911740"/>
                  <a:pt x="539282" y="1922764"/>
                  <a:pt x="543366" y="1932156"/>
                </a:cubicBezTo>
                <a:cubicBezTo>
                  <a:pt x="552757" y="1923092"/>
                  <a:pt x="550390" y="1902266"/>
                  <a:pt x="573584" y="1906920"/>
                </a:cubicBezTo>
                <a:cubicBezTo>
                  <a:pt x="587632" y="1919498"/>
                  <a:pt x="565253" y="1923826"/>
                  <a:pt x="563540" y="1932156"/>
                </a:cubicBezTo>
                <a:cubicBezTo>
                  <a:pt x="562640" y="1936568"/>
                  <a:pt x="573666" y="1941630"/>
                  <a:pt x="573584" y="1942284"/>
                </a:cubicBezTo>
                <a:cubicBezTo>
                  <a:pt x="572685" y="1950288"/>
                  <a:pt x="561742" y="1960578"/>
                  <a:pt x="563540" y="1967440"/>
                </a:cubicBezTo>
                <a:cubicBezTo>
                  <a:pt x="565907" y="1976586"/>
                  <a:pt x="570318" y="1986304"/>
                  <a:pt x="578647" y="1982548"/>
                </a:cubicBezTo>
                <a:cubicBezTo>
                  <a:pt x="588040" y="1971768"/>
                  <a:pt x="588856" y="1952492"/>
                  <a:pt x="608866" y="1952330"/>
                </a:cubicBezTo>
                <a:cubicBezTo>
                  <a:pt x="607886" y="1956414"/>
                  <a:pt x="603801" y="1957312"/>
                  <a:pt x="603801" y="1962374"/>
                </a:cubicBezTo>
                <a:cubicBezTo>
                  <a:pt x="608132" y="1963274"/>
                  <a:pt x="608540" y="1960416"/>
                  <a:pt x="608866" y="1957312"/>
                </a:cubicBezTo>
                <a:cubicBezTo>
                  <a:pt x="620300" y="1962702"/>
                  <a:pt x="627160" y="1972584"/>
                  <a:pt x="629039" y="1987612"/>
                </a:cubicBezTo>
                <a:cubicBezTo>
                  <a:pt x="632469" y="1997658"/>
                  <a:pt x="644393" y="1999128"/>
                  <a:pt x="649212" y="2007784"/>
                </a:cubicBezTo>
                <a:cubicBezTo>
                  <a:pt x="673794" y="2009582"/>
                  <a:pt x="651172" y="1982138"/>
                  <a:pt x="674448" y="1997740"/>
                </a:cubicBezTo>
                <a:cubicBezTo>
                  <a:pt x="689556" y="1994390"/>
                  <a:pt x="669629" y="1986958"/>
                  <a:pt x="674448" y="1977566"/>
                </a:cubicBezTo>
                <a:cubicBezTo>
                  <a:pt x="685228" y="1975198"/>
                  <a:pt x="684085" y="1984754"/>
                  <a:pt x="684494" y="1992674"/>
                </a:cubicBezTo>
                <a:cubicBezTo>
                  <a:pt x="692823" y="1987530"/>
                  <a:pt x="689966" y="1971278"/>
                  <a:pt x="694539" y="1962374"/>
                </a:cubicBezTo>
                <a:cubicBezTo>
                  <a:pt x="714467" y="1967766"/>
                  <a:pt x="693231" y="1977648"/>
                  <a:pt x="694539" y="1992674"/>
                </a:cubicBezTo>
                <a:cubicBezTo>
                  <a:pt x="698868" y="1977402"/>
                  <a:pt x="733986" y="1980262"/>
                  <a:pt x="734885" y="1997740"/>
                </a:cubicBezTo>
                <a:cubicBezTo>
                  <a:pt x="757835" y="2003946"/>
                  <a:pt x="754648" y="1983936"/>
                  <a:pt x="775230" y="1987694"/>
                </a:cubicBezTo>
                <a:cubicBezTo>
                  <a:pt x="758079" y="1994310"/>
                  <a:pt x="772699" y="2014726"/>
                  <a:pt x="770167" y="2022976"/>
                </a:cubicBezTo>
                <a:cubicBezTo>
                  <a:pt x="767390" y="2032286"/>
                  <a:pt x="741991" y="2034736"/>
                  <a:pt x="760121" y="2043148"/>
                </a:cubicBezTo>
                <a:cubicBezTo>
                  <a:pt x="757915" y="2050498"/>
                  <a:pt x="755712" y="2042658"/>
                  <a:pt x="749994" y="2043148"/>
                </a:cubicBezTo>
                <a:cubicBezTo>
                  <a:pt x="744277" y="2044128"/>
                  <a:pt x="747217" y="2048212"/>
                  <a:pt x="749994" y="2048212"/>
                </a:cubicBezTo>
                <a:cubicBezTo>
                  <a:pt x="734967" y="2059972"/>
                  <a:pt x="704666" y="2078102"/>
                  <a:pt x="684412" y="2068384"/>
                </a:cubicBezTo>
                <a:cubicBezTo>
                  <a:pt x="680246" y="2085290"/>
                  <a:pt x="683350" y="2067894"/>
                  <a:pt x="659175" y="2068384"/>
                </a:cubicBezTo>
                <a:cubicBezTo>
                  <a:pt x="658358" y="2051070"/>
                  <a:pt x="638757" y="2035798"/>
                  <a:pt x="649130" y="2022976"/>
                </a:cubicBezTo>
                <a:cubicBezTo>
                  <a:pt x="641861" y="2009582"/>
                  <a:pt x="637859" y="2041514"/>
                  <a:pt x="618830" y="2033102"/>
                </a:cubicBezTo>
                <a:cubicBezTo>
                  <a:pt x="612786" y="2050580"/>
                  <a:pt x="610907" y="2072222"/>
                  <a:pt x="598657" y="2083494"/>
                </a:cubicBezTo>
                <a:cubicBezTo>
                  <a:pt x="615972" y="2102034"/>
                  <a:pt x="628958" y="2073774"/>
                  <a:pt x="644067" y="2073448"/>
                </a:cubicBezTo>
                <a:cubicBezTo>
                  <a:pt x="647905" y="2085372"/>
                  <a:pt x="654030" y="2108322"/>
                  <a:pt x="644067" y="2118858"/>
                </a:cubicBezTo>
                <a:cubicBezTo>
                  <a:pt x="659094" y="2128902"/>
                  <a:pt x="658440" y="2169902"/>
                  <a:pt x="634020" y="2169248"/>
                </a:cubicBezTo>
                <a:cubicBezTo>
                  <a:pt x="638350" y="2185336"/>
                  <a:pt x="629610" y="2188358"/>
                  <a:pt x="623893" y="2194484"/>
                </a:cubicBezTo>
                <a:cubicBezTo>
                  <a:pt x="629365" y="2203714"/>
                  <a:pt x="651742" y="2207062"/>
                  <a:pt x="639002" y="2219720"/>
                </a:cubicBezTo>
                <a:cubicBezTo>
                  <a:pt x="650763" y="2219720"/>
                  <a:pt x="662524" y="2219720"/>
                  <a:pt x="674284" y="2219720"/>
                </a:cubicBezTo>
                <a:cubicBezTo>
                  <a:pt x="682614" y="2227562"/>
                  <a:pt x="672569" y="2239402"/>
                  <a:pt x="669221" y="2249940"/>
                </a:cubicBezTo>
                <a:cubicBezTo>
                  <a:pt x="682696" y="2248714"/>
                  <a:pt x="688413" y="2228706"/>
                  <a:pt x="699521" y="2239894"/>
                </a:cubicBezTo>
                <a:cubicBezTo>
                  <a:pt x="702542" y="2255984"/>
                  <a:pt x="690046" y="2255494"/>
                  <a:pt x="699521" y="2265130"/>
                </a:cubicBezTo>
                <a:cubicBezTo>
                  <a:pt x="709894" y="2260394"/>
                  <a:pt x="723532" y="2258922"/>
                  <a:pt x="724757" y="2244958"/>
                </a:cubicBezTo>
                <a:cubicBezTo>
                  <a:pt x="714303" y="2234504"/>
                  <a:pt x="694294" y="2214738"/>
                  <a:pt x="704583" y="2199548"/>
                </a:cubicBezTo>
                <a:cubicBezTo>
                  <a:pt x="720021" y="2195874"/>
                  <a:pt x="719367" y="2208204"/>
                  <a:pt x="734802" y="2204612"/>
                </a:cubicBezTo>
                <a:cubicBezTo>
                  <a:pt x="726227" y="2223396"/>
                  <a:pt x="737825" y="2212534"/>
                  <a:pt x="739867" y="2229766"/>
                </a:cubicBezTo>
                <a:cubicBezTo>
                  <a:pt x="751055" y="2221436"/>
                  <a:pt x="767226" y="2230830"/>
                  <a:pt x="770084" y="2224704"/>
                </a:cubicBezTo>
                <a:cubicBezTo>
                  <a:pt x="775639" y="2235974"/>
                  <a:pt x="778987" y="2249450"/>
                  <a:pt x="795321" y="2249940"/>
                </a:cubicBezTo>
                <a:cubicBezTo>
                  <a:pt x="797200" y="2238424"/>
                  <a:pt x="815495" y="2243242"/>
                  <a:pt x="820557" y="2234830"/>
                </a:cubicBezTo>
                <a:cubicBezTo>
                  <a:pt x="829215" y="2236382"/>
                  <a:pt x="814023" y="2252388"/>
                  <a:pt x="835666" y="2249940"/>
                </a:cubicBezTo>
                <a:cubicBezTo>
                  <a:pt x="823906" y="2264720"/>
                  <a:pt x="834441" y="2275176"/>
                  <a:pt x="850776" y="2265048"/>
                </a:cubicBezTo>
                <a:cubicBezTo>
                  <a:pt x="849796" y="2284240"/>
                  <a:pt x="829541" y="2284158"/>
                  <a:pt x="830604" y="2305394"/>
                </a:cubicBezTo>
                <a:cubicBezTo>
                  <a:pt x="827255" y="2305394"/>
                  <a:pt x="823906" y="2305394"/>
                  <a:pt x="820557" y="2305394"/>
                </a:cubicBezTo>
                <a:cubicBezTo>
                  <a:pt x="819660" y="2316420"/>
                  <a:pt x="824640" y="2321484"/>
                  <a:pt x="835666" y="2320586"/>
                </a:cubicBezTo>
                <a:cubicBezTo>
                  <a:pt x="828234" y="2327936"/>
                  <a:pt x="828234" y="2353580"/>
                  <a:pt x="835666" y="2360930"/>
                </a:cubicBezTo>
                <a:cubicBezTo>
                  <a:pt x="852001" y="2367136"/>
                  <a:pt x="839506" y="2344596"/>
                  <a:pt x="855838" y="2350802"/>
                </a:cubicBezTo>
                <a:cubicBezTo>
                  <a:pt x="855838" y="2357500"/>
                  <a:pt x="855838" y="2364278"/>
                  <a:pt x="855838" y="2370976"/>
                </a:cubicBezTo>
                <a:cubicBezTo>
                  <a:pt x="845549" y="2379796"/>
                  <a:pt x="845957" y="2367218"/>
                  <a:pt x="835666" y="2375958"/>
                </a:cubicBezTo>
                <a:cubicBezTo>
                  <a:pt x="833380" y="2391720"/>
                  <a:pt x="846448" y="2392130"/>
                  <a:pt x="860903" y="2391066"/>
                </a:cubicBezTo>
                <a:cubicBezTo>
                  <a:pt x="858697" y="2400704"/>
                  <a:pt x="850041" y="2403726"/>
                  <a:pt x="850858" y="2416304"/>
                </a:cubicBezTo>
                <a:cubicBezTo>
                  <a:pt x="849959" y="2428880"/>
                  <a:pt x="858616" y="2432064"/>
                  <a:pt x="865965" y="2436476"/>
                </a:cubicBezTo>
                <a:cubicBezTo>
                  <a:pt x="873481" y="2434272"/>
                  <a:pt x="864006" y="2430024"/>
                  <a:pt x="865965" y="2421368"/>
                </a:cubicBezTo>
                <a:cubicBezTo>
                  <a:pt x="873153" y="2421776"/>
                  <a:pt x="880259" y="2422184"/>
                  <a:pt x="881075" y="2416304"/>
                </a:cubicBezTo>
                <a:cubicBezTo>
                  <a:pt x="885241" y="2419978"/>
                  <a:pt x="887201" y="2431412"/>
                  <a:pt x="881075" y="2441540"/>
                </a:cubicBezTo>
                <a:cubicBezTo>
                  <a:pt x="889242" y="2443010"/>
                  <a:pt x="889732" y="2436804"/>
                  <a:pt x="896184" y="2436476"/>
                </a:cubicBezTo>
                <a:cubicBezTo>
                  <a:pt x="904598" y="2444888"/>
                  <a:pt x="933018" y="2433290"/>
                  <a:pt x="931466" y="2451584"/>
                </a:cubicBezTo>
                <a:cubicBezTo>
                  <a:pt x="917173" y="2446358"/>
                  <a:pt x="910477" y="2446358"/>
                  <a:pt x="896184" y="2451584"/>
                </a:cubicBezTo>
                <a:cubicBezTo>
                  <a:pt x="900186" y="2468982"/>
                  <a:pt x="891448" y="2473718"/>
                  <a:pt x="881075" y="2476820"/>
                </a:cubicBezTo>
                <a:cubicBezTo>
                  <a:pt x="877400" y="2492258"/>
                  <a:pt x="889732" y="2491686"/>
                  <a:pt x="886139" y="2507122"/>
                </a:cubicBezTo>
                <a:cubicBezTo>
                  <a:pt x="868744" y="2511124"/>
                  <a:pt x="864823" y="2501486"/>
                  <a:pt x="855920" y="2497076"/>
                </a:cubicBezTo>
                <a:cubicBezTo>
                  <a:pt x="853389" y="2512022"/>
                  <a:pt x="873807" y="2510634"/>
                  <a:pt x="881157" y="2517248"/>
                </a:cubicBezTo>
                <a:cubicBezTo>
                  <a:pt x="882790" y="2518718"/>
                  <a:pt x="879441" y="2525988"/>
                  <a:pt x="881157" y="2527376"/>
                </a:cubicBezTo>
                <a:cubicBezTo>
                  <a:pt x="888263" y="2533176"/>
                  <a:pt x="890794" y="2529826"/>
                  <a:pt x="896266" y="2537504"/>
                </a:cubicBezTo>
                <a:cubicBezTo>
                  <a:pt x="899778" y="2542404"/>
                  <a:pt x="895124" y="2543956"/>
                  <a:pt x="901331" y="2547630"/>
                </a:cubicBezTo>
                <a:cubicBezTo>
                  <a:pt x="897818" y="2560208"/>
                  <a:pt x="887855" y="2538238"/>
                  <a:pt x="876094" y="2542566"/>
                </a:cubicBezTo>
                <a:cubicBezTo>
                  <a:pt x="901494" y="2555798"/>
                  <a:pt x="858779" y="2589446"/>
                  <a:pt x="886139" y="2608148"/>
                </a:cubicBezTo>
                <a:cubicBezTo>
                  <a:pt x="885159" y="2614928"/>
                  <a:pt x="865231" y="2617540"/>
                  <a:pt x="886139" y="2618276"/>
                </a:cubicBezTo>
                <a:cubicBezTo>
                  <a:pt x="876583" y="2624238"/>
                  <a:pt x="874461" y="2630934"/>
                  <a:pt x="886139" y="2638448"/>
                </a:cubicBezTo>
                <a:cubicBezTo>
                  <a:pt x="881566" y="2652170"/>
                  <a:pt x="868498" y="2633304"/>
                  <a:pt x="860903" y="2633466"/>
                </a:cubicBezTo>
                <a:cubicBezTo>
                  <a:pt x="859269" y="2655272"/>
                  <a:pt x="888834" y="2645880"/>
                  <a:pt x="886139" y="2668748"/>
                </a:cubicBezTo>
                <a:cubicBezTo>
                  <a:pt x="868335" y="2668176"/>
                  <a:pt x="886629" y="2659438"/>
                  <a:pt x="871030" y="2653640"/>
                </a:cubicBezTo>
                <a:cubicBezTo>
                  <a:pt x="861475" y="2654212"/>
                  <a:pt x="867519" y="2670300"/>
                  <a:pt x="855920" y="2668748"/>
                </a:cubicBezTo>
                <a:cubicBezTo>
                  <a:pt x="855676" y="2677406"/>
                  <a:pt x="859678" y="2681816"/>
                  <a:pt x="865965" y="2683858"/>
                </a:cubicBezTo>
                <a:cubicBezTo>
                  <a:pt x="849224" y="2692598"/>
                  <a:pt x="845059" y="2734330"/>
                  <a:pt x="881075" y="2729266"/>
                </a:cubicBezTo>
                <a:cubicBezTo>
                  <a:pt x="879932" y="2736536"/>
                  <a:pt x="866047" y="2730982"/>
                  <a:pt x="865965" y="2739394"/>
                </a:cubicBezTo>
                <a:cubicBezTo>
                  <a:pt x="860087" y="2731800"/>
                  <a:pt x="851429" y="2727062"/>
                  <a:pt x="850858" y="2714156"/>
                </a:cubicBezTo>
                <a:cubicBezTo>
                  <a:pt x="839506" y="2730818"/>
                  <a:pt x="868172" y="2750502"/>
                  <a:pt x="876094" y="2764548"/>
                </a:cubicBezTo>
                <a:cubicBezTo>
                  <a:pt x="895450" y="2772062"/>
                  <a:pt x="922564" y="2771898"/>
                  <a:pt x="926566" y="2794850"/>
                </a:cubicBezTo>
                <a:cubicBezTo>
                  <a:pt x="907536" y="2779494"/>
                  <a:pt x="891285" y="2800648"/>
                  <a:pt x="871112" y="2799912"/>
                </a:cubicBezTo>
                <a:cubicBezTo>
                  <a:pt x="864905" y="2801874"/>
                  <a:pt x="865395" y="2811346"/>
                  <a:pt x="860985" y="2815022"/>
                </a:cubicBezTo>
                <a:cubicBezTo>
                  <a:pt x="855512" y="2819678"/>
                  <a:pt x="832564" y="2823434"/>
                  <a:pt x="835749" y="2820086"/>
                </a:cubicBezTo>
                <a:cubicBezTo>
                  <a:pt x="821946" y="2834868"/>
                  <a:pt x="818025" y="2837236"/>
                  <a:pt x="820639" y="2870558"/>
                </a:cubicBezTo>
                <a:cubicBezTo>
                  <a:pt x="795567" y="2893426"/>
                  <a:pt x="741908" y="2877010"/>
                  <a:pt x="749994" y="2835278"/>
                </a:cubicBezTo>
                <a:cubicBezTo>
                  <a:pt x="749830" y="2830376"/>
                  <a:pt x="743869" y="2831356"/>
                  <a:pt x="739949" y="2830212"/>
                </a:cubicBezTo>
                <a:cubicBezTo>
                  <a:pt x="741500" y="2823352"/>
                  <a:pt x="752606" y="2826048"/>
                  <a:pt x="760120" y="2825148"/>
                </a:cubicBezTo>
                <a:cubicBezTo>
                  <a:pt x="761182" y="2810692"/>
                  <a:pt x="758814" y="2799504"/>
                  <a:pt x="749994" y="2794932"/>
                </a:cubicBezTo>
                <a:cubicBezTo>
                  <a:pt x="745910" y="2795910"/>
                  <a:pt x="744929" y="2799994"/>
                  <a:pt x="739949" y="2799994"/>
                </a:cubicBezTo>
                <a:cubicBezTo>
                  <a:pt x="740030" y="2814124"/>
                  <a:pt x="753669" y="2787988"/>
                  <a:pt x="749994" y="2810040"/>
                </a:cubicBezTo>
                <a:cubicBezTo>
                  <a:pt x="750811" y="2831356"/>
                  <a:pt x="742235" y="2809958"/>
                  <a:pt x="734884" y="2810040"/>
                </a:cubicBezTo>
                <a:cubicBezTo>
                  <a:pt x="717897" y="2812082"/>
                  <a:pt x="748278" y="2829640"/>
                  <a:pt x="724839" y="2825230"/>
                </a:cubicBezTo>
                <a:cubicBezTo>
                  <a:pt x="727044" y="2833154"/>
                  <a:pt x="740684" y="2829558"/>
                  <a:pt x="734884" y="2845404"/>
                </a:cubicBezTo>
                <a:cubicBezTo>
                  <a:pt x="714466" y="2827110"/>
                  <a:pt x="735945" y="2848016"/>
                  <a:pt x="734884" y="2865576"/>
                </a:cubicBezTo>
                <a:cubicBezTo>
                  <a:pt x="729984" y="2865412"/>
                  <a:pt x="730965" y="2859370"/>
                  <a:pt x="729822" y="2855450"/>
                </a:cubicBezTo>
                <a:cubicBezTo>
                  <a:pt x="710056" y="2855940"/>
                  <a:pt x="695682" y="2861654"/>
                  <a:pt x="699521" y="2885748"/>
                </a:cubicBezTo>
                <a:cubicBezTo>
                  <a:pt x="689067" y="2876764"/>
                  <a:pt x="675101" y="2894896"/>
                  <a:pt x="664239" y="2900858"/>
                </a:cubicBezTo>
                <a:cubicBezTo>
                  <a:pt x="652559" y="2885666"/>
                  <a:pt x="639655" y="2871620"/>
                  <a:pt x="613766" y="2870640"/>
                </a:cubicBezTo>
                <a:cubicBezTo>
                  <a:pt x="611888" y="2879214"/>
                  <a:pt x="617686" y="2880114"/>
                  <a:pt x="623811" y="2880686"/>
                </a:cubicBezTo>
                <a:cubicBezTo>
                  <a:pt x="608213" y="2894242"/>
                  <a:pt x="637043" y="2899878"/>
                  <a:pt x="623811" y="2910986"/>
                </a:cubicBezTo>
                <a:cubicBezTo>
                  <a:pt x="630591" y="2910986"/>
                  <a:pt x="637287" y="2910986"/>
                  <a:pt x="643985" y="2910986"/>
                </a:cubicBezTo>
                <a:cubicBezTo>
                  <a:pt x="643004" y="2915068"/>
                  <a:pt x="638920" y="2915968"/>
                  <a:pt x="638920" y="2921032"/>
                </a:cubicBezTo>
                <a:cubicBezTo>
                  <a:pt x="634592" y="2920132"/>
                  <a:pt x="634184" y="2922992"/>
                  <a:pt x="633858" y="2926094"/>
                </a:cubicBezTo>
                <a:cubicBezTo>
                  <a:pt x="624874" y="2916620"/>
                  <a:pt x="619238" y="2903798"/>
                  <a:pt x="598574" y="2905922"/>
                </a:cubicBezTo>
                <a:cubicBezTo>
                  <a:pt x="591796" y="2895876"/>
                  <a:pt x="588938" y="2881910"/>
                  <a:pt x="583467" y="2870640"/>
                </a:cubicBezTo>
                <a:cubicBezTo>
                  <a:pt x="571297" y="2875212"/>
                  <a:pt x="581342" y="2899062"/>
                  <a:pt x="588529" y="2900858"/>
                </a:cubicBezTo>
                <a:cubicBezTo>
                  <a:pt x="588529" y="2909270"/>
                  <a:pt x="588529" y="2917684"/>
                  <a:pt x="588529" y="2926094"/>
                </a:cubicBezTo>
                <a:cubicBezTo>
                  <a:pt x="594410" y="2938672"/>
                  <a:pt x="603149" y="2948472"/>
                  <a:pt x="613766" y="2956394"/>
                </a:cubicBezTo>
                <a:cubicBezTo>
                  <a:pt x="609519" y="2974526"/>
                  <a:pt x="613358" y="2988980"/>
                  <a:pt x="613766" y="3016912"/>
                </a:cubicBezTo>
                <a:cubicBezTo>
                  <a:pt x="602250" y="3041170"/>
                  <a:pt x="535933" y="3049010"/>
                  <a:pt x="538139" y="3006786"/>
                </a:cubicBezTo>
                <a:cubicBezTo>
                  <a:pt x="535362" y="3019444"/>
                  <a:pt x="514944" y="3040434"/>
                  <a:pt x="512901" y="3011848"/>
                </a:cubicBezTo>
                <a:cubicBezTo>
                  <a:pt x="500651" y="3014790"/>
                  <a:pt x="501713" y="3030878"/>
                  <a:pt x="497792" y="3042068"/>
                </a:cubicBezTo>
                <a:cubicBezTo>
                  <a:pt x="482275" y="3033166"/>
                  <a:pt x="462103" y="3048030"/>
                  <a:pt x="462511" y="3032022"/>
                </a:cubicBezTo>
                <a:cubicBezTo>
                  <a:pt x="458428" y="3033002"/>
                  <a:pt x="457448" y="3037086"/>
                  <a:pt x="452466" y="3037086"/>
                </a:cubicBezTo>
                <a:cubicBezTo>
                  <a:pt x="439562" y="3041006"/>
                  <a:pt x="451322" y="3069590"/>
                  <a:pt x="432292" y="3067386"/>
                </a:cubicBezTo>
                <a:cubicBezTo>
                  <a:pt x="442829" y="3048356"/>
                  <a:pt x="425432" y="3040760"/>
                  <a:pt x="412120" y="3032022"/>
                </a:cubicBezTo>
                <a:cubicBezTo>
                  <a:pt x="397827" y="3032838"/>
                  <a:pt x="391131" y="3041334"/>
                  <a:pt x="376838" y="3042068"/>
                </a:cubicBezTo>
                <a:cubicBezTo>
                  <a:pt x="380514" y="3037412"/>
                  <a:pt x="385984" y="3034472"/>
                  <a:pt x="391947" y="3032022"/>
                </a:cubicBezTo>
                <a:cubicBezTo>
                  <a:pt x="371693" y="3019364"/>
                  <a:pt x="386966" y="3000906"/>
                  <a:pt x="376838" y="2976568"/>
                </a:cubicBezTo>
                <a:cubicBezTo>
                  <a:pt x="391621" y="2977874"/>
                  <a:pt x="392356" y="2965132"/>
                  <a:pt x="407138" y="2966520"/>
                </a:cubicBezTo>
                <a:cubicBezTo>
                  <a:pt x="401502" y="2956966"/>
                  <a:pt x="400686" y="2942674"/>
                  <a:pt x="397011" y="2931240"/>
                </a:cubicBezTo>
                <a:cubicBezTo>
                  <a:pt x="387374" y="2940714"/>
                  <a:pt x="387864" y="2928218"/>
                  <a:pt x="371774" y="2931240"/>
                </a:cubicBezTo>
                <a:cubicBezTo>
                  <a:pt x="372182" y="2924054"/>
                  <a:pt x="372591" y="2916948"/>
                  <a:pt x="366711" y="2916130"/>
                </a:cubicBezTo>
                <a:cubicBezTo>
                  <a:pt x="379533" y="2921358"/>
                  <a:pt x="393663" y="2878888"/>
                  <a:pt x="412120" y="2890894"/>
                </a:cubicBezTo>
                <a:cubicBezTo>
                  <a:pt x="415632" y="2877336"/>
                  <a:pt x="401666" y="2881176"/>
                  <a:pt x="397011" y="2875784"/>
                </a:cubicBezTo>
                <a:cubicBezTo>
                  <a:pt x="404035" y="2868760"/>
                  <a:pt x="439154" y="2834132"/>
                  <a:pt x="427311" y="2855612"/>
                </a:cubicBezTo>
                <a:cubicBezTo>
                  <a:pt x="445606" y="2860594"/>
                  <a:pt x="431558" y="2829152"/>
                  <a:pt x="447483" y="2845566"/>
                </a:cubicBezTo>
                <a:cubicBezTo>
                  <a:pt x="446667" y="2839686"/>
                  <a:pt x="448627" y="2836582"/>
                  <a:pt x="452548" y="2835440"/>
                </a:cubicBezTo>
                <a:cubicBezTo>
                  <a:pt x="451322" y="2829070"/>
                  <a:pt x="442501" y="2830376"/>
                  <a:pt x="442421" y="2835440"/>
                </a:cubicBezTo>
                <a:cubicBezTo>
                  <a:pt x="434906" y="2833234"/>
                  <a:pt x="444380" y="2828988"/>
                  <a:pt x="442421" y="2820330"/>
                </a:cubicBezTo>
                <a:cubicBezTo>
                  <a:pt x="422165" y="2816818"/>
                  <a:pt x="430006" y="2841564"/>
                  <a:pt x="412120" y="2840504"/>
                </a:cubicBezTo>
                <a:cubicBezTo>
                  <a:pt x="408200" y="2836012"/>
                  <a:pt x="406730" y="2829070"/>
                  <a:pt x="407057" y="2820330"/>
                </a:cubicBezTo>
                <a:cubicBezTo>
                  <a:pt x="400360" y="2820330"/>
                  <a:pt x="393581" y="2820330"/>
                  <a:pt x="386884" y="2820330"/>
                </a:cubicBezTo>
                <a:cubicBezTo>
                  <a:pt x="373898" y="2821556"/>
                  <a:pt x="393826" y="2828988"/>
                  <a:pt x="386884" y="2840504"/>
                </a:cubicBezTo>
                <a:cubicBezTo>
                  <a:pt x="373326" y="2824250"/>
                  <a:pt x="354542" y="2840340"/>
                  <a:pt x="331430" y="2830456"/>
                </a:cubicBezTo>
                <a:cubicBezTo>
                  <a:pt x="331347" y="2820412"/>
                  <a:pt x="317627" y="2824004"/>
                  <a:pt x="321303" y="2810284"/>
                </a:cubicBezTo>
                <a:cubicBezTo>
                  <a:pt x="320321" y="2804568"/>
                  <a:pt x="316238" y="2807508"/>
                  <a:pt x="316238" y="2810284"/>
                </a:cubicBezTo>
                <a:cubicBezTo>
                  <a:pt x="312481" y="2804732"/>
                  <a:pt x="310602" y="2790358"/>
                  <a:pt x="321303" y="2785130"/>
                </a:cubicBezTo>
                <a:cubicBezTo>
                  <a:pt x="326039" y="2775820"/>
                  <a:pt x="292471" y="2782026"/>
                  <a:pt x="311176" y="2775004"/>
                </a:cubicBezTo>
                <a:cubicBezTo>
                  <a:pt x="310194" y="2769286"/>
                  <a:pt x="306111" y="2772226"/>
                  <a:pt x="306111" y="2775004"/>
                </a:cubicBezTo>
                <a:cubicBezTo>
                  <a:pt x="299577" y="2765854"/>
                  <a:pt x="303660" y="2756464"/>
                  <a:pt x="301047" y="2734656"/>
                </a:cubicBezTo>
                <a:cubicBezTo>
                  <a:pt x="290675" y="2730248"/>
                  <a:pt x="281936" y="2751318"/>
                  <a:pt x="291002" y="2749766"/>
                </a:cubicBezTo>
                <a:cubicBezTo>
                  <a:pt x="279485" y="2758424"/>
                  <a:pt x="274913" y="2774022"/>
                  <a:pt x="260702" y="2779984"/>
                </a:cubicBezTo>
                <a:cubicBezTo>
                  <a:pt x="267399" y="2792806"/>
                  <a:pt x="293697" y="2783170"/>
                  <a:pt x="285938" y="2764876"/>
                </a:cubicBezTo>
                <a:cubicBezTo>
                  <a:pt x="304478" y="2780802"/>
                  <a:pt x="299251" y="2814368"/>
                  <a:pt x="291002" y="2835522"/>
                </a:cubicBezTo>
                <a:cubicBezTo>
                  <a:pt x="279485" y="2835604"/>
                  <a:pt x="263561" y="2804894"/>
                  <a:pt x="291002" y="2810284"/>
                </a:cubicBezTo>
                <a:cubicBezTo>
                  <a:pt x="289612" y="2799912"/>
                  <a:pt x="268705" y="2809142"/>
                  <a:pt x="270829" y="2795176"/>
                </a:cubicBezTo>
                <a:cubicBezTo>
                  <a:pt x="264948" y="2806038"/>
                  <a:pt x="260375" y="2818370"/>
                  <a:pt x="255719" y="2830456"/>
                </a:cubicBezTo>
                <a:cubicBezTo>
                  <a:pt x="243633" y="2825720"/>
                  <a:pt x="242408" y="2810202"/>
                  <a:pt x="220438" y="2815268"/>
                </a:cubicBezTo>
                <a:cubicBezTo>
                  <a:pt x="205982" y="2812816"/>
                  <a:pt x="217171" y="2825148"/>
                  <a:pt x="210391" y="2835440"/>
                </a:cubicBezTo>
                <a:cubicBezTo>
                  <a:pt x="198469" y="2853570"/>
                  <a:pt x="169230" y="2855532"/>
                  <a:pt x="200264" y="2870722"/>
                </a:cubicBezTo>
                <a:cubicBezTo>
                  <a:pt x="195528" y="2883054"/>
                  <a:pt x="180419" y="2864270"/>
                  <a:pt x="180092" y="2855532"/>
                </a:cubicBezTo>
                <a:cubicBezTo>
                  <a:pt x="161553" y="2858880"/>
                  <a:pt x="154938" y="2874152"/>
                  <a:pt x="144811" y="2885830"/>
                </a:cubicBezTo>
                <a:cubicBezTo>
                  <a:pt x="113449" y="2868678"/>
                  <a:pt x="92868" y="2877092"/>
                  <a:pt x="74166" y="2900940"/>
                </a:cubicBezTo>
                <a:cubicBezTo>
                  <a:pt x="61261" y="2890240"/>
                  <a:pt x="51868" y="2876194"/>
                  <a:pt x="43865" y="2860594"/>
                </a:cubicBezTo>
                <a:cubicBezTo>
                  <a:pt x="29245" y="2867862"/>
                  <a:pt x="31369" y="2891792"/>
                  <a:pt x="18628" y="2900940"/>
                </a:cubicBezTo>
                <a:cubicBezTo>
                  <a:pt x="13360" y="2902002"/>
                  <a:pt x="10011" y="2901144"/>
                  <a:pt x="7133" y="2899817"/>
                </a:cubicBez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" name="Google Shape;463;p12"/>
          <p:cNvSpPr/>
          <p:nvPr/>
        </p:nvSpPr>
        <p:spPr>
          <a:xfrm rot="-5400000" flipH="1">
            <a:off x="1145574" y="-1147760"/>
            <a:ext cx="869806" cy="3165327"/>
          </a:xfrm>
          <a:custGeom>
            <a:avLst/>
            <a:gdLst/>
            <a:ahLst/>
            <a:cxnLst/>
            <a:rect l="l" t="t" r="r" b="b"/>
            <a:pathLst>
              <a:path w="869806" h="3165327" extrusionOk="0">
                <a:moveTo>
                  <a:pt x="844570" y="900669"/>
                </a:moveTo>
                <a:cubicBezTo>
                  <a:pt x="847715" y="892951"/>
                  <a:pt x="851389" y="888928"/>
                  <a:pt x="855595" y="888214"/>
                </a:cubicBezTo>
                <a:cubicBezTo>
                  <a:pt x="859802" y="887499"/>
                  <a:pt x="864539" y="890093"/>
                  <a:pt x="869806" y="895606"/>
                </a:cubicBezTo>
                <a:cubicBezTo>
                  <a:pt x="869316" y="908428"/>
                  <a:pt x="851023" y="907529"/>
                  <a:pt x="844570" y="900669"/>
                </a:cubicBezTo>
                <a:close/>
                <a:moveTo>
                  <a:pt x="713406" y="789677"/>
                </a:moveTo>
                <a:cubicBezTo>
                  <a:pt x="720348" y="774814"/>
                  <a:pt x="736684" y="769259"/>
                  <a:pt x="743706" y="754396"/>
                </a:cubicBezTo>
                <a:cubicBezTo>
                  <a:pt x="757836" y="770485"/>
                  <a:pt x="786502" y="772118"/>
                  <a:pt x="778989" y="809851"/>
                </a:cubicBezTo>
                <a:cubicBezTo>
                  <a:pt x="769351" y="812056"/>
                  <a:pt x="766330" y="820713"/>
                  <a:pt x="753753" y="819978"/>
                </a:cubicBezTo>
                <a:cubicBezTo>
                  <a:pt x="734315" y="815895"/>
                  <a:pt x="732354" y="794334"/>
                  <a:pt x="713406" y="789677"/>
                </a:cubicBezTo>
                <a:close/>
                <a:moveTo>
                  <a:pt x="594319" y="905845"/>
                </a:moveTo>
                <a:cubicBezTo>
                  <a:pt x="592962" y="894667"/>
                  <a:pt x="600210" y="885111"/>
                  <a:pt x="622669" y="890542"/>
                </a:cubicBezTo>
                <a:cubicBezTo>
                  <a:pt x="622016" y="905080"/>
                  <a:pt x="625446" y="923537"/>
                  <a:pt x="617605" y="930887"/>
                </a:cubicBezTo>
                <a:cubicBezTo>
                  <a:pt x="605641" y="929826"/>
                  <a:pt x="595677" y="917024"/>
                  <a:pt x="594319" y="905845"/>
                </a:cubicBezTo>
                <a:close/>
                <a:moveTo>
                  <a:pt x="582323" y="698860"/>
                </a:moveTo>
                <a:cubicBezTo>
                  <a:pt x="583752" y="690529"/>
                  <a:pt x="588510" y="688713"/>
                  <a:pt x="594308" y="689253"/>
                </a:cubicBezTo>
                <a:cubicBezTo>
                  <a:pt x="600107" y="689794"/>
                  <a:pt x="606947" y="692693"/>
                  <a:pt x="612542" y="693795"/>
                </a:cubicBezTo>
                <a:cubicBezTo>
                  <a:pt x="613277" y="707925"/>
                  <a:pt x="600209" y="708334"/>
                  <a:pt x="587306" y="708905"/>
                </a:cubicBezTo>
                <a:cubicBezTo>
                  <a:pt x="588122" y="703106"/>
                  <a:pt x="586243" y="700003"/>
                  <a:pt x="582323" y="698860"/>
                </a:cubicBezTo>
                <a:close/>
                <a:moveTo>
                  <a:pt x="495141" y="154143"/>
                </a:moveTo>
                <a:cubicBezTo>
                  <a:pt x="495141" y="142556"/>
                  <a:pt x="500653" y="130958"/>
                  <a:pt x="511679" y="133939"/>
                </a:cubicBezTo>
                <a:cubicBezTo>
                  <a:pt x="519928" y="150438"/>
                  <a:pt x="510535" y="153215"/>
                  <a:pt x="511679" y="174285"/>
                </a:cubicBezTo>
                <a:cubicBezTo>
                  <a:pt x="500653" y="177307"/>
                  <a:pt x="495141" y="165730"/>
                  <a:pt x="495141" y="154143"/>
                </a:cubicBezTo>
                <a:close/>
                <a:moveTo>
                  <a:pt x="486442" y="239868"/>
                </a:moveTo>
                <a:cubicBezTo>
                  <a:pt x="485217" y="230925"/>
                  <a:pt x="493854" y="225351"/>
                  <a:pt x="502256" y="224800"/>
                </a:cubicBezTo>
                <a:cubicBezTo>
                  <a:pt x="510658" y="224249"/>
                  <a:pt x="518825" y="228720"/>
                  <a:pt x="516661" y="239868"/>
                </a:cubicBezTo>
                <a:cubicBezTo>
                  <a:pt x="507268" y="249751"/>
                  <a:pt x="498285" y="241419"/>
                  <a:pt x="486442" y="239868"/>
                </a:cubicBezTo>
                <a:close/>
                <a:moveTo>
                  <a:pt x="452888" y="1183239"/>
                </a:moveTo>
                <a:cubicBezTo>
                  <a:pt x="449297" y="1149530"/>
                  <a:pt x="470169" y="1107174"/>
                  <a:pt x="471334" y="1072260"/>
                </a:cubicBezTo>
                <a:cubicBezTo>
                  <a:pt x="509556" y="1054945"/>
                  <a:pt x="516824" y="1006759"/>
                  <a:pt x="582324" y="1016804"/>
                </a:cubicBezTo>
                <a:cubicBezTo>
                  <a:pt x="606662" y="1017622"/>
                  <a:pt x="603966" y="991404"/>
                  <a:pt x="632716" y="996633"/>
                </a:cubicBezTo>
                <a:cubicBezTo>
                  <a:pt x="655338" y="978746"/>
                  <a:pt x="666282" y="949345"/>
                  <a:pt x="678124" y="920841"/>
                </a:cubicBezTo>
                <a:cubicBezTo>
                  <a:pt x="684821" y="925986"/>
                  <a:pt x="696746" y="925824"/>
                  <a:pt x="703361" y="930886"/>
                </a:cubicBezTo>
                <a:cubicBezTo>
                  <a:pt x="713815" y="927947"/>
                  <a:pt x="720593" y="921168"/>
                  <a:pt x="723533" y="910714"/>
                </a:cubicBezTo>
                <a:cubicBezTo>
                  <a:pt x="736111" y="914960"/>
                  <a:pt x="750567" y="917329"/>
                  <a:pt x="768943" y="915778"/>
                </a:cubicBezTo>
                <a:cubicBezTo>
                  <a:pt x="756773" y="922148"/>
                  <a:pt x="742154" y="925986"/>
                  <a:pt x="733661" y="935951"/>
                </a:cubicBezTo>
                <a:cubicBezTo>
                  <a:pt x="757427" y="940769"/>
                  <a:pt x="754978" y="971804"/>
                  <a:pt x="779071" y="976297"/>
                </a:cubicBezTo>
                <a:cubicBezTo>
                  <a:pt x="779071" y="1004880"/>
                  <a:pt x="779071" y="1033465"/>
                  <a:pt x="779071" y="1062051"/>
                </a:cubicBezTo>
                <a:cubicBezTo>
                  <a:pt x="778008" y="1083285"/>
                  <a:pt x="798263" y="1083204"/>
                  <a:pt x="799243" y="1102395"/>
                </a:cubicBezTo>
                <a:cubicBezTo>
                  <a:pt x="781848" y="1125264"/>
                  <a:pt x="780785" y="1164629"/>
                  <a:pt x="774006" y="1198277"/>
                </a:cubicBezTo>
                <a:cubicBezTo>
                  <a:pt x="755957" y="1210447"/>
                  <a:pt x="738969" y="1223760"/>
                  <a:pt x="723533" y="1238623"/>
                </a:cubicBezTo>
                <a:cubicBezTo>
                  <a:pt x="702462" y="1241237"/>
                  <a:pt x="689394" y="1235764"/>
                  <a:pt x="678124" y="1228496"/>
                </a:cubicBezTo>
                <a:cubicBezTo>
                  <a:pt x="657544" y="1261736"/>
                  <a:pt x="698379" y="1261327"/>
                  <a:pt x="728598" y="1258797"/>
                </a:cubicBezTo>
                <a:cubicBezTo>
                  <a:pt x="751955" y="1274069"/>
                  <a:pt x="761674" y="1303062"/>
                  <a:pt x="768943" y="1334423"/>
                </a:cubicBezTo>
                <a:cubicBezTo>
                  <a:pt x="750403" y="1361293"/>
                  <a:pt x="768699" y="1425079"/>
                  <a:pt x="748771" y="1450478"/>
                </a:cubicBezTo>
                <a:cubicBezTo>
                  <a:pt x="741584" y="1449988"/>
                  <a:pt x="734478" y="1449662"/>
                  <a:pt x="733661" y="1455541"/>
                </a:cubicBezTo>
                <a:cubicBezTo>
                  <a:pt x="713570" y="1447129"/>
                  <a:pt x="700176" y="1431857"/>
                  <a:pt x="673143" y="1430306"/>
                </a:cubicBezTo>
                <a:cubicBezTo>
                  <a:pt x="673551" y="1414869"/>
                  <a:pt x="655991" y="1417074"/>
                  <a:pt x="647905" y="1410132"/>
                </a:cubicBezTo>
                <a:cubicBezTo>
                  <a:pt x="643414" y="1406294"/>
                  <a:pt x="635655" y="1394207"/>
                  <a:pt x="627733" y="1384896"/>
                </a:cubicBezTo>
                <a:cubicBezTo>
                  <a:pt x="615074" y="1369950"/>
                  <a:pt x="599720" y="1360476"/>
                  <a:pt x="602497" y="1329442"/>
                </a:cubicBezTo>
                <a:cubicBezTo>
                  <a:pt x="569747" y="1326828"/>
                  <a:pt x="553168" y="1308125"/>
                  <a:pt x="521806" y="1304205"/>
                </a:cubicBezTo>
                <a:cubicBezTo>
                  <a:pt x="509474" y="1281255"/>
                  <a:pt x="487586" y="1267862"/>
                  <a:pt x="471334" y="1248750"/>
                </a:cubicBezTo>
                <a:cubicBezTo>
                  <a:pt x="473783" y="1232825"/>
                  <a:pt x="462267" y="1230946"/>
                  <a:pt x="466269" y="1213469"/>
                </a:cubicBezTo>
                <a:cubicBezTo>
                  <a:pt x="458000" y="1204751"/>
                  <a:pt x="454085" y="1194475"/>
                  <a:pt x="452888" y="1183239"/>
                </a:cubicBezTo>
                <a:close/>
                <a:moveTo>
                  <a:pt x="430987" y="244931"/>
                </a:moveTo>
                <a:cubicBezTo>
                  <a:pt x="430987" y="238233"/>
                  <a:pt x="430987" y="231455"/>
                  <a:pt x="430987" y="224759"/>
                </a:cubicBezTo>
                <a:cubicBezTo>
                  <a:pt x="450099" y="225820"/>
                  <a:pt x="476478" y="219613"/>
                  <a:pt x="476396" y="239867"/>
                </a:cubicBezTo>
                <a:cubicBezTo>
                  <a:pt x="463819" y="244114"/>
                  <a:pt x="449363" y="246483"/>
                  <a:pt x="430987" y="244931"/>
                </a:cubicBezTo>
                <a:close/>
                <a:moveTo>
                  <a:pt x="360342" y="835087"/>
                </a:moveTo>
                <a:cubicBezTo>
                  <a:pt x="363037" y="831085"/>
                  <a:pt x="365569" y="826919"/>
                  <a:pt x="365407" y="819977"/>
                </a:cubicBezTo>
                <a:cubicBezTo>
                  <a:pt x="381250" y="817527"/>
                  <a:pt x="385089" y="827165"/>
                  <a:pt x="395706" y="830104"/>
                </a:cubicBezTo>
                <a:cubicBezTo>
                  <a:pt x="384762" y="840967"/>
                  <a:pt x="370877" y="849053"/>
                  <a:pt x="360342" y="835087"/>
                </a:cubicBezTo>
                <a:close/>
                <a:moveTo>
                  <a:pt x="337096" y="953041"/>
                </a:moveTo>
                <a:cubicBezTo>
                  <a:pt x="338760" y="940484"/>
                  <a:pt x="342293" y="928111"/>
                  <a:pt x="345233" y="915778"/>
                </a:cubicBezTo>
                <a:cubicBezTo>
                  <a:pt x="357974" y="908223"/>
                  <a:pt x="374553" y="905223"/>
                  <a:pt x="389744" y="906866"/>
                </a:cubicBezTo>
                <a:cubicBezTo>
                  <a:pt x="404935" y="908510"/>
                  <a:pt x="418737" y="914799"/>
                  <a:pt x="425924" y="925824"/>
                </a:cubicBezTo>
                <a:cubicBezTo>
                  <a:pt x="426006" y="947793"/>
                  <a:pt x="427639" y="971234"/>
                  <a:pt x="420861" y="986343"/>
                </a:cubicBezTo>
                <a:cubicBezTo>
                  <a:pt x="400035" y="990753"/>
                  <a:pt x="386232" y="1002105"/>
                  <a:pt x="365406" y="1006515"/>
                </a:cubicBezTo>
                <a:cubicBezTo>
                  <a:pt x="364916" y="993612"/>
                  <a:pt x="346621" y="998430"/>
                  <a:pt x="340168" y="991406"/>
                </a:cubicBezTo>
                <a:cubicBezTo>
                  <a:pt x="335636" y="978338"/>
                  <a:pt x="335432" y="965598"/>
                  <a:pt x="337096" y="953041"/>
                </a:cubicBezTo>
                <a:close/>
                <a:moveTo>
                  <a:pt x="333776" y="0"/>
                </a:moveTo>
                <a:lnTo>
                  <a:pt x="367872" y="0"/>
                </a:lnTo>
                <a:lnTo>
                  <a:pt x="374737" y="11169"/>
                </a:lnTo>
                <a:cubicBezTo>
                  <a:pt x="379576" y="18927"/>
                  <a:pt x="383824" y="27279"/>
                  <a:pt x="385580" y="38140"/>
                </a:cubicBezTo>
                <a:cubicBezTo>
                  <a:pt x="396849" y="60518"/>
                  <a:pt x="424209" y="66807"/>
                  <a:pt x="420860" y="103722"/>
                </a:cubicBezTo>
                <a:cubicBezTo>
                  <a:pt x="395543" y="95392"/>
                  <a:pt x="377759" y="79568"/>
                  <a:pt x="363854" y="59865"/>
                </a:cubicBezTo>
                <a:close/>
                <a:moveTo>
                  <a:pt x="326840" y="2438375"/>
                </a:moveTo>
                <a:cubicBezTo>
                  <a:pt x="323605" y="2424956"/>
                  <a:pt x="327939" y="2410800"/>
                  <a:pt x="343815" y="2408067"/>
                </a:cubicBezTo>
                <a:cubicBezTo>
                  <a:pt x="348350" y="2407287"/>
                  <a:pt x="353829" y="2407438"/>
                  <a:pt x="360341" y="2408806"/>
                </a:cubicBezTo>
                <a:cubicBezTo>
                  <a:pt x="372919" y="2426693"/>
                  <a:pt x="372674" y="2452746"/>
                  <a:pt x="355278" y="2464261"/>
                </a:cubicBezTo>
                <a:cubicBezTo>
                  <a:pt x="340879" y="2464476"/>
                  <a:pt x="330075" y="2451794"/>
                  <a:pt x="326840" y="2438375"/>
                </a:cubicBezTo>
                <a:close/>
                <a:moveTo>
                  <a:pt x="289697" y="2065871"/>
                </a:moveTo>
                <a:cubicBezTo>
                  <a:pt x="292147" y="2038021"/>
                  <a:pt x="315831" y="2031405"/>
                  <a:pt x="325060" y="2010334"/>
                </a:cubicBezTo>
                <a:cubicBezTo>
                  <a:pt x="343927" y="2010661"/>
                  <a:pt x="359933" y="2008129"/>
                  <a:pt x="370469" y="2000207"/>
                </a:cubicBezTo>
                <a:cubicBezTo>
                  <a:pt x="408690" y="2027240"/>
                  <a:pt x="387129" y="2075426"/>
                  <a:pt x="375452" y="2116261"/>
                </a:cubicBezTo>
                <a:cubicBezTo>
                  <a:pt x="329226" y="2117077"/>
                  <a:pt x="321468" y="2079509"/>
                  <a:pt x="289697" y="2065871"/>
                </a:cubicBezTo>
                <a:close/>
                <a:moveTo>
                  <a:pt x="254413" y="2716463"/>
                </a:moveTo>
                <a:cubicBezTo>
                  <a:pt x="267971" y="2716789"/>
                  <a:pt x="278671" y="2727979"/>
                  <a:pt x="269523" y="2736635"/>
                </a:cubicBezTo>
                <a:cubicBezTo>
                  <a:pt x="256293" y="2738187"/>
                  <a:pt x="253026" y="2729613"/>
                  <a:pt x="254413" y="2716463"/>
                </a:cubicBezTo>
                <a:close/>
                <a:moveTo>
                  <a:pt x="249351" y="1874106"/>
                </a:moveTo>
                <a:cubicBezTo>
                  <a:pt x="247880" y="1860795"/>
                  <a:pt x="256375" y="1857609"/>
                  <a:pt x="269523" y="1858999"/>
                </a:cubicBezTo>
                <a:cubicBezTo>
                  <a:pt x="270993" y="1872147"/>
                  <a:pt x="267727" y="1880640"/>
                  <a:pt x="254414" y="1879171"/>
                </a:cubicBezTo>
                <a:cubicBezTo>
                  <a:pt x="255395" y="1874924"/>
                  <a:pt x="252454" y="1874352"/>
                  <a:pt x="249351" y="1874106"/>
                </a:cubicBezTo>
                <a:close/>
                <a:moveTo>
                  <a:pt x="229729" y="768352"/>
                </a:moveTo>
                <a:cubicBezTo>
                  <a:pt x="228504" y="760623"/>
                  <a:pt x="232159" y="753293"/>
                  <a:pt x="244369" y="754396"/>
                </a:cubicBezTo>
                <a:cubicBezTo>
                  <a:pt x="254169" y="763789"/>
                  <a:pt x="245920" y="772854"/>
                  <a:pt x="244369" y="784697"/>
                </a:cubicBezTo>
                <a:cubicBezTo>
                  <a:pt x="237059" y="784207"/>
                  <a:pt x="230954" y="776080"/>
                  <a:pt x="229729" y="768352"/>
                </a:cubicBezTo>
                <a:close/>
                <a:moveTo>
                  <a:pt x="228872" y="969221"/>
                </a:moveTo>
                <a:cubicBezTo>
                  <a:pt x="230362" y="959411"/>
                  <a:pt x="236161" y="951958"/>
                  <a:pt x="249351" y="956124"/>
                </a:cubicBezTo>
                <a:cubicBezTo>
                  <a:pt x="247880" y="973030"/>
                  <a:pt x="256129" y="999817"/>
                  <a:pt x="234242" y="996469"/>
                </a:cubicBezTo>
                <a:cubicBezTo>
                  <a:pt x="230199" y="991201"/>
                  <a:pt x="227382" y="979032"/>
                  <a:pt x="228872" y="969221"/>
                </a:cubicBezTo>
                <a:close/>
                <a:moveTo>
                  <a:pt x="186393" y="1779236"/>
                </a:moveTo>
                <a:cubicBezTo>
                  <a:pt x="186648" y="1770956"/>
                  <a:pt x="190262" y="1761523"/>
                  <a:pt x="193896" y="1753070"/>
                </a:cubicBezTo>
                <a:cubicBezTo>
                  <a:pt x="222970" y="1780839"/>
                  <a:pt x="228197" y="1736735"/>
                  <a:pt x="264541" y="1742943"/>
                </a:cubicBezTo>
                <a:cubicBezTo>
                  <a:pt x="278343" y="1752091"/>
                  <a:pt x="280304" y="1799705"/>
                  <a:pt x="264541" y="1808525"/>
                </a:cubicBezTo>
                <a:cubicBezTo>
                  <a:pt x="249268" y="1806973"/>
                  <a:pt x="250412" y="1789087"/>
                  <a:pt x="234322" y="1788352"/>
                </a:cubicBezTo>
                <a:cubicBezTo>
                  <a:pt x="218724" y="1787863"/>
                  <a:pt x="206310" y="1790640"/>
                  <a:pt x="199041" y="1798479"/>
                </a:cubicBezTo>
                <a:cubicBezTo>
                  <a:pt x="189240" y="1794640"/>
                  <a:pt x="186137" y="1787515"/>
                  <a:pt x="186393" y="1779236"/>
                </a:cubicBezTo>
                <a:close/>
                <a:moveTo>
                  <a:pt x="184208" y="2503362"/>
                </a:moveTo>
                <a:cubicBezTo>
                  <a:pt x="182360" y="2492969"/>
                  <a:pt x="183769" y="2481290"/>
                  <a:pt x="188913" y="2474307"/>
                </a:cubicBezTo>
                <a:cubicBezTo>
                  <a:pt x="196182" y="2474633"/>
                  <a:pt x="204432" y="2473940"/>
                  <a:pt x="211782" y="2474144"/>
                </a:cubicBezTo>
                <a:cubicBezTo>
                  <a:pt x="219132" y="2474348"/>
                  <a:pt x="225584" y="2475451"/>
                  <a:pt x="229260" y="2479371"/>
                </a:cubicBezTo>
                <a:cubicBezTo>
                  <a:pt x="229260" y="2489498"/>
                  <a:pt x="229260" y="2499545"/>
                  <a:pt x="229260" y="2509589"/>
                </a:cubicBezTo>
                <a:cubicBezTo>
                  <a:pt x="223869" y="2519391"/>
                  <a:pt x="205982" y="2516614"/>
                  <a:pt x="199040" y="2524699"/>
                </a:cubicBezTo>
                <a:cubicBezTo>
                  <a:pt x="191159" y="2522862"/>
                  <a:pt x="186055" y="2513755"/>
                  <a:pt x="184208" y="2503362"/>
                </a:cubicBezTo>
                <a:close/>
                <a:moveTo>
                  <a:pt x="173723" y="108787"/>
                </a:moveTo>
                <a:cubicBezTo>
                  <a:pt x="172335" y="100619"/>
                  <a:pt x="178459" y="100047"/>
                  <a:pt x="178786" y="93677"/>
                </a:cubicBezTo>
                <a:cubicBezTo>
                  <a:pt x="200756" y="85347"/>
                  <a:pt x="202308" y="56680"/>
                  <a:pt x="229260" y="53332"/>
                </a:cubicBezTo>
                <a:cubicBezTo>
                  <a:pt x="240449" y="76526"/>
                  <a:pt x="203370" y="89920"/>
                  <a:pt x="199040" y="113849"/>
                </a:cubicBezTo>
                <a:cubicBezTo>
                  <a:pt x="186872" y="115810"/>
                  <a:pt x="188016" y="104539"/>
                  <a:pt x="173723" y="108787"/>
                </a:cubicBezTo>
                <a:close/>
                <a:moveTo>
                  <a:pt x="138442" y="2464261"/>
                </a:moveTo>
                <a:cubicBezTo>
                  <a:pt x="138727" y="2457850"/>
                  <a:pt x="143423" y="2454870"/>
                  <a:pt x="148854" y="2454349"/>
                </a:cubicBezTo>
                <a:cubicBezTo>
                  <a:pt x="154286" y="2453828"/>
                  <a:pt x="160452" y="2455768"/>
                  <a:pt x="163679" y="2459199"/>
                </a:cubicBezTo>
                <a:cubicBezTo>
                  <a:pt x="161881" y="2465813"/>
                  <a:pt x="154776" y="2467120"/>
                  <a:pt x="153633" y="2474307"/>
                </a:cubicBezTo>
                <a:cubicBezTo>
                  <a:pt x="146935" y="2472593"/>
                  <a:pt x="145629" y="2465487"/>
                  <a:pt x="138442" y="2464261"/>
                </a:cubicBezTo>
                <a:close/>
                <a:moveTo>
                  <a:pt x="118270" y="885478"/>
                </a:moveTo>
                <a:cubicBezTo>
                  <a:pt x="118351" y="868980"/>
                  <a:pt x="137422" y="862080"/>
                  <a:pt x="154500" y="864641"/>
                </a:cubicBezTo>
                <a:cubicBezTo>
                  <a:pt x="171580" y="867204"/>
                  <a:pt x="186669" y="879231"/>
                  <a:pt x="178788" y="900588"/>
                </a:cubicBezTo>
                <a:cubicBezTo>
                  <a:pt x="164005" y="907775"/>
                  <a:pt x="112552" y="914962"/>
                  <a:pt x="118270" y="885478"/>
                </a:cubicBezTo>
                <a:close/>
                <a:moveTo>
                  <a:pt x="37496" y="3109872"/>
                </a:moveTo>
                <a:cubicBezTo>
                  <a:pt x="37496" y="3098111"/>
                  <a:pt x="37496" y="3086351"/>
                  <a:pt x="37496" y="3074590"/>
                </a:cubicBezTo>
                <a:cubicBezTo>
                  <a:pt x="53341" y="3072141"/>
                  <a:pt x="50808" y="3088147"/>
                  <a:pt x="62732" y="3089700"/>
                </a:cubicBezTo>
                <a:cubicBezTo>
                  <a:pt x="75146" y="3089045"/>
                  <a:pt x="87071" y="3088965"/>
                  <a:pt x="92951" y="3094763"/>
                </a:cubicBezTo>
                <a:cubicBezTo>
                  <a:pt x="100546" y="3100970"/>
                  <a:pt x="95238" y="3111996"/>
                  <a:pt x="98015" y="3119999"/>
                </a:cubicBezTo>
                <a:cubicBezTo>
                  <a:pt x="102098" y="3131760"/>
                  <a:pt x="110755" y="3138375"/>
                  <a:pt x="118188" y="3145154"/>
                </a:cubicBezTo>
                <a:cubicBezTo>
                  <a:pt x="114267" y="3149645"/>
                  <a:pt x="112715" y="3156588"/>
                  <a:pt x="113124" y="3165327"/>
                </a:cubicBezTo>
                <a:cubicBezTo>
                  <a:pt x="88215" y="3158058"/>
                  <a:pt x="66735" y="3151933"/>
                  <a:pt x="52606" y="3130045"/>
                </a:cubicBezTo>
                <a:cubicBezTo>
                  <a:pt x="47705" y="3122449"/>
                  <a:pt x="53995" y="3108320"/>
                  <a:pt x="37496" y="3109872"/>
                </a:cubicBezTo>
                <a:close/>
                <a:moveTo>
                  <a:pt x="0" y="691235"/>
                </a:moveTo>
                <a:lnTo>
                  <a:pt x="0" y="94003"/>
                </a:lnTo>
                <a:lnTo>
                  <a:pt x="16751" y="94003"/>
                </a:lnTo>
                <a:cubicBezTo>
                  <a:pt x="33168" y="92696"/>
                  <a:pt x="27451" y="113604"/>
                  <a:pt x="41907" y="114175"/>
                </a:cubicBezTo>
                <a:cubicBezTo>
                  <a:pt x="79149" y="114993"/>
                  <a:pt x="86744" y="116137"/>
                  <a:pt x="122598" y="114175"/>
                </a:cubicBezTo>
                <a:cubicBezTo>
                  <a:pt x="144159" y="117850"/>
                  <a:pt x="144567" y="142599"/>
                  <a:pt x="178054" y="134349"/>
                </a:cubicBezTo>
                <a:cubicBezTo>
                  <a:pt x="175684" y="150193"/>
                  <a:pt x="191610" y="147661"/>
                  <a:pt x="193162" y="159586"/>
                </a:cubicBezTo>
                <a:cubicBezTo>
                  <a:pt x="210803" y="148559"/>
                  <a:pt x="220031" y="152071"/>
                  <a:pt x="243635" y="154521"/>
                </a:cubicBezTo>
                <a:cubicBezTo>
                  <a:pt x="262665" y="153378"/>
                  <a:pt x="268135" y="138677"/>
                  <a:pt x="283980" y="134349"/>
                </a:cubicBezTo>
                <a:cubicBezTo>
                  <a:pt x="324000" y="129693"/>
                  <a:pt x="338537" y="150438"/>
                  <a:pt x="364672" y="159586"/>
                </a:cubicBezTo>
                <a:cubicBezTo>
                  <a:pt x="389745" y="167753"/>
                  <a:pt x="384600" y="130592"/>
                  <a:pt x="399955" y="144476"/>
                </a:cubicBezTo>
                <a:cubicBezTo>
                  <a:pt x="398402" y="178288"/>
                  <a:pt x="373982" y="189150"/>
                  <a:pt x="359608" y="210058"/>
                </a:cubicBezTo>
                <a:cubicBezTo>
                  <a:pt x="360668" y="231292"/>
                  <a:pt x="361405" y="252283"/>
                  <a:pt x="344499" y="255467"/>
                </a:cubicBezTo>
                <a:cubicBezTo>
                  <a:pt x="357649" y="277600"/>
                  <a:pt x="361078" y="309533"/>
                  <a:pt x="359608" y="346285"/>
                </a:cubicBezTo>
                <a:cubicBezTo>
                  <a:pt x="354871" y="361720"/>
                  <a:pt x="343846" y="370950"/>
                  <a:pt x="339435" y="386631"/>
                </a:cubicBezTo>
                <a:cubicBezTo>
                  <a:pt x="343437" y="396105"/>
                  <a:pt x="347847" y="405089"/>
                  <a:pt x="349562" y="416932"/>
                </a:cubicBezTo>
                <a:cubicBezTo>
                  <a:pt x="350133" y="439309"/>
                  <a:pt x="335434" y="446496"/>
                  <a:pt x="339435" y="472386"/>
                </a:cubicBezTo>
                <a:cubicBezTo>
                  <a:pt x="333637" y="493456"/>
                  <a:pt x="314118" y="500889"/>
                  <a:pt x="309134" y="522858"/>
                </a:cubicBezTo>
                <a:cubicBezTo>
                  <a:pt x="283490" y="517468"/>
                  <a:pt x="278099" y="532169"/>
                  <a:pt x="268789" y="543030"/>
                </a:cubicBezTo>
                <a:cubicBezTo>
                  <a:pt x="266748" y="555200"/>
                  <a:pt x="277937" y="553975"/>
                  <a:pt x="273853" y="568267"/>
                </a:cubicBezTo>
                <a:cubicBezTo>
                  <a:pt x="278998" y="579947"/>
                  <a:pt x="297048" y="578640"/>
                  <a:pt x="314199" y="578314"/>
                </a:cubicBezTo>
                <a:cubicBezTo>
                  <a:pt x="324897" y="594566"/>
                  <a:pt x="345479" y="600854"/>
                  <a:pt x="364672" y="608613"/>
                </a:cubicBezTo>
                <a:cubicBezTo>
                  <a:pt x="381740" y="607143"/>
                  <a:pt x="393582" y="600610"/>
                  <a:pt x="415063" y="603549"/>
                </a:cubicBezTo>
                <a:cubicBezTo>
                  <a:pt x="435399" y="605101"/>
                  <a:pt x="435071" y="627316"/>
                  <a:pt x="460472" y="623723"/>
                </a:cubicBezTo>
                <a:cubicBezTo>
                  <a:pt x="476398" y="615146"/>
                  <a:pt x="466760" y="600282"/>
                  <a:pt x="465536" y="583376"/>
                </a:cubicBezTo>
                <a:cubicBezTo>
                  <a:pt x="473457" y="561081"/>
                  <a:pt x="481053" y="538376"/>
                  <a:pt x="480725" y="507749"/>
                </a:cubicBezTo>
                <a:cubicBezTo>
                  <a:pt x="472068" y="489455"/>
                  <a:pt x="468149" y="466506"/>
                  <a:pt x="470599" y="437103"/>
                </a:cubicBezTo>
                <a:cubicBezTo>
                  <a:pt x="467169" y="418646"/>
                  <a:pt x="450345" y="413665"/>
                  <a:pt x="445362" y="396758"/>
                </a:cubicBezTo>
                <a:cubicBezTo>
                  <a:pt x="443321" y="376259"/>
                  <a:pt x="466841" y="381240"/>
                  <a:pt x="470599" y="366541"/>
                </a:cubicBezTo>
                <a:cubicBezTo>
                  <a:pt x="473865" y="344733"/>
                  <a:pt x="461859" y="338282"/>
                  <a:pt x="455489" y="326194"/>
                </a:cubicBezTo>
                <a:cubicBezTo>
                  <a:pt x="459655" y="310186"/>
                  <a:pt x="470190" y="300550"/>
                  <a:pt x="480725" y="290913"/>
                </a:cubicBezTo>
                <a:cubicBezTo>
                  <a:pt x="519275" y="285930"/>
                  <a:pt x="518622" y="320313"/>
                  <a:pt x="551289" y="321213"/>
                </a:cubicBezTo>
                <a:cubicBezTo>
                  <a:pt x="534792" y="355841"/>
                  <a:pt x="564603" y="384181"/>
                  <a:pt x="596699" y="386713"/>
                </a:cubicBezTo>
                <a:cubicBezTo>
                  <a:pt x="592778" y="401332"/>
                  <a:pt x="572279" y="399372"/>
                  <a:pt x="561416" y="406885"/>
                </a:cubicBezTo>
                <a:cubicBezTo>
                  <a:pt x="557579" y="425833"/>
                  <a:pt x="580692" y="417829"/>
                  <a:pt x="581590" y="432121"/>
                </a:cubicBezTo>
                <a:cubicBezTo>
                  <a:pt x="581018" y="463565"/>
                  <a:pt x="573178" y="487658"/>
                  <a:pt x="576526" y="522940"/>
                </a:cubicBezTo>
                <a:cubicBezTo>
                  <a:pt x="593840" y="530862"/>
                  <a:pt x="618261" y="552831"/>
                  <a:pt x="606744" y="573413"/>
                </a:cubicBezTo>
                <a:cubicBezTo>
                  <a:pt x="587389" y="584601"/>
                  <a:pt x="584611" y="566225"/>
                  <a:pt x="571463" y="558222"/>
                </a:cubicBezTo>
                <a:cubicBezTo>
                  <a:pt x="552433" y="562550"/>
                  <a:pt x="565092" y="594484"/>
                  <a:pt x="571463" y="603631"/>
                </a:cubicBezTo>
                <a:cubicBezTo>
                  <a:pt x="557661" y="625110"/>
                  <a:pt x="564031" y="666845"/>
                  <a:pt x="556354" y="694449"/>
                </a:cubicBezTo>
                <a:cubicBezTo>
                  <a:pt x="545736" y="704004"/>
                  <a:pt x="530545" y="708905"/>
                  <a:pt x="516008" y="714622"/>
                </a:cubicBezTo>
                <a:cubicBezTo>
                  <a:pt x="516008" y="724749"/>
                  <a:pt x="516008" y="734795"/>
                  <a:pt x="516008" y="744922"/>
                </a:cubicBezTo>
                <a:cubicBezTo>
                  <a:pt x="497142" y="754559"/>
                  <a:pt x="485544" y="771547"/>
                  <a:pt x="470599" y="785267"/>
                </a:cubicBezTo>
                <a:cubicBezTo>
                  <a:pt x="470844" y="801848"/>
                  <a:pt x="479174" y="810341"/>
                  <a:pt x="475662" y="830677"/>
                </a:cubicBezTo>
                <a:cubicBezTo>
                  <a:pt x="458104" y="851013"/>
                  <a:pt x="414001" y="839253"/>
                  <a:pt x="405098" y="820550"/>
                </a:cubicBezTo>
                <a:cubicBezTo>
                  <a:pt x="408365" y="790249"/>
                  <a:pt x="431315" y="779469"/>
                  <a:pt x="455571" y="770077"/>
                </a:cubicBezTo>
                <a:cubicBezTo>
                  <a:pt x="455571" y="753253"/>
                  <a:pt x="439155" y="752844"/>
                  <a:pt x="440380" y="734795"/>
                </a:cubicBezTo>
                <a:cubicBezTo>
                  <a:pt x="437522" y="722545"/>
                  <a:pt x="436052" y="708823"/>
                  <a:pt x="420208" y="709559"/>
                </a:cubicBezTo>
                <a:cubicBezTo>
                  <a:pt x="398402" y="706128"/>
                  <a:pt x="406651" y="732999"/>
                  <a:pt x="405098" y="749904"/>
                </a:cubicBezTo>
                <a:cubicBezTo>
                  <a:pt x="393338" y="751537"/>
                  <a:pt x="384272" y="755948"/>
                  <a:pt x="374799" y="760031"/>
                </a:cubicBezTo>
                <a:cubicBezTo>
                  <a:pt x="350215" y="754396"/>
                  <a:pt x="345969" y="728342"/>
                  <a:pt x="319344" y="724749"/>
                </a:cubicBezTo>
                <a:cubicBezTo>
                  <a:pt x="324734" y="705884"/>
                  <a:pt x="306849" y="710376"/>
                  <a:pt x="309216" y="694531"/>
                </a:cubicBezTo>
                <a:cubicBezTo>
                  <a:pt x="321712" y="686853"/>
                  <a:pt x="348338" y="693306"/>
                  <a:pt x="359689" y="684404"/>
                </a:cubicBezTo>
                <a:cubicBezTo>
                  <a:pt x="359689" y="675991"/>
                  <a:pt x="359689" y="667580"/>
                  <a:pt x="359689" y="659248"/>
                </a:cubicBezTo>
                <a:cubicBezTo>
                  <a:pt x="355850" y="646263"/>
                  <a:pt x="343599" y="641690"/>
                  <a:pt x="324408" y="644141"/>
                </a:cubicBezTo>
                <a:cubicBezTo>
                  <a:pt x="319344" y="637443"/>
                  <a:pt x="319589" y="625356"/>
                  <a:pt x="309298" y="623967"/>
                </a:cubicBezTo>
                <a:cubicBezTo>
                  <a:pt x="261193" y="630501"/>
                  <a:pt x="235549" y="626499"/>
                  <a:pt x="213498" y="598731"/>
                </a:cubicBezTo>
                <a:cubicBezTo>
                  <a:pt x="207046" y="617433"/>
                  <a:pt x="205249" y="640954"/>
                  <a:pt x="203452" y="664313"/>
                </a:cubicBezTo>
                <a:cubicBezTo>
                  <a:pt x="235795" y="668152"/>
                  <a:pt x="242329" y="646018"/>
                  <a:pt x="258908" y="634012"/>
                </a:cubicBezTo>
                <a:cubicBezTo>
                  <a:pt x="268953" y="640792"/>
                  <a:pt x="282919" y="643651"/>
                  <a:pt x="294189" y="649121"/>
                </a:cubicBezTo>
                <a:cubicBezTo>
                  <a:pt x="294189" y="659248"/>
                  <a:pt x="294189" y="669295"/>
                  <a:pt x="294189" y="679340"/>
                </a:cubicBezTo>
                <a:cubicBezTo>
                  <a:pt x="278589" y="690610"/>
                  <a:pt x="254497" y="693387"/>
                  <a:pt x="243798" y="709640"/>
                </a:cubicBezTo>
                <a:cubicBezTo>
                  <a:pt x="222319" y="700819"/>
                  <a:pt x="206719" y="686200"/>
                  <a:pt x="198389" y="664231"/>
                </a:cubicBezTo>
                <a:cubicBezTo>
                  <a:pt x="180830" y="683668"/>
                  <a:pt x="150937" y="690774"/>
                  <a:pt x="132807" y="709640"/>
                </a:cubicBezTo>
                <a:cubicBezTo>
                  <a:pt x="112634" y="709640"/>
                  <a:pt x="92461" y="709640"/>
                  <a:pt x="72288" y="709640"/>
                </a:cubicBezTo>
                <a:cubicBezTo>
                  <a:pt x="60364" y="691265"/>
                  <a:pt x="35455" y="685956"/>
                  <a:pt x="1643" y="689467"/>
                </a:cubicBezTo>
                <a:close/>
                <a:moveTo>
                  <a:pt x="0" y="2483026"/>
                </a:moveTo>
                <a:lnTo>
                  <a:pt x="0" y="1693051"/>
                </a:lnTo>
                <a:lnTo>
                  <a:pt x="6053" y="1707549"/>
                </a:lnTo>
                <a:cubicBezTo>
                  <a:pt x="11341" y="1723608"/>
                  <a:pt x="12831" y="1739677"/>
                  <a:pt x="2214" y="1752990"/>
                </a:cubicBezTo>
                <a:cubicBezTo>
                  <a:pt x="662" y="1764586"/>
                  <a:pt x="16833" y="1758625"/>
                  <a:pt x="17405" y="1768097"/>
                </a:cubicBezTo>
                <a:cubicBezTo>
                  <a:pt x="37089" y="1765566"/>
                  <a:pt x="25900" y="1743923"/>
                  <a:pt x="27451" y="1727753"/>
                </a:cubicBezTo>
                <a:cubicBezTo>
                  <a:pt x="29003" y="1712235"/>
                  <a:pt x="36517" y="1698025"/>
                  <a:pt x="32515" y="1682343"/>
                </a:cubicBezTo>
                <a:cubicBezTo>
                  <a:pt x="56607" y="1670909"/>
                  <a:pt x="83150" y="1671645"/>
                  <a:pt x="98096" y="1692389"/>
                </a:cubicBezTo>
                <a:cubicBezTo>
                  <a:pt x="96300" y="1732571"/>
                  <a:pt x="57424" y="1735756"/>
                  <a:pt x="52689" y="1773080"/>
                </a:cubicBezTo>
                <a:cubicBezTo>
                  <a:pt x="59711" y="1798072"/>
                  <a:pt x="92543" y="1797091"/>
                  <a:pt x="103160" y="1818489"/>
                </a:cubicBezTo>
                <a:cubicBezTo>
                  <a:pt x="125130" y="1811874"/>
                  <a:pt x="154940" y="1813099"/>
                  <a:pt x="178788" y="1808361"/>
                </a:cubicBezTo>
                <a:cubicBezTo>
                  <a:pt x="183688" y="1850505"/>
                  <a:pt x="191610" y="1889706"/>
                  <a:pt x="249351" y="1879007"/>
                </a:cubicBezTo>
                <a:cubicBezTo>
                  <a:pt x="249351" y="1889134"/>
                  <a:pt x="249351" y="1899181"/>
                  <a:pt x="249351" y="1909308"/>
                </a:cubicBezTo>
                <a:cubicBezTo>
                  <a:pt x="250415" y="1927194"/>
                  <a:pt x="225668" y="1919271"/>
                  <a:pt x="229179" y="1939607"/>
                </a:cubicBezTo>
                <a:cubicBezTo>
                  <a:pt x="218643" y="1945814"/>
                  <a:pt x="210230" y="1954308"/>
                  <a:pt x="203943" y="1964844"/>
                </a:cubicBezTo>
                <a:cubicBezTo>
                  <a:pt x="188262" y="1964355"/>
                  <a:pt x="179769" y="1970969"/>
                  <a:pt x="168578" y="1974971"/>
                </a:cubicBezTo>
                <a:cubicBezTo>
                  <a:pt x="172827" y="1999309"/>
                  <a:pt x="180176" y="2020543"/>
                  <a:pt x="193816" y="2035488"/>
                </a:cubicBezTo>
                <a:cubicBezTo>
                  <a:pt x="207210" y="2035570"/>
                  <a:pt x="222645" y="2033611"/>
                  <a:pt x="229097" y="2040553"/>
                </a:cubicBezTo>
                <a:cubicBezTo>
                  <a:pt x="229097" y="2055662"/>
                  <a:pt x="229097" y="2070772"/>
                  <a:pt x="229097" y="2085962"/>
                </a:cubicBezTo>
                <a:cubicBezTo>
                  <a:pt x="230404" y="2102460"/>
                  <a:pt x="209495" y="2096661"/>
                  <a:pt x="208925" y="2111199"/>
                </a:cubicBezTo>
                <a:cubicBezTo>
                  <a:pt x="221585" y="2123693"/>
                  <a:pt x="234242" y="2136353"/>
                  <a:pt x="249269" y="2146480"/>
                </a:cubicBezTo>
                <a:cubicBezTo>
                  <a:pt x="268299" y="2150319"/>
                  <a:pt x="273445" y="2140354"/>
                  <a:pt x="289615" y="2141417"/>
                </a:cubicBezTo>
                <a:cubicBezTo>
                  <a:pt x="294107" y="2153749"/>
                  <a:pt x="301376" y="2163305"/>
                  <a:pt x="299743" y="2181763"/>
                </a:cubicBezTo>
                <a:cubicBezTo>
                  <a:pt x="270178" y="2187479"/>
                  <a:pt x="253435" y="2206019"/>
                  <a:pt x="229179" y="2217044"/>
                </a:cubicBezTo>
                <a:cubicBezTo>
                  <a:pt x="229179" y="2232235"/>
                  <a:pt x="229179" y="2247262"/>
                  <a:pt x="229179" y="2262453"/>
                </a:cubicBezTo>
                <a:cubicBezTo>
                  <a:pt x="244124" y="2279441"/>
                  <a:pt x="266993" y="2288588"/>
                  <a:pt x="279652" y="2307862"/>
                </a:cubicBezTo>
                <a:cubicBezTo>
                  <a:pt x="273853" y="2331629"/>
                  <a:pt x="264542" y="2332446"/>
                  <a:pt x="239306" y="2328036"/>
                </a:cubicBezTo>
                <a:cubicBezTo>
                  <a:pt x="233589" y="2339142"/>
                  <a:pt x="226320" y="2348617"/>
                  <a:pt x="229179" y="2368381"/>
                </a:cubicBezTo>
                <a:cubicBezTo>
                  <a:pt x="228853" y="2383163"/>
                  <a:pt x="217663" y="2387165"/>
                  <a:pt x="209006" y="2393617"/>
                </a:cubicBezTo>
                <a:cubicBezTo>
                  <a:pt x="212028" y="2411748"/>
                  <a:pt x="203207" y="2418037"/>
                  <a:pt x="198960" y="2428898"/>
                </a:cubicBezTo>
                <a:cubicBezTo>
                  <a:pt x="127743" y="2421630"/>
                  <a:pt x="92134" y="2449807"/>
                  <a:pt x="52689" y="2474308"/>
                </a:cubicBezTo>
                <a:cubicBezTo>
                  <a:pt x="31127" y="2471246"/>
                  <a:pt x="15731" y="2474349"/>
                  <a:pt x="3338" y="2480454"/>
                </a:cubicBezTo>
                <a:close/>
                <a:moveTo>
                  <a:pt x="0" y="2960304"/>
                </a:moveTo>
                <a:lnTo>
                  <a:pt x="0" y="2517162"/>
                </a:lnTo>
                <a:lnTo>
                  <a:pt x="4971" y="2519391"/>
                </a:lnTo>
                <a:cubicBezTo>
                  <a:pt x="18447" y="2519125"/>
                  <a:pt x="33536" y="2516450"/>
                  <a:pt x="47624" y="2519717"/>
                </a:cubicBezTo>
                <a:cubicBezTo>
                  <a:pt x="53096" y="2532703"/>
                  <a:pt x="60364" y="2543975"/>
                  <a:pt x="72860" y="2550018"/>
                </a:cubicBezTo>
                <a:cubicBezTo>
                  <a:pt x="69593" y="2568475"/>
                  <a:pt x="76208" y="2576888"/>
                  <a:pt x="82906" y="2585300"/>
                </a:cubicBezTo>
                <a:cubicBezTo>
                  <a:pt x="93033" y="2585300"/>
                  <a:pt x="103078" y="2585300"/>
                  <a:pt x="113205" y="2585300"/>
                </a:cubicBezTo>
                <a:cubicBezTo>
                  <a:pt x="136727" y="2613884"/>
                  <a:pt x="178379" y="2624338"/>
                  <a:pt x="188833" y="2665990"/>
                </a:cubicBezTo>
                <a:cubicBezTo>
                  <a:pt x="190222" y="2676363"/>
                  <a:pt x="207618" y="2670727"/>
                  <a:pt x="209006" y="2681099"/>
                </a:cubicBezTo>
                <a:cubicBezTo>
                  <a:pt x="205412" y="2707805"/>
                  <a:pt x="179605" y="2712216"/>
                  <a:pt x="183770" y="2746682"/>
                </a:cubicBezTo>
                <a:cubicBezTo>
                  <a:pt x="186138" y="2762526"/>
                  <a:pt x="170212" y="2759993"/>
                  <a:pt x="168660" y="2771918"/>
                </a:cubicBezTo>
                <a:cubicBezTo>
                  <a:pt x="160657" y="2811037"/>
                  <a:pt x="164331" y="2861755"/>
                  <a:pt x="163597" y="2908064"/>
                </a:cubicBezTo>
                <a:cubicBezTo>
                  <a:pt x="140157" y="2918191"/>
                  <a:pt x="132971" y="2944653"/>
                  <a:pt x="113205" y="2958535"/>
                </a:cubicBezTo>
                <a:cubicBezTo>
                  <a:pt x="81661" y="2961047"/>
                  <a:pt x="42581" y="2956025"/>
                  <a:pt x="10817" y="2958318"/>
                </a:cubicBezTo>
                <a:close/>
                <a:moveTo>
                  <a:pt x="0" y="3044311"/>
                </a:moveTo>
                <a:lnTo>
                  <a:pt x="0" y="2993546"/>
                </a:lnTo>
                <a:lnTo>
                  <a:pt x="17405" y="3008927"/>
                </a:lnTo>
                <a:cubicBezTo>
                  <a:pt x="18712" y="3023709"/>
                  <a:pt x="5972" y="3024445"/>
                  <a:pt x="7278" y="3039146"/>
                </a:cubicBezTo>
                <a:cubicBezTo>
                  <a:pt x="14629" y="3048538"/>
                  <a:pt x="34965" y="3045108"/>
                  <a:pt x="32515" y="3064382"/>
                </a:cubicBezTo>
                <a:cubicBezTo>
                  <a:pt x="22143" y="3074836"/>
                  <a:pt x="6870" y="3064382"/>
                  <a:pt x="7278" y="3049273"/>
                </a:cubicBezTo>
                <a:close/>
              </a:path>
            </a:pathLst>
          </a:custGeom>
          <a:gradFill>
            <a:gsLst>
              <a:gs pos="0">
                <a:schemeClr val="dk2"/>
              </a:gs>
              <a:gs pos="100000">
                <a:schemeClr val="lt2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" name="Google Shape;464;p12"/>
          <p:cNvSpPr/>
          <p:nvPr/>
        </p:nvSpPr>
        <p:spPr>
          <a:xfrm rot="-5400000" flipH="1">
            <a:off x="563358" y="-565543"/>
            <a:ext cx="789082" cy="1920168"/>
          </a:xfrm>
          <a:custGeom>
            <a:avLst/>
            <a:gdLst/>
            <a:ahLst/>
            <a:cxnLst/>
            <a:rect l="l" t="t" r="r" b="b"/>
            <a:pathLst>
              <a:path w="789082" h="1920168" extrusionOk="0">
                <a:moveTo>
                  <a:pt x="717571" y="1577313"/>
                </a:moveTo>
                <a:cubicBezTo>
                  <a:pt x="715609" y="1556732"/>
                  <a:pt x="739050" y="1561714"/>
                  <a:pt x="742807" y="1547013"/>
                </a:cubicBezTo>
                <a:cubicBezTo>
                  <a:pt x="753996" y="1557712"/>
                  <a:pt x="773841" y="1559672"/>
                  <a:pt x="768044" y="1587359"/>
                </a:cubicBezTo>
                <a:cubicBezTo>
                  <a:pt x="760612" y="1589972"/>
                  <a:pt x="755303" y="1594790"/>
                  <a:pt x="747870" y="1597486"/>
                </a:cubicBezTo>
                <a:cubicBezTo>
                  <a:pt x="730801" y="1597731"/>
                  <a:pt x="725982" y="1585725"/>
                  <a:pt x="717571" y="1577313"/>
                </a:cubicBezTo>
                <a:close/>
                <a:moveTo>
                  <a:pt x="651784" y="1859446"/>
                </a:moveTo>
                <a:cubicBezTo>
                  <a:pt x="651866" y="1851116"/>
                  <a:pt x="652887" y="1843725"/>
                  <a:pt x="657133" y="1839559"/>
                </a:cubicBezTo>
                <a:cubicBezTo>
                  <a:pt x="689068" y="1828451"/>
                  <a:pt x="686209" y="1871166"/>
                  <a:pt x="677305" y="1884968"/>
                </a:cubicBezTo>
                <a:cubicBezTo>
                  <a:pt x="668894" y="1884968"/>
                  <a:pt x="660482" y="1884968"/>
                  <a:pt x="652071" y="1884968"/>
                </a:cubicBezTo>
                <a:cubicBezTo>
                  <a:pt x="652561" y="1877045"/>
                  <a:pt x="651703" y="1867776"/>
                  <a:pt x="651784" y="1859446"/>
                </a:cubicBezTo>
                <a:close/>
                <a:moveTo>
                  <a:pt x="641943" y="629029"/>
                </a:moveTo>
                <a:cubicBezTo>
                  <a:pt x="651009" y="616208"/>
                  <a:pt x="649456" y="592767"/>
                  <a:pt x="677225" y="598730"/>
                </a:cubicBezTo>
                <a:cubicBezTo>
                  <a:pt x="684167" y="605264"/>
                  <a:pt x="682207" y="620618"/>
                  <a:pt x="682289" y="634012"/>
                </a:cubicBezTo>
                <a:cubicBezTo>
                  <a:pt x="659503" y="634992"/>
                  <a:pt x="657134" y="640219"/>
                  <a:pt x="641943" y="629029"/>
                </a:cubicBezTo>
                <a:close/>
                <a:moveTo>
                  <a:pt x="631898" y="366785"/>
                </a:moveTo>
                <a:cubicBezTo>
                  <a:pt x="631898" y="363436"/>
                  <a:pt x="631898" y="360087"/>
                  <a:pt x="631898" y="356658"/>
                </a:cubicBezTo>
                <a:cubicBezTo>
                  <a:pt x="627979" y="335913"/>
                  <a:pt x="656072" y="347183"/>
                  <a:pt x="652070" y="326439"/>
                </a:cubicBezTo>
                <a:cubicBezTo>
                  <a:pt x="674694" y="333217"/>
                  <a:pt x="683514" y="315251"/>
                  <a:pt x="697480" y="306266"/>
                </a:cubicBezTo>
                <a:cubicBezTo>
                  <a:pt x="707035" y="299977"/>
                  <a:pt x="717653" y="301121"/>
                  <a:pt x="722634" y="291075"/>
                </a:cubicBezTo>
                <a:cubicBezTo>
                  <a:pt x="734967" y="302263"/>
                  <a:pt x="748117" y="312636"/>
                  <a:pt x="768044" y="316312"/>
                </a:cubicBezTo>
                <a:cubicBezTo>
                  <a:pt x="769188" y="338853"/>
                  <a:pt x="780376" y="372011"/>
                  <a:pt x="768044" y="391939"/>
                </a:cubicBezTo>
                <a:cubicBezTo>
                  <a:pt x="751465" y="402229"/>
                  <a:pt x="717000" y="394716"/>
                  <a:pt x="692417" y="397003"/>
                </a:cubicBezTo>
                <a:cubicBezTo>
                  <a:pt x="672489" y="386631"/>
                  <a:pt x="651336" y="377565"/>
                  <a:pt x="631898" y="366785"/>
                </a:cubicBezTo>
                <a:close/>
                <a:moveTo>
                  <a:pt x="536015" y="371765"/>
                </a:moveTo>
                <a:cubicBezTo>
                  <a:pt x="539180" y="366579"/>
                  <a:pt x="542186" y="363700"/>
                  <a:pt x="545112" y="362450"/>
                </a:cubicBezTo>
                <a:cubicBezTo>
                  <a:pt x="553886" y="358699"/>
                  <a:pt x="561926" y="369601"/>
                  <a:pt x="571297" y="376830"/>
                </a:cubicBezTo>
                <a:cubicBezTo>
                  <a:pt x="581832" y="384915"/>
                  <a:pt x="591307" y="407946"/>
                  <a:pt x="576361" y="427222"/>
                </a:cubicBezTo>
                <a:cubicBezTo>
                  <a:pt x="567948" y="427222"/>
                  <a:pt x="559536" y="427222"/>
                  <a:pt x="551125" y="427222"/>
                </a:cubicBezTo>
                <a:cubicBezTo>
                  <a:pt x="532422" y="411458"/>
                  <a:pt x="557821" y="382874"/>
                  <a:pt x="536015" y="371765"/>
                </a:cubicBezTo>
                <a:close/>
                <a:moveTo>
                  <a:pt x="495669" y="598730"/>
                </a:moveTo>
                <a:cubicBezTo>
                  <a:pt x="495017" y="586317"/>
                  <a:pt x="494852" y="574393"/>
                  <a:pt x="500734" y="568431"/>
                </a:cubicBezTo>
                <a:cubicBezTo>
                  <a:pt x="513146" y="567777"/>
                  <a:pt x="525072" y="567695"/>
                  <a:pt x="530952" y="573493"/>
                </a:cubicBezTo>
                <a:cubicBezTo>
                  <a:pt x="530952" y="580271"/>
                  <a:pt x="530952" y="586969"/>
                  <a:pt x="530952" y="593667"/>
                </a:cubicBezTo>
                <a:cubicBezTo>
                  <a:pt x="524419" y="600689"/>
                  <a:pt x="509063" y="598648"/>
                  <a:pt x="495669" y="598730"/>
                </a:cubicBezTo>
                <a:close/>
                <a:moveTo>
                  <a:pt x="475281" y="1813867"/>
                </a:moveTo>
                <a:cubicBezTo>
                  <a:pt x="475345" y="1809060"/>
                  <a:pt x="476968" y="1804033"/>
                  <a:pt x="480562" y="1799214"/>
                </a:cubicBezTo>
                <a:cubicBezTo>
                  <a:pt x="495996" y="1795539"/>
                  <a:pt x="498935" y="1804358"/>
                  <a:pt x="510778" y="1804278"/>
                </a:cubicBezTo>
                <a:cubicBezTo>
                  <a:pt x="510696" y="1817672"/>
                  <a:pt x="512737" y="1833108"/>
                  <a:pt x="505715" y="1839559"/>
                </a:cubicBezTo>
                <a:cubicBezTo>
                  <a:pt x="488931" y="1840723"/>
                  <a:pt x="475088" y="1828289"/>
                  <a:pt x="475281" y="1813867"/>
                </a:cubicBezTo>
                <a:close/>
                <a:moveTo>
                  <a:pt x="440134" y="1814323"/>
                </a:moveTo>
                <a:cubicBezTo>
                  <a:pt x="443278" y="1806605"/>
                  <a:pt x="446953" y="1802583"/>
                  <a:pt x="451158" y="1801869"/>
                </a:cubicBezTo>
                <a:cubicBezTo>
                  <a:pt x="455365" y="1801154"/>
                  <a:pt x="460102" y="1803747"/>
                  <a:pt x="465370" y="1809261"/>
                </a:cubicBezTo>
                <a:cubicBezTo>
                  <a:pt x="464879" y="1822082"/>
                  <a:pt x="446585" y="1821183"/>
                  <a:pt x="440134" y="1814323"/>
                </a:cubicBezTo>
                <a:close/>
                <a:moveTo>
                  <a:pt x="407567" y="492885"/>
                </a:moveTo>
                <a:cubicBezTo>
                  <a:pt x="409262" y="481411"/>
                  <a:pt x="413427" y="470753"/>
                  <a:pt x="419960" y="462585"/>
                </a:cubicBezTo>
                <a:cubicBezTo>
                  <a:pt x="462430" y="458828"/>
                  <a:pt x="466596" y="493375"/>
                  <a:pt x="495670" y="502931"/>
                </a:cubicBezTo>
                <a:cubicBezTo>
                  <a:pt x="484400" y="520245"/>
                  <a:pt x="466922" y="531270"/>
                  <a:pt x="455325" y="548340"/>
                </a:cubicBezTo>
                <a:cubicBezTo>
                  <a:pt x="447157" y="546870"/>
                  <a:pt x="446668" y="553076"/>
                  <a:pt x="440215" y="553321"/>
                </a:cubicBezTo>
                <a:cubicBezTo>
                  <a:pt x="422248" y="552831"/>
                  <a:pt x="428700" y="527841"/>
                  <a:pt x="409997" y="528085"/>
                </a:cubicBezTo>
                <a:cubicBezTo>
                  <a:pt x="406648" y="516651"/>
                  <a:pt x="405873" y="504360"/>
                  <a:pt x="407567" y="492885"/>
                </a:cubicBezTo>
                <a:close/>
                <a:moveTo>
                  <a:pt x="394807" y="1617577"/>
                </a:moveTo>
                <a:cubicBezTo>
                  <a:pt x="417266" y="1623457"/>
                  <a:pt x="433519" y="1657677"/>
                  <a:pt x="420043" y="1683159"/>
                </a:cubicBezTo>
                <a:cubicBezTo>
                  <a:pt x="406976" y="1665926"/>
                  <a:pt x="392602" y="1650082"/>
                  <a:pt x="394807" y="1617577"/>
                </a:cubicBezTo>
                <a:close/>
                <a:moveTo>
                  <a:pt x="359605" y="1370604"/>
                </a:moveTo>
                <a:cubicBezTo>
                  <a:pt x="361238" y="1353779"/>
                  <a:pt x="374550" y="1348552"/>
                  <a:pt x="384677" y="1340221"/>
                </a:cubicBezTo>
                <a:cubicBezTo>
                  <a:pt x="397501" y="1332790"/>
                  <a:pt x="394560" y="1351329"/>
                  <a:pt x="404851" y="1355330"/>
                </a:cubicBezTo>
                <a:cubicBezTo>
                  <a:pt x="417101" y="1360069"/>
                  <a:pt x="431721" y="1352227"/>
                  <a:pt x="435069" y="1370440"/>
                </a:cubicBezTo>
                <a:cubicBezTo>
                  <a:pt x="451321" y="1369378"/>
                  <a:pt x="456385" y="1379342"/>
                  <a:pt x="475415" y="1375504"/>
                </a:cubicBezTo>
                <a:cubicBezTo>
                  <a:pt x="481131" y="1394942"/>
                  <a:pt x="497141" y="1404171"/>
                  <a:pt x="500651" y="1425976"/>
                </a:cubicBezTo>
                <a:cubicBezTo>
                  <a:pt x="514209" y="1429407"/>
                  <a:pt x="510370" y="1415523"/>
                  <a:pt x="515760" y="1410785"/>
                </a:cubicBezTo>
                <a:cubicBezTo>
                  <a:pt x="531687" y="1413236"/>
                  <a:pt x="535524" y="1403599"/>
                  <a:pt x="546060" y="1400741"/>
                </a:cubicBezTo>
                <a:cubicBezTo>
                  <a:pt x="542384" y="1381874"/>
                  <a:pt x="543201" y="1372563"/>
                  <a:pt x="551125" y="1355330"/>
                </a:cubicBezTo>
                <a:cubicBezTo>
                  <a:pt x="569255" y="1354024"/>
                  <a:pt x="569663" y="1370440"/>
                  <a:pt x="586488" y="1370440"/>
                </a:cubicBezTo>
                <a:cubicBezTo>
                  <a:pt x="605926" y="1366357"/>
                  <a:pt x="609683" y="1346593"/>
                  <a:pt x="626834" y="1340221"/>
                </a:cubicBezTo>
                <a:cubicBezTo>
                  <a:pt x="640717" y="1330584"/>
                  <a:pt x="653293" y="1319559"/>
                  <a:pt x="667178" y="1309922"/>
                </a:cubicBezTo>
                <a:cubicBezTo>
                  <a:pt x="667178" y="1303224"/>
                  <a:pt x="667178" y="1296446"/>
                  <a:pt x="667178" y="1289749"/>
                </a:cubicBezTo>
                <a:cubicBezTo>
                  <a:pt x="675346" y="1291219"/>
                  <a:pt x="675836" y="1285012"/>
                  <a:pt x="682288" y="1284686"/>
                </a:cubicBezTo>
                <a:cubicBezTo>
                  <a:pt x="680246" y="1272516"/>
                  <a:pt x="691516" y="1273741"/>
                  <a:pt x="687351" y="1259530"/>
                </a:cubicBezTo>
                <a:cubicBezTo>
                  <a:pt x="704829" y="1248423"/>
                  <a:pt x="711771" y="1226700"/>
                  <a:pt x="732760" y="1219185"/>
                </a:cubicBezTo>
                <a:cubicBezTo>
                  <a:pt x="733414" y="1199584"/>
                  <a:pt x="747624" y="1193704"/>
                  <a:pt x="757997" y="1183903"/>
                </a:cubicBezTo>
                <a:cubicBezTo>
                  <a:pt x="774740" y="1185701"/>
                  <a:pt x="779886" y="1199013"/>
                  <a:pt x="788297" y="1209140"/>
                </a:cubicBezTo>
                <a:cubicBezTo>
                  <a:pt x="780211" y="1227924"/>
                  <a:pt x="767961" y="1242625"/>
                  <a:pt x="773188" y="1274722"/>
                </a:cubicBezTo>
                <a:cubicBezTo>
                  <a:pt x="769431" y="1291954"/>
                  <a:pt x="793687" y="1281174"/>
                  <a:pt x="788297" y="1299958"/>
                </a:cubicBezTo>
                <a:cubicBezTo>
                  <a:pt x="762572" y="1301101"/>
                  <a:pt x="749096" y="1314577"/>
                  <a:pt x="747951" y="1340303"/>
                </a:cubicBezTo>
                <a:cubicBezTo>
                  <a:pt x="734558" y="1340303"/>
                  <a:pt x="719121" y="1338343"/>
                  <a:pt x="712669" y="1345367"/>
                </a:cubicBezTo>
                <a:cubicBezTo>
                  <a:pt x="711689" y="1356393"/>
                  <a:pt x="716753" y="1361456"/>
                  <a:pt x="727778" y="1360477"/>
                </a:cubicBezTo>
                <a:cubicBezTo>
                  <a:pt x="729985" y="1374442"/>
                  <a:pt x="708994" y="1365213"/>
                  <a:pt x="707606" y="1375585"/>
                </a:cubicBezTo>
                <a:cubicBezTo>
                  <a:pt x="696580" y="1389715"/>
                  <a:pt x="730311" y="1398453"/>
                  <a:pt x="712669" y="1420994"/>
                </a:cubicBezTo>
                <a:cubicBezTo>
                  <a:pt x="696416" y="1412011"/>
                  <a:pt x="681226" y="1401965"/>
                  <a:pt x="677305" y="1380649"/>
                </a:cubicBezTo>
                <a:cubicBezTo>
                  <a:pt x="668486" y="1385304"/>
                  <a:pt x="666199" y="1396411"/>
                  <a:pt x="667261" y="1410867"/>
                </a:cubicBezTo>
                <a:cubicBezTo>
                  <a:pt x="652641" y="1424833"/>
                  <a:pt x="628957" y="1429815"/>
                  <a:pt x="626914" y="1456277"/>
                </a:cubicBezTo>
                <a:cubicBezTo>
                  <a:pt x="599474" y="1454887"/>
                  <a:pt x="589183" y="1473510"/>
                  <a:pt x="571378" y="1456277"/>
                </a:cubicBezTo>
                <a:cubicBezTo>
                  <a:pt x="566886" y="1478654"/>
                  <a:pt x="561333" y="1500051"/>
                  <a:pt x="536096" y="1501685"/>
                </a:cubicBezTo>
                <a:cubicBezTo>
                  <a:pt x="552267" y="1517448"/>
                  <a:pt x="559209" y="1542440"/>
                  <a:pt x="576441" y="1557222"/>
                </a:cubicBezTo>
                <a:cubicBezTo>
                  <a:pt x="598410" y="1564083"/>
                  <a:pt x="594655" y="1545217"/>
                  <a:pt x="606660" y="1542032"/>
                </a:cubicBezTo>
                <a:cubicBezTo>
                  <a:pt x="622259" y="1550361"/>
                  <a:pt x="642922" y="1540888"/>
                  <a:pt x="657133" y="1547094"/>
                </a:cubicBezTo>
                <a:cubicBezTo>
                  <a:pt x="661951" y="1549218"/>
                  <a:pt x="681144" y="1569392"/>
                  <a:pt x="682370" y="1572331"/>
                </a:cubicBezTo>
                <a:cubicBezTo>
                  <a:pt x="689230" y="1589319"/>
                  <a:pt x="677551" y="1611207"/>
                  <a:pt x="682370" y="1637913"/>
                </a:cubicBezTo>
                <a:cubicBezTo>
                  <a:pt x="675672" y="1644447"/>
                  <a:pt x="667178" y="1641017"/>
                  <a:pt x="662196" y="1632849"/>
                </a:cubicBezTo>
                <a:cubicBezTo>
                  <a:pt x="639573" y="1642241"/>
                  <a:pt x="615807" y="1650408"/>
                  <a:pt x="581505" y="1647959"/>
                </a:cubicBezTo>
                <a:cubicBezTo>
                  <a:pt x="561660" y="1650000"/>
                  <a:pt x="559944" y="1670174"/>
                  <a:pt x="541160" y="1673195"/>
                </a:cubicBezTo>
                <a:cubicBezTo>
                  <a:pt x="557003" y="1682587"/>
                  <a:pt x="577422" y="1687324"/>
                  <a:pt x="581505" y="1708476"/>
                </a:cubicBezTo>
                <a:cubicBezTo>
                  <a:pt x="578729" y="1729221"/>
                  <a:pt x="562722" y="1736735"/>
                  <a:pt x="536096" y="1733713"/>
                </a:cubicBezTo>
                <a:cubicBezTo>
                  <a:pt x="523029" y="1739103"/>
                  <a:pt x="540915" y="1775529"/>
                  <a:pt x="515923" y="1768995"/>
                </a:cubicBezTo>
                <a:cubicBezTo>
                  <a:pt x="502202" y="1752743"/>
                  <a:pt x="516822" y="1732488"/>
                  <a:pt x="526051" y="1723586"/>
                </a:cubicBezTo>
                <a:cubicBezTo>
                  <a:pt x="524663" y="1711663"/>
                  <a:pt x="507267" y="1723994"/>
                  <a:pt x="505877" y="1728650"/>
                </a:cubicBezTo>
                <a:cubicBezTo>
                  <a:pt x="495424" y="1718931"/>
                  <a:pt x="477864" y="1716317"/>
                  <a:pt x="465533" y="1708476"/>
                </a:cubicBezTo>
                <a:cubicBezTo>
                  <a:pt x="468636" y="1689693"/>
                  <a:pt x="452628" y="1676544"/>
                  <a:pt x="465533" y="1663068"/>
                </a:cubicBezTo>
                <a:cubicBezTo>
                  <a:pt x="490850" y="1657923"/>
                  <a:pt x="493219" y="1675809"/>
                  <a:pt x="505877" y="1683240"/>
                </a:cubicBezTo>
                <a:cubicBezTo>
                  <a:pt x="517312" y="1677850"/>
                  <a:pt x="507839" y="1651552"/>
                  <a:pt x="510942" y="1637832"/>
                </a:cubicBezTo>
                <a:cubicBezTo>
                  <a:pt x="494281" y="1629255"/>
                  <a:pt x="471903" y="1626479"/>
                  <a:pt x="465533" y="1607532"/>
                </a:cubicBezTo>
                <a:cubicBezTo>
                  <a:pt x="470352" y="1592178"/>
                  <a:pt x="485788" y="1587440"/>
                  <a:pt x="490768" y="1572249"/>
                </a:cubicBezTo>
                <a:cubicBezTo>
                  <a:pt x="492647" y="1563674"/>
                  <a:pt x="486849" y="1562776"/>
                  <a:pt x="480642" y="1562204"/>
                </a:cubicBezTo>
                <a:cubicBezTo>
                  <a:pt x="483826" y="1545951"/>
                  <a:pt x="477292" y="1534599"/>
                  <a:pt x="470514" y="1521858"/>
                </a:cubicBezTo>
                <a:cubicBezTo>
                  <a:pt x="461367" y="1504462"/>
                  <a:pt x="454915" y="1491885"/>
                  <a:pt x="440296" y="1476449"/>
                </a:cubicBezTo>
                <a:cubicBezTo>
                  <a:pt x="421920" y="1478000"/>
                  <a:pt x="407464" y="1475632"/>
                  <a:pt x="394886" y="1471468"/>
                </a:cubicBezTo>
                <a:cubicBezTo>
                  <a:pt x="396357" y="1461177"/>
                  <a:pt x="408526" y="1461585"/>
                  <a:pt x="409995" y="1451294"/>
                </a:cubicBezTo>
                <a:cubicBezTo>
                  <a:pt x="407790" y="1445087"/>
                  <a:pt x="403544" y="1440922"/>
                  <a:pt x="394886" y="1441249"/>
                </a:cubicBezTo>
                <a:cubicBezTo>
                  <a:pt x="401665" y="1399106"/>
                  <a:pt x="365974" y="1399596"/>
                  <a:pt x="359605" y="1370604"/>
                </a:cubicBezTo>
                <a:close/>
                <a:moveTo>
                  <a:pt x="341261" y="1537825"/>
                </a:moveTo>
                <a:cubicBezTo>
                  <a:pt x="339719" y="1531597"/>
                  <a:pt x="341720" y="1523369"/>
                  <a:pt x="344333" y="1516713"/>
                </a:cubicBezTo>
                <a:cubicBezTo>
                  <a:pt x="362382" y="1513773"/>
                  <a:pt x="359687" y="1531659"/>
                  <a:pt x="359443" y="1546931"/>
                </a:cubicBezTo>
                <a:cubicBezTo>
                  <a:pt x="347886" y="1548278"/>
                  <a:pt x="342802" y="1544052"/>
                  <a:pt x="341261" y="1537825"/>
                </a:cubicBezTo>
                <a:close/>
                <a:moveTo>
                  <a:pt x="203123" y="1778959"/>
                </a:moveTo>
                <a:cubicBezTo>
                  <a:pt x="212352" y="1746698"/>
                  <a:pt x="239957" y="1762788"/>
                  <a:pt x="268706" y="1753723"/>
                </a:cubicBezTo>
                <a:cubicBezTo>
                  <a:pt x="275158" y="1765728"/>
                  <a:pt x="281610" y="1777817"/>
                  <a:pt x="288878" y="1789005"/>
                </a:cubicBezTo>
                <a:cubicBezTo>
                  <a:pt x="283406" y="1803705"/>
                  <a:pt x="264867" y="1805339"/>
                  <a:pt x="243469" y="1804114"/>
                </a:cubicBezTo>
                <a:cubicBezTo>
                  <a:pt x="243143" y="1782716"/>
                  <a:pt x="218068" y="1785820"/>
                  <a:pt x="203123" y="1778959"/>
                </a:cubicBezTo>
                <a:close/>
                <a:moveTo>
                  <a:pt x="188096" y="1602386"/>
                </a:moveTo>
                <a:cubicBezTo>
                  <a:pt x="202307" y="1594710"/>
                  <a:pt x="208760" y="1604101"/>
                  <a:pt x="228441" y="1597323"/>
                </a:cubicBezTo>
                <a:cubicBezTo>
                  <a:pt x="241590" y="1595280"/>
                  <a:pt x="243632" y="1582295"/>
                  <a:pt x="258659" y="1582213"/>
                </a:cubicBezTo>
                <a:cubicBezTo>
                  <a:pt x="279242" y="1574291"/>
                  <a:pt x="280466" y="1546849"/>
                  <a:pt x="309132" y="1546931"/>
                </a:cubicBezTo>
                <a:cubicBezTo>
                  <a:pt x="325058" y="1556242"/>
                  <a:pt x="320974" y="1585479"/>
                  <a:pt x="354542" y="1577150"/>
                </a:cubicBezTo>
                <a:cubicBezTo>
                  <a:pt x="368915" y="1578048"/>
                  <a:pt x="348497" y="1544154"/>
                  <a:pt x="369732" y="1551914"/>
                </a:cubicBezTo>
                <a:cubicBezTo>
                  <a:pt x="370305" y="1564490"/>
                  <a:pt x="379125" y="1567512"/>
                  <a:pt x="369732" y="1577150"/>
                </a:cubicBezTo>
                <a:cubicBezTo>
                  <a:pt x="366384" y="1577150"/>
                  <a:pt x="362954" y="1577150"/>
                  <a:pt x="359605" y="1577150"/>
                </a:cubicBezTo>
                <a:cubicBezTo>
                  <a:pt x="357971" y="1607777"/>
                  <a:pt x="363526" y="1645182"/>
                  <a:pt x="354460" y="1668049"/>
                </a:cubicBezTo>
                <a:cubicBezTo>
                  <a:pt x="319423" y="1666580"/>
                  <a:pt x="301129" y="1681935"/>
                  <a:pt x="283896" y="1698268"/>
                </a:cubicBezTo>
                <a:cubicBezTo>
                  <a:pt x="273769" y="1698268"/>
                  <a:pt x="263724" y="1698268"/>
                  <a:pt x="253596" y="1698268"/>
                </a:cubicBezTo>
                <a:cubicBezTo>
                  <a:pt x="251064" y="1670500"/>
                  <a:pt x="259149" y="1632196"/>
                  <a:pt x="248614" y="1612514"/>
                </a:cubicBezTo>
                <a:cubicBezTo>
                  <a:pt x="239386" y="1617985"/>
                  <a:pt x="236445" y="1625009"/>
                  <a:pt x="228441" y="1632686"/>
                </a:cubicBezTo>
                <a:cubicBezTo>
                  <a:pt x="221581" y="1639302"/>
                  <a:pt x="219458" y="1652124"/>
                  <a:pt x="203205" y="1647795"/>
                </a:cubicBezTo>
                <a:cubicBezTo>
                  <a:pt x="190302" y="1640527"/>
                  <a:pt x="191689" y="1618965"/>
                  <a:pt x="188096" y="1602386"/>
                </a:cubicBezTo>
                <a:close/>
                <a:moveTo>
                  <a:pt x="182952" y="1476369"/>
                </a:moveTo>
                <a:cubicBezTo>
                  <a:pt x="180624" y="1464975"/>
                  <a:pt x="189689" y="1460809"/>
                  <a:pt x="200479" y="1460319"/>
                </a:cubicBezTo>
                <a:cubicBezTo>
                  <a:pt x="211270" y="1459829"/>
                  <a:pt x="223786" y="1463014"/>
                  <a:pt x="228359" y="1466322"/>
                </a:cubicBezTo>
                <a:cubicBezTo>
                  <a:pt x="225013" y="1484780"/>
                  <a:pt x="213986" y="1495642"/>
                  <a:pt x="193078" y="1496541"/>
                </a:cubicBezTo>
                <a:cubicBezTo>
                  <a:pt x="186055" y="1493437"/>
                  <a:pt x="192261" y="1477103"/>
                  <a:pt x="182952" y="1476369"/>
                </a:cubicBezTo>
                <a:close/>
                <a:moveTo>
                  <a:pt x="167761" y="528085"/>
                </a:moveTo>
                <a:cubicBezTo>
                  <a:pt x="167761" y="524736"/>
                  <a:pt x="167761" y="521387"/>
                  <a:pt x="167761" y="517958"/>
                </a:cubicBezTo>
                <a:cubicBezTo>
                  <a:pt x="172089" y="518937"/>
                  <a:pt x="172497" y="515997"/>
                  <a:pt x="172825" y="512895"/>
                </a:cubicBezTo>
                <a:cubicBezTo>
                  <a:pt x="176172" y="512895"/>
                  <a:pt x="179604" y="512895"/>
                  <a:pt x="182952" y="512895"/>
                </a:cubicBezTo>
                <a:cubicBezTo>
                  <a:pt x="182053" y="517141"/>
                  <a:pt x="184912" y="517630"/>
                  <a:pt x="188015" y="517958"/>
                </a:cubicBezTo>
                <a:cubicBezTo>
                  <a:pt x="188015" y="521306"/>
                  <a:pt x="188015" y="524655"/>
                  <a:pt x="188015" y="528085"/>
                </a:cubicBezTo>
                <a:cubicBezTo>
                  <a:pt x="183686" y="527187"/>
                  <a:pt x="183278" y="530045"/>
                  <a:pt x="182952" y="533147"/>
                </a:cubicBezTo>
                <a:cubicBezTo>
                  <a:pt x="179604" y="533147"/>
                  <a:pt x="176172" y="533147"/>
                  <a:pt x="172825" y="533147"/>
                </a:cubicBezTo>
                <a:cubicBezTo>
                  <a:pt x="173804" y="528901"/>
                  <a:pt x="170864" y="528412"/>
                  <a:pt x="167761" y="528085"/>
                </a:cubicBezTo>
                <a:close/>
                <a:moveTo>
                  <a:pt x="137250" y="1847671"/>
                </a:moveTo>
                <a:cubicBezTo>
                  <a:pt x="136602" y="1842301"/>
                  <a:pt x="137868" y="1836436"/>
                  <a:pt x="142604" y="1829433"/>
                </a:cubicBezTo>
                <a:cubicBezTo>
                  <a:pt x="149792" y="1829922"/>
                  <a:pt x="156897" y="1830249"/>
                  <a:pt x="157714" y="1824368"/>
                </a:cubicBezTo>
                <a:cubicBezTo>
                  <a:pt x="164575" y="1825919"/>
                  <a:pt x="161879" y="1837028"/>
                  <a:pt x="162776" y="1844540"/>
                </a:cubicBezTo>
                <a:cubicBezTo>
                  <a:pt x="190627" y="1850830"/>
                  <a:pt x="192506" y="1890767"/>
                  <a:pt x="182950" y="1920168"/>
                </a:cubicBezTo>
                <a:cubicBezTo>
                  <a:pt x="168168" y="1918126"/>
                  <a:pt x="165881" y="1903589"/>
                  <a:pt x="152731" y="1899996"/>
                </a:cubicBezTo>
                <a:cubicBezTo>
                  <a:pt x="158367" y="1875434"/>
                  <a:pt x="139195" y="1863781"/>
                  <a:pt x="137250" y="1847671"/>
                </a:cubicBezTo>
                <a:close/>
                <a:moveTo>
                  <a:pt x="122432" y="407050"/>
                </a:moveTo>
                <a:cubicBezTo>
                  <a:pt x="122432" y="398637"/>
                  <a:pt x="122432" y="390224"/>
                  <a:pt x="122432" y="381812"/>
                </a:cubicBezTo>
                <a:cubicBezTo>
                  <a:pt x="138931" y="380505"/>
                  <a:pt x="133132" y="401414"/>
                  <a:pt x="147587" y="401985"/>
                </a:cubicBezTo>
                <a:cubicBezTo>
                  <a:pt x="148486" y="412929"/>
                  <a:pt x="129783" y="404273"/>
                  <a:pt x="122432" y="407050"/>
                </a:cubicBezTo>
                <a:close/>
                <a:moveTo>
                  <a:pt x="97196" y="810584"/>
                </a:moveTo>
                <a:cubicBezTo>
                  <a:pt x="126680" y="811483"/>
                  <a:pt x="130110" y="786328"/>
                  <a:pt x="162778" y="790412"/>
                </a:cubicBezTo>
                <a:cubicBezTo>
                  <a:pt x="168168" y="771545"/>
                  <a:pt x="150202" y="776037"/>
                  <a:pt x="152652" y="760111"/>
                </a:cubicBezTo>
                <a:cubicBezTo>
                  <a:pt x="150610" y="750393"/>
                  <a:pt x="133050" y="756110"/>
                  <a:pt x="137542" y="739939"/>
                </a:cubicBezTo>
                <a:cubicBezTo>
                  <a:pt x="156407" y="734548"/>
                  <a:pt x="151915" y="752435"/>
                  <a:pt x="167760" y="749984"/>
                </a:cubicBezTo>
                <a:cubicBezTo>
                  <a:pt x="192915" y="749904"/>
                  <a:pt x="200185" y="731935"/>
                  <a:pt x="228279" y="734876"/>
                </a:cubicBezTo>
                <a:cubicBezTo>
                  <a:pt x="250003" y="717969"/>
                  <a:pt x="261028" y="690282"/>
                  <a:pt x="278750" y="669293"/>
                </a:cubicBezTo>
                <a:cubicBezTo>
                  <a:pt x="305458" y="680646"/>
                  <a:pt x="305458" y="657860"/>
                  <a:pt x="324160" y="649121"/>
                </a:cubicBezTo>
                <a:cubicBezTo>
                  <a:pt x="330938" y="638176"/>
                  <a:pt x="312726" y="636789"/>
                  <a:pt x="309051" y="628947"/>
                </a:cubicBezTo>
                <a:cubicBezTo>
                  <a:pt x="307253" y="625028"/>
                  <a:pt x="311338" y="617432"/>
                  <a:pt x="309051" y="613758"/>
                </a:cubicBezTo>
                <a:cubicBezTo>
                  <a:pt x="301129" y="601098"/>
                  <a:pt x="288389" y="589338"/>
                  <a:pt x="278832" y="578475"/>
                </a:cubicBezTo>
                <a:cubicBezTo>
                  <a:pt x="269114" y="567449"/>
                  <a:pt x="247879" y="561652"/>
                  <a:pt x="258661" y="543193"/>
                </a:cubicBezTo>
                <a:cubicBezTo>
                  <a:pt x="270829" y="541152"/>
                  <a:pt x="269604" y="552422"/>
                  <a:pt x="283897" y="548258"/>
                </a:cubicBezTo>
                <a:cubicBezTo>
                  <a:pt x="283897" y="561652"/>
                  <a:pt x="296800" y="560835"/>
                  <a:pt x="304069" y="568430"/>
                </a:cubicBezTo>
                <a:cubicBezTo>
                  <a:pt x="307253" y="571779"/>
                  <a:pt x="305866" y="580272"/>
                  <a:pt x="309133" y="583621"/>
                </a:cubicBezTo>
                <a:cubicBezTo>
                  <a:pt x="312563" y="586968"/>
                  <a:pt x="321138" y="585009"/>
                  <a:pt x="324242" y="588685"/>
                </a:cubicBezTo>
                <a:cubicBezTo>
                  <a:pt x="330204" y="595708"/>
                  <a:pt x="330040" y="605835"/>
                  <a:pt x="339351" y="613920"/>
                </a:cubicBezTo>
                <a:cubicBezTo>
                  <a:pt x="351601" y="624538"/>
                  <a:pt x="367037" y="629193"/>
                  <a:pt x="379697" y="639156"/>
                </a:cubicBezTo>
                <a:cubicBezTo>
                  <a:pt x="391213" y="635481"/>
                  <a:pt x="394806" y="623965"/>
                  <a:pt x="399868" y="613920"/>
                </a:cubicBezTo>
                <a:cubicBezTo>
                  <a:pt x="418001" y="624129"/>
                  <a:pt x="409997" y="658512"/>
                  <a:pt x="394806" y="664394"/>
                </a:cubicBezTo>
                <a:cubicBezTo>
                  <a:pt x="414896" y="667660"/>
                  <a:pt x="415060" y="651081"/>
                  <a:pt x="435152" y="654266"/>
                </a:cubicBezTo>
                <a:cubicBezTo>
                  <a:pt x="445441" y="671009"/>
                  <a:pt x="416857" y="670110"/>
                  <a:pt x="430087" y="694612"/>
                </a:cubicBezTo>
                <a:cubicBezTo>
                  <a:pt x="435152" y="701309"/>
                  <a:pt x="443726" y="704493"/>
                  <a:pt x="445279" y="714785"/>
                </a:cubicBezTo>
                <a:cubicBezTo>
                  <a:pt x="442420" y="742144"/>
                  <a:pt x="430251" y="760275"/>
                  <a:pt x="414978" y="775302"/>
                </a:cubicBezTo>
                <a:cubicBezTo>
                  <a:pt x="428290" y="807399"/>
                  <a:pt x="459082" y="843253"/>
                  <a:pt x="440214" y="891357"/>
                </a:cubicBezTo>
                <a:cubicBezTo>
                  <a:pt x="410895" y="888744"/>
                  <a:pt x="367854" y="933009"/>
                  <a:pt x="339351" y="906466"/>
                </a:cubicBezTo>
                <a:cubicBezTo>
                  <a:pt x="337718" y="904996"/>
                  <a:pt x="336003" y="897320"/>
                  <a:pt x="334370" y="896338"/>
                </a:cubicBezTo>
                <a:cubicBezTo>
                  <a:pt x="327753" y="892663"/>
                  <a:pt x="311012" y="893071"/>
                  <a:pt x="309133" y="891357"/>
                </a:cubicBezTo>
                <a:cubicBezTo>
                  <a:pt x="303008" y="885559"/>
                  <a:pt x="305866" y="869959"/>
                  <a:pt x="299006" y="866122"/>
                </a:cubicBezTo>
                <a:cubicBezTo>
                  <a:pt x="289287" y="873226"/>
                  <a:pt x="278750" y="879433"/>
                  <a:pt x="263723" y="881229"/>
                </a:cubicBezTo>
                <a:cubicBezTo>
                  <a:pt x="263643" y="871184"/>
                  <a:pt x="250003" y="874777"/>
                  <a:pt x="253596" y="861057"/>
                </a:cubicBezTo>
                <a:cubicBezTo>
                  <a:pt x="220030" y="872327"/>
                  <a:pt x="213986" y="849379"/>
                  <a:pt x="193078" y="835821"/>
                </a:cubicBezTo>
                <a:cubicBezTo>
                  <a:pt x="173396" y="853136"/>
                  <a:pt x="153469" y="870205"/>
                  <a:pt x="127497" y="881229"/>
                </a:cubicBezTo>
                <a:cubicBezTo>
                  <a:pt x="102015" y="873064"/>
                  <a:pt x="100627" y="840721"/>
                  <a:pt x="97196" y="810584"/>
                </a:cubicBezTo>
                <a:close/>
                <a:moveTo>
                  <a:pt x="61914" y="356576"/>
                </a:moveTo>
                <a:cubicBezTo>
                  <a:pt x="58241" y="342855"/>
                  <a:pt x="71960" y="346448"/>
                  <a:pt x="72042" y="336403"/>
                </a:cubicBezTo>
                <a:cubicBezTo>
                  <a:pt x="84864" y="336893"/>
                  <a:pt x="83964" y="355188"/>
                  <a:pt x="77104" y="361639"/>
                </a:cubicBezTo>
                <a:cubicBezTo>
                  <a:pt x="72939" y="358945"/>
                  <a:pt x="68855" y="356413"/>
                  <a:pt x="61914" y="356576"/>
                </a:cubicBezTo>
                <a:close/>
                <a:moveTo>
                  <a:pt x="51788" y="492803"/>
                </a:moveTo>
                <a:cubicBezTo>
                  <a:pt x="47460" y="482105"/>
                  <a:pt x="58894" y="486106"/>
                  <a:pt x="61915" y="482675"/>
                </a:cubicBezTo>
                <a:cubicBezTo>
                  <a:pt x="67878" y="475897"/>
                  <a:pt x="67714" y="461849"/>
                  <a:pt x="87151" y="462503"/>
                </a:cubicBezTo>
                <a:cubicBezTo>
                  <a:pt x="85436" y="452376"/>
                  <a:pt x="88214" y="446740"/>
                  <a:pt x="97278" y="447393"/>
                </a:cubicBezTo>
                <a:cubicBezTo>
                  <a:pt x="96135" y="456377"/>
                  <a:pt x="102343" y="472630"/>
                  <a:pt x="87151" y="467566"/>
                </a:cubicBezTo>
                <a:cubicBezTo>
                  <a:pt x="95155" y="478101"/>
                  <a:pt x="122432" y="469281"/>
                  <a:pt x="132560" y="477612"/>
                </a:cubicBezTo>
                <a:cubicBezTo>
                  <a:pt x="135664" y="509382"/>
                  <a:pt x="111816" y="516242"/>
                  <a:pt x="87151" y="512975"/>
                </a:cubicBezTo>
                <a:cubicBezTo>
                  <a:pt x="70654" y="510769"/>
                  <a:pt x="62977" y="493293"/>
                  <a:pt x="51788" y="492803"/>
                </a:cubicBezTo>
                <a:close/>
                <a:moveTo>
                  <a:pt x="21487" y="871103"/>
                </a:moveTo>
                <a:cubicBezTo>
                  <a:pt x="21243" y="855748"/>
                  <a:pt x="32104" y="851501"/>
                  <a:pt x="36679" y="840884"/>
                </a:cubicBezTo>
                <a:cubicBezTo>
                  <a:pt x="46805" y="849296"/>
                  <a:pt x="60119" y="854442"/>
                  <a:pt x="61915" y="871103"/>
                </a:cubicBezTo>
                <a:cubicBezTo>
                  <a:pt x="49582" y="880658"/>
                  <a:pt x="31941" y="884986"/>
                  <a:pt x="21487" y="871103"/>
                </a:cubicBezTo>
                <a:close/>
                <a:moveTo>
                  <a:pt x="0" y="107991"/>
                </a:moveTo>
                <a:lnTo>
                  <a:pt x="0" y="56815"/>
                </a:lnTo>
                <a:lnTo>
                  <a:pt x="1316" y="53985"/>
                </a:lnTo>
                <a:cubicBezTo>
                  <a:pt x="23980" y="53086"/>
                  <a:pt x="41234" y="46798"/>
                  <a:pt x="54913" y="36947"/>
                </a:cubicBezTo>
                <a:lnTo>
                  <a:pt x="85841" y="0"/>
                </a:lnTo>
                <a:lnTo>
                  <a:pt x="133158" y="0"/>
                </a:lnTo>
                <a:lnTo>
                  <a:pt x="152652" y="3594"/>
                </a:lnTo>
                <a:cubicBezTo>
                  <a:pt x="159594" y="40753"/>
                  <a:pt x="138767" y="50228"/>
                  <a:pt x="127415" y="69174"/>
                </a:cubicBezTo>
                <a:cubicBezTo>
                  <a:pt x="93685" y="64030"/>
                  <a:pt x="94829" y="93676"/>
                  <a:pt x="56852" y="84284"/>
                </a:cubicBezTo>
                <a:close/>
                <a:moveTo>
                  <a:pt x="0" y="162265"/>
                </a:moveTo>
                <a:lnTo>
                  <a:pt x="0" y="112735"/>
                </a:lnTo>
                <a:lnTo>
                  <a:pt x="9758" y="121292"/>
                </a:lnTo>
                <a:cubicBezTo>
                  <a:pt x="16261" y="123180"/>
                  <a:pt x="23326" y="124508"/>
                  <a:pt x="26552" y="129694"/>
                </a:cubicBezTo>
                <a:cubicBezTo>
                  <a:pt x="33984" y="137043"/>
                  <a:pt x="33902" y="162687"/>
                  <a:pt x="26552" y="170039"/>
                </a:cubicBezTo>
                <a:cubicBezTo>
                  <a:pt x="13281" y="172366"/>
                  <a:pt x="6604" y="168099"/>
                  <a:pt x="907" y="162862"/>
                </a:cubicBezTo>
                <a:close/>
                <a:moveTo>
                  <a:pt x="0" y="755144"/>
                </a:moveTo>
                <a:lnTo>
                  <a:pt x="0" y="463146"/>
                </a:lnTo>
                <a:lnTo>
                  <a:pt x="3755" y="463698"/>
                </a:lnTo>
                <a:cubicBezTo>
                  <a:pt x="20671" y="463483"/>
                  <a:pt x="38516" y="458787"/>
                  <a:pt x="46888" y="452784"/>
                </a:cubicBezTo>
                <a:cubicBezTo>
                  <a:pt x="48439" y="469527"/>
                  <a:pt x="47623" y="483819"/>
                  <a:pt x="36843" y="488066"/>
                </a:cubicBezTo>
                <a:cubicBezTo>
                  <a:pt x="43538" y="510117"/>
                  <a:pt x="34067" y="523349"/>
                  <a:pt x="26715" y="543521"/>
                </a:cubicBezTo>
                <a:cubicBezTo>
                  <a:pt x="30635" y="548013"/>
                  <a:pt x="32104" y="554873"/>
                  <a:pt x="31778" y="563694"/>
                </a:cubicBezTo>
                <a:cubicBezTo>
                  <a:pt x="32758" y="567778"/>
                  <a:pt x="36843" y="568757"/>
                  <a:pt x="36843" y="573821"/>
                </a:cubicBezTo>
                <a:cubicBezTo>
                  <a:pt x="49256" y="579946"/>
                  <a:pt x="46643" y="601017"/>
                  <a:pt x="62079" y="604038"/>
                </a:cubicBezTo>
                <a:cubicBezTo>
                  <a:pt x="64446" y="619883"/>
                  <a:pt x="48521" y="617352"/>
                  <a:pt x="46970" y="629275"/>
                </a:cubicBezTo>
                <a:cubicBezTo>
                  <a:pt x="48847" y="652633"/>
                  <a:pt x="65836" y="660883"/>
                  <a:pt x="62079" y="689793"/>
                </a:cubicBezTo>
                <a:cubicBezTo>
                  <a:pt x="53994" y="708660"/>
                  <a:pt x="41743" y="723279"/>
                  <a:pt x="46970" y="755375"/>
                </a:cubicBezTo>
                <a:cubicBezTo>
                  <a:pt x="28349" y="758887"/>
                  <a:pt x="34392" y="737653"/>
                  <a:pt x="26798" y="730139"/>
                </a:cubicBezTo>
                <a:cubicBezTo>
                  <a:pt x="13484" y="733650"/>
                  <a:pt x="16097" y="753170"/>
                  <a:pt x="1560" y="755375"/>
                </a:cubicBezTo>
                <a:close/>
                <a:moveTo>
                  <a:pt x="0" y="1443963"/>
                </a:moveTo>
                <a:lnTo>
                  <a:pt x="0" y="1439490"/>
                </a:lnTo>
                <a:lnTo>
                  <a:pt x="1478" y="1441086"/>
                </a:lnTo>
                <a:close/>
                <a:moveTo>
                  <a:pt x="0" y="1823223"/>
                </a:moveTo>
                <a:lnTo>
                  <a:pt x="0" y="1475880"/>
                </a:lnTo>
                <a:lnTo>
                  <a:pt x="15965" y="1477032"/>
                </a:lnTo>
                <a:cubicBezTo>
                  <a:pt x="32820" y="1477001"/>
                  <a:pt x="50726" y="1475919"/>
                  <a:pt x="61997" y="1481432"/>
                </a:cubicBezTo>
                <a:cubicBezTo>
                  <a:pt x="59547" y="1497357"/>
                  <a:pt x="71062" y="1499236"/>
                  <a:pt x="67059" y="1516714"/>
                </a:cubicBezTo>
                <a:cubicBezTo>
                  <a:pt x="71308" y="1527575"/>
                  <a:pt x="79475" y="1534517"/>
                  <a:pt x="97278" y="1531823"/>
                </a:cubicBezTo>
                <a:cubicBezTo>
                  <a:pt x="100954" y="1543257"/>
                  <a:pt x="112469" y="1546932"/>
                  <a:pt x="122516" y="1551996"/>
                </a:cubicBezTo>
                <a:cubicBezTo>
                  <a:pt x="141790" y="1556161"/>
                  <a:pt x="128396" y="1527657"/>
                  <a:pt x="147670" y="1531823"/>
                </a:cubicBezTo>
                <a:cubicBezTo>
                  <a:pt x="158451" y="1554691"/>
                  <a:pt x="145791" y="1600998"/>
                  <a:pt x="167842" y="1612514"/>
                </a:cubicBezTo>
                <a:cubicBezTo>
                  <a:pt x="164331" y="1630809"/>
                  <a:pt x="145791" y="1634075"/>
                  <a:pt x="152733" y="1662987"/>
                </a:cubicBezTo>
                <a:cubicBezTo>
                  <a:pt x="148650" y="1665601"/>
                  <a:pt x="144485" y="1668213"/>
                  <a:pt x="137624" y="1668051"/>
                </a:cubicBezTo>
                <a:cubicBezTo>
                  <a:pt x="139176" y="1735429"/>
                  <a:pt x="132152" y="1770221"/>
                  <a:pt x="132560" y="1829431"/>
                </a:cubicBezTo>
                <a:cubicBezTo>
                  <a:pt x="124557" y="1829842"/>
                  <a:pt x="113369" y="1826983"/>
                  <a:pt x="112388" y="1834496"/>
                </a:cubicBezTo>
                <a:cubicBezTo>
                  <a:pt x="95727" y="1826901"/>
                  <a:pt x="122842" y="1822163"/>
                  <a:pt x="117452" y="1809260"/>
                </a:cubicBezTo>
                <a:cubicBezTo>
                  <a:pt x="105610" y="1796928"/>
                  <a:pt x="106181" y="1814894"/>
                  <a:pt x="97278" y="1819305"/>
                </a:cubicBezTo>
                <a:cubicBezTo>
                  <a:pt x="68695" y="1819305"/>
                  <a:pt x="40109" y="1819305"/>
                  <a:pt x="11524" y="1819305"/>
                </a:cubicBezTo>
                <a:cubicBezTo>
                  <a:pt x="6808" y="1819224"/>
                  <a:pt x="3500" y="1820541"/>
                  <a:pt x="799" y="1822460"/>
                </a:cubicBez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" name="Google Shape;465;p12"/>
          <p:cNvSpPr/>
          <p:nvPr/>
        </p:nvSpPr>
        <p:spPr>
          <a:xfrm rot="-5400000" flipH="1">
            <a:off x="3263576" y="-424874"/>
            <a:ext cx="663819" cy="1513567"/>
          </a:xfrm>
          <a:custGeom>
            <a:avLst/>
            <a:gdLst/>
            <a:ahLst/>
            <a:cxnLst/>
            <a:rect l="l" t="t" r="r" b="b"/>
            <a:pathLst>
              <a:path w="663819" h="1513567" extrusionOk="0">
                <a:moveTo>
                  <a:pt x="626965" y="687965"/>
                </a:moveTo>
                <a:cubicBezTo>
                  <a:pt x="626133" y="676439"/>
                  <a:pt x="629872" y="667922"/>
                  <a:pt x="637661" y="662211"/>
                </a:cubicBezTo>
                <a:cubicBezTo>
                  <a:pt x="657911" y="655980"/>
                  <a:pt x="670997" y="680800"/>
                  <a:pt x="659574" y="693366"/>
                </a:cubicBezTo>
                <a:cubicBezTo>
                  <a:pt x="645554" y="696273"/>
                  <a:pt x="636415" y="691912"/>
                  <a:pt x="626965" y="687965"/>
                </a:cubicBezTo>
                <a:close/>
                <a:moveTo>
                  <a:pt x="612542" y="512355"/>
                </a:moveTo>
                <a:cubicBezTo>
                  <a:pt x="612684" y="507786"/>
                  <a:pt x="615437" y="503788"/>
                  <a:pt x="622291" y="503840"/>
                </a:cubicBezTo>
                <a:cubicBezTo>
                  <a:pt x="629457" y="508306"/>
                  <a:pt x="632054" y="524299"/>
                  <a:pt x="618448" y="524299"/>
                </a:cubicBezTo>
                <a:cubicBezTo>
                  <a:pt x="614865" y="522066"/>
                  <a:pt x="612399" y="516925"/>
                  <a:pt x="612542" y="512355"/>
                </a:cubicBezTo>
                <a:close/>
                <a:moveTo>
                  <a:pt x="600574" y="791724"/>
                </a:moveTo>
                <a:cubicBezTo>
                  <a:pt x="599444" y="787037"/>
                  <a:pt x="600431" y="780599"/>
                  <a:pt x="600898" y="775822"/>
                </a:cubicBezTo>
                <a:cubicBezTo>
                  <a:pt x="610660" y="774368"/>
                  <a:pt x="610971" y="787037"/>
                  <a:pt x="612946" y="797112"/>
                </a:cubicBezTo>
                <a:cubicBezTo>
                  <a:pt x="604948" y="799344"/>
                  <a:pt x="601703" y="796410"/>
                  <a:pt x="600574" y="791724"/>
                </a:cubicBezTo>
                <a:close/>
                <a:moveTo>
                  <a:pt x="570573" y="561165"/>
                </a:moveTo>
                <a:cubicBezTo>
                  <a:pt x="569586" y="555506"/>
                  <a:pt x="574727" y="551872"/>
                  <a:pt x="580010" y="551482"/>
                </a:cubicBezTo>
                <a:cubicBezTo>
                  <a:pt x="585294" y="551093"/>
                  <a:pt x="590721" y="553948"/>
                  <a:pt x="590304" y="561269"/>
                </a:cubicBezTo>
                <a:cubicBezTo>
                  <a:pt x="581789" y="564177"/>
                  <a:pt x="575663" y="563554"/>
                  <a:pt x="570573" y="561165"/>
                </a:cubicBezTo>
                <a:close/>
                <a:moveTo>
                  <a:pt x="397249" y="1162453"/>
                </a:moveTo>
                <a:cubicBezTo>
                  <a:pt x="405661" y="1139606"/>
                  <a:pt x="406595" y="1111671"/>
                  <a:pt x="423212" y="1094329"/>
                </a:cubicBezTo>
                <a:cubicBezTo>
                  <a:pt x="429936" y="1092044"/>
                  <a:pt x="435512" y="1091479"/>
                  <a:pt x="440330" y="1092047"/>
                </a:cubicBezTo>
                <a:cubicBezTo>
                  <a:pt x="454788" y="1093751"/>
                  <a:pt x="462440" y="1105648"/>
                  <a:pt x="473890" y="1111879"/>
                </a:cubicBezTo>
                <a:cubicBezTo>
                  <a:pt x="476487" y="1124548"/>
                  <a:pt x="478979" y="1137218"/>
                  <a:pt x="481471" y="1149887"/>
                </a:cubicBezTo>
                <a:cubicBezTo>
                  <a:pt x="462052" y="1169826"/>
                  <a:pt x="426638" y="1166191"/>
                  <a:pt x="397249" y="1162453"/>
                </a:cubicBezTo>
                <a:close/>
                <a:moveTo>
                  <a:pt x="332823" y="1111099"/>
                </a:moveTo>
                <a:cubicBezTo>
                  <a:pt x="332421" y="1103258"/>
                  <a:pt x="334264" y="1094639"/>
                  <a:pt x="335459" y="1087888"/>
                </a:cubicBezTo>
                <a:cubicBezTo>
                  <a:pt x="343975" y="1091523"/>
                  <a:pt x="354878" y="1091627"/>
                  <a:pt x="364225" y="1094119"/>
                </a:cubicBezTo>
                <a:cubicBezTo>
                  <a:pt x="366303" y="1111981"/>
                  <a:pt x="356124" y="1121640"/>
                  <a:pt x="343663" y="1129636"/>
                </a:cubicBezTo>
                <a:cubicBezTo>
                  <a:pt x="335874" y="1126001"/>
                  <a:pt x="333226" y="1118939"/>
                  <a:pt x="332823" y="1111099"/>
                </a:cubicBezTo>
                <a:close/>
                <a:moveTo>
                  <a:pt x="277303" y="551925"/>
                </a:moveTo>
                <a:cubicBezTo>
                  <a:pt x="283223" y="556180"/>
                  <a:pt x="294542" y="552444"/>
                  <a:pt x="304616" y="550469"/>
                </a:cubicBezTo>
                <a:cubicBezTo>
                  <a:pt x="309393" y="543719"/>
                  <a:pt x="304200" y="530426"/>
                  <a:pt x="302433" y="519419"/>
                </a:cubicBezTo>
                <a:cubicBezTo>
                  <a:pt x="282806" y="522742"/>
                  <a:pt x="275641" y="534476"/>
                  <a:pt x="277303" y="551925"/>
                </a:cubicBezTo>
                <a:close/>
                <a:moveTo>
                  <a:pt x="225067" y="286484"/>
                </a:moveTo>
                <a:cubicBezTo>
                  <a:pt x="220912" y="274956"/>
                  <a:pt x="226728" y="270076"/>
                  <a:pt x="232647" y="265299"/>
                </a:cubicBezTo>
                <a:cubicBezTo>
                  <a:pt x="234621" y="255641"/>
                  <a:pt x="229116" y="240997"/>
                  <a:pt x="243344" y="239544"/>
                </a:cubicBezTo>
                <a:cubicBezTo>
                  <a:pt x="250614" y="251798"/>
                  <a:pt x="257052" y="265090"/>
                  <a:pt x="259959" y="283576"/>
                </a:cubicBezTo>
                <a:cubicBezTo>
                  <a:pt x="247914" y="285134"/>
                  <a:pt x="232647" y="291572"/>
                  <a:pt x="225067" y="286484"/>
                </a:cubicBezTo>
                <a:close/>
                <a:moveTo>
                  <a:pt x="224443" y="1385417"/>
                </a:moveTo>
                <a:cubicBezTo>
                  <a:pt x="226831" y="1374929"/>
                  <a:pt x="230051" y="1365064"/>
                  <a:pt x="234413" y="1355926"/>
                </a:cubicBezTo>
                <a:cubicBezTo>
                  <a:pt x="246615" y="1354108"/>
                  <a:pt x="255753" y="1350032"/>
                  <a:pt x="263620" y="1348189"/>
                </a:cubicBezTo>
                <a:cubicBezTo>
                  <a:pt x="267553" y="1347266"/>
                  <a:pt x="271169" y="1346904"/>
                  <a:pt x="274689" y="1347659"/>
                </a:cubicBezTo>
                <a:cubicBezTo>
                  <a:pt x="278211" y="1348416"/>
                  <a:pt x="281638" y="1350291"/>
                  <a:pt x="285194" y="1353849"/>
                </a:cubicBezTo>
                <a:cubicBezTo>
                  <a:pt x="284572" y="1362157"/>
                  <a:pt x="277924" y="1366517"/>
                  <a:pt x="282079" y="1378045"/>
                </a:cubicBezTo>
                <a:cubicBezTo>
                  <a:pt x="267644" y="1384795"/>
                  <a:pt x="248951" y="1388741"/>
                  <a:pt x="247810" y="1404423"/>
                </a:cubicBezTo>
                <a:cubicBezTo>
                  <a:pt x="235867" y="1404214"/>
                  <a:pt x="233894" y="1389260"/>
                  <a:pt x="224443" y="1385417"/>
                </a:cubicBezTo>
                <a:close/>
                <a:moveTo>
                  <a:pt x="188539" y="1244883"/>
                </a:moveTo>
                <a:cubicBezTo>
                  <a:pt x="187163" y="1237873"/>
                  <a:pt x="187214" y="1230578"/>
                  <a:pt x="189447" y="1226943"/>
                </a:cubicBezTo>
                <a:cubicBezTo>
                  <a:pt x="195782" y="1223698"/>
                  <a:pt x="201584" y="1222842"/>
                  <a:pt x="206692" y="1223560"/>
                </a:cubicBezTo>
                <a:cubicBezTo>
                  <a:pt x="222017" y="1225717"/>
                  <a:pt x="231091" y="1242053"/>
                  <a:pt x="229534" y="1250620"/>
                </a:cubicBezTo>
                <a:cubicBezTo>
                  <a:pt x="224445" y="1258099"/>
                  <a:pt x="207829" y="1257995"/>
                  <a:pt x="196197" y="1261110"/>
                </a:cubicBezTo>
                <a:cubicBezTo>
                  <a:pt x="192718" y="1258618"/>
                  <a:pt x="189915" y="1251894"/>
                  <a:pt x="188539" y="1244883"/>
                </a:cubicBezTo>
                <a:close/>
                <a:moveTo>
                  <a:pt x="158901" y="827980"/>
                </a:moveTo>
                <a:cubicBezTo>
                  <a:pt x="158965" y="824138"/>
                  <a:pt x="160056" y="819854"/>
                  <a:pt x="159744" y="815284"/>
                </a:cubicBezTo>
                <a:cubicBezTo>
                  <a:pt x="177088" y="812481"/>
                  <a:pt x="182801" y="835120"/>
                  <a:pt x="164211" y="838027"/>
                </a:cubicBezTo>
                <a:cubicBezTo>
                  <a:pt x="159797" y="835223"/>
                  <a:pt x="158836" y="831822"/>
                  <a:pt x="158901" y="827980"/>
                </a:cubicBezTo>
                <a:close/>
                <a:moveTo>
                  <a:pt x="145933" y="144419"/>
                </a:moveTo>
                <a:cubicBezTo>
                  <a:pt x="146142" y="129256"/>
                  <a:pt x="159227" y="122714"/>
                  <a:pt x="153618" y="103502"/>
                </a:cubicBezTo>
                <a:cubicBezTo>
                  <a:pt x="167846" y="96544"/>
                  <a:pt x="164730" y="78060"/>
                  <a:pt x="178750" y="70997"/>
                </a:cubicBezTo>
                <a:cubicBezTo>
                  <a:pt x="176155" y="59469"/>
                  <a:pt x="179892" y="52097"/>
                  <a:pt x="181243" y="43061"/>
                </a:cubicBezTo>
                <a:cubicBezTo>
                  <a:pt x="200507" y="38908"/>
                  <a:pt x="220185" y="34130"/>
                  <a:pt x="237515" y="32818"/>
                </a:cubicBezTo>
                <a:cubicBezTo>
                  <a:pt x="254845" y="31508"/>
                  <a:pt x="269826" y="33663"/>
                  <a:pt x="279691" y="43372"/>
                </a:cubicBezTo>
                <a:cubicBezTo>
                  <a:pt x="279899" y="70893"/>
                  <a:pt x="298176" y="71412"/>
                  <a:pt x="304512" y="89690"/>
                </a:cubicBezTo>
                <a:cubicBezTo>
                  <a:pt x="305550" y="109005"/>
                  <a:pt x="288831" y="116483"/>
                  <a:pt x="299008" y="141926"/>
                </a:cubicBezTo>
                <a:cubicBezTo>
                  <a:pt x="290700" y="155011"/>
                  <a:pt x="283430" y="168719"/>
                  <a:pt x="284469" y="188138"/>
                </a:cubicBezTo>
                <a:cubicBezTo>
                  <a:pt x="264218" y="195408"/>
                  <a:pt x="253936" y="209428"/>
                  <a:pt x="239606" y="220541"/>
                </a:cubicBezTo>
                <a:cubicBezTo>
                  <a:pt x="198065" y="231860"/>
                  <a:pt x="180101" y="207766"/>
                  <a:pt x="155590" y="193746"/>
                </a:cubicBezTo>
                <a:cubicBezTo>
                  <a:pt x="152373" y="177338"/>
                  <a:pt x="149153" y="160827"/>
                  <a:pt x="145933" y="144419"/>
                </a:cubicBezTo>
                <a:close/>
                <a:moveTo>
                  <a:pt x="127240" y="1471509"/>
                </a:moveTo>
                <a:cubicBezTo>
                  <a:pt x="132017" y="1463824"/>
                  <a:pt x="141260" y="1458943"/>
                  <a:pt x="156005" y="1458008"/>
                </a:cubicBezTo>
                <a:cubicBezTo>
                  <a:pt x="164004" y="1466523"/>
                  <a:pt x="169818" y="1496432"/>
                  <a:pt x="165768" y="1507233"/>
                </a:cubicBezTo>
                <a:cubicBezTo>
                  <a:pt x="158291" y="1510451"/>
                  <a:pt x="156733" y="1504118"/>
                  <a:pt x="152890" y="1501936"/>
                </a:cubicBezTo>
                <a:cubicBezTo>
                  <a:pt x="143440" y="1496536"/>
                  <a:pt x="127863" y="1494563"/>
                  <a:pt x="127240" y="1471509"/>
                </a:cubicBezTo>
                <a:close/>
                <a:moveTo>
                  <a:pt x="30518" y="14359"/>
                </a:moveTo>
                <a:cubicBezTo>
                  <a:pt x="30842" y="9102"/>
                  <a:pt x="32426" y="4688"/>
                  <a:pt x="35125" y="1001"/>
                </a:cubicBezTo>
                <a:cubicBezTo>
                  <a:pt x="40890" y="-400"/>
                  <a:pt x="45615" y="-140"/>
                  <a:pt x="50028" y="626"/>
                </a:cubicBezTo>
                <a:cubicBezTo>
                  <a:pt x="54442" y="1392"/>
                  <a:pt x="58544" y="2664"/>
                  <a:pt x="63061" y="3287"/>
                </a:cubicBezTo>
                <a:cubicBezTo>
                  <a:pt x="64723" y="21669"/>
                  <a:pt x="54961" y="39635"/>
                  <a:pt x="33465" y="32780"/>
                </a:cubicBezTo>
                <a:cubicBezTo>
                  <a:pt x="31128" y="25718"/>
                  <a:pt x="30194" y="19617"/>
                  <a:pt x="30518" y="14359"/>
                </a:cubicBezTo>
                <a:close/>
                <a:moveTo>
                  <a:pt x="0" y="1370379"/>
                </a:moveTo>
                <a:lnTo>
                  <a:pt x="0" y="141904"/>
                </a:lnTo>
                <a:lnTo>
                  <a:pt x="19030" y="138188"/>
                </a:lnTo>
                <a:cubicBezTo>
                  <a:pt x="35957" y="138084"/>
                  <a:pt x="44162" y="153246"/>
                  <a:pt x="58388" y="158023"/>
                </a:cubicBezTo>
                <a:cubicBezTo>
                  <a:pt x="62335" y="174950"/>
                  <a:pt x="70644" y="185542"/>
                  <a:pt x="81028" y="192916"/>
                </a:cubicBezTo>
                <a:cubicBezTo>
                  <a:pt x="83105" y="211194"/>
                  <a:pt x="88504" y="224382"/>
                  <a:pt x="93801" y="237676"/>
                </a:cubicBezTo>
                <a:cubicBezTo>
                  <a:pt x="98578" y="246918"/>
                  <a:pt x="108444" y="248477"/>
                  <a:pt x="122567" y="243803"/>
                </a:cubicBezTo>
                <a:cubicBezTo>
                  <a:pt x="132227" y="263741"/>
                  <a:pt x="155073" y="264054"/>
                  <a:pt x="156526" y="296246"/>
                </a:cubicBezTo>
                <a:cubicBezTo>
                  <a:pt x="159227" y="312239"/>
                  <a:pt x="145413" y="317329"/>
                  <a:pt x="148010" y="333320"/>
                </a:cubicBezTo>
                <a:cubicBezTo>
                  <a:pt x="173972" y="350664"/>
                  <a:pt x="223717" y="351806"/>
                  <a:pt x="262452" y="334464"/>
                </a:cubicBezTo>
                <a:cubicBezTo>
                  <a:pt x="266398" y="322832"/>
                  <a:pt x="262452" y="305905"/>
                  <a:pt x="266398" y="294273"/>
                </a:cubicBezTo>
                <a:cubicBezTo>
                  <a:pt x="292153" y="299985"/>
                  <a:pt x="311469" y="315250"/>
                  <a:pt x="326112" y="337682"/>
                </a:cubicBezTo>
                <a:cubicBezTo>
                  <a:pt x="341691" y="336020"/>
                  <a:pt x="327671" y="314628"/>
                  <a:pt x="345117" y="314315"/>
                </a:cubicBezTo>
                <a:cubicBezTo>
                  <a:pt x="348958" y="327506"/>
                  <a:pt x="356332" y="332698"/>
                  <a:pt x="337432" y="335501"/>
                </a:cubicBezTo>
                <a:cubicBezTo>
                  <a:pt x="342727" y="352430"/>
                  <a:pt x="340962" y="367071"/>
                  <a:pt x="345740" y="377250"/>
                </a:cubicBezTo>
                <a:cubicBezTo>
                  <a:pt x="350620" y="387737"/>
                  <a:pt x="360277" y="393761"/>
                  <a:pt x="369832" y="400096"/>
                </a:cubicBezTo>
                <a:cubicBezTo>
                  <a:pt x="372533" y="401861"/>
                  <a:pt x="382918" y="401861"/>
                  <a:pt x="386553" y="404664"/>
                </a:cubicBezTo>
                <a:cubicBezTo>
                  <a:pt x="390394" y="407677"/>
                  <a:pt x="389252" y="416607"/>
                  <a:pt x="396314" y="414530"/>
                </a:cubicBezTo>
                <a:cubicBezTo>
                  <a:pt x="417187" y="413181"/>
                  <a:pt x="421030" y="400408"/>
                  <a:pt x="422173" y="385765"/>
                </a:cubicBezTo>
                <a:cubicBezTo>
                  <a:pt x="432661" y="386492"/>
                  <a:pt x="433181" y="402068"/>
                  <a:pt x="441801" y="405496"/>
                </a:cubicBezTo>
                <a:cubicBezTo>
                  <a:pt x="454469" y="403004"/>
                  <a:pt x="467037" y="400512"/>
                  <a:pt x="479704" y="398020"/>
                </a:cubicBezTo>
                <a:cubicBezTo>
                  <a:pt x="486454" y="404249"/>
                  <a:pt x="492790" y="411312"/>
                  <a:pt x="496321" y="422319"/>
                </a:cubicBezTo>
                <a:cubicBezTo>
                  <a:pt x="522284" y="422839"/>
                  <a:pt x="545234" y="427928"/>
                  <a:pt x="550738" y="458876"/>
                </a:cubicBezTo>
                <a:cubicBezTo>
                  <a:pt x="553334" y="471337"/>
                  <a:pt x="568704" y="464690"/>
                  <a:pt x="570366" y="478606"/>
                </a:cubicBezTo>
                <a:cubicBezTo>
                  <a:pt x="574312" y="485875"/>
                  <a:pt x="589785" y="475907"/>
                  <a:pt x="588539" y="490757"/>
                </a:cubicBezTo>
                <a:cubicBezTo>
                  <a:pt x="581062" y="500518"/>
                  <a:pt x="569224" y="486914"/>
                  <a:pt x="553646" y="493664"/>
                </a:cubicBezTo>
                <a:cubicBezTo>
                  <a:pt x="518233" y="513706"/>
                  <a:pt x="481263" y="532816"/>
                  <a:pt x="483651" y="578302"/>
                </a:cubicBezTo>
                <a:cubicBezTo>
                  <a:pt x="476901" y="583598"/>
                  <a:pt x="468697" y="588064"/>
                  <a:pt x="467659" y="597202"/>
                </a:cubicBezTo>
                <a:cubicBezTo>
                  <a:pt x="460909" y="599071"/>
                  <a:pt x="458728" y="594190"/>
                  <a:pt x="451769" y="596372"/>
                </a:cubicBezTo>
                <a:cubicBezTo>
                  <a:pt x="444293" y="598968"/>
                  <a:pt x="446162" y="608002"/>
                  <a:pt x="443358" y="613818"/>
                </a:cubicBezTo>
                <a:cubicBezTo>
                  <a:pt x="444084" y="630641"/>
                  <a:pt x="461635" y="622646"/>
                  <a:pt x="463713" y="637391"/>
                </a:cubicBezTo>
                <a:cubicBezTo>
                  <a:pt x="456859" y="648192"/>
                  <a:pt x="454159" y="661693"/>
                  <a:pt x="437853" y="666159"/>
                </a:cubicBezTo>
                <a:cubicBezTo>
                  <a:pt x="445954" y="687966"/>
                  <a:pt x="434220" y="696587"/>
                  <a:pt x="426328" y="707802"/>
                </a:cubicBezTo>
                <a:cubicBezTo>
                  <a:pt x="429962" y="710606"/>
                  <a:pt x="432141" y="715590"/>
                  <a:pt x="433077" y="722237"/>
                </a:cubicBezTo>
                <a:cubicBezTo>
                  <a:pt x="442008" y="728572"/>
                  <a:pt x="454365" y="729817"/>
                  <a:pt x="469424" y="726910"/>
                </a:cubicBezTo>
                <a:cubicBezTo>
                  <a:pt x="484795" y="730130"/>
                  <a:pt x="496736" y="738542"/>
                  <a:pt x="514909" y="737710"/>
                </a:cubicBezTo>
                <a:cubicBezTo>
                  <a:pt x="520519" y="744046"/>
                  <a:pt x="523322" y="754638"/>
                  <a:pt x="527684" y="762738"/>
                </a:cubicBezTo>
                <a:cubicBezTo>
                  <a:pt x="543573" y="758791"/>
                  <a:pt x="553438" y="763778"/>
                  <a:pt x="567146" y="762946"/>
                </a:cubicBezTo>
                <a:cubicBezTo>
                  <a:pt x="570885" y="776446"/>
                  <a:pt x="552296" y="774889"/>
                  <a:pt x="547414" y="782573"/>
                </a:cubicBezTo>
                <a:cubicBezTo>
                  <a:pt x="540145" y="787559"/>
                  <a:pt x="538484" y="796282"/>
                  <a:pt x="526956" y="798464"/>
                </a:cubicBezTo>
                <a:cubicBezTo>
                  <a:pt x="515844" y="807497"/>
                  <a:pt x="512936" y="822036"/>
                  <a:pt x="501826" y="830968"/>
                </a:cubicBezTo>
                <a:cubicBezTo>
                  <a:pt x="508264" y="848414"/>
                  <a:pt x="496321" y="853607"/>
                  <a:pt x="492583" y="864302"/>
                </a:cubicBezTo>
                <a:cubicBezTo>
                  <a:pt x="498918" y="880608"/>
                  <a:pt x="491960" y="888084"/>
                  <a:pt x="496217" y="903039"/>
                </a:cubicBezTo>
                <a:cubicBezTo>
                  <a:pt x="488427" y="909893"/>
                  <a:pt x="475967" y="913528"/>
                  <a:pt x="468074" y="920382"/>
                </a:cubicBezTo>
                <a:cubicBezTo>
                  <a:pt x="473786" y="935128"/>
                  <a:pt x="468802" y="942708"/>
                  <a:pt x="471085" y="955275"/>
                </a:cubicBezTo>
                <a:cubicBezTo>
                  <a:pt x="454159" y="967010"/>
                  <a:pt x="454781" y="990480"/>
                  <a:pt x="423212" y="992246"/>
                </a:cubicBezTo>
                <a:cubicBezTo>
                  <a:pt x="411684" y="995463"/>
                  <a:pt x="420511" y="1012288"/>
                  <a:pt x="403376" y="1011873"/>
                </a:cubicBezTo>
                <a:cubicBezTo>
                  <a:pt x="402442" y="997022"/>
                  <a:pt x="397560" y="987884"/>
                  <a:pt x="389875" y="983002"/>
                </a:cubicBezTo>
                <a:cubicBezTo>
                  <a:pt x="374816" y="983938"/>
                  <a:pt x="379179" y="1007822"/>
                  <a:pt x="365574" y="999618"/>
                </a:cubicBezTo>
                <a:cubicBezTo>
                  <a:pt x="364224" y="990168"/>
                  <a:pt x="362563" y="981237"/>
                  <a:pt x="357266" y="977602"/>
                </a:cubicBezTo>
                <a:cubicBezTo>
                  <a:pt x="338470" y="968048"/>
                  <a:pt x="325281" y="950082"/>
                  <a:pt x="306588" y="940320"/>
                </a:cubicBezTo>
                <a:cubicBezTo>
                  <a:pt x="315728" y="930040"/>
                  <a:pt x="316247" y="913838"/>
                  <a:pt x="322684" y="901689"/>
                </a:cubicBezTo>
                <a:cubicBezTo>
                  <a:pt x="313857" y="898365"/>
                  <a:pt x="309081" y="883515"/>
                  <a:pt x="298488" y="878842"/>
                </a:cubicBezTo>
                <a:cubicBezTo>
                  <a:pt x="294333" y="876974"/>
                  <a:pt x="290076" y="879465"/>
                  <a:pt x="286441" y="877284"/>
                </a:cubicBezTo>
                <a:cubicBezTo>
                  <a:pt x="283534" y="875518"/>
                  <a:pt x="283430" y="868353"/>
                  <a:pt x="280418" y="866588"/>
                </a:cubicBezTo>
                <a:cubicBezTo>
                  <a:pt x="276991" y="864615"/>
                  <a:pt x="271280" y="867626"/>
                  <a:pt x="268268" y="865030"/>
                </a:cubicBezTo>
                <a:cubicBezTo>
                  <a:pt x="265983" y="863058"/>
                  <a:pt x="267851" y="856099"/>
                  <a:pt x="265983" y="853607"/>
                </a:cubicBezTo>
                <a:cubicBezTo>
                  <a:pt x="263595" y="850283"/>
                  <a:pt x="250925" y="846128"/>
                  <a:pt x="247081" y="837614"/>
                </a:cubicBezTo>
                <a:cubicBezTo>
                  <a:pt x="244487" y="831591"/>
                  <a:pt x="244693" y="819855"/>
                  <a:pt x="241891" y="811028"/>
                </a:cubicBezTo>
                <a:cubicBezTo>
                  <a:pt x="254560" y="800852"/>
                  <a:pt x="259441" y="785482"/>
                  <a:pt x="270033" y="773954"/>
                </a:cubicBezTo>
                <a:cubicBezTo>
                  <a:pt x="268371" y="765022"/>
                  <a:pt x="261310" y="764088"/>
                  <a:pt x="261725" y="751937"/>
                </a:cubicBezTo>
                <a:cubicBezTo>
                  <a:pt x="243137" y="728987"/>
                  <a:pt x="195678" y="749030"/>
                  <a:pt x="171585" y="734180"/>
                </a:cubicBezTo>
                <a:cubicBezTo>
                  <a:pt x="161511" y="736152"/>
                  <a:pt x="151333" y="738125"/>
                  <a:pt x="141260" y="740100"/>
                </a:cubicBezTo>
                <a:cubicBezTo>
                  <a:pt x="123086" y="755365"/>
                  <a:pt x="99201" y="766789"/>
                  <a:pt x="64618" y="770942"/>
                </a:cubicBezTo>
                <a:cubicBezTo>
                  <a:pt x="41980" y="787559"/>
                  <a:pt x="31179" y="812170"/>
                  <a:pt x="22664" y="838236"/>
                </a:cubicBezTo>
                <a:cubicBezTo>
                  <a:pt x="36891" y="848102"/>
                  <a:pt x="51119" y="857967"/>
                  <a:pt x="73446" y="855788"/>
                </a:cubicBezTo>
                <a:cubicBezTo>
                  <a:pt x="80820" y="867730"/>
                  <a:pt x="97331" y="866069"/>
                  <a:pt x="102109" y="881646"/>
                </a:cubicBezTo>
                <a:cubicBezTo>
                  <a:pt x="119555" y="880193"/>
                  <a:pt x="130563" y="888396"/>
                  <a:pt x="143754" y="893070"/>
                </a:cubicBezTo>
                <a:cubicBezTo>
                  <a:pt x="161615" y="886422"/>
                  <a:pt x="178750" y="879257"/>
                  <a:pt x="190070" y="868248"/>
                </a:cubicBezTo>
                <a:cubicBezTo>
                  <a:pt x="201078" y="879673"/>
                  <a:pt x="221743" y="876557"/>
                  <a:pt x="236179" y="882788"/>
                </a:cubicBezTo>
                <a:cubicBezTo>
                  <a:pt x="238567" y="894316"/>
                  <a:pt x="217796" y="890265"/>
                  <a:pt x="220289" y="901689"/>
                </a:cubicBezTo>
                <a:cubicBezTo>
                  <a:pt x="227351" y="915500"/>
                  <a:pt x="232648" y="917474"/>
                  <a:pt x="230778" y="935128"/>
                </a:cubicBezTo>
                <a:cubicBezTo>
                  <a:pt x="249056" y="948732"/>
                  <a:pt x="274707" y="951225"/>
                  <a:pt x="298177" y="957352"/>
                </a:cubicBezTo>
                <a:cubicBezTo>
                  <a:pt x="307419" y="965556"/>
                  <a:pt x="305757" y="980095"/>
                  <a:pt x="309497" y="994530"/>
                </a:cubicBezTo>
                <a:cubicBezTo>
                  <a:pt x="312612" y="1006681"/>
                  <a:pt x="320608" y="1022361"/>
                  <a:pt x="318426" y="1040016"/>
                </a:cubicBezTo>
                <a:cubicBezTo>
                  <a:pt x="317700" y="1056008"/>
                  <a:pt x="304304" y="1063487"/>
                  <a:pt x="311469" y="1084672"/>
                </a:cubicBezTo>
                <a:cubicBezTo>
                  <a:pt x="306796" y="1095783"/>
                  <a:pt x="297034" y="1103469"/>
                  <a:pt x="298488" y="1118734"/>
                </a:cubicBezTo>
                <a:cubicBezTo>
                  <a:pt x="284157" y="1128808"/>
                  <a:pt x="274083" y="1141788"/>
                  <a:pt x="266607" y="1156535"/>
                </a:cubicBezTo>
                <a:cubicBezTo>
                  <a:pt x="241682" y="1162869"/>
                  <a:pt x="240644" y="1185196"/>
                  <a:pt x="214162" y="1190493"/>
                </a:cubicBezTo>
                <a:cubicBezTo>
                  <a:pt x="203361" y="1206278"/>
                  <a:pt x="178646" y="1212717"/>
                  <a:pt x="170857" y="1230476"/>
                </a:cubicBezTo>
                <a:cubicBezTo>
                  <a:pt x="158706" y="1229957"/>
                  <a:pt x="160887" y="1239199"/>
                  <a:pt x="148841" y="1238783"/>
                </a:cubicBezTo>
                <a:cubicBezTo>
                  <a:pt x="142715" y="1244599"/>
                  <a:pt x="137938" y="1251245"/>
                  <a:pt x="132849" y="1257684"/>
                </a:cubicBezTo>
                <a:cubicBezTo>
                  <a:pt x="126514" y="1258931"/>
                  <a:pt x="120179" y="1260176"/>
                  <a:pt x="113844" y="1261423"/>
                </a:cubicBezTo>
                <a:cubicBezTo>
                  <a:pt x="104809" y="1266303"/>
                  <a:pt x="107301" y="1278974"/>
                  <a:pt x="103147" y="1287177"/>
                </a:cubicBezTo>
                <a:cubicBezTo>
                  <a:pt x="93594" y="1283336"/>
                  <a:pt x="83001" y="1281257"/>
                  <a:pt x="67528" y="1286347"/>
                </a:cubicBezTo>
                <a:cubicBezTo>
                  <a:pt x="59011" y="1291642"/>
                  <a:pt x="60466" y="1303585"/>
                  <a:pt x="61401" y="1315113"/>
                </a:cubicBezTo>
                <a:cubicBezTo>
                  <a:pt x="49769" y="1321552"/>
                  <a:pt x="51845" y="1337233"/>
                  <a:pt x="48419" y="1349176"/>
                </a:cubicBezTo>
                <a:cubicBezTo>
                  <a:pt x="42914" y="1354836"/>
                  <a:pt x="36320" y="1359742"/>
                  <a:pt x="28038" y="1363507"/>
                </a:cubicBezTo>
                <a:close/>
                <a:moveTo>
                  <a:pt x="0" y="1511272"/>
                </a:moveTo>
                <a:lnTo>
                  <a:pt x="0" y="1472803"/>
                </a:lnTo>
                <a:lnTo>
                  <a:pt x="5218" y="1471820"/>
                </a:lnTo>
                <a:cubicBezTo>
                  <a:pt x="16122" y="1480854"/>
                  <a:pt x="12175" y="1500898"/>
                  <a:pt x="13422" y="1513567"/>
                </a:cubicBezTo>
                <a:close/>
              </a:path>
            </a:pathLst>
          </a:custGeom>
          <a:gradFill>
            <a:gsLst>
              <a:gs pos="0">
                <a:schemeClr val="lt2"/>
              </a:gs>
              <a:gs pos="100000">
                <a:schemeClr val="accent1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" name="Google Shape;466;p12"/>
          <p:cNvSpPr/>
          <p:nvPr/>
        </p:nvSpPr>
        <p:spPr>
          <a:xfrm rot="-5400000" flipH="1">
            <a:off x="4539706" y="-989671"/>
            <a:ext cx="1007985" cy="2987329"/>
          </a:xfrm>
          <a:custGeom>
            <a:avLst/>
            <a:gdLst/>
            <a:ahLst/>
            <a:cxnLst/>
            <a:rect l="l" t="t" r="r" b="b"/>
            <a:pathLst>
              <a:path w="1007985" h="2987329" extrusionOk="0">
                <a:moveTo>
                  <a:pt x="874875" y="1673952"/>
                </a:moveTo>
                <a:cubicBezTo>
                  <a:pt x="874495" y="1656676"/>
                  <a:pt x="881914" y="1633601"/>
                  <a:pt x="882849" y="1615376"/>
                </a:cubicBezTo>
                <a:cubicBezTo>
                  <a:pt x="890637" y="1609820"/>
                  <a:pt x="906033" y="1607353"/>
                  <a:pt x="921740" y="1608171"/>
                </a:cubicBezTo>
                <a:cubicBezTo>
                  <a:pt x="937447" y="1608989"/>
                  <a:pt x="953467" y="1613091"/>
                  <a:pt x="962501" y="1620673"/>
                </a:cubicBezTo>
                <a:cubicBezTo>
                  <a:pt x="970395" y="1625553"/>
                  <a:pt x="960009" y="1644143"/>
                  <a:pt x="971121" y="1646636"/>
                </a:cubicBezTo>
                <a:cubicBezTo>
                  <a:pt x="958452" y="1689213"/>
                  <a:pt x="911927" y="1716214"/>
                  <a:pt x="878384" y="1688901"/>
                </a:cubicBezTo>
                <a:cubicBezTo>
                  <a:pt x="875995" y="1684825"/>
                  <a:pt x="875002" y="1679711"/>
                  <a:pt x="874875" y="1673952"/>
                </a:cubicBezTo>
                <a:close/>
                <a:moveTo>
                  <a:pt x="791252" y="1391788"/>
                </a:moveTo>
                <a:cubicBezTo>
                  <a:pt x="797068" y="1346509"/>
                  <a:pt x="839128" y="1349833"/>
                  <a:pt x="846812" y="1307046"/>
                </a:cubicBezTo>
                <a:cubicBezTo>
                  <a:pt x="859898" y="1310059"/>
                  <a:pt x="866751" y="1304866"/>
                  <a:pt x="867583" y="1291572"/>
                </a:cubicBezTo>
                <a:cubicBezTo>
                  <a:pt x="912341" y="1290847"/>
                  <a:pt x="912341" y="1323247"/>
                  <a:pt x="956061" y="1322937"/>
                </a:cubicBezTo>
                <a:cubicBezTo>
                  <a:pt x="963851" y="1340591"/>
                  <a:pt x="962189" y="1365202"/>
                  <a:pt x="979324" y="1375794"/>
                </a:cubicBezTo>
                <a:cubicBezTo>
                  <a:pt x="977560" y="1387946"/>
                  <a:pt x="975794" y="1399993"/>
                  <a:pt x="974029" y="1412142"/>
                </a:cubicBezTo>
                <a:cubicBezTo>
                  <a:pt x="976625" y="1444440"/>
                  <a:pt x="1017540" y="1448074"/>
                  <a:pt x="1005910" y="1490860"/>
                </a:cubicBezTo>
                <a:cubicBezTo>
                  <a:pt x="983686" y="1494598"/>
                  <a:pt x="915457" y="1474245"/>
                  <a:pt x="893337" y="1499375"/>
                </a:cubicBezTo>
                <a:cubicBezTo>
                  <a:pt x="881186" y="1497611"/>
                  <a:pt x="869141" y="1495845"/>
                  <a:pt x="856990" y="1494080"/>
                </a:cubicBezTo>
                <a:cubicBezTo>
                  <a:pt x="836013" y="1483591"/>
                  <a:pt x="831650" y="1531777"/>
                  <a:pt x="817942" y="1506958"/>
                </a:cubicBezTo>
                <a:cubicBezTo>
                  <a:pt x="791046" y="1504049"/>
                  <a:pt x="820642" y="1492210"/>
                  <a:pt x="816281" y="1475802"/>
                </a:cubicBezTo>
                <a:cubicBezTo>
                  <a:pt x="815762" y="1452748"/>
                  <a:pt x="795511" y="1444543"/>
                  <a:pt x="806830" y="1412558"/>
                </a:cubicBezTo>
                <a:cubicBezTo>
                  <a:pt x="810674" y="1398850"/>
                  <a:pt x="790318" y="1403314"/>
                  <a:pt x="791252" y="1391788"/>
                </a:cubicBezTo>
                <a:close/>
                <a:moveTo>
                  <a:pt x="742549" y="1731064"/>
                </a:moveTo>
                <a:cubicBezTo>
                  <a:pt x="743380" y="1725041"/>
                  <a:pt x="744210" y="1719018"/>
                  <a:pt x="745145" y="1712891"/>
                </a:cubicBezTo>
                <a:cubicBezTo>
                  <a:pt x="758229" y="1712164"/>
                  <a:pt x="760617" y="1719329"/>
                  <a:pt x="768511" y="1722445"/>
                </a:cubicBezTo>
                <a:cubicBezTo>
                  <a:pt x="765500" y="1732829"/>
                  <a:pt x="756049" y="1734698"/>
                  <a:pt x="742549" y="1731064"/>
                </a:cubicBezTo>
                <a:close/>
                <a:moveTo>
                  <a:pt x="559771" y="1240895"/>
                </a:moveTo>
                <a:cubicBezTo>
                  <a:pt x="562264" y="1224903"/>
                  <a:pt x="562576" y="1206002"/>
                  <a:pt x="572026" y="1199459"/>
                </a:cubicBezTo>
                <a:cubicBezTo>
                  <a:pt x="599961" y="1200187"/>
                  <a:pt x="610242" y="1214101"/>
                  <a:pt x="603076" y="1240999"/>
                </a:cubicBezTo>
                <a:cubicBezTo>
                  <a:pt x="594145" y="1248165"/>
                  <a:pt x="575973" y="1243181"/>
                  <a:pt x="559771" y="1240895"/>
                </a:cubicBezTo>
                <a:close/>
                <a:moveTo>
                  <a:pt x="446519" y="2328615"/>
                </a:moveTo>
                <a:cubicBezTo>
                  <a:pt x="442501" y="2316629"/>
                  <a:pt x="455320" y="2302059"/>
                  <a:pt x="468657" y="2302096"/>
                </a:cubicBezTo>
                <a:cubicBezTo>
                  <a:pt x="474585" y="2302112"/>
                  <a:pt x="480614" y="2305013"/>
                  <a:pt x="485314" y="2312309"/>
                </a:cubicBezTo>
                <a:cubicBezTo>
                  <a:pt x="479185" y="2325810"/>
                  <a:pt x="462777" y="2325602"/>
                  <a:pt x="456755" y="2339103"/>
                </a:cubicBezTo>
                <a:cubicBezTo>
                  <a:pt x="451069" y="2336318"/>
                  <a:pt x="447859" y="2332610"/>
                  <a:pt x="446519" y="2328615"/>
                </a:cubicBezTo>
                <a:close/>
                <a:moveTo>
                  <a:pt x="328746" y="883502"/>
                </a:moveTo>
                <a:cubicBezTo>
                  <a:pt x="330104" y="875865"/>
                  <a:pt x="342546" y="871191"/>
                  <a:pt x="343249" y="857172"/>
                </a:cubicBezTo>
                <a:cubicBezTo>
                  <a:pt x="371703" y="855821"/>
                  <a:pt x="360590" y="908471"/>
                  <a:pt x="331928" y="892583"/>
                </a:cubicBezTo>
                <a:cubicBezTo>
                  <a:pt x="329072" y="888923"/>
                  <a:pt x="328293" y="886048"/>
                  <a:pt x="328746" y="883502"/>
                </a:cubicBezTo>
                <a:close/>
                <a:moveTo>
                  <a:pt x="327357" y="1096025"/>
                </a:moveTo>
                <a:cubicBezTo>
                  <a:pt x="330239" y="1090055"/>
                  <a:pt x="334808" y="1086998"/>
                  <a:pt x="339772" y="1086250"/>
                </a:cubicBezTo>
                <a:cubicBezTo>
                  <a:pt x="354663" y="1084006"/>
                  <a:pt x="373103" y="1102543"/>
                  <a:pt x="360174" y="1125519"/>
                </a:cubicBezTo>
                <a:cubicBezTo>
                  <a:pt x="342103" y="1120950"/>
                  <a:pt x="346570" y="1099662"/>
                  <a:pt x="327357" y="1096025"/>
                </a:cubicBezTo>
                <a:close/>
                <a:moveTo>
                  <a:pt x="275434" y="1069958"/>
                </a:moveTo>
                <a:cubicBezTo>
                  <a:pt x="285248" y="1057809"/>
                  <a:pt x="292783" y="1042622"/>
                  <a:pt x="309257" y="1039379"/>
                </a:cubicBezTo>
                <a:cubicBezTo>
                  <a:pt x="314747" y="1038298"/>
                  <a:pt x="321231" y="1038545"/>
                  <a:pt x="329124" y="1040674"/>
                </a:cubicBezTo>
                <a:cubicBezTo>
                  <a:pt x="321334" y="1063936"/>
                  <a:pt x="306173" y="1077436"/>
                  <a:pt x="275434" y="1069958"/>
                </a:cubicBezTo>
                <a:close/>
                <a:moveTo>
                  <a:pt x="256637" y="1456797"/>
                </a:moveTo>
                <a:cubicBezTo>
                  <a:pt x="251860" y="1478399"/>
                  <a:pt x="278238" y="1476738"/>
                  <a:pt x="275641" y="1496676"/>
                </a:cubicBezTo>
                <a:cubicBezTo>
                  <a:pt x="282600" y="1498649"/>
                  <a:pt x="292984" y="1498131"/>
                  <a:pt x="292984" y="1505401"/>
                </a:cubicBezTo>
                <a:cubicBezTo>
                  <a:pt x="315209" y="1501350"/>
                  <a:pt x="329539" y="1486811"/>
                  <a:pt x="357060" y="1489926"/>
                </a:cubicBezTo>
                <a:cubicBezTo>
                  <a:pt x="358409" y="1456487"/>
                  <a:pt x="346986" y="1432601"/>
                  <a:pt x="331201" y="1411935"/>
                </a:cubicBezTo>
                <a:cubicBezTo>
                  <a:pt x="314794" y="1426268"/>
                  <a:pt x="327254" y="1479230"/>
                  <a:pt x="302435" y="1482035"/>
                </a:cubicBezTo>
                <a:cubicBezTo>
                  <a:pt x="298903" y="1465210"/>
                  <a:pt x="278133" y="1443402"/>
                  <a:pt x="256637" y="1456797"/>
                </a:cubicBezTo>
                <a:close/>
                <a:moveTo>
                  <a:pt x="194949" y="44239"/>
                </a:moveTo>
                <a:cubicBezTo>
                  <a:pt x="201413" y="38449"/>
                  <a:pt x="210741" y="36489"/>
                  <a:pt x="221518" y="36466"/>
                </a:cubicBezTo>
                <a:cubicBezTo>
                  <a:pt x="253850" y="36398"/>
                  <a:pt x="299241" y="53766"/>
                  <a:pt x="319569" y="37489"/>
                </a:cubicBezTo>
                <a:cubicBezTo>
                  <a:pt x="343869" y="57324"/>
                  <a:pt x="354151" y="87337"/>
                  <a:pt x="363599" y="118075"/>
                </a:cubicBezTo>
                <a:cubicBezTo>
                  <a:pt x="346570" y="126696"/>
                  <a:pt x="340754" y="150165"/>
                  <a:pt x="326319" y="162212"/>
                </a:cubicBezTo>
                <a:cubicBezTo>
                  <a:pt x="317698" y="160446"/>
                  <a:pt x="309285" y="158680"/>
                  <a:pt x="307210" y="165639"/>
                </a:cubicBezTo>
                <a:cubicBezTo>
                  <a:pt x="275432" y="165951"/>
                  <a:pt x="269304" y="147153"/>
                  <a:pt x="242303" y="143829"/>
                </a:cubicBezTo>
                <a:cubicBezTo>
                  <a:pt x="233684" y="105407"/>
                  <a:pt x="185707" y="96164"/>
                  <a:pt x="194949" y="44239"/>
                </a:cubicBezTo>
                <a:close/>
                <a:moveTo>
                  <a:pt x="58180" y="49329"/>
                </a:moveTo>
                <a:cubicBezTo>
                  <a:pt x="76874" y="38112"/>
                  <a:pt x="82689" y="9658"/>
                  <a:pt x="102421" y="0"/>
                </a:cubicBezTo>
                <a:cubicBezTo>
                  <a:pt x="108443" y="832"/>
                  <a:pt x="114572" y="1764"/>
                  <a:pt x="120593" y="2596"/>
                </a:cubicBezTo>
                <a:cubicBezTo>
                  <a:pt x="130148" y="20666"/>
                  <a:pt x="116439" y="56079"/>
                  <a:pt x="115297" y="82250"/>
                </a:cubicBezTo>
                <a:cubicBezTo>
                  <a:pt x="79365" y="97723"/>
                  <a:pt x="74484" y="64075"/>
                  <a:pt x="58180" y="49329"/>
                </a:cubicBezTo>
                <a:close/>
                <a:moveTo>
                  <a:pt x="36061" y="330345"/>
                </a:moveTo>
                <a:cubicBezTo>
                  <a:pt x="49613" y="323750"/>
                  <a:pt x="59738" y="320504"/>
                  <a:pt x="68994" y="321634"/>
                </a:cubicBezTo>
                <a:cubicBezTo>
                  <a:pt x="78250" y="322764"/>
                  <a:pt x="86635" y="328268"/>
                  <a:pt x="96709" y="339172"/>
                </a:cubicBezTo>
                <a:cubicBezTo>
                  <a:pt x="93073" y="351322"/>
                  <a:pt x="78534" y="348726"/>
                  <a:pt x="75004" y="360773"/>
                </a:cubicBezTo>
                <a:cubicBezTo>
                  <a:pt x="82066" y="382477"/>
                  <a:pt x="87466" y="405531"/>
                  <a:pt x="124229" y="405012"/>
                </a:cubicBezTo>
                <a:cubicBezTo>
                  <a:pt x="117375" y="422356"/>
                  <a:pt x="102317" y="428793"/>
                  <a:pt x="104185" y="457769"/>
                </a:cubicBezTo>
                <a:cubicBezTo>
                  <a:pt x="84142" y="461818"/>
                  <a:pt x="90373" y="456314"/>
                  <a:pt x="67838" y="452472"/>
                </a:cubicBezTo>
                <a:cubicBezTo>
                  <a:pt x="56517" y="412282"/>
                  <a:pt x="48003" y="370015"/>
                  <a:pt x="36061" y="330345"/>
                </a:cubicBezTo>
                <a:close/>
                <a:moveTo>
                  <a:pt x="23288" y="2257787"/>
                </a:moveTo>
                <a:cubicBezTo>
                  <a:pt x="46342" y="2279181"/>
                  <a:pt x="92347" y="2254776"/>
                  <a:pt x="93282" y="2286451"/>
                </a:cubicBezTo>
                <a:cubicBezTo>
                  <a:pt x="70849" y="2296316"/>
                  <a:pt x="88504" y="2303691"/>
                  <a:pt x="87985" y="2322798"/>
                </a:cubicBezTo>
                <a:cubicBezTo>
                  <a:pt x="77393" y="2337544"/>
                  <a:pt x="59115" y="2342011"/>
                  <a:pt x="51534" y="2360806"/>
                </a:cubicBezTo>
                <a:cubicBezTo>
                  <a:pt x="67838" y="2375554"/>
                  <a:pt x="108132" y="2372438"/>
                  <a:pt x="135446" y="2379188"/>
                </a:cubicBezTo>
                <a:cubicBezTo>
                  <a:pt x="154346" y="2365169"/>
                  <a:pt x="121944" y="2361845"/>
                  <a:pt x="128591" y="2341075"/>
                </a:cubicBezTo>
                <a:cubicBezTo>
                  <a:pt x="140534" y="2340244"/>
                  <a:pt x="154969" y="2342634"/>
                  <a:pt x="155488" y="2326433"/>
                </a:cubicBezTo>
                <a:cubicBezTo>
                  <a:pt x="147699" y="2315944"/>
                  <a:pt x="121217" y="2319579"/>
                  <a:pt x="128695" y="2297770"/>
                </a:cubicBezTo>
                <a:cubicBezTo>
                  <a:pt x="129421" y="2274612"/>
                  <a:pt x="150710" y="2279078"/>
                  <a:pt x="158189" y="2264954"/>
                </a:cubicBezTo>
                <a:cubicBezTo>
                  <a:pt x="133368" y="2252907"/>
                  <a:pt x="124541" y="2228917"/>
                  <a:pt x="117687" y="2203476"/>
                </a:cubicBezTo>
                <a:cubicBezTo>
                  <a:pt x="109689" y="2202229"/>
                  <a:pt x="101590" y="2201087"/>
                  <a:pt x="93490" y="2199945"/>
                </a:cubicBezTo>
                <a:cubicBezTo>
                  <a:pt x="79471" y="2217806"/>
                  <a:pt x="62958" y="2231618"/>
                  <a:pt x="44057" y="2242211"/>
                </a:cubicBezTo>
                <a:cubicBezTo>
                  <a:pt x="36476" y="2246470"/>
                  <a:pt x="19030" y="2240445"/>
                  <a:pt x="23288" y="2257787"/>
                </a:cubicBezTo>
                <a:close/>
                <a:moveTo>
                  <a:pt x="0" y="2400339"/>
                </a:moveTo>
                <a:lnTo>
                  <a:pt x="0" y="573296"/>
                </a:lnTo>
                <a:lnTo>
                  <a:pt x="13941" y="574702"/>
                </a:lnTo>
                <a:cubicBezTo>
                  <a:pt x="33256" y="562137"/>
                  <a:pt x="52158" y="548843"/>
                  <a:pt x="59013" y="519454"/>
                </a:cubicBezTo>
                <a:cubicBezTo>
                  <a:pt x="66281" y="492452"/>
                  <a:pt x="29103" y="498581"/>
                  <a:pt x="34919" y="472618"/>
                </a:cubicBezTo>
                <a:cubicBezTo>
                  <a:pt x="61607" y="472410"/>
                  <a:pt x="67319" y="487988"/>
                  <a:pt x="80716" y="497854"/>
                </a:cubicBezTo>
                <a:cubicBezTo>
                  <a:pt x="101903" y="498164"/>
                  <a:pt x="114258" y="505124"/>
                  <a:pt x="128278" y="510940"/>
                </a:cubicBezTo>
                <a:cubicBezTo>
                  <a:pt x="162341" y="510731"/>
                  <a:pt x="166703" y="470853"/>
                  <a:pt x="170857" y="430559"/>
                </a:cubicBezTo>
                <a:cubicBezTo>
                  <a:pt x="218212" y="407192"/>
                  <a:pt x="262868" y="380191"/>
                  <a:pt x="295683" y="337301"/>
                </a:cubicBezTo>
                <a:cubicBezTo>
                  <a:pt x="297035" y="318298"/>
                  <a:pt x="282288" y="311236"/>
                  <a:pt x="276680" y="297424"/>
                </a:cubicBezTo>
                <a:cubicBezTo>
                  <a:pt x="298903" y="269281"/>
                  <a:pt x="312819" y="230234"/>
                  <a:pt x="334004" y="200636"/>
                </a:cubicBezTo>
                <a:cubicBezTo>
                  <a:pt x="346155" y="202401"/>
                  <a:pt x="358202" y="204167"/>
                  <a:pt x="370353" y="205829"/>
                </a:cubicBezTo>
                <a:cubicBezTo>
                  <a:pt x="372221" y="230025"/>
                  <a:pt x="352387" y="225248"/>
                  <a:pt x="346881" y="239580"/>
                </a:cubicBezTo>
                <a:cubicBezTo>
                  <a:pt x="339611" y="264816"/>
                  <a:pt x="345427" y="280289"/>
                  <a:pt x="344183" y="301059"/>
                </a:cubicBezTo>
                <a:cubicBezTo>
                  <a:pt x="335355" y="306043"/>
                  <a:pt x="321023" y="303759"/>
                  <a:pt x="312197" y="308744"/>
                </a:cubicBezTo>
                <a:cubicBezTo>
                  <a:pt x="311990" y="357657"/>
                  <a:pt x="299839" y="358488"/>
                  <a:pt x="292153" y="404804"/>
                </a:cubicBezTo>
                <a:cubicBezTo>
                  <a:pt x="297450" y="427858"/>
                  <a:pt x="328604" y="431597"/>
                  <a:pt x="334421" y="454236"/>
                </a:cubicBezTo>
                <a:cubicBezTo>
                  <a:pt x="334628" y="480926"/>
                  <a:pt x="319050" y="486636"/>
                  <a:pt x="309184" y="500035"/>
                </a:cubicBezTo>
                <a:cubicBezTo>
                  <a:pt x="319362" y="515819"/>
                  <a:pt x="324657" y="535238"/>
                  <a:pt x="346362" y="542508"/>
                </a:cubicBezTo>
                <a:cubicBezTo>
                  <a:pt x="339196" y="565875"/>
                  <a:pt x="350724" y="575221"/>
                  <a:pt x="358409" y="587579"/>
                </a:cubicBezTo>
                <a:cubicBezTo>
                  <a:pt x="352491" y="611360"/>
                  <a:pt x="355606" y="630884"/>
                  <a:pt x="349686" y="648124"/>
                </a:cubicBezTo>
                <a:cubicBezTo>
                  <a:pt x="342831" y="667855"/>
                  <a:pt x="319154" y="676267"/>
                  <a:pt x="317597" y="699114"/>
                </a:cubicBezTo>
                <a:cubicBezTo>
                  <a:pt x="301189" y="691637"/>
                  <a:pt x="300669" y="705344"/>
                  <a:pt x="286441" y="700775"/>
                </a:cubicBezTo>
                <a:cubicBezTo>
                  <a:pt x="275953" y="732554"/>
                  <a:pt x="247187" y="739823"/>
                  <a:pt x="249056" y="788112"/>
                </a:cubicBezTo>
                <a:cubicBezTo>
                  <a:pt x="205752" y="790501"/>
                  <a:pt x="174803" y="809297"/>
                  <a:pt x="139080" y="821655"/>
                </a:cubicBezTo>
                <a:cubicBezTo>
                  <a:pt x="137938" y="861119"/>
                  <a:pt x="123086" y="882200"/>
                  <a:pt x="119036" y="917715"/>
                </a:cubicBezTo>
                <a:cubicBezTo>
                  <a:pt x="117063" y="941082"/>
                  <a:pt x="83311" y="945860"/>
                  <a:pt x="99098" y="970471"/>
                </a:cubicBezTo>
                <a:cubicBezTo>
                  <a:pt x="125995" y="965487"/>
                  <a:pt x="131187" y="931529"/>
                  <a:pt x="160577" y="929866"/>
                </a:cubicBezTo>
                <a:cubicBezTo>
                  <a:pt x="160577" y="886458"/>
                  <a:pt x="193911" y="887703"/>
                  <a:pt x="202219" y="855511"/>
                </a:cubicBezTo>
                <a:cubicBezTo>
                  <a:pt x="221744" y="862572"/>
                  <a:pt x="202947" y="898193"/>
                  <a:pt x="219459" y="907435"/>
                </a:cubicBezTo>
                <a:cubicBezTo>
                  <a:pt x="214266" y="929452"/>
                  <a:pt x="216862" y="961748"/>
                  <a:pt x="203777" y="973171"/>
                </a:cubicBezTo>
                <a:cubicBezTo>
                  <a:pt x="222470" y="966940"/>
                  <a:pt x="243240" y="963410"/>
                  <a:pt x="251444" y="942953"/>
                </a:cubicBezTo>
                <a:cubicBezTo>
                  <a:pt x="257779" y="949079"/>
                  <a:pt x="266503" y="953233"/>
                  <a:pt x="280833" y="953336"/>
                </a:cubicBezTo>
                <a:cubicBezTo>
                  <a:pt x="264738" y="982311"/>
                  <a:pt x="240540" y="1000588"/>
                  <a:pt x="205439" y="1004327"/>
                </a:cubicBezTo>
                <a:cubicBezTo>
                  <a:pt x="191523" y="1014504"/>
                  <a:pt x="177608" y="1024889"/>
                  <a:pt x="163899" y="1035378"/>
                </a:cubicBezTo>
                <a:cubicBezTo>
                  <a:pt x="146971" y="1037142"/>
                  <a:pt x="153930" y="1021150"/>
                  <a:pt x="148324" y="1014607"/>
                </a:cubicBezTo>
                <a:cubicBezTo>
                  <a:pt x="103356" y="1013154"/>
                  <a:pt x="94216" y="985738"/>
                  <a:pt x="53196" y="982207"/>
                </a:cubicBezTo>
                <a:cubicBezTo>
                  <a:pt x="48627" y="1014400"/>
                  <a:pt x="73135" y="1024889"/>
                  <a:pt x="59947" y="1063520"/>
                </a:cubicBezTo>
                <a:cubicBezTo>
                  <a:pt x="78638" y="1071622"/>
                  <a:pt x="80300" y="1056874"/>
                  <a:pt x="86843" y="1048774"/>
                </a:cubicBezTo>
                <a:cubicBezTo>
                  <a:pt x="123295" y="1063833"/>
                  <a:pt x="119764" y="1025199"/>
                  <a:pt x="150919" y="1033405"/>
                </a:cubicBezTo>
                <a:cubicBezTo>
                  <a:pt x="152579" y="1052616"/>
                  <a:pt x="137833" y="1049709"/>
                  <a:pt x="139598" y="1068817"/>
                </a:cubicBezTo>
                <a:cubicBezTo>
                  <a:pt x="112079" y="1070584"/>
                  <a:pt x="89855" y="1079307"/>
                  <a:pt x="73758" y="1096441"/>
                </a:cubicBezTo>
                <a:cubicBezTo>
                  <a:pt x="77600" y="1136735"/>
                  <a:pt x="98059" y="1164773"/>
                  <a:pt x="129006" y="1184818"/>
                </a:cubicBezTo>
                <a:cubicBezTo>
                  <a:pt x="127552" y="1194890"/>
                  <a:pt x="126099" y="1204963"/>
                  <a:pt x="124644" y="1215037"/>
                </a:cubicBezTo>
                <a:cubicBezTo>
                  <a:pt x="144064" y="1224176"/>
                  <a:pt x="136795" y="1197590"/>
                  <a:pt x="141157" y="1186582"/>
                </a:cubicBezTo>
                <a:cubicBezTo>
                  <a:pt x="184150" y="1176612"/>
                  <a:pt x="207620" y="1140681"/>
                  <a:pt x="238256" y="1113993"/>
                </a:cubicBezTo>
                <a:cubicBezTo>
                  <a:pt x="256429" y="1116588"/>
                  <a:pt x="274602" y="1119288"/>
                  <a:pt x="292776" y="1121883"/>
                </a:cubicBezTo>
                <a:cubicBezTo>
                  <a:pt x="302227" y="1156363"/>
                  <a:pt x="323413" y="1181805"/>
                  <a:pt x="355813" y="1199044"/>
                </a:cubicBezTo>
                <a:cubicBezTo>
                  <a:pt x="341793" y="1214103"/>
                  <a:pt x="325696" y="1226150"/>
                  <a:pt x="307315" y="1235288"/>
                </a:cubicBezTo>
                <a:cubicBezTo>
                  <a:pt x="297554" y="1304245"/>
                  <a:pt x="235659" y="1303309"/>
                  <a:pt x="189447" y="1323352"/>
                </a:cubicBezTo>
                <a:cubicBezTo>
                  <a:pt x="185188" y="1346615"/>
                  <a:pt x="186435" y="1377249"/>
                  <a:pt x="168572" y="1382131"/>
                </a:cubicBezTo>
                <a:cubicBezTo>
                  <a:pt x="174284" y="1404874"/>
                  <a:pt x="191731" y="1418894"/>
                  <a:pt x="203986" y="1436755"/>
                </a:cubicBezTo>
                <a:cubicBezTo>
                  <a:pt x="215513" y="1432914"/>
                  <a:pt x="223821" y="1424710"/>
                  <a:pt x="236905" y="1422944"/>
                </a:cubicBezTo>
                <a:cubicBezTo>
                  <a:pt x="246979" y="1361880"/>
                  <a:pt x="305342" y="1365204"/>
                  <a:pt x="336600" y="1332283"/>
                </a:cubicBezTo>
                <a:cubicBezTo>
                  <a:pt x="335251" y="1301544"/>
                  <a:pt x="349895" y="1292198"/>
                  <a:pt x="362667" y="1280359"/>
                </a:cubicBezTo>
                <a:cubicBezTo>
                  <a:pt x="392265" y="1295002"/>
                  <a:pt x="390707" y="1294794"/>
                  <a:pt x="423212" y="1289082"/>
                </a:cubicBezTo>
                <a:cubicBezTo>
                  <a:pt x="408464" y="1336126"/>
                  <a:pt x="423418" y="1360945"/>
                  <a:pt x="454263" y="1373927"/>
                </a:cubicBezTo>
                <a:cubicBezTo>
                  <a:pt x="445228" y="1422113"/>
                  <a:pt x="443878" y="1464587"/>
                  <a:pt x="454886" y="1497714"/>
                </a:cubicBezTo>
                <a:cubicBezTo>
                  <a:pt x="474617" y="1517136"/>
                  <a:pt x="497359" y="1534373"/>
                  <a:pt x="542224" y="1535101"/>
                </a:cubicBezTo>
                <a:cubicBezTo>
                  <a:pt x="557178" y="1550990"/>
                  <a:pt x="571095" y="1567605"/>
                  <a:pt x="584592" y="1584533"/>
                </a:cubicBezTo>
                <a:cubicBezTo>
                  <a:pt x="612632" y="1594192"/>
                  <a:pt x="633092" y="1568020"/>
                  <a:pt x="652095" y="1588063"/>
                </a:cubicBezTo>
                <a:cubicBezTo>
                  <a:pt x="650123" y="1595022"/>
                  <a:pt x="651888" y="1599072"/>
                  <a:pt x="656456" y="1601045"/>
                </a:cubicBezTo>
                <a:cubicBezTo>
                  <a:pt x="635688" y="1611742"/>
                  <a:pt x="626133" y="1637601"/>
                  <a:pt x="590616" y="1628669"/>
                </a:cubicBezTo>
                <a:cubicBezTo>
                  <a:pt x="589163" y="1638742"/>
                  <a:pt x="587709" y="1648918"/>
                  <a:pt x="586254" y="1658993"/>
                </a:cubicBezTo>
                <a:cubicBezTo>
                  <a:pt x="596743" y="1670936"/>
                  <a:pt x="623122" y="1671040"/>
                  <a:pt x="639010" y="1679036"/>
                </a:cubicBezTo>
                <a:cubicBezTo>
                  <a:pt x="637037" y="1685890"/>
                  <a:pt x="638803" y="1689939"/>
                  <a:pt x="643372" y="1692017"/>
                </a:cubicBezTo>
                <a:cubicBezTo>
                  <a:pt x="645241" y="1716215"/>
                  <a:pt x="625509" y="1711437"/>
                  <a:pt x="620005" y="1725768"/>
                </a:cubicBezTo>
                <a:cubicBezTo>
                  <a:pt x="623847" y="1737191"/>
                  <a:pt x="632053" y="1745500"/>
                  <a:pt x="633817" y="1758688"/>
                </a:cubicBezTo>
                <a:cubicBezTo>
                  <a:pt x="620836" y="1782263"/>
                  <a:pt x="594873" y="1788492"/>
                  <a:pt x="598197" y="1833978"/>
                </a:cubicBezTo>
                <a:cubicBezTo>
                  <a:pt x="589993" y="1839899"/>
                  <a:pt x="575765" y="1837719"/>
                  <a:pt x="561019" y="1834706"/>
                </a:cubicBezTo>
                <a:cubicBezTo>
                  <a:pt x="553022" y="1860254"/>
                  <a:pt x="534850" y="1871988"/>
                  <a:pt x="521973" y="1890890"/>
                </a:cubicBezTo>
                <a:cubicBezTo>
                  <a:pt x="511898" y="1889435"/>
                  <a:pt x="501722" y="1887981"/>
                  <a:pt x="491648" y="1886527"/>
                </a:cubicBezTo>
                <a:cubicBezTo>
                  <a:pt x="438476" y="1900234"/>
                  <a:pt x="444916" y="1973969"/>
                  <a:pt x="446370" y="2028386"/>
                </a:cubicBezTo>
                <a:cubicBezTo>
                  <a:pt x="440035" y="2049363"/>
                  <a:pt x="465686" y="2046351"/>
                  <a:pt x="459351" y="2067433"/>
                </a:cubicBezTo>
                <a:cubicBezTo>
                  <a:pt x="422484" y="2061410"/>
                  <a:pt x="421445" y="2103364"/>
                  <a:pt x="391746" y="2107102"/>
                </a:cubicBezTo>
                <a:cubicBezTo>
                  <a:pt x="391641" y="2121433"/>
                  <a:pt x="387383" y="2130158"/>
                  <a:pt x="381257" y="2136491"/>
                </a:cubicBezTo>
                <a:cubicBezTo>
                  <a:pt x="316767" y="2169516"/>
                  <a:pt x="242930" y="2114581"/>
                  <a:pt x="176256" y="2100663"/>
                </a:cubicBezTo>
                <a:cubicBezTo>
                  <a:pt x="153411" y="2103781"/>
                  <a:pt x="161719" y="2148643"/>
                  <a:pt x="143337" y="2157782"/>
                </a:cubicBezTo>
                <a:cubicBezTo>
                  <a:pt x="165249" y="2205553"/>
                  <a:pt x="217277" y="2209187"/>
                  <a:pt x="283430" y="2215106"/>
                </a:cubicBezTo>
                <a:cubicBezTo>
                  <a:pt x="289765" y="2235565"/>
                  <a:pt x="312716" y="2243665"/>
                  <a:pt x="305862" y="2273989"/>
                </a:cubicBezTo>
                <a:cubicBezTo>
                  <a:pt x="345636" y="2289256"/>
                  <a:pt x="365470" y="2319579"/>
                  <a:pt x="381048" y="2352915"/>
                </a:cubicBezTo>
                <a:cubicBezTo>
                  <a:pt x="457170" y="2362573"/>
                  <a:pt x="453120" y="2432255"/>
                  <a:pt x="521973" y="2447418"/>
                </a:cubicBezTo>
                <a:cubicBezTo>
                  <a:pt x="535369" y="2469849"/>
                  <a:pt x="543883" y="2495811"/>
                  <a:pt x="561642" y="2515023"/>
                </a:cubicBezTo>
                <a:cubicBezTo>
                  <a:pt x="559566" y="2529146"/>
                  <a:pt x="557593" y="2543270"/>
                  <a:pt x="555516" y="2557394"/>
                </a:cubicBezTo>
                <a:cubicBezTo>
                  <a:pt x="546170" y="2559262"/>
                  <a:pt x="539004" y="2564144"/>
                  <a:pt x="529553" y="2566013"/>
                </a:cubicBezTo>
                <a:cubicBezTo>
                  <a:pt x="507849" y="2560614"/>
                  <a:pt x="497463" y="2546800"/>
                  <a:pt x="498502" y="2524474"/>
                </a:cubicBezTo>
                <a:cubicBezTo>
                  <a:pt x="477940" y="2516477"/>
                  <a:pt x="465063" y="2502666"/>
                  <a:pt x="454470" y="2487193"/>
                </a:cubicBezTo>
                <a:cubicBezTo>
                  <a:pt x="429234" y="2489684"/>
                  <a:pt x="400260" y="2486984"/>
                  <a:pt x="368794" y="2480961"/>
                </a:cubicBezTo>
                <a:cubicBezTo>
                  <a:pt x="352387" y="2526549"/>
                  <a:pt x="350414" y="2577541"/>
                  <a:pt x="326216" y="2604644"/>
                </a:cubicBezTo>
                <a:cubicBezTo>
                  <a:pt x="318531" y="2613265"/>
                  <a:pt x="296826" y="2629881"/>
                  <a:pt x="284676" y="2635696"/>
                </a:cubicBezTo>
                <a:cubicBezTo>
                  <a:pt x="242306" y="2629569"/>
                  <a:pt x="199831" y="2623441"/>
                  <a:pt x="157461" y="2617315"/>
                </a:cubicBezTo>
                <a:cubicBezTo>
                  <a:pt x="136899" y="2593844"/>
                  <a:pt x="97955" y="2571725"/>
                  <a:pt x="82273" y="2538390"/>
                </a:cubicBezTo>
                <a:cubicBezTo>
                  <a:pt x="73968" y="2520839"/>
                  <a:pt x="81858" y="2496331"/>
                  <a:pt x="65865" y="2480442"/>
                </a:cubicBezTo>
                <a:cubicBezTo>
                  <a:pt x="65658" y="2448767"/>
                  <a:pt x="80716" y="2437655"/>
                  <a:pt x="82377" y="2408578"/>
                </a:cubicBezTo>
                <a:cubicBezTo>
                  <a:pt x="75212" y="2388717"/>
                  <a:pt x="36795" y="2385270"/>
                  <a:pt x="13390" y="2392192"/>
                </a:cubicBezTo>
                <a:close/>
                <a:moveTo>
                  <a:pt x="0" y="2920361"/>
                </a:moveTo>
                <a:lnTo>
                  <a:pt x="0" y="2842511"/>
                </a:lnTo>
                <a:lnTo>
                  <a:pt x="39566" y="2853170"/>
                </a:lnTo>
                <a:cubicBezTo>
                  <a:pt x="55299" y="2856714"/>
                  <a:pt x="71993" y="2859544"/>
                  <a:pt x="90479" y="2861050"/>
                </a:cubicBezTo>
                <a:cubicBezTo>
                  <a:pt x="101694" y="2859283"/>
                  <a:pt x="116025" y="2861569"/>
                  <a:pt x="122464" y="2853261"/>
                </a:cubicBezTo>
                <a:cubicBezTo>
                  <a:pt x="140638" y="2870292"/>
                  <a:pt x="176360" y="2874239"/>
                  <a:pt x="211566" y="2878496"/>
                </a:cubicBezTo>
                <a:cubicBezTo>
                  <a:pt x="211774" y="2894592"/>
                  <a:pt x="227039" y="2899370"/>
                  <a:pt x="224547" y="2917440"/>
                </a:cubicBezTo>
                <a:cubicBezTo>
                  <a:pt x="215513" y="2922218"/>
                  <a:pt x="210112" y="2931875"/>
                  <a:pt x="202843" y="2939041"/>
                </a:cubicBezTo>
                <a:cubicBezTo>
                  <a:pt x="152477" y="2929383"/>
                  <a:pt x="126305" y="2952228"/>
                  <a:pt x="109378" y="2987329"/>
                </a:cubicBezTo>
                <a:cubicBezTo>
                  <a:pt x="95255" y="2981721"/>
                  <a:pt x="99202" y="2962510"/>
                  <a:pt x="96397" y="2948283"/>
                </a:cubicBezTo>
                <a:cubicBezTo>
                  <a:pt x="81339" y="2945064"/>
                  <a:pt x="79781" y="2959811"/>
                  <a:pt x="69605" y="2962926"/>
                </a:cubicBezTo>
                <a:cubicBezTo>
                  <a:pt x="49873" y="2955448"/>
                  <a:pt x="25156" y="2910896"/>
                  <a:pt x="9892" y="2948075"/>
                </a:cubicBezTo>
                <a:cubicBezTo>
                  <a:pt x="-13164" y="2936755"/>
                  <a:pt x="13318" y="2935820"/>
                  <a:pt x="14253" y="2917855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3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" name="Google Shape;467;p12"/>
          <p:cNvSpPr/>
          <p:nvPr/>
        </p:nvSpPr>
        <p:spPr>
          <a:xfrm rot="-5400000" flipH="1">
            <a:off x="3948668" y="-253852"/>
            <a:ext cx="807429" cy="1315135"/>
          </a:xfrm>
          <a:custGeom>
            <a:avLst/>
            <a:gdLst/>
            <a:ahLst/>
            <a:cxnLst/>
            <a:rect l="l" t="t" r="r" b="b"/>
            <a:pathLst>
              <a:path w="807429" h="1315135" extrusionOk="0">
                <a:moveTo>
                  <a:pt x="759704" y="864219"/>
                </a:moveTo>
                <a:cubicBezTo>
                  <a:pt x="762198" y="850463"/>
                  <a:pt x="774023" y="843208"/>
                  <a:pt x="787195" y="843321"/>
                </a:cubicBezTo>
                <a:cubicBezTo>
                  <a:pt x="793050" y="843371"/>
                  <a:pt x="799171" y="844878"/>
                  <a:pt x="804858" y="847915"/>
                </a:cubicBezTo>
                <a:cubicBezTo>
                  <a:pt x="816488" y="870139"/>
                  <a:pt x="786372" y="895893"/>
                  <a:pt x="760617" y="880109"/>
                </a:cubicBezTo>
                <a:cubicBezTo>
                  <a:pt x="759079" y="874111"/>
                  <a:pt x="758873" y="868804"/>
                  <a:pt x="759704" y="864219"/>
                </a:cubicBezTo>
                <a:close/>
                <a:moveTo>
                  <a:pt x="667983" y="1033182"/>
                </a:moveTo>
                <a:cubicBezTo>
                  <a:pt x="675615" y="1024849"/>
                  <a:pt x="696859" y="1010674"/>
                  <a:pt x="713707" y="1012738"/>
                </a:cubicBezTo>
                <a:cubicBezTo>
                  <a:pt x="719324" y="1013425"/>
                  <a:pt x="724452" y="1015919"/>
                  <a:pt x="728423" y="1021033"/>
                </a:cubicBezTo>
                <a:cubicBezTo>
                  <a:pt x="721777" y="1045021"/>
                  <a:pt x="685222" y="1040037"/>
                  <a:pt x="667983" y="1033182"/>
                </a:cubicBezTo>
                <a:close/>
                <a:moveTo>
                  <a:pt x="647695" y="585955"/>
                </a:moveTo>
                <a:cubicBezTo>
                  <a:pt x="648019" y="580892"/>
                  <a:pt x="649031" y="576505"/>
                  <a:pt x="651784" y="573857"/>
                </a:cubicBezTo>
                <a:cubicBezTo>
                  <a:pt x="664662" y="570326"/>
                  <a:pt x="660092" y="584346"/>
                  <a:pt x="667882" y="585903"/>
                </a:cubicBezTo>
                <a:cubicBezTo>
                  <a:pt x="682316" y="586942"/>
                  <a:pt x="682731" y="573857"/>
                  <a:pt x="696024" y="573857"/>
                </a:cubicBezTo>
                <a:cubicBezTo>
                  <a:pt x="710563" y="584865"/>
                  <a:pt x="697375" y="593692"/>
                  <a:pt x="692078" y="606050"/>
                </a:cubicBezTo>
                <a:cubicBezTo>
                  <a:pt x="675669" y="606569"/>
                  <a:pt x="659055" y="606984"/>
                  <a:pt x="647734" y="602103"/>
                </a:cubicBezTo>
                <a:cubicBezTo>
                  <a:pt x="647734" y="596754"/>
                  <a:pt x="647370" y="591017"/>
                  <a:pt x="647695" y="585955"/>
                </a:cubicBezTo>
                <a:close/>
                <a:moveTo>
                  <a:pt x="619278" y="1007000"/>
                </a:moveTo>
                <a:cubicBezTo>
                  <a:pt x="619278" y="1001302"/>
                  <a:pt x="620732" y="995590"/>
                  <a:pt x="623640" y="992890"/>
                </a:cubicBezTo>
                <a:cubicBezTo>
                  <a:pt x="629039" y="992890"/>
                  <a:pt x="634440" y="992890"/>
                  <a:pt x="639735" y="992890"/>
                </a:cubicBezTo>
                <a:cubicBezTo>
                  <a:pt x="639633" y="999744"/>
                  <a:pt x="642748" y="1003379"/>
                  <a:pt x="647733" y="1004937"/>
                </a:cubicBezTo>
                <a:cubicBezTo>
                  <a:pt x="643474" y="1014075"/>
                  <a:pt x="635581" y="1019578"/>
                  <a:pt x="623640" y="1021033"/>
                </a:cubicBezTo>
                <a:cubicBezTo>
                  <a:pt x="620732" y="1018385"/>
                  <a:pt x="619278" y="1012699"/>
                  <a:pt x="619278" y="1007000"/>
                </a:cubicBezTo>
                <a:close/>
                <a:moveTo>
                  <a:pt x="606919" y="1164071"/>
                </a:moveTo>
                <a:cubicBezTo>
                  <a:pt x="606919" y="1155049"/>
                  <a:pt x="608477" y="1146014"/>
                  <a:pt x="611593" y="1141912"/>
                </a:cubicBezTo>
                <a:cubicBezTo>
                  <a:pt x="627793" y="1137759"/>
                  <a:pt x="629454" y="1148143"/>
                  <a:pt x="635685" y="1153959"/>
                </a:cubicBezTo>
                <a:cubicBezTo>
                  <a:pt x="632051" y="1169121"/>
                  <a:pt x="624573" y="1180440"/>
                  <a:pt x="611593" y="1186152"/>
                </a:cubicBezTo>
                <a:cubicBezTo>
                  <a:pt x="608477" y="1182102"/>
                  <a:pt x="606919" y="1173093"/>
                  <a:pt x="606919" y="1164071"/>
                </a:cubicBezTo>
                <a:close/>
                <a:moveTo>
                  <a:pt x="579295" y="1286991"/>
                </a:moveTo>
                <a:cubicBezTo>
                  <a:pt x="592588" y="1288134"/>
                  <a:pt x="607750" y="1300803"/>
                  <a:pt x="595497" y="1315135"/>
                </a:cubicBezTo>
                <a:cubicBezTo>
                  <a:pt x="580750" y="1315031"/>
                  <a:pt x="577737" y="1303295"/>
                  <a:pt x="579295" y="1286991"/>
                </a:cubicBezTo>
                <a:close/>
                <a:moveTo>
                  <a:pt x="535056" y="992888"/>
                </a:moveTo>
                <a:cubicBezTo>
                  <a:pt x="535056" y="988838"/>
                  <a:pt x="535056" y="984788"/>
                  <a:pt x="535056" y="980739"/>
                </a:cubicBezTo>
                <a:cubicBezTo>
                  <a:pt x="548348" y="972535"/>
                  <a:pt x="569327" y="972015"/>
                  <a:pt x="587396" y="968692"/>
                </a:cubicBezTo>
                <a:cubicBezTo>
                  <a:pt x="596224" y="973364"/>
                  <a:pt x="602039" y="980947"/>
                  <a:pt x="611593" y="984788"/>
                </a:cubicBezTo>
                <a:cubicBezTo>
                  <a:pt x="602247" y="1005246"/>
                  <a:pt x="553541" y="1005661"/>
                  <a:pt x="535056" y="992888"/>
                </a:cubicBezTo>
                <a:close/>
                <a:moveTo>
                  <a:pt x="474615" y="614150"/>
                </a:moveTo>
                <a:cubicBezTo>
                  <a:pt x="480119" y="604907"/>
                  <a:pt x="491232" y="601273"/>
                  <a:pt x="498811" y="594004"/>
                </a:cubicBezTo>
                <a:cubicBezTo>
                  <a:pt x="518854" y="591407"/>
                  <a:pt x="515947" y="592031"/>
                  <a:pt x="531005" y="598053"/>
                </a:cubicBezTo>
                <a:cubicBezTo>
                  <a:pt x="543987" y="592237"/>
                  <a:pt x="564860" y="594212"/>
                  <a:pt x="583450" y="594004"/>
                </a:cubicBezTo>
                <a:cubicBezTo>
                  <a:pt x="591030" y="591978"/>
                  <a:pt x="601597" y="587409"/>
                  <a:pt x="610528" y="586644"/>
                </a:cubicBezTo>
                <a:cubicBezTo>
                  <a:pt x="619460" y="585878"/>
                  <a:pt x="626756" y="588915"/>
                  <a:pt x="627794" y="602104"/>
                </a:cubicBezTo>
                <a:cubicBezTo>
                  <a:pt x="577947" y="606778"/>
                  <a:pt x="524983" y="622769"/>
                  <a:pt x="474615" y="614150"/>
                </a:cubicBezTo>
                <a:close/>
                <a:moveTo>
                  <a:pt x="450419" y="928400"/>
                </a:moveTo>
                <a:cubicBezTo>
                  <a:pt x="457637" y="924556"/>
                  <a:pt x="464023" y="924843"/>
                  <a:pt x="468931" y="927958"/>
                </a:cubicBezTo>
                <a:cubicBezTo>
                  <a:pt x="473837" y="931073"/>
                  <a:pt x="477265" y="937019"/>
                  <a:pt x="478561" y="944496"/>
                </a:cubicBezTo>
                <a:cubicBezTo>
                  <a:pt x="465373" y="955815"/>
                  <a:pt x="451145" y="942211"/>
                  <a:pt x="450419" y="928400"/>
                </a:cubicBezTo>
                <a:close/>
                <a:moveTo>
                  <a:pt x="418225" y="1246698"/>
                </a:moveTo>
                <a:cubicBezTo>
                  <a:pt x="421185" y="1240467"/>
                  <a:pt x="429337" y="1238337"/>
                  <a:pt x="438203" y="1238325"/>
                </a:cubicBezTo>
                <a:cubicBezTo>
                  <a:pt x="447069" y="1238311"/>
                  <a:pt x="456649" y="1240415"/>
                  <a:pt x="462464" y="1242648"/>
                </a:cubicBezTo>
                <a:cubicBezTo>
                  <a:pt x="462776" y="1261028"/>
                  <a:pt x="474096" y="1268506"/>
                  <a:pt x="470566" y="1290937"/>
                </a:cubicBezTo>
                <a:cubicBezTo>
                  <a:pt x="461530" y="1307033"/>
                  <a:pt x="426637" y="1307553"/>
                  <a:pt x="422171" y="1286887"/>
                </a:cubicBezTo>
                <a:cubicBezTo>
                  <a:pt x="422690" y="1272556"/>
                  <a:pt x="426221" y="1261341"/>
                  <a:pt x="438267" y="1258640"/>
                </a:cubicBezTo>
                <a:cubicBezTo>
                  <a:pt x="437957" y="1248462"/>
                  <a:pt x="423314" y="1252305"/>
                  <a:pt x="418225" y="1246698"/>
                </a:cubicBezTo>
                <a:close/>
                <a:moveTo>
                  <a:pt x="414175" y="610204"/>
                </a:moveTo>
                <a:cubicBezTo>
                  <a:pt x="416252" y="606985"/>
                  <a:pt x="418328" y="603662"/>
                  <a:pt x="418224" y="598157"/>
                </a:cubicBezTo>
                <a:cubicBezTo>
                  <a:pt x="440242" y="596080"/>
                  <a:pt x="455612" y="600962"/>
                  <a:pt x="466515" y="610204"/>
                </a:cubicBezTo>
                <a:cubicBezTo>
                  <a:pt x="461946" y="617785"/>
                  <a:pt x="450938" y="618721"/>
                  <a:pt x="446368" y="626405"/>
                </a:cubicBezTo>
                <a:cubicBezTo>
                  <a:pt x="439098" y="617473"/>
                  <a:pt x="421445" y="618927"/>
                  <a:pt x="414175" y="610204"/>
                </a:cubicBezTo>
                <a:close/>
                <a:moveTo>
                  <a:pt x="381878" y="1005039"/>
                </a:moveTo>
                <a:cubicBezTo>
                  <a:pt x="383956" y="986865"/>
                  <a:pt x="399014" y="981882"/>
                  <a:pt x="414175" y="976793"/>
                </a:cubicBezTo>
                <a:cubicBezTo>
                  <a:pt x="410748" y="996316"/>
                  <a:pt x="433596" y="989566"/>
                  <a:pt x="426223" y="1013037"/>
                </a:cubicBezTo>
                <a:cubicBezTo>
                  <a:pt x="408671" y="1013141"/>
                  <a:pt x="388940" y="1015425"/>
                  <a:pt x="381878" y="1005039"/>
                </a:cubicBezTo>
                <a:close/>
                <a:moveTo>
                  <a:pt x="325488" y="920402"/>
                </a:moveTo>
                <a:cubicBezTo>
                  <a:pt x="328085" y="917651"/>
                  <a:pt x="332836" y="916275"/>
                  <a:pt x="337586" y="916275"/>
                </a:cubicBezTo>
                <a:cubicBezTo>
                  <a:pt x="342337" y="916275"/>
                  <a:pt x="347088" y="917651"/>
                  <a:pt x="349685" y="920402"/>
                </a:cubicBezTo>
                <a:cubicBezTo>
                  <a:pt x="350932" y="929749"/>
                  <a:pt x="348957" y="935875"/>
                  <a:pt x="345635" y="940549"/>
                </a:cubicBezTo>
                <a:cubicBezTo>
                  <a:pt x="329746" y="942937"/>
                  <a:pt x="327774" y="931515"/>
                  <a:pt x="325488" y="920402"/>
                </a:cubicBezTo>
                <a:close/>
                <a:moveTo>
                  <a:pt x="313442" y="1000990"/>
                </a:moveTo>
                <a:cubicBezTo>
                  <a:pt x="313650" y="983750"/>
                  <a:pt x="348023" y="1000573"/>
                  <a:pt x="353735" y="988838"/>
                </a:cubicBezTo>
                <a:cubicBezTo>
                  <a:pt x="365055" y="992888"/>
                  <a:pt x="352594" y="1005974"/>
                  <a:pt x="353735" y="1013035"/>
                </a:cubicBezTo>
                <a:cubicBezTo>
                  <a:pt x="333484" y="1015839"/>
                  <a:pt x="320087" y="1011686"/>
                  <a:pt x="313442" y="1000990"/>
                </a:cubicBezTo>
                <a:close/>
                <a:moveTo>
                  <a:pt x="309392" y="344247"/>
                </a:moveTo>
                <a:cubicBezTo>
                  <a:pt x="319878" y="343105"/>
                  <a:pt x="326732" y="345701"/>
                  <a:pt x="325487" y="356292"/>
                </a:cubicBezTo>
                <a:cubicBezTo>
                  <a:pt x="314999" y="357539"/>
                  <a:pt x="308144" y="354942"/>
                  <a:pt x="309392" y="344247"/>
                </a:cubicBezTo>
                <a:close/>
                <a:moveTo>
                  <a:pt x="273148" y="231672"/>
                </a:moveTo>
                <a:cubicBezTo>
                  <a:pt x="269096" y="211215"/>
                  <a:pt x="283220" y="209346"/>
                  <a:pt x="289140" y="199272"/>
                </a:cubicBezTo>
                <a:cubicBezTo>
                  <a:pt x="304613" y="198649"/>
                  <a:pt x="308559" y="209346"/>
                  <a:pt x="321436" y="211319"/>
                </a:cubicBezTo>
                <a:cubicBezTo>
                  <a:pt x="337533" y="209968"/>
                  <a:pt x="339714" y="194703"/>
                  <a:pt x="357680" y="195222"/>
                </a:cubicBezTo>
                <a:cubicBezTo>
                  <a:pt x="378865" y="198233"/>
                  <a:pt x="389250" y="212045"/>
                  <a:pt x="397973" y="227519"/>
                </a:cubicBezTo>
                <a:cubicBezTo>
                  <a:pt x="398181" y="257946"/>
                  <a:pt x="387069" y="288791"/>
                  <a:pt x="361730" y="292011"/>
                </a:cubicBezTo>
                <a:cubicBezTo>
                  <a:pt x="347814" y="293774"/>
                  <a:pt x="349372" y="287648"/>
                  <a:pt x="341583" y="284013"/>
                </a:cubicBezTo>
                <a:cubicBezTo>
                  <a:pt x="326318" y="276537"/>
                  <a:pt x="315620" y="275186"/>
                  <a:pt x="313440" y="251821"/>
                </a:cubicBezTo>
                <a:cubicBezTo>
                  <a:pt x="305340" y="251821"/>
                  <a:pt x="297345" y="251821"/>
                  <a:pt x="289140" y="251821"/>
                </a:cubicBezTo>
                <a:cubicBezTo>
                  <a:pt x="286439" y="242473"/>
                  <a:pt x="278962" y="237903"/>
                  <a:pt x="273148" y="231672"/>
                </a:cubicBezTo>
                <a:close/>
                <a:moveTo>
                  <a:pt x="265176" y="1186755"/>
                </a:moveTo>
                <a:cubicBezTo>
                  <a:pt x="265580" y="1175748"/>
                  <a:pt x="277535" y="1166656"/>
                  <a:pt x="285401" y="1162061"/>
                </a:cubicBezTo>
                <a:cubicBezTo>
                  <a:pt x="283532" y="1142641"/>
                  <a:pt x="289972" y="1119483"/>
                  <a:pt x="305342" y="1113771"/>
                </a:cubicBezTo>
                <a:cubicBezTo>
                  <a:pt x="311259" y="1127375"/>
                  <a:pt x="300355" y="1135475"/>
                  <a:pt x="297345" y="1145965"/>
                </a:cubicBezTo>
                <a:cubicBezTo>
                  <a:pt x="295890" y="1150844"/>
                  <a:pt x="298901" y="1157180"/>
                  <a:pt x="297345" y="1162061"/>
                </a:cubicBezTo>
                <a:cubicBezTo>
                  <a:pt x="293190" y="1174834"/>
                  <a:pt x="282597" y="1184802"/>
                  <a:pt x="281247" y="1198304"/>
                </a:cubicBezTo>
                <a:cubicBezTo>
                  <a:pt x="277197" y="1198304"/>
                  <a:pt x="273251" y="1198304"/>
                  <a:pt x="269202" y="1198304"/>
                </a:cubicBezTo>
                <a:cubicBezTo>
                  <a:pt x="266190" y="1194306"/>
                  <a:pt x="265041" y="1190424"/>
                  <a:pt x="265176" y="1186755"/>
                </a:cubicBezTo>
                <a:close/>
                <a:moveTo>
                  <a:pt x="232854" y="672138"/>
                </a:moveTo>
                <a:cubicBezTo>
                  <a:pt x="232127" y="665426"/>
                  <a:pt x="233425" y="658183"/>
                  <a:pt x="236904" y="654445"/>
                </a:cubicBezTo>
                <a:cubicBezTo>
                  <a:pt x="246042" y="657456"/>
                  <a:pt x="238463" y="677083"/>
                  <a:pt x="240954" y="686638"/>
                </a:cubicBezTo>
                <a:cubicBezTo>
                  <a:pt x="236333" y="685028"/>
                  <a:pt x="233581" y="678849"/>
                  <a:pt x="232854" y="672138"/>
                </a:cubicBezTo>
                <a:close/>
                <a:moveTo>
                  <a:pt x="179799" y="357668"/>
                </a:moveTo>
                <a:cubicBezTo>
                  <a:pt x="178046" y="351516"/>
                  <a:pt x="177865" y="344922"/>
                  <a:pt x="180513" y="336251"/>
                </a:cubicBezTo>
                <a:cubicBezTo>
                  <a:pt x="194066" y="338119"/>
                  <a:pt x="204522" y="328890"/>
                  <a:pt x="212977" y="326962"/>
                </a:cubicBezTo>
                <a:cubicBezTo>
                  <a:pt x="215796" y="326319"/>
                  <a:pt x="218392" y="326488"/>
                  <a:pt x="220807" y="328150"/>
                </a:cubicBezTo>
                <a:cubicBezTo>
                  <a:pt x="220287" y="344661"/>
                  <a:pt x="219976" y="361173"/>
                  <a:pt x="224752" y="372389"/>
                </a:cubicBezTo>
                <a:cubicBezTo>
                  <a:pt x="218107" y="379141"/>
                  <a:pt x="201179" y="375608"/>
                  <a:pt x="188509" y="376440"/>
                </a:cubicBezTo>
                <a:cubicBezTo>
                  <a:pt x="184874" y="369533"/>
                  <a:pt x="181551" y="363821"/>
                  <a:pt x="179799" y="357668"/>
                </a:cubicBezTo>
                <a:close/>
                <a:moveTo>
                  <a:pt x="156317" y="5905"/>
                </a:moveTo>
                <a:cubicBezTo>
                  <a:pt x="162600" y="2478"/>
                  <a:pt x="167923" y="271"/>
                  <a:pt x="173037" y="24"/>
                </a:cubicBezTo>
                <a:cubicBezTo>
                  <a:pt x="178153" y="-223"/>
                  <a:pt x="183059" y="1491"/>
                  <a:pt x="188511" y="5905"/>
                </a:cubicBezTo>
                <a:cubicBezTo>
                  <a:pt x="185914" y="22002"/>
                  <a:pt x="153202" y="38617"/>
                  <a:pt x="156317" y="5905"/>
                </a:cubicBezTo>
                <a:close/>
                <a:moveTo>
                  <a:pt x="156317" y="827666"/>
                </a:moveTo>
                <a:cubicBezTo>
                  <a:pt x="167118" y="816969"/>
                  <a:pt x="178021" y="806377"/>
                  <a:pt x="192560" y="799522"/>
                </a:cubicBezTo>
                <a:cubicBezTo>
                  <a:pt x="213435" y="800146"/>
                  <a:pt x="220184" y="814891"/>
                  <a:pt x="228806" y="827666"/>
                </a:cubicBezTo>
                <a:cubicBezTo>
                  <a:pt x="226208" y="849267"/>
                  <a:pt x="210318" y="857471"/>
                  <a:pt x="208760" y="880005"/>
                </a:cubicBezTo>
                <a:cubicBezTo>
                  <a:pt x="194638" y="880733"/>
                  <a:pt x="188407" y="889248"/>
                  <a:pt x="184564" y="900152"/>
                </a:cubicBezTo>
                <a:cubicBezTo>
                  <a:pt x="180722" y="893299"/>
                  <a:pt x="171271" y="892052"/>
                  <a:pt x="168466" y="883953"/>
                </a:cubicBezTo>
                <a:cubicBezTo>
                  <a:pt x="168466" y="874606"/>
                  <a:pt x="168466" y="865156"/>
                  <a:pt x="168466" y="855808"/>
                </a:cubicBezTo>
                <a:cubicBezTo>
                  <a:pt x="165352" y="845632"/>
                  <a:pt x="164313" y="833065"/>
                  <a:pt x="156317" y="827666"/>
                </a:cubicBezTo>
                <a:close/>
                <a:moveTo>
                  <a:pt x="148321" y="86491"/>
                </a:moveTo>
                <a:cubicBezTo>
                  <a:pt x="146243" y="79741"/>
                  <a:pt x="149385" y="78157"/>
                  <a:pt x="153993" y="78040"/>
                </a:cubicBezTo>
                <a:cubicBezTo>
                  <a:pt x="158601" y="77924"/>
                  <a:pt x="164677" y="79274"/>
                  <a:pt x="168466" y="78391"/>
                </a:cubicBezTo>
                <a:cubicBezTo>
                  <a:pt x="167637" y="95943"/>
                  <a:pt x="161406" y="85662"/>
                  <a:pt x="148321" y="86491"/>
                </a:cubicBezTo>
                <a:close/>
                <a:moveTo>
                  <a:pt x="71680" y="38099"/>
                </a:moveTo>
                <a:cubicBezTo>
                  <a:pt x="81234" y="40591"/>
                  <a:pt x="90477" y="43604"/>
                  <a:pt x="91827" y="54195"/>
                </a:cubicBezTo>
                <a:cubicBezTo>
                  <a:pt x="78742" y="55234"/>
                  <a:pt x="72510" y="49418"/>
                  <a:pt x="71680" y="38099"/>
                </a:cubicBezTo>
                <a:close/>
                <a:moveTo>
                  <a:pt x="71680" y="1158010"/>
                </a:moveTo>
                <a:cubicBezTo>
                  <a:pt x="86220" y="1157803"/>
                  <a:pt x="91204" y="1147938"/>
                  <a:pt x="103874" y="1145965"/>
                </a:cubicBezTo>
                <a:cubicBezTo>
                  <a:pt x="121735" y="1141602"/>
                  <a:pt x="123917" y="1152819"/>
                  <a:pt x="136066" y="1153960"/>
                </a:cubicBezTo>
                <a:cubicBezTo>
                  <a:pt x="140117" y="1136514"/>
                  <a:pt x="127760" y="1135371"/>
                  <a:pt x="123917" y="1125818"/>
                </a:cubicBezTo>
                <a:cubicBezTo>
                  <a:pt x="124125" y="1105877"/>
                  <a:pt x="120801" y="1082409"/>
                  <a:pt x="136066" y="1077422"/>
                </a:cubicBezTo>
                <a:cubicBezTo>
                  <a:pt x="133782" y="1067661"/>
                  <a:pt x="120906" y="1068493"/>
                  <a:pt x="111870" y="1065375"/>
                </a:cubicBezTo>
                <a:cubicBezTo>
                  <a:pt x="110624" y="1056031"/>
                  <a:pt x="123502" y="1060911"/>
                  <a:pt x="123917" y="1053330"/>
                </a:cubicBezTo>
                <a:cubicBezTo>
                  <a:pt x="110311" y="1022070"/>
                  <a:pt x="138975" y="1013141"/>
                  <a:pt x="136066" y="980739"/>
                </a:cubicBezTo>
                <a:cubicBezTo>
                  <a:pt x="153202" y="983128"/>
                  <a:pt x="154759" y="969938"/>
                  <a:pt x="160264" y="960592"/>
                </a:cubicBezTo>
                <a:cubicBezTo>
                  <a:pt x="168364" y="950520"/>
                  <a:pt x="149776" y="947093"/>
                  <a:pt x="160264" y="932449"/>
                </a:cubicBezTo>
                <a:cubicBezTo>
                  <a:pt x="169714" y="931099"/>
                  <a:pt x="176879" y="927568"/>
                  <a:pt x="184461" y="924453"/>
                </a:cubicBezTo>
                <a:cubicBezTo>
                  <a:pt x="197026" y="922584"/>
                  <a:pt x="195158" y="935253"/>
                  <a:pt x="204607" y="936500"/>
                </a:cubicBezTo>
                <a:cubicBezTo>
                  <a:pt x="203361" y="947196"/>
                  <a:pt x="227142" y="932761"/>
                  <a:pt x="220807" y="948649"/>
                </a:cubicBezTo>
                <a:cubicBezTo>
                  <a:pt x="216343" y="961735"/>
                  <a:pt x="191212" y="953946"/>
                  <a:pt x="180513" y="960696"/>
                </a:cubicBezTo>
                <a:cubicBezTo>
                  <a:pt x="175945" y="984062"/>
                  <a:pt x="187992" y="990917"/>
                  <a:pt x="192560" y="1005040"/>
                </a:cubicBezTo>
                <a:cubicBezTo>
                  <a:pt x="200973" y="1003380"/>
                  <a:pt x="203257" y="1007740"/>
                  <a:pt x="208762" y="1009089"/>
                </a:cubicBezTo>
                <a:cubicBezTo>
                  <a:pt x="222365" y="1010544"/>
                  <a:pt x="225897" y="1002132"/>
                  <a:pt x="232958" y="997044"/>
                </a:cubicBezTo>
                <a:cubicBezTo>
                  <a:pt x="245316" y="994033"/>
                  <a:pt x="240643" y="1008052"/>
                  <a:pt x="253105" y="1005144"/>
                </a:cubicBezTo>
                <a:cubicBezTo>
                  <a:pt x="269928" y="1004520"/>
                  <a:pt x="271070" y="988217"/>
                  <a:pt x="293294" y="993098"/>
                </a:cubicBezTo>
                <a:cubicBezTo>
                  <a:pt x="291737" y="1002756"/>
                  <a:pt x="300772" y="1001819"/>
                  <a:pt x="297345" y="1013245"/>
                </a:cubicBezTo>
                <a:cubicBezTo>
                  <a:pt x="279691" y="1017087"/>
                  <a:pt x="244486" y="1003275"/>
                  <a:pt x="245005" y="1025394"/>
                </a:cubicBezTo>
                <a:cubicBezTo>
                  <a:pt x="242616" y="1043777"/>
                  <a:pt x="266087" y="1035157"/>
                  <a:pt x="277198" y="1037441"/>
                </a:cubicBezTo>
                <a:cubicBezTo>
                  <a:pt x="289868" y="1040141"/>
                  <a:pt x="297552" y="1044607"/>
                  <a:pt x="305342" y="1045541"/>
                </a:cubicBezTo>
                <a:cubicBezTo>
                  <a:pt x="315934" y="1046684"/>
                  <a:pt x="322684" y="1044088"/>
                  <a:pt x="321439" y="1033392"/>
                </a:cubicBezTo>
                <a:cubicBezTo>
                  <a:pt x="331304" y="1042737"/>
                  <a:pt x="329331" y="1043465"/>
                  <a:pt x="349685" y="1049487"/>
                </a:cubicBezTo>
                <a:cubicBezTo>
                  <a:pt x="364015" y="1053849"/>
                  <a:pt x="365263" y="1058731"/>
                  <a:pt x="385929" y="1057484"/>
                </a:cubicBezTo>
                <a:cubicBezTo>
                  <a:pt x="400364" y="1060496"/>
                  <a:pt x="406284" y="1072023"/>
                  <a:pt x="426118" y="1069634"/>
                </a:cubicBezTo>
                <a:cubicBezTo>
                  <a:pt x="445019" y="1068389"/>
                  <a:pt x="449900" y="1053020"/>
                  <a:pt x="474511" y="1057484"/>
                </a:cubicBezTo>
                <a:cubicBezTo>
                  <a:pt x="488844" y="1058004"/>
                  <a:pt x="489154" y="1072439"/>
                  <a:pt x="506705" y="1069634"/>
                </a:cubicBezTo>
                <a:cubicBezTo>
                  <a:pt x="515428" y="1070257"/>
                  <a:pt x="508576" y="1055408"/>
                  <a:pt x="510755" y="1049487"/>
                </a:cubicBezTo>
                <a:cubicBezTo>
                  <a:pt x="523217" y="1046372"/>
                  <a:pt x="527995" y="1031210"/>
                  <a:pt x="538899" y="1025394"/>
                </a:cubicBezTo>
                <a:cubicBezTo>
                  <a:pt x="542949" y="1023111"/>
                  <a:pt x="550529" y="1026848"/>
                  <a:pt x="554997" y="1025394"/>
                </a:cubicBezTo>
                <a:cubicBezTo>
                  <a:pt x="564653" y="1022175"/>
                  <a:pt x="572338" y="1005872"/>
                  <a:pt x="583138" y="1013245"/>
                </a:cubicBezTo>
                <a:cubicBezTo>
                  <a:pt x="616994" y="1036090"/>
                  <a:pt x="590305" y="1091755"/>
                  <a:pt x="567041" y="1105877"/>
                </a:cubicBezTo>
                <a:cubicBezTo>
                  <a:pt x="567458" y="1123117"/>
                  <a:pt x="575973" y="1150118"/>
                  <a:pt x="567041" y="1170369"/>
                </a:cubicBezTo>
                <a:cubicBezTo>
                  <a:pt x="565587" y="1173691"/>
                  <a:pt x="557592" y="1175768"/>
                  <a:pt x="554997" y="1178365"/>
                </a:cubicBezTo>
                <a:cubicBezTo>
                  <a:pt x="553646" y="1179715"/>
                  <a:pt x="556346" y="1185115"/>
                  <a:pt x="554997" y="1186362"/>
                </a:cubicBezTo>
                <a:cubicBezTo>
                  <a:pt x="553542" y="1187711"/>
                  <a:pt x="548349" y="1185115"/>
                  <a:pt x="546894" y="1186362"/>
                </a:cubicBezTo>
                <a:cubicBezTo>
                  <a:pt x="540146" y="1193112"/>
                  <a:pt x="535368" y="1200278"/>
                  <a:pt x="530799" y="1206509"/>
                </a:cubicBezTo>
                <a:cubicBezTo>
                  <a:pt x="514598" y="1200485"/>
                  <a:pt x="503174" y="1214505"/>
                  <a:pt x="490506" y="1214505"/>
                </a:cubicBezTo>
                <a:cubicBezTo>
                  <a:pt x="470151" y="1214505"/>
                  <a:pt x="455507" y="1202146"/>
                  <a:pt x="438165" y="1194358"/>
                </a:cubicBezTo>
                <a:cubicBezTo>
                  <a:pt x="432868" y="1174211"/>
                  <a:pt x="416460" y="1164968"/>
                  <a:pt x="401921" y="1154064"/>
                </a:cubicBezTo>
                <a:cubicBezTo>
                  <a:pt x="392471" y="1154064"/>
                  <a:pt x="383124" y="1154064"/>
                  <a:pt x="373779" y="1154064"/>
                </a:cubicBezTo>
                <a:cubicBezTo>
                  <a:pt x="364951" y="1154792"/>
                  <a:pt x="360900" y="1150741"/>
                  <a:pt x="361627" y="1142017"/>
                </a:cubicBezTo>
                <a:cubicBezTo>
                  <a:pt x="350205" y="1146171"/>
                  <a:pt x="344804" y="1146171"/>
                  <a:pt x="333484" y="1142017"/>
                </a:cubicBezTo>
                <a:cubicBezTo>
                  <a:pt x="334212" y="1127895"/>
                  <a:pt x="342726" y="1121767"/>
                  <a:pt x="353631" y="1117820"/>
                </a:cubicBezTo>
                <a:cubicBezTo>
                  <a:pt x="345012" y="1095389"/>
                  <a:pt x="313856" y="1095805"/>
                  <a:pt x="285195" y="1093624"/>
                </a:cubicBezTo>
                <a:cubicBezTo>
                  <a:pt x="280626" y="1111902"/>
                  <a:pt x="258609" y="1112732"/>
                  <a:pt x="252897" y="1129867"/>
                </a:cubicBezTo>
                <a:cubicBezTo>
                  <a:pt x="235244" y="1124467"/>
                  <a:pt x="228077" y="1133503"/>
                  <a:pt x="216654" y="1121767"/>
                </a:cubicBezTo>
                <a:cubicBezTo>
                  <a:pt x="206789" y="1128206"/>
                  <a:pt x="198792" y="1136201"/>
                  <a:pt x="192456" y="1145965"/>
                </a:cubicBezTo>
                <a:cubicBezTo>
                  <a:pt x="192872" y="1157388"/>
                  <a:pt x="207620" y="1163100"/>
                  <a:pt x="196507" y="1174107"/>
                </a:cubicBezTo>
                <a:cubicBezTo>
                  <a:pt x="177917" y="1185531"/>
                  <a:pt x="181865" y="1158737"/>
                  <a:pt x="160160" y="1161957"/>
                </a:cubicBezTo>
                <a:cubicBezTo>
                  <a:pt x="150503" y="1171304"/>
                  <a:pt x="166494" y="1172757"/>
                  <a:pt x="168260" y="1182104"/>
                </a:cubicBezTo>
                <a:cubicBezTo>
                  <a:pt x="174180" y="1232470"/>
                  <a:pt x="163380" y="1269857"/>
                  <a:pt x="107819" y="1262691"/>
                </a:cubicBezTo>
                <a:cubicBezTo>
                  <a:pt x="83208" y="1240571"/>
                  <a:pt x="69812" y="1206924"/>
                  <a:pt x="71680" y="1158010"/>
                </a:cubicBezTo>
                <a:close/>
                <a:moveTo>
                  <a:pt x="19340" y="364391"/>
                </a:moveTo>
                <a:cubicBezTo>
                  <a:pt x="19340" y="358992"/>
                  <a:pt x="19340" y="353592"/>
                  <a:pt x="19340" y="348295"/>
                </a:cubicBezTo>
                <a:cubicBezTo>
                  <a:pt x="28790" y="346945"/>
                  <a:pt x="34502" y="341857"/>
                  <a:pt x="47586" y="344245"/>
                </a:cubicBezTo>
                <a:cubicBezTo>
                  <a:pt x="55791" y="353487"/>
                  <a:pt x="56103" y="370623"/>
                  <a:pt x="71783" y="372389"/>
                </a:cubicBezTo>
                <a:cubicBezTo>
                  <a:pt x="59738" y="392121"/>
                  <a:pt x="85596" y="391704"/>
                  <a:pt x="83830" y="412682"/>
                </a:cubicBezTo>
                <a:cubicBezTo>
                  <a:pt x="101380" y="416836"/>
                  <a:pt x="102420" y="404374"/>
                  <a:pt x="112078" y="400635"/>
                </a:cubicBezTo>
                <a:cubicBezTo>
                  <a:pt x="136066" y="399390"/>
                  <a:pt x="155798" y="402505"/>
                  <a:pt x="156421" y="424832"/>
                </a:cubicBezTo>
                <a:cubicBezTo>
                  <a:pt x="172830" y="444355"/>
                  <a:pt x="201388" y="451003"/>
                  <a:pt x="224857" y="452976"/>
                </a:cubicBezTo>
                <a:cubicBezTo>
                  <a:pt x="238151" y="446121"/>
                  <a:pt x="245419" y="433348"/>
                  <a:pt x="245003" y="412682"/>
                </a:cubicBezTo>
                <a:cubicBezTo>
                  <a:pt x="257985" y="409048"/>
                  <a:pt x="250715" y="425870"/>
                  <a:pt x="257155" y="428779"/>
                </a:cubicBezTo>
                <a:cubicBezTo>
                  <a:pt x="271798" y="427326"/>
                  <a:pt x="272110" y="411539"/>
                  <a:pt x="285401" y="408632"/>
                </a:cubicBezTo>
                <a:cubicBezTo>
                  <a:pt x="279898" y="399285"/>
                  <a:pt x="273875" y="390562"/>
                  <a:pt x="265150" y="384436"/>
                </a:cubicBezTo>
                <a:cubicBezTo>
                  <a:pt x="263282" y="371765"/>
                  <a:pt x="270136" y="367922"/>
                  <a:pt x="277197" y="364289"/>
                </a:cubicBezTo>
                <a:cubicBezTo>
                  <a:pt x="277613" y="350476"/>
                  <a:pt x="252688" y="361899"/>
                  <a:pt x="253105" y="348190"/>
                </a:cubicBezTo>
                <a:cubicBezTo>
                  <a:pt x="250404" y="332095"/>
                  <a:pt x="268370" y="336664"/>
                  <a:pt x="281248" y="336145"/>
                </a:cubicBezTo>
                <a:cubicBezTo>
                  <a:pt x="284676" y="340818"/>
                  <a:pt x="286545" y="346945"/>
                  <a:pt x="285297" y="356292"/>
                </a:cubicBezTo>
                <a:cubicBezTo>
                  <a:pt x="294852" y="361484"/>
                  <a:pt x="296721" y="374362"/>
                  <a:pt x="301395" y="384538"/>
                </a:cubicBezTo>
                <a:cubicBezTo>
                  <a:pt x="309392" y="380488"/>
                  <a:pt x="318530" y="377581"/>
                  <a:pt x="321541" y="368441"/>
                </a:cubicBezTo>
                <a:cubicBezTo>
                  <a:pt x="340753" y="370207"/>
                  <a:pt x="351658" y="363665"/>
                  <a:pt x="361834" y="356292"/>
                </a:cubicBezTo>
                <a:cubicBezTo>
                  <a:pt x="361834" y="329394"/>
                  <a:pt x="381357" y="322021"/>
                  <a:pt x="398079" y="311948"/>
                </a:cubicBezTo>
                <a:cubicBezTo>
                  <a:pt x="414590" y="308833"/>
                  <a:pt x="418744" y="318180"/>
                  <a:pt x="434321" y="315999"/>
                </a:cubicBezTo>
                <a:cubicBezTo>
                  <a:pt x="444396" y="316726"/>
                  <a:pt x="446991" y="309872"/>
                  <a:pt x="450419" y="303952"/>
                </a:cubicBezTo>
                <a:cubicBezTo>
                  <a:pt x="466307" y="304990"/>
                  <a:pt x="478354" y="302393"/>
                  <a:pt x="482613" y="291905"/>
                </a:cubicBezTo>
                <a:cubicBezTo>
                  <a:pt x="495645" y="291023"/>
                  <a:pt x="505744" y="289595"/>
                  <a:pt x="515091" y="289595"/>
                </a:cubicBezTo>
                <a:cubicBezTo>
                  <a:pt x="524437" y="289595"/>
                  <a:pt x="533030" y="291023"/>
                  <a:pt x="543052" y="295852"/>
                </a:cubicBezTo>
                <a:cubicBezTo>
                  <a:pt x="539728" y="307275"/>
                  <a:pt x="548764" y="306340"/>
                  <a:pt x="547103" y="315999"/>
                </a:cubicBezTo>
                <a:cubicBezTo>
                  <a:pt x="549905" y="326903"/>
                  <a:pt x="538795" y="323788"/>
                  <a:pt x="535056" y="328148"/>
                </a:cubicBezTo>
                <a:cubicBezTo>
                  <a:pt x="537860" y="345698"/>
                  <a:pt x="523425" y="346011"/>
                  <a:pt x="523009" y="360342"/>
                </a:cubicBezTo>
                <a:cubicBezTo>
                  <a:pt x="523840" y="372908"/>
                  <a:pt x="543052" y="367092"/>
                  <a:pt x="555202" y="368337"/>
                </a:cubicBezTo>
                <a:cubicBezTo>
                  <a:pt x="554891" y="374050"/>
                  <a:pt x="554579" y="379762"/>
                  <a:pt x="559252" y="380384"/>
                </a:cubicBezTo>
                <a:cubicBezTo>
                  <a:pt x="546583" y="400635"/>
                  <a:pt x="518128" y="378930"/>
                  <a:pt x="506914" y="372389"/>
                </a:cubicBezTo>
                <a:cubicBezTo>
                  <a:pt x="476797" y="375815"/>
                  <a:pt x="463191" y="395857"/>
                  <a:pt x="438372" y="404685"/>
                </a:cubicBezTo>
                <a:cubicBezTo>
                  <a:pt x="444292" y="422963"/>
                  <a:pt x="488012" y="403440"/>
                  <a:pt x="494763" y="420782"/>
                </a:cubicBezTo>
                <a:cubicBezTo>
                  <a:pt x="516051" y="420262"/>
                  <a:pt x="520725" y="415279"/>
                  <a:pt x="531005" y="428882"/>
                </a:cubicBezTo>
                <a:cubicBezTo>
                  <a:pt x="532044" y="448613"/>
                  <a:pt x="513142" y="448511"/>
                  <a:pt x="498811" y="453080"/>
                </a:cubicBezTo>
                <a:cubicBezTo>
                  <a:pt x="492165" y="461283"/>
                  <a:pt x="480327" y="464190"/>
                  <a:pt x="478665" y="477276"/>
                </a:cubicBezTo>
                <a:cubicBezTo>
                  <a:pt x="470461" y="476134"/>
                  <a:pt x="470774" y="466476"/>
                  <a:pt x="462568" y="465229"/>
                </a:cubicBezTo>
                <a:cubicBezTo>
                  <a:pt x="453430" y="468138"/>
                  <a:pt x="431206" y="457959"/>
                  <a:pt x="434426" y="473226"/>
                </a:cubicBezTo>
                <a:cubicBezTo>
                  <a:pt x="426013" y="468241"/>
                  <a:pt x="418744" y="462114"/>
                  <a:pt x="410332" y="457130"/>
                </a:cubicBezTo>
                <a:cubicBezTo>
                  <a:pt x="405243" y="458064"/>
                  <a:pt x="405036" y="469177"/>
                  <a:pt x="410332" y="469279"/>
                </a:cubicBezTo>
                <a:cubicBezTo>
                  <a:pt x="383853" y="491192"/>
                  <a:pt x="383539" y="539274"/>
                  <a:pt x="357889" y="561913"/>
                </a:cubicBezTo>
                <a:cubicBezTo>
                  <a:pt x="345737" y="561913"/>
                  <a:pt x="333692" y="561913"/>
                  <a:pt x="321645" y="561913"/>
                </a:cubicBezTo>
                <a:cubicBezTo>
                  <a:pt x="319672" y="574583"/>
                  <a:pt x="328915" y="576140"/>
                  <a:pt x="325695" y="590057"/>
                </a:cubicBezTo>
                <a:cubicBezTo>
                  <a:pt x="317699" y="578218"/>
                  <a:pt x="298902" y="585488"/>
                  <a:pt x="293399" y="598156"/>
                </a:cubicBezTo>
                <a:cubicBezTo>
                  <a:pt x="274705" y="594209"/>
                  <a:pt x="269098" y="603349"/>
                  <a:pt x="257155" y="606152"/>
                </a:cubicBezTo>
                <a:cubicBezTo>
                  <a:pt x="245523" y="606984"/>
                  <a:pt x="236593" y="605115"/>
                  <a:pt x="232958" y="598156"/>
                </a:cubicBezTo>
                <a:cubicBezTo>
                  <a:pt x="218626" y="603349"/>
                  <a:pt x="218211" y="607190"/>
                  <a:pt x="200660" y="602103"/>
                </a:cubicBezTo>
                <a:cubicBezTo>
                  <a:pt x="194844" y="594522"/>
                  <a:pt x="200557" y="575413"/>
                  <a:pt x="192560" y="569910"/>
                </a:cubicBezTo>
                <a:cubicBezTo>
                  <a:pt x="198687" y="552462"/>
                  <a:pt x="220288" y="550283"/>
                  <a:pt x="232958" y="549764"/>
                </a:cubicBezTo>
                <a:cubicBezTo>
                  <a:pt x="234205" y="540416"/>
                  <a:pt x="232231" y="534290"/>
                  <a:pt x="228907" y="529617"/>
                </a:cubicBezTo>
                <a:cubicBezTo>
                  <a:pt x="217172" y="534186"/>
                  <a:pt x="221120" y="551632"/>
                  <a:pt x="204711" y="541766"/>
                </a:cubicBezTo>
                <a:cubicBezTo>
                  <a:pt x="198895" y="547997"/>
                  <a:pt x="191418" y="552567"/>
                  <a:pt x="188613" y="561913"/>
                </a:cubicBezTo>
                <a:cubicBezTo>
                  <a:pt x="151435" y="566794"/>
                  <a:pt x="144064" y="542079"/>
                  <a:pt x="104081" y="549764"/>
                </a:cubicBezTo>
                <a:cubicBezTo>
                  <a:pt x="97331" y="535016"/>
                  <a:pt x="83725" y="527123"/>
                  <a:pt x="71888" y="517466"/>
                </a:cubicBezTo>
                <a:cubicBezTo>
                  <a:pt x="66694" y="499811"/>
                  <a:pt x="54441" y="489219"/>
                  <a:pt x="47690" y="473226"/>
                </a:cubicBezTo>
                <a:cubicBezTo>
                  <a:pt x="41355" y="462114"/>
                  <a:pt x="24637" y="461283"/>
                  <a:pt x="27439" y="441033"/>
                </a:cubicBezTo>
                <a:cubicBezTo>
                  <a:pt x="34189" y="435633"/>
                  <a:pt x="40941" y="430337"/>
                  <a:pt x="55687" y="432933"/>
                </a:cubicBezTo>
                <a:cubicBezTo>
                  <a:pt x="65864" y="423067"/>
                  <a:pt x="47171" y="424417"/>
                  <a:pt x="51740" y="408735"/>
                </a:cubicBezTo>
                <a:cubicBezTo>
                  <a:pt x="48210" y="395857"/>
                  <a:pt x="65035" y="403232"/>
                  <a:pt x="63787" y="392640"/>
                </a:cubicBezTo>
                <a:cubicBezTo>
                  <a:pt x="57661" y="377269"/>
                  <a:pt x="39695" y="373738"/>
                  <a:pt x="31593" y="360446"/>
                </a:cubicBezTo>
                <a:cubicBezTo>
                  <a:pt x="28167" y="362523"/>
                  <a:pt x="24947" y="364599"/>
                  <a:pt x="19340" y="364391"/>
                </a:cubicBezTo>
                <a:close/>
                <a:moveTo>
                  <a:pt x="0" y="211370"/>
                </a:moveTo>
                <a:lnTo>
                  <a:pt x="0" y="124497"/>
                </a:lnTo>
                <a:lnTo>
                  <a:pt x="17289" y="116374"/>
                </a:lnTo>
                <a:cubicBezTo>
                  <a:pt x="24013" y="112350"/>
                  <a:pt x="30815" y="108404"/>
                  <a:pt x="39695" y="106534"/>
                </a:cubicBezTo>
                <a:cubicBezTo>
                  <a:pt x="40733" y="92099"/>
                  <a:pt x="27545" y="91788"/>
                  <a:pt x="27545" y="78287"/>
                </a:cubicBezTo>
                <a:lnTo>
                  <a:pt x="0" y="77764"/>
                </a:lnTo>
                <a:lnTo>
                  <a:pt x="0" y="66240"/>
                </a:lnTo>
                <a:lnTo>
                  <a:pt x="72095" y="66240"/>
                </a:lnTo>
                <a:cubicBezTo>
                  <a:pt x="88504" y="67278"/>
                  <a:pt x="91931" y="81299"/>
                  <a:pt x="112389" y="78287"/>
                </a:cubicBezTo>
                <a:cubicBezTo>
                  <a:pt x="114778" y="86698"/>
                  <a:pt x="120906" y="91371"/>
                  <a:pt x="124436" y="98538"/>
                </a:cubicBezTo>
                <a:cubicBezTo>
                  <a:pt x="144583" y="98538"/>
                  <a:pt x="164729" y="98538"/>
                  <a:pt x="184877" y="98538"/>
                </a:cubicBezTo>
                <a:cubicBezTo>
                  <a:pt x="183733" y="111727"/>
                  <a:pt x="200454" y="107053"/>
                  <a:pt x="200973" y="118581"/>
                </a:cubicBezTo>
                <a:cubicBezTo>
                  <a:pt x="210423" y="121282"/>
                  <a:pt x="211773" y="131977"/>
                  <a:pt x="221120" y="134780"/>
                </a:cubicBezTo>
                <a:cubicBezTo>
                  <a:pt x="216550" y="158043"/>
                  <a:pt x="229428" y="164067"/>
                  <a:pt x="233269" y="179021"/>
                </a:cubicBezTo>
                <a:cubicBezTo>
                  <a:pt x="236801" y="194598"/>
                  <a:pt x="223403" y="193352"/>
                  <a:pt x="221120" y="203217"/>
                </a:cubicBezTo>
                <a:cubicBezTo>
                  <a:pt x="216862" y="217861"/>
                  <a:pt x="230259" y="249950"/>
                  <a:pt x="213020" y="251611"/>
                </a:cubicBezTo>
                <a:cubicBezTo>
                  <a:pt x="212811" y="258465"/>
                  <a:pt x="216032" y="262100"/>
                  <a:pt x="221120" y="263658"/>
                </a:cubicBezTo>
                <a:cubicBezTo>
                  <a:pt x="219978" y="271862"/>
                  <a:pt x="210319" y="271654"/>
                  <a:pt x="204919" y="275705"/>
                </a:cubicBezTo>
                <a:cubicBezTo>
                  <a:pt x="208347" y="280378"/>
                  <a:pt x="210215" y="286505"/>
                  <a:pt x="208968" y="295852"/>
                </a:cubicBezTo>
                <a:cubicBezTo>
                  <a:pt x="196611" y="296060"/>
                  <a:pt x="193185" y="287439"/>
                  <a:pt x="184772" y="283805"/>
                </a:cubicBezTo>
                <a:cubicBezTo>
                  <a:pt x="172934" y="292113"/>
                  <a:pt x="163482" y="302808"/>
                  <a:pt x="152578" y="311948"/>
                </a:cubicBezTo>
                <a:cubicBezTo>
                  <a:pt x="145622" y="313402"/>
                  <a:pt x="144893" y="308833"/>
                  <a:pt x="144478" y="303952"/>
                </a:cubicBezTo>
                <a:cubicBezTo>
                  <a:pt x="136170" y="305094"/>
                  <a:pt x="136379" y="314751"/>
                  <a:pt x="132329" y="320048"/>
                </a:cubicBezTo>
                <a:cubicBezTo>
                  <a:pt x="125266" y="316413"/>
                  <a:pt x="123501" y="307482"/>
                  <a:pt x="124227" y="295852"/>
                </a:cubicBezTo>
                <a:cubicBezTo>
                  <a:pt x="104600" y="285362"/>
                  <a:pt x="105327" y="308105"/>
                  <a:pt x="92035" y="299901"/>
                </a:cubicBezTo>
                <a:cubicBezTo>
                  <a:pt x="93280" y="275913"/>
                  <a:pt x="74277" y="271966"/>
                  <a:pt x="71889" y="251611"/>
                </a:cubicBezTo>
                <a:cubicBezTo>
                  <a:pt x="61086" y="251611"/>
                  <a:pt x="50391" y="251611"/>
                  <a:pt x="39695" y="251611"/>
                </a:cubicBezTo>
                <a:cubicBezTo>
                  <a:pt x="23078" y="249534"/>
                  <a:pt x="15835" y="234814"/>
                  <a:pt x="8306" y="221924"/>
                </a:cubicBezTo>
                <a:close/>
                <a:moveTo>
                  <a:pt x="0" y="981225"/>
                </a:moveTo>
                <a:lnTo>
                  <a:pt x="0" y="517362"/>
                </a:lnTo>
                <a:lnTo>
                  <a:pt x="15393" y="517362"/>
                </a:lnTo>
                <a:cubicBezTo>
                  <a:pt x="15498" y="521309"/>
                  <a:pt x="20275" y="520477"/>
                  <a:pt x="23389" y="521413"/>
                </a:cubicBezTo>
                <a:cubicBezTo>
                  <a:pt x="23598" y="534601"/>
                  <a:pt x="40629" y="531070"/>
                  <a:pt x="39487" y="545609"/>
                </a:cubicBezTo>
                <a:cubicBezTo>
                  <a:pt x="56518" y="540624"/>
                  <a:pt x="59946" y="545401"/>
                  <a:pt x="71680" y="553605"/>
                </a:cubicBezTo>
                <a:cubicBezTo>
                  <a:pt x="71784" y="565858"/>
                  <a:pt x="63166" y="569286"/>
                  <a:pt x="59530" y="577802"/>
                </a:cubicBezTo>
                <a:cubicBezTo>
                  <a:pt x="77496" y="582683"/>
                  <a:pt x="88816" y="594209"/>
                  <a:pt x="91723" y="614045"/>
                </a:cubicBezTo>
                <a:cubicBezTo>
                  <a:pt x="85700" y="630870"/>
                  <a:pt x="74277" y="642189"/>
                  <a:pt x="59530" y="650289"/>
                </a:cubicBezTo>
                <a:cubicBezTo>
                  <a:pt x="59530" y="663685"/>
                  <a:pt x="72614" y="663998"/>
                  <a:pt x="71680" y="678433"/>
                </a:cubicBezTo>
                <a:cubicBezTo>
                  <a:pt x="56726" y="674174"/>
                  <a:pt x="63787" y="692036"/>
                  <a:pt x="55583" y="694529"/>
                </a:cubicBezTo>
                <a:cubicBezTo>
                  <a:pt x="73133" y="709172"/>
                  <a:pt x="92450" y="722153"/>
                  <a:pt x="99927" y="746869"/>
                </a:cubicBezTo>
                <a:cubicBezTo>
                  <a:pt x="91827" y="758916"/>
                  <a:pt x="84870" y="771999"/>
                  <a:pt x="71784" y="779062"/>
                </a:cubicBezTo>
                <a:cubicBezTo>
                  <a:pt x="72718" y="791525"/>
                  <a:pt x="83000" y="794742"/>
                  <a:pt x="87881" y="803259"/>
                </a:cubicBezTo>
                <a:cubicBezTo>
                  <a:pt x="94838" y="798066"/>
                  <a:pt x="92970" y="784046"/>
                  <a:pt x="103978" y="783008"/>
                </a:cubicBezTo>
                <a:cubicBezTo>
                  <a:pt x="114050" y="782489"/>
                  <a:pt x="116438" y="789343"/>
                  <a:pt x="124125" y="791109"/>
                </a:cubicBezTo>
                <a:cubicBezTo>
                  <a:pt x="124955" y="802636"/>
                  <a:pt x="124643" y="813125"/>
                  <a:pt x="112078" y="811256"/>
                </a:cubicBezTo>
                <a:cubicBezTo>
                  <a:pt x="119139" y="824340"/>
                  <a:pt x="132226" y="831403"/>
                  <a:pt x="144273" y="839502"/>
                </a:cubicBezTo>
                <a:cubicBezTo>
                  <a:pt x="144478" y="859443"/>
                  <a:pt x="141052" y="882912"/>
                  <a:pt x="156421" y="887794"/>
                </a:cubicBezTo>
                <a:cubicBezTo>
                  <a:pt x="156006" y="898074"/>
                  <a:pt x="141467" y="894231"/>
                  <a:pt x="136275" y="899943"/>
                </a:cubicBezTo>
                <a:cubicBezTo>
                  <a:pt x="140532" y="926944"/>
                  <a:pt x="113845" y="923101"/>
                  <a:pt x="112078" y="944182"/>
                </a:cubicBezTo>
                <a:cubicBezTo>
                  <a:pt x="95253" y="946157"/>
                  <a:pt x="83727" y="953528"/>
                  <a:pt x="71784" y="960279"/>
                </a:cubicBezTo>
                <a:cubicBezTo>
                  <a:pt x="61086" y="960279"/>
                  <a:pt x="48729" y="961836"/>
                  <a:pt x="43536" y="956229"/>
                </a:cubicBezTo>
                <a:cubicBezTo>
                  <a:pt x="38137" y="958929"/>
                  <a:pt x="36060" y="964848"/>
                  <a:pt x="35540" y="972326"/>
                </a:cubicBezTo>
                <a:cubicBezTo>
                  <a:pt x="25466" y="971911"/>
                  <a:pt x="23078" y="964848"/>
                  <a:pt x="15393" y="972326"/>
                </a:cubicBezTo>
                <a:cubicBezTo>
                  <a:pt x="16537" y="980634"/>
                  <a:pt x="26194" y="980323"/>
                  <a:pt x="31491" y="984373"/>
                </a:cubicBezTo>
                <a:cubicBezTo>
                  <a:pt x="22664" y="991745"/>
                  <a:pt x="32216" y="1017293"/>
                  <a:pt x="23389" y="1024769"/>
                </a:cubicBezTo>
                <a:cubicBezTo>
                  <a:pt x="13317" y="1013347"/>
                  <a:pt x="9163" y="995901"/>
                  <a:pt x="3244" y="980426"/>
                </a:cubicBezTo>
                <a:close/>
                <a:moveTo>
                  <a:pt x="0" y="1044137"/>
                </a:moveTo>
                <a:lnTo>
                  <a:pt x="0" y="1036520"/>
                </a:lnTo>
                <a:lnTo>
                  <a:pt x="7774" y="1033246"/>
                </a:lnTo>
                <a:cubicBezTo>
                  <a:pt x="8903" y="1030351"/>
                  <a:pt x="9215" y="1026638"/>
                  <a:pt x="11344" y="1024769"/>
                </a:cubicBezTo>
                <a:cubicBezTo>
                  <a:pt x="23493" y="1029650"/>
                  <a:pt x="8437" y="1040036"/>
                  <a:pt x="7295" y="1044918"/>
                </a:cubicBezTo>
                <a:close/>
                <a:moveTo>
                  <a:pt x="0" y="1202443"/>
                </a:moveTo>
                <a:lnTo>
                  <a:pt x="0" y="1119650"/>
                </a:lnTo>
                <a:lnTo>
                  <a:pt x="11342" y="1133917"/>
                </a:lnTo>
                <a:cubicBezTo>
                  <a:pt x="29205" y="1129452"/>
                  <a:pt x="27439" y="1144613"/>
                  <a:pt x="39487" y="1146067"/>
                </a:cubicBezTo>
                <a:cubicBezTo>
                  <a:pt x="32528" y="1156556"/>
                  <a:pt x="25052" y="1166525"/>
                  <a:pt x="7188" y="116621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" name="Google Shape;468;p12"/>
          <p:cNvSpPr/>
          <p:nvPr/>
        </p:nvSpPr>
        <p:spPr>
          <a:xfrm rot="5400000" flipH="1">
            <a:off x="5959718" y="-268793"/>
            <a:ext cx="963822" cy="1501406"/>
          </a:xfrm>
          <a:custGeom>
            <a:avLst/>
            <a:gdLst/>
            <a:ahLst/>
            <a:cxnLst/>
            <a:rect l="l" t="t" r="r" b="b"/>
            <a:pathLst>
              <a:path w="963822" h="1501406" extrusionOk="0">
                <a:moveTo>
                  <a:pt x="57294" y="1145829"/>
                </a:moveTo>
                <a:cubicBezTo>
                  <a:pt x="56633" y="1152169"/>
                  <a:pt x="53339" y="1157309"/>
                  <a:pt x="45614" y="1155524"/>
                </a:cubicBezTo>
                <a:cubicBezTo>
                  <a:pt x="39335" y="1148753"/>
                  <a:pt x="40074" y="1127701"/>
                  <a:pt x="53185" y="1128932"/>
                </a:cubicBezTo>
                <a:cubicBezTo>
                  <a:pt x="55986" y="1131948"/>
                  <a:pt x="57956" y="1139489"/>
                  <a:pt x="57294" y="1145829"/>
                </a:cubicBezTo>
                <a:close/>
                <a:moveTo>
                  <a:pt x="64634" y="482656"/>
                </a:moveTo>
                <a:cubicBezTo>
                  <a:pt x="63280" y="495274"/>
                  <a:pt x="53246" y="499153"/>
                  <a:pt x="45613" y="505493"/>
                </a:cubicBezTo>
                <a:cubicBezTo>
                  <a:pt x="27578" y="503277"/>
                  <a:pt x="15635" y="494905"/>
                  <a:pt x="0" y="490289"/>
                </a:cubicBezTo>
                <a:cubicBezTo>
                  <a:pt x="6525" y="463142"/>
                  <a:pt x="46906" y="471638"/>
                  <a:pt x="64634" y="482656"/>
                </a:cubicBezTo>
                <a:close/>
                <a:moveTo>
                  <a:pt x="98397" y="1121328"/>
                </a:moveTo>
                <a:cubicBezTo>
                  <a:pt x="98397" y="1125883"/>
                  <a:pt x="94735" y="1130438"/>
                  <a:pt x="87410" y="1128930"/>
                </a:cubicBezTo>
                <a:cubicBezTo>
                  <a:pt x="87718" y="1118527"/>
                  <a:pt x="81070" y="1121297"/>
                  <a:pt x="87410" y="1113726"/>
                </a:cubicBezTo>
                <a:cubicBezTo>
                  <a:pt x="94735" y="1112218"/>
                  <a:pt x="98397" y="1116773"/>
                  <a:pt x="98397" y="1121328"/>
                </a:cubicBezTo>
                <a:close/>
                <a:moveTo>
                  <a:pt x="139679" y="344732"/>
                </a:moveTo>
                <a:cubicBezTo>
                  <a:pt x="140518" y="347402"/>
                  <a:pt x="140410" y="349788"/>
                  <a:pt x="136840" y="353389"/>
                </a:cubicBezTo>
                <a:cubicBezTo>
                  <a:pt x="128714" y="355666"/>
                  <a:pt x="123052" y="330674"/>
                  <a:pt x="136840" y="334368"/>
                </a:cubicBezTo>
                <a:cubicBezTo>
                  <a:pt x="137055" y="339108"/>
                  <a:pt x="138841" y="342062"/>
                  <a:pt x="139679" y="344732"/>
                </a:cubicBezTo>
                <a:close/>
                <a:moveTo>
                  <a:pt x="171065" y="303958"/>
                </a:moveTo>
                <a:cubicBezTo>
                  <a:pt x="169095" y="309622"/>
                  <a:pt x="165464" y="313561"/>
                  <a:pt x="163432" y="319162"/>
                </a:cubicBezTo>
                <a:cubicBezTo>
                  <a:pt x="155307" y="304512"/>
                  <a:pt x="141702" y="295278"/>
                  <a:pt x="144412" y="269733"/>
                </a:cubicBezTo>
                <a:cubicBezTo>
                  <a:pt x="157215" y="272134"/>
                  <a:pt x="153707" y="290847"/>
                  <a:pt x="167249" y="292570"/>
                </a:cubicBezTo>
                <a:cubicBezTo>
                  <a:pt x="166941" y="297988"/>
                  <a:pt x="166633" y="303343"/>
                  <a:pt x="171065" y="303958"/>
                </a:cubicBezTo>
                <a:close/>
                <a:moveTo>
                  <a:pt x="182537" y="562439"/>
                </a:moveTo>
                <a:cubicBezTo>
                  <a:pt x="182822" y="567218"/>
                  <a:pt x="182452" y="572650"/>
                  <a:pt x="182452" y="577697"/>
                </a:cubicBezTo>
                <a:cubicBezTo>
                  <a:pt x="169096" y="585700"/>
                  <a:pt x="146258" y="600905"/>
                  <a:pt x="129269" y="592903"/>
                </a:cubicBezTo>
                <a:cubicBezTo>
                  <a:pt x="125575" y="583730"/>
                  <a:pt x="132039" y="583730"/>
                  <a:pt x="136901" y="577697"/>
                </a:cubicBezTo>
                <a:cubicBezTo>
                  <a:pt x="144350" y="568341"/>
                  <a:pt x="164171" y="557261"/>
                  <a:pt x="178698" y="551105"/>
                </a:cubicBezTo>
                <a:cubicBezTo>
                  <a:pt x="181314" y="553537"/>
                  <a:pt x="182253" y="557661"/>
                  <a:pt x="182537" y="562439"/>
                </a:cubicBezTo>
                <a:close/>
                <a:moveTo>
                  <a:pt x="323231" y="1170727"/>
                </a:moveTo>
                <a:cubicBezTo>
                  <a:pt x="324770" y="1187470"/>
                  <a:pt x="305010" y="1182915"/>
                  <a:pt x="311843" y="1204952"/>
                </a:cubicBezTo>
                <a:cubicBezTo>
                  <a:pt x="305319" y="1209815"/>
                  <a:pt x="296885" y="1212831"/>
                  <a:pt x="296639" y="1223973"/>
                </a:cubicBezTo>
                <a:cubicBezTo>
                  <a:pt x="294115" y="1242932"/>
                  <a:pt x="308026" y="1245518"/>
                  <a:pt x="311843" y="1258198"/>
                </a:cubicBezTo>
                <a:cubicBezTo>
                  <a:pt x="311720" y="1273402"/>
                  <a:pt x="311720" y="1288606"/>
                  <a:pt x="311720" y="1303811"/>
                </a:cubicBezTo>
                <a:cubicBezTo>
                  <a:pt x="301686" y="1306027"/>
                  <a:pt x="297008" y="1319015"/>
                  <a:pt x="285128" y="1322831"/>
                </a:cubicBezTo>
                <a:cubicBezTo>
                  <a:pt x="271893" y="1327079"/>
                  <a:pt x="253735" y="1319753"/>
                  <a:pt x="239515" y="1326648"/>
                </a:cubicBezTo>
                <a:cubicBezTo>
                  <a:pt x="217786" y="1317907"/>
                  <a:pt x="206459" y="1298825"/>
                  <a:pt x="190085" y="1284790"/>
                </a:cubicBezTo>
                <a:cubicBezTo>
                  <a:pt x="179375" y="1284236"/>
                  <a:pt x="180545" y="1295562"/>
                  <a:pt x="174881" y="1299994"/>
                </a:cubicBezTo>
                <a:cubicBezTo>
                  <a:pt x="158630" y="1294700"/>
                  <a:pt x="156846" y="1274941"/>
                  <a:pt x="129269" y="1280974"/>
                </a:cubicBezTo>
                <a:cubicBezTo>
                  <a:pt x="130807" y="1271802"/>
                  <a:pt x="122312" y="1272725"/>
                  <a:pt x="125452" y="1261953"/>
                </a:cubicBezTo>
                <a:cubicBezTo>
                  <a:pt x="104831" y="1248349"/>
                  <a:pt x="81933" y="1237022"/>
                  <a:pt x="83656" y="1201136"/>
                </a:cubicBezTo>
                <a:cubicBezTo>
                  <a:pt x="81501" y="1191655"/>
                  <a:pt x="62295" y="1179653"/>
                  <a:pt x="68451" y="1174543"/>
                </a:cubicBezTo>
                <a:cubicBezTo>
                  <a:pt x="80640" y="1164202"/>
                  <a:pt x="90981" y="1180145"/>
                  <a:pt x="106493" y="1178360"/>
                </a:cubicBezTo>
                <a:cubicBezTo>
                  <a:pt x="121082" y="1179037"/>
                  <a:pt x="121204" y="1165249"/>
                  <a:pt x="133084" y="1163155"/>
                </a:cubicBezTo>
                <a:cubicBezTo>
                  <a:pt x="129946" y="1121975"/>
                  <a:pt x="155676" y="1109725"/>
                  <a:pt x="171126" y="1087134"/>
                </a:cubicBezTo>
                <a:cubicBezTo>
                  <a:pt x="171557" y="1076176"/>
                  <a:pt x="169033" y="1062265"/>
                  <a:pt x="174943" y="1056725"/>
                </a:cubicBezTo>
                <a:cubicBezTo>
                  <a:pt x="180483" y="1077839"/>
                  <a:pt x="213724" y="1071129"/>
                  <a:pt x="239577" y="1071929"/>
                </a:cubicBezTo>
                <a:cubicBezTo>
                  <a:pt x="254904" y="1078147"/>
                  <a:pt x="267707" y="1086888"/>
                  <a:pt x="273801" y="1102338"/>
                </a:cubicBezTo>
                <a:cubicBezTo>
                  <a:pt x="278664" y="1097168"/>
                  <a:pt x="291775" y="1097168"/>
                  <a:pt x="296639" y="1102338"/>
                </a:cubicBezTo>
                <a:cubicBezTo>
                  <a:pt x="297193" y="1111818"/>
                  <a:pt x="290668" y="1114096"/>
                  <a:pt x="289006" y="1121359"/>
                </a:cubicBezTo>
                <a:cubicBezTo>
                  <a:pt x="294053" y="1127699"/>
                  <a:pt x="305933" y="1127269"/>
                  <a:pt x="311843" y="1132747"/>
                </a:cubicBezTo>
                <a:cubicBezTo>
                  <a:pt x="311843" y="1142904"/>
                  <a:pt x="311843" y="1152999"/>
                  <a:pt x="311843" y="1163155"/>
                </a:cubicBezTo>
                <a:cubicBezTo>
                  <a:pt x="316829" y="1164510"/>
                  <a:pt x="317813" y="1169804"/>
                  <a:pt x="323231" y="1170727"/>
                </a:cubicBezTo>
                <a:close/>
                <a:moveTo>
                  <a:pt x="325215" y="318239"/>
                </a:moveTo>
                <a:cubicBezTo>
                  <a:pt x="326246" y="323825"/>
                  <a:pt x="325938" y="329719"/>
                  <a:pt x="323107" y="338183"/>
                </a:cubicBezTo>
                <a:cubicBezTo>
                  <a:pt x="312151" y="337753"/>
                  <a:pt x="298239" y="340276"/>
                  <a:pt x="292699" y="334367"/>
                </a:cubicBezTo>
                <a:cubicBezTo>
                  <a:pt x="295839" y="317254"/>
                  <a:pt x="301685" y="302789"/>
                  <a:pt x="319291" y="300142"/>
                </a:cubicBezTo>
                <a:cubicBezTo>
                  <a:pt x="321815" y="307375"/>
                  <a:pt x="324185" y="312653"/>
                  <a:pt x="325215" y="318239"/>
                </a:cubicBezTo>
                <a:close/>
                <a:moveTo>
                  <a:pt x="380169" y="1007296"/>
                </a:moveTo>
                <a:cubicBezTo>
                  <a:pt x="379801" y="1017022"/>
                  <a:pt x="366012" y="1013391"/>
                  <a:pt x="361150" y="1018684"/>
                </a:cubicBezTo>
                <a:cubicBezTo>
                  <a:pt x="348776" y="1025271"/>
                  <a:pt x="342129" y="1037644"/>
                  <a:pt x="326925" y="1041522"/>
                </a:cubicBezTo>
                <a:cubicBezTo>
                  <a:pt x="320892" y="1028656"/>
                  <a:pt x="305256" y="1020962"/>
                  <a:pt x="304149" y="1003480"/>
                </a:cubicBezTo>
                <a:cubicBezTo>
                  <a:pt x="303471" y="993507"/>
                  <a:pt x="309873" y="984767"/>
                  <a:pt x="311720" y="973071"/>
                </a:cubicBezTo>
                <a:cubicBezTo>
                  <a:pt x="324401" y="973071"/>
                  <a:pt x="337081" y="973071"/>
                  <a:pt x="349762" y="973071"/>
                </a:cubicBezTo>
                <a:cubicBezTo>
                  <a:pt x="351731" y="982489"/>
                  <a:pt x="359057" y="986613"/>
                  <a:pt x="364965" y="992092"/>
                </a:cubicBezTo>
                <a:cubicBezTo>
                  <a:pt x="368413" y="998801"/>
                  <a:pt x="373461" y="1003849"/>
                  <a:pt x="380169" y="1007296"/>
                </a:cubicBezTo>
                <a:close/>
                <a:moveTo>
                  <a:pt x="399192" y="1060482"/>
                </a:moveTo>
                <a:cubicBezTo>
                  <a:pt x="399376" y="1072116"/>
                  <a:pt x="395744" y="1079872"/>
                  <a:pt x="387804" y="1083258"/>
                </a:cubicBezTo>
                <a:cubicBezTo>
                  <a:pt x="374753" y="1082395"/>
                  <a:pt x="371245" y="1071992"/>
                  <a:pt x="368782" y="1060482"/>
                </a:cubicBezTo>
                <a:cubicBezTo>
                  <a:pt x="382448" y="1059189"/>
                  <a:pt x="387064" y="1054696"/>
                  <a:pt x="399192" y="1060482"/>
                </a:cubicBezTo>
                <a:close/>
                <a:moveTo>
                  <a:pt x="410640" y="475146"/>
                </a:moveTo>
                <a:cubicBezTo>
                  <a:pt x="408425" y="490720"/>
                  <a:pt x="407193" y="507155"/>
                  <a:pt x="395435" y="513126"/>
                </a:cubicBezTo>
                <a:cubicBezTo>
                  <a:pt x="395435" y="520759"/>
                  <a:pt x="395435" y="528330"/>
                  <a:pt x="395435" y="535963"/>
                </a:cubicBezTo>
                <a:cubicBezTo>
                  <a:pt x="381708" y="557692"/>
                  <a:pt x="360657" y="572096"/>
                  <a:pt x="342190" y="589147"/>
                </a:cubicBezTo>
                <a:cubicBezTo>
                  <a:pt x="318368" y="591979"/>
                  <a:pt x="294114" y="594318"/>
                  <a:pt x="266168" y="592964"/>
                </a:cubicBezTo>
                <a:cubicBezTo>
                  <a:pt x="256074" y="582069"/>
                  <a:pt x="237853" y="569880"/>
                  <a:pt x="220494" y="577698"/>
                </a:cubicBezTo>
                <a:cubicBezTo>
                  <a:pt x="206398" y="578806"/>
                  <a:pt x="218770" y="606383"/>
                  <a:pt x="201473" y="604352"/>
                </a:cubicBezTo>
                <a:cubicBezTo>
                  <a:pt x="192055" y="593025"/>
                  <a:pt x="199441" y="574189"/>
                  <a:pt x="212861" y="573943"/>
                </a:cubicBezTo>
                <a:cubicBezTo>
                  <a:pt x="209783" y="553507"/>
                  <a:pt x="220556" y="542796"/>
                  <a:pt x="212861" y="528330"/>
                </a:cubicBezTo>
                <a:cubicBezTo>
                  <a:pt x="212492" y="518543"/>
                  <a:pt x="198026" y="522913"/>
                  <a:pt x="197657" y="513126"/>
                </a:cubicBezTo>
                <a:cubicBezTo>
                  <a:pt x="188239" y="512571"/>
                  <a:pt x="181899" y="515095"/>
                  <a:pt x="178636" y="520759"/>
                </a:cubicBezTo>
                <a:cubicBezTo>
                  <a:pt x="169526" y="517250"/>
                  <a:pt x="168602" y="505493"/>
                  <a:pt x="152045" y="509371"/>
                </a:cubicBezTo>
                <a:cubicBezTo>
                  <a:pt x="125759" y="514911"/>
                  <a:pt x="114926" y="567419"/>
                  <a:pt x="83594" y="543596"/>
                </a:cubicBezTo>
                <a:cubicBezTo>
                  <a:pt x="91842" y="530299"/>
                  <a:pt x="110124" y="526975"/>
                  <a:pt x="114002" y="509371"/>
                </a:cubicBezTo>
                <a:cubicBezTo>
                  <a:pt x="112279" y="492135"/>
                  <a:pt x="101198" y="484194"/>
                  <a:pt x="91165" y="475146"/>
                </a:cubicBezTo>
                <a:cubicBezTo>
                  <a:pt x="102245" y="467205"/>
                  <a:pt x="116464" y="462403"/>
                  <a:pt x="125390" y="452308"/>
                </a:cubicBezTo>
                <a:cubicBezTo>
                  <a:pt x="126375" y="433041"/>
                  <a:pt x="137825" y="424178"/>
                  <a:pt x="144412" y="410512"/>
                </a:cubicBezTo>
                <a:cubicBezTo>
                  <a:pt x="169279" y="411312"/>
                  <a:pt x="182822" y="400725"/>
                  <a:pt x="197657" y="391492"/>
                </a:cubicBezTo>
                <a:cubicBezTo>
                  <a:pt x="197657" y="380104"/>
                  <a:pt x="197657" y="368716"/>
                  <a:pt x="197657" y="357266"/>
                </a:cubicBezTo>
                <a:cubicBezTo>
                  <a:pt x="207075" y="348340"/>
                  <a:pt x="212554" y="364776"/>
                  <a:pt x="216678" y="372471"/>
                </a:cubicBezTo>
                <a:cubicBezTo>
                  <a:pt x="227881" y="367177"/>
                  <a:pt x="231081" y="353881"/>
                  <a:pt x="247086" y="353450"/>
                </a:cubicBezTo>
                <a:cubicBezTo>
                  <a:pt x="256751" y="346617"/>
                  <a:pt x="264322" y="337753"/>
                  <a:pt x="281312" y="338245"/>
                </a:cubicBezTo>
                <a:cubicBezTo>
                  <a:pt x="281434" y="341939"/>
                  <a:pt x="285989" y="341200"/>
                  <a:pt x="288945" y="342062"/>
                </a:cubicBezTo>
                <a:cubicBezTo>
                  <a:pt x="300086" y="379057"/>
                  <a:pt x="314367" y="412975"/>
                  <a:pt x="364965" y="410512"/>
                </a:cubicBezTo>
                <a:cubicBezTo>
                  <a:pt x="370136" y="420484"/>
                  <a:pt x="380970" y="424917"/>
                  <a:pt x="383986" y="437104"/>
                </a:cubicBezTo>
                <a:cubicBezTo>
                  <a:pt x="397775" y="441721"/>
                  <a:pt x="396236" y="411682"/>
                  <a:pt x="406824" y="425716"/>
                </a:cubicBezTo>
                <a:cubicBezTo>
                  <a:pt x="413902" y="432426"/>
                  <a:pt x="405839" y="437474"/>
                  <a:pt x="399253" y="440921"/>
                </a:cubicBezTo>
                <a:cubicBezTo>
                  <a:pt x="404546" y="450831"/>
                  <a:pt x="406824" y="463758"/>
                  <a:pt x="410640" y="475146"/>
                </a:cubicBezTo>
                <a:close/>
                <a:moveTo>
                  <a:pt x="437464" y="860917"/>
                </a:moveTo>
                <a:cubicBezTo>
                  <a:pt x="437464" y="866303"/>
                  <a:pt x="436094" y="871689"/>
                  <a:pt x="433354" y="874213"/>
                </a:cubicBezTo>
                <a:cubicBezTo>
                  <a:pt x="423998" y="874706"/>
                  <a:pt x="415073" y="874768"/>
                  <a:pt x="410579" y="870397"/>
                </a:cubicBezTo>
                <a:cubicBezTo>
                  <a:pt x="413472" y="858147"/>
                  <a:pt x="421105" y="850514"/>
                  <a:pt x="433354" y="847621"/>
                </a:cubicBezTo>
                <a:cubicBezTo>
                  <a:pt x="436094" y="850145"/>
                  <a:pt x="437464" y="855531"/>
                  <a:pt x="437464" y="860917"/>
                </a:cubicBezTo>
                <a:close/>
                <a:moveTo>
                  <a:pt x="459946" y="341938"/>
                </a:moveTo>
                <a:cubicBezTo>
                  <a:pt x="458530" y="362375"/>
                  <a:pt x="433416" y="357081"/>
                  <a:pt x="421966" y="349571"/>
                </a:cubicBezTo>
                <a:cubicBezTo>
                  <a:pt x="421966" y="343231"/>
                  <a:pt x="421966" y="336891"/>
                  <a:pt x="421966" y="330550"/>
                </a:cubicBezTo>
                <a:cubicBezTo>
                  <a:pt x="426891" y="325318"/>
                  <a:pt x="438463" y="326795"/>
                  <a:pt x="448558" y="326734"/>
                </a:cubicBezTo>
                <a:cubicBezTo>
                  <a:pt x="447942" y="336276"/>
                  <a:pt x="454406" y="338676"/>
                  <a:pt x="459946" y="341938"/>
                </a:cubicBezTo>
                <a:close/>
                <a:moveTo>
                  <a:pt x="475212" y="1018686"/>
                </a:moveTo>
                <a:cubicBezTo>
                  <a:pt x="475336" y="1029888"/>
                  <a:pt x="457607" y="1031551"/>
                  <a:pt x="452436" y="1026257"/>
                </a:cubicBezTo>
                <a:cubicBezTo>
                  <a:pt x="449113" y="1011914"/>
                  <a:pt x="469426" y="1012838"/>
                  <a:pt x="475212" y="1018686"/>
                </a:cubicBezTo>
                <a:close/>
                <a:moveTo>
                  <a:pt x="478969" y="372408"/>
                </a:moveTo>
                <a:cubicBezTo>
                  <a:pt x="478907" y="383427"/>
                  <a:pt x="457486" y="381396"/>
                  <a:pt x="452376" y="376225"/>
                </a:cubicBezTo>
                <a:cubicBezTo>
                  <a:pt x="452438" y="365145"/>
                  <a:pt x="473860" y="367238"/>
                  <a:pt x="478969" y="372408"/>
                </a:cubicBezTo>
                <a:close/>
                <a:moveTo>
                  <a:pt x="532152" y="1106094"/>
                </a:moveTo>
                <a:cubicBezTo>
                  <a:pt x="536029" y="1124992"/>
                  <a:pt x="515839" y="1134779"/>
                  <a:pt x="497988" y="1140319"/>
                </a:cubicBezTo>
                <a:cubicBezTo>
                  <a:pt x="496325" y="1126777"/>
                  <a:pt x="482598" y="1125300"/>
                  <a:pt x="475151" y="1117481"/>
                </a:cubicBezTo>
                <a:cubicBezTo>
                  <a:pt x="476752" y="1113296"/>
                  <a:pt x="473058" y="1106217"/>
                  <a:pt x="475151" y="1102277"/>
                </a:cubicBezTo>
                <a:cubicBezTo>
                  <a:pt x="477244" y="1098460"/>
                  <a:pt x="483891" y="1101354"/>
                  <a:pt x="486538" y="1098460"/>
                </a:cubicBezTo>
                <a:cubicBezTo>
                  <a:pt x="489801" y="1094952"/>
                  <a:pt x="492694" y="1085657"/>
                  <a:pt x="497926" y="1083256"/>
                </a:cubicBezTo>
                <a:cubicBezTo>
                  <a:pt x="505252" y="1079932"/>
                  <a:pt x="522364" y="1089412"/>
                  <a:pt x="524519" y="1075685"/>
                </a:cubicBezTo>
                <a:cubicBezTo>
                  <a:pt x="528335" y="1082641"/>
                  <a:pt x="530427" y="1097538"/>
                  <a:pt x="532152" y="1106094"/>
                </a:cubicBezTo>
                <a:close/>
                <a:moveTo>
                  <a:pt x="547541" y="1376016"/>
                </a:moveTo>
                <a:cubicBezTo>
                  <a:pt x="548587" y="1407471"/>
                  <a:pt x="520333" y="1409626"/>
                  <a:pt x="501927" y="1421629"/>
                </a:cubicBezTo>
                <a:cubicBezTo>
                  <a:pt x="478721" y="1416828"/>
                  <a:pt x="449852" y="1417874"/>
                  <a:pt x="440987" y="1398854"/>
                </a:cubicBezTo>
                <a:cubicBezTo>
                  <a:pt x="436925" y="1384634"/>
                  <a:pt x="450405" y="1388020"/>
                  <a:pt x="448620" y="1376016"/>
                </a:cubicBezTo>
                <a:cubicBezTo>
                  <a:pt x="452683" y="1368629"/>
                  <a:pt x="466164" y="1370722"/>
                  <a:pt x="471458" y="1364628"/>
                </a:cubicBezTo>
                <a:cubicBezTo>
                  <a:pt x="484938" y="1366659"/>
                  <a:pt x="480815" y="1351147"/>
                  <a:pt x="494294" y="1353240"/>
                </a:cubicBezTo>
                <a:cubicBezTo>
                  <a:pt x="523164" y="1349732"/>
                  <a:pt x="529197" y="1369060"/>
                  <a:pt x="547541" y="1376016"/>
                </a:cubicBezTo>
                <a:close/>
                <a:moveTo>
                  <a:pt x="593093" y="1007297"/>
                </a:moveTo>
                <a:cubicBezTo>
                  <a:pt x="576534" y="1003481"/>
                  <a:pt x="576103" y="1015669"/>
                  <a:pt x="570255" y="1022502"/>
                </a:cubicBezTo>
                <a:cubicBezTo>
                  <a:pt x="574687" y="1025702"/>
                  <a:pt x="580473" y="1027487"/>
                  <a:pt x="589277" y="1026318"/>
                </a:cubicBezTo>
                <a:cubicBezTo>
                  <a:pt x="588045" y="1017515"/>
                  <a:pt x="589891" y="1011729"/>
                  <a:pt x="593093" y="1007297"/>
                </a:cubicBezTo>
                <a:close/>
                <a:moveTo>
                  <a:pt x="620162" y="1123230"/>
                </a:moveTo>
                <a:cubicBezTo>
                  <a:pt x="620162" y="1130240"/>
                  <a:pt x="618731" y="1137242"/>
                  <a:pt x="615869" y="1140320"/>
                </a:cubicBezTo>
                <a:cubicBezTo>
                  <a:pt x="606512" y="1140812"/>
                  <a:pt x="597525" y="1140874"/>
                  <a:pt x="593031" y="1136503"/>
                </a:cubicBezTo>
                <a:cubicBezTo>
                  <a:pt x="588846" y="1116989"/>
                  <a:pt x="606266" y="1099261"/>
                  <a:pt x="615869" y="1106094"/>
                </a:cubicBezTo>
                <a:cubicBezTo>
                  <a:pt x="618731" y="1109203"/>
                  <a:pt x="620162" y="1116221"/>
                  <a:pt x="620162" y="1123230"/>
                </a:cubicBezTo>
                <a:close/>
                <a:moveTo>
                  <a:pt x="631073" y="342000"/>
                </a:moveTo>
                <a:cubicBezTo>
                  <a:pt x="609836" y="339169"/>
                  <a:pt x="602388" y="322548"/>
                  <a:pt x="581643" y="319164"/>
                </a:cubicBezTo>
                <a:cubicBezTo>
                  <a:pt x="576780" y="334490"/>
                  <a:pt x="571116" y="353942"/>
                  <a:pt x="581643" y="364775"/>
                </a:cubicBezTo>
                <a:cubicBezTo>
                  <a:pt x="596170" y="360282"/>
                  <a:pt x="605034" y="350126"/>
                  <a:pt x="627256" y="353388"/>
                </a:cubicBezTo>
                <a:cubicBezTo>
                  <a:pt x="627503" y="348526"/>
                  <a:pt x="632119" y="348094"/>
                  <a:pt x="631073" y="342000"/>
                </a:cubicBezTo>
                <a:close/>
                <a:moveTo>
                  <a:pt x="650093" y="1094706"/>
                </a:moveTo>
                <a:cubicBezTo>
                  <a:pt x="640983" y="1105478"/>
                  <a:pt x="636120" y="1098461"/>
                  <a:pt x="619684" y="1098522"/>
                </a:cubicBezTo>
                <a:cubicBezTo>
                  <a:pt x="613959" y="1087504"/>
                  <a:pt x="595739" y="1073962"/>
                  <a:pt x="608297" y="1056726"/>
                </a:cubicBezTo>
                <a:cubicBezTo>
                  <a:pt x="635627" y="1055926"/>
                  <a:pt x="645845" y="1072299"/>
                  <a:pt x="650093" y="1094706"/>
                </a:cubicBezTo>
                <a:close/>
                <a:moveTo>
                  <a:pt x="665297" y="1033889"/>
                </a:moveTo>
                <a:cubicBezTo>
                  <a:pt x="665236" y="1044292"/>
                  <a:pt x="647384" y="1042938"/>
                  <a:pt x="642459" y="1037705"/>
                </a:cubicBezTo>
                <a:cubicBezTo>
                  <a:pt x="645907" y="1031058"/>
                  <a:pt x="649539" y="1024472"/>
                  <a:pt x="661481" y="1026318"/>
                </a:cubicBezTo>
                <a:cubicBezTo>
                  <a:pt x="660866" y="1030689"/>
                  <a:pt x="662343" y="1033088"/>
                  <a:pt x="665297" y="1033889"/>
                </a:cubicBezTo>
                <a:close/>
                <a:moveTo>
                  <a:pt x="665297" y="342000"/>
                </a:moveTo>
                <a:cubicBezTo>
                  <a:pt x="654895" y="342308"/>
                  <a:pt x="657603" y="335660"/>
                  <a:pt x="650093" y="342000"/>
                </a:cubicBezTo>
                <a:cubicBezTo>
                  <a:pt x="650093" y="344524"/>
                  <a:pt x="650093" y="347048"/>
                  <a:pt x="650093" y="349572"/>
                </a:cubicBezTo>
                <a:cubicBezTo>
                  <a:pt x="657665" y="355912"/>
                  <a:pt x="654956" y="349264"/>
                  <a:pt x="665297" y="349572"/>
                </a:cubicBezTo>
                <a:cubicBezTo>
                  <a:pt x="665297" y="347048"/>
                  <a:pt x="665297" y="344524"/>
                  <a:pt x="665297" y="342000"/>
                </a:cubicBezTo>
                <a:close/>
                <a:moveTo>
                  <a:pt x="676685" y="1277157"/>
                </a:moveTo>
                <a:cubicBezTo>
                  <a:pt x="668743" y="1281958"/>
                  <a:pt x="666281" y="1292115"/>
                  <a:pt x="657664" y="1296240"/>
                </a:cubicBezTo>
                <a:cubicBezTo>
                  <a:pt x="633965" y="1299686"/>
                  <a:pt x="629348" y="1283990"/>
                  <a:pt x="619622" y="1273402"/>
                </a:cubicBezTo>
                <a:cubicBezTo>
                  <a:pt x="619006" y="1251303"/>
                  <a:pt x="629902" y="1240593"/>
                  <a:pt x="638643" y="1227789"/>
                </a:cubicBezTo>
                <a:cubicBezTo>
                  <a:pt x="668621" y="1226927"/>
                  <a:pt x="681240" y="1243486"/>
                  <a:pt x="676685" y="1277157"/>
                </a:cubicBezTo>
                <a:close/>
                <a:moveTo>
                  <a:pt x="705553" y="1364682"/>
                </a:moveTo>
                <a:cubicBezTo>
                  <a:pt x="705358" y="1369495"/>
                  <a:pt x="703554" y="1374569"/>
                  <a:pt x="699522" y="1379832"/>
                </a:cubicBezTo>
                <a:cubicBezTo>
                  <a:pt x="676993" y="1383341"/>
                  <a:pt x="672622" y="1368691"/>
                  <a:pt x="661481" y="1360812"/>
                </a:cubicBezTo>
                <a:cubicBezTo>
                  <a:pt x="664683" y="1356380"/>
                  <a:pt x="666467" y="1350594"/>
                  <a:pt x="665298" y="1341792"/>
                </a:cubicBezTo>
                <a:cubicBezTo>
                  <a:pt x="674777" y="1342407"/>
                  <a:pt x="677177" y="1335944"/>
                  <a:pt x="680502" y="1330404"/>
                </a:cubicBezTo>
                <a:cubicBezTo>
                  <a:pt x="692229" y="1338160"/>
                  <a:pt x="706136" y="1350243"/>
                  <a:pt x="705553" y="1364682"/>
                </a:cubicBezTo>
                <a:close/>
                <a:moveTo>
                  <a:pt x="779360" y="1174545"/>
                </a:moveTo>
                <a:cubicBezTo>
                  <a:pt x="776035" y="1180084"/>
                  <a:pt x="773635" y="1186609"/>
                  <a:pt x="764155" y="1185932"/>
                </a:cubicBezTo>
                <a:cubicBezTo>
                  <a:pt x="759292" y="1180947"/>
                  <a:pt x="759292" y="1171897"/>
                  <a:pt x="764155" y="1166912"/>
                </a:cubicBezTo>
                <a:cubicBezTo>
                  <a:pt x="774496" y="1164203"/>
                  <a:pt x="771788" y="1174545"/>
                  <a:pt x="779360" y="1174545"/>
                </a:cubicBezTo>
                <a:close/>
                <a:moveTo>
                  <a:pt x="855382" y="201345"/>
                </a:moveTo>
                <a:cubicBezTo>
                  <a:pt x="857537" y="215319"/>
                  <a:pt x="825405" y="218642"/>
                  <a:pt x="828789" y="201345"/>
                </a:cubicBezTo>
                <a:cubicBezTo>
                  <a:pt x="840794" y="196112"/>
                  <a:pt x="841470" y="200545"/>
                  <a:pt x="855382" y="201345"/>
                </a:cubicBezTo>
                <a:close/>
                <a:moveTo>
                  <a:pt x="889606" y="34098"/>
                </a:moveTo>
                <a:cubicBezTo>
                  <a:pt x="892377" y="45732"/>
                  <a:pt x="883020" y="45301"/>
                  <a:pt x="885790" y="56935"/>
                </a:cubicBezTo>
                <a:cubicBezTo>
                  <a:pt x="875695" y="56873"/>
                  <a:pt x="864061" y="58351"/>
                  <a:pt x="859198" y="53118"/>
                </a:cubicBezTo>
                <a:cubicBezTo>
                  <a:pt x="859198" y="46778"/>
                  <a:pt x="859198" y="40438"/>
                  <a:pt x="859198" y="34098"/>
                </a:cubicBezTo>
                <a:cubicBezTo>
                  <a:pt x="864676" y="28497"/>
                  <a:pt x="884066" y="28497"/>
                  <a:pt x="889606" y="34098"/>
                </a:cubicBezTo>
                <a:close/>
                <a:moveTo>
                  <a:pt x="931403" y="64507"/>
                </a:moveTo>
                <a:cubicBezTo>
                  <a:pt x="928878" y="80388"/>
                  <a:pt x="907826" y="66292"/>
                  <a:pt x="920014" y="56935"/>
                </a:cubicBezTo>
                <a:cubicBezTo>
                  <a:pt x="925001" y="58228"/>
                  <a:pt x="925986" y="63583"/>
                  <a:pt x="931403" y="64507"/>
                </a:cubicBezTo>
                <a:close/>
                <a:moveTo>
                  <a:pt x="941384" y="85489"/>
                </a:moveTo>
                <a:cubicBezTo>
                  <a:pt x="940222" y="90545"/>
                  <a:pt x="937006" y="94946"/>
                  <a:pt x="931404" y="94915"/>
                </a:cubicBezTo>
                <a:cubicBezTo>
                  <a:pt x="933743" y="87097"/>
                  <a:pt x="925248" y="68508"/>
                  <a:pt x="939037" y="72139"/>
                </a:cubicBezTo>
                <a:cubicBezTo>
                  <a:pt x="941653" y="74725"/>
                  <a:pt x="942545" y="80434"/>
                  <a:pt x="941384" y="85489"/>
                </a:cubicBezTo>
                <a:close/>
                <a:moveTo>
                  <a:pt x="963822" y="228718"/>
                </a:moveTo>
                <a:lnTo>
                  <a:pt x="963822" y="1237139"/>
                </a:lnTo>
                <a:lnTo>
                  <a:pt x="956933" y="1232607"/>
                </a:lnTo>
                <a:cubicBezTo>
                  <a:pt x="951578" y="1227837"/>
                  <a:pt x="946608" y="1222682"/>
                  <a:pt x="935282" y="1223851"/>
                </a:cubicBezTo>
                <a:cubicBezTo>
                  <a:pt x="930296" y="1225205"/>
                  <a:pt x="929311" y="1230499"/>
                  <a:pt x="923894" y="1231422"/>
                </a:cubicBezTo>
                <a:cubicBezTo>
                  <a:pt x="930789" y="1258753"/>
                  <a:pt x="947223" y="1276543"/>
                  <a:pt x="942915" y="1315076"/>
                </a:cubicBezTo>
                <a:cubicBezTo>
                  <a:pt x="936329" y="1323756"/>
                  <a:pt x="927218" y="1329789"/>
                  <a:pt x="927711" y="1345485"/>
                </a:cubicBezTo>
                <a:cubicBezTo>
                  <a:pt x="933005" y="1350964"/>
                  <a:pt x="940653" y="1354088"/>
                  <a:pt x="948378" y="1357135"/>
                </a:cubicBezTo>
                <a:lnTo>
                  <a:pt x="963822" y="1365313"/>
                </a:lnTo>
                <a:lnTo>
                  <a:pt x="963822" y="1501406"/>
                </a:lnTo>
                <a:lnTo>
                  <a:pt x="920016" y="1501406"/>
                </a:lnTo>
                <a:cubicBezTo>
                  <a:pt x="921678" y="1495435"/>
                  <a:pt x="931957" y="1498144"/>
                  <a:pt x="927649" y="1486202"/>
                </a:cubicBezTo>
                <a:cubicBezTo>
                  <a:pt x="927587" y="1474876"/>
                  <a:pt x="909736" y="1481277"/>
                  <a:pt x="904811" y="1474752"/>
                </a:cubicBezTo>
                <a:cubicBezTo>
                  <a:pt x="903580" y="1465888"/>
                  <a:pt x="900256" y="1459056"/>
                  <a:pt x="897178" y="1451977"/>
                </a:cubicBezTo>
                <a:cubicBezTo>
                  <a:pt x="882035" y="1454439"/>
                  <a:pt x="873910" y="1449884"/>
                  <a:pt x="874342" y="1436772"/>
                </a:cubicBezTo>
                <a:cubicBezTo>
                  <a:pt x="839378" y="1442620"/>
                  <a:pt x="836422" y="1416398"/>
                  <a:pt x="802136" y="1421568"/>
                </a:cubicBezTo>
                <a:cubicBezTo>
                  <a:pt x="792041" y="1411657"/>
                  <a:pt x="781022" y="1410180"/>
                  <a:pt x="771727" y="1398731"/>
                </a:cubicBezTo>
                <a:cubicBezTo>
                  <a:pt x="765633" y="1391221"/>
                  <a:pt x="759171" y="1380388"/>
                  <a:pt x="745135" y="1375894"/>
                </a:cubicBezTo>
                <a:cubicBezTo>
                  <a:pt x="745135" y="1367030"/>
                  <a:pt x="745135" y="1358166"/>
                  <a:pt x="745135" y="1349302"/>
                </a:cubicBezTo>
                <a:cubicBezTo>
                  <a:pt x="747167" y="1335821"/>
                  <a:pt x="731655" y="1339946"/>
                  <a:pt x="733748" y="1326526"/>
                </a:cubicBezTo>
                <a:cubicBezTo>
                  <a:pt x="722729" y="1310152"/>
                  <a:pt x="753322" y="1298087"/>
                  <a:pt x="745135" y="1280913"/>
                </a:cubicBezTo>
                <a:cubicBezTo>
                  <a:pt x="745074" y="1280790"/>
                  <a:pt x="737811" y="1276296"/>
                  <a:pt x="737564" y="1277097"/>
                </a:cubicBezTo>
                <a:cubicBezTo>
                  <a:pt x="742057" y="1263677"/>
                  <a:pt x="752030" y="1260477"/>
                  <a:pt x="760340" y="1246688"/>
                </a:cubicBezTo>
                <a:cubicBezTo>
                  <a:pt x="763664" y="1233577"/>
                  <a:pt x="777391" y="1230807"/>
                  <a:pt x="779361" y="1216279"/>
                </a:cubicBezTo>
                <a:cubicBezTo>
                  <a:pt x="784224" y="1210985"/>
                  <a:pt x="797335" y="1213940"/>
                  <a:pt x="802198" y="1208708"/>
                </a:cubicBezTo>
                <a:cubicBezTo>
                  <a:pt x="806876" y="1192581"/>
                  <a:pt x="803614" y="1188272"/>
                  <a:pt x="802198" y="1170666"/>
                </a:cubicBezTo>
                <a:cubicBezTo>
                  <a:pt x="806630" y="1170051"/>
                  <a:pt x="805399" y="1163711"/>
                  <a:pt x="806015" y="1159278"/>
                </a:cubicBezTo>
                <a:cubicBezTo>
                  <a:pt x="816171" y="1160264"/>
                  <a:pt x="815924" y="1148383"/>
                  <a:pt x="821218" y="1144074"/>
                </a:cubicBezTo>
                <a:cubicBezTo>
                  <a:pt x="825467" y="1140627"/>
                  <a:pt x="831006" y="1143459"/>
                  <a:pt x="836422" y="1140258"/>
                </a:cubicBezTo>
                <a:cubicBezTo>
                  <a:pt x="843871" y="1135826"/>
                  <a:pt x="849842" y="1122961"/>
                  <a:pt x="870648" y="1125054"/>
                </a:cubicBezTo>
                <a:cubicBezTo>
                  <a:pt x="866831" y="1106033"/>
                  <a:pt x="843625" y="1106402"/>
                  <a:pt x="832606" y="1094645"/>
                </a:cubicBezTo>
                <a:cubicBezTo>
                  <a:pt x="830390" y="1081041"/>
                  <a:pt x="843871" y="1083072"/>
                  <a:pt x="855383" y="1083195"/>
                </a:cubicBezTo>
                <a:cubicBezTo>
                  <a:pt x="848734" y="1067068"/>
                  <a:pt x="842394" y="1050571"/>
                  <a:pt x="832606" y="1037583"/>
                </a:cubicBezTo>
                <a:cubicBezTo>
                  <a:pt x="831437" y="1018500"/>
                  <a:pt x="836977" y="992647"/>
                  <a:pt x="824974" y="984336"/>
                </a:cubicBezTo>
                <a:cubicBezTo>
                  <a:pt x="815986" y="988030"/>
                  <a:pt x="800844" y="985568"/>
                  <a:pt x="802198" y="999541"/>
                </a:cubicBezTo>
                <a:cubicBezTo>
                  <a:pt x="792103" y="999541"/>
                  <a:pt x="780468" y="998125"/>
                  <a:pt x="775606" y="1003357"/>
                </a:cubicBezTo>
                <a:cubicBezTo>
                  <a:pt x="768466" y="1008836"/>
                  <a:pt x="758739" y="1011853"/>
                  <a:pt x="760401" y="1026133"/>
                </a:cubicBezTo>
                <a:cubicBezTo>
                  <a:pt x="743658" y="1025826"/>
                  <a:pt x="744581" y="1043246"/>
                  <a:pt x="729993" y="1045154"/>
                </a:cubicBezTo>
                <a:cubicBezTo>
                  <a:pt x="729993" y="1061651"/>
                  <a:pt x="729993" y="1078086"/>
                  <a:pt x="729993" y="1094584"/>
                </a:cubicBezTo>
                <a:cubicBezTo>
                  <a:pt x="717743" y="1089105"/>
                  <a:pt x="702724" y="1086396"/>
                  <a:pt x="703400" y="1067991"/>
                </a:cubicBezTo>
                <a:cubicBezTo>
                  <a:pt x="703770" y="1053157"/>
                  <a:pt x="721990" y="1056111"/>
                  <a:pt x="722422" y="1041399"/>
                </a:cubicBezTo>
                <a:cubicBezTo>
                  <a:pt x="725192" y="1029765"/>
                  <a:pt x="715897" y="1030196"/>
                  <a:pt x="718605" y="1018561"/>
                </a:cubicBezTo>
                <a:cubicBezTo>
                  <a:pt x="705248" y="1013145"/>
                  <a:pt x="677855" y="1012037"/>
                  <a:pt x="669176" y="1022378"/>
                </a:cubicBezTo>
                <a:cubicBezTo>
                  <a:pt x="653171" y="1011483"/>
                  <a:pt x="631442" y="1019178"/>
                  <a:pt x="615991" y="1014807"/>
                </a:cubicBezTo>
                <a:cubicBezTo>
                  <a:pt x="606204" y="1017700"/>
                  <a:pt x="602756" y="1026933"/>
                  <a:pt x="604603" y="1041399"/>
                </a:cubicBezTo>
                <a:cubicBezTo>
                  <a:pt x="589584" y="1053710"/>
                  <a:pt x="566131" y="1075501"/>
                  <a:pt x="539969" y="1064175"/>
                </a:cubicBezTo>
                <a:cubicBezTo>
                  <a:pt x="538123" y="1052171"/>
                  <a:pt x="557390" y="1061343"/>
                  <a:pt x="558990" y="1052787"/>
                </a:cubicBezTo>
                <a:cubicBezTo>
                  <a:pt x="558129" y="1040968"/>
                  <a:pt x="540092" y="1046385"/>
                  <a:pt x="528581" y="1045216"/>
                </a:cubicBezTo>
                <a:cubicBezTo>
                  <a:pt x="518487" y="1040106"/>
                  <a:pt x="517193" y="1026194"/>
                  <a:pt x="501990" y="1026194"/>
                </a:cubicBezTo>
                <a:cubicBezTo>
                  <a:pt x="502175" y="1013698"/>
                  <a:pt x="508391" y="1007297"/>
                  <a:pt x="505806" y="991969"/>
                </a:cubicBezTo>
                <a:cubicBezTo>
                  <a:pt x="516270" y="984706"/>
                  <a:pt x="527166" y="977812"/>
                  <a:pt x="532398" y="965377"/>
                </a:cubicBezTo>
                <a:cubicBezTo>
                  <a:pt x="536092" y="951589"/>
                  <a:pt x="515348" y="962177"/>
                  <a:pt x="517193" y="950173"/>
                </a:cubicBezTo>
                <a:cubicBezTo>
                  <a:pt x="511285" y="955652"/>
                  <a:pt x="502359" y="958176"/>
                  <a:pt x="494357" y="961560"/>
                </a:cubicBezTo>
                <a:cubicBezTo>
                  <a:pt x="495096" y="976273"/>
                  <a:pt x="494480" y="989569"/>
                  <a:pt x="490541" y="999602"/>
                </a:cubicBezTo>
                <a:cubicBezTo>
                  <a:pt x="472012" y="999048"/>
                  <a:pt x="447820" y="1004281"/>
                  <a:pt x="448744" y="984398"/>
                </a:cubicBezTo>
                <a:cubicBezTo>
                  <a:pt x="436740" y="982552"/>
                  <a:pt x="435325" y="991231"/>
                  <a:pt x="422152" y="988215"/>
                </a:cubicBezTo>
                <a:cubicBezTo>
                  <a:pt x="412057" y="978058"/>
                  <a:pt x="409163" y="960700"/>
                  <a:pt x="395559" y="953989"/>
                </a:cubicBezTo>
                <a:cubicBezTo>
                  <a:pt x="395559" y="943832"/>
                  <a:pt x="395559" y="933738"/>
                  <a:pt x="395559" y="923581"/>
                </a:cubicBezTo>
                <a:cubicBezTo>
                  <a:pt x="403501" y="921365"/>
                  <a:pt x="406393" y="914163"/>
                  <a:pt x="418397" y="916009"/>
                </a:cubicBezTo>
                <a:cubicBezTo>
                  <a:pt x="427692" y="913855"/>
                  <a:pt x="426522" y="901297"/>
                  <a:pt x="441173" y="904560"/>
                </a:cubicBezTo>
                <a:cubicBezTo>
                  <a:pt x="459516" y="903945"/>
                  <a:pt x="460316" y="920934"/>
                  <a:pt x="482969" y="916009"/>
                </a:cubicBezTo>
                <a:cubicBezTo>
                  <a:pt x="488448" y="913855"/>
                  <a:pt x="492264" y="910039"/>
                  <a:pt x="494357" y="904560"/>
                </a:cubicBezTo>
                <a:cubicBezTo>
                  <a:pt x="490109" y="875813"/>
                  <a:pt x="471458" y="861533"/>
                  <a:pt x="456315" y="843743"/>
                </a:cubicBezTo>
                <a:cubicBezTo>
                  <a:pt x="463764" y="832171"/>
                  <a:pt x="465487" y="814874"/>
                  <a:pt x="463948" y="794314"/>
                </a:cubicBezTo>
                <a:cubicBezTo>
                  <a:pt x="459024" y="789082"/>
                  <a:pt x="447451" y="790559"/>
                  <a:pt x="437356" y="790497"/>
                </a:cubicBezTo>
                <a:cubicBezTo>
                  <a:pt x="424737" y="774000"/>
                  <a:pt x="394513" y="775046"/>
                  <a:pt x="380355" y="760088"/>
                </a:cubicBezTo>
                <a:cubicBezTo>
                  <a:pt x="378693" y="747038"/>
                  <a:pt x="381832" y="738790"/>
                  <a:pt x="384172" y="729679"/>
                </a:cubicBezTo>
                <a:cubicBezTo>
                  <a:pt x="394144" y="720631"/>
                  <a:pt x="408178" y="715644"/>
                  <a:pt x="414581" y="703087"/>
                </a:cubicBezTo>
                <a:cubicBezTo>
                  <a:pt x="422952" y="708751"/>
                  <a:pt x="422891" y="698594"/>
                  <a:pt x="429785" y="695516"/>
                </a:cubicBezTo>
                <a:cubicBezTo>
                  <a:pt x="446589" y="687883"/>
                  <a:pt x="473551" y="687698"/>
                  <a:pt x="479214" y="665107"/>
                </a:cubicBezTo>
                <a:cubicBezTo>
                  <a:pt x="477306" y="646764"/>
                  <a:pt x="461425" y="642332"/>
                  <a:pt x="452622" y="630882"/>
                </a:cubicBezTo>
                <a:cubicBezTo>
                  <a:pt x="452068" y="623803"/>
                  <a:pt x="450098" y="618141"/>
                  <a:pt x="444989" y="615678"/>
                </a:cubicBezTo>
                <a:cubicBezTo>
                  <a:pt x="449729" y="589701"/>
                  <a:pt x="444189" y="564032"/>
                  <a:pt x="464010" y="547228"/>
                </a:cubicBezTo>
                <a:cubicBezTo>
                  <a:pt x="467333" y="532516"/>
                  <a:pt x="447389" y="541010"/>
                  <a:pt x="452622" y="524452"/>
                </a:cubicBezTo>
                <a:cubicBezTo>
                  <a:pt x="457670" y="518112"/>
                  <a:pt x="474166" y="523160"/>
                  <a:pt x="479215" y="516819"/>
                </a:cubicBezTo>
                <a:cubicBezTo>
                  <a:pt x="478598" y="512387"/>
                  <a:pt x="480075" y="510048"/>
                  <a:pt x="483030" y="509248"/>
                </a:cubicBezTo>
                <a:cubicBezTo>
                  <a:pt x="478968" y="493059"/>
                  <a:pt x="482908" y="468806"/>
                  <a:pt x="471642" y="459818"/>
                </a:cubicBezTo>
                <a:cubicBezTo>
                  <a:pt x="475398" y="449662"/>
                  <a:pt x="479460" y="439751"/>
                  <a:pt x="479215" y="425593"/>
                </a:cubicBezTo>
                <a:cubicBezTo>
                  <a:pt x="488878" y="425163"/>
                  <a:pt x="493925" y="420053"/>
                  <a:pt x="494418" y="410389"/>
                </a:cubicBezTo>
                <a:cubicBezTo>
                  <a:pt x="506299" y="412174"/>
                  <a:pt x="505129" y="400848"/>
                  <a:pt x="509622" y="395184"/>
                </a:cubicBezTo>
                <a:cubicBezTo>
                  <a:pt x="531783" y="385643"/>
                  <a:pt x="554866" y="377087"/>
                  <a:pt x="566623" y="357143"/>
                </a:cubicBezTo>
                <a:cubicBezTo>
                  <a:pt x="569517" y="342801"/>
                  <a:pt x="562006" y="338984"/>
                  <a:pt x="562807" y="326735"/>
                </a:cubicBezTo>
                <a:cubicBezTo>
                  <a:pt x="566069" y="327473"/>
                  <a:pt x="566377" y="325258"/>
                  <a:pt x="566623" y="322918"/>
                </a:cubicBezTo>
                <a:cubicBezTo>
                  <a:pt x="565946" y="314608"/>
                  <a:pt x="569701" y="310853"/>
                  <a:pt x="578011" y="311531"/>
                </a:cubicBezTo>
                <a:cubicBezTo>
                  <a:pt x="576226" y="293248"/>
                  <a:pt x="586014" y="286538"/>
                  <a:pt x="593215" y="277305"/>
                </a:cubicBezTo>
                <a:cubicBezTo>
                  <a:pt x="593215" y="265917"/>
                  <a:pt x="593215" y="254468"/>
                  <a:pt x="593215" y="243080"/>
                </a:cubicBezTo>
                <a:cubicBezTo>
                  <a:pt x="609097" y="238709"/>
                  <a:pt x="614699" y="223998"/>
                  <a:pt x="631195" y="220242"/>
                </a:cubicBezTo>
                <a:cubicBezTo>
                  <a:pt x="629594" y="204669"/>
                  <a:pt x="634704" y="195867"/>
                  <a:pt x="638828" y="186018"/>
                </a:cubicBezTo>
                <a:cubicBezTo>
                  <a:pt x="647693" y="186018"/>
                  <a:pt x="656556" y="186018"/>
                  <a:pt x="665421" y="186018"/>
                </a:cubicBezTo>
                <a:cubicBezTo>
                  <a:pt x="681671" y="183248"/>
                  <a:pt x="681980" y="164596"/>
                  <a:pt x="707217" y="170814"/>
                </a:cubicBezTo>
                <a:cubicBezTo>
                  <a:pt x="720575" y="171491"/>
                  <a:pt x="719712" y="157948"/>
                  <a:pt x="729993" y="155609"/>
                </a:cubicBezTo>
                <a:cubicBezTo>
                  <a:pt x="748522" y="156040"/>
                  <a:pt x="770805" y="152839"/>
                  <a:pt x="779422" y="163181"/>
                </a:cubicBezTo>
                <a:cubicBezTo>
                  <a:pt x="787795" y="158810"/>
                  <a:pt x="794934" y="153332"/>
                  <a:pt x="809830" y="155609"/>
                </a:cubicBezTo>
                <a:cubicBezTo>
                  <a:pt x="812355" y="173338"/>
                  <a:pt x="796104" y="172291"/>
                  <a:pt x="790811" y="182202"/>
                </a:cubicBezTo>
                <a:cubicBezTo>
                  <a:pt x="794134" y="205839"/>
                  <a:pt x="782439" y="214394"/>
                  <a:pt x="775606" y="227814"/>
                </a:cubicBezTo>
                <a:cubicBezTo>
                  <a:pt x="782193" y="242772"/>
                  <a:pt x="784593" y="261916"/>
                  <a:pt x="798443" y="269610"/>
                </a:cubicBezTo>
                <a:cubicBezTo>
                  <a:pt x="819618" y="269242"/>
                  <a:pt x="826389" y="254530"/>
                  <a:pt x="836422" y="243018"/>
                </a:cubicBezTo>
                <a:cubicBezTo>
                  <a:pt x="852119" y="245973"/>
                  <a:pt x="855936" y="237171"/>
                  <a:pt x="870648" y="239202"/>
                </a:cubicBezTo>
                <a:cubicBezTo>
                  <a:pt x="881667" y="245973"/>
                  <a:pt x="888376" y="256930"/>
                  <a:pt x="893485" y="269610"/>
                </a:cubicBezTo>
                <a:cubicBezTo>
                  <a:pt x="909367" y="273981"/>
                  <a:pt x="927341" y="274781"/>
                  <a:pt x="931465" y="258222"/>
                </a:cubicBezTo>
                <a:cubicBezTo>
                  <a:pt x="937498" y="246096"/>
                  <a:pt x="920693" y="242834"/>
                  <a:pt x="916261" y="235386"/>
                </a:cubicBezTo>
                <a:cubicBezTo>
                  <a:pt x="913060" y="230091"/>
                  <a:pt x="915461" y="224551"/>
                  <a:pt x="912445" y="220182"/>
                </a:cubicBezTo>
                <a:cubicBezTo>
                  <a:pt x="907828" y="213349"/>
                  <a:pt x="901426" y="208486"/>
                  <a:pt x="897240" y="201161"/>
                </a:cubicBezTo>
                <a:cubicBezTo>
                  <a:pt x="885606" y="203931"/>
                  <a:pt x="886037" y="194574"/>
                  <a:pt x="874402" y="197344"/>
                </a:cubicBezTo>
                <a:cubicBezTo>
                  <a:pt x="876065" y="184294"/>
                  <a:pt x="872925" y="176046"/>
                  <a:pt x="870586" y="166936"/>
                </a:cubicBezTo>
                <a:cubicBezTo>
                  <a:pt x="857228" y="163796"/>
                  <a:pt x="847688" y="156902"/>
                  <a:pt x="832545" y="155548"/>
                </a:cubicBezTo>
                <a:cubicBezTo>
                  <a:pt x="834515" y="133387"/>
                  <a:pt x="828236" y="103102"/>
                  <a:pt x="836361" y="87097"/>
                </a:cubicBezTo>
                <a:cubicBezTo>
                  <a:pt x="864923" y="83897"/>
                  <a:pt x="872187" y="101933"/>
                  <a:pt x="897178" y="102302"/>
                </a:cubicBezTo>
                <a:cubicBezTo>
                  <a:pt x="902041" y="107349"/>
                  <a:pt x="902041" y="116337"/>
                  <a:pt x="897178" y="121322"/>
                </a:cubicBezTo>
                <a:cubicBezTo>
                  <a:pt x="920446" y="126862"/>
                  <a:pt x="909120" y="97808"/>
                  <a:pt x="927587" y="98485"/>
                </a:cubicBezTo>
                <a:cubicBezTo>
                  <a:pt x="927649" y="114859"/>
                  <a:pt x="931281" y="127725"/>
                  <a:pt x="942791" y="132710"/>
                </a:cubicBezTo>
                <a:cubicBezTo>
                  <a:pt x="942791" y="164350"/>
                  <a:pt x="963475" y="175369"/>
                  <a:pt x="957995" y="212549"/>
                </a:cubicBezTo>
                <a:cubicBezTo>
                  <a:pt x="959965" y="227261"/>
                  <a:pt x="936082" y="227568"/>
                  <a:pt x="946608" y="239141"/>
                </a:cubicBezTo>
                <a:close/>
                <a:moveTo>
                  <a:pt x="963822" y="29997"/>
                </a:moveTo>
                <a:lnTo>
                  <a:pt x="963822" y="96068"/>
                </a:lnTo>
                <a:lnTo>
                  <a:pt x="961936" y="94730"/>
                </a:lnTo>
                <a:cubicBezTo>
                  <a:pt x="962921" y="54473"/>
                  <a:pt x="945377" y="32682"/>
                  <a:pt x="912506" y="26341"/>
                </a:cubicBezTo>
                <a:cubicBezTo>
                  <a:pt x="911336" y="17477"/>
                  <a:pt x="922047" y="16555"/>
                  <a:pt x="927711" y="11076"/>
                </a:cubicBezTo>
                <a:cubicBezTo>
                  <a:pt x="933989" y="5105"/>
                  <a:pt x="941376" y="-5545"/>
                  <a:pt x="958119" y="3505"/>
                </a:cubicBezTo>
                <a:cubicBezTo>
                  <a:pt x="957010" y="10953"/>
                  <a:pt x="957826" y="16462"/>
                  <a:pt x="959465" y="2115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13500032" scaled="0"/>
          </a:gradFill>
          <a:ln>
            <a:noFill/>
          </a:ln>
          <a:effectLst>
            <a:outerShdw blurRad="57150" dist="19050" dir="426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" name="Google Shape;469;p12"/>
          <p:cNvSpPr/>
          <p:nvPr/>
        </p:nvSpPr>
        <p:spPr>
          <a:xfrm rot="5400000" flipH="1">
            <a:off x="7377217" y="-885343"/>
            <a:ext cx="871949" cy="2642633"/>
          </a:xfrm>
          <a:custGeom>
            <a:avLst/>
            <a:gdLst/>
            <a:ahLst/>
            <a:cxnLst/>
            <a:rect l="l" t="t" r="r" b="b"/>
            <a:pathLst>
              <a:path w="871949" h="2642633" extrusionOk="0">
                <a:moveTo>
                  <a:pt x="19021" y="1817191"/>
                </a:moveTo>
                <a:cubicBezTo>
                  <a:pt x="14281" y="1828825"/>
                  <a:pt x="7941" y="1829318"/>
                  <a:pt x="0" y="1821007"/>
                </a:cubicBezTo>
                <a:cubicBezTo>
                  <a:pt x="184" y="1816145"/>
                  <a:pt x="3723" y="1813897"/>
                  <a:pt x="7825" y="1813513"/>
                </a:cubicBezTo>
                <a:cubicBezTo>
                  <a:pt x="11926" y="1813129"/>
                  <a:pt x="16589" y="1814606"/>
                  <a:pt x="19021" y="1817191"/>
                </a:cubicBezTo>
                <a:close/>
                <a:moveTo>
                  <a:pt x="117817" y="1900784"/>
                </a:moveTo>
                <a:cubicBezTo>
                  <a:pt x="112585" y="1911988"/>
                  <a:pt x="100274" y="1916173"/>
                  <a:pt x="94980" y="1927376"/>
                </a:cubicBezTo>
                <a:cubicBezTo>
                  <a:pt x="84331" y="1915250"/>
                  <a:pt x="62725" y="1914019"/>
                  <a:pt x="68388" y="1885580"/>
                </a:cubicBezTo>
                <a:cubicBezTo>
                  <a:pt x="75651" y="1883918"/>
                  <a:pt x="77929" y="1877393"/>
                  <a:pt x="87409" y="1877947"/>
                </a:cubicBezTo>
                <a:cubicBezTo>
                  <a:pt x="102121" y="1881086"/>
                  <a:pt x="103598" y="1897275"/>
                  <a:pt x="117817" y="1900784"/>
                </a:cubicBezTo>
                <a:close/>
                <a:moveTo>
                  <a:pt x="207612" y="1813251"/>
                </a:moveTo>
                <a:cubicBezTo>
                  <a:pt x="208628" y="1821685"/>
                  <a:pt x="203165" y="1828887"/>
                  <a:pt x="186267" y="1824763"/>
                </a:cubicBezTo>
                <a:cubicBezTo>
                  <a:pt x="186760" y="1813805"/>
                  <a:pt x="184174" y="1799894"/>
                  <a:pt x="190084" y="1794354"/>
                </a:cubicBezTo>
                <a:cubicBezTo>
                  <a:pt x="199102" y="1795154"/>
                  <a:pt x="206597" y="1804818"/>
                  <a:pt x="207612" y="1813251"/>
                </a:cubicBezTo>
                <a:close/>
                <a:moveTo>
                  <a:pt x="216677" y="1969234"/>
                </a:moveTo>
                <a:cubicBezTo>
                  <a:pt x="214523" y="1981791"/>
                  <a:pt x="202335" y="1974712"/>
                  <a:pt x="193901" y="1973051"/>
                </a:cubicBezTo>
                <a:cubicBezTo>
                  <a:pt x="193346" y="1962402"/>
                  <a:pt x="203195" y="1962094"/>
                  <a:pt x="212922" y="1961663"/>
                </a:cubicBezTo>
                <a:cubicBezTo>
                  <a:pt x="212245" y="1966033"/>
                  <a:pt x="213722" y="1968372"/>
                  <a:pt x="216677" y="1969234"/>
                </a:cubicBezTo>
                <a:close/>
                <a:moveTo>
                  <a:pt x="282341" y="2379812"/>
                </a:moveTo>
                <a:cubicBezTo>
                  <a:pt x="282341" y="2388538"/>
                  <a:pt x="278201" y="2397263"/>
                  <a:pt x="269922" y="2395017"/>
                </a:cubicBezTo>
                <a:cubicBezTo>
                  <a:pt x="263705" y="2382582"/>
                  <a:pt x="270784" y="2380489"/>
                  <a:pt x="269922" y="2364608"/>
                </a:cubicBezTo>
                <a:cubicBezTo>
                  <a:pt x="278201" y="2362361"/>
                  <a:pt x="282341" y="2371087"/>
                  <a:pt x="282341" y="2379812"/>
                </a:cubicBezTo>
                <a:close/>
                <a:moveTo>
                  <a:pt x="288882" y="2315179"/>
                </a:moveTo>
                <a:cubicBezTo>
                  <a:pt x="290728" y="2328660"/>
                  <a:pt x="262844" y="2331984"/>
                  <a:pt x="266106" y="2315179"/>
                </a:cubicBezTo>
                <a:cubicBezTo>
                  <a:pt x="269646" y="2311455"/>
                  <a:pt x="273124" y="2311163"/>
                  <a:pt x="276825" y="2311947"/>
                </a:cubicBezTo>
                <a:cubicBezTo>
                  <a:pt x="280526" y="2312732"/>
                  <a:pt x="284450" y="2314595"/>
                  <a:pt x="288882" y="2315179"/>
                </a:cubicBezTo>
                <a:close/>
                <a:moveTo>
                  <a:pt x="314233" y="1604217"/>
                </a:moveTo>
                <a:cubicBezTo>
                  <a:pt x="316940" y="1629623"/>
                  <a:pt x="301208" y="1661547"/>
                  <a:pt x="300331" y="1687862"/>
                </a:cubicBezTo>
                <a:cubicBezTo>
                  <a:pt x="271523" y="1700913"/>
                  <a:pt x="266045" y="1737230"/>
                  <a:pt x="216677" y="1729659"/>
                </a:cubicBezTo>
                <a:cubicBezTo>
                  <a:pt x="198333" y="1729044"/>
                  <a:pt x="200364" y="1748803"/>
                  <a:pt x="178696" y="1744863"/>
                </a:cubicBezTo>
                <a:cubicBezTo>
                  <a:pt x="161645" y="1758344"/>
                  <a:pt x="153335" y="1780504"/>
                  <a:pt x="144472" y="1801988"/>
                </a:cubicBezTo>
                <a:cubicBezTo>
                  <a:pt x="139424" y="1798109"/>
                  <a:pt x="130437" y="1798232"/>
                  <a:pt x="125451" y="1794416"/>
                </a:cubicBezTo>
                <a:cubicBezTo>
                  <a:pt x="117572" y="1796632"/>
                  <a:pt x="112463" y="1801741"/>
                  <a:pt x="110246" y="1809620"/>
                </a:cubicBezTo>
                <a:cubicBezTo>
                  <a:pt x="100767" y="1806419"/>
                  <a:pt x="89872" y="1804634"/>
                  <a:pt x="76022" y="1805803"/>
                </a:cubicBezTo>
                <a:cubicBezTo>
                  <a:pt x="85193" y="1801002"/>
                  <a:pt x="96212" y="1798109"/>
                  <a:pt x="102614" y="1790599"/>
                </a:cubicBezTo>
                <a:cubicBezTo>
                  <a:pt x="84700" y="1786968"/>
                  <a:pt x="86547" y="1763576"/>
                  <a:pt x="68389" y="1760191"/>
                </a:cubicBezTo>
                <a:cubicBezTo>
                  <a:pt x="68389" y="1738646"/>
                  <a:pt x="68389" y="1717102"/>
                  <a:pt x="68389" y="1695557"/>
                </a:cubicBezTo>
                <a:cubicBezTo>
                  <a:pt x="69189" y="1679552"/>
                  <a:pt x="53923" y="1679614"/>
                  <a:pt x="53184" y="1665148"/>
                </a:cubicBezTo>
                <a:cubicBezTo>
                  <a:pt x="66295" y="1647912"/>
                  <a:pt x="67096" y="1618242"/>
                  <a:pt x="72205" y="1592882"/>
                </a:cubicBezTo>
                <a:cubicBezTo>
                  <a:pt x="85809" y="1583710"/>
                  <a:pt x="98612" y="1573676"/>
                  <a:pt x="110246" y="1562473"/>
                </a:cubicBezTo>
                <a:cubicBezTo>
                  <a:pt x="126129" y="1560503"/>
                  <a:pt x="135977" y="1564627"/>
                  <a:pt x="144472" y="1570107"/>
                </a:cubicBezTo>
                <a:cubicBezTo>
                  <a:pt x="159984" y="1545053"/>
                  <a:pt x="129206" y="1545360"/>
                  <a:pt x="106430" y="1547269"/>
                </a:cubicBezTo>
                <a:cubicBezTo>
                  <a:pt x="88825" y="1535758"/>
                  <a:pt x="81500" y="1513906"/>
                  <a:pt x="76022" y="1490268"/>
                </a:cubicBezTo>
                <a:cubicBezTo>
                  <a:pt x="89994" y="1470016"/>
                  <a:pt x="76207" y="1421941"/>
                  <a:pt x="91226" y="1402797"/>
                </a:cubicBezTo>
                <a:cubicBezTo>
                  <a:pt x="96643" y="1403166"/>
                  <a:pt x="101998" y="1403413"/>
                  <a:pt x="102614" y="1398981"/>
                </a:cubicBezTo>
                <a:cubicBezTo>
                  <a:pt x="117757" y="1405321"/>
                  <a:pt x="127851" y="1416832"/>
                  <a:pt x="148226" y="1418001"/>
                </a:cubicBezTo>
                <a:cubicBezTo>
                  <a:pt x="147919" y="1429635"/>
                  <a:pt x="161153" y="1427973"/>
                  <a:pt x="167247" y="1433205"/>
                </a:cubicBezTo>
                <a:cubicBezTo>
                  <a:pt x="170633" y="1436099"/>
                  <a:pt x="176481" y="1445209"/>
                  <a:pt x="182451" y="1452226"/>
                </a:cubicBezTo>
                <a:cubicBezTo>
                  <a:pt x="191993" y="1463492"/>
                  <a:pt x="203565" y="1470632"/>
                  <a:pt x="201472" y="1494023"/>
                </a:cubicBezTo>
                <a:cubicBezTo>
                  <a:pt x="226157" y="1495992"/>
                  <a:pt x="238652" y="1510090"/>
                  <a:pt x="262290" y="1513044"/>
                </a:cubicBezTo>
                <a:cubicBezTo>
                  <a:pt x="271585" y="1530341"/>
                  <a:pt x="288081" y="1540437"/>
                  <a:pt x="300331" y="1554840"/>
                </a:cubicBezTo>
                <a:cubicBezTo>
                  <a:pt x="298485" y="1566843"/>
                  <a:pt x="307164" y="1568259"/>
                  <a:pt x="304147" y="1581433"/>
                </a:cubicBezTo>
                <a:cubicBezTo>
                  <a:pt x="310380" y="1588004"/>
                  <a:pt x="313331" y="1595748"/>
                  <a:pt x="314233" y="1604217"/>
                </a:cubicBezTo>
                <a:close/>
                <a:moveTo>
                  <a:pt x="330739" y="2311361"/>
                </a:moveTo>
                <a:cubicBezTo>
                  <a:pt x="330739" y="2316409"/>
                  <a:pt x="330739" y="2321518"/>
                  <a:pt x="330739" y="2326566"/>
                </a:cubicBezTo>
                <a:cubicBezTo>
                  <a:pt x="316334" y="2325765"/>
                  <a:pt x="296452" y="2330444"/>
                  <a:pt x="296514" y="2315178"/>
                </a:cubicBezTo>
                <a:cubicBezTo>
                  <a:pt x="305993" y="2311977"/>
                  <a:pt x="316889" y="2310192"/>
                  <a:pt x="330739" y="2311361"/>
                </a:cubicBezTo>
                <a:close/>
                <a:moveTo>
                  <a:pt x="383923" y="1866620"/>
                </a:moveTo>
                <a:cubicBezTo>
                  <a:pt x="381892" y="1869636"/>
                  <a:pt x="379984" y="1872776"/>
                  <a:pt x="380107" y="1878008"/>
                </a:cubicBezTo>
                <a:cubicBezTo>
                  <a:pt x="368166" y="1879855"/>
                  <a:pt x="365272" y="1872591"/>
                  <a:pt x="357270" y="1870375"/>
                </a:cubicBezTo>
                <a:cubicBezTo>
                  <a:pt x="361394" y="1866251"/>
                  <a:pt x="366088" y="1862665"/>
                  <a:pt x="370736" y="1861434"/>
                </a:cubicBezTo>
                <a:cubicBezTo>
                  <a:pt x="375383" y="1860203"/>
                  <a:pt x="379984" y="1861326"/>
                  <a:pt x="383923" y="1866620"/>
                </a:cubicBezTo>
                <a:close/>
                <a:moveTo>
                  <a:pt x="401483" y="1777679"/>
                </a:moveTo>
                <a:cubicBezTo>
                  <a:pt x="400221" y="1787151"/>
                  <a:pt x="397558" y="1796477"/>
                  <a:pt x="395373" y="1805742"/>
                </a:cubicBezTo>
                <a:cubicBezTo>
                  <a:pt x="376168" y="1817129"/>
                  <a:pt x="345390" y="1814790"/>
                  <a:pt x="334556" y="1798171"/>
                </a:cubicBezTo>
                <a:cubicBezTo>
                  <a:pt x="334495" y="1781612"/>
                  <a:pt x="333262" y="1763945"/>
                  <a:pt x="338372" y="1752557"/>
                </a:cubicBezTo>
                <a:cubicBezTo>
                  <a:pt x="354069" y="1749233"/>
                  <a:pt x="364472" y="1740677"/>
                  <a:pt x="380168" y="1737353"/>
                </a:cubicBezTo>
                <a:cubicBezTo>
                  <a:pt x="380538" y="1747078"/>
                  <a:pt x="394326" y="1743447"/>
                  <a:pt x="399190" y="1748741"/>
                </a:cubicBezTo>
                <a:cubicBezTo>
                  <a:pt x="402606" y="1758589"/>
                  <a:pt x="402744" y="1768207"/>
                  <a:pt x="401483" y="1777679"/>
                </a:cubicBezTo>
                <a:close/>
                <a:moveTo>
                  <a:pt x="409885" y="662518"/>
                </a:moveTo>
                <a:cubicBezTo>
                  <a:pt x="410732" y="674052"/>
                  <a:pt x="403561" y="684594"/>
                  <a:pt x="383924" y="680439"/>
                </a:cubicBezTo>
                <a:cubicBezTo>
                  <a:pt x="374445" y="666958"/>
                  <a:pt x="374629" y="647322"/>
                  <a:pt x="387740" y="638642"/>
                </a:cubicBezTo>
                <a:cubicBezTo>
                  <a:pt x="400175" y="638458"/>
                  <a:pt x="409039" y="650984"/>
                  <a:pt x="409885" y="662518"/>
                </a:cubicBezTo>
                <a:close/>
                <a:moveTo>
                  <a:pt x="429598" y="2497692"/>
                </a:moveTo>
                <a:cubicBezTo>
                  <a:pt x="427075" y="2512896"/>
                  <a:pt x="419626" y="2523176"/>
                  <a:pt x="418210" y="2539488"/>
                </a:cubicBezTo>
                <a:cubicBezTo>
                  <a:pt x="408730" y="2542689"/>
                  <a:pt x="397835" y="2544474"/>
                  <a:pt x="383986" y="2543305"/>
                </a:cubicBezTo>
                <a:cubicBezTo>
                  <a:pt x="383986" y="2530624"/>
                  <a:pt x="383986" y="2517943"/>
                  <a:pt x="383986" y="2505263"/>
                </a:cubicBezTo>
                <a:cubicBezTo>
                  <a:pt x="377769" y="2492459"/>
                  <a:pt x="367612" y="2483657"/>
                  <a:pt x="364964" y="2467283"/>
                </a:cubicBezTo>
                <a:cubicBezTo>
                  <a:pt x="356470" y="2450417"/>
                  <a:pt x="335848" y="2445677"/>
                  <a:pt x="338372" y="2417854"/>
                </a:cubicBezTo>
                <a:cubicBezTo>
                  <a:pt x="376537" y="2430411"/>
                  <a:pt x="391987" y="2465559"/>
                  <a:pt x="406761" y="2501508"/>
                </a:cubicBezTo>
                <a:cubicBezTo>
                  <a:pt x="411254" y="2497076"/>
                  <a:pt x="420180" y="2497137"/>
                  <a:pt x="429598" y="2497692"/>
                </a:cubicBezTo>
                <a:close/>
                <a:moveTo>
                  <a:pt x="437169" y="938912"/>
                </a:moveTo>
                <a:cubicBezTo>
                  <a:pt x="435323" y="959903"/>
                  <a:pt x="417472" y="964890"/>
                  <a:pt x="410516" y="980770"/>
                </a:cubicBezTo>
                <a:cubicBezTo>
                  <a:pt x="396358" y="980524"/>
                  <a:pt x="384293" y="982432"/>
                  <a:pt x="376291" y="988404"/>
                </a:cubicBezTo>
                <a:cubicBezTo>
                  <a:pt x="347482" y="968028"/>
                  <a:pt x="363733" y="931711"/>
                  <a:pt x="372535" y="900932"/>
                </a:cubicBezTo>
                <a:cubicBezTo>
                  <a:pt x="407377" y="900317"/>
                  <a:pt x="413225" y="928633"/>
                  <a:pt x="437169" y="938912"/>
                </a:cubicBezTo>
                <a:close/>
                <a:moveTo>
                  <a:pt x="463761" y="448619"/>
                </a:moveTo>
                <a:cubicBezTo>
                  <a:pt x="453543" y="448373"/>
                  <a:pt x="445479" y="439940"/>
                  <a:pt x="452374" y="433414"/>
                </a:cubicBezTo>
                <a:cubicBezTo>
                  <a:pt x="462407" y="432245"/>
                  <a:pt x="464869" y="438647"/>
                  <a:pt x="463761" y="448619"/>
                </a:cubicBezTo>
                <a:close/>
                <a:moveTo>
                  <a:pt x="467578" y="1083445"/>
                </a:moveTo>
                <a:cubicBezTo>
                  <a:pt x="468685" y="1093478"/>
                  <a:pt x="462284" y="1095879"/>
                  <a:pt x="452374" y="1094832"/>
                </a:cubicBezTo>
                <a:cubicBezTo>
                  <a:pt x="451265" y="1084922"/>
                  <a:pt x="453728" y="1078519"/>
                  <a:pt x="463761" y="1079628"/>
                </a:cubicBezTo>
                <a:cubicBezTo>
                  <a:pt x="463085" y="1082890"/>
                  <a:pt x="465300" y="1083260"/>
                  <a:pt x="467578" y="1083445"/>
                </a:cubicBezTo>
                <a:close/>
                <a:moveTo>
                  <a:pt x="482406" y="1916873"/>
                </a:moveTo>
                <a:cubicBezTo>
                  <a:pt x="483337" y="1922698"/>
                  <a:pt x="480597" y="1928238"/>
                  <a:pt x="471395" y="1927438"/>
                </a:cubicBezTo>
                <a:cubicBezTo>
                  <a:pt x="464009" y="1920359"/>
                  <a:pt x="470225" y="1913526"/>
                  <a:pt x="471395" y="1904600"/>
                </a:cubicBezTo>
                <a:cubicBezTo>
                  <a:pt x="476874" y="1904939"/>
                  <a:pt x="481475" y="1911048"/>
                  <a:pt x="482406" y="1916873"/>
                </a:cubicBezTo>
                <a:close/>
                <a:moveTo>
                  <a:pt x="483036" y="1765484"/>
                </a:moveTo>
                <a:cubicBezTo>
                  <a:pt x="481920" y="1772871"/>
                  <a:pt x="477550" y="1778472"/>
                  <a:pt x="467578" y="1775333"/>
                </a:cubicBezTo>
                <a:cubicBezTo>
                  <a:pt x="468685" y="1762591"/>
                  <a:pt x="462469" y="1742401"/>
                  <a:pt x="478966" y="1744925"/>
                </a:cubicBezTo>
                <a:cubicBezTo>
                  <a:pt x="482013" y="1748925"/>
                  <a:pt x="484152" y="1758097"/>
                  <a:pt x="483036" y="1765484"/>
                </a:cubicBezTo>
                <a:close/>
                <a:moveTo>
                  <a:pt x="515075" y="1154973"/>
                </a:moveTo>
                <a:cubicBezTo>
                  <a:pt x="514883" y="1161221"/>
                  <a:pt x="512144" y="1168331"/>
                  <a:pt x="509375" y="1174671"/>
                </a:cubicBezTo>
                <a:cubicBezTo>
                  <a:pt x="487460" y="1153742"/>
                  <a:pt x="483521" y="1186982"/>
                  <a:pt x="456128" y="1182305"/>
                </a:cubicBezTo>
                <a:cubicBezTo>
                  <a:pt x="445725" y="1175410"/>
                  <a:pt x="444248" y="1139523"/>
                  <a:pt x="456128" y="1132875"/>
                </a:cubicBezTo>
                <a:cubicBezTo>
                  <a:pt x="467640" y="1134044"/>
                  <a:pt x="466778" y="1147525"/>
                  <a:pt x="478904" y="1148080"/>
                </a:cubicBezTo>
                <a:cubicBezTo>
                  <a:pt x="490662" y="1148448"/>
                  <a:pt x="500018" y="1146356"/>
                  <a:pt x="505496" y="1140446"/>
                </a:cubicBezTo>
                <a:cubicBezTo>
                  <a:pt x="512913" y="1143339"/>
                  <a:pt x="515268" y="1148725"/>
                  <a:pt x="515075" y="1154973"/>
                </a:cubicBezTo>
                <a:close/>
                <a:moveTo>
                  <a:pt x="516716" y="609196"/>
                </a:moveTo>
                <a:cubicBezTo>
                  <a:pt x="518116" y="617022"/>
                  <a:pt x="517070" y="625809"/>
                  <a:pt x="513192" y="631071"/>
                </a:cubicBezTo>
                <a:cubicBezTo>
                  <a:pt x="502235" y="630579"/>
                  <a:pt x="488323" y="633164"/>
                  <a:pt x="482783" y="627254"/>
                </a:cubicBezTo>
                <a:cubicBezTo>
                  <a:pt x="482783" y="619621"/>
                  <a:pt x="482783" y="612051"/>
                  <a:pt x="482783" y="604479"/>
                </a:cubicBezTo>
                <a:cubicBezTo>
                  <a:pt x="486846" y="597092"/>
                  <a:pt x="500326" y="599185"/>
                  <a:pt x="505559" y="593091"/>
                </a:cubicBezTo>
                <a:cubicBezTo>
                  <a:pt x="511468" y="594507"/>
                  <a:pt x="515315" y="601371"/>
                  <a:pt x="516716" y="609196"/>
                </a:cubicBezTo>
                <a:close/>
                <a:moveTo>
                  <a:pt x="524579" y="2414038"/>
                </a:moveTo>
                <a:cubicBezTo>
                  <a:pt x="525625" y="2420193"/>
                  <a:pt x="521008" y="2420624"/>
                  <a:pt x="520762" y="2425425"/>
                </a:cubicBezTo>
                <a:cubicBezTo>
                  <a:pt x="504203" y="2431704"/>
                  <a:pt x="502972" y="2453310"/>
                  <a:pt x="482720" y="2455834"/>
                </a:cubicBezTo>
                <a:cubicBezTo>
                  <a:pt x="474287" y="2438352"/>
                  <a:pt x="502234" y="2428257"/>
                  <a:pt x="505496" y="2410221"/>
                </a:cubicBezTo>
                <a:cubicBezTo>
                  <a:pt x="514730" y="2408682"/>
                  <a:pt x="513868" y="2417176"/>
                  <a:pt x="524579" y="2414038"/>
                </a:cubicBezTo>
                <a:close/>
                <a:moveTo>
                  <a:pt x="551232" y="638643"/>
                </a:moveTo>
                <a:cubicBezTo>
                  <a:pt x="550801" y="648307"/>
                  <a:pt x="537074" y="647630"/>
                  <a:pt x="532212" y="642459"/>
                </a:cubicBezTo>
                <a:cubicBezTo>
                  <a:pt x="533565" y="637473"/>
                  <a:pt x="538921" y="636488"/>
                  <a:pt x="539783" y="631071"/>
                </a:cubicBezTo>
                <a:cubicBezTo>
                  <a:pt x="544830" y="632426"/>
                  <a:pt x="545815" y="637719"/>
                  <a:pt x="551232" y="638643"/>
                </a:cubicBezTo>
                <a:close/>
                <a:moveTo>
                  <a:pt x="566375" y="1828579"/>
                </a:moveTo>
                <a:cubicBezTo>
                  <a:pt x="566252" y="1853447"/>
                  <a:pt x="508882" y="1849385"/>
                  <a:pt x="520763" y="1817191"/>
                </a:cubicBezTo>
                <a:cubicBezTo>
                  <a:pt x="526334" y="1814513"/>
                  <a:pt x="538829" y="1811805"/>
                  <a:pt x="549386" y="1812544"/>
                </a:cubicBezTo>
                <a:cubicBezTo>
                  <a:pt x="559943" y="1813282"/>
                  <a:pt x="568561" y="1817468"/>
                  <a:pt x="566375" y="1828579"/>
                </a:cubicBezTo>
                <a:close/>
                <a:moveTo>
                  <a:pt x="627254" y="152043"/>
                </a:moveTo>
                <a:cubicBezTo>
                  <a:pt x="627254" y="160908"/>
                  <a:pt x="627254" y="169772"/>
                  <a:pt x="627254" y="178636"/>
                </a:cubicBezTo>
                <a:cubicBezTo>
                  <a:pt x="615312" y="180482"/>
                  <a:pt x="617220" y="168417"/>
                  <a:pt x="608233" y="167248"/>
                </a:cubicBezTo>
                <a:cubicBezTo>
                  <a:pt x="598876" y="167740"/>
                  <a:pt x="589890" y="167801"/>
                  <a:pt x="585457" y="163431"/>
                </a:cubicBezTo>
                <a:cubicBezTo>
                  <a:pt x="579733" y="158753"/>
                  <a:pt x="583734" y="150443"/>
                  <a:pt x="581641" y="144410"/>
                </a:cubicBezTo>
                <a:cubicBezTo>
                  <a:pt x="578563" y="135546"/>
                  <a:pt x="572038" y="130560"/>
                  <a:pt x="566436" y="125452"/>
                </a:cubicBezTo>
                <a:cubicBezTo>
                  <a:pt x="569392" y="122065"/>
                  <a:pt x="570561" y="116834"/>
                  <a:pt x="570253" y="110247"/>
                </a:cubicBezTo>
                <a:cubicBezTo>
                  <a:pt x="589028" y="115725"/>
                  <a:pt x="605217" y="120342"/>
                  <a:pt x="615866" y="136839"/>
                </a:cubicBezTo>
                <a:cubicBezTo>
                  <a:pt x="619560" y="142564"/>
                  <a:pt x="614820" y="153213"/>
                  <a:pt x="627254" y="152043"/>
                </a:cubicBezTo>
                <a:close/>
                <a:moveTo>
                  <a:pt x="684316" y="224309"/>
                </a:moveTo>
                <a:cubicBezTo>
                  <a:pt x="686102" y="238775"/>
                  <a:pt x="683208" y="248562"/>
                  <a:pt x="676683" y="254718"/>
                </a:cubicBezTo>
                <a:cubicBezTo>
                  <a:pt x="660987" y="250162"/>
                  <a:pt x="655570" y="235266"/>
                  <a:pt x="642458" y="228126"/>
                </a:cubicBezTo>
                <a:cubicBezTo>
                  <a:pt x="641473" y="216984"/>
                  <a:pt x="651076" y="216430"/>
                  <a:pt x="650091" y="205350"/>
                </a:cubicBezTo>
                <a:cubicBezTo>
                  <a:pt x="644551" y="198271"/>
                  <a:pt x="629223" y="200857"/>
                  <a:pt x="631070" y="186329"/>
                </a:cubicBezTo>
                <a:cubicBezTo>
                  <a:pt x="634980" y="182390"/>
                  <a:pt x="639812" y="182390"/>
                  <a:pt x="643627" y="184798"/>
                </a:cubicBezTo>
                <a:cubicBezTo>
                  <a:pt x="647444" y="187206"/>
                  <a:pt x="650245" y="192023"/>
                  <a:pt x="650091" y="197717"/>
                </a:cubicBezTo>
                <a:cubicBezTo>
                  <a:pt x="665788" y="202272"/>
                  <a:pt x="671205" y="217169"/>
                  <a:pt x="684316" y="224309"/>
                </a:cubicBezTo>
                <a:close/>
                <a:moveTo>
                  <a:pt x="813522" y="3816"/>
                </a:moveTo>
                <a:cubicBezTo>
                  <a:pt x="816477" y="18466"/>
                  <a:pt x="795302" y="18466"/>
                  <a:pt x="798318" y="3816"/>
                </a:cubicBezTo>
                <a:cubicBezTo>
                  <a:pt x="803489" y="3970"/>
                  <a:pt x="805397" y="2385"/>
                  <a:pt x="806959" y="1554"/>
                </a:cubicBezTo>
                <a:cubicBezTo>
                  <a:pt x="808521" y="723"/>
                  <a:pt x="809737" y="646"/>
                  <a:pt x="813522" y="3816"/>
                </a:cubicBezTo>
                <a:close/>
                <a:moveTo>
                  <a:pt x="832443" y="2440829"/>
                </a:moveTo>
                <a:cubicBezTo>
                  <a:pt x="832820" y="2448277"/>
                  <a:pt x="830050" y="2456295"/>
                  <a:pt x="824910" y="2459650"/>
                </a:cubicBezTo>
                <a:cubicBezTo>
                  <a:pt x="811922" y="2455649"/>
                  <a:pt x="810199" y="2432750"/>
                  <a:pt x="821093" y="2425425"/>
                </a:cubicBezTo>
                <a:cubicBezTo>
                  <a:pt x="828542" y="2426502"/>
                  <a:pt x="832066" y="2433381"/>
                  <a:pt x="832443" y="2440829"/>
                </a:cubicBezTo>
                <a:close/>
                <a:moveTo>
                  <a:pt x="863644" y="20429"/>
                </a:moveTo>
                <a:cubicBezTo>
                  <a:pt x="863198" y="30055"/>
                  <a:pt x="860612" y="40473"/>
                  <a:pt x="859135" y="45613"/>
                </a:cubicBezTo>
                <a:cubicBezTo>
                  <a:pt x="847993" y="40257"/>
                  <a:pt x="847439" y="24376"/>
                  <a:pt x="847748" y="7633"/>
                </a:cubicBezTo>
                <a:cubicBezTo>
                  <a:pt x="851133" y="5909"/>
                  <a:pt x="854518" y="4309"/>
                  <a:pt x="855319" y="0"/>
                </a:cubicBezTo>
                <a:cubicBezTo>
                  <a:pt x="862398" y="1970"/>
                  <a:pt x="864091" y="10803"/>
                  <a:pt x="863644" y="20429"/>
                </a:cubicBezTo>
                <a:close/>
                <a:moveTo>
                  <a:pt x="871948" y="2569177"/>
                </a:moveTo>
                <a:lnTo>
                  <a:pt x="871948" y="2600227"/>
                </a:lnTo>
                <a:lnTo>
                  <a:pt x="863213" y="2613886"/>
                </a:lnTo>
                <a:cubicBezTo>
                  <a:pt x="860335" y="2620511"/>
                  <a:pt x="856734" y="2626405"/>
                  <a:pt x="847747" y="2626898"/>
                </a:cubicBezTo>
                <a:cubicBezTo>
                  <a:pt x="830881" y="2629790"/>
                  <a:pt x="832420" y="2614340"/>
                  <a:pt x="824909" y="2607877"/>
                </a:cubicBezTo>
                <a:cubicBezTo>
                  <a:pt x="807981" y="2617541"/>
                  <a:pt x="792593" y="2628806"/>
                  <a:pt x="779297" y="2642102"/>
                </a:cubicBezTo>
                <a:cubicBezTo>
                  <a:pt x="727590" y="2644010"/>
                  <a:pt x="679515" y="2640009"/>
                  <a:pt x="619620" y="2642102"/>
                </a:cubicBezTo>
                <a:cubicBezTo>
                  <a:pt x="613588" y="2634223"/>
                  <a:pt x="606140" y="2627636"/>
                  <a:pt x="596783" y="2623081"/>
                </a:cubicBezTo>
                <a:cubicBezTo>
                  <a:pt x="578686" y="2620619"/>
                  <a:pt x="564529" y="2625051"/>
                  <a:pt x="551171" y="2630653"/>
                </a:cubicBezTo>
                <a:cubicBezTo>
                  <a:pt x="545631" y="2632992"/>
                  <a:pt x="540891" y="2640871"/>
                  <a:pt x="535967" y="2634407"/>
                </a:cubicBezTo>
                <a:cubicBezTo>
                  <a:pt x="530858" y="2622527"/>
                  <a:pt x="529319" y="2599443"/>
                  <a:pt x="539783" y="2592611"/>
                </a:cubicBezTo>
                <a:cubicBezTo>
                  <a:pt x="552586" y="2596305"/>
                  <a:pt x="561943" y="2603444"/>
                  <a:pt x="570192" y="2611631"/>
                </a:cubicBezTo>
                <a:cubicBezTo>
                  <a:pt x="581333" y="2611385"/>
                  <a:pt x="584350" y="2602952"/>
                  <a:pt x="589212" y="2596427"/>
                </a:cubicBezTo>
                <a:cubicBezTo>
                  <a:pt x="598015" y="2607939"/>
                  <a:pt x="611803" y="2614340"/>
                  <a:pt x="619620" y="2626836"/>
                </a:cubicBezTo>
                <a:cubicBezTo>
                  <a:pt x="664557" y="2620188"/>
                  <a:pt x="721865" y="2639578"/>
                  <a:pt x="756460" y="2611631"/>
                </a:cubicBezTo>
                <a:cubicBezTo>
                  <a:pt x="772033" y="2612001"/>
                  <a:pt x="787668" y="2612370"/>
                  <a:pt x="798256" y="2607815"/>
                </a:cubicBezTo>
                <a:cubicBezTo>
                  <a:pt x="805704" y="2593719"/>
                  <a:pt x="825279" y="2591749"/>
                  <a:pt x="832481" y="2577406"/>
                </a:cubicBezTo>
                <a:cubicBezTo>
                  <a:pt x="845685" y="2579222"/>
                  <a:pt x="854995" y="2577129"/>
                  <a:pt x="862997" y="2573728"/>
                </a:cubicBezTo>
                <a:close/>
                <a:moveTo>
                  <a:pt x="871948" y="2176676"/>
                </a:moveTo>
                <a:lnTo>
                  <a:pt x="871948" y="2279996"/>
                </a:lnTo>
                <a:lnTo>
                  <a:pt x="867499" y="2282916"/>
                </a:lnTo>
                <a:cubicBezTo>
                  <a:pt x="863536" y="2287186"/>
                  <a:pt x="859474" y="2291356"/>
                  <a:pt x="851994" y="2292095"/>
                </a:cubicBezTo>
                <a:cubicBezTo>
                  <a:pt x="844731" y="2282924"/>
                  <a:pt x="849594" y="2261563"/>
                  <a:pt x="848239" y="2246482"/>
                </a:cubicBezTo>
                <a:cubicBezTo>
                  <a:pt x="832666" y="2245744"/>
                  <a:pt x="809829" y="2240203"/>
                  <a:pt x="798810" y="2250299"/>
                </a:cubicBezTo>
                <a:cubicBezTo>
                  <a:pt x="804844" y="2267041"/>
                  <a:pt x="819124" y="2275660"/>
                  <a:pt x="833035" y="2284524"/>
                </a:cubicBezTo>
                <a:cubicBezTo>
                  <a:pt x="820478" y="2296035"/>
                  <a:pt x="813338" y="2312963"/>
                  <a:pt x="814015" y="2337770"/>
                </a:cubicBezTo>
                <a:cubicBezTo>
                  <a:pt x="803857" y="2341586"/>
                  <a:pt x="801457" y="2353096"/>
                  <a:pt x="794993" y="2360545"/>
                </a:cubicBezTo>
                <a:cubicBezTo>
                  <a:pt x="783605" y="2360545"/>
                  <a:pt x="772218" y="2360545"/>
                  <a:pt x="760769" y="2360545"/>
                </a:cubicBezTo>
                <a:cubicBezTo>
                  <a:pt x="736085" y="2371317"/>
                  <a:pt x="727159" y="2397909"/>
                  <a:pt x="703768" y="2409913"/>
                </a:cubicBezTo>
                <a:cubicBezTo>
                  <a:pt x="679822" y="2406281"/>
                  <a:pt x="671020" y="2417730"/>
                  <a:pt x="658155" y="2425117"/>
                </a:cubicBezTo>
                <a:cubicBezTo>
                  <a:pt x="653108" y="2425117"/>
                  <a:pt x="647998" y="2425117"/>
                  <a:pt x="642951" y="2425117"/>
                </a:cubicBezTo>
                <a:cubicBezTo>
                  <a:pt x="630578" y="2426102"/>
                  <a:pt x="634887" y="2410344"/>
                  <a:pt x="623992" y="2409913"/>
                </a:cubicBezTo>
                <a:cubicBezTo>
                  <a:pt x="595922" y="2409297"/>
                  <a:pt x="590197" y="2408436"/>
                  <a:pt x="563174" y="2409913"/>
                </a:cubicBezTo>
                <a:cubicBezTo>
                  <a:pt x="546923" y="2407143"/>
                  <a:pt x="546616" y="2388492"/>
                  <a:pt x="521378" y="2394709"/>
                </a:cubicBezTo>
                <a:cubicBezTo>
                  <a:pt x="523163" y="2382767"/>
                  <a:pt x="511160" y="2384675"/>
                  <a:pt x="509990" y="2375688"/>
                </a:cubicBezTo>
                <a:cubicBezTo>
                  <a:pt x="496694" y="2383998"/>
                  <a:pt x="489738" y="2381351"/>
                  <a:pt x="471949" y="2379504"/>
                </a:cubicBezTo>
                <a:cubicBezTo>
                  <a:pt x="457606" y="2380366"/>
                  <a:pt x="453482" y="2391447"/>
                  <a:pt x="441540" y="2394709"/>
                </a:cubicBezTo>
                <a:cubicBezTo>
                  <a:pt x="411378" y="2398217"/>
                  <a:pt x="400420" y="2382582"/>
                  <a:pt x="380723" y="2375688"/>
                </a:cubicBezTo>
                <a:cubicBezTo>
                  <a:pt x="361825" y="2369533"/>
                  <a:pt x="365702" y="2397541"/>
                  <a:pt x="354130" y="2387076"/>
                </a:cubicBezTo>
                <a:cubicBezTo>
                  <a:pt x="355300" y="2361592"/>
                  <a:pt x="373706" y="2353405"/>
                  <a:pt x="384539" y="2337646"/>
                </a:cubicBezTo>
                <a:cubicBezTo>
                  <a:pt x="383739" y="2321642"/>
                  <a:pt x="383185" y="2305822"/>
                  <a:pt x="395927" y="2303422"/>
                </a:cubicBezTo>
                <a:cubicBezTo>
                  <a:pt x="386016" y="2286740"/>
                  <a:pt x="383431" y="2262672"/>
                  <a:pt x="384539" y="2234971"/>
                </a:cubicBezTo>
                <a:cubicBezTo>
                  <a:pt x="388109" y="2223337"/>
                  <a:pt x="396419" y="2216382"/>
                  <a:pt x="399744" y="2204562"/>
                </a:cubicBezTo>
                <a:cubicBezTo>
                  <a:pt x="396727" y="2197422"/>
                  <a:pt x="393403" y="2190651"/>
                  <a:pt x="392110" y="2181725"/>
                </a:cubicBezTo>
                <a:cubicBezTo>
                  <a:pt x="391740" y="2164859"/>
                  <a:pt x="402760" y="2159442"/>
                  <a:pt x="399744" y="2139929"/>
                </a:cubicBezTo>
                <a:cubicBezTo>
                  <a:pt x="404114" y="2124047"/>
                  <a:pt x="418825" y="2118445"/>
                  <a:pt x="422581" y="2101887"/>
                </a:cubicBezTo>
                <a:cubicBezTo>
                  <a:pt x="441909" y="2105950"/>
                  <a:pt x="445972" y="2094871"/>
                  <a:pt x="452989" y="2086683"/>
                </a:cubicBezTo>
                <a:cubicBezTo>
                  <a:pt x="454528" y="2077511"/>
                  <a:pt x="446095" y="2078434"/>
                  <a:pt x="449173" y="2067662"/>
                </a:cubicBezTo>
                <a:cubicBezTo>
                  <a:pt x="445295" y="2058860"/>
                  <a:pt x="431692" y="2059845"/>
                  <a:pt x="418764" y="2060091"/>
                </a:cubicBezTo>
                <a:cubicBezTo>
                  <a:pt x="410701" y="2047841"/>
                  <a:pt x="395188" y="2043101"/>
                  <a:pt x="380723" y="2037253"/>
                </a:cubicBezTo>
                <a:cubicBezTo>
                  <a:pt x="367857" y="2038362"/>
                  <a:pt x="358932" y="2043286"/>
                  <a:pt x="342743" y="2041070"/>
                </a:cubicBezTo>
                <a:cubicBezTo>
                  <a:pt x="327416" y="2039901"/>
                  <a:pt x="327662" y="2023158"/>
                  <a:pt x="308518" y="2025866"/>
                </a:cubicBezTo>
                <a:cubicBezTo>
                  <a:pt x="296514" y="2032330"/>
                  <a:pt x="303778" y="2043532"/>
                  <a:pt x="304701" y="2056275"/>
                </a:cubicBezTo>
                <a:cubicBezTo>
                  <a:pt x="298730" y="2073080"/>
                  <a:pt x="293005" y="2090192"/>
                  <a:pt x="293252" y="2113276"/>
                </a:cubicBezTo>
                <a:cubicBezTo>
                  <a:pt x="299777" y="2127063"/>
                  <a:pt x="302731" y="2144361"/>
                  <a:pt x="300885" y="2166521"/>
                </a:cubicBezTo>
                <a:cubicBezTo>
                  <a:pt x="303470" y="2180433"/>
                  <a:pt x="316151" y="2184188"/>
                  <a:pt x="319905" y="2196929"/>
                </a:cubicBezTo>
                <a:cubicBezTo>
                  <a:pt x="321444" y="2212380"/>
                  <a:pt x="303716" y="2208625"/>
                  <a:pt x="300885" y="2219705"/>
                </a:cubicBezTo>
                <a:cubicBezTo>
                  <a:pt x="298423" y="2236140"/>
                  <a:pt x="307471" y="2241004"/>
                  <a:pt x="312272" y="2250114"/>
                </a:cubicBezTo>
                <a:cubicBezTo>
                  <a:pt x="309133" y="2262179"/>
                  <a:pt x="301192" y="2269443"/>
                  <a:pt x="293252" y="2276706"/>
                </a:cubicBezTo>
                <a:cubicBezTo>
                  <a:pt x="264197" y="2280461"/>
                  <a:pt x="264690" y="2254546"/>
                  <a:pt x="240068" y="2253868"/>
                </a:cubicBezTo>
                <a:cubicBezTo>
                  <a:pt x="252502" y="2227770"/>
                  <a:pt x="230034" y="2206410"/>
                  <a:pt x="205842" y="2204501"/>
                </a:cubicBezTo>
                <a:cubicBezTo>
                  <a:pt x="208797" y="2193483"/>
                  <a:pt x="224247" y="2194960"/>
                  <a:pt x="232434" y="2189297"/>
                </a:cubicBezTo>
                <a:cubicBezTo>
                  <a:pt x="235327" y="2175016"/>
                  <a:pt x="217907" y="2181048"/>
                  <a:pt x="217230" y="2170277"/>
                </a:cubicBezTo>
                <a:cubicBezTo>
                  <a:pt x="217661" y="2146577"/>
                  <a:pt x="223571" y="2128418"/>
                  <a:pt x="221047" y="2101826"/>
                </a:cubicBezTo>
                <a:cubicBezTo>
                  <a:pt x="207996" y="2095855"/>
                  <a:pt x="189591" y="2079296"/>
                  <a:pt x="198271" y="2063784"/>
                </a:cubicBezTo>
                <a:cubicBezTo>
                  <a:pt x="212860" y="2055351"/>
                  <a:pt x="214953" y="2069201"/>
                  <a:pt x="224863" y="2075234"/>
                </a:cubicBezTo>
                <a:cubicBezTo>
                  <a:pt x="239206" y="2071971"/>
                  <a:pt x="229665" y="2047903"/>
                  <a:pt x="224863" y="2041009"/>
                </a:cubicBezTo>
                <a:cubicBezTo>
                  <a:pt x="235267" y="2024819"/>
                  <a:pt x="230465" y="1993365"/>
                  <a:pt x="236252" y="1972559"/>
                </a:cubicBezTo>
                <a:cubicBezTo>
                  <a:pt x="244253" y="1965356"/>
                  <a:pt x="255703" y="1961663"/>
                  <a:pt x="266660" y="1957354"/>
                </a:cubicBezTo>
                <a:cubicBezTo>
                  <a:pt x="266660" y="1949721"/>
                  <a:pt x="266660" y="1942150"/>
                  <a:pt x="266660" y="1934517"/>
                </a:cubicBezTo>
                <a:cubicBezTo>
                  <a:pt x="280879" y="1927254"/>
                  <a:pt x="289620" y="1914450"/>
                  <a:pt x="300885" y="1904108"/>
                </a:cubicBezTo>
                <a:cubicBezTo>
                  <a:pt x="300700" y="1891613"/>
                  <a:pt x="294421" y="1885211"/>
                  <a:pt x="297067" y="1869883"/>
                </a:cubicBezTo>
                <a:cubicBezTo>
                  <a:pt x="310302" y="1854556"/>
                  <a:pt x="343543" y="1863420"/>
                  <a:pt x="350252" y="1877516"/>
                </a:cubicBezTo>
                <a:cubicBezTo>
                  <a:pt x="347790" y="1900353"/>
                  <a:pt x="330493" y="1908479"/>
                  <a:pt x="312211" y="1915558"/>
                </a:cubicBezTo>
                <a:cubicBezTo>
                  <a:pt x="312211" y="1928239"/>
                  <a:pt x="324584" y="1928547"/>
                  <a:pt x="323660" y="1942150"/>
                </a:cubicBezTo>
                <a:cubicBezTo>
                  <a:pt x="325815" y="1951383"/>
                  <a:pt x="326923" y="1961725"/>
                  <a:pt x="338864" y="1961171"/>
                </a:cubicBezTo>
                <a:cubicBezTo>
                  <a:pt x="355300" y="1963756"/>
                  <a:pt x="349083" y="1943505"/>
                  <a:pt x="350252" y="1930762"/>
                </a:cubicBezTo>
                <a:cubicBezTo>
                  <a:pt x="359116" y="1929531"/>
                  <a:pt x="365949" y="1926207"/>
                  <a:pt x="373090" y="1923129"/>
                </a:cubicBezTo>
                <a:cubicBezTo>
                  <a:pt x="391618" y="1927376"/>
                  <a:pt x="394818" y="1947013"/>
                  <a:pt x="414886" y="1949721"/>
                </a:cubicBezTo>
                <a:cubicBezTo>
                  <a:pt x="410824" y="1963941"/>
                  <a:pt x="424304" y="1960555"/>
                  <a:pt x="422519" y="1972497"/>
                </a:cubicBezTo>
                <a:cubicBezTo>
                  <a:pt x="413101" y="1978283"/>
                  <a:pt x="393034" y="1973420"/>
                  <a:pt x="384477" y="1980130"/>
                </a:cubicBezTo>
                <a:cubicBezTo>
                  <a:pt x="384477" y="1986470"/>
                  <a:pt x="384477" y="1992811"/>
                  <a:pt x="384477" y="1999089"/>
                </a:cubicBezTo>
                <a:cubicBezTo>
                  <a:pt x="387371" y="2008876"/>
                  <a:pt x="396604" y="2012324"/>
                  <a:pt x="411069" y="2010477"/>
                </a:cubicBezTo>
                <a:cubicBezTo>
                  <a:pt x="414886" y="2015525"/>
                  <a:pt x="414702" y="2024635"/>
                  <a:pt x="422458" y="2025681"/>
                </a:cubicBezTo>
                <a:cubicBezTo>
                  <a:pt x="458714" y="2020756"/>
                  <a:pt x="478043" y="2023772"/>
                  <a:pt x="494663" y="2044702"/>
                </a:cubicBezTo>
                <a:cubicBezTo>
                  <a:pt x="499526" y="2030605"/>
                  <a:pt x="500880" y="2012877"/>
                  <a:pt x="502234" y="1995272"/>
                </a:cubicBezTo>
                <a:cubicBezTo>
                  <a:pt x="477858" y="1992379"/>
                  <a:pt x="472934" y="2009062"/>
                  <a:pt x="460437" y="2018110"/>
                </a:cubicBezTo>
                <a:cubicBezTo>
                  <a:pt x="452866" y="2013001"/>
                  <a:pt x="442341" y="2010846"/>
                  <a:pt x="433845" y="2006722"/>
                </a:cubicBezTo>
                <a:cubicBezTo>
                  <a:pt x="433845" y="1999089"/>
                  <a:pt x="433845" y="1991518"/>
                  <a:pt x="433845" y="1983947"/>
                </a:cubicBezTo>
                <a:cubicBezTo>
                  <a:pt x="445602" y="1975451"/>
                  <a:pt x="463762" y="1973359"/>
                  <a:pt x="471825" y="1961109"/>
                </a:cubicBezTo>
                <a:cubicBezTo>
                  <a:pt x="488014" y="1967757"/>
                  <a:pt x="499772" y="1978775"/>
                  <a:pt x="506051" y="1995334"/>
                </a:cubicBezTo>
                <a:cubicBezTo>
                  <a:pt x="519286" y="1980684"/>
                  <a:pt x="541814" y="1975329"/>
                  <a:pt x="555480" y="1961109"/>
                </a:cubicBezTo>
                <a:cubicBezTo>
                  <a:pt x="570685" y="1961109"/>
                  <a:pt x="585888" y="1961109"/>
                  <a:pt x="601092" y="1961109"/>
                </a:cubicBezTo>
                <a:cubicBezTo>
                  <a:pt x="610080" y="1974959"/>
                  <a:pt x="628854" y="1978960"/>
                  <a:pt x="654338" y="1976314"/>
                </a:cubicBezTo>
                <a:cubicBezTo>
                  <a:pt x="666465" y="1973236"/>
                  <a:pt x="665172" y="1956739"/>
                  <a:pt x="673359" y="1949721"/>
                </a:cubicBezTo>
                <a:cubicBezTo>
                  <a:pt x="689918" y="1946028"/>
                  <a:pt x="695458" y="1931255"/>
                  <a:pt x="711401" y="1926884"/>
                </a:cubicBezTo>
                <a:cubicBezTo>
                  <a:pt x="715340" y="1911865"/>
                  <a:pt x="733807" y="1911249"/>
                  <a:pt x="737993" y="1896475"/>
                </a:cubicBezTo>
                <a:cubicBezTo>
                  <a:pt x="750181" y="1902015"/>
                  <a:pt x="759292" y="1910633"/>
                  <a:pt x="772218" y="1915496"/>
                </a:cubicBezTo>
                <a:cubicBezTo>
                  <a:pt x="771233" y="1924544"/>
                  <a:pt x="781143" y="1927500"/>
                  <a:pt x="783605" y="1938272"/>
                </a:cubicBezTo>
                <a:cubicBezTo>
                  <a:pt x="789269" y="1962894"/>
                  <a:pt x="780589" y="1999028"/>
                  <a:pt x="779789" y="2021927"/>
                </a:cubicBezTo>
                <a:cubicBezTo>
                  <a:pt x="767478" y="2026050"/>
                  <a:pt x="765447" y="2040516"/>
                  <a:pt x="756953" y="2048519"/>
                </a:cubicBezTo>
                <a:cubicBezTo>
                  <a:pt x="762369" y="2073572"/>
                  <a:pt x="783237" y="2083051"/>
                  <a:pt x="779789" y="2116968"/>
                </a:cubicBezTo>
                <a:cubicBezTo>
                  <a:pt x="785698" y="2130080"/>
                  <a:pt x="809644" y="2125094"/>
                  <a:pt x="802565" y="2151194"/>
                </a:cubicBezTo>
                <a:cubicBezTo>
                  <a:pt x="817062" y="2163444"/>
                  <a:pt x="835082" y="2171784"/>
                  <a:pt x="854726" y="2176224"/>
                </a:cubicBezTo>
                <a:close/>
                <a:moveTo>
                  <a:pt x="871948" y="1750064"/>
                </a:moveTo>
                <a:lnTo>
                  <a:pt x="871948" y="2035506"/>
                </a:lnTo>
                <a:lnTo>
                  <a:pt x="855811" y="2029498"/>
                </a:lnTo>
                <a:cubicBezTo>
                  <a:pt x="852426" y="2022788"/>
                  <a:pt x="846639" y="2018418"/>
                  <a:pt x="844423" y="2010539"/>
                </a:cubicBezTo>
                <a:cubicBezTo>
                  <a:pt x="829896" y="2012385"/>
                  <a:pt x="820170" y="2009431"/>
                  <a:pt x="814015" y="2002906"/>
                </a:cubicBezTo>
                <a:cubicBezTo>
                  <a:pt x="819185" y="1974898"/>
                  <a:pt x="805704" y="1965603"/>
                  <a:pt x="798810" y="1949721"/>
                </a:cubicBezTo>
                <a:cubicBezTo>
                  <a:pt x="803919" y="1945905"/>
                  <a:pt x="810260" y="1943443"/>
                  <a:pt x="814015" y="1938272"/>
                </a:cubicBezTo>
                <a:cubicBezTo>
                  <a:pt x="814692" y="1924976"/>
                  <a:pt x="801149" y="1925776"/>
                  <a:pt x="798810" y="1915496"/>
                </a:cubicBezTo>
                <a:cubicBezTo>
                  <a:pt x="802380" y="1892905"/>
                  <a:pt x="788407" y="1887857"/>
                  <a:pt x="783605" y="1873639"/>
                </a:cubicBezTo>
                <a:cubicBezTo>
                  <a:pt x="783605" y="1853387"/>
                  <a:pt x="783605" y="1833073"/>
                  <a:pt x="783605" y="1812821"/>
                </a:cubicBezTo>
                <a:cubicBezTo>
                  <a:pt x="792101" y="1803587"/>
                  <a:pt x="798257" y="1792015"/>
                  <a:pt x="806381" y="1782413"/>
                </a:cubicBezTo>
                <a:cubicBezTo>
                  <a:pt x="829465" y="1780135"/>
                  <a:pt x="837837" y="1763207"/>
                  <a:pt x="859627" y="1759637"/>
                </a:cubicBezTo>
                <a:close/>
                <a:moveTo>
                  <a:pt x="871948" y="1427022"/>
                </a:moveTo>
                <a:lnTo>
                  <a:pt x="871948" y="1714370"/>
                </a:lnTo>
                <a:lnTo>
                  <a:pt x="870584" y="1714516"/>
                </a:lnTo>
                <a:cubicBezTo>
                  <a:pt x="866276" y="1706206"/>
                  <a:pt x="860797" y="1699004"/>
                  <a:pt x="862951" y="1684107"/>
                </a:cubicBezTo>
                <a:cubicBezTo>
                  <a:pt x="855995" y="1673274"/>
                  <a:pt x="842083" y="1669519"/>
                  <a:pt x="832543" y="1661332"/>
                </a:cubicBezTo>
                <a:cubicBezTo>
                  <a:pt x="831188" y="1650006"/>
                  <a:pt x="826510" y="1642065"/>
                  <a:pt x="821155" y="1634740"/>
                </a:cubicBezTo>
                <a:cubicBezTo>
                  <a:pt x="822755" y="1588142"/>
                  <a:pt x="846208" y="1563458"/>
                  <a:pt x="870584" y="1539698"/>
                </a:cubicBezTo>
                <a:cubicBezTo>
                  <a:pt x="865721" y="1507812"/>
                  <a:pt x="859997" y="1476787"/>
                  <a:pt x="862951" y="1437022"/>
                </a:cubicBezTo>
                <a:close/>
                <a:moveTo>
                  <a:pt x="871948" y="1248614"/>
                </a:moveTo>
                <a:lnTo>
                  <a:pt x="871948" y="1260505"/>
                </a:lnTo>
                <a:lnTo>
                  <a:pt x="871593" y="1260626"/>
                </a:lnTo>
                <a:cubicBezTo>
                  <a:pt x="870031" y="1259787"/>
                  <a:pt x="868123" y="1258202"/>
                  <a:pt x="862952" y="1258387"/>
                </a:cubicBezTo>
                <a:cubicBezTo>
                  <a:pt x="862952" y="1255863"/>
                  <a:pt x="862952" y="1253340"/>
                  <a:pt x="862952" y="1250754"/>
                </a:cubicBezTo>
                <a:cubicBezTo>
                  <a:pt x="868123" y="1250908"/>
                  <a:pt x="870031" y="1249323"/>
                  <a:pt x="871593" y="1248492"/>
                </a:cubicBezTo>
                <a:close/>
                <a:moveTo>
                  <a:pt x="871949" y="83770"/>
                </a:moveTo>
                <a:lnTo>
                  <a:pt x="871948" y="1173403"/>
                </a:lnTo>
                <a:lnTo>
                  <a:pt x="863013" y="1167161"/>
                </a:lnTo>
                <a:cubicBezTo>
                  <a:pt x="839745" y="1180642"/>
                  <a:pt x="810075" y="1187721"/>
                  <a:pt x="813583" y="1227978"/>
                </a:cubicBezTo>
                <a:cubicBezTo>
                  <a:pt x="794932" y="1228409"/>
                  <a:pt x="802011" y="1254386"/>
                  <a:pt x="775542" y="1246999"/>
                </a:cubicBezTo>
                <a:cubicBezTo>
                  <a:pt x="761076" y="1254078"/>
                  <a:pt x="760461" y="1275007"/>
                  <a:pt x="745133" y="1281224"/>
                </a:cubicBezTo>
                <a:cubicBezTo>
                  <a:pt x="728205" y="1284179"/>
                  <a:pt x="722297" y="1276115"/>
                  <a:pt x="707093" y="1277408"/>
                </a:cubicBezTo>
                <a:cubicBezTo>
                  <a:pt x="696197" y="1263004"/>
                  <a:pt x="681238" y="1252539"/>
                  <a:pt x="665296" y="1243183"/>
                </a:cubicBezTo>
                <a:cubicBezTo>
                  <a:pt x="658401" y="1223177"/>
                  <a:pt x="637903" y="1194800"/>
                  <a:pt x="653908" y="1174732"/>
                </a:cubicBezTo>
                <a:cubicBezTo>
                  <a:pt x="655077" y="1165992"/>
                  <a:pt x="642889" y="1170485"/>
                  <a:pt x="642459" y="1163344"/>
                </a:cubicBezTo>
                <a:cubicBezTo>
                  <a:pt x="627624" y="1165253"/>
                  <a:pt x="636056" y="1181565"/>
                  <a:pt x="634887" y="1193753"/>
                </a:cubicBezTo>
                <a:cubicBezTo>
                  <a:pt x="633718" y="1205449"/>
                  <a:pt x="628054" y="1216160"/>
                  <a:pt x="631070" y="1227978"/>
                </a:cubicBezTo>
                <a:cubicBezTo>
                  <a:pt x="612912" y="1236596"/>
                  <a:pt x="592906" y="1236042"/>
                  <a:pt x="581641" y="1220407"/>
                </a:cubicBezTo>
                <a:cubicBezTo>
                  <a:pt x="582995" y="1190122"/>
                  <a:pt x="612296" y="1187721"/>
                  <a:pt x="615866" y="1159590"/>
                </a:cubicBezTo>
                <a:cubicBezTo>
                  <a:pt x="610572" y="1140754"/>
                  <a:pt x="585827" y="1141493"/>
                  <a:pt x="577825" y="1125365"/>
                </a:cubicBezTo>
                <a:cubicBezTo>
                  <a:pt x="561266" y="1130351"/>
                  <a:pt x="538798" y="1129427"/>
                  <a:pt x="520824" y="1132997"/>
                </a:cubicBezTo>
                <a:cubicBezTo>
                  <a:pt x="517130" y="1101235"/>
                  <a:pt x="511160" y="1071687"/>
                  <a:pt x="467640" y="1079752"/>
                </a:cubicBezTo>
                <a:cubicBezTo>
                  <a:pt x="467640" y="1072119"/>
                  <a:pt x="467640" y="1064548"/>
                  <a:pt x="467640" y="1056915"/>
                </a:cubicBezTo>
                <a:cubicBezTo>
                  <a:pt x="466840" y="1043435"/>
                  <a:pt x="485491" y="1049405"/>
                  <a:pt x="482844" y="1034077"/>
                </a:cubicBezTo>
                <a:cubicBezTo>
                  <a:pt x="490785" y="1029400"/>
                  <a:pt x="497124" y="1022998"/>
                  <a:pt x="501864" y="1015056"/>
                </a:cubicBezTo>
                <a:cubicBezTo>
                  <a:pt x="513684" y="1015426"/>
                  <a:pt x="520085" y="1010440"/>
                  <a:pt x="528518" y="1007423"/>
                </a:cubicBezTo>
                <a:cubicBezTo>
                  <a:pt x="525318" y="989080"/>
                  <a:pt x="519778" y="973075"/>
                  <a:pt x="509497" y="961811"/>
                </a:cubicBezTo>
                <a:cubicBezTo>
                  <a:pt x="499403" y="961749"/>
                  <a:pt x="487768" y="963227"/>
                  <a:pt x="482905" y="957995"/>
                </a:cubicBezTo>
                <a:cubicBezTo>
                  <a:pt x="482905" y="946607"/>
                  <a:pt x="482905" y="935219"/>
                  <a:pt x="482905" y="923770"/>
                </a:cubicBezTo>
                <a:cubicBezTo>
                  <a:pt x="481920" y="911335"/>
                  <a:pt x="497679" y="915706"/>
                  <a:pt x="498109" y="904748"/>
                </a:cubicBezTo>
                <a:cubicBezTo>
                  <a:pt x="488569" y="895331"/>
                  <a:pt x="479028" y="885789"/>
                  <a:pt x="467701" y="878156"/>
                </a:cubicBezTo>
                <a:cubicBezTo>
                  <a:pt x="453358" y="875264"/>
                  <a:pt x="449480" y="882773"/>
                  <a:pt x="437292" y="881973"/>
                </a:cubicBezTo>
                <a:cubicBezTo>
                  <a:pt x="433907" y="872678"/>
                  <a:pt x="428429" y="865476"/>
                  <a:pt x="429660" y="851564"/>
                </a:cubicBezTo>
                <a:cubicBezTo>
                  <a:pt x="451943" y="847255"/>
                  <a:pt x="464562" y="833282"/>
                  <a:pt x="482844" y="824972"/>
                </a:cubicBezTo>
                <a:cubicBezTo>
                  <a:pt x="482844" y="813522"/>
                  <a:pt x="482844" y="802196"/>
                  <a:pt x="482844" y="790746"/>
                </a:cubicBezTo>
                <a:cubicBezTo>
                  <a:pt x="471579" y="777943"/>
                  <a:pt x="454343" y="771049"/>
                  <a:pt x="444802" y="756522"/>
                </a:cubicBezTo>
                <a:cubicBezTo>
                  <a:pt x="449173" y="738610"/>
                  <a:pt x="456191" y="737994"/>
                  <a:pt x="475211" y="741318"/>
                </a:cubicBezTo>
                <a:cubicBezTo>
                  <a:pt x="479520" y="732946"/>
                  <a:pt x="484998" y="725805"/>
                  <a:pt x="482844" y="710909"/>
                </a:cubicBezTo>
                <a:cubicBezTo>
                  <a:pt x="483091" y="699768"/>
                  <a:pt x="491523" y="696752"/>
                  <a:pt x="498048" y="691888"/>
                </a:cubicBezTo>
                <a:cubicBezTo>
                  <a:pt x="495771" y="678223"/>
                  <a:pt x="502419" y="673483"/>
                  <a:pt x="505620" y="665296"/>
                </a:cubicBezTo>
                <a:cubicBezTo>
                  <a:pt x="559297" y="670774"/>
                  <a:pt x="586135" y="649537"/>
                  <a:pt x="615866" y="631071"/>
                </a:cubicBezTo>
                <a:cubicBezTo>
                  <a:pt x="648368" y="635688"/>
                  <a:pt x="662280" y="621714"/>
                  <a:pt x="676683" y="608233"/>
                </a:cubicBezTo>
                <a:cubicBezTo>
                  <a:pt x="665172" y="588782"/>
                  <a:pt x="640920" y="601771"/>
                  <a:pt x="619682" y="596845"/>
                </a:cubicBezTo>
                <a:cubicBezTo>
                  <a:pt x="615558" y="587059"/>
                  <a:pt x="610080" y="578564"/>
                  <a:pt x="600662" y="574009"/>
                </a:cubicBezTo>
                <a:cubicBezTo>
                  <a:pt x="603124" y="560098"/>
                  <a:pt x="598138" y="553757"/>
                  <a:pt x="593091" y="547417"/>
                </a:cubicBezTo>
                <a:cubicBezTo>
                  <a:pt x="585458" y="547417"/>
                  <a:pt x="577886" y="547417"/>
                  <a:pt x="570253" y="547417"/>
                </a:cubicBezTo>
                <a:cubicBezTo>
                  <a:pt x="552524" y="525872"/>
                  <a:pt x="521131" y="517993"/>
                  <a:pt x="513252" y="486599"/>
                </a:cubicBezTo>
                <a:cubicBezTo>
                  <a:pt x="512207" y="478782"/>
                  <a:pt x="499094" y="483029"/>
                  <a:pt x="498048" y="475211"/>
                </a:cubicBezTo>
                <a:cubicBezTo>
                  <a:pt x="500757" y="455082"/>
                  <a:pt x="520208" y="451759"/>
                  <a:pt x="517069" y="425782"/>
                </a:cubicBezTo>
                <a:cubicBezTo>
                  <a:pt x="515283" y="413840"/>
                  <a:pt x="527287" y="415749"/>
                  <a:pt x="528457" y="406761"/>
                </a:cubicBezTo>
                <a:cubicBezTo>
                  <a:pt x="534490" y="377338"/>
                  <a:pt x="531720" y="339050"/>
                  <a:pt x="532273" y="304148"/>
                </a:cubicBezTo>
                <a:cubicBezTo>
                  <a:pt x="549940" y="296515"/>
                  <a:pt x="555357" y="276571"/>
                  <a:pt x="570253" y="266106"/>
                </a:cubicBezTo>
                <a:cubicBezTo>
                  <a:pt x="601954" y="263583"/>
                  <a:pt x="643751" y="271154"/>
                  <a:pt x="669112" y="262290"/>
                </a:cubicBezTo>
                <a:cubicBezTo>
                  <a:pt x="681915" y="263398"/>
                  <a:pt x="680131" y="279156"/>
                  <a:pt x="691888" y="281310"/>
                </a:cubicBezTo>
                <a:cubicBezTo>
                  <a:pt x="705492" y="281002"/>
                  <a:pt x="694904" y="256504"/>
                  <a:pt x="703276" y="250902"/>
                </a:cubicBezTo>
                <a:cubicBezTo>
                  <a:pt x="722543" y="254410"/>
                  <a:pt x="729744" y="254041"/>
                  <a:pt x="741316" y="243269"/>
                </a:cubicBezTo>
                <a:cubicBezTo>
                  <a:pt x="736577" y="234098"/>
                  <a:pt x="725743" y="231020"/>
                  <a:pt x="714725" y="228064"/>
                </a:cubicBezTo>
                <a:cubicBezTo>
                  <a:pt x="719649" y="205351"/>
                  <a:pt x="707523" y="199749"/>
                  <a:pt x="703337" y="186269"/>
                </a:cubicBezTo>
                <a:cubicBezTo>
                  <a:pt x="729806" y="165401"/>
                  <a:pt x="742487" y="205720"/>
                  <a:pt x="756521" y="220493"/>
                </a:cubicBezTo>
                <a:cubicBezTo>
                  <a:pt x="761384" y="215199"/>
                  <a:pt x="774495" y="218155"/>
                  <a:pt x="779359" y="212860"/>
                </a:cubicBezTo>
                <a:cubicBezTo>
                  <a:pt x="774434" y="197471"/>
                  <a:pt x="761754" y="189900"/>
                  <a:pt x="752766" y="178636"/>
                </a:cubicBezTo>
                <a:cubicBezTo>
                  <a:pt x="750673" y="165155"/>
                  <a:pt x="766247" y="169279"/>
                  <a:pt x="764154" y="155860"/>
                </a:cubicBezTo>
                <a:cubicBezTo>
                  <a:pt x="767110" y="138931"/>
                  <a:pt x="759106" y="133023"/>
                  <a:pt x="760337" y="117818"/>
                </a:cubicBezTo>
                <a:cubicBezTo>
                  <a:pt x="765078" y="106061"/>
                  <a:pt x="774373" y="98859"/>
                  <a:pt x="783175" y="91226"/>
                </a:cubicBezTo>
                <a:cubicBezTo>
                  <a:pt x="784406" y="77253"/>
                  <a:pt x="779913" y="57555"/>
                  <a:pt x="786930" y="49369"/>
                </a:cubicBezTo>
                <a:cubicBezTo>
                  <a:pt x="798071" y="44998"/>
                  <a:pt x="793516" y="59771"/>
                  <a:pt x="798317" y="64572"/>
                </a:cubicBezTo>
                <a:cubicBezTo>
                  <a:pt x="799610" y="65804"/>
                  <a:pt x="804720" y="63279"/>
                  <a:pt x="805950" y="64572"/>
                </a:cubicBezTo>
                <a:cubicBezTo>
                  <a:pt x="811614" y="70420"/>
                  <a:pt x="816231" y="77007"/>
                  <a:pt x="821155" y="83593"/>
                </a:cubicBezTo>
                <a:cubicBezTo>
                  <a:pt x="833527" y="81377"/>
                  <a:pt x="838821" y="86179"/>
                  <a:pt x="847809" y="87409"/>
                </a:cubicBezTo>
                <a:cubicBezTo>
                  <a:pt x="845962" y="99351"/>
                  <a:pt x="853225" y="102306"/>
                  <a:pt x="855380" y="110247"/>
                </a:cubicBezTo>
                <a:cubicBezTo>
                  <a:pt x="863936" y="104830"/>
                  <a:pt x="862643" y="89625"/>
                  <a:pt x="870584" y="83593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5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" name="Google Shape;470;p12"/>
          <p:cNvSpPr/>
          <p:nvPr/>
        </p:nvSpPr>
        <p:spPr>
          <a:xfrm rot="5400000" flipH="1">
            <a:off x="10554829" y="-192236"/>
            <a:ext cx="1466811" cy="1851281"/>
          </a:xfrm>
          <a:custGeom>
            <a:avLst/>
            <a:gdLst/>
            <a:ahLst/>
            <a:cxnLst/>
            <a:rect l="l" t="t" r="r" b="b"/>
            <a:pathLst>
              <a:path w="1466811" h="1851281" extrusionOk="0">
                <a:moveTo>
                  <a:pt x="27352" y="19723"/>
                </a:moveTo>
                <a:cubicBezTo>
                  <a:pt x="27455" y="32722"/>
                  <a:pt x="24896" y="44286"/>
                  <a:pt x="3609" y="45617"/>
                </a:cubicBezTo>
                <a:cubicBezTo>
                  <a:pt x="-6012" y="30674"/>
                  <a:pt x="7396" y="28219"/>
                  <a:pt x="845" y="15017"/>
                </a:cubicBezTo>
                <a:cubicBezTo>
                  <a:pt x="12411" y="11741"/>
                  <a:pt x="12820" y="28628"/>
                  <a:pt x="27352" y="19723"/>
                </a:cubicBezTo>
                <a:close/>
                <a:moveTo>
                  <a:pt x="271852" y="16959"/>
                </a:moveTo>
                <a:cubicBezTo>
                  <a:pt x="268678" y="23304"/>
                  <a:pt x="257011" y="25044"/>
                  <a:pt x="257932" y="33641"/>
                </a:cubicBezTo>
                <a:cubicBezTo>
                  <a:pt x="245650" y="35382"/>
                  <a:pt x="241966" y="21257"/>
                  <a:pt x="229684" y="23100"/>
                </a:cubicBezTo>
                <a:cubicBezTo>
                  <a:pt x="222419" y="34050"/>
                  <a:pt x="217711" y="74476"/>
                  <a:pt x="237566" y="71100"/>
                </a:cubicBezTo>
                <a:cubicBezTo>
                  <a:pt x="241353" y="86144"/>
                  <a:pt x="217405" y="86041"/>
                  <a:pt x="221293" y="101086"/>
                </a:cubicBezTo>
                <a:cubicBezTo>
                  <a:pt x="198368" y="88088"/>
                  <a:pt x="184245" y="114391"/>
                  <a:pt x="169199" y="116438"/>
                </a:cubicBezTo>
                <a:cubicBezTo>
                  <a:pt x="146480" y="101699"/>
                  <a:pt x="118746" y="96172"/>
                  <a:pt x="104212" y="66392"/>
                </a:cubicBezTo>
                <a:cubicBezTo>
                  <a:pt x="86020" y="52959"/>
                  <a:pt x="65526" y="43843"/>
                  <a:pt x="53178" y="19703"/>
                </a:cubicBezTo>
                <a:lnTo>
                  <a:pt x="47079" y="3"/>
                </a:lnTo>
                <a:lnTo>
                  <a:pt x="213467" y="3"/>
                </a:lnTo>
                <a:lnTo>
                  <a:pt x="213433" y="943"/>
                </a:lnTo>
                <a:cubicBezTo>
                  <a:pt x="210886" y="8061"/>
                  <a:pt x="204380" y="6776"/>
                  <a:pt x="216585" y="20745"/>
                </a:cubicBezTo>
                <a:cubicBezTo>
                  <a:pt x="223954" y="18290"/>
                  <a:pt x="224363" y="12021"/>
                  <a:pt x="224760" y="5752"/>
                </a:cubicBezTo>
                <a:lnTo>
                  <a:pt x="227866" y="3"/>
                </a:lnTo>
                <a:lnTo>
                  <a:pt x="259490" y="3"/>
                </a:lnTo>
                <a:close/>
                <a:moveTo>
                  <a:pt x="311561" y="728248"/>
                </a:moveTo>
                <a:cubicBezTo>
                  <a:pt x="301940" y="731115"/>
                  <a:pt x="292217" y="733878"/>
                  <a:pt x="282598" y="736744"/>
                </a:cubicBezTo>
                <a:cubicBezTo>
                  <a:pt x="280244" y="726201"/>
                  <a:pt x="271954" y="726611"/>
                  <a:pt x="270010" y="715251"/>
                </a:cubicBezTo>
                <a:cubicBezTo>
                  <a:pt x="285770" y="716172"/>
                  <a:pt x="304908" y="710645"/>
                  <a:pt x="311561" y="728248"/>
                </a:cubicBezTo>
                <a:close/>
                <a:moveTo>
                  <a:pt x="442767" y="1066803"/>
                </a:moveTo>
                <a:cubicBezTo>
                  <a:pt x="429871" y="1072535"/>
                  <a:pt x="420249" y="1072432"/>
                  <a:pt x="412164" y="1069568"/>
                </a:cubicBezTo>
                <a:cubicBezTo>
                  <a:pt x="408377" y="1059436"/>
                  <a:pt x="415646" y="1055340"/>
                  <a:pt x="411141" y="1044696"/>
                </a:cubicBezTo>
                <a:cubicBezTo>
                  <a:pt x="427722" y="1041013"/>
                  <a:pt x="438774" y="1047460"/>
                  <a:pt x="442767" y="1066803"/>
                </a:cubicBezTo>
                <a:close/>
                <a:moveTo>
                  <a:pt x="446170" y="289323"/>
                </a:moveTo>
                <a:cubicBezTo>
                  <a:pt x="447731" y="294645"/>
                  <a:pt x="447424" y="300504"/>
                  <a:pt x="444814" y="305365"/>
                </a:cubicBezTo>
                <a:cubicBezTo>
                  <a:pt x="435398" y="304956"/>
                  <a:pt x="427722" y="301170"/>
                  <a:pt x="418307" y="300659"/>
                </a:cubicBezTo>
                <a:cubicBezTo>
                  <a:pt x="420865" y="290731"/>
                  <a:pt x="421580" y="279781"/>
                  <a:pt x="436320" y="276505"/>
                </a:cubicBezTo>
                <a:cubicBezTo>
                  <a:pt x="441181" y="279217"/>
                  <a:pt x="444609" y="284001"/>
                  <a:pt x="446170" y="289323"/>
                </a:cubicBezTo>
                <a:close/>
                <a:moveTo>
                  <a:pt x="480736" y="43264"/>
                </a:moveTo>
                <a:cubicBezTo>
                  <a:pt x="464463" y="55135"/>
                  <a:pt x="466305" y="50632"/>
                  <a:pt x="450135" y="46027"/>
                </a:cubicBezTo>
                <a:cubicBezTo>
                  <a:pt x="451771" y="40500"/>
                  <a:pt x="453409" y="34871"/>
                  <a:pt x="450851" y="26992"/>
                </a:cubicBezTo>
                <a:cubicBezTo>
                  <a:pt x="457861" y="26020"/>
                  <a:pt x="464923" y="24945"/>
                  <a:pt x="470438" y="26685"/>
                </a:cubicBezTo>
                <a:cubicBezTo>
                  <a:pt x="475952" y="28424"/>
                  <a:pt x="479917" y="32978"/>
                  <a:pt x="480736" y="43264"/>
                </a:cubicBezTo>
                <a:close/>
                <a:moveTo>
                  <a:pt x="513713" y="379633"/>
                </a:moveTo>
                <a:cubicBezTo>
                  <a:pt x="513067" y="382192"/>
                  <a:pt x="510706" y="384859"/>
                  <a:pt x="505845" y="387340"/>
                </a:cubicBezTo>
                <a:cubicBezTo>
                  <a:pt x="499601" y="380484"/>
                  <a:pt x="493972" y="373729"/>
                  <a:pt x="494484" y="367486"/>
                </a:cubicBezTo>
                <a:cubicBezTo>
                  <a:pt x="502160" y="365260"/>
                  <a:pt x="515651" y="371958"/>
                  <a:pt x="513713" y="379633"/>
                </a:cubicBezTo>
                <a:close/>
                <a:moveTo>
                  <a:pt x="535217" y="518339"/>
                </a:moveTo>
                <a:cubicBezTo>
                  <a:pt x="530305" y="535738"/>
                  <a:pt x="516692" y="551908"/>
                  <a:pt x="496837" y="554467"/>
                </a:cubicBezTo>
                <a:cubicBezTo>
                  <a:pt x="479644" y="532668"/>
                  <a:pt x="465929" y="535431"/>
                  <a:pt x="466646" y="511381"/>
                </a:cubicBezTo>
                <a:cubicBezTo>
                  <a:pt x="475346" y="504216"/>
                  <a:pt x="484043" y="497154"/>
                  <a:pt x="492743" y="489990"/>
                </a:cubicBezTo>
                <a:cubicBezTo>
                  <a:pt x="509015" y="494596"/>
                  <a:pt x="528153" y="494699"/>
                  <a:pt x="535217" y="518339"/>
                </a:cubicBezTo>
                <a:close/>
                <a:moveTo>
                  <a:pt x="573494" y="588957"/>
                </a:moveTo>
                <a:cubicBezTo>
                  <a:pt x="575641" y="591210"/>
                  <a:pt x="555275" y="595507"/>
                  <a:pt x="549442" y="589162"/>
                </a:cubicBezTo>
                <a:cubicBezTo>
                  <a:pt x="553793" y="585632"/>
                  <a:pt x="557911" y="584429"/>
                  <a:pt x="561890" y="584685"/>
                </a:cubicBezTo>
                <a:cubicBezTo>
                  <a:pt x="565869" y="584940"/>
                  <a:pt x="569708" y="586655"/>
                  <a:pt x="573494" y="588957"/>
                </a:cubicBezTo>
                <a:close/>
                <a:moveTo>
                  <a:pt x="580892" y="185087"/>
                </a:moveTo>
                <a:lnTo>
                  <a:pt x="560027" y="193606"/>
                </a:lnTo>
                <a:cubicBezTo>
                  <a:pt x="551251" y="196191"/>
                  <a:pt x="542143" y="197700"/>
                  <a:pt x="527201" y="199746"/>
                </a:cubicBezTo>
                <a:lnTo>
                  <a:pt x="511592" y="221243"/>
                </a:lnTo>
                <a:lnTo>
                  <a:pt x="531123" y="206396"/>
                </a:lnTo>
                <a:cubicBezTo>
                  <a:pt x="543711" y="200564"/>
                  <a:pt x="555608" y="201350"/>
                  <a:pt x="568282" y="194595"/>
                </a:cubicBezTo>
                <a:close/>
                <a:moveTo>
                  <a:pt x="591722" y="186117"/>
                </a:moveTo>
                <a:lnTo>
                  <a:pt x="590858" y="181018"/>
                </a:lnTo>
                <a:lnTo>
                  <a:pt x="581515" y="184833"/>
                </a:lnTo>
                <a:close/>
                <a:moveTo>
                  <a:pt x="603254" y="82205"/>
                </a:moveTo>
                <a:cubicBezTo>
                  <a:pt x="600964" y="89293"/>
                  <a:pt x="593979" y="95817"/>
                  <a:pt x="583897" y="94640"/>
                </a:cubicBezTo>
                <a:cubicBezTo>
                  <a:pt x="581262" y="90393"/>
                  <a:pt x="580661" y="87246"/>
                  <a:pt x="581227" y="84729"/>
                </a:cubicBezTo>
                <a:cubicBezTo>
                  <a:pt x="582926" y="77178"/>
                  <a:pt x="595130" y="75297"/>
                  <a:pt x="594440" y="66393"/>
                </a:cubicBezTo>
                <a:cubicBezTo>
                  <a:pt x="603139" y="67468"/>
                  <a:pt x="605544" y="75118"/>
                  <a:pt x="603254" y="82205"/>
                </a:cubicBezTo>
                <a:close/>
                <a:moveTo>
                  <a:pt x="722165" y="72842"/>
                </a:moveTo>
                <a:cubicBezTo>
                  <a:pt x="703129" y="83997"/>
                  <a:pt x="708145" y="77754"/>
                  <a:pt x="689211" y="88806"/>
                </a:cubicBezTo>
                <a:cubicBezTo>
                  <a:pt x="682251" y="83588"/>
                  <a:pt x="676930" y="75604"/>
                  <a:pt x="674780" y="61686"/>
                </a:cubicBezTo>
                <a:cubicBezTo>
                  <a:pt x="698831" y="58001"/>
                  <a:pt x="693099" y="59740"/>
                  <a:pt x="715307" y="49711"/>
                </a:cubicBezTo>
                <a:cubicBezTo>
                  <a:pt x="717559" y="57387"/>
                  <a:pt x="719914" y="65165"/>
                  <a:pt x="722165" y="72842"/>
                </a:cubicBezTo>
                <a:close/>
                <a:moveTo>
                  <a:pt x="747242" y="115825"/>
                </a:moveTo>
                <a:cubicBezTo>
                  <a:pt x="724622" y="127492"/>
                  <a:pt x="706814" y="103443"/>
                  <a:pt x="713980" y="87885"/>
                </a:cubicBezTo>
                <a:cubicBezTo>
                  <a:pt x="723804" y="87682"/>
                  <a:pt x="724315" y="104670"/>
                  <a:pt x="740487" y="92696"/>
                </a:cubicBezTo>
                <a:cubicBezTo>
                  <a:pt x="742738" y="100473"/>
                  <a:pt x="745091" y="108149"/>
                  <a:pt x="747242" y="115825"/>
                </a:cubicBezTo>
                <a:close/>
                <a:moveTo>
                  <a:pt x="765041" y="594855"/>
                </a:moveTo>
                <a:cubicBezTo>
                  <a:pt x="764287" y="589444"/>
                  <a:pt x="762573" y="583943"/>
                  <a:pt x="763750" y="578723"/>
                </a:cubicBezTo>
                <a:cubicBezTo>
                  <a:pt x="754539" y="582971"/>
                  <a:pt x="750317" y="590083"/>
                  <a:pt x="750112" y="596544"/>
                </a:cubicBezTo>
                <a:cubicBezTo>
                  <a:pt x="749908" y="603004"/>
                  <a:pt x="753720" y="608812"/>
                  <a:pt x="760577" y="610450"/>
                </a:cubicBezTo>
                <a:cubicBezTo>
                  <a:pt x="765592" y="605589"/>
                  <a:pt x="765796" y="600267"/>
                  <a:pt x="765041" y="594855"/>
                </a:cubicBezTo>
                <a:close/>
                <a:moveTo>
                  <a:pt x="797580" y="1345140"/>
                </a:moveTo>
                <a:cubicBezTo>
                  <a:pt x="796211" y="1355003"/>
                  <a:pt x="792220" y="1365851"/>
                  <a:pt x="790736" y="1372912"/>
                </a:cubicBezTo>
                <a:cubicBezTo>
                  <a:pt x="788688" y="1382431"/>
                  <a:pt x="800458" y="1392563"/>
                  <a:pt x="784288" y="1393689"/>
                </a:cubicBezTo>
                <a:cubicBezTo>
                  <a:pt x="785414" y="1382175"/>
                  <a:pt x="783061" y="1368768"/>
                  <a:pt x="782152" y="1356141"/>
                </a:cubicBezTo>
                <a:cubicBezTo>
                  <a:pt x="781244" y="1343515"/>
                  <a:pt x="781781" y="1331668"/>
                  <a:pt x="788688" y="1323276"/>
                </a:cubicBezTo>
                <a:cubicBezTo>
                  <a:pt x="797695" y="1326398"/>
                  <a:pt x="798949" y="1335276"/>
                  <a:pt x="797580" y="1345140"/>
                </a:cubicBezTo>
                <a:close/>
                <a:moveTo>
                  <a:pt x="811239" y="874189"/>
                </a:moveTo>
                <a:cubicBezTo>
                  <a:pt x="807349" y="880022"/>
                  <a:pt x="800391" y="885548"/>
                  <a:pt x="801413" y="891894"/>
                </a:cubicBezTo>
                <a:cubicBezTo>
                  <a:pt x="791793" y="898853"/>
                  <a:pt x="777158" y="875928"/>
                  <a:pt x="777158" y="868048"/>
                </a:cubicBezTo>
                <a:cubicBezTo>
                  <a:pt x="781968" y="864057"/>
                  <a:pt x="786881" y="860168"/>
                  <a:pt x="791690" y="856176"/>
                </a:cubicBezTo>
                <a:cubicBezTo>
                  <a:pt x="798753" y="856687"/>
                  <a:pt x="804892" y="866410"/>
                  <a:pt x="811239" y="874189"/>
                </a:cubicBezTo>
                <a:close/>
                <a:moveTo>
                  <a:pt x="822290" y="448745"/>
                </a:moveTo>
                <a:cubicBezTo>
                  <a:pt x="819400" y="443962"/>
                  <a:pt x="816444" y="442497"/>
                  <a:pt x="813871" y="442953"/>
                </a:cubicBezTo>
                <a:cubicBezTo>
                  <a:pt x="810011" y="443637"/>
                  <a:pt x="807012" y="448641"/>
                  <a:pt x="806378" y="453245"/>
                </a:cubicBezTo>
                <a:cubicBezTo>
                  <a:pt x="805744" y="457849"/>
                  <a:pt x="807476" y="462051"/>
                  <a:pt x="813079" y="461130"/>
                </a:cubicBezTo>
                <a:cubicBezTo>
                  <a:pt x="810009" y="456422"/>
                  <a:pt x="817891" y="452739"/>
                  <a:pt x="822290" y="448745"/>
                </a:cubicBezTo>
                <a:close/>
                <a:moveTo>
                  <a:pt x="831878" y="1448853"/>
                </a:moveTo>
                <a:cubicBezTo>
                  <a:pt x="836689" y="1483137"/>
                  <a:pt x="780705" y="1515170"/>
                  <a:pt x="760134" y="1482524"/>
                </a:cubicBezTo>
                <a:cubicBezTo>
                  <a:pt x="754301" y="1456810"/>
                  <a:pt x="786118" y="1438465"/>
                  <a:pt x="810983" y="1440096"/>
                </a:cubicBezTo>
                <a:cubicBezTo>
                  <a:pt x="819271" y="1440639"/>
                  <a:pt x="826787" y="1443403"/>
                  <a:pt x="831878" y="1448853"/>
                </a:cubicBezTo>
                <a:close/>
                <a:moveTo>
                  <a:pt x="832423" y="164538"/>
                </a:moveTo>
                <a:cubicBezTo>
                  <a:pt x="836798" y="176743"/>
                  <a:pt x="816822" y="196143"/>
                  <a:pt x="800040" y="204174"/>
                </a:cubicBezTo>
                <a:lnTo>
                  <a:pt x="786916" y="207348"/>
                </a:lnTo>
                <a:lnTo>
                  <a:pt x="787872" y="210594"/>
                </a:lnTo>
                <a:cubicBezTo>
                  <a:pt x="782139" y="212334"/>
                  <a:pt x="776305" y="213972"/>
                  <a:pt x="770471" y="215710"/>
                </a:cubicBezTo>
                <a:cubicBezTo>
                  <a:pt x="768527" y="207422"/>
                  <a:pt x="766583" y="199131"/>
                  <a:pt x="759624" y="200155"/>
                </a:cubicBezTo>
                <a:cubicBezTo>
                  <a:pt x="759727" y="190944"/>
                  <a:pt x="764844" y="199235"/>
                  <a:pt x="771189" y="196776"/>
                </a:cubicBezTo>
                <a:cubicBezTo>
                  <a:pt x="787461" y="191864"/>
                  <a:pt x="752766" y="185008"/>
                  <a:pt x="779376" y="181733"/>
                </a:cubicBezTo>
                <a:lnTo>
                  <a:pt x="779806" y="183192"/>
                </a:lnTo>
                <a:lnTo>
                  <a:pt x="811853" y="157067"/>
                </a:lnTo>
                <a:cubicBezTo>
                  <a:pt x="818811" y="158602"/>
                  <a:pt x="825156" y="166073"/>
                  <a:pt x="832423" y="164538"/>
                </a:cubicBezTo>
                <a:close/>
                <a:moveTo>
                  <a:pt x="842895" y="1126952"/>
                </a:moveTo>
                <a:cubicBezTo>
                  <a:pt x="843320" y="1130807"/>
                  <a:pt x="842776" y="1134607"/>
                  <a:pt x="840883" y="1138035"/>
                </a:cubicBezTo>
                <a:cubicBezTo>
                  <a:pt x="817958" y="1141719"/>
                  <a:pt x="794523" y="1146119"/>
                  <a:pt x="786129" y="1122785"/>
                </a:cubicBezTo>
                <a:cubicBezTo>
                  <a:pt x="799946" y="1136602"/>
                  <a:pt x="810487" y="1103340"/>
                  <a:pt x="792576" y="1102009"/>
                </a:cubicBezTo>
                <a:cubicBezTo>
                  <a:pt x="798667" y="1095561"/>
                  <a:pt x="802748" y="1092939"/>
                  <a:pt x="805562" y="1092763"/>
                </a:cubicBezTo>
                <a:cubicBezTo>
                  <a:pt x="814006" y="1092236"/>
                  <a:pt x="811050" y="1113727"/>
                  <a:pt x="816730" y="1120021"/>
                </a:cubicBezTo>
                <a:cubicBezTo>
                  <a:pt x="829830" y="1118997"/>
                  <a:pt x="825327" y="1108457"/>
                  <a:pt x="823177" y="1099246"/>
                </a:cubicBezTo>
                <a:cubicBezTo>
                  <a:pt x="831621" y="1103315"/>
                  <a:pt x="841619" y="1115385"/>
                  <a:pt x="842895" y="1126952"/>
                </a:cubicBezTo>
                <a:close/>
                <a:moveTo>
                  <a:pt x="862068" y="1081538"/>
                </a:moveTo>
                <a:cubicBezTo>
                  <a:pt x="851936" y="1085429"/>
                  <a:pt x="847740" y="1078163"/>
                  <a:pt x="837199" y="1082562"/>
                </a:cubicBezTo>
                <a:cubicBezTo>
                  <a:pt x="834999" y="1078162"/>
                  <a:pt x="835639" y="1075271"/>
                  <a:pt x="836598" y="1072546"/>
                </a:cubicBezTo>
                <a:cubicBezTo>
                  <a:pt x="837557" y="1069821"/>
                  <a:pt x="838837" y="1067262"/>
                  <a:pt x="837916" y="1063528"/>
                </a:cubicBezTo>
                <a:cubicBezTo>
                  <a:pt x="852653" y="1057284"/>
                  <a:pt x="859306" y="1065983"/>
                  <a:pt x="862068" y="1081538"/>
                </a:cubicBezTo>
                <a:close/>
                <a:moveTo>
                  <a:pt x="899355" y="240476"/>
                </a:moveTo>
                <a:cubicBezTo>
                  <a:pt x="898128" y="248767"/>
                  <a:pt x="882673" y="249996"/>
                  <a:pt x="873156" y="261867"/>
                </a:cubicBezTo>
                <a:cubicBezTo>
                  <a:pt x="876738" y="253372"/>
                  <a:pt x="874282" y="244162"/>
                  <a:pt x="870597" y="234951"/>
                </a:cubicBezTo>
                <a:cubicBezTo>
                  <a:pt x="875612" y="233363"/>
                  <a:pt x="880550" y="232801"/>
                  <a:pt x="885360" y="233607"/>
                </a:cubicBezTo>
                <a:cubicBezTo>
                  <a:pt x="890170" y="234412"/>
                  <a:pt x="894852" y="236587"/>
                  <a:pt x="899355" y="240476"/>
                </a:cubicBezTo>
                <a:close/>
                <a:moveTo>
                  <a:pt x="923654" y="1366657"/>
                </a:moveTo>
                <a:cubicBezTo>
                  <a:pt x="923526" y="1376316"/>
                  <a:pt x="918563" y="1386934"/>
                  <a:pt x="908431" y="1388572"/>
                </a:cubicBezTo>
                <a:cubicBezTo>
                  <a:pt x="904389" y="1379872"/>
                  <a:pt x="904798" y="1373604"/>
                  <a:pt x="906192" y="1367885"/>
                </a:cubicBezTo>
                <a:cubicBezTo>
                  <a:pt x="907587" y="1362167"/>
                  <a:pt x="909966" y="1356998"/>
                  <a:pt x="909863" y="1350500"/>
                </a:cubicBezTo>
                <a:cubicBezTo>
                  <a:pt x="919074" y="1348299"/>
                  <a:pt x="923782" y="1356998"/>
                  <a:pt x="923654" y="1366657"/>
                </a:cubicBezTo>
                <a:close/>
                <a:moveTo>
                  <a:pt x="929446" y="864773"/>
                </a:moveTo>
                <a:cubicBezTo>
                  <a:pt x="914913" y="876645"/>
                  <a:pt x="902426" y="869072"/>
                  <a:pt x="887995" y="879307"/>
                </a:cubicBezTo>
                <a:cubicBezTo>
                  <a:pt x="878733" y="871732"/>
                  <a:pt x="877403" y="864926"/>
                  <a:pt x="877902" y="858299"/>
                </a:cubicBezTo>
                <a:cubicBezTo>
                  <a:pt x="878401" y="851673"/>
                  <a:pt x="880729" y="845225"/>
                  <a:pt x="878785" y="838368"/>
                </a:cubicBezTo>
                <a:cubicBezTo>
                  <a:pt x="881139" y="837089"/>
                  <a:pt x="883365" y="837051"/>
                  <a:pt x="885513" y="837769"/>
                </a:cubicBezTo>
                <a:cubicBezTo>
                  <a:pt x="891961" y="839922"/>
                  <a:pt x="897719" y="848884"/>
                  <a:pt x="904167" y="851571"/>
                </a:cubicBezTo>
                <a:cubicBezTo>
                  <a:pt x="913479" y="847683"/>
                  <a:pt x="921872" y="852595"/>
                  <a:pt x="929446" y="864773"/>
                </a:cubicBezTo>
                <a:close/>
                <a:moveTo>
                  <a:pt x="984914" y="606459"/>
                </a:moveTo>
                <a:cubicBezTo>
                  <a:pt x="980310" y="598988"/>
                  <a:pt x="975296" y="595713"/>
                  <a:pt x="970178" y="594280"/>
                </a:cubicBezTo>
                <a:cubicBezTo>
                  <a:pt x="965163" y="597759"/>
                  <a:pt x="962374" y="601494"/>
                  <a:pt x="961607" y="605435"/>
                </a:cubicBezTo>
                <a:cubicBezTo>
                  <a:pt x="960839" y="609375"/>
                  <a:pt x="962093" y="613520"/>
                  <a:pt x="965164" y="617819"/>
                </a:cubicBezTo>
                <a:cubicBezTo>
                  <a:pt x="971302" y="618331"/>
                  <a:pt x="978058" y="612703"/>
                  <a:pt x="984914" y="606459"/>
                </a:cubicBezTo>
                <a:close/>
                <a:moveTo>
                  <a:pt x="1026469" y="485384"/>
                </a:moveTo>
                <a:cubicBezTo>
                  <a:pt x="1004131" y="513862"/>
                  <a:pt x="970569" y="505610"/>
                  <a:pt x="961703" y="484593"/>
                </a:cubicBezTo>
                <a:cubicBezTo>
                  <a:pt x="958748" y="477588"/>
                  <a:pt x="958537" y="469164"/>
                  <a:pt x="962400" y="460209"/>
                </a:cubicBezTo>
                <a:cubicBezTo>
                  <a:pt x="975193" y="447722"/>
                  <a:pt x="986963" y="445983"/>
                  <a:pt x="998529" y="445266"/>
                </a:cubicBezTo>
                <a:cubicBezTo>
                  <a:pt x="1007535" y="458571"/>
                  <a:pt x="1025852" y="472899"/>
                  <a:pt x="1026469" y="485384"/>
                </a:cubicBezTo>
                <a:close/>
                <a:moveTo>
                  <a:pt x="1031996" y="325935"/>
                </a:moveTo>
                <a:cubicBezTo>
                  <a:pt x="1033837" y="329721"/>
                  <a:pt x="1027798" y="332587"/>
                  <a:pt x="1030870" y="336476"/>
                </a:cubicBezTo>
                <a:cubicBezTo>
                  <a:pt x="1023295" y="342311"/>
                  <a:pt x="1015210" y="331256"/>
                  <a:pt x="1016132" y="324400"/>
                </a:cubicBezTo>
                <a:cubicBezTo>
                  <a:pt x="1019099" y="321227"/>
                  <a:pt x="1021607" y="322659"/>
                  <a:pt x="1024101" y="324361"/>
                </a:cubicBezTo>
                <a:cubicBezTo>
                  <a:pt x="1026596" y="326063"/>
                  <a:pt x="1029078" y="328033"/>
                  <a:pt x="1031996" y="325935"/>
                </a:cubicBezTo>
                <a:close/>
                <a:moveTo>
                  <a:pt x="1056965" y="893751"/>
                </a:moveTo>
                <a:cubicBezTo>
                  <a:pt x="1056018" y="899879"/>
                  <a:pt x="1052513" y="905763"/>
                  <a:pt x="1044785" y="911237"/>
                </a:cubicBezTo>
                <a:cubicBezTo>
                  <a:pt x="1033374" y="908372"/>
                  <a:pt x="1031788" y="901797"/>
                  <a:pt x="1032338" y="894403"/>
                </a:cubicBezTo>
                <a:cubicBezTo>
                  <a:pt x="1032889" y="887008"/>
                  <a:pt x="1035576" y="878795"/>
                  <a:pt x="1032710" y="872655"/>
                </a:cubicBezTo>
                <a:cubicBezTo>
                  <a:pt x="1036496" y="870301"/>
                  <a:pt x="1039950" y="871223"/>
                  <a:pt x="1043365" y="872540"/>
                </a:cubicBezTo>
                <a:cubicBezTo>
                  <a:pt x="1046781" y="873858"/>
                  <a:pt x="1050159" y="875571"/>
                  <a:pt x="1053793" y="874804"/>
                </a:cubicBezTo>
                <a:cubicBezTo>
                  <a:pt x="1056300" y="881252"/>
                  <a:pt x="1057912" y="887623"/>
                  <a:pt x="1056965" y="893751"/>
                </a:cubicBezTo>
                <a:close/>
                <a:moveTo>
                  <a:pt x="1088078" y="376901"/>
                </a:moveTo>
                <a:cubicBezTo>
                  <a:pt x="1083243" y="393328"/>
                  <a:pt x="1064589" y="387878"/>
                  <a:pt x="1060704" y="376484"/>
                </a:cubicBezTo>
                <a:cubicBezTo>
                  <a:pt x="1059409" y="372686"/>
                  <a:pt x="1059755" y="368227"/>
                  <a:pt x="1062800" y="363698"/>
                </a:cubicBezTo>
                <a:cubicBezTo>
                  <a:pt x="1072112" y="359809"/>
                  <a:pt x="1080505" y="364721"/>
                  <a:pt x="1088078" y="376901"/>
                </a:cubicBezTo>
                <a:close/>
                <a:moveTo>
                  <a:pt x="1098620" y="431347"/>
                </a:moveTo>
                <a:cubicBezTo>
                  <a:pt x="1104349" y="439023"/>
                  <a:pt x="1093400" y="447006"/>
                  <a:pt x="1086440" y="446084"/>
                </a:cubicBezTo>
                <a:cubicBezTo>
                  <a:pt x="1080709" y="438511"/>
                  <a:pt x="1091659" y="430426"/>
                  <a:pt x="1098620" y="431347"/>
                </a:cubicBezTo>
                <a:close/>
                <a:moveTo>
                  <a:pt x="1113663" y="283564"/>
                </a:moveTo>
                <a:cubicBezTo>
                  <a:pt x="1104862" y="275580"/>
                  <a:pt x="1115199" y="269440"/>
                  <a:pt x="1110491" y="261866"/>
                </a:cubicBezTo>
                <a:cubicBezTo>
                  <a:pt x="1103941" y="265141"/>
                  <a:pt x="1098517" y="257875"/>
                  <a:pt x="1091250" y="267906"/>
                </a:cubicBezTo>
                <a:cubicBezTo>
                  <a:pt x="1085212" y="257772"/>
                  <a:pt x="1077434" y="263710"/>
                  <a:pt x="1069655" y="271077"/>
                </a:cubicBezTo>
                <a:cubicBezTo>
                  <a:pt x="1071907" y="274047"/>
                  <a:pt x="1074262" y="276911"/>
                  <a:pt x="1076719" y="279879"/>
                </a:cubicBezTo>
                <a:cubicBezTo>
                  <a:pt x="1090022" y="270771"/>
                  <a:pt x="1100871" y="286634"/>
                  <a:pt x="1113663" y="283564"/>
                </a:cubicBezTo>
                <a:close/>
                <a:moveTo>
                  <a:pt x="1146823" y="852185"/>
                </a:moveTo>
                <a:cubicBezTo>
                  <a:pt x="1138226" y="858940"/>
                  <a:pt x="1126457" y="841338"/>
                  <a:pt x="1127275" y="834174"/>
                </a:cubicBezTo>
                <a:cubicBezTo>
                  <a:pt x="1129399" y="832459"/>
                  <a:pt x="1131727" y="832280"/>
                  <a:pt x="1134014" y="833087"/>
                </a:cubicBezTo>
                <a:cubicBezTo>
                  <a:pt x="1140874" y="835510"/>
                  <a:pt x="1147360" y="846812"/>
                  <a:pt x="1146823" y="852185"/>
                </a:cubicBezTo>
                <a:close/>
                <a:moveTo>
                  <a:pt x="1199600" y="1843388"/>
                </a:moveTo>
                <a:cubicBezTo>
                  <a:pt x="1184453" y="1855465"/>
                  <a:pt x="1180462" y="1850859"/>
                  <a:pt x="1163267" y="1847891"/>
                </a:cubicBezTo>
                <a:cubicBezTo>
                  <a:pt x="1159583" y="1837810"/>
                  <a:pt x="1159430" y="1829648"/>
                  <a:pt x="1162820" y="1823405"/>
                </a:cubicBezTo>
                <a:cubicBezTo>
                  <a:pt x="1166211" y="1817162"/>
                  <a:pt x="1173144" y="1812838"/>
                  <a:pt x="1183634" y="1810433"/>
                </a:cubicBezTo>
                <a:cubicBezTo>
                  <a:pt x="1192335" y="1815345"/>
                  <a:pt x="1196223" y="1828959"/>
                  <a:pt x="1199600" y="1843388"/>
                </a:cubicBezTo>
                <a:close/>
                <a:moveTo>
                  <a:pt x="1218117" y="612684"/>
                </a:moveTo>
                <a:cubicBezTo>
                  <a:pt x="1218925" y="610399"/>
                  <a:pt x="1218745" y="608071"/>
                  <a:pt x="1217031" y="605947"/>
                </a:cubicBezTo>
                <a:cubicBezTo>
                  <a:pt x="1209561" y="609221"/>
                  <a:pt x="1202805" y="605435"/>
                  <a:pt x="1194821" y="614338"/>
                </a:cubicBezTo>
                <a:cubicBezTo>
                  <a:pt x="1197689" y="618126"/>
                  <a:pt x="1194414" y="621400"/>
                  <a:pt x="1199018" y="625392"/>
                </a:cubicBezTo>
                <a:cubicBezTo>
                  <a:pt x="1204391" y="626006"/>
                  <a:pt x="1215694" y="619539"/>
                  <a:pt x="1218117" y="612684"/>
                </a:cubicBezTo>
                <a:close/>
                <a:moveTo>
                  <a:pt x="1219078" y="638184"/>
                </a:moveTo>
                <a:cubicBezTo>
                  <a:pt x="1197278" y="634092"/>
                  <a:pt x="1182336" y="642791"/>
                  <a:pt x="1163607" y="659268"/>
                </a:cubicBezTo>
                <a:cubicBezTo>
                  <a:pt x="1162072" y="676052"/>
                  <a:pt x="1172511" y="690995"/>
                  <a:pt x="1189705" y="691198"/>
                </a:cubicBezTo>
                <a:cubicBezTo>
                  <a:pt x="1212222" y="677280"/>
                  <a:pt x="1210787" y="669605"/>
                  <a:pt x="1214575" y="656403"/>
                </a:cubicBezTo>
                <a:cubicBezTo>
                  <a:pt x="1216417" y="649954"/>
                  <a:pt x="1222761" y="644325"/>
                  <a:pt x="1219078" y="638184"/>
                </a:cubicBezTo>
                <a:close/>
                <a:moveTo>
                  <a:pt x="1228184" y="1771557"/>
                </a:moveTo>
                <a:cubicBezTo>
                  <a:pt x="1228728" y="1776705"/>
                  <a:pt x="1228382" y="1781367"/>
                  <a:pt x="1226617" y="1785256"/>
                </a:cubicBezTo>
                <a:cubicBezTo>
                  <a:pt x="1197654" y="1792114"/>
                  <a:pt x="1164802" y="1748003"/>
                  <a:pt x="1183019" y="1722621"/>
                </a:cubicBezTo>
                <a:cubicBezTo>
                  <a:pt x="1172273" y="1718425"/>
                  <a:pt x="1162345" y="1713001"/>
                  <a:pt x="1152930" y="1706349"/>
                </a:cubicBezTo>
                <a:cubicBezTo>
                  <a:pt x="1150371" y="1695194"/>
                  <a:pt x="1170840" y="1696626"/>
                  <a:pt x="1165211" y="1683833"/>
                </a:cubicBezTo>
                <a:cubicBezTo>
                  <a:pt x="1174116" y="1685368"/>
                  <a:pt x="1179642" y="1693044"/>
                  <a:pt x="1183632" y="1703585"/>
                </a:cubicBezTo>
                <a:cubicBezTo>
                  <a:pt x="1191003" y="1713923"/>
                  <a:pt x="1205126" y="1711671"/>
                  <a:pt x="1213620" y="1719961"/>
                </a:cubicBezTo>
                <a:cubicBezTo>
                  <a:pt x="1216922" y="1736310"/>
                  <a:pt x="1226553" y="1756114"/>
                  <a:pt x="1228184" y="1771557"/>
                </a:cubicBezTo>
                <a:close/>
                <a:moveTo>
                  <a:pt x="1249986" y="622629"/>
                </a:moveTo>
                <a:cubicBezTo>
                  <a:pt x="1249986" y="612420"/>
                  <a:pt x="1240256" y="603765"/>
                  <a:pt x="1230772" y="605819"/>
                </a:cubicBezTo>
                <a:cubicBezTo>
                  <a:pt x="1227610" y="606503"/>
                  <a:pt x="1224476" y="608377"/>
                  <a:pt x="1221738" y="611780"/>
                </a:cubicBezTo>
                <a:cubicBezTo>
                  <a:pt x="1230437" y="622526"/>
                  <a:pt x="1239342" y="630713"/>
                  <a:pt x="1249986" y="622629"/>
                </a:cubicBezTo>
                <a:close/>
                <a:moveTo>
                  <a:pt x="1274924" y="785255"/>
                </a:moveTo>
                <a:cubicBezTo>
                  <a:pt x="1268937" y="784897"/>
                  <a:pt x="1267709" y="780676"/>
                  <a:pt x="1267952" y="776479"/>
                </a:cubicBezTo>
                <a:lnTo>
                  <a:pt x="1269306" y="770189"/>
                </a:lnTo>
                <a:lnTo>
                  <a:pt x="1257867" y="770720"/>
                </a:lnTo>
                <a:cubicBezTo>
                  <a:pt x="1252032" y="759461"/>
                  <a:pt x="1253465" y="748921"/>
                  <a:pt x="1250497" y="737971"/>
                </a:cubicBezTo>
                <a:cubicBezTo>
                  <a:pt x="1239546" y="738687"/>
                  <a:pt x="1236834" y="745953"/>
                  <a:pt x="1239009" y="754819"/>
                </a:cubicBezTo>
                <a:lnTo>
                  <a:pt x="1247117" y="766841"/>
                </a:lnTo>
                <a:lnTo>
                  <a:pt x="1249952" y="769659"/>
                </a:lnTo>
                <a:lnTo>
                  <a:pt x="1249330" y="770122"/>
                </a:lnTo>
                <a:lnTo>
                  <a:pt x="1256106" y="780170"/>
                </a:lnTo>
                <a:lnTo>
                  <a:pt x="1258011" y="780650"/>
                </a:lnTo>
                <a:cubicBezTo>
                  <a:pt x="1264152" y="781264"/>
                  <a:pt x="1270268" y="781929"/>
                  <a:pt x="1274924" y="785255"/>
                </a:cubicBezTo>
                <a:close/>
                <a:moveTo>
                  <a:pt x="1296222" y="550877"/>
                </a:moveTo>
                <a:lnTo>
                  <a:pt x="1284864" y="549020"/>
                </a:lnTo>
                <a:lnTo>
                  <a:pt x="1273743" y="544506"/>
                </a:lnTo>
                <a:lnTo>
                  <a:pt x="1271581" y="566135"/>
                </a:lnTo>
                <a:cubicBezTo>
                  <a:pt x="1275777" y="564191"/>
                  <a:pt x="1279948" y="562528"/>
                  <a:pt x="1284194" y="560174"/>
                </a:cubicBezTo>
                <a:close/>
                <a:moveTo>
                  <a:pt x="1319234" y="497024"/>
                </a:moveTo>
                <a:lnTo>
                  <a:pt x="1315587" y="501248"/>
                </a:lnTo>
                <a:lnTo>
                  <a:pt x="1315713" y="502312"/>
                </a:lnTo>
                <a:close/>
                <a:moveTo>
                  <a:pt x="1329472" y="542904"/>
                </a:moveTo>
                <a:cubicBezTo>
                  <a:pt x="1327068" y="535894"/>
                  <a:pt x="1322206" y="536994"/>
                  <a:pt x="1318420" y="540653"/>
                </a:cubicBezTo>
                <a:lnTo>
                  <a:pt x="1316263" y="546789"/>
                </a:lnTo>
                <a:lnTo>
                  <a:pt x="1315998" y="549350"/>
                </a:lnTo>
                <a:cubicBezTo>
                  <a:pt x="1309243" y="553956"/>
                  <a:pt x="1308731" y="559277"/>
                  <a:pt x="1314463" y="565214"/>
                </a:cubicBezTo>
                <a:lnTo>
                  <a:pt x="1317473" y="565204"/>
                </a:lnTo>
                <a:lnTo>
                  <a:pt x="1317717" y="563962"/>
                </a:lnTo>
                <a:cubicBezTo>
                  <a:pt x="1321414" y="560815"/>
                  <a:pt x="1326198" y="558819"/>
                  <a:pt x="1327119" y="556209"/>
                </a:cubicBezTo>
                <a:cubicBezTo>
                  <a:pt x="1327836" y="554162"/>
                  <a:pt x="1311562" y="543415"/>
                  <a:pt x="1329472" y="542904"/>
                </a:cubicBezTo>
                <a:close/>
                <a:moveTo>
                  <a:pt x="1378261" y="1400510"/>
                </a:moveTo>
                <a:cubicBezTo>
                  <a:pt x="1378491" y="1409130"/>
                  <a:pt x="1367725" y="1411778"/>
                  <a:pt x="1355981" y="1413850"/>
                </a:cubicBezTo>
                <a:cubicBezTo>
                  <a:pt x="1349739" y="1399114"/>
                  <a:pt x="1363658" y="1395430"/>
                  <a:pt x="1373995" y="1389698"/>
                </a:cubicBezTo>
                <a:cubicBezTo>
                  <a:pt x="1376886" y="1394099"/>
                  <a:pt x="1378185" y="1397636"/>
                  <a:pt x="1378261" y="1400510"/>
                </a:cubicBezTo>
                <a:close/>
                <a:moveTo>
                  <a:pt x="1429626" y="446641"/>
                </a:moveTo>
                <a:lnTo>
                  <a:pt x="1425736" y="446322"/>
                </a:lnTo>
                <a:cubicBezTo>
                  <a:pt x="1422874" y="445616"/>
                  <a:pt x="1420430" y="444145"/>
                  <a:pt x="1418920" y="440972"/>
                </a:cubicBezTo>
                <a:lnTo>
                  <a:pt x="1417094" y="434875"/>
                </a:lnTo>
                <a:lnTo>
                  <a:pt x="1412994" y="437028"/>
                </a:lnTo>
                <a:cubicBezTo>
                  <a:pt x="1407877" y="439075"/>
                  <a:pt x="1402581" y="441787"/>
                  <a:pt x="1398180" y="448234"/>
                </a:cubicBezTo>
                <a:cubicBezTo>
                  <a:pt x="1385386" y="442811"/>
                  <a:pt x="1371672" y="447007"/>
                  <a:pt x="1358879" y="441583"/>
                </a:cubicBezTo>
                <a:cubicBezTo>
                  <a:pt x="1354070" y="435749"/>
                  <a:pt x="1349361" y="429915"/>
                  <a:pt x="1344653" y="424185"/>
                </a:cubicBezTo>
                <a:cubicBezTo>
                  <a:pt x="1327869" y="441071"/>
                  <a:pt x="1314463" y="424082"/>
                  <a:pt x="1297371" y="443424"/>
                </a:cubicBezTo>
                <a:cubicBezTo>
                  <a:pt x="1289388" y="442913"/>
                  <a:pt x="1281713" y="440149"/>
                  <a:pt x="1273320" y="443630"/>
                </a:cubicBezTo>
                <a:cubicBezTo>
                  <a:pt x="1272501" y="453352"/>
                  <a:pt x="1289797" y="464815"/>
                  <a:pt x="1283554" y="474025"/>
                </a:cubicBezTo>
                <a:cubicBezTo>
                  <a:pt x="1275878" y="479859"/>
                  <a:pt x="1270146" y="466043"/>
                  <a:pt x="1262471" y="471877"/>
                </a:cubicBezTo>
                <a:cubicBezTo>
                  <a:pt x="1261346" y="486920"/>
                  <a:pt x="1264211" y="502272"/>
                  <a:pt x="1260528" y="517009"/>
                </a:cubicBezTo>
                <a:lnTo>
                  <a:pt x="1266327" y="527946"/>
                </a:lnTo>
                <a:lnTo>
                  <a:pt x="1278854" y="516533"/>
                </a:lnTo>
                <a:lnTo>
                  <a:pt x="1298010" y="509749"/>
                </a:lnTo>
                <a:lnTo>
                  <a:pt x="1299417" y="475664"/>
                </a:lnTo>
                <a:cubicBezTo>
                  <a:pt x="1303920" y="469829"/>
                  <a:pt x="1301669" y="463484"/>
                  <a:pt x="1309243" y="457957"/>
                </a:cubicBezTo>
                <a:cubicBezTo>
                  <a:pt x="1317226" y="458468"/>
                  <a:pt x="1323980" y="470750"/>
                  <a:pt x="1331144" y="478835"/>
                </a:cubicBezTo>
                <a:lnTo>
                  <a:pt x="1326726" y="487159"/>
                </a:lnTo>
                <a:lnTo>
                  <a:pt x="1359396" y="481691"/>
                </a:lnTo>
                <a:cubicBezTo>
                  <a:pt x="1369003" y="479554"/>
                  <a:pt x="1377984" y="476177"/>
                  <a:pt x="1389345" y="468603"/>
                </a:cubicBezTo>
                <a:cubicBezTo>
                  <a:pt x="1396201" y="473926"/>
                  <a:pt x="1401523" y="481908"/>
                  <a:pt x="1403672" y="495827"/>
                </a:cubicBezTo>
                <a:lnTo>
                  <a:pt x="1411008" y="486743"/>
                </a:lnTo>
                <a:lnTo>
                  <a:pt x="1410360" y="486920"/>
                </a:lnTo>
                <a:cubicBezTo>
                  <a:pt x="1411076" y="477198"/>
                  <a:pt x="1407187" y="467066"/>
                  <a:pt x="1410666" y="457651"/>
                </a:cubicBezTo>
                <a:cubicBezTo>
                  <a:pt x="1414248" y="452994"/>
                  <a:pt x="1417498" y="451561"/>
                  <a:pt x="1420696" y="450588"/>
                </a:cubicBezTo>
                <a:close/>
                <a:moveTo>
                  <a:pt x="1448908" y="457345"/>
                </a:moveTo>
                <a:cubicBezTo>
                  <a:pt x="1447424" y="448237"/>
                  <a:pt x="1441437" y="447316"/>
                  <a:pt x="1435066" y="447086"/>
                </a:cubicBezTo>
                <a:lnTo>
                  <a:pt x="1430783" y="446735"/>
                </a:lnTo>
                <a:lnTo>
                  <a:pt x="1439783" y="457744"/>
                </a:lnTo>
                <a:close/>
                <a:moveTo>
                  <a:pt x="1459187" y="416379"/>
                </a:moveTo>
                <a:lnTo>
                  <a:pt x="1443415" y="396857"/>
                </a:lnTo>
                <a:lnTo>
                  <a:pt x="1440719" y="400976"/>
                </a:lnTo>
                <a:lnTo>
                  <a:pt x="1440772" y="400980"/>
                </a:lnTo>
                <a:cubicBezTo>
                  <a:pt x="1448806" y="404025"/>
                  <a:pt x="1454998" y="410421"/>
                  <a:pt x="1457710" y="423265"/>
                </a:cubicBezTo>
                <a:close/>
                <a:moveTo>
                  <a:pt x="1466811" y="975316"/>
                </a:moveTo>
                <a:lnTo>
                  <a:pt x="1466811" y="1071699"/>
                </a:lnTo>
                <a:lnTo>
                  <a:pt x="1445147" y="1075515"/>
                </a:lnTo>
                <a:cubicBezTo>
                  <a:pt x="1432226" y="1070795"/>
                  <a:pt x="1420866" y="1059844"/>
                  <a:pt x="1414930" y="1045105"/>
                </a:cubicBezTo>
                <a:cubicBezTo>
                  <a:pt x="1406846" y="1016450"/>
                  <a:pt x="1438061" y="1009081"/>
                  <a:pt x="1419331" y="974591"/>
                </a:cubicBezTo>
                <a:cubicBezTo>
                  <a:pt x="1429207" y="969142"/>
                  <a:pt x="1438744" y="967242"/>
                  <a:pt x="1447424" y="967915"/>
                </a:cubicBezTo>
                <a:close/>
                <a:moveTo>
                  <a:pt x="1466811" y="0"/>
                </a:moveTo>
                <a:lnTo>
                  <a:pt x="1466811" y="879251"/>
                </a:lnTo>
                <a:lnTo>
                  <a:pt x="1466614" y="879103"/>
                </a:lnTo>
                <a:cubicBezTo>
                  <a:pt x="1464157" y="879718"/>
                  <a:pt x="1458732" y="885143"/>
                  <a:pt x="1462520" y="886576"/>
                </a:cubicBezTo>
                <a:cubicBezTo>
                  <a:pt x="1450649" y="882073"/>
                  <a:pt x="1463646" y="866925"/>
                  <a:pt x="1447579" y="878389"/>
                </a:cubicBezTo>
                <a:cubicBezTo>
                  <a:pt x="1441541" y="871327"/>
                  <a:pt x="1445121" y="846969"/>
                  <a:pt x="1432842" y="851676"/>
                </a:cubicBezTo>
                <a:cubicBezTo>
                  <a:pt x="1430614" y="840161"/>
                  <a:pt x="1438635" y="848739"/>
                  <a:pt x="1447361" y="848740"/>
                </a:cubicBezTo>
                <a:lnTo>
                  <a:pt x="1450988" y="847088"/>
                </a:lnTo>
                <a:lnTo>
                  <a:pt x="1435687" y="827921"/>
                </a:lnTo>
                <a:lnTo>
                  <a:pt x="1416772" y="818619"/>
                </a:lnTo>
                <a:cubicBezTo>
                  <a:pt x="1418205" y="824632"/>
                  <a:pt x="1415020" y="828361"/>
                  <a:pt x="1409551" y="831137"/>
                </a:cubicBezTo>
                <a:lnTo>
                  <a:pt x="1391811" y="836902"/>
                </a:lnTo>
                <a:lnTo>
                  <a:pt x="1380679" y="873781"/>
                </a:lnTo>
                <a:cubicBezTo>
                  <a:pt x="1369831" y="884220"/>
                  <a:pt x="1360364" y="881099"/>
                  <a:pt x="1351217" y="874868"/>
                </a:cubicBezTo>
                <a:lnTo>
                  <a:pt x="1342290" y="868067"/>
                </a:lnTo>
                <a:lnTo>
                  <a:pt x="1340973" y="876174"/>
                </a:lnTo>
                <a:cubicBezTo>
                  <a:pt x="1341089" y="880690"/>
                  <a:pt x="1341652" y="884886"/>
                  <a:pt x="1341959" y="884732"/>
                </a:cubicBezTo>
                <a:cubicBezTo>
                  <a:pt x="1334590" y="888213"/>
                  <a:pt x="1337045" y="875624"/>
                  <a:pt x="1332748" y="874908"/>
                </a:cubicBezTo>
                <a:cubicBezTo>
                  <a:pt x="1318625" y="872656"/>
                  <a:pt x="1309822" y="892102"/>
                  <a:pt x="1298053" y="885143"/>
                </a:cubicBezTo>
                <a:cubicBezTo>
                  <a:pt x="1293141" y="871121"/>
                  <a:pt x="1288945" y="857510"/>
                  <a:pt x="1293652" y="848708"/>
                </a:cubicBezTo>
                <a:cubicBezTo>
                  <a:pt x="1287922" y="841340"/>
                  <a:pt x="1280451" y="837246"/>
                  <a:pt x="1271239" y="836529"/>
                </a:cubicBezTo>
                <a:cubicBezTo>
                  <a:pt x="1272007" y="818261"/>
                  <a:pt x="1267197" y="803575"/>
                  <a:pt x="1257615" y="795784"/>
                </a:cubicBezTo>
                <a:lnTo>
                  <a:pt x="1256021" y="795239"/>
                </a:lnTo>
                <a:lnTo>
                  <a:pt x="1255986" y="795846"/>
                </a:lnTo>
                <a:cubicBezTo>
                  <a:pt x="1254975" y="800630"/>
                  <a:pt x="1252442" y="805262"/>
                  <a:pt x="1245994" y="809509"/>
                </a:cubicBezTo>
                <a:lnTo>
                  <a:pt x="1231333" y="792008"/>
                </a:lnTo>
                <a:lnTo>
                  <a:pt x="1215361" y="796411"/>
                </a:lnTo>
                <a:cubicBezTo>
                  <a:pt x="1213774" y="791498"/>
                  <a:pt x="1215117" y="788185"/>
                  <a:pt x="1217926" y="785671"/>
                </a:cubicBezTo>
                <a:lnTo>
                  <a:pt x="1223558" y="782726"/>
                </a:lnTo>
                <a:lnTo>
                  <a:pt x="1223402" y="782540"/>
                </a:lnTo>
                <a:cubicBezTo>
                  <a:pt x="1215752" y="774635"/>
                  <a:pt x="1208026" y="767394"/>
                  <a:pt x="1200350" y="759565"/>
                </a:cubicBezTo>
                <a:cubicBezTo>
                  <a:pt x="1189296" y="758337"/>
                  <a:pt x="1192571" y="772255"/>
                  <a:pt x="1192980" y="780136"/>
                </a:cubicBezTo>
                <a:cubicBezTo>
                  <a:pt x="1178857" y="776657"/>
                  <a:pt x="1169134" y="775531"/>
                  <a:pt x="1148563" y="796920"/>
                </a:cubicBezTo>
                <a:cubicBezTo>
                  <a:pt x="1140274" y="790780"/>
                  <a:pt x="1131164" y="793441"/>
                  <a:pt x="1122158" y="794259"/>
                </a:cubicBezTo>
                <a:cubicBezTo>
                  <a:pt x="1114994" y="786174"/>
                  <a:pt x="1108240" y="773893"/>
                  <a:pt x="1100256" y="773381"/>
                </a:cubicBezTo>
                <a:cubicBezTo>
                  <a:pt x="1088795" y="772255"/>
                  <a:pt x="1076410" y="780443"/>
                  <a:pt x="1065152" y="777781"/>
                </a:cubicBezTo>
                <a:cubicBezTo>
                  <a:pt x="1053793" y="782797"/>
                  <a:pt x="1065256" y="790268"/>
                  <a:pt x="1060649" y="796000"/>
                </a:cubicBezTo>
                <a:cubicBezTo>
                  <a:pt x="1039465" y="820255"/>
                  <a:pt x="1015925" y="820050"/>
                  <a:pt x="1003030" y="838165"/>
                </a:cubicBezTo>
                <a:cubicBezTo>
                  <a:pt x="996377" y="834072"/>
                  <a:pt x="989008" y="836733"/>
                  <a:pt x="981434" y="841338"/>
                </a:cubicBezTo>
                <a:cubicBezTo>
                  <a:pt x="972120" y="827930"/>
                  <a:pt x="961684" y="825372"/>
                  <a:pt x="950835" y="827521"/>
                </a:cubicBezTo>
                <a:cubicBezTo>
                  <a:pt x="926373" y="796920"/>
                  <a:pt x="897922" y="805619"/>
                  <a:pt x="871415" y="795488"/>
                </a:cubicBezTo>
                <a:cubicBezTo>
                  <a:pt x="861180" y="782898"/>
                  <a:pt x="850845" y="770311"/>
                  <a:pt x="840610" y="757723"/>
                </a:cubicBezTo>
                <a:cubicBezTo>
                  <a:pt x="830887" y="746976"/>
                  <a:pt x="847671" y="738892"/>
                  <a:pt x="835595" y="727839"/>
                </a:cubicBezTo>
                <a:cubicBezTo>
                  <a:pt x="824029" y="710132"/>
                  <a:pt x="807656" y="740529"/>
                  <a:pt x="795169" y="731727"/>
                </a:cubicBezTo>
                <a:cubicBezTo>
                  <a:pt x="784422" y="736845"/>
                  <a:pt x="796090" y="744315"/>
                  <a:pt x="785344" y="749433"/>
                </a:cubicBezTo>
                <a:cubicBezTo>
                  <a:pt x="769889" y="767138"/>
                  <a:pt x="747783" y="767958"/>
                  <a:pt x="747067" y="785559"/>
                </a:cubicBezTo>
                <a:cubicBezTo>
                  <a:pt x="735911" y="790166"/>
                  <a:pt x="724859" y="794465"/>
                  <a:pt x="714318" y="792930"/>
                </a:cubicBezTo>
                <a:cubicBezTo>
                  <a:pt x="706233" y="801935"/>
                  <a:pt x="709610" y="812067"/>
                  <a:pt x="698249" y="820664"/>
                </a:cubicBezTo>
                <a:cubicBezTo>
                  <a:pt x="688629" y="810635"/>
                  <a:pt x="676961" y="820664"/>
                  <a:pt x="668161" y="801629"/>
                </a:cubicBezTo>
                <a:cubicBezTo>
                  <a:pt x="685763" y="779419"/>
                  <a:pt x="690573" y="755880"/>
                  <a:pt x="693849" y="732239"/>
                </a:cubicBezTo>
                <a:cubicBezTo>
                  <a:pt x="681466" y="720981"/>
                  <a:pt x="684025" y="716785"/>
                  <a:pt x="683614" y="701843"/>
                </a:cubicBezTo>
                <a:cubicBezTo>
                  <a:pt x="682999" y="682090"/>
                  <a:pt x="700604" y="657017"/>
                  <a:pt x="725165" y="634092"/>
                </a:cubicBezTo>
                <a:cubicBezTo>
                  <a:pt x="731102" y="628564"/>
                  <a:pt x="750139" y="628052"/>
                  <a:pt x="743075" y="614544"/>
                </a:cubicBezTo>
                <a:cubicBezTo>
                  <a:pt x="730079" y="605332"/>
                  <a:pt x="729670" y="624369"/>
                  <a:pt x="717489" y="630611"/>
                </a:cubicBezTo>
                <a:cubicBezTo>
                  <a:pt x="709508" y="639413"/>
                  <a:pt x="703366" y="629998"/>
                  <a:pt x="696408" y="628463"/>
                </a:cubicBezTo>
                <a:cubicBezTo>
                  <a:pt x="688629" y="634807"/>
                  <a:pt x="680953" y="641154"/>
                  <a:pt x="673176" y="647395"/>
                </a:cubicBezTo>
                <a:cubicBezTo>
                  <a:pt x="660280" y="642586"/>
                  <a:pt x="646258" y="649751"/>
                  <a:pt x="634388" y="635422"/>
                </a:cubicBezTo>
                <a:cubicBezTo>
                  <a:pt x="626813" y="631533"/>
                  <a:pt x="618524" y="633580"/>
                  <a:pt x="609825" y="640948"/>
                </a:cubicBezTo>
                <a:cubicBezTo>
                  <a:pt x="603990" y="620787"/>
                  <a:pt x="617296" y="602569"/>
                  <a:pt x="605116" y="581793"/>
                </a:cubicBezTo>
                <a:cubicBezTo>
                  <a:pt x="608494" y="574118"/>
                  <a:pt x="613406" y="566647"/>
                  <a:pt x="610131" y="558254"/>
                </a:cubicBezTo>
                <a:cubicBezTo>
                  <a:pt x="597748" y="540242"/>
                  <a:pt x="582602" y="549350"/>
                  <a:pt x="569500" y="538196"/>
                </a:cubicBezTo>
                <a:cubicBezTo>
                  <a:pt x="554354" y="516191"/>
                  <a:pt x="540743" y="494392"/>
                  <a:pt x="520171" y="471877"/>
                </a:cubicBezTo>
                <a:cubicBezTo>
                  <a:pt x="512086" y="453250"/>
                  <a:pt x="521194" y="436466"/>
                  <a:pt x="514953" y="418043"/>
                </a:cubicBezTo>
                <a:cubicBezTo>
                  <a:pt x="535217" y="405865"/>
                  <a:pt x="528973" y="391025"/>
                  <a:pt x="529791" y="376902"/>
                </a:cubicBezTo>
                <a:cubicBezTo>
                  <a:pt x="516385" y="360424"/>
                  <a:pt x="502875" y="343947"/>
                  <a:pt x="489469" y="327470"/>
                </a:cubicBezTo>
                <a:lnTo>
                  <a:pt x="488038" y="320021"/>
                </a:lnTo>
                <a:lnTo>
                  <a:pt x="468353" y="342516"/>
                </a:lnTo>
                <a:cubicBezTo>
                  <a:pt x="461598" y="326705"/>
                  <a:pt x="463926" y="315856"/>
                  <a:pt x="470131" y="307119"/>
                </a:cubicBezTo>
                <a:lnTo>
                  <a:pt x="483268" y="295190"/>
                </a:lnTo>
                <a:lnTo>
                  <a:pt x="479029" y="273124"/>
                </a:lnTo>
                <a:lnTo>
                  <a:pt x="480490" y="258628"/>
                </a:lnTo>
                <a:lnTo>
                  <a:pt x="476105" y="257879"/>
                </a:lnTo>
                <a:cubicBezTo>
                  <a:pt x="470732" y="255576"/>
                  <a:pt x="465538" y="251430"/>
                  <a:pt x="460472" y="250816"/>
                </a:cubicBezTo>
                <a:cubicBezTo>
                  <a:pt x="454945" y="250202"/>
                  <a:pt x="448702" y="256343"/>
                  <a:pt x="443073" y="255934"/>
                </a:cubicBezTo>
                <a:cubicBezTo>
                  <a:pt x="441333" y="255831"/>
                  <a:pt x="434680" y="246007"/>
                  <a:pt x="433861" y="246108"/>
                </a:cubicBezTo>
                <a:cubicBezTo>
                  <a:pt x="430792" y="246519"/>
                  <a:pt x="426492" y="252148"/>
                  <a:pt x="429768" y="253580"/>
                </a:cubicBezTo>
                <a:cubicBezTo>
                  <a:pt x="422808" y="250510"/>
                  <a:pt x="428438" y="237820"/>
                  <a:pt x="411346" y="233828"/>
                </a:cubicBezTo>
                <a:cubicBezTo>
                  <a:pt x="406638" y="232702"/>
                  <a:pt x="396303" y="252045"/>
                  <a:pt x="388216" y="240582"/>
                </a:cubicBezTo>
                <a:cubicBezTo>
                  <a:pt x="380745" y="229017"/>
                  <a:pt x="399167" y="217351"/>
                  <a:pt x="377266" y="224924"/>
                </a:cubicBezTo>
                <a:cubicBezTo>
                  <a:pt x="371637" y="212131"/>
                  <a:pt x="392106" y="213563"/>
                  <a:pt x="389548" y="202510"/>
                </a:cubicBezTo>
                <a:cubicBezTo>
                  <a:pt x="385760" y="195449"/>
                  <a:pt x="376039" y="199952"/>
                  <a:pt x="377675" y="205786"/>
                </a:cubicBezTo>
                <a:cubicBezTo>
                  <a:pt x="360993" y="193197"/>
                  <a:pt x="409811" y="174980"/>
                  <a:pt x="398758" y="149292"/>
                </a:cubicBezTo>
                <a:cubicBezTo>
                  <a:pt x="387807" y="130050"/>
                  <a:pt x="384327" y="152772"/>
                  <a:pt x="362323" y="153692"/>
                </a:cubicBezTo>
                <a:cubicBezTo>
                  <a:pt x="351578" y="160754"/>
                  <a:pt x="369283" y="183373"/>
                  <a:pt x="346051" y="183576"/>
                </a:cubicBezTo>
                <a:cubicBezTo>
                  <a:pt x="327219" y="173445"/>
                  <a:pt x="346051" y="158912"/>
                  <a:pt x="339910" y="141411"/>
                </a:cubicBezTo>
                <a:cubicBezTo>
                  <a:pt x="338478" y="120327"/>
                  <a:pt x="314223" y="141002"/>
                  <a:pt x="314017" y="117565"/>
                </a:cubicBezTo>
                <a:cubicBezTo>
                  <a:pt x="328654" y="114187"/>
                  <a:pt x="342468" y="110298"/>
                  <a:pt x="339500" y="97505"/>
                </a:cubicBezTo>
                <a:cubicBezTo>
                  <a:pt x="347074" y="101395"/>
                  <a:pt x="354544" y="105489"/>
                  <a:pt x="362017" y="109786"/>
                </a:cubicBezTo>
                <a:cubicBezTo>
                  <a:pt x="376754" y="104874"/>
                  <a:pt x="363653" y="84814"/>
                  <a:pt x="378392" y="79800"/>
                </a:cubicBezTo>
                <a:cubicBezTo>
                  <a:pt x="374913" y="68337"/>
                  <a:pt x="360379" y="77138"/>
                  <a:pt x="359970" y="60048"/>
                </a:cubicBezTo>
                <a:cubicBezTo>
                  <a:pt x="353011" y="67621"/>
                  <a:pt x="344209" y="74068"/>
                  <a:pt x="349428" y="88294"/>
                </a:cubicBezTo>
                <a:cubicBezTo>
                  <a:pt x="341036" y="88806"/>
                  <a:pt x="340423" y="75194"/>
                  <a:pt x="336839" y="66904"/>
                </a:cubicBezTo>
                <a:cubicBezTo>
                  <a:pt x="355775" y="65880"/>
                  <a:pt x="350861" y="51860"/>
                  <a:pt x="369897" y="50940"/>
                </a:cubicBezTo>
                <a:cubicBezTo>
                  <a:pt x="364167" y="31597"/>
                  <a:pt x="342162" y="42443"/>
                  <a:pt x="332439" y="30573"/>
                </a:cubicBezTo>
                <a:cubicBezTo>
                  <a:pt x="319646" y="7852"/>
                  <a:pt x="363653" y="31597"/>
                  <a:pt x="356285" y="4679"/>
                </a:cubicBezTo>
                <a:cubicBezTo>
                  <a:pt x="364985" y="15324"/>
                  <a:pt x="383919" y="7443"/>
                  <a:pt x="387909" y="26785"/>
                </a:cubicBezTo>
                <a:cubicBezTo>
                  <a:pt x="393385" y="22897"/>
                  <a:pt x="396737" y="17850"/>
                  <a:pt x="399132" y="12280"/>
                </a:cubicBezTo>
                <a:lnTo>
                  <a:pt x="402949" y="3"/>
                </a:lnTo>
                <a:lnTo>
                  <a:pt x="414321" y="3"/>
                </a:lnTo>
                <a:lnTo>
                  <a:pt x="409402" y="14198"/>
                </a:lnTo>
                <a:cubicBezTo>
                  <a:pt x="414520" y="31493"/>
                  <a:pt x="426903" y="35485"/>
                  <a:pt x="441129" y="36303"/>
                </a:cubicBezTo>
                <a:cubicBezTo>
                  <a:pt x="465076" y="102316"/>
                  <a:pt x="533136" y="87168"/>
                  <a:pt x="553195" y="160447"/>
                </a:cubicBezTo>
                <a:cubicBezTo>
                  <a:pt x="570900" y="147449"/>
                  <a:pt x="547465" y="112038"/>
                  <a:pt x="574278" y="103954"/>
                </a:cubicBezTo>
                <a:cubicBezTo>
                  <a:pt x="585742" y="128003"/>
                  <a:pt x="574074" y="139467"/>
                  <a:pt x="585536" y="163518"/>
                </a:cubicBezTo>
                <a:cubicBezTo>
                  <a:pt x="618184" y="158707"/>
                  <a:pt x="613681" y="133530"/>
                  <a:pt x="629135" y="119304"/>
                </a:cubicBezTo>
                <a:cubicBezTo>
                  <a:pt x="657381" y="102110"/>
                  <a:pt x="676110" y="133735"/>
                  <a:pt x="673756" y="99860"/>
                </a:cubicBezTo>
                <a:cubicBezTo>
                  <a:pt x="703947" y="114495"/>
                  <a:pt x="681944" y="181223"/>
                  <a:pt x="721448" y="155022"/>
                </a:cubicBezTo>
                <a:cubicBezTo>
                  <a:pt x="718378" y="165974"/>
                  <a:pt x="722882" y="179892"/>
                  <a:pt x="707531" y="171706"/>
                </a:cubicBezTo>
                <a:lnTo>
                  <a:pt x="706926" y="176869"/>
                </a:lnTo>
                <a:lnTo>
                  <a:pt x="714964" y="183568"/>
                </a:lnTo>
                <a:cubicBezTo>
                  <a:pt x="721603" y="195753"/>
                  <a:pt x="712987" y="212256"/>
                  <a:pt x="710530" y="224614"/>
                </a:cubicBezTo>
                <a:cubicBezTo>
                  <a:pt x="716059" y="231368"/>
                  <a:pt x="721583" y="238123"/>
                  <a:pt x="727111" y="244981"/>
                </a:cubicBezTo>
                <a:cubicBezTo>
                  <a:pt x="720662" y="256442"/>
                  <a:pt x="732943" y="267803"/>
                  <a:pt x="736832" y="280596"/>
                </a:cubicBezTo>
                <a:cubicBezTo>
                  <a:pt x="738573" y="286326"/>
                  <a:pt x="740416" y="291444"/>
                  <a:pt x="735196" y="296458"/>
                </a:cubicBezTo>
                <a:cubicBezTo>
                  <a:pt x="746248" y="301167"/>
                  <a:pt x="758837" y="290626"/>
                  <a:pt x="771324" y="281517"/>
                </a:cubicBezTo>
                <a:cubicBezTo>
                  <a:pt x="784320" y="291854"/>
                  <a:pt x="807962" y="311709"/>
                  <a:pt x="798751" y="326958"/>
                </a:cubicBezTo>
                <a:cubicBezTo>
                  <a:pt x="787290" y="344254"/>
                  <a:pt x="779716" y="322147"/>
                  <a:pt x="768356" y="337193"/>
                </a:cubicBezTo>
                <a:cubicBezTo>
                  <a:pt x="772448" y="348654"/>
                  <a:pt x="777464" y="338113"/>
                  <a:pt x="784218" y="338829"/>
                </a:cubicBezTo>
                <a:cubicBezTo>
                  <a:pt x="788414" y="339238"/>
                  <a:pt x="798957" y="352236"/>
                  <a:pt x="807656" y="343843"/>
                </a:cubicBezTo>
                <a:cubicBezTo>
                  <a:pt x="817173" y="354795"/>
                  <a:pt x="828226" y="351520"/>
                  <a:pt x="838769" y="352339"/>
                </a:cubicBezTo>
                <a:cubicBezTo>
                  <a:pt x="847569" y="341696"/>
                  <a:pt x="862000" y="331564"/>
                  <a:pt x="865991" y="320406"/>
                </a:cubicBezTo>
                <a:cubicBezTo>
                  <a:pt x="900891" y="317951"/>
                  <a:pt x="901506" y="359195"/>
                  <a:pt x="907646" y="383246"/>
                </a:cubicBezTo>
                <a:cubicBezTo>
                  <a:pt x="898536" y="394299"/>
                  <a:pt x="892192" y="377311"/>
                  <a:pt x="883595" y="383452"/>
                </a:cubicBezTo>
                <a:cubicBezTo>
                  <a:pt x="873667" y="392151"/>
                  <a:pt x="877350" y="402386"/>
                  <a:pt x="867424" y="411083"/>
                </a:cubicBezTo>
                <a:cubicBezTo>
                  <a:pt x="860670" y="407604"/>
                  <a:pt x="853915" y="404431"/>
                  <a:pt x="847366" y="398392"/>
                </a:cubicBezTo>
                <a:cubicBezTo>
                  <a:pt x="838563" y="407298"/>
                  <a:pt x="856474" y="418862"/>
                  <a:pt x="862921" y="429302"/>
                </a:cubicBezTo>
                <a:cubicBezTo>
                  <a:pt x="871723" y="430325"/>
                  <a:pt x="881649" y="420091"/>
                  <a:pt x="890348" y="421420"/>
                </a:cubicBezTo>
                <a:cubicBezTo>
                  <a:pt x="894340" y="426332"/>
                  <a:pt x="898230" y="431143"/>
                  <a:pt x="902221" y="435955"/>
                </a:cubicBezTo>
                <a:cubicBezTo>
                  <a:pt x="901709" y="443015"/>
                  <a:pt x="891987" y="449157"/>
                  <a:pt x="884310" y="455501"/>
                </a:cubicBezTo>
                <a:cubicBezTo>
                  <a:pt x="869777" y="443220"/>
                  <a:pt x="843475" y="428993"/>
                  <a:pt x="834470" y="447825"/>
                </a:cubicBezTo>
                <a:cubicBezTo>
                  <a:pt x="830068" y="459697"/>
                  <a:pt x="849616" y="453045"/>
                  <a:pt x="853915" y="465838"/>
                </a:cubicBezTo>
                <a:cubicBezTo>
                  <a:pt x="860977" y="474538"/>
                  <a:pt x="854426" y="481905"/>
                  <a:pt x="859442" y="490401"/>
                </a:cubicBezTo>
                <a:cubicBezTo>
                  <a:pt x="866094" y="503706"/>
                  <a:pt x="874997" y="494904"/>
                  <a:pt x="882366" y="500737"/>
                </a:cubicBezTo>
                <a:cubicBezTo>
                  <a:pt x="913171" y="530417"/>
                  <a:pt x="940292" y="595507"/>
                  <a:pt x="977853" y="558356"/>
                </a:cubicBezTo>
                <a:cubicBezTo>
                  <a:pt x="982869" y="561427"/>
                  <a:pt x="988087" y="562144"/>
                  <a:pt x="993204" y="565214"/>
                </a:cubicBezTo>
                <a:cubicBezTo>
                  <a:pt x="1004257" y="551091"/>
                  <a:pt x="1022270" y="554059"/>
                  <a:pt x="1025136" y="539116"/>
                </a:cubicBezTo>
                <a:cubicBezTo>
                  <a:pt x="1038236" y="532361"/>
                  <a:pt x="1049903" y="540549"/>
                  <a:pt x="1063719" y="527040"/>
                </a:cubicBezTo>
                <a:cubicBezTo>
                  <a:pt x="1077331" y="533590"/>
                  <a:pt x="1091454" y="533896"/>
                  <a:pt x="1105988" y="531338"/>
                </a:cubicBezTo>
                <a:cubicBezTo>
                  <a:pt x="1111413" y="539014"/>
                  <a:pt x="1117859" y="536763"/>
                  <a:pt x="1124206" y="535841"/>
                </a:cubicBezTo>
                <a:cubicBezTo>
                  <a:pt x="1128196" y="540651"/>
                  <a:pt x="1132084" y="545563"/>
                  <a:pt x="1136077" y="550374"/>
                </a:cubicBezTo>
                <a:cubicBezTo>
                  <a:pt x="1143036" y="551295"/>
                  <a:pt x="1151020" y="542903"/>
                  <a:pt x="1158797" y="536660"/>
                </a:cubicBezTo>
                <a:cubicBezTo>
                  <a:pt x="1169749" y="542699"/>
                  <a:pt x="1181108" y="544439"/>
                  <a:pt x="1192877" y="542801"/>
                </a:cubicBezTo>
                <a:cubicBezTo>
                  <a:pt x="1208332" y="530213"/>
                  <a:pt x="1198405" y="514962"/>
                  <a:pt x="1218258" y="502683"/>
                </a:cubicBezTo>
                <a:cubicBezTo>
                  <a:pt x="1204238" y="491833"/>
                  <a:pt x="1189092" y="492242"/>
                  <a:pt x="1173126" y="500839"/>
                </a:cubicBezTo>
                <a:cubicBezTo>
                  <a:pt x="1158797" y="478017"/>
                  <a:pt x="1127992" y="498280"/>
                  <a:pt x="1121952" y="479655"/>
                </a:cubicBezTo>
                <a:cubicBezTo>
                  <a:pt x="1144060" y="464098"/>
                  <a:pt x="1142525" y="446187"/>
                  <a:pt x="1153679" y="429506"/>
                </a:cubicBezTo>
                <a:cubicBezTo>
                  <a:pt x="1141296" y="420193"/>
                  <a:pt x="1129322" y="406889"/>
                  <a:pt x="1117553" y="391127"/>
                </a:cubicBezTo>
                <a:cubicBezTo>
                  <a:pt x="1116938" y="375059"/>
                  <a:pt x="1139657" y="361345"/>
                  <a:pt x="1148767" y="346301"/>
                </a:cubicBezTo>
                <a:cubicBezTo>
                  <a:pt x="1154908" y="331767"/>
                  <a:pt x="1138022" y="314983"/>
                  <a:pt x="1134848" y="299528"/>
                </a:cubicBezTo>
                <a:cubicBezTo>
                  <a:pt x="1128504" y="292366"/>
                  <a:pt x="1120214" y="303725"/>
                  <a:pt x="1113254" y="302702"/>
                </a:cubicBezTo>
                <a:cubicBezTo>
                  <a:pt x="1104964" y="309866"/>
                  <a:pt x="1107932" y="318156"/>
                  <a:pt x="1108240" y="326241"/>
                </a:cubicBezTo>
                <a:cubicBezTo>
                  <a:pt x="1091352" y="322965"/>
                  <a:pt x="1091865" y="342923"/>
                  <a:pt x="1079685" y="344663"/>
                </a:cubicBezTo>
                <a:cubicBezTo>
                  <a:pt x="1073340" y="336885"/>
                  <a:pt x="1066994" y="329209"/>
                  <a:pt x="1060753" y="321430"/>
                </a:cubicBezTo>
                <a:cubicBezTo>
                  <a:pt x="1065664" y="316109"/>
                  <a:pt x="1061058" y="313141"/>
                  <a:pt x="1062288" y="305568"/>
                </a:cubicBezTo>
                <a:cubicBezTo>
                  <a:pt x="1063003" y="301474"/>
                  <a:pt x="1069145" y="292570"/>
                  <a:pt x="1069145" y="290319"/>
                </a:cubicBezTo>
                <a:cubicBezTo>
                  <a:pt x="1069349" y="282847"/>
                  <a:pt x="1058296" y="275274"/>
                  <a:pt x="1065970" y="268622"/>
                </a:cubicBezTo>
                <a:cubicBezTo>
                  <a:pt x="1051336" y="263710"/>
                  <a:pt x="1036701" y="259103"/>
                  <a:pt x="1022475" y="250916"/>
                </a:cubicBezTo>
                <a:cubicBezTo>
                  <a:pt x="1012956" y="240170"/>
                  <a:pt x="1018382" y="230959"/>
                  <a:pt x="1012240" y="220520"/>
                </a:cubicBezTo>
                <a:cubicBezTo>
                  <a:pt x="1008147" y="217552"/>
                  <a:pt x="1003439" y="220109"/>
                  <a:pt x="999345" y="216528"/>
                </a:cubicBezTo>
                <a:cubicBezTo>
                  <a:pt x="981128" y="233312"/>
                  <a:pt x="985324" y="252452"/>
                  <a:pt x="991056" y="271692"/>
                </a:cubicBezTo>
                <a:cubicBezTo>
                  <a:pt x="976420" y="291035"/>
                  <a:pt x="976933" y="312424"/>
                  <a:pt x="964651" y="332484"/>
                </a:cubicBezTo>
                <a:cubicBezTo>
                  <a:pt x="946536" y="326344"/>
                  <a:pt x="927090" y="334223"/>
                  <a:pt x="909486" y="324297"/>
                </a:cubicBezTo>
                <a:cubicBezTo>
                  <a:pt x="900992" y="305669"/>
                  <a:pt x="911944" y="288987"/>
                  <a:pt x="898947" y="269850"/>
                </a:cubicBezTo>
                <a:cubicBezTo>
                  <a:pt x="904779" y="265141"/>
                  <a:pt x="909079" y="274762"/>
                  <a:pt x="915320" y="266165"/>
                </a:cubicBezTo>
                <a:cubicBezTo>
                  <a:pt x="918903" y="251325"/>
                  <a:pt x="920746" y="218985"/>
                  <a:pt x="895569" y="224203"/>
                </a:cubicBezTo>
                <a:cubicBezTo>
                  <a:pt x="895774" y="217143"/>
                  <a:pt x="901095" y="210490"/>
                  <a:pt x="908260" y="204145"/>
                </a:cubicBezTo>
                <a:cubicBezTo>
                  <a:pt x="917061" y="204963"/>
                  <a:pt x="924430" y="219292"/>
                  <a:pt x="932514" y="227991"/>
                </a:cubicBezTo>
                <a:cubicBezTo>
                  <a:pt x="934152" y="253065"/>
                  <a:pt x="932925" y="277730"/>
                  <a:pt x="935586" y="302907"/>
                </a:cubicBezTo>
                <a:cubicBezTo>
                  <a:pt x="939680" y="305875"/>
                  <a:pt x="944386" y="303316"/>
                  <a:pt x="948480" y="306898"/>
                </a:cubicBezTo>
                <a:cubicBezTo>
                  <a:pt x="955338" y="293389"/>
                  <a:pt x="956464" y="279265"/>
                  <a:pt x="947457" y="264119"/>
                </a:cubicBezTo>
                <a:cubicBezTo>
                  <a:pt x="951857" y="260127"/>
                  <a:pt x="959635" y="256442"/>
                  <a:pt x="956668" y="251734"/>
                </a:cubicBezTo>
                <a:cubicBezTo>
                  <a:pt x="965264" y="245287"/>
                  <a:pt x="971816" y="260025"/>
                  <a:pt x="980617" y="251530"/>
                </a:cubicBezTo>
                <a:cubicBezTo>
                  <a:pt x="982252" y="243752"/>
                  <a:pt x="974578" y="234950"/>
                  <a:pt x="975090" y="226967"/>
                </a:cubicBezTo>
                <a:cubicBezTo>
                  <a:pt x="992284" y="205578"/>
                  <a:pt x="976728" y="180912"/>
                  <a:pt x="976728" y="157784"/>
                </a:cubicBezTo>
                <a:cubicBezTo>
                  <a:pt x="970996" y="152461"/>
                  <a:pt x="964242" y="158295"/>
                  <a:pt x="957998" y="158602"/>
                </a:cubicBezTo>
                <a:cubicBezTo>
                  <a:pt x="955030" y="150311"/>
                  <a:pt x="962194" y="143046"/>
                  <a:pt x="963014" y="135063"/>
                </a:cubicBezTo>
                <a:cubicBezTo>
                  <a:pt x="947662" y="120222"/>
                  <a:pt x="951142" y="107225"/>
                  <a:pt x="943260" y="93103"/>
                </a:cubicBezTo>
                <a:cubicBezTo>
                  <a:pt x="924534" y="83994"/>
                  <a:pt x="922690" y="111013"/>
                  <a:pt x="916549" y="119712"/>
                </a:cubicBezTo>
                <a:cubicBezTo>
                  <a:pt x="909795" y="107532"/>
                  <a:pt x="901913" y="105792"/>
                  <a:pt x="894136" y="104155"/>
                </a:cubicBezTo>
                <a:cubicBezTo>
                  <a:pt x="885334" y="113059"/>
                  <a:pt x="888610" y="123191"/>
                  <a:pt x="888507" y="132914"/>
                </a:cubicBezTo>
                <a:cubicBezTo>
                  <a:pt x="880831" y="139259"/>
                  <a:pt x="871108" y="145399"/>
                  <a:pt x="870597" y="152461"/>
                </a:cubicBezTo>
                <a:cubicBezTo>
                  <a:pt x="876943" y="159728"/>
                  <a:pt x="885232" y="148367"/>
                  <a:pt x="892192" y="149288"/>
                </a:cubicBezTo>
                <a:cubicBezTo>
                  <a:pt x="894238" y="157476"/>
                  <a:pt x="895671" y="165663"/>
                  <a:pt x="897718" y="173851"/>
                </a:cubicBezTo>
                <a:cubicBezTo>
                  <a:pt x="889019" y="180912"/>
                  <a:pt x="882775" y="163207"/>
                  <a:pt x="874791" y="163515"/>
                </a:cubicBezTo>
                <a:cubicBezTo>
                  <a:pt x="866913" y="162389"/>
                  <a:pt x="858418" y="167301"/>
                  <a:pt x="851868" y="153177"/>
                </a:cubicBezTo>
                <a:cubicBezTo>
                  <a:pt x="843989" y="150722"/>
                  <a:pt x="852278" y="142023"/>
                  <a:pt x="853506" y="137417"/>
                </a:cubicBezTo>
                <a:cubicBezTo>
                  <a:pt x="856576" y="125135"/>
                  <a:pt x="856370" y="121145"/>
                  <a:pt x="867321" y="106816"/>
                </a:cubicBezTo>
                <a:cubicBezTo>
                  <a:pt x="858111" y="92897"/>
                  <a:pt x="845216" y="114287"/>
                  <a:pt x="835698" y="103644"/>
                </a:cubicBezTo>
                <a:cubicBezTo>
                  <a:pt x="827509" y="114184"/>
                  <a:pt x="820961" y="108454"/>
                  <a:pt x="812977" y="117357"/>
                </a:cubicBezTo>
                <a:cubicBezTo>
                  <a:pt x="795681" y="113366"/>
                  <a:pt x="777873" y="112648"/>
                  <a:pt x="760782" y="106714"/>
                </a:cubicBezTo>
                <a:cubicBezTo>
                  <a:pt x="733252" y="83482"/>
                  <a:pt x="743075" y="64037"/>
                  <a:pt x="722096" y="41520"/>
                </a:cubicBezTo>
                <a:lnTo>
                  <a:pt x="724598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" name="Google Shape;471;p12"/>
          <p:cNvSpPr/>
          <p:nvPr/>
        </p:nvSpPr>
        <p:spPr>
          <a:xfrm rot="5400000" flipH="1">
            <a:off x="8663047" y="-549450"/>
            <a:ext cx="773990" cy="1872891"/>
          </a:xfrm>
          <a:custGeom>
            <a:avLst/>
            <a:gdLst/>
            <a:ahLst/>
            <a:cxnLst/>
            <a:rect l="l" t="t" r="r" b="b"/>
            <a:pathLst>
              <a:path w="773990" h="1872891" extrusionOk="0">
                <a:moveTo>
                  <a:pt x="36379" y="814302"/>
                </a:moveTo>
                <a:cubicBezTo>
                  <a:pt x="37198" y="825662"/>
                  <a:pt x="33513" y="834053"/>
                  <a:pt x="25837" y="839683"/>
                </a:cubicBezTo>
                <a:cubicBezTo>
                  <a:pt x="5778" y="845823"/>
                  <a:pt x="-7118" y="821363"/>
                  <a:pt x="4243" y="808979"/>
                </a:cubicBezTo>
                <a:cubicBezTo>
                  <a:pt x="18058" y="806113"/>
                  <a:pt x="27066" y="810411"/>
                  <a:pt x="36379" y="814302"/>
                </a:cubicBezTo>
                <a:close/>
                <a:moveTo>
                  <a:pt x="50488" y="987364"/>
                </a:moveTo>
                <a:cubicBezTo>
                  <a:pt x="50348" y="991868"/>
                  <a:pt x="47636" y="995808"/>
                  <a:pt x="40880" y="995757"/>
                </a:cubicBezTo>
                <a:cubicBezTo>
                  <a:pt x="33921" y="991356"/>
                  <a:pt x="31260" y="975595"/>
                  <a:pt x="44667" y="975595"/>
                </a:cubicBezTo>
                <a:cubicBezTo>
                  <a:pt x="48198" y="977795"/>
                  <a:pt x="50629" y="982861"/>
                  <a:pt x="50488" y="987364"/>
                </a:cubicBezTo>
                <a:close/>
                <a:moveTo>
                  <a:pt x="62283" y="712047"/>
                </a:moveTo>
                <a:cubicBezTo>
                  <a:pt x="63396" y="716666"/>
                  <a:pt x="62424" y="723011"/>
                  <a:pt x="61964" y="727718"/>
                </a:cubicBezTo>
                <a:cubicBezTo>
                  <a:pt x="52343" y="729151"/>
                  <a:pt x="52139" y="716666"/>
                  <a:pt x="50092" y="706737"/>
                </a:cubicBezTo>
                <a:cubicBezTo>
                  <a:pt x="57972" y="704537"/>
                  <a:pt x="61170" y="707429"/>
                  <a:pt x="62283" y="712047"/>
                </a:cubicBezTo>
                <a:close/>
                <a:moveTo>
                  <a:pt x="91951" y="939264"/>
                </a:moveTo>
                <a:cubicBezTo>
                  <a:pt x="93792" y="950418"/>
                  <a:pt x="71584" y="953592"/>
                  <a:pt x="72505" y="939161"/>
                </a:cubicBezTo>
                <a:cubicBezTo>
                  <a:pt x="80898" y="936296"/>
                  <a:pt x="86936" y="936909"/>
                  <a:pt x="91951" y="939264"/>
                </a:cubicBezTo>
                <a:close/>
                <a:moveTo>
                  <a:pt x="262764" y="346795"/>
                </a:moveTo>
                <a:cubicBezTo>
                  <a:pt x="254473" y="369311"/>
                  <a:pt x="253552" y="396842"/>
                  <a:pt x="237177" y="413932"/>
                </a:cubicBezTo>
                <a:cubicBezTo>
                  <a:pt x="210670" y="422939"/>
                  <a:pt x="202277" y="404824"/>
                  <a:pt x="187233" y="396636"/>
                </a:cubicBezTo>
                <a:cubicBezTo>
                  <a:pt x="184674" y="384048"/>
                  <a:pt x="182218" y="371664"/>
                  <a:pt x="179762" y="359179"/>
                </a:cubicBezTo>
                <a:cubicBezTo>
                  <a:pt x="189332" y="349353"/>
                  <a:pt x="202840" y="345336"/>
                  <a:pt x="217578" y="344236"/>
                </a:cubicBezTo>
                <a:cubicBezTo>
                  <a:pt x="232316" y="343136"/>
                  <a:pt x="248282" y="344952"/>
                  <a:pt x="262764" y="346795"/>
                </a:cubicBezTo>
                <a:close/>
                <a:moveTo>
                  <a:pt x="326254" y="397300"/>
                </a:moveTo>
                <a:cubicBezTo>
                  <a:pt x="326650" y="405026"/>
                  <a:pt x="324834" y="413521"/>
                  <a:pt x="323657" y="420173"/>
                </a:cubicBezTo>
                <a:cubicBezTo>
                  <a:pt x="315265" y="416591"/>
                  <a:pt x="304519" y="416488"/>
                  <a:pt x="295308" y="414032"/>
                </a:cubicBezTo>
                <a:cubicBezTo>
                  <a:pt x="293260" y="396431"/>
                  <a:pt x="303290" y="386912"/>
                  <a:pt x="315571" y="379031"/>
                </a:cubicBezTo>
                <a:cubicBezTo>
                  <a:pt x="323247" y="382613"/>
                  <a:pt x="325857" y="389573"/>
                  <a:pt x="326254" y="397300"/>
                </a:cubicBezTo>
                <a:close/>
                <a:moveTo>
                  <a:pt x="380970" y="948372"/>
                </a:moveTo>
                <a:cubicBezTo>
                  <a:pt x="378053" y="946274"/>
                  <a:pt x="373805" y="946145"/>
                  <a:pt x="369047" y="946786"/>
                </a:cubicBezTo>
                <a:cubicBezTo>
                  <a:pt x="364288" y="947424"/>
                  <a:pt x="359017" y="948833"/>
                  <a:pt x="354054" y="949805"/>
                </a:cubicBezTo>
                <a:cubicBezTo>
                  <a:pt x="349345" y="956456"/>
                  <a:pt x="354461" y="969556"/>
                  <a:pt x="356202" y="980406"/>
                </a:cubicBezTo>
                <a:cubicBezTo>
                  <a:pt x="375545" y="977130"/>
                  <a:pt x="382504" y="965668"/>
                  <a:pt x="380970" y="948372"/>
                </a:cubicBezTo>
                <a:close/>
                <a:moveTo>
                  <a:pt x="432345" y="1209962"/>
                </a:moveTo>
                <a:cubicBezTo>
                  <a:pt x="436441" y="1221323"/>
                  <a:pt x="430708" y="1226132"/>
                  <a:pt x="424874" y="1230841"/>
                </a:cubicBezTo>
                <a:cubicBezTo>
                  <a:pt x="422930" y="1240359"/>
                  <a:pt x="428355" y="1254789"/>
                  <a:pt x="414333" y="1256222"/>
                </a:cubicBezTo>
                <a:cubicBezTo>
                  <a:pt x="407272" y="1244146"/>
                  <a:pt x="400926" y="1231046"/>
                  <a:pt x="397958" y="1212828"/>
                </a:cubicBezTo>
                <a:cubicBezTo>
                  <a:pt x="403894" y="1212060"/>
                  <a:pt x="410623" y="1210091"/>
                  <a:pt x="416802" y="1208939"/>
                </a:cubicBezTo>
                <a:cubicBezTo>
                  <a:pt x="422981" y="1207787"/>
                  <a:pt x="428609" y="1207456"/>
                  <a:pt x="432345" y="1209962"/>
                </a:cubicBezTo>
                <a:close/>
                <a:moveTo>
                  <a:pt x="432960" y="126959"/>
                </a:moveTo>
                <a:cubicBezTo>
                  <a:pt x="430607" y="137297"/>
                  <a:pt x="427434" y="147019"/>
                  <a:pt x="423136" y="156025"/>
                </a:cubicBezTo>
                <a:cubicBezTo>
                  <a:pt x="399186" y="159710"/>
                  <a:pt x="387110" y="172094"/>
                  <a:pt x="373090" y="158072"/>
                </a:cubicBezTo>
                <a:cubicBezTo>
                  <a:pt x="373703" y="149884"/>
                  <a:pt x="380254" y="145587"/>
                  <a:pt x="376160" y="134226"/>
                </a:cubicBezTo>
                <a:cubicBezTo>
                  <a:pt x="390386" y="127574"/>
                  <a:pt x="408809" y="123685"/>
                  <a:pt x="409935" y="108231"/>
                </a:cubicBezTo>
                <a:cubicBezTo>
                  <a:pt x="421704" y="108437"/>
                  <a:pt x="423647" y="123173"/>
                  <a:pt x="432960" y="126959"/>
                </a:cubicBezTo>
                <a:close/>
                <a:moveTo>
                  <a:pt x="468448" y="265559"/>
                </a:moveTo>
                <a:cubicBezTo>
                  <a:pt x="469804" y="272468"/>
                  <a:pt x="469753" y="279657"/>
                  <a:pt x="467553" y="283239"/>
                </a:cubicBezTo>
                <a:cubicBezTo>
                  <a:pt x="442580" y="296033"/>
                  <a:pt x="426001" y="271163"/>
                  <a:pt x="428047" y="259906"/>
                </a:cubicBezTo>
                <a:cubicBezTo>
                  <a:pt x="432961" y="252433"/>
                  <a:pt x="449437" y="252638"/>
                  <a:pt x="460900" y="249568"/>
                </a:cubicBezTo>
                <a:cubicBezTo>
                  <a:pt x="464328" y="252024"/>
                  <a:pt x="467092" y="258651"/>
                  <a:pt x="468448" y="265559"/>
                </a:cubicBezTo>
                <a:close/>
                <a:moveTo>
                  <a:pt x="497656" y="676316"/>
                </a:moveTo>
                <a:cubicBezTo>
                  <a:pt x="497592" y="680102"/>
                  <a:pt x="496517" y="684324"/>
                  <a:pt x="496824" y="688826"/>
                </a:cubicBezTo>
                <a:cubicBezTo>
                  <a:pt x="479732" y="691590"/>
                  <a:pt x="474002" y="669278"/>
                  <a:pt x="492423" y="666414"/>
                </a:cubicBezTo>
                <a:cubicBezTo>
                  <a:pt x="496773" y="669177"/>
                  <a:pt x="497720" y="672529"/>
                  <a:pt x="497656" y="676316"/>
                </a:cubicBezTo>
                <a:close/>
                <a:moveTo>
                  <a:pt x="510433" y="1349968"/>
                </a:moveTo>
                <a:cubicBezTo>
                  <a:pt x="510230" y="1364911"/>
                  <a:pt x="497336" y="1371359"/>
                  <a:pt x="502860" y="1390292"/>
                </a:cubicBezTo>
                <a:cubicBezTo>
                  <a:pt x="488840" y="1397150"/>
                  <a:pt x="491910" y="1415367"/>
                  <a:pt x="478094" y="1422326"/>
                </a:cubicBezTo>
                <a:cubicBezTo>
                  <a:pt x="480652" y="1433789"/>
                  <a:pt x="476969" y="1440954"/>
                  <a:pt x="475637" y="1449856"/>
                </a:cubicBezTo>
                <a:cubicBezTo>
                  <a:pt x="437667" y="1458044"/>
                  <a:pt x="398060" y="1468688"/>
                  <a:pt x="378615" y="1449550"/>
                </a:cubicBezTo>
                <a:cubicBezTo>
                  <a:pt x="378411" y="1422429"/>
                  <a:pt x="360398" y="1421916"/>
                  <a:pt x="354156" y="1403905"/>
                </a:cubicBezTo>
                <a:cubicBezTo>
                  <a:pt x="353131" y="1384868"/>
                  <a:pt x="369609" y="1377499"/>
                  <a:pt x="359580" y="1352425"/>
                </a:cubicBezTo>
                <a:cubicBezTo>
                  <a:pt x="367767" y="1339531"/>
                  <a:pt x="374930" y="1326022"/>
                  <a:pt x="373908" y="1306882"/>
                </a:cubicBezTo>
                <a:cubicBezTo>
                  <a:pt x="393864" y="1299718"/>
                  <a:pt x="403998" y="1285902"/>
                  <a:pt x="418120" y="1274950"/>
                </a:cubicBezTo>
                <a:cubicBezTo>
                  <a:pt x="428380" y="1272162"/>
                  <a:pt x="437175" y="1271554"/>
                  <a:pt x="444974" y="1272427"/>
                </a:cubicBezTo>
                <a:cubicBezTo>
                  <a:pt x="468371" y="1275047"/>
                  <a:pt x="482801" y="1290994"/>
                  <a:pt x="500916" y="1301356"/>
                </a:cubicBezTo>
                <a:cubicBezTo>
                  <a:pt x="504088" y="1317525"/>
                  <a:pt x="507262" y="1333798"/>
                  <a:pt x="510433" y="1349968"/>
                </a:cubicBezTo>
                <a:close/>
                <a:moveTo>
                  <a:pt x="528856" y="42117"/>
                </a:moveTo>
                <a:cubicBezTo>
                  <a:pt x="524149" y="49690"/>
                  <a:pt x="515039" y="54500"/>
                  <a:pt x="500507" y="55422"/>
                </a:cubicBezTo>
                <a:cubicBezTo>
                  <a:pt x="492626" y="47029"/>
                  <a:pt x="486896" y="17656"/>
                  <a:pt x="490887" y="6910"/>
                </a:cubicBezTo>
                <a:cubicBezTo>
                  <a:pt x="498255" y="3738"/>
                  <a:pt x="499790" y="9981"/>
                  <a:pt x="503578" y="12130"/>
                </a:cubicBezTo>
                <a:cubicBezTo>
                  <a:pt x="512890" y="17451"/>
                  <a:pt x="528241" y="19395"/>
                  <a:pt x="528856" y="42117"/>
                </a:cubicBezTo>
                <a:close/>
                <a:moveTo>
                  <a:pt x="624139" y="1478244"/>
                </a:moveTo>
                <a:cubicBezTo>
                  <a:pt x="623807" y="1483426"/>
                  <a:pt x="622246" y="1487775"/>
                  <a:pt x="619636" y="1491408"/>
                </a:cubicBezTo>
                <a:cubicBezTo>
                  <a:pt x="608172" y="1494069"/>
                  <a:pt x="600906" y="1490385"/>
                  <a:pt x="592105" y="1489157"/>
                </a:cubicBezTo>
                <a:cubicBezTo>
                  <a:pt x="590877" y="1475570"/>
                  <a:pt x="595981" y="1462157"/>
                  <a:pt x="607547" y="1459192"/>
                </a:cubicBezTo>
                <a:cubicBezTo>
                  <a:pt x="611403" y="1458204"/>
                  <a:pt x="615977" y="1458377"/>
                  <a:pt x="621273" y="1460092"/>
                </a:cubicBezTo>
                <a:cubicBezTo>
                  <a:pt x="623576" y="1467050"/>
                  <a:pt x="624472" y="1473063"/>
                  <a:pt x="624139" y="1478244"/>
                </a:cubicBezTo>
                <a:close/>
                <a:moveTo>
                  <a:pt x="678279" y="32190"/>
                </a:moveTo>
                <a:cubicBezTo>
                  <a:pt x="673981" y="39046"/>
                  <a:pt x="659756" y="39252"/>
                  <a:pt x="649111" y="41810"/>
                </a:cubicBezTo>
                <a:cubicBezTo>
                  <a:pt x="638364" y="32905"/>
                  <a:pt x="642255" y="13154"/>
                  <a:pt x="641025" y="667"/>
                </a:cubicBezTo>
                <a:cubicBezTo>
                  <a:pt x="662620" y="-2505"/>
                  <a:pt x="676846" y="5272"/>
                  <a:pt x="678279" y="32190"/>
                </a:cubicBezTo>
                <a:close/>
                <a:moveTo>
                  <a:pt x="748077" y="1512696"/>
                </a:moveTo>
                <a:cubicBezTo>
                  <a:pt x="729860" y="1530710"/>
                  <a:pt x="691584" y="1528048"/>
                  <a:pt x="665895" y="1528970"/>
                </a:cubicBezTo>
                <a:cubicBezTo>
                  <a:pt x="665177" y="1525181"/>
                  <a:pt x="664462" y="1521498"/>
                  <a:pt x="663644" y="1517711"/>
                </a:cubicBezTo>
                <a:cubicBezTo>
                  <a:pt x="681247" y="1504712"/>
                  <a:pt x="670192" y="1472373"/>
                  <a:pt x="686978" y="1458761"/>
                </a:cubicBezTo>
                <a:cubicBezTo>
                  <a:pt x="696700" y="1456535"/>
                  <a:pt x="705547" y="1456362"/>
                  <a:pt x="713306" y="1457963"/>
                </a:cubicBezTo>
                <a:cubicBezTo>
                  <a:pt x="736583" y="1462765"/>
                  <a:pt x="750073" y="1483528"/>
                  <a:pt x="748077" y="1512696"/>
                </a:cubicBezTo>
                <a:close/>
                <a:moveTo>
                  <a:pt x="758721" y="1646460"/>
                </a:moveTo>
                <a:cubicBezTo>
                  <a:pt x="747977" y="1652907"/>
                  <a:pt x="749306" y="1650143"/>
                  <a:pt x="739378" y="1646460"/>
                </a:cubicBezTo>
                <a:cubicBezTo>
                  <a:pt x="742245" y="1640830"/>
                  <a:pt x="740301" y="1631927"/>
                  <a:pt x="743165" y="1626297"/>
                </a:cubicBezTo>
                <a:cubicBezTo>
                  <a:pt x="749101" y="1631824"/>
                  <a:pt x="757698" y="1633565"/>
                  <a:pt x="758721" y="1646460"/>
                </a:cubicBezTo>
                <a:close/>
                <a:moveTo>
                  <a:pt x="769364" y="1838558"/>
                </a:moveTo>
                <a:cubicBezTo>
                  <a:pt x="770285" y="1852067"/>
                  <a:pt x="763939" y="1860869"/>
                  <a:pt x="760359" y="1871410"/>
                </a:cubicBezTo>
                <a:cubicBezTo>
                  <a:pt x="749407" y="1876323"/>
                  <a:pt x="748077" y="1867010"/>
                  <a:pt x="737229" y="1872024"/>
                </a:cubicBezTo>
                <a:cubicBezTo>
                  <a:pt x="735693" y="1864554"/>
                  <a:pt x="734261" y="1857081"/>
                  <a:pt x="732828" y="1849611"/>
                </a:cubicBezTo>
                <a:cubicBezTo>
                  <a:pt x="740093" y="1840400"/>
                  <a:pt x="755856" y="1834770"/>
                  <a:pt x="769364" y="1838558"/>
                </a:cubicBezTo>
                <a:close/>
                <a:moveTo>
                  <a:pt x="773990" y="1683738"/>
                </a:moveTo>
                <a:lnTo>
                  <a:pt x="773990" y="1703936"/>
                </a:lnTo>
                <a:lnTo>
                  <a:pt x="768060" y="1699024"/>
                </a:lnTo>
                <a:cubicBezTo>
                  <a:pt x="767228" y="1694732"/>
                  <a:pt x="767414" y="1690239"/>
                  <a:pt x="768875" y="1686895"/>
                </a:cubicBezTo>
                <a:close/>
                <a:moveTo>
                  <a:pt x="773990" y="1536887"/>
                </a:moveTo>
                <a:lnTo>
                  <a:pt x="773990" y="1569406"/>
                </a:lnTo>
                <a:lnTo>
                  <a:pt x="773177" y="1568870"/>
                </a:lnTo>
                <a:cubicBezTo>
                  <a:pt x="766652" y="1564892"/>
                  <a:pt x="760409" y="1560491"/>
                  <a:pt x="755754" y="1553737"/>
                </a:cubicBezTo>
                <a:cubicBezTo>
                  <a:pt x="761331" y="1548824"/>
                  <a:pt x="767369" y="1544244"/>
                  <a:pt x="772562" y="1539088"/>
                </a:cubicBezTo>
                <a:close/>
                <a:moveTo>
                  <a:pt x="773990" y="197329"/>
                </a:moveTo>
                <a:lnTo>
                  <a:pt x="773990" y="698216"/>
                </a:lnTo>
                <a:lnTo>
                  <a:pt x="761791" y="694661"/>
                </a:lnTo>
                <a:cubicBezTo>
                  <a:pt x="765373" y="700802"/>
                  <a:pt x="753807" y="712366"/>
                  <a:pt x="765476" y="713289"/>
                </a:cubicBezTo>
                <a:cubicBezTo>
                  <a:pt x="766908" y="716768"/>
                  <a:pt x="770669" y="716793"/>
                  <a:pt x="773957" y="717535"/>
                </a:cubicBezTo>
                <a:lnTo>
                  <a:pt x="773990" y="717584"/>
                </a:lnTo>
                <a:lnTo>
                  <a:pt x="773990" y="764798"/>
                </a:lnTo>
                <a:lnTo>
                  <a:pt x="762508" y="758856"/>
                </a:lnTo>
                <a:cubicBezTo>
                  <a:pt x="757979" y="756758"/>
                  <a:pt x="754013" y="753816"/>
                  <a:pt x="752682" y="746958"/>
                </a:cubicBezTo>
                <a:cubicBezTo>
                  <a:pt x="746542" y="733143"/>
                  <a:pt x="759129" y="731914"/>
                  <a:pt x="759438" y="722397"/>
                </a:cubicBezTo>
                <a:cubicBezTo>
                  <a:pt x="744086" y="724341"/>
                  <a:pt x="732213" y="721065"/>
                  <a:pt x="716862" y="723011"/>
                </a:cubicBezTo>
                <a:cubicBezTo>
                  <a:pt x="712257" y="708989"/>
                  <a:pt x="695063" y="713698"/>
                  <a:pt x="686363" y="705816"/>
                </a:cubicBezTo>
                <a:cubicBezTo>
                  <a:pt x="687285" y="697425"/>
                  <a:pt x="693016" y="687191"/>
                  <a:pt x="685646" y="682688"/>
                </a:cubicBezTo>
                <a:cubicBezTo>
                  <a:pt x="666816" y="684938"/>
                  <a:pt x="660574" y="698448"/>
                  <a:pt x="660163" y="710934"/>
                </a:cubicBezTo>
                <a:cubicBezTo>
                  <a:pt x="659653" y="729764"/>
                  <a:pt x="679916" y="742967"/>
                  <a:pt x="684624" y="756580"/>
                </a:cubicBezTo>
                <a:cubicBezTo>
                  <a:pt x="674185" y="770702"/>
                  <a:pt x="667123" y="791069"/>
                  <a:pt x="680121" y="811948"/>
                </a:cubicBezTo>
                <a:cubicBezTo>
                  <a:pt x="702022" y="805089"/>
                  <a:pt x="709698" y="788511"/>
                  <a:pt x="741425" y="788203"/>
                </a:cubicBezTo>
                <a:cubicBezTo>
                  <a:pt x="752580" y="798848"/>
                  <a:pt x="760973" y="813892"/>
                  <a:pt x="768955" y="829346"/>
                </a:cubicBezTo>
                <a:lnTo>
                  <a:pt x="773990" y="830168"/>
                </a:lnTo>
                <a:lnTo>
                  <a:pt x="773990" y="1212089"/>
                </a:lnTo>
                <a:lnTo>
                  <a:pt x="764350" y="1205191"/>
                </a:lnTo>
                <a:cubicBezTo>
                  <a:pt x="758593" y="1205332"/>
                  <a:pt x="751711" y="1208171"/>
                  <a:pt x="743063" y="1210985"/>
                </a:cubicBezTo>
                <a:cubicBezTo>
                  <a:pt x="741219" y="1226952"/>
                  <a:pt x="745825" y="1261238"/>
                  <a:pt x="755650" y="1274542"/>
                </a:cubicBezTo>
                <a:lnTo>
                  <a:pt x="773990" y="1274986"/>
                </a:lnTo>
                <a:lnTo>
                  <a:pt x="773990" y="1466394"/>
                </a:lnTo>
                <a:lnTo>
                  <a:pt x="770413" y="1447465"/>
                </a:lnTo>
                <a:cubicBezTo>
                  <a:pt x="765782" y="1422941"/>
                  <a:pt x="759999" y="1400118"/>
                  <a:pt x="749610" y="1384152"/>
                </a:cubicBezTo>
                <a:cubicBezTo>
                  <a:pt x="734978" y="1380262"/>
                  <a:pt x="684214" y="1398276"/>
                  <a:pt x="671933" y="1383947"/>
                </a:cubicBezTo>
                <a:cubicBezTo>
                  <a:pt x="669169" y="1380671"/>
                  <a:pt x="666918" y="1374839"/>
                  <a:pt x="662211" y="1374225"/>
                </a:cubicBezTo>
                <a:cubicBezTo>
                  <a:pt x="658936" y="1363070"/>
                  <a:pt x="671319" y="1357338"/>
                  <a:pt x="661493" y="1351094"/>
                </a:cubicBezTo>
                <a:cubicBezTo>
                  <a:pt x="650748" y="1343214"/>
                  <a:pt x="644914" y="1356110"/>
                  <a:pt x="635293" y="1356212"/>
                </a:cubicBezTo>
                <a:cubicBezTo>
                  <a:pt x="618612" y="1356314"/>
                  <a:pt x="610527" y="1341374"/>
                  <a:pt x="596505" y="1336665"/>
                </a:cubicBezTo>
                <a:cubicBezTo>
                  <a:pt x="592616" y="1319982"/>
                  <a:pt x="584429" y="1309543"/>
                  <a:pt x="574195" y="1302276"/>
                </a:cubicBezTo>
                <a:cubicBezTo>
                  <a:pt x="572147" y="1284265"/>
                  <a:pt x="566825" y="1271266"/>
                  <a:pt x="561606" y="1258167"/>
                </a:cubicBezTo>
                <a:cubicBezTo>
                  <a:pt x="556898" y="1249058"/>
                  <a:pt x="547175" y="1247524"/>
                  <a:pt x="533258" y="1252129"/>
                </a:cubicBezTo>
                <a:cubicBezTo>
                  <a:pt x="523738" y="1232478"/>
                  <a:pt x="501225" y="1232172"/>
                  <a:pt x="499790" y="1200444"/>
                </a:cubicBezTo>
                <a:cubicBezTo>
                  <a:pt x="497131" y="1184683"/>
                  <a:pt x="510742" y="1179670"/>
                  <a:pt x="508183" y="1163908"/>
                </a:cubicBezTo>
                <a:cubicBezTo>
                  <a:pt x="482597" y="1146817"/>
                  <a:pt x="433574" y="1145691"/>
                  <a:pt x="395399" y="1162782"/>
                </a:cubicBezTo>
                <a:cubicBezTo>
                  <a:pt x="391511" y="1174246"/>
                  <a:pt x="395399" y="1190927"/>
                  <a:pt x="391511" y="1202390"/>
                </a:cubicBezTo>
                <a:cubicBezTo>
                  <a:pt x="366130" y="1196759"/>
                  <a:pt x="347094" y="1181716"/>
                  <a:pt x="332662" y="1159609"/>
                </a:cubicBezTo>
                <a:cubicBezTo>
                  <a:pt x="317311" y="1161246"/>
                  <a:pt x="331129" y="1182331"/>
                  <a:pt x="313934" y="1182637"/>
                </a:cubicBezTo>
                <a:cubicBezTo>
                  <a:pt x="310148" y="1169640"/>
                  <a:pt x="302882" y="1164522"/>
                  <a:pt x="321507" y="1161759"/>
                </a:cubicBezTo>
                <a:cubicBezTo>
                  <a:pt x="316287" y="1145077"/>
                  <a:pt x="318028" y="1130646"/>
                  <a:pt x="313319" y="1120617"/>
                </a:cubicBezTo>
                <a:cubicBezTo>
                  <a:pt x="308511" y="1110280"/>
                  <a:pt x="298993" y="1104344"/>
                  <a:pt x="289577" y="1098101"/>
                </a:cubicBezTo>
                <a:cubicBezTo>
                  <a:pt x="286915" y="1096360"/>
                  <a:pt x="276680" y="1096360"/>
                  <a:pt x="273099" y="1093598"/>
                </a:cubicBezTo>
                <a:cubicBezTo>
                  <a:pt x="269313" y="1090630"/>
                  <a:pt x="270439" y="1081829"/>
                  <a:pt x="263479" y="1083875"/>
                </a:cubicBezTo>
                <a:cubicBezTo>
                  <a:pt x="242906" y="1085205"/>
                  <a:pt x="239121" y="1097795"/>
                  <a:pt x="237995" y="1112224"/>
                </a:cubicBezTo>
                <a:cubicBezTo>
                  <a:pt x="227658" y="1111508"/>
                  <a:pt x="227148" y="1096157"/>
                  <a:pt x="218652" y="1092780"/>
                </a:cubicBezTo>
                <a:cubicBezTo>
                  <a:pt x="206167" y="1095236"/>
                  <a:pt x="193782" y="1097692"/>
                  <a:pt x="181297" y="1100148"/>
                </a:cubicBezTo>
                <a:cubicBezTo>
                  <a:pt x="174645" y="1094007"/>
                  <a:pt x="168401" y="1087048"/>
                  <a:pt x="164920" y="1076199"/>
                </a:cubicBezTo>
                <a:cubicBezTo>
                  <a:pt x="139336" y="1075687"/>
                  <a:pt x="116717" y="1070673"/>
                  <a:pt x="111293" y="1040174"/>
                </a:cubicBezTo>
                <a:cubicBezTo>
                  <a:pt x="108735" y="1027893"/>
                  <a:pt x="93589" y="1034443"/>
                  <a:pt x="91950" y="1020729"/>
                </a:cubicBezTo>
                <a:cubicBezTo>
                  <a:pt x="88062" y="1013566"/>
                  <a:pt x="72812" y="1023390"/>
                  <a:pt x="74040" y="1008754"/>
                </a:cubicBezTo>
                <a:cubicBezTo>
                  <a:pt x="81409" y="999134"/>
                  <a:pt x="93076" y="1012542"/>
                  <a:pt x="108429" y="1005889"/>
                </a:cubicBezTo>
                <a:cubicBezTo>
                  <a:pt x="143327" y="986137"/>
                  <a:pt x="179762" y="967306"/>
                  <a:pt x="177407" y="922479"/>
                </a:cubicBezTo>
                <a:cubicBezTo>
                  <a:pt x="184060" y="917259"/>
                  <a:pt x="192145" y="912859"/>
                  <a:pt x="193168" y="903851"/>
                </a:cubicBezTo>
                <a:cubicBezTo>
                  <a:pt x="199820" y="902011"/>
                  <a:pt x="201970" y="906821"/>
                  <a:pt x="208826" y="904672"/>
                </a:cubicBezTo>
                <a:cubicBezTo>
                  <a:pt x="216196" y="902113"/>
                  <a:pt x="214355" y="893208"/>
                  <a:pt x="217117" y="887476"/>
                </a:cubicBezTo>
                <a:cubicBezTo>
                  <a:pt x="216399" y="870897"/>
                  <a:pt x="199105" y="878779"/>
                  <a:pt x="197057" y="864245"/>
                </a:cubicBezTo>
                <a:cubicBezTo>
                  <a:pt x="203812" y="853601"/>
                  <a:pt x="206473" y="840296"/>
                  <a:pt x="222540" y="835896"/>
                </a:cubicBezTo>
                <a:cubicBezTo>
                  <a:pt x="214558" y="814404"/>
                  <a:pt x="226124" y="805909"/>
                  <a:pt x="233902" y="794855"/>
                </a:cubicBezTo>
                <a:cubicBezTo>
                  <a:pt x="230319" y="792093"/>
                  <a:pt x="228169" y="787179"/>
                  <a:pt x="227250" y="780630"/>
                </a:cubicBezTo>
                <a:cubicBezTo>
                  <a:pt x="218449" y="774387"/>
                  <a:pt x="206267" y="773159"/>
                  <a:pt x="191327" y="776024"/>
                </a:cubicBezTo>
                <a:cubicBezTo>
                  <a:pt x="176180" y="772852"/>
                  <a:pt x="164411" y="764562"/>
                  <a:pt x="146500" y="765380"/>
                </a:cubicBezTo>
                <a:cubicBezTo>
                  <a:pt x="140974" y="759139"/>
                  <a:pt x="138210" y="748698"/>
                  <a:pt x="133912" y="740716"/>
                </a:cubicBezTo>
                <a:cubicBezTo>
                  <a:pt x="118253" y="744605"/>
                  <a:pt x="108531" y="739692"/>
                  <a:pt x="95021" y="740511"/>
                </a:cubicBezTo>
                <a:cubicBezTo>
                  <a:pt x="91336" y="727207"/>
                  <a:pt x="109656" y="728742"/>
                  <a:pt x="114467" y="721168"/>
                </a:cubicBezTo>
                <a:cubicBezTo>
                  <a:pt x="121629" y="716257"/>
                  <a:pt x="123267" y="707660"/>
                  <a:pt x="134628" y="705510"/>
                </a:cubicBezTo>
                <a:cubicBezTo>
                  <a:pt x="145579" y="696605"/>
                  <a:pt x="148445" y="682277"/>
                  <a:pt x="159395" y="673477"/>
                </a:cubicBezTo>
                <a:cubicBezTo>
                  <a:pt x="153050" y="656281"/>
                  <a:pt x="164820" y="651165"/>
                  <a:pt x="168505" y="640623"/>
                </a:cubicBezTo>
                <a:cubicBezTo>
                  <a:pt x="162261" y="624556"/>
                  <a:pt x="169117" y="617187"/>
                  <a:pt x="164920" y="602449"/>
                </a:cubicBezTo>
                <a:cubicBezTo>
                  <a:pt x="172596" y="595694"/>
                  <a:pt x="184880" y="592112"/>
                  <a:pt x="192656" y="585359"/>
                </a:cubicBezTo>
                <a:cubicBezTo>
                  <a:pt x="187028" y="570824"/>
                  <a:pt x="191940" y="563354"/>
                  <a:pt x="189689" y="550970"/>
                </a:cubicBezTo>
                <a:cubicBezTo>
                  <a:pt x="206371" y="539405"/>
                  <a:pt x="205758" y="516275"/>
                  <a:pt x="236868" y="514536"/>
                </a:cubicBezTo>
                <a:cubicBezTo>
                  <a:pt x="248229" y="511363"/>
                  <a:pt x="239530" y="494782"/>
                  <a:pt x="256417" y="495193"/>
                </a:cubicBezTo>
                <a:cubicBezTo>
                  <a:pt x="257337" y="509828"/>
                  <a:pt x="262147" y="518834"/>
                  <a:pt x="269722" y="523645"/>
                </a:cubicBezTo>
                <a:cubicBezTo>
                  <a:pt x="284562" y="522724"/>
                  <a:pt x="280263" y="499185"/>
                  <a:pt x="293670" y="507269"/>
                </a:cubicBezTo>
                <a:cubicBezTo>
                  <a:pt x="295000" y="516583"/>
                  <a:pt x="296638" y="525385"/>
                  <a:pt x="301858" y="528966"/>
                </a:cubicBezTo>
                <a:cubicBezTo>
                  <a:pt x="320383" y="538383"/>
                  <a:pt x="333379" y="556087"/>
                  <a:pt x="351800" y="565708"/>
                </a:cubicBezTo>
                <a:cubicBezTo>
                  <a:pt x="342794" y="575840"/>
                  <a:pt x="342285" y="591806"/>
                  <a:pt x="335938" y="603780"/>
                </a:cubicBezTo>
                <a:cubicBezTo>
                  <a:pt x="344638" y="607055"/>
                  <a:pt x="349345" y="621690"/>
                  <a:pt x="359784" y="626295"/>
                </a:cubicBezTo>
                <a:cubicBezTo>
                  <a:pt x="363878" y="628138"/>
                  <a:pt x="368074" y="625682"/>
                  <a:pt x="371759" y="627830"/>
                </a:cubicBezTo>
                <a:cubicBezTo>
                  <a:pt x="374624" y="629570"/>
                  <a:pt x="374726" y="636632"/>
                  <a:pt x="377694" y="638373"/>
                </a:cubicBezTo>
                <a:cubicBezTo>
                  <a:pt x="381071" y="640317"/>
                  <a:pt x="386700" y="637349"/>
                  <a:pt x="389670" y="639908"/>
                </a:cubicBezTo>
                <a:cubicBezTo>
                  <a:pt x="391920" y="641852"/>
                  <a:pt x="390077" y="648708"/>
                  <a:pt x="391920" y="651165"/>
                </a:cubicBezTo>
                <a:cubicBezTo>
                  <a:pt x="394273" y="654440"/>
                  <a:pt x="406760" y="658534"/>
                  <a:pt x="410546" y="666927"/>
                </a:cubicBezTo>
                <a:cubicBezTo>
                  <a:pt x="413105" y="672862"/>
                  <a:pt x="412901" y="684426"/>
                  <a:pt x="415664" y="693125"/>
                </a:cubicBezTo>
                <a:cubicBezTo>
                  <a:pt x="403178" y="703155"/>
                  <a:pt x="398367" y="718303"/>
                  <a:pt x="387929" y="729662"/>
                </a:cubicBezTo>
                <a:cubicBezTo>
                  <a:pt x="389567" y="738464"/>
                  <a:pt x="396526" y="739385"/>
                  <a:pt x="396117" y="751360"/>
                </a:cubicBezTo>
                <a:cubicBezTo>
                  <a:pt x="414435" y="773977"/>
                  <a:pt x="461207" y="754225"/>
                  <a:pt x="484950" y="768860"/>
                </a:cubicBezTo>
                <a:cubicBezTo>
                  <a:pt x="494878" y="766915"/>
                  <a:pt x="504908" y="764971"/>
                  <a:pt x="514836" y="763027"/>
                </a:cubicBezTo>
                <a:cubicBezTo>
                  <a:pt x="532746" y="747981"/>
                  <a:pt x="556285" y="736725"/>
                  <a:pt x="590364" y="732631"/>
                </a:cubicBezTo>
                <a:cubicBezTo>
                  <a:pt x="612675" y="716257"/>
                  <a:pt x="623321" y="691999"/>
                  <a:pt x="631713" y="666313"/>
                </a:cubicBezTo>
                <a:cubicBezTo>
                  <a:pt x="617692" y="656589"/>
                  <a:pt x="603670" y="646866"/>
                  <a:pt x="581666" y="649016"/>
                </a:cubicBezTo>
                <a:cubicBezTo>
                  <a:pt x="574398" y="637247"/>
                  <a:pt x="558127" y="638884"/>
                  <a:pt x="553419" y="623533"/>
                </a:cubicBezTo>
                <a:cubicBezTo>
                  <a:pt x="536225" y="624965"/>
                  <a:pt x="525377" y="616880"/>
                  <a:pt x="512379" y="612275"/>
                </a:cubicBezTo>
                <a:cubicBezTo>
                  <a:pt x="494776" y="618824"/>
                  <a:pt x="477889" y="625886"/>
                  <a:pt x="466734" y="636735"/>
                </a:cubicBezTo>
                <a:cubicBezTo>
                  <a:pt x="455884" y="625477"/>
                  <a:pt x="435518" y="628547"/>
                  <a:pt x="421293" y="622407"/>
                </a:cubicBezTo>
                <a:cubicBezTo>
                  <a:pt x="418939" y="611046"/>
                  <a:pt x="439408" y="615037"/>
                  <a:pt x="436952" y="603780"/>
                </a:cubicBezTo>
                <a:cubicBezTo>
                  <a:pt x="429992" y="590167"/>
                  <a:pt x="424772" y="588223"/>
                  <a:pt x="426615" y="570824"/>
                </a:cubicBezTo>
                <a:cubicBezTo>
                  <a:pt x="408602" y="557417"/>
                  <a:pt x="383323" y="554961"/>
                  <a:pt x="360193" y="548924"/>
                </a:cubicBezTo>
                <a:cubicBezTo>
                  <a:pt x="351085" y="540838"/>
                  <a:pt x="352722" y="526510"/>
                  <a:pt x="349040" y="512284"/>
                </a:cubicBezTo>
                <a:cubicBezTo>
                  <a:pt x="345968" y="500311"/>
                  <a:pt x="338088" y="484856"/>
                  <a:pt x="340235" y="467457"/>
                </a:cubicBezTo>
                <a:cubicBezTo>
                  <a:pt x="340953" y="451696"/>
                  <a:pt x="354157" y="444329"/>
                  <a:pt x="347094" y="423451"/>
                </a:cubicBezTo>
                <a:cubicBezTo>
                  <a:pt x="351699" y="412499"/>
                  <a:pt x="361319" y="404926"/>
                  <a:pt x="359886" y="389880"/>
                </a:cubicBezTo>
                <a:cubicBezTo>
                  <a:pt x="374010" y="379954"/>
                  <a:pt x="383936" y="367161"/>
                  <a:pt x="391305" y="352629"/>
                </a:cubicBezTo>
                <a:cubicBezTo>
                  <a:pt x="415868" y="346385"/>
                  <a:pt x="416892" y="324381"/>
                  <a:pt x="442990" y="319162"/>
                </a:cubicBezTo>
                <a:cubicBezTo>
                  <a:pt x="453634" y="303605"/>
                  <a:pt x="477991" y="297259"/>
                  <a:pt x="485668" y="279760"/>
                </a:cubicBezTo>
                <a:cubicBezTo>
                  <a:pt x="497640" y="280168"/>
                  <a:pt x="495493" y="271163"/>
                  <a:pt x="507365" y="271572"/>
                </a:cubicBezTo>
                <a:cubicBezTo>
                  <a:pt x="513402" y="265841"/>
                  <a:pt x="518109" y="259291"/>
                  <a:pt x="523125" y="252945"/>
                </a:cubicBezTo>
                <a:cubicBezTo>
                  <a:pt x="529368" y="251717"/>
                  <a:pt x="535611" y="250489"/>
                  <a:pt x="541854" y="249262"/>
                </a:cubicBezTo>
                <a:cubicBezTo>
                  <a:pt x="550758" y="244451"/>
                  <a:pt x="548301" y="231966"/>
                  <a:pt x="552395" y="223879"/>
                </a:cubicBezTo>
                <a:cubicBezTo>
                  <a:pt x="561810" y="227666"/>
                  <a:pt x="572251" y="229713"/>
                  <a:pt x="587499" y="224699"/>
                </a:cubicBezTo>
                <a:cubicBezTo>
                  <a:pt x="595892" y="219479"/>
                  <a:pt x="594460" y="207709"/>
                  <a:pt x="593538" y="196348"/>
                </a:cubicBezTo>
                <a:cubicBezTo>
                  <a:pt x="604999" y="190004"/>
                  <a:pt x="602954" y="174549"/>
                  <a:pt x="606331" y="162780"/>
                </a:cubicBezTo>
                <a:cubicBezTo>
                  <a:pt x="617179" y="151625"/>
                  <a:pt x="632326" y="143437"/>
                  <a:pt x="656478" y="141288"/>
                </a:cubicBezTo>
                <a:cubicBezTo>
                  <a:pt x="663644" y="126551"/>
                  <a:pt x="677153" y="106389"/>
                  <a:pt x="701407" y="113041"/>
                </a:cubicBezTo>
                <a:cubicBezTo>
                  <a:pt x="716453" y="108026"/>
                  <a:pt x="695984" y="79166"/>
                  <a:pt x="704479" y="69749"/>
                </a:cubicBezTo>
                <a:cubicBezTo>
                  <a:pt x="730782" y="46927"/>
                  <a:pt x="764860" y="74561"/>
                  <a:pt x="754423" y="106491"/>
                </a:cubicBezTo>
                <a:cubicBezTo>
                  <a:pt x="740196" y="110074"/>
                  <a:pt x="726891" y="112018"/>
                  <a:pt x="716247" y="110074"/>
                </a:cubicBezTo>
                <a:cubicBezTo>
                  <a:pt x="704171" y="113758"/>
                  <a:pt x="714612" y="132690"/>
                  <a:pt x="715429" y="145177"/>
                </a:cubicBezTo>
                <a:cubicBezTo>
                  <a:pt x="708163" y="156538"/>
                  <a:pt x="701510" y="168308"/>
                  <a:pt x="708471" y="189287"/>
                </a:cubicBezTo>
                <a:cubicBezTo>
                  <a:pt x="710824" y="193892"/>
                  <a:pt x="716247" y="193790"/>
                  <a:pt x="718191" y="199010"/>
                </a:cubicBezTo>
                <a:cubicBezTo>
                  <a:pt x="729450" y="196861"/>
                  <a:pt x="740606" y="194609"/>
                  <a:pt x="751864" y="192357"/>
                </a:cubicBezTo>
                <a:close/>
                <a:moveTo>
                  <a:pt x="773990" y="140503"/>
                </a:moveTo>
                <a:lnTo>
                  <a:pt x="773990" y="151630"/>
                </a:lnTo>
                <a:lnTo>
                  <a:pt x="771552" y="153506"/>
                </a:lnTo>
                <a:cubicBezTo>
                  <a:pt x="766421" y="155361"/>
                  <a:pt x="759692" y="154952"/>
                  <a:pt x="756263" y="152648"/>
                </a:cubicBezTo>
                <a:cubicBezTo>
                  <a:pt x="754013" y="146815"/>
                  <a:pt x="758618" y="145483"/>
                  <a:pt x="757800" y="140675"/>
                </a:cubicBezTo>
                <a:cubicBezTo>
                  <a:pt x="762764" y="138065"/>
                  <a:pt x="765450" y="138909"/>
                  <a:pt x="767983" y="139997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6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2" name="Google Shape;472;p12"/>
          <p:cNvSpPr/>
          <p:nvPr/>
        </p:nvSpPr>
        <p:spPr>
          <a:xfrm rot="5400000" flipH="1">
            <a:off x="10078286" y="-975940"/>
            <a:ext cx="1159648" cy="3111528"/>
          </a:xfrm>
          <a:custGeom>
            <a:avLst/>
            <a:gdLst/>
            <a:ahLst/>
            <a:cxnLst/>
            <a:rect l="l" t="t" r="r" b="b"/>
            <a:pathLst>
              <a:path w="1159648" h="3111528" extrusionOk="0">
                <a:moveTo>
                  <a:pt x="131182" y="1461845"/>
                </a:moveTo>
                <a:cubicBezTo>
                  <a:pt x="131556" y="1478871"/>
                  <a:pt x="124245" y="1501611"/>
                  <a:pt x="123324" y="1519572"/>
                </a:cubicBezTo>
                <a:cubicBezTo>
                  <a:pt x="107971" y="1530626"/>
                  <a:pt x="62635" y="1529295"/>
                  <a:pt x="44826" y="1514353"/>
                </a:cubicBezTo>
                <a:cubicBezTo>
                  <a:pt x="37048" y="1509541"/>
                  <a:pt x="47283" y="1491224"/>
                  <a:pt x="36331" y="1488767"/>
                </a:cubicBezTo>
                <a:cubicBezTo>
                  <a:pt x="45695" y="1457296"/>
                  <a:pt x="73828" y="1434460"/>
                  <a:pt x="101255" y="1436365"/>
                </a:cubicBezTo>
                <a:cubicBezTo>
                  <a:pt x="110397" y="1437000"/>
                  <a:pt x="119462" y="1440385"/>
                  <a:pt x="127726" y="1447113"/>
                </a:cubicBezTo>
                <a:cubicBezTo>
                  <a:pt x="130079" y="1451129"/>
                  <a:pt x="131058" y="1456170"/>
                  <a:pt x="131182" y="1461845"/>
                </a:cubicBezTo>
                <a:close/>
                <a:moveTo>
                  <a:pt x="213591" y="1739918"/>
                </a:moveTo>
                <a:cubicBezTo>
                  <a:pt x="207859" y="1784539"/>
                  <a:pt x="166409" y="1781265"/>
                  <a:pt x="158836" y="1823431"/>
                </a:cubicBezTo>
                <a:cubicBezTo>
                  <a:pt x="145942" y="1820463"/>
                  <a:pt x="139187" y="1825581"/>
                  <a:pt x="138367" y="1838679"/>
                </a:cubicBezTo>
                <a:cubicBezTo>
                  <a:pt x="94257" y="1839396"/>
                  <a:pt x="94257" y="1807464"/>
                  <a:pt x="51171" y="1807773"/>
                </a:cubicBezTo>
                <a:cubicBezTo>
                  <a:pt x="43495" y="1790374"/>
                  <a:pt x="45133" y="1766117"/>
                  <a:pt x="28246" y="1755679"/>
                </a:cubicBezTo>
                <a:cubicBezTo>
                  <a:pt x="29985" y="1743704"/>
                  <a:pt x="31726" y="1731833"/>
                  <a:pt x="33465" y="1719857"/>
                </a:cubicBezTo>
                <a:cubicBezTo>
                  <a:pt x="30906" y="1688030"/>
                  <a:pt x="-9417" y="1684448"/>
                  <a:pt x="2046" y="1642281"/>
                </a:cubicBezTo>
                <a:cubicBezTo>
                  <a:pt x="23948" y="1638598"/>
                  <a:pt x="91187" y="1658658"/>
                  <a:pt x="112986" y="1633890"/>
                </a:cubicBezTo>
                <a:cubicBezTo>
                  <a:pt x="124961" y="1635631"/>
                  <a:pt x="136834" y="1637369"/>
                  <a:pt x="148807" y="1639110"/>
                </a:cubicBezTo>
                <a:cubicBezTo>
                  <a:pt x="164312" y="1646863"/>
                  <a:pt x="170607" y="1622089"/>
                  <a:pt x="178484" y="1619536"/>
                </a:cubicBezTo>
                <a:cubicBezTo>
                  <a:pt x="181110" y="1618686"/>
                  <a:pt x="183912" y="1620304"/>
                  <a:pt x="187289" y="1626419"/>
                </a:cubicBezTo>
                <a:cubicBezTo>
                  <a:pt x="213795" y="1629285"/>
                  <a:pt x="184628" y="1640952"/>
                  <a:pt x="188927" y="1657121"/>
                </a:cubicBezTo>
                <a:cubicBezTo>
                  <a:pt x="189437" y="1679843"/>
                  <a:pt x="209394" y="1687927"/>
                  <a:pt x="198241" y="1719449"/>
                </a:cubicBezTo>
                <a:cubicBezTo>
                  <a:pt x="194453" y="1732959"/>
                  <a:pt x="214512" y="1728557"/>
                  <a:pt x="213591" y="1739918"/>
                </a:cubicBezTo>
                <a:close/>
                <a:moveTo>
                  <a:pt x="261694" y="1405562"/>
                </a:moveTo>
                <a:cubicBezTo>
                  <a:pt x="260875" y="1411497"/>
                  <a:pt x="259953" y="1417536"/>
                  <a:pt x="259135" y="1423472"/>
                </a:cubicBezTo>
                <a:cubicBezTo>
                  <a:pt x="246239" y="1424187"/>
                  <a:pt x="243886" y="1417126"/>
                  <a:pt x="236107" y="1414055"/>
                </a:cubicBezTo>
                <a:cubicBezTo>
                  <a:pt x="237591" y="1408939"/>
                  <a:pt x="240661" y="1405920"/>
                  <a:pt x="245024" y="1404628"/>
                </a:cubicBezTo>
                <a:cubicBezTo>
                  <a:pt x="249386" y="1403335"/>
                  <a:pt x="255041" y="1403771"/>
                  <a:pt x="261694" y="1405562"/>
                </a:cubicBezTo>
                <a:close/>
                <a:moveTo>
                  <a:pt x="441716" y="1888622"/>
                </a:moveTo>
                <a:cubicBezTo>
                  <a:pt x="439363" y="1904382"/>
                  <a:pt x="438952" y="1923008"/>
                  <a:pt x="429640" y="1929455"/>
                </a:cubicBezTo>
                <a:cubicBezTo>
                  <a:pt x="402110" y="1928740"/>
                  <a:pt x="391978" y="1915026"/>
                  <a:pt x="399040" y="1888520"/>
                </a:cubicBezTo>
                <a:cubicBezTo>
                  <a:pt x="403441" y="1884989"/>
                  <a:pt x="410119" y="1884451"/>
                  <a:pt x="417692" y="1885078"/>
                </a:cubicBezTo>
                <a:cubicBezTo>
                  <a:pt x="425265" y="1885705"/>
                  <a:pt x="433734" y="1887496"/>
                  <a:pt x="441716" y="1888622"/>
                </a:cubicBezTo>
                <a:close/>
                <a:moveTo>
                  <a:pt x="554072" y="820770"/>
                </a:moveTo>
                <a:cubicBezTo>
                  <a:pt x="554724" y="836970"/>
                  <a:pt x="529067" y="854337"/>
                  <a:pt x="515097" y="832844"/>
                </a:cubicBezTo>
                <a:cubicBezTo>
                  <a:pt x="521135" y="819540"/>
                  <a:pt x="537307" y="819745"/>
                  <a:pt x="543243" y="806441"/>
                </a:cubicBezTo>
                <a:cubicBezTo>
                  <a:pt x="550714" y="810099"/>
                  <a:pt x="553854" y="815370"/>
                  <a:pt x="554072" y="820770"/>
                </a:cubicBezTo>
                <a:close/>
                <a:moveTo>
                  <a:pt x="669410" y="2240833"/>
                </a:moveTo>
                <a:cubicBezTo>
                  <a:pt x="668095" y="2248359"/>
                  <a:pt x="655871" y="2252965"/>
                  <a:pt x="655104" y="2266782"/>
                </a:cubicBezTo>
                <a:cubicBezTo>
                  <a:pt x="634072" y="2267779"/>
                  <a:pt x="634975" y="2238841"/>
                  <a:pt x="648656" y="2230917"/>
                </a:cubicBezTo>
                <a:cubicBezTo>
                  <a:pt x="653217" y="2228275"/>
                  <a:pt x="659198" y="2227968"/>
                  <a:pt x="666260" y="2231884"/>
                </a:cubicBezTo>
                <a:cubicBezTo>
                  <a:pt x="669074" y="2235491"/>
                  <a:pt x="669848" y="2238324"/>
                  <a:pt x="669410" y="2240833"/>
                </a:cubicBezTo>
                <a:close/>
                <a:moveTo>
                  <a:pt x="670862" y="2031391"/>
                </a:moveTo>
                <a:cubicBezTo>
                  <a:pt x="659503" y="2054931"/>
                  <a:pt x="621432" y="2032517"/>
                  <a:pt x="638522" y="2002326"/>
                </a:cubicBezTo>
                <a:cubicBezTo>
                  <a:pt x="656329" y="2006829"/>
                  <a:pt x="651930" y="2027809"/>
                  <a:pt x="670862" y="2031391"/>
                </a:cubicBezTo>
                <a:close/>
                <a:moveTo>
                  <a:pt x="722036" y="2057181"/>
                </a:moveTo>
                <a:cubicBezTo>
                  <a:pt x="709142" y="2073148"/>
                  <a:pt x="700237" y="2094332"/>
                  <a:pt x="669124" y="2086042"/>
                </a:cubicBezTo>
                <a:cubicBezTo>
                  <a:pt x="674882" y="2068848"/>
                  <a:pt x="684726" y="2057066"/>
                  <a:pt x="702068" y="2055358"/>
                </a:cubicBezTo>
                <a:cubicBezTo>
                  <a:pt x="707849" y="2054789"/>
                  <a:pt x="714463" y="2055339"/>
                  <a:pt x="722036" y="2057181"/>
                </a:cubicBezTo>
                <a:close/>
                <a:moveTo>
                  <a:pt x="740560" y="1675849"/>
                </a:moveTo>
                <a:cubicBezTo>
                  <a:pt x="745269" y="1654560"/>
                  <a:pt x="719273" y="1656198"/>
                  <a:pt x="721832" y="1636549"/>
                </a:cubicBezTo>
                <a:cubicBezTo>
                  <a:pt x="714975" y="1634605"/>
                  <a:pt x="704740" y="1635117"/>
                  <a:pt x="704740" y="1627953"/>
                </a:cubicBezTo>
                <a:cubicBezTo>
                  <a:pt x="682840" y="1631943"/>
                  <a:pt x="668714" y="1646272"/>
                  <a:pt x="641594" y="1643201"/>
                </a:cubicBezTo>
                <a:cubicBezTo>
                  <a:pt x="640263" y="1676156"/>
                  <a:pt x="651521" y="1699694"/>
                  <a:pt x="667077" y="1720061"/>
                </a:cubicBezTo>
                <a:cubicBezTo>
                  <a:pt x="683145" y="1705938"/>
                  <a:pt x="670864" y="1653845"/>
                  <a:pt x="695427" y="1650979"/>
                </a:cubicBezTo>
                <a:cubicBezTo>
                  <a:pt x="698907" y="1667559"/>
                  <a:pt x="719375" y="1689051"/>
                  <a:pt x="740560" y="1675849"/>
                </a:cubicBezTo>
                <a:close/>
                <a:moveTo>
                  <a:pt x="801354" y="3067928"/>
                </a:moveTo>
                <a:cubicBezTo>
                  <a:pt x="775869" y="3090752"/>
                  <a:pt x="705252" y="3053190"/>
                  <a:pt x="678540" y="3074581"/>
                </a:cubicBezTo>
                <a:cubicBezTo>
                  <a:pt x="654592" y="3055034"/>
                  <a:pt x="644460" y="3025456"/>
                  <a:pt x="635146" y="2995162"/>
                </a:cubicBezTo>
                <a:cubicBezTo>
                  <a:pt x="651931" y="2986667"/>
                  <a:pt x="657661" y="2963537"/>
                  <a:pt x="671889" y="2951667"/>
                </a:cubicBezTo>
                <a:cubicBezTo>
                  <a:pt x="680382" y="2953406"/>
                  <a:pt x="688672" y="2955146"/>
                  <a:pt x="690719" y="2948288"/>
                </a:cubicBezTo>
                <a:cubicBezTo>
                  <a:pt x="722036" y="2947982"/>
                  <a:pt x="728074" y="2966507"/>
                  <a:pt x="754685" y="2969781"/>
                </a:cubicBezTo>
                <a:cubicBezTo>
                  <a:pt x="763179" y="3007649"/>
                  <a:pt x="810462" y="3016757"/>
                  <a:pt x="801354" y="3067928"/>
                </a:cubicBezTo>
                <a:close/>
                <a:moveTo>
                  <a:pt x="936139" y="3062914"/>
                </a:moveTo>
                <a:cubicBezTo>
                  <a:pt x="917716" y="3074069"/>
                  <a:pt x="911985" y="3102009"/>
                  <a:pt x="892540" y="3111528"/>
                </a:cubicBezTo>
                <a:cubicBezTo>
                  <a:pt x="886602" y="3110708"/>
                  <a:pt x="880566" y="3109788"/>
                  <a:pt x="874629" y="3108969"/>
                </a:cubicBezTo>
                <a:cubicBezTo>
                  <a:pt x="865215" y="3091161"/>
                  <a:pt x="878724" y="3056261"/>
                  <a:pt x="879849" y="3030471"/>
                </a:cubicBezTo>
                <a:cubicBezTo>
                  <a:pt x="888702" y="3026659"/>
                  <a:pt x="895642" y="3025873"/>
                  <a:pt x="901323" y="3027063"/>
                </a:cubicBezTo>
                <a:cubicBezTo>
                  <a:pt x="918368" y="3030638"/>
                  <a:pt x="924087" y="3052015"/>
                  <a:pt x="936139" y="3062914"/>
                </a:cubicBezTo>
                <a:close/>
                <a:moveTo>
                  <a:pt x="957939" y="2785974"/>
                </a:moveTo>
                <a:cubicBezTo>
                  <a:pt x="931228" y="2798970"/>
                  <a:pt x="917923" y="2798767"/>
                  <a:pt x="898169" y="2777274"/>
                </a:cubicBezTo>
                <a:cubicBezTo>
                  <a:pt x="901753" y="2765299"/>
                  <a:pt x="916080" y="2767858"/>
                  <a:pt x="919560" y="2755987"/>
                </a:cubicBezTo>
                <a:cubicBezTo>
                  <a:pt x="912600" y="2734597"/>
                  <a:pt x="907278" y="2711876"/>
                  <a:pt x="871049" y="2712387"/>
                </a:cubicBezTo>
                <a:cubicBezTo>
                  <a:pt x="877803" y="2695296"/>
                  <a:pt x="892644" y="2688950"/>
                  <a:pt x="890801" y="2660396"/>
                </a:cubicBezTo>
                <a:cubicBezTo>
                  <a:pt x="895739" y="2659399"/>
                  <a:pt x="899059" y="2658989"/>
                  <a:pt x="901608" y="2658996"/>
                </a:cubicBezTo>
                <a:cubicBezTo>
                  <a:pt x="904157" y="2659002"/>
                  <a:pt x="905936" y="2659424"/>
                  <a:pt x="907791" y="2660089"/>
                </a:cubicBezTo>
                <a:cubicBezTo>
                  <a:pt x="911501" y="2661420"/>
                  <a:pt x="915517" y="2663723"/>
                  <a:pt x="926621" y="2665617"/>
                </a:cubicBezTo>
                <a:cubicBezTo>
                  <a:pt x="937775" y="2705223"/>
                  <a:pt x="946168" y="2746877"/>
                  <a:pt x="957939" y="2785974"/>
                </a:cubicBezTo>
                <a:close/>
                <a:moveTo>
                  <a:pt x="970528" y="886469"/>
                </a:moveTo>
                <a:cubicBezTo>
                  <a:pt x="947807" y="865387"/>
                  <a:pt x="902468" y="889439"/>
                  <a:pt x="901548" y="858223"/>
                </a:cubicBezTo>
                <a:cubicBezTo>
                  <a:pt x="923654" y="848501"/>
                  <a:pt x="906255" y="841234"/>
                  <a:pt x="906767" y="822403"/>
                </a:cubicBezTo>
                <a:cubicBezTo>
                  <a:pt x="917207" y="807871"/>
                  <a:pt x="935219" y="803469"/>
                  <a:pt x="942690" y="784946"/>
                </a:cubicBezTo>
                <a:cubicBezTo>
                  <a:pt x="926622" y="770412"/>
                  <a:pt x="886913" y="773483"/>
                  <a:pt x="859995" y="766830"/>
                </a:cubicBezTo>
                <a:cubicBezTo>
                  <a:pt x="841369" y="780647"/>
                  <a:pt x="873301" y="783922"/>
                  <a:pt x="866750" y="804391"/>
                </a:cubicBezTo>
                <a:cubicBezTo>
                  <a:pt x="854981" y="805210"/>
                  <a:pt x="840754" y="802856"/>
                  <a:pt x="840245" y="818820"/>
                </a:cubicBezTo>
                <a:cubicBezTo>
                  <a:pt x="847920" y="829158"/>
                  <a:pt x="874017" y="825575"/>
                  <a:pt x="866647" y="847068"/>
                </a:cubicBezTo>
                <a:cubicBezTo>
                  <a:pt x="865931" y="869890"/>
                  <a:pt x="844951" y="865491"/>
                  <a:pt x="837583" y="879408"/>
                </a:cubicBezTo>
                <a:cubicBezTo>
                  <a:pt x="862043" y="891280"/>
                  <a:pt x="870742" y="914922"/>
                  <a:pt x="877498" y="939996"/>
                </a:cubicBezTo>
                <a:cubicBezTo>
                  <a:pt x="885376" y="941224"/>
                  <a:pt x="893360" y="942351"/>
                  <a:pt x="901342" y="943477"/>
                </a:cubicBezTo>
                <a:cubicBezTo>
                  <a:pt x="915159" y="925872"/>
                  <a:pt x="931431" y="912261"/>
                  <a:pt x="950059" y="901822"/>
                </a:cubicBezTo>
                <a:cubicBezTo>
                  <a:pt x="957530" y="897626"/>
                  <a:pt x="974724" y="903561"/>
                  <a:pt x="970528" y="886469"/>
                </a:cubicBezTo>
                <a:close/>
                <a:moveTo>
                  <a:pt x="1042781" y="7236"/>
                </a:moveTo>
                <a:cubicBezTo>
                  <a:pt x="1041350" y="17162"/>
                  <a:pt x="1039916" y="27090"/>
                  <a:pt x="1038483" y="37119"/>
                </a:cubicBezTo>
                <a:cubicBezTo>
                  <a:pt x="1026355" y="32053"/>
                  <a:pt x="1013895" y="21511"/>
                  <a:pt x="1005695" y="9922"/>
                </a:cubicBezTo>
                <a:lnTo>
                  <a:pt x="1000890" y="0"/>
                </a:lnTo>
                <a:lnTo>
                  <a:pt x="1035299" y="0"/>
                </a:lnTo>
                <a:close/>
                <a:moveTo>
                  <a:pt x="1116675" y="590698"/>
                </a:moveTo>
                <a:cubicBezTo>
                  <a:pt x="1108487" y="589060"/>
                  <a:pt x="1100096" y="587320"/>
                  <a:pt x="1098047" y="594076"/>
                </a:cubicBezTo>
                <a:cubicBezTo>
                  <a:pt x="1091088" y="590391"/>
                  <a:pt x="1086891" y="584659"/>
                  <a:pt x="1088632" y="574424"/>
                </a:cubicBezTo>
                <a:cubicBezTo>
                  <a:pt x="1093596" y="570485"/>
                  <a:pt x="1101578" y="570153"/>
                  <a:pt x="1107834" y="573005"/>
                </a:cubicBezTo>
                <a:cubicBezTo>
                  <a:pt x="1114090" y="575858"/>
                  <a:pt x="1118619" y="581896"/>
                  <a:pt x="1116675" y="590698"/>
                </a:cubicBezTo>
                <a:close/>
                <a:moveTo>
                  <a:pt x="1159648" y="865769"/>
                </a:moveTo>
                <a:lnTo>
                  <a:pt x="1159648" y="2414397"/>
                </a:lnTo>
                <a:lnTo>
                  <a:pt x="1148682" y="2409436"/>
                </a:lnTo>
                <a:cubicBezTo>
                  <a:pt x="1140853" y="2400417"/>
                  <a:pt x="1134534" y="2388161"/>
                  <a:pt x="1131923" y="2378336"/>
                </a:cubicBezTo>
                <a:cubicBezTo>
                  <a:pt x="1108590" y="2396964"/>
                  <a:pt x="1073280" y="2399625"/>
                  <a:pt x="1062740" y="2435343"/>
                </a:cubicBezTo>
                <a:cubicBezTo>
                  <a:pt x="1049127" y="2431453"/>
                  <a:pt x="1039609" y="2432988"/>
                  <a:pt x="1032036" y="2436980"/>
                </a:cubicBezTo>
                <a:cubicBezTo>
                  <a:pt x="1049947" y="2452024"/>
                  <a:pt x="1083616" y="2455196"/>
                  <a:pt x="1093340" y="2476279"/>
                </a:cubicBezTo>
                <a:cubicBezTo>
                  <a:pt x="1117084" y="2477200"/>
                  <a:pt x="1091600" y="2447111"/>
                  <a:pt x="1111352" y="2436264"/>
                </a:cubicBezTo>
                <a:cubicBezTo>
                  <a:pt x="1140929" y="2435444"/>
                  <a:pt x="1150550" y="2449569"/>
                  <a:pt x="1148811" y="2472186"/>
                </a:cubicBezTo>
                <a:lnTo>
                  <a:pt x="1159648" y="2468947"/>
                </a:lnTo>
                <a:lnTo>
                  <a:pt x="1159648" y="2629943"/>
                </a:lnTo>
                <a:lnTo>
                  <a:pt x="1150038" y="2630717"/>
                </a:lnTo>
                <a:cubicBezTo>
                  <a:pt x="1146047" y="2623144"/>
                  <a:pt x="1144512" y="2613624"/>
                  <a:pt x="1148400" y="2600013"/>
                </a:cubicBezTo>
                <a:cubicBezTo>
                  <a:pt x="1127113" y="2575144"/>
                  <a:pt x="1086380" y="2564704"/>
                  <a:pt x="1065809" y="2539323"/>
                </a:cubicBezTo>
                <a:cubicBezTo>
                  <a:pt x="1024462" y="2524382"/>
                  <a:pt x="1019550" y="2558154"/>
                  <a:pt x="979636" y="2545157"/>
                </a:cubicBezTo>
                <a:cubicBezTo>
                  <a:pt x="960600" y="2557540"/>
                  <a:pt x="941972" y="2570641"/>
                  <a:pt x="935219" y="2599604"/>
                </a:cubicBezTo>
                <a:cubicBezTo>
                  <a:pt x="928055" y="2626214"/>
                  <a:pt x="964693" y="2620176"/>
                  <a:pt x="958961" y="2645760"/>
                </a:cubicBezTo>
                <a:cubicBezTo>
                  <a:pt x="932660" y="2645966"/>
                  <a:pt x="927031" y="2630614"/>
                  <a:pt x="913829" y="2620892"/>
                </a:cubicBezTo>
                <a:cubicBezTo>
                  <a:pt x="892951" y="2620585"/>
                  <a:pt x="880772" y="2613727"/>
                  <a:pt x="866955" y="2607997"/>
                </a:cubicBezTo>
                <a:cubicBezTo>
                  <a:pt x="833386" y="2608201"/>
                  <a:pt x="829087" y="2647501"/>
                  <a:pt x="824995" y="2687211"/>
                </a:cubicBezTo>
                <a:cubicBezTo>
                  <a:pt x="778325" y="2710238"/>
                  <a:pt x="734319" y="2736848"/>
                  <a:pt x="701977" y="2779116"/>
                </a:cubicBezTo>
                <a:cubicBezTo>
                  <a:pt x="700647" y="2797844"/>
                  <a:pt x="715179" y="2804804"/>
                  <a:pt x="720706" y="2818415"/>
                </a:cubicBezTo>
                <a:cubicBezTo>
                  <a:pt x="698804" y="2846151"/>
                  <a:pt x="685090" y="2884632"/>
                  <a:pt x="664211" y="2913800"/>
                </a:cubicBezTo>
                <a:cubicBezTo>
                  <a:pt x="652239" y="2912061"/>
                  <a:pt x="640366" y="2910320"/>
                  <a:pt x="628391" y="2908682"/>
                </a:cubicBezTo>
                <a:cubicBezTo>
                  <a:pt x="626550" y="2884836"/>
                  <a:pt x="646096" y="2889545"/>
                  <a:pt x="651521" y="2875421"/>
                </a:cubicBezTo>
                <a:cubicBezTo>
                  <a:pt x="658686" y="2850551"/>
                  <a:pt x="652954" y="2835301"/>
                  <a:pt x="654183" y="2814832"/>
                </a:cubicBezTo>
                <a:cubicBezTo>
                  <a:pt x="662880" y="2809920"/>
                  <a:pt x="677005" y="2812173"/>
                  <a:pt x="685704" y="2807259"/>
                </a:cubicBezTo>
                <a:cubicBezTo>
                  <a:pt x="685908" y="2759056"/>
                  <a:pt x="697883" y="2758238"/>
                  <a:pt x="705456" y="2712591"/>
                </a:cubicBezTo>
                <a:cubicBezTo>
                  <a:pt x="700237" y="2689872"/>
                  <a:pt x="669532" y="2686187"/>
                  <a:pt x="663802" y="2663876"/>
                </a:cubicBezTo>
                <a:cubicBezTo>
                  <a:pt x="663598" y="2637573"/>
                  <a:pt x="678949" y="2631946"/>
                  <a:pt x="688672" y="2618742"/>
                </a:cubicBezTo>
                <a:cubicBezTo>
                  <a:pt x="678642" y="2603186"/>
                  <a:pt x="673423" y="2584048"/>
                  <a:pt x="652033" y="2576884"/>
                </a:cubicBezTo>
                <a:cubicBezTo>
                  <a:pt x="659095" y="2553857"/>
                  <a:pt x="647734" y="2544645"/>
                  <a:pt x="640161" y="2532467"/>
                </a:cubicBezTo>
                <a:cubicBezTo>
                  <a:pt x="645995" y="2509030"/>
                  <a:pt x="642925" y="2489790"/>
                  <a:pt x="648758" y="2472800"/>
                </a:cubicBezTo>
                <a:cubicBezTo>
                  <a:pt x="655512" y="2453355"/>
                  <a:pt x="678846" y="2445064"/>
                  <a:pt x="680383" y="2422549"/>
                </a:cubicBezTo>
                <a:cubicBezTo>
                  <a:pt x="696552" y="2429918"/>
                  <a:pt x="697065" y="2416409"/>
                  <a:pt x="711085" y="2420912"/>
                </a:cubicBezTo>
                <a:cubicBezTo>
                  <a:pt x="721423" y="2389593"/>
                  <a:pt x="749771" y="2382429"/>
                  <a:pt x="747930" y="2334841"/>
                </a:cubicBezTo>
                <a:cubicBezTo>
                  <a:pt x="790606" y="2332485"/>
                  <a:pt x="821105" y="2313962"/>
                  <a:pt x="856311" y="2301783"/>
                </a:cubicBezTo>
                <a:cubicBezTo>
                  <a:pt x="857436" y="2262893"/>
                  <a:pt x="872073" y="2242117"/>
                  <a:pt x="876063" y="2207116"/>
                </a:cubicBezTo>
                <a:cubicBezTo>
                  <a:pt x="878007" y="2184089"/>
                  <a:pt x="911270" y="2179380"/>
                  <a:pt x="895713" y="2155125"/>
                </a:cubicBezTo>
                <a:cubicBezTo>
                  <a:pt x="869206" y="2160037"/>
                  <a:pt x="864091" y="2193503"/>
                  <a:pt x="835127" y="2195141"/>
                </a:cubicBezTo>
                <a:cubicBezTo>
                  <a:pt x="835127" y="2237921"/>
                  <a:pt x="802274" y="2236693"/>
                  <a:pt x="794087" y="2268419"/>
                </a:cubicBezTo>
                <a:cubicBezTo>
                  <a:pt x="774846" y="2261460"/>
                  <a:pt x="793369" y="2226356"/>
                  <a:pt x="777097" y="2217248"/>
                </a:cubicBezTo>
                <a:cubicBezTo>
                  <a:pt x="782214" y="2195550"/>
                  <a:pt x="779655" y="2163721"/>
                  <a:pt x="792551" y="2152464"/>
                </a:cubicBezTo>
                <a:cubicBezTo>
                  <a:pt x="774129" y="2158604"/>
                  <a:pt x="753660" y="2162084"/>
                  <a:pt x="745574" y="2182245"/>
                </a:cubicBezTo>
                <a:cubicBezTo>
                  <a:pt x="739333" y="2176207"/>
                  <a:pt x="730735" y="2172113"/>
                  <a:pt x="716612" y="2172012"/>
                </a:cubicBezTo>
                <a:cubicBezTo>
                  <a:pt x="732475" y="2143458"/>
                  <a:pt x="756321" y="2125446"/>
                  <a:pt x="790913" y="2121761"/>
                </a:cubicBezTo>
                <a:cubicBezTo>
                  <a:pt x="804628" y="2111731"/>
                  <a:pt x="818343" y="2101496"/>
                  <a:pt x="831851" y="2091159"/>
                </a:cubicBezTo>
                <a:cubicBezTo>
                  <a:pt x="848532" y="2089420"/>
                  <a:pt x="841676" y="2105181"/>
                  <a:pt x="847203" y="2111628"/>
                </a:cubicBezTo>
                <a:cubicBezTo>
                  <a:pt x="891620" y="2113164"/>
                  <a:pt x="900524" y="2140182"/>
                  <a:pt x="941053" y="2143559"/>
                </a:cubicBezTo>
                <a:cubicBezTo>
                  <a:pt x="945554" y="2111833"/>
                  <a:pt x="921402" y="2101496"/>
                  <a:pt x="934398" y="2063424"/>
                </a:cubicBezTo>
                <a:cubicBezTo>
                  <a:pt x="915979" y="2055441"/>
                  <a:pt x="914340" y="2069975"/>
                  <a:pt x="907893" y="2077957"/>
                </a:cubicBezTo>
                <a:cubicBezTo>
                  <a:pt x="871969" y="2063117"/>
                  <a:pt x="875450" y="2101188"/>
                  <a:pt x="844746" y="2093105"/>
                </a:cubicBezTo>
                <a:cubicBezTo>
                  <a:pt x="843108" y="2074171"/>
                  <a:pt x="857642" y="2077036"/>
                  <a:pt x="855901" y="2058205"/>
                </a:cubicBezTo>
                <a:cubicBezTo>
                  <a:pt x="883023" y="2056464"/>
                  <a:pt x="904924" y="2047867"/>
                  <a:pt x="920787" y="2030981"/>
                </a:cubicBezTo>
                <a:cubicBezTo>
                  <a:pt x="917001" y="1991272"/>
                  <a:pt x="896839" y="1963640"/>
                  <a:pt x="866341" y="1943886"/>
                </a:cubicBezTo>
                <a:cubicBezTo>
                  <a:pt x="867773" y="1933959"/>
                  <a:pt x="869206" y="1924031"/>
                  <a:pt x="870640" y="1914105"/>
                </a:cubicBezTo>
                <a:cubicBezTo>
                  <a:pt x="851500" y="1905098"/>
                  <a:pt x="858665" y="1931298"/>
                  <a:pt x="854367" y="1942147"/>
                </a:cubicBezTo>
                <a:cubicBezTo>
                  <a:pt x="811997" y="1951973"/>
                  <a:pt x="788866" y="1987383"/>
                  <a:pt x="758674" y="2013685"/>
                </a:cubicBezTo>
                <a:cubicBezTo>
                  <a:pt x="740764" y="2011126"/>
                  <a:pt x="722853" y="2008466"/>
                  <a:pt x="704945" y="2005907"/>
                </a:cubicBezTo>
                <a:cubicBezTo>
                  <a:pt x="695632" y="1971929"/>
                  <a:pt x="674752" y="1946855"/>
                  <a:pt x="642822" y="1929866"/>
                </a:cubicBezTo>
                <a:cubicBezTo>
                  <a:pt x="656638" y="1915025"/>
                  <a:pt x="672502" y="1903153"/>
                  <a:pt x="690616" y="1894148"/>
                </a:cubicBezTo>
                <a:cubicBezTo>
                  <a:pt x="700237" y="1826190"/>
                  <a:pt x="761233" y="1827113"/>
                  <a:pt x="806777" y="1807360"/>
                </a:cubicBezTo>
                <a:cubicBezTo>
                  <a:pt x="810973" y="1784434"/>
                  <a:pt x="809746" y="1754244"/>
                  <a:pt x="827348" y="1749433"/>
                </a:cubicBezTo>
                <a:cubicBezTo>
                  <a:pt x="821720" y="1727020"/>
                  <a:pt x="804526" y="1713203"/>
                  <a:pt x="792448" y="1695600"/>
                </a:cubicBezTo>
                <a:cubicBezTo>
                  <a:pt x="781089" y="1699387"/>
                  <a:pt x="772900" y="1707472"/>
                  <a:pt x="760005" y="1709212"/>
                </a:cubicBezTo>
                <a:cubicBezTo>
                  <a:pt x="750077" y="1769390"/>
                  <a:pt x="692560" y="1766115"/>
                  <a:pt x="661756" y="1798558"/>
                </a:cubicBezTo>
                <a:cubicBezTo>
                  <a:pt x="663085" y="1828852"/>
                  <a:pt x="648654" y="1838063"/>
                  <a:pt x="636067" y="1849730"/>
                </a:cubicBezTo>
                <a:cubicBezTo>
                  <a:pt x="606898" y="1835301"/>
                  <a:pt x="608435" y="1835504"/>
                  <a:pt x="576400" y="1841133"/>
                </a:cubicBezTo>
                <a:cubicBezTo>
                  <a:pt x="590934" y="1794771"/>
                  <a:pt x="576197" y="1770311"/>
                  <a:pt x="545800" y="1757518"/>
                </a:cubicBezTo>
                <a:cubicBezTo>
                  <a:pt x="554704" y="1710031"/>
                  <a:pt x="556034" y="1668173"/>
                  <a:pt x="545185" y="1635526"/>
                </a:cubicBezTo>
                <a:cubicBezTo>
                  <a:pt x="525740" y="1616386"/>
                  <a:pt x="503327" y="1599398"/>
                  <a:pt x="459115" y="1598681"/>
                </a:cubicBezTo>
                <a:cubicBezTo>
                  <a:pt x="444376" y="1583023"/>
                  <a:pt x="430664" y="1566647"/>
                  <a:pt x="417357" y="1549966"/>
                </a:cubicBezTo>
                <a:cubicBezTo>
                  <a:pt x="389726" y="1540448"/>
                  <a:pt x="369565" y="1566238"/>
                  <a:pt x="350834" y="1546486"/>
                </a:cubicBezTo>
                <a:cubicBezTo>
                  <a:pt x="352780" y="1539629"/>
                  <a:pt x="351040" y="1535638"/>
                  <a:pt x="346537" y="1533693"/>
                </a:cubicBezTo>
                <a:cubicBezTo>
                  <a:pt x="367006" y="1523151"/>
                  <a:pt x="376421" y="1497667"/>
                  <a:pt x="411422" y="1506469"/>
                </a:cubicBezTo>
                <a:cubicBezTo>
                  <a:pt x="412856" y="1496542"/>
                  <a:pt x="414289" y="1486512"/>
                  <a:pt x="415721" y="1476586"/>
                </a:cubicBezTo>
                <a:cubicBezTo>
                  <a:pt x="405383" y="1464815"/>
                  <a:pt x="379389" y="1464713"/>
                  <a:pt x="363730" y="1456833"/>
                </a:cubicBezTo>
                <a:cubicBezTo>
                  <a:pt x="365674" y="1449975"/>
                  <a:pt x="363936" y="1446087"/>
                  <a:pt x="359433" y="1444040"/>
                </a:cubicBezTo>
                <a:cubicBezTo>
                  <a:pt x="357589" y="1420194"/>
                  <a:pt x="377035" y="1424901"/>
                  <a:pt x="382461" y="1410778"/>
                </a:cubicBezTo>
                <a:cubicBezTo>
                  <a:pt x="378673" y="1399520"/>
                  <a:pt x="370588" y="1391332"/>
                  <a:pt x="368848" y="1378335"/>
                </a:cubicBezTo>
                <a:cubicBezTo>
                  <a:pt x="381641" y="1355103"/>
                  <a:pt x="407225" y="1348961"/>
                  <a:pt x="403952" y="1304135"/>
                </a:cubicBezTo>
                <a:cubicBezTo>
                  <a:pt x="412036" y="1298302"/>
                  <a:pt x="426057" y="1300452"/>
                  <a:pt x="440590" y="1303419"/>
                </a:cubicBezTo>
                <a:cubicBezTo>
                  <a:pt x="448471" y="1278242"/>
                  <a:pt x="466381" y="1266678"/>
                  <a:pt x="479071" y="1248052"/>
                </a:cubicBezTo>
                <a:cubicBezTo>
                  <a:pt x="488999" y="1249484"/>
                  <a:pt x="499028" y="1250917"/>
                  <a:pt x="508956" y="1252350"/>
                </a:cubicBezTo>
                <a:cubicBezTo>
                  <a:pt x="561357" y="1238841"/>
                  <a:pt x="555012" y="1166175"/>
                  <a:pt x="553578" y="1112549"/>
                </a:cubicBezTo>
                <a:cubicBezTo>
                  <a:pt x="559821" y="1091874"/>
                  <a:pt x="534543" y="1094842"/>
                  <a:pt x="540784" y="1074066"/>
                </a:cubicBezTo>
                <a:cubicBezTo>
                  <a:pt x="577117" y="1080002"/>
                  <a:pt x="578141" y="1038656"/>
                  <a:pt x="607411" y="1034971"/>
                </a:cubicBezTo>
                <a:cubicBezTo>
                  <a:pt x="607514" y="1020848"/>
                  <a:pt x="611710" y="1012251"/>
                  <a:pt x="617749" y="1006008"/>
                </a:cubicBezTo>
                <a:cubicBezTo>
                  <a:pt x="681303" y="973463"/>
                  <a:pt x="754071" y="1027602"/>
                  <a:pt x="819775" y="1041315"/>
                </a:cubicBezTo>
                <a:cubicBezTo>
                  <a:pt x="842290" y="1038247"/>
                  <a:pt x="834103" y="994033"/>
                  <a:pt x="852218" y="985028"/>
                </a:cubicBezTo>
                <a:cubicBezTo>
                  <a:pt x="830622" y="937948"/>
                  <a:pt x="779349" y="934367"/>
                  <a:pt x="714155" y="928534"/>
                </a:cubicBezTo>
                <a:cubicBezTo>
                  <a:pt x="707912" y="908371"/>
                  <a:pt x="685295" y="900389"/>
                  <a:pt x="692051" y="870505"/>
                </a:cubicBezTo>
                <a:cubicBezTo>
                  <a:pt x="652851" y="855459"/>
                  <a:pt x="633303" y="825575"/>
                  <a:pt x="617951" y="792724"/>
                </a:cubicBezTo>
                <a:cubicBezTo>
                  <a:pt x="542934" y="783205"/>
                  <a:pt x="546925" y="714533"/>
                  <a:pt x="479071" y="699589"/>
                </a:cubicBezTo>
                <a:cubicBezTo>
                  <a:pt x="465868" y="677485"/>
                  <a:pt x="457477" y="651898"/>
                  <a:pt x="439978" y="632964"/>
                </a:cubicBezTo>
                <a:cubicBezTo>
                  <a:pt x="442023" y="619046"/>
                  <a:pt x="443967" y="605126"/>
                  <a:pt x="446014" y="591208"/>
                </a:cubicBezTo>
                <a:cubicBezTo>
                  <a:pt x="455227" y="589366"/>
                  <a:pt x="462287" y="584555"/>
                  <a:pt x="471600" y="582713"/>
                </a:cubicBezTo>
                <a:cubicBezTo>
                  <a:pt x="492990" y="588034"/>
                  <a:pt x="503225" y="601647"/>
                  <a:pt x="502201" y="623651"/>
                </a:cubicBezTo>
                <a:cubicBezTo>
                  <a:pt x="522465" y="631532"/>
                  <a:pt x="535155" y="645142"/>
                  <a:pt x="545596" y="660392"/>
                </a:cubicBezTo>
                <a:cubicBezTo>
                  <a:pt x="570465" y="657936"/>
                  <a:pt x="599019" y="660597"/>
                  <a:pt x="630029" y="666533"/>
                </a:cubicBezTo>
                <a:cubicBezTo>
                  <a:pt x="646199" y="621603"/>
                  <a:pt x="648145" y="571353"/>
                  <a:pt x="671990" y="544643"/>
                </a:cubicBezTo>
                <a:cubicBezTo>
                  <a:pt x="679564" y="536146"/>
                  <a:pt x="700953" y="519771"/>
                  <a:pt x="712927" y="514041"/>
                </a:cubicBezTo>
                <a:cubicBezTo>
                  <a:pt x="754684" y="520079"/>
                  <a:pt x="796542" y="526118"/>
                  <a:pt x="838298" y="532156"/>
                </a:cubicBezTo>
                <a:cubicBezTo>
                  <a:pt x="858562" y="555286"/>
                  <a:pt x="896941" y="577085"/>
                  <a:pt x="912394" y="609936"/>
                </a:cubicBezTo>
                <a:cubicBezTo>
                  <a:pt x="920584" y="627232"/>
                  <a:pt x="912805" y="651386"/>
                  <a:pt x="928566" y="667044"/>
                </a:cubicBezTo>
                <a:cubicBezTo>
                  <a:pt x="928771" y="698260"/>
                  <a:pt x="913931" y="709210"/>
                  <a:pt x="912293" y="737867"/>
                </a:cubicBezTo>
                <a:cubicBezTo>
                  <a:pt x="921708" y="763964"/>
                  <a:pt x="985879" y="761303"/>
                  <a:pt x="996727" y="744008"/>
                </a:cubicBezTo>
                <a:cubicBezTo>
                  <a:pt x="1010646" y="746054"/>
                  <a:pt x="1024668" y="747998"/>
                  <a:pt x="1038483" y="750046"/>
                </a:cubicBezTo>
                <a:cubicBezTo>
                  <a:pt x="1051788" y="751172"/>
                  <a:pt x="1044624" y="725074"/>
                  <a:pt x="1049638" y="715147"/>
                </a:cubicBezTo>
                <a:cubicBezTo>
                  <a:pt x="1063250" y="711974"/>
                  <a:pt x="1072257" y="702660"/>
                  <a:pt x="1093135" y="709210"/>
                </a:cubicBezTo>
                <a:cubicBezTo>
                  <a:pt x="1109306" y="706959"/>
                  <a:pt x="1132230" y="692425"/>
                  <a:pt x="1147683" y="710950"/>
                </a:cubicBezTo>
                <a:cubicBezTo>
                  <a:pt x="1143591" y="722106"/>
                  <a:pt x="1123839" y="712280"/>
                  <a:pt x="1126294" y="732238"/>
                </a:cubicBezTo>
                <a:cubicBezTo>
                  <a:pt x="1103062" y="741551"/>
                  <a:pt x="1076454" y="746260"/>
                  <a:pt x="1075941" y="785866"/>
                </a:cubicBezTo>
                <a:cubicBezTo>
                  <a:pt x="1086585" y="800910"/>
                  <a:pt x="1108793" y="807359"/>
                  <a:pt x="1112581" y="827725"/>
                </a:cubicBezTo>
                <a:cubicBezTo>
                  <a:pt x="1115753" y="850956"/>
                  <a:pt x="1095284" y="842565"/>
                  <a:pt x="1095488" y="861805"/>
                </a:cubicBezTo>
                <a:cubicBezTo>
                  <a:pt x="1109100" y="875033"/>
                  <a:pt x="1121785" y="880572"/>
                  <a:pt x="1133021" y="880379"/>
                </a:cubicBezTo>
                <a:close/>
                <a:moveTo>
                  <a:pt x="1159648" y="491203"/>
                </a:moveTo>
                <a:lnTo>
                  <a:pt x="1159648" y="541066"/>
                </a:lnTo>
                <a:lnTo>
                  <a:pt x="1147683" y="546486"/>
                </a:lnTo>
                <a:cubicBezTo>
                  <a:pt x="1132946" y="538297"/>
                  <a:pt x="1138474" y="497462"/>
                  <a:pt x="1150344" y="485898"/>
                </a:cubicBezTo>
                <a:close/>
                <a:moveTo>
                  <a:pt x="1159648" y="457111"/>
                </a:moveTo>
                <a:lnTo>
                  <a:pt x="1159648" y="476279"/>
                </a:lnTo>
                <a:lnTo>
                  <a:pt x="1143321" y="478222"/>
                </a:lnTo>
                <a:cubicBezTo>
                  <a:pt x="1136682" y="475638"/>
                  <a:pt x="1132230" y="469523"/>
                  <a:pt x="1135812" y="459493"/>
                </a:cubicBezTo>
                <a:cubicBezTo>
                  <a:pt x="1141134" y="460670"/>
                  <a:pt x="1144537" y="459315"/>
                  <a:pt x="1148004" y="458035"/>
                </a:cubicBezTo>
                <a:close/>
                <a:moveTo>
                  <a:pt x="1159648" y="328916"/>
                </a:moveTo>
                <a:lnTo>
                  <a:pt x="1159648" y="395898"/>
                </a:lnTo>
                <a:lnTo>
                  <a:pt x="1121485" y="390410"/>
                </a:lnTo>
                <a:cubicBezTo>
                  <a:pt x="1098765" y="390922"/>
                  <a:pt x="1090678" y="410879"/>
                  <a:pt x="1059259" y="399622"/>
                </a:cubicBezTo>
                <a:cubicBezTo>
                  <a:pt x="1055268" y="391945"/>
                  <a:pt x="1053733" y="382531"/>
                  <a:pt x="1057621" y="368919"/>
                </a:cubicBezTo>
                <a:cubicBezTo>
                  <a:pt x="1055268" y="336987"/>
                  <a:pt x="1006450" y="339751"/>
                  <a:pt x="998877" y="311709"/>
                </a:cubicBezTo>
                <a:cubicBezTo>
                  <a:pt x="970015" y="303113"/>
                  <a:pt x="940643" y="294925"/>
                  <a:pt x="904210" y="291957"/>
                </a:cubicBezTo>
                <a:cubicBezTo>
                  <a:pt x="893154" y="293696"/>
                  <a:pt x="879032" y="291446"/>
                  <a:pt x="872685" y="299633"/>
                </a:cubicBezTo>
                <a:cubicBezTo>
                  <a:pt x="854775" y="282849"/>
                  <a:pt x="819570" y="278959"/>
                  <a:pt x="784875" y="274761"/>
                </a:cubicBezTo>
                <a:cubicBezTo>
                  <a:pt x="784671" y="258900"/>
                  <a:pt x="769627" y="254192"/>
                  <a:pt x="772082" y="236384"/>
                </a:cubicBezTo>
                <a:cubicBezTo>
                  <a:pt x="780986" y="231676"/>
                  <a:pt x="786308" y="222159"/>
                  <a:pt x="793472" y="215097"/>
                </a:cubicBezTo>
                <a:cubicBezTo>
                  <a:pt x="843108" y="224614"/>
                  <a:pt x="868900" y="202098"/>
                  <a:pt x="885581" y="167506"/>
                </a:cubicBezTo>
                <a:cubicBezTo>
                  <a:pt x="899499" y="173033"/>
                  <a:pt x="895611" y="191967"/>
                  <a:pt x="898375" y="205885"/>
                </a:cubicBezTo>
                <a:cubicBezTo>
                  <a:pt x="913214" y="209057"/>
                  <a:pt x="914749" y="194526"/>
                  <a:pt x="924779" y="191455"/>
                </a:cubicBezTo>
                <a:cubicBezTo>
                  <a:pt x="944225" y="198823"/>
                  <a:pt x="968583" y="242729"/>
                  <a:pt x="983627" y="206089"/>
                </a:cubicBezTo>
                <a:cubicBezTo>
                  <a:pt x="1006348" y="217245"/>
                  <a:pt x="980250" y="218167"/>
                  <a:pt x="979329" y="235873"/>
                </a:cubicBezTo>
                <a:cubicBezTo>
                  <a:pt x="1007577" y="238123"/>
                  <a:pt x="1014535" y="211719"/>
                  <a:pt x="1028044" y="194116"/>
                </a:cubicBezTo>
                <a:cubicBezTo>
                  <a:pt x="1054756" y="189919"/>
                  <a:pt x="1111966" y="195139"/>
                  <a:pt x="1135505" y="209672"/>
                </a:cubicBezTo>
                <a:cubicBezTo>
                  <a:pt x="1120870" y="244673"/>
                  <a:pt x="1071335" y="233005"/>
                  <a:pt x="1033980" y="237611"/>
                </a:cubicBezTo>
                <a:cubicBezTo>
                  <a:pt x="1037561" y="261560"/>
                  <a:pt x="1085255" y="252554"/>
                  <a:pt x="1109818" y="260742"/>
                </a:cubicBezTo>
                <a:cubicBezTo>
                  <a:pt x="1129160" y="276400"/>
                  <a:pt x="1158021" y="285099"/>
                  <a:pt x="1149834" y="321329"/>
                </a:cubicBezTo>
                <a:close/>
                <a:moveTo>
                  <a:pt x="1159648" y="0"/>
                </a:moveTo>
                <a:lnTo>
                  <a:pt x="1159648" y="70397"/>
                </a:lnTo>
                <a:lnTo>
                  <a:pt x="1124655" y="31287"/>
                </a:lnTo>
                <a:lnTo>
                  <a:pt x="1128793" y="0"/>
                </a:ln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dk1"/>
              </a:gs>
            </a:gsLst>
            <a:lin ang="1350003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" name="Google Shape;473;p12"/>
          <p:cNvSpPr/>
          <p:nvPr/>
        </p:nvSpPr>
        <p:spPr>
          <a:xfrm rot="5400000" flipH="1">
            <a:off x="9351416" y="-227680"/>
            <a:ext cx="962001" cy="1417361"/>
          </a:xfrm>
          <a:custGeom>
            <a:avLst/>
            <a:gdLst/>
            <a:ahLst/>
            <a:cxnLst/>
            <a:rect l="l" t="t" r="r" b="b"/>
            <a:pathLst>
              <a:path w="962001" h="1417361" extrusionOk="0">
                <a:moveTo>
                  <a:pt x="46135" y="428821"/>
                </a:moveTo>
                <a:cubicBezTo>
                  <a:pt x="54322" y="460343"/>
                  <a:pt x="25051" y="472421"/>
                  <a:pt x="2535" y="460548"/>
                </a:cubicBezTo>
                <a:cubicBezTo>
                  <a:pt x="-6062" y="444122"/>
                  <a:pt x="8484" y="425739"/>
                  <a:pt x="27002" y="424136"/>
                </a:cubicBezTo>
                <a:cubicBezTo>
                  <a:pt x="33175" y="423603"/>
                  <a:pt x="39789" y="424932"/>
                  <a:pt x="46135" y="428821"/>
                </a:cubicBezTo>
                <a:close/>
                <a:moveTo>
                  <a:pt x="137526" y="277865"/>
                </a:moveTo>
                <a:cubicBezTo>
                  <a:pt x="127497" y="288814"/>
                  <a:pt x="93620" y="310001"/>
                  <a:pt x="77962" y="289838"/>
                </a:cubicBezTo>
                <a:cubicBezTo>
                  <a:pt x="81238" y="278018"/>
                  <a:pt x="91882" y="273336"/>
                  <a:pt x="103830" y="272454"/>
                </a:cubicBezTo>
                <a:cubicBezTo>
                  <a:pt x="115779" y="271571"/>
                  <a:pt x="129033" y="274487"/>
                  <a:pt x="137526" y="277865"/>
                </a:cubicBezTo>
                <a:close/>
                <a:moveTo>
                  <a:pt x="157419" y="718608"/>
                </a:moveTo>
                <a:cubicBezTo>
                  <a:pt x="157099" y="723598"/>
                  <a:pt x="156101" y="727922"/>
                  <a:pt x="153389" y="730532"/>
                </a:cubicBezTo>
                <a:cubicBezTo>
                  <a:pt x="140699" y="734011"/>
                  <a:pt x="145202" y="720194"/>
                  <a:pt x="137526" y="718558"/>
                </a:cubicBezTo>
                <a:cubicBezTo>
                  <a:pt x="123300" y="717535"/>
                  <a:pt x="122891" y="730532"/>
                  <a:pt x="109790" y="730532"/>
                </a:cubicBezTo>
                <a:cubicBezTo>
                  <a:pt x="95461" y="719683"/>
                  <a:pt x="108461" y="710985"/>
                  <a:pt x="113680" y="698805"/>
                </a:cubicBezTo>
                <a:cubicBezTo>
                  <a:pt x="129952" y="698396"/>
                  <a:pt x="146225" y="697987"/>
                  <a:pt x="157381" y="702694"/>
                </a:cubicBezTo>
                <a:cubicBezTo>
                  <a:pt x="157381" y="707964"/>
                  <a:pt x="157739" y="713619"/>
                  <a:pt x="157419" y="718608"/>
                </a:cubicBezTo>
                <a:close/>
                <a:moveTo>
                  <a:pt x="185449" y="303731"/>
                </a:moveTo>
                <a:cubicBezTo>
                  <a:pt x="185449" y="309360"/>
                  <a:pt x="184041" y="314964"/>
                  <a:pt x="181227" y="317573"/>
                </a:cubicBezTo>
                <a:cubicBezTo>
                  <a:pt x="175906" y="317573"/>
                  <a:pt x="170583" y="317573"/>
                  <a:pt x="165365" y="317573"/>
                </a:cubicBezTo>
                <a:cubicBezTo>
                  <a:pt x="165467" y="310820"/>
                  <a:pt x="162395" y="307237"/>
                  <a:pt x="157483" y="305599"/>
                </a:cubicBezTo>
                <a:cubicBezTo>
                  <a:pt x="161679" y="296592"/>
                  <a:pt x="169459" y="291169"/>
                  <a:pt x="181227" y="289736"/>
                </a:cubicBezTo>
                <a:cubicBezTo>
                  <a:pt x="184041" y="292448"/>
                  <a:pt x="185449" y="298102"/>
                  <a:pt x="185449" y="303731"/>
                </a:cubicBezTo>
                <a:close/>
                <a:moveTo>
                  <a:pt x="197704" y="148910"/>
                </a:moveTo>
                <a:cubicBezTo>
                  <a:pt x="197704" y="157788"/>
                  <a:pt x="196169" y="166667"/>
                  <a:pt x="193098" y="170709"/>
                </a:cubicBezTo>
                <a:cubicBezTo>
                  <a:pt x="177134" y="174803"/>
                  <a:pt x="175496" y="164569"/>
                  <a:pt x="169356" y="158839"/>
                </a:cubicBezTo>
                <a:cubicBezTo>
                  <a:pt x="172938" y="143895"/>
                  <a:pt x="180306" y="132740"/>
                  <a:pt x="193098" y="127111"/>
                </a:cubicBezTo>
                <a:cubicBezTo>
                  <a:pt x="196169" y="131154"/>
                  <a:pt x="197704" y="140032"/>
                  <a:pt x="197704" y="148910"/>
                </a:cubicBezTo>
                <a:close/>
                <a:moveTo>
                  <a:pt x="224927" y="27735"/>
                </a:moveTo>
                <a:cubicBezTo>
                  <a:pt x="211828" y="26611"/>
                  <a:pt x="196885" y="14124"/>
                  <a:pt x="208962" y="0"/>
                </a:cubicBezTo>
                <a:cubicBezTo>
                  <a:pt x="223392" y="102"/>
                  <a:pt x="226463" y="11667"/>
                  <a:pt x="224927" y="27735"/>
                </a:cubicBezTo>
                <a:close/>
                <a:moveTo>
                  <a:pt x="268528" y="317573"/>
                </a:moveTo>
                <a:cubicBezTo>
                  <a:pt x="268528" y="321564"/>
                  <a:pt x="268528" y="325555"/>
                  <a:pt x="268528" y="329546"/>
                </a:cubicBezTo>
                <a:cubicBezTo>
                  <a:pt x="255426" y="337632"/>
                  <a:pt x="234754" y="338145"/>
                  <a:pt x="216945" y="341419"/>
                </a:cubicBezTo>
                <a:cubicBezTo>
                  <a:pt x="208246" y="336813"/>
                  <a:pt x="202516" y="329342"/>
                  <a:pt x="193099" y="325555"/>
                </a:cubicBezTo>
                <a:cubicBezTo>
                  <a:pt x="197653" y="315475"/>
                  <a:pt x="211930" y="310357"/>
                  <a:pt x="227359" y="309321"/>
                </a:cubicBezTo>
                <a:cubicBezTo>
                  <a:pt x="242788" y="308285"/>
                  <a:pt x="259367" y="311330"/>
                  <a:pt x="268528" y="317573"/>
                </a:cubicBezTo>
                <a:close/>
                <a:moveTo>
                  <a:pt x="328091" y="690823"/>
                </a:moveTo>
                <a:cubicBezTo>
                  <a:pt x="322666" y="699931"/>
                  <a:pt x="311714" y="703513"/>
                  <a:pt x="304243" y="710677"/>
                </a:cubicBezTo>
                <a:cubicBezTo>
                  <a:pt x="284491" y="713236"/>
                  <a:pt x="287356" y="712622"/>
                  <a:pt x="272516" y="706685"/>
                </a:cubicBezTo>
                <a:cubicBezTo>
                  <a:pt x="259723" y="712416"/>
                  <a:pt x="239153" y="710472"/>
                  <a:pt x="220834" y="710677"/>
                </a:cubicBezTo>
                <a:cubicBezTo>
                  <a:pt x="205891" y="714669"/>
                  <a:pt x="179180" y="728689"/>
                  <a:pt x="177133" y="702693"/>
                </a:cubicBezTo>
                <a:cubicBezTo>
                  <a:pt x="213977" y="699239"/>
                  <a:pt x="252546" y="689567"/>
                  <a:pt x="290470" y="688489"/>
                </a:cubicBezTo>
                <a:cubicBezTo>
                  <a:pt x="303111" y="688129"/>
                  <a:pt x="315681" y="688724"/>
                  <a:pt x="328091" y="690823"/>
                </a:cubicBezTo>
                <a:close/>
                <a:moveTo>
                  <a:pt x="351937" y="381130"/>
                </a:moveTo>
                <a:cubicBezTo>
                  <a:pt x="337712" y="388703"/>
                  <a:pt x="326762" y="380003"/>
                  <a:pt x="324203" y="365266"/>
                </a:cubicBezTo>
                <a:cubicBezTo>
                  <a:pt x="327452" y="362477"/>
                  <a:pt x="330766" y="361231"/>
                  <a:pt x="333919" y="361139"/>
                </a:cubicBezTo>
                <a:cubicBezTo>
                  <a:pt x="343379" y="360866"/>
                  <a:pt x="351400" y="370999"/>
                  <a:pt x="351937" y="381130"/>
                </a:cubicBezTo>
                <a:close/>
                <a:moveTo>
                  <a:pt x="383664" y="67446"/>
                </a:moveTo>
                <a:cubicBezTo>
                  <a:pt x="377830" y="79727"/>
                  <a:pt x="351528" y="75838"/>
                  <a:pt x="340065" y="71436"/>
                </a:cubicBezTo>
                <a:cubicBezTo>
                  <a:pt x="339758" y="53322"/>
                  <a:pt x="328602" y="45953"/>
                  <a:pt x="332083" y="23847"/>
                </a:cubicBezTo>
                <a:cubicBezTo>
                  <a:pt x="336534" y="15915"/>
                  <a:pt x="347357" y="11822"/>
                  <a:pt x="357616" y="12257"/>
                </a:cubicBezTo>
                <a:cubicBezTo>
                  <a:pt x="367876" y="12691"/>
                  <a:pt x="377574" y="17655"/>
                  <a:pt x="379774" y="27838"/>
                </a:cubicBezTo>
                <a:cubicBezTo>
                  <a:pt x="379263" y="41961"/>
                  <a:pt x="375782" y="53015"/>
                  <a:pt x="363912" y="55675"/>
                </a:cubicBezTo>
                <a:cubicBezTo>
                  <a:pt x="364219" y="65706"/>
                  <a:pt x="378649" y="61919"/>
                  <a:pt x="383664" y="67446"/>
                </a:cubicBezTo>
                <a:close/>
                <a:moveTo>
                  <a:pt x="387655" y="694813"/>
                </a:moveTo>
                <a:cubicBezTo>
                  <a:pt x="385608" y="697985"/>
                  <a:pt x="383562" y="701261"/>
                  <a:pt x="383664" y="706684"/>
                </a:cubicBezTo>
                <a:cubicBezTo>
                  <a:pt x="361966" y="708731"/>
                  <a:pt x="346820" y="703922"/>
                  <a:pt x="336073" y="694813"/>
                </a:cubicBezTo>
                <a:cubicBezTo>
                  <a:pt x="340578" y="687342"/>
                  <a:pt x="351425" y="686420"/>
                  <a:pt x="355928" y="678847"/>
                </a:cubicBezTo>
                <a:cubicBezTo>
                  <a:pt x="363093" y="687546"/>
                  <a:pt x="380388" y="686114"/>
                  <a:pt x="387655" y="694813"/>
                </a:cubicBezTo>
                <a:close/>
                <a:moveTo>
                  <a:pt x="419483" y="305700"/>
                </a:moveTo>
                <a:cubicBezTo>
                  <a:pt x="417335" y="323508"/>
                  <a:pt x="402493" y="328421"/>
                  <a:pt x="387655" y="333538"/>
                </a:cubicBezTo>
                <a:cubicBezTo>
                  <a:pt x="391031" y="314299"/>
                  <a:pt x="368517" y="320950"/>
                  <a:pt x="375782" y="297820"/>
                </a:cubicBezTo>
                <a:cubicBezTo>
                  <a:pt x="393079" y="297718"/>
                  <a:pt x="412524" y="295467"/>
                  <a:pt x="419483" y="305700"/>
                </a:cubicBezTo>
                <a:close/>
                <a:moveTo>
                  <a:pt x="474953" y="389112"/>
                </a:moveTo>
                <a:cubicBezTo>
                  <a:pt x="469836" y="394538"/>
                  <a:pt x="456223" y="394538"/>
                  <a:pt x="451105" y="389112"/>
                </a:cubicBezTo>
                <a:cubicBezTo>
                  <a:pt x="449878" y="379903"/>
                  <a:pt x="451822" y="373863"/>
                  <a:pt x="455098" y="369258"/>
                </a:cubicBezTo>
                <a:cubicBezTo>
                  <a:pt x="470757" y="366802"/>
                  <a:pt x="472702" y="378059"/>
                  <a:pt x="474953" y="389112"/>
                </a:cubicBezTo>
                <a:close/>
                <a:moveTo>
                  <a:pt x="486827" y="309590"/>
                </a:moveTo>
                <a:cubicBezTo>
                  <a:pt x="486623" y="326580"/>
                  <a:pt x="452746" y="310001"/>
                  <a:pt x="447119" y="321566"/>
                </a:cubicBezTo>
                <a:cubicBezTo>
                  <a:pt x="435961" y="317574"/>
                  <a:pt x="448245" y="304678"/>
                  <a:pt x="447119" y="297720"/>
                </a:cubicBezTo>
                <a:cubicBezTo>
                  <a:pt x="467177" y="294956"/>
                  <a:pt x="480278" y="299050"/>
                  <a:pt x="486827" y="309590"/>
                </a:cubicBezTo>
                <a:close/>
                <a:moveTo>
                  <a:pt x="490817" y="956813"/>
                </a:moveTo>
                <a:cubicBezTo>
                  <a:pt x="480480" y="957939"/>
                  <a:pt x="473726" y="955380"/>
                  <a:pt x="474955" y="944943"/>
                </a:cubicBezTo>
                <a:cubicBezTo>
                  <a:pt x="485291" y="943713"/>
                  <a:pt x="492046" y="946374"/>
                  <a:pt x="490817" y="956813"/>
                </a:cubicBezTo>
                <a:close/>
                <a:moveTo>
                  <a:pt x="526535" y="1067754"/>
                </a:moveTo>
                <a:cubicBezTo>
                  <a:pt x="530629" y="1087916"/>
                  <a:pt x="516607" y="1089758"/>
                  <a:pt x="510775" y="1099686"/>
                </a:cubicBezTo>
                <a:cubicBezTo>
                  <a:pt x="495526" y="1100299"/>
                  <a:pt x="491637" y="1089758"/>
                  <a:pt x="478947" y="1087814"/>
                </a:cubicBezTo>
                <a:cubicBezTo>
                  <a:pt x="463081" y="1089143"/>
                  <a:pt x="460933" y="1104189"/>
                  <a:pt x="443228" y="1103677"/>
                </a:cubicBezTo>
                <a:cubicBezTo>
                  <a:pt x="422350" y="1100710"/>
                  <a:pt x="412115" y="1087097"/>
                  <a:pt x="403518" y="1071848"/>
                </a:cubicBezTo>
                <a:cubicBezTo>
                  <a:pt x="403314" y="1041860"/>
                  <a:pt x="414264" y="1011465"/>
                  <a:pt x="439237" y="1008292"/>
                </a:cubicBezTo>
                <a:cubicBezTo>
                  <a:pt x="452949" y="1006553"/>
                  <a:pt x="451414" y="1012591"/>
                  <a:pt x="459090" y="1016173"/>
                </a:cubicBezTo>
                <a:cubicBezTo>
                  <a:pt x="474134" y="1023541"/>
                  <a:pt x="484676" y="1024871"/>
                  <a:pt x="486826" y="1047898"/>
                </a:cubicBezTo>
                <a:cubicBezTo>
                  <a:pt x="494809" y="1047898"/>
                  <a:pt x="502689" y="1047898"/>
                  <a:pt x="510775" y="1047898"/>
                </a:cubicBezTo>
                <a:cubicBezTo>
                  <a:pt x="513436" y="1057110"/>
                  <a:pt x="520803" y="1061613"/>
                  <a:pt x="526535" y="1067754"/>
                </a:cubicBezTo>
                <a:close/>
                <a:moveTo>
                  <a:pt x="534495" y="126621"/>
                </a:moveTo>
                <a:cubicBezTo>
                  <a:pt x="534097" y="137468"/>
                  <a:pt x="522315" y="146430"/>
                  <a:pt x="514562" y="150958"/>
                </a:cubicBezTo>
                <a:cubicBezTo>
                  <a:pt x="516302" y="169993"/>
                  <a:pt x="509957" y="192817"/>
                  <a:pt x="494911" y="198547"/>
                </a:cubicBezTo>
                <a:cubicBezTo>
                  <a:pt x="489079" y="185142"/>
                  <a:pt x="499823" y="177157"/>
                  <a:pt x="502793" y="166821"/>
                </a:cubicBezTo>
                <a:cubicBezTo>
                  <a:pt x="504225" y="162010"/>
                  <a:pt x="501257" y="155767"/>
                  <a:pt x="502793" y="150958"/>
                </a:cubicBezTo>
                <a:cubicBezTo>
                  <a:pt x="506887" y="138369"/>
                  <a:pt x="517326" y="128545"/>
                  <a:pt x="518656" y="115240"/>
                </a:cubicBezTo>
                <a:cubicBezTo>
                  <a:pt x="522647" y="115240"/>
                  <a:pt x="526535" y="115240"/>
                  <a:pt x="530527" y="115240"/>
                </a:cubicBezTo>
                <a:cubicBezTo>
                  <a:pt x="533495" y="119180"/>
                  <a:pt x="534627" y="123005"/>
                  <a:pt x="534495" y="126621"/>
                </a:cubicBezTo>
                <a:close/>
                <a:moveTo>
                  <a:pt x="566346" y="633715"/>
                </a:moveTo>
                <a:cubicBezTo>
                  <a:pt x="567063" y="640316"/>
                  <a:pt x="565783" y="647429"/>
                  <a:pt x="562354" y="651114"/>
                </a:cubicBezTo>
                <a:cubicBezTo>
                  <a:pt x="553348" y="648146"/>
                  <a:pt x="560821" y="628803"/>
                  <a:pt x="558365" y="619386"/>
                </a:cubicBezTo>
                <a:cubicBezTo>
                  <a:pt x="562918" y="621024"/>
                  <a:pt x="565630" y="627113"/>
                  <a:pt x="566346" y="633715"/>
                </a:cubicBezTo>
                <a:close/>
                <a:moveTo>
                  <a:pt x="618631" y="943624"/>
                </a:moveTo>
                <a:cubicBezTo>
                  <a:pt x="620357" y="949701"/>
                  <a:pt x="620536" y="956200"/>
                  <a:pt x="617926" y="964694"/>
                </a:cubicBezTo>
                <a:cubicBezTo>
                  <a:pt x="600119" y="962237"/>
                  <a:pt x="587736" y="979227"/>
                  <a:pt x="578217" y="972677"/>
                </a:cubicBezTo>
                <a:cubicBezTo>
                  <a:pt x="578731" y="956405"/>
                  <a:pt x="579037" y="940132"/>
                  <a:pt x="574329" y="929078"/>
                </a:cubicBezTo>
                <a:cubicBezTo>
                  <a:pt x="577604" y="925753"/>
                  <a:pt x="583412" y="924959"/>
                  <a:pt x="589962" y="924895"/>
                </a:cubicBezTo>
                <a:cubicBezTo>
                  <a:pt x="596513" y="924831"/>
                  <a:pt x="603805" y="925496"/>
                  <a:pt x="610047" y="925086"/>
                </a:cubicBezTo>
                <a:cubicBezTo>
                  <a:pt x="613629" y="931892"/>
                  <a:pt x="616904" y="937547"/>
                  <a:pt x="618631" y="943624"/>
                </a:cubicBezTo>
                <a:close/>
                <a:moveTo>
                  <a:pt x="641672" y="1290351"/>
                </a:moveTo>
                <a:cubicBezTo>
                  <a:pt x="629288" y="1297106"/>
                  <a:pt x="620691" y="1299050"/>
                  <a:pt x="609945" y="1290351"/>
                </a:cubicBezTo>
                <a:cubicBezTo>
                  <a:pt x="611275" y="1282368"/>
                  <a:pt x="619975" y="1274284"/>
                  <a:pt x="627958" y="1272236"/>
                </a:cubicBezTo>
                <a:cubicBezTo>
                  <a:pt x="635941" y="1270190"/>
                  <a:pt x="643207" y="1274180"/>
                  <a:pt x="641672" y="1290351"/>
                </a:cubicBezTo>
                <a:close/>
                <a:moveTo>
                  <a:pt x="641672" y="480404"/>
                </a:moveTo>
                <a:cubicBezTo>
                  <a:pt x="631028" y="490945"/>
                  <a:pt x="620281" y="501384"/>
                  <a:pt x="605953" y="508138"/>
                </a:cubicBezTo>
                <a:cubicBezTo>
                  <a:pt x="585381" y="507525"/>
                  <a:pt x="578731" y="492992"/>
                  <a:pt x="570235" y="480404"/>
                </a:cubicBezTo>
                <a:cubicBezTo>
                  <a:pt x="572794" y="459116"/>
                  <a:pt x="588452" y="451031"/>
                  <a:pt x="589988" y="428821"/>
                </a:cubicBezTo>
                <a:cubicBezTo>
                  <a:pt x="603906" y="428105"/>
                  <a:pt x="610047" y="419713"/>
                  <a:pt x="613833" y="408967"/>
                </a:cubicBezTo>
                <a:cubicBezTo>
                  <a:pt x="617620" y="415722"/>
                  <a:pt x="626934" y="416949"/>
                  <a:pt x="629698" y="424933"/>
                </a:cubicBezTo>
                <a:cubicBezTo>
                  <a:pt x="629698" y="434144"/>
                  <a:pt x="629698" y="443457"/>
                  <a:pt x="629698" y="452667"/>
                </a:cubicBezTo>
                <a:cubicBezTo>
                  <a:pt x="632870" y="462799"/>
                  <a:pt x="633792" y="475081"/>
                  <a:pt x="641672" y="480404"/>
                </a:cubicBezTo>
                <a:close/>
                <a:moveTo>
                  <a:pt x="649654" y="1210932"/>
                </a:moveTo>
                <a:cubicBezTo>
                  <a:pt x="653748" y="1224237"/>
                  <a:pt x="637270" y="1217176"/>
                  <a:pt x="629800" y="1218914"/>
                </a:cubicBezTo>
                <a:cubicBezTo>
                  <a:pt x="630157" y="1210215"/>
                  <a:pt x="631897" y="1208400"/>
                  <a:pt x="635159" y="1208668"/>
                </a:cubicBezTo>
                <a:cubicBezTo>
                  <a:pt x="638421" y="1208937"/>
                  <a:pt x="643206" y="1211291"/>
                  <a:pt x="649654" y="1210932"/>
                </a:cubicBezTo>
                <a:close/>
                <a:moveTo>
                  <a:pt x="725082" y="1258523"/>
                </a:moveTo>
                <a:cubicBezTo>
                  <a:pt x="715667" y="1256066"/>
                  <a:pt x="706556" y="1253098"/>
                  <a:pt x="705227" y="1242659"/>
                </a:cubicBezTo>
                <a:cubicBezTo>
                  <a:pt x="718225" y="1241635"/>
                  <a:pt x="724364" y="1247468"/>
                  <a:pt x="725082" y="1258523"/>
                </a:cubicBezTo>
                <a:close/>
                <a:moveTo>
                  <a:pt x="725082" y="154847"/>
                </a:moveTo>
                <a:cubicBezTo>
                  <a:pt x="710753" y="155053"/>
                  <a:pt x="705841" y="164776"/>
                  <a:pt x="693356" y="166720"/>
                </a:cubicBezTo>
                <a:cubicBezTo>
                  <a:pt x="675754" y="171019"/>
                  <a:pt x="673603" y="159964"/>
                  <a:pt x="661630" y="158838"/>
                </a:cubicBezTo>
                <a:cubicBezTo>
                  <a:pt x="657638" y="176033"/>
                  <a:pt x="669817" y="177159"/>
                  <a:pt x="673603" y="186574"/>
                </a:cubicBezTo>
                <a:cubicBezTo>
                  <a:pt x="673400" y="206223"/>
                  <a:pt x="676673" y="229354"/>
                  <a:pt x="661630" y="234266"/>
                </a:cubicBezTo>
                <a:cubicBezTo>
                  <a:pt x="663882" y="243886"/>
                  <a:pt x="676572" y="243068"/>
                  <a:pt x="685476" y="246139"/>
                </a:cubicBezTo>
                <a:cubicBezTo>
                  <a:pt x="686704" y="255349"/>
                  <a:pt x="674013" y="250538"/>
                  <a:pt x="673603" y="258011"/>
                </a:cubicBezTo>
                <a:cubicBezTo>
                  <a:pt x="687011" y="288815"/>
                  <a:pt x="658764" y="297618"/>
                  <a:pt x="661630" y="329548"/>
                </a:cubicBezTo>
                <a:cubicBezTo>
                  <a:pt x="644743" y="327195"/>
                  <a:pt x="643207" y="340192"/>
                  <a:pt x="637784" y="349403"/>
                </a:cubicBezTo>
                <a:cubicBezTo>
                  <a:pt x="629801" y="359331"/>
                  <a:pt x="648119" y="362708"/>
                  <a:pt x="637784" y="377139"/>
                </a:cubicBezTo>
                <a:cubicBezTo>
                  <a:pt x="628470" y="378468"/>
                  <a:pt x="621408" y="381950"/>
                  <a:pt x="613938" y="385019"/>
                </a:cubicBezTo>
                <a:cubicBezTo>
                  <a:pt x="601554" y="386862"/>
                  <a:pt x="603396" y="374375"/>
                  <a:pt x="594083" y="373148"/>
                </a:cubicBezTo>
                <a:cubicBezTo>
                  <a:pt x="595312" y="362605"/>
                  <a:pt x="571873" y="376833"/>
                  <a:pt x="578117" y="361173"/>
                </a:cubicBezTo>
                <a:cubicBezTo>
                  <a:pt x="582518" y="348279"/>
                  <a:pt x="607285" y="355955"/>
                  <a:pt x="617826" y="349302"/>
                </a:cubicBezTo>
                <a:cubicBezTo>
                  <a:pt x="622331" y="326274"/>
                  <a:pt x="610458" y="319520"/>
                  <a:pt x="605953" y="305600"/>
                </a:cubicBezTo>
                <a:cubicBezTo>
                  <a:pt x="597666" y="307237"/>
                  <a:pt x="595413" y="302940"/>
                  <a:pt x="589989" y="301608"/>
                </a:cubicBezTo>
                <a:cubicBezTo>
                  <a:pt x="576582" y="300176"/>
                  <a:pt x="573103" y="308466"/>
                  <a:pt x="566142" y="313584"/>
                </a:cubicBezTo>
                <a:cubicBezTo>
                  <a:pt x="553963" y="316552"/>
                  <a:pt x="558568" y="302735"/>
                  <a:pt x="546289" y="305600"/>
                </a:cubicBezTo>
                <a:cubicBezTo>
                  <a:pt x="529708" y="306214"/>
                  <a:pt x="528582" y="322283"/>
                  <a:pt x="506680" y="317574"/>
                </a:cubicBezTo>
                <a:cubicBezTo>
                  <a:pt x="508215" y="308057"/>
                  <a:pt x="499313" y="308978"/>
                  <a:pt x="502690" y="297720"/>
                </a:cubicBezTo>
                <a:cubicBezTo>
                  <a:pt x="520088" y="293933"/>
                  <a:pt x="554783" y="307546"/>
                  <a:pt x="554271" y="285745"/>
                </a:cubicBezTo>
                <a:cubicBezTo>
                  <a:pt x="556624" y="267631"/>
                  <a:pt x="533496" y="276125"/>
                  <a:pt x="522546" y="273874"/>
                </a:cubicBezTo>
                <a:cubicBezTo>
                  <a:pt x="510057" y="271213"/>
                  <a:pt x="502484" y="266813"/>
                  <a:pt x="494808" y="265890"/>
                </a:cubicBezTo>
                <a:cubicBezTo>
                  <a:pt x="484370" y="264766"/>
                  <a:pt x="477717" y="267325"/>
                  <a:pt x="478946" y="277866"/>
                </a:cubicBezTo>
                <a:cubicBezTo>
                  <a:pt x="469223" y="268654"/>
                  <a:pt x="471167" y="267937"/>
                  <a:pt x="451107" y="262001"/>
                </a:cubicBezTo>
                <a:cubicBezTo>
                  <a:pt x="436984" y="257702"/>
                  <a:pt x="435756" y="252894"/>
                  <a:pt x="415389" y="254121"/>
                </a:cubicBezTo>
                <a:cubicBezTo>
                  <a:pt x="401163" y="251153"/>
                  <a:pt x="395331" y="239794"/>
                  <a:pt x="375782" y="242147"/>
                </a:cubicBezTo>
                <a:cubicBezTo>
                  <a:pt x="357157" y="243376"/>
                  <a:pt x="352347" y="258522"/>
                  <a:pt x="328091" y="254121"/>
                </a:cubicBezTo>
                <a:cubicBezTo>
                  <a:pt x="313968" y="253608"/>
                  <a:pt x="313660" y="239383"/>
                  <a:pt x="296363" y="242147"/>
                </a:cubicBezTo>
                <a:cubicBezTo>
                  <a:pt x="287767" y="241532"/>
                  <a:pt x="294522" y="256167"/>
                  <a:pt x="292373" y="262001"/>
                </a:cubicBezTo>
                <a:cubicBezTo>
                  <a:pt x="280091" y="265073"/>
                  <a:pt x="275385" y="280015"/>
                  <a:pt x="264636" y="285745"/>
                </a:cubicBezTo>
                <a:cubicBezTo>
                  <a:pt x="260645" y="287997"/>
                  <a:pt x="253175" y="284313"/>
                  <a:pt x="248774" y="285745"/>
                </a:cubicBezTo>
                <a:cubicBezTo>
                  <a:pt x="239255" y="288918"/>
                  <a:pt x="231682" y="304987"/>
                  <a:pt x="221038" y="297720"/>
                </a:cubicBezTo>
                <a:cubicBezTo>
                  <a:pt x="187674" y="275204"/>
                  <a:pt x="213977" y="220348"/>
                  <a:pt x="236902" y="206429"/>
                </a:cubicBezTo>
                <a:cubicBezTo>
                  <a:pt x="236493" y="189441"/>
                  <a:pt x="228100" y="162831"/>
                  <a:pt x="236902" y="142874"/>
                </a:cubicBezTo>
                <a:cubicBezTo>
                  <a:pt x="238335" y="139598"/>
                  <a:pt x="246216" y="137551"/>
                  <a:pt x="248774" y="134992"/>
                </a:cubicBezTo>
                <a:cubicBezTo>
                  <a:pt x="250104" y="133662"/>
                  <a:pt x="247445" y="128340"/>
                  <a:pt x="248774" y="127113"/>
                </a:cubicBezTo>
                <a:cubicBezTo>
                  <a:pt x="250207" y="125783"/>
                  <a:pt x="255323" y="128340"/>
                  <a:pt x="256757" y="127113"/>
                </a:cubicBezTo>
                <a:cubicBezTo>
                  <a:pt x="263409" y="120461"/>
                  <a:pt x="268116" y="113399"/>
                  <a:pt x="272620" y="107257"/>
                </a:cubicBezTo>
                <a:cubicBezTo>
                  <a:pt x="288585" y="113193"/>
                  <a:pt x="299844" y="99377"/>
                  <a:pt x="312329" y="99377"/>
                </a:cubicBezTo>
                <a:cubicBezTo>
                  <a:pt x="332388" y="99377"/>
                  <a:pt x="346820" y="111556"/>
                  <a:pt x="363912" y="119231"/>
                </a:cubicBezTo>
                <a:cubicBezTo>
                  <a:pt x="369130" y="139086"/>
                  <a:pt x="385301" y="148195"/>
                  <a:pt x="399630" y="158941"/>
                </a:cubicBezTo>
                <a:cubicBezTo>
                  <a:pt x="408942" y="158941"/>
                  <a:pt x="418153" y="158941"/>
                  <a:pt x="427364" y="158941"/>
                </a:cubicBezTo>
                <a:cubicBezTo>
                  <a:pt x="436063" y="158225"/>
                  <a:pt x="440055" y="162217"/>
                  <a:pt x="439339" y="170814"/>
                </a:cubicBezTo>
                <a:cubicBezTo>
                  <a:pt x="450597" y="166720"/>
                  <a:pt x="455918" y="166720"/>
                  <a:pt x="467073" y="170814"/>
                </a:cubicBezTo>
                <a:cubicBezTo>
                  <a:pt x="466357" y="184732"/>
                  <a:pt x="457965" y="190770"/>
                  <a:pt x="447219" y="194660"/>
                </a:cubicBezTo>
                <a:cubicBezTo>
                  <a:pt x="455714" y="216766"/>
                  <a:pt x="486417" y="216357"/>
                  <a:pt x="514664" y="218505"/>
                </a:cubicBezTo>
                <a:cubicBezTo>
                  <a:pt x="519167" y="200494"/>
                  <a:pt x="540863" y="199674"/>
                  <a:pt x="546492" y="182787"/>
                </a:cubicBezTo>
                <a:cubicBezTo>
                  <a:pt x="563891" y="188109"/>
                  <a:pt x="570953" y="179207"/>
                  <a:pt x="582211" y="190770"/>
                </a:cubicBezTo>
                <a:cubicBezTo>
                  <a:pt x="591933" y="184425"/>
                  <a:pt x="599813" y="176545"/>
                  <a:pt x="606057" y="166925"/>
                </a:cubicBezTo>
                <a:cubicBezTo>
                  <a:pt x="605648" y="155666"/>
                  <a:pt x="591115" y="150038"/>
                  <a:pt x="602065" y="139189"/>
                </a:cubicBezTo>
                <a:cubicBezTo>
                  <a:pt x="620385" y="127931"/>
                  <a:pt x="616496" y="154335"/>
                  <a:pt x="637885" y="151164"/>
                </a:cubicBezTo>
                <a:cubicBezTo>
                  <a:pt x="647404" y="141953"/>
                  <a:pt x="631643" y="140519"/>
                  <a:pt x="629904" y="131309"/>
                </a:cubicBezTo>
                <a:cubicBezTo>
                  <a:pt x="624069" y="81672"/>
                  <a:pt x="634713" y="44828"/>
                  <a:pt x="689466" y="51890"/>
                </a:cubicBezTo>
                <a:cubicBezTo>
                  <a:pt x="713723" y="73587"/>
                  <a:pt x="726925" y="106644"/>
                  <a:pt x="725082" y="154847"/>
                </a:cubicBezTo>
                <a:close/>
                <a:moveTo>
                  <a:pt x="776766" y="936958"/>
                </a:moveTo>
                <a:cubicBezTo>
                  <a:pt x="776766" y="942280"/>
                  <a:pt x="776766" y="947602"/>
                  <a:pt x="776766" y="952821"/>
                </a:cubicBezTo>
                <a:cubicBezTo>
                  <a:pt x="767452" y="954152"/>
                  <a:pt x="761824" y="959168"/>
                  <a:pt x="748929" y="956813"/>
                </a:cubicBezTo>
                <a:cubicBezTo>
                  <a:pt x="740844" y="947705"/>
                  <a:pt x="740536" y="930817"/>
                  <a:pt x="725081" y="929078"/>
                </a:cubicBezTo>
                <a:cubicBezTo>
                  <a:pt x="736954" y="909633"/>
                  <a:pt x="711470" y="910042"/>
                  <a:pt x="713211" y="889369"/>
                </a:cubicBezTo>
                <a:cubicBezTo>
                  <a:pt x="695914" y="885276"/>
                  <a:pt x="694891" y="897557"/>
                  <a:pt x="685372" y="901240"/>
                </a:cubicBezTo>
                <a:cubicBezTo>
                  <a:pt x="661732" y="902469"/>
                  <a:pt x="642286" y="899398"/>
                  <a:pt x="641672" y="877394"/>
                </a:cubicBezTo>
                <a:cubicBezTo>
                  <a:pt x="625502" y="858154"/>
                  <a:pt x="597357" y="851604"/>
                  <a:pt x="574228" y="849660"/>
                </a:cubicBezTo>
                <a:cubicBezTo>
                  <a:pt x="561127" y="856413"/>
                  <a:pt x="553964" y="869003"/>
                  <a:pt x="554373" y="889369"/>
                </a:cubicBezTo>
                <a:cubicBezTo>
                  <a:pt x="541580" y="892951"/>
                  <a:pt x="548744" y="876371"/>
                  <a:pt x="542398" y="873505"/>
                </a:cubicBezTo>
                <a:cubicBezTo>
                  <a:pt x="527967" y="874939"/>
                  <a:pt x="527662" y="890496"/>
                  <a:pt x="514561" y="893360"/>
                </a:cubicBezTo>
                <a:cubicBezTo>
                  <a:pt x="519986" y="902571"/>
                  <a:pt x="525922" y="911168"/>
                  <a:pt x="534519" y="917206"/>
                </a:cubicBezTo>
                <a:cubicBezTo>
                  <a:pt x="536361" y="929693"/>
                  <a:pt x="529605" y="933479"/>
                  <a:pt x="522646" y="937060"/>
                </a:cubicBezTo>
                <a:cubicBezTo>
                  <a:pt x="522237" y="950672"/>
                  <a:pt x="546800" y="939416"/>
                  <a:pt x="546391" y="952924"/>
                </a:cubicBezTo>
                <a:cubicBezTo>
                  <a:pt x="549051" y="968789"/>
                  <a:pt x="531345" y="964285"/>
                  <a:pt x="518655" y="964797"/>
                </a:cubicBezTo>
                <a:cubicBezTo>
                  <a:pt x="515277" y="960192"/>
                  <a:pt x="513435" y="954152"/>
                  <a:pt x="514664" y="944943"/>
                </a:cubicBezTo>
                <a:cubicBezTo>
                  <a:pt x="505247" y="939825"/>
                  <a:pt x="503405" y="927134"/>
                  <a:pt x="498800" y="917104"/>
                </a:cubicBezTo>
                <a:cubicBezTo>
                  <a:pt x="490919" y="921096"/>
                  <a:pt x="481914" y="923961"/>
                  <a:pt x="478946" y="932967"/>
                </a:cubicBezTo>
                <a:cubicBezTo>
                  <a:pt x="460012" y="931228"/>
                  <a:pt x="449265" y="937675"/>
                  <a:pt x="439236" y="944943"/>
                </a:cubicBezTo>
                <a:cubicBezTo>
                  <a:pt x="439236" y="971450"/>
                  <a:pt x="419996" y="978715"/>
                  <a:pt x="403518" y="988643"/>
                </a:cubicBezTo>
                <a:cubicBezTo>
                  <a:pt x="387245" y="991713"/>
                  <a:pt x="383152" y="982502"/>
                  <a:pt x="367800" y="984651"/>
                </a:cubicBezTo>
                <a:cubicBezTo>
                  <a:pt x="357872" y="983934"/>
                  <a:pt x="355313" y="990689"/>
                  <a:pt x="351936" y="996522"/>
                </a:cubicBezTo>
                <a:cubicBezTo>
                  <a:pt x="336278" y="995499"/>
                  <a:pt x="324305" y="998058"/>
                  <a:pt x="320211" y="1008497"/>
                </a:cubicBezTo>
                <a:cubicBezTo>
                  <a:pt x="294521" y="1010236"/>
                  <a:pt x="280399" y="1014126"/>
                  <a:pt x="260645" y="1004609"/>
                </a:cubicBezTo>
                <a:cubicBezTo>
                  <a:pt x="263921" y="993350"/>
                  <a:pt x="255018" y="994272"/>
                  <a:pt x="256654" y="984754"/>
                </a:cubicBezTo>
                <a:cubicBezTo>
                  <a:pt x="253892" y="974008"/>
                  <a:pt x="264842" y="977078"/>
                  <a:pt x="268527" y="972779"/>
                </a:cubicBezTo>
                <a:cubicBezTo>
                  <a:pt x="265762" y="955483"/>
                  <a:pt x="279988" y="955176"/>
                  <a:pt x="280399" y="941052"/>
                </a:cubicBezTo>
                <a:cubicBezTo>
                  <a:pt x="279579" y="928669"/>
                  <a:pt x="260645" y="934399"/>
                  <a:pt x="248672" y="933173"/>
                </a:cubicBezTo>
                <a:cubicBezTo>
                  <a:pt x="248978" y="927543"/>
                  <a:pt x="249286" y="921914"/>
                  <a:pt x="244681" y="921300"/>
                </a:cubicBezTo>
                <a:cubicBezTo>
                  <a:pt x="257166" y="901342"/>
                  <a:pt x="285208" y="922733"/>
                  <a:pt x="296261" y="929182"/>
                </a:cubicBezTo>
                <a:cubicBezTo>
                  <a:pt x="325941" y="925803"/>
                  <a:pt x="339349" y="906051"/>
                  <a:pt x="363809" y="897352"/>
                </a:cubicBezTo>
                <a:cubicBezTo>
                  <a:pt x="357974" y="879338"/>
                  <a:pt x="314888" y="898580"/>
                  <a:pt x="308236" y="881488"/>
                </a:cubicBezTo>
                <a:cubicBezTo>
                  <a:pt x="287255" y="882000"/>
                  <a:pt x="282649" y="886913"/>
                  <a:pt x="272517" y="873505"/>
                </a:cubicBezTo>
                <a:cubicBezTo>
                  <a:pt x="271495" y="854060"/>
                  <a:pt x="290120" y="854162"/>
                  <a:pt x="304245" y="849660"/>
                </a:cubicBezTo>
                <a:cubicBezTo>
                  <a:pt x="310794" y="841575"/>
                  <a:pt x="322461" y="838709"/>
                  <a:pt x="324100" y="825814"/>
                </a:cubicBezTo>
                <a:cubicBezTo>
                  <a:pt x="332184" y="826938"/>
                  <a:pt x="331878" y="836458"/>
                  <a:pt x="339962" y="837685"/>
                </a:cubicBezTo>
                <a:cubicBezTo>
                  <a:pt x="348968" y="834820"/>
                  <a:pt x="370870" y="844849"/>
                  <a:pt x="367699" y="829805"/>
                </a:cubicBezTo>
                <a:cubicBezTo>
                  <a:pt x="375988" y="834717"/>
                  <a:pt x="383152" y="840755"/>
                  <a:pt x="391442" y="845669"/>
                </a:cubicBezTo>
                <a:cubicBezTo>
                  <a:pt x="396457" y="844747"/>
                  <a:pt x="396660" y="833797"/>
                  <a:pt x="391442" y="833693"/>
                </a:cubicBezTo>
                <a:cubicBezTo>
                  <a:pt x="417540" y="812100"/>
                  <a:pt x="417846" y="764715"/>
                  <a:pt x="443125" y="742403"/>
                </a:cubicBezTo>
                <a:cubicBezTo>
                  <a:pt x="455098" y="742403"/>
                  <a:pt x="466970" y="742403"/>
                  <a:pt x="478843" y="742403"/>
                </a:cubicBezTo>
                <a:cubicBezTo>
                  <a:pt x="480788" y="729917"/>
                  <a:pt x="471679" y="728382"/>
                  <a:pt x="474852" y="714669"/>
                </a:cubicBezTo>
                <a:cubicBezTo>
                  <a:pt x="482733" y="726336"/>
                  <a:pt x="501257" y="719172"/>
                  <a:pt x="506680" y="706685"/>
                </a:cubicBezTo>
                <a:cubicBezTo>
                  <a:pt x="525104" y="710575"/>
                  <a:pt x="530628" y="701567"/>
                  <a:pt x="542398" y="698805"/>
                </a:cubicBezTo>
                <a:cubicBezTo>
                  <a:pt x="553862" y="697985"/>
                  <a:pt x="562559" y="699829"/>
                  <a:pt x="566244" y="706685"/>
                </a:cubicBezTo>
                <a:cubicBezTo>
                  <a:pt x="580367" y="701567"/>
                  <a:pt x="580778" y="697781"/>
                  <a:pt x="598074" y="702796"/>
                </a:cubicBezTo>
                <a:cubicBezTo>
                  <a:pt x="603806" y="710266"/>
                  <a:pt x="598175" y="729098"/>
                  <a:pt x="606056" y="734523"/>
                </a:cubicBezTo>
                <a:cubicBezTo>
                  <a:pt x="600018" y="751717"/>
                  <a:pt x="578731" y="753866"/>
                  <a:pt x="566244" y="754378"/>
                </a:cubicBezTo>
                <a:cubicBezTo>
                  <a:pt x="565017" y="763589"/>
                  <a:pt x="566961" y="769627"/>
                  <a:pt x="570235" y="774232"/>
                </a:cubicBezTo>
                <a:cubicBezTo>
                  <a:pt x="581802" y="769730"/>
                  <a:pt x="577911" y="752535"/>
                  <a:pt x="594083" y="762258"/>
                </a:cubicBezTo>
                <a:cubicBezTo>
                  <a:pt x="599812" y="756116"/>
                  <a:pt x="607182" y="751613"/>
                  <a:pt x="609945" y="742403"/>
                </a:cubicBezTo>
                <a:cubicBezTo>
                  <a:pt x="646585" y="737593"/>
                  <a:pt x="653852" y="761951"/>
                  <a:pt x="693253" y="754378"/>
                </a:cubicBezTo>
                <a:cubicBezTo>
                  <a:pt x="699906" y="768910"/>
                  <a:pt x="713312" y="776689"/>
                  <a:pt x="724980" y="786206"/>
                </a:cubicBezTo>
                <a:cubicBezTo>
                  <a:pt x="730097" y="803605"/>
                  <a:pt x="742173" y="814044"/>
                  <a:pt x="748826" y="829805"/>
                </a:cubicBezTo>
                <a:cubicBezTo>
                  <a:pt x="755070" y="840755"/>
                  <a:pt x="771546" y="841575"/>
                  <a:pt x="768784" y="861531"/>
                </a:cubicBezTo>
                <a:cubicBezTo>
                  <a:pt x="762131" y="866853"/>
                  <a:pt x="755479" y="872073"/>
                  <a:pt x="740946" y="869515"/>
                </a:cubicBezTo>
                <a:cubicBezTo>
                  <a:pt x="730916" y="879238"/>
                  <a:pt x="749338" y="877906"/>
                  <a:pt x="744835" y="893360"/>
                </a:cubicBezTo>
                <a:cubicBezTo>
                  <a:pt x="748315" y="906051"/>
                  <a:pt x="731736" y="898784"/>
                  <a:pt x="732963" y="909224"/>
                </a:cubicBezTo>
                <a:cubicBezTo>
                  <a:pt x="739001" y="924370"/>
                  <a:pt x="756708" y="927850"/>
                  <a:pt x="764690" y="940951"/>
                </a:cubicBezTo>
                <a:cubicBezTo>
                  <a:pt x="768067" y="938801"/>
                  <a:pt x="771239" y="936755"/>
                  <a:pt x="776766" y="936958"/>
                </a:cubicBezTo>
                <a:close/>
                <a:moveTo>
                  <a:pt x="832645" y="1057736"/>
                </a:moveTo>
                <a:cubicBezTo>
                  <a:pt x="832773" y="1064888"/>
                  <a:pt x="831468" y="1073485"/>
                  <a:pt x="832337" y="1079933"/>
                </a:cubicBezTo>
                <a:cubicBezTo>
                  <a:pt x="819647" y="1083310"/>
                  <a:pt x="820056" y="1073690"/>
                  <a:pt x="812483" y="1071949"/>
                </a:cubicBezTo>
                <a:cubicBezTo>
                  <a:pt x="808390" y="1054653"/>
                  <a:pt x="820672" y="1053630"/>
                  <a:pt x="824355" y="1044215"/>
                </a:cubicBezTo>
                <a:cubicBezTo>
                  <a:pt x="830956" y="1044880"/>
                  <a:pt x="832517" y="1050585"/>
                  <a:pt x="832645" y="1057736"/>
                </a:cubicBezTo>
                <a:close/>
                <a:moveTo>
                  <a:pt x="840522" y="889654"/>
                </a:moveTo>
                <a:cubicBezTo>
                  <a:pt x="837960" y="895042"/>
                  <a:pt x="828577" y="893564"/>
                  <a:pt x="828347" y="901240"/>
                </a:cubicBezTo>
                <a:cubicBezTo>
                  <a:pt x="819648" y="897352"/>
                  <a:pt x="831930" y="881385"/>
                  <a:pt x="840218" y="881385"/>
                </a:cubicBezTo>
                <a:cubicBezTo>
                  <a:pt x="841471" y="885300"/>
                  <a:pt x="841376" y="887859"/>
                  <a:pt x="840522" y="889654"/>
                </a:cubicBezTo>
                <a:close/>
                <a:moveTo>
                  <a:pt x="844722" y="1023286"/>
                </a:moveTo>
                <a:cubicBezTo>
                  <a:pt x="843315" y="1030885"/>
                  <a:pt x="838428" y="1038177"/>
                  <a:pt x="832338" y="1036232"/>
                </a:cubicBezTo>
                <a:cubicBezTo>
                  <a:pt x="825482" y="1029374"/>
                  <a:pt x="827937" y="1011773"/>
                  <a:pt x="836228" y="1008497"/>
                </a:cubicBezTo>
                <a:cubicBezTo>
                  <a:pt x="844057" y="1007781"/>
                  <a:pt x="846129" y="1015687"/>
                  <a:pt x="844722" y="1023286"/>
                </a:cubicBezTo>
                <a:close/>
                <a:moveTo>
                  <a:pt x="851358" y="198405"/>
                </a:moveTo>
                <a:cubicBezTo>
                  <a:pt x="853173" y="204957"/>
                  <a:pt x="852604" y="212671"/>
                  <a:pt x="848100" y="222291"/>
                </a:cubicBezTo>
                <a:cubicBezTo>
                  <a:pt x="828041" y="223826"/>
                  <a:pt x="822411" y="211033"/>
                  <a:pt x="812382" y="202436"/>
                </a:cubicBezTo>
                <a:cubicBezTo>
                  <a:pt x="797747" y="199877"/>
                  <a:pt x="792630" y="187802"/>
                  <a:pt x="784545" y="178590"/>
                </a:cubicBezTo>
                <a:cubicBezTo>
                  <a:pt x="766943" y="182990"/>
                  <a:pt x="768682" y="168049"/>
                  <a:pt x="756809" y="166617"/>
                </a:cubicBezTo>
                <a:cubicBezTo>
                  <a:pt x="763667" y="156279"/>
                  <a:pt x="771035" y="146454"/>
                  <a:pt x="788639" y="146760"/>
                </a:cubicBezTo>
                <a:cubicBezTo>
                  <a:pt x="787001" y="129261"/>
                  <a:pt x="789662" y="116059"/>
                  <a:pt x="796518" y="107051"/>
                </a:cubicBezTo>
                <a:cubicBezTo>
                  <a:pt x="813816" y="104391"/>
                  <a:pt x="818522" y="114215"/>
                  <a:pt x="824357" y="122915"/>
                </a:cubicBezTo>
                <a:cubicBezTo>
                  <a:pt x="822925" y="134787"/>
                  <a:pt x="822105" y="147068"/>
                  <a:pt x="812484" y="150754"/>
                </a:cubicBezTo>
                <a:cubicBezTo>
                  <a:pt x="819009" y="169558"/>
                  <a:pt x="845913" y="178750"/>
                  <a:pt x="851358" y="198405"/>
                </a:cubicBezTo>
                <a:close/>
                <a:moveTo>
                  <a:pt x="852193" y="658993"/>
                </a:moveTo>
                <a:cubicBezTo>
                  <a:pt x="842777" y="657867"/>
                  <a:pt x="844826" y="645279"/>
                  <a:pt x="832339" y="647120"/>
                </a:cubicBezTo>
                <a:cubicBezTo>
                  <a:pt x="831827" y="662779"/>
                  <a:pt x="815043" y="659299"/>
                  <a:pt x="824357" y="674957"/>
                </a:cubicBezTo>
                <a:cubicBezTo>
                  <a:pt x="837353" y="673422"/>
                  <a:pt x="850044" y="671478"/>
                  <a:pt x="852193" y="658993"/>
                </a:cubicBezTo>
                <a:close/>
                <a:moveTo>
                  <a:pt x="856185" y="512231"/>
                </a:moveTo>
                <a:cubicBezTo>
                  <a:pt x="846462" y="509878"/>
                  <a:pt x="847689" y="496777"/>
                  <a:pt x="832339" y="500256"/>
                </a:cubicBezTo>
                <a:cubicBezTo>
                  <a:pt x="831622" y="511412"/>
                  <a:pt x="844312" y="509468"/>
                  <a:pt x="844209" y="520111"/>
                </a:cubicBezTo>
                <a:cubicBezTo>
                  <a:pt x="851067" y="520316"/>
                  <a:pt x="854444" y="517041"/>
                  <a:pt x="856185" y="512231"/>
                </a:cubicBezTo>
                <a:close/>
                <a:moveTo>
                  <a:pt x="856186" y="1095797"/>
                </a:moveTo>
                <a:cubicBezTo>
                  <a:pt x="856593" y="1109511"/>
                  <a:pt x="848098" y="1114320"/>
                  <a:pt x="832338" y="1111659"/>
                </a:cubicBezTo>
                <a:cubicBezTo>
                  <a:pt x="829166" y="1101885"/>
                  <a:pt x="832595" y="1095694"/>
                  <a:pt x="838083" y="1093059"/>
                </a:cubicBezTo>
                <a:cubicBezTo>
                  <a:pt x="843572" y="1090424"/>
                  <a:pt x="851120" y="1091344"/>
                  <a:pt x="856186" y="1095797"/>
                </a:cubicBezTo>
                <a:close/>
                <a:moveTo>
                  <a:pt x="862031" y="969861"/>
                </a:moveTo>
                <a:cubicBezTo>
                  <a:pt x="859255" y="979584"/>
                  <a:pt x="852501" y="986952"/>
                  <a:pt x="840220" y="984649"/>
                </a:cubicBezTo>
                <a:cubicBezTo>
                  <a:pt x="836226" y="962135"/>
                  <a:pt x="847587" y="954971"/>
                  <a:pt x="856082" y="944941"/>
                </a:cubicBezTo>
                <a:cubicBezTo>
                  <a:pt x="855520" y="941409"/>
                  <a:pt x="856440" y="939363"/>
                  <a:pt x="857528" y="938723"/>
                </a:cubicBezTo>
                <a:cubicBezTo>
                  <a:pt x="858614" y="938083"/>
                  <a:pt x="859869" y="938850"/>
                  <a:pt x="859971" y="940949"/>
                </a:cubicBezTo>
                <a:cubicBezTo>
                  <a:pt x="863604" y="948062"/>
                  <a:pt x="864807" y="960138"/>
                  <a:pt x="862031" y="969861"/>
                </a:cubicBezTo>
                <a:close/>
                <a:moveTo>
                  <a:pt x="886260" y="1404170"/>
                </a:moveTo>
                <a:cubicBezTo>
                  <a:pt x="886836" y="1407739"/>
                  <a:pt x="886631" y="1411066"/>
                  <a:pt x="883919" y="1417360"/>
                </a:cubicBezTo>
                <a:cubicBezTo>
                  <a:pt x="871843" y="1414903"/>
                  <a:pt x="863655" y="1408557"/>
                  <a:pt x="864065" y="1393514"/>
                </a:cubicBezTo>
                <a:cubicBezTo>
                  <a:pt x="868670" y="1390238"/>
                  <a:pt x="874708" y="1388294"/>
                  <a:pt x="883919" y="1389521"/>
                </a:cubicBezTo>
                <a:cubicBezTo>
                  <a:pt x="884328" y="1396788"/>
                  <a:pt x="885684" y="1400600"/>
                  <a:pt x="886260" y="1404170"/>
                </a:cubicBezTo>
                <a:close/>
                <a:moveTo>
                  <a:pt x="927620" y="984651"/>
                </a:moveTo>
                <a:cubicBezTo>
                  <a:pt x="920967" y="984651"/>
                  <a:pt x="914418" y="984651"/>
                  <a:pt x="907765" y="984651"/>
                </a:cubicBezTo>
                <a:cubicBezTo>
                  <a:pt x="907765" y="977999"/>
                  <a:pt x="907765" y="971346"/>
                  <a:pt x="907765" y="964797"/>
                </a:cubicBezTo>
                <a:cubicBezTo>
                  <a:pt x="923834" y="961930"/>
                  <a:pt x="930384" y="968583"/>
                  <a:pt x="927620" y="984651"/>
                </a:cubicBezTo>
                <a:close/>
                <a:moveTo>
                  <a:pt x="957053" y="1337459"/>
                </a:moveTo>
                <a:cubicBezTo>
                  <a:pt x="958555" y="1349391"/>
                  <a:pt x="947809" y="1361250"/>
                  <a:pt x="927622" y="1357796"/>
                </a:cubicBezTo>
                <a:cubicBezTo>
                  <a:pt x="918819" y="1340603"/>
                  <a:pt x="929053" y="1323511"/>
                  <a:pt x="951364" y="1326068"/>
                </a:cubicBezTo>
                <a:cubicBezTo>
                  <a:pt x="954691" y="1329497"/>
                  <a:pt x="956552" y="1333482"/>
                  <a:pt x="957053" y="1337459"/>
                </a:cubicBezTo>
                <a:close/>
                <a:moveTo>
                  <a:pt x="959347" y="1401499"/>
                </a:moveTo>
                <a:cubicBezTo>
                  <a:pt x="955765" y="1408458"/>
                  <a:pt x="950442" y="1413778"/>
                  <a:pt x="943485" y="1417361"/>
                </a:cubicBezTo>
                <a:cubicBezTo>
                  <a:pt x="931304" y="1416337"/>
                  <a:pt x="925675" y="1408764"/>
                  <a:pt x="915749" y="1405387"/>
                </a:cubicBezTo>
                <a:cubicBezTo>
                  <a:pt x="911962" y="1385635"/>
                  <a:pt x="926393" y="1384203"/>
                  <a:pt x="927723" y="1369669"/>
                </a:cubicBezTo>
                <a:cubicBezTo>
                  <a:pt x="946554" y="1371921"/>
                  <a:pt x="943074" y="1396585"/>
                  <a:pt x="959347" y="1401499"/>
                </a:cubicBezTo>
                <a:close/>
                <a:moveTo>
                  <a:pt x="962001" y="254592"/>
                </a:moveTo>
                <a:lnTo>
                  <a:pt x="962001" y="472660"/>
                </a:lnTo>
                <a:lnTo>
                  <a:pt x="939596" y="476410"/>
                </a:lnTo>
                <a:cubicBezTo>
                  <a:pt x="939697" y="469554"/>
                  <a:pt x="936524" y="466176"/>
                  <a:pt x="931612" y="464437"/>
                </a:cubicBezTo>
                <a:cubicBezTo>
                  <a:pt x="927313" y="478151"/>
                  <a:pt x="917592" y="500256"/>
                  <a:pt x="935604" y="504043"/>
                </a:cubicBezTo>
                <a:cubicBezTo>
                  <a:pt x="938980" y="498209"/>
                  <a:pt x="945532" y="495550"/>
                  <a:pt x="955458" y="496162"/>
                </a:cubicBezTo>
                <a:lnTo>
                  <a:pt x="962001" y="504156"/>
                </a:lnTo>
                <a:lnTo>
                  <a:pt x="962001" y="584175"/>
                </a:lnTo>
                <a:lnTo>
                  <a:pt x="958925" y="586136"/>
                </a:lnTo>
                <a:lnTo>
                  <a:pt x="962001" y="592460"/>
                </a:lnTo>
                <a:lnTo>
                  <a:pt x="962001" y="622749"/>
                </a:lnTo>
                <a:lnTo>
                  <a:pt x="959782" y="620869"/>
                </a:lnTo>
                <a:cubicBezTo>
                  <a:pt x="958323" y="617696"/>
                  <a:pt x="957402" y="614012"/>
                  <a:pt x="955458" y="611402"/>
                </a:cubicBezTo>
                <a:cubicBezTo>
                  <a:pt x="935500" y="613961"/>
                  <a:pt x="923834" y="624809"/>
                  <a:pt x="903876" y="627266"/>
                </a:cubicBezTo>
                <a:cubicBezTo>
                  <a:pt x="894053" y="623786"/>
                  <a:pt x="873071" y="619487"/>
                  <a:pt x="864169" y="627266"/>
                </a:cubicBezTo>
                <a:cubicBezTo>
                  <a:pt x="864987" y="652851"/>
                  <a:pt x="897530" y="646711"/>
                  <a:pt x="923630" y="647120"/>
                </a:cubicBezTo>
                <a:cubicBezTo>
                  <a:pt x="928389" y="634455"/>
                  <a:pt x="951281" y="638139"/>
                  <a:pt x="961912" y="634383"/>
                </a:cubicBezTo>
                <a:lnTo>
                  <a:pt x="962001" y="634267"/>
                </a:lnTo>
                <a:lnTo>
                  <a:pt x="962000" y="1316238"/>
                </a:lnTo>
                <a:lnTo>
                  <a:pt x="947169" y="1306521"/>
                </a:lnTo>
                <a:cubicBezTo>
                  <a:pt x="934989" y="1303553"/>
                  <a:pt x="939596" y="1317370"/>
                  <a:pt x="927313" y="1314403"/>
                </a:cubicBezTo>
                <a:cubicBezTo>
                  <a:pt x="912678" y="1311844"/>
                  <a:pt x="907561" y="1299768"/>
                  <a:pt x="899476" y="1290557"/>
                </a:cubicBezTo>
                <a:cubicBezTo>
                  <a:pt x="875425" y="1286872"/>
                  <a:pt x="860790" y="1273773"/>
                  <a:pt x="835921" y="1270702"/>
                </a:cubicBezTo>
                <a:cubicBezTo>
                  <a:pt x="833056" y="1258523"/>
                  <a:pt x="842777" y="1259034"/>
                  <a:pt x="839912" y="1246855"/>
                </a:cubicBezTo>
                <a:cubicBezTo>
                  <a:pt x="832440" y="1238974"/>
                  <a:pt x="825993" y="1240101"/>
                  <a:pt x="816066" y="1242864"/>
                </a:cubicBezTo>
                <a:cubicBezTo>
                  <a:pt x="803580" y="1244707"/>
                  <a:pt x="805626" y="1232117"/>
                  <a:pt x="796211" y="1230890"/>
                </a:cubicBezTo>
                <a:cubicBezTo>
                  <a:pt x="772467" y="1230890"/>
                  <a:pt x="748621" y="1230890"/>
                  <a:pt x="724775" y="1230890"/>
                </a:cubicBezTo>
                <a:cubicBezTo>
                  <a:pt x="708605" y="1229866"/>
                  <a:pt x="705229" y="1216050"/>
                  <a:pt x="685066" y="1219018"/>
                </a:cubicBezTo>
                <a:cubicBezTo>
                  <a:pt x="682710" y="1210727"/>
                  <a:pt x="676672" y="1206123"/>
                  <a:pt x="673193" y="1199060"/>
                </a:cubicBezTo>
                <a:cubicBezTo>
                  <a:pt x="653339" y="1199060"/>
                  <a:pt x="633484" y="1199060"/>
                  <a:pt x="613629" y="1199060"/>
                </a:cubicBezTo>
                <a:cubicBezTo>
                  <a:pt x="614756" y="1186064"/>
                  <a:pt x="598277" y="1190669"/>
                  <a:pt x="597768" y="1179308"/>
                </a:cubicBezTo>
                <a:cubicBezTo>
                  <a:pt x="588453" y="1176647"/>
                  <a:pt x="587122" y="1166106"/>
                  <a:pt x="577911" y="1163342"/>
                </a:cubicBezTo>
                <a:cubicBezTo>
                  <a:pt x="582415" y="1140417"/>
                  <a:pt x="569725" y="1134481"/>
                  <a:pt x="565938" y="1119745"/>
                </a:cubicBezTo>
                <a:cubicBezTo>
                  <a:pt x="562457" y="1104392"/>
                  <a:pt x="575660" y="1105621"/>
                  <a:pt x="577911" y="1095899"/>
                </a:cubicBezTo>
                <a:cubicBezTo>
                  <a:pt x="582107" y="1081467"/>
                  <a:pt x="568906" y="1049843"/>
                  <a:pt x="585894" y="1048205"/>
                </a:cubicBezTo>
                <a:cubicBezTo>
                  <a:pt x="586099" y="1041349"/>
                  <a:pt x="582926" y="1037869"/>
                  <a:pt x="577911" y="1036232"/>
                </a:cubicBezTo>
                <a:cubicBezTo>
                  <a:pt x="579037" y="1028146"/>
                  <a:pt x="588555" y="1028350"/>
                  <a:pt x="593878" y="1024359"/>
                </a:cubicBezTo>
                <a:cubicBezTo>
                  <a:pt x="590499" y="1019753"/>
                  <a:pt x="588658" y="1013715"/>
                  <a:pt x="589886" y="1004505"/>
                </a:cubicBezTo>
                <a:cubicBezTo>
                  <a:pt x="602065" y="1004301"/>
                  <a:pt x="605441" y="1012795"/>
                  <a:pt x="613732" y="1016377"/>
                </a:cubicBezTo>
                <a:cubicBezTo>
                  <a:pt x="625399" y="1008189"/>
                  <a:pt x="634712" y="997649"/>
                  <a:pt x="645457" y="988643"/>
                </a:cubicBezTo>
                <a:cubicBezTo>
                  <a:pt x="652315" y="987208"/>
                  <a:pt x="653032" y="991711"/>
                  <a:pt x="653441" y="996522"/>
                </a:cubicBezTo>
                <a:cubicBezTo>
                  <a:pt x="661629" y="995396"/>
                  <a:pt x="661423" y="985879"/>
                  <a:pt x="665313" y="980659"/>
                </a:cubicBezTo>
                <a:cubicBezTo>
                  <a:pt x="672273" y="984240"/>
                  <a:pt x="674013" y="993042"/>
                  <a:pt x="673296" y="1004505"/>
                </a:cubicBezTo>
                <a:cubicBezTo>
                  <a:pt x="692639" y="1014841"/>
                  <a:pt x="691922" y="992428"/>
                  <a:pt x="705023" y="1000514"/>
                </a:cubicBezTo>
                <a:cubicBezTo>
                  <a:pt x="703794" y="1024156"/>
                  <a:pt x="722523" y="1028044"/>
                  <a:pt x="724876" y="1048104"/>
                </a:cubicBezTo>
                <a:cubicBezTo>
                  <a:pt x="735521" y="1048104"/>
                  <a:pt x="746062" y="1048104"/>
                  <a:pt x="756605" y="1048104"/>
                </a:cubicBezTo>
                <a:cubicBezTo>
                  <a:pt x="789354" y="1052198"/>
                  <a:pt x="785157" y="1106132"/>
                  <a:pt x="820160" y="1095795"/>
                </a:cubicBezTo>
                <a:cubicBezTo>
                  <a:pt x="817293" y="1111862"/>
                  <a:pt x="807776" y="1127420"/>
                  <a:pt x="816169" y="1143487"/>
                </a:cubicBezTo>
                <a:cubicBezTo>
                  <a:pt x="808902" y="1150754"/>
                  <a:pt x="797848" y="1154233"/>
                  <a:pt x="800304" y="1171223"/>
                </a:cubicBezTo>
                <a:cubicBezTo>
                  <a:pt x="783418" y="1175521"/>
                  <a:pt x="774105" y="1187393"/>
                  <a:pt x="756605" y="1191078"/>
                </a:cubicBezTo>
                <a:cubicBezTo>
                  <a:pt x="755580" y="1205304"/>
                  <a:pt x="768578" y="1205610"/>
                  <a:pt x="768578" y="1218914"/>
                </a:cubicBezTo>
                <a:cubicBezTo>
                  <a:pt x="789968" y="1215130"/>
                  <a:pt x="827221" y="1227307"/>
                  <a:pt x="836024" y="1210932"/>
                </a:cubicBezTo>
                <a:cubicBezTo>
                  <a:pt x="840219" y="1220040"/>
                  <a:pt x="851476" y="1221985"/>
                  <a:pt x="855878" y="1230787"/>
                </a:cubicBezTo>
                <a:cubicBezTo>
                  <a:pt x="868978" y="1218711"/>
                  <a:pt x="886786" y="1211445"/>
                  <a:pt x="903570" y="1202950"/>
                </a:cubicBezTo>
                <a:cubicBezTo>
                  <a:pt x="906334" y="1172655"/>
                  <a:pt x="928030" y="1161296"/>
                  <a:pt x="927416" y="1127523"/>
                </a:cubicBezTo>
                <a:cubicBezTo>
                  <a:pt x="940311" y="1121894"/>
                  <a:pt x="936321" y="1099481"/>
                  <a:pt x="947271" y="1091804"/>
                </a:cubicBezTo>
                <a:cubicBezTo>
                  <a:pt x="950546" y="1067344"/>
                  <a:pt x="944097" y="1052607"/>
                  <a:pt x="939391" y="1036232"/>
                </a:cubicBezTo>
                <a:cubicBezTo>
                  <a:pt x="948090" y="1024871"/>
                  <a:pt x="957709" y="968786"/>
                  <a:pt x="943279" y="952821"/>
                </a:cubicBezTo>
                <a:cubicBezTo>
                  <a:pt x="911654" y="956710"/>
                  <a:pt x="899887" y="940745"/>
                  <a:pt x="887706" y="925086"/>
                </a:cubicBezTo>
                <a:cubicBezTo>
                  <a:pt x="867954" y="928258"/>
                  <a:pt x="864269" y="927338"/>
                  <a:pt x="851988" y="917104"/>
                </a:cubicBezTo>
                <a:cubicBezTo>
                  <a:pt x="850145" y="904617"/>
                  <a:pt x="856900" y="900933"/>
                  <a:pt x="863860" y="897248"/>
                </a:cubicBezTo>
                <a:cubicBezTo>
                  <a:pt x="846973" y="890290"/>
                  <a:pt x="852602" y="860813"/>
                  <a:pt x="851988" y="837685"/>
                </a:cubicBezTo>
                <a:cubicBezTo>
                  <a:pt x="835512" y="833079"/>
                  <a:pt x="836534" y="846076"/>
                  <a:pt x="824151" y="845667"/>
                </a:cubicBezTo>
                <a:cubicBezTo>
                  <a:pt x="821900" y="830111"/>
                  <a:pt x="827630" y="822640"/>
                  <a:pt x="832135" y="813940"/>
                </a:cubicBezTo>
                <a:cubicBezTo>
                  <a:pt x="824867" y="802581"/>
                  <a:pt x="808185" y="800841"/>
                  <a:pt x="804398" y="786206"/>
                </a:cubicBezTo>
                <a:cubicBezTo>
                  <a:pt x="796415" y="786206"/>
                  <a:pt x="788536" y="786206"/>
                  <a:pt x="780553" y="786206"/>
                </a:cubicBezTo>
                <a:cubicBezTo>
                  <a:pt x="780451" y="782317"/>
                  <a:pt x="775742" y="783135"/>
                  <a:pt x="772672" y="782215"/>
                </a:cubicBezTo>
                <a:cubicBezTo>
                  <a:pt x="772467" y="769216"/>
                  <a:pt x="755682" y="772695"/>
                  <a:pt x="756808" y="758369"/>
                </a:cubicBezTo>
                <a:cubicBezTo>
                  <a:pt x="740024" y="763280"/>
                  <a:pt x="736648" y="758572"/>
                  <a:pt x="725081" y="750487"/>
                </a:cubicBezTo>
                <a:cubicBezTo>
                  <a:pt x="724979" y="738412"/>
                  <a:pt x="733474" y="735033"/>
                  <a:pt x="737057" y="726642"/>
                </a:cubicBezTo>
                <a:cubicBezTo>
                  <a:pt x="719351" y="721831"/>
                  <a:pt x="708195" y="710472"/>
                  <a:pt x="705329" y="690923"/>
                </a:cubicBezTo>
                <a:cubicBezTo>
                  <a:pt x="711265" y="674343"/>
                  <a:pt x="722523" y="663188"/>
                  <a:pt x="737057" y="655205"/>
                </a:cubicBezTo>
                <a:cubicBezTo>
                  <a:pt x="737057" y="642003"/>
                  <a:pt x="724161" y="641696"/>
                  <a:pt x="725081" y="627470"/>
                </a:cubicBezTo>
                <a:cubicBezTo>
                  <a:pt x="739820" y="631666"/>
                  <a:pt x="732860" y="614063"/>
                  <a:pt x="740945" y="611607"/>
                </a:cubicBezTo>
                <a:cubicBezTo>
                  <a:pt x="723649" y="597176"/>
                  <a:pt x="704612" y="584383"/>
                  <a:pt x="697245" y="560025"/>
                </a:cubicBezTo>
                <a:cubicBezTo>
                  <a:pt x="705229" y="548153"/>
                  <a:pt x="712085" y="535259"/>
                  <a:pt x="724979" y="528298"/>
                </a:cubicBezTo>
                <a:cubicBezTo>
                  <a:pt x="724058" y="516017"/>
                  <a:pt x="713926" y="512845"/>
                  <a:pt x="709117" y="504452"/>
                </a:cubicBezTo>
                <a:cubicBezTo>
                  <a:pt x="702259" y="509570"/>
                  <a:pt x="704102" y="523387"/>
                  <a:pt x="693253" y="524410"/>
                </a:cubicBezTo>
                <a:cubicBezTo>
                  <a:pt x="683325" y="524922"/>
                  <a:pt x="680972" y="518167"/>
                  <a:pt x="673399" y="516428"/>
                </a:cubicBezTo>
                <a:cubicBezTo>
                  <a:pt x="672579" y="505067"/>
                  <a:pt x="672887" y="494730"/>
                  <a:pt x="685269" y="496572"/>
                </a:cubicBezTo>
                <a:cubicBezTo>
                  <a:pt x="678311" y="483677"/>
                  <a:pt x="665417" y="476718"/>
                  <a:pt x="653544" y="468734"/>
                </a:cubicBezTo>
                <a:cubicBezTo>
                  <a:pt x="653339" y="449085"/>
                  <a:pt x="656717" y="425955"/>
                  <a:pt x="641571" y="421145"/>
                </a:cubicBezTo>
                <a:cubicBezTo>
                  <a:pt x="641978" y="411013"/>
                  <a:pt x="656307" y="414799"/>
                  <a:pt x="661423" y="409171"/>
                </a:cubicBezTo>
                <a:cubicBezTo>
                  <a:pt x="657227" y="382560"/>
                  <a:pt x="683530" y="386348"/>
                  <a:pt x="685269" y="365572"/>
                </a:cubicBezTo>
                <a:cubicBezTo>
                  <a:pt x="701850" y="363628"/>
                  <a:pt x="713211" y="356361"/>
                  <a:pt x="724979" y="349708"/>
                </a:cubicBezTo>
                <a:cubicBezTo>
                  <a:pt x="735521" y="349708"/>
                  <a:pt x="747700" y="348173"/>
                  <a:pt x="752818" y="353700"/>
                </a:cubicBezTo>
                <a:cubicBezTo>
                  <a:pt x="758139" y="351039"/>
                  <a:pt x="760187" y="345206"/>
                  <a:pt x="760697" y="337836"/>
                </a:cubicBezTo>
                <a:cubicBezTo>
                  <a:pt x="770625" y="338245"/>
                  <a:pt x="772980" y="345206"/>
                  <a:pt x="780553" y="337836"/>
                </a:cubicBezTo>
                <a:cubicBezTo>
                  <a:pt x="779427" y="329648"/>
                  <a:pt x="769908" y="329957"/>
                  <a:pt x="764688" y="325966"/>
                </a:cubicBezTo>
                <a:cubicBezTo>
                  <a:pt x="773387" y="318698"/>
                  <a:pt x="763973" y="293522"/>
                  <a:pt x="772672" y="286153"/>
                </a:cubicBezTo>
                <a:cubicBezTo>
                  <a:pt x="782598" y="297411"/>
                  <a:pt x="786692" y="314605"/>
                  <a:pt x="792527" y="329854"/>
                </a:cubicBezTo>
                <a:cubicBezTo>
                  <a:pt x="801329" y="326784"/>
                  <a:pt x="814019" y="327501"/>
                  <a:pt x="816270" y="317879"/>
                </a:cubicBezTo>
                <a:cubicBezTo>
                  <a:pt x="814838" y="304780"/>
                  <a:pt x="804398" y="300686"/>
                  <a:pt x="796415" y="294135"/>
                </a:cubicBezTo>
                <a:cubicBezTo>
                  <a:pt x="796824" y="284207"/>
                  <a:pt x="803888" y="281854"/>
                  <a:pt x="796415" y="274281"/>
                </a:cubicBezTo>
                <a:cubicBezTo>
                  <a:pt x="785772" y="271518"/>
                  <a:pt x="788740" y="282469"/>
                  <a:pt x="784544" y="286153"/>
                </a:cubicBezTo>
                <a:cubicBezTo>
                  <a:pt x="772570" y="281343"/>
                  <a:pt x="787409" y="271005"/>
                  <a:pt x="788536" y="266299"/>
                </a:cubicBezTo>
                <a:cubicBezTo>
                  <a:pt x="806138" y="262000"/>
                  <a:pt x="808185" y="273053"/>
                  <a:pt x="820263" y="274281"/>
                </a:cubicBezTo>
                <a:cubicBezTo>
                  <a:pt x="823946" y="258726"/>
                  <a:pt x="806446" y="264253"/>
                  <a:pt x="812381" y="246445"/>
                </a:cubicBezTo>
                <a:cubicBezTo>
                  <a:pt x="824253" y="242453"/>
                  <a:pt x="819342" y="255347"/>
                  <a:pt x="820263" y="262307"/>
                </a:cubicBezTo>
                <a:cubicBezTo>
                  <a:pt x="838377" y="267219"/>
                  <a:pt x="835818" y="251459"/>
                  <a:pt x="851988" y="254427"/>
                </a:cubicBezTo>
                <a:cubicBezTo>
                  <a:pt x="871639" y="258520"/>
                  <a:pt x="872866" y="281139"/>
                  <a:pt x="903570" y="274281"/>
                </a:cubicBezTo>
                <a:cubicBezTo>
                  <a:pt x="912167" y="274896"/>
                  <a:pt x="905309" y="260159"/>
                  <a:pt x="907561" y="254427"/>
                </a:cubicBezTo>
                <a:cubicBezTo>
                  <a:pt x="926700" y="251050"/>
                  <a:pt x="935604" y="258111"/>
                  <a:pt x="947271" y="262307"/>
                </a:cubicBezTo>
                <a:cubicBezTo>
                  <a:pt x="953514" y="263228"/>
                  <a:pt x="956149" y="260567"/>
                  <a:pt x="958388" y="257522"/>
                </a:cubicBezTo>
                <a:close/>
                <a:moveTo>
                  <a:pt x="962001" y="148744"/>
                </a:moveTo>
                <a:lnTo>
                  <a:pt x="962001" y="202845"/>
                </a:lnTo>
                <a:lnTo>
                  <a:pt x="955253" y="210624"/>
                </a:lnTo>
                <a:cubicBezTo>
                  <a:pt x="946247" y="207758"/>
                  <a:pt x="943382" y="198650"/>
                  <a:pt x="939391" y="190872"/>
                </a:cubicBezTo>
                <a:cubicBezTo>
                  <a:pt x="932738" y="190872"/>
                  <a:pt x="926086" y="190872"/>
                  <a:pt x="919534" y="190872"/>
                </a:cubicBezTo>
                <a:cubicBezTo>
                  <a:pt x="913395" y="169173"/>
                  <a:pt x="880339" y="174393"/>
                  <a:pt x="883818" y="143178"/>
                </a:cubicBezTo>
                <a:cubicBezTo>
                  <a:pt x="896815" y="132331"/>
                  <a:pt x="935909" y="147683"/>
                  <a:pt x="943382" y="131205"/>
                </a:cubicBezTo>
                <a:cubicBezTo>
                  <a:pt x="950444" y="132126"/>
                  <a:pt x="952490" y="138061"/>
                  <a:pt x="951364" y="147068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5"/>
              </a:gs>
            </a:gsLst>
            <a:lin ang="5400012" scaled="0"/>
          </a:gradFill>
          <a:ln>
            <a:noFill/>
          </a:ln>
          <a:effectLst>
            <a:outerShdw blurRad="50800" dist="38100" dir="426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libri"/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" name="Google Shape;474;p12"/>
          <p:cNvSpPr txBox="1">
            <a:spLocks noGrp="1"/>
          </p:cNvSpPr>
          <p:nvPr>
            <p:ph type="subTitle" idx="1"/>
          </p:nvPr>
        </p:nvSpPr>
        <p:spPr>
          <a:xfrm>
            <a:off x="1189052" y="4020675"/>
            <a:ext cx="26589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475" name="Google Shape;475;p12"/>
          <p:cNvSpPr txBox="1">
            <a:spLocks noGrp="1"/>
          </p:cNvSpPr>
          <p:nvPr>
            <p:ph type="subTitle" idx="2"/>
          </p:nvPr>
        </p:nvSpPr>
        <p:spPr>
          <a:xfrm>
            <a:off x="4713302" y="4020675"/>
            <a:ext cx="26589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476" name="Google Shape;476;p12"/>
          <p:cNvSpPr txBox="1">
            <a:spLocks noGrp="1"/>
          </p:cNvSpPr>
          <p:nvPr>
            <p:ph type="subTitle" idx="3"/>
          </p:nvPr>
        </p:nvSpPr>
        <p:spPr>
          <a:xfrm>
            <a:off x="8237552" y="4020675"/>
            <a:ext cx="26586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477" name="Google Shape;477;p12"/>
          <p:cNvSpPr txBox="1">
            <a:spLocks noGrp="1"/>
          </p:cNvSpPr>
          <p:nvPr>
            <p:ph type="title"/>
          </p:nvPr>
        </p:nvSpPr>
        <p:spPr>
          <a:xfrm>
            <a:off x="1189050" y="1050575"/>
            <a:ext cx="97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478" name="Google Shape;478;p12"/>
          <p:cNvSpPr txBox="1">
            <a:spLocks noGrp="1"/>
          </p:cNvSpPr>
          <p:nvPr>
            <p:ph type="body" idx="4"/>
          </p:nvPr>
        </p:nvSpPr>
        <p:spPr>
          <a:xfrm>
            <a:off x="1189050" y="4458625"/>
            <a:ext cx="26589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6550" rtl="0">
              <a:spcBef>
                <a:spcPts val="0"/>
              </a:spcBef>
              <a:spcAft>
                <a:spcPts val="0"/>
              </a:spcAft>
              <a:buSzPts val="1700"/>
              <a:buChar char="●"/>
              <a:defRPr sz="1700"/>
            </a:lvl1pPr>
            <a:lvl2pPr marL="914400" lvl="1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2pPr>
            <a:lvl3pPr marL="1371600" lvl="2" indent="-336550" rtl="0"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3pPr>
            <a:lvl4pPr marL="1828800" lvl="3" indent="-336550" rtl="0"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4pPr>
            <a:lvl5pPr marL="2286000" lvl="4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5pPr>
            <a:lvl6pPr marL="2743200" lvl="5" indent="-336550" rtl="0"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6pPr>
            <a:lvl7pPr marL="3200400" lvl="6" indent="-336550" rtl="0"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7pPr>
            <a:lvl8pPr marL="3657600" lvl="7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8pPr>
            <a:lvl9pPr marL="4114800" lvl="8" indent="-336550" rtl="0">
              <a:spcBef>
                <a:spcPts val="2100"/>
              </a:spcBef>
              <a:spcAft>
                <a:spcPts val="2100"/>
              </a:spcAft>
              <a:buSzPts val="1700"/>
              <a:buChar char="■"/>
              <a:defRPr sz="1700"/>
            </a:lvl9pPr>
          </a:lstStyle>
          <a:p>
            <a:endParaRPr/>
          </a:p>
        </p:txBody>
      </p:sp>
      <p:sp>
        <p:nvSpPr>
          <p:cNvPr id="479" name="Google Shape;479;p12"/>
          <p:cNvSpPr txBox="1">
            <a:spLocks noGrp="1"/>
          </p:cNvSpPr>
          <p:nvPr>
            <p:ph type="body" idx="5"/>
          </p:nvPr>
        </p:nvSpPr>
        <p:spPr>
          <a:xfrm>
            <a:off x="4713300" y="4447196"/>
            <a:ext cx="26589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6550" rtl="0">
              <a:spcBef>
                <a:spcPts val="0"/>
              </a:spcBef>
              <a:spcAft>
                <a:spcPts val="0"/>
              </a:spcAft>
              <a:buSzPts val="1700"/>
              <a:buChar char="●"/>
              <a:defRPr sz="1700"/>
            </a:lvl1pPr>
            <a:lvl2pPr marL="914400" lvl="1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2pPr>
            <a:lvl3pPr marL="1371600" lvl="2" indent="-336550" rtl="0"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3pPr>
            <a:lvl4pPr marL="1828800" lvl="3" indent="-336550" rtl="0"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4pPr>
            <a:lvl5pPr marL="2286000" lvl="4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5pPr>
            <a:lvl6pPr marL="2743200" lvl="5" indent="-336550" rtl="0"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6pPr>
            <a:lvl7pPr marL="3200400" lvl="6" indent="-336550" rtl="0"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7pPr>
            <a:lvl8pPr marL="3657600" lvl="7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8pPr>
            <a:lvl9pPr marL="4114800" lvl="8" indent="-336550" rtl="0">
              <a:spcBef>
                <a:spcPts val="2100"/>
              </a:spcBef>
              <a:spcAft>
                <a:spcPts val="2100"/>
              </a:spcAft>
              <a:buSzPts val="1700"/>
              <a:buChar char="■"/>
              <a:defRPr sz="1700"/>
            </a:lvl9pPr>
          </a:lstStyle>
          <a:p>
            <a:endParaRPr/>
          </a:p>
        </p:txBody>
      </p:sp>
      <p:sp>
        <p:nvSpPr>
          <p:cNvPr id="480" name="Google Shape;480;p12"/>
          <p:cNvSpPr txBox="1">
            <a:spLocks noGrp="1"/>
          </p:cNvSpPr>
          <p:nvPr>
            <p:ph type="body" idx="6"/>
          </p:nvPr>
        </p:nvSpPr>
        <p:spPr>
          <a:xfrm>
            <a:off x="8237550" y="4433967"/>
            <a:ext cx="26589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6550" rtl="0">
              <a:spcBef>
                <a:spcPts val="0"/>
              </a:spcBef>
              <a:spcAft>
                <a:spcPts val="0"/>
              </a:spcAft>
              <a:buSzPts val="1700"/>
              <a:buChar char="●"/>
              <a:defRPr sz="1700"/>
            </a:lvl1pPr>
            <a:lvl2pPr marL="914400" lvl="1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2pPr>
            <a:lvl3pPr marL="1371600" lvl="2" indent="-336550" rtl="0"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3pPr>
            <a:lvl4pPr marL="1828800" lvl="3" indent="-336550" rtl="0"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4pPr>
            <a:lvl5pPr marL="2286000" lvl="4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5pPr>
            <a:lvl6pPr marL="2743200" lvl="5" indent="-336550" rtl="0">
              <a:spcBef>
                <a:spcPts val="2100"/>
              </a:spcBef>
              <a:spcAft>
                <a:spcPts val="0"/>
              </a:spcAft>
              <a:buSzPts val="1700"/>
              <a:buChar char="■"/>
              <a:defRPr sz="1700"/>
            </a:lvl6pPr>
            <a:lvl7pPr marL="3200400" lvl="6" indent="-336550" rtl="0">
              <a:spcBef>
                <a:spcPts val="2100"/>
              </a:spcBef>
              <a:spcAft>
                <a:spcPts val="0"/>
              </a:spcAft>
              <a:buSzPts val="1700"/>
              <a:buChar char="●"/>
              <a:defRPr sz="1700"/>
            </a:lvl7pPr>
            <a:lvl8pPr marL="3657600" lvl="7" indent="-336550" rtl="0">
              <a:spcBef>
                <a:spcPts val="2100"/>
              </a:spcBef>
              <a:spcAft>
                <a:spcPts val="0"/>
              </a:spcAft>
              <a:buSzPts val="1700"/>
              <a:buChar char="○"/>
              <a:defRPr sz="1700"/>
            </a:lvl8pPr>
            <a:lvl9pPr marL="4114800" lvl="8" indent="-336550" rtl="0">
              <a:spcBef>
                <a:spcPts val="2100"/>
              </a:spcBef>
              <a:spcAft>
                <a:spcPts val="2100"/>
              </a:spcAft>
              <a:buSzPts val="1700"/>
              <a:buChar char="■"/>
              <a:defRPr sz="1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5 Timeline">
  <p:cSld name="CUSTOM_14">
    <p:spTree>
      <p:nvGrpSpPr>
        <p:cNvPr id="1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p15"/>
          <p:cNvSpPr txBox="1">
            <a:spLocks noGrp="1"/>
          </p:cNvSpPr>
          <p:nvPr>
            <p:ph type="subTitle" idx="1"/>
          </p:nvPr>
        </p:nvSpPr>
        <p:spPr>
          <a:xfrm>
            <a:off x="415600" y="2316000"/>
            <a:ext cx="19977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1pPr>
            <a:lvl2pPr lvl="1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spcBef>
                <a:spcPts val="2100"/>
              </a:spcBef>
              <a:spcAft>
                <a:spcPts val="210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529" name="Google Shape;529;p15"/>
          <p:cNvSpPr txBox="1">
            <a:spLocks noGrp="1"/>
          </p:cNvSpPr>
          <p:nvPr>
            <p:ph type="subTitle" idx="2"/>
          </p:nvPr>
        </p:nvSpPr>
        <p:spPr>
          <a:xfrm>
            <a:off x="2775377" y="2316000"/>
            <a:ext cx="19977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1pPr>
            <a:lvl2pPr lvl="1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spcBef>
                <a:spcPts val="2100"/>
              </a:spcBef>
              <a:spcAft>
                <a:spcPts val="210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530" name="Google Shape;530;p15"/>
          <p:cNvSpPr txBox="1">
            <a:spLocks noGrp="1"/>
          </p:cNvSpPr>
          <p:nvPr>
            <p:ph type="subTitle" idx="3"/>
          </p:nvPr>
        </p:nvSpPr>
        <p:spPr>
          <a:xfrm>
            <a:off x="5135153" y="2342500"/>
            <a:ext cx="19977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1pPr>
            <a:lvl2pPr lvl="1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spcBef>
                <a:spcPts val="2100"/>
              </a:spcBef>
              <a:spcAft>
                <a:spcPts val="210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531" name="Google Shape;531;p15"/>
          <p:cNvSpPr txBox="1">
            <a:spLocks noGrp="1"/>
          </p:cNvSpPr>
          <p:nvPr>
            <p:ph type="subTitle" idx="4"/>
          </p:nvPr>
        </p:nvSpPr>
        <p:spPr>
          <a:xfrm>
            <a:off x="7494930" y="2342500"/>
            <a:ext cx="19977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1pPr>
            <a:lvl2pPr lvl="1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spcBef>
                <a:spcPts val="2100"/>
              </a:spcBef>
              <a:spcAft>
                <a:spcPts val="210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532" name="Google Shape;532;p15"/>
          <p:cNvSpPr txBox="1">
            <a:spLocks noGrp="1"/>
          </p:cNvSpPr>
          <p:nvPr>
            <p:ph type="subTitle" idx="5"/>
          </p:nvPr>
        </p:nvSpPr>
        <p:spPr>
          <a:xfrm>
            <a:off x="9854707" y="2316000"/>
            <a:ext cx="19977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200"/>
              <a:buNone/>
              <a:defRPr sz="2200" b="1"/>
            </a:lvl1pPr>
            <a:lvl2pPr lvl="1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2pPr>
            <a:lvl3pPr lvl="2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3pPr>
            <a:lvl4pPr lvl="3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4pPr>
            <a:lvl5pPr lvl="4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5pPr>
            <a:lvl6pPr lvl="5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6pPr>
            <a:lvl7pPr lvl="6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7pPr>
            <a:lvl8pPr lvl="7" algn="ctr" rtl="0">
              <a:spcBef>
                <a:spcPts val="2100"/>
              </a:spcBef>
              <a:spcAft>
                <a:spcPts val="0"/>
              </a:spcAft>
              <a:buSzPts val="2200"/>
              <a:buNone/>
              <a:defRPr sz="2200" b="1"/>
            </a:lvl8pPr>
            <a:lvl9pPr lvl="8" algn="ctr" rtl="0">
              <a:spcBef>
                <a:spcPts val="2100"/>
              </a:spcBef>
              <a:spcAft>
                <a:spcPts val="2100"/>
              </a:spcAft>
              <a:buSzPts val="2200"/>
              <a:buNone/>
              <a:defRPr sz="2200" b="1"/>
            </a:lvl9pPr>
          </a:lstStyle>
          <a:p>
            <a:endParaRPr/>
          </a:p>
        </p:txBody>
      </p:sp>
      <p:sp>
        <p:nvSpPr>
          <p:cNvPr id="533" name="Google Shape;533;p15"/>
          <p:cNvSpPr txBox="1">
            <a:spLocks noGrp="1"/>
          </p:cNvSpPr>
          <p:nvPr>
            <p:ph type="title"/>
          </p:nvPr>
        </p:nvSpPr>
        <p:spPr>
          <a:xfrm>
            <a:off x="415600" y="974367"/>
            <a:ext cx="113607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534" name="Google Shape;534;p15"/>
          <p:cNvSpPr txBox="1">
            <a:spLocks noGrp="1"/>
          </p:cNvSpPr>
          <p:nvPr>
            <p:ph type="body" idx="6"/>
          </p:nvPr>
        </p:nvSpPr>
        <p:spPr>
          <a:xfrm>
            <a:off x="415600" y="3238625"/>
            <a:ext cx="1997700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35" name="Google Shape;535;p15"/>
          <p:cNvSpPr txBox="1">
            <a:spLocks noGrp="1"/>
          </p:cNvSpPr>
          <p:nvPr>
            <p:ph type="body" idx="7"/>
          </p:nvPr>
        </p:nvSpPr>
        <p:spPr>
          <a:xfrm>
            <a:off x="2775375" y="3238625"/>
            <a:ext cx="1997700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36" name="Google Shape;536;p15"/>
          <p:cNvSpPr txBox="1">
            <a:spLocks noGrp="1"/>
          </p:cNvSpPr>
          <p:nvPr>
            <p:ph type="body" idx="8"/>
          </p:nvPr>
        </p:nvSpPr>
        <p:spPr>
          <a:xfrm>
            <a:off x="5135150" y="3238625"/>
            <a:ext cx="1997700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37" name="Google Shape;537;p15"/>
          <p:cNvSpPr txBox="1">
            <a:spLocks noGrp="1"/>
          </p:cNvSpPr>
          <p:nvPr>
            <p:ph type="body" idx="9"/>
          </p:nvPr>
        </p:nvSpPr>
        <p:spPr>
          <a:xfrm>
            <a:off x="7494925" y="3238625"/>
            <a:ext cx="1997700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38" name="Google Shape;538;p15"/>
          <p:cNvSpPr txBox="1">
            <a:spLocks noGrp="1"/>
          </p:cNvSpPr>
          <p:nvPr>
            <p:ph type="body" idx="13"/>
          </p:nvPr>
        </p:nvSpPr>
        <p:spPr>
          <a:xfrm>
            <a:off x="9854700" y="3238625"/>
            <a:ext cx="1997700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39" name="Google Shape;539;p15"/>
          <p:cNvSpPr/>
          <p:nvPr/>
        </p:nvSpPr>
        <p:spPr>
          <a:xfrm rot="5400000" flipH="1">
            <a:off x="9662543" y="4763042"/>
            <a:ext cx="1092197" cy="3097737"/>
          </a:xfrm>
          <a:custGeom>
            <a:avLst/>
            <a:gdLst/>
            <a:ahLst/>
            <a:cxnLst/>
            <a:rect l="l" t="t" r="r" b="b"/>
            <a:pathLst>
              <a:path w="1092197" h="3097737" extrusionOk="0">
                <a:moveTo>
                  <a:pt x="1016150" y="367296"/>
                </a:moveTo>
                <a:cubicBezTo>
                  <a:pt x="1017038" y="358884"/>
                  <a:pt x="1021428" y="352065"/>
                  <a:pt x="1031678" y="354434"/>
                </a:cubicBezTo>
                <a:cubicBezTo>
                  <a:pt x="1035843" y="358926"/>
                  <a:pt x="1037681" y="368154"/>
                  <a:pt x="1036303" y="376056"/>
                </a:cubicBezTo>
                <a:cubicBezTo>
                  <a:pt x="1034925" y="383958"/>
                  <a:pt x="1030331" y="390532"/>
                  <a:pt x="1021633" y="389716"/>
                </a:cubicBezTo>
                <a:cubicBezTo>
                  <a:pt x="1017876" y="385713"/>
                  <a:pt x="1015262" y="375708"/>
                  <a:pt x="1016150" y="367296"/>
                </a:cubicBezTo>
                <a:close/>
                <a:moveTo>
                  <a:pt x="1006443" y="1247180"/>
                </a:moveTo>
                <a:cubicBezTo>
                  <a:pt x="1008239" y="1230438"/>
                  <a:pt x="1021551" y="1225292"/>
                  <a:pt x="1031678" y="1216880"/>
                </a:cubicBezTo>
                <a:cubicBezTo>
                  <a:pt x="1055608" y="1219822"/>
                  <a:pt x="1071454" y="1230928"/>
                  <a:pt x="1092197" y="1237052"/>
                </a:cubicBezTo>
                <a:cubicBezTo>
                  <a:pt x="1083539" y="1273070"/>
                  <a:pt x="1029882" y="1261800"/>
                  <a:pt x="1006443" y="1247180"/>
                </a:cubicBezTo>
                <a:close/>
                <a:moveTo>
                  <a:pt x="996156" y="2731638"/>
                </a:moveTo>
                <a:cubicBezTo>
                  <a:pt x="998254" y="2724632"/>
                  <a:pt x="1007013" y="2720222"/>
                  <a:pt x="997213" y="2719304"/>
                </a:cubicBezTo>
                <a:cubicBezTo>
                  <a:pt x="997314" y="2717670"/>
                  <a:pt x="999244" y="2716832"/>
                  <a:pt x="1002005" y="2716736"/>
                </a:cubicBezTo>
                <a:cubicBezTo>
                  <a:pt x="1010290" y="2716450"/>
                  <a:pt x="1026063" y="2722836"/>
                  <a:pt x="1022449" y="2734412"/>
                </a:cubicBezTo>
                <a:cubicBezTo>
                  <a:pt x="1016568" y="2738660"/>
                  <a:pt x="1008891" y="2741108"/>
                  <a:pt x="997213" y="2739476"/>
                </a:cubicBezTo>
                <a:cubicBezTo>
                  <a:pt x="995498" y="2736597"/>
                  <a:pt x="995457" y="2733973"/>
                  <a:pt x="996156" y="2731638"/>
                </a:cubicBezTo>
                <a:close/>
                <a:moveTo>
                  <a:pt x="961566" y="399802"/>
                </a:moveTo>
                <a:cubicBezTo>
                  <a:pt x="961566" y="393758"/>
                  <a:pt x="966425" y="387715"/>
                  <a:pt x="976144" y="389716"/>
                </a:cubicBezTo>
                <a:cubicBezTo>
                  <a:pt x="975939" y="396616"/>
                  <a:pt x="978041" y="399148"/>
                  <a:pt x="979144" y="401210"/>
                </a:cubicBezTo>
                <a:cubicBezTo>
                  <a:pt x="980246" y="403272"/>
                  <a:pt x="980349" y="404866"/>
                  <a:pt x="976144" y="409888"/>
                </a:cubicBezTo>
                <a:cubicBezTo>
                  <a:pt x="966425" y="411889"/>
                  <a:pt x="961566" y="405845"/>
                  <a:pt x="961566" y="399802"/>
                </a:cubicBezTo>
                <a:close/>
                <a:moveTo>
                  <a:pt x="946821" y="2648658"/>
                </a:moveTo>
                <a:cubicBezTo>
                  <a:pt x="946821" y="2641960"/>
                  <a:pt x="946821" y="2635182"/>
                  <a:pt x="946821" y="2628486"/>
                </a:cubicBezTo>
                <a:cubicBezTo>
                  <a:pt x="951313" y="2626280"/>
                  <a:pt x="955805" y="2624074"/>
                  <a:pt x="956866" y="2618440"/>
                </a:cubicBezTo>
                <a:cubicBezTo>
                  <a:pt x="963564" y="2618440"/>
                  <a:pt x="970342" y="2618440"/>
                  <a:pt x="977040" y="2618440"/>
                </a:cubicBezTo>
                <a:cubicBezTo>
                  <a:pt x="981572" y="2609538"/>
                  <a:pt x="992271" y="2607618"/>
                  <a:pt x="1004684" y="2608884"/>
                </a:cubicBezTo>
                <a:cubicBezTo>
                  <a:pt x="1017099" y="2610150"/>
                  <a:pt x="1031228" y="2614600"/>
                  <a:pt x="1042621" y="2618440"/>
                </a:cubicBezTo>
                <a:cubicBezTo>
                  <a:pt x="1037640" y="2625218"/>
                  <a:pt x="1029146" y="2628486"/>
                  <a:pt x="1022449" y="2633548"/>
                </a:cubicBezTo>
                <a:cubicBezTo>
                  <a:pt x="1028411" y="2666380"/>
                  <a:pt x="1005624" y="2670546"/>
                  <a:pt x="1002276" y="2694066"/>
                </a:cubicBezTo>
                <a:cubicBezTo>
                  <a:pt x="987003" y="2683204"/>
                  <a:pt x="967484" y="2687860"/>
                  <a:pt x="966994" y="2653722"/>
                </a:cubicBezTo>
                <a:cubicBezTo>
                  <a:pt x="956458" y="2655844"/>
                  <a:pt x="953599" y="2650292"/>
                  <a:pt x="946821" y="2648658"/>
                </a:cubicBezTo>
                <a:close/>
                <a:moveTo>
                  <a:pt x="906824" y="1430175"/>
                </a:moveTo>
                <a:cubicBezTo>
                  <a:pt x="905701" y="1426633"/>
                  <a:pt x="905823" y="1423468"/>
                  <a:pt x="910560" y="1418690"/>
                </a:cubicBezTo>
                <a:cubicBezTo>
                  <a:pt x="915950" y="1417180"/>
                  <a:pt x="920524" y="1424712"/>
                  <a:pt x="921464" y="1432012"/>
                </a:cubicBezTo>
                <a:cubicBezTo>
                  <a:pt x="922403" y="1439312"/>
                  <a:pt x="919707" y="1446376"/>
                  <a:pt x="910560" y="1443926"/>
                </a:cubicBezTo>
                <a:cubicBezTo>
                  <a:pt x="910315" y="1437637"/>
                  <a:pt x="907947" y="1433717"/>
                  <a:pt x="906824" y="1430175"/>
                </a:cubicBezTo>
                <a:close/>
                <a:moveTo>
                  <a:pt x="905867" y="2594101"/>
                </a:moveTo>
                <a:cubicBezTo>
                  <a:pt x="911882" y="2588416"/>
                  <a:pt x="934285" y="2591447"/>
                  <a:pt x="941757" y="2588140"/>
                </a:cubicBezTo>
                <a:cubicBezTo>
                  <a:pt x="947965" y="2611172"/>
                  <a:pt x="907700" y="2587650"/>
                  <a:pt x="906475" y="2603250"/>
                </a:cubicBezTo>
                <a:cubicBezTo>
                  <a:pt x="903678" y="2598860"/>
                  <a:pt x="903862" y="2595996"/>
                  <a:pt x="905867" y="2594101"/>
                </a:cubicBezTo>
                <a:close/>
                <a:moveTo>
                  <a:pt x="896094" y="2012277"/>
                </a:moveTo>
                <a:cubicBezTo>
                  <a:pt x="894349" y="2004498"/>
                  <a:pt x="896064" y="1995330"/>
                  <a:pt x="901413" y="1993002"/>
                </a:cubicBezTo>
                <a:cubicBezTo>
                  <a:pt x="908886" y="1992920"/>
                  <a:pt x="913153" y="1998760"/>
                  <a:pt x="914684" y="2005478"/>
                </a:cubicBezTo>
                <a:cubicBezTo>
                  <a:pt x="916216" y="2012194"/>
                  <a:pt x="915011" y="2019790"/>
                  <a:pt x="911540" y="2023220"/>
                </a:cubicBezTo>
                <a:cubicBezTo>
                  <a:pt x="903047" y="2026446"/>
                  <a:pt x="897840" y="2020056"/>
                  <a:pt x="896094" y="2012277"/>
                </a:cubicBezTo>
                <a:close/>
                <a:moveTo>
                  <a:pt x="895193" y="2645372"/>
                </a:moveTo>
                <a:cubicBezTo>
                  <a:pt x="898834" y="2635947"/>
                  <a:pt x="914132" y="2623787"/>
                  <a:pt x="916521" y="2613376"/>
                </a:cubicBezTo>
                <a:cubicBezTo>
                  <a:pt x="922034" y="2613152"/>
                  <a:pt x="924494" y="2614100"/>
                  <a:pt x="924999" y="2615702"/>
                </a:cubicBezTo>
                <a:cubicBezTo>
                  <a:pt x="926516" y="2620502"/>
                  <a:pt x="910437" y="2631160"/>
                  <a:pt x="906394" y="2633548"/>
                </a:cubicBezTo>
                <a:cubicBezTo>
                  <a:pt x="910151" y="2647350"/>
                  <a:pt x="896430" y="2643676"/>
                  <a:pt x="896348" y="2653720"/>
                </a:cubicBezTo>
                <a:cubicBezTo>
                  <a:pt x="894061" y="2651352"/>
                  <a:pt x="893980" y="2648514"/>
                  <a:pt x="895193" y="2645372"/>
                </a:cubicBezTo>
                <a:close/>
                <a:moveTo>
                  <a:pt x="886304" y="1952658"/>
                </a:moveTo>
                <a:cubicBezTo>
                  <a:pt x="889080" y="1936322"/>
                  <a:pt x="910479" y="1944654"/>
                  <a:pt x="916604" y="1937548"/>
                </a:cubicBezTo>
                <a:cubicBezTo>
                  <a:pt x="917340" y="1936730"/>
                  <a:pt x="909498" y="1925216"/>
                  <a:pt x="916604" y="1922438"/>
                </a:cubicBezTo>
                <a:cubicBezTo>
                  <a:pt x="921095" y="1926360"/>
                  <a:pt x="928038" y="1927828"/>
                  <a:pt x="936777" y="1927502"/>
                </a:cubicBezTo>
                <a:cubicBezTo>
                  <a:pt x="937594" y="1913210"/>
                  <a:pt x="919707" y="1917702"/>
                  <a:pt x="926649" y="1897202"/>
                </a:cubicBezTo>
                <a:cubicBezTo>
                  <a:pt x="933918" y="1886094"/>
                  <a:pt x="938981" y="1903572"/>
                  <a:pt x="941759" y="1892138"/>
                </a:cubicBezTo>
                <a:cubicBezTo>
                  <a:pt x="957275" y="1897202"/>
                  <a:pt x="936123" y="1905778"/>
                  <a:pt x="931632" y="1907248"/>
                </a:cubicBezTo>
                <a:cubicBezTo>
                  <a:pt x="948538" y="1916802"/>
                  <a:pt x="951478" y="1910922"/>
                  <a:pt x="951805" y="1932484"/>
                </a:cubicBezTo>
                <a:cubicBezTo>
                  <a:pt x="959237" y="1919990"/>
                  <a:pt x="967404" y="1935670"/>
                  <a:pt x="977041" y="1937548"/>
                </a:cubicBezTo>
                <a:cubicBezTo>
                  <a:pt x="986352" y="1939344"/>
                  <a:pt x="1010445" y="1926930"/>
                  <a:pt x="1007259" y="1947674"/>
                </a:cubicBezTo>
                <a:cubicBezTo>
                  <a:pt x="996723" y="1949798"/>
                  <a:pt x="993864" y="1944162"/>
                  <a:pt x="987086" y="1942612"/>
                </a:cubicBezTo>
                <a:cubicBezTo>
                  <a:pt x="983819" y="1953638"/>
                  <a:pt x="1001379" y="1958620"/>
                  <a:pt x="982023" y="1957720"/>
                </a:cubicBezTo>
                <a:cubicBezTo>
                  <a:pt x="983085" y="1976178"/>
                  <a:pt x="988965" y="1977076"/>
                  <a:pt x="982023" y="1993002"/>
                </a:cubicBezTo>
                <a:cubicBezTo>
                  <a:pt x="977285" y="1989326"/>
                  <a:pt x="974427" y="1983854"/>
                  <a:pt x="971895" y="1977894"/>
                </a:cubicBezTo>
                <a:cubicBezTo>
                  <a:pt x="962830" y="1977240"/>
                  <a:pt x="961278" y="1984100"/>
                  <a:pt x="951723" y="1982956"/>
                </a:cubicBezTo>
                <a:cubicBezTo>
                  <a:pt x="980716" y="1991042"/>
                  <a:pt x="941759" y="2009746"/>
                  <a:pt x="971895" y="2013174"/>
                </a:cubicBezTo>
                <a:cubicBezTo>
                  <a:pt x="971160" y="2022568"/>
                  <a:pt x="954827" y="2016278"/>
                  <a:pt x="951723" y="2023302"/>
                </a:cubicBezTo>
                <a:cubicBezTo>
                  <a:pt x="935062" y="2023220"/>
                  <a:pt x="934653" y="2006804"/>
                  <a:pt x="916522" y="2008112"/>
                </a:cubicBezTo>
                <a:cubicBezTo>
                  <a:pt x="912847" y="1992756"/>
                  <a:pt x="921668" y="1989736"/>
                  <a:pt x="921586" y="1977894"/>
                </a:cubicBezTo>
                <a:cubicBezTo>
                  <a:pt x="932121" y="1975770"/>
                  <a:pt x="934899" y="1981324"/>
                  <a:pt x="941759" y="1982956"/>
                </a:cubicBezTo>
                <a:cubicBezTo>
                  <a:pt x="939471" y="1968418"/>
                  <a:pt x="920034" y="1971032"/>
                  <a:pt x="916522" y="1957720"/>
                </a:cubicBezTo>
                <a:cubicBezTo>
                  <a:pt x="908437" y="1958620"/>
                  <a:pt x="924771" y="1981732"/>
                  <a:pt x="901413" y="1977894"/>
                </a:cubicBezTo>
                <a:cubicBezTo>
                  <a:pt x="889817" y="1968582"/>
                  <a:pt x="923709" y="1948164"/>
                  <a:pt x="886304" y="1952658"/>
                </a:cubicBezTo>
                <a:close/>
                <a:moveTo>
                  <a:pt x="871113" y="2376202"/>
                </a:moveTo>
                <a:cubicBezTo>
                  <a:pt x="869641" y="2368036"/>
                  <a:pt x="875849" y="2367544"/>
                  <a:pt x="876175" y="2361094"/>
                </a:cubicBezTo>
                <a:cubicBezTo>
                  <a:pt x="895531" y="2368770"/>
                  <a:pt x="924688" y="2366484"/>
                  <a:pt x="921585" y="2396456"/>
                </a:cubicBezTo>
                <a:cubicBezTo>
                  <a:pt x="913744" y="2403726"/>
                  <a:pt x="898063" y="2403154"/>
                  <a:pt x="891285" y="2411566"/>
                </a:cubicBezTo>
                <a:cubicBezTo>
                  <a:pt x="874216" y="2407564"/>
                  <a:pt x="893898" y="2382082"/>
                  <a:pt x="871113" y="2376202"/>
                </a:cubicBezTo>
                <a:close/>
                <a:moveTo>
                  <a:pt x="865150" y="1484270"/>
                </a:moveTo>
                <a:cubicBezTo>
                  <a:pt x="867846" y="1476758"/>
                  <a:pt x="872665" y="1471530"/>
                  <a:pt x="875277" y="1464098"/>
                </a:cubicBezTo>
                <a:cubicBezTo>
                  <a:pt x="886060" y="1483536"/>
                  <a:pt x="904108" y="1495786"/>
                  <a:pt x="900515" y="1529680"/>
                </a:cubicBezTo>
                <a:cubicBezTo>
                  <a:pt x="883527" y="1526494"/>
                  <a:pt x="888182" y="1501666"/>
                  <a:pt x="870215" y="1499380"/>
                </a:cubicBezTo>
                <a:cubicBezTo>
                  <a:pt x="870624" y="1492192"/>
                  <a:pt x="871031" y="1485086"/>
                  <a:pt x="865150" y="1484270"/>
                </a:cubicBezTo>
                <a:close/>
                <a:moveTo>
                  <a:pt x="856085" y="1927422"/>
                </a:moveTo>
                <a:cubicBezTo>
                  <a:pt x="859515" y="1911578"/>
                  <a:pt x="869479" y="1920806"/>
                  <a:pt x="881239" y="1922358"/>
                </a:cubicBezTo>
                <a:cubicBezTo>
                  <a:pt x="877564" y="1917620"/>
                  <a:pt x="872011" y="1914680"/>
                  <a:pt x="866130" y="1912312"/>
                </a:cubicBezTo>
                <a:cubicBezTo>
                  <a:pt x="868315" y="1906574"/>
                  <a:pt x="870887" y="1904348"/>
                  <a:pt x="873857" y="1904156"/>
                </a:cubicBezTo>
                <a:cubicBezTo>
                  <a:pt x="882766" y="1903578"/>
                  <a:pt x="895247" y="1921294"/>
                  <a:pt x="911540" y="1917374"/>
                </a:cubicBezTo>
                <a:cubicBezTo>
                  <a:pt x="893735" y="1933466"/>
                  <a:pt x="874461" y="1932648"/>
                  <a:pt x="856085" y="1927422"/>
                </a:cubicBezTo>
                <a:close/>
                <a:moveTo>
                  <a:pt x="851022" y="2285548"/>
                </a:moveTo>
                <a:cubicBezTo>
                  <a:pt x="853696" y="2282954"/>
                  <a:pt x="856704" y="2282704"/>
                  <a:pt x="860001" y="2283762"/>
                </a:cubicBezTo>
                <a:cubicBezTo>
                  <a:pt x="869893" y="2286936"/>
                  <a:pt x="882404" y="2301882"/>
                  <a:pt x="896431" y="2300656"/>
                </a:cubicBezTo>
                <a:cubicBezTo>
                  <a:pt x="894716" y="2312416"/>
                  <a:pt x="893164" y="2324260"/>
                  <a:pt x="876259" y="2320830"/>
                </a:cubicBezTo>
                <a:cubicBezTo>
                  <a:pt x="898473" y="2303434"/>
                  <a:pt x="862374" y="2297962"/>
                  <a:pt x="851022" y="2285548"/>
                </a:cubicBezTo>
                <a:close/>
                <a:moveTo>
                  <a:pt x="851020" y="2335938"/>
                </a:moveTo>
                <a:cubicBezTo>
                  <a:pt x="856819" y="2330058"/>
                  <a:pt x="863536" y="2329752"/>
                  <a:pt x="868599" y="2332958"/>
                </a:cubicBezTo>
                <a:cubicBezTo>
                  <a:pt x="873664" y="2336164"/>
                  <a:pt x="877074" y="2342880"/>
                  <a:pt x="876256" y="2351048"/>
                </a:cubicBezTo>
                <a:cubicBezTo>
                  <a:pt x="861800" y="2352030"/>
                  <a:pt x="848651" y="2351702"/>
                  <a:pt x="851020" y="2335938"/>
                </a:cubicBezTo>
                <a:close/>
                <a:moveTo>
                  <a:pt x="849990" y="1141322"/>
                </a:moveTo>
                <a:cubicBezTo>
                  <a:pt x="849612" y="1134983"/>
                  <a:pt x="850082" y="1127775"/>
                  <a:pt x="850040" y="1121078"/>
                </a:cubicBezTo>
                <a:cubicBezTo>
                  <a:pt x="863334" y="1113116"/>
                  <a:pt x="883699" y="1099778"/>
                  <a:pt x="902562" y="1098086"/>
                </a:cubicBezTo>
                <a:cubicBezTo>
                  <a:pt x="908848" y="1097522"/>
                  <a:pt x="914970" y="1098252"/>
                  <a:pt x="920606" y="1100904"/>
                </a:cubicBezTo>
                <a:cubicBezTo>
                  <a:pt x="925504" y="1113074"/>
                  <a:pt x="916929" y="1113074"/>
                  <a:pt x="910478" y="1121078"/>
                </a:cubicBezTo>
                <a:cubicBezTo>
                  <a:pt x="900595" y="1133492"/>
                  <a:pt x="874297" y="1148194"/>
                  <a:pt x="855023" y="1156360"/>
                </a:cubicBezTo>
                <a:cubicBezTo>
                  <a:pt x="851593" y="1153134"/>
                  <a:pt x="850368" y="1147662"/>
                  <a:pt x="849990" y="1141322"/>
                </a:cubicBezTo>
                <a:close/>
                <a:moveTo>
                  <a:pt x="840893" y="2739476"/>
                </a:moveTo>
                <a:cubicBezTo>
                  <a:pt x="840077" y="2757118"/>
                  <a:pt x="858616" y="2755320"/>
                  <a:pt x="866129" y="2764712"/>
                </a:cubicBezTo>
                <a:cubicBezTo>
                  <a:pt x="860985" y="2753034"/>
                  <a:pt x="856002" y="2741190"/>
                  <a:pt x="840893" y="2739476"/>
                </a:cubicBezTo>
                <a:close/>
                <a:moveTo>
                  <a:pt x="835911" y="2446848"/>
                </a:moveTo>
                <a:cubicBezTo>
                  <a:pt x="846202" y="2448318"/>
                  <a:pt x="840567" y="2465714"/>
                  <a:pt x="851020" y="2467102"/>
                </a:cubicBezTo>
                <a:cubicBezTo>
                  <a:pt x="850776" y="2460160"/>
                  <a:pt x="853389" y="2456076"/>
                  <a:pt x="856084" y="2451992"/>
                </a:cubicBezTo>
                <a:cubicBezTo>
                  <a:pt x="849959" y="2451422"/>
                  <a:pt x="844160" y="2450442"/>
                  <a:pt x="845957" y="2441866"/>
                </a:cubicBezTo>
                <a:cubicBezTo>
                  <a:pt x="849878" y="2440724"/>
                  <a:pt x="855920" y="2441784"/>
                  <a:pt x="856084" y="2436804"/>
                </a:cubicBezTo>
                <a:cubicBezTo>
                  <a:pt x="844568" y="2435414"/>
                  <a:pt x="837136" y="2438028"/>
                  <a:pt x="835911" y="2446848"/>
                </a:cubicBezTo>
                <a:close/>
                <a:moveTo>
                  <a:pt x="762341" y="2189370"/>
                </a:moveTo>
                <a:cubicBezTo>
                  <a:pt x="761050" y="2185776"/>
                  <a:pt x="761611" y="2180783"/>
                  <a:pt x="765266" y="2174556"/>
                </a:cubicBezTo>
                <a:cubicBezTo>
                  <a:pt x="779558" y="2170392"/>
                  <a:pt x="778333" y="2181660"/>
                  <a:pt x="790501" y="2179620"/>
                </a:cubicBezTo>
                <a:cubicBezTo>
                  <a:pt x="786765" y="2198362"/>
                  <a:pt x="766215" y="2200155"/>
                  <a:pt x="762341" y="2189370"/>
                </a:cubicBezTo>
                <a:close/>
                <a:moveTo>
                  <a:pt x="745093" y="2875702"/>
                </a:moveTo>
                <a:cubicBezTo>
                  <a:pt x="748360" y="2872498"/>
                  <a:pt x="751530" y="2872074"/>
                  <a:pt x="754457" y="2873498"/>
                </a:cubicBezTo>
                <a:cubicBezTo>
                  <a:pt x="763240" y="2877770"/>
                  <a:pt x="769839" y="2898672"/>
                  <a:pt x="770329" y="2910984"/>
                </a:cubicBezTo>
                <a:cubicBezTo>
                  <a:pt x="750565" y="2910494"/>
                  <a:pt x="764613" y="2876276"/>
                  <a:pt x="745093" y="2875702"/>
                </a:cubicBezTo>
                <a:close/>
                <a:moveTo>
                  <a:pt x="737753" y="2310131"/>
                </a:moveTo>
                <a:cubicBezTo>
                  <a:pt x="738886" y="2316155"/>
                  <a:pt x="741622" y="2322382"/>
                  <a:pt x="745093" y="2325894"/>
                </a:cubicBezTo>
                <a:cubicBezTo>
                  <a:pt x="746236" y="2321972"/>
                  <a:pt x="749339" y="2320014"/>
                  <a:pt x="755220" y="2320830"/>
                </a:cubicBezTo>
                <a:cubicBezTo>
                  <a:pt x="759386" y="2337000"/>
                  <a:pt x="759548" y="2331284"/>
                  <a:pt x="750157" y="2341002"/>
                </a:cubicBezTo>
                <a:cubicBezTo>
                  <a:pt x="757263" y="2342308"/>
                  <a:pt x="755955" y="2352028"/>
                  <a:pt x="760284" y="2356112"/>
                </a:cubicBezTo>
                <a:cubicBezTo>
                  <a:pt x="776291" y="2351946"/>
                  <a:pt x="785928" y="2341412"/>
                  <a:pt x="795567" y="2330956"/>
                </a:cubicBezTo>
                <a:cubicBezTo>
                  <a:pt x="777681" y="2329242"/>
                  <a:pt x="769513" y="2330630"/>
                  <a:pt x="765266" y="2325894"/>
                </a:cubicBezTo>
                <a:cubicBezTo>
                  <a:pt x="772534" y="2319850"/>
                  <a:pt x="753014" y="2298044"/>
                  <a:pt x="740030" y="2295592"/>
                </a:cubicBezTo>
                <a:cubicBezTo>
                  <a:pt x="737090" y="2298288"/>
                  <a:pt x="736620" y="2304108"/>
                  <a:pt x="737753" y="2310131"/>
                </a:cubicBezTo>
                <a:close/>
                <a:moveTo>
                  <a:pt x="734966" y="2769694"/>
                </a:moveTo>
                <a:cubicBezTo>
                  <a:pt x="743460" y="2778352"/>
                  <a:pt x="757671" y="2766836"/>
                  <a:pt x="765266" y="2759650"/>
                </a:cubicBezTo>
                <a:cubicBezTo>
                  <a:pt x="760080" y="2761160"/>
                  <a:pt x="751320" y="2759118"/>
                  <a:pt x="744450" y="2758974"/>
                </a:cubicBezTo>
                <a:cubicBezTo>
                  <a:pt x="737579" y="2758832"/>
                  <a:pt x="732597" y="2760588"/>
                  <a:pt x="734966" y="2769694"/>
                </a:cubicBezTo>
                <a:close/>
                <a:moveTo>
                  <a:pt x="717237" y="1967998"/>
                </a:moveTo>
                <a:cubicBezTo>
                  <a:pt x="723083" y="1960778"/>
                  <a:pt x="750096" y="1960334"/>
                  <a:pt x="760202" y="1957638"/>
                </a:cubicBezTo>
                <a:cubicBezTo>
                  <a:pt x="753506" y="1971196"/>
                  <a:pt x="728351" y="1966214"/>
                  <a:pt x="719857" y="1977810"/>
                </a:cubicBezTo>
                <a:cubicBezTo>
                  <a:pt x="715692" y="1973563"/>
                  <a:pt x="715289" y="1970404"/>
                  <a:pt x="717237" y="1967998"/>
                </a:cubicBezTo>
                <a:close/>
                <a:moveTo>
                  <a:pt x="699685" y="2815186"/>
                </a:moveTo>
                <a:cubicBezTo>
                  <a:pt x="709730" y="2812654"/>
                  <a:pt x="711199" y="2843034"/>
                  <a:pt x="719857" y="2825312"/>
                </a:cubicBezTo>
                <a:cubicBezTo>
                  <a:pt x="708096" y="2822372"/>
                  <a:pt x="708096" y="2810040"/>
                  <a:pt x="719857" y="2820168"/>
                </a:cubicBezTo>
                <a:cubicBezTo>
                  <a:pt x="716243" y="2813124"/>
                  <a:pt x="726549" y="2807136"/>
                  <a:pt x="725553" y="2803204"/>
                </a:cubicBezTo>
                <a:cubicBezTo>
                  <a:pt x="725222" y="2801892"/>
                  <a:pt x="723634" y="2800810"/>
                  <a:pt x="719857" y="2799994"/>
                </a:cubicBezTo>
                <a:cubicBezTo>
                  <a:pt x="719531" y="2803098"/>
                  <a:pt x="719122" y="2805956"/>
                  <a:pt x="714792" y="2805058"/>
                </a:cubicBezTo>
                <a:cubicBezTo>
                  <a:pt x="713649" y="2801138"/>
                  <a:pt x="714630" y="2795094"/>
                  <a:pt x="709730" y="2795012"/>
                </a:cubicBezTo>
                <a:cubicBezTo>
                  <a:pt x="707116" y="2802444"/>
                  <a:pt x="702298" y="2807672"/>
                  <a:pt x="699685" y="2815186"/>
                </a:cubicBezTo>
                <a:close/>
                <a:moveTo>
                  <a:pt x="663259" y="334260"/>
                </a:moveTo>
                <a:cubicBezTo>
                  <a:pt x="661217" y="312046"/>
                  <a:pt x="687434" y="318090"/>
                  <a:pt x="678368" y="288852"/>
                </a:cubicBezTo>
                <a:cubicBezTo>
                  <a:pt x="687025" y="282400"/>
                  <a:pt x="698215" y="278398"/>
                  <a:pt x="698541" y="263614"/>
                </a:cubicBezTo>
                <a:cubicBezTo>
                  <a:pt x="701889" y="238460"/>
                  <a:pt x="683432" y="235030"/>
                  <a:pt x="678368" y="218206"/>
                </a:cubicBezTo>
                <a:cubicBezTo>
                  <a:pt x="678531" y="198114"/>
                  <a:pt x="678531" y="177860"/>
                  <a:pt x="678531" y="157688"/>
                </a:cubicBezTo>
                <a:cubicBezTo>
                  <a:pt x="691844" y="154748"/>
                  <a:pt x="698050" y="137514"/>
                  <a:pt x="713814" y="132452"/>
                </a:cubicBezTo>
                <a:cubicBezTo>
                  <a:pt x="731374" y="126816"/>
                  <a:pt x="755467" y="136534"/>
                  <a:pt x="774332" y="127388"/>
                </a:cubicBezTo>
                <a:cubicBezTo>
                  <a:pt x="803161" y="138984"/>
                  <a:pt x="818190" y="164302"/>
                  <a:pt x="839913" y="182924"/>
                </a:cubicBezTo>
                <a:cubicBezTo>
                  <a:pt x="854123" y="183660"/>
                  <a:pt x="852572" y="168632"/>
                  <a:pt x="860087" y="162752"/>
                </a:cubicBezTo>
                <a:cubicBezTo>
                  <a:pt x="881648" y="169776"/>
                  <a:pt x="884016" y="195992"/>
                  <a:pt x="920606" y="187988"/>
                </a:cubicBezTo>
                <a:cubicBezTo>
                  <a:pt x="918563" y="200156"/>
                  <a:pt x="929834" y="198932"/>
                  <a:pt x="925668" y="213224"/>
                </a:cubicBezTo>
                <a:cubicBezTo>
                  <a:pt x="953029" y="231272"/>
                  <a:pt x="983409" y="246300"/>
                  <a:pt x="981123" y="293914"/>
                </a:cubicBezTo>
                <a:cubicBezTo>
                  <a:pt x="983267" y="303348"/>
                  <a:pt x="998136" y="314664"/>
                  <a:pt x="1001991" y="322592"/>
                </a:cubicBezTo>
                <a:cubicBezTo>
                  <a:pt x="1003276" y="325236"/>
                  <a:pt x="1003338" y="327502"/>
                  <a:pt x="1001296" y="329198"/>
                </a:cubicBezTo>
                <a:cubicBezTo>
                  <a:pt x="985124" y="342918"/>
                  <a:pt x="971404" y="321764"/>
                  <a:pt x="950823" y="324134"/>
                </a:cubicBezTo>
                <a:cubicBezTo>
                  <a:pt x="931467" y="323234"/>
                  <a:pt x="931304" y="341528"/>
                  <a:pt x="915540" y="344306"/>
                </a:cubicBezTo>
                <a:cubicBezTo>
                  <a:pt x="919706" y="398944"/>
                  <a:pt x="885567" y="415196"/>
                  <a:pt x="865068" y="445170"/>
                </a:cubicBezTo>
                <a:cubicBezTo>
                  <a:pt x="864496" y="459706"/>
                  <a:pt x="867846" y="478164"/>
                  <a:pt x="860006" y="485516"/>
                </a:cubicBezTo>
                <a:cubicBezTo>
                  <a:pt x="852654" y="457502"/>
                  <a:pt x="808552" y="466404"/>
                  <a:pt x="774250" y="465342"/>
                </a:cubicBezTo>
                <a:cubicBezTo>
                  <a:pt x="753914" y="457094"/>
                  <a:pt x="736926" y="445496"/>
                  <a:pt x="728841" y="424996"/>
                </a:cubicBezTo>
                <a:cubicBezTo>
                  <a:pt x="722389" y="431856"/>
                  <a:pt x="704992" y="431856"/>
                  <a:pt x="698541" y="424996"/>
                </a:cubicBezTo>
                <a:cubicBezTo>
                  <a:pt x="697806" y="412420"/>
                  <a:pt x="706464" y="409398"/>
                  <a:pt x="708668" y="399760"/>
                </a:cubicBezTo>
                <a:cubicBezTo>
                  <a:pt x="701971" y="391350"/>
                  <a:pt x="686208" y="391920"/>
                  <a:pt x="678368" y="384652"/>
                </a:cubicBezTo>
                <a:cubicBezTo>
                  <a:pt x="678368" y="371176"/>
                  <a:pt x="678368" y="357782"/>
                  <a:pt x="678368" y="344306"/>
                </a:cubicBezTo>
                <a:cubicBezTo>
                  <a:pt x="671752" y="342508"/>
                  <a:pt x="670446" y="335486"/>
                  <a:pt x="663259" y="334260"/>
                </a:cubicBezTo>
                <a:close/>
                <a:moveTo>
                  <a:pt x="660657" y="1465323"/>
                </a:moveTo>
                <a:cubicBezTo>
                  <a:pt x="659299" y="1457912"/>
                  <a:pt x="659708" y="1450092"/>
                  <a:pt x="663423" y="1438862"/>
                </a:cubicBezTo>
                <a:cubicBezTo>
                  <a:pt x="670692" y="1439148"/>
                  <a:pt x="678940" y="1438454"/>
                  <a:pt x="686291" y="1438668"/>
                </a:cubicBezTo>
                <a:cubicBezTo>
                  <a:pt x="693642" y="1438882"/>
                  <a:pt x="700093" y="1440006"/>
                  <a:pt x="703768" y="1443926"/>
                </a:cubicBezTo>
                <a:cubicBezTo>
                  <a:pt x="699603" y="1466630"/>
                  <a:pt x="691844" y="1485824"/>
                  <a:pt x="668487" y="1489334"/>
                </a:cubicBezTo>
                <a:cubicBezTo>
                  <a:pt x="665138" y="1479738"/>
                  <a:pt x="662014" y="1472735"/>
                  <a:pt x="660657" y="1465323"/>
                </a:cubicBezTo>
                <a:close/>
                <a:moveTo>
                  <a:pt x="649212" y="1967766"/>
                </a:moveTo>
                <a:cubicBezTo>
                  <a:pt x="644802" y="1951596"/>
                  <a:pt x="662279" y="1957312"/>
                  <a:pt x="664321" y="1947594"/>
                </a:cubicBezTo>
                <a:cubicBezTo>
                  <a:pt x="671100" y="1950942"/>
                  <a:pt x="673714" y="1958374"/>
                  <a:pt x="674448" y="1967766"/>
                </a:cubicBezTo>
                <a:cubicBezTo>
                  <a:pt x="667833" y="1974218"/>
                  <a:pt x="655827" y="1974218"/>
                  <a:pt x="649212" y="1967766"/>
                </a:cubicBezTo>
                <a:close/>
                <a:moveTo>
                  <a:pt x="639166" y="2941204"/>
                </a:moveTo>
                <a:cubicBezTo>
                  <a:pt x="640636" y="2930914"/>
                  <a:pt x="652804" y="2931322"/>
                  <a:pt x="654276" y="2921032"/>
                </a:cubicBezTo>
                <a:cubicBezTo>
                  <a:pt x="663095" y="2925686"/>
                  <a:pt x="671835" y="2930424"/>
                  <a:pt x="669385" y="2946268"/>
                </a:cubicBezTo>
                <a:cubicBezTo>
                  <a:pt x="653949" y="2949944"/>
                  <a:pt x="651009" y="2941122"/>
                  <a:pt x="639166" y="2941204"/>
                </a:cubicBezTo>
                <a:close/>
                <a:moveTo>
                  <a:pt x="618910" y="2855450"/>
                </a:moveTo>
                <a:cubicBezTo>
                  <a:pt x="636388" y="2851448"/>
                  <a:pt x="640228" y="2861084"/>
                  <a:pt x="649211" y="2865576"/>
                </a:cubicBezTo>
                <a:cubicBezTo>
                  <a:pt x="649620" y="2856754"/>
                  <a:pt x="648069" y="2849894"/>
                  <a:pt x="644148" y="2845404"/>
                </a:cubicBezTo>
                <a:cubicBezTo>
                  <a:pt x="631896" y="2856020"/>
                  <a:pt x="618176" y="2837398"/>
                  <a:pt x="618910" y="2855450"/>
                </a:cubicBezTo>
                <a:close/>
                <a:moveTo>
                  <a:pt x="608865" y="2830294"/>
                </a:moveTo>
                <a:cubicBezTo>
                  <a:pt x="616298" y="2832908"/>
                  <a:pt x="621607" y="2837726"/>
                  <a:pt x="629038" y="2840340"/>
                </a:cubicBezTo>
                <a:cubicBezTo>
                  <a:pt x="628793" y="2833398"/>
                  <a:pt x="631407" y="2829314"/>
                  <a:pt x="634102" y="2825230"/>
                </a:cubicBezTo>
                <a:cubicBezTo>
                  <a:pt x="630345" y="2821230"/>
                  <a:pt x="625200" y="2820310"/>
                  <a:pt x="620412" y="2821484"/>
                </a:cubicBezTo>
                <a:cubicBezTo>
                  <a:pt x="615624" y="2822658"/>
                  <a:pt x="611194" y="2825924"/>
                  <a:pt x="608865" y="2830294"/>
                </a:cubicBezTo>
                <a:close/>
                <a:moveTo>
                  <a:pt x="593756" y="1892058"/>
                </a:moveTo>
                <a:cubicBezTo>
                  <a:pt x="594920" y="1889362"/>
                  <a:pt x="597794" y="1887586"/>
                  <a:pt x="601349" y="1886702"/>
                </a:cubicBezTo>
                <a:cubicBezTo>
                  <a:pt x="609349" y="1884716"/>
                  <a:pt x="620798" y="1887252"/>
                  <a:pt x="623981" y="1894018"/>
                </a:cubicBezTo>
                <a:cubicBezTo>
                  <a:pt x="625042" y="1896274"/>
                  <a:pt x="625185" y="1899000"/>
                  <a:pt x="623975" y="1902184"/>
                </a:cubicBezTo>
                <a:cubicBezTo>
                  <a:pt x="606578" y="1906186"/>
                  <a:pt x="602740" y="1896550"/>
                  <a:pt x="593756" y="1892058"/>
                </a:cubicBezTo>
                <a:close/>
                <a:moveTo>
                  <a:pt x="587796" y="551096"/>
                </a:moveTo>
                <a:cubicBezTo>
                  <a:pt x="588286" y="538192"/>
                  <a:pt x="606580" y="543012"/>
                  <a:pt x="613032" y="535988"/>
                </a:cubicBezTo>
                <a:cubicBezTo>
                  <a:pt x="629449" y="527248"/>
                  <a:pt x="638268" y="510832"/>
                  <a:pt x="658441" y="505688"/>
                </a:cubicBezTo>
                <a:cubicBezTo>
                  <a:pt x="666446" y="522758"/>
                  <a:pt x="687190" y="532966"/>
                  <a:pt x="688659" y="556162"/>
                </a:cubicBezTo>
                <a:cubicBezTo>
                  <a:pt x="689558" y="569390"/>
                  <a:pt x="681065" y="580988"/>
                  <a:pt x="678614" y="596506"/>
                </a:cubicBezTo>
                <a:cubicBezTo>
                  <a:pt x="661789" y="596506"/>
                  <a:pt x="644965" y="596506"/>
                  <a:pt x="628141" y="596506"/>
                </a:cubicBezTo>
                <a:cubicBezTo>
                  <a:pt x="625529" y="584010"/>
                  <a:pt x="615809" y="578538"/>
                  <a:pt x="607968" y="571270"/>
                </a:cubicBezTo>
                <a:cubicBezTo>
                  <a:pt x="603395" y="562450"/>
                  <a:pt x="596698" y="555672"/>
                  <a:pt x="587796" y="551096"/>
                </a:cubicBezTo>
                <a:close/>
                <a:moveTo>
                  <a:pt x="583629" y="1922358"/>
                </a:moveTo>
                <a:cubicBezTo>
                  <a:pt x="583629" y="1917292"/>
                  <a:pt x="583629" y="1912312"/>
                  <a:pt x="583629" y="1907248"/>
                </a:cubicBezTo>
                <a:cubicBezTo>
                  <a:pt x="592041" y="1907248"/>
                  <a:pt x="600454" y="1907248"/>
                  <a:pt x="608866" y="1907248"/>
                </a:cubicBezTo>
                <a:cubicBezTo>
                  <a:pt x="613032" y="1921458"/>
                  <a:pt x="601760" y="1920316"/>
                  <a:pt x="603802" y="1932484"/>
                </a:cubicBezTo>
                <a:cubicBezTo>
                  <a:pt x="596371" y="1929788"/>
                  <a:pt x="591144" y="1924970"/>
                  <a:pt x="583629" y="1922358"/>
                </a:cubicBezTo>
                <a:close/>
                <a:moveTo>
                  <a:pt x="566459" y="3072368"/>
                </a:moveTo>
                <a:cubicBezTo>
                  <a:pt x="566459" y="3058933"/>
                  <a:pt x="570522" y="3045498"/>
                  <a:pt x="578648" y="3047132"/>
                </a:cubicBezTo>
                <a:cubicBezTo>
                  <a:pt x="572441" y="3068530"/>
                  <a:pt x="576770" y="3074246"/>
                  <a:pt x="578648" y="3097602"/>
                </a:cubicBezTo>
                <a:cubicBezTo>
                  <a:pt x="570522" y="3099237"/>
                  <a:pt x="566459" y="3085802"/>
                  <a:pt x="566459" y="3072368"/>
                </a:cubicBezTo>
                <a:close/>
                <a:moveTo>
                  <a:pt x="563458" y="1609638"/>
                </a:moveTo>
                <a:cubicBezTo>
                  <a:pt x="563458" y="1604574"/>
                  <a:pt x="563458" y="1599510"/>
                  <a:pt x="563458" y="1594528"/>
                </a:cubicBezTo>
                <a:cubicBezTo>
                  <a:pt x="569338" y="1590280"/>
                  <a:pt x="577015" y="1587912"/>
                  <a:pt x="588694" y="1589464"/>
                </a:cubicBezTo>
                <a:cubicBezTo>
                  <a:pt x="592205" y="1608084"/>
                  <a:pt x="580691" y="1611762"/>
                  <a:pt x="563458" y="1609638"/>
                </a:cubicBezTo>
                <a:close/>
                <a:moveTo>
                  <a:pt x="562558" y="480534"/>
                </a:moveTo>
                <a:cubicBezTo>
                  <a:pt x="562314" y="465098"/>
                  <a:pt x="567133" y="454808"/>
                  <a:pt x="577668" y="450316"/>
                </a:cubicBezTo>
                <a:cubicBezTo>
                  <a:pt x="594982" y="451458"/>
                  <a:pt x="599637" y="465262"/>
                  <a:pt x="602904" y="480534"/>
                </a:cubicBezTo>
                <a:cubicBezTo>
                  <a:pt x="584773" y="482248"/>
                  <a:pt x="578647" y="488212"/>
                  <a:pt x="562558" y="480534"/>
                </a:cubicBezTo>
                <a:close/>
                <a:moveTo>
                  <a:pt x="547368" y="1257144"/>
                </a:moveTo>
                <a:cubicBezTo>
                  <a:pt x="550309" y="1236480"/>
                  <a:pt x="551943" y="1214674"/>
                  <a:pt x="567540" y="1206752"/>
                </a:cubicBezTo>
                <a:cubicBezTo>
                  <a:pt x="567540" y="1196624"/>
                  <a:pt x="567540" y="1186578"/>
                  <a:pt x="567540" y="1176452"/>
                </a:cubicBezTo>
                <a:cubicBezTo>
                  <a:pt x="585754" y="1147622"/>
                  <a:pt x="613685" y="1128510"/>
                  <a:pt x="638187" y="1105888"/>
                </a:cubicBezTo>
                <a:cubicBezTo>
                  <a:pt x="669794" y="1102132"/>
                  <a:pt x="701972" y="1099028"/>
                  <a:pt x="739050" y="1100824"/>
                </a:cubicBezTo>
                <a:cubicBezTo>
                  <a:pt x="752445" y="1115280"/>
                  <a:pt x="776619" y="1131532"/>
                  <a:pt x="799651" y="1121080"/>
                </a:cubicBezTo>
                <a:cubicBezTo>
                  <a:pt x="818354" y="1119608"/>
                  <a:pt x="801937" y="1083020"/>
                  <a:pt x="824887" y="1085716"/>
                </a:cubicBezTo>
                <a:cubicBezTo>
                  <a:pt x="837383" y="1100742"/>
                  <a:pt x="827583" y="1125734"/>
                  <a:pt x="809777" y="1126062"/>
                </a:cubicBezTo>
                <a:cubicBezTo>
                  <a:pt x="813861" y="1153176"/>
                  <a:pt x="799569" y="1167388"/>
                  <a:pt x="809777" y="1186578"/>
                </a:cubicBezTo>
                <a:cubicBezTo>
                  <a:pt x="810267" y="1199566"/>
                  <a:pt x="829460" y="1193766"/>
                  <a:pt x="829951" y="1206752"/>
                </a:cubicBezTo>
                <a:cubicBezTo>
                  <a:pt x="842446" y="1207486"/>
                  <a:pt x="850858" y="1204138"/>
                  <a:pt x="855188" y="1196624"/>
                </a:cubicBezTo>
                <a:cubicBezTo>
                  <a:pt x="867274" y="1201280"/>
                  <a:pt x="868500" y="1216880"/>
                  <a:pt x="890469" y="1211734"/>
                </a:cubicBezTo>
                <a:cubicBezTo>
                  <a:pt x="925343" y="1204384"/>
                  <a:pt x="939718" y="1134718"/>
                  <a:pt x="981286" y="1166324"/>
                </a:cubicBezTo>
                <a:cubicBezTo>
                  <a:pt x="970343" y="1183966"/>
                  <a:pt x="946088" y="1188376"/>
                  <a:pt x="940943" y="1211734"/>
                </a:cubicBezTo>
                <a:cubicBezTo>
                  <a:pt x="943228" y="1234602"/>
                  <a:pt x="957930" y="1245138"/>
                  <a:pt x="971241" y="1257144"/>
                </a:cubicBezTo>
                <a:cubicBezTo>
                  <a:pt x="956541" y="1267678"/>
                  <a:pt x="937675" y="1274048"/>
                  <a:pt x="925832" y="1287442"/>
                </a:cubicBezTo>
                <a:cubicBezTo>
                  <a:pt x="924526" y="1313006"/>
                  <a:pt x="909334" y="1324768"/>
                  <a:pt x="900596" y="1342898"/>
                </a:cubicBezTo>
                <a:cubicBezTo>
                  <a:pt x="867601" y="1341838"/>
                  <a:pt x="849634" y="1355884"/>
                  <a:pt x="829951" y="1368134"/>
                </a:cubicBezTo>
                <a:cubicBezTo>
                  <a:pt x="829951" y="1383244"/>
                  <a:pt x="829951" y="1398354"/>
                  <a:pt x="829951" y="1413544"/>
                </a:cubicBezTo>
                <a:cubicBezTo>
                  <a:pt x="817456" y="1425386"/>
                  <a:pt x="810186" y="1403580"/>
                  <a:pt x="804714" y="1393372"/>
                </a:cubicBezTo>
                <a:cubicBezTo>
                  <a:pt x="789850" y="1400396"/>
                  <a:pt x="785603" y="1418036"/>
                  <a:pt x="764368" y="1418608"/>
                </a:cubicBezTo>
                <a:cubicBezTo>
                  <a:pt x="751546" y="1427672"/>
                  <a:pt x="741500" y="1439434"/>
                  <a:pt x="718959" y="1438780"/>
                </a:cubicBezTo>
                <a:cubicBezTo>
                  <a:pt x="718796" y="1433880"/>
                  <a:pt x="712752" y="1434860"/>
                  <a:pt x="708832" y="1433716"/>
                </a:cubicBezTo>
                <a:cubicBezTo>
                  <a:pt x="694050" y="1384632"/>
                  <a:pt x="675102" y="1339632"/>
                  <a:pt x="607969" y="1342898"/>
                </a:cubicBezTo>
                <a:cubicBezTo>
                  <a:pt x="601108" y="1329668"/>
                  <a:pt x="586733" y="1323786"/>
                  <a:pt x="582731" y="1307616"/>
                </a:cubicBezTo>
                <a:cubicBezTo>
                  <a:pt x="564437" y="1301492"/>
                  <a:pt x="566479" y="1341346"/>
                  <a:pt x="552432" y="1322726"/>
                </a:cubicBezTo>
                <a:cubicBezTo>
                  <a:pt x="543040" y="1313824"/>
                  <a:pt x="553738" y="1307126"/>
                  <a:pt x="562477" y="1302552"/>
                </a:cubicBezTo>
                <a:cubicBezTo>
                  <a:pt x="555453" y="1289404"/>
                  <a:pt x="552432" y="1272252"/>
                  <a:pt x="547368" y="1257144"/>
                </a:cubicBezTo>
                <a:close/>
                <a:moveTo>
                  <a:pt x="527621" y="3052945"/>
                </a:moveTo>
                <a:cubicBezTo>
                  <a:pt x="527047" y="3048141"/>
                  <a:pt x="538854" y="3042108"/>
                  <a:pt x="538303" y="3037084"/>
                </a:cubicBezTo>
                <a:cubicBezTo>
                  <a:pt x="543754" y="3039290"/>
                  <a:pt x="546455" y="3041710"/>
                  <a:pt x="547366" y="3044084"/>
                </a:cubicBezTo>
                <a:cubicBezTo>
                  <a:pt x="550099" y="3051208"/>
                  <a:pt x="536731" y="3057932"/>
                  <a:pt x="533238" y="3057256"/>
                </a:cubicBezTo>
                <a:cubicBezTo>
                  <a:pt x="529379" y="3056011"/>
                  <a:pt x="527812" y="3054546"/>
                  <a:pt x="527621" y="3052945"/>
                </a:cubicBezTo>
                <a:close/>
                <a:moveTo>
                  <a:pt x="523193" y="1987938"/>
                </a:moveTo>
                <a:cubicBezTo>
                  <a:pt x="538791" y="1986712"/>
                  <a:pt x="538873" y="1970052"/>
                  <a:pt x="543284" y="1957638"/>
                </a:cubicBezTo>
                <a:cubicBezTo>
                  <a:pt x="533403" y="1959108"/>
                  <a:pt x="533239" y="1950860"/>
                  <a:pt x="528175" y="1947592"/>
                </a:cubicBezTo>
                <a:cubicBezTo>
                  <a:pt x="519354" y="1965478"/>
                  <a:pt x="531523" y="1960008"/>
                  <a:pt x="533239" y="1977812"/>
                </a:cubicBezTo>
                <a:cubicBezTo>
                  <a:pt x="528175" y="1977812"/>
                  <a:pt x="527195" y="1973728"/>
                  <a:pt x="523193" y="1972746"/>
                </a:cubicBezTo>
                <a:cubicBezTo>
                  <a:pt x="523193" y="1977812"/>
                  <a:pt x="523193" y="1982874"/>
                  <a:pt x="523193" y="1987938"/>
                </a:cubicBezTo>
                <a:close/>
                <a:moveTo>
                  <a:pt x="518047" y="2083820"/>
                </a:moveTo>
                <a:cubicBezTo>
                  <a:pt x="512740" y="2102522"/>
                  <a:pt x="535116" y="2093620"/>
                  <a:pt x="538221" y="2103912"/>
                </a:cubicBezTo>
                <a:cubicBezTo>
                  <a:pt x="532422" y="2111506"/>
                  <a:pt x="520499" y="2125146"/>
                  <a:pt x="538221" y="2129148"/>
                </a:cubicBezTo>
                <a:cubicBezTo>
                  <a:pt x="535198" y="2115998"/>
                  <a:pt x="540263" y="2111016"/>
                  <a:pt x="553330" y="2114040"/>
                </a:cubicBezTo>
                <a:cubicBezTo>
                  <a:pt x="552921" y="2105218"/>
                  <a:pt x="554473" y="2098356"/>
                  <a:pt x="558393" y="2093866"/>
                </a:cubicBezTo>
                <a:cubicBezTo>
                  <a:pt x="542795" y="2084310"/>
                  <a:pt x="527603" y="2089454"/>
                  <a:pt x="518047" y="2083820"/>
                </a:cubicBezTo>
                <a:close/>
                <a:moveTo>
                  <a:pt x="511759" y="745310"/>
                </a:moveTo>
                <a:cubicBezTo>
                  <a:pt x="511759" y="738164"/>
                  <a:pt x="513556" y="731018"/>
                  <a:pt x="517150" y="727670"/>
                </a:cubicBezTo>
                <a:cubicBezTo>
                  <a:pt x="529564" y="727016"/>
                  <a:pt x="541406" y="726934"/>
                  <a:pt x="547368" y="732732"/>
                </a:cubicBezTo>
                <a:cubicBezTo>
                  <a:pt x="543530" y="748986"/>
                  <a:pt x="533403" y="759112"/>
                  <a:pt x="517150" y="762952"/>
                </a:cubicBezTo>
                <a:cubicBezTo>
                  <a:pt x="513556" y="759603"/>
                  <a:pt x="511759" y="752457"/>
                  <a:pt x="511759" y="745310"/>
                </a:cubicBezTo>
                <a:close/>
                <a:moveTo>
                  <a:pt x="481869" y="1433880"/>
                </a:moveTo>
                <a:cubicBezTo>
                  <a:pt x="482849" y="1420364"/>
                  <a:pt x="491648" y="1415362"/>
                  <a:pt x="502102" y="1414974"/>
                </a:cubicBezTo>
                <a:cubicBezTo>
                  <a:pt x="512556" y="1414586"/>
                  <a:pt x="524664" y="1418812"/>
                  <a:pt x="532259" y="1423754"/>
                </a:cubicBezTo>
                <a:cubicBezTo>
                  <a:pt x="532259" y="1432166"/>
                  <a:pt x="532259" y="1440576"/>
                  <a:pt x="532259" y="1448990"/>
                </a:cubicBezTo>
                <a:cubicBezTo>
                  <a:pt x="525726" y="1455932"/>
                  <a:pt x="510372" y="1453970"/>
                  <a:pt x="496978" y="1454052"/>
                </a:cubicBezTo>
                <a:cubicBezTo>
                  <a:pt x="497794" y="1441394"/>
                  <a:pt x="489219" y="1438210"/>
                  <a:pt x="481869" y="1433880"/>
                </a:cubicBezTo>
                <a:close/>
                <a:moveTo>
                  <a:pt x="461696" y="535988"/>
                </a:moveTo>
                <a:cubicBezTo>
                  <a:pt x="461615" y="528558"/>
                  <a:pt x="467454" y="524290"/>
                  <a:pt x="474171" y="522758"/>
                </a:cubicBezTo>
                <a:cubicBezTo>
                  <a:pt x="480889" y="521228"/>
                  <a:pt x="488484" y="522432"/>
                  <a:pt x="491914" y="525944"/>
                </a:cubicBezTo>
                <a:cubicBezTo>
                  <a:pt x="496244" y="544972"/>
                  <a:pt x="469373" y="543748"/>
                  <a:pt x="461696" y="535988"/>
                </a:cubicBezTo>
                <a:close/>
                <a:moveTo>
                  <a:pt x="456632" y="1393454"/>
                </a:moveTo>
                <a:cubicBezTo>
                  <a:pt x="456673" y="1386144"/>
                  <a:pt x="463798" y="1383162"/>
                  <a:pt x="471762" y="1382866"/>
                </a:cubicBezTo>
                <a:cubicBezTo>
                  <a:pt x="479724" y="1382570"/>
                  <a:pt x="488523" y="1384960"/>
                  <a:pt x="491914" y="1388390"/>
                </a:cubicBezTo>
                <a:cubicBezTo>
                  <a:pt x="491831" y="1403090"/>
                  <a:pt x="463409" y="1400396"/>
                  <a:pt x="456632" y="1393454"/>
                </a:cubicBezTo>
                <a:close/>
                <a:moveTo>
                  <a:pt x="427311" y="1362502"/>
                </a:moveTo>
                <a:cubicBezTo>
                  <a:pt x="443074" y="1360134"/>
                  <a:pt x="449852" y="1366830"/>
                  <a:pt x="447485" y="1382674"/>
                </a:cubicBezTo>
                <a:cubicBezTo>
                  <a:pt x="431640" y="1384962"/>
                  <a:pt x="424943" y="1378264"/>
                  <a:pt x="427311" y="1362502"/>
                </a:cubicBezTo>
                <a:close/>
                <a:moveTo>
                  <a:pt x="386067" y="420016"/>
                </a:moveTo>
                <a:cubicBezTo>
                  <a:pt x="381003" y="394944"/>
                  <a:pt x="407792" y="381958"/>
                  <a:pt x="431395" y="374608"/>
                </a:cubicBezTo>
                <a:cubicBezTo>
                  <a:pt x="433599" y="392576"/>
                  <a:pt x="451813" y="394536"/>
                  <a:pt x="461694" y="404906"/>
                </a:cubicBezTo>
                <a:cubicBezTo>
                  <a:pt x="460633" y="407684"/>
                  <a:pt x="461327" y="411420"/>
                  <a:pt x="461939" y="415116"/>
                </a:cubicBezTo>
                <a:cubicBezTo>
                  <a:pt x="462552" y="418812"/>
                  <a:pt x="463082" y="422466"/>
                  <a:pt x="461694" y="425080"/>
                </a:cubicBezTo>
                <a:cubicBezTo>
                  <a:pt x="458917" y="430144"/>
                  <a:pt x="450098" y="426306"/>
                  <a:pt x="446585" y="430144"/>
                </a:cubicBezTo>
                <a:cubicBezTo>
                  <a:pt x="442257" y="434798"/>
                  <a:pt x="438419" y="447132"/>
                  <a:pt x="431477" y="450318"/>
                </a:cubicBezTo>
                <a:cubicBezTo>
                  <a:pt x="421758" y="454726"/>
                  <a:pt x="399054" y="442150"/>
                  <a:pt x="396195" y="460362"/>
                </a:cubicBezTo>
                <a:cubicBezTo>
                  <a:pt x="391131" y="451134"/>
                  <a:pt x="388355" y="431368"/>
                  <a:pt x="386067" y="420016"/>
                </a:cubicBezTo>
                <a:close/>
                <a:moveTo>
                  <a:pt x="366793" y="1680202"/>
                </a:moveTo>
                <a:cubicBezTo>
                  <a:pt x="368917" y="1675384"/>
                  <a:pt x="374449" y="1671974"/>
                  <a:pt x="380473" y="1670840"/>
                </a:cubicBezTo>
                <a:cubicBezTo>
                  <a:pt x="386496" y="1669706"/>
                  <a:pt x="393009" y="1670850"/>
                  <a:pt x="397093" y="1675138"/>
                </a:cubicBezTo>
                <a:cubicBezTo>
                  <a:pt x="401504" y="1691308"/>
                  <a:pt x="384026" y="1685592"/>
                  <a:pt x="381985" y="1695310"/>
                </a:cubicBezTo>
                <a:cubicBezTo>
                  <a:pt x="372347" y="1694820"/>
                  <a:pt x="378390" y="1678732"/>
                  <a:pt x="366793" y="1680202"/>
                </a:cubicBezTo>
                <a:close/>
                <a:moveTo>
                  <a:pt x="366343" y="1950727"/>
                </a:moveTo>
                <a:cubicBezTo>
                  <a:pt x="365241" y="1956495"/>
                  <a:pt x="365976" y="1962049"/>
                  <a:pt x="371857" y="1962702"/>
                </a:cubicBezTo>
                <a:cubicBezTo>
                  <a:pt x="386067" y="1943836"/>
                  <a:pt x="413019" y="1981568"/>
                  <a:pt x="427312" y="1962702"/>
                </a:cubicBezTo>
                <a:cubicBezTo>
                  <a:pt x="402810" y="1960334"/>
                  <a:pt x="406567" y="1929626"/>
                  <a:pt x="371857" y="1937464"/>
                </a:cubicBezTo>
                <a:cubicBezTo>
                  <a:pt x="370387" y="1938976"/>
                  <a:pt x="367446" y="1944959"/>
                  <a:pt x="366343" y="1950727"/>
                </a:cubicBezTo>
                <a:close/>
                <a:moveTo>
                  <a:pt x="365732" y="61888"/>
                </a:moveTo>
                <a:cubicBezTo>
                  <a:pt x="364344" y="20154"/>
                  <a:pt x="401831" y="17296"/>
                  <a:pt x="426250" y="1370"/>
                </a:cubicBezTo>
                <a:cubicBezTo>
                  <a:pt x="456959" y="7740"/>
                  <a:pt x="495344" y="6352"/>
                  <a:pt x="507104" y="31588"/>
                </a:cubicBezTo>
                <a:cubicBezTo>
                  <a:pt x="508452" y="36304"/>
                  <a:pt x="508345" y="39560"/>
                  <a:pt x="507463" y="42042"/>
                </a:cubicBezTo>
                <a:cubicBezTo>
                  <a:pt x="504818" y="49484"/>
                  <a:pt x="495201" y="49942"/>
                  <a:pt x="496977" y="61888"/>
                </a:cubicBezTo>
                <a:cubicBezTo>
                  <a:pt x="491589" y="71688"/>
                  <a:pt x="473701" y="68912"/>
                  <a:pt x="466677" y="76996"/>
                </a:cubicBezTo>
                <a:cubicBezTo>
                  <a:pt x="448792" y="74302"/>
                  <a:pt x="454263" y="94882"/>
                  <a:pt x="436377" y="92106"/>
                </a:cubicBezTo>
                <a:cubicBezTo>
                  <a:pt x="398074" y="96760"/>
                  <a:pt x="390069" y="71116"/>
                  <a:pt x="365732" y="61888"/>
                </a:cubicBezTo>
                <a:close/>
                <a:moveTo>
                  <a:pt x="361218" y="2860023"/>
                </a:moveTo>
                <a:cubicBezTo>
                  <a:pt x="363668" y="2852370"/>
                  <a:pt x="373468" y="2852080"/>
                  <a:pt x="376838" y="2845404"/>
                </a:cubicBezTo>
                <a:cubicBezTo>
                  <a:pt x="384106" y="2846546"/>
                  <a:pt x="378553" y="2860430"/>
                  <a:pt x="386965" y="2860512"/>
                </a:cubicBezTo>
                <a:cubicBezTo>
                  <a:pt x="386230" y="2871538"/>
                  <a:pt x="374225" y="2871374"/>
                  <a:pt x="361728" y="2870640"/>
                </a:cubicBezTo>
                <a:cubicBezTo>
                  <a:pt x="360401" y="2865944"/>
                  <a:pt x="360401" y="2862574"/>
                  <a:pt x="361218" y="2860023"/>
                </a:cubicBezTo>
                <a:close/>
                <a:moveTo>
                  <a:pt x="311338" y="1755828"/>
                </a:moveTo>
                <a:cubicBezTo>
                  <a:pt x="329632" y="1775674"/>
                  <a:pt x="341231" y="1772736"/>
                  <a:pt x="366793" y="1781066"/>
                </a:cubicBezTo>
                <a:cubicBezTo>
                  <a:pt x="363118" y="1765630"/>
                  <a:pt x="371938" y="1762688"/>
                  <a:pt x="371857" y="1750766"/>
                </a:cubicBezTo>
                <a:cubicBezTo>
                  <a:pt x="359933" y="1749294"/>
                  <a:pt x="362382" y="1733370"/>
                  <a:pt x="346619" y="1735738"/>
                </a:cubicBezTo>
                <a:cubicBezTo>
                  <a:pt x="346619" y="1739086"/>
                  <a:pt x="346619" y="1742434"/>
                  <a:pt x="346619" y="1745784"/>
                </a:cubicBezTo>
                <a:cubicBezTo>
                  <a:pt x="334125" y="1744314"/>
                  <a:pt x="315994" y="1746682"/>
                  <a:pt x="311338" y="1755828"/>
                </a:cubicBezTo>
                <a:close/>
                <a:moveTo>
                  <a:pt x="305295" y="551098"/>
                </a:moveTo>
                <a:cubicBezTo>
                  <a:pt x="327183" y="556242"/>
                  <a:pt x="327755" y="539990"/>
                  <a:pt x="335594" y="530926"/>
                </a:cubicBezTo>
                <a:cubicBezTo>
                  <a:pt x="329714" y="526678"/>
                  <a:pt x="322038" y="524310"/>
                  <a:pt x="310360" y="525862"/>
                </a:cubicBezTo>
                <a:cubicBezTo>
                  <a:pt x="311994" y="537540"/>
                  <a:pt x="309543" y="545216"/>
                  <a:pt x="305295" y="551098"/>
                </a:cubicBezTo>
                <a:close/>
                <a:moveTo>
                  <a:pt x="269379" y="397281"/>
                </a:moveTo>
                <a:cubicBezTo>
                  <a:pt x="269379" y="387981"/>
                  <a:pt x="271278" y="378691"/>
                  <a:pt x="275076" y="374608"/>
                </a:cubicBezTo>
                <a:cubicBezTo>
                  <a:pt x="287491" y="373954"/>
                  <a:pt x="299414" y="373872"/>
                  <a:pt x="305376" y="379670"/>
                </a:cubicBezTo>
                <a:cubicBezTo>
                  <a:pt x="310930" y="405560"/>
                  <a:pt x="287817" y="429082"/>
                  <a:pt x="275076" y="420016"/>
                </a:cubicBezTo>
                <a:cubicBezTo>
                  <a:pt x="271278" y="415891"/>
                  <a:pt x="269379" y="406581"/>
                  <a:pt x="269379" y="397281"/>
                </a:cubicBezTo>
                <a:close/>
                <a:moveTo>
                  <a:pt x="265930" y="1614620"/>
                </a:moveTo>
                <a:cubicBezTo>
                  <a:pt x="275975" y="1614540"/>
                  <a:pt x="272382" y="1600900"/>
                  <a:pt x="286102" y="1604494"/>
                </a:cubicBezTo>
                <a:cubicBezTo>
                  <a:pt x="293045" y="1599266"/>
                  <a:pt x="315994" y="1584484"/>
                  <a:pt x="306276" y="1579256"/>
                </a:cubicBezTo>
                <a:cubicBezTo>
                  <a:pt x="307255" y="1573540"/>
                  <a:pt x="311339" y="1576398"/>
                  <a:pt x="311339" y="1579256"/>
                </a:cubicBezTo>
                <a:cubicBezTo>
                  <a:pt x="326939" y="1576480"/>
                  <a:pt x="324570" y="1555654"/>
                  <a:pt x="341558" y="1554184"/>
                </a:cubicBezTo>
                <a:cubicBezTo>
                  <a:pt x="342456" y="1565210"/>
                  <a:pt x="337474" y="1570272"/>
                  <a:pt x="326448" y="1569294"/>
                </a:cubicBezTo>
                <a:cubicBezTo>
                  <a:pt x="332900" y="1579992"/>
                  <a:pt x="328490" y="1595020"/>
                  <a:pt x="331512" y="1604574"/>
                </a:cubicBezTo>
                <a:cubicBezTo>
                  <a:pt x="332329" y="1607190"/>
                  <a:pt x="347439" y="1621970"/>
                  <a:pt x="346621" y="1619684"/>
                </a:cubicBezTo>
                <a:cubicBezTo>
                  <a:pt x="347846" y="1622950"/>
                  <a:pt x="338291" y="1632914"/>
                  <a:pt x="356748" y="1634794"/>
                </a:cubicBezTo>
                <a:cubicBezTo>
                  <a:pt x="353236" y="1638878"/>
                  <a:pt x="348908" y="1648596"/>
                  <a:pt x="356748" y="1649902"/>
                </a:cubicBezTo>
                <a:cubicBezTo>
                  <a:pt x="353890" y="1654640"/>
                  <a:pt x="342700" y="1657498"/>
                  <a:pt x="351685" y="1660030"/>
                </a:cubicBezTo>
                <a:cubicBezTo>
                  <a:pt x="330940" y="1676200"/>
                  <a:pt x="307990" y="1655048"/>
                  <a:pt x="276057" y="1665094"/>
                </a:cubicBezTo>
                <a:cubicBezTo>
                  <a:pt x="270504" y="1650474"/>
                  <a:pt x="271483" y="1629320"/>
                  <a:pt x="265930" y="1614620"/>
                </a:cubicBezTo>
                <a:close/>
                <a:moveTo>
                  <a:pt x="257151" y="1424848"/>
                </a:moveTo>
                <a:lnTo>
                  <a:pt x="264376" y="1426052"/>
                </a:lnTo>
                <a:cubicBezTo>
                  <a:pt x="280083" y="1425152"/>
                  <a:pt x="288613" y="1414340"/>
                  <a:pt x="306194" y="1412810"/>
                </a:cubicBezTo>
                <a:lnTo>
                  <a:pt x="305797" y="1409924"/>
                </a:lnTo>
                <a:lnTo>
                  <a:pt x="294055" y="1414994"/>
                </a:lnTo>
                <a:cubicBezTo>
                  <a:pt x="285020" y="1418568"/>
                  <a:pt x="274709" y="1420854"/>
                  <a:pt x="259967" y="1418690"/>
                </a:cubicBezTo>
                <a:close/>
                <a:moveTo>
                  <a:pt x="229667" y="435124"/>
                </a:moveTo>
                <a:cubicBezTo>
                  <a:pt x="235711" y="427978"/>
                  <a:pt x="240346" y="426732"/>
                  <a:pt x="246196" y="427264"/>
                </a:cubicBezTo>
                <a:cubicBezTo>
                  <a:pt x="252046" y="427794"/>
                  <a:pt x="259110" y="430102"/>
                  <a:pt x="270013" y="430060"/>
                </a:cubicBezTo>
                <a:cubicBezTo>
                  <a:pt x="275709" y="441024"/>
                  <a:pt x="290732" y="453874"/>
                  <a:pt x="290858" y="469260"/>
                </a:cubicBezTo>
                <a:cubicBezTo>
                  <a:pt x="290900" y="474388"/>
                  <a:pt x="289287" y="479798"/>
                  <a:pt x="285122" y="485516"/>
                </a:cubicBezTo>
                <a:cubicBezTo>
                  <a:pt x="248860" y="486576"/>
                  <a:pt x="235221" y="464854"/>
                  <a:pt x="229667" y="435124"/>
                </a:cubicBezTo>
                <a:close/>
                <a:moveTo>
                  <a:pt x="220521" y="1791192"/>
                </a:moveTo>
                <a:cubicBezTo>
                  <a:pt x="230402" y="1789722"/>
                  <a:pt x="230566" y="1797972"/>
                  <a:pt x="235629" y="1801236"/>
                </a:cubicBezTo>
                <a:cubicBezTo>
                  <a:pt x="235711" y="1792908"/>
                  <a:pt x="249595" y="1798462"/>
                  <a:pt x="250738" y="1791192"/>
                </a:cubicBezTo>
                <a:cubicBezTo>
                  <a:pt x="242898" y="1794562"/>
                  <a:pt x="246038" y="1773536"/>
                  <a:pt x="244410" y="1770944"/>
                </a:cubicBezTo>
                <a:cubicBezTo>
                  <a:pt x="243868" y="1770080"/>
                  <a:pt x="242796" y="1771264"/>
                  <a:pt x="240611" y="1776082"/>
                </a:cubicBezTo>
                <a:cubicBezTo>
                  <a:pt x="244777" y="1809160"/>
                  <a:pt x="226237" y="1763424"/>
                  <a:pt x="220521" y="1791192"/>
                </a:cubicBezTo>
                <a:close/>
                <a:moveTo>
                  <a:pt x="212554" y="1422952"/>
                </a:moveTo>
                <a:lnTo>
                  <a:pt x="216571" y="1434642"/>
                </a:lnTo>
                <a:lnTo>
                  <a:pt x="219510" y="1436420"/>
                </a:lnTo>
                <a:lnTo>
                  <a:pt x="220959" y="1436800"/>
                </a:lnTo>
                <a:cubicBezTo>
                  <a:pt x="223032" y="1437902"/>
                  <a:pt x="224645" y="1438006"/>
                  <a:pt x="229667" y="1433798"/>
                </a:cubicBezTo>
                <a:cubicBezTo>
                  <a:pt x="229667" y="1430450"/>
                  <a:pt x="229667" y="1427102"/>
                  <a:pt x="229667" y="1423752"/>
                </a:cubicBezTo>
                <a:cubicBezTo>
                  <a:pt x="224645" y="1419548"/>
                  <a:pt x="223032" y="1419650"/>
                  <a:pt x="220960" y="1420752"/>
                </a:cubicBezTo>
                <a:close/>
                <a:moveTo>
                  <a:pt x="209495" y="515816"/>
                </a:moveTo>
                <a:cubicBezTo>
                  <a:pt x="209536" y="508914"/>
                  <a:pt x="215479" y="505912"/>
                  <a:pt x="222226" y="505504"/>
                </a:cubicBezTo>
                <a:cubicBezTo>
                  <a:pt x="228975" y="505096"/>
                  <a:pt x="236529" y="507280"/>
                  <a:pt x="239796" y="510750"/>
                </a:cubicBezTo>
                <a:cubicBezTo>
                  <a:pt x="235223" y="519572"/>
                  <a:pt x="230404" y="528310"/>
                  <a:pt x="214560" y="525860"/>
                </a:cubicBezTo>
                <a:cubicBezTo>
                  <a:pt x="215376" y="520060"/>
                  <a:pt x="213416" y="516958"/>
                  <a:pt x="209495" y="515816"/>
                </a:cubicBezTo>
                <a:close/>
                <a:moveTo>
                  <a:pt x="194048" y="222294"/>
                </a:moveTo>
                <a:cubicBezTo>
                  <a:pt x="192707" y="213970"/>
                  <a:pt x="192794" y="204220"/>
                  <a:pt x="194305" y="193052"/>
                </a:cubicBezTo>
                <a:cubicBezTo>
                  <a:pt x="204840" y="186682"/>
                  <a:pt x="208188" y="173206"/>
                  <a:pt x="219541" y="167734"/>
                </a:cubicBezTo>
                <a:cubicBezTo>
                  <a:pt x="250984" y="163160"/>
                  <a:pt x="257109" y="183986"/>
                  <a:pt x="270013" y="198034"/>
                </a:cubicBezTo>
                <a:cubicBezTo>
                  <a:pt x="270829" y="227354"/>
                  <a:pt x="256374" y="241564"/>
                  <a:pt x="244778" y="258552"/>
                </a:cubicBezTo>
                <a:cubicBezTo>
                  <a:pt x="214947" y="259409"/>
                  <a:pt x="198071" y="247266"/>
                  <a:pt x="194048" y="222294"/>
                </a:cubicBezTo>
                <a:close/>
                <a:moveTo>
                  <a:pt x="156073" y="76959"/>
                </a:moveTo>
                <a:cubicBezTo>
                  <a:pt x="156337" y="70570"/>
                  <a:pt x="158736" y="63827"/>
                  <a:pt x="164086" y="56824"/>
                </a:cubicBezTo>
                <a:cubicBezTo>
                  <a:pt x="193977" y="52168"/>
                  <a:pt x="199777" y="71606"/>
                  <a:pt x="214558" y="82060"/>
                </a:cubicBezTo>
                <a:cubicBezTo>
                  <a:pt x="210312" y="87940"/>
                  <a:pt x="207862" y="95618"/>
                  <a:pt x="209495" y="107298"/>
                </a:cubicBezTo>
                <a:cubicBezTo>
                  <a:pt x="196918" y="106480"/>
                  <a:pt x="193734" y="115056"/>
                  <a:pt x="189322" y="122406"/>
                </a:cubicBezTo>
                <a:cubicBezTo>
                  <a:pt x="173703" y="112115"/>
                  <a:pt x="155280" y="96127"/>
                  <a:pt x="156073" y="76959"/>
                </a:cubicBezTo>
                <a:close/>
                <a:moveTo>
                  <a:pt x="119575" y="2774758"/>
                </a:moveTo>
                <a:cubicBezTo>
                  <a:pt x="118023" y="2761446"/>
                  <a:pt x="130110" y="2761772"/>
                  <a:pt x="139747" y="2759650"/>
                </a:cubicBezTo>
                <a:cubicBezTo>
                  <a:pt x="144810" y="2776474"/>
                  <a:pt x="132805" y="2776228"/>
                  <a:pt x="119575" y="2774758"/>
                </a:cubicBezTo>
                <a:close/>
                <a:moveTo>
                  <a:pt x="89437" y="2739476"/>
                </a:moveTo>
                <a:cubicBezTo>
                  <a:pt x="92378" y="2758504"/>
                  <a:pt x="106997" y="2768878"/>
                  <a:pt x="114592" y="2769694"/>
                </a:cubicBezTo>
                <a:cubicBezTo>
                  <a:pt x="121044" y="2778352"/>
                  <a:pt x="125045" y="2789540"/>
                  <a:pt x="139829" y="2789866"/>
                </a:cubicBezTo>
                <a:cubicBezTo>
                  <a:pt x="133867" y="2763732"/>
                  <a:pt x="159184" y="2768878"/>
                  <a:pt x="165065" y="2754504"/>
                </a:cubicBezTo>
                <a:cubicBezTo>
                  <a:pt x="144157" y="2753850"/>
                  <a:pt x="164085" y="2751236"/>
                  <a:pt x="165065" y="2744458"/>
                </a:cubicBezTo>
                <a:cubicBezTo>
                  <a:pt x="148404" y="2747152"/>
                  <a:pt x="133541" y="2740210"/>
                  <a:pt x="144892" y="2729348"/>
                </a:cubicBezTo>
                <a:cubicBezTo>
                  <a:pt x="137950" y="2729594"/>
                  <a:pt x="133785" y="2726980"/>
                  <a:pt x="129783" y="2724286"/>
                </a:cubicBezTo>
                <a:cubicBezTo>
                  <a:pt x="126353" y="2739394"/>
                  <a:pt x="109692" y="2741190"/>
                  <a:pt x="89437" y="2739476"/>
                </a:cubicBezTo>
                <a:close/>
                <a:moveTo>
                  <a:pt x="59056" y="2734412"/>
                </a:moveTo>
                <a:cubicBezTo>
                  <a:pt x="68448" y="2734166"/>
                  <a:pt x="69755" y="2738332"/>
                  <a:pt x="64119" y="2744540"/>
                </a:cubicBezTo>
                <a:cubicBezTo>
                  <a:pt x="97278" y="2744702"/>
                  <a:pt x="71388" y="2796238"/>
                  <a:pt x="89355" y="2799994"/>
                </a:cubicBezTo>
                <a:cubicBezTo>
                  <a:pt x="90498" y="2796074"/>
                  <a:pt x="89519" y="2790030"/>
                  <a:pt x="94419" y="2789948"/>
                </a:cubicBezTo>
                <a:cubicBezTo>
                  <a:pt x="94419" y="2795012"/>
                  <a:pt x="98504" y="2795910"/>
                  <a:pt x="99483" y="2799994"/>
                </a:cubicBezTo>
                <a:cubicBezTo>
                  <a:pt x="90826" y="2799750"/>
                  <a:pt x="86579" y="2803914"/>
                  <a:pt x="84374" y="2810040"/>
                </a:cubicBezTo>
                <a:cubicBezTo>
                  <a:pt x="96461" y="2819678"/>
                  <a:pt x="114429" y="2802770"/>
                  <a:pt x="129783" y="2799994"/>
                </a:cubicBezTo>
                <a:cubicBezTo>
                  <a:pt x="114673" y="2789214"/>
                  <a:pt x="104873" y="2784314"/>
                  <a:pt x="104464" y="2769694"/>
                </a:cubicBezTo>
                <a:cubicBezTo>
                  <a:pt x="83455" y="2772940"/>
                  <a:pt x="84082" y="2739710"/>
                  <a:pt x="73961" y="2731714"/>
                </a:cubicBezTo>
                <a:cubicBezTo>
                  <a:pt x="70587" y="2729048"/>
                  <a:pt x="66018" y="2729186"/>
                  <a:pt x="59056" y="2734412"/>
                </a:cubicBezTo>
                <a:close/>
                <a:moveTo>
                  <a:pt x="58158" y="329196"/>
                </a:moveTo>
                <a:cubicBezTo>
                  <a:pt x="62569" y="321846"/>
                  <a:pt x="65754" y="313190"/>
                  <a:pt x="78331" y="314086"/>
                </a:cubicBezTo>
                <a:cubicBezTo>
                  <a:pt x="81558" y="317394"/>
                  <a:pt x="83171" y="322050"/>
                  <a:pt x="83171" y="326706"/>
                </a:cubicBezTo>
                <a:cubicBezTo>
                  <a:pt x="83171" y="331362"/>
                  <a:pt x="81558" y="336016"/>
                  <a:pt x="78331" y="339324"/>
                </a:cubicBezTo>
                <a:cubicBezTo>
                  <a:pt x="64610" y="343000"/>
                  <a:pt x="68203" y="329278"/>
                  <a:pt x="58158" y="329196"/>
                </a:cubicBezTo>
                <a:close/>
                <a:moveTo>
                  <a:pt x="1" y="370261"/>
                </a:moveTo>
                <a:lnTo>
                  <a:pt x="1" y="0"/>
                </a:lnTo>
                <a:lnTo>
                  <a:pt x="222" y="101"/>
                </a:lnTo>
                <a:cubicBezTo>
                  <a:pt x="7711" y="2277"/>
                  <a:pt x="16485" y="3165"/>
                  <a:pt x="27858" y="1450"/>
                </a:cubicBezTo>
                <a:cubicBezTo>
                  <a:pt x="41252" y="14600"/>
                  <a:pt x="55872" y="16560"/>
                  <a:pt x="68203" y="31752"/>
                </a:cubicBezTo>
                <a:cubicBezTo>
                  <a:pt x="76289" y="41714"/>
                  <a:pt x="84864" y="56090"/>
                  <a:pt x="103486" y="62052"/>
                </a:cubicBezTo>
                <a:cubicBezTo>
                  <a:pt x="103486" y="73812"/>
                  <a:pt x="103486" y="85572"/>
                  <a:pt x="103486" y="97332"/>
                </a:cubicBezTo>
                <a:cubicBezTo>
                  <a:pt x="100792" y="115218"/>
                  <a:pt x="121373" y="109748"/>
                  <a:pt x="118595" y="127552"/>
                </a:cubicBezTo>
                <a:cubicBezTo>
                  <a:pt x="133213" y="149276"/>
                  <a:pt x="92623" y="165284"/>
                  <a:pt x="103486" y="188068"/>
                </a:cubicBezTo>
                <a:cubicBezTo>
                  <a:pt x="103567" y="188232"/>
                  <a:pt x="113205" y="194194"/>
                  <a:pt x="113531" y="193134"/>
                </a:cubicBezTo>
                <a:cubicBezTo>
                  <a:pt x="107570" y="210938"/>
                  <a:pt x="94339" y="215184"/>
                  <a:pt x="83313" y="233478"/>
                </a:cubicBezTo>
                <a:cubicBezTo>
                  <a:pt x="78902" y="250876"/>
                  <a:pt x="60690" y="254550"/>
                  <a:pt x="58076" y="273824"/>
                </a:cubicBezTo>
                <a:cubicBezTo>
                  <a:pt x="51624" y="280848"/>
                  <a:pt x="34228" y="276928"/>
                  <a:pt x="27776" y="283868"/>
                </a:cubicBezTo>
                <a:cubicBezTo>
                  <a:pt x="21570" y="305268"/>
                  <a:pt x="25899" y="310984"/>
                  <a:pt x="27776" y="334342"/>
                </a:cubicBezTo>
                <a:cubicBezTo>
                  <a:pt x="21896" y="335158"/>
                  <a:pt x="23529" y="343572"/>
                  <a:pt x="22714" y="349452"/>
                </a:cubicBezTo>
                <a:cubicBezTo>
                  <a:pt x="9238" y="348144"/>
                  <a:pt x="9564" y="363908"/>
                  <a:pt x="2540" y="369624"/>
                </a:cubicBezTo>
                <a:close/>
                <a:moveTo>
                  <a:pt x="0" y="2896577"/>
                </a:moveTo>
                <a:lnTo>
                  <a:pt x="1" y="580960"/>
                </a:lnTo>
                <a:lnTo>
                  <a:pt x="17813" y="576589"/>
                </a:lnTo>
                <a:cubicBezTo>
                  <a:pt x="24101" y="574476"/>
                  <a:pt x="28674" y="570658"/>
                  <a:pt x="27776" y="561388"/>
                </a:cubicBezTo>
                <a:cubicBezTo>
                  <a:pt x="41171" y="561388"/>
                  <a:pt x="56607" y="563266"/>
                  <a:pt x="63059" y="556324"/>
                </a:cubicBezTo>
                <a:cubicBezTo>
                  <a:pt x="72532" y="549056"/>
                  <a:pt x="85436" y="545054"/>
                  <a:pt x="83231" y="526108"/>
                </a:cubicBezTo>
                <a:cubicBezTo>
                  <a:pt x="105446" y="526514"/>
                  <a:pt x="104221" y="503402"/>
                  <a:pt x="123576" y="500870"/>
                </a:cubicBezTo>
                <a:cubicBezTo>
                  <a:pt x="123576" y="478982"/>
                  <a:pt x="123576" y="457176"/>
                  <a:pt x="123576" y="435288"/>
                </a:cubicBezTo>
                <a:cubicBezTo>
                  <a:pt x="139829" y="442558"/>
                  <a:pt x="159757" y="446150"/>
                  <a:pt x="158859" y="470570"/>
                </a:cubicBezTo>
                <a:cubicBezTo>
                  <a:pt x="158369" y="490252"/>
                  <a:pt x="134194" y="486332"/>
                  <a:pt x="133624" y="505852"/>
                </a:cubicBezTo>
                <a:cubicBezTo>
                  <a:pt x="129947" y="521288"/>
                  <a:pt x="142280" y="520716"/>
                  <a:pt x="138686" y="536152"/>
                </a:cubicBezTo>
                <a:cubicBezTo>
                  <a:pt x="156408" y="543338"/>
                  <a:pt x="192753" y="544808"/>
                  <a:pt x="204269" y="531088"/>
                </a:cubicBezTo>
                <a:cubicBezTo>
                  <a:pt x="225502" y="545544"/>
                  <a:pt x="254333" y="535336"/>
                  <a:pt x="274831" y="541134"/>
                </a:cubicBezTo>
                <a:cubicBezTo>
                  <a:pt x="287817" y="537296"/>
                  <a:pt x="292393" y="525044"/>
                  <a:pt x="289941" y="505852"/>
                </a:cubicBezTo>
                <a:cubicBezTo>
                  <a:pt x="309869" y="489516"/>
                  <a:pt x="340985" y="460606"/>
                  <a:pt x="375697" y="475634"/>
                </a:cubicBezTo>
                <a:cubicBezTo>
                  <a:pt x="378147" y="491558"/>
                  <a:pt x="352583" y="479390"/>
                  <a:pt x="350459" y="490744"/>
                </a:cubicBezTo>
                <a:cubicBezTo>
                  <a:pt x="351603" y="506424"/>
                  <a:pt x="375532" y="499238"/>
                  <a:pt x="390806" y="500788"/>
                </a:cubicBezTo>
                <a:cubicBezTo>
                  <a:pt x="404199" y="507566"/>
                  <a:pt x="405915" y="526026"/>
                  <a:pt x="426087" y="526026"/>
                </a:cubicBezTo>
                <a:cubicBezTo>
                  <a:pt x="425842" y="542604"/>
                  <a:pt x="417593" y="551098"/>
                  <a:pt x="421023" y="571434"/>
                </a:cubicBezTo>
                <a:cubicBezTo>
                  <a:pt x="407138" y="581070"/>
                  <a:pt x="392683" y="590218"/>
                  <a:pt x="385741" y="606714"/>
                </a:cubicBezTo>
                <a:cubicBezTo>
                  <a:pt x="380840" y="625010"/>
                  <a:pt x="408363" y="610964"/>
                  <a:pt x="405915" y="626888"/>
                </a:cubicBezTo>
                <a:cubicBezTo>
                  <a:pt x="413754" y="619618"/>
                  <a:pt x="425596" y="616272"/>
                  <a:pt x="436214" y="611780"/>
                </a:cubicBezTo>
                <a:cubicBezTo>
                  <a:pt x="435233" y="592260"/>
                  <a:pt x="436050" y="574618"/>
                  <a:pt x="441277" y="561306"/>
                </a:cubicBezTo>
                <a:cubicBezTo>
                  <a:pt x="465861" y="562042"/>
                  <a:pt x="497957" y="555098"/>
                  <a:pt x="496732" y="581478"/>
                </a:cubicBezTo>
                <a:cubicBezTo>
                  <a:pt x="512659" y="583930"/>
                  <a:pt x="514536" y="572414"/>
                  <a:pt x="532014" y="576416"/>
                </a:cubicBezTo>
                <a:cubicBezTo>
                  <a:pt x="545408" y="589892"/>
                  <a:pt x="549247" y="612922"/>
                  <a:pt x="567296" y="621824"/>
                </a:cubicBezTo>
                <a:cubicBezTo>
                  <a:pt x="567296" y="635300"/>
                  <a:pt x="567296" y="648696"/>
                  <a:pt x="567296" y="662170"/>
                </a:cubicBezTo>
                <a:cubicBezTo>
                  <a:pt x="556760" y="665110"/>
                  <a:pt x="552922" y="674666"/>
                  <a:pt x="536996" y="672216"/>
                </a:cubicBezTo>
                <a:cubicBezTo>
                  <a:pt x="524663" y="675074"/>
                  <a:pt x="526216" y="691736"/>
                  <a:pt x="506777" y="687408"/>
                </a:cubicBezTo>
                <a:cubicBezTo>
                  <a:pt x="482440" y="688224"/>
                  <a:pt x="481379" y="665682"/>
                  <a:pt x="451324" y="672216"/>
                </a:cubicBezTo>
                <a:cubicBezTo>
                  <a:pt x="444056" y="675074"/>
                  <a:pt x="438990" y="680138"/>
                  <a:pt x="436214" y="687408"/>
                </a:cubicBezTo>
                <a:cubicBezTo>
                  <a:pt x="441849" y="725548"/>
                  <a:pt x="466595" y="744494"/>
                  <a:pt x="486687" y="768098"/>
                </a:cubicBezTo>
                <a:cubicBezTo>
                  <a:pt x="476804" y="783370"/>
                  <a:pt x="474519" y="806402"/>
                  <a:pt x="476560" y="833680"/>
                </a:cubicBezTo>
                <a:cubicBezTo>
                  <a:pt x="483094" y="840622"/>
                  <a:pt x="498448" y="838660"/>
                  <a:pt x="511842" y="838742"/>
                </a:cubicBezTo>
                <a:cubicBezTo>
                  <a:pt x="528584" y="860630"/>
                  <a:pt x="568684" y="859242"/>
                  <a:pt x="587470" y="879090"/>
                </a:cubicBezTo>
                <a:cubicBezTo>
                  <a:pt x="589673" y="896402"/>
                  <a:pt x="585509" y="907348"/>
                  <a:pt x="582405" y="919434"/>
                </a:cubicBezTo>
                <a:cubicBezTo>
                  <a:pt x="569176" y="931440"/>
                  <a:pt x="550554" y="938056"/>
                  <a:pt x="542059" y="954716"/>
                </a:cubicBezTo>
                <a:cubicBezTo>
                  <a:pt x="530953" y="947202"/>
                  <a:pt x="531035" y="960678"/>
                  <a:pt x="521886" y="964762"/>
                </a:cubicBezTo>
                <a:cubicBezTo>
                  <a:pt x="499591" y="974888"/>
                  <a:pt x="463819" y="975134"/>
                  <a:pt x="456304" y="1005106"/>
                </a:cubicBezTo>
                <a:cubicBezTo>
                  <a:pt x="458836" y="1029446"/>
                  <a:pt x="479907" y="1035326"/>
                  <a:pt x="491589" y="1050516"/>
                </a:cubicBezTo>
                <a:cubicBezTo>
                  <a:pt x="492322" y="1059908"/>
                  <a:pt x="494935" y="1067424"/>
                  <a:pt x="501715" y="1070690"/>
                </a:cubicBezTo>
                <a:cubicBezTo>
                  <a:pt x="495425" y="1105156"/>
                  <a:pt x="502776" y="1139212"/>
                  <a:pt x="476478" y="1161508"/>
                </a:cubicBezTo>
                <a:cubicBezTo>
                  <a:pt x="472068" y="1181026"/>
                  <a:pt x="498530" y="1169756"/>
                  <a:pt x="491589" y="1191726"/>
                </a:cubicBezTo>
                <a:cubicBezTo>
                  <a:pt x="484890" y="1200138"/>
                  <a:pt x="463002" y="1193442"/>
                  <a:pt x="456304" y="1201854"/>
                </a:cubicBezTo>
                <a:cubicBezTo>
                  <a:pt x="457122" y="1207734"/>
                  <a:pt x="455161" y="1210838"/>
                  <a:pt x="451242" y="1211898"/>
                </a:cubicBezTo>
                <a:cubicBezTo>
                  <a:pt x="456632" y="1233378"/>
                  <a:pt x="451404" y="1265556"/>
                  <a:pt x="466351" y="1277480"/>
                </a:cubicBezTo>
                <a:cubicBezTo>
                  <a:pt x="461369" y="1290956"/>
                  <a:pt x="455978" y="1304106"/>
                  <a:pt x="456304" y="1322890"/>
                </a:cubicBezTo>
                <a:cubicBezTo>
                  <a:pt x="443483" y="1323462"/>
                  <a:pt x="436787" y="1330240"/>
                  <a:pt x="436132" y="1343062"/>
                </a:cubicBezTo>
                <a:cubicBezTo>
                  <a:pt x="420370" y="1340694"/>
                  <a:pt x="421921" y="1355722"/>
                  <a:pt x="415960" y="1363236"/>
                </a:cubicBezTo>
                <a:lnTo>
                  <a:pt x="405629" y="1368056"/>
                </a:lnTo>
                <a:lnTo>
                  <a:pt x="402731" y="1379662"/>
                </a:lnTo>
                <a:cubicBezTo>
                  <a:pt x="403489" y="1395624"/>
                  <a:pt x="417959" y="1407276"/>
                  <a:pt x="432292" y="1412728"/>
                </a:cubicBezTo>
                <a:cubicBezTo>
                  <a:pt x="435070" y="1423918"/>
                  <a:pt x="422656" y="1419916"/>
                  <a:pt x="422247" y="1427838"/>
                </a:cubicBezTo>
                <a:cubicBezTo>
                  <a:pt x="412529" y="1425796"/>
                  <a:pt x="421839" y="1404806"/>
                  <a:pt x="402075" y="1412728"/>
                </a:cubicBezTo>
                <a:cubicBezTo>
                  <a:pt x="408118" y="1435270"/>
                  <a:pt x="413672" y="1432166"/>
                  <a:pt x="402075" y="1453074"/>
                </a:cubicBezTo>
                <a:cubicBezTo>
                  <a:pt x="390723" y="1450990"/>
                  <a:pt x="382066" y="1446192"/>
                  <a:pt x="373010" y="1441792"/>
                </a:cubicBezTo>
                <a:lnTo>
                  <a:pt x="341683" y="1432938"/>
                </a:lnTo>
                <a:lnTo>
                  <a:pt x="341822" y="1434922"/>
                </a:lnTo>
                <a:cubicBezTo>
                  <a:pt x="343701" y="1440598"/>
                  <a:pt x="345926" y="1445926"/>
                  <a:pt x="345395" y="1454052"/>
                </a:cubicBezTo>
                <a:cubicBezTo>
                  <a:pt x="341067" y="1453074"/>
                  <a:pt x="340659" y="1456014"/>
                  <a:pt x="340333" y="1459118"/>
                </a:cubicBezTo>
                <a:lnTo>
                  <a:pt x="338638" y="1465728"/>
                </a:lnTo>
                <a:lnTo>
                  <a:pt x="339237" y="1468080"/>
                </a:lnTo>
                <a:cubicBezTo>
                  <a:pt x="339760" y="1472778"/>
                  <a:pt x="339269" y="1477840"/>
                  <a:pt x="336492" y="1483374"/>
                </a:cubicBezTo>
                <a:cubicBezTo>
                  <a:pt x="334043" y="1499218"/>
                  <a:pt x="351929" y="1494808"/>
                  <a:pt x="346538" y="1513592"/>
                </a:cubicBezTo>
                <a:cubicBezTo>
                  <a:pt x="339882" y="1519392"/>
                  <a:pt x="331878" y="1522290"/>
                  <a:pt x="323864" y="1522290"/>
                </a:cubicBezTo>
                <a:lnTo>
                  <a:pt x="307832" y="1516156"/>
                </a:lnTo>
                <a:lnTo>
                  <a:pt x="305050" y="1519634"/>
                </a:lnTo>
                <a:cubicBezTo>
                  <a:pt x="305050" y="1534744"/>
                  <a:pt x="305050" y="1549936"/>
                  <a:pt x="305050" y="1565044"/>
                </a:cubicBezTo>
                <a:lnTo>
                  <a:pt x="290701" y="1573954"/>
                </a:lnTo>
                <a:lnTo>
                  <a:pt x="291084" y="1574110"/>
                </a:lnTo>
                <a:lnTo>
                  <a:pt x="289408" y="1574758"/>
                </a:lnTo>
                <a:lnTo>
                  <a:pt x="280161" y="1580500"/>
                </a:lnTo>
                <a:cubicBezTo>
                  <a:pt x="272933" y="1586728"/>
                  <a:pt x="265603" y="1592854"/>
                  <a:pt x="254660" y="1595344"/>
                </a:cubicBezTo>
                <a:cubicBezTo>
                  <a:pt x="255721" y="1605676"/>
                  <a:pt x="254557" y="1613762"/>
                  <a:pt x="252444" y="1620898"/>
                </a:cubicBezTo>
                <a:lnTo>
                  <a:pt x="245985" y="1637110"/>
                </a:lnTo>
                <a:lnTo>
                  <a:pt x="250820" y="1639528"/>
                </a:lnTo>
                <a:cubicBezTo>
                  <a:pt x="246572" y="1645410"/>
                  <a:pt x="244123" y="1653086"/>
                  <a:pt x="245756" y="1664766"/>
                </a:cubicBezTo>
                <a:cubicBezTo>
                  <a:pt x="236691" y="1664112"/>
                  <a:pt x="235140" y="1670890"/>
                  <a:pt x="225583" y="1669830"/>
                </a:cubicBezTo>
                <a:cubicBezTo>
                  <a:pt x="234404" y="1680120"/>
                  <a:pt x="221826" y="1679710"/>
                  <a:pt x="230648" y="1690002"/>
                </a:cubicBezTo>
                <a:cubicBezTo>
                  <a:pt x="239794" y="1680610"/>
                  <a:pt x="256129" y="1678486"/>
                  <a:pt x="270992" y="1674892"/>
                </a:cubicBezTo>
                <a:cubicBezTo>
                  <a:pt x="270175" y="1687552"/>
                  <a:pt x="278752" y="1690654"/>
                  <a:pt x="286102" y="1695066"/>
                </a:cubicBezTo>
                <a:cubicBezTo>
                  <a:pt x="284876" y="1701436"/>
                  <a:pt x="276057" y="1700128"/>
                  <a:pt x="276057" y="1695066"/>
                </a:cubicBezTo>
                <a:cubicBezTo>
                  <a:pt x="268542" y="1709358"/>
                  <a:pt x="251555" y="1714258"/>
                  <a:pt x="255883" y="1740476"/>
                </a:cubicBezTo>
                <a:cubicBezTo>
                  <a:pt x="268542" y="1741292"/>
                  <a:pt x="271647" y="1732716"/>
                  <a:pt x="276057" y="1725366"/>
                </a:cubicBezTo>
                <a:cubicBezTo>
                  <a:pt x="283081" y="1743252"/>
                  <a:pt x="311420" y="1733614"/>
                  <a:pt x="321465" y="1725366"/>
                </a:cubicBezTo>
                <a:cubicBezTo>
                  <a:pt x="321792" y="1708214"/>
                  <a:pt x="295576" y="1717688"/>
                  <a:pt x="296229" y="1700128"/>
                </a:cubicBezTo>
                <a:cubicBezTo>
                  <a:pt x="309623" y="1703152"/>
                  <a:pt x="332491" y="1722672"/>
                  <a:pt x="321465" y="1695066"/>
                </a:cubicBezTo>
                <a:cubicBezTo>
                  <a:pt x="337310" y="1698578"/>
                  <a:pt x="328081" y="1708540"/>
                  <a:pt x="326530" y="1720302"/>
                </a:cubicBezTo>
                <a:cubicBezTo>
                  <a:pt x="333143" y="1715156"/>
                  <a:pt x="345150" y="1715402"/>
                  <a:pt x="351766" y="1710176"/>
                </a:cubicBezTo>
                <a:cubicBezTo>
                  <a:pt x="354705" y="1691472"/>
                  <a:pt x="336166" y="1680936"/>
                  <a:pt x="346701" y="1669830"/>
                </a:cubicBezTo>
                <a:cubicBezTo>
                  <a:pt x="362464" y="1676036"/>
                  <a:pt x="368753" y="1715892"/>
                  <a:pt x="351766" y="1725284"/>
                </a:cubicBezTo>
                <a:cubicBezTo>
                  <a:pt x="352745" y="1729368"/>
                  <a:pt x="356828" y="1730348"/>
                  <a:pt x="356828" y="1735410"/>
                </a:cubicBezTo>
                <a:cubicBezTo>
                  <a:pt x="375858" y="1742680"/>
                  <a:pt x="366465" y="1721528"/>
                  <a:pt x="382066" y="1725284"/>
                </a:cubicBezTo>
                <a:cubicBezTo>
                  <a:pt x="394398" y="1746926"/>
                  <a:pt x="373980" y="1751582"/>
                  <a:pt x="371938" y="1780738"/>
                </a:cubicBezTo>
                <a:cubicBezTo>
                  <a:pt x="374144" y="1788660"/>
                  <a:pt x="387782" y="1785068"/>
                  <a:pt x="382066" y="1800910"/>
                </a:cubicBezTo>
                <a:cubicBezTo>
                  <a:pt x="386802" y="1797236"/>
                  <a:pt x="389742" y="1791764"/>
                  <a:pt x="392111" y="1785802"/>
                </a:cubicBezTo>
                <a:cubicBezTo>
                  <a:pt x="402484" y="1801810"/>
                  <a:pt x="402157" y="1771510"/>
                  <a:pt x="407220" y="1785802"/>
                </a:cubicBezTo>
                <a:cubicBezTo>
                  <a:pt x="411467" y="1782534"/>
                  <a:pt x="422982" y="1762200"/>
                  <a:pt x="412284" y="1760566"/>
                </a:cubicBezTo>
                <a:cubicBezTo>
                  <a:pt x="430415" y="1748886"/>
                  <a:pt x="498936" y="1752398"/>
                  <a:pt x="482929" y="1805976"/>
                </a:cubicBezTo>
                <a:cubicBezTo>
                  <a:pt x="497222" y="1805158"/>
                  <a:pt x="503918" y="1796746"/>
                  <a:pt x="518211" y="1795848"/>
                </a:cubicBezTo>
                <a:cubicBezTo>
                  <a:pt x="523438" y="1812754"/>
                  <a:pt x="502531" y="1803688"/>
                  <a:pt x="492974" y="1805976"/>
                </a:cubicBezTo>
                <a:cubicBezTo>
                  <a:pt x="495017" y="1815694"/>
                  <a:pt x="512494" y="1809976"/>
                  <a:pt x="508083" y="1826148"/>
                </a:cubicBezTo>
                <a:cubicBezTo>
                  <a:pt x="513963" y="1825330"/>
                  <a:pt x="512332" y="1816920"/>
                  <a:pt x="513147" y="1811038"/>
                </a:cubicBezTo>
                <a:cubicBezTo>
                  <a:pt x="519192" y="1816756"/>
                  <a:pt x="522295" y="1825412"/>
                  <a:pt x="538384" y="1821084"/>
                </a:cubicBezTo>
                <a:cubicBezTo>
                  <a:pt x="542140" y="1826720"/>
                  <a:pt x="523275" y="1825658"/>
                  <a:pt x="523275" y="1826148"/>
                </a:cubicBezTo>
                <a:cubicBezTo>
                  <a:pt x="523602" y="1833090"/>
                  <a:pt x="530626" y="1827454"/>
                  <a:pt x="533321" y="1831212"/>
                </a:cubicBezTo>
                <a:cubicBezTo>
                  <a:pt x="534790" y="1833254"/>
                  <a:pt x="532422" y="1838806"/>
                  <a:pt x="533321" y="1841256"/>
                </a:cubicBezTo>
                <a:cubicBezTo>
                  <a:pt x="536588" y="1850404"/>
                  <a:pt x="547858" y="1862654"/>
                  <a:pt x="548430" y="1866492"/>
                </a:cubicBezTo>
                <a:cubicBezTo>
                  <a:pt x="549491" y="1873844"/>
                  <a:pt x="543530" y="1874088"/>
                  <a:pt x="543366" y="1876620"/>
                </a:cubicBezTo>
                <a:cubicBezTo>
                  <a:pt x="543121" y="1882256"/>
                  <a:pt x="550472" y="1898182"/>
                  <a:pt x="528256" y="1906920"/>
                </a:cubicBezTo>
                <a:cubicBezTo>
                  <a:pt x="536832" y="1911740"/>
                  <a:pt x="539282" y="1922764"/>
                  <a:pt x="543366" y="1932156"/>
                </a:cubicBezTo>
                <a:cubicBezTo>
                  <a:pt x="552757" y="1923092"/>
                  <a:pt x="550390" y="1902266"/>
                  <a:pt x="573584" y="1906920"/>
                </a:cubicBezTo>
                <a:cubicBezTo>
                  <a:pt x="587632" y="1919498"/>
                  <a:pt x="565253" y="1923826"/>
                  <a:pt x="563540" y="1932156"/>
                </a:cubicBezTo>
                <a:cubicBezTo>
                  <a:pt x="562640" y="1936568"/>
                  <a:pt x="573666" y="1941630"/>
                  <a:pt x="573584" y="1942284"/>
                </a:cubicBezTo>
                <a:cubicBezTo>
                  <a:pt x="572685" y="1950288"/>
                  <a:pt x="561742" y="1960578"/>
                  <a:pt x="563540" y="1967440"/>
                </a:cubicBezTo>
                <a:cubicBezTo>
                  <a:pt x="565907" y="1976586"/>
                  <a:pt x="570318" y="1986304"/>
                  <a:pt x="578647" y="1982548"/>
                </a:cubicBezTo>
                <a:cubicBezTo>
                  <a:pt x="588040" y="1971768"/>
                  <a:pt x="588856" y="1952492"/>
                  <a:pt x="608866" y="1952330"/>
                </a:cubicBezTo>
                <a:cubicBezTo>
                  <a:pt x="607886" y="1956414"/>
                  <a:pt x="603801" y="1957312"/>
                  <a:pt x="603801" y="1962374"/>
                </a:cubicBezTo>
                <a:cubicBezTo>
                  <a:pt x="608132" y="1963274"/>
                  <a:pt x="608540" y="1960416"/>
                  <a:pt x="608866" y="1957312"/>
                </a:cubicBezTo>
                <a:cubicBezTo>
                  <a:pt x="620300" y="1962702"/>
                  <a:pt x="627160" y="1972584"/>
                  <a:pt x="629039" y="1987612"/>
                </a:cubicBezTo>
                <a:cubicBezTo>
                  <a:pt x="632469" y="1997658"/>
                  <a:pt x="644393" y="1999128"/>
                  <a:pt x="649212" y="2007784"/>
                </a:cubicBezTo>
                <a:cubicBezTo>
                  <a:pt x="673794" y="2009582"/>
                  <a:pt x="651172" y="1982138"/>
                  <a:pt x="674448" y="1997740"/>
                </a:cubicBezTo>
                <a:cubicBezTo>
                  <a:pt x="689556" y="1994390"/>
                  <a:pt x="669629" y="1986958"/>
                  <a:pt x="674448" y="1977566"/>
                </a:cubicBezTo>
                <a:cubicBezTo>
                  <a:pt x="685228" y="1975198"/>
                  <a:pt x="684085" y="1984754"/>
                  <a:pt x="684494" y="1992674"/>
                </a:cubicBezTo>
                <a:cubicBezTo>
                  <a:pt x="692823" y="1987530"/>
                  <a:pt x="689966" y="1971278"/>
                  <a:pt x="694539" y="1962374"/>
                </a:cubicBezTo>
                <a:cubicBezTo>
                  <a:pt x="714467" y="1967766"/>
                  <a:pt x="693231" y="1977648"/>
                  <a:pt x="694539" y="1992674"/>
                </a:cubicBezTo>
                <a:cubicBezTo>
                  <a:pt x="698868" y="1977402"/>
                  <a:pt x="733986" y="1980262"/>
                  <a:pt x="734885" y="1997740"/>
                </a:cubicBezTo>
                <a:cubicBezTo>
                  <a:pt x="757835" y="2003946"/>
                  <a:pt x="754648" y="1983936"/>
                  <a:pt x="775230" y="1987694"/>
                </a:cubicBezTo>
                <a:cubicBezTo>
                  <a:pt x="758079" y="1994310"/>
                  <a:pt x="772699" y="2014726"/>
                  <a:pt x="770167" y="2022976"/>
                </a:cubicBezTo>
                <a:cubicBezTo>
                  <a:pt x="767390" y="2032286"/>
                  <a:pt x="741991" y="2034736"/>
                  <a:pt x="760121" y="2043148"/>
                </a:cubicBezTo>
                <a:cubicBezTo>
                  <a:pt x="757915" y="2050498"/>
                  <a:pt x="755712" y="2042658"/>
                  <a:pt x="749994" y="2043148"/>
                </a:cubicBezTo>
                <a:cubicBezTo>
                  <a:pt x="744277" y="2044128"/>
                  <a:pt x="747217" y="2048212"/>
                  <a:pt x="749994" y="2048212"/>
                </a:cubicBezTo>
                <a:cubicBezTo>
                  <a:pt x="734967" y="2059972"/>
                  <a:pt x="704666" y="2078102"/>
                  <a:pt x="684412" y="2068384"/>
                </a:cubicBezTo>
                <a:cubicBezTo>
                  <a:pt x="680246" y="2085290"/>
                  <a:pt x="683350" y="2067894"/>
                  <a:pt x="659175" y="2068384"/>
                </a:cubicBezTo>
                <a:cubicBezTo>
                  <a:pt x="658358" y="2051070"/>
                  <a:pt x="638757" y="2035798"/>
                  <a:pt x="649130" y="2022976"/>
                </a:cubicBezTo>
                <a:cubicBezTo>
                  <a:pt x="641861" y="2009582"/>
                  <a:pt x="637859" y="2041514"/>
                  <a:pt x="618830" y="2033102"/>
                </a:cubicBezTo>
                <a:cubicBezTo>
                  <a:pt x="612786" y="2050580"/>
                  <a:pt x="610907" y="2072222"/>
                  <a:pt x="598657" y="2083494"/>
                </a:cubicBezTo>
                <a:cubicBezTo>
                  <a:pt x="615972" y="2102034"/>
                  <a:pt x="628958" y="2073774"/>
                  <a:pt x="644067" y="2073448"/>
                </a:cubicBezTo>
                <a:cubicBezTo>
                  <a:pt x="647905" y="2085372"/>
                  <a:pt x="654030" y="2108322"/>
                  <a:pt x="644067" y="2118858"/>
                </a:cubicBezTo>
                <a:cubicBezTo>
                  <a:pt x="659094" y="2128902"/>
                  <a:pt x="658440" y="2169902"/>
                  <a:pt x="634020" y="2169248"/>
                </a:cubicBezTo>
                <a:cubicBezTo>
                  <a:pt x="638350" y="2185336"/>
                  <a:pt x="629610" y="2188358"/>
                  <a:pt x="623893" y="2194484"/>
                </a:cubicBezTo>
                <a:cubicBezTo>
                  <a:pt x="629365" y="2203714"/>
                  <a:pt x="651742" y="2207062"/>
                  <a:pt x="639002" y="2219720"/>
                </a:cubicBezTo>
                <a:cubicBezTo>
                  <a:pt x="650763" y="2219720"/>
                  <a:pt x="662524" y="2219720"/>
                  <a:pt x="674284" y="2219720"/>
                </a:cubicBezTo>
                <a:cubicBezTo>
                  <a:pt x="682614" y="2227562"/>
                  <a:pt x="672569" y="2239402"/>
                  <a:pt x="669221" y="2249940"/>
                </a:cubicBezTo>
                <a:cubicBezTo>
                  <a:pt x="682696" y="2248714"/>
                  <a:pt x="688413" y="2228706"/>
                  <a:pt x="699521" y="2239894"/>
                </a:cubicBezTo>
                <a:cubicBezTo>
                  <a:pt x="702542" y="2255984"/>
                  <a:pt x="690046" y="2255494"/>
                  <a:pt x="699521" y="2265130"/>
                </a:cubicBezTo>
                <a:cubicBezTo>
                  <a:pt x="709894" y="2260394"/>
                  <a:pt x="723532" y="2258922"/>
                  <a:pt x="724757" y="2244958"/>
                </a:cubicBezTo>
                <a:cubicBezTo>
                  <a:pt x="714303" y="2234504"/>
                  <a:pt x="694294" y="2214738"/>
                  <a:pt x="704583" y="2199548"/>
                </a:cubicBezTo>
                <a:cubicBezTo>
                  <a:pt x="720021" y="2195874"/>
                  <a:pt x="719367" y="2208204"/>
                  <a:pt x="734802" y="2204612"/>
                </a:cubicBezTo>
                <a:cubicBezTo>
                  <a:pt x="726227" y="2223396"/>
                  <a:pt x="737825" y="2212534"/>
                  <a:pt x="739867" y="2229766"/>
                </a:cubicBezTo>
                <a:cubicBezTo>
                  <a:pt x="751055" y="2221436"/>
                  <a:pt x="767226" y="2230830"/>
                  <a:pt x="770084" y="2224704"/>
                </a:cubicBezTo>
                <a:cubicBezTo>
                  <a:pt x="775639" y="2235974"/>
                  <a:pt x="778987" y="2249450"/>
                  <a:pt x="795321" y="2249940"/>
                </a:cubicBezTo>
                <a:cubicBezTo>
                  <a:pt x="797200" y="2238424"/>
                  <a:pt x="815495" y="2243242"/>
                  <a:pt x="820557" y="2234830"/>
                </a:cubicBezTo>
                <a:cubicBezTo>
                  <a:pt x="829215" y="2236382"/>
                  <a:pt x="814023" y="2252388"/>
                  <a:pt x="835666" y="2249940"/>
                </a:cubicBezTo>
                <a:cubicBezTo>
                  <a:pt x="823906" y="2264720"/>
                  <a:pt x="834441" y="2275176"/>
                  <a:pt x="850776" y="2265048"/>
                </a:cubicBezTo>
                <a:cubicBezTo>
                  <a:pt x="849796" y="2284240"/>
                  <a:pt x="829541" y="2284158"/>
                  <a:pt x="830604" y="2305394"/>
                </a:cubicBezTo>
                <a:cubicBezTo>
                  <a:pt x="827255" y="2305394"/>
                  <a:pt x="823906" y="2305394"/>
                  <a:pt x="820557" y="2305394"/>
                </a:cubicBezTo>
                <a:cubicBezTo>
                  <a:pt x="819660" y="2316420"/>
                  <a:pt x="824640" y="2321484"/>
                  <a:pt x="835666" y="2320586"/>
                </a:cubicBezTo>
                <a:cubicBezTo>
                  <a:pt x="828234" y="2327936"/>
                  <a:pt x="828234" y="2353580"/>
                  <a:pt x="835666" y="2360930"/>
                </a:cubicBezTo>
                <a:cubicBezTo>
                  <a:pt x="852001" y="2367136"/>
                  <a:pt x="839506" y="2344596"/>
                  <a:pt x="855838" y="2350802"/>
                </a:cubicBezTo>
                <a:cubicBezTo>
                  <a:pt x="855838" y="2357500"/>
                  <a:pt x="855838" y="2364278"/>
                  <a:pt x="855838" y="2370976"/>
                </a:cubicBezTo>
                <a:cubicBezTo>
                  <a:pt x="845549" y="2379796"/>
                  <a:pt x="845957" y="2367218"/>
                  <a:pt x="835666" y="2375958"/>
                </a:cubicBezTo>
                <a:cubicBezTo>
                  <a:pt x="833380" y="2391720"/>
                  <a:pt x="846448" y="2392130"/>
                  <a:pt x="860903" y="2391066"/>
                </a:cubicBezTo>
                <a:cubicBezTo>
                  <a:pt x="858697" y="2400704"/>
                  <a:pt x="850041" y="2403726"/>
                  <a:pt x="850858" y="2416304"/>
                </a:cubicBezTo>
                <a:cubicBezTo>
                  <a:pt x="849959" y="2428880"/>
                  <a:pt x="858616" y="2432064"/>
                  <a:pt x="865965" y="2436476"/>
                </a:cubicBezTo>
                <a:cubicBezTo>
                  <a:pt x="873481" y="2434272"/>
                  <a:pt x="864006" y="2430024"/>
                  <a:pt x="865965" y="2421368"/>
                </a:cubicBezTo>
                <a:cubicBezTo>
                  <a:pt x="873153" y="2421776"/>
                  <a:pt x="880259" y="2422184"/>
                  <a:pt x="881075" y="2416304"/>
                </a:cubicBezTo>
                <a:cubicBezTo>
                  <a:pt x="885241" y="2419978"/>
                  <a:pt x="887201" y="2431412"/>
                  <a:pt x="881075" y="2441540"/>
                </a:cubicBezTo>
                <a:cubicBezTo>
                  <a:pt x="889242" y="2443010"/>
                  <a:pt x="889732" y="2436804"/>
                  <a:pt x="896184" y="2436476"/>
                </a:cubicBezTo>
                <a:cubicBezTo>
                  <a:pt x="904598" y="2444888"/>
                  <a:pt x="933018" y="2433290"/>
                  <a:pt x="931466" y="2451584"/>
                </a:cubicBezTo>
                <a:cubicBezTo>
                  <a:pt x="917173" y="2446358"/>
                  <a:pt x="910477" y="2446358"/>
                  <a:pt x="896184" y="2451584"/>
                </a:cubicBezTo>
                <a:cubicBezTo>
                  <a:pt x="900186" y="2468982"/>
                  <a:pt x="891448" y="2473718"/>
                  <a:pt x="881075" y="2476820"/>
                </a:cubicBezTo>
                <a:cubicBezTo>
                  <a:pt x="877400" y="2492258"/>
                  <a:pt x="889732" y="2491686"/>
                  <a:pt x="886139" y="2507122"/>
                </a:cubicBezTo>
                <a:cubicBezTo>
                  <a:pt x="868744" y="2511124"/>
                  <a:pt x="864823" y="2501486"/>
                  <a:pt x="855920" y="2497076"/>
                </a:cubicBezTo>
                <a:cubicBezTo>
                  <a:pt x="853389" y="2512022"/>
                  <a:pt x="873807" y="2510634"/>
                  <a:pt x="881157" y="2517248"/>
                </a:cubicBezTo>
                <a:cubicBezTo>
                  <a:pt x="882790" y="2518718"/>
                  <a:pt x="879441" y="2525988"/>
                  <a:pt x="881157" y="2527376"/>
                </a:cubicBezTo>
                <a:cubicBezTo>
                  <a:pt x="888263" y="2533176"/>
                  <a:pt x="890794" y="2529826"/>
                  <a:pt x="896266" y="2537504"/>
                </a:cubicBezTo>
                <a:cubicBezTo>
                  <a:pt x="899778" y="2542404"/>
                  <a:pt x="895124" y="2543956"/>
                  <a:pt x="901331" y="2547630"/>
                </a:cubicBezTo>
                <a:cubicBezTo>
                  <a:pt x="897818" y="2560208"/>
                  <a:pt x="887855" y="2538238"/>
                  <a:pt x="876094" y="2542566"/>
                </a:cubicBezTo>
                <a:cubicBezTo>
                  <a:pt x="901494" y="2555798"/>
                  <a:pt x="858779" y="2589446"/>
                  <a:pt x="886139" y="2608148"/>
                </a:cubicBezTo>
                <a:cubicBezTo>
                  <a:pt x="885159" y="2614928"/>
                  <a:pt x="865231" y="2617540"/>
                  <a:pt x="886139" y="2618276"/>
                </a:cubicBezTo>
                <a:cubicBezTo>
                  <a:pt x="876583" y="2624238"/>
                  <a:pt x="874461" y="2630934"/>
                  <a:pt x="886139" y="2638448"/>
                </a:cubicBezTo>
                <a:cubicBezTo>
                  <a:pt x="881566" y="2652170"/>
                  <a:pt x="868498" y="2633304"/>
                  <a:pt x="860903" y="2633466"/>
                </a:cubicBezTo>
                <a:cubicBezTo>
                  <a:pt x="859269" y="2655272"/>
                  <a:pt x="888834" y="2645880"/>
                  <a:pt x="886139" y="2668748"/>
                </a:cubicBezTo>
                <a:cubicBezTo>
                  <a:pt x="868335" y="2668176"/>
                  <a:pt x="886629" y="2659438"/>
                  <a:pt x="871030" y="2653640"/>
                </a:cubicBezTo>
                <a:cubicBezTo>
                  <a:pt x="861475" y="2654212"/>
                  <a:pt x="867519" y="2670300"/>
                  <a:pt x="855920" y="2668748"/>
                </a:cubicBezTo>
                <a:cubicBezTo>
                  <a:pt x="855676" y="2677406"/>
                  <a:pt x="859678" y="2681816"/>
                  <a:pt x="865965" y="2683858"/>
                </a:cubicBezTo>
                <a:cubicBezTo>
                  <a:pt x="849224" y="2692598"/>
                  <a:pt x="845059" y="2734330"/>
                  <a:pt x="881075" y="2729266"/>
                </a:cubicBezTo>
                <a:cubicBezTo>
                  <a:pt x="879932" y="2736536"/>
                  <a:pt x="866047" y="2730982"/>
                  <a:pt x="865965" y="2739394"/>
                </a:cubicBezTo>
                <a:cubicBezTo>
                  <a:pt x="860087" y="2731800"/>
                  <a:pt x="851429" y="2727062"/>
                  <a:pt x="850858" y="2714156"/>
                </a:cubicBezTo>
                <a:cubicBezTo>
                  <a:pt x="839506" y="2730818"/>
                  <a:pt x="868172" y="2750502"/>
                  <a:pt x="876094" y="2764548"/>
                </a:cubicBezTo>
                <a:cubicBezTo>
                  <a:pt x="895450" y="2772062"/>
                  <a:pt x="922564" y="2771898"/>
                  <a:pt x="926566" y="2794850"/>
                </a:cubicBezTo>
                <a:cubicBezTo>
                  <a:pt x="907536" y="2779494"/>
                  <a:pt x="891285" y="2800648"/>
                  <a:pt x="871112" y="2799912"/>
                </a:cubicBezTo>
                <a:cubicBezTo>
                  <a:pt x="864905" y="2801874"/>
                  <a:pt x="865395" y="2811346"/>
                  <a:pt x="860985" y="2815022"/>
                </a:cubicBezTo>
                <a:cubicBezTo>
                  <a:pt x="855512" y="2819678"/>
                  <a:pt x="832564" y="2823434"/>
                  <a:pt x="835749" y="2820086"/>
                </a:cubicBezTo>
                <a:cubicBezTo>
                  <a:pt x="821946" y="2834868"/>
                  <a:pt x="818025" y="2837236"/>
                  <a:pt x="820639" y="2870558"/>
                </a:cubicBezTo>
                <a:cubicBezTo>
                  <a:pt x="795567" y="2893426"/>
                  <a:pt x="741908" y="2877010"/>
                  <a:pt x="749994" y="2835278"/>
                </a:cubicBezTo>
                <a:cubicBezTo>
                  <a:pt x="749830" y="2830376"/>
                  <a:pt x="743869" y="2831356"/>
                  <a:pt x="739949" y="2830212"/>
                </a:cubicBezTo>
                <a:cubicBezTo>
                  <a:pt x="741500" y="2823352"/>
                  <a:pt x="752606" y="2826048"/>
                  <a:pt x="760120" y="2825148"/>
                </a:cubicBezTo>
                <a:cubicBezTo>
                  <a:pt x="761182" y="2810692"/>
                  <a:pt x="758814" y="2799504"/>
                  <a:pt x="749994" y="2794932"/>
                </a:cubicBezTo>
                <a:cubicBezTo>
                  <a:pt x="745910" y="2795910"/>
                  <a:pt x="744929" y="2799994"/>
                  <a:pt x="739949" y="2799994"/>
                </a:cubicBezTo>
                <a:cubicBezTo>
                  <a:pt x="740030" y="2814124"/>
                  <a:pt x="753669" y="2787988"/>
                  <a:pt x="749994" y="2810040"/>
                </a:cubicBezTo>
                <a:cubicBezTo>
                  <a:pt x="750811" y="2831356"/>
                  <a:pt x="742235" y="2809958"/>
                  <a:pt x="734884" y="2810040"/>
                </a:cubicBezTo>
                <a:cubicBezTo>
                  <a:pt x="717897" y="2812082"/>
                  <a:pt x="748278" y="2829640"/>
                  <a:pt x="724839" y="2825230"/>
                </a:cubicBezTo>
                <a:cubicBezTo>
                  <a:pt x="727044" y="2833154"/>
                  <a:pt x="740684" y="2829558"/>
                  <a:pt x="734884" y="2845404"/>
                </a:cubicBezTo>
                <a:cubicBezTo>
                  <a:pt x="714466" y="2827110"/>
                  <a:pt x="735945" y="2848016"/>
                  <a:pt x="734884" y="2865576"/>
                </a:cubicBezTo>
                <a:cubicBezTo>
                  <a:pt x="729984" y="2865412"/>
                  <a:pt x="730965" y="2859370"/>
                  <a:pt x="729822" y="2855450"/>
                </a:cubicBezTo>
                <a:cubicBezTo>
                  <a:pt x="710056" y="2855940"/>
                  <a:pt x="695682" y="2861654"/>
                  <a:pt x="699521" y="2885748"/>
                </a:cubicBezTo>
                <a:cubicBezTo>
                  <a:pt x="689067" y="2876764"/>
                  <a:pt x="675101" y="2894896"/>
                  <a:pt x="664239" y="2900858"/>
                </a:cubicBezTo>
                <a:cubicBezTo>
                  <a:pt x="652559" y="2885666"/>
                  <a:pt x="639655" y="2871620"/>
                  <a:pt x="613766" y="2870640"/>
                </a:cubicBezTo>
                <a:cubicBezTo>
                  <a:pt x="611888" y="2879214"/>
                  <a:pt x="617686" y="2880114"/>
                  <a:pt x="623811" y="2880686"/>
                </a:cubicBezTo>
                <a:cubicBezTo>
                  <a:pt x="608213" y="2894242"/>
                  <a:pt x="637043" y="2899878"/>
                  <a:pt x="623811" y="2910986"/>
                </a:cubicBezTo>
                <a:cubicBezTo>
                  <a:pt x="630591" y="2910986"/>
                  <a:pt x="637287" y="2910986"/>
                  <a:pt x="643985" y="2910986"/>
                </a:cubicBezTo>
                <a:cubicBezTo>
                  <a:pt x="643004" y="2915068"/>
                  <a:pt x="638920" y="2915968"/>
                  <a:pt x="638920" y="2921032"/>
                </a:cubicBezTo>
                <a:cubicBezTo>
                  <a:pt x="634592" y="2920132"/>
                  <a:pt x="634184" y="2922992"/>
                  <a:pt x="633858" y="2926094"/>
                </a:cubicBezTo>
                <a:cubicBezTo>
                  <a:pt x="624874" y="2916620"/>
                  <a:pt x="619238" y="2903798"/>
                  <a:pt x="598574" y="2905922"/>
                </a:cubicBezTo>
                <a:cubicBezTo>
                  <a:pt x="591796" y="2895876"/>
                  <a:pt x="588938" y="2881910"/>
                  <a:pt x="583467" y="2870640"/>
                </a:cubicBezTo>
                <a:cubicBezTo>
                  <a:pt x="571297" y="2875212"/>
                  <a:pt x="581342" y="2899062"/>
                  <a:pt x="588529" y="2900858"/>
                </a:cubicBezTo>
                <a:cubicBezTo>
                  <a:pt x="588529" y="2909270"/>
                  <a:pt x="588529" y="2917684"/>
                  <a:pt x="588529" y="2926094"/>
                </a:cubicBezTo>
                <a:cubicBezTo>
                  <a:pt x="594410" y="2938672"/>
                  <a:pt x="603149" y="2948472"/>
                  <a:pt x="613766" y="2956394"/>
                </a:cubicBezTo>
                <a:cubicBezTo>
                  <a:pt x="609519" y="2974526"/>
                  <a:pt x="613358" y="2988980"/>
                  <a:pt x="613766" y="3016912"/>
                </a:cubicBezTo>
                <a:cubicBezTo>
                  <a:pt x="602250" y="3041170"/>
                  <a:pt x="535933" y="3049010"/>
                  <a:pt x="538139" y="3006786"/>
                </a:cubicBezTo>
                <a:cubicBezTo>
                  <a:pt x="535362" y="3019444"/>
                  <a:pt x="514944" y="3040434"/>
                  <a:pt x="512901" y="3011848"/>
                </a:cubicBezTo>
                <a:cubicBezTo>
                  <a:pt x="500651" y="3014790"/>
                  <a:pt x="501713" y="3030878"/>
                  <a:pt x="497792" y="3042068"/>
                </a:cubicBezTo>
                <a:cubicBezTo>
                  <a:pt x="482275" y="3033166"/>
                  <a:pt x="462103" y="3048030"/>
                  <a:pt x="462511" y="3032022"/>
                </a:cubicBezTo>
                <a:cubicBezTo>
                  <a:pt x="458428" y="3033002"/>
                  <a:pt x="457448" y="3037086"/>
                  <a:pt x="452466" y="3037086"/>
                </a:cubicBezTo>
                <a:cubicBezTo>
                  <a:pt x="439562" y="3041006"/>
                  <a:pt x="451322" y="3069590"/>
                  <a:pt x="432292" y="3067386"/>
                </a:cubicBezTo>
                <a:cubicBezTo>
                  <a:pt x="442829" y="3048356"/>
                  <a:pt x="425432" y="3040760"/>
                  <a:pt x="412120" y="3032022"/>
                </a:cubicBezTo>
                <a:cubicBezTo>
                  <a:pt x="397827" y="3032838"/>
                  <a:pt x="391131" y="3041334"/>
                  <a:pt x="376838" y="3042068"/>
                </a:cubicBezTo>
                <a:cubicBezTo>
                  <a:pt x="380514" y="3037412"/>
                  <a:pt x="385984" y="3034472"/>
                  <a:pt x="391947" y="3032022"/>
                </a:cubicBezTo>
                <a:cubicBezTo>
                  <a:pt x="371693" y="3019364"/>
                  <a:pt x="386966" y="3000906"/>
                  <a:pt x="376838" y="2976568"/>
                </a:cubicBezTo>
                <a:cubicBezTo>
                  <a:pt x="391621" y="2977874"/>
                  <a:pt x="392356" y="2965132"/>
                  <a:pt x="407138" y="2966520"/>
                </a:cubicBezTo>
                <a:cubicBezTo>
                  <a:pt x="401502" y="2956966"/>
                  <a:pt x="400686" y="2942674"/>
                  <a:pt x="397011" y="2931240"/>
                </a:cubicBezTo>
                <a:cubicBezTo>
                  <a:pt x="387374" y="2940714"/>
                  <a:pt x="387864" y="2928218"/>
                  <a:pt x="371774" y="2931240"/>
                </a:cubicBezTo>
                <a:cubicBezTo>
                  <a:pt x="372182" y="2924054"/>
                  <a:pt x="372591" y="2916948"/>
                  <a:pt x="366711" y="2916130"/>
                </a:cubicBezTo>
                <a:cubicBezTo>
                  <a:pt x="379533" y="2921358"/>
                  <a:pt x="393663" y="2878888"/>
                  <a:pt x="412120" y="2890894"/>
                </a:cubicBezTo>
                <a:cubicBezTo>
                  <a:pt x="415632" y="2877336"/>
                  <a:pt x="401666" y="2881176"/>
                  <a:pt x="397011" y="2875784"/>
                </a:cubicBezTo>
                <a:cubicBezTo>
                  <a:pt x="404035" y="2868760"/>
                  <a:pt x="439154" y="2834132"/>
                  <a:pt x="427311" y="2855612"/>
                </a:cubicBezTo>
                <a:cubicBezTo>
                  <a:pt x="445606" y="2860594"/>
                  <a:pt x="431558" y="2829152"/>
                  <a:pt x="447483" y="2845566"/>
                </a:cubicBezTo>
                <a:cubicBezTo>
                  <a:pt x="446667" y="2839686"/>
                  <a:pt x="448627" y="2836582"/>
                  <a:pt x="452548" y="2835440"/>
                </a:cubicBezTo>
                <a:cubicBezTo>
                  <a:pt x="451322" y="2829070"/>
                  <a:pt x="442501" y="2830376"/>
                  <a:pt x="442421" y="2835440"/>
                </a:cubicBezTo>
                <a:cubicBezTo>
                  <a:pt x="434906" y="2833234"/>
                  <a:pt x="444380" y="2828988"/>
                  <a:pt x="442421" y="2820330"/>
                </a:cubicBezTo>
                <a:cubicBezTo>
                  <a:pt x="422165" y="2816818"/>
                  <a:pt x="430006" y="2841564"/>
                  <a:pt x="412120" y="2840504"/>
                </a:cubicBezTo>
                <a:cubicBezTo>
                  <a:pt x="408200" y="2836012"/>
                  <a:pt x="406730" y="2829070"/>
                  <a:pt x="407057" y="2820330"/>
                </a:cubicBezTo>
                <a:cubicBezTo>
                  <a:pt x="400360" y="2820330"/>
                  <a:pt x="393581" y="2820330"/>
                  <a:pt x="386884" y="2820330"/>
                </a:cubicBezTo>
                <a:cubicBezTo>
                  <a:pt x="373898" y="2821556"/>
                  <a:pt x="393826" y="2828988"/>
                  <a:pt x="386884" y="2840504"/>
                </a:cubicBezTo>
                <a:cubicBezTo>
                  <a:pt x="373326" y="2824250"/>
                  <a:pt x="354542" y="2840340"/>
                  <a:pt x="331430" y="2830456"/>
                </a:cubicBezTo>
                <a:cubicBezTo>
                  <a:pt x="331347" y="2820412"/>
                  <a:pt x="317627" y="2824004"/>
                  <a:pt x="321303" y="2810284"/>
                </a:cubicBezTo>
                <a:cubicBezTo>
                  <a:pt x="320321" y="2804568"/>
                  <a:pt x="316238" y="2807508"/>
                  <a:pt x="316238" y="2810284"/>
                </a:cubicBezTo>
                <a:cubicBezTo>
                  <a:pt x="312481" y="2804732"/>
                  <a:pt x="310602" y="2790358"/>
                  <a:pt x="321303" y="2785130"/>
                </a:cubicBezTo>
                <a:cubicBezTo>
                  <a:pt x="326039" y="2775820"/>
                  <a:pt x="292471" y="2782026"/>
                  <a:pt x="311176" y="2775004"/>
                </a:cubicBezTo>
                <a:cubicBezTo>
                  <a:pt x="310194" y="2769286"/>
                  <a:pt x="306111" y="2772226"/>
                  <a:pt x="306111" y="2775004"/>
                </a:cubicBezTo>
                <a:cubicBezTo>
                  <a:pt x="299577" y="2765854"/>
                  <a:pt x="303660" y="2756464"/>
                  <a:pt x="301047" y="2734656"/>
                </a:cubicBezTo>
                <a:cubicBezTo>
                  <a:pt x="290675" y="2730248"/>
                  <a:pt x="281936" y="2751318"/>
                  <a:pt x="291002" y="2749766"/>
                </a:cubicBezTo>
                <a:cubicBezTo>
                  <a:pt x="279485" y="2758424"/>
                  <a:pt x="274913" y="2774022"/>
                  <a:pt x="260702" y="2779984"/>
                </a:cubicBezTo>
                <a:cubicBezTo>
                  <a:pt x="267399" y="2792806"/>
                  <a:pt x="293697" y="2783170"/>
                  <a:pt x="285938" y="2764876"/>
                </a:cubicBezTo>
                <a:cubicBezTo>
                  <a:pt x="304478" y="2780802"/>
                  <a:pt x="299251" y="2814368"/>
                  <a:pt x="291002" y="2835522"/>
                </a:cubicBezTo>
                <a:cubicBezTo>
                  <a:pt x="279485" y="2835604"/>
                  <a:pt x="263561" y="2804894"/>
                  <a:pt x="291002" y="2810284"/>
                </a:cubicBezTo>
                <a:cubicBezTo>
                  <a:pt x="289612" y="2799912"/>
                  <a:pt x="268705" y="2809142"/>
                  <a:pt x="270829" y="2795176"/>
                </a:cubicBezTo>
                <a:cubicBezTo>
                  <a:pt x="264948" y="2806038"/>
                  <a:pt x="260375" y="2818370"/>
                  <a:pt x="255719" y="2830456"/>
                </a:cubicBezTo>
                <a:cubicBezTo>
                  <a:pt x="243633" y="2825720"/>
                  <a:pt x="242408" y="2810202"/>
                  <a:pt x="220438" y="2815268"/>
                </a:cubicBezTo>
                <a:cubicBezTo>
                  <a:pt x="205982" y="2812816"/>
                  <a:pt x="217171" y="2825148"/>
                  <a:pt x="210391" y="2835440"/>
                </a:cubicBezTo>
                <a:cubicBezTo>
                  <a:pt x="198469" y="2853570"/>
                  <a:pt x="169230" y="2855532"/>
                  <a:pt x="200264" y="2870722"/>
                </a:cubicBezTo>
                <a:cubicBezTo>
                  <a:pt x="195528" y="2883054"/>
                  <a:pt x="180419" y="2864270"/>
                  <a:pt x="180092" y="2855532"/>
                </a:cubicBezTo>
                <a:cubicBezTo>
                  <a:pt x="161553" y="2858880"/>
                  <a:pt x="154938" y="2874152"/>
                  <a:pt x="144811" y="2885830"/>
                </a:cubicBezTo>
                <a:cubicBezTo>
                  <a:pt x="113449" y="2868678"/>
                  <a:pt x="92868" y="2877092"/>
                  <a:pt x="74166" y="2900940"/>
                </a:cubicBezTo>
                <a:cubicBezTo>
                  <a:pt x="61261" y="2890240"/>
                  <a:pt x="51868" y="2876194"/>
                  <a:pt x="43865" y="2860594"/>
                </a:cubicBezTo>
                <a:cubicBezTo>
                  <a:pt x="29245" y="2867862"/>
                  <a:pt x="31369" y="2891792"/>
                  <a:pt x="18628" y="2900940"/>
                </a:cubicBezTo>
                <a:cubicBezTo>
                  <a:pt x="13360" y="2902002"/>
                  <a:pt x="10011" y="2901144"/>
                  <a:pt x="7133" y="2899817"/>
                </a:cubicBez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" name="Google Shape;540;p15"/>
          <p:cNvSpPr/>
          <p:nvPr/>
        </p:nvSpPr>
        <p:spPr>
          <a:xfrm rot="5400000" flipH="1">
            <a:off x="10186459" y="4840442"/>
            <a:ext cx="869806" cy="3165327"/>
          </a:xfrm>
          <a:custGeom>
            <a:avLst/>
            <a:gdLst/>
            <a:ahLst/>
            <a:cxnLst/>
            <a:rect l="l" t="t" r="r" b="b"/>
            <a:pathLst>
              <a:path w="869806" h="3165327" extrusionOk="0">
                <a:moveTo>
                  <a:pt x="844570" y="900669"/>
                </a:moveTo>
                <a:cubicBezTo>
                  <a:pt x="847715" y="892951"/>
                  <a:pt x="851389" y="888928"/>
                  <a:pt x="855595" y="888214"/>
                </a:cubicBezTo>
                <a:cubicBezTo>
                  <a:pt x="859802" y="887499"/>
                  <a:pt x="864539" y="890093"/>
                  <a:pt x="869806" y="895606"/>
                </a:cubicBezTo>
                <a:cubicBezTo>
                  <a:pt x="869316" y="908428"/>
                  <a:pt x="851023" y="907529"/>
                  <a:pt x="844570" y="900669"/>
                </a:cubicBezTo>
                <a:close/>
                <a:moveTo>
                  <a:pt x="713406" y="789677"/>
                </a:moveTo>
                <a:cubicBezTo>
                  <a:pt x="720348" y="774814"/>
                  <a:pt x="736684" y="769259"/>
                  <a:pt x="743706" y="754396"/>
                </a:cubicBezTo>
                <a:cubicBezTo>
                  <a:pt x="757836" y="770485"/>
                  <a:pt x="786502" y="772118"/>
                  <a:pt x="778989" y="809851"/>
                </a:cubicBezTo>
                <a:cubicBezTo>
                  <a:pt x="769351" y="812056"/>
                  <a:pt x="766330" y="820713"/>
                  <a:pt x="753753" y="819978"/>
                </a:cubicBezTo>
                <a:cubicBezTo>
                  <a:pt x="734315" y="815895"/>
                  <a:pt x="732354" y="794334"/>
                  <a:pt x="713406" y="789677"/>
                </a:cubicBezTo>
                <a:close/>
                <a:moveTo>
                  <a:pt x="594319" y="905845"/>
                </a:moveTo>
                <a:cubicBezTo>
                  <a:pt x="592962" y="894667"/>
                  <a:pt x="600210" y="885111"/>
                  <a:pt x="622669" y="890542"/>
                </a:cubicBezTo>
                <a:cubicBezTo>
                  <a:pt x="622016" y="905080"/>
                  <a:pt x="625446" y="923537"/>
                  <a:pt x="617605" y="930887"/>
                </a:cubicBezTo>
                <a:cubicBezTo>
                  <a:pt x="605641" y="929826"/>
                  <a:pt x="595677" y="917024"/>
                  <a:pt x="594319" y="905845"/>
                </a:cubicBezTo>
                <a:close/>
                <a:moveTo>
                  <a:pt x="582323" y="698860"/>
                </a:moveTo>
                <a:cubicBezTo>
                  <a:pt x="583752" y="690529"/>
                  <a:pt x="588510" y="688713"/>
                  <a:pt x="594308" y="689253"/>
                </a:cubicBezTo>
                <a:cubicBezTo>
                  <a:pt x="600107" y="689794"/>
                  <a:pt x="606947" y="692693"/>
                  <a:pt x="612542" y="693795"/>
                </a:cubicBezTo>
                <a:cubicBezTo>
                  <a:pt x="613277" y="707925"/>
                  <a:pt x="600209" y="708334"/>
                  <a:pt x="587306" y="708905"/>
                </a:cubicBezTo>
                <a:cubicBezTo>
                  <a:pt x="588122" y="703106"/>
                  <a:pt x="586243" y="700003"/>
                  <a:pt x="582323" y="698860"/>
                </a:cubicBezTo>
                <a:close/>
                <a:moveTo>
                  <a:pt x="495141" y="154143"/>
                </a:moveTo>
                <a:cubicBezTo>
                  <a:pt x="495141" y="142556"/>
                  <a:pt x="500653" y="130958"/>
                  <a:pt x="511679" y="133939"/>
                </a:cubicBezTo>
                <a:cubicBezTo>
                  <a:pt x="519928" y="150438"/>
                  <a:pt x="510535" y="153215"/>
                  <a:pt x="511679" y="174285"/>
                </a:cubicBezTo>
                <a:cubicBezTo>
                  <a:pt x="500653" y="177307"/>
                  <a:pt x="495141" y="165730"/>
                  <a:pt x="495141" y="154143"/>
                </a:cubicBezTo>
                <a:close/>
                <a:moveTo>
                  <a:pt x="486442" y="239868"/>
                </a:moveTo>
                <a:cubicBezTo>
                  <a:pt x="485217" y="230925"/>
                  <a:pt x="493854" y="225351"/>
                  <a:pt x="502256" y="224800"/>
                </a:cubicBezTo>
                <a:cubicBezTo>
                  <a:pt x="510658" y="224249"/>
                  <a:pt x="518825" y="228720"/>
                  <a:pt x="516661" y="239868"/>
                </a:cubicBezTo>
                <a:cubicBezTo>
                  <a:pt x="507268" y="249751"/>
                  <a:pt x="498285" y="241419"/>
                  <a:pt x="486442" y="239868"/>
                </a:cubicBezTo>
                <a:close/>
                <a:moveTo>
                  <a:pt x="452888" y="1183239"/>
                </a:moveTo>
                <a:cubicBezTo>
                  <a:pt x="449297" y="1149530"/>
                  <a:pt x="470169" y="1107174"/>
                  <a:pt x="471334" y="1072260"/>
                </a:cubicBezTo>
                <a:cubicBezTo>
                  <a:pt x="509556" y="1054945"/>
                  <a:pt x="516824" y="1006759"/>
                  <a:pt x="582324" y="1016804"/>
                </a:cubicBezTo>
                <a:cubicBezTo>
                  <a:pt x="606662" y="1017622"/>
                  <a:pt x="603966" y="991404"/>
                  <a:pt x="632716" y="996633"/>
                </a:cubicBezTo>
                <a:cubicBezTo>
                  <a:pt x="655338" y="978746"/>
                  <a:pt x="666282" y="949345"/>
                  <a:pt x="678124" y="920841"/>
                </a:cubicBezTo>
                <a:cubicBezTo>
                  <a:pt x="684821" y="925986"/>
                  <a:pt x="696746" y="925824"/>
                  <a:pt x="703361" y="930886"/>
                </a:cubicBezTo>
                <a:cubicBezTo>
                  <a:pt x="713815" y="927947"/>
                  <a:pt x="720593" y="921168"/>
                  <a:pt x="723533" y="910714"/>
                </a:cubicBezTo>
                <a:cubicBezTo>
                  <a:pt x="736111" y="914960"/>
                  <a:pt x="750567" y="917329"/>
                  <a:pt x="768943" y="915778"/>
                </a:cubicBezTo>
                <a:cubicBezTo>
                  <a:pt x="756773" y="922148"/>
                  <a:pt x="742154" y="925986"/>
                  <a:pt x="733661" y="935951"/>
                </a:cubicBezTo>
                <a:cubicBezTo>
                  <a:pt x="757427" y="940769"/>
                  <a:pt x="754978" y="971804"/>
                  <a:pt x="779071" y="976297"/>
                </a:cubicBezTo>
                <a:cubicBezTo>
                  <a:pt x="779071" y="1004880"/>
                  <a:pt x="779071" y="1033465"/>
                  <a:pt x="779071" y="1062051"/>
                </a:cubicBezTo>
                <a:cubicBezTo>
                  <a:pt x="778008" y="1083285"/>
                  <a:pt x="798263" y="1083204"/>
                  <a:pt x="799243" y="1102395"/>
                </a:cubicBezTo>
                <a:cubicBezTo>
                  <a:pt x="781848" y="1125264"/>
                  <a:pt x="780785" y="1164629"/>
                  <a:pt x="774006" y="1198277"/>
                </a:cubicBezTo>
                <a:cubicBezTo>
                  <a:pt x="755957" y="1210447"/>
                  <a:pt x="738969" y="1223760"/>
                  <a:pt x="723533" y="1238623"/>
                </a:cubicBezTo>
                <a:cubicBezTo>
                  <a:pt x="702462" y="1241237"/>
                  <a:pt x="689394" y="1235764"/>
                  <a:pt x="678124" y="1228496"/>
                </a:cubicBezTo>
                <a:cubicBezTo>
                  <a:pt x="657544" y="1261736"/>
                  <a:pt x="698379" y="1261327"/>
                  <a:pt x="728598" y="1258797"/>
                </a:cubicBezTo>
                <a:cubicBezTo>
                  <a:pt x="751955" y="1274069"/>
                  <a:pt x="761674" y="1303062"/>
                  <a:pt x="768943" y="1334423"/>
                </a:cubicBezTo>
                <a:cubicBezTo>
                  <a:pt x="750403" y="1361293"/>
                  <a:pt x="768699" y="1425079"/>
                  <a:pt x="748771" y="1450478"/>
                </a:cubicBezTo>
                <a:cubicBezTo>
                  <a:pt x="741584" y="1449988"/>
                  <a:pt x="734478" y="1449662"/>
                  <a:pt x="733661" y="1455541"/>
                </a:cubicBezTo>
                <a:cubicBezTo>
                  <a:pt x="713570" y="1447129"/>
                  <a:pt x="700176" y="1431857"/>
                  <a:pt x="673143" y="1430306"/>
                </a:cubicBezTo>
                <a:cubicBezTo>
                  <a:pt x="673551" y="1414869"/>
                  <a:pt x="655991" y="1417074"/>
                  <a:pt x="647905" y="1410132"/>
                </a:cubicBezTo>
                <a:cubicBezTo>
                  <a:pt x="643414" y="1406294"/>
                  <a:pt x="635655" y="1394207"/>
                  <a:pt x="627733" y="1384896"/>
                </a:cubicBezTo>
                <a:cubicBezTo>
                  <a:pt x="615074" y="1369950"/>
                  <a:pt x="599720" y="1360476"/>
                  <a:pt x="602497" y="1329442"/>
                </a:cubicBezTo>
                <a:cubicBezTo>
                  <a:pt x="569747" y="1326828"/>
                  <a:pt x="553168" y="1308125"/>
                  <a:pt x="521806" y="1304205"/>
                </a:cubicBezTo>
                <a:cubicBezTo>
                  <a:pt x="509474" y="1281255"/>
                  <a:pt x="487586" y="1267862"/>
                  <a:pt x="471334" y="1248750"/>
                </a:cubicBezTo>
                <a:cubicBezTo>
                  <a:pt x="473783" y="1232825"/>
                  <a:pt x="462267" y="1230946"/>
                  <a:pt x="466269" y="1213469"/>
                </a:cubicBezTo>
                <a:cubicBezTo>
                  <a:pt x="458000" y="1204751"/>
                  <a:pt x="454085" y="1194475"/>
                  <a:pt x="452888" y="1183239"/>
                </a:cubicBezTo>
                <a:close/>
                <a:moveTo>
                  <a:pt x="430987" y="244931"/>
                </a:moveTo>
                <a:cubicBezTo>
                  <a:pt x="430987" y="238233"/>
                  <a:pt x="430987" y="231455"/>
                  <a:pt x="430987" y="224759"/>
                </a:cubicBezTo>
                <a:cubicBezTo>
                  <a:pt x="450099" y="225820"/>
                  <a:pt x="476478" y="219613"/>
                  <a:pt x="476396" y="239867"/>
                </a:cubicBezTo>
                <a:cubicBezTo>
                  <a:pt x="463819" y="244114"/>
                  <a:pt x="449363" y="246483"/>
                  <a:pt x="430987" y="244931"/>
                </a:cubicBezTo>
                <a:close/>
                <a:moveTo>
                  <a:pt x="360342" y="835087"/>
                </a:moveTo>
                <a:cubicBezTo>
                  <a:pt x="363037" y="831085"/>
                  <a:pt x="365569" y="826919"/>
                  <a:pt x="365407" y="819977"/>
                </a:cubicBezTo>
                <a:cubicBezTo>
                  <a:pt x="381250" y="817527"/>
                  <a:pt x="385089" y="827165"/>
                  <a:pt x="395706" y="830104"/>
                </a:cubicBezTo>
                <a:cubicBezTo>
                  <a:pt x="384762" y="840967"/>
                  <a:pt x="370877" y="849053"/>
                  <a:pt x="360342" y="835087"/>
                </a:cubicBezTo>
                <a:close/>
                <a:moveTo>
                  <a:pt x="337096" y="953041"/>
                </a:moveTo>
                <a:cubicBezTo>
                  <a:pt x="338760" y="940484"/>
                  <a:pt x="342293" y="928111"/>
                  <a:pt x="345233" y="915778"/>
                </a:cubicBezTo>
                <a:cubicBezTo>
                  <a:pt x="357974" y="908223"/>
                  <a:pt x="374553" y="905223"/>
                  <a:pt x="389744" y="906866"/>
                </a:cubicBezTo>
                <a:cubicBezTo>
                  <a:pt x="404935" y="908510"/>
                  <a:pt x="418737" y="914799"/>
                  <a:pt x="425924" y="925824"/>
                </a:cubicBezTo>
                <a:cubicBezTo>
                  <a:pt x="426006" y="947793"/>
                  <a:pt x="427639" y="971234"/>
                  <a:pt x="420861" y="986343"/>
                </a:cubicBezTo>
                <a:cubicBezTo>
                  <a:pt x="400035" y="990753"/>
                  <a:pt x="386232" y="1002105"/>
                  <a:pt x="365406" y="1006515"/>
                </a:cubicBezTo>
                <a:cubicBezTo>
                  <a:pt x="364916" y="993612"/>
                  <a:pt x="346621" y="998430"/>
                  <a:pt x="340168" y="991406"/>
                </a:cubicBezTo>
                <a:cubicBezTo>
                  <a:pt x="335636" y="978338"/>
                  <a:pt x="335432" y="965598"/>
                  <a:pt x="337096" y="953041"/>
                </a:cubicBezTo>
                <a:close/>
                <a:moveTo>
                  <a:pt x="333776" y="0"/>
                </a:moveTo>
                <a:lnTo>
                  <a:pt x="367872" y="0"/>
                </a:lnTo>
                <a:lnTo>
                  <a:pt x="374737" y="11169"/>
                </a:lnTo>
                <a:cubicBezTo>
                  <a:pt x="379576" y="18927"/>
                  <a:pt x="383824" y="27279"/>
                  <a:pt x="385580" y="38140"/>
                </a:cubicBezTo>
                <a:cubicBezTo>
                  <a:pt x="396849" y="60518"/>
                  <a:pt x="424209" y="66807"/>
                  <a:pt x="420860" y="103722"/>
                </a:cubicBezTo>
                <a:cubicBezTo>
                  <a:pt x="395543" y="95392"/>
                  <a:pt x="377759" y="79568"/>
                  <a:pt x="363854" y="59865"/>
                </a:cubicBezTo>
                <a:close/>
                <a:moveTo>
                  <a:pt x="326840" y="2438375"/>
                </a:moveTo>
                <a:cubicBezTo>
                  <a:pt x="323605" y="2424956"/>
                  <a:pt x="327939" y="2410800"/>
                  <a:pt x="343815" y="2408067"/>
                </a:cubicBezTo>
                <a:cubicBezTo>
                  <a:pt x="348350" y="2407287"/>
                  <a:pt x="353829" y="2407438"/>
                  <a:pt x="360341" y="2408806"/>
                </a:cubicBezTo>
                <a:cubicBezTo>
                  <a:pt x="372919" y="2426693"/>
                  <a:pt x="372674" y="2452746"/>
                  <a:pt x="355278" y="2464261"/>
                </a:cubicBezTo>
                <a:cubicBezTo>
                  <a:pt x="340879" y="2464476"/>
                  <a:pt x="330075" y="2451794"/>
                  <a:pt x="326840" y="2438375"/>
                </a:cubicBezTo>
                <a:close/>
                <a:moveTo>
                  <a:pt x="289697" y="2065871"/>
                </a:moveTo>
                <a:cubicBezTo>
                  <a:pt x="292147" y="2038021"/>
                  <a:pt x="315831" y="2031405"/>
                  <a:pt x="325060" y="2010334"/>
                </a:cubicBezTo>
                <a:cubicBezTo>
                  <a:pt x="343927" y="2010661"/>
                  <a:pt x="359933" y="2008129"/>
                  <a:pt x="370469" y="2000207"/>
                </a:cubicBezTo>
                <a:cubicBezTo>
                  <a:pt x="408690" y="2027240"/>
                  <a:pt x="387129" y="2075426"/>
                  <a:pt x="375452" y="2116261"/>
                </a:cubicBezTo>
                <a:cubicBezTo>
                  <a:pt x="329226" y="2117077"/>
                  <a:pt x="321468" y="2079509"/>
                  <a:pt x="289697" y="2065871"/>
                </a:cubicBezTo>
                <a:close/>
                <a:moveTo>
                  <a:pt x="254413" y="2716463"/>
                </a:moveTo>
                <a:cubicBezTo>
                  <a:pt x="267971" y="2716789"/>
                  <a:pt x="278671" y="2727979"/>
                  <a:pt x="269523" y="2736635"/>
                </a:cubicBezTo>
                <a:cubicBezTo>
                  <a:pt x="256293" y="2738187"/>
                  <a:pt x="253026" y="2729613"/>
                  <a:pt x="254413" y="2716463"/>
                </a:cubicBezTo>
                <a:close/>
                <a:moveTo>
                  <a:pt x="249351" y="1874106"/>
                </a:moveTo>
                <a:cubicBezTo>
                  <a:pt x="247880" y="1860795"/>
                  <a:pt x="256375" y="1857609"/>
                  <a:pt x="269523" y="1858999"/>
                </a:cubicBezTo>
                <a:cubicBezTo>
                  <a:pt x="270993" y="1872147"/>
                  <a:pt x="267727" y="1880640"/>
                  <a:pt x="254414" y="1879171"/>
                </a:cubicBezTo>
                <a:cubicBezTo>
                  <a:pt x="255395" y="1874924"/>
                  <a:pt x="252454" y="1874352"/>
                  <a:pt x="249351" y="1874106"/>
                </a:cubicBezTo>
                <a:close/>
                <a:moveTo>
                  <a:pt x="229729" y="768352"/>
                </a:moveTo>
                <a:cubicBezTo>
                  <a:pt x="228504" y="760623"/>
                  <a:pt x="232159" y="753293"/>
                  <a:pt x="244369" y="754396"/>
                </a:cubicBezTo>
                <a:cubicBezTo>
                  <a:pt x="254169" y="763789"/>
                  <a:pt x="245920" y="772854"/>
                  <a:pt x="244369" y="784697"/>
                </a:cubicBezTo>
                <a:cubicBezTo>
                  <a:pt x="237059" y="784207"/>
                  <a:pt x="230954" y="776080"/>
                  <a:pt x="229729" y="768352"/>
                </a:cubicBezTo>
                <a:close/>
                <a:moveTo>
                  <a:pt x="228872" y="969221"/>
                </a:moveTo>
                <a:cubicBezTo>
                  <a:pt x="230362" y="959411"/>
                  <a:pt x="236161" y="951958"/>
                  <a:pt x="249351" y="956124"/>
                </a:cubicBezTo>
                <a:cubicBezTo>
                  <a:pt x="247880" y="973030"/>
                  <a:pt x="256129" y="999817"/>
                  <a:pt x="234242" y="996469"/>
                </a:cubicBezTo>
                <a:cubicBezTo>
                  <a:pt x="230199" y="991201"/>
                  <a:pt x="227382" y="979032"/>
                  <a:pt x="228872" y="969221"/>
                </a:cubicBezTo>
                <a:close/>
                <a:moveTo>
                  <a:pt x="186393" y="1779236"/>
                </a:moveTo>
                <a:cubicBezTo>
                  <a:pt x="186648" y="1770956"/>
                  <a:pt x="190262" y="1761523"/>
                  <a:pt x="193896" y="1753070"/>
                </a:cubicBezTo>
                <a:cubicBezTo>
                  <a:pt x="222970" y="1780839"/>
                  <a:pt x="228197" y="1736735"/>
                  <a:pt x="264541" y="1742943"/>
                </a:cubicBezTo>
                <a:cubicBezTo>
                  <a:pt x="278343" y="1752091"/>
                  <a:pt x="280304" y="1799705"/>
                  <a:pt x="264541" y="1808525"/>
                </a:cubicBezTo>
                <a:cubicBezTo>
                  <a:pt x="249268" y="1806973"/>
                  <a:pt x="250412" y="1789087"/>
                  <a:pt x="234322" y="1788352"/>
                </a:cubicBezTo>
                <a:cubicBezTo>
                  <a:pt x="218724" y="1787863"/>
                  <a:pt x="206310" y="1790640"/>
                  <a:pt x="199041" y="1798479"/>
                </a:cubicBezTo>
                <a:cubicBezTo>
                  <a:pt x="189240" y="1794640"/>
                  <a:pt x="186137" y="1787515"/>
                  <a:pt x="186393" y="1779236"/>
                </a:cubicBezTo>
                <a:close/>
                <a:moveTo>
                  <a:pt x="184208" y="2503362"/>
                </a:moveTo>
                <a:cubicBezTo>
                  <a:pt x="182360" y="2492969"/>
                  <a:pt x="183769" y="2481290"/>
                  <a:pt x="188913" y="2474307"/>
                </a:cubicBezTo>
                <a:cubicBezTo>
                  <a:pt x="196182" y="2474633"/>
                  <a:pt x="204432" y="2473940"/>
                  <a:pt x="211782" y="2474144"/>
                </a:cubicBezTo>
                <a:cubicBezTo>
                  <a:pt x="219132" y="2474348"/>
                  <a:pt x="225584" y="2475451"/>
                  <a:pt x="229260" y="2479371"/>
                </a:cubicBezTo>
                <a:cubicBezTo>
                  <a:pt x="229260" y="2489498"/>
                  <a:pt x="229260" y="2499545"/>
                  <a:pt x="229260" y="2509589"/>
                </a:cubicBezTo>
                <a:cubicBezTo>
                  <a:pt x="223869" y="2519391"/>
                  <a:pt x="205982" y="2516614"/>
                  <a:pt x="199040" y="2524699"/>
                </a:cubicBezTo>
                <a:cubicBezTo>
                  <a:pt x="191159" y="2522862"/>
                  <a:pt x="186055" y="2513755"/>
                  <a:pt x="184208" y="2503362"/>
                </a:cubicBezTo>
                <a:close/>
                <a:moveTo>
                  <a:pt x="173723" y="108787"/>
                </a:moveTo>
                <a:cubicBezTo>
                  <a:pt x="172335" y="100619"/>
                  <a:pt x="178459" y="100047"/>
                  <a:pt x="178786" y="93677"/>
                </a:cubicBezTo>
                <a:cubicBezTo>
                  <a:pt x="200756" y="85347"/>
                  <a:pt x="202308" y="56680"/>
                  <a:pt x="229260" y="53332"/>
                </a:cubicBezTo>
                <a:cubicBezTo>
                  <a:pt x="240449" y="76526"/>
                  <a:pt x="203370" y="89920"/>
                  <a:pt x="199040" y="113849"/>
                </a:cubicBezTo>
                <a:cubicBezTo>
                  <a:pt x="186872" y="115810"/>
                  <a:pt x="188016" y="104539"/>
                  <a:pt x="173723" y="108787"/>
                </a:cubicBezTo>
                <a:close/>
                <a:moveTo>
                  <a:pt x="138442" y="2464261"/>
                </a:moveTo>
                <a:cubicBezTo>
                  <a:pt x="138727" y="2457850"/>
                  <a:pt x="143423" y="2454870"/>
                  <a:pt x="148854" y="2454349"/>
                </a:cubicBezTo>
                <a:cubicBezTo>
                  <a:pt x="154286" y="2453828"/>
                  <a:pt x="160452" y="2455768"/>
                  <a:pt x="163679" y="2459199"/>
                </a:cubicBezTo>
                <a:cubicBezTo>
                  <a:pt x="161881" y="2465813"/>
                  <a:pt x="154776" y="2467120"/>
                  <a:pt x="153633" y="2474307"/>
                </a:cubicBezTo>
                <a:cubicBezTo>
                  <a:pt x="146935" y="2472593"/>
                  <a:pt x="145629" y="2465487"/>
                  <a:pt x="138442" y="2464261"/>
                </a:cubicBezTo>
                <a:close/>
                <a:moveTo>
                  <a:pt x="118270" y="885478"/>
                </a:moveTo>
                <a:cubicBezTo>
                  <a:pt x="118351" y="868980"/>
                  <a:pt x="137422" y="862080"/>
                  <a:pt x="154500" y="864641"/>
                </a:cubicBezTo>
                <a:cubicBezTo>
                  <a:pt x="171580" y="867204"/>
                  <a:pt x="186669" y="879231"/>
                  <a:pt x="178788" y="900588"/>
                </a:cubicBezTo>
                <a:cubicBezTo>
                  <a:pt x="164005" y="907775"/>
                  <a:pt x="112552" y="914962"/>
                  <a:pt x="118270" y="885478"/>
                </a:cubicBezTo>
                <a:close/>
                <a:moveTo>
                  <a:pt x="37496" y="3109872"/>
                </a:moveTo>
                <a:cubicBezTo>
                  <a:pt x="37496" y="3098111"/>
                  <a:pt x="37496" y="3086351"/>
                  <a:pt x="37496" y="3074590"/>
                </a:cubicBezTo>
                <a:cubicBezTo>
                  <a:pt x="53341" y="3072141"/>
                  <a:pt x="50808" y="3088147"/>
                  <a:pt x="62732" y="3089700"/>
                </a:cubicBezTo>
                <a:cubicBezTo>
                  <a:pt x="75146" y="3089045"/>
                  <a:pt x="87071" y="3088965"/>
                  <a:pt x="92951" y="3094763"/>
                </a:cubicBezTo>
                <a:cubicBezTo>
                  <a:pt x="100546" y="3100970"/>
                  <a:pt x="95238" y="3111996"/>
                  <a:pt x="98015" y="3119999"/>
                </a:cubicBezTo>
                <a:cubicBezTo>
                  <a:pt x="102098" y="3131760"/>
                  <a:pt x="110755" y="3138375"/>
                  <a:pt x="118188" y="3145154"/>
                </a:cubicBezTo>
                <a:cubicBezTo>
                  <a:pt x="114267" y="3149645"/>
                  <a:pt x="112715" y="3156588"/>
                  <a:pt x="113124" y="3165327"/>
                </a:cubicBezTo>
                <a:cubicBezTo>
                  <a:pt x="88215" y="3158058"/>
                  <a:pt x="66735" y="3151933"/>
                  <a:pt x="52606" y="3130045"/>
                </a:cubicBezTo>
                <a:cubicBezTo>
                  <a:pt x="47705" y="3122449"/>
                  <a:pt x="53995" y="3108320"/>
                  <a:pt x="37496" y="3109872"/>
                </a:cubicBezTo>
                <a:close/>
                <a:moveTo>
                  <a:pt x="0" y="691235"/>
                </a:moveTo>
                <a:lnTo>
                  <a:pt x="0" y="94003"/>
                </a:lnTo>
                <a:lnTo>
                  <a:pt x="16751" y="94003"/>
                </a:lnTo>
                <a:cubicBezTo>
                  <a:pt x="33168" y="92696"/>
                  <a:pt x="27451" y="113604"/>
                  <a:pt x="41907" y="114175"/>
                </a:cubicBezTo>
                <a:cubicBezTo>
                  <a:pt x="79149" y="114993"/>
                  <a:pt x="86744" y="116137"/>
                  <a:pt x="122598" y="114175"/>
                </a:cubicBezTo>
                <a:cubicBezTo>
                  <a:pt x="144159" y="117850"/>
                  <a:pt x="144567" y="142599"/>
                  <a:pt x="178054" y="134349"/>
                </a:cubicBezTo>
                <a:cubicBezTo>
                  <a:pt x="175684" y="150193"/>
                  <a:pt x="191610" y="147661"/>
                  <a:pt x="193162" y="159586"/>
                </a:cubicBezTo>
                <a:cubicBezTo>
                  <a:pt x="210803" y="148559"/>
                  <a:pt x="220031" y="152071"/>
                  <a:pt x="243635" y="154521"/>
                </a:cubicBezTo>
                <a:cubicBezTo>
                  <a:pt x="262665" y="153378"/>
                  <a:pt x="268135" y="138677"/>
                  <a:pt x="283980" y="134349"/>
                </a:cubicBezTo>
                <a:cubicBezTo>
                  <a:pt x="324000" y="129693"/>
                  <a:pt x="338537" y="150438"/>
                  <a:pt x="364672" y="159586"/>
                </a:cubicBezTo>
                <a:cubicBezTo>
                  <a:pt x="389745" y="167753"/>
                  <a:pt x="384600" y="130592"/>
                  <a:pt x="399955" y="144476"/>
                </a:cubicBezTo>
                <a:cubicBezTo>
                  <a:pt x="398402" y="178288"/>
                  <a:pt x="373982" y="189150"/>
                  <a:pt x="359608" y="210058"/>
                </a:cubicBezTo>
                <a:cubicBezTo>
                  <a:pt x="360668" y="231292"/>
                  <a:pt x="361405" y="252283"/>
                  <a:pt x="344499" y="255467"/>
                </a:cubicBezTo>
                <a:cubicBezTo>
                  <a:pt x="357649" y="277600"/>
                  <a:pt x="361078" y="309533"/>
                  <a:pt x="359608" y="346285"/>
                </a:cubicBezTo>
                <a:cubicBezTo>
                  <a:pt x="354871" y="361720"/>
                  <a:pt x="343846" y="370950"/>
                  <a:pt x="339435" y="386631"/>
                </a:cubicBezTo>
                <a:cubicBezTo>
                  <a:pt x="343437" y="396105"/>
                  <a:pt x="347847" y="405089"/>
                  <a:pt x="349562" y="416932"/>
                </a:cubicBezTo>
                <a:cubicBezTo>
                  <a:pt x="350133" y="439309"/>
                  <a:pt x="335434" y="446496"/>
                  <a:pt x="339435" y="472386"/>
                </a:cubicBezTo>
                <a:cubicBezTo>
                  <a:pt x="333637" y="493456"/>
                  <a:pt x="314118" y="500889"/>
                  <a:pt x="309134" y="522858"/>
                </a:cubicBezTo>
                <a:cubicBezTo>
                  <a:pt x="283490" y="517468"/>
                  <a:pt x="278099" y="532169"/>
                  <a:pt x="268789" y="543030"/>
                </a:cubicBezTo>
                <a:cubicBezTo>
                  <a:pt x="266748" y="555200"/>
                  <a:pt x="277937" y="553975"/>
                  <a:pt x="273853" y="568267"/>
                </a:cubicBezTo>
                <a:cubicBezTo>
                  <a:pt x="278998" y="579947"/>
                  <a:pt x="297048" y="578640"/>
                  <a:pt x="314199" y="578314"/>
                </a:cubicBezTo>
                <a:cubicBezTo>
                  <a:pt x="324897" y="594566"/>
                  <a:pt x="345479" y="600854"/>
                  <a:pt x="364672" y="608613"/>
                </a:cubicBezTo>
                <a:cubicBezTo>
                  <a:pt x="381740" y="607143"/>
                  <a:pt x="393582" y="600610"/>
                  <a:pt x="415063" y="603549"/>
                </a:cubicBezTo>
                <a:cubicBezTo>
                  <a:pt x="435399" y="605101"/>
                  <a:pt x="435071" y="627316"/>
                  <a:pt x="460472" y="623723"/>
                </a:cubicBezTo>
                <a:cubicBezTo>
                  <a:pt x="476398" y="615146"/>
                  <a:pt x="466760" y="600282"/>
                  <a:pt x="465536" y="583376"/>
                </a:cubicBezTo>
                <a:cubicBezTo>
                  <a:pt x="473457" y="561081"/>
                  <a:pt x="481053" y="538376"/>
                  <a:pt x="480725" y="507749"/>
                </a:cubicBezTo>
                <a:cubicBezTo>
                  <a:pt x="472068" y="489455"/>
                  <a:pt x="468149" y="466506"/>
                  <a:pt x="470599" y="437103"/>
                </a:cubicBezTo>
                <a:cubicBezTo>
                  <a:pt x="467169" y="418646"/>
                  <a:pt x="450345" y="413665"/>
                  <a:pt x="445362" y="396758"/>
                </a:cubicBezTo>
                <a:cubicBezTo>
                  <a:pt x="443321" y="376259"/>
                  <a:pt x="466841" y="381240"/>
                  <a:pt x="470599" y="366541"/>
                </a:cubicBezTo>
                <a:cubicBezTo>
                  <a:pt x="473865" y="344733"/>
                  <a:pt x="461859" y="338282"/>
                  <a:pt x="455489" y="326194"/>
                </a:cubicBezTo>
                <a:cubicBezTo>
                  <a:pt x="459655" y="310186"/>
                  <a:pt x="470190" y="300550"/>
                  <a:pt x="480725" y="290913"/>
                </a:cubicBezTo>
                <a:cubicBezTo>
                  <a:pt x="519275" y="285930"/>
                  <a:pt x="518622" y="320313"/>
                  <a:pt x="551289" y="321213"/>
                </a:cubicBezTo>
                <a:cubicBezTo>
                  <a:pt x="534792" y="355841"/>
                  <a:pt x="564603" y="384181"/>
                  <a:pt x="596699" y="386713"/>
                </a:cubicBezTo>
                <a:cubicBezTo>
                  <a:pt x="592778" y="401332"/>
                  <a:pt x="572279" y="399372"/>
                  <a:pt x="561416" y="406885"/>
                </a:cubicBezTo>
                <a:cubicBezTo>
                  <a:pt x="557579" y="425833"/>
                  <a:pt x="580692" y="417829"/>
                  <a:pt x="581590" y="432121"/>
                </a:cubicBezTo>
                <a:cubicBezTo>
                  <a:pt x="581018" y="463565"/>
                  <a:pt x="573178" y="487658"/>
                  <a:pt x="576526" y="522940"/>
                </a:cubicBezTo>
                <a:cubicBezTo>
                  <a:pt x="593840" y="530862"/>
                  <a:pt x="618261" y="552831"/>
                  <a:pt x="606744" y="573413"/>
                </a:cubicBezTo>
                <a:cubicBezTo>
                  <a:pt x="587389" y="584601"/>
                  <a:pt x="584611" y="566225"/>
                  <a:pt x="571463" y="558222"/>
                </a:cubicBezTo>
                <a:cubicBezTo>
                  <a:pt x="552433" y="562550"/>
                  <a:pt x="565092" y="594484"/>
                  <a:pt x="571463" y="603631"/>
                </a:cubicBezTo>
                <a:cubicBezTo>
                  <a:pt x="557661" y="625110"/>
                  <a:pt x="564031" y="666845"/>
                  <a:pt x="556354" y="694449"/>
                </a:cubicBezTo>
                <a:cubicBezTo>
                  <a:pt x="545736" y="704004"/>
                  <a:pt x="530545" y="708905"/>
                  <a:pt x="516008" y="714622"/>
                </a:cubicBezTo>
                <a:cubicBezTo>
                  <a:pt x="516008" y="724749"/>
                  <a:pt x="516008" y="734795"/>
                  <a:pt x="516008" y="744922"/>
                </a:cubicBezTo>
                <a:cubicBezTo>
                  <a:pt x="497142" y="754559"/>
                  <a:pt x="485544" y="771547"/>
                  <a:pt x="470599" y="785267"/>
                </a:cubicBezTo>
                <a:cubicBezTo>
                  <a:pt x="470844" y="801848"/>
                  <a:pt x="479174" y="810341"/>
                  <a:pt x="475662" y="830677"/>
                </a:cubicBezTo>
                <a:cubicBezTo>
                  <a:pt x="458104" y="851013"/>
                  <a:pt x="414001" y="839253"/>
                  <a:pt x="405098" y="820550"/>
                </a:cubicBezTo>
                <a:cubicBezTo>
                  <a:pt x="408365" y="790249"/>
                  <a:pt x="431315" y="779469"/>
                  <a:pt x="455571" y="770077"/>
                </a:cubicBezTo>
                <a:cubicBezTo>
                  <a:pt x="455571" y="753253"/>
                  <a:pt x="439155" y="752844"/>
                  <a:pt x="440380" y="734795"/>
                </a:cubicBezTo>
                <a:cubicBezTo>
                  <a:pt x="437522" y="722545"/>
                  <a:pt x="436052" y="708823"/>
                  <a:pt x="420208" y="709559"/>
                </a:cubicBezTo>
                <a:cubicBezTo>
                  <a:pt x="398402" y="706128"/>
                  <a:pt x="406651" y="732999"/>
                  <a:pt x="405098" y="749904"/>
                </a:cubicBezTo>
                <a:cubicBezTo>
                  <a:pt x="393338" y="751537"/>
                  <a:pt x="384272" y="755948"/>
                  <a:pt x="374799" y="760031"/>
                </a:cubicBezTo>
                <a:cubicBezTo>
                  <a:pt x="350215" y="754396"/>
                  <a:pt x="345969" y="728342"/>
                  <a:pt x="319344" y="724749"/>
                </a:cubicBezTo>
                <a:cubicBezTo>
                  <a:pt x="324734" y="705884"/>
                  <a:pt x="306849" y="710376"/>
                  <a:pt x="309216" y="694531"/>
                </a:cubicBezTo>
                <a:cubicBezTo>
                  <a:pt x="321712" y="686853"/>
                  <a:pt x="348338" y="693306"/>
                  <a:pt x="359689" y="684404"/>
                </a:cubicBezTo>
                <a:cubicBezTo>
                  <a:pt x="359689" y="675991"/>
                  <a:pt x="359689" y="667580"/>
                  <a:pt x="359689" y="659248"/>
                </a:cubicBezTo>
                <a:cubicBezTo>
                  <a:pt x="355850" y="646263"/>
                  <a:pt x="343599" y="641690"/>
                  <a:pt x="324408" y="644141"/>
                </a:cubicBezTo>
                <a:cubicBezTo>
                  <a:pt x="319344" y="637443"/>
                  <a:pt x="319589" y="625356"/>
                  <a:pt x="309298" y="623967"/>
                </a:cubicBezTo>
                <a:cubicBezTo>
                  <a:pt x="261193" y="630501"/>
                  <a:pt x="235549" y="626499"/>
                  <a:pt x="213498" y="598731"/>
                </a:cubicBezTo>
                <a:cubicBezTo>
                  <a:pt x="207046" y="617433"/>
                  <a:pt x="205249" y="640954"/>
                  <a:pt x="203452" y="664313"/>
                </a:cubicBezTo>
                <a:cubicBezTo>
                  <a:pt x="235795" y="668152"/>
                  <a:pt x="242329" y="646018"/>
                  <a:pt x="258908" y="634012"/>
                </a:cubicBezTo>
                <a:cubicBezTo>
                  <a:pt x="268953" y="640792"/>
                  <a:pt x="282919" y="643651"/>
                  <a:pt x="294189" y="649121"/>
                </a:cubicBezTo>
                <a:cubicBezTo>
                  <a:pt x="294189" y="659248"/>
                  <a:pt x="294189" y="669295"/>
                  <a:pt x="294189" y="679340"/>
                </a:cubicBezTo>
                <a:cubicBezTo>
                  <a:pt x="278589" y="690610"/>
                  <a:pt x="254497" y="693387"/>
                  <a:pt x="243798" y="709640"/>
                </a:cubicBezTo>
                <a:cubicBezTo>
                  <a:pt x="222319" y="700819"/>
                  <a:pt x="206719" y="686200"/>
                  <a:pt x="198389" y="664231"/>
                </a:cubicBezTo>
                <a:cubicBezTo>
                  <a:pt x="180830" y="683668"/>
                  <a:pt x="150937" y="690774"/>
                  <a:pt x="132807" y="709640"/>
                </a:cubicBezTo>
                <a:cubicBezTo>
                  <a:pt x="112634" y="709640"/>
                  <a:pt x="92461" y="709640"/>
                  <a:pt x="72288" y="709640"/>
                </a:cubicBezTo>
                <a:cubicBezTo>
                  <a:pt x="60364" y="691265"/>
                  <a:pt x="35455" y="685956"/>
                  <a:pt x="1643" y="689467"/>
                </a:cubicBezTo>
                <a:close/>
                <a:moveTo>
                  <a:pt x="0" y="2483026"/>
                </a:moveTo>
                <a:lnTo>
                  <a:pt x="0" y="1693051"/>
                </a:lnTo>
                <a:lnTo>
                  <a:pt x="6053" y="1707549"/>
                </a:lnTo>
                <a:cubicBezTo>
                  <a:pt x="11341" y="1723608"/>
                  <a:pt x="12831" y="1739677"/>
                  <a:pt x="2214" y="1752990"/>
                </a:cubicBezTo>
                <a:cubicBezTo>
                  <a:pt x="662" y="1764586"/>
                  <a:pt x="16833" y="1758625"/>
                  <a:pt x="17405" y="1768097"/>
                </a:cubicBezTo>
                <a:cubicBezTo>
                  <a:pt x="37089" y="1765566"/>
                  <a:pt x="25900" y="1743923"/>
                  <a:pt x="27451" y="1727753"/>
                </a:cubicBezTo>
                <a:cubicBezTo>
                  <a:pt x="29003" y="1712235"/>
                  <a:pt x="36517" y="1698025"/>
                  <a:pt x="32515" y="1682343"/>
                </a:cubicBezTo>
                <a:cubicBezTo>
                  <a:pt x="56607" y="1670909"/>
                  <a:pt x="83150" y="1671645"/>
                  <a:pt x="98096" y="1692389"/>
                </a:cubicBezTo>
                <a:cubicBezTo>
                  <a:pt x="96300" y="1732571"/>
                  <a:pt x="57424" y="1735756"/>
                  <a:pt x="52689" y="1773080"/>
                </a:cubicBezTo>
                <a:cubicBezTo>
                  <a:pt x="59711" y="1798072"/>
                  <a:pt x="92543" y="1797091"/>
                  <a:pt x="103160" y="1818489"/>
                </a:cubicBezTo>
                <a:cubicBezTo>
                  <a:pt x="125130" y="1811874"/>
                  <a:pt x="154940" y="1813099"/>
                  <a:pt x="178788" y="1808361"/>
                </a:cubicBezTo>
                <a:cubicBezTo>
                  <a:pt x="183688" y="1850505"/>
                  <a:pt x="191610" y="1889706"/>
                  <a:pt x="249351" y="1879007"/>
                </a:cubicBezTo>
                <a:cubicBezTo>
                  <a:pt x="249351" y="1889134"/>
                  <a:pt x="249351" y="1899181"/>
                  <a:pt x="249351" y="1909308"/>
                </a:cubicBezTo>
                <a:cubicBezTo>
                  <a:pt x="250415" y="1927194"/>
                  <a:pt x="225668" y="1919271"/>
                  <a:pt x="229179" y="1939607"/>
                </a:cubicBezTo>
                <a:cubicBezTo>
                  <a:pt x="218643" y="1945814"/>
                  <a:pt x="210230" y="1954308"/>
                  <a:pt x="203943" y="1964844"/>
                </a:cubicBezTo>
                <a:cubicBezTo>
                  <a:pt x="188262" y="1964355"/>
                  <a:pt x="179769" y="1970969"/>
                  <a:pt x="168578" y="1974971"/>
                </a:cubicBezTo>
                <a:cubicBezTo>
                  <a:pt x="172827" y="1999309"/>
                  <a:pt x="180176" y="2020543"/>
                  <a:pt x="193816" y="2035488"/>
                </a:cubicBezTo>
                <a:cubicBezTo>
                  <a:pt x="207210" y="2035570"/>
                  <a:pt x="222645" y="2033611"/>
                  <a:pt x="229097" y="2040553"/>
                </a:cubicBezTo>
                <a:cubicBezTo>
                  <a:pt x="229097" y="2055662"/>
                  <a:pt x="229097" y="2070772"/>
                  <a:pt x="229097" y="2085962"/>
                </a:cubicBezTo>
                <a:cubicBezTo>
                  <a:pt x="230404" y="2102460"/>
                  <a:pt x="209495" y="2096661"/>
                  <a:pt x="208925" y="2111199"/>
                </a:cubicBezTo>
                <a:cubicBezTo>
                  <a:pt x="221585" y="2123693"/>
                  <a:pt x="234242" y="2136353"/>
                  <a:pt x="249269" y="2146480"/>
                </a:cubicBezTo>
                <a:cubicBezTo>
                  <a:pt x="268299" y="2150319"/>
                  <a:pt x="273445" y="2140354"/>
                  <a:pt x="289615" y="2141417"/>
                </a:cubicBezTo>
                <a:cubicBezTo>
                  <a:pt x="294107" y="2153749"/>
                  <a:pt x="301376" y="2163305"/>
                  <a:pt x="299743" y="2181763"/>
                </a:cubicBezTo>
                <a:cubicBezTo>
                  <a:pt x="270178" y="2187479"/>
                  <a:pt x="253435" y="2206019"/>
                  <a:pt x="229179" y="2217044"/>
                </a:cubicBezTo>
                <a:cubicBezTo>
                  <a:pt x="229179" y="2232235"/>
                  <a:pt x="229179" y="2247262"/>
                  <a:pt x="229179" y="2262453"/>
                </a:cubicBezTo>
                <a:cubicBezTo>
                  <a:pt x="244124" y="2279441"/>
                  <a:pt x="266993" y="2288588"/>
                  <a:pt x="279652" y="2307862"/>
                </a:cubicBezTo>
                <a:cubicBezTo>
                  <a:pt x="273853" y="2331629"/>
                  <a:pt x="264542" y="2332446"/>
                  <a:pt x="239306" y="2328036"/>
                </a:cubicBezTo>
                <a:cubicBezTo>
                  <a:pt x="233589" y="2339142"/>
                  <a:pt x="226320" y="2348617"/>
                  <a:pt x="229179" y="2368381"/>
                </a:cubicBezTo>
                <a:cubicBezTo>
                  <a:pt x="228853" y="2383163"/>
                  <a:pt x="217663" y="2387165"/>
                  <a:pt x="209006" y="2393617"/>
                </a:cubicBezTo>
                <a:cubicBezTo>
                  <a:pt x="212028" y="2411748"/>
                  <a:pt x="203207" y="2418037"/>
                  <a:pt x="198960" y="2428898"/>
                </a:cubicBezTo>
                <a:cubicBezTo>
                  <a:pt x="127743" y="2421630"/>
                  <a:pt x="92134" y="2449807"/>
                  <a:pt x="52689" y="2474308"/>
                </a:cubicBezTo>
                <a:cubicBezTo>
                  <a:pt x="31127" y="2471246"/>
                  <a:pt x="15731" y="2474349"/>
                  <a:pt x="3338" y="2480454"/>
                </a:cubicBezTo>
                <a:close/>
                <a:moveTo>
                  <a:pt x="0" y="2960304"/>
                </a:moveTo>
                <a:lnTo>
                  <a:pt x="0" y="2517162"/>
                </a:lnTo>
                <a:lnTo>
                  <a:pt x="4971" y="2519391"/>
                </a:lnTo>
                <a:cubicBezTo>
                  <a:pt x="18447" y="2519125"/>
                  <a:pt x="33536" y="2516450"/>
                  <a:pt x="47624" y="2519717"/>
                </a:cubicBezTo>
                <a:cubicBezTo>
                  <a:pt x="53096" y="2532703"/>
                  <a:pt x="60364" y="2543975"/>
                  <a:pt x="72860" y="2550018"/>
                </a:cubicBezTo>
                <a:cubicBezTo>
                  <a:pt x="69593" y="2568475"/>
                  <a:pt x="76208" y="2576888"/>
                  <a:pt x="82906" y="2585300"/>
                </a:cubicBezTo>
                <a:cubicBezTo>
                  <a:pt x="93033" y="2585300"/>
                  <a:pt x="103078" y="2585300"/>
                  <a:pt x="113205" y="2585300"/>
                </a:cubicBezTo>
                <a:cubicBezTo>
                  <a:pt x="136727" y="2613884"/>
                  <a:pt x="178379" y="2624338"/>
                  <a:pt x="188833" y="2665990"/>
                </a:cubicBezTo>
                <a:cubicBezTo>
                  <a:pt x="190222" y="2676363"/>
                  <a:pt x="207618" y="2670727"/>
                  <a:pt x="209006" y="2681099"/>
                </a:cubicBezTo>
                <a:cubicBezTo>
                  <a:pt x="205412" y="2707805"/>
                  <a:pt x="179605" y="2712216"/>
                  <a:pt x="183770" y="2746682"/>
                </a:cubicBezTo>
                <a:cubicBezTo>
                  <a:pt x="186138" y="2762526"/>
                  <a:pt x="170212" y="2759993"/>
                  <a:pt x="168660" y="2771918"/>
                </a:cubicBezTo>
                <a:cubicBezTo>
                  <a:pt x="160657" y="2811037"/>
                  <a:pt x="164331" y="2861755"/>
                  <a:pt x="163597" y="2908064"/>
                </a:cubicBezTo>
                <a:cubicBezTo>
                  <a:pt x="140157" y="2918191"/>
                  <a:pt x="132971" y="2944653"/>
                  <a:pt x="113205" y="2958535"/>
                </a:cubicBezTo>
                <a:cubicBezTo>
                  <a:pt x="81661" y="2961047"/>
                  <a:pt x="42581" y="2956025"/>
                  <a:pt x="10817" y="2958318"/>
                </a:cubicBezTo>
                <a:close/>
                <a:moveTo>
                  <a:pt x="0" y="3044311"/>
                </a:moveTo>
                <a:lnTo>
                  <a:pt x="0" y="2993546"/>
                </a:lnTo>
                <a:lnTo>
                  <a:pt x="17405" y="3008927"/>
                </a:lnTo>
                <a:cubicBezTo>
                  <a:pt x="18712" y="3023709"/>
                  <a:pt x="5972" y="3024445"/>
                  <a:pt x="7278" y="3039146"/>
                </a:cubicBezTo>
                <a:cubicBezTo>
                  <a:pt x="14629" y="3048538"/>
                  <a:pt x="34965" y="3045108"/>
                  <a:pt x="32515" y="3064382"/>
                </a:cubicBezTo>
                <a:cubicBezTo>
                  <a:pt x="22143" y="3074836"/>
                  <a:pt x="6870" y="3064382"/>
                  <a:pt x="7278" y="3049273"/>
                </a:cubicBezTo>
                <a:close/>
              </a:path>
            </a:pathLst>
          </a:custGeom>
          <a:gradFill>
            <a:gsLst>
              <a:gs pos="0">
                <a:schemeClr val="dk2"/>
              </a:gs>
              <a:gs pos="100000">
                <a:schemeClr val="lt2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" name="Google Shape;541;p15"/>
          <p:cNvSpPr/>
          <p:nvPr/>
        </p:nvSpPr>
        <p:spPr>
          <a:xfrm rot="5400000" flipH="1">
            <a:off x="10849398" y="5503384"/>
            <a:ext cx="789082" cy="1920168"/>
          </a:xfrm>
          <a:custGeom>
            <a:avLst/>
            <a:gdLst/>
            <a:ahLst/>
            <a:cxnLst/>
            <a:rect l="l" t="t" r="r" b="b"/>
            <a:pathLst>
              <a:path w="789082" h="1920168" extrusionOk="0">
                <a:moveTo>
                  <a:pt x="717571" y="1577313"/>
                </a:moveTo>
                <a:cubicBezTo>
                  <a:pt x="715609" y="1556732"/>
                  <a:pt x="739050" y="1561714"/>
                  <a:pt x="742807" y="1547013"/>
                </a:cubicBezTo>
                <a:cubicBezTo>
                  <a:pt x="753996" y="1557712"/>
                  <a:pt x="773841" y="1559672"/>
                  <a:pt x="768044" y="1587359"/>
                </a:cubicBezTo>
                <a:cubicBezTo>
                  <a:pt x="760612" y="1589972"/>
                  <a:pt x="755303" y="1594790"/>
                  <a:pt x="747870" y="1597486"/>
                </a:cubicBezTo>
                <a:cubicBezTo>
                  <a:pt x="730801" y="1597731"/>
                  <a:pt x="725982" y="1585725"/>
                  <a:pt x="717571" y="1577313"/>
                </a:cubicBezTo>
                <a:close/>
                <a:moveTo>
                  <a:pt x="651784" y="1859446"/>
                </a:moveTo>
                <a:cubicBezTo>
                  <a:pt x="651866" y="1851116"/>
                  <a:pt x="652887" y="1843725"/>
                  <a:pt x="657133" y="1839559"/>
                </a:cubicBezTo>
                <a:cubicBezTo>
                  <a:pt x="689068" y="1828451"/>
                  <a:pt x="686209" y="1871166"/>
                  <a:pt x="677305" y="1884968"/>
                </a:cubicBezTo>
                <a:cubicBezTo>
                  <a:pt x="668894" y="1884968"/>
                  <a:pt x="660482" y="1884968"/>
                  <a:pt x="652071" y="1884968"/>
                </a:cubicBezTo>
                <a:cubicBezTo>
                  <a:pt x="652561" y="1877045"/>
                  <a:pt x="651703" y="1867776"/>
                  <a:pt x="651784" y="1859446"/>
                </a:cubicBezTo>
                <a:close/>
                <a:moveTo>
                  <a:pt x="641943" y="629029"/>
                </a:moveTo>
                <a:cubicBezTo>
                  <a:pt x="651009" y="616208"/>
                  <a:pt x="649456" y="592767"/>
                  <a:pt x="677225" y="598730"/>
                </a:cubicBezTo>
                <a:cubicBezTo>
                  <a:pt x="684167" y="605264"/>
                  <a:pt x="682207" y="620618"/>
                  <a:pt x="682289" y="634012"/>
                </a:cubicBezTo>
                <a:cubicBezTo>
                  <a:pt x="659503" y="634992"/>
                  <a:pt x="657134" y="640219"/>
                  <a:pt x="641943" y="629029"/>
                </a:cubicBezTo>
                <a:close/>
                <a:moveTo>
                  <a:pt x="631898" y="366785"/>
                </a:moveTo>
                <a:cubicBezTo>
                  <a:pt x="631898" y="363436"/>
                  <a:pt x="631898" y="360087"/>
                  <a:pt x="631898" y="356658"/>
                </a:cubicBezTo>
                <a:cubicBezTo>
                  <a:pt x="627979" y="335913"/>
                  <a:pt x="656072" y="347183"/>
                  <a:pt x="652070" y="326439"/>
                </a:cubicBezTo>
                <a:cubicBezTo>
                  <a:pt x="674694" y="333217"/>
                  <a:pt x="683514" y="315251"/>
                  <a:pt x="697480" y="306266"/>
                </a:cubicBezTo>
                <a:cubicBezTo>
                  <a:pt x="707035" y="299977"/>
                  <a:pt x="717653" y="301121"/>
                  <a:pt x="722634" y="291075"/>
                </a:cubicBezTo>
                <a:cubicBezTo>
                  <a:pt x="734967" y="302263"/>
                  <a:pt x="748117" y="312636"/>
                  <a:pt x="768044" y="316312"/>
                </a:cubicBezTo>
                <a:cubicBezTo>
                  <a:pt x="769188" y="338853"/>
                  <a:pt x="780376" y="372011"/>
                  <a:pt x="768044" y="391939"/>
                </a:cubicBezTo>
                <a:cubicBezTo>
                  <a:pt x="751465" y="402229"/>
                  <a:pt x="717000" y="394716"/>
                  <a:pt x="692417" y="397003"/>
                </a:cubicBezTo>
                <a:cubicBezTo>
                  <a:pt x="672489" y="386631"/>
                  <a:pt x="651336" y="377565"/>
                  <a:pt x="631898" y="366785"/>
                </a:cubicBezTo>
                <a:close/>
                <a:moveTo>
                  <a:pt x="536015" y="371765"/>
                </a:moveTo>
                <a:cubicBezTo>
                  <a:pt x="539180" y="366579"/>
                  <a:pt x="542186" y="363700"/>
                  <a:pt x="545112" y="362450"/>
                </a:cubicBezTo>
                <a:cubicBezTo>
                  <a:pt x="553886" y="358699"/>
                  <a:pt x="561926" y="369601"/>
                  <a:pt x="571297" y="376830"/>
                </a:cubicBezTo>
                <a:cubicBezTo>
                  <a:pt x="581832" y="384915"/>
                  <a:pt x="591307" y="407946"/>
                  <a:pt x="576361" y="427222"/>
                </a:cubicBezTo>
                <a:cubicBezTo>
                  <a:pt x="567948" y="427222"/>
                  <a:pt x="559536" y="427222"/>
                  <a:pt x="551125" y="427222"/>
                </a:cubicBezTo>
                <a:cubicBezTo>
                  <a:pt x="532422" y="411458"/>
                  <a:pt x="557821" y="382874"/>
                  <a:pt x="536015" y="371765"/>
                </a:cubicBezTo>
                <a:close/>
                <a:moveTo>
                  <a:pt x="495669" y="598730"/>
                </a:moveTo>
                <a:cubicBezTo>
                  <a:pt x="495017" y="586317"/>
                  <a:pt x="494852" y="574393"/>
                  <a:pt x="500734" y="568431"/>
                </a:cubicBezTo>
                <a:cubicBezTo>
                  <a:pt x="513146" y="567777"/>
                  <a:pt x="525072" y="567695"/>
                  <a:pt x="530952" y="573493"/>
                </a:cubicBezTo>
                <a:cubicBezTo>
                  <a:pt x="530952" y="580271"/>
                  <a:pt x="530952" y="586969"/>
                  <a:pt x="530952" y="593667"/>
                </a:cubicBezTo>
                <a:cubicBezTo>
                  <a:pt x="524419" y="600689"/>
                  <a:pt x="509063" y="598648"/>
                  <a:pt x="495669" y="598730"/>
                </a:cubicBezTo>
                <a:close/>
                <a:moveTo>
                  <a:pt x="475281" y="1813867"/>
                </a:moveTo>
                <a:cubicBezTo>
                  <a:pt x="475345" y="1809060"/>
                  <a:pt x="476968" y="1804033"/>
                  <a:pt x="480562" y="1799214"/>
                </a:cubicBezTo>
                <a:cubicBezTo>
                  <a:pt x="495996" y="1795539"/>
                  <a:pt x="498935" y="1804358"/>
                  <a:pt x="510778" y="1804278"/>
                </a:cubicBezTo>
                <a:cubicBezTo>
                  <a:pt x="510696" y="1817672"/>
                  <a:pt x="512737" y="1833108"/>
                  <a:pt x="505715" y="1839559"/>
                </a:cubicBezTo>
                <a:cubicBezTo>
                  <a:pt x="488931" y="1840723"/>
                  <a:pt x="475088" y="1828289"/>
                  <a:pt x="475281" y="1813867"/>
                </a:cubicBezTo>
                <a:close/>
                <a:moveTo>
                  <a:pt x="440134" y="1814323"/>
                </a:moveTo>
                <a:cubicBezTo>
                  <a:pt x="443278" y="1806605"/>
                  <a:pt x="446953" y="1802583"/>
                  <a:pt x="451158" y="1801869"/>
                </a:cubicBezTo>
                <a:cubicBezTo>
                  <a:pt x="455365" y="1801154"/>
                  <a:pt x="460102" y="1803747"/>
                  <a:pt x="465370" y="1809261"/>
                </a:cubicBezTo>
                <a:cubicBezTo>
                  <a:pt x="464879" y="1822082"/>
                  <a:pt x="446585" y="1821183"/>
                  <a:pt x="440134" y="1814323"/>
                </a:cubicBezTo>
                <a:close/>
                <a:moveTo>
                  <a:pt x="407567" y="492885"/>
                </a:moveTo>
                <a:cubicBezTo>
                  <a:pt x="409262" y="481411"/>
                  <a:pt x="413427" y="470753"/>
                  <a:pt x="419960" y="462585"/>
                </a:cubicBezTo>
                <a:cubicBezTo>
                  <a:pt x="462430" y="458828"/>
                  <a:pt x="466596" y="493375"/>
                  <a:pt x="495670" y="502931"/>
                </a:cubicBezTo>
                <a:cubicBezTo>
                  <a:pt x="484400" y="520245"/>
                  <a:pt x="466922" y="531270"/>
                  <a:pt x="455325" y="548340"/>
                </a:cubicBezTo>
                <a:cubicBezTo>
                  <a:pt x="447157" y="546870"/>
                  <a:pt x="446668" y="553076"/>
                  <a:pt x="440215" y="553321"/>
                </a:cubicBezTo>
                <a:cubicBezTo>
                  <a:pt x="422248" y="552831"/>
                  <a:pt x="428700" y="527841"/>
                  <a:pt x="409997" y="528085"/>
                </a:cubicBezTo>
                <a:cubicBezTo>
                  <a:pt x="406648" y="516651"/>
                  <a:pt x="405873" y="504360"/>
                  <a:pt x="407567" y="492885"/>
                </a:cubicBezTo>
                <a:close/>
                <a:moveTo>
                  <a:pt x="394807" y="1617577"/>
                </a:moveTo>
                <a:cubicBezTo>
                  <a:pt x="417266" y="1623457"/>
                  <a:pt x="433519" y="1657677"/>
                  <a:pt x="420043" y="1683159"/>
                </a:cubicBezTo>
                <a:cubicBezTo>
                  <a:pt x="406976" y="1665926"/>
                  <a:pt x="392602" y="1650082"/>
                  <a:pt x="394807" y="1617577"/>
                </a:cubicBezTo>
                <a:close/>
                <a:moveTo>
                  <a:pt x="359605" y="1370604"/>
                </a:moveTo>
                <a:cubicBezTo>
                  <a:pt x="361238" y="1353779"/>
                  <a:pt x="374550" y="1348552"/>
                  <a:pt x="384677" y="1340221"/>
                </a:cubicBezTo>
                <a:cubicBezTo>
                  <a:pt x="397501" y="1332790"/>
                  <a:pt x="394560" y="1351329"/>
                  <a:pt x="404851" y="1355330"/>
                </a:cubicBezTo>
                <a:cubicBezTo>
                  <a:pt x="417101" y="1360069"/>
                  <a:pt x="431721" y="1352227"/>
                  <a:pt x="435069" y="1370440"/>
                </a:cubicBezTo>
                <a:cubicBezTo>
                  <a:pt x="451321" y="1369378"/>
                  <a:pt x="456385" y="1379342"/>
                  <a:pt x="475415" y="1375504"/>
                </a:cubicBezTo>
                <a:cubicBezTo>
                  <a:pt x="481131" y="1394942"/>
                  <a:pt x="497141" y="1404171"/>
                  <a:pt x="500651" y="1425976"/>
                </a:cubicBezTo>
                <a:cubicBezTo>
                  <a:pt x="514209" y="1429407"/>
                  <a:pt x="510370" y="1415523"/>
                  <a:pt x="515760" y="1410785"/>
                </a:cubicBezTo>
                <a:cubicBezTo>
                  <a:pt x="531687" y="1413236"/>
                  <a:pt x="535524" y="1403599"/>
                  <a:pt x="546060" y="1400741"/>
                </a:cubicBezTo>
                <a:cubicBezTo>
                  <a:pt x="542384" y="1381874"/>
                  <a:pt x="543201" y="1372563"/>
                  <a:pt x="551125" y="1355330"/>
                </a:cubicBezTo>
                <a:cubicBezTo>
                  <a:pt x="569255" y="1354024"/>
                  <a:pt x="569663" y="1370440"/>
                  <a:pt x="586488" y="1370440"/>
                </a:cubicBezTo>
                <a:cubicBezTo>
                  <a:pt x="605926" y="1366357"/>
                  <a:pt x="609683" y="1346593"/>
                  <a:pt x="626834" y="1340221"/>
                </a:cubicBezTo>
                <a:cubicBezTo>
                  <a:pt x="640717" y="1330584"/>
                  <a:pt x="653293" y="1319559"/>
                  <a:pt x="667178" y="1309922"/>
                </a:cubicBezTo>
                <a:cubicBezTo>
                  <a:pt x="667178" y="1303224"/>
                  <a:pt x="667178" y="1296446"/>
                  <a:pt x="667178" y="1289749"/>
                </a:cubicBezTo>
                <a:cubicBezTo>
                  <a:pt x="675346" y="1291219"/>
                  <a:pt x="675836" y="1285012"/>
                  <a:pt x="682288" y="1284686"/>
                </a:cubicBezTo>
                <a:cubicBezTo>
                  <a:pt x="680246" y="1272516"/>
                  <a:pt x="691516" y="1273741"/>
                  <a:pt x="687351" y="1259530"/>
                </a:cubicBezTo>
                <a:cubicBezTo>
                  <a:pt x="704829" y="1248423"/>
                  <a:pt x="711771" y="1226700"/>
                  <a:pt x="732760" y="1219185"/>
                </a:cubicBezTo>
                <a:cubicBezTo>
                  <a:pt x="733414" y="1199584"/>
                  <a:pt x="747624" y="1193704"/>
                  <a:pt x="757997" y="1183903"/>
                </a:cubicBezTo>
                <a:cubicBezTo>
                  <a:pt x="774740" y="1185701"/>
                  <a:pt x="779886" y="1199013"/>
                  <a:pt x="788297" y="1209140"/>
                </a:cubicBezTo>
                <a:cubicBezTo>
                  <a:pt x="780211" y="1227924"/>
                  <a:pt x="767961" y="1242625"/>
                  <a:pt x="773188" y="1274722"/>
                </a:cubicBezTo>
                <a:cubicBezTo>
                  <a:pt x="769431" y="1291954"/>
                  <a:pt x="793687" y="1281174"/>
                  <a:pt x="788297" y="1299958"/>
                </a:cubicBezTo>
                <a:cubicBezTo>
                  <a:pt x="762572" y="1301101"/>
                  <a:pt x="749096" y="1314577"/>
                  <a:pt x="747951" y="1340303"/>
                </a:cubicBezTo>
                <a:cubicBezTo>
                  <a:pt x="734558" y="1340303"/>
                  <a:pt x="719121" y="1338343"/>
                  <a:pt x="712669" y="1345367"/>
                </a:cubicBezTo>
                <a:cubicBezTo>
                  <a:pt x="711689" y="1356393"/>
                  <a:pt x="716753" y="1361456"/>
                  <a:pt x="727778" y="1360477"/>
                </a:cubicBezTo>
                <a:cubicBezTo>
                  <a:pt x="729985" y="1374442"/>
                  <a:pt x="708994" y="1365213"/>
                  <a:pt x="707606" y="1375585"/>
                </a:cubicBezTo>
                <a:cubicBezTo>
                  <a:pt x="696580" y="1389715"/>
                  <a:pt x="730311" y="1398453"/>
                  <a:pt x="712669" y="1420994"/>
                </a:cubicBezTo>
                <a:cubicBezTo>
                  <a:pt x="696416" y="1412011"/>
                  <a:pt x="681226" y="1401965"/>
                  <a:pt x="677305" y="1380649"/>
                </a:cubicBezTo>
                <a:cubicBezTo>
                  <a:pt x="668486" y="1385304"/>
                  <a:pt x="666199" y="1396411"/>
                  <a:pt x="667261" y="1410867"/>
                </a:cubicBezTo>
                <a:cubicBezTo>
                  <a:pt x="652641" y="1424833"/>
                  <a:pt x="628957" y="1429815"/>
                  <a:pt x="626914" y="1456277"/>
                </a:cubicBezTo>
                <a:cubicBezTo>
                  <a:pt x="599474" y="1454887"/>
                  <a:pt x="589183" y="1473510"/>
                  <a:pt x="571378" y="1456277"/>
                </a:cubicBezTo>
                <a:cubicBezTo>
                  <a:pt x="566886" y="1478654"/>
                  <a:pt x="561333" y="1500051"/>
                  <a:pt x="536096" y="1501685"/>
                </a:cubicBezTo>
                <a:cubicBezTo>
                  <a:pt x="552267" y="1517448"/>
                  <a:pt x="559209" y="1542440"/>
                  <a:pt x="576441" y="1557222"/>
                </a:cubicBezTo>
                <a:cubicBezTo>
                  <a:pt x="598410" y="1564083"/>
                  <a:pt x="594655" y="1545217"/>
                  <a:pt x="606660" y="1542032"/>
                </a:cubicBezTo>
                <a:cubicBezTo>
                  <a:pt x="622259" y="1550361"/>
                  <a:pt x="642922" y="1540888"/>
                  <a:pt x="657133" y="1547094"/>
                </a:cubicBezTo>
                <a:cubicBezTo>
                  <a:pt x="661951" y="1549218"/>
                  <a:pt x="681144" y="1569392"/>
                  <a:pt x="682370" y="1572331"/>
                </a:cubicBezTo>
                <a:cubicBezTo>
                  <a:pt x="689230" y="1589319"/>
                  <a:pt x="677551" y="1611207"/>
                  <a:pt x="682370" y="1637913"/>
                </a:cubicBezTo>
                <a:cubicBezTo>
                  <a:pt x="675672" y="1644447"/>
                  <a:pt x="667178" y="1641017"/>
                  <a:pt x="662196" y="1632849"/>
                </a:cubicBezTo>
                <a:cubicBezTo>
                  <a:pt x="639573" y="1642241"/>
                  <a:pt x="615807" y="1650408"/>
                  <a:pt x="581505" y="1647959"/>
                </a:cubicBezTo>
                <a:cubicBezTo>
                  <a:pt x="561660" y="1650000"/>
                  <a:pt x="559944" y="1670174"/>
                  <a:pt x="541160" y="1673195"/>
                </a:cubicBezTo>
                <a:cubicBezTo>
                  <a:pt x="557003" y="1682587"/>
                  <a:pt x="577422" y="1687324"/>
                  <a:pt x="581505" y="1708476"/>
                </a:cubicBezTo>
                <a:cubicBezTo>
                  <a:pt x="578729" y="1729221"/>
                  <a:pt x="562722" y="1736735"/>
                  <a:pt x="536096" y="1733713"/>
                </a:cubicBezTo>
                <a:cubicBezTo>
                  <a:pt x="523029" y="1739103"/>
                  <a:pt x="540915" y="1775529"/>
                  <a:pt x="515923" y="1768995"/>
                </a:cubicBezTo>
                <a:cubicBezTo>
                  <a:pt x="502202" y="1752743"/>
                  <a:pt x="516822" y="1732488"/>
                  <a:pt x="526051" y="1723586"/>
                </a:cubicBezTo>
                <a:cubicBezTo>
                  <a:pt x="524663" y="1711663"/>
                  <a:pt x="507267" y="1723994"/>
                  <a:pt x="505877" y="1728650"/>
                </a:cubicBezTo>
                <a:cubicBezTo>
                  <a:pt x="495424" y="1718931"/>
                  <a:pt x="477864" y="1716317"/>
                  <a:pt x="465533" y="1708476"/>
                </a:cubicBezTo>
                <a:cubicBezTo>
                  <a:pt x="468636" y="1689693"/>
                  <a:pt x="452628" y="1676544"/>
                  <a:pt x="465533" y="1663068"/>
                </a:cubicBezTo>
                <a:cubicBezTo>
                  <a:pt x="490850" y="1657923"/>
                  <a:pt x="493219" y="1675809"/>
                  <a:pt x="505877" y="1683240"/>
                </a:cubicBezTo>
                <a:cubicBezTo>
                  <a:pt x="517312" y="1677850"/>
                  <a:pt x="507839" y="1651552"/>
                  <a:pt x="510942" y="1637832"/>
                </a:cubicBezTo>
                <a:cubicBezTo>
                  <a:pt x="494281" y="1629255"/>
                  <a:pt x="471903" y="1626479"/>
                  <a:pt x="465533" y="1607532"/>
                </a:cubicBezTo>
                <a:cubicBezTo>
                  <a:pt x="470352" y="1592178"/>
                  <a:pt x="485788" y="1587440"/>
                  <a:pt x="490768" y="1572249"/>
                </a:cubicBezTo>
                <a:cubicBezTo>
                  <a:pt x="492647" y="1563674"/>
                  <a:pt x="486849" y="1562776"/>
                  <a:pt x="480642" y="1562204"/>
                </a:cubicBezTo>
                <a:cubicBezTo>
                  <a:pt x="483826" y="1545951"/>
                  <a:pt x="477292" y="1534599"/>
                  <a:pt x="470514" y="1521858"/>
                </a:cubicBezTo>
                <a:cubicBezTo>
                  <a:pt x="461367" y="1504462"/>
                  <a:pt x="454915" y="1491885"/>
                  <a:pt x="440296" y="1476449"/>
                </a:cubicBezTo>
                <a:cubicBezTo>
                  <a:pt x="421920" y="1478000"/>
                  <a:pt x="407464" y="1475632"/>
                  <a:pt x="394886" y="1471468"/>
                </a:cubicBezTo>
                <a:cubicBezTo>
                  <a:pt x="396357" y="1461177"/>
                  <a:pt x="408526" y="1461585"/>
                  <a:pt x="409995" y="1451294"/>
                </a:cubicBezTo>
                <a:cubicBezTo>
                  <a:pt x="407790" y="1445087"/>
                  <a:pt x="403544" y="1440922"/>
                  <a:pt x="394886" y="1441249"/>
                </a:cubicBezTo>
                <a:cubicBezTo>
                  <a:pt x="401665" y="1399106"/>
                  <a:pt x="365974" y="1399596"/>
                  <a:pt x="359605" y="1370604"/>
                </a:cubicBezTo>
                <a:close/>
                <a:moveTo>
                  <a:pt x="341261" y="1537825"/>
                </a:moveTo>
                <a:cubicBezTo>
                  <a:pt x="339719" y="1531597"/>
                  <a:pt x="341720" y="1523369"/>
                  <a:pt x="344333" y="1516713"/>
                </a:cubicBezTo>
                <a:cubicBezTo>
                  <a:pt x="362382" y="1513773"/>
                  <a:pt x="359687" y="1531659"/>
                  <a:pt x="359443" y="1546931"/>
                </a:cubicBezTo>
                <a:cubicBezTo>
                  <a:pt x="347886" y="1548278"/>
                  <a:pt x="342802" y="1544052"/>
                  <a:pt x="341261" y="1537825"/>
                </a:cubicBezTo>
                <a:close/>
                <a:moveTo>
                  <a:pt x="203123" y="1778959"/>
                </a:moveTo>
                <a:cubicBezTo>
                  <a:pt x="212352" y="1746698"/>
                  <a:pt x="239957" y="1762788"/>
                  <a:pt x="268706" y="1753723"/>
                </a:cubicBezTo>
                <a:cubicBezTo>
                  <a:pt x="275158" y="1765728"/>
                  <a:pt x="281610" y="1777817"/>
                  <a:pt x="288878" y="1789005"/>
                </a:cubicBezTo>
                <a:cubicBezTo>
                  <a:pt x="283406" y="1803705"/>
                  <a:pt x="264867" y="1805339"/>
                  <a:pt x="243469" y="1804114"/>
                </a:cubicBezTo>
                <a:cubicBezTo>
                  <a:pt x="243143" y="1782716"/>
                  <a:pt x="218068" y="1785820"/>
                  <a:pt x="203123" y="1778959"/>
                </a:cubicBezTo>
                <a:close/>
                <a:moveTo>
                  <a:pt x="188096" y="1602386"/>
                </a:moveTo>
                <a:cubicBezTo>
                  <a:pt x="202307" y="1594710"/>
                  <a:pt x="208760" y="1604101"/>
                  <a:pt x="228441" y="1597323"/>
                </a:cubicBezTo>
                <a:cubicBezTo>
                  <a:pt x="241590" y="1595280"/>
                  <a:pt x="243632" y="1582295"/>
                  <a:pt x="258659" y="1582213"/>
                </a:cubicBezTo>
                <a:cubicBezTo>
                  <a:pt x="279242" y="1574291"/>
                  <a:pt x="280466" y="1546849"/>
                  <a:pt x="309132" y="1546931"/>
                </a:cubicBezTo>
                <a:cubicBezTo>
                  <a:pt x="325058" y="1556242"/>
                  <a:pt x="320974" y="1585479"/>
                  <a:pt x="354542" y="1577150"/>
                </a:cubicBezTo>
                <a:cubicBezTo>
                  <a:pt x="368915" y="1578048"/>
                  <a:pt x="348497" y="1544154"/>
                  <a:pt x="369732" y="1551914"/>
                </a:cubicBezTo>
                <a:cubicBezTo>
                  <a:pt x="370305" y="1564490"/>
                  <a:pt x="379125" y="1567512"/>
                  <a:pt x="369732" y="1577150"/>
                </a:cubicBezTo>
                <a:cubicBezTo>
                  <a:pt x="366384" y="1577150"/>
                  <a:pt x="362954" y="1577150"/>
                  <a:pt x="359605" y="1577150"/>
                </a:cubicBezTo>
                <a:cubicBezTo>
                  <a:pt x="357971" y="1607777"/>
                  <a:pt x="363526" y="1645182"/>
                  <a:pt x="354460" y="1668049"/>
                </a:cubicBezTo>
                <a:cubicBezTo>
                  <a:pt x="319423" y="1666580"/>
                  <a:pt x="301129" y="1681935"/>
                  <a:pt x="283896" y="1698268"/>
                </a:cubicBezTo>
                <a:cubicBezTo>
                  <a:pt x="273769" y="1698268"/>
                  <a:pt x="263724" y="1698268"/>
                  <a:pt x="253596" y="1698268"/>
                </a:cubicBezTo>
                <a:cubicBezTo>
                  <a:pt x="251064" y="1670500"/>
                  <a:pt x="259149" y="1632196"/>
                  <a:pt x="248614" y="1612514"/>
                </a:cubicBezTo>
                <a:cubicBezTo>
                  <a:pt x="239386" y="1617985"/>
                  <a:pt x="236445" y="1625009"/>
                  <a:pt x="228441" y="1632686"/>
                </a:cubicBezTo>
                <a:cubicBezTo>
                  <a:pt x="221581" y="1639302"/>
                  <a:pt x="219458" y="1652124"/>
                  <a:pt x="203205" y="1647795"/>
                </a:cubicBezTo>
                <a:cubicBezTo>
                  <a:pt x="190302" y="1640527"/>
                  <a:pt x="191689" y="1618965"/>
                  <a:pt x="188096" y="1602386"/>
                </a:cubicBezTo>
                <a:close/>
                <a:moveTo>
                  <a:pt x="182952" y="1476369"/>
                </a:moveTo>
                <a:cubicBezTo>
                  <a:pt x="180624" y="1464975"/>
                  <a:pt x="189689" y="1460809"/>
                  <a:pt x="200479" y="1460319"/>
                </a:cubicBezTo>
                <a:cubicBezTo>
                  <a:pt x="211270" y="1459829"/>
                  <a:pt x="223786" y="1463014"/>
                  <a:pt x="228359" y="1466322"/>
                </a:cubicBezTo>
                <a:cubicBezTo>
                  <a:pt x="225013" y="1484780"/>
                  <a:pt x="213986" y="1495642"/>
                  <a:pt x="193078" y="1496541"/>
                </a:cubicBezTo>
                <a:cubicBezTo>
                  <a:pt x="186055" y="1493437"/>
                  <a:pt x="192261" y="1477103"/>
                  <a:pt x="182952" y="1476369"/>
                </a:cubicBezTo>
                <a:close/>
                <a:moveTo>
                  <a:pt x="167761" y="528085"/>
                </a:moveTo>
                <a:cubicBezTo>
                  <a:pt x="167761" y="524736"/>
                  <a:pt x="167761" y="521387"/>
                  <a:pt x="167761" y="517958"/>
                </a:cubicBezTo>
                <a:cubicBezTo>
                  <a:pt x="172089" y="518937"/>
                  <a:pt x="172497" y="515997"/>
                  <a:pt x="172825" y="512895"/>
                </a:cubicBezTo>
                <a:cubicBezTo>
                  <a:pt x="176172" y="512895"/>
                  <a:pt x="179604" y="512895"/>
                  <a:pt x="182952" y="512895"/>
                </a:cubicBezTo>
                <a:cubicBezTo>
                  <a:pt x="182053" y="517141"/>
                  <a:pt x="184912" y="517630"/>
                  <a:pt x="188015" y="517958"/>
                </a:cubicBezTo>
                <a:cubicBezTo>
                  <a:pt x="188015" y="521306"/>
                  <a:pt x="188015" y="524655"/>
                  <a:pt x="188015" y="528085"/>
                </a:cubicBezTo>
                <a:cubicBezTo>
                  <a:pt x="183686" y="527187"/>
                  <a:pt x="183278" y="530045"/>
                  <a:pt x="182952" y="533147"/>
                </a:cubicBezTo>
                <a:cubicBezTo>
                  <a:pt x="179604" y="533147"/>
                  <a:pt x="176172" y="533147"/>
                  <a:pt x="172825" y="533147"/>
                </a:cubicBezTo>
                <a:cubicBezTo>
                  <a:pt x="173804" y="528901"/>
                  <a:pt x="170864" y="528412"/>
                  <a:pt x="167761" y="528085"/>
                </a:cubicBezTo>
                <a:close/>
                <a:moveTo>
                  <a:pt x="137250" y="1847671"/>
                </a:moveTo>
                <a:cubicBezTo>
                  <a:pt x="136602" y="1842301"/>
                  <a:pt x="137868" y="1836436"/>
                  <a:pt x="142604" y="1829433"/>
                </a:cubicBezTo>
                <a:cubicBezTo>
                  <a:pt x="149792" y="1829922"/>
                  <a:pt x="156897" y="1830249"/>
                  <a:pt x="157714" y="1824368"/>
                </a:cubicBezTo>
                <a:cubicBezTo>
                  <a:pt x="164575" y="1825919"/>
                  <a:pt x="161879" y="1837028"/>
                  <a:pt x="162776" y="1844540"/>
                </a:cubicBezTo>
                <a:cubicBezTo>
                  <a:pt x="190627" y="1850830"/>
                  <a:pt x="192506" y="1890767"/>
                  <a:pt x="182950" y="1920168"/>
                </a:cubicBezTo>
                <a:cubicBezTo>
                  <a:pt x="168168" y="1918126"/>
                  <a:pt x="165881" y="1903589"/>
                  <a:pt x="152731" y="1899996"/>
                </a:cubicBezTo>
                <a:cubicBezTo>
                  <a:pt x="158367" y="1875434"/>
                  <a:pt x="139195" y="1863781"/>
                  <a:pt x="137250" y="1847671"/>
                </a:cubicBezTo>
                <a:close/>
                <a:moveTo>
                  <a:pt x="122432" y="407050"/>
                </a:moveTo>
                <a:cubicBezTo>
                  <a:pt x="122432" y="398637"/>
                  <a:pt x="122432" y="390224"/>
                  <a:pt x="122432" y="381812"/>
                </a:cubicBezTo>
                <a:cubicBezTo>
                  <a:pt x="138931" y="380505"/>
                  <a:pt x="133132" y="401414"/>
                  <a:pt x="147587" y="401985"/>
                </a:cubicBezTo>
                <a:cubicBezTo>
                  <a:pt x="148486" y="412929"/>
                  <a:pt x="129783" y="404273"/>
                  <a:pt x="122432" y="407050"/>
                </a:cubicBezTo>
                <a:close/>
                <a:moveTo>
                  <a:pt x="97196" y="810584"/>
                </a:moveTo>
                <a:cubicBezTo>
                  <a:pt x="126680" y="811483"/>
                  <a:pt x="130110" y="786328"/>
                  <a:pt x="162778" y="790412"/>
                </a:cubicBezTo>
                <a:cubicBezTo>
                  <a:pt x="168168" y="771545"/>
                  <a:pt x="150202" y="776037"/>
                  <a:pt x="152652" y="760111"/>
                </a:cubicBezTo>
                <a:cubicBezTo>
                  <a:pt x="150610" y="750393"/>
                  <a:pt x="133050" y="756110"/>
                  <a:pt x="137542" y="739939"/>
                </a:cubicBezTo>
                <a:cubicBezTo>
                  <a:pt x="156407" y="734548"/>
                  <a:pt x="151915" y="752435"/>
                  <a:pt x="167760" y="749984"/>
                </a:cubicBezTo>
                <a:cubicBezTo>
                  <a:pt x="192915" y="749904"/>
                  <a:pt x="200185" y="731935"/>
                  <a:pt x="228279" y="734876"/>
                </a:cubicBezTo>
                <a:cubicBezTo>
                  <a:pt x="250003" y="717969"/>
                  <a:pt x="261028" y="690282"/>
                  <a:pt x="278750" y="669293"/>
                </a:cubicBezTo>
                <a:cubicBezTo>
                  <a:pt x="305458" y="680646"/>
                  <a:pt x="305458" y="657860"/>
                  <a:pt x="324160" y="649121"/>
                </a:cubicBezTo>
                <a:cubicBezTo>
                  <a:pt x="330938" y="638176"/>
                  <a:pt x="312726" y="636789"/>
                  <a:pt x="309051" y="628947"/>
                </a:cubicBezTo>
                <a:cubicBezTo>
                  <a:pt x="307253" y="625028"/>
                  <a:pt x="311338" y="617432"/>
                  <a:pt x="309051" y="613758"/>
                </a:cubicBezTo>
                <a:cubicBezTo>
                  <a:pt x="301129" y="601098"/>
                  <a:pt x="288389" y="589338"/>
                  <a:pt x="278832" y="578475"/>
                </a:cubicBezTo>
                <a:cubicBezTo>
                  <a:pt x="269114" y="567449"/>
                  <a:pt x="247879" y="561652"/>
                  <a:pt x="258661" y="543193"/>
                </a:cubicBezTo>
                <a:cubicBezTo>
                  <a:pt x="270829" y="541152"/>
                  <a:pt x="269604" y="552422"/>
                  <a:pt x="283897" y="548258"/>
                </a:cubicBezTo>
                <a:cubicBezTo>
                  <a:pt x="283897" y="561652"/>
                  <a:pt x="296800" y="560835"/>
                  <a:pt x="304069" y="568430"/>
                </a:cubicBezTo>
                <a:cubicBezTo>
                  <a:pt x="307253" y="571779"/>
                  <a:pt x="305866" y="580272"/>
                  <a:pt x="309133" y="583621"/>
                </a:cubicBezTo>
                <a:cubicBezTo>
                  <a:pt x="312563" y="586968"/>
                  <a:pt x="321138" y="585009"/>
                  <a:pt x="324242" y="588685"/>
                </a:cubicBezTo>
                <a:cubicBezTo>
                  <a:pt x="330204" y="595708"/>
                  <a:pt x="330040" y="605835"/>
                  <a:pt x="339351" y="613920"/>
                </a:cubicBezTo>
                <a:cubicBezTo>
                  <a:pt x="351601" y="624538"/>
                  <a:pt x="367037" y="629193"/>
                  <a:pt x="379697" y="639156"/>
                </a:cubicBezTo>
                <a:cubicBezTo>
                  <a:pt x="391213" y="635481"/>
                  <a:pt x="394806" y="623965"/>
                  <a:pt x="399868" y="613920"/>
                </a:cubicBezTo>
                <a:cubicBezTo>
                  <a:pt x="418001" y="624129"/>
                  <a:pt x="409997" y="658512"/>
                  <a:pt x="394806" y="664394"/>
                </a:cubicBezTo>
                <a:cubicBezTo>
                  <a:pt x="414896" y="667660"/>
                  <a:pt x="415060" y="651081"/>
                  <a:pt x="435152" y="654266"/>
                </a:cubicBezTo>
                <a:cubicBezTo>
                  <a:pt x="445441" y="671009"/>
                  <a:pt x="416857" y="670110"/>
                  <a:pt x="430087" y="694612"/>
                </a:cubicBezTo>
                <a:cubicBezTo>
                  <a:pt x="435152" y="701309"/>
                  <a:pt x="443726" y="704493"/>
                  <a:pt x="445279" y="714785"/>
                </a:cubicBezTo>
                <a:cubicBezTo>
                  <a:pt x="442420" y="742144"/>
                  <a:pt x="430251" y="760275"/>
                  <a:pt x="414978" y="775302"/>
                </a:cubicBezTo>
                <a:cubicBezTo>
                  <a:pt x="428290" y="807399"/>
                  <a:pt x="459082" y="843253"/>
                  <a:pt x="440214" y="891357"/>
                </a:cubicBezTo>
                <a:cubicBezTo>
                  <a:pt x="410895" y="888744"/>
                  <a:pt x="367854" y="933009"/>
                  <a:pt x="339351" y="906466"/>
                </a:cubicBezTo>
                <a:cubicBezTo>
                  <a:pt x="337718" y="904996"/>
                  <a:pt x="336003" y="897320"/>
                  <a:pt x="334370" y="896338"/>
                </a:cubicBezTo>
                <a:cubicBezTo>
                  <a:pt x="327753" y="892663"/>
                  <a:pt x="311012" y="893071"/>
                  <a:pt x="309133" y="891357"/>
                </a:cubicBezTo>
                <a:cubicBezTo>
                  <a:pt x="303008" y="885559"/>
                  <a:pt x="305866" y="869959"/>
                  <a:pt x="299006" y="866122"/>
                </a:cubicBezTo>
                <a:cubicBezTo>
                  <a:pt x="289287" y="873226"/>
                  <a:pt x="278750" y="879433"/>
                  <a:pt x="263723" y="881229"/>
                </a:cubicBezTo>
                <a:cubicBezTo>
                  <a:pt x="263643" y="871184"/>
                  <a:pt x="250003" y="874777"/>
                  <a:pt x="253596" y="861057"/>
                </a:cubicBezTo>
                <a:cubicBezTo>
                  <a:pt x="220030" y="872327"/>
                  <a:pt x="213986" y="849379"/>
                  <a:pt x="193078" y="835821"/>
                </a:cubicBezTo>
                <a:cubicBezTo>
                  <a:pt x="173396" y="853136"/>
                  <a:pt x="153469" y="870205"/>
                  <a:pt x="127497" y="881229"/>
                </a:cubicBezTo>
                <a:cubicBezTo>
                  <a:pt x="102015" y="873064"/>
                  <a:pt x="100627" y="840721"/>
                  <a:pt x="97196" y="810584"/>
                </a:cubicBezTo>
                <a:close/>
                <a:moveTo>
                  <a:pt x="61914" y="356576"/>
                </a:moveTo>
                <a:cubicBezTo>
                  <a:pt x="58241" y="342855"/>
                  <a:pt x="71960" y="346448"/>
                  <a:pt x="72042" y="336403"/>
                </a:cubicBezTo>
                <a:cubicBezTo>
                  <a:pt x="84864" y="336893"/>
                  <a:pt x="83964" y="355188"/>
                  <a:pt x="77104" y="361639"/>
                </a:cubicBezTo>
                <a:cubicBezTo>
                  <a:pt x="72939" y="358945"/>
                  <a:pt x="68855" y="356413"/>
                  <a:pt x="61914" y="356576"/>
                </a:cubicBezTo>
                <a:close/>
                <a:moveTo>
                  <a:pt x="51788" y="492803"/>
                </a:moveTo>
                <a:cubicBezTo>
                  <a:pt x="47460" y="482105"/>
                  <a:pt x="58894" y="486106"/>
                  <a:pt x="61915" y="482675"/>
                </a:cubicBezTo>
                <a:cubicBezTo>
                  <a:pt x="67878" y="475897"/>
                  <a:pt x="67714" y="461849"/>
                  <a:pt x="87151" y="462503"/>
                </a:cubicBezTo>
                <a:cubicBezTo>
                  <a:pt x="85436" y="452376"/>
                  <a:pt x="88214" y="446740"/>
                  <a:pt x="97278" y="447393"/>
                </a:cubicBezTo>
                <a:cubicBezTo>
                  <a:pt x="96135" y="456377"/>
                  <a:pt x="102343" y="472630"/>
                  <a:pt x="87151" y="467566"/>
                </a:cubicBezTo>
                <a:cubicBezTo>
                  <a:pt x="95155" y="478101"/>
                  <a:pt x="122432" y="469281"/>
                  <a:pt x="132560" y="477612"/>
                </a:cubicBezTo>
                <a:cubicBezTo>
                  <a:pt x="135664" y="509382"/>
                  <a:pt x="111816" y="516242"/>
                  <a:pt x="87151" y="512975"/>
                </a:cubicBezTo>
                <a:cubicBezTo>
                  <a:pt x="70654" y="510769"/>
                  <a:pt x="62977" y="493293"/>
                  <a:pt x="51788" y="492803"/>
                </a:cubicBezTo>
                <a:close/>
                <a:moveTo>
                  <a:pt x="21487" y="871103"/>
                </a:moveTo>
                <a:cubicBezTo>
                  <a:pt x="21243" y="855748"/>
                  <a:pt x="32104" y="851501"/>
                  <a:pt x="36679" y="840884"/>
                </a:cubicBezTo>
                <a:cubicBezTo>
                  <a:pt x="46805" y="849296"/>
                  <a:pt x="60119" y="854442"/>
                  <a:pt x="61915" y="871103"/>
                </a:cubicBezTo>
                <a:cubicBezTo>
                  <a:pt x="49582" y="880658"/>
                  <a:pt x="31941" y="884986"/>
                  <a:pt x="21487" y="871103"/>
                </a:cubicBezTo>
                <a:close/>
                <a:moveTo>
                  <a:pt x="0" y="107991"/>
                </a:moveTo>
                <a:lnTo>
                  <a:pt x="0" y="56815"/>
                </a:lnTo>
                <a:lnTo>
                  <a:pt x="1316" y="53985"/>
                </a:lnTo>
                <a:cubicBezTo>
                  <a:pt x="23980" y="53086"/>
                  <a:pt x="41234" y="46798"/>
                  <a:pt x="54913" y="36947"/>
                </a:cubicBezTo>
                <a:lnTo>
                  <a:pt x="85841" y="0"/>
                </a:lnTo>
                <a:lnTo>
                  <a:pt x="133158" y="0"/>
                </a:lnTo>
                <a:lnTo>
                  <a:pt x="152652" y="3594"/>
                </a:lnTo>
                <a:cubicBezTo>
                  <a:pt x="159594" y="40753"/>
                  <a:pt x="138767" y="50228"/>
                  <a:pt x="127415" y="69174"/>
                </a:cubicBezTo>
                <a:cubicBezTo>
                  <a:pt x="93685" y="64030"/>
                  <a:pt x="94829" y="93676"/>
                  <a:pt x="56852" y="84284"/>
                </a:cubicBezTo>
                <a:close/>
                <a:moveTo>
                  <a:pt x="0" y="162265"/>
                </a:moveTo>
                <a:lnTo>
                  <a:pt x="0" y="112735"/>
                </a:lnTo>
                <a:lnTo>
                  <a:pt x="9758" y="121292"/>
                </a:lnTo>
                <a:cubicBezTo>
                  <a:pt x="16261" y="123180"/>
                  <a:pt x="23326" y="124508"/>
                  <a:pt x="26552" y="129694"/>
                </a:cubicBezTo>
                <a:cubicBezTo>
                  <a:pt x="33984" y="137043"/>
                  <a:pt x="33902" y="162687"/>
                  <a:pt x="26552" y="170039"/>
                </a:cubicBezTo>
                <a:cubicBezTo>
                  <a:pt x="13281" y="172366"/>
                  <a:pt x="6604" y="168099"/>
                  <a:pt x="907" y="162862"/>
                </a:cubicBezTo>
                <a:close/>
                <a:moveTo>
                  <a:pt x="0" y="755144"/>
                </a:moveTo>
                <a:lnTo>
                  <a:pt x="0" y="463146"/>
                </a:lnTo>
                <a:lnTo>
                  <a:pt x="3755" y="463698"/>
                </a:lnTo>
                <a:cubicBezTo>
                  <a:pt x="20671" y="463483"/>
                  <a:pt x="38516" y="458787"/>
                  <a:pt x="46888" y="452784"/>
                </a:cubicBezTo>
                <a:cubicBezTo>
                  <a:pt x="48439" y="469527"/>
                  <a:pt x="47623" y="483819"/>
                  <a:pt x="36843" y="488066"/>
                </a:cubicBezTo>
                <a:cubicBezTo>
                  <a:pt x="43538" y="510117"/>
                  <a:pt x="34067" y="523349"/>
                  <a:pt x="26715" y="543521"/>
                </a:cubicBezTo>
                <a:cubicBezTo>
                  <a:pt x="30635" y="548013"/>
                  <a:pt x="32104" y="554873"/>
                  <a:pt x="31778" y="563694"/>
                </a:cubicBezTo>
                <a:cubicBezTo>
                  <a:pt x="32758" y="567778"/>
                  <a:pt x="36843" y="568757"/>
                  <a:pt x="36843" y="573821"/>
                </a:cubicBezTo>
                <a:cubicBezTo>
                  <a:pt x="49256" y="579946"/>
                  <a:pt x="46643" y="601017"/>
                  <a:pt x="62079" y="604038"/>
                </a:cubicBezTo>
                <a:cubicBezTo>
                  <a:pt x="64446" y="619883"/>
                  <a:pt x="48521" y="617352"/>
                  <a:pt x="46970" y="629275"/>
                </a:cubicBezTo>
                <a:cubicBezTo>
                  <a:pt x="48847" y="652633"/>
                  <a:pt x="65836" y="660883"/>
                  <a:pt x="62079" y="689793"/>
                </a:cubicBezTo>
                <a:cubicBezTo>
                  <a:pt x="53994" y="708660"/>
                  <a:pt x="41743" y="723279"/>
                  <a:pt x="46970" y="755375"/>
                </a:cubicBezTo>
                <a:cubicBezTo>
                  <a:pt x="28349" y="758887"/>
                  <a:pt x="34392" y="737653"/>
                  <a:pt x="26798" y="730139"/>
                </a:cubicBezTo>
                <a:cubicBezTo>
                  <a:pt x="13484" y="733650"/>
                  <a:pt x="16097" y="753170"/>
                  <a:pt x="1560" y="755375"/>
                </a:cubicBezTo>
                <a:close/>
                <a:moveTo>
                  <a:pt x="0" y="1443963"/>
                </a:moveTo>
                <a:lnTo>
                  <a:pt x="0" y="1439490"/>
                </a:lnTo>
                <a:lnTo>
                  <a:pt x="1478" y="1441086"/>
                </a:lnTo>
                <a:close/>
                <a:moveTo>
                  <a:pt x="0" y="1823223"/>
                </a:moveTo>
                <a:lnTo>
                  <a:pt x="0" y="1475880"/>
                </a:lnTo>
                <a:lnTo>
                  <a:pt x="15965" y="1477032"/>
                </a:lnTo>
                <a:cubicBezTo>
                  <a:pt x="32820" y="1477001"/>
                  <a:pt x="50726" y="1475919"/>
                  <a:pt x="61997" y="1481432"/>
                </a:cubicBezTo>
                <a:cubicBezTo>
                  <a:pt x="59547" y="1497357"/>
                  <a:pt x="71062" y="1499236"/>
                  <a:pt x="67059" y="1516714"/>
                </a:cubicBezTo>
                <a:cubicBezTo>
                  <a:pt x="71308" y="1527575"/>
                  <a:pt x="79475" y="1534517"/>
                  <a:pt x="97278" y="1531823"/>
                </a:cubicBezTo>
                <a:cubicBezTo>
                  <a:pt x="100954" y="1543257"/>
                  <a:pt x="112469" y="1546932"/>
                  <a:pt x="122516" y="1551996"/>
                </a:cubicBezTo>
                <a:cubicBezTo>
                  <a:pt x="141790" y="1556161"/>
                  <a:pt x="128396" y="1527657"/>
                  <a:pt x="147670" y="1531823"/>
                </a:cubicBezTo>
                <a:cubicBezTo>
                  <a:pt x="158451" y="1554691"/>
                  <a:pt x="145791" y="1600998"/>
                  <a:pt x="167842" y="1612514"/>
                </a:cubicBezTo>
                <a:cubicBezTo>
                  <a:pt x="164331" y="1630809"/>
                  <a:pt x="145791" y="1634075"/>
                  <a:pt x="152733" y="1662987"/>
                </a:cubicBezTo>
                <a:cubicBezTo>
                  <a:pt x="148650" y="1665601"/>
                  <a:pt x="144485" y="1668213"/>
                  <a:pt x="137624" y="1668051"/>
                </a:cubicBezTo>
                <a:cubicBezTo>
                  <a:pt x="139176" y="1735429"/>
                  <a:pt x="132152" y="1770221"/>
                  <a:pt x="132560" y="1829431"/>
                </a:cubicBezTo>
                <a:cubicBezTo>
                  <a:pt x="124557" y="1829842"/>
                  <a:pt x="113369" y="1826983"/>
                  <a:pt x="112388" y="1834496"/>
                </a:cubicBezTo>
                <a:cubicBezTo>
                  <a:pt x="95727" y="1826901"/>
                  <a:pt x="122842" y="1822163"/>
                  <a:pt x="117452" y="1809260"/>
                </a:cubicBezTo>
                <a:cubicBezTo>
                  <a:pt x="105610" y="1796928"/>
                  <a:pt x="106181" y="1814894"/>
                  <a:pt x="97278" y="1819305"/>
                </a:cubicBezTo>
                <a:cubicBezTo>
                  <a:pt x="68695" y="1819305"/>
                  <a:pt x="40109" y="1819305"/>
                  <a:pt x="11524" y="1819305"/>
                </a:cubicBezTo>
                <a:cubicBezTo>
                  <a:pt x="6808" y="1819224"/>
                  <a:pt x="3500" y="1820541"/>
                  <a:pt x="799" y="1822460"/>
                </a:cubicBez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" name="Google Shape;542;p15"/>
          <p:cNvSpPr/>
          <p:nvPr/>
        </p:nvSpPr>
        <p:spPr>
          <a:xfrm rot="5400000" flipH="1">
            <a:off x="8274444" y="5769316"/>
            <a:ext cx="663819" cy="1513567"/>
          </a:xfrm>
          <a:custGeom>
            <a:avLst/>
            <a:gdLst/>
            <a:ahLst/>
            <a:cxnLst/>
            <a:rect l="l" t="t" r="r" b="b"/>
            <a:pathLst>
              <a:path w="663819" h="1513567" extrusionOk="0">
                <a:moveTo>
                  <a:pt x="626965" y="687965"/>
                </a:moveTo>
                <a:cubicBezTo>
                  <a:pt x="626133" y="676439"/>
                  <a:pt x="629872" y="667922"/>
                  <a:pt x="637661" y="662211"/>
                </a:cubicBezTo>
                <a:cubicBezTo>
                  <a:pt x="657911" y="655980"/>
                  <a:pt x="670997" y="680800"/>
                  <a:pt x="659574" y="693366"/>
                </a:cubicBezTo>
                <a:cubicBezTo>
                  <a:pt x="645554" y="696273"/>
                  <a:pt x="636415" y="691912"/>
                  <a:pt x="626965" y="687965"/>
                </a:cubicBezTo>
                <a:close/>
                <a:moveTo>
                  <a:pt x="612542" y="512355"/>
                </a:moveTo>
                <a:cubicBezTo>
                  <a:pt x="612684" y="507786"/>
                  <a:pt x="615437" y="503788"/>
                  <a:pt x="622291" y="503840"/>
                </a:cubicBezTo>
                <a:cubicBezTo>
                  <a:pt x="629457" y="508306"/>
                  <a:pt x="632054" y="524299"/>
                  <a:pt x="618448" y="524299"/>
                </a:cubicBezTo>
                <a:cubicBezTo>
                  <a:pt x="614865" y="522066"/>
                  <a:pt x="612399" y="516925"/>
                  <a:pt x="612542" y="512355"/>
                </a:cubicBezTo>
                <a:close/>
                <a:moveTo>
                  <a:pt x="600574" y="791724"/>
                </a:moveTo>
                <a:cubicBezTo>
                  <a:pt x="599444" y="787037"/>
                  <a:pt x="600431" y="780599"/>
                  <a:pt x="600898" y="775822"/>
                </a:cubicBezTo>
                <a:cubicBezTo>
                  <a:pt x="610660" y="774368"/>
                  <a:pt x="610971" y="787037"/>
                  <a:pt x="612946" y="797112"/>
                </a:cubicBezTo>
                <a:cubicBezTo>
                  <a:pt x="604948" y="799344"/>
                  <a:pt x="601703" y="796410"/>
                  <a:pt x="600574" y="791724"/>
                </a:cubicBezTo>
                <a:close/>
                <a:moveTo>
                  <a:pt x="570573" y="561165"/>
                </a:moveTo>
                <a:cubicBezTo>
                  <a:pt x="569586" y="555506"/>
                  <a:pt x="574727" y="551872"/>
                  <a:pt x="580010" y="551482"/>
                </a:cubicBezTo>
                <a:cubicBezTo>
                  <a:pt x="585294" y="551093"/>
                  <a:pt x="590721" y="553948"/>
                  <a:pt x="590304" y="561269"/>
                </a:cubicBezTo>
                <a:cubicBezTo>
                  <a:pt x="581789" y="564177"/>
                  <a:pt x="575663" y="563554"/>
                  <a:pt x="570573" y="561165"/>
                </a:cubicBezTo>
                <a:close/>
                <a:moveTo>
                  <a:pt x="397249" y="1162453"/>
                </a:moveTo>
                <a:cubicBezTo>
                  <a:pt x="405661" y="1139606"/>
                  <a:pt x="406595" y="1111671"/>
                  <a:pt x="423212" y="1094329"/>
                </a:cubicBezTo>
                <a:cubicBezTo>
                  <a:pt x="429936" y="1092044"/>
                  <a:pt x="435512" y="1091479"/>
                  <a:pt x="440330" y="1092047"/>
                </a:cubicBezTo>
                <a:cubicBezTo>
                  <a:pt x="454788" y="1093751"/>
                  <a:pt x="462440" y="1105648"/>
                  <a:pt x="473890" y="1111879"/>
                </a:cubicBezTo>
                <a:cubicBezTo>
                  <a:pt x="476487" y="1124548"/>
                  <a:pt x="478979" y="1137218"/>
                  <a:pt x="481471" y="1149887"/>
                </a:cubicBezTo>
                <a:cubicBezTo>
                  <a:pt x="462052" y="1169826"/>
                  <a:pt x="426638" y="1166191"/>
                  <a:pt x="397249" y="1162453"/>
                </a:cubicBezTo>
                <a:close/>
                <a:moveTo>
                  <a:pt x="332823" y="1111099"/>
                </a:moveTo>
                <a:cubicBezTo>
                  <a:pt x="332421" y="1103258"/>
                  <a:pt x="334264" y="1094639"/>
                  <a:pt x="335459" y="1087888"/>
                </a:cubicBezTo>
                <a:cubicBezTo>
                  <a:pt x="343975" y="1091523"/>
                  <a:pt x="354878" y="1091627"/>
                  <a:pt x="364225" y="1094119"/>
                </a:cubicBezTo>
                <a:cubicBezTo>
                  <a:pt x="366303" y="1111981"/>
                  <a:pt x="356124" y="1121640"/>
                  <a:pt x="343663" y="1129636"/>
                </a:cubicBezTo>
                <a:cubicBezTo>
                  <a:pt x="335874" y="1126001"/>
                  <a:pt x="333226" y="1118939"/>
                  <a:pt x="332823" y="1111099"/>
                </a:cubicBezTo>
                <a:close/>
                <a:moveTo>
                  <a:pt x="277303" y="551925"/>
                </a:moveTo>
                <a:cubicBezTo>
                  <a:pt x="283223" y="556180"/>
                  <a:pt x="294542" y="552444"/>
                  <a:pt x="304616" y="550469"/>
                </a:cubicBezTo>
                <a:cubicBezTo>
                  <a:pt x="309393" y="543719"/>
                  <a:pt x="304200" y="530426"/>
                  <a:pt x="302433" y="519419"/>
                </a:cubicBezTo>
                <a:cubicBezTo>
                  <a:pt x="282806" y="522742"/>
                  <a:pt x="275641" y="534476"/>
                  <a:pt x="277303" y="551925"/>
                </a:cubicBezTo>
                <a:close/>
                <a:moveTo>
                  <a:pt x="225067" y="286484"/>
                </a:moveTo>
                <a:cubicBezTo>
                  <a:pt x="220912" y="274956"/>
                  <a:pt x="226728" y="270076"/>
                  <a:pt x="232647" y="265299"/>
                </a:cubicBezTo>
                <a:cubicBezTo>
                  <a:pt x="234621" y="255641"/>
                  <a:pt x="229116" y="240997"/>
                  <a:pt x="243344" y="239544"/>
                </a:cubicBezTo>
                <a:cubicBezTo>
                  <a:pt x="250614" y="251798"/>
                  <a:pt x="257052" y="265090"/>
                  <a:pt x="259959" y="283576"/>
                </a:cubicBezTo>
                <a:cubicBezTo>
                  <a:pt x="247914" y="285134"/>
                  <a:pt x="232647" y="291572"/>
                  <a:pt x="225067" y="286484"/>
                </a:cubicBezTo>
                <a:close/>
                <a:moveTo>
                  <a:pt x="224443" y="1385417"/>
                </a:moveTo>
                <a:cubicBezTo>
                  <a:pt x="226831" y="1374929"/>
                  <a:pt x="230051" y="1365064"/>
                  <a:pt x="234413" y="1355926"/>
                </a:cubicBezTo>
                <a:cubicBezTo>
                  <a:pt x="246615" y="1354108"/>
                  <a:pt x="255753" y="1350032"/>
                  <a:pt x="263620" y="1348189"/>
                </a:cubicBezTo>
                <a:cubicBezTo>
                  <a:pt x="267553" y="1347266"/>
                  <a:pt x="271169" y="1346904"/>
                  <a:pt x="274689" y="1347659"/>
                </a:cubicBezTo>
                <a:cubicBezTo>
                  <a:pt x="278211" y="1348416"/>
                  <a:pt x="281638" y="1350291"/>
                  <a:pt x="285194" y="1353849"/>
                </a:cubicBezTo>
                <a:cubicBezTo>
                  <a:pt x="284572" y="1362157"/>
                  <a:pt x="277924" y="1366517"/>
                  <a:pt x="282079" y="1378045"/>
                </a:cubicBezTo>
                <a:cubicBezTo>
                  <a:pt x="267644" y="1384795"/>
                  <a:pt x="248951" y="1388741"/>
                  <a:pt x="247810" y="1404423"/>
                </a:cubicBezTo>
                <a:cubicBezTo>
                  <a:pt x="235867" y="1404214"/>
                  <a:pt x="233894" y="1389260"/>
                  <a:pt x="224443" y="1385417"/>
                </a:cubicBezTo>
                <a:close/>
                <a:moveTo>
                  <a:pt x="188539" y="1244883"/>
                </a:moveTo>
                <a:cubicBezTo>
                  <a:pt x="187163" y="1237873"/>
                  <a:pt x="187214" y="1230578"/>
                  <a:pt x="189447" y="1226943"/>
                </a:cubicBezTo>
                <a:cubicBezTo>
                  <a:pt x="195782" y="1223698"/>
                  <a:pt x="201584" y="1222842"/>
                  <a:pt x="206692" y="1223560"/>
                </a:cubicBezTo>
                <a:cubicBezTo>
                  <a:pt x="222017" y="1225717"/>
                  <a:pt x="231091" y="1242053"/>
                  <a:pt x="229534" y="1250620"/>
                </a:cubicBezTo>
                <a:cubicBezTo>
                  <a:pt x="224445" y="1258099"/>
                  <a:pt x="207829" y="1257995"/>
                  <a:pt x="196197" y="1261110"/>
                </a:cubicBezTo>
                <a:cubicBezTo>
                  <a:pt x="192718" y="1258618"/>
                  <a:pt x="189915" y="1251894"/>
                  <a:pt x="188539" y="1244883"/>
                </a:cubicBezTo>
                <a:close/>
                <a:moveTo>
                  <a:pt x="158901" y="827980"/>
                </a:moveTo>
                <a:cubicBezTo>
                  <a:pt x="158965" y="824138"/>
                  <a:pt x="160056" y="819854"/>
                  <a:pt x="159744" y="815284"/>
                </a:cubicBezTo>
                <a:cubicBezTo>
                  <a:pt x="177088" y="812481"/>
                  <a:pt x="182801" y="835120"/>
                  <a:pt x="164211" y="838027"/>
                </a:cubicBezTo>
                <a:cubicBezTo>
                  <a:pt x="159797" y="835223"/>
                  <a:pt x="158836" y="831822"/>
                  <a:pt x="158901" y="827980"/>
                </a:cubicBezTo>
                <a:close/>
                <a:moveTo>
                  <a:pt x="145933" y="144419"/>
                </a:moveTo>
                <a:cubicBezTo>
                  <a:pt x="146142" y="129256"/>
                  <a:pt x="159227" y="122714"/>
                  <a:pt x="153618" y="103502"/>
                </a:cubicBezTo>
                <a:cubicBezTo>
                  <a:pt x="167846" y="96544"/>
                  <a:pt x="164730" y="78060"/>
                  <a:pt x="178750" y="70997"/>
                </a:cubicBezTo>
                <a:cubicBezTo>
                  <a:pt x="176155" y="59469"/>
                  <a:pt x="179892" y="52097"/>
                  <a:pt x="181243" y="43061"/>
                </a:cubicBezTo>
                <a:cubicBezTo>
                  <a:pt x="200507" y="38908"/>
                  <a:pt x="220185" y="34130"/>
                  <a:pt x="237515" y="32818"/>
                </a:cubicBezTo>
                <a:cubicBezTo>
                  <a:pt x="254845" y="31508"/>
                  <a:pt x="269826" y="33663"/>
                  <a:pt x="279691" y="43372"/>
                </a:cubicBezTo>
                <a:cubicBezTo>
                  <a:pt x="279899" y="70893"/>
                  <a:pt x="298176" y="71412"/>
                  <a:pt x="304512" y="89690"/>
                </a:cubicBezTo>
                <a:cubicBezTo>
                  <a:pt x="305550" y="109005"/>
                  <a:pt x="288831" y="116483"/>
                  <a:pt x="299008" y="141926"/>
                </a:cubicBezTo>
                <a:cubicBezTo>
                  <a:pt x="290700" y="155011"/>
                  <a:pt x="283430" y="168719"/>
                  <a:pt x="284469" y="188138"/>
                </a:cubicBezTo>
                <a:cubicBezTo>
                  <a:pt x="264218" y="195408"/>
                  <a:pt x="253936" y="209428"/>
                  <a:pt x="239606" y="220541"/>
                </a:cubicBezTo>
                <a:cubicBezTo>
                  <a:pt x="198065" y="231860"/>
                  <a:pt x="180101" y="207766"/>
                  <a:pt x="155590" y="193746"/>
                </a:cubicBezTo>
                <a:cubicBezTo>
                  <a:pt x="152373" y="177338"/>
                  <a:pt x="149153" y="160827"/>
                  <a:pt x="145933" y="144419"/>
                </a:cubicBezTo>
                <a:close/>
                <a:moveTo>
                  <a:pt x="127240" y="1471509"/>
                </a:moveTo>
                <a:cubicBezTo>
                  <a:pt x="132017" y="1463824"/>
                  <a:pt x="141260" y="1458943"/>
                  <a:pt x="156005" y="1458008"/>
                </a:cubicBezTo>
                <a:cubicBezTo>
                  <a:pt x="164004" y="1466523"/>
                  <a:pt x="169818" y="1496432"/>
                  <a:pt x="165768" y="1507233"/>
                </a:cubicBezTo>
                <a:cubicBezTo>
                  <a:pt x="158291" y="1510451"/>
                  <a:pt x="156733" y="1504118"/>
                  <a:pt x="152890" y="1501936"/>
                </a:cubicBezTo>
                <a:cubicBezTo>
                  <a:pt x="143440" y="1496536"/>
                  <a:pt x="127863" y="1494563"/>
                  <a:pt x="127240" y="1471509"/>
                </a:cubicBezTo>
                <a:close/>
                <a:moveTo>
                  <a:pt x="30518" y="14359"/>
                </a:moveTo>
                <a:cubicBezTo>
                  <a:pt x="30842" y="9102"/>
                  <a:pt x="32426" y="4688"/>
                  <a:pt x="35125" y="1001"/>
                </a:cubicBezTo>
                <a:cubicBezTo>
                  <a:pt x="40890" y="-400"/>
                  <a:pt x="45615" y="-140"/>
                  <a:pt x="50028" y="626"/>
                </a:cubicBezTo>
                <a:cubicBezTo>
                  <a:pt x="54442" y="1392"/>
                  <a:pt x="58544" y="2664"/>
                  <a:pt x="63061" y="3287"/>
                </a:cubicBezTo>
                <a:cubicBezTo>
                  <a:pt x="64723" y="21669"/>
                  <a:pt x="54961" y="39635"/>
                  <a:pt x="33465" y="32780"/>
                </a:cubicBezTo>
                <a:cubicBezTo>
                  <a:pt x="31128" y="25718"/>
                  <a:pt x="30194" y="19617"/>
                  <a:pt x="30518" y="14359"/>
                </a:cubicBezTo>
                <a:close/>
                <a:moveTo>
                  <a:pt x="0" y="1370379"/>
                </a:moveTo>
                <a:lnTo>
                  <a:pt x="0" y="141904"/>
                </a:lnTo>
                <a:lnTo>
                  <a:pt x="19030" y="138188"/>
                </a:lnTo>
                <a:cubicBezTo>
                  <a:pt x="35957" y="138084"/>
                  <a:pt x="44162" y="153246"/>
                  <a:pt x="58388" y="158023"/>
                </a:cubicBezTo>
                <a:cubicBezTo>
                  <a:pt x="62335" y="174950"/>
                  <a:pt x="70644" y="185542"/>
                  <a:pt x="81028" y="192916"/>
                </a:cubicBezTo>
                <a:cubicBezTo>
                  <a:pt x="83105" y="211194"/>
                  <a:pt x="88504" y="224382"/>
                  <a:pt x="93801" y="237676"/>
                </a:cubicBezTo>
                <a:cubicBezTo>
                  <a:pt x="98578" y="246918"/>
                  <a:pt x="108444" y="248477"/>
                  <a:pt x="122567" y="243803"/>
                </a:cubicBezTo>
                <a:cubicBezTo>
                  <a:pt x="132227" y="263741"/>
                  <a:pt x="155073" y="264054"/>
                  <a:pt x="156526" y="296246"/>
                </a:cubicBezTo>
                <a:cubicBezTo>
                  <a:pt x="159227" y="312239"/>
                  <a:pt x="145413" y="317329"/>
                  <a:pt x="148010" y="333320"/>
                </a:cubicBezTo>
                <a:cubicBezTo>
                  <a:pt x="173972" y="350664"/>
                  <a:pt x="223717" y="351806"/>
                  <a:pt x="262452" y="334464"/>
                </a:cubicBezTo>
                <a:cubicBezTo>
                  <a:pt x="266398" y="322832"/>
                  <a:pt x="262452" y="305905"/>
                  <a:pt x="266398" y="294273"/>
                </a:cubicBezTo>
                <a:cubicBezTo>
                  <a:pt x="292153" y="299985"/>
                  <a:pt x="311469" y="315250"/>
                  <a:pt x="326112" y="337682"/>
                </a:cubicBezTo>
                <a:cubicBezTo>
                  <a:pt x="341691" y="336020"/>
                  <a:pt x="327671" y="314628"/>
                  <a:pt x="345117" y="314315"/>
                </a:cubicBezTo>
                <a:cubicBezTo>
                  <a:pt x="348958" y="327506"/>
                  <a:pt x="356332" y="332698"/>
                  <a:pt x="337432" y="335501"/>
                </a:cubicBezTo>
                <a:cubicBezTo>
                  <a:pt x="342727" y="352430"/>
                  <a:pt x="340962" y="367071"/>
                  <a:pt x="345740" y="377250"/>
                </a:cubicBezTo>
                <a:cubicBezTo>
                  <a:pt x="350620" y="387737"/>
                  <a:pt x="360277" y="393761"/>
                  <a:pt x="369832" y="400096"/>
                </a:cubicBezTo>
                <a:cubicBezTo>
                  <a:pt x="372533" y="401861"/>
                  <a:pt x="382918" y="401861"/>
                  <a:pt x="386553" y="404664"/>
                </a:cubicBezTo>
                <a:cubicBezTo>
                  <a:pt x="390394" y="407677"/>
                  <a:pt x="389252" y="416607"/>
                  <a:pt x="396314" y="414530"/>
                </a:cubicBezTo>
                <a:cubicBezTo>
                  <a:pt x="417187" y="413181"/>
                  <a:pt x="421030" y="400408"/>
                  <a:pt x="422173" y="385765"/>
                </a:cubicBezTo>
                <a:cubicBezTo>
                  <a:pt x="432661" y="386492"/>
                  <a:pt x="433181" y="402068"/>
                  <a:pt x="441801" y="405496"/>
                </a:cubicBezTo>
                <a:cubicBezTo>
                  <a:pt x="454469" y="403004"/>
                  <a:pt x="467037" y="400512"/>
                  <a:pt x="479704" y="398020"/>
                </a:cubicBezTo>
                <a:cubicBezTo>
                  <a:pt x="486454" y="404249"/>
                  <a:pt x="492790" y="411312"/>
                  <a:pt x="496321" y="422319"/>
                </a:cubicBezTo>
                <a:cubicBezTo>
                  <a:pt x="522284" y="422839"/>
                  <a:pt x="545234" y="427928"/>
                  <a:pt x="550738" y="458876"/>
                </a:cubicBezTo>
                <a:cubicBezTo>
                  <a:pt x="553334" y="471337"/>
                  <a:pt x="568704" y="464690"/>
                  <a:pt x="570366" y="478606"/>
                </a:cubicBezTo>
                <a:cubicBezTo>
                  <a:pt x="574312" y="485875"/>
                  <a:pt x="589785" y="475907"/>
                  <a:pt x="588539" y="490757"/>
                </a:cubicBezTo>
                <a:cubicBezTo>
                  <a:pt x="581062" y="500518"/>
                  <a:pt x="569224" y="486914"/>
                  <a:pt x="553646" y="493664"/>
                </a:cubicBezTo>
                <a:cubicBezTo>
                  <a:pt x="518233" y="513706"/>
                  <a:pt x="481263" y="532816"/>
                  <a:pt x="483651" y="578302"/>
                </a:cubicBezTo>
                <a:cubicBezTo>
                  <a:pt x="476901" y="583598"/>
                  <a:pt x="468697" y="588064"/>
                  <a:pt x="467659" y="597202"/>
                </a:cubicBezTo>
                <a:cubicBezTo>
                  <a:pt x="460909" y="599071"/>
                  <a:pt x="458728" y="594190"/>
                  <a:pt x="451769" y="596372"/>
                </a:cubicBezTo>
                <a:cubicBezTo>
                  <a:pt x="444293" y="598968"/>
                  <a:pt x="446162" y="608002"/>
                  <a:pt x="443358" y="613818"/>
                </a:cubicBezTo>
                <a:cubicBezTo>
                  <a:pt x="444084" y="630641"/>
                  <a:pt x="461635" y="622646"/>
                  <a:pt x="463713" y="637391"/>
                </a:cubicBezTo>
                <a:cubicBezTo>
                  <a:pt x="456859" y="648192"/>
                  <a:pt x="454159" y="661693"/>
                  <a:pt x="437853" y="666159"/>
                </a:cubicBezTo>
                <a:cubicBezTo>
                  <a:pt x="445954" y="687966"/>
                  <a:pt x="434220" y="696587"/>
                  <a:pt x="426328" y="707802"/>
                </a:cubicBezTo>
                <a:cubicBezTo>
                  <a:pt x="429962" y="710606"/>
                  <a:pt x="432141" y="715590"/>
                  <a:pt x="433077" y="722237"/>
                </a:cubicBezTo>
                <a:cubicBezTo>
                  <a:pt x="442008" y="728572"/>
                  <a:pt x="454365" y="729817"/>
                  <a:pt x="469424" y="726910"/>
                </a:cubicBezTo>
                <a:cubicBezTo>
                  <a:pt x="484795" y="730130"/>
                  <a:pt x="496736" y="738542"/>
                  <a:pt x="514909" y="737710"/>
                </a:cubicBezTo>
                <a:cubicBezTo>
                  <a:pt x="520519" y="744046"/>
                  <a:pt x="523322" y="754638"/>
                  <a:pt x="527684" y="762738"/>
                </a:cubicBezTo>
                <a:cubicBezTo>
                  <a:pt x="543573" y="758791"/>
                  <a:pt x="553438" y="763778"/>
                  <a:pt x="567146" y="762946"/>
                </a:cubicBezTo>
                <a:cubicBezTo>
                  <a:pt x="570885" y="776446"/>
                  <a:pt x="552296" y="774889"/>
                  <a:pt x="547414" y="782573"/>
                </a:cubicBezTo>
                <a:cubicBezTo>
                  <a:pt x="540145" y="787559"/>
                  <a:pt x="538484" y="796282"/>
                  <a:pt x="526956" y="798464"/>
                </a:cubicBezTo>
                <a:cubicBezTo>
                  <a:pt x="515844" y="807497"/>
                  <a:pt x="512936" y="822036"/>
                  <a:pt x="501826" y="830968"/>
                </a:cubicBezTo>
                <a:cubicBezTo>
                  <a:pt x="508264" y="848414"/>
                  <a:pt x="496321" y="853607"/>
                  <a:pt x="492583" y="864302"/>
                </a:cubicBezTo>
                <a:cubicBezTo>
                  <a:pt x="498918" y="880608"/>
                  <a:pt x="491960" y="888084"/>
                  <a:pt x="496217" y="903039"/>
                </a:cubicBezTo>
                <a:cubicBezTo>
                  <a:pt x="488427" y="909893"/>
                  <a:pt x="475967" y="913528"/>
                  <a:pt x="468074" y="920382"/>
                </a:cubicBezTo>
                <a:cubicBezTo>
                  <a:pt x="473786" y="935128"/>
                  <a:pt x="468802" y="942708"/>
                  <a:pt x="471085" y="955275"/>
                </a:cubicBezTo>
                <a:cubicBezTo>
                  <a:pt x="454159" y="967010"/>
                  <a:pt x="454781" y="990480"/>
                  <a:pt x="423212" y="992246"/>
                </a:cubicBezTo>
                <a:cubicBezTo>
                  <a:pt x="411684" y="995463"/>
                  <a:pt x="420511" y="1012288"/>
                  <a:pt x="403376" y="1011873"/>
                </a:cubicBezTo>
                <a:cubicBezTo>
                  <a:pt x="402442" y="997022"/>
                  <a:pt x="397560" y="987884"/>
                  <a:pt x="389875" y="983002"/>
                </a:cubicBezTo>
                <a:cubicBezTo>
                  <a:pt x="374816" y="983938"/>
                  <a:pt x="379179" y="1007822"/>
                  <a:pt x="365574" y="999618"/>
                </a:cubicBezTo>
                <a:cubicBezTo>
                  <a:pt x="364224" y="990168"/>
                  <a:pt x="362563" y="981237"/>
                  <a:pt x="357266" y="977602"/>
                </a:cubicBezTo>
                <a:cubicBezTo>
                  <a:pt x="338470" y="968048"/>
                  <a:pt x="325281" y="950082"/>
                  <a:pt x="306588" y="940320"/>
                </a:cubicBezTo>
                <a:cubicBezTo>
                  <a:pt x="315728" y="930040"/>
                  <a:pt x="316247" y="913838"/>
                  <a:pt x="322684" y="901689"/>
                </a:cubicBezTo>
                <a:cubicBezTo>
                  <a:pt x="313857" y="898365"/>
                  <a:pt x="309081" y="883515"/>
                  <a:pt x="298488" y="878842"/>
                </a:cubicBezTo>
                <a:cubicBezTo>
                  <a:pt x="294333" y="876974"/>
                  <a:pt x="290076" y="879465"/>
                  <a:pt x="286441" y="877284"/>
                </a:cubicBezTo>
                <a:cubicBezTo>
                  <a:pt x="283534" y="875518"/>
                  <a:pt x="283430" y="868353"/>
                  <a:pt x="280418" y="866588"/>
                </a:cubicBezTo>
                <a:cubicBezTo>
                  <a:pt x="276991" y="864615"/>
                  <a:pt x="271280" y="867626"/>
                  <a:pt x="268268" y="865030"/>
                </a:cubicBezTo>
                <a:cubicBezTo>
                  <a:pt x="265983" y="863058"/>
                  <a:pt x="267851" y="856099"/>
                  <a:pt x="265983" y="853607"/>
                </a:cubicBezTo>
                <a:cubicBezTo>
                  <a:pt x="263595" y="850283"/>
                  <a:pt x="250925" y="846128"/>
                  <a:pt x="247081" y="837614"/>
                </a:cubicBezTo>
                <a:cubicBezTo>
                  <a:pt x="244487" y="831591"/>
                  <a:pt x="244693" y="819855"/>
                  <a:pt x="241891" y="811028"/>
                </a:cubicBezTo>
                <a:cubicBezTo>
                  <a:pt x="254560" y="800852"/>
                  <a:pt x="259441" y="785482"/>
                  <a:pt x="270033" y="773954"/>
                </a:cubicBezTo>
                <a:cubicBezTo>
                  <a:pt x="268371" y="765022"/>
                  <a:pt x="261310" y="764088"/>
                  <a:pt x="261725" y="751937"/>
                </a:cubicBezTo>
                <a:cubicBezTo>
                  <a:pt x="243137" y="728987"/>
                  <a:pt x="195678" y="749030"/>
                  <a:pt x="171585" y="734180"/>
                </a:cubicBezTo>
                <a:cubicBezTo>
                  <a:pt x="161511" y="736152"/>
                  <a:pt x="151333" y="738125"/>
                  <a:pt x="141260" y="740100"/>
                </a:cubicBezTo>
                <a:cubicBezTo>
                  <a:pt x="123086" y="755365"/>
                  <a:pt x="99201" y="766789"/>
                  <a:pt x="64618" y="770942"/>
                </a:cubicBezTo>
                <a:cubicBezTo>
                  <a:pt x="41980" y="787559"/>
                  <a:pt x="31179" y="812170"/>
                  <a:pt x="22664" y="838236"/>
                </a:cubicBezTo>
                <a:cubicBezTo>
                  <a:pt x="36891" y="848102"/>
                  <a:pt x="51119" y="857967"/>
                  <a:pt x="73446" y="855788"/>
                </a:cubicBezTo>
                <a:cubicBezTo>
                  <a:pt x="80820" y="867730"/>
                  <a:pt x="97331" y="866069"/>
                  <a:pt x="102109" y="881646"/>
                </a:cubicBezTo>
                <a:cubicBezTo>
                  <a:pt x="119555" y="880193"/>
                  <a:pt x="130563" y="888396"/>
                  <a:pt x="143754" y="893070"/>
                </a:cubicBezTo>
                <a:cubicBezTo>
                  <a:pt x="161615" y="886422"/>
                  <a:pt x="178750" y="879257"/>
                  <a:pt x="190070" y="868248"/>
                </a:cubicBezTo>
                <a:cubicBezTo>
                  <a:pt x="201078" y="879673"/>
                  <a:pt x="221743" y="876557"/>
                  <a:pt x="236179" y="882788"/>
                </a:cubicBezTo>
                <a:cubicBezTo>
                  <a:pt x="238567" y="894316"/>
                  <a:pt x="217796" y="890265"/>
                  <a:pt x="220289" y="901689"/>
                </a:cubicBezTo>
                <a:cubicBezTo>
                  <a:pt x="227351" y="915500"/>
                  <a:pt x="232648" y="917474"/>
                  <a:pt x="230778" y="935128"/>
                </a:cubicBezTo>
                <a:cubicBezTo>
                  <a:pt x="249056" y="948732"/>
                  <a:pt x="274707" y="951225"/>
                  <a:pt x="298177" y="957352"/>
                </a:cubicBezTo>
                <a:cubicBezTo>
                  <a:pt x="307419" y="965556"/>
                  <a:pt x="305757" y="980095"/>
                  <a:pt x="309497" y="994530"/>
                </a:cubicBezTo>
                <a:cubicBezTo>
                  <a:pt x="312612" y="1006681"/>
                  <a:pt x="320608" y="1022361"/>
                  <a:pt x="318426" y="1040016"/>
                </a:cubicBezTo>
                <a:cubicBezTo>
                  <a:pt x="317700" y="1056008"/>
                  <a:pt x="304304" y="1063487"/>
                  <a:pt x="311469" y="1084672"/>
                </a:cubicBezTo>
                <a:cubicBezTo>
                  <a:pt x="306796" y="1095783"/>
                  <a:pt x="297034" y="1103469"/>
                  <a:pt x="298488" y="1118734"/>
                </a:cubicBezTo>
                <a:cubicBezTo>
                  <a:pt x="284157" y="1128808"/>
                  <a:pt x="274083" y="1141788"/>
                  <a:pt x="266607" y="1156535"/>
                </a:cubicBezTo>
                <a:cubicBezTo>
                  <a:pt x="241682" y="1162869"/>
                  <a:pt x="240644" y="1185196"/>
                  <a:pt x="214162" y="1190493"/>
                </a:cubicBezTo>
                <a:cubicBezTo>
                  <a:pt x="203361" y="1206278"/>
                  <a:pt x="178646" y="1212717"/>
                  <a:pt x="170857" y="1230476"/>
                </a:cubicBezTo>
                <a:cubicBezTo>
                  <a:pt x="158706" y="1229957"/>
                  <a:pt x="160887" y="1239199"/>
                  <a:pt x="148841" y="1238783"/>
                </a:cubicBezTo>
                <a:cubicBezTo>
                  <a:pt x="142715" y="1244599"/>
                  <a:pt x="137938" y="1251245"/>
                  <a:pt x="132849" y="1257684"/>
                </a:cubicBezTo>
                <a:cubicBezTo>
                  <a:pt x="126514" y="1258931"/>
                  <a:pt x="120179" y="1260176"/>
                  <a:pt x="113844" y="1261423"/>
                </a:cubicBezTo>
                <a:cubicBezTo>
                  <a:pt x="104809" y="1266303"/>
                  <a:pt x="107301" y="1278974"/>
                  <a:pt x="103147" y="1287177"/>
                </a:cubicBezTo>
                <a:cubicBezTo>
                  <a:pt x="93594" y="1283336"/>
                  <a:pt x="83001" y="1281257"/>
                  <a:pt x="67528" y="1286347"/>
                </a:cubicBezTo>
                <a:cubicBezTo>
                  <a:pt x="59011" y="1291642"/>
                  <a:pt x="60466" y="1303585"/>
                  <a:pt x="61401" y="1315113"/>
                </a:cubicBezTo>
                <a:cubicBezTo>
                  <a:pt x="49769" y="1321552"/>
                  <a:pt x="51845" y="1337233"/>
                  <a:pt x="48419" y="1349176"/>
                </a:cubicBezTo>
                <a:cubicBezTo>
                  <a:pt x="42914" y="1354836"/>
                  <a:pt x="36320" y="1359742"/>
                  <a:pt x="28038" y="1363507"/>
                </a:cubicBezTo>
                <a:close/>
                <a:moveTo>
                  <a:pt x="0" y="1511272"/>
                </a:moveTo>
                <a:lnTo>
                  <a:pt x="0" y="1472803"/>
                </a:lnTo>
                <a:lnTo>
                  <a:pt x="5218" y="1471820"/>
                </a:lnTo>
                <a:cubicBezTo>
                  <a:pt x="16122" y="1480854"/>
                  <a:pt x="12175" y="1500898"/>
                  <a:pt x="13422" y="1513567"/>
                </a:cubicBezTo>
                <a:close/>
              </a:path>
            </a:pathLst>
          </a:custGeom>
          <a:gradFill>
            <a:gsLst>
              <a:gs pos="0">
                <a:schemeClr val="lt2"/>
              </a:gs>
              <a:gs pos="100000">
                <a:schemeClr val="accent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" name="Google Shape;543;p15"/>
          <p:cNvSpPr/>
          <p:nvPr/>
        </p:nvSpPr>
        <p:spPr>
          <a:xfrm rot="5400000" flipH="1">
            <a:off x="6654148" y="4860351"/>
            <a:ext cx="1007985" cy="2987329"/>
          </a:xfrm>
          <a:custGeom>
            <a:avLst/>
            <a:gdLst/>
            <a:ahLst/>
            <a:cxnLst/>
            <a:rect l="l" t="t" r="r" b="b"/>
            <a:pathLst>
              <a:path w="1007985" h="2987329" extrusionOk="0">
                <a:moveTo>
                  <a:pt x="874875" y="1673952"/>
                </a:moveTo>
                <a:cubicBezTo>
                  <a:pt x="874495" y="1656676"/>
                  <a:pt x="881914" y="1633601"/>
                  <a:pt x="882849" y="1615376"/>
                </a:cubicBezTo>
                <a:cubicBezTo>
                  <a:pt x="890637" y="1609820"/>
                  <a:pt x="906033" y="1607353"/>
                  <a:pt x="921740" y="1608171"/>
                </a:cubicBezTo>
                <a:cubicBezTo>
                  <a:pt x="937447" y="1608989"/>
                  <a:pt x="953467" y="1613091"/>
                  <a:pt x="962501" y="1620673"/>
                </a:cubicBezTo>
                <a:cubicBezTo>
                  <a:pt x="970395" y="1625553"/>
                  <a:pt x="960009" y="1644143"/>
                  <a:pt x="971121" y="1646636"/>
                </a:cubicBezTo>
                <a:cubicBezTo>
                  <a:pt x="958452" y="1689213"/>
                  <a:pt x="911927" y="1716214"/>
                  <a:pt x="878384" y="1688901"/>
                </a:cubicBezTo>
                <a:cubicBezTo>
                  <a:pt x="875995" y="1684825"/>
                  <a:pt x="875002" y="1679711"/>
                  <a:pt x="874875" y="1673952"/>
                </a:cubicBezTo>
                <a:close/>
                <a:moveTo>
                  <a:pt x="791252" y="1391788"/>
                </a:moveTo>
                <a:cubicBezTo>
                  <a:pt x="797068" y="1346509"/>
                  <a:pt x="839128" y="1349833"/>
                  <a:pt x="846812" y="1307046"/>
                </a:cubicBezTo>
                <a:cubicBezTo>
                  <a:pt x="859898" y="1310059"/>
                  <a:pt x="866751" y="1304866"/>
                  <a:pt x="867583" y="1291572"/>
                </a:cubicBezTo>
                <a:cubicBezTo>
                  <a:pt x="912341" y="1290847"/>
                  <a:pt x="912341" y="1323247"/>
                  <a:pt x="956061" y="1322937"/>
                </a:cubicBezTo>
                <a:cubicBezTo>
                  <a:pt x="963851" y="1340591"/>
                  <a:pt x="962189" y="1365202"/>
                  <a:pt x="979324" y="1375794"/>
                </a:cubicBezTo>
                <a:cubicBezTo>
                  <a:pt x="977560" y="1387946"/>
                  <a:pt x="975794" y="1399993"/>
                  <a:pt x="974029" y="1412142"/>
                </a:cubicBezTo>
                <a:cubicBezTo>
                  <a:pt x="976625" y="1444440"/>
                  <a:pt x="1017540" y="1448074"/>
                  <a:pt x="1005910" y="1490860"/>
                </a:cubicBezTo>
                <a:cubicBezTo>
                  <a:pt x="983686" y="1494598"/>
                  <a:pt x="915457" y="1474245"/>
                  <a:pt x="893337" y="1499375"/>
                </a:cubicBezTo>
                <a:cubicBezTo>
                  <a:pt x="881186" y="1497611"/>
                  <a:pt x="869141" y="1495845"/>
                  <a:pt x="856990" y="1494080"/>
                </a:cubicBezTo>
                <a:cubicBezTo>
                  <a:pt x="836013" y="1483591"/>
                  <a:pt x="831650" y="1531777"/>
                  <a:pt x="817942" y="1506958"/>
                </a:cubicBezTo>
                <a:cubicBezTo>
                  <a:pt x="791046" y="1504049"/>
                  <a:pt x="820642" y="1492210"/>
                  <a:pt x="816281" y="1475802"/>
                </a:cubicBezTo>
                <a:cubicBezTo>
                  <a:pt x="815762" y="1452748"/>
                  <a:pt x="795511" y="1444543"/>
                  <a:pt x="806830" y="1412558"/>
                </a:cubicBezTo>
                <a:cubicBezTo>
                  <a:pt x="810674" y="1398850"/>
                  <a:pt x="790318" y="1403314"/>
                  <a:pt x="791252" y="1391788"/>
                </a:cubicBezTo>
                <a:close/>
                <a:moveTo>
                  <a:pt x="742549" y="1731064"/>
                </a:moveTo>
                <a:cubicBezTo>
                  <a:pt x="743380" y="1725041"/>
                  <a:pt x="744210" y="1719018"/>
                  <a:pt x="745145" y="1712891"/>
                </a:cubicBezTo>
                <a:cubicBezTo>
                  <a:pt x="758229" y="1712164"/>
                  <a:pt x="760617" y="1719329"/>
                  <a:pt x="768511" y="1722445"/>
                </a:cubicBezTo>
                <a:cubicBezTo>
                  <a:pt x="765500" y="1732829"/>
                  <a:pt x="756049" y="1734698"/>
                  <a:pt x="742549" y="1731064"/>
                </a:cubicBezTo>
                <a:close/>
                <a:moveTo>
                  <a:pt x="559771" y="1240895"/>
                </a:moveTo>
                <a:cubicBezTo>
                  <a:pt x="562264" y="1224903"/>
                  <a:pt x="562576" y="1206002"/>
                  <a:pt x="572026" y="1199459"/>
                </a:cubicBezTo>
                <a:cubicBezTo>
                  <a:pt x="599961" y="1200187"/>
                  <a:pt x="610242" y="1214101"/>
                  <a:pt x="603076" y="1240999"/>
                </a:cubicBezTo>
                <a:cubicBezTo>
                  <a:pt x="594145" y="1248165"/>
                  <a:pt x="575973" y="1243181"/>
                  <a:pt x="559771" y="1240895"/>
                </a:cubicBezTo>
                <a:close/>
                <a:moveTo>
                  <a:pt x="446519" y="2328615"/>
                </a:moveTo>
                <a:cubicBezTo>
                  <a:pt x="442501" y="2316629"/>
                  <a:pt x="455320" y="2302059"/>
                  <a:pt x="468657" y="2302096"/>
                </a:cubicBezTo>
                <a:cubicBezTo>
                  <a:pt x="474585" y="2302112"/>
                  <a:pt x="480614" y="2305013"/>
                  <a:pt x="485314" y="2312309"/>
                </a:cubicBezTo>
                <a:cubicBezTo>
                  <a:pt x="479185" y="2325810"/>
                  <a:pt x="462777" y="2325602"/>
                  <a:pt x="456755" y="2339103"/>
                </a:cubicBezTo>
                <a:cubicBezTo>
                  <a:pt x="451069" y="2336318"/>
                  <a:pt x="447859" y="2332610"/>
                  <a:pt x="446519" y="2328615"/>
                </a:cubicBezTo>
                <a:close/>
                <a:moveTo>
                  <a:pt x="328746" y="883502"/>
                </a:moveTo>
                <a:cubicBezTo>
                  <a:pt x="330104" y="875865"/>
                  <a:pt x="342546" y="871191"/>
                  <a:pt x="343249" y="857172"/>
                </a:cubicBezTo>
                <a:cubicBezTo>
                  <a:pt x="371703" y="855821"/>
                  <a:pt x="360590" y="908471"/>
                  <a:pt x="331928" y="892583"/>
                </a:cubicBezTo>
                <a:cubicBezTo>
                  <a:pt x="329072" y="888923"/>
                  <a:pt x="328293" y="886048"/>
                  <a:pt x="328746" y="883502"/>
                </a:cubicBezTo>
                <a:close/>
                <a:moveTo>
                  <a:pt x="327357" y="1096025"/>
                </a:moveTo>
                <a:cubicBezTo>
                  <a:pt x="330239" y="1090055"/>
                  <a:pt x="334808" y="1086998"/>
                  <a:pt x="339772" y="1086250"/>
                </a:cubicBezTo>
                <a:cubicBezTo>
                  <a:pt x="354663" y="1084006"/>
                  <a:pt x="373103" y="1102543"/>
                  <a:pt x="360174" y="1125519"/>
                </a:cubicBezTo>
                <a:cubicBezTo>
                  <a:pt x="342103" y="1120950"/>
                  <a:pt x="346570" y="1099662"/>
                  <a:pt x="327357" y="1096025"/>
                </a:cubicBezTo>
                <a:close/>
                <a:moveTo>
                  <a:pt x="275434" y="1069958"/>
                </a:moveTo>
                <a:cubicBezTo>
                  <a:pt x="285248" y="1057809"/>
                  <a:pt x="292783" y="1042622"/>
                  <a:pt x="309257" y="1039379"/>
                </a:cubicBezTo>
                <a:cubicBezTo>
                  <a:pt x="314747" y="1038298"/>
                  <a:pt x="321231" y="1038545"/>
                  <a:pt x="329124" y="1040674"/>
                </a:cubicBezTo>
                <a:cubicBezTo>
                  <a:pt x="321334" y="1063936"/>
                  <a:pt x="306173" y="1077436"/>
                  <a:pt x="275434" y="1069958"/>
                </a:cubicBezTo>
                <a:close/>
                <a:moveTo>
                  <a:pt x="256637" y="1456797"/>
                </a:moveTo>
                <a:cubicBezTo>
                  <a:pt x="251860" y="1478399"/>
                  <a:pt x="278238" y="1476738"/>
                  <a:pt x="275641" y="1496676"/>
                </a:cubicBezTo>
                <a:cubicBezTo>
                  <a:pt x="282600" y="1498649"/>
                  <a:pt x="292984" y="1498131"/>
                  <a:pt x="292984" y="1505401"/>
                </a:cubicBezTo>
                <a:cubicBezTo>
                  <a:pt x="315209" y="1501350"/>
                  <a:pt x="329539" y="1486811"/>
                  <a:pt x="357060" y="1489926"/>
                </a:cubicBezTo>
                <a:cubicBezTo>
                  <a:pt x="358409" y="1456487"/>
                  <a:pt x="346986" y="1432601"/>
                  <a:pt x="331201" y="1411935"/>
                </a:cubicBezTo>
                <a:cubicBezTo>
                  <a:pt x="314794" y="1426268"/>
                  <a:pt x="327254" y="1479230"/>
                  <a:pt x="302435" y="1482035"/>
                </a:cubicBezTo>
                <a:cubicBezTo>
                  <a:pt x="298903" y="1465210"/>
                  <a:pt x="278133" y="1443402"/>
                  <a:pt x="256637" y="1456797"/>
                </a:cubicBezTo>
                <a:close/>
                <a:moveTo>
                  <a:pt x="194949" y="44239"/>
                </a:moveTo>
                <a:cubicBezTo>
                  <a:pt x="201413" y="38449"/>
                  <a:pt x="210741" y="36489"/>
                  <a:pt x="221518" y="36466"/>
                </a:cubicBezTo>
                <a:cubicBezTo>
                  <a:pt x="253850" y="36398"/>
                  <a:pt x="299241" y="53766"/>
                  <a:pt x="319569" y="37489"/>
                </a:cubicBezTo>
                <a:cubicBezTo>
                  <a:pt x="343869" y="57324"/>
                  <a:pt x="354151" y="87337"/>
                  <a:pt x="363599" y="118075"/>
                </a:cubicBezTo>
                <a:cubicBezTo>
                  <a:pt x="346570" y="126696"/>
                  <a:pt x="340754" y="150165"/>
                  <a:pt x="326319" y="162212"/>
                </a:cubicBezTo>
                <a:cubicBezTo>
                  <a:pt x="317698" y="160446"/>
                  <a:pt x="309285" y="158680"/>
                  <a:pt x="307210" y="165639"/>
                </a:cubicBezTo>
                <a:cubicBezTo>
                  <a:pt x="275432" y="165951"/>
                  <a:pt x="269304" y="147153"/>
                  <a:pt x="242303" y="143829"/>
                </a:cubicBezTo>
                <a:cubicBezTo>
                  <a:pt x="233684" y="105407"/>
                  <a:pt x="185707" y="96164"/>
                  <a:pt x="194949" y="44239"/>
                </a:cubicBezTo>
                <a:close/>
                <a:moveTo>
                  <a:pt x="58180" y="49329"/>
                </a:moveTo>
                <a:cubicBezTo>
                  <a:pt x="76874" y="38112"/>
                  <a:pt x="82689" y="9658"/>
                  <a:pt x="102421" y="0"/>
                </a:cubicBezTo>
                <a:cubicBezTo>
                  <a:pt x="108443" y="832"/>
                  <a:pt x="114572" y="1764"/>
                  <a:pt x="120593" y="2596"/>
                </a:cubicBezTo>
                <a:cubicBezTo>
                  <a:pt x="130148" y="20666"/>
                  <a:pt x="116439" y="56079"/>
                  <a:pt x="115297" y="82250"/>
                </a:cubicBezTo>
                <a:cubicBezTo>
                  <a:pt x="79365" y="97723"/>
                  <a:pt x="74484" y="64075"/>
                  <a:pt x="58180" y="49329"/>
                </a:cubicBezTo>
                <a:close/>
                <a:moveTo>
                  <a:pt x="36061" y="330345"/>
                </a:moveTo>
                <a:cubicBezTo>
                  <a:pt x="49613" y="323750"/>
                  <a:pt x="59738" y="320504"/>
                  <a:pt x="68994" y="321634"/>
                </a:cubicBezTo>
                <a:cubicBezTo>
                  <a:pt x="78250" y="322764"/>
                  <a:pt x="86635" y="328268"/>
                  <a:pt x="96709" y="339172"/>
                </a:cubicBezTo>
                <a:cubicBezTo>
                  <a:pt x="93073" y="351322"/>
                  <a:pt x="78534" y="348726"/>
                  <a:pt x="75004" y="360773"/>
                </a:cubicBezTo>
                <a:cubicBezTo>
                  <a:pt x="82066" y="382477"/>
                  <a:pt x="87466" y="405531"/>
                  <a:pt x="124229" y="405012"/>
                </a:cubicBezTo>
                <a:cubicBezTo>
                  <a:pt x="117375" y="422356"/>
                  <a:pt x="102317" y="428793"/>
                  <a:pt x="104185" y="457769"/>
                </a:cubicBezTo>
                <a:cubicBezTo>
                  <a:pt x="84142" y="461818"/>
                  <a:pt x="90373" y="456314"/>
                  <a:pt x="67838" y="452472"/>
                </a:cubicBezTo>
                <a:cubicBezTo>
                  <a:pt x="56517" y="412282"/>
                  <a:pt x="48003" y="370015"/>
                  <a:pt x="36061" y="330345"/>
                </a:cubicBezTo>
                <a:close/>
                <a:moveTo>
                  <a:pt x="23288" y="2257787"/>
                </a:moveTo>
                <a:cubicBezTo>
                  <a:pt x="46342" y="2279181"/>
                  <a:pt x="92347" y="2254776"/>
                  <a:pt x="93282" y="2286451"/>
                </a:cubicBezTo>
                <a:cubicBezTo>
                  <a:pt x="70849" y="2296316"/>
                  <a:pt x="88504" y="2303691"/>
                  <a:pt x="87985" y="2322798"/>
                </a:cubicBezTo>
                <a:cubicBezTo>
                  <a:pt x="77393" y="2337544"/>
                  <a:pt x="59115" y="2342011"/>
                  <a:pt x="51534" y="2360806"/>
                </a:cubicBezTo>
                <a:cubicBezTo>
                  <a:pt x="67838" y="2375554"/>
                  <a:pt x="108132" y="2372438"/>
                  <a:pt x="135446" y="2379188"/>
                </a:cubicBezTo>
                <a:cubicBezTo>
                  <a:pt x="154346" y="2365169"/>
                  <a:pt x="121944" y="2361845"/>
                  <a:pt x="128591" y="2341075"/>
                </a:cubicBezTo>
                <a:cubicBezTo>
                  <a:pt x="140534" y="2340244"/>
                  <a:pt x="154969" y="2342634"/>
                  <a:pt x="155488" y="2326433"/>
                </a:cubicBezTo>
                <a:cubicBezTo>
                  <a:pt x="147699" y="2315944"/>
                  <a:pt x="121217" y="2319579"/>
                  <a:pt x="128695" y="2297770"/>
                </a:cubicBezTo>
                <a:cubicBezTo>
                  <a:pt x="129421" y="2274612"/>
                  <a:pt x="150710" y="2279078"/>
                  <a:pt x="158189" y="2264954"/>
                </a:cubicBezTo>
                <a:cubicBezTo>
                  <a:pt x="133368" y="2252907"/>
                  <a:pt x="124541" y="2228917"/>
                  <a:pt x="117687" y="2203476"/>
                </a:cubicBezTo>
                <a:cubicBezTo>
                  <a:pt x="109689" y="2202229"/>
                  <a:pt x="101590" y="2201087"/>
                  <a:pt x="93490" y="2199945"/>
                </a:cubicBezTo>
                <a:cubicBezTo>
                  <a:pt x="79471" y="2217806"/>
                  <a:pt x="62958" y="2231618"/>
                  <a:pt x="44057" y="2242211"/>
                </a:cubicBezTo>
                <a:cubicBezTo>
                  <a:pt x="36476" y="2246470"/>
                  <a:pt x="19030" y="2240445"/>
                  <a:pt x="23288" y="2257787"/>
                </a:cubicBezTo>
                <a:close/>
                <a:moveTo>
                  <a:pt x="0" y="2400339"/>
                </a:moveTo>
                <a:lnTo>
                  <a:pt x="0" y="573296"/>
                </a:lnTo>
                <a:lnTo>
                  <a:pt x="13941" y="574702"/>
                </a:lnTo>
                <a:cubicBezTo>
                  <a:pt x="33256" y="562137"/>
                  <a:pt x="52158" y="548843"/>
                  <a:pt x="59013" y="519454"/>
                </a:cubicBezTo>
                <a:cubicBezTo>
                  <a:pt x="66281" y="492452"/>
                  <a:pt x="29103" y="498581"/>
                  <a:pt x="34919" y="472618"/>
                </a:cubicBezTo>
                <a:cubicBezTo>
                  <a:pt x="61607" y="472410"/>
                  <a:pt x="67319" y="487988"/>
                  <a:pt x="80716" y="497854"/>
                </a:cubicBezTo>
                <a:cubicBezTo>
                  <a:pt x="101903" y="498164"/>
                  <a:pt x="114258" y="505124"/>
                  <a:pt x="128278" y="510940"/>
                </a:cubicBezTo>
                <a:cubicBezTo>
                  <a:pt x="162341" y="510731"/>
                  <a:pt x="166703" y="470853"/>
                  <a:pt x="170857" y="430559"/>
                </a:cubicBezTo>
                <a:cubicBezTo>
                  <a:pt x="218212" y="407192"/>
                  <a:pt x="262868" y="380191"/>
                  <a:pt x="295683" y="337301"/>
                </a:cubicBezTo>
                <a:cubicBezTo>
                  <a:pt x="297035" y="318298"/>
                  <a:pt x="282288" y="311236"/>
                  <a:pt x="276680" y="297424"/>
                </a:cubicBezTo>
                <a:cubicBezTo>
                  <a:pt x="298903" y="269281"/>
                  <a:pt x="312819" y="230234"/>
                  <a:pt x="334004" y="200636"/>
                </a:cubicBezTo>
                <a:cubicBezTo>
                  <a:pt x="346155" y="202401"/>
                  <a:pt x="358202" y="204167"/>
                  <a:pt x="370353" y="205829"/>
                </a:cubicBezTo>
                <a:cubicBezTo>
                  <a:pt x="372221" y="230025"/>
                  <a:pt x="352387" y="225248"/>
                  <a:pt x="346881" y="239580"/>
                </a:cubicBezTo>
                <a:cubicBezTo>
                  <a:pt x="339611" y="264816"/>
                  <a:pt x="345427" y="280289"/>
                  <a:pt x="344183" y="301059"/>
                </a:cubicBezTo>
                <a:cubicBezTo>
                  <a:pt x="335355" y="306043"/>
                  <a:pt x="321023" y="303759"/>
                  <a:pt x="312197" y="308744"/>
                </a:cubicBezTo>
                <a:cubicBezTo>
                  <a:pt x="311990" y="357657"/>
                  <a:pt x="299839" y="358488"/>
                  <a:pt x="292153" y="404804"/>
                </a:cubicBezTo>
                <a:cubicBezTo>
                  <a:pt x="297450" y="427858"/>
                  <a:pt x="328604" y="431597"/>
                  <a:pt x="334421" y="454236"/>
                </a:cubicBezTo>
                <a:cubicBezTo>
                  <a:pt x="334628" y="480926"/>
                  <a:pt x="319050" y="486636"/>
                  <a:pt x="309184" y="500035"/>
                </a:cubicBezTo>
                <a:cubicBezTo>
                  <a:pt x="319362" y="515819"/>
                  <a:pt x="324657" y="535238"/>
                  <a:pt x="346362" y="542508"/>
                </a:cubicBezTo>
                <a:cubicBezTo>
                  <a:pt x="339196" y="565875"/>
                  <a:pt x="350724" y="575221"/>
                  <a:pt x="358409" y="587579"/>
                </a:cubicBezTo>
                <a:cubicBezTo>
                  <a:pt x="352491" y="611360"/>
                  <a:pt x="355606" y="630884"/>
                  <a:pt x="349686" y="648124"/>
                </a:cubicBezTo>
                <a:cubicBezTo>
                  <a:pt x="342831" y="667855"/>
                  <a:pt x="319154" y="676267"/>
                  <a:pt x="317597" y="699114"/>
                </a:cubicBezTo>
                <a:cubicBezTo>
                  <a:pt x="301189" y="691637"/>
                  <a:pt x="300669" y="705344"/>
                  <a:pt x="286441" y="700775"/>
                </a:cubicBezTo>
                <a:cubicBezTo>
                  <a:pt x="275953" y="732554"/>
                  <a:pt x="247187" y="739823"/>
                  <a:pt x="249056" y="788112"/>
                </a:cubicBezTo>
                <a:cubicBezTo>
                  <a:pt x="205752" y="790501"/>
                  <a:pt x="174803" y="809297"/>
                  <a:pt x="139080" y="821655"/>
                </a:cubicBezTo>
                <a:cubicBezTo>
                  <a:pt x="137938" y="861119"/>
                  <a:pt x="123086" y="882200"/>
                  <a:pt x="119036" y="917715"/>
                </a:cubicBezTo>
                <a:cubicBezTo>
                  <a:pt x="117063" y="941082"/>
                  <a:pt x="83311" y="945860"/>
                  <a:pt x="99098" y="970471"/>
                </a:cubicBezTo>
                <a:cubicBezTo>
                  <a:pt x="125995" y="965487"/>
                  <a:pt x="131187" y="931529"/>
                  <a:pt x="160577" y="929866"/>
                </a:cubicBezTo>
                <a:cubicBezTo>
                  <a:pt x="160577" y="886458"/>
                  <a:pt x="193911" y="887703"/>
                  <a:pt x="202219" y="855511"/>
                </a:cubicBezTo>
                <a:cubicBezTo>
                  <a:pt x="221744" y="862572"/>
                  <a:pt x="202947" y="898193"/>
                  <a:pt x="219459" y="907435"/>
                </a:cubicBezTo>
                <a:cubicBezTo>
                  <a:pt x="214266" y="929452"/>
                  <a:pt x="216862" y="961748"/>
                  <a:pt x="203777" y="973171"/>
                </a:cubicBezTo>
                <a:cubicBezTo>
                  <a:pt x="222470" y="966940"/>
                  <a:pt x="243240" y="963410"/>
                  <a:pt x="251444" y="942953"/>
                </a:cubicBezTo>
                <a:cubicBezTo>
                  <a:pt x="257779" y="949079"/>
                  <a:pt x="266503" y="953233"/>
                  <a:pt x="280833" y="953336"/>
                </a:cubicBezTo>
                <a:cubicBezTo>
                  <a:pt x="264738" y="982311"/>
                  <a:pt x="240540" y="1000588"/>
                  <a:pt x="205439" y="1004327"/>
                </a:cubicBezTo>
                <a:cubicBezTo>
                  <a:pt x="191523" y="1014504"/>
                  <a:pt x="177608" y="1024889"/>
                  <a:pt x="163899" y="1035378"/>
                </a:cubicBezTo>
                <a:cubicBezTo>
                  <a:pt x="146971" y="1037142"/>
                  <a:pt x="153930" y="1021150"/>
                  <a:pt x="148324" y="1014607"/>
                </a:cubicBezTo>
                <a:cubicBezTo>
                  <a:pt x="103356" y="1013154"/>
                  <a:pt x="94216" y="985738"/>
                  <a:pt x="53196" y="982207"/>
                </a:cubicBezTo>
                <a:cubicBezTo>
                  <a:pt x="48627" y="1014400"/>
                  <a:pt x="73135" y="1024889"/>
                  <a:pt x="59947" y="1063520"/>
                </a:cubicBezTo>
                <a:cubicBezTo>
                  <a:pt x="78638" y="1071622"/>
                  <a:pt x="80300" y="1056874"/>
                  <a:pt x="86843" y="1048774"/>
                </a:cubicBezTo>
                <a:cubicBezTo>
                  <a:pt x="123295" y="1063833"/>
                  <a:pt x="119764" y="1025199"/>
                  <a:pt x="150919" y="1033405"/>
                </a:cubicBezTo>
                <a:cubicBezTo>
                  <a:pt x="152579" y="1052616"/>
                  <a:pt x="137833" y="1049709"/>
                  <a:pt x="139598" y="1068817"/>
                </a:cubicBezTo>
                <a:cubicBezTo>
                  <a:pt x="112079" y="1070584"/>
                  <a:pt x="89855" y="1079307"/>
                  <a:pt x="73758" y="1096441"/>
                </a:cubicBezTo>
                <a:cubicBezTo>
                  <a:pt x="77600" y="1136735"/>
                  <a:pt x="98059" y="1164773"/>
                  <a:pt x="129006" y="1184818"/>
                </a:cubicBezTo>
                <a:cubicBezTo>
                  <a:pt x="127552" y="1194890"/>
                  <a:pt x="126099" y="1204963"/>
                  <a:pt x="124644" y="1215037"/>
                </a:cubicBezTo>
                <a:cubicBezTo>
                  <a:pt x="144064" y="1224176"/>
                  <a:pt x="136795" y="1197590"/>
                  <a:pt x="141157" y="1186582"/>
                </a:cubicBezTo>
                <a:cubicBezTo>
                  <a:pt x="184150" y="1176612"/>
                  <a:pt x="207620" y="1140681"/>
                  <a:pt x="238256" y="1113993"/>
                </a:cubicBezTo>
                <a:cubicBezTo>
                  <a:pt x="256429" y="1116588"/>
                  <a:pt x="274602" y="1119288"/>
                  <a:pt x="292776" y="1121883"/>
                </a:cubicBezTo>
                <a:cubicBezTo>
                  <a:pt x="302227" y="1156363"/>
                  <a:pt x="323413" y="1181805"/>
                  <a:pt x="355813" y="1199044"/>
                </a:cubicBezTo>
                <a:cubicBezTo>
                  <a:pt x="341793" y="1214103"/>
                  <a:pt x="325696" y="1226150"/>
                  <a:pt x="307315" y="1235288"/>
                </a:cubicBezTo>
                <a:cubicBezTo>
                  <a:pt x="297554" y="1304245"/>
                  <a:pt x="235659" y="1303309"/>
                  <a:pt x="189447" y="1323352"/>
                </a:cubicBezTo>
                <a:cubicBezTo>
                  <a:pt x="185188" y="1346615"/>
                  <a:pt x="186435" y="1377249"/>
                  <a:pt x="168572" y="1382131"/>
                </a:cubicBezTo>
                <a:cubicBezTo>
                  <a:pt x="174284" y="1404874"/>
                  <a:pt x="191731" y="1418894"/>
                  <a:pt x="203986" y="1436755"/>
                </a:cubicBezTo>
                <a:cubicBezTo>
                  <a:pt x="215513" y="1432914"/>
                  <a:pt x="223821" y="1424710"/>
                  <a:pt x="236905" y="1422944"/>
                </a:cubicBezTo>
                <a:cubicBezTo>
                  <a:pt x="246979" y="1361880"/>
                  <a:pt x="305342" y="1365204"/>
                  <a:pt x="336600" y="1332283"/>
                </a:cubicBezTo>
                <a:cubicBezTo>
                  <a:pt x="335251" y="1301544"/>
                  <a:pt x="349895" y="1292198"/>
                  <a:pt x="362667" y="1280359"/>
                </a:cubicBezTo>
                <a:cubicBezTo>
                  <a:pt x="392265" y="1295002"/>
                  <a:pt x="390707" y="1294794"/>
                  <a:pt x="423212" y="1289082"/>
                </a:cubicBezTo>
                <a:cubicBezTo>
                  <a:pt x="408464" y="1336126"/>
                  <a:pt x="423418" y="1360945"/>
                  <a:pt x="454263" y="1373927"/>
                </a:cubicBezTo>
                <a:cubicBezTo>
                  <a:pt x="445228" y="1422113"/>
                  <a:pt x="443878" y="1464587"/>
                  <a:pt x="454886" y="1497714"/>
                </a:cubicBezTo>
                <a:cubicBezTo>
                  <a:pt x="474617" y="1517136"/>
                  <a:pt x="497359" y="1534373"/>
                  <a:pt x="542224" y="1535101"/>
                </a:cubicBezTo>
                <a:cubicBezTo>
                  <a:pt x="557178" y="1550990"/>
                  <a:pt x="571095" y="1567605"/>
                  <a:pt x="584592" y="1584533"/>
                </a:cubicBezTo>
                <a:cubicBezTo>
                  <a:pt x="612632" y="1594192"/>
                  <a:pt x="633092" y="1568020"/>
                  <a:pt x="652095" y="1588063"/>
                </a:cubicBezTo>
                <a:cubicBezTo>
                  <a:pt x="650123" y="1595022"/>
                  <a:pt x="651888" y="1599072"/>
                  <a:pt x="656456" y="1601045"/>
                </a:cubicBezTo>
                <a:cubicBezTo>
                  <a:pt x="635688" y="1611742"/>
                  <a:pt x="626133" y="1637601"/>
                  <a:pt x="590616" y="1628669"/>
                </a:cubicBezTo>
                <a:cubicBezTo>
                  <a:pt x="589163" y="1638742"/>
                  <a:pt x="587709" y="1648918"/>
                  <a:pt x="586254" y="1658993"/>
                </a:cubicBezTo>
                <a:cubicBezTo>
                  <a:pt x="596743" y="1670936"/>
                  <a:pt x="623122" y="1671040"/>
                  <a:pt x="639010" y="1679036"/>
                </a:cubicBezTo>
                <a:cubicBezTo>
                  <a:pt x="637037" y="1685890"/>
                  <a:pt x="638803" y="1689939"/>
                  <a:pt x="643372" y="1692017"/>
                </a:cubicBezTo>
                <a:cubicBezTo>
                  <a:pt x="645241" y="1716215"/>
                  <a:pt x="625509" y="1711437"/>
                  <a:pt x="620005" y="1725768"/>
                </a:cubicBezTo>
                <a:cubicBezTo>
                  <a:pt x="623847" y="1737191"/>
                  <a:pt x="632053" y="1745500"/>
                  <a:pt x="633817" y="1758688"/>
                </a:cubicBezTo>
                <a:cubicBezTo>
                  <a:pt x="620836" y="1782263"/>
                  <a:pt x="594873" y="1788492"/>
                  <a:pt x="598197" y="1833978"/>
                </a:cubicBezTo>
                <a:cubicBezTo>
                  <a:pt x="589993" y="1839899"/>
                  <a:pt x="575765" y="1837719"/>
                  <a:pt x="561019" y="1834706"/>
                </a:cubicBezTo>
                <a:cubicBezTo>
                  <a:pt x="553022" y="1860254"/>
                  <a:pt x="534850" y="1871988"/>
                  <a:pt x="521973" y="1890890"/>
                </a:cubicBezTo>
                <a:cubicBezTo>
                  <a:pt x="511898" y="1889435"/>
                  <a:pt x="501722" y="1887981"/>
                  <a:pt x="491648" y="1886527"/>
                </a:cubicBezTo>
                <a:cubicBezTo>
                  <a:pt x="438476" y="1900234"/>
                  <a:pt x="444916" y="1973969"/>
                  <a:pt x="446370" y="2028386"/>
                </a:cubicBezTo>
                <a:cubicBezTo>
                  <a:pt x="440035" y="2049363"/>
                  <a:pt x="465686" y="2046351"/>
                  <a:pt x="459351" y="2067433"/>
                </a:cubicBezTo>
                <a:cubicBezTo>
                  <a:pt x="422484" y="2061410"/>
                  <a:pt x="421445" y="2103364"/>
                  <a:pt x="391746" y="2107102"/>
                </a:cubicBezTo>
                <a:cubicBezTo>
                  <a:pt x="391641" y="2121433"/>
                  <a:pt x="387383" y="2130158"/>
                  <a:pt x="381257" y="2136491"/>
                </a:cubicBezTo>
                <a:cubicBezTo>
                  <a:pt x="316767" y="2169516"/>
                  <a:pt x="242930" y="2114581"/>
                  <a:pt x="176256" y="2100663"/>
                </a:cubicBezTo>
                <a:cubicBezTo>
                  <a:pt x="153411" y="2103781"/>
                  <a:pt x="161719" y="2148643"/>
                  <a:pt x="143337" y="2157782"/>
                </a:cubicBezTo>
                <a:cubicBezTo>
                  <a:pt x="165249" y="2205553"/>
                  <a:pt x="217277" y="2209187"/>
                  <a:pt x="283430" y="2215106"/>
                </a:cubicBezTo>
                <a:cubicBezTo>
                  <a:pt x="289765" y="2235565"/>
                  <a:pt x="312716" y="2243665"/>
                  <a:pt x="305862" y="2273989"/>
                </a:cubicBezTo>
                <a:cubicBezTo>
                  <a:pt x="345636" y="2289256"/>
                  <a:pt x="365470" y="2319579"/>
                  <a:pt x="381048" y="2352915"/>
                </a:cubicBezTo>
                <a:cubicBezTo>
                  <a:pt x="457170" y="2362573"/>
                  <a:pt x="453120" y="2432255"/>
                  <a:pt x="521973" y="2447418"/>
                </a:cubicBezTo>
                <a:cubicBezTo>
                  <a:pt x="535369" y="2469849"/>
                  <a:pt x="543883" y="2495811"/>
                  <a:pt x="561642" y="2515023"/>
                </a:cubicBezTo>
                <a:cubicBezTo>
                  <a:pt x="559566" y="2529146"/>
                  <a:pt x="557593" y="2543270"/>
                  <a:pt x="555516" y="2557394"/>
                </a:cubicBezTo>
                <a:cubicBezTo>
                  <a:pt x="546170" y="2559262"/>
                  <a:pt x="539004" y="2564144"/>
                  <a:pt x="529553" y="2566013"/>
                </a:cubicBezTo>
                <a:cubicBezTo>
                  <a:pt x="507849" y="2560614"/>
                  <a:pt x="497463" y="2546800"/>
                  <a:pt x="498502" y="2524474"/>
                </a:cubicBezTo>
                <a:cubicBezTo>
                  <a:pt x="477940" y="2516477"/>
                  <a:pt x="465063" y="2502666"/>
                  <a:pt x="454470" y="2487193"/>
                </a:cubicBezTo>
                <a:cubicBezTo>
                  <a:pt x="429234" y="2489684"/>
                  <a:pt x="400260" y="2486984"/>
                  <a:pt x="368794" y="2480961"/>
                </a:cubicBezTo>
                <a:cubicBezTo>
                  <a:pt x="352387" y="2526549"/>
                  <a:pt x="350414" y="2577541"/>
                  <a:pt x="326216" y="2604644"/>
                </a:cubicBezTo>
                <a:cubicBezTo>
                  <a:pt x="318531" y="2613265"/>
                  <a:pt x="296826" y="2629881"/>
                  <a:pt x="284676" y="2635696"/>
                </a:cubicBezTo>
                <a:cubicBezTo>
                  <a:pt x="242306" y="2629569"/>
                  <a:pt x="199831" y="2623441"/>
                  <a:pt x="157461" y="2617315"/>
                </a:cubicBezTo>
                <a:cubicBezTo>
                  <a:pt x="136899" y="2593844"/>
                  <a:pt x="97955" y="2571725"/>
                  <a:pt x="82273" y="2538390"/>
                </a:cubicBezTo>
                <a:cubicBezTo>
                  <a:pt x="73968" y="2520839"/>
                  <a:pt x="81858" y="2496331"/>
                  <a:pt x="65865" y="2480442"/>
                </a:cubicBezTo>
                <a:cubicBezTo>
                  <a:pt x="65658" y="2448767"/>
                  <a:pt x="80716" y="2437655"/>
                  <a:pt x="82377" y="2408578"/>
                </a:cubicBezTo>
                <a:cubicBezTo>
                  <a:pt x="75212" y="2388717"/>
                  <a:pt x="36795" y="2385270"/>
                  <a:pt x="13390" y="2392192"/>
                </a:cubicBezTo>
                <a:close/>
                <a:moveTo>
                  <a:pt x="0" y="2920361"/>
                </a:moveTo>
                <a:lnTo>
                  <a:pt x="0" y="2842511"/>
                </a:lnTo>
                <a:lnTo>
                  <a:pt x="39566" y="2853170"/>
                </a:lnTo>
                <a:cubicBezTo>
                  <a:pt x="55299" y="2856714"/>
                  <a:pt x="71993" y="2859544"/>
                  <a:pt x="90479" y="2861050"/>
                </a:cubicBezTo>
                <a:cubicBezTo>
                  <a:pt x="101694" y="2859283"/>
                  <a:pt x="116025" y="2861569"/>
                  <a:pt x="122464" y="2853261"/>
                </a:cubicBezTo>
                <a:cubicBezTo>
                  <a:pt x="140638" y="2870292"/>
                  <a:pt x="176360" y="2874239"/>
                  <a:pt x="211566" y="2878496"/>
                </a:cubicBezTo>
                <a:cubicBezTo>
                  <a:pt x="211774" y="2894592"/>
                  <a:pt x="227039" y="2899370"/>
                  <a:pt x="224547" y="2917440"/>
                </a:cubicBezTo>
                <a:cubicBezTo>
                  <a:pt x="215513" y="2922218"/>
                  <a:pt x="210112" y="2931875"/>
                  <a:pt x="202843" y="2939041"/>
                </a:cubicBezTo>
                <a:cubicBezTo>
                  <a:pt x="152477" y="2929383"/>
                  <a:pt x="126305" y="2952228"/>
                  <a:pt x="109378" y="2987329"/>
                </a:cubicBezTo>
                <a:cubicBezTo>
                  <a:pt x="95255" y="2981721"/>
                  <a:pt x="99202" y="2962510"/>
                  <a:pt x="96397" y="2948283"/>
                </a:cubicBezTo>
                <a:cubicBezTo>
                  <a:pt x="81339" y="2945064"/>
                  <a:pt x="79781" y="2959811"/>
                  <a:pt x="69605" y="2962926"/>
                </a:cubicBezTo>
                <a:cubicBezTo>
                  <a:pt x="49873" y="2955448"/>
                  <a:pt x="25156" y="2910896"/>
                  <a:pt x="9892" y="2948075"/>
                </a:cubicBezTo>
                <a:cubicBezTo>
                  <a:pt x="-13164" y="2936755"/>
                  <a:pt x="13318" y="2935820"/>
                  <a:pt x="14253" y="2917855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3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" name="Google Shape;544;p15"/>
          <p:cNvSpPr/>
          <p:nvPr/>
        </p:nvSpPr>
        <p:spPr>
          <a:xfrm rot="5400000" flipH="1">
            <a:off x="7445741" y="5796726"/>
            <a:ext cx="807429" cy="1315135"/>
          </a:xfrm>
          <a:custGeom>
            <a:avLst/>
            <a:gdLst/>
            <a:ahLst/>
            <a:cxnLst/>
            <a:rect l="l" t="t" r="r" b="b"/>
            <a:pathLst>
              <a:path w="807429" h="1315135" extrusionOk="0">
                <a:moveTo>
                  <a:pt x="759704" y="864219"/>
                </a:moveTo>
                <a:cubicBezTo>
                  <a:pt x="762198" y="850463"/>
                  <a:pt x="774023" y="843208"/>
                  <a:pt x="787195" y="843321"/>
                </a:cubicBezTo>
                <a:cubicBezTo>
                  <a:pt x="793050" y="843371"/>
                  <a:pt x="799171" y="844878"/>
                  <a:pt x="804858" y="847915"/>
                </a:cubicBezTo>
                <a:cubicBezTo>
                  <a:pt x="816488" y="870139"/>
                  <a:pt x="786372" y="895893"/>
                  <a:pt x="760617" y="880109"/>
                </a:cubicBezTo>
                <a:cubicBezTo>
                  <a:pt x="759079" y="874111"/>
                  <a:pt x="758873" y="868804"/>
                  <a:pt x="759704" y="864219"/>
                </a:cubicBezTo>
                <a:close/>
                <a:moveTo>
                  <a:pt x="667983" y="1033182"/>
                </a:moveTo>
                <a:cubicBezTo>
                  <a:pt x="675615" y="1024849"/>
                  <a:pt x="696859" y="1010674"/>
                  <a:pt x="713707" y="1012738"/>
                </a:cubicBezTo>
                <a:cubicBezTo>
                  <a:pt x="719324" y="1013425"/>
                  <a:pt x="724452" y="1015919"/>
                  <a:pt x="728423" y="1021033"/>
                </a:cubicBezTo>
                <a:cubicBezTo>
                  <a:pt x="721777" y="1045021"/>
                  <a:pt x="685222" y="1040037"/>
                  <a:pt x="667983" y="1033182"/>
                </a:cubicBezTo>
                <a:close/>
                <a:moveTo>
                  <a:pt x="647695" y="585955"/>
                </a:moveTo>
                <a:cubicBezTo>
                  <a:pt x="648019" y="580892"/>
                  <a:pt x="649031" y="576505"/>
                  <a:pt x="651784" y="573857"/>
                </a:cubicBezTo>
                <a:cubicBezTo>
                  <a:pt x="664662" y="570326"/>
                  <a:pt x="660092" y="584346"/>
                  <a:pt x="667882" y="585903"/>
                </a:cubicBezTo>
                <a:cubicBezTo>
                  <a:pt x="682316" y="586942"/>
                  <a:pt x="682731" y="573857"/>
                  <a:pt x="696024" y="573857"/>
                </a:cubicBezTo>
                <a:cubicBezTo>
                  <a:pt x="710563" y="584865"/>
                  <a:pt x="697375" y="593692"/>
                  <a:pt x="692078" y="606050"/>
                </a:cubicBezTo>
                <a:cubicBezTo>
                  <a:pt x="675669" y="606569"/>
                  <a:pt x="659055" y="606984"/>
                  <a:pt x="647734" y="602103"/>
                </a:cubicBezTo>
                <a:cubicBezTo>
                  <a:pt x="647734" y="596754"/>
                  <a:pt x="647370" y="591017"/>
                  <a:pt x="647695" y="585955"/>
                </a:cubicBezTo>
                <a:close/>
                <a:moveTo>
                  <a:pt x="619278" y="1007000"/>
                </a:moveTo>
                <a:cubicBezTo>
                  <a:pt x="619278" y="1001302"/>
                  <a:pt x="620732" y="995590"/>
                  <a:pt x="623640" y="992890"/>
                </a:cubicBezTo>
                <a:cubicBezTo>
                  <a:pt x="629039" y="992890"/>
                  <a:pt x="634440" y="992890"/>
                  <a:pt x="639735" y="992890"/>
                </a:cubicBezTo>
                <a:cubicBezTo>
                  <a:pt x="639633" y="999744"/>
                  <a:pt x="642748" y="1003379"/>
                  <a:pt x="647733" y="1004937"/>
                </a:cubicBezTo>
                <a:cubicBezTo>
                  <a:pt x="643474" y="1014075"/>
                  <a:pt x="635581" y="1019578"/>
                  <a:pt x="623640" y="1021033"/>
                </a:cubicBezTo>
                <a:cubicBezTo>
                  <a:pt x="620732" y="1018385"/>
                  <a:pt x="619278" y="1012699"/>
                  <a:pt x="619278" y="1007000"/>
                </a:cubicBezTo>
                <a:close/>
                <a:moveTo>
                  <a:pt x="606919" y="1164071"/>
                </a:moveTo>
                <a:cubicBezTo>
                  <a:pt x="606919" y="1155049"/>
                  <a:pt x="608477" y="1146014"/>
                  <a:pt x="611593" y="1141912"/>
                </a:cubicBezTo>
                <a:cubicBezTo>
                  <a:pt x="627793" y="1137759"/>
                  <a:pt x="629454" y="1148143"/>
                  <a:pt x="635685" y="1153959"/>
                </a:cubicBezTo>
                <a:cubicBezTo>
                  <a:pt x="632051" y="1169121"/>
                  <a:pt x="624573" y="1180440"/>
                  <a:pt x="611593" y="1186152"/>
                </a:cubicBezTo>
                <a:cubicBezTo>
                  <a:pt x="608477" y="1182102"/>
                  <a:pt x="606919" y="1173093"/>
                  <a:pt x="606919" y="1164071"/>
                </a:cubicBezTo>
                <a:close/>
                <a:moveTo>
                  <a:pt x="579295" y="1286991"/>
                </a:moveTo>
                <a:cubicBezTo>
                  <a:pt x="592588" y="1288134"/>
                  <a:pt x="607750" y="1300803"/>
                  <a:pt x="595497" y="1315135"/>
                </a:cubicBezTo>
                <a:cubicBezTo>
                  <a:pt x="580750" y="1315031"/>
                  <a:pt x="577737" y="1303295"/>
                  <a:pt x="579295" y="1286991"/>
                </a:cubicBezTo>
                <a:close/>
                <a:moveTo>
                  <a:pt x="535056" y="992888"/>
                </a:moveTo>
                <a:cubicBezTo>
                  <a:pt x="535056" y="988838"/>
                  <a:pt x="535056" y="984788"/>
                  <a:pt x="535056" y="980739"/>
                </a:cubicBezTo>
                <a:cubicBezTo>
                  <a:pt x="548348" y="972535"/>
                  <a:pt x="569327" y="972015"/>
                  <a:pt x="587396" y="968692"/>
                </a:cubicBezTo>
                <a:cubicBezTo>
                  <a:pt x="596224" y="973364"/>
                  <a:pt x="602039" y="980947"/>
                  <a:pt x="611593" y="984788"/>
                </a:cubicBezTo>
                <a:cubicBezTo>
                  <a:pt x="602247" y="1005246"/>
                  <a:pt x="553541" y="1005661"/>
                  <a:pt x="535056" y="992888"/>
                </a:cubicBezTo>
                <a:close/>
                <a:moveTo>
                  <a:pt x="474615" y="614150"/>
                </a:moveTo>
                <a:cubicBezTo>
                  <a:pt x="480119" y="604907"/>
                  <a:pt x="491232" y="601273"/>
                  <a:pt x="498811" y="594004"/>
                </a:cubicBezTo>
                <a:cubicBezTo>
                  <a:pt x="518854" y="591407"/>
                  <a:pt x="515947" y="592031"/>
                  <a:pt x="531005" y="598053"/>
                </a:cubicBezTo>
                <a:cubicBezTo>
                  <a:pt x="543987" y="592237"/>
                  <a:pt x="564860" y="594212"/>
                  <a:pt x="583450" y="594004"/>
                </a:cubicBezTo>
                <a:cubicBezTo>
                  <a:pt x="591030" y="591978"/>
                  <a:pt x="601597" y="587409"/>
                  <a:pt x="610528" y="586644"/>
                </a:cubicBezTo>
                <a:cubicBezTo>
                  <a:pt x="619460" y="585878"/>
                  <a:pt x="626756" y="588915"/>
                  <a:pt x="627794" y="602104"/>
                </a:cubicBezTo>
                <a:cubicBezTo>
                  <a:pt x="577947" y="606778"/>
                  <a:pt x="524983" y="622769"/>
                  <a:pt x="474615" y="614150"/>
                </a:cubicBezTo>
                <a:close/>
                <a:moveTo>
                  <a:pt x="450419" y="928400"/>
                </a:moveTo>
                <a:cubicBezTo>
                  <a:pt x="457637" y="924556"/>
                  <a:pt x="464023" y="924843"/>
                  <a:pt x="468931" y="927958"/>
                </a:cubicBezTo>
                <a:cubicBezTo>
                  <a:pt x="473837" y="931073"/>
                  <a:pt x="477265" y="937019"/>
                  <a:pt x="478561" y="944496"/>
                </a:cubicBezTo>
                <a:cubicBezTo>
                  <a:pt x="465373" y="955815"/>
                  <a:pt x="451145" y="942211"/>
                  <a:pt x="450419" y="928400"/>
                </a:cubicBezTo>
                <a:close/>
                <a:moveTo>
                  <a:pt x="418225" y="1246698"/>
                </a:moveTo>
                <a:cubicBezTo>
                  <a:pt x="421185" y="1240467"/>
                  <a:pt x="429337" y="1238337"/>
                  <a:pt x="438203" y="1238325"/>
                </a:cubicBezTo>
                <a:cubicBezTo>
                  <a:pt x="447069" y="1238311"/>
                  <a:pt x="456649" y="1240415"/>
                  <a:pt x="462464" y="1242648"/>
                </a:cubicBezTo>
                <a:cubicBezTo>
                  <a:pt x="462776" y="1261028"/>
                  <a:pt x="474096" y="1268506"/>
                  <a:pt x="470566" y="1290937"/>
                </a:cubicBezTo>
                <a:cubicBezTo>
                  <a:pt x="461530" y="1307033"/>
                  <a:pt x="426637" y="1307553"/>
                  <a:pt x="422171" y="1286887"/>
                </a:cubicBezTo>
                <a:cubicBezTo>
                  <a:pt x="422690" y="1272556"/>
                  <a:pt x="426221" y="1261341"/>
                  <a:pt x="438267" y="1258640"/>
                </a:cubicBezTo>
                <a:cubicBezTo>
                  <a:pt x="437957" y="1248462"/>
                  <a:pt x="423314" y="1252305"/>
                  <a:pt x="418225" y="1246698"/>
                </a:cubicBezTo>
                <a:close/>
                <a:moveTo>
                  <a:pt x="414175" y="610204"/>
                </a:moveTo>
                <a:cubicBezTo>
                  <a:pt x="416252" y="606985"/>
                  <a:pt x="418328" y="603662"/>
                  <a:pt x="418224" y="598157"/>
                </a:cubicBezTo>
                <a:cubicBezTo>
                  <a:pt x="440242" y="596080"/>
                  <a:pt x="455612" y="600962"/>
                  <a:pt x="466515" y="610204"/>
                </a:cubicBezTo>
                <a:cubicBezTo>
                  <a:pt x="461946" y="617785"/>
                  <a:pt x="450938" y="618721"/>
                  <a:pt x="446368" y="626405"/>
                </a:cubicBezTo>
                <a:cubicBezTo>
                  <a:pt x="439098" y="617473"/>
                  <a:pt x="421445" y="618927"/>
                  <a:pt x="414175" y="610204"/>
                </a:cubicBezTo>
                <a:close/>
                <a:moveTo>
                  <a:pt x="381878" y="1005039"/>
                </a:moveTo>
                <a:cubicBezTo>
                  <a:pt x="383956" y="986865"/>
                  <a:pt x="399014" y="981882"/>
                  <a:pt x="414175" y="976793"/>
                </a:cubicBezTo>
                <a:cubicBezTo>
                  <a:pt x="410748" y="996316"/>
                  <a:pt x="433596" y="989566"/>
                  <a:pt x="426223" y="1013037"/>
                </a:cubicBezTo>
                <a:cubicBezTo>
                  <a:pt x="408671" y="1013141"/>
                  <a:pt x="388940" y="1015425"/>
                  <a:pt x="381878" y="1005039"/>
                </a:cubicBezTo>
                <a:close/>
                <a:moveTo>
                  <a:pt x="325488" y="920402"/>
                </a:moveTo>
                <a:cubicBezTo>
                  <a:pt x="328085" y="917651"/>
                  <a:pt x="332836" y="916275"/>
                  <a:pt x="337586" y="916275"/>
                </a:cubicBezTo>
                <a:cubicBezTo>
                  <a:pt x="342337" y="916275"/>
                  <a:pt x="347088" y="917651"/>
                  <a:pt x="349685" y="920402"/>
                </a:cubicBezTo>
                <a:cubicBezTo>
                  <a:pt x="350932" y="929749"/>
                  <a:pt x="348957" y="935875"/>
                  <a:pt x="345635" y="940549"/>
                </a:cubicBezTo>
                <a:cubicBezTo>
                  <a:pt x="329746" y="942937"/>
                  <a:pt x="327774" y="931515"/>
                  <a:pt x="325488" y="920402"/>
                </a:cubicBezTo>
                <a:close/>
                <a:moveTo>
                  <a:pt x="313442" y="1000990"/>
                </a:moveTo>
                <a:cubicBezTo>
                  <a:pt x="313650" y="983750"/>
                  <a:pt x="348023" y="1000573"/>
                  <a:pt x="353735" y="988838"/>
                </a:cubicBezTo>
                <a:cubicBezTo>
                  <a:pt x="365055" y="992888"/>
                  <a:pt x="352594" y="1005974"/>
                  <a:pt x="353735" y="1013035"/>
                </a:cubicBezTo>
                <a:cubicBezTo>
                  <a:pt x="333484" y="1015839"/>
                  <a:pt x="320087" y="1011686"/>
                  <a:pt x="313442" y="1000990"/>
                </a:cubicBezTo>
                <a:close/>
                <a:moveTo>
                  <a:pt x="309392" y="344247"/>
                </a:moveTo>
                <a:cubicBezTo>
                  <a:pt x="319878" y="343105"/>
                  <a:pt x="326732" y="345701"/>
                  <a:pt x="325487" y="356292"/>
                </a:cubicBezTo>
                <a:cubicBezTo>
                  <a:pt x="314999" y="357539"/>
                  <a:pt x="308144" y="354942"/>
                  <a:pt x="309392" y="344247"/>
                </a:cubicBezTo>
                <a:close/>
                <a:moveTo>
                  <a:pt x="273148" y="231672"/>
                </a:moveTo>
                <a:cubicBezTo>
                  <a:pt x="269096" y="211215"/>
                  <a:pt x="283220" y="209346"/>
                  <a:pt x="289140" y="199272"/>
                </a:cubicBezTo>
                <a:cubicBezTo>
                  <a:pt x="304613" y="198649"/>
                  <a:pt x="308559" y="209346"/>
                  <a:pt x="321436" y="211319"/>
                </a:cubicBezTo>
                <a:cubicBezTo>
                  <a:pt x="337533" y="209968"/>
                  <a:pt x="339714" y="194703"/>
                  <a:pt x="357680" y="195222"/>
                </a:cubicBezTo>
                <a:cubicBezTo>
                  <a:pt x="378865" y="198233"/>
                  <a:pt x="389250" y="212045"/>
                  <a:pt x="397973" y="227519"/>
                </a:cubicBezTo>
                <a:cubicBezTo>
                  <a:pt x="398181" y="257946"/>
                  <a:pt x="387069" y="288791"/>
                  <a:pt x="361730" y="292011"/>
                </a:cubicBezTo>
                <a:cubicBezTo>
                  <a:pt x="347814" y="293774"/>
                  <a:pt x="349372" y="287648"/>
                  <a:pt x="341583" y="284013"/>
                </a:cubicBezTo>
                <a:cubicBezTo>
                  <a:pt x="326318" y="276537"/>
                  <a:pt x="315620" y="275186"/>
                  <a:pt x="313440" y="251821"/>
                </a:cubicBezTo>
                <a:cubicBezTo>
                  <a:pt x="305340" y="251821"/>
                  <a:pt x="297345" y="251821"/>
                  <a:pt x="289140" y="251821"/>
                </a:cubicBezTo>
                <a:cubicBezTo>
                  <a:pt x="286439" y="242473"/>
                  <a:pt x="278962" y="237903"/>
                  <a:pt x="273148" y="231672"/>
                </a:cubicBezTo>
                <a:close/>
                <a:moveTo>
                  <a:pt x="265176" y="1186755"/>
                </a:moveTo>
                <a:cubicBezTo>
                  <a:pt x="265580" y="1175748"/>
                  <a:pt x="277535" y="1166656"/>
                  <a:pt x="285401" y="1162061"/>
                </a:cubicBezTo>
                <a:cubicBezTo>
                  <a:pt x="283532" y="1142641"/>
                  <a:pt x="289972" y="1119483"/>
                  <a:pt x="305342" y="1113771"/>
                </a:cubicBezTo>
                <a:cubicBezTo>
                  <a:pt x="311259" y="1127375"/>
                  <a:pt x="300355" y="1135475"/>
                  <a:pt x="297345" y="1145965"/>
                </a:cubicBezTo>
                <a:cubicBezTo>
                  <a:pt x="295890" y="1150844"/>
                  <a:pt x="298901" y="1157180"/>
                  <a:pt x="297345" y="1162061"/>
                </a:cubicBezTo>
                <a:cubicBezTo>
                  <a:pt x="293190" y="1174834"/>
                  <a:pt x="282597" y="1184802"/>
                  <a:pt x="281247" y="1198304"/>
                </a:cubicBezTo>
                <a:cubicBezTo>
                  <a:pt x="277197" y="1198304"/>
                  <a:pt x="273251" y="1198304"/>
                  <a:pt x="269202" y="1198304"/>
                </a:cubicBezTo>
                <a:cubicBezTo>
                  <a:pt x="266190" y="1194306"/>
                  <a:pt x="265041" y="1190424"/>
                  <a:pt x="265176" y="1186755"/>
                </a:cubicBezTo>
                <a:close/>
                <a:moveTo>
                  <a:pt x="232854" y="672138"/>
                </a:moveTo>
                <a:cubicBezTo>
                  <a:pt x="232127" y="665426"/>
                  <a:pt x="233425" y="658183"/>
                  <a:pt x="236904" y="654445"/>
                </a:cubicBezTo>
                <a:cubicBezTo>
                  <a:pt x="246042" y="657456"/>
                  <a:pt x="238463" y="677083"/>
                  <a:pt x="240954" y="686638"/>
                </a:cubicBezTo>
                <a:cubicBezTo>
                  <a:pt x="236333" y="685028"/>
                  <a:pt x="233581" y="678849"/>
                  <a:pt x="232854" y="672138"/>
                </a:cubicBezTo>
                <a:close/>
                <a:moveTo>
                  <a:pt x="179799" y="357668"/>
                </a:moveTo>
                <a:cubicBezTo>
                  <a:pt x="178046" y="351516"/>
                  <a:pt x="177865" y="344922"/>
                  <a:pt x="180513" y="336251"/>
                </a:cubicBezTo>
                <a:cubicBezTo>
                  <a:pt x="194066" y="338119"/>
                  <a:pt x="204522" y="328890"/>
                  <a:pt x="212977" y="326962"/>
                </a:cubicBezTo>
                <a:cubicBezTo>
                  <a:pt x="215796" y="326319"/>
                  <a:pt x="218392" y="326488"/>
                  <a:pt x="220807" y="328150"/>
                </a:cubicBezTo>
                <a:cubicBezTo>
                  <a:pt x="220287" y="344661"/>
                  <a:pt x="219976" y="361173"/>
                  <a:pt x="224752" y="372389"/>
                </a:cubicBezTo>
                <a:cubicBezTo>
                  <a:pt x="218107" y="379141"/>
                  <a:pt x="201179" y="375608"/>
                  <a:pt x="188509" y="376440"/>
                </a:cubicBezTo>
                <a:cubicBezTo>
                  <a:pt x="184874" y="369533"/>
                  <a:pt x="181551" y="363821"/>
                  <a:pt x="179799" y="357668"/>
                </a:cubicBezTo>
                <a:close/>
                <a:moveTo>
                  <a:pt x="156317" y="5905"/>
                </a:moveTo>
                <a:cubicBezTo>
                  <a:pt x="162600" y="2478"/>
                  <a:pt x="167923" y="271"/>
                  <a:pt x="173037" y="24"/>
                </a:cubicBezTo>
                <a:cubicBezTo>
                  <a:pt x="178153" y="-223"/>
                  <a:pt x="183059" y="1491"/>
                  <a:pt x="188511" y="5905"/>
                </a:cubicBezTo>
                <a:cubicBezTo>
                  <a:pt x="185914" y="22002"/>
                  <a:pt x="153202" y="38617"/>
                  <a:pt x="156317" y="5905"/>
                </a:cubicBezTo>
                <a:close/>
                <a:moveTo>
                  <a:pt x="156317" y="827666"/>
                </a:moveTo>
                <a:cubicBezTo>
                  <a:pt x="167118" y="816969"/>
                  <a:pt x="178021" y="806377"/>
                  <a:pt x="192560" y="799522"/>
                </a:cubicBezTo>
                <a:cubicBezTo>
                  <a:pt x="213435" y="800146"/>
                  <a:pt x="220184" y="814891"/>
                  <a:pt x="228806" y="827666"/>
                </a:cubicBezTo>
                <a:cubicBezTo>
                  <a:pt x="226208" y="849267"/>
                  <a:pt x="210318" y="857471"/>
                  <a:pt x="208760" y="880005"/>
                </a:cubicBezTo>
                <a:cubicBezTo>
                  <a:pt x="194638" y="880733"/>
                  <a:pt x="188407" y="889248"/>
                  <a:pt x="184564" y="900152"/>
                </a:cubicBezTo>
                <a:cubicBezTo>
                  <a:pt x="180722" y="893299"/>
                  <a:pt x="171271" y="892052"/>
                  <a:pt x="168466" y="883953"/>
                </a:cubicBezTo>
                <a:cubicBezTo>
                  <a:pt x="168466" y="874606"/>
                  <a:pt x="168466" y="865156"/>
                  <a:pt x="168466" y="855808"/>
                </a:cubicBezTo>
                <a:cubicBezTo>
                  <a:pt x="165352" y="845632"/>
                  <a:pt x="164313" y="833065"/>
                  <a:pt x="156317" y="827666"/>
                </a:cubicBezTo>
                <a:close/>
                <a:moveTo>
                  <a:pt x="148321" y="86491"/>
                </a:moveTo>
                <a:cubicBezTo>
                  <a:pt x="146243" y="79741"/>
                  <a:pt x="149385" y="78157"/>
                  <a:pt x="153993" y="78040"/>
                </a:cubicBezTo>
                <a:cubicBezTo>
                  <a:pt x="158601" y="77924"/>
                  <a:pt x="164677" y="79274"/>
                  <a:pt x="168466" y="78391"/>
                </a:cubicBezTo>
                <a:cubicBezTo>
                  <a:pt x="167637" y="95943"/>
                  <a:pt x="161406" y="85662"/>
                  <a:pt x="148321" y="86491"/>
                </a:cubicBezTo>
                <a:close/>
                <a:moveTo>
                  <a:pt x="71680" y="38099"/>
                </a:moveTo>
                <a:cubicBezTo>
                  <a:pt x="81234" y="40591"/>
                  <a:pt x="90477" y="43604"/>
                  <a:pt x="91827" y="54195"/>
                </a:cubicBezTo>
                <a:cubicBezTo>
                  <a:pt x="78742" y="55234"/>
                  <a:pt x="72510" y="49418"/>
                  <a:pt x="71680" y="38099"/>
                </a:cubicBezTo>
                <a:close/>
                <a:moveTo>
                  <a:pt x="71680" y="1158010"/>
                </a:moveTo>
                <a:cubicBezTo>
                  <a:pt x="86220" y="1157803"/>
                  <a:pt x="91204" y="1147938"/>
                  <a:pt x="103874" y="1145965"/>
                </a:cubicBezTo>
                <a:cubicBezTo>
                  <a:pt x="121735" y="1141602"/>
                  <a:pt x="123917" y="1152819"/>
                  <a:pt x="136066" y="1153960"/>
                </a:cubicBezTo>
                <a:cubicBezTo>
                  <a:pt x="140117" y="1136514"/>
                  <a:pt x="127760" y="1135371"/>
                  <a:pt x="123917" y="1125818"/>
                </a:cubicBezTo>
                <a:cubicBezTo>
                  <a:pt x="124125" y="1105877"/>
                  <a:pt x="120801" y="1082409"/>
                  <a:pt x="136066" y="1077422"/>
                </a:cubicBezTo>
                <a:cubicBezTo>
                  <a:pt x="133782" y="1067661"/>
                  <a:pt x="120906" y="1068493"/>
                  <a:pt x="111870" y="1065375"/>
                </a:cubicBezTo>
                <a:cubicBezTo>
                  <a:pt x="110624" y="1056031"/>
                  <a:pt x="123502" y="1060911"/>
                  <a:pt x="123917" y="1053330"/>
                </a:cubicBezTo>
                <a:cubicBezTo>
                  <a:pt x="110311" y="1022070"/>
                  <a:pt x="138975" y="1013141"/>
                  <a:pt x="136066" y="980739"/>
                </a:cubicBezTo>
                <a:cubicBezTo>
                  <a:pt x="153202" y="983128"/>
                  <a:pt x="154759" y="969938"/>
                  <a:pt x="160264" y="960592"/>
                </a:cubicBezTo>
                <a:cubicBezTo>
                  <a:pt x="168364" y="950520"/>
                  <a:pt x="149776" y="947093"/>
                  <a:pt x="160264" y="932449"/>
                </a:cubicBezTo>
                <a:cubicBezTo>
                  <a:pt x="169714" y="931099"/>
                  <a:pt x="176879" y="927568"/>
                  <a:pt x="184461" y="924453"/>
                </a:cubicBezTo>
                <a:cubicBezTo>
                  <a:pt x="197026" y="922584"/>
                  <a:pt x="195158" y="935253"/>
                  <a:pt x="204607" y="936500"/>
                </a:cubicBezTo>
                <a:cubicBezTo>
                  <a:pt x="203361" y="947196"/>
                  <a:pt x="227142" y="932761"/>
                  <a:pt x="220807" y="948649"/>
                </a:cubicBezTo>
                <a:cubicBezTo>
                  <a:pt x="216343" y="961735"/>
                  <a:pt x="191212" y="953946"/>
                  <a:pt x="180513" y="960696"/>
                </a:cubicBezTo>
                <a:cubicBezTo>
                  <a:pt x="175945" y="984062"/>
                  <a:pt x="187992" y="990917"/>
                  <a:pt x="192560" y="1005040"/>
                </a:cubicBezTo>
                <a:cubicBezTo>
                  <a:pt x="200973" y="1003380"/>
                  <a:pt x="203257" y="1007740"/>
                  <a:pt x="208762" y="1009089"/>
                </a:cubicBezTo>
                <a:cubicBezTo>
                  <a:pt x="222365" y="1010544"/>
                  <a:pt x="225897" y="1002132"/>
                  <a:pt x="232958" y="997044"/>
                </a:cubicBezTo>
                <a:cubicBezTo>
                  <a:pt x="245316" y="994033"/>
                  <a:pt x="240643" y="1008052"/>
                  <a:pt x="253105" y="1005144"/>
                </a:cubicBezTo>
                <a:cubicBezTo>
                  <a:pt x="269928" y="1004520"/>
                  <a:pt x="271070" y="988217"/>
                  <a:pt x="293294" y="993098"/>
                </a:cubicBezTo>
                <a:cubicBezTo>
                  <a:pt x="291737" y="1002756"/>
                  <a:pt x="300772" y="1001819"/>
                  <a:pt x="297345" y="1013245"/>
                </a:cubicBezTo>
                <a:cubicBezTo>
                  <a:pt x="279691" y="1017087"/>
                  <a:pt x="244486" y="1003275"/>
                  <a:pt x="245005" y="1025394"/>
                </a:cubicBezTo>
                <a:cubicBezTo>
                  <a:pt x="242616" y="1043777"/>
                  <a:pt x="266087" y="1035157"/>
                  <a:pt x="277198" y="1037441"/>
                </a:cubicBezTo>
                <a:cubicBezTo>
                  <a:pt x="289868" y="1040141"/>
                  <a:pt x="297552" y="1044607"/>
                  <a:pt x="305342" y="1045541"/>
                </a:cubicBezTo>
                <a:cubicBezTo>
                  <a:pt x="315934" y="1046684"/>
                  <a:pt x="322684" y="1044088"/>
                  <a:pt x="321439" y="1033392"/>
                </a:cubicBezTo>
                <a:cubicBezTo>
                  <a:pt x="331304" y="1042737"/>
                  <a:pt x="329331" y="1043465"/>
                  <a:pt x="349685" y="1049487"/>
                </a:cubicBezTo>
                <a:cubicBezTo>
                  <a:pt x="364015" y="1053849"/>
                  <a:pt x="365263" y="1058731"/>
                  <a:pt x="385929" y="1057484"/>
                </a:cubicBezTo>
                <a:cubicBezTo>
                  <a:pt x="400364" y="1060496"/>
                  <a:pt x="406284" y="1072023"/>
                  <a:pt x="426118" y="1069634"/>
                </a:cubicBezTo>
                <a:cubicBezTo>
                  <a:pt x="445019" y="1068389"/>
                  <a:pt x="449900" y="1053020"/>
                  <a:pt x="474511" y="1057484"/>
                </a:cubicBezTo>
                <a:cubicBezTo>
                  <a:pt x="488844" y="1058004"/>
                  <a:pt x="489154" y="1072439"/>
                  <a:pt x="506705" y="1069634"/>
                </a:cubicBezTo>
                <a:cubicBezTo>
                  <a:pt x="515428" y="1070257"/>
                  <a:pt x="508576" y="1055408"/>
                  <a:pt x="510755" y="1049487"/>
                </a:cubicBezTo>
                <a:cubicBezTo>
                  <a:pt x="523217" y="1046372"/>
                  <a:pt x="527995" y="1031210"/>
                  <a:pt x="538899" y="1025394"/>
                </a:cubicBezTo>
                <a:cubicBezTo>
                  <a:pt x="542949" y="1023111"/>
                  <a:pt x="550529" y="1026848"/>
                  <a:pt x="554997" y="1025394"/>
                </a:cubicBezTo>
                <a:cubicBezTo>
                  <a:pt x="564653" y="1022175"/>
                  <a:pt x="572338" y="1005872"/>
                  <a:pt x="583138" y="1013245"/>
                </a:cubicBezTo>
                <a:cubicBezTo>
                  <a:pt x="616994" y="1036090"/>
                  <a:pt x="590305" y="1091755"/>
                  <a:pt x="567041" y="1105877"/>
                </a:cubicBezTo>
                <a:cubicBezTo>
                  <a:pt x="567458" y="1123117"/>
                  <a:pt x="575973" y="1150118"/>
                  <a:pt x="567041" y="1170369"/>
                </a:cubicBezTo>
                <a:cubicBezTo>
                  <a:pt x="565587" y="1173691"/>
                  <a:pt x="557592" y="1175768"/>
                  <a:pt x="554997" y="1178365"/>
                </a:cubicBezTo>
                <a:cubicBezTo>
                  <a:pt x="553646" y="1179715"/>
                  <a:pt x="556346" y="1185115"/>
                  <a:pt x="554997" y="1186362"/>
                </a:cubicBezTo>
                <a:cubicBezTo>
                  <a:pt x="553542" y="1187711"/>
                  <a:pt x="548349" y="1185115"/>
                  <a:pt x="546894" y="1186362"/>
                </a:cubicBezTo>
                <a:cubicBezTo>
                  <a:pt x="540146" y="1193112"/>
                  <a:pt x="535368" y="1200278"/>
                  <a:pt x="530799" y="1206509"/>
                </a:cubicBezTo>
                <a:cubicBezTo>
                  <a:pt x="514598" y="1200485"/>
                  <a:pt x="503174" y="1214505"/>
                  <a:pt x="490506" y="1214505"/>
                </a:cubicBezTo>
                <a:cubicBezTo>
                  <a:pt x="470151" y="1214505"/>
                  <a:pt x="455507" y="1202146"/>
                  <a:pt x="438165" y="1194358"/>
                </a:cubicBezTo>
                <a:cubicBezTo>
                  <a:pt x="432868" y="1174211"/>
                  <a:pt x="416460" y="1164968"/>
                  <a:pt x="401921" y="1154064"/>
                </a:cubicBezTo>
                <a:cubicBezTo>
                  <a:pt x="392471" y="1154064"/>
                  <a:pt x="383124" y="1154064"/>
                  <a:pt x="373779" y="1154064"/>
                </a:cubicBezTo>
                <a:cubicBezTo>
                  <a:pt x="364951" y="1154792"/>
                  <a:pt x="360900" y="1150741"/>
                  <a:pt x="361627" y="1142017"/>
                </a:cubicBezTo>
                <a:cubicBezTo>
                  <a:pt x="350205" y="1146171"/>
                  <a:pt x="344804" y="1146171"/>
                  <a:pt x="333484" y="1142017"/>
                </a:cubicBezTo>
                <a:cubicBezTo>
                  <a:pt x="334212" y="1127895"/>
                  <a:pt x="342726" y="1121767"/>
                  <a:pt x="353631" y="1117820"/>
                </a:cubicBezTo>
                <a:cubicBezTo>
                  <a:pt x="345012" y="1095389"/>
                  <a:pt x="313856" y="1095805"/>
                  <a:pt x="285195" y="1093624"/>
                </a:cubicBezTo>
                <a:cubicBezTo>
                  <a:pt x="280626" y="1111902"/>
                  <a:pt x="258609" y="1112732"/>
                  <a:pt x="252897" y="1129867"/>
                </a:cubicBezTo>
                <a:cubicBezTo>
                  <a:pt x="235244" y="1124467"/>
                  <a:pt x="228077" y="1133503"/>
                  <a:pt x="216654" y="1121767"/>
                </a:cubicBezTo>
                <a:cubicBezTo>
                  <a:pt x="206789" y="1128206"/>
                  <a:pt x="198792" y="1136201"/>
                  <a:pt x="192456" y="1145965"/>
                </a:cubicBezTo>
                <a:cubicBezTo>
                  <a:pt x="192872" y="1157388"/>
                  <a:pt x="207620" y="1163100"/>
                  <a:pt x="196507" y="1174107"/>
                </a:cubicBezTo>
                <a:cubicBezTo>
                  <a:pt x="177917" y="1185531"/>
                  <a:pt x="181865" y="1158737"/>
                  <a:pt x="160160" y="1161957"/>
                </a:cubicBezTo>
                <a:cubicBezTo>
                  <a:pt x="150503" y="1171304"/>
                  <a:pt x="166494" y="1172757"/>
                  <a:pt x="168260" y="1182104"/>
                </a:cubicBezTo>
                <a:cubicBezTo>
                  <a:pt x="174180" y="1232470"/>
                  <a:pt x="163380" y="1269857"/>
                  <a:pt x="107819" y="1262691"/>
                </a:cubicBezTo>
                <a:cubicBezTo>
                  <a:pt x="83208" y="1240571"/>
                  <a:pt x="69812" y="1206924"/>
                  <a:pt x="71680" y="1158010"/>
                </a:cubicBezTo>
                <a:close/>
                <a:moveTo>
                  <a:pt x="19340" y="364391"/>
                </a:moveTo>
                <a:cubicBezTo>
                  <a:pt x="19340" y="358992"/>
                  <a:pt x="19340" y="353592"/>
                  <a:pt x="19340" y="348295"/>
                </a:cubicBezTo>
                <a:cubicBezTo>
                  <a:pt x="28790" y="346945"/>
                  <a:pt x="34502" y="341857"/>
                  <a:pt x="47586" y="344245"/>
                </a:cubicBezTo>
                <a:cubicBezTo>
                  <a:pt x="55791" y="353487"/>
                  <a:pt x="56103" y="370623"/>
                  <a:pt x="71783" y="372389"/>
                </a:cubicBezTo>
                <a:cubicBezTo>
                  <a:pt x="59738" y="392121"/>
                  <a:pt x="85596" y="391704"/>
                  <a:pt x="83830" y="412682"/>
                </a:cubicBezTo>
                <a:cubicBezTo>
                  <a:pt x="101380" y="416836"/>
                  <a:pt x="102420" y="404374"/>
                  <a:pt x="112078" y="400635"/>
                </a:cubicBezTo>
                <a:cubicBezTo>
                  <a:pt x="136066" y="399390"/>
                  <a:pt x="155798" y="402505"/>
                  <a:pt x="156421" y="424832"/>
                </a:cubicBezTo>
                <a:cubicBezTo>
                  <a:pt x="172830" y="444355"/>
                  <a:pt x="201388" y="451003"/>
                  <a:pt x="224857" y="452976"/>
                </a:cubicBezTo>
                <a:cubicBezTo>
                  <a:pt x="238151" y="446121"/>
                  <a:pt x="245419" y="433348"/>
                  <a:pt x="245003" y="412682"/>
                </a:cubicBezTo>
                <a:cubicBezTo>
                  <a:pt x="257985" y="409048"/>
                  <a:pt x="250715" y="425870"/>
                  <a:pt x="257155" y="428779"/>
                </a:cubicBezTo>
                <a:cubicBezTo>
                  <a:pt x="271798" y="427326"/>
                  <a:pt x="272110" y="411539"/>
                  <a:pt x="285401" y="408632"/>
                </a:cubicBezTo>
                <a:cubicBezTo>
                  <a:pt x="279898" y="399285"/>
                  <a:pt x="273875" y="390562"/>
                  <a:pt x="265150" y="384436"/>
                </a:cubicBezTo>
                <a:cubicBezTo>
                  <a:pt x="263282" y="371765"/>
                  <a:pt x="270136" y="367922"/>
                  <a:pt x="277197" y="364289"/>
                </a:cubicBezTo>
                <a:cubicBezTo>
                  <a:pt x="277613" y="350476"/>
                  <a:pt x="252688" y="361899"/>
                  <a:pt x="253105" y="348190"/>
                </a:cubicBezTo>
                <a:cubicBezTo>
                  <a:pt x="250404" y="332095"/>
                  <a:pt x="268370" y="336664"/>
                  <a:pt x="281248" y="336145"/>
                </a:cubicBezTo>
                <a:cubicBezTo>
                  <a:pt x="284676" y="340818"/>
                  <a:pt x="286545" y="346945"/>
                  <a:pt x="285297" y="356292"/>
                </a:cubicBezTo>
                <a:cubicBezTo>
                  <a:pt x="294852" y="361484"/>
                  <a:pt x="296721" y="374362"/>
                  <a:pt x="301395" y="384538"/>
                </a:cubicBezTo>
                <a:cubicBezTo>
                  <a:pt x="309392" y="380488"/>
                  <a:pt x="318530" y="377581"/>
                  <a:pt x="321541" y="368441"/>
                </a:cubicBezTo>
                <a:cubicBezTo>
                  <a:pt x="340753" y="370207"/>
                  <a:pt x="351658" y="363665"/>
                  <a:pt x="361834" y="356292"/>
                </a:cubicBezTo>
                <a:cubicBezTo>
                  <a:pt x="361834" y="329394"/>
                  <a:pt x="381357" y="322021"/>
                  <a:pt x="398079" y="311948"/>
                </a:cubicBezTo>
                <a:cubicBezTo>
                  <a:pt x="414590" y="308833"/>
                  <a:pt x="418744" y="318180"/>
                  <a:pt x="434321" y="315999"/>
                </a:cubicBezTo>
                <a:cubicBezTo>
                  <a:pt x="444396" y="316726"/>
                  <a:pt x="446991" y="309872"/>
                  <a:pt x="450419" y="303952"/>
                </a:cubicBezTo>
                <a:cubicBezTo>
                  <a:pt x="466307" y="304990"/>
                  <a:pt x="478354" y="302393"/>
                  <a:pt x="482613" y="291905"/>
                </a:cubicBezTo>
                <a:cubicBezTo>
                  <a:pt x="495645" y="291023"/>
                  <a:pt x="505744" y="289595"/>
                  <a:pt x="515091" y="289595"/>
                </a:cubicBezTo>
                <a:cubicBezTo>
                  <a:pt x="524437" y="289595"/>
                  <a:pt x="533030" y="291023"/>
                  <a:pt x="543052" y="295852"/>
                </a:cubicBezTo>
                <a:cubicBezTo>
                  <a:pt x="539728" y="307275"/>
                  <a:pt x="548764" y="306340"/>
                  <a:pt x="547103" y="315999"/>
                </a:cubicBezTo>
                <a:cubicBezTo>
                  <a:pt x="549905" y="326903"/>
                  <a:pt x="538795" y="323788"/>
                  <a:pt x="535056" y="328148"/>
                </a:cubicBezTo>
                <a:cubicBezTo>
                  <a:pt x="537860" y="345698"/>
                  <a:pt x="523425" y="346011"/>
                  <a:pt x="523009" y="360342"/>
                </a:cubicBezTo>
                <a:cubicBezTo>
                  <a:pt x="523840" y="372908"/>
                  <a:pt x="543052" y="367092"/>
                  <a:pt x="555202" y="368337"/>
                </a:cubicBezTo>
                <a:cubicBezTo>
                  <a:pt x="554891" y="374050"/>
                  <a:pt x="554579" y="379762"/>
                  <a:pt x="559252" y="380384"/>
                </a:cubicBezTo>
                <a:cubicBezTo>
                  <a:pt x="546583" y="400635"/>
                  <a:pt x="518128" y="378930"/>
                  <a:pt x="506914" y="372389"/>
                </a:cubicBezTo>
                <a:cubicBezTo>
                  <a:pt x="476797" y="375815"/>
                  <a:pt x="463191" y="395857"/>
                  <a:pt x="438372" y="404685"/>
                </a:cubicBezTo>
                <a:cubicBezTo>
                  <a:pt x="444292" y="422963"/>
                  <a:pt x="488012" y="403440"/>
                  <a:pt x="494763" y="420782"/>
                </a:cubicBezTo>
                <a:cubicBezTo>
                  <a:pt x="516051" y="420262"/>
                  <a:pt x="520725" y="415279"/>
                  <a:pt x="531005" y="428882"/>
                </a:cubicBezTo>
                <a:cubicBezTo>
                  <a:pt x="532044" y="448613"/>
                  <a:pt x="513142" y="448511"/>
                  <a:pt x="498811" y="453080"/>
                </a:cubicBezTo>
                <a:cubicBezTo>
                  <a:pt x="492165" y="461283"/>
                  <a:pt x="480327" y="464190"/>
                  <a:pt x="478665" y="477276"/>
                </a:cubicBezTo>
                <a:cubicBezTo>
                  <a:pt x="470461" y="476134"/>
                  <a:pt x="470774" y="466476"/>
                  <a:pt x="462568" y="465229"/>
                </a:cubicBezTo>
                <a:cubicBezTo>
                  <a:pt x="453430" y="468138"/>
                  <a:pt x="431206" y="457959"/>
                  <a:pt x="434426" y="473226"/>
                </a:cubicBezTo>
                <a:cubicBezTo>
                  <a:pt x="426013" y="468241"/>
                  <a:pt x="418744" y="462114"/>
                  <a:pt x="410332" y="457130"/>
                </a:cubicBezTo>
                <a:cubicBezTo>
                  <a:pt x="405243" y="458064"/>
                  <a:pt x="405036" y="469177"/>
                  <a:pt x="410332" y="469279"/>
                </a:cubicBezTo>
                <a:cubicBezTo>
                  <a:pt x="383853" y="491192"/>
                  <a:pt x="383539" y="539274"/>
                  <a:pt x="357889" y="561913"/>
                </a:cubicBezTo>
                <a:cubicBezTo>
                  <a:pt x="345737" y="561913"/>
                  <a:pt x="333692" y="561913"/>
                  <a:pt x="321645" y="561913"/>
                </a:cubicBezTo>
                <a:cubicBezTo>
                  <a:pt x="319672" y="574583"/>
                  <a:pt x="328915" y="576140"/>
                  <a:pt x="325695" y="590057"/>
                </a:cubicBezTo>
                <a:cubicBezTo>
                  <a:pt x="317699" y="578218"/>
                  <a:pt x="298902" y="585488"/>
                  <a:pt x="293399" y="598156"/>
                </a:cubicBezTo>
                <a:cubicBezTo>
                  <a:pt x="274705" y="594209"/>
                  <a:pt x="269098" y="603349"/>
                  <a:pt x="257155" y="606152"/>
                </a:cubicBezTo>
                <a:cubicBezTo>
                  <a:pt x="245523" y="606984"/>
                  <a:pt x="236593" y="605115"/>
                  <a:pt x="232958" y="598156"/>
                </a:cubicBezTo>
                <a:cubicBezTo>
                  <a:pt x="218626" y="603349"/>
                  <a:pt x="218211" y="607190"/>
                  <a:pt x="200660" y="602103"/>
                </a:cubicBezTo>
                <a:cubicBezTo>
                  <a:pt x="194844" y="594522"/>
                  <a:pt x="200557" y="575413"/>
                  <a:pt x="192560" y="569910"/>
                </a:cubicBezTo>
                <a:cubicBezTo>
                  <a:pt x="198687" y="552462"/>
                  <a:pt x="220288" y="550283"/>
                  <a:pt x="232958" y="549764"/>
                </a:cubicBezTo>
                <a:cubicBezTo>
                  <a:pt x="234205" y="540416"/>
                  <a:pt x="232231" y="534290"/>
                  <a:pt x="228907" y="529617"/>
                </a:cubicBezTo>
                <a:cubicBezTo>
                  <a:pt x="217172" y="534186"/>
                  <a:pt x="221120" y="551632"/>
                  <a:pt x="204711" y="541766"/>
                </a:cubicBezTo>
                <a:cubicBezTo>
                  <a:pt x="198895" y="547997"/>
                  <a:pt x="191418" y="552567"/>
                  <a:pt x="188613" y="561913"/>
                </a:cubicBezTo>
                <a:cubicBezTo>
                  <a:pt x="151435" y="566794"/>
                  <a:pt x="144064" y="542079"/>
                  <a:pt x="104081" y="549764"/>
                </a:cubicBezTo>
                <a:cubicBezTo>
                  <a:pt x="97331" y="535016"/>
                  <a:pt x="83725" y="527123"/>
                  <a:pt x="71888" y="517466"/>
                </a:cubicBezTo>
                <a:cubicBezTo>
                  <a:pt x="66694" y="499811"/>
                  <a:pt x="54441" y="489219"/>
                  <a:pt x="47690" y="473226"/>
                </a:cubicBezTo>
                <a:cubicBezTo>
                  <a:pt x="41355" y="462114"/>
                  <a:pt x="24637" y="461283"/>
                  <a:pt x="27439" y="441033"/>
                </a:cubicBezTo>
                <a:cubicBezTo>
                  <a:pt x="34189" y="435633"/>
                  <a:pt x="40941" y="430337"/>
                  <a:pt x="55687" y="432933"/>
                </a:cubicBezTo>
                <a:cubicBezTo>
                  <a:pt x="65864" y="423067"/>
                  <a:pt x="47171" y="424417"/>
                  <a:pt x="51740" y="408735"/>
                </a:cubicBezTo>
                <a:cubicBezTo>
                  <a:pt x="48210" y="395857"/>
                  <a:pt x="65035" y="403232"/>
                  <a:pt x="63787" y="392640"/>
                </a:cubicBezTo>
                <a:cubicBezTo>
                  <a:pt x="57661" y="377269"/>
                  <a:pt x="39695" y="373738"/>
                  <a:pt x="31593" y="360446"/>
                </a:cubicBezTo>
                <a:cubicBezTo>
                  <a:pt x="28167" y="362523"/>
                  <a:pt x="24947" y="364599"/>
                  <a:pt x="19340" y="364391"/>
                </a:cubicBezTo>
                <a:close/>
                <a:moveTo>
                  <a:pt x="0" y="211370"/>
                </a:moveTo>
                <a:lnTo>
                  <a:pt x="0" y="124497"/>
                </a:lnTo>
                <a:lnTo>
                  <a:pt x="17289" y="116374"/>
                </a:lnTo>
                <a:cubicBezTo>
                  <a:pt x="24013" y="112350"/>
                  <a:pt x="30815" y="108404"/>
                  <a:pt x="39695" y="106534"/>
                </a:cubicBezTo>
                <a:cubicBezTo>
                  <a:pt x="40733" y="92099"/>
                  <a:pt x="27545" y="91788"/>
                  <a:pt x="27545" y="78287"/>
                </a:cubicBezTo>
                <a:lnTo>
                  <a:pt x="0" y="77764"/>
                </a:lnTo>
                <a:lnTo>
                  <a:pt x="0" y="66240"/>
                </a:lnTo>
                <a:lnTo>
                  <a:pt x="72095" y="66240"/>
                </a:lnTo>
                <a:cubicBezTo>
                  <a:pt x="88504" y="67278"/>
                  <a:pt x="91931" y="81299"/>
                  <a:pt x="112389" y="78287"/>
                </a:cubicBezTo>
                <a:cubicBezTo>
                  <a:pt x="114778" y="86698"/>
                  <a:pt x="120906" y="91371"/>
                  <a:pt x="124436" y="98538"/>
                </a:cubicBezTo>
                <a:cubicBezTo>
                  <a:pt x="144583" y="98538"/>
                  <a:pt x="164729" y="98538"/>
                  <a:pt x="184877" y="98538"/>
                </a:cubicBezTo>
                <a:cubicBezTo>
                  <a:pt x="183733" y="111727"/>
                  <a:pt x="200454" y="107053"/>
                  <a:pt x="200973" y="118581"/>
                </a:cubicBezTo>
                <a:cubicBezTo>
                  <a:pt x="210423" y="121282"/>
                  <a:pt x="211773" y="131977"/>
                  <a:pt x="221120" y="134780"/>
                </a:cubicBezTo>
                <a:cubicBezTo>
                  <a:pt x="216550" y="158043"/>
                  <a:pt x="229428" y="164067"/>
                  <a:pt x="233269" y="179021"/>
                </a:cubicBezTo>
                <a:cubicBezTo>
                  <a:pt x="236801" y="194598"/>
                  <a:pt x="223403" y="193352"/>
                  <a:pt x="221120" y="203217"/>
                </a:cubicBezTo>
                <a:cubicBezTo>
                  <a:pt x="216862" y="217861"/>
                  <a:pt x="230259" y="249950"/>
                  <a:pt x="213020" y="251611"/>
                </a:cubicBezTo>
                <a:cubicBezTo>
                  <a:pt x="212811" y="258465"/>
                  <a:pt x="216032" y="262100"/>
                  <a:pt x="221120" y="263658"/>
                </a:cubicBezTo>
                <a:cubicBezTo>
                  <a:pt x="219978" y="271862"/>
                  <a:pt x="210319" y="271654"/>
                  <a:pt x="204919" y="275705"/>
                </a:cubicBezTo>
                <a:cubicBezTo>
                  <a:pt x="208347" y="280378"/>
                  <a:pt x="210215" y="286505"/>
                  <a:pt x="208968" y="295852"/>
                </a:cubicBezTo>
                <a:cubicBezTo>
                  <a:pt x="196611" y="296060"/>
                  <a:pt x="193185" y="287439"/>
                  <a:pt x="184772" y="283805"/>
                </a:cubicBezTo>
                <a:cubicBezTo>
                  <a:pt x="172934" y="292113"/>
                  <a:pt x="163482" y="302808"/>
                  <a:pt x="152578" y="311948"/>
                </a:cubicBezTo>
                <a:cubicBezTo>
                  <a:pt x="145622" y="313402"/>
                  <a:pt x="144893" y="308833"/>
                  <a:pt x="144478" y="303952"/>
                </a:cubicBezTo>
                <a:cubicBezTo>
                  <a:pt x="136170" y="305094"/>
                  <a:pt x="136379" y="314751"/>
                  <a:pt x="132329" y="320048"/>
                </a:cubicBezTo>
                <a:cubicBezTo>
                  <a:pt x="125266" y="316413"/>
                  <a:pt x="123501" y="307482"/>
                  <a:pt x="124227" y="295852"/>
                </a:cubicBezTo>
                <a:cubicBezTo>
                  <a:pt x="104600" y="285362"/>
                  <a:pt x="105327" y="308105"/>
                  <a:pt x="92035" y="299901"/>
                </a:cubicBezTo>
                <a:cubicBezTo>
                  <a:pt x="93280" y="275913"/>
                  <a:pt x="74277" y="271966"/>
                  <a:pt x="71889" y="251611"/>
                </a:cubicBezTo>
                <a:cubicBezTo>
                  <a:pt x="61086" y="251611"/>
                  <a:pt x="50391" y="251611"/>
                  <a:pt x="39695" y="251611"/>
                </a:cubicBezTo>
                <a:cubicBezTo>
                  <a:pt x="23078" y="249534"/>
                  <a:pt x="15835" y="234814"/>
                  <a:pt x="8306" y="221924"/>
                </a:cubicBezTo>
                <a:close/>
                <a:moveTo>
                  <a:pt x="0" y="981225"/>
                </a:moveTo>
                <a:lnTo>
                  <a:pt x="0" y="517362"/>
                </a:lnTo>
                <a:lnTo>
                  <a:pt x="15393" y="517362"/>
                </a:lnTo>
                <a:cubicBezTo>
                  <a:pt x="15498" y="521309"/>
                  <a:pt x="20275" y="520477"/>
                  <a:pt x="23389" y="521413"/>
                </a:cubicBezTo>
                <a:cubicBezTo>
                  <a:pt x="23598" y="534601"/>
                  <a:pt x="40629" y="531070"/>
                  <a:pt x="39487" y="545609"/>
                </a:cubicBezTo>
                <a:cubicBezTo>
                  <a:pt x="56518" y="540624"/>
                  <a:pt x="59946" y="545401"/>
                  <a:pt x="71680" y="553605"/>
                </a:cubicBezTo>
                <a:cubicBezTo>
                  <a:pt x="71784" y="565858"/>
                  <a:pt x="63166" y="569286"/>
                  <a:pt x="59530" y="577802"/>
                </a:cubicBezTo>
                <a:cubicBezTo>
                  <a:pt x="77496" y="582683"/>
                  <a:pt x="88816" y="594209"/>
                  <a:pt x="91723" y="614045"/>
                </a:cubicBezTo>
                <a:cubicBezTo>
                  <a:pt x="85700" y="630870"/>
                  <a:pt x="74277" y="642189"/>
                  <a:pt x="59530" y="650289"/>
                </a:cubicBezTo>
                <a:cubicBezTo>
                  <a:pt x="59530" y="663685"/>
                  <a:pt x="72614" y="663998"/>
                  <a:pt x="71680" y="678433"/>
                </a:cubicBezTo>
                <a:cubicBezTo>
                  <a:pt x="56726" y="674174"/>
                  <a:pt x="63787" y="692036"/>
                  <a:pt x="55583" y="694529"/>
                </a:cubicBezTo>
                <a:cubicBezTo>
                  <a:pt x="73133" y="709172"/>
                  <a:pt x="92450" y="722153"/>
                  <a:pt x="99927" y="746869"/>
                </a:cubicBezTo>
                <a:cubicBezTo>
                  <a:pt x="91827" y="758916"/>
                  <a:pt x="84870" y="771999"/>
                  <a:pt x="71784" y="779062"/>
                </a:cubicBezTo>
                <a:cubicBezTo>
                  <a:pt x="72718" y="791525"/>
                  <a:pt x="83000" y="794742"/>
                  <a:pt x="87881" y="803259"/>
                </a:cubicBezTo>
                <a:cubicBezTo>
                  <a:pt x="94838" y="798066"/>
                  <a:pt x="92970" y="784046"/>
                  <a:pt x="103978" y="783008"/>
                </a:cubicBezTo>
                <a:cubicBezTo>
                  <a:pt x="114050" y="782489"/>
                  <a:pt x="116438" y="789343"/>
                  <a:pt x="124125" y="791109"/>
                </a:cubicBezTo>
                <a:cubicBezTo>
                  <a:pt x="124955" y="802636"/>
                  <a:pt x="124643" y="813125"/>
                  <a:pt x="112078" y="811256"/>
                </a:cubicBezTo>
                <a:cubicBezTo>
                  <a:pt x="119139" y="824340"/>
                  <a:pt x="132226" y="831403"/>
                  <a:pt x="144273" y="839502"/>
                </a:cubicBezTo>
                <a:cubicBezTo>
                  <a:pt x="144478" y="859443"/>
                  <a:pt x="141052" y="882912"/>
                  <a:pt x="156421" y="887794"/>
                </a:cubicBezTo>
                <a:cubicBezTo>
                  <a:pt x="156006" y="898074"/>
                  <a:pt x="141467" y="894231"/>
                  <a:pt x="136275" y="899943"/>
                </a:cubicBezTo>
                <a:cubicBezTo>
                  <a:pt x="140532" y="926944"/>
                  <a:pt x="113845" y="923101"/>
                  <a:pt x="112078" y="944182"/>
                </a:cubicBezTo>
                <a:cubicBezTo>
                  <a:pt x="95253" y="946157"/>
                  <a:pt x="83727" y="953528"/>
                  <a:pt x="71784" y="960279"/>
                </a:cubicBezTo>
                <a:cubicBezTo>
                  <a:pt x="61086" y="960279"/>
                  <a:pt x="48729" y="961836"/>
                  <a:pt x="43536" y="956229"/>
                </a:cubicBezTo>
                <a:cubicBezTo>
                  <a:pt x="38137" y="958929"/>
                  <a:pt x="36060" y="964848"/>
                  <a:pt x="35540" y="972326"/>
                </a:cubicBezTo>
                <a:cubicBezTo>
                  <a:pt x="25466" y="971911"/>
                  <a:pt x="23078" y="964848"/>
                  <a:pt x="15393" y="972326"/>
                </a:cubicBezTo>
                <a:cubicBezTo>
                  <a:pt x="16537" y="980634"/>
                  <a:pt x="26194" y="980323"/>
                  <a:pt x="31491" y="984373"/>
                </a:cubicBezTo>
                <a:cubicBezTo>
                  <a:pt x="22664" y="991745"/>
                  <a:pt x="32216" y="1017293"/>
                  <a:pt x="23389" y="1024769"/>
                </a:cubicBezTo>
                <a:cubicBezTo>
                  <a:pt x="13317" y="1013347"/>
                  <a:pt x="9163" y="995901"/>
                  <a:pt x="3244" y="980426"/>
                </a:cubicBezTo>
                <a:close/>
                <a:moveTo>
                  <a:pt x="0" y="1044137"/>
                </a:moveTo>
                <a:lnTo>
                  <a:pt x="0" y="1036520"/>
                </a:lnTo>
                <a:lnTo>
                  <a:pt x="7774" y="1033246"/>
                </a:lnTo>
                <a:cubicBezTo>
                  <a:pt x="8903" y="1030351"/>
                  <a:pt x="9215" y="1026638"/>
                  <a:pt x="11344" y="1024769"/>
                </a:cubicBezTo>
                <a:cubicBezTo>
                  <a:pt x="23493" y="1029650"/>
                  <a:pt x="8437" y="1040036"/>
                  <a:pt x="7295" y="1044918"/>
                </a:cubicBezTo>
                <a:close/>
                <a:moveTo>
                  <a:pt x="0" y="1202443"/>
                </a:moveTo>
                <a:lnTo>
                  <a:pt x="0" y="1119650"/>
                </a:lnTo>
                <a:lnTo>
                  <a:pt x="11342" y="1133917"/>
                </a:lnTo>
                <a:cubicBezTo>
                  <a:pt x="29205" y="1129452"/>
                  <a:pt x="27439" y="1144613"/>
                  <a:pt x="39487" y="1146067"/>
                </a:cubicBezTo>
                <a:cubicBezTo>
                  <a:pt x="32528" y="1156556"/>
                  <a:pt x="25052" y="1166525"/>
                  <a:pt x="7188" y="1166213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2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" name="Google Shape;545;p15"/>
          <p:cNvSpPr/>
          <p:nvPr/>
        </p:nvSpPr>
        <p:spPr>
          <a:xfrm rot="-5400000" flipH="1">
            <a:off x="5278299" y="5625396"/>
            <a:ext cx="963822" cy="1501406"/>
          </a:xfrm>
          <a:custGeom>
            <a:avLst/>
            <a:gdLst/>
            <a:ahLst/>
            <a:cxnLst/>
            <a:rect l="l" t="t" r="r" b="b"/>
            <a:pathLst>
              <a:path w="963822" h="1501406" extrusionOk="0">
                <a:moveTo>
                  <a:pt x="57294" y="1145829"/>
                </a:moveTo>
                <a:cubicBezTo>
                  <a:pt x="56633" y="1152169"/>
                  <a:pt x="53339" y="1157309"/>
                  <a:pt x="45614" y="1155524"/>
                </a:cubicBezTo>
                <a:cubicBezTo>
                  <a:pt x="39335" y="1148753"/>
                  <a:pt x="40074" y="1127701"/>
                  <a:pt x="53185" y="1128932"/>
                </a:cubicBezTo>
                <a:cubicBezTo>
                  <a:pt x="55986" y="1131948"/>
                  <a:pt x="57956" y="1139489"/>
                  <a:pt x="57294" y="1145829"/>
                </a:cubicBezTo>
                <a:close/>
                <a:moveTo>
                  <a:pt x="64634" y="482656"/>
                </a:moveTo>
                <a:cubicBezTo>
                  <a:pt x="63280" y="495274"/>
                  <a:pt x="53246" y="499153"/>
                  <a:pt x="45613" y="505493"/>
                </a:cubicBezTo>
                <a:cubicBezTo>
                  <a:pt x="27578" y="503277"/>
                  <a:pt x="15635" y="494905"/>
                  <a:pt x="0" y="490289"/>
                </a:cubicBezTo>
                <a:cubicBezTo>
                  <a:pt x="6525" y="463142"/>
                  <a:pt x="46906" y="471638"/>
                  <a:pt x="64634" y="482656"/>
                </a:cubicBezTo>
                <a:close/>
                <a:moveTo>
                  <a:pt x="98397" y="1121328"/>
                </a:moveTo>
                <a:cubicBezTo>
                  <a:pt x="98397" y="1125883"/>
                  <a:pt x="94735" y="1130438"/>
                  <a:pt x="87410" y="1128930"/>
                </a:cubicBezTo>
                <a:cubicBezTo>
                  <a:pt x="87718" y="1118527"/>
                  <a:pt x="81070" y="1121297"/>
                  <a:pt x="87410" y="1113726"/>
                </a:cubicBezTo>
                <a:cubicBezTo>
                  <a:pt x="94735" y="1112218"/>
                  <a:pt x="98397" y="1116773"/>
                  <a:pt x="98397" y="1121328"/>
                </a:cubicBezTo>
                <a:close/>
                <a:moveTo>
                  <a:pt x="139679" y="344732"/>
                </a:moveTo>
                <a:cubicBezTo>
                  <a:pt x="140518" y="347402"/>
                  <a:pt x="140410" y="349788"/>
                  <a:pt x="136840" y="353389"/>
                </a:cubicBezTo>
                <a:cubicBezTo>
                  <a:pt x="128714" y="355666"/>
                  <a:pt x="123052" y="330674"/>
                  <a:pt x="136840" y="334368"/>
                </a:cubicBezTo>
                <a:cubicBezTo>
                  <a:pt x="137055" y="339108"/>
                  <a:pt x="138841" y="342062"/>
                  <a:pt x="139679" y="344732"/>
                </a:cubicBezTo>
                <a:close/>
                <a:moveTo>
                  <a:pt x="171065" y="303958"/>
                </a:moveTo>
                <a:cubicBezTo>
                  <a:pt x="169095" y="309622"/>
                  <a:pt x="165464" y="313561"/>
                  <a:pt x="163432" y="319162"/>
                </a:cubicBezTo>
                <a:cubicBezTo>
                  <a:pt x="155307" y="304512"/>
                  <a:pt x="141702" y="295278"/>
                  <a:pt x="144412" y="269733"/>
                </a:cubicBezTo>
                <a:cubicBezTo>
                  <a:pt x="157215" y="272134"/>
                  <a:pt x="153707" y="290847"/>
                  <a:pt x="167249" y="292570"/>
                </a:cubicBezTo>
                <a:cubicBezTo>
                  <a:pt x="166941" y="297988"/>
                  <a:pt x="166633" y="303343"/>
                  <a:pt x="171065" y="303958"/>
                </a:cubicBezTo>
                <a:close/>
                <a:moveTo>
                  <a:pt x="182537" y="562439"/>
                </a:moveTo>
                <a:cubicBezTo>
                  <a:pt x="182822" y="567218"/>
                  <a:pt x="182452" y="572650"/>
                  <a:pt x="182452" y="577697"/>
                </a:cubicBezTo>
                <a:cubicBezTo>
                  <a:pt x="169096" y="585700"/>
                  <a:pt x="146258" y="600905"/>
                  <a:pt x="129269" y="592903"/>
                </a:cubicBezTo>
                <a:cubicBezTo>
                  <a:pt x="125575" y="583730"/>
                  <a:pt x="132039" y="583730"/>
                  <a:pt x="136901" y="577697"/>
                </a:cubicBezTo>
                <a:cubicBezTo>
                  <a:pt x="144350" y="568341"/>
                  <a:pt x="164171" y="557261"/>
                  <a:pt x="178698" y="551105"/>
                </a:cubicBezTo>
                <a:cubicBezTo>
                  <a:pt x="181314" y="553537"/>
                  <a:pt x="182253" y="557661"/>
                  <a:pt x="182537" y="562439"/>
                </a:cubicBezTo>
                <a:close/>
                <a:moveTo>
                  <a:pt x="323231" y="1170727"/>
                </a:moveTo>
                <a:cubicBezTo>
                  <a:pt x="324770" y="1187470"/>
                  <a:pt x="305010" y="1182915"/>
                  <a:pt x="311843" y="1204952"/>
                </a:cubicBezTo>
                <a:cubicBezTo>
                  <a:pt x="305319" y="1209815"/>
                  <a:pt x="296885" y="1212831"/>
                  <a:pt x="296639" y="1223973"/>
                </a:cubicBezTo>
                <a:cubicBezTo>
                  <a:pt x="294115" y="1242932"/>
                  <a:pt x="308026" y="1245518"/>
                  <a:pt x="311843" y="1258198"/>
                </a:cubicBezTo>
                <a:cubicBezTo>
                  <a:pt x="311720" y="1273402"/>
                  <a:pt x="311720" y="1288606"/>
                  <a:pt x="311720" y="1303811"/>
                </a:cubicBezTo>
                <a:cubicBezTo>
                  <a:pt x="301686" y="1306027"/>
                  <a:pt x="297008" y="1319015"/>
                  <a:pt x="285128" y="1322831"/>
                </a:cubicBezTo>
                <a:cubicBezTo>
                  <a:pt x="271893" y="1327079"/>
                  <a:pt x="253735" y="1319753"/>
                  <a:pt x="239515" y="1326648"/>
                </a:cubicBezTo>
                <a:cubicBezTo>
                  <a:pt x="217786" y="1317907"/>
                  <a:pt x="206459" y="1298825"/>
                  <a:pt x="190085" y="1284790"/>
                </a:cubicBezTo>
                <a:cubicBezTo>
                  <a:pt x="179375" y="1284236"/>
                  <a:pt x="180545" y="1295562"/>
                  <a:pt x="174881" y="1299994"/>
                </a:cubicBezTo>
                <a:cubicBezTo>
                  <a:pt x="158630" y="1294700"/>
                  <a:pt x="156846" y="1274941"/>
                  <a:pt x="129269" y="1280974"/>
                </a:cubicBezTo>
                <a:cubicBezTo>
                  <a:pt x="130807" y="1271802"/>
                  <a:pt x="122312" y="1272725"/>
                  <a:pt x="125452" y="1261953"/>
                </a:cubicBezTo>
                <a:cubicBezTo>
                  <a:pt x="104831" y="1248349"/>
                  <a:pt x="81933" y="1237022"/>
                  <a:pt x="83656" y="1201136"/>
                </a:cubicBezTo>
                <a:cubicBezTo>
                  <a:pt x="81501" y="1191655"/>
                  <a:pt x="62295" y="1179653"/>
                  <a:pt x="68451" y="1174543"/>
                </a:cubicBezTo>
                <a:cubicBezTo>
                  <a:pt x="80640" y="1164202"/>
                  <a:pt x="90981" y="1180145"/>
                  <a:pt x="106493" y="1178360"/>
                </a:cubicBezTo>
                <a:cubicBezTo>
                  <a:pt x="121082" y="1179037"/>
                  <a:pt x="121204" y="1165249"/>
                  <a:pt x="133084" y="1163155"/>
                </a:cubicBezTo>
                <a:cubicBezTo>
                  <a:pt x="129946" y="1121975"/>
                  <a:pt x="155676" y="1109725"/>
                  <a:pt x="171126" y="1087134"/>
                </a:cubicBezTo>
                <a:cubicBezTo>
                  <a:pt x="171557" y="1076176"/>
                  <a:pt x="169033" y="1062265"/>
                  <a:pt x="174943" y="1056725"/>
                </a:cubicBezTo>
                <a:cubicBezTo>
                  <a:pt x="180483" y="1077839"/>
                  <a:pt x="213724" y="1071129"/>
                  <a:pt x="239577" y="1071929"/>
                </a:cubicBezTo>
                <a:cubicBezTo>
                  <a:pt x="254904" y="1078147"/>
                  <a:pt x="267707" y="1086888"/>
                  <a:pt x="273801" y="1102338"/>
                </a:cubicBezTo>
                <a:cubicBezTo>
                  <a:pt x="278664" y="1097168"/>
                  <a:pt x="291775" y="1097168"/>
                  <a:pt x="296639" y="1102338"/>
                </a:cubicBezTo>
                <a:cubicBezTo>
                  <a:pt x="297193" y="1111818"/>
                  <a:pt x="290668" y="1114096"/>
                  <a:pt x="289006" y="1121359"/>
                </a:cubicBezTo>
                <a:cubicBezTo>
                  <a:pt x="294053" y="1127699"/>
                  <a:pt x="305933" y="1127269"/>
                  <a:pt x="311843" y="1132747"/>
                </a:cubicBezTo>
                <a:cubicBezTo>
                  <a:pt x="311843" y="1142904"/>
                  <a:pt x="311843" y="1152999"/>
                  <a:pt x="311843" y="1163155"/>
                </a:cubicBezTo>
                <a:cubicBezTo>
                  <a:pt x="316829" y="1164510"/>
                  <a:pt x="317813" y="1169804"/>
                  <a:pt x="323231" y="1170727"/>
                </a:cubicBezTo>
                <a:close/>
                <a:moveTo>
                  <a:pt x="325215" y="318239"/>
                </a:moveTo>
                <a:cubicBezTo>
                  <a:pt x="326246" y="323825"/>
                  <a:pt x="325938" y="329719"/>
                  <a:pt x="323107" y="338183"/>
                </a:cubicBezTo>
                <a:cubicBezTo>
                  <a:pt x="312151" y="337753"/>
                  <a:pt x="298239" y="340276"/>
                  <a:pt x="292699" y="334367"/>
                </a:cubicBezTo>
                <a:cubicBezTo>
                  <a:pt x="295839" y="317254"/>
                  <a:pt x="301685" y="302789"/>
                  <a:pt x="319291" y="300142"/>
                </a:cubicBezTo>
                <a:cubicBezTo>
                  <a:pt x="321815" y="307375"/>
                  <a:pt x="324185" y="312653"/>
                  <a:pt x="325215" y="318239"/>
                </a:cubicBezTo>
                <a:close/>
                <a:moveTo>
                  <a:pt x="380169" y="1007296"/>
                </a:moveTo>
                <a:cubicBezTo>
                  <a:pt x="379801" y="1017022"/>
                  <a:pt x="366012" y="1013391"/>
                  <a:pt x="361150" y="1018684"/>
                </a:cubicBezTo>
                <a:cubicBezTo>
                  <a:pt x="348776" y="1025271"/>
                  <a:pt x="342129" y="1037644"/>
                  <a:pt x="326925" y="1041522"/>
                </a:cubicBezTo>
                <a:cubicBezTo>
                  <a:pt x="320892" y="1028656"/>
                  <a:pt x="305256" y="1020962"/>
                  <a:pt x="304149" y="1003480"/>
                </a:cubicBezTo>
                <a:cubicBezTo>
                  <a:pt x="303471" y="993507"/>
                  <a:pt x="309873" y="984767"/>
                  <a:pt x="311720" y="973071"/>
                </a:cubicBezTo>
                <a:cubicBezTo>
                  <a:pt x="324401" y="973071"/>
                  <a:pt x="337081" y="973071"/>
                  <a:pt x="349762" y="973071"/>
                </a:cubicBezTo>
                <a:cubicBezTo>
                  <a:pt x="351731" y="982489"/>
                  <a:pt x="359057" y="986613"/>
                  <a:pt x="364965" y="992092"/>
                </a:cubicBezTo>
                <a:cubicBezTo>
                  <a:pt x="368413" y="998801"/>
                  <a:pt x="373461" y="1003849"/>
                  <a:pt x="380169" y="1007296"/>
                </a:cubicBezTo>
                <a:close/>
                <a:moveTo>
                  <a:pt x="399192" y="1060482"/>
                </a:moveTo>
                <a:cubicBezTo>
                  <a:pt x="399376" y="1072116"/>
                  <a:pt x="395744" y="1079872"/>
                  <a:pt x="387804" y="1083258"/>
                </a:cubicBezTo>
                <a:cubicBezTo>
                  <a:pt x="374753" y="1082395"/>
                  <a:pt x="371245" y="1071992"/>
                  <a:pt x="368782" y="1060482"/>
                </a:cubicBezTo>
                <a:cubicBezTo>
                  <a:pt x="382448" y="1059189"/>
                  <a:pt x="387064" y="1054696"/>
                  <a:pt x="399192" y="1060482"/>
                </a:cubicBezTo>
                <a:close/>
                <a:moveTo>
                  <a:pt x="410640" y="475146"/>
                </a:moveTo>
                <a:cubicBezTo>
                  <a:pt x="408425" y="490720"/>
                  <a:pt x="407193" y="507155"/>
                  <a:pt x="395435" y="513126"/>
                </a:cubicBezTo>
                <a:cubicBezTo>
                  <a:pt x="395435" y="520759"/>
                  <a:pt x="395435" y="528330"/>
                  <a:pt x="395435" y="535963"/>
                </a:cubicBezTo>
                <a:cubicBezTo>
                  <a:pt x="381708" y="557692"/>
                  <a:pt x="360657" y="572096"/>
                  <a:pt x="342190" y="589147"/>
                </a:cubicBezTo>
                <a:cubicBezTo>
                  <a:pt x="318368" y="591979"/>
                  <a:pt x="294114" y="594318"/>
                  <a:pt x="266168" y="592964"/>
                </a:cubicBezTo>
                <a:cubicBezTo>
                  <a:pt x="256074" y="582069"/>
                  <a:pt x="237853" y="569880"/>
                  <a:pt x="220494" y="577698"/>
                </a:cubicBezTo>
                <a:cubicBezTo>
                  <a:pt x="206398" y="578806"/>
                  <a:pt x="218770" y="606383"/>
                  <a:pt x="201473" y="604352"/>
                </a:cubicBezTo>
                <a:cubicBezTo>
                  <a:pt x="192055" y="593025"/>
                  <a:pt x="199441" y="574189"/>
                  <a:pt x="212861" y="573943"/>
                </a:cubicBezTo>
                <a:cubicBezTo>
                  <a:pt x="209783" y="553507"/>
                  <a:pt x="220556" y="542796"/>
                  <a:pt x="212861" y="528330"/>
                </a:cubicBezTo>
                <a:cubicBezTo>
                  <a:pt x="212492" y="518543"/>
                  <a:pt x="198026" y="522913"/>
                  <a:pt x="197657" y="513126"/>
                </a:cubicBezTo>
                <a:cubicBezTo>
                  <a:pt x="188239" y="512571"/>
                  <a:pt x="181899" y="515095"/>
                  <a:pt x="178636" y="520759"/>
                </a:cubicBezTo>
                <a:cubicBezTo>
                  <a:pt x="169526" y="517250"/>
                  <a:pt x="168602" y="505493"/>
                  <a:pt x="152045" y="509371"/>
                </a:cubicBezTo>
                <a:cubicBezTo>
                  <a:pt x="125759" y="514911"/>
                  <a:pt x="114926" y="567419"/>
                  <a:pt x="83594" y="543596"/>
                </a:cubicBezTo>
                <a:cubicBezTo>
                  <a:pt x="91842" y="530299"/>
                  <a:pt x="110124" y="526975"/>
                  <a:pt x="114002" y="509371"/>
                </a:cubicBezTo>
                <a:cubicBezTo>
                  <a:pt x="112279" y="492135"/>
                  <a:pt x="101198" y="484194"/>
                  <a:pt x="91165" y="475146"/>
                </a:cubicBezTo>
                <a:cubicBezTo>
                  <a:pt x="102245" y="467205"/>
                  <a:pt x="116464" y="462403"/>
                  <a:pt x="125390" y="452308"/>
                </a:cubicBezTo>
                <a:cubicBezTo>
                  <a:pt x="126375" y="433041"/>
                  <a:pt x="137825" y="424178"/>
                  <a:pt x="144412" y="410512"/>
                </a:cubicBezTo>
                <a:cubicBezTo>
                  <a:pt x="169279" y="411312"/>
                  <a:pt x="182822" y="400725"/>
                  <a:pt x="197657" y="391492"/>
                </a:cubicBezTo>
                <a:cubicBezTo>
                  <a:pt x="197657" y="380104"/>
                  <a:pt x="197657" y="368716"/>
                  <a:pt x="197657" y="357266"/>
                </a:cubicBezTo>
                <a:cubicBezTo>
                  <a:pt x="207075" y="348340"/>
                  <a:pt x="212554" y="364776"/>
                  <a:pt x="216678" y="372471"/>
                </a:cubicBezTo>
                <a:cubicBezTo>
                  <a:pt x="227881" y="367177"/>
                  <a:pt x="231081" y="353881"/>
                  <a:pt x="247086" y="353450"/>
                </a:cubicBezTo>
                <a:cubicBezTo>
                  <a:pt x="256751" y="346617"/>
                  <a:pt x="264322" y="337753"/>
                  <a:pt x="281312" y="338245"/>
                </a:cubicBezTo>
                <a:cubicBezTo>
                  <a:pt x="281434" y="341939"/>
                  <a:pt x="285989" y="341200"/>
                  <a:pt x="288945" y="342062"/>
                </a:cubicBezTo>
                <a:cubicBezTo>
                  <a:pt x="300086" y="379057"/>
                  <a:pt x="314367" y="412975"/>
                  <a:pt x="364965" y="410512"/>
                </a:cubicBezTo>
                <a:cubicBezTo>
                  <a:pt x="370136" y="420484"/>
                  <a:pt x="380970" y="424917"/>
                  <a:pt x="383986" y="437104"/>
                </a:cubicBezTo>
                <a:cubicBezTo>
                  <a:pt x="397775" y="441721"/>
                  <a:pt x="396236" y="411682"/>
                  <a:pt x="406824" y="425716"/>
                </a:cubicBezTo>
                <a:cubicBezTo>
                  <a:pt x="413902" y="432426"/>
                  <a:pt x="405839" y="437474"/>
                  <a:pt x="399253" y="440921"/>
                </a:cubicBezTo>
                <a:cubicBezTo>
                  <a:pt x="404546" y="450831"/>
                  <a:pt x="406824" y="463758"/>
                  <a:pt x="410640" y="475146"/>
                </a:cubicBezTo>
                <a:close/>
                <a:moveTo>
                  <a:pt x="437464" y="860917"/>
                </a:moveTo>
                <a:cubicBezTo>
                  <a:pt x="437464" y="866303"/>
                  <a:pt x="436094" y="871689"/>
                  <a:pt x="433354" y="874213"/>
                </a:cubicBezTo>
                <a:cubicBezTo>
                  <a:pt x="423998" y="874706"/>
                  <a:pt x="415073" y="874768"/>
                  <a:pt x="410579" y="870397"/>
                </a:cubicBezTo>
                <a:cubicBezTo>
                  <a:pt x="413472" y="858147"/>
                  <a:pt x="421105" y="850514"/>
                  <a:pt x="433354" y="847621"/>
                </a:cubicBezTo>
                <a:cubicBezTo>
                  <a:pt x="436094" y="850145"/>
                  <a:pt x="437464" y="855531"/>
                  <a:pt x="437464" y="860917"/>
                </a:cubicBezTo>
                <a:close/>
                <a:moveTo>
                  <a:pt x="459946" y="341938"/>
                </a:moveTo>
                <a:cubicBezTo>
                  <a:pt x="458530" y="362375"/>
                  <a:pt x="433416" y="357081"/>
                  <a:pt x="421966" y="349571"/>
                </a:cubicBezTo>
                <a:cubicBezTo>
                  <a:pt x="421966" y="343231"/>
                  <a:pt x="421966" y="336891"/>
                  <a:pt x="421966" y="330550"/>
                </a:cubicBezTo>
                <a:cubicBezTo>
                  <a:pt x="426891" y="325318"/>
                  <a:pt x="438463" y="326795"/>
                  <a:pt x="448558" y="326734"/>
                </a:cubicBezTo>
                <a:cubicBezTo>
                  <a:pt x="447942" y="336276"/>
                  <a:pt x="454406" y="338676"/>
                  <a:pt x="459946" y="341938"/>
                </a:cubicBezTo>
                <a:close/>
                <a:moveTo>
                  <a:pt x="475212" y="1018686"/>
                </a:moveTo>
                <a:cubicBezTo>
                  <a:pt x="475336" y="1029888"/>
                  <a:pt x="457607" y="1031551"/>
                  <a:pt x="452436" y="1026257"/>
                </a:cubicBezTo>
                <a:cubicBezTo>
                  <a:pt x="449113" y="1011914"/>
                  <a:pt x="469426" y="1012838"/>
                  <a:pt x="475212" y="1018686"/>
                </a:cubicBezTo>
                <a:close/>
                <a:moveTo>
                  <a:pt x="478969" y="372408"/>
                </a:moveTo>
                <a:cubicBezTo>
                  <a:pt x="478907" y="383427"/>
                  <a:pt x="457486" y="381396"/>
                  <a:pt x="452376" y="376225"/>
                </a:cubicBezTo>
                <a:cubicBezTo>
                  <a:pt x="452438" y="365145"/>
                  <a:pt x="473860" y="367238"/>
                  <a:pt x="478969" y="372408"/>
                </a:cubicBezTo>
                <a:close/>
                <a:moveTo>
                  <a:pt x="532152" y="1106094"/>
                </a:moveTo>
                <a:cubicBezTo>
                  <a:pt x="536029" y="1124992"/>
                  <a:pt x="515839" y="1134779"/>
                  <a:pt x="497988" y="1140319"/>
                </a:cubicBezTo>
                <a:cubicBezTo>
                  <a:pt x="496325" y="1126777"/>
                  <a:pt x="482598" y="1125300"/>
                  <a:pt x="475151" y="1117481"/>
                </a:cubicBezTo>
                <a:cubicBezTo>
                  <a:pt x="476752" y="1113296"/>
                  <a:pt x="473058" y="1106217"/>
                  <a:pt x="475151" y="1102277"/>
                </a:cubicBezTo>
                <a:cubicBezTo>
                  <a:pt x="477244" y="1098460"/>
                  <a:pt x="483891" y="1101354"/>
                  <a:pt x="486538" y="1098460"/>
                </a:cubicBezTo>
                <a:cubicBezTo>
                  <a:pt x="489801" y="1094952"/>
                  <a:pt x="492694" y="1085657"/>
                  <a:pt x="497926" y="1083256"/>
                </a:cubicBezTo>
                <a:cubicBezTo>
                  <a:pt x="505252" y="1079932"/>
                  <a:pt x="522364" y="1089412"/>
                  <a:pt x="524519" y="1075685"/>
                </a:cubicBezTo>
                <a:cubicBezTo>
                  <a:pt x="528335" y="1082641"/>
                  <a:pt x="530427" y="1097538"/>
                  <a:pt x="532152" y="1106094"/>
                </a:cubicBezTo>
                <a:close/>
                <a:moveTo>
                  <a:pt x="547541" y="1376016"/>
                </a:moveTo>
                <a:cubicBezTo>
                  <a:pt x="548587" y="1407471"/>
                  <a:pt x="520333" y="1409626"/>
                  <a:pt x="501927" y="1421629"/>
                </a:cubicBezTo>
                <a:cubicBezTo>
                  <a:pt x="478721" y="1416828"/>
                  <a:pt x="449852" y="1417874"/>
                  <a:pt x="440987" y="1398854"/>
                </a:cubicBezTo>
                <a:cubicBezTo>
                  <a:pt x="436925" y="1384634"/>
                  <a:pt x="450405" y="1388020"/>
                  <a:pt x="448620" y="1376016"/>
                </a:cubicBezTo>
                <a:cubicBezTo>
                  <a:pt x="452683" y="1368629"/>
                  <a:pt x="466164" y="1370722"/>
                  <a:pt x="471458" y="1364628"/>
                </a:cubicBezTo>
                <a:cubicBezTo>
                  <a:pt x="484938" y="1366659"/>
                  <a:pt x="480815" y="1351147"/>
                  <a:pt x="494294" y="1353240"/>
                </a:cubicBezTo>
                <a:cubicBezTo>
                  <a:pt x="523164" y="1349732"/>
                  <a:pt x="529197" y="1369060"/>
                  <a:pt x="547541" y="1376016"/>
                </a:cubicBezTo>
                <a:close/>
                <a:moveTo>
                  <a:pt x="593093" y="1007297"/>
                </a:moveTo>
                <a:cubicBezTo>
                  <a:pt x="576534" y="1003481"/>
                  <a:pt x="576103" y="1015669"/>
                  <a:pt x="570255" y="1022502"/>
                </a:cubicBezTo>
                <a:cubicBezTo>
                  <a:pt x="574687" y="1025702"/>
                  <a:pt x="580473" y="1027487"/>
                  <a:pt x="589277" y="1026318"/>
                </a:cubicBezTo>
                <a:cubicBezTo>
                  <a:pt x="588045" y="1017515"/>
                  <a:pt x="589891" y="1011729"/>
                  <a:pt x="593093" y="1007297"/>
                </a:cubicBezTo>
                <a:close/>
                <a:moveTo>
                  <a:pt x="620162" y="1123230"/>
                </a:moveTo>
                <a:cubicBezTo>
                  <a:pt x="620162" y="1130240"/>
                  <a:pt x="618731" y="1137242"/>
                  <a:pt x="615869" y="1140320"/>
                </a:cubicBezTo>
                <a:cubicBezTo>
                  <a:pt x="606512" y="1140812"/>
                  <a:pt x="597525" y="1140874"/>
                  <a:pt x="593031" y="1136503"/>
                </a:cubicBezTo>
                <a:cubicBezTo>
                  <a:pt x="588846" y="1116989"/>
                  <a:pt x="606266" y="1099261"/>
                  <a:pt x="615869" y="1106094"/>
                </a:cubicBezTo>
                <a:cubicBezTo>
                  <a:pt x="618731" y="1109203"/>
                  <a:pt x="620162" y="1116221"/>
                  <a:pt x="620162" y="1123230"/>
                </a:cubicBezTo>
                <a:close/>
                <a:moveTo>
                  <a:pt x="631073" y="342000"/>
                </a:moveTo>
                <a:cubicBezTo>
                  <a:pt x="609836" y="339169"/>
                  <a:pt x="602388" y="322548"/>
                  <a:pt x="581643" y="319164"/>
                </a:cubicBezTo>
                <a:cubicBezTo>
                  <a:pt x="576780" y="334490"/>
                  <a:pt x="571116" y="353942"/>
                  <a:pt x="581643" y="364775"/>
                </a:cubicBezTo>
                <a:cubicBezTo>
                  <a:pt x="596170" y="360282"/>
                  <a:pt x="605034" y="350126"/>
                  <a:pt x="627256" y="353388"/>
                </a:cubicBezTo>
                <a:cubicBezTo>
                  <a:pt x="627503" y="348526"/>
                  <a:pt x="632119" y="348094"/>
                  <a:pt x="631073" y="342000"/>
                </a:cubicBezTo>
                <a:close/>
                <a:moveTo>
                  <a:pt x="650093" y="1094706"/>
                </a:moveTo>
                <a:cubicBezTo>
                  <a:pt x="640983" y="1105478"/>
                  <a:pt x="636120" y="1098461"/>
                  <a:pt x="619684" y="1098522"/>
                </a:cubicBezTo>
                <a:cubicBezTo>
                  <a:pt x="613959" y="1087504"/>
                  <a:pt x="595739" y="1073962"/>
                  <a:pt x="608297" y="1056726"/>
                </a:cubicBezTo>
                <a:cubicBezTo>
                  <a:pt x="635627" y="1055926"/>
                  <a:pt x="645845" y="1072299"/>
                  <a:pt x="650093" y="1094706"/>
                </a:cubicBezTo>
                <a:close/>
                <a:moveTo>
                  <a:pt x="665297" y="1033889"/>
                </a:moveTo>
                <a:cubicBezTo>
                  <a:pt x="665236" y="1044292"/>
                  <a:pt x="647384" y="1042938"/>
                  <a:pt x="642459" y="1037705"/>
                </a:cubicBezTo>
                <a:cubicBezTo>
                  <a:pt x="645907" y="1031058"/>
                  <a:pt x="649539" y="1024472"/>
                  <a:pt x="661481" y="1026318"/>
                </a:cubicBezTo>
                <a:cubicBezTo>
                  <a:pt x="660866" y="1030689"/>
                  <a:pt x="662343" y="1033088"/>
                  <a:pt x="665297" y="1033889"/>
                </a:cubicBezTo>
                <a:close/>
                <a:moveTo>
                  <a:pt x="665297" y="342000"/>
                </a:moveTo>
                <a:cubicBezTo>
                  <a:pt x="654895" y="342308"/>
                  <a:pt x="657603" y="335660"/>
                  <a:pt x="650093" y="342000"/>
                </a:cubicBezTo>
                <a:cubicBezTo>
                  <a:pt x="650093" y="344524"/>
                  <a:pt x="650093" y="347048"/>
                  <a:pt x="650093" y="349572"/>
                </a:cubicBezTo>
                <a:cubicBezTo>
                  <a:pt x="657665" y="355912"/>
                  <a:pt x="654956" y="349264"/>
                  <a:pt x="665297" y="349572"/>
                </a:cubicBezTo>
                <a:cubicBezTo>
                  <a:pt x="665297" y="347048"/>
                  <a:pt x="665297" y="344524"/>
                  <a:pt x="665297" y="342000"/>
                </a:cubicBezTo>
                <a:close/>
                <a:moveTo>
                  <a:pt x="676685" y="1277157"/>
                </a:moveTo>
                <a:cubicBezTo>
                  <a:pt x="668743" y="1281958"/>
                  <a:pt x="666281" y="1292115"/>
                  <a:pt x="657664" y="1296240"/>
                </a:cubicBezTo>
                <a:cubicBezTo>
                  <a:pt x="633965" y="1299686"/>
                  <a:pt x="629348" y="1283990"/>
                  <a:pt x="619622" y="1273402"/>
                </a:cubicBezTo>
                <a:cubicBezTo>
                  <a:pt x="619006" y="1251303"/>
                  <a:pt x="629902" y="1240593"/>
                  <a:pt x="638643" y="1227789"/>
                </a:cubicBezTo>
                <a:cubicBezTo>
                  <a:pt x="668621" y="1226927"/>
                  <a:pt x="681240" y="1243486"/>
                  <a:pt x="676685" y="1277157"/>
                </a:cubicBezTo>
                <a:close/>
                <a:moveTo>
                  <a:pt x="705553" y="1364682"/>
                </a:moveTo>
                <a:cubicBezTo>
                  <a:pt x="705358" y="1369495"/>
                  <a:pt x="703554" y="1374569"/>
                  <a:pt x="699522" y="1379832"/>
                </a:cubicBezTo>
                <a:cubicBezTo>
                  <a:pt x="676993" y="1383341"/>
                  <a:pt x="672622" y="1368691"/>
                  <a:pt x="661481" y="1360812"/>
                </a:cubicBezTo>
                <a:cubicBezTo>
                  <a:pt x="664683" y="1356380"/>
                  <a:pt x="666467" y="1350594"/>
                  <a:pt x="665298" y="1341792"/>
                </a:cubicBezTo>
                <a:cubicBezTo>
                  <a:pt x="674777" y="1342407"/>
                  <a:pt x="677177" y="1335944"/>
                  <a:pt x="680502" y="1330404"/>
                </a:cubicBezTo>
                <a:cubicBezTo>
                  <a:pt x="692229" y="1338160"/>
                  <a:pt x="706136" y="1350243"/>
                  <a:pt x="705553" y="1364682"/>
                </a:cubicBezTo>
                <a:close/>
                <a:moveTo>
                  <a:pt x="779360" y="1174545"/>
                </a:moveTo>
                <a:cubicBezTo>
                  <a:pt x="776035" y="1180084"/>
                  <a:pt x="773635" y="1186609"/>
                  <a:pt x="764155" y="1185932"/>
                </a:cubicBezTo>
                <a:cubicBezTo>
                  <a:pt x="759292" y="1180947"/>
                  <a:pt x="759292" y="1171897"/>
                  <a:pt x="764155" y="1166912"/>
                </a:cubicBezTo>
                <a:cubicBezTo>
                  <a:pt x="774496" y="1164203"/>
                  <a:pt x="771788" y="1174545"/>
                  <a:pt x="779360" y="1174545"/>
                </a:cubicBezTo>
                <a:close/>
                <a:moveTo>
                  <a:pt x="855382" y="201345"/>
                </a:moveTo>
                <a:cubicBezTo>
                  <a:pt x="857537" y="215319"/>
                  <a:pt x="825405" y="218642"/>
                  <a:pt x="828789" y="201345"/>
                </a:cubicBezTo>
                <a:cubicBezTo>
                  <a:pt x="840794" y="196112"/>
                  <a:pt x="841470" y="200545"/>
                  <a:pt x="855382" y="201345"/>
                </a:cubicBezTo>
                <a:close/>
                <a:moveTo>
                  <a:pt x="889606" y="34098"/>
                </a:moveTo>
                <a:cubicBezTo>
                  <a:pt x="892377" y="45732"/>
                  <a:pt x="883020" y="45301"/>
                  <a:pt x="885790" y="56935"/>
                </a:cubicBezTo>
                <a:cubicBezTo>
                  <a:pt x="875695" y="56873"/>
                  <a:pt x="864061" y="58351"/>
                  <a:pt x="859198" y="53118"/>
                </a:cubicBezTo>
                <a:cubicBezTo>
                  <a:pt x="859198" y="46778"/>
                  <a:pt x="859198" y="40438"/>
                  <a:pt x="859198" y="34098"/>
                </a:cubicBezTo>
                <a:cubicBezTo>
                  <a:pt x="864676" y="28497"/>
                  <a:pt x="884066" y="28497"/>
                  <a:pt x="889606" y="34098"/>
                </a:cubicBezTo>
                <a:close/>
                <a:moveTo>
                  <a:pt x="931403" y="64507"/>
                </a:moveTo>
                <a:cubicBezTo>
                  <a:pt x="928878" y="80388"/>
                  <a:pt x="907826" y="66292"/>
                  <a:pt x="920014" y="56935"/>
                </a:cubicBezTo>
                <a:cubicBezTo>
                  <a:pt x="925001" y="58228"/>
                  <a:pt x="925986" y="63583"/>
                  <a:pt x="931403" y="64507"/>
                </a:cubicBezTo>
                <a:close/>
                <a:moveTo>
                  <a:pt x="941384" y="85489"/>
                </a:moveTo>
                <a:cubicBezTo>
                  <a:pt x="940222" y="90545"/>
                  <a:pt x="937006" y="94946"/>
                  <a:pt x="931404" y="94915"/>
                </a:cubicBezTo>
                <a:cubicBezTo>
                  <a:pt x="933743" y="87097"/>
                  <a:pt x="925248" y="68508"/>
                  <a:pt x="939037" y="72139"/>
                </a:cubicBezTo>
                <a:cubicBezTo>
                  <a:pt x="941653" y="74725"/>
                  <a:pt x="942545" y="80434"/>
                  <a:pt x="941384" y="85489"/>
                </a:cubicBezTo>
                <a:close/>
                <a:moveTo>
                  <a:pt x="963822" y="228718"/>
                </a:moveTo>
                <a:lnTo>
                  <a:pt x="963822" y="1237139"/>
                </a:lnTo>
                <a:lnTo>
                  <a:pt x="956933" y="1232607"/>
                </a:lnTo>
                <a:cubicBezTo>
                  <a:pt x="951578" y="1227837"/>
                  <a:pt x="946608" y="1222682"/>
                  <a:pt x="935282" y="1223851"/>
                </a:cubicBezTo>
                <a:cubicBezTo>
                  <a:pt x="930296" y="1225205"/>
                  <a:pt x="929311" y="1230499"/>
                  <a:pt x="923894" y="1231422"/>
                </a:cubicBezTo>
                <a:cubicBezTo>
                  <a:pt x="930789" y="1258753"/>
                  <a:pt x="947223" y="1276543"/>
                  <a:pt x="942915" y="1315076"/>
                </a:cubicBezTo>
                <a:cubicBezTo>
                  <a:pt x="936329" y="1323756"/>
                  <a:pt x="927218" y="1329789"/>
                  <a:pt x="927711" y="1345485"/>
                </a:cubicBezTo>
                <a:cubicBezTo>
                  <a:pt x="933005" y="1350964"/>
                  <a:pt x="940653" y="1354088"/>
                  <a:pt x="948378" y="1357135"/>
                </a:cubicBezTo>
                <a:lnTo>
                  <a:pt x="963822" y="1365313"/>
                </a:lnTo>
                <a:lnTo>
                  <a:pt x="963822" y="1501406"/>
                </a:lnTo>
                <a:lnTo>
                  <a:pt x="920016" y="1501406"/>
                </a:lnTo>
                <a:cubicBezTo>
                  <a:pt x="921678" y="1495435"/>
                  <a:pt x="931957" y="1498144"/>
                  <a:pt x="927649" y="1486202"/>
                </a:cubicBezTo>
                <a:cubicBezTo>
                  <a:pt x="927587" y="1474876"/>
                  <a:pt x="909736" y="1481277"/>
                  <a:pt x="904811" y="1474752"/>
                </a:cubicBezTo>
                <a:cubicBezTo>
                  <a:pt x="903580" y="1465888"/>
                  <a:pt x="900256" y="1459056"/>
                  <a:pt x="897178" y="1451977"/>
                </a:cubicBezTo>
                <a:cubicBezTo>
                  <a:pt x="882035" y="1454439"/>
                  <a:pt x="873910" y="1449884"/>
                  <a:pt x="874342" y="1436772"/>
                </a:cubicBezTo>
                <a:cubicBezTo>
                  <a:pt x="839378" y="1442620"/>
                  <a:pt x="836422" y="1416398"/>
                  <a:pt x="802136" y="1421568"/>
                </a:cubicBezTo>
                <a:cubicBezTo>
                  <a:pt x="792041" y="1411657"/>
                  <a:pt x="781022" y="1410180"/>
                  <a:pt x="771727" y="1398731"/>
                </a:cubicBezTo>
                <a:cubicBezTo>
                  <a:pt x="765633" y="1391221"/>
                  <a:pt x="759171" y="1380388"/>
                  <a:pt x="745135" y="1375894"/>
                </a:cubicBezTo>
                <a:cubicBezTo>
                  <a:pt x="745135" y="1367030"/>
                  <a:pt x="745135" y="1358166"/>
                  <a:pt x="745135" y="1349302"/>
                </a:cubicBezTo>
                <a:cubicBezTo>
                  <a:pt x="747167" y="1335821"/>
                  <a:pt x="731655" y="1339946"/>
                  <a:pt x="733748" y="1326526"/>
                </a:cubicBezTo>
                <a:cubicBezTo>
                  <a:pt x="722729" y="1310152"/>
                  <a:pt x="753322" y="1298087"/>
                  <a:pt x="745135" y="1280913"/>
                </a:cubicBezTo>
                <a:cubicBezTo>
                  <a:pt x="745074" y="1280790"/>
                  <a:pt x="737811" y="1276296"/>
                  <a:pt x="737564" y="1277097"/>
                </a:cubicBezTo>
                <a:cubicBezTo>
                  <a:pt x="742057" y="1263677"/>
                  <a:pt x="752030" y="1260477"/>
                  <a:pt x="760340" y="1246688"/>
                </a:cubicBezTo>
                <a:cubicBezTo>
                  <a:pt x="763664" y="1233577"/>
                  <a:pt x="777391" y="1230807"/>
                  <a:pt x="779361" y="1216279"/>
                </a:cubicBezTo>
                <a:cubicBezTo>
                  <a:pt x="784224" y="1210985"/>
                  <a:pt x="797335" y="1213940"/>
                  <a:pt x="802198" y="1208708"/>
                </a:cubicBezTo>
                <a:cubicBezTo>
                  <a:pt x="806876" y="1192581"/>
                  <a:pt x="803614" y="1188272"/>
                  <a:pt x="802198" y="1170666"/>
                </a:cubicBezTo>
                <a:cubicBezTo>
                  <a:pt x="806630" y="1170051"/>
                  <a:pt x="805399" y="1163711"/>
                  <a:pt x="806015" y="1159278"/>
                </a:cubicBezTo>
                <a:cubicBezTo>
                  <a:pt x="816171" y="1160264"/>
                  <a:pt x="815924" y="1148383"/>
                  <a:pt x="821218" y="1144074"/>
                </a:cubicBezTo>
                <a:cubicBezTo>
                  <a:pt x="825467" y="1140627"/>
                  <a:pt x="831006" y="1143459"/>
                  <a:pt x="836422" y="1140258"/>
                </a:cubicBezTo>
                <a:cubicBezTo>
                  <a:pt x="843871" y="1135826"/>
                  <a:pt x="849842" y="1122961"/>
                  <a:pt x="870648" y="1125054"/>
                </a:cubicBezTo>
                <a:cubicBezTo>
                  <a:pt x="866831" y="1106033"/>
                  <a:pt x="843625" y="1106402"/>
                  <a:pt x="832606" y="1094645"/>
                </a:cubicBezTo>
                <a:cubicBezTo>
                  <a:pt x="830390" y="1081041"/>
                  <a:pt x="843871" y="1083072"/>
                  <a:pt x="855383" y="1083195"/>
                </a:cubicBezTo>
                <a:cubicBezTo>
                  <a:pt x="848734" y="1067068"/>
                  <a:pt x="842394" y="1050571"/>
                  <a:pt x="832606" y="1037583"/>
                </a:cubicBezTo>
                <a:cubicBezTo>
                  <a:pt x="831437" y="1018500"/>
                  <a:pt x="836977" y="992647"/>
                  <a:pt x="824974" y="984336"/>
                </a:cubicBezTo>
                <a:cubicBezTo>
                  <a:pt x="815986" y="988030"/>
                  <a:pt x="800844" y="985568"/>
                  <a:pt x="802198" y="999541"/>
                </a:cubicBezTo>
                <a:cubicBezTo>
                  <a:pt x="792103" y="999541"/>
                  <a:pt x="780468" y="998125"/>
                  <a:pt x="775606" y="1003357"/>
                </a:cubicBezTo>
                <a:cubicBezTo>
                  <a:pt x="768466" y="1008836"/>
                  <a:pt x="758739" y="1011853"/>
                  <a:pt x="760401" y="1026133"/>
                </a:cubicBezTo>
                <a:cubicBezTo>
                  <a:pt x="743658" y="1025826"/>
                  <a:pt x="744581" y="1043246"/>
                  <a:pt x="729993" y="1045154"/>
                </a:cubicBezTo>
                <a:cubicBezTo>
                  <a:pt x="729993" y="1061651"/>
                  <a:pt x="729993" y="1078086"/>
                  <a:pt x="729993" y="1094584"/>
                </a:cubicBezTo>
                <a:cubicBezTo>
                  <a:pt x="717743" y="1089105"/>
                  <a:pt x="702724" y="1086396"/>
                  <a:pt x="703400" y="1067991"/>
                </a:cubicBezTo>
                <a:cubicBezTo>
                  <a:pt x="703770" y="1053157"/>
                  <a:pt x="721990" y="1056111"/>
                  <a:pt x="722422" y="1041399"/>
                </a:cubicBezTo>
                <a:cubicBezTo>
                  <a:pt x="725192" y="1029765"/>
                  <a:pt x="715897" y="1030196"/>
                  <a:pt x="718605" y="1018561"/>
                </a:cubicBezTo>
                <a:cubicBezTo>
                  <a:pt x="705248" y="1013145"/>
                  <a:pt x="677855" y="1012037"/>
                  <a:pt x="669176" y="1022378"/>
                </a:cubicBezTo>
                <a:cubicBezTo>
                  <a:pt x="653171" y="1011483"/>
                  <a:pt x="631442" y="1019178"/>
                  <a:pt x="615991" y="1014807"/>
                </a:cubicBezTo>
                <a:cubicBezTo>
                  <a:pt x="606204" y="1017700"/>
                  <a:pt x="602756" y="1026933"/>
                  <a:pt x="604603" y="1041399"/>
                </a:cubicBezTo>
                <a:cubicBezTo>
                  <a:pt x="589584" y="1053710"/>
                  <a:pt x="566131" y="1075501"/>
                  <a:pt x="539969" y="1064175"/>
                </a:cubicBezTo>
                <a:cubicBezTo>
                  <a:pt x="538123" y="1052171"/>
                  <a:pt x="557390" y="1061343"/>
                  <a:pt x="558990" y="1052787"/>
                </a:cubicBezTo>
                <a:cubicBezTo>
                  <a:pt x="558129" y="1040968"/>
                  <a:pt x="540092" y="1046385"/>
                  <a:pt x="528581" y="1045216"/>
                </a:cubicBezTo>
                <a:cubicBezTo>
                  <a:pt x="518487" y="1040106"/>
                  <a:pt x="517193" y="1026194"/>
                  <a:pt x="501990" y="1026194"/>
                </a:cubicBezTo>
                <a:cubicBezTo>
                  <a:pt x="502175" y="1013698"/>
                  <a:pt x="508391" y="1007297"/>
                  <a:pt x="505806" y="991969"/>
                </a:cubicBezTo>
                <a:cubicBezTo>
                  <a:pt x="516270" y="984706"/>
                  <a:pt x="527166" y="977812"/>
                  <a:pt x="532398" y="965377"/>
                </a:cubicBezTo>
                <a:cubicBezTo>
                  <a:pt x="536092" y="951589"/>
                  <a:pt x="515348" y="962177"/>
                  <a:pt x="517193" y="950173"/>
                </a:cubicBezTo>
                <a:cubicBezTo>
                  <a:pt x="511285" y="955652"/>
                  <a:pt x="502359" y="958176"/>
                  <a:pt x="494357" y="961560"/>
                </a:cubicBezTo>
                <a:cubicBezTo>
                  <a:pt x="495096" y="976273"/>
                  <a:pt x="494480" y="989569"/>
                  <a:pt x="490541" y="999602"/>
                </a:cubicBezTo>
                <a:cubicBezTo>
                  <a:pt x="472012" y="999048"/>
                  <a:pt x="447820" y="1004281"/>
                  <a:pt x="448744" y="984398"/>
                </a:cubicBezTo>
                <a:cubicBezTo>
                  <a:pt x="436740" y="982552"/>
                  <a:pt x="435325" y="991231"/>
                  <a:pt x="422152" y="988215"/>
                </a:cubicBezTo>
                <a:cubicBezTo>
                  <a:pt x="412057" y="978058"/>
                  <a:pt x="409163" y="960700"/>
                  <a:pt x="395559" y="953989"/>
                </a:cubicBezTo>
                <a:cubicBezTo>
                  <a:pt x="395559" y="943832"/>
                  <a:pt x="395559" y="933738"/>
                  <a:pt x="395559" y="923581"/>
                </a:cubicBezTo>
                <a:cubicBezTo>
                  <a:pt x="403501" y="921365"/>
                  <a:pt x="406393" y="914163"/>
                  <a:pt x="418397" y="916009"/>
                </a:cubicBezTo>
                <a:cubicBezTo>
                  <a:pt x="427692" y="913855"/>
                  <a:pt x="426522" y="901297"/>
                  <a:pt x="441173" y="904560"/>
                </a:cubicBezTo>
                <a:cubicBezTo>
                  <a:pt x="459516" y="903945"/>
                  <a:pt x="460316" y="920934"/>
                  <a:pt x="482969" y="916009"/>
                </a:cubicBezTo>
                <a:cubicBezTo>
                  <a:pt x="488448" y="913855"/>
                  <a:pt x="492264" y="910039"/>
                  <a:pt x="494357" y="904560"/>
                </a:cubicBezTo>
                <a:cubicBezTo>
                  <a:pt x="490109" y="875813"/>
                  <a:pt x="471458" y="861533"/>
                  <a:pt x="456315" y="843743"/>
                </a:cubicBezTo>
                <a:cubicBezTo>
                  <a:pt x="463764" y="832171"/>
                  <a:pt x="465487" y="814874"/>
                  <a:pt x="463948" y="794314"/>
                </a:cubicBezTo>
                <a:cubicBezTo>
                  <a:pt x="459024" y="789082"/>
                  <a:pt x="447451" y="790559"/>
                  <a:pt x="437356" y="790497"/>
                </a:cubicBezTo>
                <a:cubicBezTo>
                  <a:pt x="424737" y="774000"/>
                  <a:pt x="394513" y="775046"/>
                  <a:pt x="380355" y="760088"/>
                </a:cubicBezTo>
                <a:cubicBezTo>
                  <a:pt x="378693" y="747038"/>
                  <a:pt x="381832" y="738790"/>
                  <a:pt x="384172" y="729679"/>
                </a:cubicBezTo>
                <a:cubicBezTo>
                  <a:pt x="394144" y="720631"/>
                  <a:pt x="408178" y="715644"/>
                  <a:pt x="414581" y="703087"/>
                </a:cubicBezTo>
                <a:cubicBezTo>
                  <a:pt x="422952" y="708751"/>
                  <a:pt x="422891" y="698594"/>
                  <a:pt x="429785" y="695516"/>
                </a:cubicBezTo>
                <a:cubicBezTo>
                  <a:pt x="446589" y="687883"/>
                  <a:pt x="473551" y="687698"/>
                  <a:pt x="479214" y="665107"/>
                </a:cubicBezTo>
                <a:cubicBezTo>
                  <a:pt x="477306" y="646764"/>
                  <a:pt x="461425" y="642332"/>
                  <a:pt x="452622" y="630882"/>
                </a:cubicBezTo>
                <a:cubicBezTo>
                  <a:pt x="452068" y="623803"/>
                  <a:pt x="450098" y="618141"/>
                  <a:pt x="444989" y="615678"/>
                </a:cubicBezTo>
                <a:cubicBezTo>
                  <a:pt x="449729" y="589701"/>
                  <a:pt x="444189" y="564032"/>
                  <a:pt x="464010" y="547228"/>
                </a:cubicBezTo>
                <a:cubicBezTo>
                  <a:pt x="467333" y="532516"/>
                  <a:pt x="447389" y="541010"/>
                  <a:pt x="452622" y="524452"/>
                </a:cubicBezTo>
                <a:cubicBezTo>
                  <a:pt x="457670" y="518112"/>
                  <a:pt x="474166" y="523160"/>
                  <a:pt x="479215" y="516819"/>
                </a:cubicBezTo>
                <a:cubicBezTo>
                  <a:pt x="478598" y="512387"/>
                  <a:pt x="480075" y="510048"/>
                  <a:pt x="483030" y="509248"/>
                </a:cubicBezTo>
                <a:cubicBezTo>
                  <a:pt x="478968" y="493059"/>
                  <a:pt x="482908" y="468806"/>
                  <a:pt x="471642" y="459818"/>
                </a:cubicBezTo>
                <a:cubicBezTo>
                  <a:pt x="475398" y="449662"/>
                  <a:pt x="479460" y="439751"/>
                  <a:pt x="479215" y="425593"/>
                </a:cubicBezTo>
                <a:cubicBezTo>
                  <a:pt x="488878" y="425163"/>
                  <a:pt x="493925" y="420053"/>
                  <a:pt x="494418" y="410389"/>
                </a:cubicBezTo>
                <a:cubicBezTo>
                  <a:pt x="506299" y="412174"/>
                  <a:pt x="505129" y="400848"/>
                  <a:pt x="509622" y="395184"/>
                </a:cubicBezTo>
                <a:cubicBezTo>
                  <a:pt x="531783" y="385643"/>
                  <a:pt x="554866" y="377087"/>
                  <a:pt x="566623" y="357143"/>
                </a:cubicBezTo>
                <a:cubicBezTo>
                  <a:pt x="569517" y="342801"/>
                  <a:pt x="562006" y="338984"/>
                  <a:pt x="562807" y="326735"/>
                </a:cubicBezTo>
                <a:cubicBezTo>
                  <a:pt x="566069" y="327473"/>
                  <a:pt x="566377" y="325258"/>
                  <a:pt x="566623" y="322918"/>
                </a:cubicBezTo>
                <a:cubicBezTo>
                  <a:pt x="565946" y="314608"/>
                  <a:pt x="569701" y="310853"/>
                  <a:pt x="578011" y="311531"/>
                </a:cubicBezTo>
                <a:cubicBezTo>
                  <a:pt x="576226" y="293248"/>
                  <a:pt x="586014" y="286538"/>
                  <a:pt x="593215" y="277305"/>
                </a:cubicBezTo>
                <a:cubicBezTo>
                  <a:pt x="593215" y="265917"/>
                  <a:pt x="593215" y="254468"/>
                  <a:pt x="593215" y="243080"/>
                </a:cubicBezTo>
                <a:cubicBezTo>
                  <a:pt x="609097" y="238709"/>
                  <a:pt x="614699" y="223998"/>
                  <a:pt x="631195" y="220242"/>
                </a:cubicBezTo>
                <a:cubicBezTo>
                  <a:pt x="629594" y="204669"/>
                  <a:pt x="634704" y="195867"/>
                  <a:pt x="638828" y="186018"/>
                </a:cubicBezTo>
                <a:cubicBezTo>
                  <a:pt x="647693" y="186018"/>
                  <a:pt x="656556" y="186018"/>
                  <a:pt x="665421" y="186018"/>
                </a:cubicBezTo>
                <a:cubicBezTo>
                  <a:pt x="681671" y="183248"/>
                  <a:pt x="681980" y="164596"/>
                  <a:pt x="707217" y="170814"/>
                </a:cubicBezTo>
                <a:cubicBezTo>
                  <a:pt x="720575" y="171491"/>
                  <a:pt x="719712" y="157948"/>
                  <a:pt x="729993" y="155609"/>
                </a:cubicBezTo>
                <a:cubicBezTo>
                  <a:pt x="748522" y="156040"/>
                  <a:pt x="770805" y="152839"/>
                  <a:pt x="779422" y="163181"/>
                </a:cubicBezTo>
                <a:cubicBezTo>
                  <a:pt x="787795" y="158810"/>
                  <a:pt x="794934" y="153332"/>
                  <a:pt x="809830" y="155609"/>
                </a:cubicBezTo>
                <a:cubicBezTo>
                  <a:pt x="812355" y="173338"/>
                  <a:pt x="796104" y="172291"/>
                  <a:pt x="790811" y="182202"/>
                </a:cubicBezTo>
                <a:cubicBezTo>
                  <a:pt x="794134" y="205839"/>
                  <a:pt x="782439" y="214394"/>
                  <a:pt x="775606" y="227814"/>
                </a:cubicBezTo>
                <a:cubicBezTo>
                  <a:pt x="782193" y="242772"/>
                  <a:pt x="784593" y="261916"/>
                  <a:pt x="798443" y="269610"/>
                </a:cubicBezTo>
                <a:cubicBezTo>
                  <a:pt x="819618" y="269242"/>
                  <a:pt x="826389" y="254530"/>
                  <a:pt x="836422" y="243018"/>
                </a:cubicBezTo>
                <a:cubicBezTo>
                  <a:pt x="852119" y="245973"/>
                  <a:pt x="855936" y="237171"/>
                  <a:pt x="870648" y="239202"/>
                </a:cubicBezTo>
                <a:cubicBezTo>
                  <a:pt x="881667" y="245973"/>
                  <a:pt x="888376" y="256930"/>
                  <a:pt x="893485" y="269610"/>
                </a:cubicBezTo>
                <a:cubicBezTo>
                  <a:pt x="909367" y="273981"/>
                  <a:pt x="927341" y="274781"/>
                  <a:pt x="931465" y="258222"/>
                </a:cubicBezTo>
                <a:cubicBezTo>
                  <a:pt x="937498" y="246096"/>
                  <a:pt x="920693" y="242834"/>
                  <a:pt x="916261" y="235386"/>
                </a:cubicBezTo>
                <a:cubicBezTo>
                  <a:pt x="913060" y="230091"/>
                  <a:pt x="915461" y="224551"/>
                  <a:pt x="912445" y="220182"/>
                </a:cubicBezTo>
                <a:cubicBezTo>
                  <a:pt x="907828" y="213349"/>
                  <a:pt x="901426" y="208486"/>
                  <a:pt x="897240" y="201161"/>
                </a:cubicBezTo>
                <a:cubicBezTo>
                  <a:pt x="885606" y="203931"/>
                  <a:pt x="886037" y="194574"/>
                  <a:pt x="874402" y="197344"/>
                </a:cubicBezTo>
                <a:cubicBezTo>
                  <a:pt x="876065" y="184294"/>
                  <a:pt x="872925" y="176046"/>
                  <a:pt x="870586" y="166936"/>
                </a:cubicBezTo>
                <a:cubicBezTo>
                  <a:pt x="857228" y="163796"/>
                  <a:pt x="847688" y="156902"/>
                  <a:pt x="832545" y="155548"/>
                </a:cubicBezTo>
                <a:cubicBezTo>
                  <a:pt x="834515" y="133387"/>
                  <a:pt x="828236" y="103102"/>
                  <a:pt x="836361" y="87097"/>
                </a:cubicBezTo>
                <a:cubicBezTo>
                  <a:pt x="864923" y="83897"/>
                  <a:pt x="872187" y="101933"/>
                  <a:pt x="897178" y="102302"/>
                </a:cubicBezTo>
                <a:cubicBezTo>
                  <a:pt x="902041" y="107349"/>
                  <a:pt x="902041" y="116337"/>
                  <a:pt x="897178" y="121322"/>
                </a:cubicBezTo>
                <a:cubicBezTo>
                  <a:pt x="920446" y="126862"/>
                  <a:pt x="909120" y="97808"/>
                  <a:pt x="927587" y="98485"/>
                </a:cubicBezTo>
                <a:cubicBezTo>
                  <a:pt x="927649" y="114859"/>
                  <a:pt x="931281" y="127725"/>
                  <a:pt x="942791" y="132710"/>
                </a:cubicBezTo>
                <a:cubicBezTo>
                  <a:pt x="942791" y="164350"/>
                  <a:pt x="963475" y="175369"/>
                  <a:pt x="957995" y="212549"/>
                </a:cubicBezTo>
                <a:cubicBezTo>
                  <a:pt x="959965" y="227261"/>
                  <a:pt x="936082" y="227568"/>
                  <a:pt x="946608" y="239141"/>
                </a:cubicBezTo>
                <a:close/>
                <a:moveTo>
                  <a:pt x="963822" y="29997"/>
                </a:moveTo>
                <a:lnTo>
                  <a:pt x="963822" y="96068"/>
                </a:lnTo>
                <a:lnTo>
                  <a:pt x="961936" y="94730"/>
                </a:lnTo>
                <a:cubicBezTo>
                  <a:pt x="962921" y="54473"/>
                  <a:pt x="945377" y="32682"/>
                  <a:pt x="912506" y="26341"/>
                </a:cubicBezTo>
                <a:cubicBezTo>
                  <a:pt x="911336" y="17477"/>
                  <a:pt x="922047" y="16555"/>
                  <a:pt x="927711" y="11076"/>
                </a:cubicBezTo>
                <a:cubicBezTo>
                  <a:pt x="933989" y="5105"/>
                  <a:pt x="941376" y="-5545"/>
                  <a:pt x="958119" y="3505"/>
                </a:cubicBezTo>
                <a:cubicBezTo>
                  <a:pt x="957010" y="10953"/>
                  <a:pt x="957826" y="16462"/>
                  <a:pt x="959465" y="21156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4"/>
              </a:gs>
            </a:gsLst>
            <a:lin ang="13500032" scaled="0"/>
          </a:gradFill>
          <a:ln>
            <a:noFill/>
          </a:ln>
          <a:effectLst>
            <a:outerShdw blurRad="57150" dist="19050" dir="151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" name="Google Shape;546;p15"/>
          <p:cNvSpPr/>
          <p:nvPr/>
        </p:nvSpPr>
        <p:spPr>
          <a:xfrm rot="-5400000" flipH="1">
            <a:off x="3952672" y="5100719"/>
            <a:ext cx="871949" cy="2642633"/>
          </a:xfrm>
          <a:custGeom>
            <a:avLst/>
            <a:gdLst/>
            <a:ahLst/>
            <a:cxnLst/>
            <a:rect l="l" t="t" r="r" b="b"/>
            <a:pathLst>
              <a:path w="871949" h="2642633" extrusionOk="0">
                <a:moveTo>
                  <a:pt x="19021" y="1817191"/>
                </a:moveTo>
                <a:cubicBezTo>
                  <a:pt x="14281" y="1828825"/>
                  <a:pt x="7941" y="1829318"/>
                  <a:pt x="0" y="1821007"/>
                </a:cubicBezTo>
                <a:cubicBezTo>
                  <a:pt x="184" y="1816145"/>
                  <a:pt x="3723" y="1813897"/>
                  <a:pt x="7825" y="1813513"/>
                </a:cubicBezTo>
                <a:cubicBezTo>
                  <a:pt x="11926" y="1813129"/>
                  <a:pt x="16589" y="1814606"/>
                  <a:pt x="19021" y="1817191"/>
                </a:cubicBezTo>
                <a:close/>
                <a:moveTo>
                  <a:pt x="117817" y="1900784"/>
                </a:moveTo>
                <a:cubicBezTo>
                  <a:pt x="112585" y="1911988"/>
                  <a:pt x="100274" y="1916173"/>
                  <a:pt x="94980" y="1927376"/>
                </a:cubicBezTo>
                <a:cubicBezTo>
                  <a:pt x="84331" y="1915250"/>
                  <a:pt x="62725" y="1914019"/>
                  <a:pt x="68388" y="1885580"/>
                </a:cubicBezTo>
                <a:cubicBezTo>
                  <a:pt x="75651" y="1883918"/>
                  <a:pt x="77929" y="1877393"/>
                  <a:pt x="87409" y="1877947"/>
                </a:cubicBezTo>
                <a:cubicBezTo>
                  <a:pt x="102121" y="1881086"/>
                  <a:pt x="103598" y="1897275"/>
                  <a:pt x="117817" y="1900784"/>
                </a:cubicBezTo>
                <a:close/>
                <a:moveTo>
                  <a:pt x="207612" y="1813251"/>
                </a:moveTo>
                <a:cubicBezTo>
                  <a:pt x="208628" y="1821685"/>
                  <a:pt x="203165" y="1828887"/>
                  <a:pt x="186267" y="1824763"/>
                </a:cubicBezTo>
                <a:cubicBezTo>
                  <a:pt x="186760" y="1813805"/>
                  <a:pt x="184174" y="1799894"/>
                  <a:pt x="190084" y="1794354"/>
                </a:cubicBezTo>
                <a:cubicBezTo>
                  <a:pt x="199102" y="1795154"/>
                  <a:pt x="206597" y="1804818"/>
                  <a:pt x="207612" y="1813251"/>
                </a:cubicBezTo>
                <a:close/>
                <a:moveTo>
                  <a:pt x="216677" y="1969234"/>
                </a:moveTo>
                <a:cubicBezTo>
                  <a:pt x="214523" y="1981791"/>
                  <a:pt x="202335" y="1974712"/>
                  <a:pt x="193901" y="1973051"/>
                </a:cubicBezTo>
                <a:cubicBezTo>
                  <a:pt x="193346" y="1962402"/>
                  <a:pt x="203195" y="1962094"/>
                  <a:pt x="212922" y="1961663"/>
                </a:cubicBezTo>
                <a:cubicBezTo>
                  <a:pt x="212245" y="1966033"/>
                  <a:pt x="213722" y="1968372"/>
                  <a:pt x="216677" y="1969234"/>
                </a:cubicBezTo>
                <a:close/>
                <a:moveTo>
                  <a:pt x="282341" y="2379812"/>
                </a:moveTo>
                <a:cubicBezTo>
                  <a:pt x="282341" y="2388538"/>
                  <a:pt x="278201" y="2397263"/>
                  <a:pt x="269922" y="2395017"/>
                </a:cubicBezTo>
                <a:cubicBezTo>
                  <a:pt x="263705" y="2382582"/>
                  <a:pt x="270784" y="2380489"/>
                  <a:pt x="269922" y="2364608"/>
                </a:cubicBezTo>
                <a:cubicBezTo>
                  <a:pt x="278201" y="2362361"/>
                  <a:pt x="282341" y="2371087"/>
                  <a:pt x="282341" y="2379812"/>
                </a:cubicBezTo>
                <a:close/>
                <a:moveTo>
                  <a:pt x="288882" y="2315179"/>
                </a:moveTo>
                <a:cubicBezTo>
                  <a:pt x="290728" y="2328660"/>
                  <a:pt x="262844" y="2331984"/>
                  <a:pt x="266106" y="2315179"/>
                </a:cubicBezTo>
                <a:cubicBezTo>
                  <a:pt x="269646" y="2311455"/>
                  <a:pt x="273124" y="2311163"/>
                  <a:pt x="276825" y="2311947"/>
                </a:cubicBezTo>
                <a:cubicBezTo>
                  <a:pt x="280526" y="2312732"/>
                  <a:pt x="284450" y="2314595"/>
                  <a:pt x="288882" y="2315179"/>
                </a:cubicBezTo>
                <a:close/>
                <a:moveTo>
                  <a:pt x="314233" y="1604217"/>
                </a:moveTo>
                <a:cubicBezTo>
                  <a:pt x="316940" y="1629623"/>
                  <a:pt x="301208" y="1661547"/>
                  <a:pt x="300331" y="1687862"/>
                </a:cubicBezTo>
                <a:cubicBezTo>
                  <a:pt x="271523" y="1700913"/>
                  <a:pt x="266045" y="1737230"/>
                  <a:pt x="216677" y="1729659"/>
                </a:cubicBezTo>
                <a:cubicBezTo>
                  <a:pt x="198333" y="1729044"/>
                  <a:pt x="200364" y="1748803"/>
                  <a:pt x="178696" y="1744863"/>
                </a:cubicBezTo>
                <a:cubicBezTo>
                  <a:pt x="161645" y="1758344"/>
                  <a:pt x="153335" y="1780504"/>
                  <a:pt x="144472" y="1801988"/>
                </a:cubicBezTo>
                <a:cubicBezTo>
                  <a:pt x="139424" y="1798109"/>
                  <a:pt x="130437" y="1798232"/>
                  <a:pt x="125451" y="1794416"/>
                </a:cubicBezTo>
                <a:cubicBezTo>
                  <a:pt x="117572" y="1796632"/>
                  <a:pt x="112463" y="1801741"/>
                  <a:pt x="110246" y="1809620"/>
                </a:cubicBezTo>
                <a:cubicBezTo>
                  <a:pt x="100767" y="1806419"/>
                  <a:pt x="89872" y="1804634"/>
                  <a:pt x="76022" y="1805803"/>
                </a:cubicBezTo>
                <a:cubicBezTo>
                  <a:pt x="85193" y="1801002"/>
                  <a:pt x="96212" y="1798109"/>
                  <a:pt x="102614" y="1790599"/>
                </a:cubicBezTo>
                <a:cubicBezTo>
                  <a:pt x="84700" y="1786968"/>
                  <a:pt x="86547" y="1763576"/>
                  <a:pt x="68389" y="1760191"/>
                </a:cubicBezTo>
                <a:cubicBezTo>
                  <a:pt x="68389" y="1738646"/>
                  <a:pt x="68389" y="1717102"/>
                  <a:pt x="68389" y="1695557"/>
                </a:cubicBezTo>
                <a:cubicBezTo>
                  <a:pt x="69189" y="1679552"/>
                  <a:pt x="53923" y="1679614"/>
                  <a:pt x="53184" y="1665148"/>
                </a:cubicBezTo>
                <a:cubicBezTo>
                  <a:pt x="66295" y="1647912"/>
                  <a:pt x="67096" y="1618242"/>
                  <a:pt x="72205" y="1592882"/>
                </a:cubicBezTo>
                <a:cubicBezTo>
                  <a:pt x="85809" y="1583710"/>
                  <a:pt x="98612" y="1573676"/>
                  <a:pt x="110246" y="1562473"/>
                </a:cubicBezTo>
                <a:cubicBezTo>
                  <a:pt x="126129" y="1560503"/>
                  <a:pt x="135977" y="1564627"/>
                  <a:pt x="144472" y="1570107"/>
                </a:cubicBezTo>
                <a:cubicBezTo>
                  <a:pt x="159984" y="1545053"/>
                  <a:pt x="129206" y="1545360"/>
                  <a:pt x="106430" y="1547269"/>
                </a:cubicBezTo>
                <a:cubicBezTo>
                  <a:pt x="88825" y="1535758"/>
                  <a:pt x="81500" y="1513906"/>
                  <a:pt x="76022" y="1490268"/>
                </a:cubicBezTo>
                <a:cubicBezTo>
                  <a:pt x="89994" y="1470016"/>
                  <a:pt x="76207" y="1421941"/>
                  <a:pt x="91226" y="1402797"/>
                </a:cubicBezTo>
                <a:cubicBezTo>
                  <a:pt x="96643" y="1403166"/>
                  <a:pt x="101998" y="1403413"/>
                  <a:pt x="102614" y="1398981"/>
                </a:cubicBezTo>
                <a:cubicBezTo>
                  <a:pt x="117757" y="1405321"/>
                  <a:pt x="127851" y="1416832"/>
                  <a:pt x="148226" y="1418001"/>
                </a:cubicBezTo>
                <a:cubicBezTo>
                  <a:pt x="147919" y="1429635"/>
                  <a:pt x="161153" y="1427973"/>
                  <a:pt x="167247" y="1433205"/>
                </a:cubicBezTo>
                <a:cubicBezTo>
                  <a:pt x="170633" y="1436099"/>
                  <a:pt x="176481" y="1445209"/>
                  <a:pt x="182451" y="1452226"/>
                </a:cubicBezTo>
                <a:cubicBezTo>
                  <a:pt x="191993" y="1463492"/>
                  <a:pt x="203565" y="1470632"/>
                  <a:pt x="201472" y="1494023"/>
                </a:cubicBezTo>
                <a:cubicBezTo>
                  <a:pt x="226157" y="1495992"/>
                  <a:pt x="238652" y="1510090"/>
                  <a:pt x="262290" y="1513044"/>
                </a:cubicBezTo>
                <a:cubicBezTo>
                  <a:pt x="271585" y="1530341"/>
                  <a:pt x="288081" y="1540437"/>
                  <a:pt x="300331" y="1554840"/>
                </a:cubicBezTo>
                <a:cubicBezTo>
                  <a:pt x="298485" y="1566843"/>
                  <a:pt x="307164" y="1568259"/>
                  <a:pt x="304147" y="1581433"/>
                </a:cubicBezTo>
                <a:cubicBezTo>
                  <a:pt x="310380" y="1588004"/>
                  <a:pt x="313331" y="1595748"/>
                  <a:pt x="314233" y="1604217"/>
                </a:cubicBezTo>
                <a:close/>
                <a:moveTo>
                  <a:pt x="330739" y="2311361"/>
                </a:moveTo>
                <a:cubicBezTo>
                  <a:pt x="330739" y="2316409"/>
                  <a:pt x="330739" y="2321518"/>
                  <a:pt x="330739" y="2326566"/>
                </a:cubicBezTo>
                <a:cubicBezTo>
                  <a:pt x="316334" y="2325765"/>
                  <a:pt x="296452" y="2330444"/>
                  <a:pt x="296514" y="2315178"/>
                </a:cubicBezTo>
                <a:cubicBezTo>
                  <a:pt x="305993" y="2311977"/>
                  <a:pt x="316889" y="2310192"/>
                  <a:pt x="330739" y="2311361"/>
                </a:cubicBezTo>
                <a:close/>
                <a:moveTo>
                  <a:pt x="383923" y="1866620"/>
                </a:moveTo>
                <a:cubicBezTo>
                  <a:pt x="381892" y="1869636"/>
                  <a:pt x="379984" y="1872776"/>
                  <a:pt x="380107" y="1878008"/>
                </a:cubicBezTo>
                <a:cubicBezTo>
                  <a:pt x="368166" y="1879855"/>
                  <a:pt x="365272" y="1872591"/>
                  <a:pt x="357270" y="1870375"/>
                </a:cubicBezTo>
                <a:cubicBezTo>
                  <a:pt x="361394" y="1866251"/>
                  <a:pt x="366088" y="1862665"/>
                  <a:pt x="370736" y="1861434"/>
                </a:cubicBezTo>
                <a:cubicBezTo>
                  <a:pt x="375383" y="1860203"/>
                  <a:pt x="379984" y="1861326"/>
                  <a:pt x="383923" y="1866620"/>
                </a:cubicBezTo>
                <a:close/>
                <a:moveTo>
                  <a:pt x="401483" y="1777679"/>
                </a:moveTo>
                <a:cubicBezTo>
                  <a:pt x="400221" y="1787151"/>
                  <a:pt x="397558" y="1796477"/>
                  <a:pt x="395373" y="1805742"/>
                </a:cubicBezTo>
                <a:cubicBezTo>
                  <a:pt x="376168" y="1817129"/>
                  <a:pt x="345390" y="1814790"/>
                  <a:pt x="334556" y="1798171"/>
                </a:cubicBezTo>
                <a:cubicBezTo>
                  <a:pt x="334495" y="1781612"/>
                  <a:pt x="333262" y="1763945"/>
                  <a:pt x="338372" y="1752557"/>
                </a:cubicBezTo>
                <a:cubicBezTo>
                  <a:pt x="354069" y="1749233"/>
                  <a:pt x="364472" y="1740677"/>
                  <a:pt x="380168" y="1737353"/>
                </a:cubicBezTo>
                <a:cubicBezTo>
                  <a:pt x="380538" y="1747078"/>
                  <a:pt x="394326" y="1743447"/>
                  <a:pt x="399190" y="1748741"/>
                </a:cubicBezTo>
                <a:cubicBezTo>
                  <a:pt x="402606" y="1758589"/>
                  <a:pt x="402744" y="1768207"/>
                  <a:pt x="401483" y="1777679"/>
                </a:cubicBezTo>
                <a:close/>
                <a:moveTo>
                  <a:pt x="409885" y="662518"/>
                </a:moveTo>
                <a:cubicBezTo>
                  <a:pt x="410732" y="674052"/>
                  <a:pt x="403561" y="684594"/>
                  <a:pt x="383924" y="680439"/>
                </a:cubicBezTo>
                <a:cubicBezTo>
                  <a:pt x="374445" y="666958"/>
                  <a:pt x="374629" y="647322"/>
                  <a:pt x="387740" y="638642"/>
                </a:cubicBezTo>
                <a:cubicBezTo>
                  <a:pt x="400175" y="638458"/>
                  <a:pt x="409039" y="650984"/>
                  <a:pt x="409885" y="662518"/>
                </a:cubicBezTo>
                <a:close/>
                <a:moveTo>
                  <a:pt x="429598" y="2497692"/>
                </a:moveTo>
                <a:cubicBezTo>
                  <a:pt x="427075" y="2512896"/>
                  <a:pt x="419626" y="2523176"/>
                  <a:pt x="418210" y="2539488"/>
                </a:cubicBezTo>
                <a:cubicBezTo>
                  <a:pt x="408730" y="2542689"/>
                  <a:pt x="397835" y="2544474"/>
                  <a:pt x="383986" y="2543305"/>
                </a:cubicBezTo>
                <a:cubicBezTo>
                  <a:pt x="383986" y="2530624"/>
                  <a:pt x="383986" y="2517943"/>
                  <a:pt x="383986" y="2505263"/>
                </a:cubicBezTo>
                <a:cubicBezTo>
                  <a:pt x="377769" y="2492459"/>
                  <a:pt x="367612" y="2483657"/>
                  <a:pt x="364964" y="2467283"/>
                </a:cubicBezTo>
                <a:cubicBezTo>
                  <a:pt x="356470" y="2450417"/>
                  <a:pt x="335848" y="2445677"/>
                  <a:pt x="338372" y="2417854"/>
                </a:cubicBezTo>
                <a:cubicBezTo>
                  <a:pt x="376537" y="2430411"/>
                  <a:pt x="391987" y="2465559"/>
                  <a:pt x="406761" y="2501508"/>
                </a:cubicBezTo>
                <a:cubicBezTo>
                  <a:pt x="411254" y="2497076"/>
                  <a:pt x="420180" y="2497137"/>
                  <a:pt x="429598" y="2497692"/>
                </a:cubicBezTo>
                <a:close/>
                <a:moveTo>
                  <a:pt x="437169" y="938912"/>
                </a:moveTo>
                <a:cubicBezTo>
                  <a:pt x="435323" y="959903"/>
                  <a:pt x="417472" y="964890"/>
                  <a:pt x="410516" y="980770"/>
                </a:cubicBezTo>
                <a:cubicBezTo>
                  <a:pt x="396358" y="980524"/>
                  <a:pt x="384293" y="982432"/>
                  <a:pt x="376291" y="988404"/>
                </a:cubicBezTo>
                <a:cubicBezTo>
                  <a:pt x="347482" y="968028"/>
                  <a:pt x="363733" y="931711"/>
                  <a:pt x="372535" y="900932"/>
                </a:cubicBezTo>
                <a:cubicBezTo>
                  <a:pt x="407377" y="900317"/>
                  <a:pt x="413225" y="928633"/>
                  <a:pt x="437169" y="938912"/>
                </a:cubicBezTo>
                <a:close/>
                <a:moveTo>
                  <a:pt x="463761" y="448619"/>
                </a:moveTo>
                <a:cubicBezTo>
                  <a:pt x="453543" y="448373"/>
                  <a:pt x="445479" y="439940"/>
                  <a:pt x="452374" y="433414"/>
                </a:cubicBezTo>
                <a:cubicBezTo>
                  <a:pt x="462407" y="432245"/>
                  <a:pt x="464869" y="438647"/>
                  <a:pt x="463761" y="448619"/>
                </a:cubicBezTo>
                <a:close/>
                <a:moveTo>
                  <a:pt x="467578" y="1083445"/>
                </a:moveTo>
                <a:cubicBezTo>
                  <a:pt x="468685" y="1093478"/>
                  <a:pt x="462284" y="1095879"/>
                  <a:pt x="452374" y="1094832"/>
                </a:cubicBezTo>
                <a:cubicBezTo>
                  <a:pt x="451265" y="1084922"/>
                  <a:pt x="453728" y="1078519"/>
                  <a:pt x="463761" y="1079628"/>
                </a:cubicBezTo>
                <a:cubicBezTo>
                  <a:pt x="463085" y="1082890"/>
                  <a:pt x="465300" y="1083260"/>
                  <a:pt x="467578" y="1083445"/>
                </a:cubicBezTo>
                <a:close/>
                <a:moveTo>
                  <a:pt x="482406" y="1916873"/>
                </a:moveTo>
                <a:cubicBezTo>
                  <a:pt x="483337" y="1922698"/>
                  <a:pt x="480597" y="1928238"/>
                  <a:pt x="471395" y="1927438"/>
                </a:cubicBezTo>
                <a:cubicBezTo>
                  <a:pt x="464009" y="1920359"/>
                  <a:pt x="470225" y="1913526"/>
                  <a:pt x="471395" y="1904600"/>
                </a:cubicBezTo>
                <a:cubicBezTo>
                  <a:pt x="476874" y="1904939"/>
                  <a:pt x="481475" y="1911048"/>
                  <a:pt x="482406" y="1916873"/>
                </a:cubicBezTo>
                <a:close/>
                <a:moveTo>
                  <a:pt x="483036" y="1765484"/>
                </a:moveTo>
                <a:cubicBezTo>
                  <a:pt x="481920" y="1772871"/>
                  <a:pt x="477550" y="1778472"/>
                  <a:pt x="467578" y="1775333"/>
                </a:cubicBezTo>
                <a:cubicBezTo>
                  <a:pt x="468685" y="1762591"/>
                  <a:pt x="462469" y="1742401"/>
                  <a:pt x="478966" y="1744925"/>
                </a:cubicBezTo>
                <a:cubicBezTo>
                  <a:pt x="482013" y="1748925"/>
                  <a:pt x="484152" y="1758097"/>
                  <a:pt x="483036" y="1765484"/>
                </a:cubicBezTo>
                <a:close/>
                <a:moveTo>
                  <a:pt x="515075" y="1154973"/>
                </a:moveTo>
                <a:cubicBezTo>
                  <a:pt x="514883" y="1161221"/>
                  <a:pt x="512144" y="1168331"/>
                  <a:pt x="509375" y="1174671"/>
                </a:cubicBezTo>
                <a:cubicBezTo>
                  <a:pt x="487460" y="1153742"/>
                  <a:pt x="483521" y="1186982"/>
                  <a:pt x="456128" y="1182305"/>
                </a:cubicBezTo>
                <a:cubicBezTo>
                  <a:pt x="445725" y="1175410"/>
                  <a:pt x="444248" y="1139523"/>
                  <a:pt x="456128" y="1132875"/>
                </a:cubicBezTo>
                <a:cubicBezTo>
                  <a:pt x="467640" y="1134044"/>
                  <a:pt x="466778" y="1147525"/>
                  <a:pt x="478904" y="1148080"/>
                </a:cubicBezTo>
                <a:cubicBezTo>
                  <a:pt x="490662" y="1148448"/>
                  <a:pt x="500018" y="1146356"/>
                  <a:pt x="505496" y="1140446"/>
                </a:cubicBezTo>
                <a:cubicBezTo>
                  <a:pt x="512913" y="1143339"/>
                  <a:pt x="515268" y="1148725"/>
                  <a:pt x="515075" y="1154973"/>
                </a:cubicBezTo>
                <a:close/>
                <a:moveTo>
                  <a:pt x="516716" y="609196"/>
                </a:moveTo>
                <a:cubicBezTo>
                  <a:pt x="518116" y="617022"/>
                  <a:pt x="517070" y="625809"/>
                  <a:pt x="513192" y="631071"/>
                </a:cubicBezTo>
                <a:cubicBezTo>
                  <a:pt x="502235" y="630579"/>
                  <a:pt x="488323" y="633164"/>
                  <a:pt x="482783" y="627254"/>
                </a:cubicBezTo>
                <a:cubicBezTo>
                  <a:pt x="482783" y="619621"/>
                  <a:pt x="482783" y="612051"/>
                  <a:pt x="482783" y="604479"/>
                </a:cubicBezTo>
                <a:cubicBezTo>
                  <a:pt x="486846" y="597092"/>
                  <a:pt x="500326" y="599185"/>
                  <a:pt x="505559" y="593091"/>
                </a:cubicBezTo>
                <a:cubicBezTo>
                  <a:pt x="511468" y="594507"/>
                  <a:pt x="515315" y="601371"/>
                  <a:pt x="516716" y="609196"/>
                </a:cubicBezTo>
                <a:close/>
                <a:moveTo>
                  <a:pt x="524579" y="2414038"/>
                </a:moveTo>
                <a:cubicBezTo>
                  <a:pt x="525625" y="2420193"/>
                  <a:pt x="521008" y="2420624"/>
                  <a:pt x="520762" y="2425425"/>
                </a:cubicBezTo>
                <a:cubicBezTo>
                  <a:pt x="504203" y="2431704"/>
                  <a:pt x="502972" y="2453310"/>
                  <a:pt x="482720" y="2455834"/>
                </a:cubicBezTo>
                <a:cubicBezTo>
                  <a:pt x="474287" y="2438352"/>
                  <a:pt x="502234" y="2428257"/>
                  <a:pt x="505496" y="2410221"/>
                </a:cubicBezTo>
                <a:cubicBezTo>
                  <a:pt x="514730" y="2408682"/>
                  <a:pt x="513868" y="2417176"/>
                  <a:pt x="524579" y="2414038"/>
                </a:cubicBezTo>
                <a:close/>
                <a:moveTo>
                  <a:pt x="551232" y="638643"/>
                </a:moveTo>
                <a:cubicBezTo>
                  <a:pt x="550801" y="648307"/>
                  <a:pt x="537074" y="647630"/>
                  <a:pt x="532212" y="642459"/>
                </a:cubicBezTo>
                <a:cubicBezTo>
                  <a:pt x="533565" y="637473"/>
                  <a:pt x="538921" y="636488"/>
                  <a:pt x="539783" y="631071"/>
                </a:cubicBezTo>
                <a:cubicBezTo>
                  <a:pt x="544830" y="632426"/>
                  <a:pt x="545815" y="637719"/>
                  <a:pt x="551232" y="638643"/>
                </a:cubicBezTo>
                <a:close/>
                <a:moveTo>
                  <a:pt x="566375" y="1828579"/>
                </a:moveTo>
                <a:cubicBezTo>
                  <a:pt x="566252" y="1853447"/>
                  <a:pt x="508882" y="1849385"/>
                  <a:pt x="520763" y="1817191"/>
                </a:cubicBezTo>
                <a:cubicBezTo>
                  <a:pt x="526334" y="1814513"/>
                  <a:pt x="538829" y="1811805"/>
                  <a:pt x="549386" y="1812544"/>
                </a:cubicBezTo>
                <a:cubicBezTo>
                  <a:pt x="559943" y="1813282"/>
                  <a:pt x="568561" y="1817468"/>
                  <a:pt x="566375" y="1828579"/>
                </a:cubicBezTo>
                <a:close/>
                <a:moveTo>
                  <a:pt x="627254" y="152043"/>
                </a:moveTo>
                <a:cubicBezTo>
                  <a:pt x="627254" y="160908"/>
                  <a:pt x="627254" y="169772"/>
                  <a:pt x="627254" y="178636"/>
                </a:cubicBezTo>
                <a:cubicBezTo>
                  <a:pt x="615312" y="180482"/>
                  <a:pt x="617220" y="168417"/>
                  <a:pt x="608233" y="167248"/>
                </a:cubicBezTo>
                <a:cubicBezTo>
                  <a:pt x="598876" y="167740"/>
                  <a:pt x="589890" y="167801"/>
                  <a:pt x="585457" y="163431"/>
                </a:cubicBezTo>
                <a:cubicBezTo>
                  <a:pt x="579733" y="158753"/>
                  <a:pt x="583734" y="150443"/>
                  <a:pt x="581641" y="144410"/>
                </a:cubicBezTo>
                <a:cubicBezTo>
                  <a:pt x="578563" y="135546"/>
                  <a:pt x="572038" y="130560"/>
                  <a:pt x="566436" y="125452"/>
                </a:cubicBezTo>
                <a:cubicBezTo>
                  <a:pt x="569392" y="122065"/>
                  <a:pt x="570561" y="116834"/>
                  <a:pt x="570253" y="110247"/>
                </a:cubicBezTo>
                <a:cubicBezTo>
                  <a:pt x="589028" y="115725"/>
                  <a:pt x="605217" y="120342"/>
                  <a:pt x="615866" y="136839"/>
                </a:cubicBezTo>
                <a:cubicBezTo>
                  <a:pt x="619560" y="142564"/>
                  <a:pt x="614820" y="153213"/>
                  <a:pt x="627254" y="152043"/>
                </a:cubicBezTo>
                <a:close/>
                <a:moveTo>
                  <a:pt x="684316" y="224309"/>
                </a:moveTo>
                <a:cubicBezTo>
                  <a:pt x="686102" y="238775"/>
                  <a:pt x="683208" y="248562"/>
                  <a:pt x="676683" y="254718"/>
                </a:cubicBezTo>
                <a:cubicBezTo>
                  <a:pt x="660987" y="250162"/>
                  <a:pt x="655570" y="235266"/>
                  <a:pt x="642458" y="228126"/>
                </a:cubicBezTo>
                <a:cubicBezTo>
                  <a:pt x="641473" y="216984"/>
                  <a:pt x="651076" y="216430"/>
                  <a:pt x="650091" y="205350"/>
                </a:cubicBezTo>
                <a:cubicBezTo>
                  <a:pt x="644551" y="198271"/>
                  <a:pt x="629223" y="200857"/>
                  <a:pt x="631070" y="186329"/>
                </a:cubicBezTo>
                <a:cubicBezTo>
                  <a:pt x="634980" y="182390"/>
                  <a:pt x="639812" y="182390"/>
                  <a:pt x="643627" y="184798"/>
                </a:cubicBezTo>
                <a:cubicBezTo>
                  <a:pt x="647444" y="187206"/>
                  <a:pt x="650245" y="192023"/>
                  <a:pt x="650091" y="197717"/>
                </a:cubicBezTo>
                <a:cubicBezTo>
                  <a:pt x="665788" y="202272"/>
                  <a:pt x="671205" y="217169"/>
                  <a:pt x="684316" y="224309"/>
                </a:cubicBezTo>
                <a:close/>
                <a:moveTo>
                  <a:pt x="813522" y="3816"/>
                </a:moveTo>
                <a:cubicBezTo>
                  <a:pt x="816477" y="18466"/>
                  <a:pt x="795302" y="18466"/>
                  <a:pt x="798318" y="3816"/>
                </a:cubicBezTo>
                <a:cubicBezTo>
                  <a:pt x="803489" y="3970"/>
                  <a:pt x="805397" y="2385"/>
                  <a:pt x="806959" y="1554"/>
                </a:cubicBezTo>
                <a:cubicBezTo>
                  <a:pt x="808521" y="723"/>
                  <a:pt x="809737" y="646"/>
                  <a:pt x="813522" y="3816"/>
                </a:cubicBezTo>
                <a:close/>
                <a:moveTo>
                  <a:pt x="832443" y="2440829"/>
                </a:moveTo>
                <a:cubicBezTo>
                  <a:pt x="832820" y="2448277"/>
                  <a:pt x="830050" y="2456295"/>
                  <a:pt x="824910" y="2459650"/>
                </a:cubicBezTo>
                <a:cubicBezTo>
                  <a:pt x="811922" y="2455649"/>
                  <a:pt x="810199" y="2432750"/>
                  <a:pt x="821093" y="2425425"/>
                </a:cubicBezTo>
                <a:cubicBezTo>
                  <a:pt x="828542" y="2426502"/>
                  <a:pt x="832066" y="2433381"/>
                  <a:pt x="832443" y="2440829"/>
                </a:cubicBezTo>
                <a:close/>
                <a:moveTo>
                  <a:pt x="863644" y="20429"/>
                </a:moveTo>
                <a:cubicBezTo>
                  <a:pt x="863198" y="30055"/>
                  <a:pt x="860612" y="40473"/>
                  <a:pt x="859135" y="45613"/>
                </a:cubicBezTo>
                <a:cubicBezTo>
                  <a:pt x="847993" y="40257"/>
                  <a:pt x="847439" y="24376"/>
                  <a:pt x="847748" y="7633"/>
                </a:cubicBezTo>
                <a:cubicBezTo>
                  <a:pt x="851133" y="5909"/>
                  <a:pt x="854518" y="4309"/>
                  <a:pt x="855319" y="0"/>
                </a:cubicBezTo>
                <a:cubicBezTo>
                  <a:pt x="862398" y="1970"/>
                  <a:pt x="864091" y="10803"/>
                  <a:pt x="863644" y="20429"/>
                </a:cubicBezTo>
                <a:close/>
                <a:moveTo>
                  <a:pt x="871948" y="2569177"/>
                </a:moveTo>
                <a:lnTo>
                  <a:pt x="871948" y="2600227"/>
                </a:lnTo>
                <a:lnTo>
                  <a:pt x="863213" y="2613886"/>
                </a:lnTo>
                <a:cubicBezTo>
                  <a:pt x="860335" y="2620511"/>
                  <a:pt x="856734" y="2626405"/>
                  <a:pt x="847747" y="2626898"/>
                </a:cubicBezTo>
                <a:cubicBezTo>
                  <a:pt x="830881" y="2629790"/>
                  <a:pt x="832420" y="2614340"/>
                  <a:pt x="824909" y="2607877"/>
                </a:cubicBezTo>
                <a:cubicBezTo>
                  <a:pt x="807981" y="2617541"/>
                  <a:pt x="792593" y="2628806"/>
                  <a:pt x="779297" y="2642102"/>
                </a:cubicBezTo>
                <a:cubicBezTo>
                  <a:pt x="727590" y="2644010"/>
                  <a:pt x="679515" y="2640009"/>
                  <a:pt x="619620" y="2642102"/>
                </a:cubicBezTo>
                <a:cubicBezTo>
                  <a:pt x="613588" y="2634223"/>
                  <a:pt x="606140" y="2627636"/>
                  <a:pt x="596783" y="2623081"/>
                </a:cubicBezTo>
                <a:cubicBezTo>
                  <a:pt x="578686" y="2620619"/>
                  <a:pt x="564529" y="2625051"/>
                  <a:pt x="551171" y="2630653"/>
                </a:cubicBezTo>
                <a:cubicBezTo>
                  <a:pt x="545631" y="2632992"/>
                  <a:pt x="540891" y="2640871"/>
                  <a:pt x="535967" y="2634407"/>
                </a:cubicBezTo>
                <a:cubicBezTo>
                  <a:pt x="530858" y="2622527"/>
                  <a:pt x="529319" y="2599443"/>
                  <a:pt x="539783" y="2592611"/>
                </a:cubicBezTo>
                <a:cubicBezTo>
                  <a:pt x="552586" y="2596305"/>
                  <a:pt x="561943" y="2603444"/>
                  <a:pt x="570192" y="2611631"/>
                </a:cubicBezTo>
                <a:cubicBezTo>
                  <a:pt x="581333" y="2611385"/>
                  <a:pt x="584350" y="2602952"/>
                  <a:pt x="589212" y="2596427"/>
                </a:cubicBezTo>
                <a:cubicBezTo>
                  <a:pt x="598015" y="2607939"/>
                  <a:pt x="611803" y="2614340"/>
                  <a:pt x="619620" y="2626836"/>
                </a:cubicBezTo>
                <a:cubicBezTo>
                  <a:pt x="664557" y="2620188"/>
                  <a:pt x="721865" y="2639578"/>
                  <a:pt x="756460" y="2611631"/>
                </a:cubicBezTo>
                <a:cubicBezTo>
                  <a:pt x="772033" y="2612001"/>
                  <a:pt x="787668" y="2612370"/>
                  <a:pt x="798256" y="2607815"/>
                </a:cubicBezTo>
                <a:cubicBezTo>
                  <a:pt x="805704" y="2593719"/>
                  <a:pt x="825279" y="2591749"/>
                  <a:pt x="832481" y="2577406"/>
                </a:cubicBezTo>
                <a:cubicBezTo>
                  <a:pt x="845685" y="2579222"/>
                  <a:pt x="854995" y="2577129"/>
                  <a:pt x="862997" y="2573728"/>
                </a:cubicBezTo>
                <a:close/>
                <a:moveTo>
                  <a:pt x="871948" y="2176676"/>
                </a:moveTo>
                <a:lnTo>
                  <a:pt x="871948" y="2279996"/>
                </a:lnTo>
                <a:lnTo>
                  <a:pt x="867499" y="2282916"/>
                </a:lnTo>
                <a:cubicBezTo>
                  <a:pt x="863536" y="2287186"/>
                  <a:pt x="859474" y="2291356"/>
                  <a:pt x="851994" y="2292095"/>
                </a:cubicBezTo>
                <a:cubicBezTo>
                  <a:pt x="844731" y="2282924"/>
                  <a:pt x="849594" y="2261563"/>
                  <a:pt x="848239" y="2246482"/>
                </a:cubicBezTo>
                <a:cubicBezTo>
                  <a:pt x="832666" y="2245744"/>
                  <a:pt x="809829" y="2240203"/>
                  <a:pt x="798810" y="2250299"/>
                </a:cubicBezTo>
                <a:cubicBezTo>
                  <a:pt x="804844" y="2267041"/>
                  <a:pt x="819124" y="2275660"/>
                  <a:pt x="833035" y="2284524"/>
                </a:cubicBezTo>
                <a:cubicBezTo>
                  <a:pt x="820478" y="2296035"/>
                  <a:pt x="813338" y="2312963"/>
                  <a:pt x="814015" y="2337770"/>
                </a:cubicBezTo>
                <a:cubicBezTo>
                  <a:pt x="803857" y="2341586"/>
                  <a:pt x="801457" y="2353096"/>
                  <a:pt x="794993" y="2360545"/>
                </a:cubicBezTo>
                <a:cubicBezTo>
                  <a:pt x="783605" y="2360545"/>
                  <a:pt x="772218" y="2360545"/>
                  <a:pt x="760769" y="2360545"/>
                </a:cubicBezTo>
                <a:cubicBezTo>
                  <a:pt x="736085" y="2371317"/>
                  <a:pt x="727159" y="2397909"/>
                  <a:pt x="703768" y="2409913"/>
                </a:cubicBezTo>
                <a:cubicBezTo>
                  <a:pt x="679822" y="2406281"/>
                  <a:pt x="671020" y="2417730"/>
                  <a:pt x="658155" y="2425117"/>
                </a:cubicBezTo>
                <a:cubicBezTo>
                  <a:pt x="653108" y="2425117"/>
                  <a:pt x="647998" y="2425117"/>
                  <a:pt x="642951" y="2425117"/>
                </a:cubicBezTo>
                <a:cubicBezTo>
                  <a:pt x="630578" y="2426102"/>
                  <a:pt x="634887" y="2410344"/>
                  <a:pt x="623992" y="2409913"/>
                </a:cubicBezTo>
                <a:cubicBezTo>
                  <a:pt x="595922" y="2409297"/>
                  <a:pt x="590197" y="2408436"/>
                  <a:pt x="563174" y="2409913"/>
                </a:cubicBezTo>
                <a:cubicBezTo>
                  <a:pt x="546923" y="2407143"/>
                  <a:pt x="546616" y="2388492"/>
                  <a:pt x="521378" y="2394709"/>
                </a:cubicBezTo>
                <a:cubicBezTo>
                  <a:pt x="523163" y="2382767"/>
                  <a:pt x="511160" y="2384675"/>
                  <a:pt x="509990" y="2375688"/>
                </a:cubicBezTo>
                <a:cubicBezTo>
                  <a:pt x="496694" y="2383998"/>
                  <a:pt x="489738" y="2381351"/>
                  <a:pt x="471949" y="2379504"/>
                </a:cubicBezTo>
                <a:cubicBezTo>
                  <a:pt x="457606" y="2380366"/>
                  <a:pt x="453482" y="2391447"/>
                  <a:pt x="441540" y="2394709"/>
                </a:cubicBezTo>
                <a:cubicBezTo>
                  <a:pt x="411378" y="2398217"/>
                  <a:pt x="400420" y="2382582"/>
                  <a:pt x="380723" y="2375688"/>
                </a:cubicBezTo>
                <a:cubicBezTo>
                  <a:pt x="361825" y="2369533"/>
                  <a:pt x="365702" y="2397541"/>
                  <a:pt x="354130" y="2387076"/>
                </a:cubicBezTo>
                <a:cubicBezTo>
                  <a:pt x="355300" y="2361592"/>
                  <a:pt x="373706" y="2353405"/>
                  <a:pt x="384539" y="2337646"/>
                </a:cubicBezTo>
                <a:cubicBezTo>
                  <a:pt x="383739" y="2321642"/>
                  <a:pt x="383185" y="2305822"/>
                  <a:pt x="395927" y="2303422"/>
                </a:cubicBezTo>
                <a:cubicBezTo>
                  <a:pt x="386016" y="2286740"/>
                  <a:pt x="383431" y="2262672"/>
                  <a:pt x="384539" y="2234971"/>
                </a:cubicBezTo>
                <a:cubicBezTo>
                  <a:pt x="388109" y="2223337"/>
                  <a:pt x="396419" y="2216382"/>
                  <a:pt x="399744" y="2204562"/>
                </a:cubicBezTo>
                <a:cubicBezTo>
                  <a:pt x="396727" y="2197422"/>
                  <a:pt x="393403" y="2190651"/>
                  <a:pt x="392110" y="2181725"/>
                </a:cubicBezTo>
                <a:cubicBezTo>
                  <a:pt x="391740" y="2164859"/>
                  <a:pt x="402760" y="2159442"/>
                  <a:pt x="399744" y="2139929"/>
                </a:cubicBezTo>
                <a:cubicBezTo>
                  <a:pt x="404114" y="2124047"/>
                  <a:pt x="418825" y="2118445"/>
                  <a:pt x="422581" y="2101887"/>
                </a:cubicBezTo>
                <a:cubicBezTo>
                  <a:pt x="441909" y="2105950"/>
                  <a:pt x="445972" y="2094871"/>
                  <a:pt x="452989" y="2086683"/>
                </a:cubicBezTo>
                <a:cubicBezTo>
                  <a:pt x="454528" y="2077511"/>
                  <a:pt x="446095" y="2078434"/>
                  <a:pt x="449173" y="2067662"/>
                </a:cubicBezTo>
                <a:cubicBezTo>
                  <a:pt x="445295" y="2058860"/>
                  <a:pt x="431692" y="2059845"/>
                  <a:pt x="418764" y="2060091"/>
                </a:cubicBezTo>
                <a:cubicBezTo>
                  <a:pt x="410701" y="2047841"/>
                  <a:pt x="395188" y="2043101"/>
                  <a:pt x="380723" y="2037253"/>
                </a:cubicBezTo>
                <a:cubicBezTo>
                  <a:pt x="367857" y="2038362"/>
                  <a:pt x="358932" y="2043286"/>
                  <a:pt x="342743" y="2041070"/>
                </a:cubicBezTo>
                <a:cubicBezTo>
                  <a:pt x="327416" y="2039901"/>
                  <a:pt x="327662" y="2023158"/>
                  <a:pt x="308518" y="2025866"/>
                </a:cubicBezTo>
                <a:cubicBezTo>
                  <a:pt x="296514" y="2032330"/>
                  <a:pt x="303778" y="2043532"/>
                  <a:pt x="304701" y="2056275"/>
                </a:cubicBezTo>
                <a:cubicBezTo>
                  <a:pt x="298730" y="2073080"/>
                  <a:pt x="293005" y="2090192"/>
                  <a:pt x="293252" y="2113276"/>
                </a:cubicBezTo>
                <a:cubicBezTo>
                  <a:pt x="299777" y="2127063"/>
                  <a:pt x="302731" y="2144361"/>
                  <a:pt x="300885" y="2166521"/>
                </a:cubicBezTo>
                <a:cubicBezTo>
                  <a:pt x="303470" y="2180433"/>
                  <a:pt x="316151" y="2184188"/>
                  <a:pt x="319905" y="2196929"/>
                </a:cubicBezTo>
                <a:cubicBezTo>
                  <a:pt x="321444" y="2212380"/>
                  <a:pt x="303716" y="2208625"/>
                  <a:pt x="300885" y="2219705"/>
                </a:cubicBezTo>
                <a:cubicBezTo>
                  <a:pt x="298423" y="2236140"/>
                  <a:pt x="307471" y="2241004"/>
                  <a:pt x="312272" y="2250114"/>
                </a:cubicBezTo>
                <a:cubicBezTo>
                  <a:pt x="309133" y="2262179"/>
                  <a:pt x="301192" y="2269443"/>
                  <a:pt x="293252" y="2276706"/>
                </a:cubicBezTo>
                <a:cubicBezTo>
                  <a:pt x="264197" y="2280461"/>
                  <a:pt x="264690" y="2254546"/>
                  <a:pt x="240068" y="2253868"/>
                </a:cubicBezTo>
                <a:cubicBezTo>
                  <a:pt x="252502" y="2227770"/>
                  <a:pt x="230034" y="2206410"/>
                  <a:pt x="205842" y="2204501"/>
                </a:cubicBezTo>
                <a:cubicBezTo>
                  <a:pt x="208797" y="2193483"/>
                  <a:pt x="224247" y="2194960"/>
                  <a:pt x="232434" y="2189297"/>
                </a:cubicBezTo>
                <a:cubicBezTo>
                  <a:pt x="235327" y="2175016"/>
                  <a:pt x="217907" y="2181048"/>
                  <a:pt x="217230" y="2170277"/>
                </a:cubicBezTo>
                <a:cubicBezTo>
                  <a:pt x="217661" y="2146577"/>
                  <a:pt x="223571" y="2128418"/>
                  <a:pt x="221047" y="2101826"/>
                </a:cubicBezTo>
                <a:cubicBezTo>
                  <a:pt x="207996" y="2095855"/>
                  <a:pt x="189591" y="2079296"/>
                  <a:pt x="198271" y="2063784"/>
                </a:cubicBezTo>
                <a:cubicBezTo>
                  <a:pt x="212860" y="2055351"/>
                  <a:pt x="214953" y="2069201"/>
                  <a:pt x="224863" y="2075234"/>
                </a:cubicBezTo>
                <a:cubicBezTo>
                  <a:pt x="239206" y="2071971"/>
                  <a:pt x="229665" y="2047903"/>
                  <a:pt x="224863" y="2041009"/>
                </a:cubicBezTo>
                <a:cubicBezTo>
                  <a:pt x="235267" y="2024819"/>
                  <a:pt x="230465" y="1993365"/>
                  <a:pt x="236252" y="1972559"/>
                </a:cubicBezTo>
                <a:cubicBezTo>
                  <a:pt x="244253" y="1965356"/>
                  <a:pt x="255703" y="1961663"/>
                  <a:pt x="266660" y="1957354"/>
                </a:cubicBezTo>
                <a:cubicBezTo>
                  <a:pt x="266660" y="1949721"/>
                  <a:pt x="266660" y="1942150"/>
                  <a:pt x="266660" y="1934517"/>
                </a:cubicBezTo>
                <a:cubicBezTo>
                  <a:pt x="280879" y="1927254"/>
                  <a:pt x="289620" y="1914450"/>
                  <a:pt x="300885" y="1904108"/>
                </a:cubicBezTo>
                <a:cubicBezTo>
                  <a:pt x="300700" y="1891613"/>
                  <a:pt x="294421" y="1885211"/>
                  <a:pt x="297067" y="1869883"/>
                </a:cubicBezTo>
                <a:cubicBezTo>
                  <a:pt x="310302" y="1854556"/>
                  <a:pt x="343543" y="1863420"/>
                  <a:pt x="350252" y="1877516"/>
                </a:cubicBezTo>
                <a:cubicBezTo>
                  <a:pt x="347790" y="1900353"/>
                  <a:pt x="330493" y="1908479"/>
                  <a:pt x="312211" y="1915558"/>
                </a:cubicBezTo>
                <a:cubicBezTo>
                  <a:pt x="312211" y="1928239"/>
                  <a:pt x="324584" y="1928547"/>
                  <a:pt x="323660" y="1942150"/>
                </a:cubicBezTo>
                <a:cubicBezTo>
                  <a:pt x="325815" y="1951383"/>
                  <a:pt x="326923" y="1961725"/>
                  <a:pt x="338864" y="1961171"/>
                </a:cubicBezTo>
                <a:cubicBezTo>
                  <a:pt x="355300" y="1963756"/>
                  <a:pt x="349083" y="1943505"/>
                  <a:pt x="350252" y="1930762"/>
                </a:cubicBezTo>
                <a:cubicBezTo>
                  <a:pt x="359116" y="1929531"/>
                  <a:pt x="365949" y="1926207"/>
                  <a:pt x="373090" y="1923129"/>
                </a:cubicBezTo>
                <a:cubicBezTo>
                  <a:pt x="391618" y="1927376"/>
                  <a:pt x="394818" y="1947013"/>
                  <a:pt x="414886" y="1949721"/>
                </a:cubicBezTo>
                <a:cubicBezTo>
                  <a:pt x="410824" y="1963941"/>
                  <a:pt x="424304" y="1960555"/>
                  <a:pt x="422519" y="1972497"/>
                </a:cubicBezTo>
                <a:cubicBezTo>
                  <a:pt x="413101" y="1978283"/>
                  <a:pt x="393034" y="1973420"/>
                  <a:pt x="384477" y="1980130"/>
                </a:cubicBezTo>
                <a:cubicBezTo>
                  <a:pt x="384477" y="1986470"/>
                  <a:pt x="384477" y="1992811"/>
                  <a:pt x="384477" y="1999089"/>
                </a:cubicBezTo>
                <a:cubicBezTo>
                  <a:pt x="387371" y="2008876"/>
                  <a:pt x="396604" y="2012324"/>
                  <a:pt x="411069" y="2010477"/>
                </a:cubicBezTo>
                <a:cubicBezTo>
                  <a:pt x="414886" y="2015525"/>
                  <a:pt x="414702" y="2024635"/>
                  <a:pt x="422458" y="2025681"/>
                </a:cubicBezTo>
                <a:cubicBezTo>
                  <a:pt x="458714" y="2020756"/>
                  <a:pt x="478043" y="2023772"/>
                  <a:pt x="494663" y="2044702"/>
                </a:cubicBezTo>
                <a:cubicBezTo>
                  <a:pt x="499526" y="2030605"/>
                  <a:pt x="500880" y="2012877"/>
                  <a:pt x="502234" y="1995272"/>
                </a:cubicBezTo>
                <a:cubicBezTo>
                  <a:pt x="477858" y="1992379"/>
                  <a:pt x="472934" y="2009062"/>
                  <a:pt x="460437" y="2018110"/>
                </a:cubicBezTo>
                <a:cubicBezTo>
                  <a:pt x="452866" y="2013001"/>
                  <a:pt x="442341" y="2010846"/>
                  <a:pt x="433845" y="2006722"/>
                </a:cubicBezTo>
                <a:cubicBezTo>
                  <a:pt x="433845" y="1999089"/>
                  <a:pt x="433845" y="1991518"/>
                  <a:pt x="433845" y="1983947"/>
                </a:cubicBezTo>
                <a:cubicBezTo>
                  <a:pt x="445602" y="1975451"/>
                  <a:pt x="463762" y="1973359"/>
                  <a:pt x="471825" y="1961109"/>
                </a:cubicBezTo>
                <a:cubicBezTo>
                  <a:pt x="488014" y="1967757"/>
                  <a:pt x="499772" y="1978775"/>
                  <a:pt x="506051" y="1995334"/>
                </a:cubicBezTo>
                <a:cubicBezTo>
                  <a:pt x="519286" y="1980684"/>
                  <a:pt x="541814" y="1975329"/>
                  <a:pt x="555480" y="1961109"/>
                </a:cubicBezTo>
                <a:cubicBezTo>
                  <a:pt x="570685" y="1961109"/>
                  <a:pt x="585888" y="1961109"/>
                  <a:pt x="601092" y="1961109"/>
                </a:cubicBezTo>
                <a:cubicBezTo>
                  <a:pt x="610080" y="1974959"/>
                  <a:pt x="628854" y="1978960"/>
                  <a:pt x="654338" y="1976314"/>
                </a:cubicBezTo>
                <a:cubicBezTo>
                  <a:pt x="666465" y="1973236"/>
                  <a:pt x="665172" y="1956739"/>
                  <a:pt x="673359" y="1949721"/>
                </a:cubicBezTo>
                <a:cubicBezTo>
                  <a:pt x="689918" y="1946028"/>
                  <a:pt x="695458" y="1931255"/>
                  <a:pt x="711401" y="1926884"/>
                </a:cubicBezTo>
                <a:cubicBezTo>
                  <a:pt x="715340" y="1911865"/>
                  <a:pt x="733807" y="1911249"/>
                  <a:pt x="737993" y="1896475"/>
                </a:cubicBezTo>
                <a:cubicBezTo>
                  <a:pt x="750181" y="1902015"/>
                  <a:pt x="759292" y="1910633"/>
                  <a:pt x="772218" y="1915496"/>
                </a:cubicBezTo>
                <a:cubicBezTo>
                  <a:pt x="771233" y="1924544"/>
                  <a:pt x="781143" y="1927500"/>
                  <a:pt x="783605" y="1938272"/>
                </a:cubicBezTo>
                <a:cubicBezTo>
                  <a:pt x="789269" y="1962894"/>
                  <a:pt x="780589" y="1999028"/>
                  <a:pt x="779789" y="2021927"/>
                </a:cubicBezTo>
                <a:cubicBezTo>
                  <a:pt x="767478" y="2026050"/>
                  <a:pt x="765447" y="2040516"/>
                  <a:pt x="756953" y="2048519"/>
                </a:cubicBezTo>
                <a:cubicBezTo>
                  <a:pt x="762369" y="2073572"/>
                  <a:pt x="783237" y="2083051"/>
                  <a:pt x="779789" y="2116968"/>
                </a:cubicBezTo>
                <a:cubicBezTo>
                  <a:pt x="785698" y="2130080"/>
                  <a:pt x="809644" y="2125094"/>
                  <a:pt x="802565" y="2151194"/>
                </a:cubicBezTo>
                <a:cubicBezTo>
                  <a:pt x="817062" y="2163444"/>
                  <a:pt x="835082" y="2171784"/>
                  <a:pt x="854726" y="2176224"/>
                </a:cubicBezTo>
                <a:close/>
                <a:moveTo>
                  <a:pt x="871948" y="1750064"/>
                </a:moveTo>
                <a:lnTo>
                  <a:pt x="871948" y="2035506"/>
                </a:lnTo>
                <a:lnTo>
                  <a:pt x="855811" y="2029498"/>
                </a:lnTo>
                <a:cubicBezTo>
                  <a:pt x="852426" y="2022788"/>
                  <a:pt x="846639" y="2018418"/>
                  <a:pt x="844423" y="2010539"/>
                </a:cubicBezTo>
                <a:cubicBezTo>
                  <a:pt x="829896" y="2012385"/>
                  <a:pt x="820170" y="2009431"/>
                  <a:pt x="814015" y="2002906"/>
                </a:cubicBezTo>
                <a:cubicBezTo>
                  <a:pt x="819185" y="1974898"/>
                  <a:pt x="805704" y="1965603"/>
                  <a:pt x="798810" y="1949721"/>
                </a:cubicBezTo>
                <a:cubicBezTo>
                  <a:pt x="803919" y="1945905"/>
                  <a:pt x="810260" y="1943443"/>
                  <a:pt x="814015" y="1938272"/>
                </a:cubicBezTo>
                <a:cubicBezTo>
                  <a:pt x="814692" y="1924976"/>
                  <a:pt x="801149" y="1925776"/>
                  <a:pt x="798810" y="1915496"/>
                </a:cubicBezTo>
                <a:cubicBezTo>
                  <a:pt x="802380" y="1892905"/>
                  <a:pt x="788407" y="1887857"/>
                  <a:pt x="783605" y="1873639"/>
                </a:cubicBezTo>
                <a:cubicBezTo>
                  <a:pt x="783605" y="1853387"/>
                  <a:pt x="783605" y="1833073"/>
                  <a:pt x="783605" y="1812821"/>
                </a:cubicBezTo>
                <a:cubicBezTo>
                  <a:pt x="792101" y="1803587"/>
                  <a:pt x="798257" y="1792015"/>
                  <a:pt x="806381" y="1782413"/>
                </a:cubicBezTo>
                <a:cubicBezTo>
                  <a:pt x="829465" y="1780135"/>
                  <a:pt x="837837" y="1763207"/>
                  <a:pt x="859627" y="1759637"/>
                </a:cubicBezTo>
                <a:close/>
                <a:moveTo>
                  <a:pt x="871948" y="1427022"/>
                </a:moveTo>
                <a:lnTo>
                  <a:pt x="871948" y="1714370"/>
                </a:lnTo>
                <a:lnTo>
                  <a:pt x="870584" y="1714516"/>
                </a:lnTo>
                <a:cubicBezTo>
                  <a:pt x="866276" y="1706206"/>
                  <a:pt x="860797" y="1699004"/>
                  <a:pt x="862951" y="1684107"/>
                </a:cubicBezTo>
                <a:cubicBezTo>
                  <a:pt x="855995" y="1673274"/>
                  <a:pt x="842083" y="1669519"/>
                  <a:pt x="832543" y="1661332"/>
                </a:cubicBezTo>
                <a:cubicBezTo>
                  <a:pt x="831188" y="1650006"/>
                  <a:pt x="826510" y="1642065"/>
                  <a:pt x="821155" y="1634740"/>
                </a:cubicBezTo>
                <a:cubicBezTo>
                  <a:pt x="822755" y="1588142"/>
                  <a:pt x="846208" y="1563458"/>
                  <a:pt x="870584" y="1539698"/>
                </a:cubicBezTo>
                <a:cubicBezTo>
                  <a:pt x="865721" y="1507812"/>
                  <a:pt x="859997" y="1476787"/>
                  <a:pt x="862951" y="1437022"/>
                </a:cubicBezTo>
                <a:close/>
                <a:moveTo>
                  <a:pt x="871948" y="1248614"/>
                </a:moveTo>
                <a:lnTo>
                  <a:pt x="871948" y="1260505"/>
                </a:lnTo>
                <a:lnTo>
                  <a:pt x="871593" y="1260626"/>
                </a:lnTo>
                <a:cubicBezTo>
                  <a:pt x="870031" y="1259787"/>
                  <a:pt x="868123" y="1258202"/>
                  <a:pt x="862952" y="1258387"/>
                </a:cubicBezTo>
                <a:cubicBezTo>
                  <a:pt x="862952" y="1255863"/>
                  <a:pt x="862952" y="1253340"/>
                  <a:pt x="862952" y="1250754"/>
                </a:cubicBezTo>
                <a:cubicBezTo>
                  <a:pt x="868123" y="1250908"/>
                  <a:pt x="870031" y="1249323"/>
                  <a:pt x="871593" y="1248492"/>
                </a:cubicBezTo>
                <a:close/>
                <a:moveTo>
                  <a:pt x="871949" y="83770"/>
                </a:moveTo>
                <a:lnTo>
                  <a:pt x="871948" y="1173403"/>
                </a:lnTo>
                <a:lnTo>
                  <a:pt x="863013" y="1167161"/>
                </a:lnTo>
                <a:cubicBezTo>
                  <a:pt x="839745" y="1180642"/>
                  <a:pt x="810075" y="1187721"/>
                  <a:pt x="813583" y="1227978"/>
                </a:cubicBezTo>
                <a:cubicBezTo>
                  <a:pt x="794932" y="1228409"/>
                  <a:pt x="802011" y="1254386"/>
                  <a:pt x="775542" y="1246999"/>
                </a:cubicBezTo>
                <a:cubicBezTo>
                  <a:pt x="761076" y="1254078"/>
                  <a:pt x="760461" y="1275007"/>
                  <a:pt x="745133" y="1281224"/>
                </a:cubicBezTo>
                <a:cubicBezTo>
                  <a:pt x="728205" y="1284179"/>
                  <a:pt x="722297" y="1276115"/>
                  <a:pt x="707093" y="1277408"/>
                </a:cubicBezTo>
                <a:cubicBezTo>
                  <a:pt x="696197" y="1263004"/>
                  <a:pt x="681238" y="1252539"/>
                  <a:pt x="665296" y="1243183"/>
                </a:cubicBezTo>
                <a:cubicBezTo>
                  <a:pt x="658401" y="1223177"/>
                  <a:pt x="637903" y="1194800"/>
                  <a:pt x="653908" y="1174732"/>
                </a:cubicBezTo>
                <a:cubicBezTo>
                  <a:pt x="655077" y="1165992"/>
                  <a:pt x="642889" y="1170485"/>
                  <a:pt x="642459" y="1163344"/>
                </a:cubicBezTo>
                <a:cubicBezTo>
                  <a:pt x="627624" y="1165253"/>
                  <a:pt x="636056" y="1181565"/>
                  <a:pt x="634887" y="1193753"/>
                </a:cubicBezTo>
                <a:cubicBezTo>
                  <a:pt x="633718" y="1205449"/>
                  <a:pt x="628054" y="1216160"/>
                  <a:pt x="631070" y="1227978"/>
                </a:cubicBezTo>
                <a:cubicBezTo>
                  <a:pt x="612912" y="1236596"/>
                  <a:pt x="592906" y="1236042"/>
                  <a:pt x="581641" y="1220407"/>
                </a:cubicBezTo>
                <a:cubicBezTo>
                  <a:pt x="582995" y="1190122"/>
                  <a:pt x="612296" y="1187721"/>
                  <a:pt x="615866" y="1159590"/>
                </a:cubicBezTo>
                <a:cubicBezTo>
                  <a:pt x="610572" y="1140754"/>
                  <a:pt x="585827" y="1141493"/>
                  <a:pt x="577825" y="1125365"/>
                </a:cubicBezTo>
                <a:cubicBezTo>
                  <a:pt x="561266" y="1130351"/>
                  <a:pt x="538798" y="1129427"/>
                  <a:pt x="520824" y="1132997"/>
                </a:cubicBezTo>
                <a:cubicBezTo>
                  <a:pt x="517130" y="1101235"/>
                  <a:pt x="511160" y="1071687"/>
                  <a:pt x="467640" y="1079752"/>
                </a:cubicBezTo>
                <a:cubicBezTo>
                  <a:pt x="467640" y="1072119"/>
                  <a:pt x="467640" y="1064548"/>
                  <a:pt x="467640" y="1056915"/>
                </a:cubicBezTo>
                <a:cubicBezTo>
                  <a:pt x="466840" y="1043435"/>
                  <a:pt x="485491" y="1049405"/>
                  <a:pt x="482844" y="1034077"/>
                </a:cubicBezTo>
                <a:cubicBezTo>
                  <a:pt x="490785" y="1029400"/>
                  <a:pt x="497124" y="1022998"/>
                  <a:pt x="501864" y="1015056"/>
                </a:cubicBezTo>
                <a:cubicBezTo>
                  <a:pt x="513684" y="1015426"/>
                  <a:pt x="520085" y="1010440"/>
                  <a:pt x="528518" y="1007423"/>
                </a:cubicBezTo>
                <a:cubicBezTo>
                  <a:pt x="525318" y="989080"/>
                  <a:pt x="519778" y="973075"/>
                  <a:pt x="509497" y="961811"/>
                </a:cubicBezTo>
                <a:cubicBezTo>
                  <a:pt x="499403" y="961749"/>
                  <a:pt x="487768" y="963227"/>
                  <a:pt x="482905" y="957995"/>
                </a:cubicBezTo>
                <a:cubicBezTo>
                  <a:pt x="482905" y="946607"/>
                  <a:pt x="482905" y="935219"/>
                  <a:pt x="482905" y="923770"/>
                </a:cubicBezTo>
                <a:cubicBezTo>
                  <a:pt x="481920" y="911335"/>
                  <a:pt x="497679" y="915706"/>
                  <a:pt x="498109" y="904748"/>
                </a:cubicBezTo>
                <a:cubicBezTo>
                  <a:pt x="488569" y="895331"/>
                  <a:pt x="479028" y="885789"/>
                  <a:pt x="467701" y="878156"/>
                </a:cubicBezTo>
                <a:cubicBezTo>
                  <a:pt x="453358" y="875264"/>
                  <a:pt x="449480" y="882773"/>
                  <a:pt x="437292" y="881973"/>
                </a:cubicBezTo>
                <a:cubicBezTo>
                  <a:pt x="433907" y="872678"/>
                  <a:pt x="428429" y="865476"/>
                  <a:pt x="429660" y="851564"/>
                </a:cubicBezTo>
                <a:cubicBezTo>
                  <a:pt x="451943" y="847255"/>
                  <a:pt x="464562" y="833282"/>
                  <a:pt x="482844" y="824972"/>
                </a:cubicBezTo>
                <a:cubicBezTo>
                  <a:pt x="482844" y="813522"/>
                  <a:pt x="482844" y="802196"/>
                  <a:pt x="482844" y="790746"/>
                </a:cubicBezTo>
                <a:cubicBezTo>
                  <a:pt x="471579" y="777943"/>
                  <a:pt x="454343" y="771049"/>
                  <a:pt x="444802" y="756522"/>
                </a:cubicBezTo>
                <a:cubicBezTo>
                  <a:pt x="449173" y="738610"/>
                  <a:pt x="456191" y="737994"/>
                  <a:pt x="475211" y="741318"/>
                </a:cubicBezTo>
                <a:cubicBezTo>
                  <a:pt x="479520" y="732946"/>
                  <a:pt x="484998" y="725805"/>
                  <a:pt x="482844" y="710909"/>
                </a:cubicBezTo>
                <a:cubicBezTo>
                  <a:pt x="483091" y="699768"/>
                  <a:pt x="491523" y="696752"/>
                  <a:pt x="498048" y="691888"/>
                </a:cubicBezTo>
                <a:cubicBezTo>
                  <a:pt x="495771" y="678223"/>
                  <a:pt x="502419" y="673483"/>
                  <a:pt x="505620" y="665296"/>
                </a:cubicBezTo>
                <a:cubicBezTo>
                  <a:pt x="559297" y="670774"/>
                  <a:pt x="586135" y="649537"/>
                  <a:pt x="615866" y="631071"/>
                </a:cubicBezTo>
                <a:cubicBezTo>
                  <a:pt x="648368" y="635688"/>
                  <a:pt x="662280" y="621714"/>
                  <a:pt x="676683" y="608233"/>
                </a:cubicBezTo>
                <a:cubicBezTo>
                  <a:pt x="665172" y="588782"/>
                  <a:pt x="640920" y="601771"/>
                  <a:pt x="619682" y="596845"/>
                </a:cubicBezTo>
                <a:cubicBezTo>
                  <a:pt x="615558" y="587059"/>
                  <a:pt x="610080" y="578564"/>
                  <a:pt x="600662" y="574009"/>
                </a:cubicBezTo>
                <a:cubicBezTo>
                  <a:pt x="603124" y="560098"/>
                  <a:pt x="598138" y="553757"/>
                  <a:pt x="593091" y="547417"/>
                </a:cubicBezTo>
                <a:cubicBezTo>
                  <a:pt x="585458" y="547417"/>
                  <a:pt x="577886" y="547417"/>
                  <a:pt x="570253" y="547417"/>
                </a:cubicBezTo>
                <a:cubicBezTo>
                  <a:pt x="552524" y="525872"/>
                  <a:pt x="521131" y="517993"/>
                  <a:pt x="513252" y="486599"/>
                </a:cubicBezTo>
                <a:cubicBezTo>
                  <a:pt x="512207" y="478782"/>
                  <a:pt x="499094" y="483029"/>
                  <a:pt x="498048" y="475211"/>
                </a:cubicBezTo>
                <a:cubicBezTo>
                  <a:pt x="500757" y="455082"/>
                  <a:pt x="520208" y="451759"/>
                  <a:pt x="517069" y="425782"/>
                </a:cubicBezTo>
                <a:cubicBezTo>
                  <a:pt x="515283" y="413840"/>
                  <a:pt x="527287" y="415749"/>
                  <a:pt x="528457" y="406761"/>
                </a:cubicBezTo>
                <a:cubicBezTo>
                  <a:pt x="534490" y="377338"/>
                  <a:pt x="531720" y="339050"/>
                  <a:pt x="532273" y="304148"/>
                </a:cubicBezTo>
                <a:cubicBezTo>
                  <a:pt x="549940" y="296515"/>
                  <a:pt x="555357" y="276571"/>
                  <a:pt x="570253" y="266106"/>
                </a:cubicBezTo>
                <a:cubicBezTo>
                  <a:pt x="601954" y="263583"/>
                  <a:pt x="643751" y="271154"/>
                  <a:pt x="669112" y="262290"/>
                </a:cubicBezTo>
                <a:cubicBezTo>
                  <a:pt x="681915" y="263398"/>
                  <a:pt x="680131" y="279156"/>
                  <a:pt x="691888" y="281310"/>
                </a:cubicBezTo>
                <a:cubicBezTo>
                  <a:pt x="705492" y="281002"/>
                  <a:pt x="694904" y="256504"/>
                  <a:pt x="703276" y="250902"/>
                </a:cubicBezTo>
                <a:cubicBezTo>
                  <a:pt x="722543" y="254410"/>
                  <a:pt x="729744" y="254041"/>
                  <a:pt x="741316" y="243269"/>
                </a:cubicBezTo>
                <a:cubicBezTo>
                  <a:pt x="736577" y="234098"/>
                  <a:pt x="725743" y="231020"/>
                  <a:pt x="714725" y="228064"/>
                </a:cubicBezTo>
                <a:cubicBezTo>
                  <a:pt x="719649" y="205351"/>
                  <a:pt x="707523" y="199749"/>
                  <a:pt x="703337" y="186269"/>
                </a:cubicBezTo>
                <a:cubicBezTo>
                  <a:pt x="729806" y="165401"/>
                  <a:pt x="742487" y="205720"/>
                  <a:pt x="756521" y="220493"/>
                </a:cubicBezTo>
                <a:cubicBezTo>
                  <a:pt x="761384" y="215199"/>
                  <a:pt x="774495" y="218155"/>
                  <a:pt x="779359" y="212860"/>
                </a:cubicBezTo>
                <a:cubicBezTo>
                  <a:pt x="774434" y="197471"/>
                  <a:pt x="761754" y="189900"/>
                  <a:pt x="752766" y="178636"/>
                </a:cubicBezTo>
                <a:cubicBezTo>
                  <a:pt x="750673" y="165155"/>
                  <a:pt x="766247" y="169279"/>
                  <a:pt x="764154" y="155860"/>
                </a:cubicBezTo>
                <a:cubicBezTo>
                  <a:pt x="767110" y="138931"/>
                  <a:pt x="759106" y="133023"/>
                  <a:pt x="760337" y="117818"/>
                </a:cubicBezTo>
                <a:cubicBezTo>
                  <a:pt x="765078" y="106061"/>
                  <a:pt x="774373" y="98859"/>
                  <a:pt x="783175" y="91226"/>
                </a:cubicBezTo>
                <a:cubicBezTo>
                  <a:pt x="784406" y="77253"/>
                  <a:pt x="779913" y="57555"/>
                  <a:pt x="786930" y="49369"/>
                </a:cubicBezTo>
                <a:cubicBezTo>
                  <a:pt x="798071" y="44998"/>
                  <a:pt x="793516" y="59771"/>
                  <a:pt x="798317" y="64572"/>
                </a:cubicBezTo>
                <a:cubicBezTo>
                  <a:pt x="799610" y="65804"/>
                  <a:pt x="804720" y="63279"/>
                  <a:pt x="805950" y="64572"/>
                </a:cubicBezTo>
                <a:cubicBezTo>
                  <a:pt x="811614" y="70420"/>
                  <a:pt x="816231" y="77007"/>
                  <a:pt x="821155" y="83593"/>
                </a:cubicBezTo>
                <a:cubicBezTo>
                  <a:pt x="833527" y="81377"/>
                  <a:pt x="838821" y="86179"/>
                  <a:pt x="847809" y="87409"/>
                </a:cubicBezTo>
                <a:cubicBezTo>
                  <a:pt x="845962" y="99351"/>
                  <a:pt x="853225" y="102306"/>
                  <a:pt x="855380" y="110247"/>
                </a:cubicBezTo>
                <a:cubicBezTo>
                  <a:pt x="863936" y="104830"/>
                  <a:pt x="862643" y="89625"/>
                  <a:pt x="870584" y="83593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100000">
                <a:schemeClr val="accent5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15"/>
          <p:cNvSpPr/>
          <p:nvPr/>
        </p:nvSpPr>
        <p:spPr>
          <a:xfrm rot="-5400000" flipH="1">
            <a:off x="180199" y="5198964"/>
            <a:ext cx="1466811" cy="1851281"/>
          </a:xfrm>
          <a:custGeom>
            <a:avLst/>
            <a:gdLst/>
            <a:ahLst/>
            <a:cxnLst/>
            <a:rect l="l" t="t" r="r" b="b"/>
            <a:pathLst>
              <a:path w="1466811" h="1851281" extrusionOk="0">
                <a:moveTo>
                  <a:pt x="27352" y="19723"/>
                </a:moveTo>
                <a:cubicBezTo>
                  <a:pt x="27455" y="32722"/>
                  <a:pt x="24896" y="44286"/>
                  <a:pt x="3609" y="45617"/>
                </a:cubicBezTo>
                <a:cubicBezTo>
                  <a:pt x="-6012" y="30674"/>
                  <a:pt x="7396" y="28219"/>
                  <a:pt x="845" y="15017"/>
                </a:cubicBezTo>
                <a:cubicBezTo>
                  <a:pt x="12411" y="11741"/>
                  <a:pt x="12820" y="28628"/>
                  <a:pt x="27352" y="19723"/>
                </a:cubicBezTo>
                <a:close/>
                <a:moveTo>
                  <a:pt x="271852" y="16959"/>
                </a:moveTo>
                <a:cubicBezTo>
                  <a:pt x="268678" y="23304"/>
                  <a:pt x="257011" y="25044"/>
                  <a:pt x="257932" y="33641"/>
                </a:cubicBezTo>
                <a:cubicBezTo>
                  <a:pt x="245650" y="35382"/>
                  <a:pt x="241966" y="21257"/>
                  <a:pt x="229684" y="23100"/>
                </a:cubicBezTo>
                <a:cubicBezTo>
                  <a:pt x="222419" y="34050"/>
                  <a:pt x="217711" y="74476"/>
                  <a:pt x="237566" y="71100"/>
                </a:cubicBezTo>
                <a:cubicBezTo>
                  <a:pt x="241353" y="86144"/>
                  <a:pt x="217405" y="86041"/>
                  <a:pt x="221293" y="101086"/>
                </a:cubicBezTo>
                <a:cubicBezTo>
                  <a:pt x="198368" y="88088"/>
                  <a:pt x="184245" y="114391"/>
                  <a:pt x="169199" y="116438"/>
                </a:cubicBezTo>
                <a:cubicBezTo>
                  <a:pt x="146480" y="101699"/>
                  <a:pt x="118746" y="96172"/>
                  <a:pt x="104212" y="66392"/>
                </a:cubicBezTo>
                <a:cubicBezTo>
                  <a:pt x="86020" y="52959"/>
                  <a:pt x="65526" y="43843"/>
                  <a:pt x="53178" y="19703"/>
                </a:cubicBezTo>
                <a:lnTo>
                  <a:pt x="47079" y="3"/>
                </a:lnTo>
                <a:lnTo>
                  <a:pt x="213467" y="3"/>
                </a:lnTo>
                <a:lnTo>
                  <a:pt x="213433" y="943"/>
                </a:lnTo>
                <a:cubicBezTo>
                  <a:pt x="210886" y="8061"/>
                  <a:pt x="204380" y="6776"/>
                  <a:pt x="216585" y="20745"/>
                </a:cubicBezTo>
                <a:cubicBezTo>
                  <a:pt x="223954" y="18290"/>
                  <a:pt x="224363" y="12021"/>
                  <a:pt x="224760" y="5752"/>
                </a:cubicBezTo>
                <a:lnTo>
                  <a:pt x="227866" y="3"/>
                </a:lnTo>
                <a:lnTo>
                  <a:pt x="259490" y="3"/>
                </a:lnTo>
                <a:close/>
                <a:moveTo>
                  <a:pt x="311561" y="728248"/>
                </a:moveTo>
                <a:cubicBezTo>
                  <a:pt x="301940" y="731115"/>
                  <a:pt x="292217" y="733878"/>
                  <a:pt x="282598" y="736744"/>
                </a:cubicBezTo>
                <a:cubicBezTo>
                  <a:pt x="280244" y="726201"/>
                  <a:pt x="271954" y="726611"/>
                  <a:pt x="270010" y="715251"/>
                </a:cubicBezTo>
                <a:cubicBezTo>
                  <a:pt x="285770" y="716172"/>
                  <a:pt x="304908" y="710645"/>
                  <a:pt x="311561" y="728248"/>
                </a:cubicBezTo>
                <a:close/>
                <a:moveTo>
                  <a:pt x="442767" y="1066803"/>
                </a:moveTo>
                <a:cubicBezTo>
                  <a:pt x="429871" y="1072535"/>
                  <a:pt x="420249" y="1072432"/>
                  <a:pt x="412164" y="1069568"/>
                </a:cubicBezTo>
                <a:cubicBezTo>
                  <a:pt x="408377" y="1059436"/>
                  <a:pt x="415646" y="1055340"/>
                  <a:pt x="411141" y="1044696"/>
                </a:cubicBezTo>
                <a:cubicBezTo>
                  <a:pt x="427722" y="1041013"/>
                  <a:pt x="438774" y="1047460"/>
                  <a:pt x="442767" y="1066803"/>
                </a:cubicBezTo>
                <a:close/>
                <a:moveTo>
                  <a:pt x="446170" y="289323"/>
                </a:moveTo>
                <a:cubicBezTo>
                  <a:pt x="447731" y="294645"/>
                  <a:pt x="447424" y="300504"/>
                  <a:pt x="444814" y="305365"/>
                </a:cubicBezTo>
                <a:cubicBezTo>
                  <a:pt x="435398" y="304956"/>
                  <a:pt x="427722" y="301170"/>
                  <a:pt x="418307" y="300659"/>
                </a:cubicBezTo>
                <a:cubicBezTo>
                  <a:pt x="420865" y="290731"/>
                  <a:pt x="421580" y="279781"/>
                  <a:pt x="436320" y="276505"/>
                </a:cubicBezTo>
                <a:cubicBezTo>
                  <a:pt x="441181" y="279217"/>
                  <a:pt x="444609" y="284001"/>
                  <a:pt x="446170" y="289323"/>
                </a:cubicBezTo>
                <a:close/>
                <a:moveTo>
                  <a:pt x="480736" y="43264"/>
                </a:moveTo>
                <a:cubicBezTo>
                  <a:pt x="464463" y="55135"/>
                  <a:pt x="466305" y="50632"/>
                  <a:pt x="450135" y="46027"/>
                </a:cubicBezTo>
                <a:cubicBezTo>
                  <a:pt x="451771" y="40500"/>
                  <a:pt x="453409" y="34871"/>
                  <a:pt x="450851" y="26992"/>
                </a:cubicBezTo>
                <a:cubicBezTo>
                  <a:pt x="457861" y="26020"/>
                  <a:pt x="464923" y="24945"/>
                  <a:pt x="470438" y="26685"/>
                </a:cubicBezTo>
                <a:cubicBezTo>
                  <a:pt x="475952" y="28424"/>
                  <a:pt x="479917" y="32978"/>
                  <a:pt x="480736" y="43264"/>
                </a:cubicBezTo>
                <a:close/>
                <a:moveTo>
                  <a:pt x="513713" y="379633"/>
                </a:moveTo>
                <a:cubicBezTo>
                  <a:pt x="513067" y="382192"/>
                  <a:pt x="510706" y="384859"/>
                  <a:pt x="505845" y="387340"/>
                </a:cubicBezTo>
                <a:cubicBezTo>
                  <a:pt x="499601" y="380484"/>
                  <a:pt x="493972" y="373729"/>
                  <a:pt x="494484" y="367486"/>
                </a:cubicBezTo>
                <a:cubicBezTo>
                  <a:pt x="502160" y="365260"/>
                  <a:pt x="515651" y="371958"/>
                  <a:pt x="513713" y="379633"/>
                </a:cubicBezTo>
                <a:close/>
                <a:moveTo>
                  <a:pt x="535217" y="518339"/>
                </a:moveTo>
                <a:cubicBezTo>
                  <a:pt x="530305" y="535738"/>
                  <a:pt x="516692" y="551908"/>
                  <a:pt x="496837" y="554467"/>
                </a:cubicBezTo>
                <a:cubicBezTo>
                  <a:pt x="479644" y="532668"/>
                  <a:pt x="465929" y="535431"/>
                  <a:pt x="466646" y="511381"/>
                </a:cubicBezTo>
                <a:cubicBezTo>
                  <a:pt x="475346" y="504216"/>
                  <a:pt x="484043" y="497154"/>
                  <a:pt x="492743" y="489990"/>
                </a:cubicBezTo>
                <a:cubicBezTo>
                  <a:pt x="509015" y="494596"/>
                  <a:pt x="528153" y="494699"/>
                  <a:pt x="535217" y="518339"/>
                </a:cubicBezTo>
                <a:close/>
                <a:moveTo>
                  <a:pt x="573494" y="588957"/>
                </a:moveTo>
                <a:cubicBezTo>
                  <a:pt x="575641" y="591210"/>
                  <a:pt x="555275" y="595507"/>
                  <a:pt x="549442" y="589162"/>
                </a:cubicBezTo>
                <a:cubicBezTo>
                  <a:pt x="553793" y="585632"/>
                  <a:pt x="557911" y="584429"/>
                  <a:pt x="561890" y="584685"/>
                </a:cubicBezTo>
                <a:cubicBezTo>
                  <a:pt x="565869" y="584940"/>
                  <a:pt x="569708" y="586655"/>
                  <a:pt x="573494" y="588957"/>
                </a:cubicBezTo>
                <a:close/>
                <a:moveTo>
                  <a:pt x="580892" y="185087"/>
                </a:moveTo>
                <a:lnTo>
                  <a:pt x="560027" y="193606"/>
                </a:lnTo>
                <a:cubicBezTo>
                  <a:pt x="551251" y="196191"/>
                  <a:pt x="542143" y="197700"/>
                  <a:pt x="527201" y="199746"/>
                </a:cubicBezTo>
                <a:lnTo>
                  <a:pt x="511592" y="221243"/>
                </a:lnTo>
                <a:lnTo>
                  <a:pt x="531123" y="206396"/>
                </a:lnTo>
                <a:cubicBezTo>
                  <a:pt x="543711" y="200564"/>
                  <a:pt x="555608" y="201350"/>
                  <a:pt x="568282" y="194595"/>
                </a:cubicBezTo>
                <a:close/>
                <a:moveTo>
                  <a:pt x="591722" y="186117"/>
                </a:moveTo>
                <a:lnTo>
                  <a:pt x="590858" y="181018"/>
                </a:lnTo>
                <a:lnTo>
                  <a:pt x="581515" y="184833"/>
                </a:lnTo>
                <a:close/>
                <a:moveTo>
                  <a:pt x="603254" y="82205"/>
                </a:moveTo>
                <a:cubicBezTo>
                  <a:pt x="600964" y="89293"/>
                  <a:pt x="593979" y="95817"/>
                  <a:pt x="583897" y="94640"/>
                </a:cubicBezTo>
                <a:cubicBezTo>
                  <a:pt x="581262" y="90393"/>
                  <a:pt x="580661" y="87246"/>
                  <a:pt x="581227" y="84729"/>
                </a:cubicBezTo>
                <a:cubicBezTo>
                  <a:pt x="582926" y="77178"/>
                  <a:pt x="595130" y="75297"/>
                  <a:pt x="594440" y="66393"/>
                </a:cubicBezTo>
                <a:cubicBezTo>
                  <a:pt x="603139" y="67468"/>
                  <a:pt x="605544" y="75118"/>
                  <a:pt x="603254" y="82205"/>
                </a:cubicBezTo>
                <a:close/>
                <a:moveTo>
                  <a:pt x="722165" y="72842"/>
                </a:moveTo>
                <a:cubicBezTo>
                  <a:pt x="703129" y="83997"/>
                  <a:pt x="708145" y="77754"/>
                  <a:pt x="689211" y="88806"/>
                </a:cubicBezTo>
                <a:cubicBezTo>
                  <a:pt x="682251" y="83588"/>
                  <a:pt x="676930" y="75604"/>
                  <a:pt x="674780" y="61686"/>
                </a:cubicBezTo>
                <a:cubicBezTo>
                  <a:pt x="698831" y="58001"/>
                  <a:pt x="693099" y="59740"/>
                  <a:pt x="715307" y="49711"/>
                </a:cubicBezTo>
                <a:cubicBezTo>
                  <a:pt x="717559" y="57387"/>
                  <a:pt x="719914" y="65165"/>
                  <a:pt x="722165" y="72842"/>
                </a:cubicBezTo>
                <a:close/>
                <a:moveTo>
                  <a:pt x="747242" y="115825"/>
                </a:moveTo>
                <a:cubicBezTo>
                  <a:pt x="724622" y="127492"/>
                  <a:pt x="706814" y="103443"/>
                  <a:pt x="713980" y="87885"/>
                </a:cubicBezTo>
                <a:cubicBezTo>
                  <a:pt x="723804" y="87682"/>
                  <a:pt x="724315" y="104670"/>
                  <a:pt x="740487" y="92696"/>
                </a:cubicBezTo>
                <a:cubicBezTo>
                  <a:pt x="742738" y="100473"/>
                  <a:pt x="745091" y="108149"/>
                  <a:pt x="747242" y="115825"/>
                </a:cubicBezTo>
                <a:close/>
                <a:moveTo>
                  <a:pt x="765041" y="594855"/>
                </a:moveTo>
                <a:cubicBezTo>
                  <a:pt x="764287" y="589444"/>
                  <a:pt x="762573" y="583943"/>
                  <a:pt x="763750" y="578723"/>
                </a:cubicBezTo>
                <a:cubicBezTo>
                  <a:pt x="754539" y="582971"/>
                  <a:pt x="750317" y="590083"/>
                  <a:pt x="750112" y="596544"/>
                </a:cubicBezTo>
                <a:cubicBezTo>
                  <a:pt x="749908" y="603004"/>
                  <a:pt x="753720" y="608812"/>
                  <a:pt x="760577" y="610450"/>
                </a:cubicBezTo>
                <a:cubicBezTo>
                  <a:pt x="765592" y="605589"/>
                  <a:pt x="765796" y="600267"/>
                  <a:pt x="765041" y="594855"/>
                </a:cubicBezTo>
                <a:close/>
                <a:moveTo>
                  <a:pt x="797580" y="1345140"/>
                </a:moveTo>
                <a:cubicBezTo>
                  <a:pt x="796211" y="1355003"/>
                  <a:pt x="792220" y="1365851"/>
                  <a:pt x="790736" y="1372912"/>
                </a:cubicBezTo>
                <a:cubicBezTo>
                  <a:pt x="788688" y="1382431"/>
                  <a:pt x="800458" y="1392563"/>
                  <a:pt x="784288" y="1393689"/>
                </a:cubicBezTo>
                <a:cubicBezTo>
                  <a:pt x="785414" y="1382175"/>
                  <a:pt x="783061" y="1368768"/>
                  <a:pt x="782152" y="1356141"/>
                </a:cubicBezTo>
                <a:cubicBezTo>
                  <a:pt x="781244" y="1343515"/>
                  <a:pt x="781781" y="1331668"/>
                  <a:pt x="788688" y="1323276"/>
                </a:cubicBezTo>
                <a:cubicBezTo>
                  <a:pt x="797695" y="1326398"/>
                  <a:pt x="798949" y="1335276"/>
                  <a:pt x="797580" y="1345140"/>
                </a:cubicBezTo>
                <a:close/>
                <a:moveTo>
                  <a:pt x="811239" y="874189"/>
                </a:moveTo>
                <a:cubicBezTo>
                  <a:pt x="807349" y="880022"/>
                  <a:pt x="800391" y="885548"/>
                  <a:pt x="801413" y="891894"/>
                </a:cubicBezTo>
                <a:cubicBezTo>
                  <a:pt x="791793" y="898853"/>
                  <a:pt x="777158" y="875928"/>
                  <a:pt x="777158" y="868048"/>
                </a:cubicBezTo>
                <a:cubicBezTo>
                  <a:pt x="781968" y="864057"/>
                  <a:pt x="786881" y="860168"/>
                  <a:pt x="791690" y="856176"/>
                </a:cubicBezTo>
                <a:cubicBezTo>
                  <a:pt x="798753" y="856687"/>
                  <a:pt x="804892" y="866410"/>
                  <a:pt x="811239" y="874189"/>
                </a:cubicBezTo>
                <a:close/>
                <a:moveTo>
                  <a:pt x="822290" y="448745"/>
                </a:moveTo>
                <a:cubicBezTo>
                  <a:pt x="819400" y="443962"/>
                  <a:pt x="816444" y="442497"/>
                  <a:pt x="813871" y="442953"/>
                </a:cubicBezTo>
                <a:cubicBezTo>
                  <a:pt x="810011" y="443637"/>
                  <a:pt x="807012" y="448641"/>
                  <a:pt x="806378" y="453245"/>
                </a:cubicBezTo>
                <a:cubicBezTo>
                  <a:pt x="805744" y="457849"/>
                  <a:pt x="807476" y="462051"/>
                  <a:pt x="813079" y="461130"/>
                </a:cubicBezTo>
                <a:cubicBezTo>
                  <a:pt x="810009" y="456422"/>
                  <a:pt x="817891" y="452739"/>
                  <a:pt x="822290" y="448745"/>
                </a:cubicBezTo>
                <a:close/>
                <a:moveTo>
                  <a:pt x="831878" y="1448853"/>
                </a:moveTo>
                <a:cubicBezTo>
                  <a:pt x="836689" y="1483137"/>
                  <a:pt x="780705" y="1515170"/>
                  <a:pt x="760134" y="1482524"/>
                </a:cubicBezTo>
                <a:cubicBezTo>
                  <a:pt x="754301" y="1456810"/>
                  <a:pt x="786118" y="1438465"/>
                  <a:pt x="810983" y="1440096"/>
                </a:cubicBezTo>
                <a:cubicBezTo>
                  <a:pt x="819271" y="1440639"/>
                  <a:pt x="826787" y="1443403"/>
                  <a:pt x="831878" y="1448853"/>
                </a:cubicBezTo>
                <a:close/>
                <a:moveTo>
                  <a:pt x="832423" y="164538"/>
                </a:moveTo>
                <a:cubicBezTo>
                  <a:pt x="836798" y="176743"/>
                  <a:pt x="816822" y="196143"/>
                  <a:pt x="800040" y="204174"/>
                </a:cubicBezTo>
                <a:lnTo>
                  <a:pt x="786916" y="207348"/>
                </a:lnTo>
                <a:lnTo>
                  <a:pt x="787872" y="210594"/>
                </a:lnTo>
                <a:cubicBezTo>
                  <a:pt x="782139" y="212334"/>
                  <a:pt x="776305" y="213972"/>
                  <a:pt x="770471" y="215710"/>
                </a:cubicBezTo>
                <a:cubicBezTo>
                  <a:pt x="768527" y="207422"/>
                  <a:pt x="766583" y="199131"/>
                  <a:pt x="759624" y="200155"/>
                </a:cubicBezTo>
                <a:cubicBezTo>
                  <a:pt x="759727" y="190944"/>
                  <a:pt x="764844" y="199235"/>
                  <a:pt x="771189" y="196776"/>
                </a:cubicBezTo>
                <a:cubicBezTo>
                  <a:pt x="787461" y="191864"/>
                  <a:pt x="752766" y="185008"/>
                  <a:pt x="779376" y="181733"/>
                </a:cubicBezTo>
                <a:lnTo>
                  <a:pt x="779806" y="183192"/>
                </a:lnTo>
                <a:lnTo>
                  <a:pt x="811853" y="157067"/>
                </a:lnTo>
                <a:cubicBezTo>
                  <a:pt x="818811" y="158602"/>
                  <a:pt x="825156" y="166073"/>
                  <a:pt x="832423" y="164538"/>
                </a:cubicBezTo>
                <a:close/>
                <a:moveTo>
                  <a:pt x="842895" y="1126952"/>
                </a:moveTo>
                <a:cubicBezTo>
                  <a:pt x="843320" y="1130807"/>
                  <a:pt x="842776" y="1134607"/>
                  <a:pt x="840883" y="1138035"/>
                </a:cubicBezTo>
                <a:cubicBezTo>
                  <a:pt x="817958" y="1141719"/>
                  <a:pt x="794523" y="1146119"/>
                  <a:pt x="786129" y="1122785"/>
                </a:cubicBezTo>
                <a:cubicBezTo>
                  <a:pt x="799946" y="1136602"/>
                  <a:pt x="810487" y="1103340"/>
                  <a:pt x="792576" y="1102009"/>
                </a:cubicBezTo>
                <a:cubicBezTo>
                  <a:pt x="798667" y="1095561"/>
                  <a:pt x="802748" y="1092939"/>
                  <a:pt x="805562" y="1092763"/>
                </a:cubicBezTo>
                <a:cubicBezTo>
                  <a:pt x="814006" y="1092236"/>
                  <a:pt x="811050" y="1113727"/>
                  <a:pt x="816730" y="1120021"/>
                </a:cubicBezTo>
                <a:cubicBezTo>
                  <a:pt x="829830" y="1118997"/>
                  <a:pt x="825327" y="1108457"/>
                  <a:pt x="823177" y="1099246"/>
                </a:cubicBezTo>
                <a:cubicBezTo>
                  <a:pt x="831621" y="1103315"/>
                  <a:pt x="841619" y="1115385"/>
                  <a:pt x="842895" y="1126952"/>
                </a:cubicBezTo>
                <a:close/>
                <a:moveTo>
                  <a:pt x="862068" y="1081538"/>
                </a:moveTo>
                <a:cubicBezTo>
                  <a:pt x="851936" y="1085429"/>
                  <a:pt x="847740" y="1078163"/>
                  <a:pt x="837199" y="1082562"/>
                </a:cubicBezTo>
                <a:cubicBezTo>
                  <a:pt x="834999" y="1078162"/>
                  <a:pt x="835639" y="1075271"/>
                  <a:pt x="836598" y="1072546"/>
                </a:cubicBezTo>
                <a:cubicBezTo>
                  <a:pt x="837557" y="1069821"/>
                  <a:pt x="838837" y="1067262"/>
                  <a:pt x="837916" y="1063528"/>
                </a:cubicBezTo>
                <a:cubicBezTo>
                  <a:pt x="852653" y="1057284"/>
                  <a:pt x="859306" y="1065983"/>
                  <a:pt x="862068" y="1081538"/>
                </a:cubicBezTo>
                <a:close/>
                <a:moveTo>
                  <a:pt x="899355" y="240476"/>
                </a:moveTo>
                <a:cubicBezTo>
                  <a:pt x="898128" y="248767"/>
                  <a:pt x="882673" y="249996"/>
                  <a:pt x="873156" y="261867"/>
                </a:cubicBezTo>
                <a:cubicBezTo>
                  <a:pt x="876738" y="253372"/>
                  <a:pt x="874282" y="244162"/>
                  <a:pt x="870597" y="234951"/>
                </a:cubicBezTo>
                <a:cubicBezTo>
                  <a:pt x="875612" y="233363"/>
                  <a:pt x="880550" y="232801"/>
                  <a:pt x="885360" y="233607"/>
                </a:cubicBezTo>
                <a:cubicBezTo>
                  <a:pt x="890170" y="234412"/>
                  <a:pt x="894852" y="236587"/>
                  <a:pt x="899355" y="240476"/>
                </a:cubicBezTo>
                <a:close/>
                <a:moveTo>
                  <a:pt x="923654" y="1366657"/>
                </a:moveTo>
                <a:cubicBezTo>
                  <a:pt x="923526" y="1376316"/>
                  <a:pt x="918563" y="1386934"/>
                  <a:pt x="908431" y="1388572"/>
                </a:cubicBezTo>
                <a:cubicBezTo>
                  <a:pt x="904389" y="1379872"/>
                  <a:pt x="904798" y="1373604"/>
                  <a:pt x="906192" y="1367885"/>
                </a:cubicBezTo>
                <a:cubicBezTo>
                  <a:pt x="907587" y="1362167"/>
                  <a:pt x="909966" y="1356998"/>
                  <a:pt x="909863" y="1350500"/>
                </a:cubicBezTo>
                <a:cubicBezTo>
                  <a:pt x="919074" y="1348299"/>
                  <a:pt x="923782" y="1356998"/>
                  <a:pt x="923654" y="1366657"/>
                </a:cubicBezTo>
                <a:close/>
                <a:moveTo>
                  <a:pt x="929446" y="864773"/>
                </a:moveTo>
                <a:cubicBezTo>
                  <a:pt x="914913" y="876645"/>
                  <a:pt x="902426" y="869072"/>
                  <a:pt x="887995" y="879307"/>
                </a:cubicBezTo>
                <a:cubicBezTo>
                  <a:pt x="878733" y="871732"/>
                  <a:pt x="877403" y="864926"/>
                  <a:pt x="877902" y="858299"/>
                </a:cubicBezTo>
                <a:cubicBezTo>
                  <a:pt x="878401" y="851673"/>
                  <a:pt x="880729" y="845225"/>
                  <a:pt x="878785" y="838368"/>
                </a:cubicBezTo>
                <a:cubicBezTo>
                  <a:pt x="881139" y="837089"/>
                  <a:pt x="883365" y="837051"/>
                  <a:pt x="885513" y="837769"/>
                </a:cubicBezTo>
                <a:cubicBezTo>
                  <a:pt x="891961" y="839922"/>
                  <a:pt x="897719" y="848884"/>
                  <a:pt x="904167" y="851571"/>
                </a:cubicBezTo>
                <a:cubicBezTo>
                  <a:pt x="913479" y="847683"/>
                  <a:pt x="921872" y="852595"/>
                  <a:pt x="929446" y="864773"/>
                </a:cubicBezTo>
                <a:close/>
                <a:moveTo>
                  <a:pt x="984914" y="606459"/>
                </a:moveTo>
                <a:cubicBezTo>
                  <a:pt x="980310" y="598988"/>
                  <a:pt x="975296" y="595713"/>
                  <a:pt x="970178" y="594280"/>
                </a:cubicBezTo>
                <a:cubicBezTo>
                  <a:pt x="965163" y="597759"/>
                  <a:pt x="962374" y="601494"/>
                  <a:pt x="961607" y="605435"/>
                </a:cubicBezTo>
                <a:cubicBezTo>
                  <a:pt x="960839" y="609375"/>
                  <a:pt x="962093" y="613520"/>
                  <a:pt x="965164" y="617819"/>
                </a:cubicBezTo>
                <a:cubicBezTo>
                  <a:pt x="971302" y="618331"/>
                  <a:pt x="978058" y="612703"/>
                  <a:pt x="984914" y="606459"/>
                </a:cubicBezTo>
                <a:close/>
                <a:moveTo>
                  <a:pt x="1026469" y="485384"/>
                </a:moveTo>
                <a:cubicBezTo>
                  <a:pt x="1004131" y="513862"/>
                  <a:pt x="970569" y="505610"/>
                  <a:pt x="961703" y="484593"/>
                </a:cubicBezTo>
                <a:cubicBezTo>
                  <a:pt x="958748" y="477588"/>
                  <a:pt x="958537" y="469164"/>
                  <a:pt x="962400" y="460209"/>
                </a:cubicBezTo>
                <a:cubicBezTo>
                  <a:pt x="975193" y="447722"/>
                  <a:pt x="986963" y="445983"/>
                  <a:pt x="998529" y="445266"/>
                </a:cubicBezTo>
                <a:cubicBezTo>
                  <a:pt x="1007535" y="458571"/>
                  <a:pt x="1025852" y="472899"/>
                  <a:pt x="1026469" y="485384"/>
                </a:cubicBezTo>
                <a:close/>
                <a:moveTo>
                  <a:pt x="1031996" y="325935"/>
                </a:moveTo>
                <a:cubicBezTo>
                  <a:pt x="1033837" y="329721"/>
                  <a:pt x="1027798" y="332587"/>
                  <a:pt x="1030870" y="336476"/>
                </a:cubicBezTo>
                <a:cubicBezTo>
                  <a:pt x="1023295" y="342311"/>
                  <a:pt x="1015210" y="331256"/>
                  <a:pt x="1016132" y="324400"/>
                </a:cubicBezTo>
                <a:cubicBezTo>
                  <a:pt x="1019099" y="321227"/>
                  <a:pt x="1021607" y="322659"/>
                  <a:pt x="1024101" y="324361"/>
                </a:cubicBezTo>
                <a:cubicBezTo>
                  <a:pt x="1026596" y="326063"/>
                  <a:pt x="1029078" y="328033"/>
                  <a:pt x="1031996" y="325935"/>
                </a:cubicBezTo>
                <a:close/>
                <a:moveTo>
                  <a:pt x="1056965" y="893751"/>
                </a:moveTo>
                <a:cubicBezTo>
                  <a:pt x="1056018" y="899879"/>
                  <a:pt x="1052513" y="905763"/>
                  <a:pt x="1044785" y="911237"/>
                </a:cubicBezTo>
                <a:cubicBezTo>
                  <a:pt x="1033374" y="908372"/>
                  <a:pt x="1031788" y="901797"/>
                  <a:pt x="1032338" y="894403"/>
                </a:cubicBezTo>
                <a:cubicBezTo>
                  <a:pt x="1032889" y="887008"/>
                  <a:pt x="1035576" y="878795"/>
                  <a:pt x="1032710" y="872655"/>
                </a:cubicBezTo>
                <a:cubicBezTo>
                  <a:pt x="1036496" y="870301"/>
                  <a:pt x="1039950" y="871223"/>
                  <a:pt x="1043365" y="872540"/>
                </a:cubicBezTo>
                <a:cubicBezTo>
                  <a:pt x="1046781" y="873858"/>
                  <a:pt x="1050159" y="875571"/>
                  <a:pt x="1053793" y="874804"/>
                </a:cubicBezTo>
                <a:cubicBezTo>
                  <a:pt x="1056300" y="881252"/>
                  <a:pt x="1057912" y="887623"/>
                  <a:pt x="1056965" y="893751"/>
                </a:cubicBezTo>
                <a:close/>
                <a:moveTo>
                  <a:pt x="1088078" y="376901"/>
                </a:moveTo>
                <a:cubicBezTo>
                  <a:pt x="1083243" y="393328"/>
                  <a:pt x="1064589" y="387878"/>
                  <a:pt x="1060704" y="376484"/>
                </a:cubicBezTo>
                <a:cubicBezTo>
                  <a:pt x="1059409" y="372686"/>
                  <a:pt x="1059755" y="368227"/>
                  <a:pt x="1062800" y="363698"/>
                </a:cubicBezTo>
                <a:cubicBezTo>
                  <a:pt x="1072112" y="359809"/>
                  <a:pt x="1080505" y="364721"/>
                  <a:pt x="1088078" y="376901"/>
                </a:cubicBezTo>
                <a:close/>
                <a:moveTo>
                  <a:pt x="1098620" y="431347"/>
                </a:moveTo>
                <a:cubicBezTo>
                  <a:pt x="1104349" y="439023"/>
                  <a:pt x="1093400" y="447006"/>
                  <a:pt x="1086440" y="446084"/>
                </a:cubicBezTo>
                <a:cubicBezTo>
                  <a:pt x="1080709" y="438511"/>
                  <a:pt x="1091659" y="430426"/>
                  <a:pt x="1098620" y="431347"/>
                </a:cubicBezTo>
                <a:close/>
                <a:moveTo>
                  <a:pt x="1113663" y="283564"/>
                </a:moveTo>
                <a:cubicBezTo>
                  <a:pt x="1104862" y="275580"/>
                  <a:pt x="1115199" y="269440"/>
                  <a:pt x="1110491" y="261866"/>
                </a:cubicBezTo>
                <a:cubicBezTo>
                  <a:pt x="1103941" y="265141"/>
                  <a:pt x="1098517" y="257875"/>
                  <a:pt x="1091250" y="267906"/>
                </a:cubicBezTo>
                <a:cubicBezTo>
                  <a:pt x="1085212" y="257772"/>
                  <a:pt x="1077434" y="263710"/>
                  <a:pt x="1069655" y="271077"/>
                </a:cubicBezTo>
                <a:cubicBezTo>
                  <a:pt x="1071907" y="274047"/>
                  <a:pt x="1074262" y="276911"/>
                  <a:pt x="1076719" y="279879"/>
                </a:cubicBezTo>
                <a:cubicBezTo>
                  <a:pt x="1090022" y="270771"/>
                  <a:pt x="1100871" y="286634"/>
                  <a:pt x="1113663" y="283564"/>
                </a:cubicBezTo>
                <a:close/>
                <a:moveTo>
                  <a:pt x="1146823" y="852185"/>
                </a:moveTo>
                <a:cubicBezTo>
                  <a:pt x="1138226" y="858940"/>
                  <a:pt x="1126457" y="841338"/>
                  <a:pt x="1127275" y="834174"/>
                </a:cubicBezTo>
                <a:cubicBezTo>
                  <a:pt x="1129399" y="832459"/>
                  <a:pt x="1131727" y="832280"/>
                  <a:pt x="1134014" y="833087"/>
                </a:cubicBezTo>
                <a:cubicBezTo>
                  <a:pt x="1140874" y="835510"/>
                  <a:pt x="1147360" y="846812"/>
                  <a:pt x="1146823" y="852185"/>
                </a:cubicBezTo>
                <a:close/>
                <a:moveTo>
                  <a:pt x="1199600" y="1843388"/>
                </a:moveTo>
                <a:cubicBezTo>
                  <a:pt x="1184453" y="1855465"/>
                  <a:pt x="1180462" y="1850859"/>
                  <a:pt x="1163267" y="1847891"/>
                </a:cubicBezTo>
                <a:cubicBezTo>
                  <a:pt x="1159583" y="1837810"/>
                  <a:pt x="1159430" y="1829648"/>
                  <a:pt x="1162820" y="1823405"/>
                </a:cubicBezTo>
                <a:cubicBezTo>
                  <a:pt x="1166211" y="1817162"/>
                  <a:pt x="1173144" y="1812838"/>
                  <a:pt x="1183634" y="1810433"/>
                </a:cubicBezTo>
                <a:cubicBezTo>
                  <a:pt x="1192335" y="1815345"/>
                  <a:pt x="1196223" y="1828959"/>
                  <a:pt x="1199600" y="1843388"/>
                </a:cubicBezTo>
                <a:close/>
                <a:moveTo>
                  <a:pt x="1218117" y="612684"/>
                </a:moveTo>
                <a:cubicBezTo>
                  <a:pt x="1218925" y="610399"/>
                  <a:pt x="1218745" y="608071"/>
                  <a:pt x="1217031" y="605947"/>
                </a:cubicBezTo>
                <a:cubicBezTo>
                  <a:pt x="1209561" y="609221"/>
                  <a:pt x="1202805" y="605435"/>
                  <a:pt x="1194821" y="614338"/>
                </a:cubicBezTo>
                <a:cubicBezTo>
                  <a:pt x="1197689" y="618126"/>
                  <a:pt x="1194414" y="621400"/>
                  <a:pt x="1199018" y="625392"/>
                </a:cubicBezTo>
                <a:cubicBezTo>
                  <a:pt x="1204391" y="626006"/>
                  <a:pt x="1215694" y="619539"/>
                  <a:pt x="1218117" y="612684"/>
                </a:cubicBezTo>
                <a:close/>
                <a:moveTo>
                  <a:pt x="1219078" y="638184"/>
                </a:moveTo>
                <a:cubicBezTo>
                  <a:pt x="1197278" y="634092"/>
                  <a:pt x="1182336" y="642791"/>
                  <a:pt x="1163607" y="659268"/>
                </a:cubicBezTo>
                <a:cubicBezTo>
                  <a:pt x="1162072" y="676052"/>
                  <a:pt x="1172511" y="690995"/>
                  <a:pt x="1189705" y="691198"/>
                </a:cubicBezTo>
                <a:cubicBezTo>
                  <a:pt x="1212222" y="677280"/>
                  <a:pt x="1210787" y="669605"/>
                  <a:pt x="1214575" y="656403"/>
                </a:cubicBezTo>
                <a:cubicBezTo>
                  <a:pt x="1216417" y="649954"/>
                  <a:pt x="1222761" y="644325"/>
                  <a:pt x="1219078" y="638184"/>
                </a:cubicBezTo>
                <a:close/>
                <a:moveTo>
                  <a:pt x="1228184" y="1771557"/>
                </a:moveTo>
                <a:cubicBezTo>
                  <a:pt x="1228728" y="1776705"/>
                  <a:pt x="1228382" y="1781367"/>
                  <a:pt x="1226617" y="1785256"/>
                </a:cubicBezTo>
                <a:cubicBezTo>
                  <a:pt x="1197654" y="1792114"/>
                  <a:pt x="1164802" y="1748003"/>
                  <a:pt x="1183019" y="1722621"/>
                </a:cubicBezTo>
                <a:cubicBezTo>
                  <a:pt x="1172273" y="1718425"/>
                  <a:pt x="1162345" y="1713001"/>
                  <a:pt x="1152930" y="1706349"/>
                </a:cubicBezTo>
                <a:cubicBezTo>
                  <a:pt x="1150371" y="1695194"/>
                  <a:pt x="1170840" y="1696626"/>
                  <a:pt x="1165211" y="1683833"/>
                </a:cubicBezTo>
                <a:cubicBezTo>
                  <a:pt x="1174116" y="1685368"/>
                  <a:pt x="1179642" y="1693044"/>
                  <a:pt x="1183632" y="1703585"/>
                </a:cubicBezTo>
                <a:cubicBezTo>
                  <a:pt x="1191003" y="1713923"/>
                  <a:pt x="1205126" y="1711671"/>
                  <a:pt x="1213620" y="1719961"/>
                </a:cubicBezTo>
                <a:cubicBezTo>
                  <a:pt x="1216922" y="1736310"/>
                  <a:pt x="1226553" y="1756114"/>
                  <a:pt x="1228184" y="1771557"/>
                </a:cubicBezTo>
                <a:close/>
                <a:moveTo>
                  <a:pt x="1249986" y="622629"/>
                </a:moveTo>
                <a:cubicBezTo>
                  <a:pt x="1249986" y="612420"/>
                  <a:pt x="1240256" y="603765"/>
                  <a:pt x="1230772" y="605819"/>
                </a:cubicBezTo>
                <a:cubicBezTo>
                  <a:pt x="1227610" y="606503"/>
                  <a:pt x="1224476" y="608377"/>
                  <a:pt x="1221738" y="611780"/>
                </a:cubicBezTo>
                <a:cubicBezTo>
                  <a:pt x="1230437" y="622526"/>
                  <a:pt x="1239342" y="630713"/>
                  <a:pt x="1249986" y="622629"/>
                </a:cubicBezTo>
                <a:close/>
                <a:moveTo>
                  <a:pt x="1274924" y="785255"/>
                </a:moveTo>
                <a:cubicBezTo>
                  <a:pt x="1268937" y="784897"/>
                  <a:pt x="1267709" y="780676"/>
                  <a:pt x="1267952" y="776479"/>
                </a:cubicBezTo>
                <a:lnTo>
                  <a:pt x="1269306" y="770189"/>
                </a:lnTo>
                <a:lnTo>
                  <a:pt x="1257867" y="770720"/>
                </a:lnTo>
                <a:cubicBezTo>
                  <a:pt x="1252032" y="759461"/>
                  <a:pt x="1253465" y="748921"/>
                  <a:pt x="1250497" y="737971"/>
                </a:cubicBezTo>
                <a:cubicBezTo>
                  <a:pt x="1239546" y="738687"/>
                  <a:pt x="1236834" y="745953"/>
                  <a:pt x="1239009" y="754819"/>
                </a:cubicBezTo>
                <a:lnTo>
                  <a:pt x="1247117" y="766841"/>
                </a:lnTo>
                <a:lnTo>
                  <a:pt x="1249952" y="769659"/>
                </a:lnTo>
                <a:lnTo>
                  <a:pt x="1249330" y="770122"/>
                </a:lnTo>
                <a:lnTo>
                  <a:pt x="1256106" y="780170"/>
                </a:lnTo>
                <a:lnTo>
                  <a:pt x="1258011" y="780650"/>
                </a:lnTo>
                <a:cubicBezTo>
                  <a:pt x="1264152" y="781264"/>
                  <a:pt x="1270268" y="781929"/>
                  <a:pt x="1274924" y="785255"/>
                </a:cubicBezTo>
                <a:close/>
                <a:moveTo>
                  <a:pt x="1296222" y="550877"/>
                </a:moveTo>
                <a:lnTo>
                  <a:pt x="1284864" y="549020"/>
                </a:lnTo>
                <a:lnTo>
                  <a:pt x="1273743" y="544506"/>
                </a:lnTo>
                <a:lnTo>
                  <a:pt x="1271581" y="566135"/>
                </a:lnTo>
                <a:cubicBezTo>
                  <a:pt x="1275777" y="564191"/>
                  <a:pt x="1279948" y="562528"/>
                  <a:pt x="1284194" y="560174"/>
                </a:cubicBezTo>
                <a:close/>
                <a:moveTo>
                  <a:pt x="1319234" y="497024"/>
                </a:moveTo>
                <a:lnTo>
                  <a:pt x="1315587" y="501248"/>
                </a:lnTo>
                <a:lnTo>
                  <a:pt x="1315713" y="502312"/>
                </a:lnTo>
                <a:close/>
                <a:moveTo>
                  <a:pt x="1329472" y="542904"/>
                </a:moveTo>
                <a:cubicBezTo>
                  <a:pt x="1327068" y="535894"/>
                  <a:pt x="1322206" y="536994"/>
                  <a:pt x="1318420" y="540653"/>
                </a:cubicBezTo>
                <a:lnTo>
                  <a:pt x="1316263" y="546789"/>
                </a:lnTo>
                <a:lnTo>
                  <a:pt x="1315998" y="549350"/>
                </a:lnTo>
                <a:cubicBezTo>
                  <a:pt x="1309243" y="553956"/>
                  <a:pt x="1308731" y="559277"/>
                  <a:pt x="1314463" y="565214"/>
                </a:cubicBezTo>
                <a:lnTo>
                  <a:pt x="1317473" y="565204"/>
                </a:lnTo>
                <a:lnTo>
                  <a:pt x="1317717" y="563962"/>
                </a:lnTo>
                <a:cubicBezTo>
                  <a:pt x="1321414" y="560815"/>
                  <a:pt x="1326198" y="558819"/>
                  <a:pt x="1327119" y="556209"/>
                </a:cubicBezTo>
                <a:cubicBezTo>
                  <a:pt x="1327836" y="554162"/>
                  <a:pt x="1311562" y="543415"/>
                  <a:pt x="1329472" y="542904"/>
                </a:cubicBezTo>
                <a:close/>
                <a:moveTo>
                  <a:pt x="1378261" y="1400510"/>
                </a:moveTo>
                <a:cubicBezTo>
                  <a:pt x="1378491" y="1409130"/>
                  <a:pt x="1367725" y="1411778"/>
                  <a:pt x="1355981" y="1413850"/>
                </a:cubicBezTo>
                <a:cubicBezTo>
                  <a:pt x="1349739" y="1399114"/>
                  <a:pt x="1363658" y="1395430"/>
                  <a:pt x="1373995" y="1389698"/>
                </a:cubicBezTo>
                <a:cubicBezTo>
                  <a:pt x="1376886" y="1394099"/>
                  <a:pt x="1378185" y="1397636"/>
                  <a:pt x="1378261" y="1400510"/>
                </a:cubicBezTo>
                <a:close/>
                <a:moveTo>
                  <a:pt x="1429626" y="446641"/>
                </a:moveTo>
                <a:lnTo>
                  <a:pt x="1425736" y="446322"/>
                </a:lnTo>
                <a:cubicBezTo>
                  <a:pt x="1422874" y="445616"/>
                  <a:pt x="1420430" y="444145"/>
                  <a:pt x="1418920" y="440972"/>
                </a:cubicBezTo>
                <a:lnTo>
                  <a:pt x="1417094" y="434875"/>
                </a:lnTo>
                <a:lnTo>
                  <a:pt x="1412994" y="437028"/>
                </a:lnTo>
                <a:cubicBezTo>
                  <a:pt x="1407877" y="439075"/>
                  <a:pt x="1402581" y="441787"/>
                  <a:pt x="1398180" y="448234"/>
                </a:cubicBezTo>
                <a:cubicBezTo>
                  <a:pt x="1385386" y="442811"/>
                  <a:pt x="1371672" y="447007"/>
                  <a:pt x="1358879" y="441583"/>
                </a:cubicBezTo>
                <a:cubicBezTo>
                  <a:pt x="1354070" y="435749"/>
                  <a:pt x="1349361" y="429915"/>
                  <a:pt x="1344653" y="424185"/>
                </a:cubicBezTo>
                <a:cubicBezTo>
                  <a:pt x="1327869" y="441071"/>
                  <a:pt x="1314463" y="424082"/>
                  <a:pt x="1297371" y="443424"/>
                </a:cubicBezTo>
                <a:cubicBezTo>
                  <a:pt x="1289388" y="442913"/>
                  <a:pt x="1281713" y="440149"/>
                  <a:pt x="1273320" y="443630"/>
                </a:cubicBezTo>
                <a:cubicBezTo>
                  <a:pt x="1272501" y="453352"/>
                  <a:pt x="1289797" y="464815"/>
                  <a:pt x="1283554" y="474025"/>
                </a:cubicBezTo>
                <a:cubicBezTo>
                  <a:pt x="1275878" y="479859"/>
                  <a:pt x="1270146" y="466043"/>
                  <a:pt x="1262471" y="471877"/>
                </a:cubicBezTo>
                <a:cubicBezTo>
                  <a:pt x="1261346" y="486920"/>
                  <a:pt x="1264211" y="502272"/>
                  <a:pt x="1260528" y="517009"/>
                </a:cubicBezTo>
                <a:lnTo>
                  <a:pt x="1266327" y="527946"/>
                </a:lnTo>
                <a:lnTo>
                  <a:pt x="1278854" y="516533"/>
                </a:lnTo>
                <a:lnTo>
                  <a:pt x="1298010" y="509749"/>
                </a:lnTo>
                <a:lnTo>
                  <a:pt x="1299417" y="475664"/>
                </a:lnTo>
                <a:cubicBezTo>
                  <a:pt x="1303920" y="469829"/>
                  <a:pt x="1301669" y="463484"/>
                  <a:pt x="1309243" y="457957"/>
                </a:cubicBezTo>
                <a:cubicBezTo>
                  <a:pt x="1317226" y="458468"/>
                  <a:pt x="1323980" y="470750"/>
                  <a:pt x="1331144" y="478835"/>
                </a:cubicBezTo>
                <a:lnTo>
                  <a:pt x="1326726" y="487159"/>
                </a:lnTo>
                <a:lnTo>
                  <a:pt x="1359396" y="481691"/>
                </a:lnTo>
                <a:cubicBezTo>
                  <a:pt x="1369003" y="479554"/>
                  <a:pt x="1377984" y="476177"/>
                  <a:pt x="1389345" y="468603"/>
                </a:cubicBezTo>
                <a:cubicBezTo>
                  <a:pt x="1396201" y="473926"/>
                  <a:pt x="1401523" y="481908"/>
                  <a:pt x="1403672" y="495827"/>
                </a:cubicBezTo>
                <a:lnTo>
                  <a:pt x="1411008" y="486743"/>
                </a:lnTo>
                <a:lnTo>
                  <a:pt x="1410360" y="486920"/>
                </a:lnTo>
                <a:cubicBezTo>
                  <a:pt x="1411076" y="477198"/>
                  <a:pt x="1407187" y="467066"/>
                  <a:pt x="1410666" y="457651"/>
                </a:cubicBezTo>
                <a:cubicBezTo>
                  <a:pt x="1414248" y="452994"/>
                  <a:pt x="1417498" y="451561"/>
                  <a:pt x="1420696" y="450588"/>
                </a:cubicBezTo>
                <a:close/>
                <a:moveTo>
                  <a:pt x="1448908" y="457345"/>
                </a:moveTo>
                <a:cubicBezTo>
                  <a:pt x="1447424" y="448237"/>
                  <a:pt x="1441437" y="447316"/>
                  <a:pt x="1435066" y="447086"/>
                </a:cubicBezTo>
                <a:lnTo>
                  <a:pt x="1430783" y="446735"/>
                </a:lnTo>
                <a:lnTo>
                  <a:pt x="1439783" y="457744"/>
                </a:lnTo>
                <a:close/>
                <a:moveTo>
                  <a:pt x="1459187" y="416379"/>
                </a:moveTo>
                <a:lnTo>
                  <a:pt x="1443415" y="396857"/>
                </a:lnTo>
                <a:lnTo>
                  <a:pt x="1440719" y="400976"/>
                </a:lnTo>
                <a:lnTo>
                  <a:pt x="1440772" y="400980"/>
                </a:lnTo>
                <a:cubicBezTo>
                  <a:pt x="1448806" y="404025"/>
                  <a:pt x="1454998" y="410421"/>
                  <a:pt x="1457710" y="423265"/>
                </a:cubicBezTo>
                <a:close/>
                <a:moveTo>
                  <a:pt x="1466811" y="975316"/>
                </a:moveTo>
                <a:lnTo>
                  <a:pt x="1466811" y="1071699"/>
                </a:lnTo>
                <a:lnTo>
                  <a:pt x="1445147" y="1075515"/>
                </a:lnTo>
                <a:cubicBezTo>
                  <a:pt x="1432226" y="1070795"/>
                  <a:pt x="1420866" y="1059844"/>
                  <a:pt x="1414930" y="1045105"/>
                </a:cubicBezTo>
                <a:cubicBezTo>
                  <a:pt x="1406846" y="1016450"/>
                  <a:pt x="1438061" y="1009081"/>
                  <a:pt x="1419331" y="974591"/>
                </a:cubicBezTo>
                <a:cubicBezTo>
                  <a:pt x="1429207" y="969142"/>
                  <a:pt x="1438744" y="967242"/>
                  <a:pt x="1447424" y="967915"/>
                </a:cubicBezTo>
                <a:close/>
                <a:moveTo>
                  <a:pt x="1466811" y="0"/>
                </a:moveTo>
                <a:lnTo>
                  <a:pt x="1466811" y="879251"/>
                </a:lnTo>
                <a:lnTo>
                  <a:pt x="1466614" y="879103"/>
                </a:lnTo>
                <a:cubicBezTo>
                  <a:pt x="1464157" y="879718"/>
                  <a:pt x="1458732" y="885143"/>
                  <a:pt x="1462520" y="886576"/>
                </a:cubicBezTo>
                <a:cubicBezTo>
                  <a:pt x="1450649" y="882073"/>
                  <a:pt x="1463646" y="866925"/>
                  <a:pt x="1447579" y="878389"/>
                </a:cubicBezTo>
                <a:cubicBezTo>
                  <a:pt x="1441541" y="871327"/>
                  <a:pt x="1445121" y="846969"/>
                  <a:pt x="1432842" y="851676"/>
                </a:cubicBezTo>
                <a:cubicBezTo>
                  <a:pt x="1430614" y="840161"/>
                  <a:pt x="1438635" y="848739"/>
                  <a:pt x="1447361" y="848740"/>
                </a:cubicBezTo>
                <a:lnTo>
                  <a:pt x="1450988" y="847088"/>
                </a:lnTo>
                <a:lnTo>
                  <a:pt x="1435687" y="827921"/>
                </a:lnTo>
                <a:lnTo>
                  <a:pt x="1416772" y="818619"/>
                </a:lnTo>
                <a:cubicBezTo>
                  <a:pt x="1418205" y="824632"/>
                  <a:pt x="1415020" y="828361"/>
                  <a:pt x="1409551" y="831137"/>
                </a:cubicBezTo>
                <a:lnTo>
                  <a:pt x="1391811" y="836902"/>
                </a:lnTo>
                <a:lnTo>
                  <a:pt x="1380679" y="873781"/>
                </a:lnTo>
                <a:cubicBezTo>
                  <a:pt x="1369831" y="884220"/>
                  <a:pt x="1360364" y="881099"/>
                  <a:pt x="1351217" y="874868"/>
                </a:cubicBezTo>
                <a:lnTo>
                  <a:pt x="1342290" y="868067"/>
                </a:lnTo>
                <a:lnTo>
                  <a:pt x="1340973" y="876174"/>
                </a:lnTo>
                <a:cubicBezTo>
                  <a:pt x="1341089" y="880690"/>
                  <a:pt x="1341652" y="884886"/>
                  <a:pt x="1341959" y="884732"/>
                </a:cubicBezTo>
                <a:cubicBezTo>
                  <a:pt x="1334590" y="888213"/>
                  <a:pt x="1337045" y="875624"/>
                  <a:pt x="1332748" y="874908"/>
                </a:cubicBezTo>
                <a:cubicBezTo>
                  <a:pt x="1318625" y="872656"/>
                  <a:pt x="1309822" y="892102"/>
                  <a:pt x="1298053" y="885143"/>
                </a:cubicBezTo>
                <a:cubicBezTo>
                  <a:pt x="1293141" y="871121"/>
                  <a:pt x="1288945" y="857510"/>
                  <a:pt x="1293652" y="848708"/>
                </a:cubicBezTo>
                <a:cubicBezTo>
                  <a:pt x="1287922" y="841340"/>
                  <a:pt x="1280451" y="837246"/>
                  <a:pt x="1271239" y="836529"/>
                </a:cubicBezTo>
                <a:cubicBezTo>
                  <a:pt x="1272007" y="818261"/>
                  <a:pt x="1267197" y="803575"/>
                  <a:pt x="1257615" y="795784"/>
                </a:cubicBezTo>
                <a:lnTo>
                  <a:pt x="1256021" y="795239"/>
                </a:lnTo>
                <a:lnTo>
                  <a:pt x="1255986" y="795846"/>
                </a:lnTo>
                <a:cubicBezTo>
                  <a:pt x="1254975" y="800630"/>
                  <a:pt x="1252442" y="805262"/>
                  <a:pt x="1245994" y="809509"/>
                </a:cubicBezTo>
                <a:lnTo>
                  <a:pt x="1231333" y="792008"/>
                </a:lnTo>
                <a:lnTo>
                  <a:pt x="1215361" y="796411"/>
                </a:lnTo>
                <a:cubicBezTo>
                  <a:pt x="1213774" y="791498"/>
                  <a:pt x="1215117" y="788185"/>
                  <a:pt x="1217926" y="785671"/>
                </a:cubicBezTo>
                <a:lnTo>
                  <a:pt x="1223558" y="782726"/>
                </a:lnTo>
                <a:lnTo>
                  <a:pt x="1223402" y="782540"/>
                </a:lnTo>
                <a:cubicBezTo>
                  <a:pt x="1215752" y="774635"/>
                  <a:pt x="1208026" y="767394"/>
                  <a:pt x="1200350" y="759565"/>
                </a:cubicBezTo>
                <a:cubicBezTo>
                  <a:pt x="1189296" y="758337"/>
                  <a:pt x="1192571" y="772255"/>
                  <a:pt x="1192980" y="780136"/>
                </a:cubicBezTo>
                <a:cubicBezTo>
                  <a:pt x="1178857" y="776657"/>
                  <a:pt x="1169134" y="775531"/>
                  <a:pt x="1148563" y="796920"/>
                </a:cubicBezTo>
                <a:cubicBezTo>
                  <a:pt x="1140274" y="790780"/>
                  <a:pt x="1131164" y="793441"/>
                  <a:pt x="1122158" y="794259"/>
                </a:cubicBezTo>
                <a:cubicBezTo>
                  <a:pt x="1114994" y="786174"/>
                  <a:pt x="1108240" y="773893"/>
                  <a:pt x="1100256" y="773381"/>
                </a:cubicBezTo>
                <a:cubicBezTo>
                  <a:pt x="1088795" y="772255"/>
                  <a:pt x="1076410" y="780443"/>
                  <a:pt x="1065152" y="777781"/>
                </a:cubicBezTo>
                <a:cubicBezTo>
                  <a:pt x="1053793" y="782797"/>
                  <a:pt x="1065256" y="790268"/>
                  <a:pt x="1060649" y="796000"/>
                </a:cubicBezTo>
                <a:cubicBezTo>
                  <a:pt x="1039465" y="820255"/>
                  <a:pt x="1015925" y="820050"/>
                  <a:pt x="1003030" y="838165"/>
                </a:cubicBezTo>
                <a:cubicBezTo>
                  <a:pt x="996377" y="834072"/>
                  <a:pt x="989008" y="836733"/>
                  <a:pt x="981434" y="841338"/>
                </a:cubicBezTo>
                <a:cubicBezTo>
                  <a:pt x="972120" y="827930"/>
                  <a:pt x="961684" y="825372"/>
                  <a:pt x="950835" y="827521"/>
                </a:cubicBezTo>
                <a:cubicBezTo>
                  <a:pt x="926373" y="796920"/>
                  <a:pt x="897922" y="805619"/>
                  <a:pt x="871415" y="795488"/>
                </a:cubicBezTo>
                <a:cubicBezTo>
                  <a:pt x="861180" y="782898"/>
                  <a:pt x="850845" y="770311"/>
                  <a:pt x="840610" y="757723"/>
                </a:cubicBezTo>
                <a:cubicBezTo>
                  <a:pt x="830887" y="746976"/>
                  <a:pt x="847671" y="738892"/>
                  <a:pt x="835595" y="727839"/>
                </a:cubicBezTo>
                <a:cubicBezTo>
                  <a:pt x="824029" y="710132"/>
                  <a:pt x="807656" y="740529"/>
                  <a:pt x="795169" y="731727"/>
                </a:cubicBezTo>
                <a:cubicBezTo>
                  <a:pt x="784422" y="736845"/>
                  <a:pt x="796090" y="744315"/>
                  <a:pt x="785344" y="749433"/>
                </a:cubicBezTo>
                <a:cubicBezTo>
                  <a:pt x="769889" y="767138"/>
                  <a:pt x="747783" y="767958"/>
                  <a:pt x="747067" y="785559"/>
                </a:cubicBezTo>
                <a:cubicBezTo>
                  <a:pt x="735911" y="790166"/>
                  <a:pt x="724859" y="794465"/>
                  <a:pt x="714318" y="792930"/>
                </a:cubicBezTo>
                <a:cubicBezTo>
                  <a:pt x="706233" y="801935"/>
                  <a:pt x="709610" y="812067"/>
                  <a:pt x="698249" y="820664"/>
                </a:cubicBezTo>
                <a:cubicBezTo>
                  <a:pt x="688629" y="810635"/>
                  <a:pt x="676961" y="820664"/>
                  <a:pt x="668161" y="801629"/>
                </a:cubicBezTo>
                <a:cubicBezTo>
                  <a:pt x="685763" y="779419"/>
                  <a:pt x="690573" y="755880"/>
                  <a:pt x="693849" y="732239"/>
                </a:cubicBezTo>
                <a:cubicBezTo>
                  <a:pt x="681466" y="720981"/>
                  <a:pt x="684025" y="716785"/>
                  <a:pt x="683614" y="701843"/>
                </a:cubicBezTo>
                <a:cubicBezTo>
                  <a:pt x="682999" y="682090"/>
                  <a:pt x="700604" y="657017"/>
                  <a:pt x="725165" y="634092"/>
                </a:cubicBezTo>
                <a:cubicBezTo>
                  <a:pt x="731102" y="628564"/>
                  <a:pt x="750139" y="628052"/>
                  <a:pt x="743075" y="614544"/>
                </a:cubicBezTo>
                <a:cubicBezTo>
                  <a:pt x="730079" y="605332"/>
                  <a:pt x="729670" y="624369"/>
                  <a:pt x="717489" y="630611"/>
                </a:cubicBezTo>
                <a:cubicBezTo>
                  <a:pt x="709508" y="639413"/>
                  <a:pt x="703366" y="629998"/>
                  <a:pt x="696408" y="628463"/>
                </a:cubicBezTo>
                <a:cubicBezTo>
                  <a:pt x="688629" y="634807"/>
                  <a:pt x="680953" y="641154"/>
                  <a:pt x="673176" y="647395"/>
                </a:cubicBezTo>
                <a:cubicBezTo>
                  <a:pt x="660280" y="642586"/>
                  <a:pt x="646258" y="649751"/>
                  <a:pt x="634388" y="635422"/>
                </a:cubicBezTo>
                <a:cubicBezTo>
                  <a:pt x="626813" y="631533"/>
                  <a:pt x="618524" y="633580"/>
                  <a:pt x="609825" y="640948"/>
                </a:cubicBezTo>
                <a:cubicBezTo>
                  <a:pt x="603990" y="620787"/>
                  <a:pt x="617296" y="602569"/>
                  <a:pt x="605116" y="581793"/>
                </a:cubicBezTo>
                <a:cubicBezTo>
                  <a:pt x="608494" y="574118"/>
                  <a:pt x="613406" y="566647"/>
                  <a:pt x="610131" y="558254"/>
                </a:cubicBezTo>
                <a:cubicBezTo>
                  <a:pt x="597748" y="540242"/>
                  <a:pt x="582602" y="549350"/>
                  <a:pt x="569500" y="538196"/>
                </a:cubicBezTo>
                <a:cubicBezTo>
                  <a:pt x="554354" y="516191"/>
                  <a:pt x="540743" y="494392"/>
                  <a:pt x="520171" y="471877"/>
                </a:cubicBezTo>
                <a:cubicBezTo>
                  <a:pt x="512086" y="453250"/>
                  <a:pt x="521194" y="436466"/>
                  <a:pt x="514953" y="418043"/>
                </a:cubicBezTo>
                <a:cubicBezTo>
                  <a:pt x="535217" y="405865"/>
                  <a:pt x="528973" y="391025"/>
                  <a:pt x="529791" y="376902"/>
                </a:cubicBezTo>
                <a:cubicBezTo>
                  <a:pt x="516385" y="360424"/>
                  <a:pt x="502875" y="343947"/>
                  <a:pt x="489469" y="327470"/>
                </a:cubicBezTo>
                <a:lnTo>
                  <a:pt x="488038" y="320021"/>
                </a:lnTo>
                <a:lnTo>
                  <a:pt x="468353" y="342516"/>
                </a:lnTo>
                <a:cubicBezTo>
                  <a:pt x="461598" y="326705"/>
                  <a:pt x="463926" y="315856"/>
                  <a:pt x="470131" y="307119"/>
                </a:cubicBezTo>
                <a:lnTo>
                  <a:pt x="483268" y="295190"/>
                </a:lnTo>
                <a:lnTo>
                  <a:pt x="479029" y="273124"/>
                </a:lnTo>
                <a:lnTo>
                  <a:pt x="480490" y="258628"/>
                </a:lnTo>
                <a:lnTo>
                  <a:pt x="476105" y="257879"/>
                </a:lnTo>
                <a:cubicBezTo>
                  <a:pt x="470732" y="255576"/>
                  <a:pt x="465538" y="251430"/>
                  <a:pt x="460472" y="250816"/>
                </a:cubicBezTo>
                <a:cubicBezTo>
                  <a:pt x="454945" y="250202"/>
                  <a:pt x="448702" y="256343"/>
                  <a:pt x="443073" y="255934"/>
                </a:cubicBezTo>
                <a:cubicBezTo>
                  <a:pt x="441333" y="255831"/>
                  <a:pt x="434680" y="246007"/>
                  <a:pt x="433861" y="246108"/>
                </a:cubicBezTo>
                <a:cubicBezTo>
                  <a:pt x="430792" y="246519"/>
                  <a:pt x="426492" y="252148"/>
                  <a:pt x="429768" y="253580"/>
                </a:cubicBezTo>
                <a:cubicBezTo>
                  <a:pt x="422808" y="250510"/>
                  <a:pt x="428438" y="237820"/>
                  <a:pt x="411346" y="233828"/>
                </a:cubicBezTo>
                <a:cubicBezTo>
                  <a:pt x="406638" y="232702"/>
                  <a:pt x="396303" y="252045"/>
                  <a:pt x="388216" y="240582"/>
                </a:cubicBezTo>
                <a:cubicBezTo>
                  <a:pt x="380745" y="229017"/>
                  <a:pt x="399167" y="217351"/>
                  <a:pt x="377266" y="224924"/>
                </a:cubicBezTo>
                <a:cubicBezTo>
                  <a:pt x="371637" y="212131"/>
                  <a:pt x="392106" y="213563"/>
                  <a:pt x="389548" y="202510"/>
                </a:cubicBezTo>
                <a:cubicBezTo>
                  <a:pt x="385760" y="195449"/>
                  <a:pt x="376039" y="199952"/>
                  <a:pt x="377675" y="205786"/>
                </a:cubicBezTo>
                <a:cubicBezTo>
                  <a:pt x="360993" y="193197"/>
                  <a:pt x="409811" y="174980"/>
                  <a:pt x="398758" y="149292"/>
                </a:cubicBezTo>
                <a:cubicBezTo>
                  <a:pt x="387807" y="130050"/>
                  <a:pt x="384327" y="152772"/>
                  <a:pt x="362323" y="153692"/>
                </a:cubicBezTo>
                <a:cubicBezTo>
                  <a:pt x="351578" y="160754"/>
                  <a:pt x="369283" y="183373"/>
                  <a:pt x="346051" y="183576"/>
                </a:cubicBezTo>
                <a:cubicBezTo>
                  <a:pt x="327219" y="173445"/>
                  <a:pt x="346051" y="158912"/>
                  <a:pt x="339910" y="141411"/>
                </a:cubicBezTo>
                <a:cubicBezTo>
                  <a:pt x="338478" y="120327"/>
                  <a:pt x="314223" y="141002"/>
                  <a:pt x="314017" y="117565"/>
                </a:cubicBezTo>
                <a:cubicBezTo>
                  <a:pt x="328654" y="114187"/>
                  <a:pt x="342468" y="110298"/>
                  <a:pt x="339500" y="97505"/>
                </a:cubicBezTo>
                <a:cubicBezTo>
                  <a:pt x="347074" y="101395"/>
                  <a:pt x="354544" y="105489"/>
                  <a:pt x="362017" y="109786"/>
                </a:cubicBezTo>
                <a:cubicBezTo>
                  <a:pt x="376754" y="104874"/>
                  <a:pt x="363653" y="84814"/>
                  <a:pt x="378392" y="79800"/>
                </a:cubicBezTo>
                <a:cubicBezTo>
                  <a:pt x="374913" y="68337"/>
                  <a:pt x="360379" y="77138"/>
                  <a:pt x="359970" y="60048"/>
                </a:cubicBezTo>
                <a:cubicBezTo>
                  <a:pt x="353011" y="67621"/>
                  <a:pt x="344209" y="74068"/>
                  <a:pt x="349428" y="88294"/>
                </a:cubicBezTo>
                <a:cubicBezTo>
                  <a:pt x="341036" y="88806"/>
                  <a:pt x="340423" y="75194"/>
                  <a:pt x="336839" y="66904"/>
                </a:cubicBezTo>
                <a:cubicBezTo>
                  <a:pt x="355775" y="65880"/>
                  <a:pt x="350861" y="51860"/>
                  <a:pt x="369897" y="50940"/>
                </a:cubicBezTo>
                <a:cubicBezTo>
                  <a:pt x="364167" y="31597"/>
                  <a:pt x="342162" y="42443"/>
                  <a:pt x="332439" y="30573"/>
                </a:cubicBezTo>
                <a:cubicBezTo>
                  <a:pt x="319646" y="7852"/>
                  <a:pt x="363653" y="31597"/>
                  <a:pt x="356285" y="4679"/>
                </a:cubicBezTo>
                <a:cubicBezTo>
                  <a:pt x="364985" y="15324"/>
                  <a:pt x="383919" y="7443"/>
                  <a:pt x="387909" y="26785"/>
                </a:cubicBezTo>
                <a:cubicBezTo>
                  <a:pt x="393385" y="22897"/>
                  <a:pt x="396737" y="17850"/>
                  <a:pt x="399132" y="12280"/>
                </a:cubicBezTo>
                <a:lnTo>
                  <a:pt x="402949" y="3"/>
                </a:lnTo>
                <a:lnTo>
                  <a:pt x="414321" y="3"/>
                </a:lnTo>
                <a:lnTo>
                  <a:pt x="409402" y="14198"/>
                </a:lnTo>
                <a:cubicBezTo>
                  <a:pt x="414520" y="31493"/>
                  <a:pt x="426903" y="35485"/>
                  <a:pt x="441129" y="36303"/>
                </a:cubicBezTo>
                <a:cubicBezTo>
                  <a:pt x="465076" y="102316"/>
                  <a:pt x="533136" y="87168"/>
                  <a:pt x="553195" y="160447"/>
                </a:cubicBezTo>
                <a:cubicBezTo>
                  <a:pt x="570900" y="147449"/>
                  <a:pt x="547465" y="112038"/>
                  <a:pt x="574278" y="103954"/>
                </a:cubicBezTo>
                <a:cubicBezTo>
                  <a:pt x="585742" y="128003"/>
                  <a:pt x="574074" y="139467"/>
                  <a:pt x="585536" y="163518"/>
                </a:cubicBezTo>
                <a:cubicBezTo>
                  <a:pt x="618184" y="158707"/>
                  <a:pt x="613681" y="133530"/>
                  <a:pt x="629135" y="119304"/>
                </a:cubicBezTo>
                <a:cubicBezTo>
                  <a:pt x="657381" y="102110"/>
                  <a:pt x="676110" y="133735"/>
                  <a:pt x="673756" y="99860"/>
                </a:cubicBezTo>
                <a:cubicBezTo>
                  <a:pt x="703947" y="114495"/>
                  <a:pt x="681944" y="181223"/>
                  <a:pt x="721448" y="155022"/>
                </a:cubicBezTo>
                <a:cubicBezTo>
                  <a:pt x="718378" y="165974"/>
                  <a:pt x="722882" y="179892"/>
                  <a:pt x="707531" y="171706"/>
                </a:cubicBezTo>
                <a:lnTo>
                  <a:pt x="706926" y="176869"/>
                </a:lnTo>
                <a:lnTo>
                  <a:pt x="714964" y="183568"/>
                </a:lnTo>
                <a:cubicBezTo>
                  <a:pt x="721603" y="195753"/>
                  <a:pt x="712987" y="212256"/>
                  <a:pt x="710530" y="224614"/>
                </a:cubicBezTo>
                <a:cubicBezTo>
                  <a:pt x="716059" y="231368"/>
                  <a:pt x="721583" y="238123"/>
                  <a:pt x="727111" y="244981"/>
                </a:cubicBezTo>
                <a:cubicBezTo>
                  <a:pt x="720662" y="256442"/>
                  <a:pt x="732943" y="267803"/>
                  <a:pt x="736832" y="280596"/>
                </a:cubicBezTo>
                <a:cubicBezTo>
                  <a:pt x="738573" y="286326"/>
                  <a:pt x="740416" y="291444"/>
                  <a:pt x="735196" y="296458"/>
                </a:cubicBezTo>
                <a:cubicBezTo>
                  <a:pt x="746248" y="301167"/>
                  <a:pt x="758837" y="290626"/>
                  <a:pt x="771324" y="281517"/>
                </a:cubicBezTo>
                <a:cubicBezTo>
                  <a:pt x="784320" y="291854"/>
                  <a:pt x="807962" y="311709"/>
                  <a:pt x="798751" y="326958"/>
                </a:cubicBezTo>
                <a:cubicBezTo>
                  <a:pt x="787290" y="344254"/>
                  <a:pt x="779716" y="322147"/>
                  <a:pt x="768356" y="337193"/>
                </a:cubicBezTo>
                <a:cubicBezTo>
                  <a:pt x="772448" y="348654"/>
                  <a:pt x="777464" y="338113"/>
                  <a:pt x="784218" y="338829"/>
                </a:cubicBezTo>
                <a:cubicBezTo>
                  <a:pt x="788414" y="339238"/>
                  <a:pt x="798957" y="352236"/>
                  <a:pt x="807656" y="343843"/>
                </a:cubicBezTo>
                <a:cubicBezTo>
                  <a:pt x="817173" y="354795"/>
                  <a:pt x="828226" y="351520"/>
                  <a:pt x="838769" y="352339"/>
                </a:cubicBezTo>
                <a:cubicBezTo>
                  <a:pt x="847569" y="341696"/>
                  <a:pt x="862000" y="331564"/>
                  <a:pt x="865991" y="320406"/>
                </a:cubicBezTo>
                <a:cubicBezTo>
                  <a:pt x="900891" y="317951"/>
                  <a:pt x="901506" y="359195"/>
                  <a:pt x="907646" y="383246"/>
                </a:cubicBezTo>
                <a:cubicBezTo>
                  <a:pt x="898536" y="394299"/>
                  <a:pt x="892192" y="377311"/>
                  <a:pt x="883595" y="383452"/>
                </a:cubicBezTo>
                <a:cubicBezTo>
                  <a:pt x="873667" y="392151"/>
                  <a:pt x="877350" y="402386"/>
                  <a:pt x="867424" y="411083"/>
                </a:cubicBezTo>
                <a:cubicBezTo>
                  <a:pt x="860670" y="407604"/>
                  <a:pt x="853915" y="404431"/>
                  <a:pt x="847366" y="398392"/>
                </a:cubicBezTo>
                <a:cubicBezTo>
                  <a:pt x="838563" y="407298"/>
                  <a:pt x="856474" y="418862"/>
                  <a:pt x="862921" y="429302"/>
                </a:cubicBezTo>
                <a:cubicBezTo>
                  <a:pt x="871723" y="430325"/>
                  <a:pt x="881649" y="420091"/>
                  <a:pt x="890348" y="421420"/>
                </a:cubicBezTo>
                <a:cubicBezTo>
                  <a:pt x="894340" y="426332"/>
                  <a:pt x="898230" y="431143"/>
                  <a:pt x="902221" y="435955"/>
                </a:cubicBezTo>
                <a:cubicBezTo>
                  <a:pt x="901709" y="443015"/>
                  <a:pt x="891987" y="449157"/>
                  <a:pt x="884310" y="455501"/>
                </a:cubicBezTo>
                <a:cubicBezTo>
                  <a:pt x="869777" y="443220"/>
                  <a:pt x="843475" y="428993"/>
                  <a:pt x="834470" y="447825"/>
                </a:cubicBezTo>
                <a:cubicBezTo>
                  <a:pt x="830068" y="459697"/>
                  <a:pt x="849616" y="453045"/>
                  <a:pt x="853915" y="465838"/>
                </a:cubicBezTo>
                <a:cubicBezTo>
                  <a:pt x="860977" y="474538"/>
                  <a:pt x="854426" y="481905"/>
                  <a:pt x="859442" y="490401"/>
                </a:cubicBezTo>
                <a:cubicBezTo>
                  <a:pt x="866094" y="503706"/>
                  <a:pt x="874997" y="494904"/>
                  <a:pt x="882366" y="500737"/>
                </a:cubicBezTo>
                <a:cubicBezTo>
                  <a:pt x="913171" y="530417"/>
                  <a:pt x="940292" y="595507"/>
                  <a:pt x="977853" y="558356"/>
                </a:cubicBezTo>
                <a:cubicBezTo>
                  <a:pt x="982869" y="561427"/>
                  <a:pt x="988087" y="562144"/>
                  <a:pt x="993204" y="565214"/>
                </a:cubicBezTo>
                <a:cubicBezTo>
                  <a:pt x="1004257" y="551091"/>
                  <a:pt x="1022270" y="554059"/>
                  <a:pt x="1025136" y="539116"/>
                </a:cubicBezTo>
                <a:cubicBezTo>
                  <a:pt x="1038236" y="532361"/>
                  <a:pt x="1049903" y="540549"/>
                  <a:pt x="1063719" y="527040"/>
                </a:cubicBezTo>
                <a:cubicBezTo>
                  <a:pt x="1077331" y="533590"/>
                  <a:pt x="1091454" y="533896"/>
                  <a:pt x="1105988" y="531338"/>
                </a:cubicBezTo>
                <a:cubicBezTo>
                  <a:pt x="1111413" y="539014"/>
                  <a:pt x="1117859" y="536763"/>
                  <a:pt x="1124206" y="535841"/>
                </a:cubicBezTo>
                <a:cubicBezTo>
                  <a:pt x="1128196" y="540651"/>
                  <a:pt x="1132084" y="545563"/>
                  <a:pt x="1136077" y="550374"/>
                </a:cubicBezTo>
                <a:cubicBezTo>
                  <a:pt x="1143036" y="551295"/>
                  <a:pt x="1151020" y="542903"/>
                  <a:pt x="1158797" y="536660"/>
                </a:cubicBezTo>
                <a:cubicBezTo>
                  <a:pt x="1169749" y="542699"/>
                  <a:pt x="1181108" y="544439"/>
                  <a:pt x="1192877" y="542801"/>
                </a:cubicBezTo>
                <a:cubicBezTo>
                  <a:pt x="1208332" y="530213"/>
                  <a:pt x="1198405" y="514962"/>
                  <a:pt x="1218258" y="502683"/>
                </a:cubicBezTo>
                <a:cubicBezTo>
                  <a:pt x="1204238" y="491833"/>
                  <a:pt x="1189092" y="492242"/>
                  <a:pt x="1173126" y="500839"/>
                </a:cubicBezTo>
                <a:cubicBezTo>
                  <a:pt x="1158797" y="478017"/>
                  <a:pt x="1127992" y="498280"/>
                  <a:pt x="1121952" y="479655"/>
                </a:cubicBezTo>
                <a:cubicBezTo>
                  <a:pt x="1144060" y="464098"/>
                  <a:pt x="1142525" y="446187"/>
                  <a:pt x="1153679" y="429506"/>
                </a:cubicBezTo>
                <a:cubicBezTo>
                  <a:pt x="1141296" y="420193"/>
                  <a:pt x="1129322" y="406889"/>
                  <a:pt x="1117553" y="391127"/>
                </a:cubicBezTo>
                <a:cubicBezTo>
                  <a:pt x="1116938" y="375059"/>
                  <a:pt x="1139657" y="361345"/>
                  <a:pt x="1148767" y="346301"/>
                </a:cubicBezTo>
                <a:cubicBezTo>
                  <a:pt x="1154908" y="331767"/>
                  <a:pt x="1138022" y="314983"/>
                  <a:pt x="1134848" y="299528"/>
                </a:cubicBezTo>
                <a:cubicBezTo>
                  <a:pt x="1128504" y="292366"/>
                  <a:pt x="1120214" y="303725"/>
                  <a:pt x="1113254" y="302702"/>
                </a:cubicBezTo>
                <a:cubicBezTo>
                  <a:pt x="1104964" y="309866"/>
                  <a:pt x="1107932" y="318156"/>
                  <a:pt x="1108240" y="326241"/>
                </a:cubicBezTo>
                <a:cubicBezTo>
                  <a:pt x="1091352" y="322965"/>
                  <a:pt x="1091865" y="342923"/>
                  <a:pt x="1079685" y="344663"/>
                </a:cubicBezTo>
                <a:cubicBezTo>
                  <a:pt x="1073340" y="336885"/>
                  <a:pt x="1066994" y="329209"/>
                  <a:pt x="1060753" y="321430"/>
                </a:cubicBezTo>
                <a:cubicBezTo>
                  <a:pt x="1065664" y="316109"/>
                  <a:pt x="1061058" y="313141"/>
                  <a:pt x="1062288" y="305568"/>
                </a:cubicBezTo>
                <a:cubicBezTo>
                  <a:pt x="1063003" y="301474"/>
                  <a:pt x="1069145" y="292570"/>
                  <a:pt x="1069145" y="290319"/>
                </a:cubicBezTo>
                <a:cubicBezTo>
                  <a:pt x="1069349" y="282847"/>
                  <a:pt x="1058296" y="275274"/>
                  <a:pt x="1065970" y="268622"/>
                </a:cubicBezTo>
                <a:cubicBezTo>
                  <a:pt x="1051336" y="263710"/>
                  <a:pt x="1036701" y="259103"/>
                  <a:pt x="1022475" y="250916"/>
                </a:cubicBezTo>
                <a:cubicBezTo>
                  <a:pt x="1012956" y="240170"/>
                  <a:pt x="1018382" y="230959"/>
                  <a:pt x="1012240" y="220520"/>
                </a:cubicBezTo>
                <a:cubicBezTo>
                  <a:pt x="1008147" y="217552"/>
                  <a:pt x="1003439" y="220109"/>
                  <a:pt x="999345" y="216528"/>
                </a:cubicBezTo>
                <a:cubicBezTo>
                  <a:pt x="981128" y="233312"/>
                  <a:pt x="985324" y="252452"/>
                  <a:pt x="991056" y="271692"/>
                </a:cubicBezTo>
                <a:cubicBezTo>
                  <a:pt x="976420" y="291035"/>
                  <a:pt x="976933" y="312424"/>
                  <a:pt x="964651" y="332484"/>
                </a:cubicBezTo>
                <a:cubicBezTo>
                  <a:pt x="946536" y="326344"/>
                  <a:pt x="927090" y="334223"/>
                  <a:pt x="909486" y="324297"/>
                </a:cubicBezTo>
                <a:cubicBezTo>
                  <a:pt x="900992" y="305669"/>
                  <a:pt x="911944" y="288987"/>
                  <a:pt x="898947" y="269850"/>
                </a:cubicBezTo>
                <a:cubicBezTo>
                  <a:pt x="904779" y="265141"/>
                  <a:pt x="909079" y="274762"/>
                  <a:pt x="915320" y="266165"/>
                </a:cubicBezTo>
                <a:cubicBezTo>
                  <a:pt x="918903" y="251325"/>
                  <a:pt x="920746" y="218985"/>
                  <a:pt x="895569" y="224203"/>
                </a:cubicBezTo>
                <a:cubicBezTo>
                  <a:pt x="895774" y="217143"/>
                  <a:pt x="901095" y="210490"/>
                  <a:pt x="908260" y="204145"/>
                </a:cubicBezTo>
                <a:cubicBezTo>
                  <a:pt x="917061" y="204963"/>
                  <a:pt x="924430" y="219292"/>
                  <a:pt x="932514" y="227991"/>
                </a:cubicBezTo>
                <a:cubicBezTo>
                  <a:pt x="934152" y="253065"/>
                  <a:pt x="932925" y="277730"/>
                  <a:pt x="935586" y="302907"/>
                </a:cubicBezTo>
                <a:cubicBezTo>
                  <a:pt x="939680" y="305875"/>
                  <a:pt x="944386" y="303316"/>
                  <a:pt x="948480" y="306898"/>
                </a:cubicBezTo>
                <a:cubicBezTo>
                  <a:pt x="955338" y="293389"/>
                  <a:pt x="956464" y="279265"/>
                  <a:pt x="947457" y="264119"/>
                </a:cubicBezTo>
                <a:cubicBezTo>
                  <a:pt x="951857" y="260127"/>
                  <a:pt x="959635" y="256442"/>
                  <a:pt x="956668" y="251734"/>
                </a:cubicBezTo>
                <a:cubicBezTo>
                  <a:pt x="965264" y="245287"/>
                  <a:pt x="971816" y="260025"/>
                  <a:pt x="980617" y="251530"/>
                </a:cubicBezTo>
                <a:cubicBezTo>
                  <a:pt x="982252" y="243752"/>
                  <a:pt x="974578" y="234950"/>
                  <a:pt x="975090" y="226967"/>
                </a:cubicBezTo>
                <a:cubicBezTo>
                  <a:pt x="992284" y="205578"/>
                  <a:pt x="976728" y="180912"/>
                  <a:pt x="976728" y="157784"/>
                </a:cubicBezTo>
                <a:cubicBezTo>
                  <a:pt x="970996" y="152461"/>
                  <a:pt x="964242" y="158295"/>
                  <a:pt x="957998" y="158602"/>
                </a:cubicBezTo>
                <a:cubicBezTo>
                  <a:pt x="955030" y="150311"/>
                  <a:pt x="962194" y="143046"/>
                  <a:pt x="963014" y="135063"/>
                </a:cubicBezTo>
                <a:cubicBezTo>
                  <a:pt x="947662" y="120222"/>
                  <a:pt x="951142" y="107225"/>
                  <a:pt x="943260" y="93103"/>
                </a:cubicBezTo>
                <a:cubicBezTo>
                  <a:pt x="924534" y="83994"/>
                  <a:pt x="922690" y="111013"/>
                  <a:pt x="916549" y="119712"/>
                </a:cubicBezTo>
                <a:cubicBezTo>
                  <a:pt x="909795" y="107532"/>
                  <a:pt x="901913" y="105792"/>
                  <a:pt x="894136" y="104155"/>
                </a:cubicBezTo>
                <a:cubicBezTo>
                  <a:pt x="885334" y="113059"/>
                  <a:pt x="888610" y="123191"/>
                  <a:pt x="888507" y="132914"/>
                </a:cubicBezTo>
                <a:cubicBezTo>
                  <a:pt x="880831" y="139259"/>
                  <a:pt x="871108" y="145399"/>
                  <a:pt x="870597" y="152461"/>
                </a:cubicBezTo>
                <a:cubicBezTo>
                  <a:pt x="876943" y="159728"/>
                  <a:pt x="885232" y="148367"/>
                  <a:pt x="892192" y="149288"/>
                </a:cubicBezTo>
                <a:cubicBezTo>
                  <a:pt x="894238" y="157476"/>
                  <a:pt x="895671" y="165663"/>
                  <a:pt x="897718" y="173851"/>
                </a:cubicBezTo>
                <a:cubicBezTo>
                  <a:pt x="889019" y="180912"/>
                  <a:pt x="882775" y="163207"/>
                  <a:pt x="874791" y="163515"/>
                </a:cubicBezTo>
                <a:cubicBezTo>
                  <a:pt x="866913" y="162389"/>
                  <a:pt x="858418" y="167301"/>
                  <a:pt x="851868" y="153177"/>
                </a:cubicBezTo>
                <a:cubicBezTo>
                  <a:pt x="843989" y="150722"/>
                  <a:pt x="852278" y="142023"/>
                  <a:pt x="853506" y="137417"/>
                </a:cubicBezTo>
                <a:cubicBezTo>
                  <a:pt x="856576" y="125135"/>
                  <a:pt x="856370" y="121145"/>
                  <a:pt x="867321" y="106816"/>
                </a:cubicBezTo>
                <a:cubicBezTo>
                  <a:pt x="858111" y="92897"/>
                  <a:pt x="845216" y="114287"/>
                  <a:pt x="835698" y="103644"/>
                </a:cubicBezTo>
                <a:cubicBezTo>
                  <a:pt x="827509" y="114184"/>
                  <a:pt x="820961" y="108454"/>
                  <a:pt x="812977" y="117357"/>
                </a:cubicBezTo>
                <a:cubicBezTo>
                  <a:pt x="795681" y="113366"/>
                  <a:pt x="777873" y="112648"/>
                  <a:pt x="760782" y="106714"/>
                </a:cubicBezTo>
                <a:cubicBezTo>
                  <a:pt x="733252" y="83482"/>
                  <a:pt x="743075" y="64037"/>
                  <a:pt x="722096" y="41520"/>
                </a:cubicBezTo>
                <a:lnTo>
                  <a:pt x="724598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" name="Google Shape;548;p15"/>
          <p:cNvSpPr/>
          <p:nvPr/>
        </p:nvSpPr>
        <p:spPr>
          <a:xfrm rot="-5400000" flipH="1">
            <a:off x="2764801" y="5534568"/>
            <a:ext cx="773990" cy="1872891"/>
          </a:xfrm>
          <a:custGeom>
            <a:avLst/>
            <a:gdLst/>
            <a:ahLst/>
            <a:cxnLst/>
            <a:rect l="l" t="t" r="r" b="b"/>
            <a:pathLst>
              <a:path w="773990" h="1872891" extrusionOk="0">
                <a:moveTo>
                  <a:pt x="36379" y="814302"/>
                </a:moveTo>
                <a:cubicBezTo>
                  <a:pt x="37198" y="825662"/>
                  <a:pt x="33513" y="834053"/>
                  <a:pt x="25837" y="839683"/>
                </a:cubicBezTo>
                <a:cubicBezTo>
                  <a:pt x="5778" y="845823"/>
                  <a:pt x="-7118" y="821363"/>
                  <a:pt x="4243" y="808979"/>
                </a:cubicBezTo>
                <a:cubicBezTo>
                  <a:pt x="18058" y="806113"/>
                  <a:pt x="27066" y="810411"/>
                  <a:pt x="36379" y="814302"/>
                </a:cubicBezTo>
                <a:close/>
                <a:moveTo>
                  <a:pt x="50488" y="987364"/>
                </a:moveTo>
                <a:cubicBezTo>
                  <a:pt x="50348" y="991868"/>
                  <a:pt x="47636" y="995808"/>
                  <a:pt x="40880" y="995757"/>
                </a:cubicBezTo>
                <a:cubicBezTo>
                  <a:pt x="33921" y="991356"/>
                  <a:pt x="31260" y="975595"/>
                  <a:pt x="44667" y="975595"/>
                </a:cubicBezTo>
                <a:cubicBezTo>
                  <a:pt x="48198" y="977795"/>
                  <a:pt x="50629" y="982861"/>
                  <a:pt x="50488" y="987364"/>
                </a:cubicBezTo>
                <a:close/>
                <a:moveTo>
                  <a:pt x="62283" y="712047"/>
                </a:moveTo>
                <a:cubicBezTo>
                  <a:pt x="63396" y="716666"/>
                  <a:pt x="62424" y="723011"/>
                  <a:pt x="61964" y="727718"/>
                </a:cubicBezTo>
                <a:cubicBezTo>
                  <a:pt x="52343" y="729151"/>
                  <a:pt x="52139" y="716666"/>
                  <a:pt x="50092" y="706737"/>
                </a:cubicBezTo>
                <a:cubicBezTo>
                  <a:pt x="57972" y="704537"/>
                  <a:pt x="61170" y="707429"/>
                  <a:pt x="62283" y="712047"/>
                </a:cubicBezTo>
                <a:close/>
                <a:moveTo>
                  <a:pt x="91951" y="939264"/>
                </a:moveTo>
                <a:cubicBezTo>
                  <a:pt x="93792" y="950418"/>
                  <a:pt x="71584" y="953592"/>
                  <a:pt x="72505" y="939161"/>
                </a:cubicBezTo>
                <a:cubicBezTo>
                  <a:pt x="80898" y="936296"/>
                  <a:pt x="86936" y="936909"/>
                  <a:pt x="91951" y="939264"/>
                </a:cubicBezTo>
                <a:close/>
                <a:moveTo>
                  <a:pt x="262764" y="346795"/>
                </a:moveTo>
                <a:cubicBezTo>
                  <a:pt x="254473" y="369311"/>
                  <a:pt x="253552" y="396842"/>
                  <a:pt x="237177" y="413932"/>
                </a:cubicBezTo>
                <a:cubicBezTo>
                  <a:pt x="210670" y="422939"/>
                  <a:pt x="202277" y="404824"/>
                  <a:pt x="187233" y="396636"/>
                </a:cubicBezTo>
                <a:cubicBezTo>
                  <a:pt x="184674" y="384048"/>
                  <a:pt x="182218" y="371664"/>
                  <a:pt x="179762" y="359179"/>
                </a:cubicBezTo>
                <a:cubicBezTo>
                  <a:pt x="189332" y="349353"/>
                  <a:pt x="202840" y="345336"/>
                  <a:pt x="217578" y="344236"/>
                </a:cubicBezTo>
                <a:cubicBezTo>
                  <a:pt x="232316" y="343136"/>
                  <a:pt x="248282" y="344952"/>
                  <a:pt x="262764" y="346795"/>
                </a:cubicBezTo>
                <a:close/>
                <a:moveTo>
                  <a:pt x="326254" y="397300"/>
                </a:moveTo>
                <a:cubicBezTo>
                  <a:pt x="326650" y="405026"/>
                  <a:pt x="324834" y="413521"/>
                  <a:pt x="323657" y="420173"/>
                </a:cubicBezTo>
                <a:cubicBezTo>
                  <a:pt x="315265" y="416591"/>
                  <a:pt x="304519" y="416488"/>
                  <a:pt x="295308" y="414032"/>
                </a:cubicBezTo>
                <a:cubicBezTo>
                  <a:pt x="293260" y="396431"/>
                  <a:pt x="303290" y="386912"/>
                  <a:pt x="315571" y="379031"/>
                </a:cubicBezTo>
                <a:cubicBezTo>
                  <a:pt x="323247" y="382613"/>
                  <a:pt x="325857" y="389573"/>
                  <a:pt x="326254" y="397300"/>
                </a:cubicBezTo>
                <a:close/>
                <a:moveTo>
                  <a:pt x="380970" y="948372"/>
                </a:moveTo>
                <a:cubicBezTo>
                  <a:pt x="378053" y="946274"/>
                  <a:pt x="373805" y="946145"/>
                  <a:pt x="369047" y="946786"/>
                </a:cubicBezTo>
                <a:cubicBezTo>
                  <a:pt x="364288" y="947424"/>
                  <a:pt x="359017" y="948833"/>
                  <a:pt x="354054" y="949805"/>
                </a:cubicBezTo>
                <a:cubicBezTo>
                  <a:pt x="349345" y="956456"/>
                  <a:pt x="354461" y="969556"/>
                  <a:pt x="356202" y="980406"/>
                </a:cubicBezTo>
                <a:cubicBezTo>
                  <a:pt x="375545" y="977130"/>
                  <a:pt x="382504" y="965668"/>
                  <a:pt x="380970" y="948372"/>
                </a:cubicBezTo>
                <a:close/>
                <a:moveTo>
                  <a:pt x="432345" y="1209962"/>
                </a:moveTo>
                <a:cubicBezTo>
                  <a:pt x="436441" y="1221323"/>
                  <a:pt x="430708" y="1226132"/>
                  <a:pt x="424874" y="1230841"/>
                </a:cubicBezTo>
                <a:cubicBezTo>
                  <a:pt x="422930" y="1240359"/>
                  <a:pt x="428355" y="1254789"/>
                  <a:pt x="414333" y="1256222"/>
                </a:cubicBezTo>
                <a:cubicBezTo>
                  <a:pt x="407272" y="1244146"/>
                  <a:pt x="400926" y="1231046"/>
                  <a:pt x="397958" y="1212828"/>
                </a:cubicBezTo>
                <a:cubicBezTo>
                  <a:pt x="403894" y="1212060"/>
                  <a:pt x="410623" y="1210091"/>
                  <a:pt x="416802" y="1208939"/>
                </a:cubicBezTo>
                <a:cubicBezTo>
                  <a:pt x="422981" y="1207787"/>
                  <a:pt x="428609" y="1207456"/>
                  <a:pt x="432345" y="1209962"/>
                </a:cubicBezTo>
                <a:close/>
                <a:moveTo>
                  <a:pt x="432960" y="126959"/>
                </a:moveTo>
                <a:cubicBezTo>
                  <a:pt x="430607" y="137297"/>
                  <a:pt x="427434" y="147019"/>
                  <a:pt x="423136" y="156025"/>
                </a:cubicBezTo>
                <a:cubicBezTo>
                  <a:pt x="399186" y="159710"/>
                  <a:pt x="387110" y="172094"/>
                  <a:pt x="373090" y="158072"/>
                </a:cubicBezTo>
                <a:cubicBezTo>
                  <a:pt x="373703" y="149884"/>
                  <a:pt x="380254" y="145587"/>
                  <a:pt x="376160" y="134226"/>
                </a:cubicBezTo>
                <a:cubicBezTo>
                  <a:pt x="390386" y="127574"/>
                  <a:pt x="408809" y="123685"/>
                  <a:pt x="409935" y="108231"/>
                </a:cubicBezTo>
                <a:cubicBezTo>
                  <a:pt x="421704" y="108437"/>
                  <a:pt x="423647" y="123173"/>
                  <a:pt x="432960" y="126959"/>
                </a:cubicBezTo>
                <a:close/>
                <a:moveTo>
                  <a:pt x="468448" y="265559"/>
                </a:moveTo>
                <a:cubicBezTo>
                  <a:pt x="469804" y="272468"/>
                  <a:pt x="469753" y="279657"/>
                  <a:pt x="467553" y="283239"/>
                </a:cubicBezTo>
                <a:cubicBezTo>
                  <a:pt x="442580" y="296033"/>
                  <a:pt x="426001" y="271163"/>
                  <a:pt x="428047" y="259906"/>
                </a:cubicBezTo>
                <a:cubicBezTo>
                  <a:pt x="432961" y="252433"/>
                  <a:pt x="449437" y="252638"/>
                  <a:pt x="460900" y="249568"/>
                </a:cubicBezTo>
                <a:cubicBezTo>
                  <a:pt x="464328" y="252024"/>
                  <a:pt x="467092" y="258651"/>
                  <a:pt x="468448" y="265559"/>
                </a:cubicBezTo>
                <a:close/>
                <a:moveTo>
                  <a:pt x="497656" y="676316"/>
                </a:moveTo>
                <a:cubicBezTo>
                  <a:pt x="497592" y="680102"/>
                  <a:pt x="496517" y="684324"/>
                  <a:pt x="496824" y="688826"/>
                </a:cubicBezTo>
                <a:cubicBezTo>
                  <a:pt x="479732" y="691590"/>
                  <a:pt x="474002" y="669278"/>
                  <a:pt x="492423" y="666414"/>
                </a:cubicBezTo>
                <a:cubicBezTo>
                  <a:pt x="496773" y="669177"/>
                  <a:pt x="497720" y="672529"/>
                  <a:pt x="497656" y="676316"/>
                </a:cubicBezTo>
                <a:close/>
                <a:moveTo>
                  <a:pt x="510433" y="1349968"/>
                </a:moveTo>
                <a:cubicBezTo>
                  <a:pt x="510230" y="1364911"/>
                  <a:pt x="497336" y="1371359"/>
                  <a:pt x="502860" y="1390292"/>
                </a:cubicBezTo>
                <a:cubicBezTo>
                  <a:pt x="488840" y="1397150"/>
                  <a:pt x="491910" y="1415367"/>
                  <a:pt x="478094" y="1422326"/>
                </a:cubicBezTo>
                <a:cubicBezTo>
                  <a:pt x="480652" y="1433789"/>
                  <a:pt x="476969" y="1440954"/>
                  <a:pt x="475637" y="1449856"/>
                </a:cubicBezTo>
                <a:cubicBezTo>
                  <a:pt x="437667" y="1458044"/>
                  <a:pt x="398060" y="1468688"/>
                  <a:pt x="378615" y="1449550"/>
                </a:cubicBezTo>
                <a:cubicBezTo>
                  <a:pt x="378411" y="1422429"/>
                  <a:pt x="360398" y="1421916"/>
                  <a:pt x="354156" y="1403905"/>
                </a:cubicBezTo>
                <a:cubicBezTo>
                  <a:pt x="353131" y="1384868"/>
                  <a:pt x="369609" y="1377499"/>
                  <a:pt x="359580" y="1352425"/>
                </a:cubicBezTo>
                <a:cubicBezTo>
                  <a:pt x="367767" y="1339531"/>
                  <a:pt x="374930" y="1326022"/>
                  <a:pt x="373908" y="1306882"/>
                </a:cubicBezTo>
                <a:cubicBezTo>
                  <a:pt x="393864" y="1299718"/>
                  <a:pt x="403998" y="1285902"/>
                  <a:pt x="418120" y="1274950"/>
                </a:cubicBezTo>
                <a:cubicBezTo>
                  <a:pt x="428380" y="1272162"/>
                  <a:pt x="437175" y="1271554"/>
                  <a:pt x="444974" y="1272427"/>
                </a:cubicBezTo>
                <a:cubicBezTo>
                  <a:pt x="468371" y="1275047"/>
                  <a:pt x="482801" y="1290994"/>
                  <a:pt x="500916" y="1301356"/>
                </a:cubicBezTo>
                <a:cubicBezTo>
                  <a:pt x="504088" y="1317525"/>
                  <a:pt x="507262" y="1333798"/>
                  <a:pt x="510433" y="1349968"/>
                </a:cubicBezTo>
                <a:close/>
                <a:moveTo>
                  <a:pt x="528856" y="42117"/>
                </a:moveTo>
                <a:cubicBezTo>
                  <a:pt x="524149" y="49690"/>
                  <a:pt x="515039" y="54500"/>
                  <a:pt x="500507" y="55422"/>
                </a:cubicBezTo>
                <a:cubicBezTo>
                  <a:pt x="492626" y="47029"/>
                  <a:pt x="486896" y="17656"/>
                  <a:pt x="490887" y="6910"/>
                </a:cubicBezTo>
                <a:cubicBezTo>
                  <a:pt x="498255" y="3738"/>
                  <a:pt x="499790" y="9981"/>
                  <a:pt x="503578" y="12130"/>
                </a:cubicBezTo>
                <a:cubicBezTo>
                  <a:pt x="512890" y="17451"/>
                  <a:pt x="528241" y="19395"/>
                  <a:pt x="528856" y="42117"/>
                </a:cubicBezTo>
                <a:close/>
                <a:moveTo>
                  <a:pt x="624139" y="1478244"/>
                </a:moveTo>
                <a:cubicBezTo>
                  <a:pt x="623807" y="1483426"/>
                  <a:pt x="622246" y="1487775"/>
                  <a:pt x="619636" y="1491408"/>
                </a:cubicBezTo>
                <a:cubicBezTo>
                  <a:pt x="608172" y="1494069"/>
                  <a:pt x="600906" y="1490385"/>
                  <a:pt x="592105" y="1489157"/>
                </a:cubicBezTo>
                <a:cubicBezTo>
                  <a:pt x="590877" y="1475570"/>
                  <a:pt x="595981" y="1462157"/>
                  <a:pt x="607547" y="1459192"/>
                </a:cubicBezTo>
                <a:cubicBezTo>
                  <a:pt x="611403" y="1458204"/>
                  <a:pt x="615977" y="1458377"/>
                  <a:pt x="621273" y="1460092"/>
                </a:cubicBezTo>
                <a:cubicBezTo>
                  <a:pt x="623576" y="1467050"/>
                  <a:pt x="624472" y="1473063"/>
                  <a:pt x="624139" y="1478244"/>
                </a:cubicBezTo>
                <a:close/>
                <a:moveTo>
                  <a:pt x="678279" y="32190"/>
                </a:moveTo>
                <a:cubicBezTo>
                  <a:pt x="673981" y="39046"/>
                  <a:pt x="659756" y="39252"/>
                  <a:pt x="649111" y="41810"/>
                </a:cubicBezTo>
                <a:cubicBezTo>
                  <a:pt x="638364" y="32905"/>
                  <a:pt x="642255" y="13154"/>
                  <a:pt x="641025" y="667"/>
                </a:cubicBezTo>
                <a:cubicBezTo>
                  <a:pt x="662620" y="-2505"/>
                  <a:pt x="676846" y="5272"/>
                  <a:pt x="678279" y="32190"/>
                </a:cubicBezTo>
                <a:close/>
                <a:moveTo>
                  <a:pt x="748077" y="1512696"/>
                </a:moveTo>
                <a:cubicBezTo>
                  <a:pt x="729860" y="1530710"/>
                  <a:pt x="691584" y="1528048"/>
                  <a:pt x="665895" y="1528970"/>
                </a:cubicBezTo>
                <a:cubicBezTo>
                  <a:pt x="665177" y="1525181"/>
                  <a:pt x="664462" y="1521498"/>
                  <a:pt x="663644" y="1517711"/>
                </a:cubicBezTo>
                <a:cubicBezTo>
                  <a:pt x="681247" y="1504712"/>
                  <a:pt x="670192" y="1472373"/>
                  <a:pt x="686978" y="1458761"/>
                </a:cubicBezTo>
                <a:cubicBezTo>
                  <a:pt x="696700" y="1456535"/>
                  <a:pt x="705547" y="1456362"/>
                  <a:pt x="713306" y="1457963"/>
                </a:cubicBezTo>
                <a:cubicBezTo>
                  <a:pt x="736583" y="1462765"/>
                  <a:pt x="750073" y="1483528"/>
                  <a:pt x="748077" y="1512696"/>
                </a:cubicBezTo>
                <a:close/>
                <a:moveTo>
                  <a:pt x="758721" y="1646460"/>
                </a:moveTo>
                <a:cubicBezTo>
                  <a:pt x="747977" y="1652907"/>
                  <a:pt x="749306" y="1650143"/>
                  <a:pt x="739378" y="1646460"/>
                </a:cubicBezTo>
                <a:cubicBezTo>
                  <a:pt x="742245" y="1640830"/>
                  <a:pt x="740301" y="1631927"/>
                  <a:pt x="743165" y="1626297"/>
                </a:cubicBezTo>
                <a:cubicBezTo>
                  <a:pt x="749101" y="1631824"/>
                  <a:pt x="757698" y="1633565"/>
                  <a:pt x="758721" y="1646460"/>
                </a:cubicBezTo>
                <a:close/>
                <a:moveTo>
                  <a:pt x="769364" y="1838558"/>
                </a:moveTo>
                <a:cubicBezTo>
                  <a:pt x="770285" y="1852067"/>
                  <a:pt x="763939" y="1860869"/>
                  <a:pt x="760359" y="1871410"/>
                </a:cubicBezTo>
                <a:cubicBezTo>
                  <a:pt x="749407" y="1876323"/>
                  <a:pt x="748077" y="1867010"/>
                  <a:pt x="737229" y="1872024"/>
                </a:cubicBezTo>
                <a:cubicBezTo>
                  <a:pt x="735693" y="1864554"/>
                  <a:pt x="734261" y="1857081"/>
                  <a:pt x="732828" y="1849611"/>
                </a:cubicBezTo>
                <a:cubicBezTo>
                  <a:pt x="740093" y="1840400"/>
                  <a:pt x="755856" y="1834770"/>
                  <a:pt x="769364" y="1838558"/>
                </a:cubicBezTo>
                <a:close/>
                <a:moveTo>
                  <a:pt x="773990" y="1683738"/>
                </a:moveTo>
                <a:lnTo>
                  <a:pt x="773990" y="1703936"/>
                </a:lnTo>
                <a:lnTo>
                  <a:pt x="768060" y="1699024"/>
                </a:lnTo>
                <a:cubicBezTo>
                  <a:pt x="767228" y="1694732"/>
                  <a:pt x="767414" y="1690239"/>
                  <a:pt x="768875" y="1686895"/>
                </a:cubicBezTo>
                <a:close/>
                <a:moveTo>
                  <a:pt x="773990" y="1536887"/>
                </a:moveTo>
                <a:lnTo>
                  <a:pt x="773990" y="1569406"/>
                </a:lnTo>
                <a:lnTo>
                  <a:pt x="773177" y="1568870"/>
                </a:lnTo>
                <a:cubicBezTo>
                  <a:pt x="766652" y="1564892"/>
                  <a:pt x="760409" y="1560491"/>
                  <a:pt x="755754" y="1553737"/>
                </a:cubicBezTo>
                <a:cubicBezTo>
                  <a:pt x="761331" y="1548824"/>
                  <a:pt x="767369" y="1544244"/>
                  <a:pt x="772562" y="1539088"/>
                </a:cubicBezTo>
                <a:close/>
                <a:moveTo>
                  <a:pt x="773990" y="197329"/>
                </a:moveTo>
                <a:lnTo>
                  <a:pt x="773990" y="698216"/>
                </a:lnTo>
                <a:lnTo>
                  <a:pt x="761791" y="694661"/>
                </a:lnTo>
                <a:cubicBezTo>
                  <a:pt x="765373" y="700802"/>
                  <a:pt x="753807" y="712366"/>
                  <a:pt x="765476" y="713289"/>
                </a:cubicBezTo>
                <a:cubicBezTo>
                  <a:pt x="766908" y="716768"/>
                  <a:pt x="770669" y="716793"/>
                  <a:pt x="773957" y="717535"/>
                </a:cubicBezTo>
                <a:lnTo>
                  <a:pt x="773990" y="717584"/>
                </a:lnTo>
                <a:lnTo>
                  <a:pt x="773990" y="764798"/>
                </a:lnTo>
                <a:lnTo>
                  <a:pt x="762508" y="758856"/>
                </a:lnTo>
                <a:cubicBezTo>
                  <a:pt x="757979" y="756758"/>
                  <a:pt x="754013" y="753816"/>
                  <a:pt x="752682" y="746958"/>
                </a:cubicBezTo>
                <a:cubicBezTo>
                  <a:pt x="746542" y="733143"/>
                  <a:pt x="759129" y="731914"/>
                  <a:pt x="759438" y="722397"/>
                </a:cubicBezTo>
                <a:cubicBezTo>
                  <a:pt x="744086" y="724341"/>
                  <a:pt x="732213" y="721065"/>
                  <a:pt x="716862" y="723011"/>
                </a:cubicBezTo>
                <a:cubicBezTo>
                  <a:pt x="712257" y="708989"/>
                  <a:pt x="695063" y="713698"/>
                  <a:pt x="686363" y="705816"/>
                </a:cubicBezTo>
                <a:cubicBezTo>
                  <a:pt x="687285" y="697425"/>
                  <a:pt x="693016" y="687191"/>
                  <a:pt x="685646" y="682688"/>
                </a:cubicBezTo>
                <a:cubicBezTo>
                  <a:pt x="666816" y="684938"/>
                  <a:pt x="660574" y="698448"/>
                  <a:pt x="660163" y="710934"/>
                </a:cubicBezTo>
                <a:cubicBezTo>
                  <a:pt x="659653" y="729764"/>
                  <a:pt x="679916" y="742967"/>
                  <a:pt x="684624" y="756580"/>
                </a:cubicBezTo>
                <a:cubicBezTo>
                  <a:pt x="674185" y="770702"/>
                  <a:pt x="667123" y="791069"/>
                  <a:pt x="680121" y="811948"/>
                </a:cubicBezTo>
                <a:cubicBezTo>
                  <a:pt x="702022" y="805089"/>
                  <a:pt x="709698" y="788511"/>
                  <a:pt x="741425" y="788203"/>
                </a:cubicBezTo>
                <a:cubicBezTo>
                  <a:pt x="752580" y="798848"/>
                  <a:pt x="760973" y="813892"/>
                  <a:pt x="768955" y="829346"/>
                </a:cubicBezTo>
                <a:lnTo>
                  <a:pt x="773990" y="830168"/>
                </a:lnTo>
                <a:lnTo>
                  <a:pt x="773990" y="1212089"/>
                </a:lnTo>
                <a:lnTo>
                  <a:pt x="764350" y="1205191"/>
                </a:lnTo>
                <a:cubicBezTo>
                  <a:pt x="758593" y="1205332"/>
                  <a:pt x="751711" y="1208171"/>
                  <a:pt x="743063" y="1210985"/>
                </a:cubicBezTo>
                <a:cubicBezTo>
                  <a:pt x="741219" y="1226952"/>
                  <a:pt x="745825" y="1261238"/>
                  <a:pt x="755650" y="1274542"/>
                </a:cubicBezTo>
                <a:lnTo>
                  <a:pt x="773990" y="1274986"/>
                </a:lnTo>
                <a:lnTo>
                  <a:pt x="773990" y="1466394"/>
                </a:lnTo>
                <a:lnTo>
                  <a:pt x="770413" y="1447465"/>
                </a:lnTo>
                <a:cubicBezTo>
                  <a:pt x="765782" y="1422941"/>
                  <a:pt x="759999" y="1400118"/>
                  <a:pt x="749610" y="1384152"/>
                </a:cubicBezTo>
                <a:cubicBezTo>
                  <a:pt x="734978" y="1380262"/>
                  <a:pt x="684214" y="1398276"/>
                  <a:pt x="671933" y="1383947"/>
                </a:cubicBezTo>
                <a:cubicBezTo>
                  <a:pt x="669169" y="1380671"/>
                  <a:pt x="666918" y="1374839"/>
                  <a:pt x="662211" y="1374225"/>
                </a:cubicBezTo>
                <a:cubicBezTo>
                  <a:pt x="658936" y="1363070"/>
                  <a:pt x="671319" y="1357338"/>
                  <a:pt x="661493" y="1351094"/>
                </a:cubicBezTo>
                <a:cubicBezTo>
                  <a:pt x="650748" y="1343214"/>
                  <a:pt x="644914" y="1356110"/>
                  <a:pt x="635293" y="1356212"/>
                </a:cubicBezTo>
                <a:cubicBezTo>
                  <a:pt x="618612" y="1356314"/>
                  <a:pt x="610527" y="1341374"/>
                  <a:pt x="596505" y="1336665"/>
                </a:cubicBezTo>
                <a:cubicBezTo>
                  <a:pt x="592616" y="1319982"/>
                  <a:pt x="584429" y="1309543"/>
                  <a:pt x="574195" y="1302276"/>
                </a:cubicBezTo>
                <a:cubicBezTo>
                  <a:pt x="572147" y="1284265"/>
                  <a:pt x="566825" y="1271266"/>
                  <a:pt x="561606" y="1258167"/>
                </a:cubicBezTo>
                <a:cubicBezTo>
                  <a:pt x="556898" y="1249058"/>
                  <a:pt x="547175" y="1247524"/>
                  <a:pt x="533258" y="1252129"/>
                </a:cubicBezTo>
                <a:cubicBezTo>
                  <a:pt x="523738" y="1232478"/>
                  <a:pt x="501225" y="1232172"/>
                  <a:pt x="499790" y="1200444"/>
                </a:cubicBezTo>
                <a:cubicBezTo>
                  <a:pt x="497131" y="1184683"/>
                  <a:pt x="510742" y="1179670"/>
                  <a:pt x="508183" y="1163908"/>
                </a:cubicBezTo>
                <a:cubicBezTo>
                  <a:pt x="482597" y="1146817"/>
                  <a:pt x="433574" y="1145691"/>
                  <a:pt x="395399" y="1162782"/>
                </a:cubicBezTo>
                <a:cubicBezTo>
                  <a:pt x="391511" y="1174246"/>
                  <a:pt x="395399" y="1190927"/>
                  <a:pt x="391511" y="1202390"/>
                </a:cubicBezTo>
                <a:cubicBezTo>
                  <a:pt x="366130" y="1196759"/>
                  <a:pt x="347094" y="1181716"/>
                  <a:pt x="332662" y="1159609"/>
                </a:cubicBezTo>
                <a:cubicBezTo>
                  <a:pt x="317311" y="1161246"/>
                  <a:pt x="331129" y="1182331"/>
                  <a:pt x="313934" y="1182637"/>
                </a:cubicBezTo>
                <a:cubicBezTo>
                  <a:pt x="310148" y="1169640"/>
                  <a:pt x="302882" y="1164522"/>
                  <a:pt x="321507" y="1161759"/>
                </a:cubicBezTo>
                <a:cubicBezTo>
                  <a:pt x="316287" y="1145077"/>
                  <a:pt x="318028" y="1130646"/>
                  <a:pt x="313319" y="1120617"/>
                </a:cubicBezTo>
                <a:cubicBezTo>
                  <a:pt x="308511" y="1110280"/>
                  <a:pt x="298993" y="1104344"/>
                  <a:pt x="289577" y="1098101"/>
                </a:cubicBezTo>
                <a:cubicBezTo>
                  <a:pt x="286915" y="1096360"/>
                  <a:pt x="276680" y="1096360"/>
                  <a:pt x="273099" y="1093598"/>
                </a:cubicBezTo>
                <a:cubicBezTo>
                  <a:pt x="269313" y="1090630"/>
                  <a:pt x="270439" y="1081829"/>
                  <a:pt x="263479" y="1083875"/>
                </a:cubicBezTo>
                <a:cubicBezTo>
                  <a:pt x="242906" y="1085205"/>
                  <a:pt x="239121" y="1097795"/>
                  <a:pt x="237995" y="1112224"/>
                </a:cubicBezTo>
                <a:cubicBezTo>
                  <a:pt x="227658" y="1111508"/>
                  <a:pt x="227148" y="1096157"/>
                  <a:pt x="218652" y="1092780"/>
                </a:cubicBezTo>
                <a:cubicBezTo>
                  <a:pt x="206167" y="1095236"/>
                  <a:pt x="193782" y="1097692"/>
                  <a:pt x="181297" y="1100148"/>
                </a:cubicBezTo>
                <a:cubicBezTo>
                  <a:pt x="174645" y="1094007"/>
                  <a:pt x="168401" y="1087048"/>
                  <a:pt x="164920" y="1076199"/>
                </a:cubicBezTo>
                <a:cubicBezTo>
                  <a:pt x="139336" y="1075687"/>
                  <a:pt x="116717" y="1070673"/>
                  <a:pt x="111293" y="1040174"/>
                </a:cubicBezTo>
                <a:cubicBezTo>
                  <a:pt x="108735" y="1027893"/>
                  <a:pt x="93589" y="1034443"/>
                  <a:pt x="91950" y="1020729"/>
                </a:cubicBezTo>
                <a:cubicBezTo>
                  <a:pt x="88062" y="1013566"/>
                  <a:pt x="72812" y="1023390"/>
                  <a:pt x="74040" y="1008754"/>
                </a:cubicBezTo>
                <a:cubicBezTo>
                  <a:pt x="81409" y="999134"/>
                  <a:pt x="93076" y="1012542"/>
                  <a:pt x="108429" y="1005889"/>
                </a:cubicBezTo>
                <a:cubicBezTo>
                  <a:pt x="143327" y="986137"/>
                  <a:pt x="179762" y="967306"/>
                  <a:pt x="177407" y="922479"/>
                </a:cubicBezTo>
                <a:cubicBezTo>
                  <a:pt x="184060" y="917259"/>
                  <a:pt x="192145" y="912859"/>
                  <a:pt x="193168" y="903851"/>
                </a:cubicBezTo>
                <a:cubicBezTo>
                  <a:pt x="199820" y="902011"/>
                  <a:pt x="201970" y="906821"/>
                  <a:pt x="208826" y="904672"/>
                </a:cubicBezTo>
                <a:cubicBezTo>
                  <a:pt x="216196" y="902113"/>
                  <a:pt x="214355" y="893208"/>
                  <a:pt x="217117" y="887476"/>
                </a:cubicBezTo>
                <a:cubicBezTo>
                  <a:pt x="216399" y="870897"/>
                  <a:pt x="199105" y="878779"/>
                  <a:pt x="197057" y="864245"/>
                </a:cubicBezTo>
                <a:cubicBezTo>
                  <a:pt x="203812" y="853601"/>
                  <a:pt x="206473" y="840296"/>
                  <a:pt x="222540" y="835896"/>
                </a:cubicBezTo>
                <a:cubicBezTo>
                  <a:pt x="214558" y="814404"/>
                  <a:pt x="226124" y="805909"/>
                  <a:pt x="233902" y="794855"/>
                </a:cubicBezTo>
                <a:cubicBezTo>
                  <a:pt x="230319" y="792093"/>
                  <a:pt x="228169" y="787179"/>
                  <a:pt x="227250" y="780630"/>
                </a:cubicBezTo>
                <a:cubicBezTo>
                  <a:pt x="218449" y="774387"/>
                  <a:pt x="206267" y="773159"/>
                  <a:pt x="191327" y="776024"/>
                </a:cubicBezTo>
                <a:cubicBezTo>
                  <a:pt x="176180" y="772852"/>
                  <a:pt x="164411" y="764562"/>
                  <a:pt x="146500" y="765380"/>
                </a:cubicBezTo>
                <a:cubicBezTo>
                  <a:pt x="140974" y="759139"/>
                  <a:pt x="138210" y="748698"/>
                  <a:pt x="133912" y="740716"/>
                </a:cubicBezTo>
                <a:cubicBezTo>
                  <a:pt x="118253" y="744605"/>
                  <a:pt x="108531" y="739692"/>
                  <a:pt x="95021" y="740511"/>
                </a:cubicBezTo>
                <a:cubicBezTo>
                  <a:pt x="91336" y="727207"/>
                  <a:pt x="109656" y="728742"/>
                  <a:pt x="114467" y="721168"/>
                </a:cubicBezTo>
                <a:cubicBezTo>
                  <a:pt x="121629" y="716257"/>
                  <a:pt x="123267" y="707660"/>
                  <a:pt x="134628" y="705510"/>
                </a:cubicBezTo>
                <a:cubicBezTo>
                  <a:pt x="145579" y="696605"/>
                  <a:pt x="148445" y="682277"/>
                  <a:pt x="159395" y="673477"/>
                </a:cubicBezTo>
                <a:cubicBezTo>
                  <a:pt x="153050" y="656281"/>
                  <a:pt x="164820" y="651165"/>
                  <a:pt x="168505" y="640623"/>
                </a:cubicBezTo>
                <a:cubicBezTo>
                  <a:pt x="162261" y="624556"/>
                  <a:pt x="169117" y="617187"/>
                  <a:pt x="164920" y="602449"/>
                </a:cubicBezTo>
                <a:cubicBezTo>
                  <a:pt x="172596" y="595694"/>
                  <a:pt x="184880" y="592112"/>
                  <a:pt x="192656" y="585359"/>
                </a:cubicBezTo>
                <a:cubicBezTo>
                  <a:pt x="187028" y="570824"/>
                  <a:pt x="191940" y="563354"/>
                  <a:pt x="189689" y="550970"/>
                </a:cubicBezTo>
                <a:cubicBezTo>
                  <a:pt x="206371" y="539405"/>
                  <a:pt x="205758" y="516275"/>
                  <a:pt x="236868" y="514536"/>
                </a:cubicBezTo>
                <a:cubicBezTo>
                  <a:pt x="248229" y="511363"/>
                  <a:pt x="239530" y="494782"/>
                  <a:pt x="256417" y="495193"/>
                </a:cubicBezTo>
                <a:cubicBezTo>
                  <a:pt x="257337" y="509828"/>
                  <a:pt x="262147" y="518834"/>
                  <a:pt x="269722" y="523645"/>
                </a:cubicBezTo>
                <a:cubicBezTo>
                  <a:pt x="284562" y="522724"/>
                  <a:pt x="280263" y="499185"/>
                  <a:pt x="293670" y="507269"/>
                </a:cubicBezTo>
                <a:cubicBezTo>
                  <a:pt x="295000" y="516583"/>
                  <a:pt x="296638" y="525385"/>
                  <a:pt x="301858" y="528966"/>
                </a:cubicBezTo>
                <a:cubicBezTo>
                  <a:pt x="320383" y="538383"/>
                  <a:pt x="333379" y="556087"/>
                  <a:pt x="351800" y="565708"/>
                </a:cubicBezTo>
                <a:cubicBezTo>
                  <a:pt x="342794" y="575840"/>
                  <a:pt x="342285" y="591806"/>
                  <a:pt x="335938" y="603780"/>
                </a:cubicBezTo>
                <a:cubicBezTo>
                  <a:pt x="344638" y="607055"/>
                  <a:pt x="349345" y="621690"/>
                  <a:pt x="359784" y="626295"/>
                </a:cubicBezTo>
                <a:cubicBezTo>
                  <a:pt x="363878" y="628138"/>
                  <a:pt x="368074" y="625682"/>
                  <a:pt x="371759" y="627830"/>
                </a:cubicBezTo>
                <a:cubicBezTo>
                  <a:pt x="374624" y="629570"/>
                  <a:pt x="374726" y="636632"/>
                  <a:pt x="377694" y="638373"/>
                </a:cubicBezTo>
                <a:cubicBezTo>
                  <a:pt x="381071" y="640317"/>
                  <a:pt x="386700" y="637349"/>
                  <a:pt x="389670" y="639908"/>
                </a:cubicBezTo>
                <a:cubicBezTo>
                  <a:pt x="391920" y="641852"/>
                  <a:pt x="390077" y="648708"/>
                  <a:pt x="391920" y="651165"/>
                </a:cubicBezTo>
                <a:cubicBezTo>
                  <a:pt x="394273" y="654440"/>
                  <a:pt x="406760" y="658534"/>
                  <a:pt x="410546" y="666927"/>
                </a:cubicBezTo>
                <a:cubicBezTo>
                  <a:pt x="413105" y="672862"/>
                  <a:pt x="412901" y="684426"/>
                  <a:pt x="415664" y="693125"/>
                </a:cubicBezTo>
                <a:cubicBezTo>
                  <a:pt x="403178" y="703155"/>
                  <a:pt x="398367" y="718303"/>
                  <a:pt x="387929" y="729662"/>
                </a:cubicBezTo>
                <a:cubicBezTo>
                  <a:pt x="389567" y="738464"/>
                  <a:pt x="396526" y="739385"/>
                  <a:pt x="396117" y="751360"/>
                </a:cubicBezTo>
                <a:cubicBezTo>
                  <a:pt x="414435" y="773977"/>
                  <a:pt x="461207" y="754225"/>
                  <a:pt x="484950" y="768860"/>
                </a:cubicBezTo>
                <a:cubicBezTo>
                  <a:pt x="494878" y="766915"/>
                  <a:pt x="504908" y="764971"/>
                  <a:pt x="514836" y="763027"/>
                </a:cubicBezTo>
                <a:cubicBezTo>
                  <a:pt x="532746" y="747981"/>
                  <a:pt x="556285" y="736725"/>
                  <a:pt x="590364" y="732631"/>
                </a:cubicBezTo>
                <a:cubicBezTo>
                  <a:pt x="612675" y="716257"/>
                  <a:pt x="623321" y="691999"/>
                  <a:pt x="631713" y="666313"/>
                </a:cubicBezTo>
                <a:cubicBezTo>
                  <a:pt x="617692" y="656589"/>
                  <a:pt x="603670" y="646866"/>
                  <a:pt x="581666" y="649016"/>
                </a:cubicBezTo>
                <a:cubicBezTo>
                  <a:pt x="574398" y="637247"/>
                  <a:pt x="558127" y="638884"/>
                  <a:pt x="553419" y="623533"/>
                </a:cubicBezTo>
                <a:cubicBezTo>
                  <a:pt x="536225" y="624965"/>
                  <a:pt x="525377" y="616880"/>
                  <a:pt x="512379" y="612275"/>
                </a:cubicBezTo>
                <a:cubicBezTo>
                  <a:pt x="494776" y="618824"/>
                  <a:pt x="477889" y="625886"/>
                  <a:pt x="466734" y="636735"/>
                </a:cubicBezTo>
                <a:cubicBezTo>
                  <a:pt x="455884" y="625477"/>
                  <a:pt x="435518" y="628547"/>
                  <a:pt x="421293" y="622407"/>
                </a:cubicBezTo>
                <a:cubicBezTo>
                  <a:pt x="418939" y="611046"/>
                  <a:pt x="439408" y="615037"/>
                  <a:pt x="436952" y="603780"/>
                </a:cubicBezTo>
                <a:cubicBezTo>
                  <a:pt x="429992" y="590167"/>
                  <a:pt x="424772" y="588223"/>
                  <a:pt x="426615" y="570824"/>
                </a:cubicBezTo>
                <a:cubicBezTo>
                  <a:pt x="408602" y="557417"/>
                  <a:pt x="383323" y="554961"/>
                  <a:pt x="360193" y="548924"/>
                </a:cubicBezTo>
                <a:cubicBezTo>
                  <a:pt x="351085" y="540838"/>
                  <a:pt x="352722" y="526510"/>
                  <a:pt x="349040" y="512284"/>
                </a:cubicBezTo>
                <a:cubicBezTo>
                  <a:pt x="345968" y="500311"/>
                  <a:pt x="338088" y="484856"/>
                  <a:pt x="340235" y="467457"/>
                </a:cubicBezTo>
                <a:cubicBezTo>
                  <a:pt x="340953" y="451696"/>
                  <a:pt x="354157" y="444329"/>
                  <a:pt x="347094" y="423451"/>
                </a:cubicBezTo>
                <a:cubicBezTo>
                  <a:pt x="351699" y="412499"/>
                  <a:pt x="361319" y="404926"/>
                  <a:pt x="359886" y="389880"/>
                </a:cubicBezTo>
                <a:cubicBezTo>
                  <a:pt x="374010" y="379954"/>
                  <a:pt x="383936" y="367161"/>
                  <a:pt x="391305" y="352629"/>
                </a:cubicBezTo>
                <a:cubicBezTo>
                  <a:pt x="415868" y="346385"/>
                  <a:pt x="416892" y="324381"/>
                  <a:pt x="442990" y="319162"/>
                </a:cubicBezTo>
                <a:cubicBezTo>
                  <a:pt x="453634" y="303605"/>
                  <a:pt x="477991" y="297259"/>
                  <a:pt x="485668" y="279760"/>
                </a:cubicBezTo>
                <a:cubicBezTo>
                  <a:pt x="497640" y="280168"/>
                  <a:pt x="495493" y="271163"/>
                  <a:pt x="507365" y="271572"/>
                </a:cubicBezTo>
                <a:cubicBezTo>
                  <a:pt x="513402" y="265841"/>
                  <a:pt x="518109" y="259291"/>
                  <a:pt x="523125" y="252945"/>
                </a:cubicBezTo>
                <a:cubicBezTo>
                  <a:pt x="529368" y="251717"/>
                  <a:pt x="535611" y="250489"/>
                  <a:pt x="541854" y="249262"/>
                </a:cubicBezTo>
                <a:cubicBezTo>
                  <a:pt x="550758" y="244451"/>
                  <a:pt x="548301" y="231966"/>
                  <a:pt x="552395" y="223879"/>
                </a:cubicBezTo>
                <a:cubicBezTo>
                  <a:pt x="561810" y="227666"/>
                  <a:pt x="572251" y="229713"/>
                  <a:pt x="587499" y="224699"/>
                </a:cubicBezTo>
                <a:cubicBezTo>
                  <a:pt x="595892" y="219479"/>
                  <a:pt x="594460" y="207709"/>
                  <a:pt x="593538" y="196348"/>
                </a:cubicBezTo>
                <a:cubicBezTo>
                  <a:pt x="604999" y="190004"/>
                  <a:pt x="602954" y="174549"/>
                  <a:pt x="606331" y="162780"/>
                </a:cubicBezTo>
                <a:cubicBezTo>
                  <a:pt x="617179" y="151625"/>
                  <a:pt x="632326" y="143437"/>
                  <a:pt x="656478" y="141288"/>
                </a:cubicBezTo>
                <a:cubicBezTo>
                  <a:pt x="663644" y="126551"/>
                  <a:pt x="677153" y="106389"/>
                  <a:pt x="701407" y="113041"/>
                </a:cubicBezTo>
                <a:cubicBezTo>
                  <a:pt x="716453" y="108026"/>
                  <a:pt x="695984" y="79166"/>
                  <a:pt x="704479" y="69749"/>
                </a:cubicBezTo>
                <a:cubicBezTo>
                  <a:pt x="730782" y="46927"/>
                  <a:pt x="764860" y="74561"/>
                  <a:pt x="754423" y="106491"/>
                </a:cubicBezTo>
                <a:cubicBezTo>
                  <a:pt x="740196" y="110074"/>
                  <a:pt x="726891" y="112018"/>
                  <a:pt x="716247" y="110074"/>
                </a:cubicBezTo>
                <a:cubicBezTo>
                  <a:pt x="704171" y="113758"/>
                  <a:pt x="714612" y="132690"/>
                  <a:pt x="715429" y="145177"/>
                </a:cubicBezTo>
                <a:cubicBezTo>
                  <a:pt x="708163" y="156538"/>
                  <a:pt x="701510" y="168308"/>
                  <a:pt x="708471" y="189287"/>
                </a:cubicBezTo>
                <a:cubicBezTo>
                  <a:pt x="710824" y="193892"/>
                  <a:pt x="716247" y="193790"/>
                  <a:pt x="718191" y="199010"/>
                </a:cubicBezTo>
                <a:cubicBezTo>
                  <a:pt x="729450" y="196861"/>
                  <a:pt x="740606" y="194609"/>
                  <a:pt x="751864" y="192357"/>
                </a:cubicBezTo>
                <a:close/>
                <a:moveTo>
                  <a:pt x="773990" y="140503"/>
                </a:moveTo>
                <a:lnTo>
                  <a:pt x="773990" y="151630"/>
                </a:lnTo>
                <a:lnTo>
                  <a:pt x="771552" y="153506"/>
                </a:lnTo>
                <a:cubicBezTo>
                  <a:pt x="766421" y="155361"/>
                  <a:pt x="759692" y="154952"/>
                  <a:pt x="756263" y="152648"/>
                </a:cubicBezTo>
                <a:cubicBezTo>
                  <a:pt x="754013" y="146815"/>
                  <a:pt x="758618" y="145483"/>
                  <a:pt x="757800" y="140675"/>
                </a:cubicBezTo>
                <a:cubicBezTo>
                  <a:pt x="762764" y="138065"/>
                  <a:pt x="765450" y="138909"/>
                  <a:pt x="767983" y="139997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100000">
                <a:schemeClr val="accent6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" name="Google Shape;549;p15"/>
          <p:cNvSpPr/>
          <p:nvPr/>
        </p:nvSpPr>
        <p:spPr>
          <a:xfrm rot="-5400000" flipH="1">
            <a:off x="963905" y="4722421"/>
            <a:ext cx="1159648" cy="3111528"/>
          </a:xfrm>
          <a:custGeom>
            <a:avLst/>
            <a:gdLst/>
            <a:ahLst/>
            <a:cxnLst/>
            <a:rect l="l" t="t" r="r" b="b"/>
            <a:pathLst>
              <a:path w="1159648" h="3111528" extrusionOk="0">
                <a:moveTo>
                  <a:pt x="131182" y="1461845"/>
                </a:moveTo>
                <a:cubicBezTo>
                  <a:pt x="131556" y="1478871"/>
                  <a:pt x="124245" y="1501611"/>
                  <a:pt x="123324" y="1519572"/>
                </a:cubicBezTo>
                <a:cubicBezTo>
                  <a:pt x="107971" y="1530626"/>
                  <a:pt x="62635" y="1529295"/>
                  <a:pt x="44826" y="1514353"/>
                </a:cubicBezTo>
                <a:cubicBezTo>
                  <a:pt x="37048" y="1509541"/>
                  <a:pt x="47283" y="1491224"/>
                  <a:pt x="36331" y="1488767"/>
                </a:cubicBezTo>
                <a:cubicBezTo>
                  <a:pt x="45695" y="1457296"/>
                  <a:pt x="73828" y="1434460"/>
                  <a:pt x="101255" y="1436365"/>
                </a:cubicBezTo>
                <a:cubicBezTo>
                  <a:pt x="110397" y="1437000"/>
                  <a:pt x="119462" y="1440385"/>
                  <a:pt x="127726" y="1447113"/>
                </a:cubicBezTo>
                <a:cubicBezTo>
                  <a:pt x="130079" y="1451129"/>
                  <a:pt x="131058" y="1456170"/>
                  <a:pt x="131182" y="1461845"/>
                </a:cubicBezTo>
                <a:close/>
                <a:moveTo>
                  <a:pt x="213591" y="1739918"/>
                </a:moveTo>
                <a:cubicBezTo>
                  <a:pt x="207859" y="1784539"/>
                  <a:pt x="166409" y="1781265"/>
                  <a:pt x="158836" y="1823431"/>
                </a:cubicBezTo>
                <a:cubicBezTo>
                  <a:pt x="145942" y="1820463"/>
                  <a:pt x="139187" y="1825581"/>
                  <a:pt x="138367" y="1838679"/>
                </a:cubicBezTo>
                <a:cubicBezTo>
                  <a:pt x="94257" y="1839396"/>
                  <a:pt x="94257" y="1807464"/>
                  <a:pt x="51171" y="1807773"/>
                </a:cubicBezTo>
                <a:cubicBezTo>
                  <a:pt x="43495" y="1790374"/>
                  <a:pt x="45133" y="1766117"/>
                  <a:pt x="28246" y="1755679"/>
                </a:cubicBezTo>
                <a:cubicBezTo>
                  <a:pt x="29985" y="1743704"/>
                  <a:pt x="31726" y="1731833"/>
                  <a:pt x="33465" y="1719857"/>
                </a:cubicBezTo>
                <a:cubicBezTo>
                  <a:pt x="30906" y="1688030"/>
                  <a:pt x="-9417" y="1684448"/>
                  <a:pt x="2046" y="1642281"/>
                </a:cubicBezTo>
                <a:cubicBezTo>
                  <a:pt x="23948" y="1638598"/>
                  <a:pt x="91187" y="1658658"/>
                  <a:pt x="112986" y="1633890"/>
                </a:cubicBezTo>
                <a:cubicBezTo>
                  <a:pt x="124961" y="1635631"/>
                  <a:pt x="136834" y="1637369"/>
                  <a:pt x="148807" y="1639110"/>
                </a:cubicBezTo>
                <a:cubicBezTo>
                  <a:pt x="164312" y="1646863"/>
                  <a:pt x="170607" y="1622089"/>
                  <a:pt x="178484" y="1619536"/>
                </a:cubicBezTo>
                <a:cubicBezTo>
                  <a:pt x="181110" y="1618686"/>
                  <a:pt x="183912" y="1620304"/>
                  <a:pt x="187289" y="1626419"/>
                </a:cubicBezTo>
                <a:cubicBezTo>
                  <a:pt x="213795" y="1629285"/>
                  <a:pt x="184628" y="1640952"/>
                  <a:pt x="188927" y="1657121"/>
                </a:cubicBezTo>
                <a:cubicBezTo>
                  <a:pt x="189437" y="1679843"/>
                  <a:pt x="209394" y="1687927"/>
                  <a:pt x="198241" y="1719449"/>
                </a:cubicBezTo>
                <a:cubicBezTo>
                  <a:pt x="194453" y="1732959"/>
                  <a:pt x="214512" y="1728557"/>
                  <a:pt x="213591" y="1739918"/>
                </a:cubicBezTo>
                <a:close/>
                <a:moveTo>
                  <a:pt x="261694" y="1405562"/>
                </a:moveTo>
                <a:cubicBezTo>
                  <a:pt x="260875" y="1411497"/>
                  <a:pt x="259953" y="1417536"/>
                  <a:pt x="259135" y="1423472"/>
                </a:cubicBezTo>
                <a:cubicBezTo>
                  <a:pt x="246239" y="1424187"/>
                  <a:pt x="243886" y="1417126"/>
                  <a:pt x="236107" y="1414055"/>
                </a:cubicBezTo>
                <a:cubicBezTo>
                  <a:pt x="237591" y="1408939"/>
                  <a:pt x="240661" y="1405920"/>
                  <a:pt x="245024" y="1404628"/>
                </a:cubicBezTo>
                <a:cubicBezTo>
                  <a:pt x="249386" y="1403335"/>
                  <a:pt x="255041" y="1403771"/>
                  <a:pt x="261694" y="1405562"/>
                </a:cubicBezTo>
                <a:close/>
                <a:moveTo>
                  <a:pt x="441716" y="1888622"/>
                </a:moveTo>
                <a:cubicBezTo>
                  <a:pt x="439363" y="1904382"/>
                  <a:pt x="438952" y="1923008"/>
                  <a:pt x="429640" y="1929455"/>
                </a:cubicBezTo>
                <a:cubicBezTo>
                  <a:pt x="402110" y="1928740"/>
                  <a:pt x="391978" y="1915026"/>
                  <a:pt x="399040" y="1888520"/>
                </a:cubicBezTo>
                <a:cubicBezTo>
                  <a:pt x="403441" y="1884989"/>
                  <a:pt x="410119" y="1884451"/>
                  <a:pt x="417692" y="1885078"/>
                </a:cubicBezTo>
                <a:cubicBezTo>
                  <a:pt x="425265" y="1885705"/>
                  <a:pt x="433734" y="1887496"/>
                  <a:pt x="441716" y="1888622"/>
                </a:cubicBezTo>
                <a:close/>
                <a:moveTo>
                  <a:pt x="554072" y="820770"/>
                </a:moveTo>
                <a:cubicBezTo>
                  <a:pt x="554724" y="836970"/>
                  <a:pt x="529067" y="854337"/>
                  <a:pt x="515097" y="832844"/>
                </a:cubicBezTo>
                <a:cubicBezTo>
                  <a:pt x="521135" y="819540"/>
                  <a:pt x="537307" y="819745"/>
                  <a:pt x="543243" y="806441"/>
                </a:cubicBezTo>
                <a:cubicBezTo>
                  <a:pt x="550714" y="810099"/>
                  <a:pt x="553854" y="815370"/>
                  <a:pt x="554072" y="820770"/>
                </a:cubicBezTo>
                <a:close/>
                <a:moveTo>
                  <a:pt x="669410" y="2240833"/>
                </a:moveTo>
                <a:cubicBezTo>
                  <a:pt x="668095" y="2248359"/>
                  <a:pt x="655871" y="2252965"/>
                  <a:pt x="655104" y="2266782"/>
                </a:cubicBezTo>
                <a:cubicBezTo>
                  <a:pt x="634072" y="2267779"/>
                  <a:pt x="634975" y="2238841"/>
                  <a:pt x="648656" y="2230917"/>
                </a:cubicBezTo>
                <a:cubicBezTo>
                  <a:pt x="653217" y="2228275"/>
                  <a:pt x="659198" y="2227968"/>
                  <a:pt x="666260" y="2231884"/>
                </a:cubicBezTo>
                <a:cubicBezTo>
                  <a:pt x="669074" y="2235491"/>
                  <a:pt x="669848" y="2238324"/>
                  <a:pt x="669410" y="2240833"/>
                </a:cubicBezTo>
                <a:close/>
                <a:moveTo>
                  <a:pt x="670862" y="2031391"/>
                </a:moveTo>
                <a:cubicBezTo>
                  <a:pt x="659503" y="2054931"/>
                  <a:pt x="621432" y="2032517"/>
                  <a:pt x="638522" y="2002326"/>
                </a:cubicBezTo>
                <a:cubicBezTo>
                  <a:pt x="656329" y="2006829"/>
                  <a:pt x="651930" y="2027809"/>
                  <a:pt x="670862" y="2031391"/>
                </a:cubicBezTo>
                <a:close/>
                <a:moveTo>
                  <a:pt x="722036" y="2057181"/>
                </a:moveTo>
                <a:cubicBezTo>
                  <a:pt x="709142" y="2073148"/>
                  <a:pt x="700237" y="2094332"/>
                  <a:pt x="669124" y="2086042"/>
                </a:cubicBezTo>
                <a:cubicBezTo>
                  <a:pt x="674882" y="2068848"/>
                  <a:pt x="684726" y="2057066"/>
                  <a:pt x="702068" y="2055358"/>
                </a:cubicBezTo>
                <a:cubicBezTo>
                  <a:pt x="707849" y="2054789"/>
                  <a:pt x="714463" y="2055339"/>
                  <a:pt x="722036" y="2057181"/>
                </a:cubicBezTo>
                <a:close/>
                <a:moveTo>
                  <a:pt x="740560" y="1675849"/>
                </a:moveTo>
                <a:cubicBezTo>
                  <a:pt x="745269" y="1654560"/>
                  <a:pt x="719273" y="1656198"/>
                  <a:pt x="721832" y="1636549"/>
                </a:cubicBezTo>
                <a:cubicBezTo>
                  <a:pt x="714975" y="1634605"/>
                  <a:pt x="704740" y="1635117"/>
                  <a:pt x="704740" y="1627953"/>
                </a:cubicBezTo>
                <a:cubicBezTo>
                  <a:pt x="682840" y="1631943"/>
                  <a:pt x="668714" y="1646272"/>
                  <a:pt x="641594" y="1643201"/>
                </a:cubicBezTo>
                <a:cubicBezTo>
                  <a:pt x="640263" y="1676156"/>
                  <a:pt x="651521" y="1699694"/>
                  <a:pt x="667077" y="1720061"/>
                </a:cubicBezTo>
                <a:cubicBezTo>
                  <a:pt x="683145" y="1705938"/>
                  <a:pt x="670864" y="1653845"/>
                  <a:pt x="695427" y="1650979"/>
                </a:cubicBezTo>
                <a:cubicBezTo>
                  <a:pt x="698907" y="1667559"/>
                  <a:pt x="719375" y="1689051"/>
                  <a:pt x="740560" y="1675849"/>
                </a:cubicBezTo>
                <a:close/>
                <a:moveTo>
                  <a:pt x="801354" y="3067928"/>
                </a:moveTo>
                <a:cubicBezTo>
                  <a:pt x="775869" y="3090752"/>
                  <a:pt x="705252" y="3053190"/>
                  <a:pt x="678540" y="3074581"/>
                </a:cubicBezTo>
                <a:cubicBezTo>
                  <a:pt x="654592" y="3055034"/>
                  <a:pt x="644460" y="3025456"/>
                  <a:pt x="635146" y="2995162"/>
                </a:cubicBezTo>
                <a:cubicBezTo>
                  <a:pt x="651931" y="2986667"/>
                  <a:pt x="657661" y="2963537"/>
                  <a:pt x="671889" y="2951667"/>
                </a:cubicBezTo>
                <a:cubicBezTo>
                  <a:pt x="680382" y="2953406"/>
                  <a:pt x="688672" y="2955146"/>
                  <a:pt x="690719" y="2948288"/>
                </a:cubicBezTo>
                <a:cubicBezTo>
                  <a:pt x="722036" y="2947982"/>
                  <a:pt x="728074" y="2966507"/>
                  <a:pt x="754685" y="2969781"/>
                </a:cubicBezTo>
                <a:cubicBezTo>
                  <a:pt x="763179" y="3007649"/>
                  <a:pt x="810462" y="3016757"/>
                  <a:pt x="801354" y="3067928"/>
                </a:cubicBezTo>
                <a:close/>
                <a:moveTo>
                  <a:pt x="936139" y="3062914"/>
                </a:moveTo>
                <a:cubicBezTo>
                  <a:pt x="917716" y="3074069"/>
                  <a:pt x="911985" y="3102009"/>
                  <a:pt x="892540" y="3111528"/>
                </a:cubicBezTo>
                <a:cubicBezTo>
                  <a:pt x="886602" y="3110708"/>
                  <a:pt x="880566" y="3109788"/>
                  <a:pt x="874629" y="3108969"/>
                </a:cubicBezTo>
                <a:cubicBezTo>
                  <a:pt x="865215" y="3091161"/>
                  <a:pt x="878724" y="3056261"/>
                  <a:pt x="879849" y="3030471"/>
                </a:cubicBezTo>
                <a:cubicBezTo>
                  <a:pt x="888702" y="3026659"/>
                  <a:pt x="895642" y="3025873"/>
                  <a:pt x="901323" y="3027063"/>
                </a:cubicBezTo>
                <a:cubicBezTo>
                  <a:pt x="918368" y="3030638"/>
                  <a:pt x="924087" y="3052015"/>
                  <a:pt x="936139" y="3062914"/>
                </a:cubicBezTo>
                <a:close/>
                <a:moveTo>
                  <a:pt x="957939" y="2785974"/>
                </a:moveTo>
                <a:cubicBezTo>
                  <a:pt x="931228" y="2798970"/>
                  <a:pt x="917923" y="2798767"/>
                  <a:pt x="898169" y="2777274"/>
                </a:cubicBezTo>
                <a:cubicBezTo>
                  <a:pt x="901753" y="2765299"/>
                  <a:pt x="916080" y="2767858"/>
                  <a:pt x="919560" y="2755987"/>
                </a:cubicBezTo>
                <a:cubicBezTo>
                  <a:pt x="912600" y="2734597"/>
                  <a:pt x="907278" y="2711876"/>
                  <a:pt x="871049" y="2712387"/>
                </a:cubicBezTo>
                <a:cubicBezTo>
                  <a:pt x="877803" y="2695296"/>
                  <a:pt x="892644" y="2688950"/>
                  <a:pt x="890801" y="2660396"/>
                </a:cubicBezTo>
                <a:cubicBezTo>
                  <a:pt x="895739" y="2659399"/>
                  <a:pt x="899059" y="2658989"/>
                  <a:pt x="901608" y="2658996"/>
                </a:cubicBezTo>
                <a:cubicBezTo>
                  <a:pt x="904157" y="2659002"/>
                  <a:pt x="905936" y="2659424"/>
                  <a:pt x="907791" y="2660089"/>
                </a:cubicBezTo>
                <a:cubicBezTo>
                  <a:pt x="911501" y="2661420"/>
                  <a:pt x="915517" y="2663723"/>
                  <a:pt x="926621" y="2665617"/>
                </a:cubicBezTo>
                <a:cubicBezTo>
                  <a:pt x="937775" y="2705223"/>
                  <a:pt x="946168" y="2746877"/>
                  <a:pt x="957939" y="2785974"/>
                </a:cubicBezTo>
                <a:close/>
                <a:moveTo>
                  <a:pt x="970528" y="886469"/>
                </a:moveTo>
                <a:cubicBezTo>
                  <a:pt x="947807" y="865387"/>
                  <a:pt x="902468" y="889439"/>
                  <a:pt x="901548" y="858223"/>
                </a:cubicBezTo>
                <a:cubicBezTo>
                  <a:pt x="923654" y="848501"/>
                  <a:pt x="906255" y="841234"/>
                  <a:pt x="906767" y="822403"/>
                </a:cubicBezTo>
                <a:cubicBezTo>
                  <a:pt x="917207" y="807871"/>
                  <a:pt x="935219" y="803469"/>
                  <a:pt x="942690" y="784946"/>
                </a:cubicBezTo>
                <a:cubicBezTo>
                  <a:pt x="926622" y="770412"/>
                  <a:pt x="886913" y="773483"/>
                  <a:pt x="859995" y="766830"/>
                </a:cubicBezTo>
                <a:cubicBezTo>
                  <a:pt x="841369" y="780647"/>
                  <a:pt x="873301" y="783922"/>
                  <a:pt x="866750" y="804391"/>
                </a:cubicBezTo>
                <a:cubicBezTo>
                  <a:pt x="854981" y="805210"/>
                  <a:pt x="840754" y="802856"/>
                  <a:pt x="840245" y="818820"/>
                </a:cubicBezTo>
                <a:cubicBezTo>
                  <a:pt x="847920" y="829158"/>
                  <a:pt x="874017" y="825575"/>
                  <a:pt x="866647" y="847068"/>
                </a:cubicBezTo>
                <a:cubicBezTo>
                  <a:pt x="865931" y="869890"/>
                  <a:pt x="844951" y="865491"/>
                  <a:pt x="837583" y="879408"/>
                </a:cubicBezTo>
                <a:cubicBezTo>
                  <a:pt x="862043" y="891280"/>
                  <a:pt x="870742" y="914922"/>
                  <a:pt x="877498" y="939996"/>
                </a:cubicBezTo>
                <a:cubicBezTo>
                  <a:pt x="885376" y="941224"/>
                  <a:pt x="893360" y="942351"/>
                  <a:pt x="901342" y="943477"/>
                </a:cubicBezTo>
                <a:cubicBezTo>
                  <a:pt x="915159" y="925872"/>
                  <a:pt x="931431" y="912261"/>
                  <a:pt x="950059" y="901822"/>
                </a:cubicBezTo>
                <a:cubicBezTo>
                  <a:pt x="957530" y="897626"/>
                  <a:pt x="974724" y="903561"/>
                  <a:pt x="970528" y="886469"/>
                </a:cubicBezTo>
                <a:close/>
                <a:moveTo>
                  <a:pt x="1042781" y="7236"/>
                </a:moveTo>
                <a:cubicBezTo>
                  <a:pt x="1041350" y="17162"/>
                  <a:pt x="1039916" y="27090"/>
                  <a:pt x="1038483" y="37119"/>
                </a:cubicBezTo>
                <a:cubicBezTo>
                  <a:pt x="1026355" y="32053"/>
                  <a:pt x="1013895" y="21511"/>
                  <a:pt x="1005695" y="9922"/>
                </a:cubicBezTo>
                <a:lnTo>
                  <a:pt x="1000890" y="0"/>
                </a:lnTo>
                <a:lnTo>
                  <a:pt x="1035299" y="0"/>
                </a:lnTo>
                <a:close/>
                <a:moveTo>
                  <a:pt x="1116675" y="590698"/>
                </a:moveTo>
                <a:cubicBezTo>
                  <a:pt x="1108487" y="589060"/>
                  <a:pt x="1100096" y="587320"/>
                  <a:pt x="1098047" y="594076"/>
                </a:cubicBezTo>
                <a:cubicBezTo>
                  <a:pt x="1091088" y="590391"/>
                  <a:pt x="1086891" y="584659"/>
                  <a:pt x="1088632" y="574424"/>
                </a:cubicBezTo>
                <a:cubicBezTo>
                  <a:pt x="1093596" y="570485"/>
                  <a:pt x="1101578" y="570153"/>
                  <a:pt x="1107834" y="573005"/>
                </a:cubicBezTo>
                <a:cubicBezTo>
                  <a:pt x="1114090" y="575858"/>
                  <a:pt x="1118619" y="581896"/>
                  <a:pt x="1116675" y="590698"/>
                </a:cubicBezTo>
                <a:close/>
                <a:moveTo>
                  <a:pt x="1159648" y="865769"/>
                </a:moveTo>
                <a:lnTo>
                  <a:pt x="1159648" y="2414397"/>
                </a:lnTo>
                <a:lnTo>
                  <a:pt x="1148682" y="2409436"/>
                </a:lnTo>
                <a:cubicBezTo>
                  <a:pt x="1140853" y="2400417"/>
                  <a:pt x="1134534" y="2388161"/>
                  <a:pt x="1131923" y="2378336"/>
                </a:cubicBezTo>
                <a:cubicBezTo>
                  <a:pt x="1108590" y="2396964"/>
                  <a:pt x="1073280" y="2399625"/>
                  <a:pt x="1062740" y="2435343"/>
                </a:cubicBezTo>
                <a:cubicBezTo>
                  <a:pt x="1049127" y="2431453"/>
                  <a:pt x="1039609" y="2432988"/>
                  <a:pt x="1032036" y="2436980"/>
                </a:cubicBezTo>
                <a:cubicBezTo>
                  <a:pt x="1049947" y="2452024"/>
                  <a:pt x="1083616" y="2455196"/>
                  <a:pt x="1093340" y="2476279"/>
                </a:cubicBezTo>
                <a:cubicBezTo>
                  <a:pt x="1117084" y="2477200"/>
                  <a:pt x="1091600" y="2447111"/>
                  <a:pt x="1111352" y="2436264"/>
                </a:cubicBezTo>
                <a:cubicBezTo>
                  <a:pt x="1140929" y="2435444"/>
                  <a:pt x="1150550" y="2449569"/>
                  <a:pt x="1148811" y="2472186"/>
                </a:cubicBezTo>
                <a:lnTo>
                  <a:pt x="1159648" y="2468947"/>
                </a:lnTo>
                <a:lnTo>
                  <a:pt x="1159648" y="2629943"/>
                </a:lnTo>
                <a:lnTo>
                  <a:pt x="1150038" y="2630717"/>
                </a:lnTo>
                <a:cubicBezTo>
                  <a:pt x="1146047" y="2623144"/>
                  <a:pt x="1144512" y="2613624"/>
                  <a:pt x="1148400" y="2600013"/>
                </a:cubicBezTo>
                <a:cubicBezTo>
                  <a:pt x="1127113" y="2575144"/>
                  <a:pt x="1086380" y="2564704"/>
                  <a:pt x="1065809" y="2539323"/>
                </a:cubicBezTo>
                <a:cubicBezTo>
                  <a:pt x="1024462" y="2524382"/>
                  <a:pt x="1019550" y="2558154"/>
                  <a:pt x="979636" y="2545157"/>
                </a:cubicBezTo>
                <a:cubicBezTo>
                  <a:pt x="960600" y="2557540"/>
                  <a:pt x="941972" y="2570641"/>
                  <a:pt x="935219" y="2599604"/>
                </a:cubicBezTo>
                <a:cubicBezTo>
                  <a:pt x="928055" y="2626214"/>
                  <a:pt x="964693" y="2620176"/>
                  <a:pt x="958961" y="2645760"/>
                </a:cubicBezTo>
                <a:cubicBezTo>
                  <a:pt x="932660" y="2645966"/>
                  <a:pt x="927031" y="2630614"/>
                  <a:pt x="913829" y="2620892"/>
                </a:cubicBezTo>
                <a:cubicBezTo>
                  <a:pt x="892951" y="2620585"/>
                  <a:pt x="880772" y="2613727"/>
                  <a:pt x="866955" y="2607997"/>
                </a:cubicBezTo>
                <a:cubicBezTo>
                  <a:pt x="833386" y="2608201"/>
                  <a:pt x="829087" y="2647501"/>
                  <a:pt x="824995" y="2687211"/>
                </a:cubicBezTo>
                <a:cubicBezTo>
                  <a:pt x="778325" y="2710238"/>
                  <a:pt x="734319" y="2736848"/>
                  <a:pt x="701977" y="2779116"/>
                </a:cubicBezTo>
                <a:cubicBezTo>
                  <a:pt x="700647" y="2797844"/>
                  <a:pt x="715179" y="2804804"/>
                  <a:pt x="720706" y="2818415"/>
                </a:cubicBezTo>
                <a:cubicBezTo>
                  <a:pt x="698804" y="2846151"/>
                  <a:pt x="685090" y="2884632"/>
                  <a:pt x="664211" y="2913800"/>
                </a:cubicBezTo>
                <a:cubicBezTo>
                  <a:pt x="652239" y="2912061"/>
                  <a:pt x="640366" y="2910320"/>
                  <a:pt x="628391" y="2908682"/>
                </a:cubicBezTo>
                <a:cubicBezTo>
                  <a:pt x="626550" y="2884836"/>
                  <a:pt x="646096" y="2889545"/>
                  <a:pt x="651521" y="2875421"/>
                </a:cubicBezTo>
                <a:cubicBezTo>
                  <a:pt x="658686" y="2850551"/>
                  <a:pt x="652954" y="2835301"/>
                  <a:pt x="654183" y="2814832"/>
                </a:cubicBezTo>
                <a:cubicBezTo>
                  <a:pt x="662880" y="2809920"/>
                  <a:pt x="677005" y="2812173"/>
                  <a:pt x="685704" y="2807259"/>
                </a:cubicBezTo>
                <a:cubicBezTo>
                  <a:pt x="685908" y="2759056"/>
                  <a:pt x="697883" y="2758238"/>
                  <a:pt x="705456" y="2712591"/>
                </a:cubicBezTo>
                <a:cubicBezTo>
                  <a:pt x="700237" y="2689872"/>
                  <a:pt x="669532" y="2686187"/>
                  <a:pt x="663802" y="2663876"/>
                </a:cubicBezTo>
                <a:cubicBezTo>
                  <a:pt x="663598" y="2637573"/>
                  <a:pt x="678949" y="2631946"/>
                  <a:pt x="688672" y="2618742"/>
                </a:cubicBezTo>
                <a:cubicBezTo>
                  <a:pt x="678642" y="2603186"/>
                  <a:pt x="673423" y="2584048"/>
                  <a:pt x="652033" y="2576884"/>
                </a:cubicBezTo>
                <a:cubicBezTo>
                  <a:pt x="659095" y="2553857"/>
                  <a:pt x="647734" y="2544645"/>
                  <a:pt x="640161" y="2532467"/>
                </a:cubicBezTo>
                <a:cubicBezTo>
                  <a:pt x="645995" y="2509030"/>
                  <a:pt x="642925" y="2489790"/>
                  <a:pt x="648758" y="2472800"/>
                </a:cubicBezTo>
                <a:cubicBezTo>
                  <a:pt x="655512" y="2453355"/>
                  <a:pt x="678846" y="2445064"/>
                  <a:pt x="680383" y="2422549"/>
                </a:cubicBezTo>
                <a:cubicBezTo>
                  <a:pt x="696552" y="2429918"/>
                  <a:pt x="697065" y="2416409"/>
                  <a:pt x="711085" y="2420912"/>
                </a:cubicBezTo>
                <a:cubicBezTo>
                  <a:pt x="721423" y="2389593"/>
                  <a:pt x="749771" y="2382429"/>
                  <a:pt x="747930" y="2334841"/>
                </a:cubicBezTo>
                <a:cubicBezTo>
                  <a:pt x="790606" y="2332485"/>
                  <a:pt x="821105" y="2313962"/>
                  <a:pt x="856311" y="2301783"/>
                </a:cubicBezTo>
                <a:cubicBezTo>
                  <a:pt x="857436" y="2262893"/>
                  <a:pt x="872073" y="2242117"/>
                  <a:pt x="876063" y="2207116"/>
                </a:cubicBezTo>
                <a:cubicBezTo>
                  <a:pt x="878007" y="2184089"/>
                  <a:pt x="911270" y="2179380"/>
                  <a:pt x="895713" y="2155125"/>
                </a:cubicBezTo>
                <a:cubicBezTo>
                  <a:pt x="869206" y="2160037"/>
                  <a:pt x="864091" y="2193503"/>
                  <a:pt x="835127" y="2195141"/>
                </a:cubicBezTo>
                <a:cubicBezTo>
                  <a:pt x="835127" y="2237921"/>
                  <a:pt x="802274" y="2236693"/>
                  <a:pt x="794087" y="2268419"/>
                </a:cubicBezTo>
                <a:cubicBezTo>
                  <a:pt x="774846" y="2261460"/>
                  <a:pt x="793369" y="2226356"/>
                  <a:pt x="777097" y="2217248"/>
                </a:cubicBezTo>
                <a:cubicBezTo>
                  <a:pt x="782214" y="2195550"/>
                  <a:pt x="779655" y="2163721"/>
                  <a:pt x="792551" y="2152464"/>
                </a:cubicBezTo>
                <a:cubicBezTo>
                  <a:pt x="774129" y="2158604"/>
                  <a:pt x="753660" y="2162084"/>
                  <a:pt x="745574" y="2182245"/>
                </a:cubicBezTo>
                <a:cubicBezTo>
                  <a:pt x="739333" y="2176207"/>
                  <a:pt x="730735" y="2172113"/>
                  <a:pt x="716612" y="2172012"/>
                </a:cubicBezTo>
                <a:cubicBezTo>
                  <a:pt x="732475" y="2143458"/>
                  <a:pt x="756321" y="2125446"/>
                  <a:pt x="790913" y="2121761"/>
                </a:cubicBezTo>
                <a:cubicBezTo>
                  <a:pt x="804628" y="2111731"/>
                  <a:pt x="818343" y="2101496"/>
                  <a:pt x="831851" y="2091159"/>
                </a:cubicBezTo>
                <a:cubicBezTo>
                  <a:pt x="848532" y="2089420"/>
                  <a:pt x="841676" y="2105181"/>
                  <a:pt x="847203" y="2111628"/>
                </a:cubicBezTo>
                <a:cubicBezTo>
                  <a:pt x="891620" y="2113164"/>
                  <a:pt x="900524" y="2140182"/>
                  <a:pt x="941053" y="2143559"/>
                </a:cubicBezTo>
                <a:cubicBezTo>
                  <a:pt x="945554" y="2111833"/>
                  <a:pt x="921402" y="2101496"/>
                  <a:pt x="934398" y="2063424"/>
                </a:cubicBezTo>
                <a:cubicBezTo>
                  <a:pt x="915979" y="2055441"/>
                  <a:pt x="914340" y="2069975"/>
                  <a:pt x="907893" y="2077957"/>
                </a:cubicBezTo>
                <a:cubicBezTo>
                  <a:pt x="871969" y="2063117"/>
                  <a:pt x="875450" y="2101188"/>
                  <a:pt x="844746" y="2093105"/>
                </a:cubicBezTo>
                <a:cubicBezTo>
                  <a:pt x="843108" y="2074171"/>
                  <a:pt x="857642" y="2077036"/>
                  <a:pt x="855901" y="2058205"/>
                </a:cubicBezTo>
                <a:cubicBezTo>
                  <a:pt x="883023" y="2056464"/>
                  <a:pt x="904924" y="2047867"/>
                  <a:pt x="920787" y="2030981"/>
                </a:cubicBezTo>
                <a:cubicBezTo>
                  <a:pt x="917001" y="1991272"/>
                  <a:pt x="896839" y="1963640"/>
                  <a:pt x="866341" y="1943886"/>
                </a:cubicBezTo>
                <a:cubicBezTo>
                  <a:pt x="867773" y="1933959"/>
                  <a:pt x="869206" y="1924031"/>
                  <a:pt x="870640" y="1914105"/>
                </a:cubicBezTo>
                <a:cubicBezTo>
                  <a:pt x="851500" y="1905098"/>
                  <a:pt x="858665" y="1931298"/>
                  <a:pt x="854367" y="1942147"/>
                </a:cubicBezTo>
                <a:cubicBezTo>
                  <a:pt x="811997" y="1951973"/>
                  <a:pt x="788866" y="1987383"/>
                  <a:pt x="758674" y="2013685"/>
                </a:cubicBezTo>
                <a:cubicBezTo>
                  <a:pt x="740764" y="2011126"/>
                  <a:pt x="722853" y="2008466"/>
                  <a:pt x="704945" y="2005907"/>
                </a:cubicBezTo>
                <a:cubicBezTo>
                  <a:pt x="695632" y="1971929"/>
                  <a:pt x="674752" y="1946855"/>
                  <a:pt x="642822" y="1929866"/>
                </a:cubicBezTo>
                <a:cubicBezTo>
                  <a:pt x="656638" y="1915025"/>
                  <a:pt x="672502" y="1903153"/>
                  <a:pt x="690616" y="1894148"/>
                </a:cubicBezTo>
                <a:cubicBezTo>
                  <a:pt x="700237" y="1826190"/>
                  <a:pt x="761233" y="1827113"/>
                  <a:pt x="806777" y="1807360"/>
                </a:cubicBezTo>
                <a:cubicBezTo>
                  <a:pt x="810973" y="1784434"/>
                  <a:pt x="809746" y="1754244"/>
                  <a:pt x="827348" y="1749433"/>
                </a:cubicBezTo>
                <a:cubicBezTo>
                  <a:pt x="821720" y="1727020"/>
                  <a:pt x="804526" y="1713203"/>
                  <a:pt x="792448" y="1695600"/>
                </a:cubicBezTo>
                <a:cubicBezTo>
                  <a:pt x="781089" y="1699387"/>
                  <a:pt x="772900" y="1707472"/>
                  <a:pt x="760005" y="1709212"/>
                </a:cubicBezTo>
                <a:cubicBezTo>
                  <a:pt x="750077" y="1769390"/>
                  <a:pt x="692560" y="1766115"/>
                  <a:pt x="661756" y="1798558"/>
                </a:cubicBezTo>
                <a:cubicBezTo>
                  <a:pt x="663085" y="1828852"/>
                  <a:pt x="648654" y="1838063"/>
                  <a:pt x="636067" y="1849730"/>
                </a:cubicBezTo>
                <a:cubicBezTo>
                  <a:pt x="606898" y="1835301"/>
                  <a:pt x="608435" y="1835504"/>
                  <a:pt x="576400" y="1841133"/>
                </a:cubicBezTo>
                <a:cubicBezTo>
                  <a:pt x="590934" y="1794771"/>
                  <a:pt x="576197" y="1770311"/>
                  <a:pt x="545800" y="1757518"/>
                </a:cubicBezTo>
                <a:cubicBezTo>
                  <a:pt x="554704" y="1710031"/>
                  <a:pt x="556034" y="1668173"/>
                  <a:pt x="545185" y="1635526"/>
                </a:cubicBezTo>
                <a:cubicBezTo>
                  <a:pt x="525740" y="1616386"/>
                  <a:pt x="503327" y="1599398"/>
                  <a:pt x="459115" y="1598681"/>
                </a:cubicBezTo>
                <a:cubicBezTo>
                  <a:pt x="444376" y="1583023"/>
                  <a:pt x="430664" y="1566647"/>
                  <a:pt x="417357" y="1549966"/>
                </a:cubicBezTo>
                <a:cubicBezTo>
                  <a:pt x="389726" y="1540448"/>
                  <a:pt x="369565" y="1566238"/>
                  <a:pt x="350834" y="1546486"/>
                </a:cubicBezTo>
                <a:cubicBezTo>
                  <a:pt x="352780" y="1539629"/>
                  <a:pt x="351040" y="1535638"/>
                  <a:pt x="346537" y="1533693"/>
                </a:cubicBezTo>
                <a:cubicBezTo>
                  <a:pt x="367006" y="1523151"/>
                  <a:pt x="376421" y="1497667"/>
                  <a:pt x="411422" y="1506469"/>
                </a:cubicBezTo>
                <a:cubicBezTo>
                  <a:pt x="412856" y="1496542"/>
                  <a:pt x="414289" y="1486512"/>
                  <a:pt x="415721" y="1476586"/>
                </a:cubicBezTo>
                <a:cubicBezTo>
                  <a:pt x="405383" y="1464815"/>
                  <a:pt x="379389" y="1464713"/>
                  <a:pt x="363730" y="1456833"/>
                </a:cubicBezTo>
                <a:cubicBezTo>
                  <a:pt x="365674" y="1449975"/>
                  <a:pt x="363936" y="1446087"/>
                  <a:pt x="359433" y="1444040"/>
                </a:cubicBezTo>
                <a:cubicBezTo>
                  <a:pt x="357589" y="1420194"/>
                  <a:pt x="377035" y="1424901"/>
                  <a:pt x="382461" y="1410778"/>
                </a:cubicBezTo>
                <a:cubicBezTo>
                  <a:pt x="378673" y="1399520"/>
                  <a:pt x="370588" y="1391332"/>
                  <a:pt x="368848" y="1378335"/>
                </a:cubicBezTo>
                <a:cubicBezTo>
                  <a:pt x="381641" y="1355103"/>
                  <a:pt x="407225" y="1348961"/>
                  <a:pt x="403952" y="1304135"/>
                </a:cubicBezTo>
                <a:cubicBezTo>
                  <a:pt x="412036" y="1298302"/>
                  <a:pt x="426057" y="1300452"/>
                  <a:pt x="440590" y="1303419"/>
                </a:cubicBezTo>
                <a:cubicBezTo>
                  <a:pt x="448471" y="1278242"/>
                  <a:pt x="466381" y="1266678"/>
                  <a:pt x="479071" y="1248052"/>
                </a:cubicBezTo>
                <a:cubicBezTo>
                  <a:pt x="488999" y="1249484"/>
                  <a:pt x="499028" y="1250917"/>
                  <a:pt x="508956" y="1252350"/>
                </a:cubicBezTo>
                <a:cubicBezTo>
                  <a:pt x="561357" y="1238841"/>
                  <a:pt x="555012" y="1166175"/>
                  <a:pt x="553578" y="1112549"/>
                </a:cubicBezTo>
                <a:cubicBezTo>
                  <a:pt x="559821" y="1091874"/>
                  <a:pt x="534543" y="1094842"/>
                  <a:pt x="540784" y="1074066"/>
                </a:cubicBezTo>
                <a:cubicBezTo>
                  <a:pt x="577117" y="1080002"/>
                  <a:pt x="578141" y="1038656"/>
                  <a:pt x="607411" y="1034971"/>
                </a:cubicBezTo>
                <a:cubicBezTo>
                  <a:pt x="607514" y="1020848"/>
                  <a:pt x="611710" y="1012251"/>
                  <a:pt x="617749" y="1006008"/>
                </a:cubicBezTo>
                <a:cubicBezTo>
                  <a:pt x="681303" y="973463"/>
                  <a:pt x="754071" y="1027602"/>
                  <a:pt x="819775" y="1041315"/>
                </a:cubicBezTo>
                <a:cubicBezTo>
                  <a:pt x="842290" y="1038247"/>
                  <a:pt x="834103" y="994033"/>
                  <a:pt x="852218" y="985028"/>
                </a:cubicBezTo>
                <a:cubicBezTo>
                  <a:pt x="830622" y="937948"/>
                  <a:pt x="779349" y="934367"/>
                  <a:pt x="714155" y="928534"/>
                </a:cubicBezTo>
                <a:cubicBezTo>
                  <a:pt x="707912" y="908371"/>
                  <a:pt x="685295" y="900389"/>
                  <a:pt x="692051" y="870505"/>
                </a:cubicBezTo>
                <a:cubicBezTo>
                  <a:pt x="652851" y="855459"/>
                  <a:pt x="633303" y="825575"/>
                  <a:pt x="617951" y="792724"/>
                </a:cubicBezTo>
                <a:cubicBezTo>
                  <a:pt x="542934" y="783205"/>
                  <a:pt x="546925" y="714533"/>
                  <a:pt x="479071" y="699589"/>
                </a:cubicBezTo>
                <a:cubicBezTo>
                  <a:pt x="465868" y="677485"/>
                  <a:pt x="457477" y="651898"/>
                  <a:pt x="439978" y="632964"/>
                </a:cubicBezTo>
                <a:cubicBezTo>
                  <a:pt x="442023" y="619046"/>
                  <a:pt x="443967" y="605126"/>
                  <a:pt x="446014" y="591208"/>
                </a:cubicBezTo>
                <a:cubicBezTo>
                  <a:pt x="455227" y="589366"/>
                  <a:pt x="462287" y="584555"/>
                  <a:pt x="471600" y="582713"/>
                </a:cubicBezTo>
                <a:cubicBezTo>
                  <a:pt x="492990" y="588034"/>
                  <a:pt x="503225" y="601647"/>
                  <a:pt x="502201" y="623651"/>
                </a:cubicBezTo>
                <a:cubicBezTo>
                  <a:pt x="522465" y="631532"/>
                  <a:pt x="535155" y="645142"/>
                  <a:pt x="545596" y="660392"/>
                </a:cubicBezTo>
                <a:cubicBezTo>
                  <a:pt x="570465" y="657936"/>
                  <a:pt x="599019" y="660597"/>
                  <a:pt x="630029" y="666533"/>
                </a:cubicBezTo>
                <a:cubicBezTo>
                  <a:pt x="646199" y="621603"/>
                  <a:pt x="648145" y="571353"/>
                  <a:pt x="671990" y="544643"/>
                </a:cubicBezTo>
                <a:cubicBezTo>
                  <a:pt x="679564" y="536146"/>
                  <a:pt x="700953" y="519771"/>
                  <a:pt x="712927" y="514041"/>
                </a:cubicBezTo>
                <a:cubicBezTo>
                  <a:pt x="754684" y="520079"/>
                  <a:pt x="796542" y="526118"/>
                  <a:pt x="838298" y="532156"/>
                </a:cubicBezTo>
                <a:cubicBezTo>
                  <a:pt x="858562" y="555286"/>
                  <a:pt x="896941" y="577085"/>
                  <a:pt x="912394" y="609936"/>
                </a:cubicBezTo>
                <a:cubicBezTo>
                  <a:pt x="920584" y="627232"/>
                  <a:pt x="912805" y="651386"/>
                  <a:pt x="928566" y="667044"/>
                </a:cubicBezTo>
                <a:cubicBezTo>
                  <a:pt x="928771" y="698260"/>
                  <a:pt x="913931" y="709210"/>
                  <a:pt x="912293" y="737867"/>
                </a:cubicBezTo>
                <a:cubicBezTo>
                  <a:pt x="921708" y="763964"/>
                  <a:pt x="985879" y="761303"/>
                  <a:pt x="996727" y="744008"/>
                </a:cubicBezTo>
                <a:cubicBezTo>
                  <a:pt x="1010646" y="746054"/>
                  <a:pt x="1024668" y="747998"/>
                  <a:pt x="1038483" y="750046"/>
                </a:cubicBezTo>
                <a:cubicBezTo>
                  <a:pt x="1051788" y="751172"/>
                  <a:pt x="1044624" y="725074"/>
                  <a:pt x="1049638" y="715147"/>
                </a:cubicBezTo>
                <a:cubicBezTo>
                  <a:pt x="1063250" y="711974"/>
                  <a:pt x="1072257" y="702660"/>
                  <a:pt x="1093135" y="709210"/>
                </a:cubicBezTo>
                <a:cubicBezTo>
                  <a:pt x="1109306" y="706959"/>
                  <a:pt x="1132230" y="692425"/>
                  <a:pt x="1147683" y="710950"/>
                </a:cubicBezTo>
                <a:cubicBezTo>
                  <a:pt x="1143591" y="722106"/>
                  <a:pt x="1123839" y="712280"/>
                  <a:pt x="1126294" y="732238"/>
                </a:cubicBezTo>
                <a:cubicBezTo>
                  <a:pt x="1103062" y="741551"/>
                  <a:pt x="1076454" y="746260"/>
                  <a:pt x="1075941" y="785866"/>
                </a:cubicBezTo>
                <a:cubicBezTo>
                  <a:pt x="1086585" y="800910"/>
                  <a:pt x="1108793" y="807359"/>
                  <a:pt x="1112581" y="827725"/>
                </a:cubicBezTo>
                <a:cubicBezTo>
                  <a:pt x="1115753" y="850956"/>
                  <a:pt x="1095284" y="842565"/>
                  <a:pt x="1095488" y="861805"/>
                </a:cubicBezTo>
                <a:cubicBezTo>
                  <a:pt x="1109100" y="875033"/>
                  <a:pt x="1121785" y="880572"/>
                  <a:pt x="1133021" y="880379"/>
                </a:cubicBezTo>
                <a:close/>
                <a:moveTo>
                  <a:pt x="1159648" y="491203"/>
                </a:moveTo>
                <a:lnTo>
                  <a:pt x="1159648" y="541066"/>
                </a:lnTo>
                <a:lnTo>
                  <a:pt x="1147683" y="546486"/>
                </a:lnTo>
                <a:cubicBezTo>
                  <a:pt x="1132946" y="538297"/>
                  <a:pt x="1138474" y="497462"/>
                  <a:pt x="1150344" y="485898"/>
                </a:cubicBezTo>
                <a:close/>
                <a:moveTo>
                  <a:pt x="1159648" y="457111"/>
                </a:moveTo>
                <a:lnTo>
                  <a:pt x="1159648" y="476279"/>
                </a:lnTo>
                <a:lnTo>
                  <a:pt x="1143321" y="478222"/>
                </a:lnTo>
                <a:cubicBezTo>
                  <a:pt x="1136682" y="475638"/>
                  <a:pt x="1132230" y="469523"/>
                  <a:pt x="1135812" y="459493"/>
                </a:cubicBezTo>
                <a:cubicBezTo>
                  <a:pt x="1141134" y="460670"/>
                  <a:pt x="1144537" y="459315"/>
                  <a:pt x="1148004" y="458035"/>
                </a:cubicBezTo>
                <a:close/>
                <a:moveTo>
                  <a:pt x="1159648" y="328916"/>
                </a:moveTo>
                <a:lnTo>
                  <a:pt x="1159648" y="395898"/>
                </a:lnTo>
                <a:lnTo>
                  <a:pt x="1121485" y="390410"/>
                </a:lnTo>
                <a:cubicBezTo>
                  <a:pt x="1098765" y="390922"/>
                  <a:pt x="1090678" y="410879"/>
                  <a:pt x="1059259" y="399622"/>
                </a:cubicBezTo>
                <a:cubicBezTo>
                  <a:pt x="1055268" y="391945"/>
                  <a:pt x="1053733" y="382531"/>
                  <a:pt x="1057621" y="368919"/>
                </a:cubicBezTo>
                <a:cubicBezTo>
                  <a:pt x="1055268" y="336987"/>
                  <a:pt x="1006450" y="339751"/>
                  <a:pt x="998877" y="311709"/>
                </a:cubicBezTo>
                <a:cubicBezTo>
                  <a:pt x="970015" y="303113"/>
                  <a:pt x="940643" y="294925"/>
                  <a:pt x="904210" y="291957"/>
                </a:cubicBezTo>
                <a:cubicBezTo>
                  <a:pt x="893154" y="293696"/>
                  <a:pt x="879032" y="291446"/>
                  <a:pt x="872685" y="299633"/>
                </a:cubicBezTo>
                <a:cubicBezTo>
                  <a:pt x="854775" y="282849"/>
                  <a:pt x="819570" y="278959"/>
                  <a:pt x="784875" y="274761"/>
                </a:cubicBezTo>
                <a:cubicBezTo>
                  <a:pt x="784671" y="258900"/>
                  <a:pt x="769627" y="254192"/>
                  <a:pt x="772082" y="236384"/>
                </a:cubicBezTo>
                <a:cubicBezTo>
                  <a:pt x="780986" y="231676"/>
                  <a:pt x="786308" y="222159"/>
                  <a:pt x="793472" y="215097"/>
                </a:cubicBezTo>
                <a:cubicBezTo>
                  <a:pt x="843108" y="224614"/>
                  <a:pt x="868900" y="202098"/>
                  <a:pt x="885581" y="167506"/>
                </a:cubicBezTo>
                <a:cubicBezTo>
                  <a:pt x="899499" y="173033"/>
                  <a:pt x="895611" y="191967"/>
                  <a:pt x="898375" y="205885"/>
                </a:cubicBezTo>
                <a:cubicBezTo>
                  <a:pt x="913214" y="209057"/>
                  <a:pt x="914749" y="194526"/>
                  <a:pt x="924779" y="191455"/>
                </a:cubicBezTo>
                <a:cubicBezTo>
                  <a:pt x="944225" y="198823"/>
                  <a:pt x="968583" y="242729"/>
                  <a:pt x="983627" y="206089"/>
                </a:cubicBezTo>
                <a:cubicBezTo>
                  <a:pt x="1006348" y="217245"/>
                  <a:pt x="980250" y="218167"/>
                  <a:pt x="979329" y="235873"/>
                </a:cubicBezTo>
                <a:cubicBezTo>
                  <a:pt x="1007577" y="238123"/>
                  <a:pt x="1014535" y="211719"/>
                  <a:pt x="1028044" y="194116"/>
                </a:cubicBezTo>
                <a:cubicBezTo>
                  <a:pt x="1054756" y="189919"/>
                  <a:pt x="1111966" y="195139"/>
                  <a:pt x="1135505" y="209672"/>
                </a:cubicBezTo>
                <a:cubicBezTo>
                  <a:pt x="1120870" y="244673"/>
                  <a:pt x="1071335" y="233005"/>
                  <a:pt x="1033980" y="237611"/>
                </a:cubicBezTo>
                <a:cubicBezTo>
                  <a:pt x="1037561" y="261560"/>
                  <a:pt x="1085255" y="252554"/>
                  <a:pt x="1109818" y="260742"/>
                </a:cubicBezTo>
                <a:cubicBezTo>
                  <a:pt x="1129160" y="276400"/>
                  <a:pt x="1158021" y="285099"/>
                  <a:pt x="1149834" y="321329"/>
                </a:cubicBezTo>
                <a:close/>
                <a:moveTo>
                  <a:pt x="1159648" y="0"/>
                </a:moveTo>
                <a:lnTo>
                  <a:pt x="1159648" y="70397"/>
                </a:lnTo>
                <a:lnTo>
                  <a:pt x="1124655" y="31287"/>
                </a:lnTo>
                <a:lnTo>
                  <a:pt x="1128793" y="0"/>
                </a:ln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dk1"/>
              </a:gs>
            </a:gsLst>
            <a:lin ang="1350003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" name="Google Shape;550;p15"/>
          <p:cNvSpPr/>
          <p:nvPr/>
        </p:nvSpPr>
        <p:spPr>
          <a:xfrm rot="-5400000" flipH="1">
            <a:off x="1888421" y="5668328"/>
            <a:ext cx="962001" cy="1417361"/>
          </a:xfrm>
          <a:custGeom>
            <a:avLst/>
            <a:gdLst/>
            <a:ahLst/>
            <a:cxnLst/>
            <a:rect l="l" t="t" r="r" b="b"/>
            <a:pathLst>
              <a:path w="962001" h="1417361" extrusionOk="0">
                <a:moveTo>
                  <a:pt x="46135" y="428821"/>
                </a:moveTo>
                <a:cubicBezTo>
                  <a:pt x="54322" y="460343"/>
                  <a:pt x="25051" y="472421"/>
                  <a:pt x="2535" y="460548"/>
                </a:cubicBezTo>
                <a:cubicBezTo>
                  <a:pt x="-6062" y="444122"/>
                  <a:pt x="8484" y="425739"/>
                  <a:pt x="27002" y="424136"/>
                </a:cubicBezTo>
                <a:cubicBezTo>
                  <a:pt x="33175" y="423603"/>
                  <a:pt x="39789" y="424932"/>
                  <a:pt x="46135" y="428821"/>
                </a:cubicBezTo>
                <a:close/>
                <a:moveTo>
                  <a:pt x="137526" y="277865"/>
                </a:moveTo>
                <a:cubicBezTo>
                  <a:pt x="127497" y="288814"/>
                  <a:pt x="93620" y="310001"/>
                  <a:pt x="77962" y="289838"/>
                </a:cubicBezTo>
                <a:cubicBezTo>
                  <a:pt x="81238" y="278018"/>
                  <a:pt x="91882" y="273336"/>
                  <a:pt x="103830" y="272454"/>
                </a:cubicBezTo>
                <a:cubicBezTo>
                  <a:pt x="115779" y="271571"/>
                  <a:pt x="129033" y="274487"/>
                  <a:pt x="137526" y="277865"/>
                </a:cubicBezTo>
                <a:close/>
                <a:moveTo>
                  <a:pt x="157419" y="718608"/>
                </a:moveTo>
                <a:cubicBezTo>
                  <a:pt x="157099" y="723598"/>
                  <a:pt x="156101" y="727922"/>
                  <a:pt x="153389" y="730532"/>
                </a:cubicBezTo>
                <a:cubicBezTo>
                  <a:pt x="140699" y="734011"/>
                  <a:pt x="145202" y="720194"/>
                  <a:pt x="137526" y="718558"/>
                </a:cubicBezTo>
                <a:cubicBezTo>
                  <a:pt x="123300" y="717535"/>
                  <a:pt x="122891" y="730532"/>
                  <a:pt x="109790" y="730532"/>
                </a:cubicBezTo>
                <a:cubicBezTo>
                  <a:pt x="95461" y="719683"/>
                  <a:pt x="108461" y="710985"/>
                  <a:pt x="113680" y="698805"/>
                </a:cubicBezTo>
                <a:cubicBezTo>
                  <a:pt x="129952" y="698396"/>
                  <a:pt x="146225" y="697987"/>
                  <a:pt x="157381" y="702694"/>
                </a:cubicBezTo>
                <a:cubicBezTo>
                  <a:pt x="157381" y="707964"/>
                  <a:pt x="157739" y="713619"/>
                  <a:pt x="157419" y="718608"/>
                </a:cubicBezTo>
                <a:close/>
                <a:moveTo>
                  <a:pt x="185449" y="303731"/>
                </a:moveTo>
                <a:cubicBezTo>
                  <a:pt x="185449" y="309360"/>
                  <a:pt x="184041" y="314964"/>
                  <a:pt x="181227" y="317573"/>
                </a:cubicBezTo>
                <a:cubicBezTo>
                  <a:pt x="175906" y="317573"/>
                  <a:pt x="170583" y="317573"/>
                  <a:pt x="165365" y="317573"/>
                </a:cubicBezTo>
                <a:cubicBezTo>
                  <a:pt x="165467" y="310820"/>
                  <a:pt x="162395" y="307237"/>
                  <a:pt x="157483" y="305599"/>
                </a:cubicBezTo>
                <a:cubicBezTo>
                  <a:pt x="161679" y="296592"/>
                  <a:pt x="169459" y="291169"/>
                  <a:pt x="181227" y="289736"/>
                </a:cubicBezTo>
                <a:cubicBezTo>
                  <a:pt x="184041" y="292448"/>
                  <a:pt x="185449" y="298102"/>
                  <a:pt x="185449" y="303731"/>
                </a:cubicBezTo>
                <a:close/>
                <a:moveTo>
                  <a:pt x="197704" y="148910"/>
                </a:moveTo>
                <a:cubicBezTo>
                  <a:pt x="197704" y="157788"/>
                  <a:pt x="196169" y="166667"/>
                  <a:pt x="193098" y="170709"/>
                </a:cubicBezTo>
                <a:cubicBezTo>
                  <a:pt x="177134" y="174803"/>
                  <a:pt x="175496" y="164569"/>
                  <a:pt x="169356" y="158839"/>
                </a:cubicBezTo>
                <a:cubicBezTo>
                  <a:pt x="172938" y="143895"/>
                  <a:pt x="180306" y="132740"/>
                  <a:pt x="193098" y="127111"/>
                </a:cubicBezTo>
                <a:cubicBezTo>
                  <a:pt x="196169" y="131154"/>
                  <a:pt x="197704" y="140032"/>
                  <a:pt x="197704" y="148910"/>
                </a:cubicBezTo>
                <a:close/>
                <a:moveTo>
                  <a:pt x="224927" y="27735"/>
                </a:moveTo>
                <a:cubicBezTo>
                  <a:pt x="211828" y="26611"/>
                  <a:pt x="196885" y="14124"/>
                  <a:pt x="208962" y="0"/>
                </a:cubicBezTo>
                <a:cubicBezTo>
                  <a:pt x="223392" y="102"/>
                  <a:pt x="226463" y="11667"/>
                  <a:pt x="224927" y="27735"/>
                </a:cubicBezTo>
                <a:close/>
                <a:moveTo>
                  <a:pt x="268528" y="317573"/>
                </a:moveTo>
                <a:cubicBezTo>
                  <a:pt x="268528" y="321564"/>
                  <a:pt x="268528" y="325555"/>
                  <a:pt x="268528" y="329546"/>
                </a:cubicBezTo>
                <a:cubicBezTo>
                  <a:pt x="255426" y="337632"/>
                  <a:pt x="234754" y="338145"/>
                  <a:pt x="216945" y="341419"/>
                </a:cubicBezTo>
                <a:cubicBezTo>
                  <a:pt x="208246" y="336813"/>
                  <a:pt x="202516" y="329342"/>
                  <a:pt x="193099" y="325555"/>
                </a:cubicBezTo>
                <a:cubicBezTo>
                  <a:pt x="197653" y="315475"/>
                  <a:pt x="211930" y="310357"/>
                  <a:pt x="227359" y="309321"/>
                </a:cubicBezTo>
                <a:cubicBezTo>
                  <a:pt x="242788" y="308285"/>
                  <a:pt x="259367" y="311330"/>
                  <a:pt x="268528" y="317573"/>
                </a:cubicBezTo>
                <a:close/>
                <a:moveTo>
                  <a:pt x="328091" y="690823"/>
                </a:moveTo>
                <a:cubicBezTo>
                  <a:pt x="322666" y="699931"/>
                  <a:pt x="311714" y="703513"/>
                  <a:pt x="304243" y="710677"/>
                </a:cubicBezTo>
                <a:cubicBezTo>
                  <a:pt x="284491" y="713236"/>
                  <a:pt x="287356" y="712622"/>
                  <a:pt x="272516" y="706685"/>
                </a:cubicBezTo>
                <a:cubicBezTo>
                  <a:pt x="259723" y="712416"/>
                  <a:pt x="239153" y="710472"/>
                  <a:pt x="220834" y="710677"/>
                </a:cubicBezTo>
                <a:cubicBezTo>
                  <a:pt x="205891" y="714669"/>
                  <a:pt x="179180" y="728689"/>
                  <a:pt x="177133" y="702693"/>
                </a:cubicBezTo>
                <a:cubicBezTo>
                  <a:pt x="213977" y="699239"/>
                  <a:pt x="252546" y="689567"/>
                  <a:pt x="290470" y="688489"/>
                </a:cubicBezTo>
                <a:cubicBezTo>
                  <a:pt x="303111" y="688129"/>
                  <a:pt x="315681" y="688724"/>
                  <a:pt x="328091" y="690823"/>
                </a:cubicBezTo>
                <a:close/>
                <a:moveTo>
                  <a:pt x="351937" y="381130"/>
                </a:moveTo>
                <a:cubicBezTo>
                  <a:pt x="337712" y="388703"/>
                  <a:pt x="326762" y="380003"/>
                  <a:pt x="324203" y="365266"/>
                </a:cubicBezTo>
                <a:cubicBezTo>
                  <a:pt x="327452" y="362477"/>
                  <a:pt x="330766" y="361231"/>
                  <a:pt x="333919" y="361139"/>
                </a:cubicBezTo>
                <a:cubicBezTo>
                  <a:pt x="343379" y="360866"/>
                  <a:pt x="351400" y="370999"/>
                  <a:pt x="351937" y="381130"/>
                </a:cubicBezTo>
                <a:close/>
                <a:moveTo>
                  <a:pt x="383664" y="67446"/>
                </a:moveTo>
                <a:cubicBezTo>
                  <a:pt x="377830" y="79727"/>
                  <a:pt x="351528" y="75838"/>
                  <a:pt x="340065" y="71436"/>
                </a:cubicBezTo>
                <a:cubicBezTo>
                  <a:pt x="339758" y="53322"/>
                  <a:pt x="328602" y="45953"/>
                  <a:pt x="332083" y="23847"/>
                </a:cubicBezTo>
                <a:cubicBezTo>
                  <a:pt x="336534" y="15915"/>
                  <a:pt x="347357" y="11822"/>
                  <a:pt x="357616" y="12257"/>
                </a:cubicBezTo>
                <a:cubicBezTo>
                  <a:pt x="367876" y="12691"/>
                  <a:pt x="377574" y="17655"/>
                  <a:pt x="379774" y="27838"/>
                </a:cubicBezTo>
                <a:cubicBezTo>
                  <a:pt x="379263" y="41961"/>
                  <a:pt x="375782" y="53015"/>
                  <a:pt x="363912" y="55675"/>
                </a:cubicBezTo>
                <a:cubicBezTo>
                  <a:pt x="364219" y="65706"/>
                  <a:pt x="378649" y="61919"/>
                  <a:pt x="383664" y="67446"/>
                </a:cubicBezTo>
                <a:close/>
                <a:moveTo>
                  <a:pt x="387655" y="694813"/>
                </a:moveTo>
                <a:cubicBezTo>
                  <a:pt x="385608" y="697985"/>
                  <a:pt x="383562" y="701261"/>
                  <a:pt x="383664" y="706684"/>
                </a:cubicBezTo>
                <a:cubicBezTo>
                  <a:pt x="361966" y="708731"/>
                  <a:pt x="346820" y="703922"/>
                  <a:pt x="336073" y="694813"/>
                </a:cubicBezTo>
                <a:cubicBezTo>
                  <a:pt x="340578" y="687342"/>
                  <a:pt x="351425" y="686420"/>
                  <a:pt x="355928" y="678847"/>
                </a:cubicBezTo>
                <a:cubicBezTo>
                  <a:pt x="363093" y="687546"/>
                  <a:pt x="380388" y="686114"/>
                  <a:pt x="387655" y="694813"/>
                </a:cubicBezTo>
                <a:close/>
                <a:moveTo>
                  <a:pt x="419483" y="305700"/>
                </a:moveTo>
                <a:cubicBezTo>
                  <a:pt x="417335" y="323508"/>
                  <a:pt x="402493" y="328421"/>
                  <a:pt x="387655" y="333538"/>
                </a:cubicBezTo>
                <a:cubicBezTo>
                  <a:pt x="391031" y="314299"/>
                  <a:pt x="368517" y="320950"/>
                  <a:pt x="375782" y="297820"/>
                </a:cubicBezTo>
                <a:cubicBezTo>
                  <a:pt x="393079" y="297718"/>
                  <a:pt x="412524" y="295467"/>
                  <a:pt x="419483" y="305700"/>
                </a:cubicBezTo>
                <a:close/>
                <a:moveTo>
                  <a:pt x="474953" y="389112"/>
                </a:moveTo>
                <a:cubicBezTo>
                  <a:pt x="469836" y="394538"/>
                  <a:pt x="456223" y="394538"/>
                  <a:pt x="451105" y="389112"/>
                </a:cubicBezTo>
                <a:cubicBezTo>
                  <a:pt x="449878" y="379903"/>
                  <a:pt x="451822" y="373863"/>
                  <a:pt x="455098" y="369258"/>
                </a:cubicBezTo>
                <a:cubicBezTo>
                  <a:pt x="470757" y="366802"/>
                  <a:pt x="472702" y="378059"/>
                  <a:pt x="474953" y="389112"/>
                </a:cubicBezTo>
                <a:close/>
                <a:moveTo>
                  <a:pt x="486827" y="309590"/>
                </a:moveTo>
                <a:cubicBezTo>
                  <a:pt x="486623" y="326580"/>
                  <a:pt x="452746" y="310001"/>
                  <a:pt x="447119" y="321566"/>
                </a:cubicBezTo>
                <a:cubicBezTo>
                  <a:pt x="435961" y="317574"/>
                  <a:pt x="448245" y="304678"/>
                  <a:pt x="447119" y="297720"/>
                </a:cubicBezTo>
                <a:cubicBezTo>
                  <a:pt x="467177" y="294956"/>
                  <a:pt x="480278" y="299050"/>
                  <a:pt x="486827" y="309590"/>
                </a:cubicBezTo>
                <a:close/>
                <a:moveTo>
                  <a:pt x="490817" y="956813"/>
                </a:moveTo>
                <a:cubicBezTo>
                  <a:pt x="480480" y="957939"/>
                  <a:pt x="473726" y="955380"/>
                  <a:pt x="474955" y="944943"/>
                </a:cubicBezTo>
                <a:cubicBezTo>
                  <a:pt x="485291" y="943713"/>
                  <a:pt x="492046" y="946374"/>
                  <a:pt x="490817" y="956813"/>
                </a:cubicBezTo>
                <a:close/>
                <a:moveTo>
                  <a:pt x="526535" y="1067754"/>
                </a:moveTo>
                <a:cubicBezTo>
                  <a:pt x="530629" y="1087916"/>
                  <a:pt x="516607" y="1089758"/>
                  <a:pt x="510775" y="1099686"/>
                </a:cubicBezTo>
                <a:cubicBezTo>
                  <a:pt x="495526" y="1100299"/>
                  <a:pt x="491637" y="1089758"/>
                  <a:pt x="478947" y="1087814"/>
                </a:cubicBezTo>
                <a:cubicBezTo>
                  <a:pt x="463081" y="1089143"/>
                  <a:pt x="460933" y="1104189"/>
                  <a:pt x="443228" y="1103677"/>
                </a:cubicBezTo>
                <a:cubicBezTo>
                  <a:pt x="422350" y="1100710"/>
                  <a:pt x="412115" y="1087097"/>
                  <a:pt x="403518" y="1071848"/>
                </a:cubicBezTo>
                <a:cubicBezTo>
                  <a:pt x="403314" y="1041860"/>
                  <a:pt x="414264" y="1011465"/>
                  <a:pt x="439237" y="1008292"/>
                </a:cubicBezTo>
                <a:cubicBezTo>
                  <a:pt x="452949" y="1006553"/>
                  <a:pt x="451414" y="1012591"/>
                  <a:pt x="459090" y="1016173"/>
                </a:cubicBezTo>
                <a:cubicBezTo>
                  <a:pt x="474134" y="1023541"/>
                  <a:pt x="484676" y="1024871"/>
                  <a:pt x="486826" y="1047898"/>
                </a:cubicBezTo>
                <a:cubicBezTo>
                  <a:pt x="494809" y="1047898"/>
                  <a:pt x="502689" y="1047898"/>
                  <a:pt x="510775" y="1047898"/>
                </a:cubicBezTo>
                <a:cubicBezTo>
                  <a:pt x="513436" y="1057110"/>
                  <a:pt x="520803" y="1061613"/>
                  <a:pt x="526535" y="1067754"/>
                </a:cubicBezTo>
                <a:close/>
                <a:moveTo>
                  <a:pt x="534495" y="126621"/>
                </a:moveTo>
                <a:cubicBezTo>
                  <a:pt x="534097" y="137468"/>
                  <a:pt x="522315" y="146430"/>
                  <a:pt x="514562" y="150958"/>
                </a:cubicBezTo>
                <a:cubicBezTo>
                  <a:pt x="516302" y="169993"/>
                  <a:pt x="509957" y="192817"/>
                  <a:pt x="494911" y="198547"/>
                </a:cubicBezTo>
                <a:cubicBezTo>
                  <a:pt x="489079" y="185142"/>
                  <a:pt x="499823" y="177157"/>
                  <a:pt x="502793" y="166821"/>
                </a:cubicBezTo>
                <a:cubicBezTo>
                  <a:pt x="504225" y="162010"/>
                  <a:pt x="501257" y="155767"/>
                  <a:pt x="502793" y="150958"/>
                </a:cubicBezTo>
                <a:cubicBezTo>
                  <a:pt x="506887" y="138369"/>
                  <a:pt x="517326" y="128545"/>
                  <a:pt x="518656" y="115240"/>
                </a:cubicBezTo>
                <a:cubicBezTo>
                  <a:pt x="522647" y="115240"/>
                  <a:pt x="526535" y="115240"/>
                  <a:pt x="530527" y="115240"/>
                </a:cubicBezTo>
                <a:cubicBezTo>
                  <a:pt x="533495" y="119180"/>
                  <a:pt x="534627" y="123005"/>
                  <a:pt x="534495" y="126621"/>
                </a:cubicBezTo>
                <a:close/>
                <a:moveTo>
                  <a:pt x="566346" y="633715"/>
                </a:moveTo>
                <a:cubicBezTo>
                  <a:pt x="567063" y="640316"/>
                  <a:pt x="565783" y="647429"/>
                  <a:pt x="562354" y="651114"/>
                </a:cubicBezTo>
                <a:cubicBezTo>
                  <a:pt x="553348" y="648146"/>
                  <a:pt x="560821" y="628803"/>
                  <a:pt x="558365" y="619386"/>
                </a:cubicBezTo>
                <a:cubicBezTo>
                  <a:pt x="562918" y="621024"/>
                  <a:pt x="565630" y="627113"/>
                  <a:pt x="566346" y="633715"/>
                </a:cubicBezTo>
                <a:close/>
                <a:moveTo>
                  <a:pt x="618631" y="943624"/>
                </a:moveTo>
                <a:cubicBezTo>
                  <a:pt x="620357" y="949701"/>
                  <a:pt x="620536" y="956200"/>
                  <a:pt x="617926" y="964694"/>
                </a:cubicBezTo>
                <a:cubicBezTo>
                  <a:pt x="600119" y="962237"/>
                  <a:pt x="587736" y="979227"/>
                  <a:pt x="578217" y="972677"/>
                </a:cubicBezTo>
                <a:cubicBezTo>
                  <a:pt x="578731" y="956405"/>
                  <a:pt x="579037" y="940132"/>
                  <a:pt x="574329" y="929078"/>
                </a:cubicBezTo>
                <a:cubicBezTo>
                  <a:pt x="577604" y="925753"/>
                  <a:pt x="583412" y="924959"/>
                  <a:pt x="589962" y="924895"/>
                </a:cubicBezTo>
                <a:cubicBezTo>
                  <a:pt x="596513" y="924831"/>
                  <a:pt x="603805" y="925496"/>
                  <a:pt x="610047" y="925086"/>
                </a:cubicBezTo>
                <a:cubicBezTo>
                  <a:pt x="613629" y="931892"/>
                  <a:pt x="616904" y="937547"/>
                  <a:pt x="618631" y="943624"/>
                </a:cubicBezTo>
                <a:close/>
                <a:moveTo>
                  <a:pt x="641672" y="1290351"/>
                </a:moveTo>
                <a:cubicBezTo>
                  <a:pt x="629288" y="1297106"/>
                  <a:pt x="620691" y="1299050"/>
                  <a:pt x="609945" y="1290351"/>
                </a:cubicBezTo>
                <a:cubicBezTo>
                  <a:pt x="611275" y="1282368"/>
                  <a:pt x="619975" y="1274284"/>
                  <a:pt x="627958" y="1272236"/>
                </a:cubicBezTo>
                <a:cubicBezTo>
                  <a:pt x="635941" y="1270190"/>
                  <a:pt x="643207" y="1274180"/>
                  <a:pt x="641672" y="1290351"/>
                </a:cubicBezTo>
                <a:close/>
                <a:moveTo>
                  <a:pt x="641672" y="480404"/>
                </a:moveTo>
                <a:cubicBezTo>
                  <a:pt x="631028" y="490945"/>
                  <a:pt x="620281" y="501384"/>
                  <a:pt x="605953" y="508138"/>
                </a:cubicBezTo>
                <a:cubicBezTo>
                  <a:pt x="585381" y="507525"/>
                  <a:pt x="578731" y="492992"/>
                  <a:pt x="570235" y="480404"/>
                </a:cubicBezTo>
                <a:cubicBezTo>
                  <a:pt x="572794" y="459116"/>
                  <a:pt x="588452" y="451031"/>
                  <a:pt x="589988" y="428821"/>
                </a:cubicBezTo>
                <a:cubicBezTo>
                  <a:pt x="603906" y="428105"/>
                  <a:pt x="610047" y="419713"/>
                  <a:pt x="613833" y="408967"/>
                </a:cubicBezTo>
                <a:cubicBezTo>
                  <a:pt x="617620" y="415722"/>
                  <a:pt x="626934" y="416949"/>
                  <a:pt x="629698" y="424933"/>
                </a:cubicBezTo>
                <a:cubicBezTo>
                  <a:pt x="629698" y="434144"/>
                  <a:pt x="629698" y="443457"/>
                  <a:pt x="629698" y="452667"/>
                </a:cubicBezTo>
                <a:cubicBezTo>
                  <a:pt x="632870" y="462799"/>
                  <a:pt x="633792" y="475081"/>
                  <a:pt x="641672" y="480404"/>
                </a:cubicBezTo>
                <a:close/>
                <a:moveTo>
                  <a:pt x="649654" y="1210932"/>
                </a:moveTo>
                <a:cubicBezTo>
                  <a:pt x="653748" y="1224237"/>
                  <a:pt x="637270" y="1217176"/>
                  <a:pt x="629800" y="1218914"/>
                </a:cubicBezTo>
                <a:cubicBezTo>
                  <a:pt x="630157" y="1210215"/>
                  <a:pt x="631897" y="1208400"/>
                  <a:pt x="635159" y="1208668"/>
                </a:cubicBezTo>
                <a:cubicBezTo>
                  <a:pt x="638421" y="1208937"/>
                  <a:pt x="643206" y="1211291"/>
                  <a:pt x="649654" y="1210932"/>
                </a:cubicBezTo>
                <a:close/>
                <a:moveTo>
                  <a:pt x="725082" y="1258523"/>
                </a:moveTo>
                <a:cubicBezTo>
                  <a:pt x="715667" y="1256066"/>
                  <a:pt x="706556" y="1253098"/>
                  <a:pt x="705227" y="1242659"/>
                </a:cubicBezTo>
                <a:cubicBezTo>
                  <a:pt x="718225" y="1241635"/>
                  <a:pt x="724364" y="1247468"/>
                  <a:pt x="725082" y="1258523"/>
                </a:cubicBezTo>
                <a:close/>
                <a:moveTo>
                  <a:pt x="725082" y="154847"/>
                </a:moveTo>
                <a:cubicBezTo>
                  <a:pt x="710753" y="155053"/>
                  <a:pt x="705841" y="164776"/>
                  <a:pt x="693356" y="166720"/>
                </a:cubicBezTo>
                <a:cubicBezTo>
                  <a:pt x="675754" y="171019"/>
                  <a:pt x="673603" y="159964"/>
                  <a:pt x="661630" y="158838"/>
                </a:cubicBezTo>
                <a:cubicBezTo>
                  <a:pt x="657638" y="176033"/>
                  <a:pt x="669817" y="177159"/>
                  <a:pt x="673603" y="186574"/>
                </a:cubicBezTo>
                <a:cubicBezTo>
                  <a:pt x="673400" y="206223"/>
                  <a:pt x="676673" y="229354"/>
                  <a:pt x="661630" y="234266"/>
                </a:cubicBezTo>
                <a:cubicBezTo>
                  <a:pt x="663882" y="243886"/>
                  <a:pt x="676572" y="243068"/>
                  <a:pt x="685476" y="246139"/>
                </a:cubicBezTo>
                <a:cubicBezTo>
                  <a:pt x="686704" y="255349"/>
                  <a:pt x="674013" y="250538"/>
                  <a:pt x="673603" y="258011"/>
                </a:cubicBezTo>
                <a:cubicBezTo>
                  <a:pt x="687011" y="288815"/>
                  <a:pt x="658764" y="297618"/>
                  <a:pt x="661630" y="329548"/>
                </a:cubicBezTo>
                <a:cubicBezTo>
                  <a:pt x="644743" y="327195"/>
                  <a:pt x="643207" y="340192"/>
                  <a:pt x="637784" y="349403"/>
                </a:cubicBezTo>
                <a:cubicBezTo>
                  <a:pt x="629801" y="359331"/>
                  <a:pt x="648119" y="362708"/>
                  <a:pt x="637784" y="377139"/>
                </a:cubicBezTo>
                <a:cubicBezTo>
                  <a:pt x="628470" y="378468"/>
                  <a:pt x="621408" y="381950"/>
                  <a:pt x="613938" y="385019"/>
                </a:cubicBezTo>
                <a:cubicBezTo>
                  <a:pt x="601554" y="386862"/>
                  <a:pt x="603396" y="374375"/>
                  <a:pt x="594083" y="373148"/>
                </a:cubicBezTo>
                <a:cubicBezTo>
                  <a:pt x="595312" y="362605"/>
                  <a:pt x="571873" y="376833"/>
                  <a:pt x="578117" y="361173"/>
                </a:cubicBezTo>
                <a:cubicBezTo>
                  <a:pt x="582518" y="348279"/>
                  <a:pt x="607285" y="355955"/>
                  <a:pt x="617826" y="349302"/>
                </a:cubicBezTo>
                <a:cubicBezTo>
                  <a:pt x="622331" y="326274"/>
                  <a:pt x="610458" y="319520"/>
                  <a:pt x="605953" y="305600"/>
                </a:cubicBezTo>
                <a:cubicBezTo>
                  <a:pt x="597666" y="307237"/>
                  <a:pt x="595413" y="302940"/>
                  <a:pt x="589989" y="301608"/>
                </a:cubicBezTo>
                <a:cubicBezTo>
                  <a:pt x="576582" y="300176"/>
                  <a:pt x="573103" y="308466"/>
                  <a:pt x="566142" y="313584"/>
                </a:cubicBezTo>
                <a:cubicBezTo>
                  <a:pt x="553963" y="316552"/>
                  <a:pt x="558568" y="302735"/>
                  <a:pt x="546289" y="305600"/>
                </a:cubicBezTo>
                <a:cubicBezTo>
                  <a:pt x="529708" y="306214"/>
                  <a:pt x="528582" y="322283"/>
                  <a:pt x="506680" y="317574"/>
                </a:cubicBezTo>
                <a:cubicBezTo>
                  <a:pt x="508215" y="308057"/>
                  <a:pt x="499313" y="308978"/>
                  <a:pt x="502690" y="297720"/>
                </a:cubicBezTo>
                <a:cubicBezTo>
                  <a:pt x="520088" y="293933"/>
                  <a:pt x="554783" y="307546"/>
                  <a:pt x="554271" y="285745"/>
                </a:cubicBezTo>
                <a:cubicBezTo>
                  <a:pt x="556624" y="267631"/>
                  <a:pt x="533496" y="276125"/>
                  <a:pt x="522546" y="273874"/>
                </a:cubicBezTo>
                <a:cubicBezTo>
                  <a:pt x="510057" y="271213"/>
                  <a:pt x="502484" y="266813"/>
                  <a:pt x="494808" y="265890"/>
                </a:cubicBezTo>
                <a:cubicBezTo>
                  <a:pt x="484370" y="264766"/>
                  <a:pt x="477717" y="267325"/>
                  <a:pt x="478946" y="277866"/>
                </a:cubicBezTo>
                <a:cubicBezTo>
                  <a:pt x="469223" y="268654"/>
                  <a:pt x="471167" y="267937"/>
                  <a:pt x="451107" y="262001"/>
                </a:cubicBezTo>
                <a:cubicBezTo>
                  <a:pt x="436984" y="257702"/>
                  <a:pt x="435756" y="252894"/>
                  <a:pt x="415389" y="254121"/>
                </a:cubicBezTo>
                <a:cubicBezTo>
                  <a:pt x="401163" y="251153"/>
                  <a:pt x="395331" y="239794"/>
                  <a:pt x="375782" y="242147"/>
                </a:cubicBezTo>
                <a:cubicBezTo>
                  <a:pt x="357157" y="243376"/>
                  <a:pt x="352347" y="258522"/>
                  <a:pt x="328091" y="254121"/>
                </a:cubicBezTo>
                <a:cubicBezTo>
                  <a:pt x="313968" y="253608"/>
                  <a:pt x="313660" y="239383"/>
                  <a:pt x="296363" y="242147"/>
                </a:cubicBezTo>
                <a:cubicBezTo>
                  <a:pt x="287767" y="241532"/>
                  <a:pt x="294522" y="256167"/>
                  <a:pt x="292373" y="262001"/>
                </a:cubicBezTo>
                <a:cubicBezTo>
                  <a:pt x="280091" y="265073"/>
                  <a:pt x="275385" y="280015"/>
                  <a:pt x="264636" y="285745"/>
                </a:cubicBezTo>
                <a:cubicBezTo>
                  <a:pt x="260645" y="287997"/>
                  <a:pt x="253175" y="284313"/>
                  <a:pt x="248774" y="285745"/>
                </a:cubicBezTo>
                <a:cubicBezTo>
                  <a:pt x="239255" y="288918"/>
                  <a:pt x="231682" y="304987"/>
                  <a:pt x="221038" y="297720"/>
                </a:cubicBezTo>
                <a:cubicBezTo>
                  <a:pt x="187674" y="275204"/>
                  <a:pt x="213977" y="220348"/>
                  <a:pt x="236902" y="206429"/>
                </a:cubicBezTo>
                <a:cubicBezTo>
                  <a:pt x="236493" y="189441"/>
                  <a:pt x="228100" y="162831"/>
                  <a:pt x="236902" y="142874"/>
                </a:cubicBezTo>
                <a:cubicBezTo>
                  <a:pt x="238335" y="139598"/>
                  <a:pt x="246216" y="137551"/>
                  <a:pt x="248774" y="134992"/>
                </a:cubicBezTo>
                <a:cubicBezTo>
                  <a:pt x="250104" y="133662"/>
                  <a:pt x="247445" y="128340"/>
                  <a:pt x="248774" y="127113"/>
                </a:cubicBezTo>
                <a:cubicBezTo>
                  <a:pt x="250207" y="125783"/>
                  <a:pt x="255323" y="128340"/>
                  <a:pt x="256757" y="127113"/>
                </a:cubicBezTo>
                <a:cubicBezTo>
                  <a:pt x="263409" y="120461"/>
                  <a:pt x="268116" y="113399"/>
                  <a:pt x="272620" y="107257"/>
                </a:cubicBezTo>
                <a:cubicBezTo>
                  <a:pt x="288585" y="113193"/>
                  <a:pt x="299844" y="99377"/>
                  <a:pt x="312329" y="99377"/>
                </a:cubicBezTo>
                <a:cubicBezTo>
                  <a:pt x="332388" y="99377"/>
                  <a:pt x="346820" y="111556"/>
                  <a:pt x="363912" y="119231"/>
                </a:cubicBezTo>
                <a:cubicBezTo>
                  <a:pt x="369130" y="139086"/>
                  <a:pt x="385301" y="148195"/>
                  <a:pt x="399630" y="158941"/>
                </a:cubicBezTo>
                <a:cubicBezTo>
                  <a:pt x="408942" y="158941"/>
                  <a:pt x="418153" y="158941"/>
                  <a:pt x="427364" y="158941"/>
                </a:cubicBezTo>
                <a:cubicBezTo>
                  <a:pt x="436063" y="158225"/>
                  <a:pt x="440055" y="162217"/>
                  <a:pt x="439339" y="170814"/>
                </a:cubicBezTo>
                <a:cubicBezTo>
                  <a:pt x="450597" y="166720"/>
                  <a:pt x="455918" y="166720"/>
                  <a:pt x="467073" y="170814"/>
                </a:cubicBezTo>
                <a:cubicBezTo>
                  <a:pt x="466357" y="184732"/>
                  <a:pt x="457965" y="190770"/>
                  <a:pt x="447219" y="194660"/>
                </a:cubicBezTo>
                <a:cubicBezTo>
                  <a:pt x="455714" y="216766"/>
                  <a:pt x="486417" y="216357"/>
                  <a:pt x="514664" y="218505"/>
                </a:cubicBezTo>
                <a:cubicBezTo>
                  <a:pt x="519167" y="200494"/>
                  <a:pt x="540863" y="199674"/>
                  <a:pt x="546492" y="182787"/>
                </a:cubicBezTo>
                <a:cubicBezTo>
                  <a:pt x="563891" y="188109"/>
                  <a:pt x="570953" y="179207"/>
                  <a:pt x="582211" y="190770"/>
                </a:cubicBezTo>
                <a:cubicBezTo>
                  <a:pt x="591933" y="184425"/>
                  <a:pt x="599813" y="176545"/>
                  <a:pt x="606057" y="166925"/>
                </a:cubicBezTo>
                <a:cubicBezTo>
                  <a:pt x="605648" y="155666"/>
                  <a:pt x="591115" y="150038"/>
                  <a:pt x="602065" y="139189"/>
                </a:cubicBezTo>
                <a:cubicBezTo>
                  <a:pt x="620385" y="127931"/>
                  <a:pt x="616496" y="154335"/>
                  <a:pt x="637885" y="151164"/>
                </a:cubicBezTo>
                <a:cubicBezTo>
                  <a:pt x="647404" y="141953"/>
                  <a:pt x="631643" y="140519"/>
                  <a:pt x="629904" y="131309"/>
                </a:cubicBezTo>
                <a:cubicBezTo>
                  <a:pt x="624069" y="81672"/>
                  <a:pt x="634713" y="44828"/>
                  <a:pt x="689466" y="51890"/>
                </a:cubicBezTo>
                <a:cubicBezTo>
                  <a:pt x="713723" y="73587"/>
                  <a:pt x="726925" y="106644"/>
                  <a:pt x="725082" y="154847"/>
                </a:cubicBezTo>
                <a:close/>
                <a:moveTo>
                  <a:pt x="776766" y="936958"/>
                </a:moveTo>
                <a:cubicBezTo>
                  <a:pt x="776766" y="942280"/>
                  <a:pt x="776766" y="947602"/>
                  <a:pt x="776766" y="952821"/>
                </a:cubicBezTo>
                <a:cubicBezTo>
                  <a:pt x="767452" y="954152"/>
                  <a:pt x="761824" y="959168"/>
                  <a:pt x="748929" y="956813"/>
                </a:cubicBezTo>
                <a:cubicBezTo>
                  <a:pt x="740844" y="947705"/>
                  <a:pt x="740536" y="930817"/>
                  <a:pt x="725081" y="929078"/>
                </a:cubicBezTo>
                <a:cubicBezTo>
                  <a:pt x="736954" y="909633"/>
                  <a:pt x="711470" y="910042"/>
                  <a:pt x="713211" y="889369"/>
                </a:cubicBezTo>
                <a:cubicBezTo>
                  <a:pt x="695914" y="885276"/>
                  <a:pt x="694891" y="897557"/>
                  <a:pt x="685372" y="901240"/>
                </a:cubicBezTo>
                <a:cubicBezTo>
                  <a:pt x="661732" y="902469"/>
                  <a:pt x="642286" y="899398"/>
                  <a:pt x="641672" y="877394"/>
                </a:cubicBezTo>
                <a:cubicBezTo>
                  <a:pt x="625502" y="858154"/>
                  <a:pt x="597357" y="851604"/>
                  <a:pt x="574228" y="849660"/>
                </a:cubicBezTo>
                <a:cubicBezTo>
                  <a:pt x="561127" y="856413"/>
                  <a:pt x="553964" y="869003"/>
                  <a:pt x="554373" y="889369"/>
                </a:cubicBezTo>
                <a:cubicBezTo>
                  <a:pt x="541580" y="892951"/>
                  <a:pt x="548744" y="876371"/>
                  <a:pt x="542398" y="873505"/>
                </a:cubicBezTo>
                <a:cubicBezTo>
                  <a:pt x="527967" y="874939"/>
                  <a:pt x="527662" y="890496"/>
                  <a:pt x="514561" y="893360"/>
                </a:cubicBezTo>
                <a:cubicBezTo>
                  <a:pt x="519986" y="902571"/>
                  <a:pt x="525922" y="911168"/>
                  <a:pt x="534519" y="917206"/>
                </a:cubicBezTo>
                <a:cubicBezTo>
                  <a:pt x="536361" y="929693"/>
                  <a:pt x="529605" y="933479"/>
                  <a:pt x="522646" y="937060"/>
                </a:cubicBezTo>
                <a:cubicBezTo>
                  <a:pt x="522237" y="950672"/>
                  <a:pt x="546800" y="939416"/>
                  <a:pt x="546391" y="952924"/>
                </a:cubicBezTo>
                <a:cubicBezTo>
                  <a:pt x="549051" y="968789"/>
                  <a:pt x="531345" y="964285"/>
                  <a:pt x="518655" y="964797"/>
                </a:cubicBezTo>
                <a:cubicBezTo>
                  <a:pt x="515277" y="960192"/>
                  <a:pt x="513435" y="954152"/>
                  <a:pt x="514664" y="944943"/>
                </a:cubicBezTo>
                <a:cubicBezTo>
                  <a:pt x="505247" y="939825"/>
                  <a:pt x="503405" y="927134"/>
                  <a:pt x="498800" y="917104"/>
                </a:cubicBezTo>
                <a:cubicBezTo>
                  <a:pt x="490919" y="921096"/>
                  <a:pt x="481914" y="923961"/>
                  <a:pt x="478946" y="932967"/>
                </a:cubicBezTo>
                <a:cubicBezTo>
                  <a:pt x="460012" y="931228"/>
                  <a:pt x="449265" y="937675"/>
                  <a:pt x="439236" y="944943"/>
                </a:cubicBezTo>
                <a:cubicBezTo>
                  <a:pt x="439236" y="971450"/>
                  <a:pt x="419996" y="978715"/>
                  <a:pt x="403518" y="988643"/>
                </a:cubicBezTo>
                <a:cubicBezTo>
                  <a:pt x="387245" y="991713"/>
                  <a:pt x="383152" y="982502"/>
                  <a:pt x="367800" y="984651"/>
                </a:cubicBezTo>
                <a:cubicBezTo>
                  <a:pt x="357872" y="983934"/>
                  <a:pt x="355313" y="990689"/>
                  <a:pt x="351936" y="996522"/>
                </a:cubicBezTo>
                <a:cubicBezTo>
                  <a:pt x="336278" y="995499"/>
                  <a:pt x="324305" y="998058"/>
                  <a:pt x="320211" y="1008497"/>
                </a:cubicBezTo>
                <a:cubicBezTo>
                  <a:pt x="294521" y="1010236"/>
                  <a:pt x="280399" y="1014126"/>
                  <a:pt x="260645" y="1004609"/>
                </a:cubicBezTo>
                <a:cubicBezTo>
                  <a:pt x="263921" y="993350"/>
                  <a:pt x="255018" y="994272"/>
                  <a:pt x="256654" y="984754"/>
                </a:cubicBezTo>
                <a:cubicBezTo>
                  <a:pt x="253892" y="974008"/>
                  <a:pt x="264842" y="977078"/>
                  <a:pt x="268527" y="972779"/>
                </a:cubicBezTo>
                <a:cubicBezTo>
                  <a:pt x="265762" y="955483"/>
                  <a:pt x="279988" y="955176"/>
                  <a:pt x="280399" y="941052"/>
                </a:cubicBezTo>
                <a:cubicBezTo>
                  <a:pt x="279579" y="928669"/>
                  <a:pt x="260645" y="934399"/>
                  <a:pt x="248672" y="933173"/>
                </a:cubicBezTo>
                <a:cubicBezTo>
                  <a:pt x="248978" y="927543"/>
                  <a:pt x="249286" y="921914"/>
                  <a:pt x="244681" y="921300"/>
                </a:cubicBezTo>
                <a:cubicBezTo>
                  <a:pt x="257166" y="901342"/>
                  <a:pt x="285208" y="922733"/>
                  <a:pt x="296261" y="929182"/>
                </a:cubicBezTo>
                <a:cubicBezTo>
                  <a:pt x="325941" y="925803"/>
                  <a:pt x="339349" y="906051"/>
                  <a:pt x="363809" y="897352"/>
                </a:cubicBezTo>
                <a:cubicBezTo>
                  <a:pt x="357974" y="879338"/>
                  <a:pt x="314888" y="898580"/>
                  <a:pt x="308236" y="881488"/>
                </a:cubicBezTo>
                <a:cubicBezTo>
                  <a:pt x="287255" y="882000"/>
                  <a:pt x="282649" y="886913"/>
                  <a:pt x="272517" y="873505"/>
                </a:cubicBezTo>
                <a:cubicBezTo>
                  <a:pt x="271495" y="854060"/>
                  <a:pt x="290120" y="854162"/>
                  <a:pt x="304245" y="849660"/>
                </a:cubicBezTo>
                <a:cubicBezTo>
                  <a:pt x="310794" y="841575"/>
                  <a:pt x="322461" y="838709"/>
                  <a:pt x="324100" y="825814"/>
                </a:cubicBezTo>
                <a:cubicBezTo>
                  <a:pt x="332184" y="826938"/>
                  <a:pt x="331878" y="836458"/>
                  <a:pt x="339962" y="837685"/>
                </a:cubicBezTo>
                <a:cubicBezTo>
                  <a:pt x="348968" y="834820"/>
                  <a:pt x="370870" y="844849"/>
                  <a:pt x="367699" y="829805"/>
                </a:cubicBezTo>
                <a:cubicBezTo>
                  <a:pt x="375988" y="834717"/>
                  <a:pt x="383152" y="840755"/>
                  <a:pt x="391442" y="845669"/>
                </a:cubicBezTo>
                <a:cubicBezTo>
                  <a:pt x="396457" y="844747"/>
                  <a:pt x="396660" y="833797"/>
                  <a:pt x="391442" y="833693"/>
                </a:cubicBezTo>
                <a:cubicBezTo>
                  <a:pt x="417540" y="812100"/>
                  <a:pt x="417846" y="764715"/>
                  <a:pt x="443125" y="742403"/>
                </a:cubicBezTo>
                <a:cubicBezTo>
                  <a:pt x="455098" y="742403"/>
                  <a:pt x="466970" y="742403"/>
                  <a:pt x="478843" y="742403"/>
                </a:cubicBezTo>
                <a:cubicBezTo>
                  <a:pt x="480788" y="729917"/>
                  <a:pt x="471679" y="728382"/>
                  <a:pt x="474852" y="714669"/>
                </a:cubicBezTo>
                <a:cubicBezTo>
                  <a:pt x="482733" y="726336"/>
                  <a:pt x="501257" y="719172"/>
                  <a:pt x="506680" y="706685"/>
                </a:cubicBezTo>
                <a:cubicBezTo>
                  <a:pt x="525104" y="710575"/>
                  <a:pt x="530628" y="701567"/>
                  <a:pt x="542398" y="698805"/>
                </a:cubicBezTo>
                <a:cubicBezTo>
                  <a:pt x="553862" y="697985"/>
                  <a:pt x="562559" y="699829"/>
                  <a:pt x="566244" y="706685"/>
                </a:cubicBezTo>
                <a:cubicBezTo>
                  <a:pt x="580367" y="701567"/>
                  <a:pt x="580778" y="697781"/>
                  <a:pt x="598074" y="702796"/>
                </a:cubicBezTo>
                <a:cubicBezTo>
                  <a:pt x="603806" y="710266"/>
                  <a:pt x="598175" y="729098"/>
                  <a:pt x="606056" y="734523"/>
                </a:cubicBezTo>
                <a:cubicBezTo>
                  <a:pt x="600018" y="751717"/>
                  <a:pt x="578731" y="753866"/>
                  <a:pt x="566244" y="754378"/>
                </a:cubicBezTo>
                <a:cubicBezTo>
                  <a:pt x="565017" y="763589"/>
                  <a:pt x="566961" y="769627"/>
                  <a:pt x="570235" y="774232"/>
                </a:cubicBezTo>
                <a:cubicBezTo>
                  <a:pt x="581802" y="769730"/>
                  <a:pt x="577911" y="752535"/>
                  <a:pt x="594083" y="762258"/>
                </a:cubicBezTo>
                <a:cubicBezTo>
                  <a:pt x="599812" y="756116"/>
                  <a:pt x="607182" y="751613"/>
                  <a:pt x="609945" y="742403"/>
                </a:cubicBezTo>
                <a:cubicBezTo>
                  <a:pt x="646585" y="737593"/>
                  <a:pt x="653852" y="761951"/>
                  <a:pt x="693253" y="754378"/>
                </a:cubicBezTo>
                <a:cubicBezTo>
                  <a:pt x="699906" y="768910"/>
                  <a:pt x="713312" y="776689"/>
                  <a:pt x="724980" y="786206"/>
                </a:cubicBezTo>
                <a:cubicBezTo>
                  <a:pt x="730097" y="803605"/>
                  <a:pt x="742173" y="814044"/>
                  <a:pt x="748826" y="829805"/>
                </a:cubicBezTo>
                <a:cubicBezTo>
                  <a:pt x="755070" y="840755"/>
                  <a:pt x="771546" y="841575"/>
                  <a:pt x="768784" y="861531"/>
                </a:cubicBezTo>
                <a:cubicBezTo>
                  <a:pt x="762131" y="866853"/>
                  <a:pt x="755479" y="872073"/>
                  <a:pt x="740946" y="869515"/>
                </a:cubicBezTo>
                <a:cubicBezTo>
                  <a:pt x="730916" y="879238"/>
                  <a:pt x="749338" y="877906"/>
                  <a:pt x="744835" y="893360"/>
                </a:cubicBezTo>
                <a:cubicBezTo>
                  <a:pt x="748315" y="906051"/>
                  <a:pt x="731736" y="898784"/>
                  <a:pt x="732963" y="909224"/>
                </a:cubicBezTo>
                <a:cubicBezTo>
                  <a:pt x="739001" y="924370"/>
                  <a:pt x="756708" y="927850"/>
                  <a:pt x="764690" y="940951"/>
                </a:cubicBezTo>
                <a:cubicBezTo>
                  <a:pt x="768067" y="938801"/>
                  <a:pt x="771239" y="936755"/>
                  <a:pt x="776766" y="936958"/>
                </a:cubicBezTo>
                <a:close/>
                <a:moveTo>
                  <a:pt x="832645" y="1057736"/>
                </a:moveTo>
                <a:cubicBezTo>
                  <a:pt x="832773" y="1064888"/>
                  <a:pt x="831468" y="1073485"/>
                  <a:pt x="832337" y="1079933"/>
                </a:cubicBezTo>
                <a:cubicBezTo>
                  <a:pt x="819647" y="1083310"/>
                  <a:pt x="820056" y="1073690"/>
                  <a:pt x="812483" y="1071949"/>
                </a:cubicBezTo>
                <a:cubicBezTo>
                  <a:pt x="808390" y="1054653"/>
                  <a:pt x="820672" y="1053630"/>
                  <a:pt x="824355" y="1044215"/>
                </a:cubicBezTo>
                <a:cubicBezTo>
                  <a:pt x="830956" y="1044880"/>
                  <a:pt x="832517" y="1050585"/>
                  <a:pt x="832645" y="1057736"/>
                </a:cubicBezTo>
                <a:close/>
                <a:moveTo>
                  <a:pt x="840522" y="889654"/>
                </a:moveTo>
                <a:cubicBezTo>
                  <a:pt x="837960" y="895042"/>
                  <a:pt x="828577" y="893564"/>
                  <a:pt x="828347" y="901240"/>
                </a:cubicBezTo>
                <a:cubicBezTo>
                  <a:pt x="819648" y="897352"/>
                  <a:pt x="831930" y="881385"/>
                  <a:pt x="840218" y="881385"/>
                </a:cubicBezTo>
                <a:cubicBezTo>
                  <a:pt x="841471" y="885300"/>
                  <a:pt x="841376" y="887859"/>
                  <a:pt x="840522" y="889654"/>
                </a:cubicBezTo>
                <a:close/>
                <a:moveTo>
                  <a:pt x="844722" y="1023286"/>
                </a:moveTo>
                <a:cubicBezTo>
                  <a:pt x="843315" y="1030885"/>
                  <a:pt x="838428" y="1038177"/>
                  <a:pt x="832338" y="1036232"/>
                </a:cubicBezTo>
                <a:cubicBezTo>
                  <a:pt x="825482" y="1029374"/>
                  <a:pt x="827937" y="1011773"/>
                  <a:pt x="836228" y="1008497"/>
                </a:cubicBezTo>
                <a:cubicBezTo>
                  <a:pt x="844057" y="1007781"/>
                  <a:pt x="846129" y="1015687"/>
                  <a:pt x="844722" y="1023286"/>
                </a:cubicBezTo>
                <a:close/>
                <a:moveTo>
                  <a:pt x="851358" y="198405"/>
                </a:moveTo>
                <a:cubicBezTo>
                  <a:pt x="853173" y="204957"/>
                  <a:pt x="852604" y="212671"/>
                  <a:pt x="848100" y="222291"/>
                </a:cubicBezTo>
                <a:cubicBezTo>
                  <a:pt x="828041" y="223826"/>
                  <a:pt x="822411" y="211033"/>
                  <a:pt x="812382" y="202436"/>
                </a:cubicBezTo>
                <a:cubicBezTo>
                  <a:pt x="797747" y="199877"/>
                  <a:pt x="792630" y="187802"/>
                  <a:pt x="784545" y="178590"/>
                </a:cubicBezTo>
                <a:cubicBezTo>
                  <a:pt x="766943" y="182990"/>
                  <a:pt x="768682" y="168049"/>
                  <a:pt x="756809" y="166617"/>
                </a:cubicBezTo>
                <a:cubicBezTo>
                  <a:pt x="763667" y="156279"/>
                  <a:pt x="771035" y="146454"/>
                  <a:pt x="788639" y="146760"/>
                </a:cubicBezTo>
                <a:cubicBezTo>
                  <a:pt x="787001" y="129261"/>
                  <a:pt x="789662" y="116059"/>
                  <a:pt x="796518" y="107051"/>
                </a:cubicBezTo>
                <a:cubicBezTo>
                  <a:pt x="813816" y="104391"/>
                  <a:pt x="818522" y="114215"/>
                  <a:pt x="824357" y="122915"/>
                </a:cubicBezTo>
                <a:cubicBezTo>
                  <a:pt x="822925" y="134787"/>
                  <a:pt x="822105" y="147068"/>
                  <a:pt x="812484" y="150754"/>
                </a:cubicBezTo>
                <a:cubicBezTo>
                  <a:pt x="819009" y="169558"/>
                  <a:pt x="845913" y="178750"/>
                  <a:pt x="851358" y="198405"/>
                </a:cubicBezTo>
                <a:close/>
                <a:moveTo>
                  <a:pt x="852193" y="658993"/>
                </a:moveTo>
                <a:cubicBezTo>
                  <a:pt x="842777" y="657867"/>
                  <a:pt x="844826" y="645279"/>
                  <a:pt x="832339" y="647120"/>
                </a:cubicBezTo>
                <a:cubicBezTo>
                  <a:pt x="831827" y="662779"/>
                  <a:pt x="815043" y="659299"/>
                  <a:pt x="824357" y="674957"/>
                </a:cubicBezTo>
                <a:cubicBezTo>
                  <a:pt x="837353" y="673422"/>
                  <a:pt x="850044" y="671478"/>
                  <a:pt x="852193" y="658993"/>
                </a:cubicBezTo>
                <a:close/>
                <a:moveTo>
                  <a:pt x="856185" y="512231"/>
                </a:moveTo>
                <a:cubicBezTo>
                  <a:pt x="846462" y="509878"/>
                  <a:pt x="847689" y="496777"/>
                  <a:pt x="832339" y="500256"/>
                </a:cubicBezTo>
                <a:cubicBezTo>
                  <a:pt x="831622" y="511412"/>
                  <a:pt x="844312" y="509468"/>
                  <a:pt x="844209" y="520111"/>
                </a:cubicBezTo>
                <a:cubicBezTo>
                  <a:pt x="851067" y="520316"/>
                  <a:pt x="854444" y="517041"/>
                  <a:pt x="856185" y="512231"/>
                </a:cubicBezTo>
                <a:close/>
                <a:moveTo>
                  <a:pt x="856186" y="1095797"/>
                </a:moveTo>
                <a:cubicBezTo>
                  <a:pt x="856593" y="1109511"/>
                  <a:pt x="848098" y="1114320"/>
                  <a:pt x="832338" y="1111659"/>
                </a:cubicBezTo>
                <a:cubicBezTo>
                  <a:pt x="829166" y="1101885"/>
                  <a:pt x="832595" y="1095694"/>
                  <a:pt x="838083" y="1093059"/>
                </a:cubicBezTo>
                <a:cubicBezTo>
                  <a:pt x="843572" y="1090424"/>
                  <a:pt x="851120" y="1091344"/>
                  <a:pt x="856186" y="1095797"/>
                </a:cubicBezTo>
                <a:close/>
                <a:moveTo>
                  <a:pt x="862031" y="969861"/>
                </a:moveTo>
                <a:cubicBezTo>
                  <a:pt x="859255" y="979584"/>
                  <a:pt x="852501" y="986952"/>
                  <a:pt x="840220" y="984649"/>
                </a:cubicBezTo>
                <a:cubicBezTo>
                  <a:pt x="836226" y="962135"/>
                  <a:pt x="847587" y="954971"/>
                  <a:pt x="856082" y="944941"/>
                </a:cubicBezTo>
                <a:cubicBezTo>
                  <a:pt x="855520" y="941409"/>
                  <a:pt x="856440" y="939363"/>
                  <a:pt x="857528" y="938723"/>
                </a:cubicBezTo>
                <a:cubicBezTo>
                  <a:pt x="858614" y="938083"/>
                  <a:pt x="859869" y="938850"/>
                  <a:pt x="859971" y="940949"/>
                </a:cubicBezTo>
                <a:cubicBezTo>
                  <a:pt x="863604" y="948062"/>
                  <a:pt x="864807" y="960138"/>
                  <a:pt x="862031" y="969861"/>
                </a:cubicBezTo>
                <a:close/>
                <a:moveTo>
                  <a:pt x="886260" y="1404170"/>
                </a:moveTo>
                <a:cubicBezTo>
                  <a:pt x="886836" y="1407739"/>
                  <a:pt x="886631" y="1411066"/>
                  <a:pt x="883919" y="1417360"/>
                </a:cubicBezTo>
                <a:cubicBezTo>
                  <a:pt x="871843" y="1414903"/>
                  <a:pt x="863655" y="1408557"/>
                  <a:pt x="864065" y="1393514"/>
                </a:cubicBezTo>
                <a:cubicBezTo>
                  <a:pt x="868670" y="1390238"/>
                  <a:pt x="874708" y="1388294"/>
                  <a:pt x="883919" y="1389521"/>
                </a:cubicBezTo>
                <a:cubicBezTo>
                  <a:pt x="884328" y="1396788"/>
                  <a:pt x="885684" y="1400600"/>
                  <a:pt x="886260" y="1404170"/>
                </a:cubicBezTo>
                <a:close/>
                <a:moveTo>
                  <a:pt x="927620" y="984651"/>
                </a:moveTo>
                <a:cubicBezTo>
                  <a:pt x="920967" y="984651"/>
                  <a:pt x="914418" y="984651"/>
                  <a:pt x="907765" y="984651"/>
                </a:cubicBezTo>
                <a:cubicBezTo>
                  <a:pt x="907765" y="977999"/>
                  <a:pt x="907765" y="971346"/>
                  <a:pt x="907765" y="964797"/>
                </a:cubicBezTo>
                <a:cubicBezTo>
                  <a:pt x="923834" y="961930"/>
                  <a:pt x="930384" y="968583"/>
                  <a:pt x="927620" y="984651"/>
                </a:cubicBezTo>
                <a:close/>
                <a:moveTo>
                  <a:pt x="957053" y="1337459"/>
                </a:moveTo>
                <a:cubicBezTo>
                  <a:pt x="958555" y="1349391"/>
                  <a:pt x="947809" y="1361250"/>
                  <a:pt x="927622" y="1357796"/>
                </a:cubicBezTo>
                <a:cubicBezTo>
                  <a:pt x="918819" y="1340603"/>
                  <a:pt x="929053" y="1323511"/>
                  <a:pt x="951364" y="1326068"/>
                </a:cubicBezTo>
                <a:cubicBezTo>
                  <a:pt x="954691" y="1329497"/>
                  <a:pt x="956552" y="1333482"/>
                  <a:pt x="957053" y="1337459"/>
                </a:cubicBezTo>
                <a:close/>
                <a:moveTo>
                  <a:pt x="959347" y="1401499"/>
                </a:moveTo>
                <a:cubicBezTo>
                  <a:pt x="955765" y="1408458"/>
                  <a:pt x="950442" y="1413778"/>
                  <a:pt x="943485" y="1417361"/>
                </a:cubicBezTo>
                <a:cubicBezTo>
                  <a:pt x="931304" y="1416337"/>
                  <a:pt x="925675" y="1408764"/>
                  <a:pt x="915749" y="1405387"/>
                </a:cubicBezTo>
                <a:cubicBezTo>
                  <a:pt x="911962" y="1385635"/>
                  <a:pt x="926393" y="1384203"/>
                  <a:pt x="927723" y="1369669"/>
                </a:cubicBezTo>
                <a:cubicBezTo>
                  <a:pt x="946554" y="1371921"/>
                  <a:pt x="943074" y="1396585"/>
                  <a:pt x="959347" y="1401499"/>
                </a:cubicBezTo>
                <a:close/>
                <a:moveTo>
                  <a:pt x="962001" y="254592"/>
                </a:moveTo>
                <a:lnTo>
                  <a:pt x="962001" y="472660"/>
                </a:lnTo>
                <a:lnTo>
                  <a:pt x="939596" y="476410"/>
                </a:lnTo>
                <a:cubicBezTo>
                  <a:pt x="939697" y="469554"/>
                  <a:pt x="936524" y="466176"/>
                  <a:pt x="931612" y="464437"/>
                </a:cubicBezTo>
                <a:cubicBezTo>
                  <a:pt x="927313" y="478151"/>
                  <a:pt x="917592" y="500256"/>
                  <a:pt x="935604" y="504043"/>
                </a:cubicBezTo>
                <a:cubicBezTo>
                  <a:pt x="938980" y="498209"/>
                  <a:pt x="945532" y="495550"/>
                  <a:pt x="955458" y="496162"/>
                </a:cubicBezTo>
                <a:lnTo>
                  <a:pt x="962001" y="504156"/>
                </a:lnTo>
                <a:lnTo>
                  <a:pt x="962001" y="584175"/>
                </a:lnTo>
                <a:lnTo>
                  <a:pt x="958925" y="586136"/>
                </a:lnTo>
                <a:lnTo>
                  <a:pt x="962001" y="592460"/>
                </a:lnTo>
                <a:lnTo>
                  <a:pt x="962001" y="622749"/>
                </a:lnTo>
                <a:lnTo>
                  <a:pt x="959782" y="620869"/>
                </a:lnTo>
                <a:cubicBezTo>
                  <a:pt x="958323" y="617696"/>
                  <a:pt x="957402" y="614012"/>
                  <a:pt x="955458" y="611402"/>
                </a:cubicBezTo>
                <a:cubicBezTo>
                  <a:pt x="935500" y="613961"/>
                  <a:pt x="923834" y="624809"/>
                  <a:pt x="903876" y="627266"/>
                </a:cubicBezTo>
                <a:cubicBezTo>
                  <a:pt x="894053" y="623786"/>
                  <a:pt x="873071" y="619487"/>
                  <a:pt x="864169" y="627266"/>
                </a:cubicBezTo>
                <a:cubicBezTo>
                  <a:pt x="864987" y="652851"/>
                  <a:pt x="897530" y="646711"/>
                  <a:pt x="923630" y="647120"/>
                </a:cubicBezTo>
                <a:cubicBezTo>
                  <a:pt x="928389" y="634455"/>
                  <a:pt x="951281" y="638139"/>
                  <a:pt x="961912" y="634383"/>
                </a:cubicBezTo>
                <a:lnTo>
                  <a:pt x="962001" y="634267"/>
                </a:lnTo>
                <a:lnTo>
                  <a:pt x="962000" y="1316238"/>
                </a:lnTo>
                <a:lnTo>
                  <a:pt x="947169" y="1306521"/>
                </a:lnTo>
                <a:cubicBezTo>
                  <a:pt x="934989" y="1303553"/>
                  <a:pt x="939596" y="1317370"/>
                  <a:pt x="927313" y="1314403"/>
                </a:cubicBezTo>
                <a:cubicBezTo>
                  <a:pt x="912678" y="1311844"/>
                  <a:pt x="907561" y="1299768"/>
                  <a:pt x="899476" y="1290557"/>
                </a:cubicBezTo>
                <a:cubicBezTo>
                  <a:pt x="875425" y="1286872"/>
                  <a:pt x="860790" y="1273773"/>
                  <a:pt x="835921" y="1270702"/>
                </a:cubicBezTo>
                <a:cubicBezTo>
                  <a:pt x="833056" y="1258523"/>
                  <a:pt x="842777" y="1259034"/>
                  <a:pt x="839912" y="1246855"/>
                </a:cubicBezTo>
                <a:cubicBezTo>
                  <a:pt x="832440" y="1238974"/>
                  <a:pt x="825993" y="1240101"/>
                  <a:pt x="816066" y="1242864"/>
                </a:cubicBezTo>
                <a:cubicBezTo>
                  <a:pt x="803580" y="1244707"/>
                  <a:pt x="805626" y="1232117"/>
                  <a:pt x="796211" y="1230890"/>
                </a:cubicBezTo>
                <a:cubicBezTo>
                  <a:pt x="772467" y="1230890"/>
                  <a:pt x="748621" y="1230890"/>
                  <a:pt x="724775" y="1230890"/>
                </a:cubicBezTo>
                <a:cubicBezTo>
                  <a:pt x="708605" y="1229866"/>
                  <a:pt x="705229" y="1216050"/>
                  <a:pt x="685066" y="1219018"/>
                </a:cubicBezTo>
                <a:cubicBezTo>
                  <a:pt x="682710" y="1210727"/>
                  <a:pt x="676672" y="1206123"/>
                  <a:pt x="673193" y="1199060"/>
                </a:cubicBezTo>
                <a:cubicBezTo>
                  <a:pt x="653339" y="1199060"/>
                  <a:pt x="633484" y="1199060"/>
                  <a:pt x="613629" y="1199060"/>
                </a:cubicBezTo>
                <a:cubicBezTo>
                  <a:pt x="614756" y="1186064"/>
                  <a:pt x="598277" y="1190669"/>
                  <a:pt x="597768" y="1179308"/>
                </a:cubicBezTo>
                <a:cubicBezTo>
                  <a:pt x="588453" y="1176647"/>
                  <a:pt x="587122" y="1166106"/>
                  <a:pt x="577911" y="1163342"/>
                </a:cubicBezTo>
                <a:cubicBezTo>
                  <a:pt x="582415" y="1140417"/>
                  <a:pt x="569725" y="1134481"/>
                  <a:pt x="565938" y="1119745"/>
                </a:cubicBezTo>
                <a:cubicBezTo>
                  <a:pt x="562457" y="1104392"/>
                  <a:pt x="575660" y="1105621"/>
                  <a:pt x="577911" y="1095899"/>
                </a:cubicBezTo>
                <a:cubicBezTo>
                  <a:pt x="582107" y="1081467"/>
                  <a:pt x="568906" y="1049843"/>
                  <a:pt x="585894" y="1048205"/>
                </a:cubicBezTo>
                <a:cubicBezTo>
                  <a:pt x="586099" y="1041349"/>
                  <a:pt x="582926" y="1037869"/>
                  <a:pt x="577911" y="1036232"/>
                </a:cubicBezTo>
                <a:cubicBezTo>
                  <a:pt x="579037" y="1028146"/>
                  <a:pt x="588555" y="1028350"/>
                  <a:pt x="593878" y="1024359"/>
                </a:cubicBezTo>
                <a:cubicBezTo>
                  <a:pt x="590499" y="1019753"/>
                  <a:pt x="588658" y="1013715"/>
                  <a:pt x="589886" y="1004505"/>
                </a:cubicBezTo>
                <a:cubicBezTo>
                  <a:pt x="602065" y="1004301"/>
                  <a:pt x="605441" y="1012795"/>
                  <a:pt x="613732" y="1016377"/>
                </a:cubicBezTo>
                <a:cubicBezTo>
                  <a:pt x="625399" y="1008189"/>
                  <a:pt x="634712" y="997649"/>
                  <a:pt x="645457" y="988643"/>
                </a:cubicBezTo>
                <a:cubicBezTo>
                  <a:pt x="652315" y="987208"/>
                  <a:pt x="653032" y="991711"/>
                  <a:pt x="653441" y="996522"/>
                </a:cubicBezTo>
                <a:cubicBezTo>
                  <a:pt x="661629" y="995396"/>
                  <a:pt x="661423" y="985879"/>
                  <a:pt x="665313" y="980659"/>
                </a:cubicBezTo>
                <a:cubicBezTo>
                  <a:pt x="672273" y="984240"/>
                  <a:pt x="674013" y="993042"/>
                  <a:pt x="673296" y="1004505"/>
                </a:cubicBezTo>
                <a:cubicBezTo>
                  <a:pt x="692639" y="1014841"/>
                  <a:pt x="691922" y="992428"/>
                  <a:pt x="705023" y="1000514"/>
                </a:cubicBezTo>
                <a:cubicBezTo>
                  <a:pt x="703794" y="1024156"/>
                  <a:pt x="722523" y="1028044"/>
                  <a:pt x="724876" y="1048104"/>
                </a:cubicBezTo>
                <a:cubicBezTo>
                  <a:pt x="735521" y="1048104"/>
                  <a:pt x="746062" y="1048104"/>
                  <a:pt x="756605" y="1048104"/>
                </a:cubicBezTo>
                <a:cubicBezTo>
                  <a:pt x="789354" y="1052198"/>
                  <a:pt x="785157" y="1106132"/>
                  <a:pt x="820160" y="1095795"/>
                </a:cubicBezTo>
                <a:cubicBezTo>
                  <a:pt x="817293" y="1111862"/>
                  <a:pt x="807776" y="1127420"/>
                  <a:pt x="816169" y="1143487"/>
                </a:cubicBezTo>
                <a:cubicBezTo>
                  <a:pt x="808902" y="1150754"/>
                  <a:pt x="797848" y="1154233"/>
                  <a:pt x="800304" y="1171223"/>
                </a:cubicBezTo>
                <a:cubicBezTo>
                  <a:pt x="783418" y="1175521"/>
                  <a:pt x="774105" y="1187393"/>
                  <a:pt x="756605" y="1191078"/>
                </a:cubicBezTo>
                <a:cubicBezTo>
                  <a:pt x="755580" y="1205304"/>
                  <a:pt x="768578" y="1205610"/>
                  <a:pt x="768578" y="1218914"/>
                </a:cubicBezTo>
                <a:cubicBezTo>
                  <a:pt x="789968" y="1215130"/>
                  <a:pt x="827221" y="1227307"/>
                  <a:pt x="836024" y="1210932"/>
                </a:cubicBezTo>
                <a:cubicBezTo>
                  <a:pt x="840219" y="1220040"/>
                  <a:pt x="851476" y="1221985"/>
                  <a:pt x="855878" y="1230787"/>
                </a:cubicBezTo>
                <a:cubicBezTo>
                  <a:pt x="868978" y="1218711"/>
                  <a:pt x="886786" y="1211445"/>
                  <a:pt x="903570" y="1202950"/>
                </a:cubicBezTo>
                <a:cubicBezTo>
                  <a:pt x="906334" y="1172655"/>
                  <a:pt x="928030" y="1161296"/>
                  <a:pt x="927416" y="1127523"/>
                </a:cubicBezTo>
                <a:cubicBezTo>
                  <a:pt x="940311" y="1121894"/>
                  <a:pt x="936321" y="1099481"/>
                  <a:pt x="947271" y="1091804"/>
                </a:cubicBezTo>
                <a:cubicBezTo>
                  <a:pt x="950546" y="1067344"/>
                  <a:pt x="944097" y="1052607"/>
                  <a:pt x="939391" y="1036232"/>
                </a:cubicBezTo>
                <a:cubicBezTo>
                  <a:pt x="948090" y="1024871"/>
                  <a:pt x="957709" y="968786"/>
                  <a:pt x="943279" y="952821"/>
                </a:cubicBezTo>
                <a:cubicBezTo>
                  <a:pt x="911654" y="956710"/>
                  <a:pt x="899887" y="940745"/>
                  <a:pt x="887706" y="925086"/>
                </a:cubicBezTo>
                <a:cubicBezTo>
                  <a:pt x="867954" y="928258"/>
                  <a:pt x="864269" y="927338"/>
                  <a:pt x="851988" y="917104"/>
                </a:cubicBezTo>
                <a:cubicBezTo>
                  <a:pt x="850145" y="904617"/>
                  <a:pt x="856900" y="900933"/>
                  <a:pt x="863860" y="897248"/>
                </a:cubicBezTo>
                <a:cubicBezTo>
                  <a:pt x="846973" y="890290"/>
                  <a:pt x="852602" y="860813"/>
                  <a:pt x="851988" y="837685"/>
                </a:cubicBezTo>
                <a:cubicBezTo>
                  <a:pt x="835512" y="833079"/>
                  <a:pt x="836534" y="846076"/>
                  <a:pt x="824151" y="845667"/>
                </a:cubicBezTo>
                <a:cubicBezTo>
                  <a:pt x="821900" y="830111"/>
                  <a:pt x="827630" y="822640"/>
                  <a:pt x="832135" y="813940"/>
                </a:cubicBezTo>
                <a:cubicBezTo>
                  <a:pt x="824867" y="802581"/>
                  <a:pt x="808185" y="800841"/>
                  <a:pt x="804398" y="786206"/>
                </a:cubicBezTo>
                <a:cubicBezTo>
                  <a:pt x="796415" y="786206"/>
                  <a:pt x="788536" y="786206"/>
                  <a:pt x="780553" y="786206"/>
                </a:cubicBezTo>
                <a:cubicBezTo>
                  <a:pt x="780451" y="782317"/>
                  <a:pt x="775742" y="783135"/>
                  <a:pt x="772672" y="782215"/>
                </a:cubicBezTo>
                <a:cubicBezTo>
                  <a:pt x="772467" y="769216"/>
                  <a:pt x="755682" y="772695"/>
                  <a:pt x="756808" y="758369"/>
                </a:cubicBezTo>
                <a:cubicBezTo>
                  <a:pt x="740024" y="763280"/>
                  <a:pt x="736648" y="758572"/>
                  <a:pt x="725081" y="750487"/>
                </a:cubicBezTo>
                <a:cubicBezTo>
                  <a:pt x="724979" y="738412"/>
                  <a:pt x="733474" y="735033"/>
                  <a:pt x="737057" y="726642"/>
                </a:cubicBezTo>
                <a:cubicBezTo>
                  <a:pt x="719351" y="721831"/>
                  <a:pt x="708195" y="710472"/>
                  <a:pt x="705329" y="690923"/>
                </a:cubicBezTo>
                <a:cubicBezTo>
                  <a:pt x="711265" y="674343"/>
                  <a:pt x="722523" y="663188"/>
                  <a:pt x="737057" y="655205"/>
                </a:cubicBezTo>
                <a:cubicBezTo>
                  <a:pt x="737057" y="642003"/>
                  <a:pt x="724161" y="641696"/>
                  <a:pt x="725081" y="627470"/>
                </a:cubicBezTo>
                <a:cubicBezTo>
                  <a:pt x="739820" y="631666"/>
                  <a:pt x="732860" y="614063"/>
                  <a:pt x="740945" y="611607"/>
                </a:cubicBezTo>
                <a:cubicBezTo>
                  <a:pt x="723649" y="597176"/>
                  <a:pt x="704612" y="584383"/>
                  <a:pt x="697245" y="560025"/>
                </a:cubicBezTo>
                <a:cubicBezTo>
                  <a:pt x="705229" y="548153"/>
                  <a:pt x="712085" y="535259"/>
                  <a:pt x="724979" y="528298"/>
                </a:cubicBezTo>
                <a:cubicBezTo>
                  <a:pt x="724058" y="516017"/>
                  <a:pt x="713926" y="512845"/>
                  <a:pt x="709117" y="504452"/>
                </a:cubicBezTo>
                <a:cubicBezTo>
                  <a:pt x="702259" y="509570"/>
                  <a:pt x="704102" y="523387"/>
                  <a:pt x="693253" y="524410"/>
                </a:cubicBezTo>
                <a:cubicBezTo>
                  <a:pt x="683325" y="524922"/>
                  <a:pt x="680972" y="518167"/>
                  <a:pt x="673399" y="516428"/>
                </a:cubicBezTo>
                <a:cubicBezTo>
                  <a:pt x="672579" y="505067"/>
                  <a:pt x="672887" y="494730"/>
                  <a:pt x="685269" y="496572"/>
                </a:cubicBezTo>
                <a:cubicBezTo>
                  <a:pt x="678311" y="483677"/>
                  <a:pt x="665417" y="476718"/>
                  <a:pt x="653544" y="468734"/>
                </a:cubicBezTo>
                <a:cubicBezTo>
                  <a:pt x="653339" y="449085"/>
                  <a:pt x="656717" y="425955"/>
                  <a:pt x="641571" y="421145"/>
                </a:cubicBezTo>
                <a:cubicBezTo>
                  <a:pt x="641978" y="411013"/>
                  <a:pt x="656307" y="414799"/>
                  <a:pt x="661423" y="409171"/>
                </a:cubicBezTo>
                <a:cubicBezTo>
                  <a:pt x="657227" y="382560"/>
                  <a:pt x="683530" y="386348"/>
                  <a:pt x="685269" y="365572"/>
                </a:cubicBezTo>
                <a:cubicBezTo>
                  <a:pt x="701850" y="363628"/>
                  <a:pt x="713211" y="356361"/>
                  <a:pt x="724979" y="349708"/>
                </a:cubicBezTo>
                <a:cubicBezTo>
                  <a:pt x="735521" y="349708"/>
                  <a:pt x="747700" y="348173"/>
                  <a:pt x="752818" y="353700"/>
                </a:cubicBezTo>
                <a:cubicBezTo>
                  <a:pt x="758139" y="351039"/>
                  <a:pt x="760187" y="345206"/>
                  <a:pt x="760697" y="337836"/>
                </a:cubicBezTo>
                <a:cubicBezTo>
                  <a:pt x="770625" y="338245"/>
                  <a:pt x="772980" y="345206"/>
                  <a:pt x="780553" y="337836"/>
                </a:cubicBezTo>
                <a:cubicBezTo>
                  <a:pt x="779427" y="329648"/>
                  <a:pt x="769908" y="329957"/>
                  <a:pt x="764688" y="325966"/>
                </a:cubicBezTo>
                <a:cubicBezTo>
                  <a:pt x="773387" y="318698"/>
                  <a:pt x="763973" y="293522"/>
                  <a:pt x="772672" y="286153"/>
                </a:cubicBezTo>
                <a:cubicBezTo>
                  <a:pt x="782598" y="297411"/>
                  <a:pt x="786692" y="314605"/>
                  <a:pt x="792527" y="329854"/>
                </a:cubicBezTo>
                <a:cubicBezTo>
                  <a:pt x="801329" y="326784"/>
                  <a:pt x="814019" y="327501"/>
                  <a:pt x="816270" y="317879"/>
                </a:cubicBezTo>
                <a:cubicBezTo>
                  <a:pt x="814838" y="304780"/>
                  <a:pt x="804398" y="300686"/>
                  <a:pt x="796415" y="294135"/>
                </a:cubicBezTo>
                <a:cubicBezTo>
                  <a:pt x="796824" y="284207"/>
                  <a:pt x="803888" y="281854"/>
                  <a:pt x="796415" y="274281"/>
                </a:cubicBezTo>
                <a:cubicBezTo>
                  <a:pt x="785772" y="271518"/>
                  <a:pt x="788740" y="282469"/>
                  <a:pt x="784544" y="286153"/>
                </a:cubicBezTo>
                <a:cubicBezTo>
                  <a:pt x="772570" y="281343"/>
                  <a:pt x="787409" y="271005"/>
                  <a:pt x="788536" y="266299"/>
                </a:cubicBezTo>
                <a:cubicBezTo>
                  <a:pt x="806138" y="262000"/>
                  <a:pt x="808185" y="273053"/>
                  <a:pt x="820263" y="274281"/>
                </a:cubicBezTo>
                <a:cubicBezTo>
                  <a:pt x="823946" y="258726"/>
                  <a:pt x="806446" y="264253"/>
                  <a:pt x="812381" y="246445"/>
                </a:cubicBezTo>
                <a:cubicBezTo>
                  <a:pt x="824253" y="242453"/>
                  <a:pt x="819342" y="255347"/>
                  <a:pt x="820263" y="262307"/>
                </a:cubicBezTo>
                <a:cubicBezTo>
                  <a:pt x="838377" y="267219"/>
                  <a:pt x="835818" y="251459"/>
                  <a:pt x="851988" y="254427"/>
                </a:cubicBezTo>
                <a:cubicBezTo>
                  <a:pt x="871639" y="258520"/>
                  <a:pt x="872866" y="281139"/>
                  <a:pt x="903570" y="274281"/>
                </a:cubicBezTo>
                <a:cubicBezTo>
                  <a:pt x="912167" y="274896"/>
                  <a:pt x="905309" y="260159"/>
                  <a:pt x="907561" y="254427"/>
                </a:cubicBezTo>
                <a:cubicBezTo>
                  <a:pt x="926700" y="251050"/>
                  <a:pt x="935604" y="258111"/>
                  <a:pt x="947271" y="262307"/>
                </a:cubicBezTo>
                <a:cubicBezTo>
                  <a:pt x="953514" y="263228"/>
                  <a:pt x="956149" y="260567"/>
                  <a:pt x="958388" y="257522"/>
                </a:cubicBezTo>
                <a:close/>
                <a:moveTo>
                  <a:pt x="962001" y="148744"/>
                </a:moveTo>
                <a:lnTo>
                  <a:pt x="962001" y="202845"/>
                </a:lnTo>
                <a:lnTo>
                  <a:pt x="955253" y="210624"/>
                </a:lnTo>
                <a:cubicBezTo>
                  <a:pt x="946247" y="207758"/>
                  <a:pt x="943382" y="198650"/>
                  <a:pt x="939391" y="190872"/>
                </a:cubicBezTo>
                <a:cubicBezTo>
                  <a:pt x="932738" y="190872"/>
                  <a:pt x="926086" y="190872"/>
                  <a:pt x="919534" y="190872"/>
                </a:cubicBezTo>
                <a:cubicBezTo>
                  <a:pt x="913395" y="169173"/>
                  <a:pt x="880339" y="174393"/>
                  <a:pt x="883818" y="143178"/>
                </a:cubicBezTo>
                <a:cubicBezTo>
                  <a:pt x="896815" y="132331"/>
                  <a:pt x="935909" y="147683"/>
                  <a:pt x="943382" y="131205"/>
                </a:cubicBezTo>
                <a:cubicBezTo>
                  <a:pt x="950444" y="132126"/>
                  <a:pt x="952490" y="138061"/>
                  <a:pt x="951364" y="147068"/>
                </a:cubicBezTo>
                <a:close/>
              </a:path>
            </a:pathLst>
          </a:custGeom>
          <a:gradFill>
            <a:gsLst>
              <a:gs pos="0">
                <a:schemeClr val="accent6"/>
              </a:gs>
              <a:gs pos="100000">
                <a:schemeClr val="accent5"/>
              </a:gs>
            </a:gsLst>
            <a:lin ang="5400012" scaled="0"/>
          </a:gradFill>
          <a:ln>
            <a:noFill/>
          </a:ln>
          <a:effectLst>
            <a:outerShdw blurRad="50800" dist="38100" dir="15180000" algn="t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Calibri"/>
              <a:buNone/>
            </a:pP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gradFill>
          <a:gsLst>
            <a:gs pos="0">
              <a:srgbClr val="424242"/>
            </a:gs>
            <a:gs pos="100000">
              <a:srgbClr val="010101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700" cy="7635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Fjalla One"/>
              <a:buNone/>
              <a:defRPr sz="40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7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429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429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429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429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429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429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429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4290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0" y="6217622"/>
            <a:ext cx="731700" cy="52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r">
              <a:buNone/>
              <a:defRPr sz="1300">
                <a:solidFill>
                  <a:schemeClr val="dk2"/>
                </a:solidFill>
              </a:defRPr>
            </a:lvl1pPr>
            <a:lvl2pPr lvl="1" algn="r">
              <a:buNone/>
              <a:defRPr sz="1300">
                <a:solidFill>
                  <a:schemeClr val="dk2"/>
                </a:solidFill>
              </a:defRPr>
            </a:lvl2pPr>
            <a:lvl3pPr lvl="2" algn="r">
              <a:buNone/>
              <a:defRPr sz="1300">
                <a:solidFill>
                  <a:schemeClr val="dk2"/>
                </a:solidFill>
              </a:defRPr>
            </a:lvl3pPr>
            <a:lvl4pPr lvl="3" algn="r">
              <a:buNone/>
              <a:defRPr sz="1300">
                <a:solidFill>
                  <a:schemeClr val="dk2"/>
                </a:solidFill>
              </a:defRPr>
            </a:lvl4pPr>
            <a:lvl5pPr lvl="4" algn="r">
              <a:buNone/>
              <a:defRPr sz="1300">
                <a:solidFill>
                  <a:schemeClr val="dk2"/>
                </a:solidFill>
              </a:defRPr>
            </a:lvl5pPr>
            <a:lvl6pPr lvl="5" algn="r">
              <a:buNone/>
              <a:defRPr sz="1300">
                <a:solidFill>
                  <a:schemeClr val="dk2"/>
                </a:solidFill>
              </a:defRPr>
            </a:lvl6pPr>
            <a:lvl7pPr lvl="6" algn="r">
              <a:buNone/>
              <a:defRPr sz="1300">
                <a:solidFill>
                  <a:schemeClr val="dk2"/>
                </a:solidFill>
              </a:defRPr>
            </a:lvl7pPr>
            <a:lvl8pPr lvl="7" algn="r">
              <a:buNone/>
              <a:defRPr sz="1300">
                <a:solidFill>
                  <a:schemeClr val="dk2"/>
                </a:solidFill>
              </a:defRPr>
            </a:lvl8pPr>
            <a:lvl9pPr lvl="8" algn="r">
              <a:buNone/>
              <a:defRPr sz="13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" name="Google Shape;9;p1"/>
          <p:cNvSpPr txBox="1"/>
          <p:nvPr/>
        </p:nvSpPr>
        <p:spPr>
          <a:xfrm rot="5400000">
            <a:off x="-718750" y="421367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000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1" r:id="rId2"/>
    <p:sldLayoutId id="2147483652" r:id="rId3"/>
    <p:sldLayoutId id="2147483657" r:id="rId4"/>
    <p:sldLayoutId id="2147483658" r:id="rId5"/>
    <p:sldLayoutId id="2147483661" r:id="rId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slide" Target="slide3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1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" Target="slide4.xml"/><Relationship Id="rId7" Type="http://schemas.openxmlformats.org/officeDocument/2006/relationships/slide" Target="slide3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6" Type="http://schemas.openxmlformats.org/officeDocument/2006/relationships/slide" Target="slide26.xml"/><Relationship Id="rId5" Type="http://schemas.openxmlformats.org/officeDocument/2006/relationships/slide" Target="slide14.xml"/><Relationship Id="rId4" Type="http://schemas.openxmlformats.org/officeDocument/2006/relationships/slide" Target="slide5.xml"/><Relationship Id="rId9" Type="http://schemas.openxmlformats.org/officeDocument/2006/relationships/slide" Target="slide2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31.xml"/><Relationship Id="rId3" Type="http://schemas.openxmlformats.org/officeDocument/2006/relationships/image" Target="../media/image1.png"/><Relationship Id="rId7" Type="http://schemas.openxmlformats.org/officeDocument/2006/relationships/slide" Target="slide3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hyperlink" Target="https://clck.ru/sUjj5" TargetMode="External"/><Relationship Id="rId5" Type="http://schemas.openxmlformats.org/officeDocument/2006/relationships/hyperlink" Target="https://programs.gov.ru/Portal/program/47/passport" TargetMode="External"/><Relationship Id="rId4" Type="http://schemas.openxmlformats.org/officeDocument/2006/relationships/hyperlink" Target="https://clck.ru/336hhB" TargetMode="Externa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jpeg"/><Relationship Id="rId3" Type="http://schemas.openxmlformats.org/officeDocument/2006/relationships/image" Target="../media/image1.png"/><Relationship Id="rId7" Type="http://schemas.openxmlformats.org/officeDocument/2006/relationships/image" Target="../media/image7.gi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jpeg"/><Relationship Id="rId11" Type="http://schemas.openxmlformats.org/officeDocument/2006/relationships/slide" Target="slide31.xml"/><Relationship Id="rId5" Type="http://schemas.openxmlformats.org/officeDocument/2006/relationships/image" Target="../media/image5.jpeg"/><Relationship Id="rId10" Type="http://schemas.openxmlformats.org/officeDocument/2006/relationships/slide" Target="slide3.xml"/><Relationship Id="rId4" Type="http://schemas.openxmlformats.org/officeDocument/2006/relationships/image" Target="../media/image4.gif"/><Relationship Id="rId9" Type="http://schemas.openxmlformats.org/officeDocument/2006/relationships/image" Target="../media/image9.jpe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jpeg"/><Relationship Id="rId13" Type="http://schemas.openxmlformats.org/officeDocument/2006/relationships/image" Target="../media/image17.gif"/><Relationship Id="rId3" Type="http://schemas.openxmlformats.org/officeDocument/2006/relationships/image" Target="../media/image1.png"/><Relationship Id="rId7" Type="http://schemas.openxmlformats.org/officeDocument/2006/relationships/image" Target="../media/image11.jpeg"/><Relationship Id="rId12" Type="http://schemas.openxmlformats.org/officeDocument/2006/relationships/image" Target="../media/image16.gi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jpeg"/><Relationship Id="rId11" Type="http://schemas.openxmlformats.org/officeDocument/2006/relationships/image" Target="../media/image15.gif"/><Relationship Id="rId5" Type="http://schemas.openxmlformats.org/officeDocument/2006/relationships/slide" Target="slide31.xml"/><Relationship Id="rId10" Type="http://schemas.openxmlformats.org/officeDocument/2006/relationships/image" Target="../media/image14.jpeg"/><Relationship Id="rId4" Type="http://schemas.openxmlformats.org/officeDocument/2006/relationships/slide" Target="slide3.xml"/><Relationship Id="rId9" Type="http://schemas.openxmlformats.org/officeDocument/2006/relationships/image" Target="../media/image13.jpe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gif"/><Relationship Id="rId13" Type="http://schemas.openxmlformats.org/officeDocument/2006/relationships/image" Target="../media/image25.jpeg"/><Relationship Id="rId3" Type="http://schemas.openxmlformats.org/officeDocument/2006/relationships/image" Target="../media/image1.png"/><Relationship Id="rId7" Type="http://schemas.openxmlformats.org/officeDocument/2006/relationships/image" Target="../media/image19.gif"/><Relationship Id="rId12" Type="http://schemas.openxmlformats.org/officeDocument/2006/relationships/image" Target="../media/image24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8.gif"/><Relationship Id="rId11" Type="http://schemas.openxmlformats.org/officeDocument/2006/relationships/image" Target="../media/image23.jpeg"/><Relationship Id="rId5" Type="http://schemas.openxmlformats.org/officeDocument/2006/relationships/slide" Target="slide31.xml"/><Relationship Id="rId10" Type="http://schemas.openxmlformats.org/officeDocument/2006/relationships/image" Target="../media/image22.jpeg"/><Relationship Id="rId4" Type="http://schemas.openxmlformats.org/officeDocument/2006/relationships/slide" Target="slide3.xml"/><Relationship Id="rId9" Type="http://schemas.openxmlformats.org/officeDocument/2006/relationships/image" Target="../media/image21.jpeg"/><Relationship Id="rId14" Type="http://schemas.openxmlformats.org/officeDocument/2006/relationships/image" Target="../media/image26.jpe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jpeg"/><Relationship Id="rId3" Type="http://schemas.openxmlformats.org/officeDocument/2006/relationships/image" Target="../media/image1.png"/><Relationship Id="rId7" Type="http://schemas.openxmlformats.org/officeDocument/2006/relationships/image" Target="../media/image28.gi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7.gif"/><Relationship Id="rId5" Type="http://schemas.openxmlformats.org/officeDocument/2006/relationships/slide" Target="slide31.xml"/><Relationship Id="rId4" Type="http://schemas.openxmlformats.org/officeDocument/2006/relationships/slide" Target="slide3.xml"/><Relationship Id="rId9" Type="http://schemas.openxmlformats.org/officeDocument/2006/relationships/image" Target="../media/image30.jpe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jpeg"/><Relationship Id="rId3" Type="http://schemas.openxmlformats.org/officeDocument/2006/relationships/image" Target="../media/image1.png"/><Relationship Id="rId7" Type="http://schemas.openxmlformats.org/officeDocument/2006/relationships/image" Target="../media/image32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1.gif"/><Relationship Id="rId5" Type="http://schemas.openxmlformats.org/officeDocument/2006/relationships/slide" Target="slide31.xml"/><Relationship Id="rId10" Type="http://schemas.openxmlformats.org/officeDocument/2006/relationships/image" Target="../media/image35.gif"/><Relationship Id="rId4" Type="http://schemas.openxmlformats.org/officeDocument/2006/relationships/slide" Target="slide3.xml"/><Relationship Id="rId9" Type="http://schemas.openxmlformats.org/officeDocument/2006/relationships/image" Target="../media/image34.jpe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jpg"/><Relationship Id="rId3" Type="http://schemas.openxmlformats.org/officeDocument/2006/relationships/image" Target="../media/image1.png"/><Relationship Id="rId7" Type="http://schemas.openxmlformats.org/officeDocument/2006/relationships/image" Target="../media/image37.gi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6.gif"/><Relationship Id="rId11" Type="http://schemas.openxmlformats.org/officeDocument/2006/relationships/image" Target="../media/image41.png"/><Relationship Id="rId5" Type="http://schemas.openxmlformats.org/officeDocument/2006/relationships/slide" Target="slide31.xml"/><Relationship Id="rId10" Type="http://schemas.openxmlformats.org/officeDocument/2006/relationships/image" Target="../media/image40.png"/><Relationship Id="rId4" Type="http://schemas.openxmlformats.org/officeDocument/2006/relationships/slide" Target="slide3.xml"/><Relationship Id="rId9" Type="http://schemas.openxmlformats.org/officeDocument/2006/relationships/image" Target="../media/image39.jp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1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2.gif"/><Relationship Id="rId11" Type="http://schemas.openxmlformats.org/officeDocument/2006/relationships/image" Target="../media/image47.png"/><Relationship Id="rId5" Type="http://schemas.openxmlformats.org/officeDocument/2006/relationships/slide" Target="slide31.xml"/><Relationship Id="rId10" Type="http://schemas.openxmlformats.org/officeDocument/2006/relationships/image" Target="../media/image46.png"/><Relationship Id="rId4" Type="http://schemas.openxmlformats.org/officeDocument/2006/relationships/slide" Target="slide3.xml"/><Relationship Id="rId9" Type="http://schemas.openxmlformats.org/officeDocument/2006/relationships/image" Target="../media/image45.gif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jpg"/><Relationship Id="rId3" Type="http://schemas.openxmlformats.org/officeDocument/2006/relationships/image" Target="../media/image1.png"/><Relationship Id="rId7" Type="http://schemas.openxmlformats.org/officeDocument/2006/relationships/image" Target="../media/image49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8.gif"/><Relationship Id="rId11" Type="http://schemas.openxmlformats.org/officeDocument/2006/relationships/image" Target="../media/image53.jpg"/><Relationship Id="rId5" Type="http://schemas.openxmlformats.org/officeDocument/2006/relationships/slide" Target="slide31.xml"/><Relationship Id="rId10" Type="http://schemas.openxmlformats.org/officeDocument/2006/relationships/image" Target="../media/image52.jpeg"/><Relationship Id="rId4" Type="http://schemas.openxmlformats.org/officeDocument/2006/relationships/slide" Target="slide3.xml"/><Relationship Id="rId9" Type="http://schemas.openxmlformats.org/officeDocument/2006/relationships/image" Target="../media/image51.gi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jpg"/><Relationship Id="rId3" Type="http://schemas.openxmlformats.org/officeDocument/2006/relationships/image" Target="../media/image1.png"/><Relationship Id="rId7" Type="http://schemas.openxmlformats.org/officeDocument/2006/relationships/chart" Target="../charts/chart2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1.xml"/><Relationship Id="rId11" Type="http://schemas.openxmlformats.org/officeDocument/2006/relationships/image" Target="../media/image57.jpeg"/><Relationship Id="rId5" Type="http://schemas.openxmlformats.org/officeDocument/2006/relationships/slide" Target="slide31.xml"/><Relationship Id="rId10" Type="http://schemas.openxmlformats.org/officeDocument/2006/relationships/image" Target="../media/image56.png"/><Relationship Id="rId4" Type="http://schemas.openxmlformats.org/officeDocument/2006/relationships/slide" Target="slide3.xml"/><Relationship Id="rId9" Type="http://schemas.openxmlformats.org/officeDocument/2006/relationships/image" Target="../media/image55.jpe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jpeg"/><Relationship Id="rId3" Type="http://schemas.openxmlformats.org/officeDocument/2006/relationships/image" Target="../media/image1.png"/><Relationship Id="rId7" Type="http://schemas.openxmlformats.org/officeDocument/2006/relationships/chart" Target="../charts/chart4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3.xml"/><Relationship Id="rId11" Type="http://schemas.openxmlformats.org/officeDocument/2006/relationships/image" Target="../media/image61.jpeg"/><Relationship Id="rId5" Type="http://schemas.openxmlformats.org/officeDocument/2006/relationships/slide" Target="slide31.xml"/><Relationship Id="rId10" Type="http://schemas.openxmlformats.org/officeDocument/2006/relationships/image" Target="../media/image60.jpeg"/><Relationship Id="rId4" Type="http://schemas.openxmlformats.org/officeDocument/2006/relationships/slide" Target="slide3.xml"/><Relationship Id="rId9" Type="http://schemas.openxmlformats.org/officeDocument/2006/relationships/image" Target="../media/image5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5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chart" Target="../charts/chart7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6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7" Type="http://schemas.openxmlformats.org/officeDocument/2006/relationships/image" Target="../media/image6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image" Target="../media/image62.png"/><Relationship Id="rId4" Type="http://schemas.openxmlformats.org/officeDocument/2006/relationships/slide" Target="slide31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31.xml"/><Relationship Id="rId3" Type="http://schemas.openxmlformats.org/officeDocument/2006/relationships/image" Target="../media/image64.jpeg"/><Relationship Id="rId7" Type="http://schemas.openxmlformats.org/officeDocument/2006/relationships/slide" Target="slide3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image" Target="../media/image66.png"/><Relationship Id="rId4" Type="http://schemas.openxmlformats.org/officeDocument/2006/relationships/image" Target="../media/image65.jpe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jpeg"/><Relationship Id="rId3" Type="http://schemas.openxmlformats.org/officeDocument/2006/relationships/image" Target="../media/image67.jpeg"/><Relationship Id="rId7" Type="http://schemas.openxmlformats.org/officeDocument/2006/relationships/slide" Target="slide31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5" Type="http://schemas.openxmlformats.org/officeDocument/2006/relationships/image" Target="../media/image1.png"/><Relationship Id="rId4" Type="http://schemas.openxmlformats.org/officeDocument/2006/relationships/image" Target="../media/image68.jpe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jpeg"/><Relationship Id="rId3" Type="http://schemas.openxmlformats.org/officeDocument/2006/relationships/image" Target="../media/image1.png"/><Relationship Id="rId7" Type="http://schemas.openxmlformats.org/officeDocument/2006/relationships/image" Target="../media/image7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0.jpeg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png"/><Relationship Id="rId3" Type="http://schemas.openxmlformats.org/officeDocument/2006/relationships/slide" Target="slide29.xml"/><Relationship Id="rId7" Type="http://schemas.openxmlformats.org/officeDocument/2006/relationships/image" Target="../media/image7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Relationship Id="rId6" Type="http://schemas.openxmlformats.org/officeDocument/2006/relationships/slide" Target="slide28.xml"/><Relationship Id="rId5" Type="http://schemas.openxmlformats.org/officeDocument/2006/relationships/image" Target="../media/image73.png"/><Relationship Id="rId10" Type="http://schemas.openxmlformats.org/officeDocument/2006/relationships/slide" Target="slide31.xml"/><Relationship Id="rId4" Type="http://schemas.openxmlformats.org/officeDocument/2006/relationships/slide" Target="slide27.xml"/><Relationship Id="rId9" Type="http://schemas.openxmlformats.org/officeDocument/2006/relationships/slide" Target="slide3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31.xml"/><Relationship Id="rId3" Type="http://schemas.openxmlformats.org/officeDocument/2006/relationships/image" Target="../media/image76.gif"/><Relationship Id="rId7" Type="http://schemas.openxmlformats.org/officeDocument/2006/relationships/slide" Target="slide3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.png"/><Relationship Id="rId5" Type="http://schemas.openxmlformats.org/officeDocument/2006/relationships/image" Target="../media/image78.gif"/><Relationship Id="rId4" Type="http://schemas.openxmlformats.org/officeDocument/2006/relationships/image" Target="../media/image77.gif"/><Relationship Id="rId9" Type="http://schemas.openxmlformats.org/officeDocument/2006/relationships/slide" Target="slide26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31.xml"/><Relationship Id="rId3" Type="http://schemas.openxmlformats.org/officeDocument/2006/relationships/image" Target="../media/image79.gif"/><Relationship Id="rId7" Type="http://schemas.openxmlformats.org/officeDocument/2006/relationships/slide" Target="slide3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.png"/><Relationship Id="rId5" Type="http://schemas.openxmlformats.org/officeDocument/2006/relationships/image" Target="../media/image81.gif"/><Relationship Id="rId4" Type="http://schemas.openxmlformats.org/officeDocument/2006/relationships/image" Target="../media/image80.gif"/><Relationship Id="rId9" Type="http://schemas.openxmlformats.org/officeDocument/2006/relationships/slide" Target="slide26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31.xml"/><Relationship Id="rId3" Type="http://schemas.openxmlformats.org/officeDocument/2006/relationships/image" Target="../media/image82.gif"/><Relationship Id="rId7" Type="http://schemas.openxmlformats.org/officeDocument/2006/relationships/slide" Target="slide3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.png"/><Relationship Id="rId5" Type="http://schemas.openxmlformats.org/officeDocument/2006/relationships/image" Target="../media/image84.gif"/><Relationship Id="rId4" Type="http://schemas.openxmlformats.org/officeDocument/2006/relationships/image" Target="../media/image83.gif"/><Relationship Id="rId9" Type="http://schemas.openxmlformats.org/officeDocument/2006/relationships/slide" Target="slide2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Relationship Id="rId5" Type="http://schemas.openxmlformats.org/officeDocument/2006/relationships/slide" Target="slide31.xml"/><Relationship Id="rId4" Type="http://schemas.openxmlformats.org/officeDocument/2006/relationships/slide" Target="slide3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32.xml"/><Relationship Id="rId3" Type="http://schemas.openxmlformats.org/officeDocument/2006/relationships/slide" Target="slide35.xml"/><Relationship Id="rId7" Type="http://schemas.openxmlformats.org/officeDocument/2006/relationships/slide" Target="slide37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6.xml"/><Relationship Id="rId5" Type="http://schemas.openxmlformats.org/officeDocument/2006/relationships/slide" Target="slide33.xml"/><Relationship Id="rId10" Type="http://schemas.openxmlformats.org/officeDocument/2006/relationships/slide" Target="slide3.xml"/><Relationship Id="rId4" Type="http://schemas.openxmlformats.org/officeDocument/2006/relationships/slide" Target="slide34.xml"/><Relationship Id="rId9" Type="http://schemas.openxmlformats.org/officeDocument/2006/relationships/slide" Target="slide3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Relationship Id="rId4" Type="http://schemas.openxmlformats.org/officeDocument/2006/relationships/slide" Target="slide3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Relationship Id="rId4" Type="http://schemas.openxmlformats.org/officeDocument/2006/relationships/slide" Target="slide3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slide" Target="slide5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Relationship Id="rId4" Type="http://schemas.openxmlformats.org/officeDocument/2006/relationships/slide" Target="slide31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" Target="slide6.xm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Relationship Id="rId4" Type="http://schemas.openxmlformats.org/officeDocument/2006/relationships/slide" Target="slide3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" Target="slide14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Relationship Id="rId4" Type="http://schemas.openxmlformats.org/officeDocument/2006/relationships/slide" Target="slide3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" Target="slide19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Relationship Id="rId4" Type="http://schemas.openxmlformats.org/officeDocument/2006/relationships/slide" Target="slide3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Прямоугольник 4"/>
          <p:cNvSpPr/>
          <p:nvPr/>
        </p:nvSpPr>
        <p:spPr>
          <a:xfrm>
            <a:off x="531935" y="1089919"/>
            <a:ext cx="1095877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4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Конкурсный проект «Бюджет для граждан» </a:t>
            </a:r>
            <a:br>
              <a:rPr lang="ru-RU" sz="4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4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номинации </a:t>
            </a:r>
            <a:r>
              <a:rPr lang="ru-RU" sz="4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«Бюджет науки для граждан»  </a:t>
            </a:r>
            <a:r>
              <a:rPr lang="ru-RU" sz="4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4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4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подготовлен Муниципальным казенным учреждением «Централизованная бухгалтерия муниципального района Зилаирский район Республики Башкортостан»</a:t>
            </a:r>
          </a:p>
        </p:txBody>
      </p:sp>
    </p:spTree>
    <p:extLst>
      <p:ext uri="{BB962C8B-B14F-4D97-AF65-F5344CB8AC3E}">
        <p14:creationId xmlns:p14="http://schemas.microsoft.com/office/powerpoint/2010/main" val="80160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2" name="Заголовок 6"/>
          <p:cNvSpPr>
            <a:spLocks noGrp="1"/>
          </p:cNvSpPr>
          <p:nvPr>
            <p:ph type="title"/>
          </p:nvPr>
        </p:nvSpPr>
        <p:spPr>
          <a:xfrm>
            <a:off x="1855982" y="29521"/>
            <a:ext cx="8655592" cy="763500"/>
          </a:xfrm>
        </p:spPr>
        <p:txBody>
          <a:bodyPr/>
          <a:lstStyle/>
          <a:p>
            <a:pPr algn="ctr"/>
            <a:r>
              <a:rPr lang="ru-RU" b="1" dirty="0" smtClean="0">
                <a:latin typeface="Times New Roman" pitchFamily="18" charset="0"/>
                <a:cs typeface="Times New Roman" pitchFamily="18" charset="0"/>
              </a:rPr>
              <a:t>Руководство пользователя</a:t>
            </a:r>
            <a:endParaRPr lang="ru-RU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313018" y="1341933"/>
            <a:ext cx="5687042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algn="ctr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 просмотре презентационных материалов</a:t>
            </a:r>
            <a:r>
              <a:rPr lang="ru-RU" sz="18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вы можете воспользоваться функцией «Гиперссылка» и, </a:t>
            </a: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кликнув кнопкой мыши на наименование, </a:t>
            </a: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перейти в интересующий вас раздел, а также вернуться к выбору раздела, кликнув на слайде </a:t>
            </a: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кнопку «К оглавлению»</a:t>
            </a: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 (Гиперссылка активна через «Показ слайдов») </a:t>
            </a:r>
            <a:endParaRPr lang="ru-RU" sz="18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3" name="Группа 22"/>
          <p:cNvGrpSpPr/>
          <p:nvPr/>
        </p:nvGrpSpPr>
        <p:grpSpPr>
          <a:xfrm>
            <a:off x="105198" y="3489392"/>
            <a:ext cx="6434528" cy="2300566"/>
            <a:chOff x="121487" y="2832485"/>
            <a:chExt cx="8531833" cy="3050425"/>
          </a:xfrm>
        </p:grpSpPr>
        <p:pic>
          <p:nvPicPr>
            <p:cNvPr id="65" name="Picture 4" descr="C:\Users\Шишканова Полина\Desktop\БДГ\Безымянный.pn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1487" y="2832485"/>
              <a:ext cx="4130244" cy="2323262"/>
            </a:xfrm>
            <a:prstGeom prst="rect">
              <a:avLst/>
            </a:prstGeom>
            <a:noFill/>
            <a:ln>
              <a:solidFill>
                <a:srgbClr val="FFFFFF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4" name="Picture 3" descr="C:\Users\Шишканова Полина\Desktop\БДГ\Безымянный1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58711" y="2832485"/>
              <a:ext cx="4194609" cy="2359469"/>
            </a:xfrm>
            <a:prstGeom prst="rect">
              <a:avLst/>
            </a:prstGeom>
            <a:noFill/>
            <a:ln>
              <a:solidFill>
                <a:srgbClr val="FFFFFF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" name="Овал 15"/>
            <p:cNvSpPr/>
            <p:nvPr/>
          </p:nvSpPr>
          <p:spPr>
            <a:xfrm>
              <a:off x="2031101" y="3994116"/>
              <a:ext cx="857756" cy="642620"/>
            </a:xfrm>
            <a:prstGeom prst="ellipse">
              <a:avLst/>
            </a:prstGeom>
            <a:noFill/>
            <a:ln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Овал 16"/>
            <p:cNvSpPr/>
            <p:nvPr/>
          </p:nvSpPr>
          <p:spPr>
            <a:xfrm>
              <a:off x="4458711" y="5059441"/>
              <a:ext cx="582626" cy="132513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Выгнутая вниз стрелка 19"/>
            <p:cNvSpPr/>
            <p:nvPr/>
          </p:nvSpPr>
          <p:spPr>
            <a:xfrm flipH="1">
              <a:off x="3455300" y="5235547"/>
              <a:ext cx="1424198" cy="647363"/>
            </a:xfrm>
            <a:prstGeom prst="curvedUpArrow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chemeClr val="tx1"/>
                </a:solidFill>
              </a:endParaRPr>
            </a:p>
          </p:txBody>
        </p:sp>
        <p:sp>
          <p:nvSpPr>
            <p:cNvPr id="22" name="Стрелка вправо 21"/>
            <p:cNvSpPr/>
            <p:nvPr/>
          </p:nvSpPr>
          <p:spPr>
            <a:xfrm>
              <a:off x="2816028" y="4418251"/>
              <a:ext cx="1594131" cy="218485"/>
            </a:xfrm>
            <a:prstGeom prst="rightArrow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3" name="TextBox 82"/>
          <p:cNvSpPr txBox="1"/>
          <p:nvPr/>
        </p:nvSpPr>
        <p:spPr>
          <a:xfrm>
            <a:off x="6539726" y="1314053"/>
            <a:ext cx="5766922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algn="ctr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5 – м разделе презентации вы можете сыграть в «Свою игру» и проверить, как вы усвоили материал.</a:t>
            </a:r>
          </a:p>
          <a:p>
            <a:pPr algn="ctr">
              <a:buClr>
                <a:srgbClr val="FFFFFF"/>
              </a:buClr>
            </a:pPr>
            <a:endParaRPr lang="ru-RU" sz="1800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Вопросы скрываются за эмблемой </a:t>
            </a: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разделе </a:t>
            </a: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«Своя игра» </a:t>
            </a: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,</a:t>
            </a:r>
          </a:p>
          <a:p>
            <a:pPr algn="ctr">
              <a:buClr>
                <a:srgbClr val="FFFFFF"/>
              </a:buClr>
            </a:pPr>
            <a:r>
              <a:rPr lang="ru-RU" sz="18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</a:t>
            </a: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ажмите на нее, и появится вопрос</a:t>
            </a:r>
          </a:p>
          <a:p>
            <a:pPr algn="ctr">
              <a:buClr>
                <a:srgbClr val="FFFFFF"/>
              </a:buClr>
            </a:pPr>
            <a:endParaRPr lang="ru-RU" sz="18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 кнопке «Проверить себя» появится слайд с ответом на поставленный вопрос</a:t>
            </a:r>
          </a:p>
          <a:p>
            <a:pPr algn="ctr">
              <a:buClr>
                <a:srgbClr val="FFFFFF"/>
              </a:buClr>
            </a:pPr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 кнопке «Вернуться к выбору вопроса» вы переходите в начало «Своей игры» </a:t>
            </a:r>
          </a:p>
        </p:txBody>
      </p:sp>
      <p:sp>
        <p:nvSpPr>
          <p:cNvPr id="87" name="Заголовок 6"/>
          <p:cNvSpPr txBox="1">
            <a:spLocks/>
          </p:cNvSpPr>
          <p:nvPr/>
        </p:nvSpPr>
        <p:spPr>
          <a:xfrm>
            <a:off x="1662669" y="5733314"/>
            <a:ext cx="8655592" cy="7635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0"/>
              <a:buFont typeface="Fjalla One"/>
              <a:buNone/>
              <a:defRPr sz="5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0"/>
              <a:buFont typeface="Fjalla One"/>
              <a:buNone/>
              <a:defRPr sz="7000" b="0" i="0" u="none" strike="noStrike" cap="none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r>
              <a:rPr lang="ru-RU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Вперед, к знаниям </a:t>
            </a:r>
            <a:endParaRPr lang="ru-RU" b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8" name="Прямая со стрелкой 27"/>
          <p:cNvCxnSpPr/>
          <p:nvPr/>
        </p:nvCxnSpPr>
        <p:spPr>
          <a:xfrm>
            <a:off x="8852688" y="6319880"/>
            <a:ext cx="764708" cy="0"/>
          </a:xfrm>
          <a:prstGeom prst="straightConnector1">
            <a:avLst/>
          </a:prstGeom>
          <a:ln w="3810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15436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34"/>
          <p:cNvSpPr/>
          <p:nvPr/>
        </p:nvSpPr>
        <p:spPr>
          <a:xfrm>
            <a:off x="383683" y="2085843"/>
            <a:ext cx="1491490" cy="1359703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13500032" scaled="0"/>
          </a:gra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3" name="Google Shape;1063;p34"/>
          <p:cNvSpPr txBox="1">
            <a:spLocks noGrp="1"/>
          </p:cNvSpPr>
          <p:nvPr>
            <p:ph type="title"/>
          </p:nvPr>
        </p:nvSpPr>
        <p:spPr>
          <a:xfrm>
            <a:off x="146727" y="128841"/>
            <a:ext cx="113607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2022-2031 </a:t>
            </a:r>
            <a:br>
              <a:rPr lang="ru-RU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Десятилетие науки и технологий (ДНТ) </a:t>
            </a: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4" name="Google Shape;1064;p34"/>
          <p:cNvSpPr txBox="1">
            <a:spLocks noGrp="1"/>
          </p:cNvSpPr>
          <p:nvPr>
            <p:ph type="subTitle" idx="1"/>
          </p:nvPr>
        </p:nvSpPr>
        <p:spPr>
          <a:xfrm>
            <a:off x="116574" y="2459547"/>
            <a:ext cx="1997700" cy="6069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2100"/>
              </a:spcAft>
              <a:buNone/>
            </a:pPr>
            <a:r>
              <a:rPr lang="ru-RU" sz="2400" dirty="0">
                <a:hlinkClick r:id="rId3" action="ppaction://hlinksldjump"/>
              </a:rPr>
              <a:t>1</a:t>
            </a:r>
            <a:endParaRPr sz="2400" dirty="0">
              <a:hlinkClick r:id="rId3" action="ppaction://hlinksldjump"/>
            </a:endParaRPr>
          </a:p>
        </p:txBody>
      </p:sp>
      <p:sp>
        <p:nvSpPr>
          <p:cNvPr id="1065" name="Google Shape;1065;p34"/>
          <p:cNvSpPr txBox="1">
            <a:spLocks noGrp="1"/>
          </p:cNvSpPr>
          <p:nvPr>
            <p:ph type="body" idx="7"/>
          </p:nvPr>
        </p:nvSpPr>
        <p:spPr>
          <a:xfrm>
            <a:off x="1837455" y="3547802"/>
            <a:ext cx="2476356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Общая</a:t>
            </a:r>
          </a:p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 информация </a:t>
            </a:r>
          </a:p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о ДНТ</a:t>
            </a:r>
            <a:endParaRPr sz="1800" dirty="0">
              <a:latin typeface="Times New Roman" pitchFamily="18" charset="0"/>
              <a:cs typeface="Times New Roman" pitchFamily="18" charset="0"/>
              <a:hlinkClick r:id="rId4" action="ppaction://hlinksldjump"/>
            </a:endParaRPr>
          </a:p>
        </p:txBody>
      </p:sp>
      <p:sp>
        <p:nvSpPr>
          <p:cNvPr id="1067" name="Google Shape;1067;p34"/>
          <p:cNvSpPr txBox="1">
            <a:spLocks noGrp="1"/>
          </p:cNvSpPr>
          <p:nvPr>
            <p:ph type="body" idx="8"/>
          </p:nvPr>
        </p:nvSpPr>
        <p:spPr>
          <a:xfrm>
            <a:off x="4034024" y="3543762"/>
            <a:ext cx="1997700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Роль бюджета</a:t>
            </a:r>
          </a:p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 в проведении </a:t>
            </a:r>
          </a:p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ДНТ</a:t>
            </a:r>
            <a:endParaRPr sz="18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9" name="Google Shape;1069;p34"/>
          <p:cNvSpPr txBox="1">
            <a:spLocks noGrp="1"/>
          </p:cNvSpPr>
          <p:nvPr>
            <p:ph type="body" idx="9"/>
          </p:nvPr>
        </p:nvSpPr>
        <p:spPr>
          <a:xfrm>
            <a:off x="7758444" y="3546357"/>
            <a:ext cx="2417818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Информация</a:t>
            </a:r>
          </a:p>
          <a:p>
            <a:pPr marL="0" lvl="0" indent="0" algn="ctr" rtl="0"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 для целевой аудитории </a:t>
            </a:r>
            <a:endParaRPr sz="18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70" name="Google Shape;1070;p34"/>
          <p:cNvSpPr txBox="1">
            <a:spLocks noGrp="1"/>
          </p:cNvSpPr>
          <p:nvPr>
            <p:ph type="subTitle" idx="4"/>
          </p:nvPr>
        </p:nvSpPr>
        <p:spPr>
          <a:xfrm>
            <a:off x="7454643" y="2345022"/>
            <a:ext cx="1997700" cy="6069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2100"/>
              </a:spcAft>
              <a:buNone/>
            </a:pPr>
            <a:r>
              <a:rPr lang="ru-RU" sz="3200" dirty="0" smtClean="0"/>
              <a:t>4</a:t>
            </a:r>
          </a:p>
          <a:p>
            <a:pPr marL="0" lvl="0" indent="0" algn="ctr" rtl="0">
              <a:spcBef>
                <a:spcPts val="0"/>
              </a:spcBef>
              <a:spcAft>
                <a:spcPts val="2100"/>
              </a:spcAft>
              <a:buNone/>
            </a:pPr>
            <a:endParaRPr sz="3200" dirty="0"/>
          </a:p>
        </p:txBody>
      </p:sp>
      <p:sp>
        <p:nvSpPr>
          <p:cNvPr id="1071" name="Google Shape;1071;p34"/>
          <p:cNvSpPr txBox="1">
            <a:spLocks noGrp="1"/>
          </p:cNvSpPr>
          <p:nvPr>
            <p:ph type="subTitle" idx="5"/>
          </p:nvPr>
        </p:nvSpPr>
        <p:spPr>
          <a:xfrm>
            <a:off x="9814420" y="2318522"/>
            <a:ext cx="1997700" cy="6069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2100"/>
              </a:spcAft>
              <a:buNone/>
            </a:pPr>
            <a:r>
              <a:rPr lang="ru-RU" sz="3200" dirty="0"/>
              <a:t>5</a:t>
            </a:r>
            <a:endParaRPr sz="3200" dirty="0"/>
          </a:p>
        </p:txBody>
      </p:sp>
      <p:sp>
        <p:nvSpPr>
          <p:cNvPr id="1072" name="Google Shape;1072;p34"/>
          <p:cNvSpPr txBox="1">
            <a:spLocks noGrp="1"/>
          </p:cNvSpPr>
          <p:nvPr>
            <p:ph type="body" idx="6"/>
          </p:nvPr>
        </p:nvSpPr>
        <p:spPr>
          <a:xfrm>
            <a:off x="137565" y="3560888"/>
            <a:ext cx="2152480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2100"/>
              </a:spcAft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Нормативно –правовая база, регламентирующая ДНТ</a:t>
            </a:r>
            <a:endParaRPr sz="1800" dirty="0">
              <a:latin typeface="Times New Roman" pitchFamily="18" charset="0"/>
              <a:cs typeface="Times New Roman" pitchFamily="18" charset="0"/>
              <a:hlinkClick r:id="rId3" action="ppaction://hlinksldjump"/>
            </a:endParaRPr>
          </a:p>
        </p:txBody>
      </p:sp>
      <p:sp>
        <p:nvSpPr>
          <p:cNvPr id="1073" name="Google Shape;1073;p34"/>
          <p:cNvSpPr txBox="1">
            <a:spLocks noGrp="1"/>
          </p:cNvSpPr>
          <p:nvPr>
            <p:ph type="body" idx="13"/>
          </p:nvPr>
        </p:nvSpPr>
        <p:spPr>
          <a:xfrm>
            <a:off x="9541279" y="3539710"/>
            <a:ext cx="2797412" cy="2330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«Своя игра»</a:t>
            </a:r>
            <a:endParaRPr lang="ru-RU" sz="1800" dirty="0" smtClean="0">
              <a:latin typeface="Times New Roman" pitchFamily="18" charset="0"/>
              <a:cs typeface="Times New Roman" pitchFamily="18" charset="0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sz="9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dirty="0" smtClean="0">
                <a:latin typeface="Times New Roman" pitchFamily="18" charset="0"/>
                <a:cs typeface="Times New Roman" pitchFamily="18" charset="0"/>
              </a:rPr>
              <a:t>(проверь свои знания</a:t>
            </a: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buNone/>
            </a:pPr>
            <a:r>
              <a:rPr lang="ru-RU" sz="1200" dirty="0" smtClean="0">
                <a:latin typeface="Times New Roman" pitchFamily="18" charset="0"/>
                <a:cs typeface="Times New Roman" pitchFamily="18" charset="0"/>
              </a:rPr>
              <a:t> после просмотра презентации и заработай 100 баллов) </a:t>
            </a: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2100"/>
              </a:spcAft>
              <a:buNone/>
            </a:pPr>
            <a:endParaRPr lang="ru-RU" sz="1200" dirty="0">
              <a:latin typeface="Times New Roman" pitchFamily="18" charset="0"/>
              <a:cs typeface="Times New Roman" pitchFamily="18" charset="0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2100"/>
              </a:spcAft>
              <a:buNone/>
            </a:pPr>
            <a:endParaRPr lang="ru-RU" sz="1200" dirty="0" smtClean="0">
              <a:latin typeface="Times New Roman" pitchFamily="18" charset="0"/>
              <a:cs typeface="Times New Roman" pitchFamily="18" charset="0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2100"/>
              </a:spcAft>
              <a:buNone/>
            </a:pPr>
            <a:endParaRPr lang="ru-RU" sz="1200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Google Shape;1058;p34"/>
          <p:cNvSpPr/>
          <p:nvPr/>
        </p:nvSpPr>
        <p:spPr>
          <a:xfrm>
            <a:off x="6234541" y="2099913"/>
            <a:ext cx="1491490" cy="1359703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" name="Google Shape;1058;p34"/>
          <p:cNvSpPr/>
          <p:nvPr/>
        </p:nvSpPr>
        <p:spPr>
          <a:xfrm>
            <a:off x="9980320" y="2099911"/>
            <a:ext cx="1491490" cy="1359703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" name="Google Shape;1058;p34"/>
          <p:cNvSpPr/>
          <p:nvPr/>
        </p:nvSpPr>
        <p:spPr>
          <a:xfrm>
            <a:off x="8098160" y="2082283"/>
            <a:ext cx="1491490" cy="1359703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" name="Google Shape;1058;p34"/>
          <p:cNvSpPr/>
          <p:nvPr/>
        </p:nvSpPr>
        <p:spPr>
          <a:xfrm>
            <a:off x="4328105" y="2108367"/>
            <a:ext cx="1491490" cy="1359703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" name="Google Shape;1058;p34"/>
          <p:cNvSpPr/>
          <p:nvPr/>
        </p:nvSpPr>
        <p:spPr>
          <a:xfrm>
            <a:off x="2329888" y="2091821"/>
            <a:ext cx="1491490" cy="1359703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" name="Google Shape;1064;p34"/>
          <p:cNvSpPr txBox="1">
            <a:spLocks/>
          </p:cNvSpPr>
          <p:nvPr/>
        </p:nvSpPr>
        <p:spPr>
          <a:xfrm>
            <a:off x="5981436" y="2476314"/>
            <a:ext cx="1997700" cy="6069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spcAft>
                <a:spcPts val="2100"/>
              </a:spcAft>
            </a:pPr>
            <a:r>
              <a:rPr lang="ru-RU" sz="2400" dirty="0">
                <a:hlinkClick r:id="rId3" action="ppaction://hlinksldjump"/>
              </a:rPr>
              <a:t>6</a:t>
            </a:r>
          </a:p>
        </p:txBody>
      </p:sp>
      <p:sp>
        <p:nvSpPr>
          <p:cNvPr id="25" name="Google Shape;1064;p34"/>
          <p:cNvSpPr txBox="1">
            <a:spLocks/>
          </p:cNvSpPr>
          <p:nvPr/>
        </p:nvSpPr>
        <p:spPr>
          <a:xfrm>
            <a:off x="9727215" y="2484768"/>
            <a:ext cx="1997700" cy="6069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spcAft>
                <a:spcPts val="2100"/>
              </a:spcAft>
            </a:pPr>
            <a:r>
              <a:rPr lang="ru-RU" sz="2400" dirty="0">
                <a:hlinkClick r:id="rId3" action="ppaction://hlinksldjump"/>
              </a:rPr>
              <a:t>5</a:t>
            </a:r>
          </a:p>
        </p:txBody>
      </p:sp>
      <p:sp>
        <p:nvSpPr>
          <p:cNvPr id="26" name="Google Shape;1064;p34"/>
          <p:cNvSpPr txBox="1">
            <a:spLocks/>
          </p:cNvSpPr>
          <p:nvPr/>
        </p:nvSpPr>
        <p:spPr>
          <a:xfrm>
            <a:off x="7845055" y="2441056"/>
            <a:ext cx="1997700" cy="6069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spcAft>
                <a:spcPts val="2100"/>
              </a:spcAft>
            </a:pPr>
            <a:r>
              <a:rPr lang="ru-RU" sz="2400" dirty="0">
                <a:hlinkClick r:id="rId3" action="ppaction://hlinksldjump"/>
              </a:rPr>
              <a:t>4</a:t>
            </a:r>
          </a:p>
        </p:txBody>
      </p:sp>
      <p:sp>
        <p:nvSpPr>
          <p:cNvPr id="27" name="Google Shape;1064;p34"/>
          <p:cNvSpPr txBox="1">
            <a:spLocks/>
          </p:cNvSpPr>
          <p:nvPr/>
        </p:nvSpPr>
        <p:spPr>
          <a:xfrm>
            <a:off x="4107369" y="2458685"/>
            <a:ext cx="1997700" cy="6069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spcAft>
                <a:spcPts val="2100"/>
              </a:spcAft>
            </a:pPr>
            <a:r>
              <a:rPr lang="ru-RU" sz="2400" dirty="0">
                <a:hlinkClick r:id="rId3" action="ppaction://hlinksldjump"/>
              </a:rPr>
              <a:t>3</a:t>
            </a:r>
          </a:p>
        </p:txBody>
      </p:sp>
      <p:sp>
        <p:nvSpPr>
          <p:cNvPr id="28" name="Google Shape;1064;p34"/>
          <p:cNvSpPr txBox="1">
            <a:spLocks/>
          </p:cNvSpPr>
          <p:nvPr/>
        </p:nvSpPr>
        <p:spPr>
          <a:xfrm>
            <a:off x="2157704" y="2450593"/>
            <a:ext cx="1997700" cy="6069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ct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ct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200"/>
              <a:buFont typeface="Roboto"/>
              <a:buNone/>
              <a:defRPr sz="22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spcAft>
                <a:spcPts val="2100"/>
              </a:spcAft>
            </a:pPr>
            <a:r>
              <a:rPr lang="ru-RU" sz="2400" dirty="0">
                <a:hlinkClick r:id="rId3" action="ppaction://hlinksldjump"/>
              </a:rPr>
              <a:t>2</a:t>
            </a:r>
          </a:p>
        </p:txBody>
      </p:sp>
      <p:sp>
        <p:nvSpPr>
          <p:cNvPr id="31" name="Google Shape;1069;p34"/>
          <p:cNvSpPr txBox="1">
            <a:spLocks/>
          </p:cNvSpPr>
          <p:nvPr/>
        </p:nvSpPr>
        <p:spPr>
          <a:xfrm>
            <a:off x="5819595" y="3532807"/>
            <a:ext cx="2417818" cy="233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●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302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○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302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■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302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●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302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○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302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■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302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●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302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Roboto"/>
              <a:buChar char="○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302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600"/>
              <a:buFont typeface="Roboto"/>
              <a:buChar char="■"/>
              <a:defRPr sz="16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sz="1800" dirty="0" smtClean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Участие региона и муниципалитета в реализации инициатив ДНТ</a:t>
            </a:r>
            <a:endParaRPr lang="ru-RU" sz="1800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4"/>
          <p:cNvGrpSpPr/>
          <p:nvPr/>
        </p:nvGrpSpPr>
        <p:grpSpPr>
          <a:xfrm>
            <a:off x="1622115" y="121652"/>
            <a:ext cx="1419911" cy="1294449"/>
            <a:chOff x="10529328" y="299682"/>
            <a:chExt cx="1419911" cy="1294449"/>
          </a:xfrm>
        </p:grpSpPr>
        <p:sp>
          <p:nvSpPr>
            <p:cNvPr id="494" name="Google Shape;1058;p34"/>
            <p:cNvSpPr/>
            <p:nvPr/>
          </p:nvSpPr>
          <p:spPr>
            <a:xfrm>
              <a:off x="10529328" y="299682"/>
              <a:ext cx="1419911" cy="1294449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lt1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ru-RU" sz="2400" b="1" dirty="0" smtClean="0">
                  <a:solidFill>
                    <a:srgbClr val="FFFFFF"/>
                  </a:solidFill>
                  <a:latin typeface="Times New Roman" pitchFamily="18" charset="0"/>
                  <a:ea typeface="Calibri"/>
                  <a:cs typeface="Times New Roman" pitchFamily="18" charset="0"/>
                  <a:sym typeface="Calibri"/>
                </a:rPr>
                <a:t>        </a:t>
              </a:r>
              <a:endParaRPr sz="2400" b="1" dirty="0">
                <a:solidFill>
                  <a:srgbClr val="FFFFFF"/>
                </a:solidFill>
                <a:latin typeface="Times New Roman" pitchFamily="18" charset="0"/>
                <a:ea typeface="Calibri"/>
                <a:cs typeface="Times New Roman" pitchFamily="18" charset="0"/>
                <a:sym typeface="Calibri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11106041" y="667520"/>
              <a:ext cx="3161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24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1</a:t>
              </a:r>
              <a:endParaRPr lang="ru-RU" sz="24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4" name="Прямоугольник 3"/>
          <p:cNvSpPr/>
          <p:nvPr/>
        </p:nvSpPr>
        <p:spPr>
          <a:xfrm>
            <a:off x="3067128" y="91911"/>
            <a:ext cx="6236003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Нормативно –правовая база</a:t>
            </a:r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,</a:t>
            </a:r>
          </a:p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регламентирующая ДНТ</a:t>
            </a:r>
          </a:p>
        </p:txBody>
      </p:sp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" name="Группа 12"/>
          <p:cNvGrpSpPr/>
          <p:nvPr/>
        </p:nvGrpSpPr>
        <p:grpSpPr>
          <a:xfrm>
            <a:off x="87422" y="1238493"/>
            <a:ext cx="4090642" cy="5278626"/>
            <a:chOff x="87422" y="1440793"/>
            <a:chExt cx="4090642" cy="5278626"/>
          </a:xfrm>
        </p:grpSpPr>
        <p:sp>
          <p:nvSpPr>
            <p:cNvPr id="556" name="Google Shape;1072;p34"/>
            <p:cNvSpPr txBox="1">
              <a:spLocks/>
            </p:cNvSpPr>
            <p:nvPr/>
          </p:nvSpPr>
          <p:spPr>
            <a:xfrm>
              <a:off x="87422" y="1696097"/>
              <a:ext cx="4090642" cy="1261931"/>
            </a:xfrm>
            <a:prstGeom prst="rect">
              <a:avLst/>
            </a:prstGeom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Указом Президента </a:t>
              </a: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Российской Федерации </a:t>
              </a: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от 25 апреля 2022 года № 231</a:t>
              </a: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период с 2022 по 2031 год объявлен Десятилетием науки и технологий</a:t>
              </a:r>
              <a:endParaRPr lang="ru-RU" sz="17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57" name="Google Shape;1166;p41"/>
            <p:cNvSpPr/>
            <p:nvPr/>
          </p:nvSpPr>
          <p:spPr>
            <a:xfrm>
              <a:off x="427287" y="1713436"/>
              <a:ext cx="3528370" cy="4855947"/>
            </a:xfrm>
            <a:prstGeom prst="rect">
              <a:avLst/>
            </a:prstGeom>
            <a:noFill/>
            <a:ln w="762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Группа 8"/>
            <p:cNvGrpSpPr/>
            <p:nvPr/>
          </p:nvGrpSpPr>
          <p:grpSpPr>
            <a:xfrm>
              <a:off x="575212" y="3276603"/>
              <a:ext cx="3259322" cy="2261654"/>
              <a:chOff x="575212" y="3414167"/>
              <a:chExt cx="3259322" cy="2261654"/>
            </a:xfrm>
          </p:grpSpPr>
          <p:grpSp>
            <p:nvGrpSpPr>
              <p:cNvPr id="555" name="Группа 554"/>
              <p:cNvGrpSpPr/>
              <p:nvPr/>
            </p:nvGrpSpPr>
            <p:grpSpPr>
              <a:xfrm>
                <a:off x="575212" y="3507548"/>
                <a:ext cx="309303" cy="397732"/>
                <a:chOff x="8621621" y="3073323"/>
                <a:chExt cx="288900" cy="371497"/>
              </a:xfrm>
              <a:solidFill>
                <a:schemeClr val="tx1"/>
              </a:solidFill>
            </p:grpSpPr>
            <p:sp>
              <p:nvSpPr>
                <p:cNvPr id="567" name="Google Shape;1222;p41"/>
                <p:cNvSpPr/>
                <p:nvPr/>
              </p:nvSpPr>
              <p:spPr>
                <a:xfrm>
                  <a:off x="8621621" y="3155920"/>
                  <a:ext cx="288900" cy="288900"/>
                </a:xfrm>
                <a:prstGeom prst="frame">
                  <a:avLst>
                    <a:gd name="adj1" fmla="val 12269"/>
                  </a:avLst>
                </a:prstGeom>
                <a:grp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2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68" name="Google Shape;1227;p41"/>
                <p:cNvSpPr/>
                <p:nvPr/>
              </p:nvSpPr>
              <p:spPr>
                <a:xfrm>
                  <a:off x="8630116" y="3073323"/>
                  <a:ext cx="271917" cy="371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2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558" name="Google Shape;1072;p34"/>
              <p:cNvSpPr txBox="1">
                <a:spLocks/>
              </p:cNvSpPr>
              <p:nvPr/>
            </p:nvSpPr>
            <p:spPr>
              <a:xfrm>
                <a:off x="1006402" y="3414167"/>
                <a:ext cx="2828132" cy="630965"/>
              </a:xfrm>
              <a:prstGeom prst="rect">
                <a:avLst/>
              </a:prstGeom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1pPr>
                <a:lvl2pPr marR="0" lvl="1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2pPr>
                <a:lvl3pPr marR="0" lvl="2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3pPr>
                <a:lvl4pPr marR="0" lvl="3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4pPr>
                <a:lvl5pPr marR="0" lvl="4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5pPr>
                <a:lvl6pPr marR="0" lvl="5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6pPr>
                <a:lvl7pPr marR="0" lvl="6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7pPr>
                <a:lvl8pPr marR="0" lvl="7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8pPr>
                <a:lvl9pPr marR="0" lvl="8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9pPr>
              </a:lstStyle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Определены основные задачи проведения ДНТ 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559" name="Google Shape;1072;p34"/>
              <p:cNvSpPr txBox="1">
                <a:spLocks/>
              </p:cNvSpPr>
              <p:nvPr/>
            </p:nvSpPr>
            <p:spPr>
              <a:xfrm>
                <a:off x="982126" y="4165896"/>
                <a:ext cx="2828132" cy="630965"/>
              </a:xfrm>
              <a:prstGeom prst="rect">
                <a:avLst/>
              </a:prstGeom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1pPr>
                <a:lvl2pPr marR="0" lvl="1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2pPr>
                <a:lvl3pPr marR="0" lvl="2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3pPr>
                <a:lvl4pPr marR="0" lvl="3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4pPr>
                <a:lvl5pPr marR="0" lvl="4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5pPr>
                <a:lvl6pPr marR="0" lvl="5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6pPr>
                <a:lvl7pPr marR="0" lvl="6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7pPr>
                <a:lvl8pPr marR="0" lvl="7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8pPr>
                <a:lvl9pPr marR="0" lvl="8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9pPr>
              </a:lstStyle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Образован Координационный комитет по проведению в Российской Федерации ДНТ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560" name="Группа 559"/>
              <p:cNvGrpSpPr/>
              <p:nvPr/>
            </p:nvGrpSpPr>
            <p:grpSpPr>
              <a:xfrm>
                <a:off x="584306" y="4268521"/>
                <a:ext cx="309303" cy="397725"/>
                <a:chOff x="8621622" y="3073324"/>
                <a:chExt cx="288900" cy="371490"/>
              </a:xfrm>
              <a:solidFill>
                <a:schemeClr val="tx1"/>
              </a:solidFill>
            </p:grpSpPr>
            <p:sp>
              <p:nvSpPr>
                <p:cNvPr id="565" name="Google Shape;1222;p41"/>
                <p:cNvSpPr/>
                <p:nvPr/>
              </p:nvSpPr>
              <p:spPr>
                <a:xfrm>
                  <a:off x="8621622" y="3155914"/>
                  <a:ext cx="288900" cy="288900"/>
                </a:xfrm>
                <a:prstGeom prst="frame">
                  <a:avLst>
                    <a:gd name="adj1" fmla="val 12269"/>
                  </a:avLst>
                </a:prstGeom>
                <a:grp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2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66" name="Google Shape;1227;p41"/>
                <p:cNvSpPr/>
                <p:nvPr/>
              </p:nvSpPr>
              <p:spPr>
                <a:xfrm>
                  <a:off x="8630103" y="3073324"/>
                  <a:ext cx="271917" cy="371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2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561" name="Google Shape;1072;p34"/>
              <p:cNvSpPr txBox="1">
                <a:spLocks/>
              </p:cNvSpPr>
              <p:nvPr/>
            </p:nvSpPr>
            <p:spPr>
              <a:xfrm>
                <a:off x="965942" y="5044856"/>
                <a:ext cx="2828132" cy="630965"/>
              </a:xfrm>
              <a:prstGeom prst="rect">
                <a:avLst/>
              </a:prstGeom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1pPr>
                <a:lvl2pPr marR="0" lvl="1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2pPr>
                <a:lvl3pPr marR="0" lvl="2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3pPr>
                <a:lvl4pPr marR="0" lvl="3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4pPr>
                <a:lvl5pPr marR="0" lvl="4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5pPr>
                <a:lvl6pPr marR="0" lvl="5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6pPr>
                <a:lvl7pPr marR="0" lvl="6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7pPr>
                <a:lvl8pPr marR="0" lvl="7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8pPr>
                <a:lvl9pPr marR="0" lvl="8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9pPr>
              </a:lstStyle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Утверждено Положение о Координационном комитете по проведению в Российской Федерации ДНТ и его состав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562" name="Группа 561"/>
              <p:cNvGrpSpPr/>
              <p:nvPr/>
            </p:nvGrpSpPr>
            <p:grpSpPr>
              <a:xfrm>
                <a:off x="593400" y="5137199"/>
                <a:ext cx="309303" cy="397726"/>
                <a:chOff x="8621622" y="3073323"/>
                <a:chExt cx="288900" cy="371491"/>
              </a:xfrm>
              <a:solidFill>
                <a:schemeClr val="tx1"/>
              </a:solidFill>
            </p:grpSpPr>
            <p:sp>
              <p:nvSpPr>
                <p:cNvPr id="563" name="Google Shape;1222;p41"/>
                <p:cNvSpPr/>
                <p:nvPr/>
              </p:nvSpPr>
              <p:spPr>
                <a:xfrm>
                  <a:off x="8621622" y="3155914"/>
                  <a:ext cx="288900" cy="288900"/>
                </a:xfrm>
                <a:prstGeom prst="frame">
                  <a:avLst>
                    <a:gd name="adj1" fmla="val 12269"/>
                  </a:avLst>
                </a:prstGeom>
                <a:grp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20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564" name="Google Shape;1227;p41"/>
                <p:cNvSpPr/>
                <p:nvPr/>
              </p:nvSpPr>
              <p:spPr>
                <a:xfrm>
                  <a:off x="8630103" y="3073323"/>
                  <a:ext cx="271917" cy="371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2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8" name="Прямоугольник 7"/>
            <p:cNvSpPr/>
            <p:nvPr/>
          </p:nvSpPr>
          <p:spPr>
            <a:xfrm>
              <a:off x="427287" y="6073088"/>
              <a:ext cx="1608133" cy="64633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Ссылка на документ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:</a:t>
              </a:r>
            </a:p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  <a:hlinkClick r:id="rId4"/>
                </a:rPr>
                <a:t>https://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  <a:hlinkClick r:id="rId4"/>
                </a:rPr>
                <a:t>clck.ru/336hhB</a:t>
              </a:r>
              <a:endPara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2" name="Google Shape;1264;p43"/>
            <p:cNvSpPr/>
            <p:nvPr/>
          </p:nvSpPr>
          <p:spPr>
            <a:xfrm rot="2393911">
              <a:off x="360887" y="1440793"/>
              <a:ext cx="446840" cy="1018955"/>
            </a:xfrm>
            <a:custGeom>
              <a:avLst/>
              <a:gdLst/>
              <a:ahLst/>
              <a:cxnLst/>
              <a:rect l="l" t="t" r="r" b="b"/>
              <a:pathLst>
                <a:path w="5051" h="11170" extrusionOk="0">
                  <a:moveTo>
                    <a:pt x="1857" y="0"/>
                  </a:moveTo>
                  <a:cubicBezTo>
                    <a:pt x="839" y="0"/>
                    <a:pt x="1" y="839"/>
                    <a:pt x="1" y="1856"/>
                  </a:cubicBezTo>
                  <a:lnTo>
                    <a:pt x="1" y="8654"/>
                  </a:lnTo>
                  <a:cubicBezTo>
                    <a:pt x="1" y="10046"/>
                    <a:pt x="1125" y="11170"/>
                    <a:pt x="2517" y="11170"/>
                  </a:cubicBezTo>
                  <a:cubicBezTo>
                    <a:pt x="3908" y="11170"/>
                    <a:pt x="5050" y="10046"/>
                    <a:pt x="5050" y="8654"/>
                  </a:cubicBezTo>
                  <a:lnTo>
                    <a:pt x="5050" y="5853"/>
                  </a:lnTo>
                  <a:lnTo>
                    <a:pt x="4247" y="5853"/>
                  </a:lnTo>
                  <a:lnTo>
                    <a:pt x="4247" y="8654"/>
                  </a:lnTo>
                  <a:cubicBezTo>
                    <a:pt x="4247" y="9618"/>
                    <a:pt x="3480" y="10385"/>
                    <a:pt x="2517" y="10385"/>
                  </a:cubicBezTo>
                  <a:cubicBezTo>
                    <a:pt x="1571" y="10385"/>
                    <a:pt x="786" y="9618"/>
                    <a:pt x="786" y="8654"/>
                  </a:cubicBezTo>
                  <a:lnTo>
                    <a:pt x="786" y="1856"/>
                  </a:lnTo>
                  <a:cubicBezTo>
                    <a:pt x="786" y="1285"/>
                    <a:pt x="1268" y="803"/>
                    <a:pt x="1857" y="803"/>
                  </a:cubicBezTo>
                  <a:cubicBezTo>
                    <a:pt x="2445" y="803"/>
                    <a:pt x="2909" y="1285"/>
                    <a:pt x="2909" y="1856"/>
                  </a:cubicBezTo>
                  <a:lnTo>
                    <a:pt x="2909" y="8119"/>
                  </a:lnTo>
                  <a:cubicBezTo>
                    <a:pt x="2909" y="8351"/>
                    <a:pt x="2749" y="8511"/>
                    <a:pt x="2517" y="8511"/>
                  </a:cubicBezTo>
                  <a:cubicBezTo>
                    <a:pt x="2303" y="8511"/>
                    <a:pt x="2124" y="8351"/>
                    <a:pt x="2124" y="8119"/>
                  </a:cubicBezTo>
                  <a:lnTo>
                    <a:pt x="2124" y="4925"/>
                  </a:lnTo>
                  <a:lnTo>
                    <a:pt x="1321" y="4925"/>
                  </a:lnTo>
                  <a:lnTo>
                    <a:pt x="1321" y="8119"/>
                  </a:lnTo>
                  <a:cubicBezTo>
                    <a:pt x="1321" y="8779"/>
                    <a:pt x="1857" y="9314"/>
                    <a:pt x="2517" y="9314"/>
                  </a:cubicBezTo>
                  <a:cubicBezTo>
                    <a:pt x="3177" y="9314"/>
                    <a:pt x="3712" y="8779"/>
                    <a:pt x="3712" y="8119"/>
                  </a:cubicBezTo>
                  <a:lnTo>
                    <a:pt x="3712" y="1856"/>
                  </a:lnTo>
                  <a:cubicBezTo>
                    <a:pt x="3712" y="839"/>
                    <a:pt x="2891" y="0"/>
                    <a:pt x="18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5" name="Группа 14"/>
          <p:cNvGrpSpPr/>
          <p:nvPr/>
        </p:nvGrpSpPr>
        <p:grpSpPr>
          <a:xfrm>
            <a:off x="7789658" y="1238492"/>
            <a:ext cx="4090642" cy="5285371"/>
            <a:chOff x="7781566" y="1440792"/>
            <a:chExt cx="4090642" cy="5285371"/>
          </a:xfrm>
        </p:grpSpPr>
        <p:sp>
          <p:nvSpPr>
            <p:cNvPr id="586" name="Google Shape;1072;p34"/>
            <p:cNvSpPr txBox="1">
              <a:spLocks/>
            </p:cNvSpPr>
            <p:nvPr/>
          </p:nvSpPr>
          <p:spPr>
            <a:xfrm>
              <a:off x="7781566" y="1694749"/>
              <a:ext cx="4090642" cy="1261931"/>
            </a:xfrm>
            <a:prstGeom prst="rect">
              <a:avLst/>
            </a:prstGeom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7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Постановление Правительства </a:t>
              </a:r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Российской Федерации </a:t>
              </a: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ru-RU" sz="17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от </a:t>
              </a:r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29 марта 2019  года №377 </a:t>
              </a: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(</a:t>
              </a:r>
              <a:r>
                <a:rPr lang="ru-RU" sz="17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ред. от 09.12.2022) </a:t>
              </a:r>
              <a:endParaRPr lang="ru-RU" sz="17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«Об утверждении</a:t>
              </a: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ru-RU" sz="17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государственной программы </a:t>
              </a:r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РФ </a:t>
              </a:r>
            </a:p>
            <a:p>
              <a:pPr algn="ctr"/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"Научно-технологическое </a:t>
              </a:r>
              <a:r>
                <a:rPr lang="ru-RU" sz="17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развитие Российской </a:t>
              </a:r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Федерации</a:t>
              </a:r>
              <a:r>
                <a:rPr lang="ru-RU" sz="17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"</a:t>
              </a:r>
              <a:r>
                <a:rPr lang="ru-RU" sz="17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</a:t>
              </a:r>
              <a:endParaRPr lang="ru-RU" sz="17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87" name="Google Shape;1166;p41"/>
            <p:cNvSpPr/>
            <p:nvPr/>
          </p:nvSpPr>
          <p:spPr>
            <a:xfrm>
              <a:off x="8121431" y="1712088"/>
              <a:ext cx="3528370" cy="4855947"/>
            </a:xfrm>
            <a:prstGeom prst="rect">
              <a:avLst/>
            </a:prstGeom>
            <a:noFill/>
            <a:ln w="762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89" name="Группа 588"/>
            <p:cNvGrpSpPr/>
            <p:nvPr/>
          </p:nvGrpSpPr>
          <p:grpSpPr>
            <a:xfrm>
              <a:off x="8283545" y="4001353"/>
              <a:ext cx="309303" cy="397710"/>
              <a:chOff x="8621621" y="3095997"/>
              <a:chExt cx="288900" cy="371476"/>
            </a:xfrm>
            <a:solidFill>
              <a:schemeClr val="tx1"/>
            </a:solidFill>
          </p:grpSpPr>
          <p:sp>
            <p:nvSpPr>
              <p:cNvPr id="599" name="Google Shape;1222;p41"/>
              <p:cNvSpPr/>
              <p:nvPr/>
            </p:nvSpPr>
            <p:spPr>
              <a:xfrm>
                <a:off x="8621621" y="3155920"/>
                <a:ext cx="288900" cy="288900"/>
              </a:xfrm>
              <a:prstGeom prst="frame">
                <a:avLst>
                  <a:gd name="adj1" fmla="val 12269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0" name="Google Shape;1227;p41"/>
              <p:cNvSpPr/>
              <p:nvPr/>
            </p:nvSpPr>
            <p:spPr>
              <a:xfrm>
                <a:off x="8630116" y="3095997"/>
                <a:ext cx="271917" cy="371476"/>
              </a:xfrm>
              <a:custGeom>
                <a:avLst/>
                <a:gdLst/>
                <a:ahLst/>
                <a:cxnLst/>
                <a:rect l="l" t="t" r="r" b="b"/>
                <a:pathLst>
                  <a:path w="607635" h="830115" extrusionOk="0">
                    <a:moveTo>
                      <a:pt x="519502" y="23947"/>
                    </a:moveTo>
                    <a:cubicBezTo>
                      <a:pt x="416632" y="232545"/>
                      <a:pt x="333765" y="449715"/>
                      <a:pt x="273757" y="674505"/>
                    </a:cubicBezTo>
                    <a:cubicBezTo>
                      <a:pt x="208035" y="581160"/>
                      <a:pt x="147075" y="485910"/>
                      <a:pt x="88972" y="387803"/>
                    </a:cubicBezTo>
                    <a:cubicBezTo>
                      <a:pt x="57540" y="335415"/>
                      <a:pt x="-24375" y="383040"/>
                      <a:pt x="7057" y="435428"/>
                    </a:cubicBezTo>
                    <a:cubicBezTo>
                      <a:pt x="83257" y="564015"/>
                      <a:pt x="165172" y="687840"/>
                      <a:pt x="253755" y="807855"/>
                    </a:cubicBezTo>
                    <a:cubicBezTo>
                      <a:pt x="276615" y="838335"/>
                      <a:pt x="330907" y="840240"/>
                      <a:pt x="340432" y="796425"/>
                    </a:cubicBezTo>
                    <a:cubicBezTo>
                      <a:pt x="400440" y="545918"/>
                      <a:pt x="487117" y="303030"/>
                      <a:pt x="602370" y="71572"/>
                    </a:cubicBezTo>
                    <a:cubicBezTo>
                      <a:pt x="629040" y="17280"/>
                      <a:pt x="547125" y="-30345"/>
                      <a:pt x="519502" y="239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DCB7ED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590" name="Google Shape;1072;p34"/>
            <p:cNvSpPr txBox="1">
              <a:spLocks/>
            </p:cNvSpPr>
            <p:nvPr/>
          </p:nvSpPr>
          <p:spPr>
            <a:xfrm>
              <a:off x="8690459" y="4378658"/>
              <a:ext cx="2828132" cy="630965"/>
            </a:xfrm>
            <a:prstGeom prst="rect">
              <a:avLst/>
            </a:prstGeom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В рамках структуры Программы определены Федеральные проекты </a:t>
              </a: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91" name="Google Shape;1072;p34"/>
            <p:cNvSpPr txBox="1">
              <a:spLocks/>
            </p:cNvSpPr>
            <p:nvPr/>
          </p:nvSpPr>
          <p:spPr>
            <a:xfrm>
              <a:off x="8674275" y="3959119"/>
              <a:ext cx="2828132" cy="630965"/>
            </a:xfrm>
            <a:prstGeom prst="rect">
              <a:avLst/>
            </a:prstGeom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Разработан Паспорт программы</a:t>
              </a: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92" name="Группа 591"/>
            <p:cNvGrpSpPr/>
            <p:nvPr/>
          </p:nvGrpSpPr>
          <p:grpSpPr>
            <a:xfrm>
              <a:off x="8292639" y="4495286"/>
              <a:ext cx="309303" cy="397725"/>
              <a:chOff x="8621622" y="3073324"/>
              <a:chExt cx="288900" cy="371490"/>
            </a:xfrm>
            <a:solidFill>
              <a:schemeClr val="tx1"/>
            </a:solidFill>
          </p:grpSpPr>
          <p:sp>
            <p:nvSpPr>
              <p:cNvPr id="597" name="Google Shape;1222;p41"/>
              <p:cNvSpPr/>
              <p:nvPr/>
            </p:nvSpPr>
            <p:spPr>
              <a:xfrm>
                <a:off x="8621622" y="3155914"/>
                <a:ext cx="288900" cy="288900"/>
              </a:xfrm>
              <a:prstGeom prst="frame">
                <a:avLst>
                  <a:gd name="adj1" fmla="val 12269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8" name="Google Shape;1227;p41"/>
              <p:cNvSpPr/>
              <p:nvPr/>
            </p:nvSpPr>
            <p:spPr>
              <a:xfrm>
                <a:off x="8630103" y="3073324"/>
                <a:ext cx="271917" cy="371476"/>
              </a:xfrm>
              <a:custGeom>
                <a:avLst/>
                <a:gdLst/>
                <a:ahLst/>
                <a:cxnLst/>
                <a:rect l="l" t="t" r="r" b="b"/>
                <a:pathLst>
                  <a:path w="607635" h="830115" extrusionOk="0">
                    <a:moveTo>
                      <a:pt x="519502" y="23947"/>
                    </a:moveTo>
                    <a:cubicBezTo>
                      <a:pt x="416632" y="232545"/>
                      <a:pt x="333765" y="449715"/>
                      <a:pt x="273757" y="674505"/>
                    </a:cubicBezTo>
                    <a:cubicBezTo>
                      <a:pt x="208035" y="581160"/>
                      <a:pt x="147075" y="485910"/>
                      <a:pt x="88972" y="387803"/>
                    </a:cubicBezTo>
                    <a:cubicBezTo>
                      <a:pt x="57540" y="335415"/>
                      <a:pt x="-24375" y="383040"/>
                      <a:pt x="7057" y="435428"/>
                    </a:cubicBezTo>
                    <a:cubicBezTo>
                      <a:pt x="83257" y="564015"/>
                      <a:pt x="165172" y="687840"/>
                      <a:pt x="253755" y="807855"/>
                    </a:cubicBezTo>
                    <a:cubicBezTo>
                      <a:pt x="276615" y="838335"/>
                      <a:pt x="330907" y="840240"/>
                      <a:pt x="340432" y="796425"/>
                    </a:cubicBezTo>
                    <a:cubicBezTo>
                      <a:pt x="400440" y="545918"/>
                      <a:pt x="487117" y="303030"/>
                      <a:pt x="602370" y="71572"/>
                    </a:cubicBezTo>
                    <a:cubicBezTo>
                      <a:pt x="629040" y="17280"/>
                      <a:pt x="547125" y="-30345"/>
                      <a:pt x="519502" y="239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DCB7ED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593" name="Google Shape;1072;p34"/>
            <p:cNvSpPr txBox="1">
              <a:spLocks/>
            </p:cNvSpPr>
            <p:nvPr/>
          </p:nvSpPr>
          <p:spPr>
            <a:xfrm>
              <a:off x="8666183" y="4931757"/>
              <a:ext cx="2828132" cy="630965"/>
            </a:xfrm>
            <a:prstGeom prst="rect">
              <a:avLst/>
            </a:prstGeom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В рамках Программы прописано финансирование из федерального бюджета, консолидированного бюджета субъектов РФ и внебюджетных источников </a:t>
              </a: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94" name="Группа 593"/>
            <p:cNvGrpSpPr/>
            <p:nvPr/>
          </p:nvGrpSpPr>
          <p:grpSpPr>
            <a:xfrm>
              <a:off x="8301733" y="5040284"/>
              <a:ext cx="309303" cy="397726"/>
              <a:chOff x="8621622" y="3073323"/>
              <a:chExt cx="288900" cy="371491"/>
            </a:xfrm>
            <a:solidFill>
              <a:schemeClr val="tx1"/>
            </a:solidFill>
          </p:grpSpPr>
          <p:sp>
            <p:nvSpPr>
              <p:cNvPr id="595" name="Google Shape;1222;p41"/>
              <p:cNvSpPr/>
              <p:nvPr/>
            </p:nvSpPr>
            <p:spPr>
              <a:xfrm>
                <a:off x="8621622" y="3155914"/>
                <a:ext cx="288900" cy="288900"/>
              </a:xfrm>
              <a:prstGeom prst="frame">
                <a:avLst>
                  <a:gd name="adj1" fmla="val 12269"/>
                </a:avLst>
              </a:prstGeom>
              <a:grp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6" name="Google Shape;1227;p41"/>
              <p:cNvSpPr/>
              <p:nvPr/>
            </p:nvSpPr>
            <p:spPr>
              <a:xfrm>
                <a:off x="8630103" y="3073323"/>
                <a:ext cx="271917" cy="371476"/>
              </a:xfrm>
              <a:custGeom>
                <a:avLst/>
                <a:gdLst/>
                <a:ahLst/>
                <a:cxnLst/>
                <a:rect l="l" t="t" r="r" b="b"/>
                <a:pathLst>
                  <a:path w="607635" h="830115" extrusionOk="0">
                    <a:moveTo>
                      <a:pt x="519502" y="23947"/>
                    </a:moveTo>
                    <a:cubicBezTo>
                      <a:pt x="416632" y="232545"/>
                      <a:pt x="333765" y="449715"/>
                      <a:pt x="273757" y="674505"/>
                    </a:cubicBezTo>
                    <a:cubicBezTo>
                      <a:pt x="208035" y="581160"/>
                      <a:pt x="147075" y="485910"/>
                      <a:pt x="88972" y="387803"/>
                    </a:cubicBezTo>
                    <a:cubicBezTo>
                      <a:pt x="57540" y="335415"/>
                      <a:pt x="-24375" y="383040"/>
                      <a:pt x="7057" y="435428"/>
                    </a:cubicBezTo>
                    <a:cubicBezTo>
                      <a:pt x="83257" y="564015"/>
                      <a:pt x="165172" y="687840"/>
                      <a:pt x="253755" y="807855"/>
                    </a:cubicBezTo>
                    <a:cubicBezTo>
                      <a:pt x="276615" y="838335"/>
                      <a:pt x="330907" y="840240"/>
                      <a:pt x="340432" y="796425"/>
                    </a:cubicBezTo>
                    <a:cubicBezTo>
                      <a:pt x="400440" y="545918"/>
                      <a:pt x="487117" y="303030"/>
                      <a:pt x="602370" y="71572"/>
                    </a:cubicBezTo>
                    <a:cubicBezTo>
                      <a:pt x="629040" y="17280"/>
                      <a:pt x="547125" y="-30345"/>
                      <a:pt x="519502" y="239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DCB7ED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601" name="Прямоугольник 600"/>
            <p:cNvSpPr/>
            <p:nvPr/>
          </p:nvSpPr>
          <p:spPr>
            <a:xfrm>
              <a:off x="8121431" y="6079832"/>
              <a:ext cx="339716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Ссылка на документ: </a:t>
              </a:r>
              <a:r>
                <a:rPr lang="en-US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  <a:hlinkClick r:id="rId5"/>
                </a:rPr>
                <a:t>https://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  <a:hlinkClick r:id="rId5"/>
                </a:rPr>
                <a:t>programs.gov.ru/Portal/program/47/passport</a:t>
              </a:r>
              <a:endPara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3" name="Google Shape;1264;p43"/>
            <p:cNvSpPr/>
            <p:nvPr/>
          </p:nvSpPr>
          <p:spPr>
            <a:xfrm rot="2393911">
              <a:off x="7980107" y="1440792"/>
              <a:ext cx="446840" cy="1018955"/>
            </a:xfrm>
            <a:custGeom>
              <a:avLst/>
              <a:gdLst/>
              <a:ahLst/>
              <a:cxnLst/>
              <a:rect l="l" t="t" r="r" b="b"/>
              <a:pathLst>
                <a:path w="5051" h="11170" extrusionOk="0">
                  <a:moveTo>
                    <a:pt x="1857" y="0"/>
                  </a:moveTo>
                  <a:cubicBezTo>
                    <a:pt x="839" y="0"/>
                    <a:pt x="1" y="839"/>
                    <a:pt x="1" y="1856"/>
                  </a:cubicBezTo>
                  <a:lnTo>
                    <a:pt x="1" y="8654"/>
                  </a:lnTo>
                  <a:cubicBezTo>
                    <a:pt x="1" y="10046"/>
                    <a:pt x="1125" y="11170"/>
                    <a:pt x="2517" y="11170"/>
                  </a:cubicBezTo>
                  <a:cubicBezTo>
                    <a:pt x="3908" y="11170"/>
                    <a:pt x="5050" y="10046"/>
                    <a:pt x="5050" y="8654"/>
                  </a:cubicBezTo>
                  <a:lnTo>
                    <a:pt x="5050" y="5853"/>
                  </a:lnTo>
                  <a:lnTo>
                    <a:pt x="4247" y="5853"/>
                  </a:lnTo>
                  <a:lnTo>
                    <a:pt x="4247" y="8654"/>
                  </a:lnTo>
                  <a:cubicBezTo>
                    <a:pt x="4247" y="9618"/>
                    <a:pt x="3480" y="10385"/>
                    <a:pt x="2517" y="10385"/>
                  </a:cubicBezTo>
                  <a:cubicBezTo>
                    <a:pt x="1571" y="10385"/>
                    <a:pt x="786" y="9618"/>
                    <a:pt x="786" y="8654"/>
                  </a:cubicBezTo>
                  <a:lnTo>
                    <a:pt x="786" y="1856"/>
                  </a:lnTo>
                  <a:cubicBezTo>
                    <a:pt x="786" y="1285"/>
                    <a:pt x="1268" y="803"/>
                    <a:pt x="1857" y="803"/>
                  </a:cubicBezTo>
                  <a:cubicBezTo>
                    <a:pt x="2445" y="803"/>
                    <a:pt x="2909" y="1285"/>
                    <a:pt x="2909" y="1856"/>
                  </a:cubicBezTo>
                  <a:lnTo>
                    <a:pt x="2909" y="8119"/>
                  </a:lnTo>
                  <a:cubicBezTo>
                    <a:pt x="2909" y="8351"/>
                    <a:pt x="2749" y="8511"/>
                    <a:pt x="2517" y="8511"/>
                  </a:cubicBezTo>
                  <a:cubicBezTo>
                    <a:pt x="2303" y="8511"/>
                    <a:pt x="2124" y="8351"/>
                    <a:pt x="2124" y="8119"/>
                  </a:cubicBezTo>
                  <a:lnTo>
                    <a:pt x="2124" y="4925"/>
                  </a:lnTo>
                  <a:lnTo>
                    <a:pt x="1321" y="4925"/>
                  </a:lnTo>
                  <a:lnTo>
                    <a:pt x="1321" y="8119"/>
                  </a:lnTo>
                  <a:cubicBezTo>
                    <a:pt x="1321" y="8779"/>
                    <a:pt x="1857" y="9314"/>
                    <a:pt x="2517" y="9314"/>
                  </a:cubicBezTo>
                  <a:cubicBezTo>
                    <a:pt x="3177" y="9314"/>
                    <a:pt x="3712" y="8779"/>
                    <a:pt x="3712" y="8119"/>
                  </a:cubicBezTo>
                  <a:lnTo>
                    <a:pt x="3712" y="1856"/>
                  </a:lnTo>
                  <a:cubicBezTo>
                    <a:pt x="3712" y="839"/>
                    <a:pt x="2891" y="0"/>
                    <a:pt x="18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4" name="Группа 13"/>
          <p:cNvGrpSpPr/>
          <p:nvPr/>
        </p:nvGrpSpPr>
        <p:grpSpPr>
          <a:xfrm>
            <a:off x="3929416" y="1238493"/>
            <a:ext cx="4090642" cy="5280888"/>
            <a:chOff x="3929416" y="1440793"/>
            <a:chExt cx="4090642" cy="5280888"/>
          </a:xfrm>
        </p:grpSpPr>
        <p:grpSp>
          <p:nvGrpSpPr>
            <p:cNvPr id="11" name="Группа 10"/>
            <p:cNvGrpSpPr/>
            <p:nvPr/>
          </p:nvGrpSpPr>
          <p:grpSpPr>
            <a:xfrm>
              <a:off x="3929416" y="1696097"/>
              <a:ext cx="4090642" cy="5025584"/>
              <a:chOff x="4018428" y="1696097"/>
              <a:chExt cx="4090642" cy="5025584"/>
            </a:xfrm>
          </p:grpSpPr>
          <p:grpSp>
            <p:nvGrpSpPr>
              <p:cNvPr id="7" name="Группа 6"/>
              <p:cNvGrpSpPr/>
              <p:nvPr/>
            </p:nvGrpSpPr>
            <p:grpSpPr>
              <a:xfrm>
                <a:off x="4018428" y="1696097"/>
                <a:ext cx="4090642" cy="4873286"/>
                <a:chOff x="-64978" y="1543697"/>
                <a:chExt cx="4090642" cy="4873286"/>
              </a:xfrm>
            </p:grpSpPr>
            <p:sp>
              <p:nvSpPr>
                <p:cNvPr id="541" name="Google Shape;1072;p34"/>
                <p:cNvSpPr txBox="1">
                  <a:spLocks/>
                </p:cNvSpPr>
                <p:nvPr/>
              </p:nvSpPr>
              <p:spPr>
                <a:xfrm>
                  <a:off x="-64978" y="1543697"/>
                  <a:ext cx="4090642" cy="1261931"/>
                </a:xfrm>
                <a:prstGeom prst="rect">
                  <a:avLst/>
                </a:prstGeom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1pPr>
                  <a:lvl2pPr marR="0" lvl="1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2pPr>
                  <a:lvl3pPr marR="0" lvl="2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3pPr>
                  <a:lvl4pPr marR="0" lvl="3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4pPr>
                  <a:lvl5pPr marR="0" lvl="4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5pPr>
                  <a:lvl6pPr marR="0" lvl="5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6pPr>
                  <a:lvl7pPr marR="0" lvl="6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7pPr>
                  <a:lvl8pPr marR="0" lvl="7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8pPr>
                  <a:lvl9pPr marR="0" lvl="8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9pPr>
                </a:lstStyle>
                <a:p>
                  <a:pPr algn="ctr"/>
                  <a:r>
                    <a:rPr lang="ru-RU" sz="17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Распоряжением Правительства Российской Федерации </a:t>
                  </a:r>
                </a:p>
                <a:p>
                  <a:pPr algn="ctr"/>
                  <a:r>
                    <a:rPr lang="ru-RU" sz="17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от 25 июля 2022 года № 2036-р утвержден План проведения в РФ</a:t>
                  </a:r>
                </a:p>
                <a:p>
                  <a:pPr algn="ctr"/>
                  <a:r>
                    <a:rPr lang="ru-RU" sz="17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 Десятилетия науки и технологий</a:t>
                  </a:r>
                  <a:endParaRPr lang="ru-RU" sz="17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542" name="Google Shape;1166;p41"/>
                <p:cNvSpPr/>
                <p:nvPr/>
              </p:nvSpPr>
              <p:spPr>
                <a:xfrm>
                  <a:off x="274887" y="1561036"/>
                  <a:ext cx="3528370" cy="4855947"/>
                </a:xfrm>
                <a:prstGeom prst="rect">
                  <a:avLst/>
                </a:prstGeom>
                <a:noFill/>
                <a:ln w="76200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>
                  <a:outerShdw blurRad="57150" dist="19050" dir="5400000" algn="bl" rotWithShape="0">
                    <a:srgbClr val="000000">
                      <a:alpha val="50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71" name="Группа 570"/>
              <p:cNvGrpSpPr/>
              <p:nvPr/>
            </p:nvGrpSpPr>
            <p:grpSpPr>
              <a:xfrm>
                <a:off x="4493724" y="3243204"/>
                <a:ext cx="3425308" cy="1695214"/>
                <a:chOff x="575212" y="3414167"/>
                <a:chExt cx="3425308" cy="1695214"/>
              </a:xfrm>
            </p:grpSpPr>
            <p:grpSp>
              <p:nvGrpSpPr>
                <p:cNvPr id="572" name="Группа 571"/>
                <p:cNvGrpSpPr/>
                <p:nvPr/>
              </p:nvGrpSpPr>
              <p:grpSpPr>
                <a:xfrm>
                  <a:off x="575212" y="3507548"/>
                  <a:ext cx="309303" cy="397732"/>
                  <a:chOff x="8621621" y="3073323"/>
                  <a:chExt cx="288900" cy="371497"/>
                </a:xfrm>
                <a:solidFill>
                  <a:schemeClr val="tx1"/>
                </a:solidFill>
              </p:grpSpPr>
              <p:sp>
                <p:nvSpPr>
                  <p:cNvPr id="582" name="Google Shape;1222;p41"/>
                  <p:cNvSpPr/>
                  <p:nvPr/>
                </p:nvSpPr>
                <p:spPr>
                  <a:xfrm>
                    <a:off x="8621621" y="3155920"/>
                    <a:ext cx="288900" cy="288900"/>
                  </a:xfrm>
                  <a:prstGeom prst="frame">
                    <a:avLst>
                      <a:gd name="adj1" fmla="val 12269"/>
                    </a:avLst>
                  </a:prstGeom>
                  <a:grpFill/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83" name="Google Shape;1227;p41"/>
                  <p:cNvSpPr/>
                  <p:nvPr/>
                </p:nvSpPr>
                <p:spPr>
                  <a:xfrm>
                    <a:off x="8630116" y="3073323"/>
                    <a:ext cx="271917" cy="3714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573" name="Google Shape;1072;p34"/>
                <p:cNvSpPr txBox="1">
                  <a:spLocks/>
                </p:cNvSpPr>
                <p:nvPr/>
              </p:nvSpPr>
              <p:spPr>
                <a:xfrm>
                  <a:off x="1006402" y="3414167"/>
                  <a:ext cx="2994118" cy="630965"/>
                </a:xfrm>
                <a:prstGeom prst="rect">
                  <a:avLst/>
                </a:prstGeom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1pPr>
                  <a:lvl2pPr marR="0" lvl="1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2pPr>
                  <a:lvl3pPr marR="0" lvl="2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3pPr>
                  <a:lvl4pPr marR="0" lvl="3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4pPr>
                  <a:lvl5pPr marR="0" lvl="4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5pPr>
                  <a:lvl6pPr marR="0" lvl="5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6pPr>
                  <a:lvl7pPr marR="0" lvl="6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7pPr>
                  <a:lvl8pPr marR="0" lvl="7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8pPr>
                  <a:lvl9pPr marR="0" lvl="8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9pPr>
                </a:lstStyle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Реализация плана осуществляется с целью усиления роли науки и технологий в решении важнейших задач развития общества и страны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grpSp>
              <p:nvGrpSpPr>
                <p:cNvPr id="575" name="Группа 574"/>
                <p:cNvGrpSpPr/>
                <p:nvPr/>
              </p:nvGrpSpPr>
              <p:grpSpPr>
                <a:xfrm>
                  <a:off x="584306" y="4527460"/>
                  <a:ext cx="309303" cy="413916"/>
                  <a:chOff x="8621622" y="3315180"/>
                  <a:chExt cx="288900" cy="386613"/>
                </a:xfrm>
                <a:solidFill>
                  <a:schemeClr val="tx1"/>
                </a:solidFill>
              </p:grpSpPr>
              <p:sp>
                <p:nvSpPr>
                  <p:cNvPr id="580" name="Google Shape;1222;p41"/>
                  <p:cNvSpPr/>
                  <p:nvPr/>
                </p:nvSpPr>
                <p:spPr>
                  <a:xfrm>
                    <a:off x="8621622" y="3412893"/>
                    <a:ext cx="288900" cy="288900"/>
                  </a:xfrm>
                  <a:prstGeom prst="frame">
                    <a:avLst>
                      <a:gd name="adj1" fmla="val 12269"/>
                    </a:avLst>
                  </a:prstGeom>
                  <a:grpFill/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581" name="Google Shape;1227;p41"/>
                  <p:cNvSpPr/>
                  <p:nvPr/>
                </p:nvSpPr>
                <p:spPr>
                  <a:xfrm>
                    <a:off x="8630103" y="3315180"/>
                    <a:ext cx="271917" cy="3714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576" name="Google Shape;1072;p34"/>
                <p:cNvSpPr txBox="1">
                  <a:spLocks/>
                </p:cNvSpPr>
                <p:nvPr/>
              </p:nvSpPr>
              <p:spPr>
                <a:xfrm>
                  <a:off x="965942" y="4478416"/>
                  <a:ext cx="3034578" cy="630965"/>
                </a:xfrm>
                <a:prstGeom prst="rect">
                  <a:avLst/>
                </a:prstGeom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1pPr>
                  <a:lvl2pPr marR="0" lvl="1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2pPr>
                  <a:lvl3pPr marR="0" lvl="2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3pPr>
                  <a:lvl4pPr marR="0" lvl="3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4pPr>
                  <a:lvl5pPr marR="0" lvl="4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5pPr>
                  <a:lvl6pPr marR="0" lvl="5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6pPr>
                  <a:lvl7pPr marR="0" lvl="6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7pPr>
                  <a:lvl8pPr marR="0" lvl="7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8pPr>
                  <a:lvl9pPr marR="0" lvl="8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Font typeface="Arial"/>
                    <a:defRPr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defRPr>
                  </a:lvl9pPr>
                </a:lstStyle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В настоящий План включены 18 перспективных инициатив, разработанных Министерством образования и науки РФ совместно с оператором проведения ДНТ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sp>
            <p:nvSpPr>
              <p:cNvPr id="10" name="Прямоугольник 9"/>
              <p:cNvSpPr/>
              <p:nvPr/>
            </p:nvSpPr>
            <p:spPr>
              <a:xfrm>
                <a:off x="4390661" y="6075350"/>
                <a:ext cx="1576072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Ссылка на документ</a:t>
                </a: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:</a:t>
                </a:r>
              </a:p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  <a:hlinkClick r:id="rId6"/>
                  </a:rPr>
                  <a:t>https://</a:t>
                </a: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  <a:hlinkClick r:id="rId6"/>
                  </a:rPr>
                  <a:t>clck.ru/sUjj5</a:t>
                </a:r>
                <a:endPara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54" name="Google Shape;1264;p43"/>
            <p:cNvSpPr/>
            <p:nvPr/>
          </p:nvSpPr>
          <p:spPr>
            <a:xfrm rot="2393911">
              <a:off x="4138287" y="1440793"/>
              <a:ext cx="446840" cy="1018955"/>
            </a:xfrm>
            <a:custGeom>
              <a:avLst/>
              <a:gdLst/>
              <a:ahLst/>
              <a:cxnLst/>
              <a:rect l="l" t="t" r="r" b="b"/>
              <a:pathLst>
                <a:path w="5051" h="11170" extrusionOk="0">
                  <a:moveTo>
                    <a:pt x="1857" y="0"/>
                  </a:moveTo>
                  <a:cubicBezTo>
                    <a:pt x="839" y="0"/>
                    <a:pt x="1" y="839"/>
                    <a:pt x="1" y="1856"/>
                  </a:cubicBezTo>
                  <a:lnTo>
                    <a:pt x="1" y="8654"/>
                  </a:lnTo>
                  <a:cubicBezTo>
                    <a:pt x="1" y="10046"/>
                    <a:pt x="1125" y="11170"/>
                    <a:pt x="2517" y="11170"/>
                  </a:cubicBezTo>
                  <a:cubicBezTo>
                    <a:pt x="3908" y="11170"/>
                    <a:pt x="5050" y="10046"/>
                    <a:pt x="5050" y="8654"/>
                  </a:cubicBezTo>
                  <a:lnTo>
                    <a:pt x="5050" y="5853"/>
                  </a:lnTo>
                  <a:lnTo>
                    <a:pt x="4247" y="5853"/>
                  </a:lnTo>
                  <a:lnTo>
                    <a:pt x="4247" y="8654"/>
                  </a:lnTo>
                  <a:cubicBezTo>
                    <a:pt x="4247" y="9618"/>
                    <a:pt x="3480" y="10385"/>
                    <a:pt x="2517" y="10385"/>
                  </a:cubicBezTo>
                  <a:cubicBezTo>
                    <a:pt x="1571" y="10385"/>
                    <a:pt x="786" y="9618"/>
                    <a:pt x="786" y="8654"/>
                  </a:cubicBezTo>
                  <a:lnTo>
                    <a:pt x="786" y="1856"/>
                  </a:lnTo>
                  <a:cubicBezTo>
                    <a:pt x="786" y="1285"/>
                    <a:pt x="1268" y="803"/>
                    <a:pt x="1857" y="803"/>
                  </a:cubicBezTo>
                  <a:cubicBezTo>
                    <a:pt x="2445" y="803"/>
                    <a:pt x="2909" y="1285"/>
                    <a:pt x="2909" y="1856"/>
                  </a:cubicBezTo>
                  <a:lnTo>
                    <a:pt x="2909" y="8119"/>
                  </a:lnTo>
                  <a:cubicBezTo>
                    <a:pt x="2909" y="8351"/>
                    <a:pt x="2749" y="8511"/>
                    <a:pt x="2517" y="8511"/>
                  </a:cubicBezTo>
                  <a:cubicBezTo>
                    <a:pt x="2303" y="8511"/>
                    <a:pt x="2124" y="8351"/>
                    <a:pt x="2124" y="8119"/>
                  </a:cubicBezTo>
                  <a:lnTo>
                    <a:pt x="2124" y="4925"/>
                  </a:lnTo>
                  <a:lnTo>
                    <a:pt x="1321" y="4925"/>
                  </a:lnTo>
                  <a:lnTo>
                    <a:pt x="1321" y="8119"/>
                  </a:lnTo>
                  <a:cubicBezTo>
                    <a:pt x="1321" y="8779"/>
                    <a:pt x="1857" y="9314"/>
                    <a:pt x="2517" y="9314"/>
                  </a:cubicBezTo>
                  <a:cubicBezTo>
                    <a:pt x="3177" y="9314"/>
                    <a:pt x="3712" y="8779"/>
                    <a:pt x="3712" y="8119"/>
                  </a:cubicBezTo>
                  <a:lnTo>
                    <a:pt x="3712" y="1856"/>
                  </a:lnTo>
                  <a:cubicBezTo>
                    <a:pt x="3712" y="839"/>
                    <a:pt x="2891" y="0"/>
                    <a:pt x="18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2" name="TextBox 1">
            <a:hlinkClick r:id="rId7" action="ppaction://hlinksldjump"/>
          </p:cNvPr>
          <p:cNvSpPr txBox="1"/>
          <p:nvPr/>
        </p:nvSpPr>
        <p:spPr>
          <a:xfrm>
            <a:off x="344297" y="646811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123374" y="6606616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228476" y="48552"/>
            <a:ext cx="1511311" cy="1512798"/>
            <a:chOff x="228477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r>
                <a:rPr lang="ru-RU" sz="2400" b="1" dirty="0" smtClean="0">
                  <a:solidFill>
                    <a:srgbClr val="FFFFFF"/>
                  </a:solidFill>
                </a:rPr>
                <a:t>2</a:t>
              </a:r>
              <a:endParaRPr lang="ru-RU" sz="24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2482846" y="91911"/>
            <a:ext cx="7404591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Основная информация </a:t>
            </a:r>
          </a:p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 десятилетии науки и технологий</a:t>
            </a:r>
            <a:endParaRPr lang="ru-RU" sz="36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81673" y="1389344"/>
            <a:ext cx="4682360" cy="13696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ЦЕЛЬ: </a:t>
            </a:r>
          </a:p>
          <a:p>
            <a:pPr algn="ctr"/>
            <a:endParaRPr lang="ru-RU" sz="5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800" i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УСИЛЕНИЕ РОЛИ НАУКИ И ТЕХНОЛОГИЙ В РЕШЕНИИ ВАЖНЕЙШИХ ЗАДАЧ РАЗВИТИЯ ОБЩЕСТВА И СТРАНЫ </a:t>
            </a:r>
            <a:endParaRPr lang="ru-RU" sz="1800" i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8380714" y="1405716"/>
            <a:ext cx="164820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4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ЗАДАЧИ: </a:t>
            </a:r>
            <a:endParaRPr lang="ru-RU" sz="24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2" name="Группа 11"/>
          <p:cNvGrpSpPr/>
          <p:nvPr/>
        </p:nvGrpSpPr>
        <p:grpSpPr>
          <a:xfrm>
            <a:off x="6422572" y="2140140"/>
            <a:ext cx="5627321" cy="5787859"/>
            <a:chOff x="3573884" y="2117136"/>
            <a:chExt cx="5627321" cy="5787859"/>
          </a:xfrm>
        </p:grpSpPr>
        <p:grpSp>
          <p:nvGrpSpPr>
            <p:cNvPr id="59" name="Группа 58"/>
            <p:cNvGrpSpPr/>
            <p:nvPr/>
          </p:nvGrpSpPr>
          <p:grpSpPr>
            <a:xfrm>
              <a:off x="3626655" y="2117136"/>
              <a:ext cx="5574550" cy="5787859"/>
              <a:chOff x="3255947" y="1488781"/>
              <a:chExt cx="5635187" cy="5850813"/>
            </a:xfrm>
          </p:grpSpPr>
          <p:sp>
            <p:nvSpPr>
              <p:cNvPr id="60" name="Oval 75">
                <a:extLst>
                  <a:ext uri="{FF2B5EF4-FFF2-40B4-BE49-F238E27FC236}">
                    <a16:creationId xmlns:a16="http://schemas.microsoft.com/office/drawing/2014/main" xmlns="" id="{A22C9A70-CB2F-4C59-A345-B9A0F7AF204D}"/>
                  </a:ext>
                </a:extLst>
              </p:cNvPr>
              <p:cNvSpPr/>
              <p:nvPr/>
            </p:nvSpPr>
            <p:spPr>
              <a:xfrm>
                <a:off x="7156594" y="2839966"/>
                <a:ext cx="1648539" cy="1648538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 w="38100">
                <a:solidFill>
                  <a:schemeClr val="tx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3" name="Группа 62"/>
              <p:cNvGrpSpPr/>
              <p:nvPr/>
            </p:nvGrpSpPr>
            <p:grpSpPr>
              <a:xfrm>
                <a:off x="3255947" y="1488781"/>
                <a:ext cx="5635187" cy="5850813"/>
                <a:chOff x="3247634" y="1488781"/>
                <a:chExt cx="5635187" cy="5850813"/>
              </a:xfrm>
            </p:grpSpPr>
            <p:sp>
              <p:nvSpPr>
                <p:cNvPr id="64" name="Rounded Rectangle 3">
                  <a:extLst>
                    <a:ext uri="{FF2B5EF4-FFF2-40B4-BE49-F238E27FC236}">
                      <a16:creationId xmlns:a16="http://schemas.microsoft.com/office/drawing/2014/main" xmlns="" id="{2D5C6913-3731-46C1-B593-32F47473EF2B}"/>
                    </a:ext>
                  </a:extLst>
                </p:cNvPr>
                <p:cNvSpPr/>
                <p:nvPr/>
              </p:nvSpPr>
              <p:spPr>
                <a:xfrm rot="2700000">
                  <a:off x="6882476" y="4014799"/>
                  <a:ext cx="157179" cy="1100912"/>
                </a:xfrm>
                <a:custGeom>
                  <a:avLst/>
                  <a:gdLst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600645 w 727470"/>
                    <a:gd name="connsiteY15" fmla="*/ 45 h 5112569"/>
                    <a:gd name="connsiteX16" fmla="*/ 720775 w 727470"/>
                    <a:gd name="connsiteY16" fmla="*/ 120175 h 5112569"/>
                    <a:gd name="connsiteX17" fmla="*/ 720775 w 727470"/>
                    <a:gd name="connsiteY17" fmla="*/ 768849 h 5112569"/>
                    <a:gd name="connsiteX18" fmla="*/ 720775 w 727470"/>
                    <a:gd name="connsiteY18" fmla="*/ 1224135 h 5112569"/>
                    <a:gd name="connsiteX19" fmla="*/ 720775 w 727470"/>
                    <a:gd name="connsiteY19" fmla="*/ 2520279 h 5112569"/>
                    <a:gd name="connsiteX20" fmla="*/ 720776 w 727470"/>
                    <a:gd name="connsiteY20" fmla="*/ 2520279 h 5112569"/>
                    <a:gd name="connsiteX21" fmla="*/ 720776 w 727470"/>
                    <a:gd name="connsiteY21" fmla="*/ 3816423 h 5112569"/>
                    <a:gd name="connsiteX22" fmla="*/ 727470 w 727470"/>
                    <a:gd name="connsiteY22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4 h 5112569"/>
                    <a:gd name="connsiteX14" fmla="*/ 480516 w 727470"/>
                    <a:gd name="connsiteY14" fmla="*/ 120152 h 5112569"/>
                    <a:gd name="connsiteX15" fmla="*/ 600645 w 727470"/>
                    <a:gd name="connsiteY15" fmla="*/ 45 h 5112569"/>
                    <a:gd name="connsiteX16" fmla="*/ 720775 w 727470"/>
                    <a:gd name="connsiteY16" fmla="*/ 120175 h 5112569"/>
                    <a:gd name="connsiteX17" fmla="*/ 720775 w 727470"/>
                    <a:gd name="connsiteY17" fmla="*/ 768849 h 5112569"/>
                    <a:gd name="connsiteX18" fmla="*/ 720775 w 727470"/>
                    <a:gd name="connsiteY18" fmla="*/ 1224135 h 5112569"/>
                    <a:gd name="connsiteX19" fmla="*/ 720775 w 727470"/>
                    <a:gd name="connsiteY19" fmla="*/ 2520279 h 5112569"/>
                    <a:gd name="connsiteX20" fmla="*/ 720776 w 727470"/>
                    <a:gd name="connsiteY20" fmla="*/ 2520279 h 5112569"/>
                    <a:gd name="connsiteX21" fmla="*/ 720776 w 727470"/>
                    <a:gd name="connsiteY21" fmla="*/ 3816423 h 5112569"/>
                    <a:gd name="connsiteX22" fmla="*/ 727470 w 727470"/>
                    <a:gd name="connsiteY22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480516 w 727470"/>
                    <a:gd name="connsiteY13" fmla="*/ 120152 h 5112569"/>
                    <a:gd name="connsiteX14" fmla="*/ 600645 w 727470"/>
                    <a:gd name="connsiteY14" fmla="*/ 45 h 5112569"/>
                    <a:gd name="connsiteX15" fmla="*/ 720775 w 727470"/>
                    <a:gd name="connsiteY15" fmla="*/ 120175 h 5112569"/>
                    <a:gd name="connsiteX16" fmla="*/ 720775 w 727470"/>
                    <a:gd name="connsiteY16" fmla="*/ 768849 h 5112569"/>
                    <a:gd name="connsiteX17" fmla="*/ 720775 w 727470"/>
                    <a:gd name="connsiteY17" fmla="*/ 1224135 h 5112569"/>
                    <a:gd name="connsiteX18" fmla="*/ 720775 w 727470"/>
                    <a:gd name="connsiteY18" fmla="*/ 2520279 h 5112569"/>
                    <a:gd name="connsiteX19" fmla="*/ 720776 w 727470"/>
                    <a:gd name="connsiteY19" fmla="*/ 2520279 h 5112569"/>
                    <a:gd name="connsiteX20" fmla="*/ 720776 w 727470"/>
                    <a:gd name="connsiteY20" fmla="*/ 3816423 h 5112569"/>
                    <a:gd name="connsiteX21" fmla="*/ 727470 w 727470"/>
                    <a:gd name="connsiteY21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9 w 727470"/>
                    <a:gd name="connsiteY12" fmla="*/ 120151 h 5112569"/>
                    <a:gd name="connsiteX13" fmla="*/ 480516 w 727470"/>
                    <a:gd name="connsiteY13" fmla="*/ 120152 h 5112569"/>
                    <a:gd name="connsiteX14" fmla="*/ 600645 w 727470"/>
                    <a:gd name="connsiteY14" fmla="*/ 45 h 5112569"/>
                    <a:gd name="connsiteX15" fmla="*/ 720775 w 727470"/>
                    <a:gd name="connsiteY15" fmla="*/ 120175 h 5112569"/>
                    <a:gd name="connsiteX16" fmla="*/ 720775 w 727470"/>
                    <a:gd name="connsiteY16" fmla="*/ 768849 h 5112569"/>
                    <a:gd name="connsiteX17" fmla="*/ 720775 w 727470"/>
                    <a:gd name="connsiteY17" fmla="*/ 1224135 h 5112569"/>
                    <a:gd name="connsiteX18" fmla="*/ 720775 w 727470"/>
                    <a:gd name="connsiteY18" fmla="*/ 2520279 h 5112569"/>
                    <a:gd name="connsiteX19" fmla="*/ 720776 w 727470"/>
                    <a:gd name="connsiteY19" fmla="*/ 2520279 h 5112569"/>
                    <a:gd name="connsiteX20" fmla="*/ 720776 w 727470"/>
                    <a:gd name="connsiteY20" fmla="*/ 3816423 h 5112569"/>
                    <a:gd name="connsiteX21" fmla="*/ 727470 w 727470"/>
                    <a:gd name="connsiteY21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480516 w 727470"/>
                    <a:gd name="connsiteY12" fmla="*/ 120152 h 5112569"/>
                    <a:gd name="connsiteX13" fmla="*/ 600645 w 727470"/>
                    <a:gd name="connsiteY13" fmla="*/ 45 h 5112569"/>
                    <a:gd name="connsiteX14" fmla="*/ 720775 w 727470"/>
                    <a:gd name="connsiteY14" fmla="*/ 120175 h 5112569"/>
                    <a:gd name="connsiteX15" fmla="*/ 720775 w 727470"/>
                    <a:gd name="connsiteY15" fmla="*/ 768849 h 5112569"/>
                    <a:gd name="connsiteX16" fmla="*/ 720775 w 727470"/>
                    <a:gd name="connsiteY16" fmla="*/ 1224135 h 5112569"/>
                    <a:gd name="connsiteX17" fmla="*/ 720775 w 727470"/>
                    <a:gd name="connsiteY17" fmla="*/ 2520279 h 5112569"/>
                    <a:gd name="connsiteX18" fmla="*/ 720776 w 727470"/>
                    <a:gd name="connsiteY18" fmla="*/ 2520279 h 5112569"/>
                    <a:gd name="connsiteX19" fmla="*/ 720776 w 727470"/>
                    <a:gd name="connsiteY19" fmla="*/ 3816423 h 5112569"/>
                    <a:gd name="connsiteX20" fmla="*/ 727470 w 727470"/>
                    <a:gd name="connsiteY20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600645 w 727470"/>
                    <a:gd name="connsiteY12" fmla="*/ 45 h 5112569"/>
                    <a:gd name="connsiteX13" fmla="*/ 720775 w 727470"/>
                    <a:gd name="connsiteY13" fmla="*/ 120175 h 5112569"/>
                    <a:gd name="connsiteX14" fmla="*/ 720775 w 727470"/>
                    <a:gd name="connsiteY14" fmla="*/ 768849 h 5112569"/>
                    <a:gd name="connsiteX15" fmla="*/ 720775 w 727470"/>
                    <a:gd name="connsiteY15" fmla="*/ 1224135 h 5112569"/>
                    <a:gd name="connsiteX16" fmla="*/ 720775 w 727470"/>
                    <a:gd name="connsiteY16" fmla="*/ 2520279 h 5112569"/>
                    <a:gd name="connsiteX17" fmla="*/ 720776 w 727470"/>
                    <a:gd name="connsiteY17" fmla="*/ 2520279 h 5112569"/>
                    <a:gd name="connsiteX18" fmla="*/ 720776 w 727470"/>
                    <a:gd name="connsiteY18" fmla="*/ 3816423 h 5112569"/>
                    <a:gd name="connsiteX19" fmla="*/ 727470 w 727470"/>
                    <a:gd name="connsiteY19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720775 w 727470"/>
                    <a:gd name="connsiteY12" fmla="*/ 120175 h 5112569"/>
                    <a:gd name="connsiteX13" fmla="*/ 720775 w 727470"/>
                    <a:gd name="connsiteY13" fmla="*/ 768849 h 5112569"/>
                    <a:gd name="connsiteX14" fmla="*/ 720775 w 727470"/>
                    <a:gd name="connsiteY14" fmla="*/ 1224135 h 5112569"/>
                    <a:gd name="connsiteX15" fmla="*/ 720775 w 727470"/>
                    <a:gd name="connsiteY15" fmla="*/ 2520279 h 5112569"/>
                    <a:gd name="connsiteX16" fmla="*/ 720776 w 727470"/>
                    <a:gd name="connsiteY16" fmla="*/ 2520279 h 5112569"/>
                    <a:gd name="connsiteX17" fmla="*/ 720776 w 727470"/>
                    <a:gd name="connsiteY17" fmla="*/ 3816423 h 5112569"/>
                    <a:gd name="connsiteX18" fmla="*/ 727470 w 727470"/>
                    <a:gd name="connsiteY18" fmla="*/ 3816423 h 5112569"/>
                    <a:gd name="connsiteX0" fmla="*/ 727470 w 727470"/>
                    <a:gd name="connsiteY0" fmla="*/ 3816518 h 5112664"/>
                    <a:gd name="connsiteX1" fmla="*/ 727470 w 727470"/>
                    <a:gd name="connsiteY1" fmla="*/ 5112664 h 5112664"/>
                    <a:gd name="connsiteX2" fmla="*/ 6695 w 727470"/>
                    <a:gd name="connsiteY2" fmla="*/ 5112664 h 5112664"/>
                    <a:gd name="connsiteX3" fmla="*/ 6695 w 727470"/>
                    <a:gd name="connsiteY3" fmla="*/ 3816520 h 5112664"/>
                    <a:gd name="connsiteX4" fmla="*/ 1 w 727470"/>
                    <a:gd name="connsiteY4" fmla="*/ 3816520 h 5112664"/>
                    <a:gd name="connsiteX5" fmla="*/ 1 w 727470"/>
                    <a:gd name="connsiteY5" fmla="*/ 2520376 h 5112664"/>
                    <a:gd name="connsiteX6" fmla="*/ 0 w 727470"/>
                    <a:gd name="connsiteY6" fmla="*/ 2520376 h 5112664"/>
                    <a:gd name="connsiteX7" fmla="*/ 0 w 727470"/>
                    <a:gd name="connsiteY7" fmla="*/ 1224230 h 5112664"/>
                    <a:gd name="connsiteX8" fmla="*/ 0 w 727470"/>
                    <a:gd name="connsiteY8" fmla="*/ 768945 h 5112664"/>
                    <a:gd name="connsiteX9" fmla="*/ 0 w 727470"/>
                    <a:gd name="connsiteY9" fmla="*/ 120224 h 5112664"/>
                    <a:gd name="connsiteX10" fmla="*/ 120129 w 727470"/>
                    <a:gd name="connsiteY10" fmla="*/ 95 h 5112664"/>
                    <a:gd name="connsiteX11" fmla="*/ 720775 w 727470"/>
                    <a:gd name="connsiteY11" fmla="*/ 120270 h 5112664"/>
                    <a:gd name="connsiteX12" fmla="*/ 720775 w 727470"/>
                    <a:gd name="connsiteY12" fmla="*/ 768944 h 5112664"/>
                    <a:gd name="connsiteX13" fmla="*/ 720775 w 727470"/>
                    <a:gd name="connsiteY13" fmla="*/ 1224230 h 5112664"/>
                    <a:gd name="connsiteX14" fmla="*/ 720775 w 727470"/>
                    <a:gd name="connsiteY14" fmla="*/ 2520374 h 5112664"/>
                    <a:gd name="connsiteX15" fmla="*/ 720776 w 727470"/>
                    <a:gd name="connsiteY15" fmla="*/ 2520374 h 5112664"/>
                    <a:gd name="connsiteX16" fmla="*/ 720776 w 727470"/>
                    <a:gd name="connsiteY16" fmla="*/ 3816518 h 5112664"/>
                    <a:gd name="connsiteX17" fmla="*/ 727470 w 727470"/>
                    <a:gd name="connsiteY17" fmla="*/ 3816518 h 5112664"/>
                    <a:gd name="connsiteX0" fmla="*/ 727470 w 727470"/>
                    <a:gd name="connsiteY0" fmla="*/ 3696293 h 4992439"/>
                    <a:gd name="connsiteX1" fmla="*/ 727470 w 727470"/>
                    <a:gd name="connsiteY1" fmla="*/ 4992439 h 4992439"/>
                    <a:gd name="connsiteX2" fmla="*/ 6695 w 727470"/>
                    <a:gd name="connsiteY2" fmla="*/ 4992439 h 4992439"/>
                    <a:gd name="connsiteX3" fmla="*/ 6695 w 727470"/>
                    <a:gd name="connsiteY3" fmla="*/ 3696295 h 4992439"/>
                    <a:gd name="connsiteX4" fmla="*/ 1 w 727470"/>
                    <a:gd name="connsiteY4" fmla="*/ 3696295 h 4992439"/>
                    <a:gd name="connsiteX5" fmla="*/ 1 w 727470"/>
                    <a:gd name="connsiteY5" fmla="*/ 2400151 h 4992439"/>
                    <a:gd name="connsiteX6" fmla="*/ 0 w 727470"/>
                    <a:gd name="connsiteY6" fmla="*/ 2400151 h 4992439"/>
                    <a:gd name="connsiteX7" fmla="*/ 0 w 727470"/>
                    <a:gd name="connsiteY7" fmla="*/ 1104005 h 4992439"/>
                    <a:gd name="connsiteX8" fmla="*/ 0 w 727470"/>
                    <a:gd name="connsiteY8" fmla="*/ 648720 h 4992439"/>
                    <a:gd name="connsiteX9" fmla="*/ 0 w 727470"/>
                    <a:gd name="connsiteY9" fmla="*/ -1 h 4992439"/>
                    <a:gd name="connsiteX10" fmla="*/ 720775 w 727470"/>
                    <a:gd name="connsiteY10" fmla="*/ 45 h 4992439"/>
                    <a:gd name="connsiteX11" fmla="*/ 720775 w 727470"/>
                    <a:gd name="connsiteY11" fmla="*/ 648719 h 4992439"/>
                    <a:gd name="connsiteX12" fmla="*/ 720775 w 727470"/>
                    <a:gd name="connsiteY12" fmla="*/ 1104005 h 4992439"/>
                    <a:gd name="connsiteX13" fmla="*/ 720775 w 727470"/>
                    <a:gd name="connsiteY13" fmla="*/ 2400149 h 4992439"/>
                    <a:gd name="connsiteX14" fmla="*/ 720776 w 727470"/>
                    <a:gd name="connsiteY14" fmla="*/ 2400149 h 4992439"/>
                    <a:gd name="connsiteX15" fmla="*/ 720776 w 727470"/>
                    <a:gd name="connsiteY15" fmla="*/ 3696293 h 4992439"/>
                    <a:gd name="connsiteX16" fmla="*/ 727470 w 727470"/>
                    <a:gd name="connsiteY16" fmla="*/ 3696293 h 4992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27470" h="4992439">
                      <a:moveTo>
                        <a:pt x="727470" y="3696293"/>
                      </a:moveTo>
                      <a:lnTo>
                        <a:pt x="727470" y="4992439"/>
                      </a:lnTo>
                      <a:lnTo>
                        <a:pt x="6695" y="4992439"/>
                      </a:lnTo>
                      <a:lnTo>
                        <a:pt x="6695" y="3696295"/>
                      </a:lnTo>
                      <a:lnTo>
                        <a:pt x="1" y="3696295"/>
                      </a:lnTo>
                      <a:lnTo>
                        <a:pt x="1" y="2400151"/>
                      </a:lnTo>
                      <a:lnTo>
                        <a:pt x="0" y="2400151"/>
                      </a:lnTo>
                      <a:lnTo>
                        <a:pt x="0" y="1104005"/>
                      </a:lnTo>
                      <a:lnTo>
                        <a:pt x="0" y="648720"/>
                      </a:lnTo>
                      <a:lnTo>
                        <a:pt x="0" y="-1"/>
                      </a:lnTo>
                      <a:lnTo>
                        <a:pt x="720775" y="45"/>
                      </a:lnTo>
                      <a:lnTo>
                        <a:pt x="720775" y="648719"/>
                      </a:lnTo>
                      <a:lnTo>
                        <a:pt x="720775" y="1104005"/>
                      </a:lnTo>
                      <a:lnTo>
                        <a:pt x="720775" y="2400149"/>
                      </a:lnTo>
                      <a:lnTo>
                        <a:pt x="720776" y="2400149"/>
                      </a:lnTo>
                      <a:lnTo>
                        <a:pt x="720776" y="3696293"/>
                      </a:lnTo>
                      <a:lnTo>
                        <a:pt x="727470" y="3696293"/>
                      </a:lnTo>
                      <a:close/>
                    </a:path>
                  </a:pathLst>
                </a:custGeom>
                <a:solidFill>
                  <a:schemeClr val="tx1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6" name="Rounded Rectangle 3">
                  <a:extLst>
                    <a:ext uri="{FF2B5EF4-FFF2-40B4-BE49-F238E27FC236}">
                      <a16:creationId xmlns:a16="http://schemas.microsoft.com/office/drawing/2014/main" xmlns="" id="{25160770-261A-4D46-9DA5-9C9CDC4A24DC}"/>
                    </a:ext>
                  </a:extLst>
                </p:cNvPr>
                <p:cNvSpPr/>
                <p:nvPr/>
              </p:nvSpPr>
              <p:spPr>
                <a:xfrm rot="18900000" flipH="1">
                  <a:off x="4830862" y="3795832"/>
                  <a:ext cx="156858" cy="1265713"/>
                </a:xfrm>
                <a:custGeom>
                  <a:avLst/>
                  <a:gdLst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600645 w 727470"/>
                    <a:gd name="connsiteY15" fmla="*/ 45 h 5112569"/>
                    <a:gd name="connsiteX16" fmla="*/ 720775 w 727470"/>
                    <a:gd name="connsiteY16" fmla="*/ 120175 h 5112569"/>
                    <a:gd name="connsiteX17" fmla="*/ 720775 w 727470"/>
                    <a:gd name="connsiteY17" fmla="*/ 768849 h 5112569"/>
                    <a:gd name="connsiteX18" fmla="*/ 720775 w 727470"/>
                    <a:gd name="connsiteY18" fmla="*/ 1224135 h 5112569"/>
                    <a:gd name="connsiteX19" fmla="*/ 720775 w 727470"/>
                    <a:gd name="connsiteY19" fmla="*/ 2520279 h 5112569"/>
                    <a:gd name="connsiteX20" fmla="*/ 720776 w 727470"/>
                    <a:gd name="connsiteY20" fmla="*/ 2520279 h 5112569"/>
                    <a:gd name="connsiteX21" fmla="*/ 720776 w 727470"/>
                    <a:gd name="connsiteY21" fmla="*/ 3816423 h 5112569"/>
                    <a:gd name="connsiteX22" fmla="*/ 727470 w 727470"/>
                    <a:gd name="connsiteY22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4 h 5112569"/>
                    <a:gd name="connsiteX14" fmla="*/ 480516 w 727470"/>
                    <a:gd name="connsiteY14" fmla="*/ 120152 h 5112569"/>
                    <a:gd name="connsiteX15" fmla="*/ 600645 w 727470"/>
                    <a:gd name="connsiteY15" fmla="*/ 45 h 5112569"/>
                    <a:gd name="connsiteX16" fmla="*/ 720775 w 727470"/>
                    <a:gd name="connsiteY16" fmla="*/ 120175 h 5112569"/>
                    <a:gd name="connsiteX17" fmla="*/ 720775 w 727470"/>
                    <a:gd name="connsiteY17" fmla="*/ 768849 h 5112569"/>
                    <a:gd name="connsiteX18" fmla="*/ 720775 w 727470"/>
                    <a:gd name="connsiteY18" fmla="*/ 1224135 h 5112569"/>
                    <a:gd name="connsiteX19" fmla="*/ 720775 w 727470"/>
                    <a:gd name="connsiteY19" fmla="*/ 2520279 h 5112569"/>
                    <a:gd name="connsiteX20" fmla="*/ 720776 w 727470"/>
                    <a:gd name="connsiteY20" fmla="*/ 2520279 h 5112569"/>
                    <a:gd name="connsiteX21" fmla="*/ 720776 w 727470"/>
                    <a:gd name="connsiteY21" fmla="*/ 3816423 h 5112569"/>
                    <a:gd name="connsiteX22" fmla="*/ 727470 w 727470"/>
                    <a:gd name="connsiteY22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480516 w 727470"/>
                    <a:gd name="connsiteY13" fmla="*/ 120152 h 5112569"/>
                    <a:gd name="connsiteX14" fmla="*/ 600645 w 727470"/>
                    <a:gd name="connsiteY14" fmla="*/ 45 h 5112569"/>
                    <a:gd name="connsiteX15" fmla="*/ 720775 w 727470"/>
                    <a:gd name="connsiteY15" fmla="*/ 120175 h 5112569"/>
                    <a:gd name="connsiteX16" fmla="*/ 720775 w 727470"/>
                    <a:gd name="connsiteY16" fmla="*/ 768849 h 5112569"/>
                    <a:gd name="connsiteX17" fmla="*/ 720775 w 727470"/>
                    <a:gd name="connsiteY17" fmla="*/ 1224135 h 5112569"/>
                    <a:gd name="connsiteX18" fmla="*/ 720775 w 727470"/>
                    <a:gd name="connsiteY18" fmla="*/ 2520279 h 5112569"/>
                    <a:gd name="connsiteX19" fmla="*/ 720776 w 727470"/>
                    <a:gd name="connsiteY19" fmla="*/ 2520279 h 5112569"/>
                    <a:gd name="connsiteX20" fmla="*/ 720776 w 727470"/>
                    <a:gd name="connsiteY20" fmla="*/ 3816423 h 5112569"/>
                    <a:gd name="connsiteX21" fmla="*/ 727470 w 727470"/>
                    <a:gd name="connsiteY21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9 w 727470"/>
                    <a:gd name="connsiteY12" fmla="*/ 120151 h 5112569"/>
                    <a:gd name="connsiteX13" fmla="*/ 480516 w 727470"/>
                    <a:gd name="connsiteY13" fmla="*/ 120152 h 5112569"/>
                    <a:gd name="connsiteX14" fmla="*/ 600645 w 727470"/>
                    <a:gd name="connsiteY14" fmla="*/ 45 h 5112569"/>
                    <a:gd name="connsiteX15" fmla="*/ 720775 w 727470"/>
                    <a:gd name="connsiteY15" fmla="*/ 120175 h 5112569"/>
                    <a:gd name="connsiteX16" fmla="*/ 720775 w 727470"/>
                    <a:gd name="connsiteY16" fmla="*/ 768849 h 5112569"/>
                    <a:gd name="connsiteX17" fmla="*/ 720775 w 727470"/>
                    <a:gd name="connsiteY17" fmla="*/ 1224135 h 5112569"/>
                    <a:gd name="connsiteX18" fmla="*/ 720775 w 727470"/>
                    <a:gd name="connsiteY18" fmla="*/ 2520279 h 5112569"/>
                    <a:gd name="connsiteX19" fmla="*/ 720776 w 727470"/>
                    <a:gd name="connsiteY19" fmla="*/ 2520279 h 5112569"/>
                    <a:gd name="connsiteX20" fmla="*/ 720776 w 727470"/>
                    <a:gd name="connsiteY20" fmla="*/ 3816423 h 5112569"/>
                    <a:gd name="connsiteX21" fmla="*/ 727470 w 727470"/>
                    <a:gd name="connsiteY21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480516 w 727470"/>
                    <a:gd name="connsiteY12" fmla="*/ 120152 h 5112569"/>
                    <a:gd name="connsiteX13" fmla="*/ 600645 w 727470"/>
                    <a:gd name="connsiteY13" fmla="*/ 45 h 5112569"/>
                    <a:gd name="connsiteX14" fmla="*/ 720775 w 727470"/>
                    <a:gd name="connsiteY14" fmla="*/ 120175 h 5112569"/>
                    <a:gd name="connsiteX15" fmla="*/ 720775 w 727470"/>
                    <a:gd name="connsiteY15" fmla="*/ 768849 h 5112569"/>
                    <a:gd name="connsiteX16" fmla="*/ 720775 w 727470"/>
                    <a:gd name="connsiteY16" fmla="*/ 1224135 h 5112569"/>
                    <a:gd name="connsiteX17" fmla="*/ 720775 w 727470"/>
                    <a:gd name="connsiteY17" fmla="*/ 2520279 h 5112569"/>
                    <a:gd name="connsiteX18" fmla="*/ 720776 w 727470"/>
                    <a:gd name="connsiteY18" fmla="*/ 2520279 h 5112569"/>
                    <a:gd name="connsiteX19" fmla="*/ 720776 w 727470"/>
                    <a:gd name="connsiteY19" fmla="*/ 3816423 h 5112569"/>
                    <a:gd name="connsiteX20" fmla="*/ 727470 w 727470"/>
                    <a:gd name="connsiteY20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600645 w 727470"/>
                    <a:gd name="connsiteY12" fmla="*/ 45 h 5112569"/>
                    <a:gd name="connsiteX13" fmla="*/ 720775 w 727470"/>
                    <a:gd name="connsiteY13" fmla="*/ 120175 h 5112569"/>
                    <a:gd name="connsiteX14" fmla="*/ 720775 w 727470"/>
                    <a:gd name="connsiteY14" fmla="*/ 768849 h 5112569"/>
                    <a:gd name="connsiteX15" fmla="*/ 720775 w 727470"/>
                    <a:gd name="connsiteY15" fmla="*/ 1224135 h 5112569"/>
                    <a:gd name="connsiteX16" fmla="*/ 720775 w 727470"/>
                    <a:gd name="connsiteY16" fmla="*/ 2520279 h 5112569"/>
                    <a:gd name="connsiteX17" fmla="*/ 720776 w 727470"/>
                    <a:gd name="connsiteY17" fmla="*/ 2520279 h 5112569"/>
                    <a:gd name="connsiteX18" fmla="*/ 720776 w 727470"/>
                    <a:gd name="connsiteY18" fmla="*/ 3816423 h 5112569"/>
                    <a:gd name="connsiteX19" fmla="*/ 727470 w 727470"/>
                    <a:gd name="connsiteY19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720775 w 727470"/>
                    <a:gd name="connsiteY12" fmla="*/ 120175 h 5112569"/>
                    <a:gd name="connsiteX13" fmla="*/ 720775 w 727470"/>
                    <a:gd name="connsiteY13" fmla="*/ 768849 h 5112569"/>
                    <a:gd name="connsiteX14" fmla="*/ 720775 w 727470"/>
                    <a:gd name="connsiteY14" fmla="*/ 1224135 h 5112569"/>
                    <a:gd name="connsiteX15" fmla="*/ 720775 w 727470"/>
                    <a:gd name="connsiteY15" fmla="*/ 2520279 h 5112569"/>
                    <a:gd name="connsiteX16" fmla="*/ 720776 w 727470"/>
                    <a:gd name="connsiteY16" fmla="*/ 2520279 h 5112569"/>
                    <a:gd name="connsiteX17" fmla="*/ 720776 w 727470"/>
                    <a:gd name="connsiteY17" fmla="*/ 3816423 h 5112569"/>
                    <a:gd name="connsiteX18" fmla="*/ 727470 w 727470"/>
                    <a:gd name="connsiteY18" fmla="*/ 3816423 h 5112569"/>
                    <a:gd name="connsiteX0" fmla="*/ 727470 w 727470"/>
                    <a:gd name="connsiteY0" fmla="*/ 3816518 h 5112664"/>
                    <a:gd name="connsiteX1" fmla="*/ 727470 w 727470"/>
                    <a:gd name="connsiteY1" fmla="*/ 5112664 h 5112664"/>
                    <a:gd name="connsiteX2" fmla="*/ 6695 w 727470"/>
                    <a:gd name="connsiteY2" fmla="*/ 5112664 h 5112664"/>
                    <a:gd name="connsiteX3" fmla="*/ 6695 w 727470"/>
                    <a:gd name="connsiteY3" fmla="*/ 3816520 h 5112664"/>
                    <a:gd name="connsiteX4" fmla="*/ 1 w 727470"/>
                    <a:gd name="connsiteY4" fmla="*/ 3816520 h 5112664"/>
                    <a:gd name="connsiteX5" fmla="*/ 1 w 727470"/>
                    <a:gd name="connsiteY5" fmla="*/ 2520376 h 5112664"/>
                    <a:gd name="connsiteX6" fmla="*/ 0 w 727470"/>
                    <a:gd name="connsiteY6" fmla="*/ 2520376 h 5112664"/>
                    <a:gd name="connsiteX7" fmla="*/ 0 w 727470"/>
                    <a:gd name="connsiteY7" fmla="*/ 1224230 h 5112664"/>
                    <a:gd name="connsiteX8" fmla="*/ 0 w 727470"/>
                    <a:gd name="connsiteY8" fmla="*/ 768945 h 5112664"/>
                    <a:gd name="connsiteX9" fmla="*/ 0 w 727470"/>
                    <a:gd name="connsiteY9" fmla="*/ 120224 h 5112664"/>
                    <a:gd name="connsiteX10" fmla="*/ 120129 w 727470"/>
                    <a:gd name="connsiteY10" fmla="*/ 95 h 5112664"/>
                    <a:gd name="connsiteX11" fmla="*/ 720775 w 727470"/>
                    <a:gd name="connsiteY11" fmla="*/ 120270 h 5112664"/>
                    <a:gd name="connsiteX12" fmla="*/ 720775 w 727470"/>
                    <a:gd name="connsiteY12" fmla="*/ 768944 h 5112664"/>
                    <a:gd name="connsiteX13" fmla="*/ 720775 w 727470"/>
                    <a:gd name="connsiteY13" fmla="*/ 1224230 h 5112664"/>
                    <a:gd name="connsiteX14" fmla="*/ 720775 w 727470"/>
                    <a:gd name="connsiteY14" fmla="*/ 2520374 h 5112664"/>
                    <a:gd name="connsiteX15" fmla="*/ 720776 w 727470"/>
                    <a:gd name="connsiteY15" fmla="*/ 2520374 h 5112664"/>
                    <a:gd name="connsiteX16" fmla="*/ 720776 w 727470"/>
                    <a:gd name="connsiteY16" fmla="*/ 3816518 h 5112664"/>
                    <a:gd name="connsiteX17" fmla="*/ 727470 w 727470"/>
                    <a:gd name="connsiteY17" fmla="*/ 3816518 h 5112664"/>
                    <a:gd name="connsiteX0" fmla="*/ 727470 w 727470"/>
                    <a:gd name="connsiteY0" fmla="*/ 3696293 h 4992439"/>
                    <a:gd name="connsiteX1" fmla="*/ 727470 w 727470"/>
                    <a:gd name="connsiteY1" fmla="*/ 4992439 h 4992439"/>
                    <a:gd name="connsiteX2" fmla="*/ 6695 w 727470"/>
                    <a:gd name="connsiteY2" fmla="*/ 4992439 h 4992439"/>
                    <a:gd name="connsiteX3" fmla="*/ 6695 w 727470"/>
                    <a:gd name="connsiteY3" fmla="*/ 3696295 h 4992439"/>
                    <a:gd name="connsiteX4" fmla="*/ 1 w 727470"/>
                    <a:gd name="connsiteY4" fmla="*/ 3696295 h 4992439"/>
                    <a:gd name="connsiteX5" fmla="*/ 1 w 727470"/>
                    <a:gd name="connsiteY5" fmla="*/ 2400151 h 4992439"/>
                    <a:gd name="connsiteX6" fmla="*/ 0 w 727470"/>
                    <a:gd name="connsiteY6" fmla="*/ 2400151 h 4992439"/>
                    <a:gd name="connsiteX7" fmla="*/ 0 w 727470"/>
                    <a:gd name="connsiteY7" fmla="*/ 1104005 h 4992439"/>
                    <a:gd name="connsiteX8" fmla="*/ 0 w 727470"/>
                    <a:gd name="connsiteY8" fmla="*/ 648720 h 4992439"/>
                    <a:gd name="connsiteX9" fmla="*/ 0 w 727470"/>
                    <a:gd name="connsiteY9" fmla="*/ -1 h 4992439"/>
                    <a:gd name="connsiteX10" fmla="*/ 720775 w 727470"/>
                    <a:gd name="connsiteY10" fmla="*/ 45 h 4992439"/>
                    <a:gd name="connsiteX11" fmla="*/ 720775 w 727470"/>
                    <a:gd name="connsiteY11" fmla="*/ 648719 h 4992439"/>
                    <a:gd name="connsiteX12" fmla="*/ 720775 w 727470"/>
                    <a:gd name="connsiteY12" fmla="*/ 1104005 h 4992439"/>
                    <a:gd name="connsiteX13" fmla="*/ 720775 w 727470"/>
                    <a:gd name="connsiteY13" fmla="*/ 2400149 h 4992439"/>
                    <a:gd name="connsiteX14" fmla="*/ 720776 w 727470"/>
                    <a:gd name="connsiteY14" fmla="*/ 2400149 h 4992439"/>
                    <a:gd name="connsiteX15" fmla="*/ 720776 w 727470"/>
                    <a:gd name="connsiteY15" fmla="*/ 3696293 h 4992439"/>
                    <a:gd name="connsiteX16" fmla="*/ 727470 w 727470"/>
                    <a:gd name="connsiteY16" fmla="*/ 3696293 h 4992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27470" h="4992439">
                      <a:moveTo>
                        <a:pt x="727470" y="3696293"/>
                      </a:moveTo>
                      <a:lnTo>
                        <a:pt x="727470" y="4992439"/>
                      </a:lnTo>
                      <a:lnTo>
                        <a:pt x="6695" y="4992439"/>
                      </a:lnTo>
                      <a:lnTo>
                        <a:pt x="6695" y="3696295"/>
                      </a:lnTo>
                      <a:lnTo>
                        <a:pt x="1" y="3696295"/>
                      </a:lnTo>
                      <a:lnTo>
                        <a:pt x="1" y="2400151"/>
                      </a:lnTo>
                      <a:lnTo>
                        <a:pt x="0" y="2400151"/>
                      </a:lnTo>
                      <a:lnTo>
                        <a:pt x="0" y="1104005"/>
                      </a:lnTo>
                      <a:lnTo>
                        <a:pt x="0" y="648720"/>
                      </a:lnTo>
                      <a:lnTo>
                        <a:pt x="0" y="-1"/>
                      </a:lnTo>
                      <a:lnTo>
                        <a:pt x="720775" y="45"/>
                      </a:lnTo>
                      <a:lnTo>
                        <a:pt x="720775" y="648719"/>
                      </a:lnTo>
                      <a:lnTo>
                        <a:pt x="720775" y="1104005"/>
                      </a:lnTo>
                      <a:lnTo>
                        <a:pt x="720775" y="2400149"/>
                      </a:lnTo>
                      <a:lnTo>
                        <a:pt x="720776" y="2400149"/>
                      </a:lnTo>
                      <a:lnTo>
                        <a:pt x="720776" y="3696293"/>
                      </a:lnTo>
                      <a:lnTo>
                        <a:pt x="727470" y="3696293"/>
                      </a:lnTo>
                      <a:close/>
                    </a:path>
                  </a:pathLst>
                </a:custGeom>
                <a:ln/>
              </p:spPr>
              <p:style>
                <a:lnRef idx="1">
                  <a:schemeClr val="accent1"/>
                </a:lnRef>
                <a:fillRef idx="2">
                  <a:schemeClr val="accent1"/>
                </a:fillRef>
                <a:effectRef idx="1">
                  <a:schemeClr val="accent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7" name="Rounded Rectangle 3">
                  <a:extLst>
                    <a:ext uri="{FF2B5EF4-FFF2-40B4-BE49-F238E27FC236}">
                      <a16:creationId xmlns:a16="http://schemas.microsoft.com/office/drawing/2014/main" xmlns="" id="{943EE4B5-333C-4456-B4CA-FDD6D2EA4870}"/>
                    </a:ext>
                  </a:extLst>
                </p:cNvPr>
                <p:cNvSpPr/>
                <p:nvPr/>
              </p:nvSpPr>
              <p:spPr>
                <a:xfrm flipH="1">
                  <a:off x="5879250" y="3213034"/>
                  <a:ext cx="145566" cy="1112462"/>
                </a:xfrm>
                <a:custGeom>
                  <a:avLst/>
                  <a:gdLst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480516 w 727470"/>
                    <a:gd name="connsiteY15" fmla="*/ 120174 h 5112569"/>
                    <a:gd name="connsiteX16" fmla="*/ 600645 w 727470"/>
                    <a:gd name="connsiteY16" fmla="*/ 45 h 5112569"/>
                    <a:gd name="connsiteX17" fmla="*/ 720775 w 727470"/>
                    <a:gd name="connsiteY17" fmla="*/ 120175 h 5112569"/>
                    <a:gd name="connsiteX18" fmla="*/ 720775 w 727470"/>
                    <a:gd name="connsiteY18" fmla="*/ 768849 h 5112569"/>
                    <a:gd name="connsiteX19" fmla="*/ 720775 w 727470"/>
                    <a:gd name="connsiteY19" fmla="*/ 1224135 h 5112569"/>
                    <a:gd name="connsiteX20" fmla="*/ 720775 w 727470"/>
                    <a:gd name="connsiteY20" fmla="*/ 2520279 h 5112569"/>
                    <a:gd name="connsiteX21" fmla="*/ 720776 w 727470"/>
                    <a:gd name="connsiteY21" fmla="*/ 2520279 h 5112569"/>
                    <a:gd name="connsiteX22" fmla="*/ 720776 w 727470"/>
                    <a:gd name="connsiteY22" fmla="*/ 3816423 h 5112569"/>
                    <a:gd name="connsiteX23" fmla="*/ 727470 w 727470"/>
                    <a:gd name="connsiteY23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3 h 5112569"/>
                    <a:gd name="connsiteX14" fmla="*/ 480516 w 727470"/>
                    <a:gd name="connsiteY14" fmla="*/ 120152 h 5112569"/>
                    <a:gd name="connsiteX15" fmla="*/ 600645 w 727470"/>
                    <a:gd name="connsiteY15" fmla="*/ 45 h 5112569"/>
                    <a:gd name="connsiteX16" fmla="*/ 720775 w 727470"/>
                    <a:gd name="connsiteY16" fmla="*/ 120175 h 5112569"/>
                    <a:gd name="connsiteX17" fmla="*/ 720775 w 727470"/>
                    <a:gd name="connsiteY17" fmla="*/ 768849 h 5112569"/>
                    <a:gd name="connsiteX18" fmla="*/ 720775 w 727470"/>
                    <a:gd name="connsiteY18" fmla="*/ 1224135 h 5112569"/>
                    <a:gd name="connsiteX19" fmla="*/ 720775 w 727470"/>
                    <a:gd name="connsiteY19" fmla="*/ 2520279 h 5112569"/>
                    <a:gd name="connsiteX20" fmla="*/ 720776 w 727470"/>
                    <a:gd name="connsiteY20" fmla="*/ 2520279 h 5112569"/>
                    <a:gd name="connsiteX21" fmla="*/ 720776 w 727470"/>
                    <a:gd name="connsiteY21" fmla="*/ 3816423 h 5112569"/>
                    <a:gd name="connsiteX22" fmla="*/ 727470 w 727470"/>
                    <a:gd name="connsiteY22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360387 w 727470"/>
                    <a:gd name="connsiteY13" fmla="*/ 24 h 5112569"/>
                    <a:gd name="connsiteX14" fmla="*/ 480516 w 727470"/>
                    <a:gd name="connsiteY14" fmla="*/ 120152 h 5112569"/>
                    <a:gd name="connsiteX15" fmla="*/ 600645 w 727470"/>
                    <a:gd name="connsiteY15" fmla="*/ 45 h 5112569"/>
                    <a:gd name="connsiteX16" fmla="*/ 720775 w 727470"/>
                    <a:gd name="connsiteY16" fmla="*/ 120175 h 5112569"/>
                    <a:gd name="connsiteX17" fmla="*/ 720775 w 727470"/>
                    <a:gd name="connsiteY17" fmla="*/ 768849 h 5112569"/>
                    <a:gd name="connsiteX18" fmla="*/ 720775 w 727470"/>
                    <a:gd name="connsiteY18" fmla="*/ 1224135 h 5112569"/>
                    <a:gd name="connsiteX19" fmla="*/ 720775 w 727470"/>
                    <a:gd name="connsiteY19" fmla="*/ 2520279 h 5112569"/>
                    <a:gd name="connsiteX20" fmla="*/ 720776 w 727470"/>
                    <a:gd name="connsiteY20" fmla="*/ 2520279 h 5112569"/>
                    <a:gd name="connsiteX21" fmla="*/ 720776 w 727470"/>
                    <a:gd name="connsiteY21" fmla="*/ 3816423 h 5112569"/>
                    <a:gd name="connsiteX22" fmla="*/ 727470 w 727470"/>
                    <a:gd name="connsiteY22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8 w 727470"/>
                    <a:gd name="connsiteY12" fmla="*/ 120152 h 5112569"/>
                    <a:gd name="connsiteX13" fmla="*/ 480516 w 727470"/>
                    <a:gd name="connsiteY13" fmla="*/ 120152 h 5112569"/>
                    <a:gd name="connsiteX14" fmla="*/ 600645 w 727470"/>
                    <a:gd name="connsiteY14" fmla="*/ 45 h 5112569"/>
                    <a:gd name="connsiteX15" fmla="*/ 720775 w 727470"/>
                    <a:gd name="connsiteY15" fmla="*/ 120175 h 5112569"/>
                    <a:gd name="connsiteX16" fmla="*/ 720775 w 727470"/>
                    <a:gd name="connsiteY16" fmla="*/ 768849 h 5112569"/>
                    <a:gd name="connsiteX17" fmla="*/ 720775 w 727470"/>
                    <a:gd name="connsiteY17" fmla="*/ 1224135 h 5112569"/>
                    <a:gd name="connsiteX18" fmla="*/ 720775 w 727470"/>
                    <a:gd name="connsiteY18" fmla="*/ 2520279 h 5112569"/>
                    <a:gd name="connsiteX19" fmla="*/ 720776 w 727470"/>
                    <a:gd name="connsiteY19" fmla="*/ 2520279 h 5112569"/>
                    <a:gd name="connsiteX20" fmla="*/ 720776 w 727470"/>
                    <a:gd name="connsiteY20" fmla="*/ 3816423 h 5112569"/>
                    <a:gd name="connsiteX21" fmla="*/ 727470 w 727470"/>
                    <a:gd name="connsiteY21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240259 w 727470"/>
                    <a:gd name="connsiteY12" fmla="*/ 120151 h 5112569"/>
                    <a:gd name="connsiteX13" fmla="*/ 480516 w 727470"/>
                    <a:gd name="connsiteY13" fmla="*/ 120152 h 5112569"/>
                    <a:gd name="connsiteX14" fmla="*/ 600645 w 727470"/>
                    <a:gd name="connsiteY14" fmla="*/ 45 h 5112569"/>
                    <a:gd name="connsiteX15" fmla="*/ 720775 w 727470"/>
                    <a:gd name="connsiteY15" fmla="*/ 120175 h 5112569"/>
                    <a:gd name="connsiteX16" fmla="*/ 720775 w 727470"/>
                    <a:gd name="connsiteY16" fmla="*/ 768849 h 5112569"/>
                    <a:gd name="connsiteX17" fmla="*/ 720775 w 727470"/>
                    <a:gd name="connsiteY17" fmla="*/ 1224135 h 5112569"/>
                    <a:gd name="connsiteX18" fmla="*/ 720775 w 727470"/>
                    <a:gd name="connsiteY18" fmla="*/ 2520279 h 5112569"/>
                    <a:gd name="connsiteX19" fmla="*/ 720776 w 727470"/>
                    <a:gd name="connsiteY19" fmla="*/ 2520279 h 5112569"/>
                    <a:gd name="connsiteX20" fmla="*/ 720776 w 727470"/>
                    <a:gd name="connsiteY20" fmla="*/ 3816423 h 5112569"/>
                    <a:gd name="connsiteX21" fmla="*/ 727470 w 727470"/>
                    <a:gd name="connsiteY21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480516 w 727470"/>
                    <a:gd name="connsiteY12" fmla="*/ 120152 h 5112569"/>
                    <a:gd name="connsiteX13" fmla="*/ 600645 w 727470"/>
                    <a:gd name="connsiteY13" fmla="*/ 45 h 5112569"/>
                    <a:gd name="connsiteX14" fmla="*/ 720775 w 727470"/>
                    <a:gd name="connsiteY14" fmla="*/ 120175 h 5112569"/>
                    <a:gd name="connsiteX15" fmla="*/ 720775 w 727470"/>
                    <a:gd name="connsiteY15" fmla="*/ 768849 h 5112569"/>
                    <a:gd name="connsiteX16" fmla="*/ 720775 w 727470"/>
                    <a:gd name="connsiteY16" fmla="*/ 1224135 h 5112569"/>
                    <a:gd name="connsiteX17" fmla="*/ 720775 w 727470"/>
                    <a:gd name="connsiteY17" fmla="*/ 2520279 h 5112569"/>
                    <a:gd name="connsiteX18" fmla="*/ 720776 w 727470"/>
                    <a:gd name="connsiteY18" fmla="*/ 2520279 h 5112569"/>
                    <a:gd name="connsiteX19" fmla="*/ 720776 w 727470"/>
                    <a:gd name="connsiteY19" fmla="*/ 3816423 h 5112569"/>
                    <a:gd name="connsiteX20" fmla="*/ 727470 w 727470"/>
                    <a:gd name="connsiteY20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600645 w 727470"/>
                    <a:gd name="connsiteY12" fmla="*/ 45 h 5112569"/>
                    <a:gd name="connsiteX13" fmla="*/ 720775 w 727470"/>
                    <a:gd name="connsiteY13" fmla="*/ 120175 h 5112569"/>
                    <a:gd name="connsiteX14" fmla="*/ 720775 w 727470"/>
                    <a:gd name="connsiteY14" fmla="*/ 768849 h 5112569"/>
                    <a:gd name="connsiteX15" fmla="*/ 720775 w 727470"/>
                    <a:gd name="connsiteY15" fmla="*/ 1224135 h 5112569"/>
                    <a:gd name="connsiteX16" fmla="*/ 720775 w 727470"/>
                    <a:gd name="connsiteY16" fmla="*/ 2520279 h 5112569"/>
                    <a:gd name="connsiteX17" fmla="*/ 720776 w 727470"/>
                    <a:gd name="connsiteY17" fmla="*/ 2520279 h 5112569"/>
                    <a:gd name="connsiteX18" fmla="*/ 720776 w 727470"/>
                    <a:gd name="connsiteY18" fmla="*/ 3816423 h 5112569"/>
                    <a:gd name="connsiteX19" fmla="*/ 727470 w 727470"/>
                    <a:gd name="connsiteY19" fmla="*/ 3816423 h 5112569"/>
                    <a:gd name="connsiteX0" fmla="*/ 727470 w 727470"/>
                    <a:gd name="connsiteY0" fmla="*/ 3816423 h 5112569"/>
                    <a:gd name="connsiteX1" fmla="*/ 727470 w 727470"/>
                    <a:gd name="connsiteY1" fmla="*/ 5112569 h 5112569"/>
                    <a:gd name="connsiteX2" fmla="*/ 6695 w 727470"/>
                    <a:gd name="connsiteY2" fmla="*/ 5112569 h 5112569"/>
                    <a:gd name="connsiteX3" fmla="*/ 6695 w 727470"/>
                    <a:gd name="connsiteY3" fmla="*/ 3816425 h 5112569"/>
                    <a:gd name="connsiteX4" fmla="*/ 1 w 727470"/>
                    <a:gd name="connsiteY4" fmla="*/ 3816425 h 5112569"/>
                    <a:gd name="connsiteX5" fmla="*/ 1 w 727470"/>
                    <a:gd name="connsiteY5" fmla="*/ 2520281 h 5112569"/>
                    <a:gd name="connsiteX6" fmla="*/ 0 w 727470"/>
                    <a:gd name="connsiteY6" fmla="*/ 2520281 h 5112569"/>
                    <a:gd name="connsiteX7" fmla="*/ 0 w 727470"/>
                    <a:gd name="connsiteY7" fmla="*/ 1224135 h 5112569"/>
                    <a:gd name="connsiteX8" fmla="*/ 0 w 727470"/>
                    <a:gd name="connsiteY8" fmla="*/ 768850 h 5112569"/>
                    <a:gd name="connsiteX9" fmla="*/ 0 w 727470"/>
                    <a:gd name="connsiteY9" fmla="*/ 120129 h 5112569"/>
                    <a:gd name="connsiteX10" fmla="*/ 120129 w 727470"/>
                    <a:gd name="connsiteY10" fmla="*/ 0 h 5112569"/>
                    <a:gd name="connsiteX11" fmla="*/ 240258 w 727470"/>
                    <a:gd name="connsiteY11" fmla="*/ 120129 h 5112569"/>
                    <a:gd name="connsiteX12" fmla="*/ 720775 w 727470"/>
                    <a:gd name="connsiteY12" fmla="*/ 120175 h 5112569"/>
                    <a:gd name="connsiteX13" fmla="*/ 720775 w 727470"/>
                    <a:gd name="connsiteY13" fmla="*/ 768849 h 5112569"/>
                    <a:gd name="connsiteX14" fmla="*/ 720775 w 727470"/>
                    <a:gd name="connsiteY14" fmla="*/ 1224135 h 5112569"/>
                    <a:gd name="connsiteX15" fmla="*/ 720775 w 727470"/>
                    <a:gd name="connsiteY15" fmla="*/ 2520279 h 5112569"/>
                    <a:gd name="connsiteX16" fmla="*/ 720776 w 727470"/>
                    <a:gd name="connsiteY16" fmla="*/ 2520279 h 5112569"/>
                    <a:gd name="connsiteX17" fmla="*/ 720776 w 727470"/>
                    <a:gd name="connsiteY17" fmla="*/ 3816423 h 5112569"/>
                    <a:gd name="connsiteX18" fmla="*/ 727470 w 727470"/>
                    <a:gd name="connsiteY18" fmla="*/ 3816423 h 5112569"/>
                    <a:gd name="connsiteX0" fmla="*/ 727470 w 727470"/>
                    <a:gd name="connsiteY0" fmla="*/ 3816518 h 5112664"/>
                    <a:gd name="connsiteX1" fmla="*/ 727470 w 727470"/>
                    <a:gd name="connsiteY1" fmla="*/ 5112664 h 5112664"/>
                    <a:gd name="connsiteX2" fmla="*/ 6695 w 727470"/>
                    <a:gd name="connsiteY2" fmla="*/ 5112664 h 5112664"/>
                    <a:gd name="connsiteX3" fmla="*/ 6695 w 727470"/>
                    <a:gd name="connsiteY3" fmla="*/ 3816520 h 5112664"/>
                    <a:gd name="connsiteX4" fmla="*/ 1 w 727470"/>
                    <a:gd name="connsiteY4" fmla="*/ 3816520 h 5112664"/>
                    <a:gd name="connsiteX5" fmla="*/ 1 w 727470"/>
                    <a:gd name="connsiteY5" fmla="*/ 2520376 h 5112664"/>
                    <a:gd name="connsiteX6" fmla="*/ 0 w 727470"/>
                    <a:gd name="connsiteY6" fmla="*/ 2520376 h 5112664"/>
                    <a:gd name="connsiteX7" fmla="*/ 0 w 727470"/>
                    <a:gd name="connsiteY7" fmla="*/ 1224230 h 5112664"/>
                    <a:gd name="connsiteX8" fmla="*/ 0 w 727470"/>
                    <a:gd name="connsiteY8" fmla="*/ 768945 h 5112664"/>
                    <a:gd name="connsiteX9" fmla="*/ 0 w 727470"/>
                    <a:gd name="connsiteY9" fmla="*/ 120224 h 5112664"/>
                    <a:gd name="connsiteX10" fmla="*/ 120129 w 727470"/>
                    <a:gd name="connsiteY10" fmla="*/ 95 h 5112664"/>
                    <a:gd name="connsiteX11" fmla="*/ 720775 w 727470"/>
                    <a:gd name="connsiteY11" fmla="*/ 120270 h 5112664"/>
                    <a:gd name="connsiteX12" fmla="*/ 720775 w 727470"/>
                    <a:gd name="connsiteY12" fmla="*/ 768944 h 5112664"/>
                    <a:gd name="connsiteX13" fmla="*/ 720775 w 727470"/>
                    <a:gd name="connsiteY13" fmla="*/ 1224230 h 5112664"/>
                    <a:gd name="connsiteX14" fmla="*/ 720775 w 727470"/>
                    <a:gd name="connsiteY14" fmla="*/ 2520374 h 5112664"/>
                    <a:gd name="connsiteX15" fmla="*/ 720776 w 727470"/>
                    <a:gd name="connsiteY15" fmla="*/ 2520374 h 5112664"/>
                    <a:gd name="connsiteX16" fmla="*/ 720776 w 727470"/>
                    <a:gd name="connsiteY16" fmla="*/ 3816518 h 5112664"/>
                    <a:gd name="connsiteX17" fmla="*/ 727470 w 727470"/>
                    <a:gd name="connsiteY17" fmla="*/ 3816518 h 5112664"/>
                    <a:gd name="connsiteX0" fmla="*/ 727470 w 727470"/>
                    <a:gd name="connsiteY0" fmla="*/ 3696293 h 4992439"/>
                    <a:gd name="connsiteX1" fmla="*/ 727470 w 727470"/>
                    <a:gd name="connsiteY1" fmla="*/ 4992439 h 4992439"/>
                    <a:gd name="connsiteX2" fmla="*/ 6695 w 727470"/>
                    <a:gd name="connsiteY2" fmla="*/ 4992439 h 4992439"/>
                    <a:gd name="connsiteX3" fmla="*/ 6695 w 727470"/>
                    <a:gd name="connsiteY3" fmla="*/ 3696295 h 4992439"/>
                    <a:gd name="connsiteX4" fmla="*/ 1 w 727470"/>
                    <a:gd name="connsiteY4" fmla="*/ 3696295 h 4992439"/>
                    <a:gd name="connsiteX5" fmla="*/ 1 w 727470"/>
                    <a:gd name="connsiteY5" fmla="*/ 2400151 h 4992439"/>
                    <a:gd name="connsiteX6" fmla="*/ 0 w 727470"/>
                    <a:gd name="connsiteY6" fmla="*/ 2400151 h 4992439"/>
                    <a:gd name="connsiteX7" fmla="*/ 0 w 727470"/>
                    <a:gd name="connsiteY7" fmla="*/ 1104005 h 4992439"/>
                    <a:gd name="connsiteX8" fmla="*/ 0 w 727470"/>
                    <a:gd name="connsiteY8" fmla="*/ 648720 h 4992439"/>
                    <a:gd name="connsiteX9" fmla="*/ 0 w 727470"/>
                    <a:gd name="connsiteY9" fmla="*/ -1 h 4992439"/>
                    <a:gd name="connsiteX10" fmla="*/ 720775 w 727470"/>
                    <a:gd name="connsiteY10" fmla="*/ 45 h 4992439"/>
                    <a:gd name="connsiteX11" fmla="*/ 720775 w 727470"/>
                    <a:gd name="connsiteY11" fmla="*/ 648719 h 4992439"/>
                    <a:gd name="connsiteX12" fmla="*/ 720775 w 727470"/>
                    <a:gd name="connsiteY12" fmla="*/ 1104005 h 4992439"/>
                    <a:gd name="connsiteX13" fmla="*/ 720775 w 727470"/>
                    <a:gd name="connsiteY13" fmla="*/ 2400149 h 4992439"/>
                    <a:gd name="connsiteX14" fmla="*/ 720776 w 727470"/>
                    <a:gd name="connsiteY14" fmla="*/ 2400149 h 4992439"/>
                    <a:gd name="connsiteX15" fmla="*/ 720776 w 727470"/>
                    <a:gd name="connsiteY15" fmla="*/ 3696293 h 4992439"/>
                    <a:gd name="connsiteX16" fmla="*/ 727470 w 727470"/>
                    <a:gd name="connsiteY16" fmla="*/ 3696293 h 4992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27470" h="4992439">
                      <a:moveTo>
                        <a:pt x="727470" y="3696293"/>
                      </a:moveTo>
                      <a:lnTo>
                        <a:pt x="727470" y="4992439"/>
                      </a:lnTo>
                      <a:lnTo>
                        <a:pt x="6695" y="4992439"/>
                      </a:lnTo>
                      <a:lnTo>
                        <a:pt x="6695" y="3696295"/>
                      </a:lnTo>
                      <a:lnTo>
                        <a:pt x="1" y="3696295"/>
                      </a:lnTo>
                      <a:lnTo>
                        <a:pt x="1" y="2400151"/>
                      </a:lnTo>
                      <a:lnTo>
                        <a:pt x="0" y="2400151"/>
                      </a:lnTo>
                      <a:lnTo>
                        <a:pt x="0" y="1104005"/>
                      </a:lnTo>
                      <a:lnTo>
                        <a:pt x="0" y="648720"/>
                      </a:lnTo>
                      <a:lnTo>
                        <a:pt x="0" y="-1"/>
                      </a:lnTo>
                      <a:lnTo>
                        <a:pt x="720775" y="45"/>
                      </a:lnTo>
                      <a:lnTo>
                        <a:pt x="720775" y="648719"/>
                      </a:lnTo>
                      <a:lnTo>
                        <a:pt x="720775" y="1104005"/>
                      </a:lnTo>
                      <a:lnTo>
                        <a:pt x="720775" y="2400149"/>
                      </a:lnTo>
                      <a:lnTo>
                        <a:pt x="720776" y="2400149"/>
                      </a:lnTo>
                      <a:lnTo>
                        <a:pt x="720776" y="3696293"/>
                      </a:lnTo>
                      <a:lnTo>
                        <a:pt x="727470" y="3696293"/>
                      </a:lnTo>
                      <a:close/>
                    </a:path>
                  </a:pathLst>
                </a:custGeom>
                <a:ln/>
              </p:spPr>
              <p:style>
                <a:lnRef idx="1">
                  <a:schemeClr val="accent4"/>
                </a:lnRef>
                <a:fillRef idx="2">
                  <a:schemeClr val="accent4"/>
                </a:fillRef>
                <a:effectRef idx="1">
                  <a:schemeClr val="accent4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grpSp>
              <p:nvGrpSpPr>
                <p:cNvPr id="69" name="Group 115">
                  <a:extLst>
                    <a:ext uri="{FF2B5EF4-FFF2-40B4-BE49-F238E27FC236}">
                      <a16:creationId xmlns:a16="http://schemas.microsoft.com/office/drawing/2014/main" xmlns="" id="{50E314D6-5E3E-488B-BADB-0EF5A91844B7}"/>
                    </a:ext>
                  </a:extLst>
                </p:cNvPr>
                <p:cNvGrpSpPr/>
                <p:nvPr/>
              </p:nvGrpSpPr>
              <p:grpSpPr>
                <a:xfrm>
                  <a:off x="5312566" y="4099338"/>
                  <a:ext cx="1299656" cy="2069884"/>
                  <a:chOff x="6867874" y="3721883"/>
                  <a:chExt cx="1093501" cy="1741553"/>
                </a:xfrm>
              </p:grpSpPr>
              <p:sp>
                <p:nvSpPr>
                  <p:cNvPr id="88" name="Rounded Rectangle 108">
                    <a:extLst>
                      <a:ext uri="{FF2B5EF4-FFF2-40B4-BE49-F238E27FC236}">
                        <a16:creationId xmlns:a16="http://schemas.microsoft.com/office/drawing/2014/main" xmlns="" id="{32D38E84-2807-4A6A-9740-89CA7C1C7E95}"/>
                      </a:ext>
                    </a:extLst>
                  </p:cNvPr>
                  <p:cNvSpPr/>
                  <p:nvPr/>
                </p:nvSpPr>
                <p:spPr>
                  <a:xfrm>
                    <a:off x="7309131" y="3809649"/>
                    <a:ext cx="210986" cy="45720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89" name="Oval 7">
                    <a:extLst>
                      <a:ext uri="{FF2B5EF4-FFF2-40B4-BE49-F238E27FC236}">
                        <a16:creationId xmlns:a16="http://schemas.microsoft.com/office/drawing/2014/main" xmlns="" id="{8CAA43E6-A826-4517-B240-5A7576AF362F}"/>
                      </a:ext>
                    </a:extLst>
                  </p:cNvPr>
                  <p:cNvSpPr/>
                  <p:nvPr/>
                </p:nvSpPr>
                <p:spPr>
                  <a:xfrm>
                    <a:off x="6867874" y="3721883"/>
                    <a:ext cx="1093501" cy="17415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3501" h="1741553">
                        <a:moveTo>
                          <a:pt x="422037" y="0"/>
                        </a:moveTo>
                        <a:lnTo>
                          <a:pt x="422037" y="630979"/>
                        </a:lnTo>
                        <a:cubicBezTo>
                          <a:pt x="422037" y="680563"/>
                          <a:pt x="455258" y="722388"/>
                          <a:pt x="500795" y="734926"/>
                        </a:cubicBezTo>
                        <a:lnTo>
                          <a:pt x="500795" y="955639"/>
                        </a:lnTo>
                        <a:cubicBezTo>
                          <a:pt x="500795" y="982077"/>
                          <a:pt x="522227" y="1003509"/>
                          <a:pt x="548664" y="1003509"/>
                        </a:cubicBezTo>
                        <a:cubicBezTo>
                          <a:pt x="575102" y="1003509"/>
                          <a:pt x="596533" y="982077"/>
                          <a:pt x="596533" y="955639"/>
                        </a:cubicBezTo>
                        <a:lnTo>
                          <a:pt x="596533" y="735077"/>
                        </a:lnTo>
                        <a:cubicBezTo>
                          <a:pt x="642317" y="722690"/>
                          <a:pt x="675778" y="680742"/>
                          <a:pt x="675778" y="630979"/>
                        </a:cubicBezTo>
                        <a:lnTo>
                          <a:pt x="675778" y="658"/>
                        </a:lnTo>
                        <a:cubicBezTo>
                          <a:pt x="911634" y="31647"/>
                          <a:pt x="1093500" y="233580"/>
                          <a:pt x="1093500" y="477990"/>
                        </a:cubicBezTo>
                        <a:lnTo>
                          <a:pt x="1093500" y="780133"/>
                        </a:lnTo>
                        <a:lnTo>
                          <a:pt x="1093501" y="780133"/>
                        </a:lnTo>
                        <a:lnTo>
                          <a:pt x="1093501" y="1260843"/>
                        </a:lnTo>
                        <a:cubicBezTo>
                          <a:pt x="1093501" y="1526332"/>
                          <a:pt x="878279" y="1741553"/>
                          <a:pt x="612791" y="1741553"/>
                        </a:cubicBezTo>
                        <a:lnTo>
                          <a:pt x="480710" y="1741553"/>
                        </a:lnTo>
                        <a:cubicBezTo>
                          <a:pt x="215222" y="1741553"/>
                          <a:pt x="1" y="1526332"/>
                          <a:pt x="1" y="1260843"/>
                        </a:cubicBezTo>
                        <a:lnTo>
                          <a:pt x="1" y="787709"/>
                        </a:lnTo>
                        <a:lnTo>
                          <a:pt x="0" y="787709"/>
                        </a:lnTo>
                        <a:lnTo>
                          <a:pt x="0" y="477990"/>
                        </a:lnTo>
                        <a:cubicBezTo>
                          <a:pt x="0" y="232085"/>
                          <a:pt x="184097" y="29180"/>
                          <a:pt x="422037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/>
                  </a:p>
                </p:txBody>
              </p:sp>
            </p:grpSp>
            <p:sp>
              <p:nvSpPr>
                <p:cNvPr id="70" name="Freeform 62">
                  <a:extLst>
                    <a:ext uri="{FF2B5EF4-FFF2-40B4-BE49-F238E27FC236}">
                      <a16:creationId xmlns:a16="http://schemas.microsoft.com/office/drawing/2014/main" xmlns="" id="{FE4A0444-7ED1-4045-A423-2B93EC68D5F3}"/>
                    </a:ext>
                  </a:extLst>
                </p:cNvPr>
                <p:cNvSpPr/>
                <p:nvPr/>
              </p:nvSpPr>
              <p:spPr>
                <a:xfrm>
                  <a:off x="5064818" y="4559041"/>
                  <a:ext cx="2021980" cy="2780553"/>
                </a:xfrm>
                <a:custGeom>
                  <a:avLst/>
                  <a:gdLst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675180 h 2070201"/>
                    <a:gd name="connsiteX3" fmla="*/ 687628 w 1404518"/>
                    <a:gd name="connsiteY3" fmla="*/ 2070201 h 2070201"/>
                    <a:gd name="connsiteX4" fmla="*/ 1302105 w 1404518"/>
                    <a:gd name="connsiteY4" fmla="*/ 2018995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675180 h 2070201"/>
                    <a:gd name="connsiteX3" fmla="*/ 687628 w 1404518"/>
                    <a:gd name="connsiteY3" fmla="*/ 2070201 h 2070201"/>
                    <a:gd name="connsiteX4" fmla="*/ 1302105 w 1404518"/>
                    <a:gd name="connsiteY4" fmla="*/ 2018995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741017 h 2070201"/>
                    <a:gd name="connsiteX3" fmla="*/ 687628 w 1404518"/>
                    <a:gd name="connsiteY3" fmla="*/ 2070201 h 2070201"/>
                    <a:gd name="connsiteX4" fmla="*/ 1302105 w 1404518"/>
                    <a:gd name="connsiteY4" fmla="*/ 2018995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741017 h 2070201"/>
                    <a:gd name="connsiteX3" fmla="*/ 687628 w 1404518"/>
                    <a:gd name="connsiteY3" fmla="*/ 2070201 h 2070201"/>
                    <a:gd name="connsiteX4" fmla="*/ 1302105 w 1404518"/>
                    <a:gd name="connsiteY4" fmla="*/ 2018995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741017 h 2070201"/>
                    <a:gd name="connsiteX3" fmla="*/ 687628 w 1404518"/>
                    <a:gd name="connsiteY3" fmla="*/ 2070201 h 2070201"/>
                    <a:gd name="connsiteX4" fmla="*/ 1302105 w 1404518"/>
                    <a:gd name="connsiteY4" fmla="*/ 2018995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741017 h 2070201"/>
                    <a:gd name="connsiteX3" fmla="*/ 687628 w 1404518"/>
                    <a:gd name="connsiteY3" fmla="*/ 2070201 h 2070201"/>
                    <a:gd name="connsiteX4" fmla="*/ 1331366 w 1404518"/>
                    <a:gd name="connsiteY4" fmla="*/ 2055571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741017 h 2070201"/>
                    <a:gd name="connsiteX3" fmla="*/ 687628 w 1404518"/>
                    <a:gd name="connsiteY3" fmla="*/ 2070201 h 2070201"/>
                    <a:gd name="connsiteX4" fmla="*/ 1294790 w 1404518"/>
                    <a:gd name="connsiteY4" fmla="*/ 2055571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04518"/>
                    <a:gd name="connsiteY0" fmla="*/ 1053388 h 2070201"/>
                    <a:gd name="connsiteX1" fmla="*/ 124358 w 1404518"/>
                    <a:gd name="connsiteY1" fmla="*/ 1382572 h 2070201"/>
                    <a:gd name="connsiteX2" fmla="*/ 292608 w 1404518"/>
                    <a:gd name="connsiteY2" fmla="*/ 1741017 h 2070201"/>
                    <a:gd name="connsiteX3" fmla="*/ 687628 w 1404518"/>
                    <a:gd name="connsiteY3" fmla="*/ 2070201 h 2070201"/>
                    <a:gd name="connsiteX4" fmla="*/ 1294790 w 1404518"/>
                    <a:gd name="connsiteY4" fmla="*/ 2055571 h 2070201"/>
                    <a:gd name="connsiteX5" fmla="*/ 1404518 w 1404518"/>
                    <a:gd name="connsiteY5" fmla="*/ 1155801 h 2070201"/>
                    <a:gd name="connsiteX6" fmla="*/ 1221638 w 1404518"/>
                    <a:gd name="connsiteY6" fmla="*/ 768096 h 2070201"/>
                    <a:gd name="connsiteX7" fmla="*/ 1177747 w 1404518"/>
                    <a:gd name="connsiteY7" fmla="*/ 965606 h 2070201"/>
                    <a:gd name="connsiteX8" fmla="*/ 1024128 w 1404518"/>
                    <a:gd name="connsiteY8" fmla="*/ 694944 h 2070201"/>
                    <a:gd name="connsiteX9" fmla="*/ 921715 w 1404518"/>
                    <a:gd name="connsiteY9" fmla="*/ 929030 h 2070201"/>
                    <a:gd name="connsiteX10" fmla="*/ 877824 w 1404518"/>
                    <a:gd name="connsiteY10" fmla="*/ 629107 h 2070201"/>
                    <a:gd name="connsiteX11" fmla="*/ 709574 w 1404518"/>
                    <a:gd name="connsiteY11" fmla="*/ 936345 h 2070201"/>
                    <a:gd name="connsiteX12" fmla="*/ 526694 w 1404518"/>
                    <a:gd name="connsiteY12" fmla="*/ 0 h 2070201"/>
                    <a:gd name="connsiteX13" fmla="*/ 468172 w 1404518"/>
                    <a:gd name="connsiteY13" fmla="*/ 1338681 h 2070201"/>
                    <a:gd name="connsiteX14" fmla="*/ 321868 w 1404518"/>
                    <a:gd name="connsiteY14" fmla="*/ 1287475 h 2070201"/>
                    <a:gd name="connsiteX15" fmla="*/ 0 w 1404518"/>
                    <a:gd name="connsiteY15" fmla="*/ 1053388 h 2070201"/>
                    <a:gd name="connsiteX0" fmla="*/ 0 w 1413093"/>
                    <a:gd name="connsiteY0" fmla="*/ 1053388 h 2070201"/>
                    <a:gd name="connsiteX1" fmla="*/ 124358 w 1413093"/>
                    <a:gd name="connsiteY1" fmla="*/ 1382572 h 2070201"/>
                    <a:gd name="connsiteX2" fmla="*/ 292608 w 1413093"/>
                    <a:gd name="connsiteY2" fmla="*/ 1741017 h 2070201"/>
                    <a:gd name="connsiteX3" fmla="*/ 687628 w 1413093"/>
                    <a:gd name="connsiteY3" fmla="*/ 2070201 h 2070201"/>
                    <a:gd name="connsiteX4" fmla="*/ 1294790 w 1413093"/>
                    <a:gd name="connsiteY4" fmla="*/ 2055571 h 2070201"/>
                    <a:gd name="connsiteX5" fmla="*/ 1404518 w 1413093"/>
                    <a:gd name="connsiteY5" fmla="*/ 1155801 h 2070201"/>
                    <a:gd name="connsiteX6" fmla="*/ 1221638 w 1413093"/>
                    <a:gd name="connsiteY6" fmla="*/ 768096 h 2070201"/>
                    <a:gd name="connsiteX7" fmla="*/ 1177747 w 1413093"/>
                    <a:gd name="connsiteY7" fmla="*/ 965606 h 2070201"/>
                    <a:gd name="connsiteX8" fmla="*/ 1024128 w 1413093"/>
                    <a:gd name="connsiteY8" fmla="*/ 694944 h 2070201"/>
                    <a:gd name="connsiteX9" fmla="*/ 921715 w 1413093"/>
                    <a:gd name="connsiteY9" fmla="*/ 929030 h 2070201"/>
                    <a:gd name="connsiteX10" fmla="*/ 877824 w 1413093"/>
                    <a:gd name="connsiteY10" fmla="*/ 629107 h 2070201"/>
                    <a:gd name="connsiteX11" fmla="*/ 709574 w 1413093"/>
                    <a:gd name="connsiteY11" fmla="*/ 936345 h 2070201"/>
                    <a:gd name="connsiteX12" fmla="*/ 526694 w 1413093"/>
                    <a:gd name="connsiteY12" fmla="*/ 0 h 2070201"/>
                    <a:gd name="connsiteX13" fmla="*/ 468172 w 1413093"/>
                    <a:gd name="connsiteY13" fmla="*/ 1338681 h 2070201"/>
                    <a:gd name="connsiteX14" fmla="*/ 321868 w 1413093"/>
                    <a:gd name="connsiteY14" fmla="*/ 1287475 h 2070201"/>
                    <a:gd name="connsiteX15" fmla="*/ 0 w 1413093"/>
                    <a:gd name="connsiteY15" fmla="*/ 1053388 h 2070201"/>
                    <a:gd name="connsiteX0" fmla="*/ 0 w 1413093"/>
                    <a:gd name="connsiteY0" fmla="*/ 1053388 h 2070201"/>
                    <a:gd name="connsiteX1" fmla="*/ 124358 w 1413093"/>
                    <a:gd name="connsiteY1" fmla="*/ 1382572 h 2070201"/>
                    <a:gd name="connsiteX2" fmla="*/ 292608 w 1413093"/>
                    <a:gd name="connsiteY2" fmla="*/ 1741017 h 2070201"/>
                    <a:gd name="connsiteX3" fmla="*/ 687628 w 1413093"/>
                    <a:gd name="connsiteY3" fmla="*/ 2070201 h 2070201"/>
                    <a:gd name="connsiteX4" fmla="*/ 1294790 w 1413093"/>
                    <a:gd name="connsiteY4" fmla="*/ 2055571 h 2070201"/>
                    <a:gd name="connsiteX5" fmla="*/ 1404518 w 1413093"/>
                    <a:gd name="connsiteY5" fmla="*/ 1155801 h 2070201"/>
                    <a:gd name="connsiteX6" fmla="*/ 1221638 w 1413093"/>
                    <a:gd name="connsiteY6" fmla="*/ 768096 h 2070201"/>
                    <a:gd name="connsiteX7" fmla="*/ 1177747 w 1413093"/>
                    <a:gd name="connsiteY7" fmla="*/ 965606 h 2070201"/>
                    <a:gd name="connsiteX8" fmla="*/ 1024128 w 1413093"/>
                    <a:gd name="connsiteY8" fmla="*/ 694944 h 2070201"/>
                    <a:gd name="connsiteX9" fmla="*/ 921715 w 1413093"/>
                    <a:gd name="connsiteY9" fmla="*/ 929030 h 2070201"/>
                    <a:gd name="connsiteX10" fmla="*/ 877824 w 1413093"/>
                    <a:gd name="connsiteY10" fmla="*/ 629107 h 2070201"/>
                    <a:gd name="connsiteX11" fmla="*/ 709574 w 1413093"/>
                    <a:gd name="connsiteY11" fmla="*/ 936345 h 2070201"/>
                    <a:gd name="connsiteX12" fmla="*/ 526694 w 1413093"/>
                    <a:gd name="connsiteY12" fmla="*/ 0 h 2070201"/>
                    <a:gd name="connsiteX13" fmla="*/ 468172 w 1413093"/>
                    <a:gd name="connsiteY13" fmla="*/ 1338681 h 2070201"/>
                    <a:gd name="connsiteX14" fmla="*/ 321868 w 1413093"/>
                    <a:gd name="connsiteY14" fmla="*/ 1287475 h 2070201"/>
                    <a:gd name="connsiteX15" fmla="*/ 0 w 1413093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1024128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877824 w 1404608"/>
                    <a:gd name="connsiteY10" fmla="*/ 629107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1024128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877824 w 1404608"/>
                    <a:gd name="connsiteY10" fmla="*/ 629107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1024128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877824 w 1404608"/>
                    <a:gd name="connsiteY10" fmla="*/ 629107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1024128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877824 w 1404608"/>
                    <a:gd name="connsiteY10" fmla="*/ 629107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980236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877824 w 1404608"/>
                    <a:gd name="connsiteY10" fmla="*/ 629107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980236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877824 w 1404608"/>
                    <a:gd name="connsiteY10" fmla="*/ 629107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980236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790042 w 1404608"/>
                    <a:gd name="connsiteY10" fmla="*/ 599846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980236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738836 w 1404608"/>
                    <a:gd name="connsiteY10" fmla="*/ 592531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980236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738836 w 1404608"/>
                    <a:gd name="connsiteY10" fmla="*/ 592531 h 2070201"/>
                    <a:gd name="connsiteX11" fmla="*/ 709574 w 1404608"/>
                    <a:gd name="connsiteY11" fmla="*/ 936345 h 2070201"/>
                    <a:gd name="connsiteX12" fmla="*/ 526694 w 1404608"/>
                    <a:gd name="connsiteY12" fmla="*/ 0 h 2070201"/>
                    <a:gd name="connsiteX13" fmla="*/ 468172 w 1404608"/>
                    <a:gd name="connsiteY13" fmla="*/ 1338681 h 2070201"/>
                    <a:gd name="connsiteX14" fmla="*/ 321868 w 1404608"/>
                    <a:gd name="connsiteY14" fmla="*/ 1287475 h 2070201"/>
                    <a:gd name="connsiteX15" fmla="*/ 0 w 1404608"/>
                    <a:gd name="connsiteY15" fmla="*/ 1053388 h 2070201"/>
                    <a:gd name="connsiteX0" fmla="*/ 0 w 1404608"/>
                    <a:gd name="connsiteY0" fmla="*/ 1053388 h 2070201"/>
                    <a:gd name="connsiteX1" fmla="*/ 124358 w 1404608"/>
                    <a:gd name="connsiteY1" fmla="*/ 1382572 h 2070201"/>
                    <a:gd name="connsiteX2" fmla="*/ 292608 w 1404608"/>
                    <a:gd name="connsiteY2" fmla="*/ 1741017 h 2070201"/>
                    <a:gd name="connsiteX3" fmla="*/ 687628 w 1404608"/>
                    <a:gd name="connsiteY3" fmla="*/ 2070201 h 2070201"/>
                    <a:gd name="connsiteX4" fmla="*/ 1294790 w 1404608"/>
                    <a:gd name="connsiteY4" fmla="*/ 2055571 h 2070201"/>
                    <a:gd name="connsiteX5" fmla="*/ 1404518 w 1404608"/>
                    <a:gd name="connsiteY5" fmla="*/ 1155801 h 2070201"/>
                    <a:gd name="connsiteX6" fmla="*/ 1221638 w 1404608"/>
                    <a:gd name="connsiteY6" fmla="*/ 768096 h 2070201"/>
                    <a:gd name="connsiteX7" fmla="*/ 1177747 w 1404608"/>
                    <a:gd name="connsiteY7" fmla="*/ 965606 h 2070201"/>
                    <a:gd name="connsiteX8" fmla="*/ 980236 w 1404608"/>
                    <a:gd name="connsiteY8" fmla="*/ 694944 h 2070201"/>
                    <a:gd name="connsiteX9" fmla="*/ 921715 w 1404608"/>
                    <a:gd name="connsiteY9" fmla="*/ 929030 h 2070201"/>
                    <a:gd name="connsiteX10" fmla="*/ 738836 w 1404608"/>
                    <a:gd name="connsiteY10" fmla="*/ 592531 h 2070201"/>
                    <a:gd name="connsiteX11" fmla="*/ 709574 w 1404608"/>
                    <a:gd name="connsiteY11" fmla="*/ 936345 h 2070201"/>
                    <a:gd name="connsiteX12" fmla="*/ 702259 w 1404608"/>
                    <a:gd name="connsiteY12" fmla="*/ 629107 h 2070201"/>
                    <a:gd name="connsiteX13" fmla="*/ 526694 w 1404608"/>
                    <a:gd name="connsiteY13" fmla="*/ 0 h 2070201"/>
                    <a:gd name="connsiteX14" fmla="*/ 468172 w 1404608"/>
                    <a:gd name="connsiteY14" fmla="*/ 1338681 h 2070201"/>
                    <a:gd name="connsiteX15" fmla="*/ 321868 w 1404608"/>
                    <a:gd name="connsiteY15" fmla="*/ 1287475 h 2070201"/>
                    <a:gd name="connsiteX16" fmla="*/ 0 w 1404608"/>
                    <a:gd name="connsiteY16" fmla="*/ 1053388 h 2070201"/>
                    <a:gd name="connsiteX0" fmla="*/ 0 w 1404608"/>
                    <a:gd name="connsiteY0" fmla="*/ 1056935 h 2073748"/>
                    <a:gd name="connsiteX1" fmla="*/ 124358 w 1404608"/>
                    <a:gd name="connsiteY1" fmla="*/ 1386119 h 2073748"/>
                    <a:gd name="connsiteX2" fmla="*/ 292608 w 1404608"/>
                    <a:gd name="connsiteY2" fmla="*/ 1744564 h 2073748"/>
                    <a:gd name="connsiteX3" fmla="*/ 687628 w 1404608"/>
                    <a:gd name="connsiteY3" fmla="*/ 2073748 h 2073748"/>
                    <a:gd name="connsiteX4" fmla="*/ 1294790 w 1404608"/>
                    <a:gd name="connsiteY4" fmla="*/ 2059118 h 2073748"/>
                    <a:gd name="connsiteX5" fmla="*/ 1404518 w 1404608"/>
                    <a:gd name="connsiteY5" fmla="*/ 1159348 h 2073748"/>
                    <a:gd name="connsiteX6" fmla="*/ 1221638 w 1404608"/>
                    <a:gd name="connsiteY6" fmla="*/ 771643 h 2073748"/>
                    <a:gd name="connsiteX7" fmla="*/ 1177747 w 1404608"/>
                    <a:gd name="connsiteY7" fmla="*/ 969153 h 2073748"/>
                    <a:gd name="connsiteX8" fmla="*/ 980236 w 1404608"/>
                    <a:gd name="connsiteY8" fmla="*/ 698491 h 2073748"/>
                    <a:gd name="connsiteX9" fmla="*/ 921715 w 1404608"/>
                    <a:gd name="connsiteY9" fmla="*/ 932577 h 2073748"/>
                    <a:gd name="connsiteX10" fmla="*/ 738836 w 1404608"/>
                    <a:gd name="connsiteY10" fmla="*/ 596078 h 2073748"/>
                    <a:gd name="connsiteX11" fmla="*/ 709574 w 1404608"/>
                    <a:gd name="connsiteY11" fmla="*/ 939892 h 2073748"/>
                    <a:gd name="connsiteX12" fmla="*/ 526694 w 1404608"/>
                    <a:gd name="connsiteY12" fmla="*/ 3547 h 2073748"/>
                    <a:gd name="connsiteX13" fmla="*/ 468172 w 1404608"/>
                    <a:gd name="connsiteY13" fmla="*/ 1342228 h 2073748"/>
                    <a:gd name="connsiteX14" fmla="*/ 321868 w 1404608"/>
                    <a:gd name="connsiteY14" fmla="*/ 1291022 h 2073748"/>
                    <a:gd name="connsiteX15" fmla="*/ 0 w 1404608"/>
                    <a:gd name="connsiteY15" fmla="*/ 1056935 h 2073748"/>
                    <a:gd name="connsiteX0" fmla="*/ 0 w 1404608"/>
                    <a:gd name="connsiteY0" fmla="*/ 1056935 h 2073748"/>
                    <a:gd name="connsiteX1" fmla="*/ 124358 w 1404608"/>
                    <a:gd name="connsiteY1" fmla="*/ 1386119 h 2073748"/>
                    <a:gd name="connsiteX2" fmla="*/ 292608 w 1404608"/>
                    <a:gd name="connsiteY2" fmla="*/ 1744564 h 2073748"/>
                    <a:gd name="connsiteX3" fmla="*/ 687628 w 1404608"/>
                    <a:gd name="connsiteY3" fmla="*/ 2073748 h 2073748"/>
                    <a:gd name="connsiteX4" fmla="*/ 1294790 w 1404608"/>
                    <a:gd name="connsiteY4" fmla="*/ 2059118 h 2073748"/>
                    <a:gd name="connsiteX5" fmla="*/ 1404518 w 1404608"/>
                    <a:gd name="connsiteY5" fmla="*/ 1159348 h 2073748"/>
                    <a:gd name="connsiteX6" fmla="*/ 1221638 w 1404608"/>
                    <a:gd name="connsiteY6" fmla="*/ 771643 h 2073748"/>
                    <a:gd name="connsiteX7" fmla="*/ 1177747 w 1404608"/>
                    <a:gd name="connsiteY7" fmla="*/ 969153 h 2073748"/>
                    <a:gd name="connsiteX8" fmla="*/ 980236 w 1404608"/>
                    <a:gd name="connsiteY8" fmla="*/ 698491 h 2073748"/>
                    <a:gd name="connsiteX9" fmla="*/ 921715 w 1404608"/>
                    <a:gd name="connsiteY9" fmla="*/ 932577 h 2073748"/>
                    <a:gd name="connsiteX10" fmla="*/ 738836 w 1404608"/>
                    <a:gd name="connsiteY10" fmla="*/ 596078 h 2073748"/>
                    <a:gd name="connsiteX11" fmla="*/ 709574 w 1404608"/>
                    <a:gd name="connsiteY11" fmla="*/ 939892 h 2073748"/>
                    <a:gd name="connsiteX12" fmla="*/ 526694 w 1404608"/>
                    <a:gd name="connsiteY12" fmla="*/ 3547 h 2073748"/>
                    <a:gd name="connsiteX13" fmla="*/ 468172 w 1404608"/>
                    <a:gd name="connsiteY13" fmla="*/ 1342228 h 2073748"/>
                    <a:gd name="connsiteX14" fmla="*/ 321868 w 1404608"/>
                    <a:gd name="connsiteY14" fmla="*/ 1291022 h 2073748"/>
                    <a:gd name="connsiteX15" fmla="*/ 0 w 1404608"/>
                    <a:gd name="connsiteY15" fmla="*/ 1056935 h 2073748"/>
                    <a:gd name="connsiteX0" fmla="*/ 0 w 1404608"/>
                    <a:gd name="connsiteY0" fmla="*/ 1056935 h 2073748"/>
                    <a:gd name="connsiteX1" fmla="*/ 124358 w 1404608"/>
                    <a:gd name="connsiteY1" fmla="*/ 1386119 h 2073748"/>
                    <a:gd name="connsiteX2" fmla="*/ 292608 w 1404608"/>
                    <a:gd name="connsiteY2" fmla="*/ 1744564 h 2073748"/>
                    <a:gd name="connsiteX3" fmla="*/ 687628 w 1404608"/>
                    <a:gd name="connsiteY3" fmla="*/ 2073748 h 2073748"/>
                    <a:gd name="connsiteX4" fmla="*/ 1294790 w 1404608"/>
                    <a:gd name="connsiteY4" fmla="*/ 2059118 h 2073748"/>
                    <a:gd name="connsiteX5" fmla="*/ 1404518 w 1404608"/>
                    <a:gd name="connsiteY5" fmla="*/ 1159348 h 2073748"/>
                    <a:gd name="connsiteX6" fmla="*/ 1221638 w 1404608"/>
                    <a:gd name="connsiteY6" fmla="*/ 771643 h 2073748"/>
                    <a:gd name="connsiteX7" fmla="*/ 1177747 w 1404608"/>
                    <a:gd name="connsiteY7" fmla="*/ 969153 h 2073748"/>
                    <a:gd name="connsiteX8" fmla="*/ 980236 w 1404608"/>
                    <a:gd name="connsiteY8" fmla="*/ 698491 h 2073748"/>
                    <a:gd name="connsiteX9" fmla="*/ 921715 w 1404608"/>
                    <a:gd name="connsiteY9" fmla="*/ 932577 h 2073748"/>
                    <a:gd name="connsiteX10" fmla="*/ 738836 w 1404608"/>
                    <a:gd name="connsiteY10" fmla="*/ 596078 h 2073748"/>
                    <a:gd name="connsiteX11" fmla="*/ 709574 w 1404608"/>
                    <a:gd name="connsiteY11" fmla="*/ 939892 h 2073748"/>
                    <a:gd name="connsiteX12" fmla="*/ 526694 w 1404608"/>
                    <a:gd name="connsiteY12" fmla="*/ 3547 h 2073748"/>
                    <a:gd name="connsiteX13" fmla="*/ 468172 w 1404608"/>
                    <a:gd name="connsiteY13" fmla="*/ 1342228 h 2073748"/>
                    <a:gd name="connsiteX14" fmla="*/ 321868 w 1404608"/>
                    <a:gd name="connsiteY14" fmla="*/ 1291022 h 2073748"/>
                    <a:gd name="connsiteX15" fmla="*/ 0 w 1404608"/>
                    <a:gd name="connsiteY15" fmla="*/ 1056935 h 2073748"/>
                    <a:gd name="connsiteX0" fmla="*/ 0 w 1404608"/>
                    <a:gd name="connsiteY0" fmla="*/ 1058942 h 2075755"/>
                    <a:gd name="connsiteX1" fmla="*/ 124358 w 1404608"/>
                    <a:gd name="connsiteY1" fmla="*/ 1388126 h 2075755"/>
                    <a:gd name="connsiteX2" fmla="*/ 292608 w 1404608"/>
                    <a:gd name="connsiteY2" fmla="*/ 1746571 h 2075755"/>
                    <a:gd name="connsiteX3" fmla="*/ 687628 w 1404608"/>
                    <a:gd name="connsiteY3" fmla="*/ 2075755 h 2075755"/>
                    <a:gd name="connsiteX4" fmla="*/ 1294790 w 1404608"/>
                    <a:gd name="connsiteY4" fmla="*/ 2061125 h 2075755"/>
                    <a:gd name="connsiteX5" fmla="*/ 1404518 w 1404608"/>
                    <a:gd name="connsiteY5" fmla="*/ 1161355 h 2075755"/>
                    <a:gd name="connsiteX6" fmla="*/ 1221638 w 1404608"/>
                    <a:gd name="connsiteY6" fmla="*/ 773650 h 2075755"/>
                    <a:gd name="connsiteX7" fmla="*/ 1177747 w 1404608"/>
                    <a:gd name="connsiteY7" fmla="*/ 971160 h 2075755"/>
                    <a:gd name="connsiteX8" fmla="*/ 980236 w 1404608"/>
                    <a:gd name="connsiteY8" fmla="*/ 700498 h 2075755"/>
                    <a:gd name="connsiteX9" fmla="*/ 921715 w 1404608"/>
                    <a:gd name="connsiteY9" fmla="*/ 934584 h 2075755"/>
                    <a:gd name="connsiteX10" fmla="*/ 738836 w 1404608"/>
                    <a:gd name="connsiteY10" fmla="*/ 598085 h 2075755"/>
                    <a:gd name="connsiteX11" fmla="*/ 709574 w 1404608"/>
                    <a:gd name="connsiteY11" fmla="*/ 941899 h 2075755"/>
                    <a:gd name="connsiteX12" fmla="*/ 526694 w 1404608"/>
                    <a:gd name="connsiteY12" fmla="*/ 5554 h 2075755"/>
                    <a:gd name="connsiteX13" fmla="*/ 468172 w 1404608"/>
                    <a:gd name="connsiteY13" fmla="*/ 1344235 h 2075755"/>
                    <a:gd name="connsiteX14" fmla="*/ 321868 w 1404608"/>
                    <a:gd name="connsiteY14" fmla="*/ 1293029 h 2075755"/>
                    <a:gd name="connsiteX15" fmla="*/ 0 w 1404608"/>
                    <a:gd name="connsiteY15" fmla="*/ 1058942 h 2075755"/>
                    <a:gd name="connsiteX0" fmla="*/ 0 w 1404608"/>
                    <a:gd name="connsiteY0" fmla="*/ 1029958 h 2046771"/>
                    <a:gd name="connsiteX1" fmla="*/ 124358 w 1404608"/>
                    <a:gd name="connsiteY1" fmla="*/ 1359142 h 2046771"/>
                    <a:gd name="connsiteX2" fmla="*/ 292608 w 1404608"/>
                    <a:gd name="connsiteY2" fmla="*/ 1717587 h 2046771"/>
                    <a:gd name="connsiteX3" fmla="*/ 687628 w 1404608"/>
                    <a:gd name="connsiteY3" fmla="*/ 2046771 h 2046771"/>
                    <a:gd name="connsiteX4" fmla="*/ 1294790 w 1404608"/>
                    <a:gd name="connsiteY4" fmla="*/ 2032141 h 2046771"/>
                    <a:gd name="connsiteX5" fmla="*/ 1404518 w 1404608"/>
                    <a:gd name="connsiteY5" fmla="*/ 1132371 h 2046771"/>
                    <a:gd name="connsiteX6" fmla="*/ 1221638 w 1404608"/>
                    <a:gd name="connsiteY6" fmla="*/ 744666 h 2046771"/>
                    <a:gd name="connsiteX7" fmla="*/ 1177747 w 1404608"/>
                    <a:gd name="connsiteY7" fmla="*/ 942176 h 2046771"/>
                    <a:gd name="connsiteX8" fmla="*/ 980236 w 1404608"/>
                    <a:gd name="connsiteY8" fmla="*/ 671514 h 2046771"/>
                    <a:gd name="connsiteX9" fmla="*/ 921715 w 1404608"/>
                    <a:gd name="connsiteY9" fmla="*/ 905600 h 2046771"/>
                    <a:gd name="connsiteX10" fmla="*/ 738836 w 1404608"/>
                    <a:gd name="connsiteY10" fmla="*/ 569101 h 2046771"/>
                    <a:gd name="connsiteX11" fmla="*/ 709574 w 1404608"/>
                    <a:gd name="connsiteY11" fmla="*/ 912915 h 2046771"/>
                    <a:gd name="connsiteX12" fmla="*/ 526694 w 1404608"/>
                    <a:gd name="connsiteY12" fmla="*/ 5831 h 2046771"/>
                    <a:gd name="connsiteX13" fmla="*/ 468172 w 1404608"/>
                    <a:gd name="connsiteY13" fmla="*/ 1315251 h 2046771"/>
                    <a:gd name="connsiteX14" fmla="*/ 321868 w 1404608"/>
                    <a:gd name="connsiteY14" fmla="*/ 1264045 h 2046771"/>
                    <a:gd name="connsiteX15" fmla="*/ 0 w 1404608"/>
                    <a:gd name="connsiteY15" fmla="*/ 1029958 h 2046771"/>
                    <a:gd name="connsiteX0" fmla="*/ 0 w 1404608"/>
                    <a:gd name="connsiteY0" fmla="*/ 1024127 h 2040940"/>
                    <a:gd name="connsiteX1" fmla="*/ 124358 w 1404608"/>
                    <a:gd name="connsiteY1" fmla="*/ 1353311 h 2040940"/>
                    <a:gd name="connsiteX2" fmla="*/ 292608 w 1404608"/>
                    <a:gd name="connsiteY2" fmla="*/ 1711756 h 2040940"/>
                    <a:gd name="connsiteX3" fmla="*/ 687628 w 1404608"/>
                    <a:gd name="connsiteY3" fmla="*/ 2040940 h 2040940"/>
                    <a:gd name="connsiteX4" fmla="*/ 1294790 w 1404608"/>
                    <a:gd name="connsiteY4" fmla="*/ 2026310 h 2040940"/>
                    <a:gd name="connsiteX5" fmla="*/ 1404518 w 1404608"/>
                    <a:gd name="connsiteY5" fmla="*/ 1126540 h 2040940"/>
                    <a:gd name="connsiteX6" fmla="*/ 1221638 w 1404608"/>
                    <a:gd name="connsiteY6" fmla="*/ 738835 h 2040940"/>
                    <a:gd name="connsiteX7" fmla="*/ 1177747 w 1404608"/>
                    <a:gd name="connsiteY7" fmla="*/ 936345 h 2040940"/>
                    <a:gd name="connsiteX8" fmla="*/ 980236 w 1404608"/>
                    <a:gd name="connsiteY8" fmla="*/ 665683 h 2040940"/>
                    <a:gd name="connsiteX9" fmla="*/ 921715 w 1404608"/>
                    <a:gd name="connsiteY9" fmla="*/ 899769 h 2040940"/>
                    <a:gd name="connsiteX10" fmla="*/ 738836 w 1404608"/>
                    <a:gd name="connsiteY10" fmla="*/ 563270 h 2040940"/>
                    <a:gd name="connsiteX11" fmla="*/ 709574 w 1404608"/>
                    <a:gd name="connsiteY11" fmla="*/ 907084 h 2040940"/>
                    <a:gd name="connsiteX12" fmla="*/ 526694 w 1404608"/>
                    <a:gd name="connsiteY12" fmla="*/ 0 h 2040940"/>
                    <a:gd name="connsiteX13" fmla="*/ 468172 w 1404608"/>
                    <a:gd name="connsiteY13" fmla="*/ 1309420 h 2040940"/>
                    <a:gd name="connsiteX14" fmla="*/ 321868 w 1404608"/>
                    <a:gd name="connsiteY14" fmla="*/ 1258214 h 2040940"/>
                    <a:gd name="connsiteX15" fmla="*/ 0 w 1404608"/>
                    <a:gd name="connsiteY15" fmla="*/ 1024127 h 2040940"/>
                    <a:gd name="connsiteX0" fmla="*/ 0 w 1404608"/>
                    <a:gd name="connsiteY0" fmla="*/ 1024614 h 2041427"/>
                    <a:gd name="connsiteX1" fmla="*/ 124358 w 1404608"/>
                    <a:gd name="connsiteY1" fmla="*/ 1353798 h 2041427"/>
                    <a:gd name="connsiteX2" fmla="*/ 292608 w 1404608"/>
                    <a:gd name="connsiteY2" fmla="*/ 1712243 h 2041427"/>
                    <a:gd name="connsiteX3" fmla="*/ 687628 w 1404608"/>
                    <a:gd name="connsiteY3" fmla="*/ 2041427 h 2041427"/>
                    <a:gd name="connsiteX4" fmla="*/ 1294790 w 1404608"/>
                    <a:gd name="connsiteY4" fmla="*/ 2026797 h 2041427"/>
                    <a:gd name="connsiteX5" fmla="*/ 1404518 w 1404608"/>
                    <a:gd name="connsiteY5" fmla="*/ 1127027 h 2041427"/>
                    <a:gd name="connsiteX6" fmla="*/ 1221638 w 1404608"/>
                    <a:gd name="connsiteY6" fmla="*/ 739322 h 2041427"/>
                    <a:gd name="connsiteX7" fmla="*/ 1177747 w 1404608"/>
                    <a:gd name="connsiteY7" fmla="*/ 936832 h 2041427"/>
                    <a:gd name="connsiteX8" fmla="*/ 980236 w 1404608"/>
                    <a:gd name="connsiteY8" fmla="*/ 666170 h 2041427"/>
                    <a:gd name="connsiteX9" fmla="*/ 921715 w 1404608"/>
                    <a:gd name="connsiteY9" fmla="*/ 900256 h 2041427"/>
                    <a:gd name="connsiteX10" fmla="*/ 738836 w 1404608"/>
                    <a:gd name="connsiteY10" fmla="*/ 563757 h 2041427"/>
                    <a:gd name="connsiteX11" fmla="*/ 709574 w 1404608"/>
                    <a:gd name="connsiteY11" fmla="*/ 907571 h 2041427"/>
                    <a:gd name="connsiteX12" fmla="*/ 526694 w 1404608"/>
                    <a:gd name="connsiteY12" fmla="*/ 487 h 2041427"/>
                    <a:gd name="connsiteX13" fmla="*/ 468172 w 1404608"/>
                    <a:gd name="connsiteY13" fmla="*/ 1309907 h 2041427"/>
                    <a:gd name="connsiteX14" fmla="*/ 321868 w 1404608"/>
                    <a:gd name="connsiteY14" fmla="*/ 1258701 h 2041427"/>
                    <a:gd name="connsiteX15" fmla="*/ 0 w 1404608"/>
                    <a:gd name="connsiteY15" fmla="*/ 1024614 h 2041427"/>
                    <a:gd name="connsiteX0" fmla="*/ 0 w 1404608"/>
                    <a:gd name="connsiteY0" fmla="*/ 1024614 h 2041427"/>
                    <a:gd name="connsiteX1" fmla="*/ 124358 w 1404608"/>
                    <a:gd name="connsiteY1" fmla="*/ 1353798 h 2041427"/>
                    <a:gd name="connsiteX2" fmla="*/ 292608 w 1404608"/>
                    <a:gd name="connsiteY2" fmla="*/ 1712243 h 2041427"/>
                    <a:gd name="connsiteX3" fmla="*/ 687628 w 1404608"/>
                    <a:gd name="connsiteY3" fmla="*/ 2041427 h 2041427"/>
                    <a:gd name="connsiteX4" fmla="*/ 1294790 w 1404608"/>
                    <a:gd name="connsiteY4" fmla="*/ 2026797 h 2041427"/>
                    <a:gd name="connsiteX5" fmla="*/ 1404518 w 1404608"/>
                    <a:gd name="connsiteY5" fmla="*/ 1127027 h 2041427"/>
                    <a:gd name="connsiteX6" fmla="*/ 1221638 w 1404608"/>
                    <a:gd name="connsiteY6" fmla="*/ 739322 h 2041427"/>
                    <a:gd name="connsiteX7" fmla="*/ 1177747 w 1404608"/>
                    <a:gd name="connsiteY7" fmla="*/ 936832 h 2041427"/>
                    <a:gd name="connsiteX8" fmla="*/ 980236 w 1404608"/>
                    <a:gd name="connsiteY8" fmla="*/ 666170 h 2041427"/>
                    <a:gd name="connsiteX9" fmla="*/ 921715 w 1404608"/>
                    <a:gd name="connsiteY9" fmla="*/ 900256 h 2041427"/>
                    <a:gd name="connsiteX10" fmla="*/ 738836 w 1404608"/>
                    <a:gd name="connsiteY10" fmla="*/ 563757 h 2041427"/>
                    <a:gd name="connsiteX11" fmla="*/ 709574 w 1404608"/>
                    <a:gd name="connsiteY11" fmla="*/ 907571 h 2041427"/>
                    <a:gd name="connsiteX12" fmla="*/ 526694 w 1404608"/>
                    <a:gd name="connsiteY12" fmla="*/ 487 h 2041427"/>
                    <a:gd name="connsiteX13" fmla="*/ 468172 w 1404608"/>
                    <a:gd name="connsiteY13" fmla="*/ 1309907 h 2041427"/>
                    <a:gd name="connsiteX14" fmla="*/ 321868 w 1404608"/>
                    <a:gd name="connsiteY14" fmla="*/ 1258701 h 2041427"/>
                    <a:gd name="connsiteX15" fmla="*/ 0 w 1404608"/>
                    <a:gd name="connsiteY15" fmla="*/ 1024614 h 2041427"/>
                    <a:gd name="connsiteX0" fmla="*/ 0 w 1404608"/>
                    <a:gd name="connsiteY0" fmla="*/ 1024370 h 2041183"/>
                    <a:gd name="connsiteX1" fmla="*/ 124358 w 1404608"/>
                    <a:gd name="connsiteY1" fmla="*/ 1353554 h 2041183"/>
                    <a:gd name="connsiteX2" fmla="*/ 292608 w 1404608"/>
                    <a:gd name="connsiteY2" fmla="*/ 1711999 h 2041183"/>
                    <a:gd name="connsiteX3" fmla="*/ 687628 w 1404608"/>
                    <a:gd name="connsiteY3" fmla="*/ 2041183 h 2041183"/>
                    <a:gd name="connsiteX4" fmla="*/ 1294790 w 1404608"/>
                    <a:gd name="connsiteY4" fmla="*/ 2026553 h 2041183"/>
                    <a:gd name="connsiteX5" fmla="*/ 1404518 w 1404608"/>
                    <a:gd name="connsiteY5" fmla="*/ 1126783 h 2041183"/>
                    <a:gd name="connsiteX6" fmla="*/ 1221638 w 1404608"/>
                    <a:gd name="connsiteY6" fmla="*/ 739078 h 2041183"/>
                    <a:gd name="connsiteX7" fmla="*/ 1177747 w 1404608"/>
                    <a:gd name="connsiteY7" fmla="*/ 936588 h 2041183"/>
                    <a:gd name="connsiteX8" fmla="*/ 980236 w 1404608"/>
                    <a:gd name="connsiteY8" fmla="*/ 665926 h 2041183"/>
                    <a:gd name="connsiteX9" fmla="*/ 921715 w 1404608"/>
                    <a:gd name="connsiteY9" fmla="*/ 900012 h 2041183"/>
                    <a:gd name="connsiteX10" fmla="*/ 738836 w 1404608"/>
                    <a:gd name="connsiteY10" fmla="*/ 563513 h 2041183"/>
                    <a:gd name="connsiteX11" fmla="*/ 709574 w 1404608"/>
                    <a:gd name="connsiteY11" fmla="*/ 907327 h 2041183"/>
                    <a:gd name="connsiteX12" fmla="*/ 526694 w 1404608"/>
                    <a:gd name="connsiteY12" fmla="*/ 243 h 2041183"/>
                    <a:gd name="connsiteX13" fmla="*/ 468172 w 1404608"/>
                    <a:gd name="connsiteY13" fmla="*/ 1309663 h 2041183"/>
                    <a:gd name="connsiteX14" fmla="*/ 321868 w 1404608"/>
                    <a:gd name="connsiteY14" fmla="*/ 1258457 h 2041183"/>
                    <a:gd name="connsiteX15" fmla="*/ 0 w 1404608"/>
                    <a:gd name="connsiteY15" fmla="*/ 1024370 h 2041183"/>
                    <a:gd name="connsiteX0" fmla="*/ 0 w 1404608"/>
                    <a:gd name="connsiteY0" fmla="*/ 1024383 h 2041196"/>
                    <a:gd name="connsiteX1" fmla="*/ 124358 w 1404608"/>
                    <a:gd name="connsiteY1" fmla="*/ 1353567 h 2041196"/>
                    <a:gd name="connsiteX2" fmla="*/ 292608 w 1404608"/>
                    <a:gd name="connsiteY2" fmla="*/ 1712012 h 2041196"/>
                    <a:gd name="connsiteX3" fmla="*/ 687628 w 1404608"/>
                    <a:gd name="connsiteY3" fmla="*/ 2041196 h 2041196"/>
                    <a:gd name="connsiteX4" fmla="*/ 1294790 w 1404608"/>
                    <a:gd name="connsiteY4" fmla="*/ 2026566 h 2041196"/>
                    <a:gd name="connsiteX5" fmla="*/ 1404518 w 1404608"/>
                    <a:gd name="connsiteY5" fmla="*/ 1126796 h 2041196"/>
                    <a:gd name="connsiteX6" fmla="*/ 1221638 w 1404608"/>
                    <a:gd name="connsiteY6" fmla="*/ 739091 h 2041196"/>
                    <a:gd name="connsiteX7" fmla="*/ 1177747 w 1404608"/>
                    <a:gd name="connsiteY7" fmla="*/ 936601 h 2041196"/>
                    <a:gd name="connsiteX8" fmla="*/ 980236 w 1404608"/>
                    <a:gd name="connsiteY8" fmla="*/ 665939 h 2041196"/>
                    <a:gd name="connsiteX9" fmla="*/ 921715 w 1404608"/>
                    <a:gd name="connsiteY9" fmla="*/ 900025 h 2041196"/>
                    <a:gd name="connsiteX10" fmla="*/ 738836 w 1404608"/>
                    <a:gd name="connsiteY10" fmla="*/ 563526 h 2041196"/>
                    <a:gd name="connsiteX11" fmla="*/ 709574 w 1404608"/>
                    <a:gd name="connsiteY11" fmla="*/ 907340 h 2041196"/>
                    <a:gd name="connsiteX12" fmla="*/ 526694 w 1404608"/>
                    <a:gd name="connsiteY12" fmla="*/ 256 h 2041196"/>
                    <a:gd name="connsiteX13" fmla="*/ 453541 w 1404608"/>
                    <a:gd name="connsiteY13" fmla="*/ 1258469 h 2041196"/>
                    <a:gd name="connsiteX14" fmla="*/ 321868 w 1404608"/>
                    <a:gd name="connsiteY14" fmla="*/ 1258470 h 2041196"/>
                    <a:gd name="connsiteX15" fmla="*/ 0 w 1404608"/>
                    <a:gd name="connsiteY15" fmla="*/ 1024383 h 2041196"/>
                    <a:gd name="connsiteX0" fmla="*/ 0 w 1404608"/>
                    <a:gd name="connsiteY0" fmla="*/ 1024383 h 2041196"/>
                    <a:gd name="connsiteX1" fmla="*/ 124358 w 1404608"/>
                    <a:gd name="connsiteY1" fmla="*/ 1353567 h 2041196"/>
                    <a:gd name="connsiteX2" fmla="*/ 292608 w 1404608"/>
                    <a:gd name="connsiteY2" fmla="*/ 1712012 h 2041196"/>
                    <a:gd name="connsiteX3" fmla="*/ 687628 w 1404608"/>
                    <a:gd name="connsiteY3" fmla="*/ 2041196 h 2041196"/>
                    <a:gd name="connsiteX4" fmla="*/ 1294790 w 1404608"/>
                    <a:gd name="connsiteY4" fmla="*/ 2026566 h 2041196"/>
                    <a:gd name="connsiteX5" fmla="*/ 1404518 w 1404608"/>
                    <a:gd name="connsiteY5" fmla="*/ 1126796 h 2041196"/>
                    <a:gd name="connsiteX6" fmla="*/ 1221638 w 1404608"/>
                    <a:gd name="connsiteY6" fmla="*/ 739091 h 2041196"/>
                    <a:gd name="connsiteX7" fmla="*/ 1177747 w 1404608"/>
                    <a:gd name="connsiteY7" fmla="*/ 936601 h 2041196"/>
                    <a:gd name="connsiteX8" fmla="*/ 980236 w 1404608"/>
                    <a:gd name="connsiteY8" fmla="*/ 665939 h 2041196"/>
                    <a:gd name="connsiteX9" fmla="*/ 921715 w 1404608"/>
                    <a:gd name="connsiteY9" fmla="*/ 900025 h 2041196"/>
                    <a:gd name="connsiteX10" fmla="*/ 738836 w 1404608"/>
                    <a:gd name="connsiteY10" fmla="*/ 563526 h 2041196"/>
                    <a:gd name="connsiteX11" fmla="*/ 709574 w 1404608"/>
                    <a:gd name="connsiteY11" fmla="*/ 907340 h 2041196"/>
                    <a:gd name="connsiteX12" fmla="*/ 526694 w 1404608"/>
                    <a:gd name="connsiteY12" fmla="*/ 256 h 2041196"/>
                    <a:gd name="connsiteX13" fmla="*/ 453541 w 1404608"/>
                    <a:gd name="connsiteY13" fmla="*/ 1258469 h 2041196"/>
                    <a:gd name="connsiteX14" fmla="*/ 321868 w 1404608"/>
                    <a:gd name="connsiteY14" fmla="*/ 1258470 h 2041196"/>
                    <a:gd name="connsiteX15" fmla="*/ 0 w 1404608"/>
                    <a:gd name="connsiteY15" fmla="*/ 1024383 h 2041196"/>
                    <a:gd name="connsiteX0" fmla="*/ 0 w 1404608"/>
                    <a:gd name="connsiteY0" fmla="*/ 1024369 h 2041182"/>
                    <a:gd name="connsiteX1" fmla="*/ 124358 w 1404608"/>
                    <a:gd name="connsiteY1" fmla="*/ 1353553 h 2041182"/>
                    <a:gd name="connsiteX2" fmla="*/ 292608 w 1404608"/>
                    <a:gd name="connsiteY2" fmla="*/ 1711998 h 2041182"/>
                    <a:gd name="connsiteX3" fmla="*/ 687628 w 1404608"/>
                    <a:gd name="connsiteY3" fmla="*/ 2041182 h 2041182"/>
                    <a:gd name="connsiteX4" fmla="*/ 1294790 w 1404608"/>
                    <a:gd name="connsiteY4" fmla="*/ 2026552 h 2041182"/>
                    <a:gd name="connsiteX5" fmla="*/ 1404518 w 1404608"/>
                    <a:gd name="connsiteY5" fmla="*/ 1126782 h 2041182"/>
                    <a:gd name="connsiteX6" fmla="*/ 1221638 w 1404608"/>
                    <a:gd name="connsiteY6" fmla="*/ 739077 h 2041182"/>
                    <a:gd name="connsiteX7" fmla="*/ 1177747 w 1404608"/>
                    <a:gd name="connsiteY7" fmla="*/ 936587 h 2041182"/>
                    <a:gd name="connsiteX8" fmla="*/ 980236 w 1404608"/>
                    <a:gd name="connsiteY8" fmla="*/ 665925 h 2041182"/>
                    <a:gd name="connsiteX9" fmla="*/ 921715 w 1404608"/>
                    <a:gd name="connsiteY9" fmla="*/ 900011 h 2041182"/>
                    <a:gd name="connsiteX10" fmla="*/ 738836 w 1404608"/>
                    <a:gd name="connsiteY10" fmla="*/ 563512 h 2041182"/>
                    <a:gd name="connsiteX11" fmla="*/ 709574 w 1404608"/>
                    <a:gd name="connsiteY11" fmla="*/ 907326 h 2041182"/>
                    <a:gd name="connsiteX12" fmla="*/ 526694 w 1404608"/>
                    <a:gd name="connsiteY12" fmla="*/ 242 h 2041182"/>
                    <a:gd name="connsiteX13" fmla="*/ 456712 w 1404608"/>
                    <a:gd name="connsiteY13" fmla="*/ 1312361 h 2041182"/>
                    <a:gd name="connsiteX14" fmla="*/ 321868 w 1404608"/>
                    <a:gd name="connsiteY14" fmla="*/ 1258456 h 2041182"/>
                    <a:gd name="connsiteX15" fmla="*/ 0 w 1404608"/>
                    <a:gd name="connsiteY15" fmla="*/ 1024369 h 2041182"/>
                    <a:gd name="connsiteX0" fmla="*/ 0 w 1404608"/>
                    <a:gd name="connsiteY0" fmla="*/ 1024369 h 2041182"/>
                    <a:gd name="connsiteX1" fmla="*/ 124358 w 1404608"/>
                    <a:gd name="connsiteY1" fmla="*/ 1353553 h 2041182"/>
                    <a:gd name="connsiteX2" fmla="*/ 292608 w 1404608"/>
                    <a:gd name="connsiteY2" fmla="*/ 1711998 h 2041182"/>
                    <a:gd name="connsiteX3" fmla="*/ 687628 w 1404608"/>
                    <a:gd name="connsiteY3" fmla="*/ 2041182 h 2041182"/>
                    <a:gd name="connsiteX4" fmla="*/ 1294790 w 1404608"/>
                    <a:gd name="connsiteY4" fmla="*/ 2026552 h 2041182"/>
                    <a:gd name="connsiteX5" fmla="*/ 1404518 w 1404608"/>
                    <a:gd name="connsiteY5" fmla="*/ 1126782 h 2041182"/>
                    <a:gd name="connsiteX6" fmla="*/ 1221638 w 1404608"/>
                    <a:gd name="connsiteY6" fmla="*/ 739077 h 2041182"/>
                    <a:gd name="connsiteX7" fmla="*/ 1177747 w 1404608"/>
                    <a:gd name="connsiteY7" fmla="*/ 936587 h 2041182"/>
                    <a:gd name="connsiteX8" fmla="*/ 980236 w 1404608"/>
                    <a:gd name="connsiteY8" fmla="*/ 665925 h 2041182"/>
                    <a:gd name="connsiteX9" fmla="*/ 921715 w 1404608"/>
                    <a:gd name="connsiteY9" fmla="*/ 900011 h 2041182"/>
                    <a:gd name="connsiteX10" fmla="*/ 738836 w 1404608"/>
                    <a:gd name="connsiteY10" fmla="*/ 563512 h 2041182"/>
                    <a:gd name="connsiteX11" fmla="*/ 709574 w 1404608"/>
                    <a:gd name="connsiteY11" fmla="*/ 907326 h 2041182"/>
                    <a:gd name="connsiteX12" fmla="*/ 526694 w 1404608"/>
                    <a:gd name="connsiteY12" fmla="*/ 242 h 2041182"/>
                    <a:gd name="connsiteX13" fmla="*/ 456712 w 1404608"/>
                    <a:gd name="connsiteY13" fmla="*/ 1312361 h 2041182"/>
                    <a:gd name="connsiteX14" fmla="*/ 321868 w 1404608"/>
                    <a:gd name="connsiteY14" fmla="*/ 1258456 h 2041182"/>
                    <a:gd name="connsiteX15" fmla="*/ 0 w 1404608"/>
                    <a:gd name="connsiteY15" fmla="*/ 1024369 h 2041182"/>
                    <a:gd name="connsiteX0" fmla="*/ 0 w 1404608"/>
                    <a:gd name="connsiteY0" fmla="*/ 1024369 h 2041182"/>
                    <a:gd name="connsiteX1" fmla="*/ 124358 w 1404608"/>
                    <a:gd name="connsiteY1" fmla="*/ 1353553 h 2041182"/>
                    <a:gd name="connsiteX2" fmla="*/ 292608 w 1404608"/>
                    <a:gd name="connsiteY2" fmla="*/ 1711998 h 2041182"/>
                    <a:gd name="connsiteX3" fmla="*/ 687628 w 1404608"/>
                    <a:gd name="connsiteY3" fmla="*/ 2041182 h 2041182"/>
                    <a:gd name="connsiteX4" fmla="*/ 1294790 w 1404608"/>
                    <a:gd name="connsiteY4" fmla="*/ 2026552 h 2041182"/>
                    <a:gd name="connsiteX5" fmla="*/ 1404518 w 1404608"/>
                    <a:gd name="connsiteY5" fmla="*/ 1126782 h 2041182"/>
                    <a:gd name="connsiteX6" fmla="*/ 1221638 w 1404608"/>
                    <a:gd name="connsiteY6" fmla="*/ 739077 h 2041182"/>
                    <a:gd name="connsiteX7" fmla="*/ 1177747 w 1404608"/>
                    <a:gd name="connsiteY7" fmla="*/ 936587 h 2041182"/>
                    <a:gd name="connsiteX8" fmla="*/ 980236 w 1404608"/>
                    <a:gd name="connsiteY8" fmla="*/ 665925 h 2041182"/>
                    <a:gd name="connsiteX9" fmla="*/ 921715 w 1404608"/>
                    <a:gd name="connsiteY9" fmla="*/ 900011 h 2041182"/>
                    <a:gd name="connsiteX10" fmla="*/ 738836 w 1404608"/>
                    <a:gd name="connsiteY10" fmla="*/ 563512 h 2041182"/>
                    <a:gd name="connsiteX11" fmla="*/ 709574 w 1404608"/>
                    <a:gd name="connsiteY11" fmla="*/ 907326 h 2041182"/>
                    <a:gd name="connsiteX12" fmla="*/ 526694 w 1404608"/>
                    <a:gd name="connsiteY12" fmla="*/ 242 h 2041182"/>
                    <a:gd name="connsiteX13" fmla="*/ 456712 w 1404608"/>
                    <a:gd name="connsiteY13" fmla="*/ 1312361 h 2041182"/>
                    <a:gd name="connsiteX14" fmla="*/ 321868 w 1404608"/>
                    <a:gd name="connsiteY14" fmla="*/ 1258456 h 2041182"/>
                    <a:gd name="connsiteX15" fmla="*/ 0 w 1404608"/>
                    <a:gd name="connsiteY15" fmla="*/ 1024369 h 2041182"/>
                    <a:gd name="connsiteX0" fmla="*/ 0 w 1420463"/>
                    <a:gd name="connsiteY0" fmla="*/ 957779 h 2041182"/>
                    <a:gd name="connsiteX1" fmla="*/ 140213 w 1420463"/>
                    <a:gd name="connsiteY1" fmla="*/ 1353553 h 2041182"/>
                    <a:gd name="connsiteX2" fmla="*/ 308463 w 1420463"/>
                    <a:gd name="connsiteY2" fmla="*/ 1711998 h 2041182"/>
                    <a:gd name="connsiteX3" fmla="*/ 703483 w 1420463"/>
                    <a:gd name="connsiteY3" fmla="*/ 2041182 h 2041182"/>
                    <a:gd name="connsiteX4" fmla="*/ 1310645 w 1420463"/>
                    <a:gd name="connsiteY4" fmla="*/ 2026552 h 2041182"/>
                    <a:gd name="connsiteX5" fmla="*/ 1420373 w 1420463"/>
                    <a:gd name="connsiteY5" fmla="*/ 1126782 h 2041182"/>
                    <a:gd name="connsiteX6" fmla="*/ 1237493 w 1420463"/>
                    <a:gd name="connsiteY6" fmla="*/ 739077 h 2041182"/>
                    <a:gd name="connsiteX7" fmla="*/ 1193602 w 1420463"/>
                    <a:gd name="connsiteY7" fmla="*/ 936587 h 2041182"/>
                    <a:gd name="connsiteX8" fmla="*/ 996091 w 1420463"/>
                    <a:gd name="connsiteY8" fmla="*/ 665925 h 2041182"/>
                    <a:gd name="connsiteX9" fmla="*/ 937570 w 1420463"/>
                    <a:gd name="connsiteY9" fmla="*/ 900011 h 2041182"/>
                    <a:gd name="connsiteX10" fmla="*/ 754691 w 1420463"/>
                    <a:gd name="connsiteY10" fmla="*/ 563512 h 2041182"/>
                    <a:gd name="connsiteX11" fmla="*/ 725429 w 1420463"/>
                    <a:gd name="connsiteY11" fmla="*/ 907326 h 2041182"/>
                    <a:gd name="connsiteX12" fmla="*/ 542549 w 1420463"/>
                    <a:gd name="connsiteY12" fmla="*/ 242 h 2041182"/>
                    <a:gd name="connsiteX13" fmla="*/ 472567 w 1420463"/>
                    <a:gd name="connsiteY13" fmla="*/ 1312361 h 2041182"/>
                    <a:gd name="connsiteX14" fmla="*/ 337723 w 1420463"/>
                    <a:gd name="connsiteY14" fmla="*/ 1258456 h 2041182"/>
                    <a:gd name="connsiteX15" fmla="*/ 0 w 1420463"/>
                    <a:gd name="connsiteY15" fmla="*/ 957779 h 2041182"/>
                    <a:gd name="connsiteX0" fmla="*/ 0 w 1420463"/>
                    <a:gd name="connsiteY0" fmla="*/ 957779 h 2041182"/>
                    <a:gd name="connsiteX1" fmla="*/ 140213 w 1420463"/>
                    <a:gd name="connsiteY1" fmla="*/ 1353553 h 2041182"/>
                    <a:gd name="connsiteX2" fmla="*/ 308463 w 1420463"/>
                    <a:gd name="connsiteY2" fmla="*/ 1711998 h 2041182"/>
                    <a:gd name="connsiteX3" fmla="*/ 703483 w 1420463"/>
                    <a:gd name="connsiteY3" fmla="*/ 2041182 h 2041182"/>
                    <a:gd name="connsiteX4" fmla="*/ 1310645 w 1420463"/>
                    <a:gd name="connsiteY4" fmla="*/ 2026552 h 2041182"/>
                    <a:gd name="connsiteX5" fmla="*/ 1420373 w 1420463"/>
                    <a:gd name="connsiteY5" fmla="*/ 1126782 h 2041182"/>
                    <a:gd name="connsiteX6" fmla="*/ 1237493 w 1420463"/>
                    <a:gd name="connsiteY6" fmla="*/ 739077 h 2041182"/>
                    <a:gd name="connsiteX7" fmla="*/ 1193602 w 1420463"/>
                    <a:gd name="connsiteY7" fmla="*/ 936587 h 2041182"/>
                    <a:gd name="connsiteX8" fmla="*/ 996091 w 1420463"/>
                    <a:gd name="connsiteY8" fmla="*/ 665925 h 2041182"/>
                    <a:gd name="connsiteX9" fmla="*/ 937570 w 1420463"/>
                    <a:gd name="connsiteY9" fmla="*/ 900011 h 2041182"/>
                    <a:gd name="connsiteX10" fmla="*/ 754691 w 1420463"/>
                    <a:gd name="connsiteY10" fmla="*/ 563512 h 2041182"/>
                    <a:gd name="connsiteX11" fmla="*/ 725429 w 1420463"/>
                    <a:gd name="connsiteY11" fmla="*/ 907326 h 2041182"/>
                    <a:gd name="connsiteX12" fmla="*/ 542549 w 1420463"/>
                    <a:gd name="connsiteY12" fmla="*/ 242 h 2041182"/>
                    <a:gd name="connsiteX13" fmla="*/ 472567 w 1420463"/>
                    <a:gd name="connsiteY13" fmla="*/ 1312361 h 2041182"/>
                    <a:gd name="connsiteX14" fmla="*/ 337723 w 1420463"/>
                    <a:gd name="connsiteY14" fmla="*/ 1258456 h 2041182"/>
                    <a:gd name="connsiteX15" fmla="*/ 0 w 1420463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38289 w 1421182"/>
                    <a:gd name="connsiteY9" fmla="*/ 900011 h 2041182"/>
                    <a:gd name="connsiteX10" fmla="*/ 755410 w 1421182"/>
                    <a:gd name="connsiteY10" fmla="*/ 563512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38289 w 1421182"/>
                    <a:gd name="connsiteY9" fmla="*/ 900011 h 2041182"/>
                    <a:gd name="connsiteX10" fmla="*/ 736384 w 1421182"/>
                    <a:gd name="connsiteY10" fmla="*/ 563512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38289 w 1421182"/>
                    <a:gd name="connsiteY9" fmla="*/ 900011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38289 w 1421182"/>
                    <a:gd name="connsiteY9" fmla="*/ 900011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38289 w 1421182"/>
                    <a:gd name="connsiteY9" fmla="*/ 900011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38289 w 1421182"/>
                    <a:gd name="connsiteY9" fmla="*/ 900011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96810 w 1421182"/>
                    <a:gd name="connsiteY8" fmla="*/ 665925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94321 w 1421182"/>
                    <a:gd name="connsiteY7" fmla="*/ 936587 h 2041182"/>
                    <a:gd name="connsiteX8" fmla="*/ 955588 w 1421182"/>
                    <a:gd name="connsiteY8" fmla="*/ 659583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78466 w 1421182"/>
                    <a:gd name="connsiteY7" fmla="*/ 927074 h 2041182"/>
                    <a:gd name="connsiteX8" fmla="*/ 955588 w 1421182"/>
                    <a:gd name="connsiteY8" fmla="*/ 659583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78466 w 1421182"/>
                    <a:gd name="connsiteY7" fmla="*/ 927074 h 2041182"/>
                    <a:gd name="connsiteX8" fmla="*/ 955588 w 1421182"/>
                    <a:gd name="connsiteY8" fmla="*/ 659583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78466 w 1421182"/>
                    <a:gd name="connsiteY7" fmla="*/ 927074 h 2041182"/>
                    <a:gd name="connsiteX8" fmla="*/ 955588 w 1421182"/>
                    <a:gd name="connsiteY8" fmla="*/ 618361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78466 w 1421182"/>
                    <a:gd name="connsiteY7" fmla="*/ 927074 h 2041182"/>
                    <a:gd name="connsiteX8" fmla="*/ 955588 w 1421182"/>
                    <a:gd name="connsiteY8" fmla="*/ 618361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238212 w 1421182"/>
                    <a:gd name="connsiteY6" fmla="*/ 739077 h 2041182"/>
                    <a:gd name="connsiteX7" fmla="*/ 1178466 w 1421182"/>
                    <a:gd name="connsiteY7" fmla="*/ 927074 h 2041182"/>
                    <a:gd name="connsiteX8" fmla="*/ 955588 w 1421182"/>
                    <a:gd name="connsiteY8" fmla="*/ 618361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87477 w 1421182"/>
                    <a:gd name="connsiteY6" fmla="*/ 691513 h 2041182"/>
                    <a:gd name="connsiteX7" fmla="*/ 1178466 w 1421182"/>
                    <a:gd name="connsiteY7" fmla="*/ 927074 h 2041182"/>
                    <a:gd name="connsiteX8" fmla="*/ 955588 w 1421182"/>
                    <a:gd name="connsiteY8" fmla="*/ 618361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87477 w 1421182"/>
                    <a:gd name="connsiteY6" fmla="*/ 691513 h 2041182"/>
                    <a:gd name="connsiteX7" fmla="*/ 1178466 w 1421182"/>
                    <a:gd name="connsiteY7" fmla="*/ 927074 h 2041182"/>
                    <a:gd name="connsiteX8" fmla="*/ 955588 w 1421182"/>
                    <a:gd name="connsiteY8" fmla="*/ 618361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87477 w 1421182"/>
                    <a:gd name="connsiteY6" fmla="*/ 691513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87477 w 1421182"/>
                    <a:gd name="connsiteY6" fmla="*/ 691513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87477 w 1421182"/>
                    <a:gd name="connsiteY6" fmla="*/ 691513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87477 w 1421182"/>
                    <a:gd name="connsiteY6" fmla="*/ 691513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6148 w 1421182"/>
                    <a:gd name="connsiteY11" fmla="*/ 907326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47802 w 1421182"/>
                    <a:gd name="connsiteY9" fmla="*/ 906353 h 2041182"/>
                    <a:gd name="connsiteX10" fmla="*/ 711016 w 1421182"/>
                    <a:gd name="connsiteY10" fmla="*/ 569854 h 2041182"/>
                    <a:gd name="connsiteX11" fmla="*/ 729319 w 1421182"/>
                    <a:gd name="connsiteY11" fmla="*/ 958061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57315 w 1421182"/>
                    <a:gd name="connsiteY9" fmla="*/ 944404 h 2041182"/>
                    <a:gd name="connsiteX10" fmla="*/ 711016 w 1421182"/>
                    <a:gd name="connsiteY10" fmla="*/ 569854 h 2041182"/>
                    <a:gd name="connsiteX11" fmla="*/ 729319 w 1421182"/>
                    <a:gd name="connsiteY11" fmla="*/ 958061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78466 w 1421182"/>
                    <a:gd name="connsiteY7" fmla="*/ 927074 h 2041182"/>
                    <a:gd name="connsiteX8" fmla="*/ 927050 w 1421182"/>
                    <a:gd name="connsiteY8" fmla="*/ 615190 h 2041182"/>
                    <a:gd name="connsiteX9" fmla="*/ 957315 w 1421182"/>
                    <a:gd name="connsiteY9" fmla="*/ 944404 h 2041182"/>
                    <a:gd name="connsiteX10" fmla="*/ 711016 w 1421182"/>
                    <a:gd name="connsiteY10" fmla="*/ 569854 h 2041182"/>
                    <a:gd name="connsiteX11" fmla="*/ 729319 w 1421182"/>
                    <a:gd name="connsiteY11" fmla="*/ 958061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68953 w 1421182"/>
                    <a:gd name="connsiteY7" fmla="*/ 968296 h 2041182"/>
                    <a:gd name="connsiteX8" fmla="*/ 927050 w 1421182"/>
                    <a:gd name="connsiteY8" fmla="*/ 615190 h 2041182"/>
                    <a:gd name="connsiteX9" fmla="*/ 957315 w 1421182"/>
                    <a:gd name="connsiteY9" fmla="*/ 944404 h 2041182"/>
                    <a:gd name="connsiteX10" fmla="*/ 711016 w 1421182"/>
                    <a:gd name="connsiteY10" fmla="*/ 569854 h 2041182"/>
                    <a:gd name="connsiteX11" fmla="*/ 729319 w 1421182"/>
                    <a:gd name="connsiteY11" fmla="*/ 958061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68953 w 1421182"/>
                    <a:gd name="connsiteY7" fmla="*/ 968296 h 2041182"/>
                    <a:gd name="connsiteX8" fmla="*/ 927050 w 1421182"/>
                    <a:gd name="connsiteY8" fmla="*/ 615190 h 2041182"/>
                    <a:gd name="connsiteX9" fmla="*/ 957315 w 1421182"/>
                    <a:gd name="connsiteY9" fmla="*/ 944404 h 2041182"/>
                    <a:gd name="connsiteX10" fmla="*/ 711016 w 1421182"/>
                    <a:gd name="connsiteY10" fmla="*/ 569854 h 2041182"/>
                    <a:gd name="connsiteX11" fmla="*/ 729319 w 1421182"/>
                    <a:gd name="connsiteY11" fmla="*/ 958061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62110 w 1421182"/>
                    <a:gd name="connsiteY6" fmla="*/ 682000 h 2041182"/>
                    <a:gd name="connsiteX7" fmla="*/ 1168953 w 1421182"/>
                    <a:gd name="connsiteY7" fmla="*/ 968296 h 2041182"/>
                    <a:gd name="connsiteX8" fmla="*/ 927050 w 1421182"/>
                    <a:gd name="connsiteY8" fmla="*/ 615190 h 2041182"/>
                    <a:gd name="connsiteX9" fmla="*/ 957315 w 1421182"/>
                    <a:gd name="connsiteY9" fmla="*/ 944404 h 2041182"/>
                    <a:gd name="connsiteX10" fmla="*/ 711016 w 1421182"/>
                    <a:gd name="connsiteY10" fmla="*/ 569854 h 2041182"/>
                    <a:gd name="connsiteX11" fmla="*/ 729319 w 1421182"/>
                    <a:gd name="connsiteY11" fmla="*/ 958061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779 h 2041182"/>
                    <a:gd name="connsiteX1" fmla="*/ 140932 w 1421182"/>
                    <a:gd name="connsiteY1" fmla="*/ 1353553 h 2041182"/>
                    <a:gd name="connsiteX2" fmla="*/ 309182 w 1421182"/>
                    <a:gd name="connsiteY2" fmla="*/ 1711998 h 2041182"/>
                    <a:gd name="connsiteX3" fmla="*/ 704202 w 1421182"/>
                    <a:gd name="connsiteY3" fmla="*/ 2041182 h 2041182"/>
                    <a:gd name="connsiteX4" fmla="*/ 1311364 w 1421182"/>
                    <a:gd name="connsiteY4" fmla="*/ 2026552 h 2041182"/>
                    <a:gd name="connsiteX5" fmla="*/ 1421092 w 1421182"/>
                    <a:gd name="connsiteY5" fmla="*/ 1126782 h 2041182"/>
                    <a:gd name="connsiteX6" fmla="*/ 1152597 w 1421182"/>
                    <a:gd name="connsiteY6" fmla="*/ 669316 h 2041182"/>
                    <a:gd name="connsiteX7" fmla="*/ 1168953 w 1421182"/>
                    <a:gd name="connsiteY7" fmla="*/ 968296 h 2041182"/>
                    <a:gd name="connsiteX8" fmla="*/ 927050 w 1421182"/>
                    <a:gd name="connsiteY8" fmla="*/ 615190 h 2041182"/>
                    <a:gd name="connsiteX9" fmla="*/ 957315 w 1421182"/>
                    <a:gd name="connsiteY9" fmla="*/ 944404 h 2041182"/>
                    <a:gd name="connsiteX10" fmla="*/ 711016 w 1421182"/>
                    <a:gd name="connsiteY10" fmla="*/ 569854 h 2041182"/>
                    <a:gd name="connsiteX11" fmla="*/ 729319 w 1421182"/>
                    <a:gd name="connsiteY11" fmla="*/ 958061 h 2041182"/>
                    <a:gd name="connsiteX12" fmla="*/ 543268 w 1421182"/>
                    <a:gd name="connsiteY12" fmla="*/ 242 h 2041182"/>
                    <a:gd name="connsiteX13" fmla="*/ 473286 w 1421182"/>
                    <a:gd name="connsiteY13" fmla="*/ 1312361 h 2041182"/>
                    <a:gd name="connsiteX14" fmla="*/ 338442 w 1421182"/>
                    <a:gd name="connsiteY14" fmla="*/ 1258456 h 2041182"/>
                    <a:gd name="connsiteX15" fmla="*/ 719 w 1421182"/>
                    <a:gd name="connsiteY15" fmla="*/ 957779 h 2041182"/>
                    <a:gd name="connsiteX0" fmla="*/ 719 w 1421182"/>
                    <a:gd name="connsiteY0" fmla="*/ 957537 h 2040940"/>
                    <a:gd name="connsiteX1" fmla="*/ 140932 w 1421182"/>
                    <a:gd name="connsiteY1" fmla="*/ 1353311 h 2040940"/>
                    <a:gd name="connsiteX2" fmla="*/ 309182 w 1421182"/>
                    <a:gd name="connsiteY2" fmla="*/ 1711756 h 2040940"/>
                    <a:gd name="connsiteX3" fmla="*/ 704202 w 1421182"/>
                    <a:gd name="connsiteY3" fmla="*/ 2040940 h 2040940"/>
                    <a:gd name="connsiteX4" fmla="*/ 1311364 w 1421182"/>
                    <a:gd name="connsiteY4" fmla="*/ 2026310 h 2040940"/>
                    <a:gd name="connsiteX5" fmla="*/ 1421092 w 1421182"/>
                    <a:gd name="connsiteY5" fmla="*/ 1126540 h 2040940"/>
                    <a:gd name="connsiteX6" fmla="*/ 1152597 w 1421182"/>
                    <a:gd name="connsiteY6" fmla="*/ 669074 h 2040940"/>
                    <a:gd name="connsiteX7" fmla="*/ 1168953 w 1421182"/>
                    <a:gd name="connsiteY7" fmla="*/ 968054 h 2040940"/>
                    <a:gd name="connsiteX8" fmla="*/ 927050 w 1421182"/>
                    <a:gd name="connsiteY8" fmla="*/ 614948 h 2040940"/>
                    <a:gd name="connsiteX9" fmla="*/ 957315 w 1421182"/>
                    <a:gd name="connsiteY9" fmla="*/ 944162 h 2040940"/>
                    <a:gd name="connsiteX10" fmla="*/ 711016 w 1421182"/>
                    <a:gd name="connsiteY10" fmla="*/ 569612 h 2040940"/>
                    <a:gd name="connsiteX11" fmla="*/ 729319 w 1421182"/>
                    <a:gd name="connsiteY11" fmla="*/ 957819 h 2040940"/>
                    <a:gd name="connsiteX12" fmla="*/ 543268 w 1421182"/>
                    <a:gd name="connsiteY12" fmla="*/ 0 h 2040940"/>
                    <a:gd name="connsiteX13" fmla="*/ 473286 w 1421182"/>
                    <a:gd name="connsiteY13" fmla="*/ 1312119 h 2040940"/>
                    <a:gd name="connsiteX14" fmla="*/ 338442 w 1421182"/>
                    <a:gd name="connsiteY14" fmla="*/ 1258214 h 2040940"/>
                    <a:gd name="connsiteX15" fmla="*/ 719 w 1421182"/>
                    <a:gd name="connsiteY15" fmla="*/ 957537 h 2040940"/>
                    <a:gd name="connsiteX0" fmla="*/ 719 w 1421182"/>
                    <a:gd name="connsiteY0" fmla="*/ 957545 h 2040948"/>
                    <a:gd name="connsiteX1" fmla="*/ 140932 w 1421182"/>
                    <a:gd name="connsiteY1" fmla="*/ 1353319 h 2040948"/>
                    <a:gd name="connsiteX2" fmla="*/ 309182 w 1421182"/>
                    <a:gd name="connsiteY2" fmla="*/ 1711764 h 2040948"/>
                    <a:gd name="connsiteX3" fmla="*/ 704202 w 1421182"/>
                    <a:gd name="connsiteY3" fmla="*/ 2040948 h 2040948"/>
                    <a:gd name="connsiteX4" fmla="*/ 1311364 w 1421182"/>
                    <a:gd name="connsiteY4" fmla="*/ 2026318 h 2040948"/>
                    <a:gd name="connsiteX5" fmla="*/ 1421092 w 1421182"/>
                    <a:gd name="connsiteY5" fmla="*/ 1126548 h 2040948"/>
                    <a:gd name="connsiteX6" fmla="*/ 1152597 w 1421182"/>
                    <a:gd name="connsiteY6" fmla="*/ 669082 h 2040948"/>
                    <a:gd name="connsiteX7" fmla="*/ 1168953 w 1421182"/>
                    <a:gd name="connsiteY7" fmla="*/ 968062 h 2040948"/>
                    <a:gd name="connsiteX8" fmla="*/ 927050 w 1421182"/>
                    <a:gd name="connsiteY8" fmla="*/ 614956 h 2040948"/>
                    <a:gd name="connsiteX9" fmla="*/ 957315 w 1421182"/>
                    <a:gd name="connsiteY9" fmla="*/ 944170 h 2040948"/>
                    <a:gd name="connsiteX10" fmla="*/ 711016 w 1421182"/>
                    <a:gd name="connsiteY10" fmla="*/ 569620 h 2040948"/>
                    <a:gd name="connsiteX11" fmla="*/ 729319 w 1421182"/>
                    <a:gd name="connsiteY11" fmla="*/ 957827 h 2040948"/>
                    <a:gd name="connsiteX12" fmla="*/ 543268 w 1421182"/>
                    <a:gd name="connsiteY12" fmla="*/ 8 h 2040948"/>
                    <a:gd name="connsiteX13" fmla="*/ 473286 w 1421182"/>
                    <a:gd name="connsiteY13" fmla="*/ 1312127 h 2040948"/>
                    <a:gd name="connsiteX14" fmla="*/ 338442 w 1421182"/>
                    <a:gd name="connsiteY14" fmla="*/ 1258222 h 2040948"/>
                    <a:gd name="connsiteX15" fmla="*/ 719 w 1421182"/>
                    <a:gd name="connsiteY15" fmla="*/ 957545 h 2040948"/>
                    <a:gd name="connsiteX0" fmla="*/ 719 w 1421182"/>
                    <a:gd name="connsiteY0" fmla="*/ 957545 h 2040948"/>
                    <a:gd name="connsiteX1" fmla="*/ 140932 w 1421182"/>
                    <a:gd name="connsiteY1" fmla="*/ 1353319 h 2040948"/>
                    <a:gd name="connsiteX2" fmla="*/ 309182 w 1421182"/>
                    <a:gd name="connsiteY2" fmla="*/ 1711764 h 2040948"/>
                    <a:gd name="connsiteX3" fmla="*/ 704202 w 1421182"/>
                    <a:gd name="connsiteY3" fmla="*/ 2040948 h 2040948"/>
                    <a:gd name="connsiteX4" fmla="*/ 1311364 w 1421182"/>
                    <a:gd name="connsiteY4" fmla="*/ 2026318 h 2040948"/>
                    <a:gd name="connsiteX5" fmla="*/ 1421092 w 1421182"/>
                    <a:gd name="connsiteY5" fmla="*/ 1126548 h 2040948"/>
                    <a:gd name="connsiteX6" fmla="*/ 1152597 w 1421182"/>
                    <a:gd name="connsiteY6" fmla="*/ 669082 h 2040948"/>
                    <a:gd name="connsiteX7" fmla="*/ 1168953 w 1421182"/>
                    <a:gd name="connsiteY7" fmla="*/ 968062 h 2040948"/>
                    <a:gd name="connsiteX8" fmla="*/ 927050 w 1421182"/>
                    <a:gd name="connsiteY8" fmla="*/ 614956 h 2040948"/>
                    <a:gd name="connsiteX9" fmla="*/ 957315 w 1421182"/>
                    <a:gd name="connsiteY9" fmla="*/ 944170 h 2040948"/>
                    <a:gd name="connsiteX10" fmla="*/ 711016 w 1421182"/>
                    <a:gd name="connsiteY10" fmla="*/ 569620 h 2040948"/>
                    <a:gd name="connsiteX11" fmla="*/ 729319 w 1421182"/>
                    <a:gd name="connsiteY11" fmla="*/ 957827 h 2040948"/>
                    <a:gd name="connsiteX12" fmla="*/ 543268 w 1421182"/>
                    <a:gd name="connsiteY12" fmla="*/ 8 h 2040948"/>
                    <a:gd name="connsiteX13" fmla="*/ 473286 w 1421182"/>
                    <a:gd name="connsiteY13" fmla="*/ 1312127 h 2040948"/>
                    <a:gd name="connsiteX14" fmla="*/ 338442 w 1421182"/>
                    <a:gd name="connsiteY14" fmla="*/ 1258222 h 2040948"/>
                    <a:gd name="connsiteX15" fmla="*/ 719 w 1421182"/>
                    <a:gd name="connsiteY15" fmla="*/ 957545 h 2040948"/>
                    <a:gd name="connsiteX0" fmla="*/ 719 w 1421182"/>
                    <a:gd name="connsiteY0" fmla="*/ 957545 h 2026318"/>
                    <a:gd name="connsiteX1" fmla="*/ 140932 w 1421182"/>
                    <a:gd name="connsiteY1" fmla="*/ 1353319 h 2026318"/>
                    <a:gd name="connsiteX2" fmla="*/ 309182 w 1421182"/>
                    <a:gd name="connsiteY2" fmla="*/ 1711764 h 2026318"/>
                    <a:gd name="connsiteX3" fmla="*/ 693290 w 1421182"/>
                    <a:gd name="connsiteY3" fmla="*/ 2019121 h 2026318"/>
                    <a:gd name="connsiteX4" fmla="*/ 1311364 w 1421182"/>
                    <a:gd name="connsiteY4" fmla="*/ 2026318 h 2026318"/>
                    <a:gd name="connsiteX5" fmla="*/ 1421092 w 1421182"/>
                    <a:gd name="connsiteY5" fmla="*/ 1126548 h 2026318"/>
                    <a:gd name="connsiteX6" fmla="*/ 1152597 w 1421182"/>
                    <a:gd name="connsiteY6" fmla="*/ 669082 h 2026318"/>
                    <a:gd name="connsiteX7" fmla="*/ 1168953 w 1421182"/>
                    <a:gd name="connsiteY7" fmla="*/ 968062 h 2026318"/>
                    <a:gd name="connsiteX8" fmla="*/ 927050 w 1421182"/>
                    <a:gd name="connsiteY8" fmla="*/ 614956 h 2026318"/>
                    <a:gd name="connsiteX9" fmla="*/ 957315 w 1421182"/>
                    <a:gd name="connsiteY9" fmla="*/ 944170 h 2026318"/>
                    <a:gd name="connsiteX10" fmla="*/ 711016 w 1421182"/>
                    <a:gd name="connsiteY10" fmla="*/ 569620 h 2026318"/>
                    <a:gd name="connsiteX11" fmla="*/ 729319 w 1421182"/>
                    <a:gd name="connsiteY11" fmla="*/ 957827 h 2026318"/>
                    <a:gd name="connsiteX12" fmla="*/ 543268 w 1421182"/>
                    <a:gd name="connsiteY12" fmla="*/ 8 h 2026318"/>
                    <a:gd name="connsiteX13" fmla="*/ 473286 w 1421182"/>
                    <a:gd name="connsiteY13" fmla="*/ 1312127 h 2026318"/>
                    <a:gd name="connsiteX14" fmla="*/ 338442 w 1421182"/>
                    <a:gd name="connsiteY14" fmla="*/ 1258222 h 2026318"/>
                    <a:gd name="connsiteX15" fmla="*/ 719 w 1421182"/>
                    <a:gd name="connsiteY15" fmla="*/ 957545 h 2026318"/>
                    <a:gd name="connsiteX0" fmla="*/ 719 w 1421182"/>
                    <a:gd name="connsiteY0" fmla="*/ 957545 h 2295953"/>
                    <a:gd name="connsiteX1" fmla="*/ 140932 w 1421182"/>
                    <a:gd name="connsiteY1" fmla="*/ 1353319 h 2295953"/>
                    <a:gd name="connsiteX2" fmla="*/ 309182 w 1421182"/>
                    <a:gd name="connsiteY2" fmla="*/ 1711764 h 2295953"/>
                    <a:gd name="connsiteX3" fmla="*/ 693290 w 1421182"/>
                    <a:gd name="connsiteY3" fmla="*/ 2019121 h 2295953"/>
                    <a:gd name="connsiteX4" fmla="*/ 722524 w 1421182"/>
                    <a:gd name="connsiteY4" fmla="*/ 2295953 h 2295953"/>
                    <a:gd name="connsiteX5" fmla="*/ 1311364 w 1421182"/>
                    <a:gd name="connsiteY5" fmla="*/ 2026318 h 2295953"/>
                    <a:gd name="connsiteX6" fmla="*/ 1421092 w 1421182"/>
                    <a:gd name="connsiteY6" fmla="*/ 1126548 h 2295953"/>
                    <a:gd name="connsiteX7" fmla="*/ 1152597 w 1421182"/>
                    <a:gd name="connsiteY7" fmla="*/ 669082 h 2295953"/>
                    <a:gd name="connsiteX8" fmla="*/ 1168953 w 1421182"/>
                    <a:gd name="connsiteY8" fmla="*/ 968062 h 2295953"/>
                    <a:gd name="connsiteX9" fmla="*/ 927050 w 1421182"/>
                    <a:gd name="connsiteY9" fmla="*/ 614956 h 2295953"/>
                    <a:gd name="connsiteX10" fmla="*/ 957315 w 1421182"/>
                    <a:gd name="connsiteY10" fmla="*/ 944170 h 2295953"/>
                    <a:gd name="connsiteX11" fmla="*/ 711016 w 1421182"/>
                    <a:gd name="connsiteY11" fmla="*/ 569620 h 2295953"/>
                    <a:gd name="connsiteX12" fmla="*/ 729319 w 1421182"/>
                    <a:gd name="connsiteY12" fmla="*/ 957827 h 2295953"/>
                    <a:gd name="connsiteX13" fmla="*/ 543268 w 1421182"/>
                    <a:gd name="connsiteY13" fmla="*/ 8 h 2295953"/>
                    <a:gd name="connsiteX14" fmla="*/ 473286 w 1421182"/>
                    <a:gd name="connsiteY14" fmla="*/ 1312127 h 2295953"/>
                    <a:gd name="connsiteX15" fmla="*/ 338442 w 1421182"/>
                    <a:gd name="connsiteY15" fmla="*/ 1258222 h 2295953"/>
                    <a:gd name="connsiteX16" fmla="*/ 719 w 1421182"/>
                    <a:gd name="connsiteY16" fmla="*/ 957545 h 2295953"/>
                    <a:gd name="connsiteX0" fmla="*/ 719 w 1421182"/>
                    <a:gd name="connsiteY0" fmla="*/ 957545 h 2317397"/>
                    <a:gd name="connsiteX1" fmla="*/ 140932 w 1421182"/>
                    <a:gd name="connsiteY1" fmla="*/ 1353319 h 2317397"/>
                    <a:gd name="connsiteX2" fmla="*/ 309182 w 1421182"/>
                    <a:gd name="connsiteY2" fmla="*/ 1711764 h 2317397"/>
                    <a:gd name="connsiteX3" fmla="*/ 693290 w 1421182"/>
                    <a:gd name="connsiteY3" fmla="*/ 2019121 h 2317397"/>
                    <a:gd name="connsiteX4" fmla="*/ 722524 w 1421182"/>
                    <a:gd name="connsiteY4" fmla="*/ 2295953 h 2317397"/>
                    <a:gd name="connsiteX5" fmla="*/ 1170733 w 1421182"/>
                    <a:gd name="connsiteY5" fmla="*/ 2300858 h 2317397"/>
                    <a:gd name="connsiteX6" fmla="*/ 1311364 w 1421182"/>
                    <a:gd name="connsiteY6" fmla="*/ 2026318 h 2317397"/>
                    <a:gd name="connsiteX7" fmla="*/ 1421092 w 1421182"/>
                    <a:gd name="connsiteY7" fmla="*/ 1126548 h 2317397"/>
                    <a:gd name="connsiteX8" fmla="*/ 1152597 w 1421182"/>
                    <a:gd name="connsiteY8" fmla="*/ 669082 h 2317397"/>
                    <a:gd name="connsiteX9" fmla="*/ 1168953 w 1421182"/>
                    <a:gd name="connsiteY9" fmla="*/ 968062 h 2317397"/>
                    <a:gd name="connsiteX10" fmla="*/ 927050 w 1421182"/>
                    <a:gd name="connsiteY10" fmla="*/ 614956 h 2317397"/>
                    <a:gd name="connsiteX11" fmla="*/ 957315 w 1421182"/>
                    <a:gd name="connsiteY11" fmla="*/ 944170 h 2317397"/>
                    <a:gd name="connsiteX12" fmla="*/ 711016 w 1421182"/>
                    <a:gd name="connsiteY12" fmla="*/ 569620 h 2317397"/>
                    <a:gd name="connsiteX13" fmla="*/ 729319 w 1421182"/>
                    <a:gd name="connsiteY13" fmla="*/ 957827 h 2317397"/>
                    <a:gd name="connsiteX14" fmla="*/ 543268 w 1421182"/>
                    <a:gd name="connsiteY14" fmla="*/ 8 h 2317397"/>
                    <a:gd name="connsiteX15" fmla="*/ 473286 w 1421182"/>
                    <a:gd name="connsiteY15" fmla="*/ 1312127 h 2317397"/>
                    <a:gd name="connsiteX16" fmla="*/ 338442 w 1421182"/>
                    <a:gd name="connsiteY16" fmla="*/ 1258222 h 2317397"/>
                    <a:gd name="connsiteX17" fmla="*/ 719 w 1421182"/>
                    <a:gd name="connsiteY17" fmla="*/ 957545 h 2317397"/>
                    <a:gd name="connsiteX0" fmla="*/ 719 w 1421182"/>
                    <a:gd name="connsiteY0" fmla="*/ 957545 h 2317397"/>
                    <a:gd name="connsiteX1" fmla="*/ 140932 w 1421182"/>
                    <a:gd name="connsiteY1" fmla="*/ 1353319 h 2317397"/>
                    <a:gd name="connsiteX2" fmla="*/ 309182 w 1421182"/>
                    <a:gd name="connsiteY2" fmla="*/ 1711764 h 2317397"/>
                    <a:gd name="connsiteX3" fmla="*/ 626141 w 1421182"/>
                    <a:gd name="connsiteY3" fmla="*/ 1985150 h 2317397"/>
                    <a:gd name="connsiteX4" fmla="*/ 722524 w 1421182"/>
                    <a:gd name="connsiteY4" fmla="*/ 2295953 h 2317397"/>
                    <a:gd name="connsiteX5" fmla="*/ 1170733 w 1421182"/>
                    <a:gd name="connsiteY5" fmla="*/ 2300858 h 2317397"/>
                    <a:gd name="connsiteX6" fmla="*/ 1311364 w 1421182"/>
                    <a:gd name="connsiteY6" fmla="*/ 2026318 h 2317397"/>
                    <a:gd name="connsiteX7" fmla="*/ 1421092 w 1421182"/>
                    <a:gd name="connsiteY7" fmla="*/ 1126548 h 2317397"/>
                    <a:gd name="connsiteX8" fmla="*/ 1152597 w 1421182"/>
                    <a:gd name="connsiteY8" fmla="*/ 669082 h 2317397"/>
                    <a:gd name="connsiteX9" fmla="*/ 1168953 w 1421182"/>
                    <a:gd name="connsiteY9" fmla="*/ 968062 h 2317397"/>
                    <a:gd name="connsiteX10" fmla="*/ 927050 w 1421182"/>
                    <a:gd name="connsiteY10" fmla="*/ 614956 h 2317397"/>
                    <a:gd name="connsiteX11" fmla="*/ 957315 w 1421182"/>
                    <a:gd name="connsiteY11" fmla="*/ 944170 h 2317397"/>
                    <a:gd name="connsiteX12" fmla="*/ 711016 w 1421182"/>
                    <a:gd name="connsiteY12" fmla="*/ 569620 h 2317397"/>
                    <a:gd name="connsiteX13" fmla="*/ 729319 w 1421182"/>
                    <a:gd name="connsiteY13" fmla="*/ 957827 h 2317397"/>
                    <a:gd name="connsiteX14" fmla="*/ 543268 w 1421182"/>
                    <a:gd name="connsiteY14" fmla="*/ 8 h 2317397"/>
                    <a:gd name="connsiteX15" fmla="*/ 473286 w 1421182"/>
                    <a:gd name="connsiteY15" fmla="*/ 1312127 h 2317397"/>
                    <a:gd name="connsiteX16" fmla="*/ 338442 w 1421182"/>
                    <a:gd name="connsiteY16" fmla="*/ 1258222 h 2317397"/>
                    <a:gd name="connsiteX17" fmla="*/ 719 w 1421182"/>
                    <a:gd name="connsiteY17" fmla="*/ 957545 h 2317397"/>
                    <a:gd name="connsiteX0" fmla="*/ 719 w 1421182"/>
                    <a:gd name="connsiteY0" fmla="*/ 957545 h 2314785"/>
                    <a:gd name="connsiteX1" fmla="*/ 140932 w 1421182"/>
                    <a:gd name="connsiteY1" fmla="*/ 1353319 h 2314785"/>
                    <a:gd name="connsiteX2" fmla="*/ 309182 w 1421182"/>
                    <a:gd name="connsiteY2" fmla="*/ 1711764 h 2314785"/>
                    <a:gd name="connsiteX3" fmla="*/ 626141 w 1421182"/>
                    <a:gd name="connsiteY3" fmla="*/ 1985150 h 2314785"/>
                    <a:gd name="connsiteX4" fmla="*/ 658780 w 1421182"/>
                    <a:gd name="connsiteY4" fmla="*/ 2266927 h 2314785"/>
                    <a:gd name="connsiteX5" fmla="*/ 1170733 w 1421182"/>
                    <a:gd name="connsiteY5" fmla="*/ 2300858 h 2314785"/>
                    <a:gd name="connsiteX6" fmla="*/ 1311364 w 1421182"/>
                    <a:gd name="connsiteY6" fmla="*/ 2026318 h 2314785"/>
                    <a:gd name="connsiteX7" fmla="*/ 1421092 w 1421182"/>
                    <a:gd name="connsiteY7" fmla="*/ 1126548 h 2314785"/>
                    <a:gd name="connsiteX8" fmla="*/ 1152597 w 1421182"/>
                    <a:gd name="connsiteY8" fmla="*/ 669082 h 2314785"/>
                    <a:gd name="connsiteX9" fmla="*/ 1168953 w 1421182"/>
                    <a:gd name="connsiteY9" fmla="*/ 968062 h 2314785"/>
                    <a:gd name="connsiteX10" fmla="*/ 927050 w 1421182"/>
                    <a:gd name="connsiteY10" fmla="*/ 614956 h 2314785"/>
                    <a:gd name="connsiteX11" fmla="*/ 957315 w 1421182"/>
                    <a:gd name="connsiteY11" fmla="*/ 944170 h 2314785"/>
                    <a:gd name="connsiteX12" fmla="*/ 711016 w 1421182"/>
                    <a:gd name="connsiteY12" fmla="*/ 569620 h 2314785"/>
                    <a:gd name="connsiteX13" fmla="*/ 729319 w 1421182"/>
                    <a:gd name="connsiteY13" fmla="*/ 957827 h 2314785"/>
                    <a:gd name="connsiteX14" fmla="*/ 543268 w 1421182"/>
                    <a:gd name="connsiteY14" fmla="*/ 8 h 2314785"/>
                    <a:gd name="connsiteX15" fmla="*/ 473286 w 1421182"/>
                    <a:gd name="connsiteY15" fmla="*/ 1312127 h 2314785"/>
                    <a:gd name="connsiteX16" fmla="*/ 338442 w 1421182"/>
                    <a:gd name="connsiteY16" fmla="*/ 1258222 h 2314785"/>
                    <a:gd name="connsiteX17" fmla="*/ 719 w 1421182"/>
                    <a:gd name="connsiteY17" fmla="*/ 957545 h 2314785"/>
                    <a:gd name="connsiteX0" fmla="*/ 719 w 1421182"/>
                    <a:gd name="connsiteY0" fmla="*/ 957545 h 2323891"/>
                    <a:gd name="connsiteX1" fmla="*/ 140932 w 1421182"/>
                    <a:gd name="connsiteY1" fmla="*/ 1353319 h 2323891"/>
                    <a:gd name="connsiteX2" fmla="*/ 309182 w 1421182"/>
                    <a:gd name="connsiteY2" fmla="*/ 1711764 h 2323891"/>
                    <a:gd name="connsiteX3" fmla="*/ 626141 w 1421182"/>
                    <a:gd name="connsiteY3" fmla="*/ 1985150 h 2323891"/>
                    <a:gd name="connsiteX4" fmla="*/ 658780 w 1421182"/>
                    <a:gd name="connsiteY4" fmla="*/ 2266927 h 2323891"/>
                    <a:gd name="connsiteX5" fmla="*/ 1170733 w 1421182"/>
                    <a:gd name="connsiteY5" fmla="*/ 2300858 h 2323891"/>
                    <a:gd name="connsiteX6" fmla="*/ 1311364 w 1421182"/>
                    <a:gd name="connsiteY6" fmla="*/ 2026318 h 2323891"/>
                    <a:gd name="connsiteX7" fmla="*/ 1421092 w 1421182"/>
                    <a:gd name="connsiteY7" fmla="*/ 1126548 h 2323891"/>
                    <a:gd name="connsiteX8" fmla="*/ 1152597 w 1421182"/>
                    <a:gd name="connsiteY8" fmla="*/ 669082 h 2323891"/>
                    <a:gd name="connsiteX9" fmla="*/ 1168953 w 1421182"/>
                    <a:gd name="connsiteY9" fmla="*/ 968062 h 2323891"/>
                    <a:gd name="connsiteX10" fmla="*/ 927050 w 1421182"/>
                    <a:gd name="connsiteY10" fmla="*/ 614956 h 2323891"/>
                    <a:gd name="connsiteX11" fmla="*/ 957315 w 1421182"/>
                    <a:gd name="connsiteY11" fmla="*/ 944170 h 2323891"/>
                    <a:gd name="connsiteX12" fmla="*/ 711016 w 1421182"/>
                    <a:gd name="connsiteY12" fmla="*/ 569620 h 2323891"/>
                    <a:gd name="connsiteX13" fmla="*/ 729319 w 1421182"/>
                    <a:gd name="connsiteY13" fmla="*/ 957827 h 2323891"/>
                    <a:gd name="connsiteX14" fmla="*/ 543268 w 1421182"/>
                    <a:gd name="connsiteY14" fmla="*/ 8 h 2323891"/>
                    <a:gd name="connsiteX15" fmla="*/ 473286 w 1421182"/>
                    <a:gd name="connsiteY15" fmla="*/ 1312127 h 2323891"/>
                    <a:gd name="connsiteX16" fmla="*/ 338442 w 1421182"/>
                    <a:gd name="connsiteY16" fmla="*/ 1258222 h 2323891"/>
                    <a:gd name="connsiteX17" fmla="*/ 719 w 1421182"/>
                    <a:gd name="connsiteY17" fmla="*/ 957545 h 2323891"/>
                    <a:gd name="connsiteX0" fmla="*/ 719 w 1421182"/>
                    <a:gd name="connsiteY0" fmla="*/ 957545 h 2358736"/>
                    <a:gd name="connsiteX1" fmla="*/ 140932 w 1421182"/>
                    <a:gd name="connsiteY1" fmla="*/ 1353319 h 2358736"/>
                    <a:gd name="connsiteX2" fmla="*/ 309182 w 1421182"/>
                    <a:gd name="connsiteY2" fmla="*/ 1711764 h 2358736"/>
                    <a:gd name="connsiteX3" fmla="*/ 626141 w 1421182"/>
                    <a:gd name="connsiteY3" fmla="*/ 1985150 h 2358736"/>
                    <a:gd name="connsiteX4" fmla="*/ 658780 w 1421182"/>
                    <a:gd name="connsiteY4" fmla="*/ 2266927 h 2358736"/>
                    <a:gd name="connsiteX5" fmla="*/ 1227989 w 1421182"/>
                    <a:gd name="connsiteY5" fmla="*/ 2341644 h 2358736"/>
                    <a:gd name="connsiteX6" fmla="*/ 1311364 w 1421182"/>
                    <a:gd name="connsiteY6" fmla="*/ 2026318 h 2358736"/>
                    <a:gd name="connsiteX7" fmla="*/ 1421092 w 1421182"/>
                    <a:gd name="connsiteY7" fmla="*/ 1126548 h 2358736"/>
                    <a:gd name="connsiteX8" fmla="*/ 1152597 w 1421182"/>
                    <a:gd name="connsiteY8" fmla="*/ 669082 h 2358736"/>
                    <a:gd name="connsiteX9" fmla="*/ 1168953 w 1421182"/>
                    <a:gd name="connsiteY9" fmla="*/ 968062 h 2358736"/>
                    <a:gd name="connsiteX10" fmla="*/ 927050 w 1421182"/>
                    <a:gd name="connsiteY10" fmla="*/ 614956 h 2358736"/>
                    <a:gd name="connsiteX11" fmla="*/ 957315 w 1421182"/>
                    <a:gd name="connsiteY11" fmla="*/ 944170 h 2358736"/>
                    <a:gd name="connsiteX12" fmla="*/ 711016 w 1421182"/>
                    <a:gd name="connsiteY12" fmla="*/ 569620 h 2358736"/>
                    <a:gd name="connsiteX13" fmla="*/ 729319 w 1421182"/>
                    <a:gd name="connsiteY13" fmla="*/ 957827 h 2358736"/>
                    <a:gd name="connsiteX14" fmla="*/ 543268 w 1421182"/>
                    <a:gd name="connsiteY14" fmla="*/ 8 h 2358736"/>
                    <a:gd name="connsiteX15" fmla="*/ 473286 w 1421182"/>
                    <a:gd name="connsiteY15" fmla="*/ 1312127 h 2358736"/>
                    <a:gd name="connsiteX16" fmla="*/ 338442 w 1421182"/>
                    <a:gd name="connsiteY16" fmla="*/ 1258222 h 2358736"/>
                    <a:gd name="connsiteX17" fmla="*/ 719 w 1421182"/>
                    <a:gd name="connsiteY17" fmla="*/ 957545 h 2358736"/>
                    <a:gd name="connsiteX0" fmla="*/ 719 w 1421182"/>
                    <a:gd name="connsiteY0" fmla="*/ 957545 h 2341644"/>
                    <a:gd name="connsiteX1" fmla="*/ 140932 w 1421182"/>
                    <a:gd name="connsiteY1" fmla="*/ 1353319 h 2341644"/>
                    <a:gd name="connsiteX2" fmla="*/ 309182 w 1421182"/>
                    <a:gd name="connsiteY2" fmla="*/ 1711764 h 2341644"/>
                    <a:gd name="connsiteX3" fmla="*/ 626141 w 1421182"/>
                    <a:gd name="connsiteY3" fmla="*/ 1985150 h 2341644"/>
                    <a:gd name="connsiteX4" fmla="*/ 658780 w 1421182"/>
                    <a:gd name="connsiteY4" fmla="*/ 2266927 h 2341644"/>
                    <a:gd name="connsiteX5" fmla="*/ 1227989 w 1421182"/>
                    <a:gd name="connsiteY5" fmla="*/ 2341644 h 2341644"/>
                    <a:gd name="connsiteX6" fmla="*/ 1311364 w 1421182"/>
                    <a:gd name="connsiteY6" fmla="*/ 2026318 h 2341644"/>
                    <a:gd name="connsiteX7" fmla="*/ 1421092 w 1421182"/>
                    <a:gd name="connsiteY7" fmla="*/ 1126548 h 2341644"/>
                    <a:gd name="connsiteX8" fmla="*/ 1152597 w 1421182"/>
                    <a:gd name="connsiteY8" fmla="*/ 669082 h 2341644"/>
                    <a:gd name="connsiteX9" fmla="*/ 1168953 w 1421182"/>
                    <a:gd name="connsiteY9" fmla="*/ 968062 h 2341644"/>
                    <a:gd name="connsiteX10" fmla="*/ 927050 w 1421182"/>
                    <a:gd name="connsiteY10" fmla="*/ 614956 h 2341644"/>
                    <a:gd name="connsiteX11" fmla="*/ 957315 w 1421182"/>
                    <a:gd name="connsiteY11" fmla="*/ 944170 h 2341644"/>
                    <a:gd name="connsiteX12" fmla="*/ 711016 w 1421182"/>
                    <a:gd name="connsiteY12" fmla="*/ 569620 h 2341644"/>
                    <a:gd name="connsiteX13" fmla="*/ 729319 w 1421182"/>
                    <a:gd name="connsiteY13" fmla="*/ 957827 h 2341644"/>
                    <a:gd name="connsiteX14" fmla="*/ 543268 w 1421182"/>
                    <a:gd name="connsiteY14" fmla="*/ 8 h 2341644"/>
                    <a:gd name="connsiteX15" fmla="*/ 473286 w 1421182"/>
                    <a:gd name="connsiteY15" fmla="*/ 1312127 h 2341644"/>
                    <a:gd name="connsiteX16" fmla="*/ 338442 w 1421182"/>
                    <a:gd name="connsiteY16" fmla="*/ 1258222 h 2341644"/>
                    <a:gd name="connsiteX17" fmla="*/ 719 w 1421182"/>
                    <a:gd name="connsiteY17" fmla="*/ 957545 h 2341644"/>
                    <a:gd name="connsiteX0" fmla="*/ 719 w 1421092"/>
                    <a:gd name="connsiteY0" fmla="*/ 957545 h 2341644"/>
                    <a:gd name="connsiteX1" fmla="*/ 140932 w 1421092"/>
                    <a:gd name="connsiteY1" fmla="*/ 1353319 h 2341644"/>
                    <a:gd name="connsiteX2" fmla="*/ 309182 w 1421092"/>
                    <a:gd name="connsiteY2" fmla="*/ 1711764 h 2341644"/>
                    <a:gd name="connsiteX3" fmla="*/ 626141 w 1421092"/>
                    <a:gd name="connsiteY3" fmla="*/ 1985150 h 2341644"/>
                    <a:gd name="connsiteX4" fmla="*/ 658780 w 1421092"/>
                    <a:gd name="connsiteY4" fmla="*/ 2266927 h 2341644"/>
                    <a:gd name="connsiteX5" fmla="*/ 1227989 w 1421092"/>
                    <a:gd name="connsiteY5" fmla="*/ 2341644 h 2341644"/>
                    <a:gd name="connsiteX6" fmla="*/ 1262460 w 1421092"/>
                    <a:gd name="connsiteY6" fmla="*/ 1987074 h 2341644"/>
                    <a:gd name="connsiteX7" fmla="*/ 1421092 w 1421092"/>
                    <a:gd name="connsiteY7" fmla="*/ 1126548 h 2341644"/>
                    <a:gd name="connsiteX8" fmla="*/ 1152597 w 1421092"/>
                    <a:gd name="connsiteY8" fmla="*/ 669082 h 2341644"/>
                    <a:gd name="connsiteX9" fmla="*/ 1168953 w 1421092"/>
                    <a:gd name="connsiteY9" fmla="*/ 968062 h 2341644"/>
                    <a:gd name="connsiteX10" fmla="*/ 927050 w 1421092"/>
                    <a:gd name="connsiteY10" fmla="*/ 614956 h 2341644"/>
                    <a:gd name="connsiteX11" fmla="*/ 957315 w 1421092"/>
                    <a:gd name="connsiteY11" fmla="*/ 944170 h 2341644"/>
                    <a:gd name="connsiteX12" fmla="*/ 711016 w 1421092"/>
                    <a:gd name="connsiteY12" fmla="*/ 569620 h 2341644"/>
                    <a:gd name="connsiteX13" fmla="*/ 729319 w 1421092"/>
                    <a:gd name="connsiteY13" fmla="*/ 957827 h 2341644"/>
                    <a:gd name="connsiteX14" fmla="*/ 543268 w 1421092"/>
                    <a:gd name="connsiteY14" fmla="*/ 8 h 2341644"/>
                    <a:gd name="connsiteX15" fmla="*/ 473286 w 1421092"/>
                    <a:gd name="connsiteY15" fmla="*/ 1312127 h 2341644"/>
                    <a:gd name="connsiteX16" fmla="*/ 338442 w 1421092"/>
                    <a:gd name="connsiteY16" fmla="*/ 1258222 h 2341644"/>
                    <a:gd name="connsiteX17" fmla="*/ 719 w 1421092"/>
                    <a:gd name="connsiteY17" fmla="*/ 957545 h 2341644"/>
                    <a:gd name="connsiteX0" fmla="*/ 719 w 1421109"/>
                    <a:gd name="connsiteY0" fmla="*/ 957545 h 2341644"/>
                    <a:gd name="connsiteX1" fmla="*/ 140932 w 1421109"/>
                    <a:gd name="connsiteY1" fmla="*/ 1353319 h 2341644"/>
                    <a:gd name="connsiteX2" fmla="*/ 309182 w 1421109"/>
                    <a:gd name="connsiteY2" fmla="*/ 1711764 h 2341644"/>
                    <a:gd name="connsiteX3" fmla="*/ 626141 w 1421109"/>
                    <a:gd name="connsiteY3" fmla="*/ 1985150 h 2341644"/>
                    <a:gd name="connsiteX4" fmla="*/ 658780 w 1421109"/>
                    <a:gd name="connsiteY4" fmla="*/ 2266927 h 2341644"/>
                    <a:gd name="connsiteX5" fmla="*/ 1227989 w 1421109"/>
                    <a:gd name="connsiteY5" fmla="*/ 2341644 h 2341644"/>
                    <a:gd name="connsiteX6" fmla="*/ 1262460 w 1421109"/>
                    <a:gd name="connsiteY6" fmla="*/ 1987074 h 2341644"/>
                    <a:gd name="connsiteX7" fmla="*/ 1421092 w 1421109"/>
                    <a:gd name="connsiteY7" fmla="*/ 1126548 h 2341644"/>
                    <a:gd name="connsiteX8" fmla="*/ 1152597 w 1421109"/>
                    <a:gd name="connsiteY8" fmla="*/ 669082 h 2341644"/>
                    <a:gd name="connsiteX9" fmla="*/ 1168953 w 1421109"/>
                    <a:gd name="connsiteY9" fmla="*/ 968062 h 2341644"/>
                    <a:gd name="connsiteX10" fmla="*/ 927050 w 1421109"/>
                    <a:gd name="connsiteY10" fmla="*/ 614956 h 2341644"/>
                    <a:gd name="connsiteX11" fmla="*/ 957315 w 1421109"/>
                    <a:gd name="connsiteY11" fmla="*/ 944170 h 2341644"/>
                    <a:gd name="connsiteX12" fmla="*/ 711016 w 1421109"/>
                    <a:gd name="connsiteY12" fmla="*/ 569620 h 2341644"/>
                    <a:gd name="connsiteX13" fmla="*/ 729319 w 1421109"/>
                    <a:gd name="connsiteY13" fmla="*/ 957827 h 2341644"/>
                    <a:gd name="connsiteX14" fmla="*/ 543268 w 1421109"/>
                    <a:gd name="connsiteY14" fmla="*/ 8 h 2341644"/>
                    <a:gd name="connsiteX15" fmla="*/ 473286 w 1421109"/>
                    <a:gd name="connsiteY15" fmla="*/ 1312127 h 2341644"/>
                    <a:gd name="connsiteX16" fmla="*/ 338442 w 1421109"/>
                    <a:gd name="connsiteY16" fmla="*/ 1258222 h 2341644"/>
                    <a:gd name="connsiteX17" fmla="*/ 719 w 1421109"/>
                    <a:gd name="connsiteY17" fmla="*/ 957545 h 2341644"/>
                    <a:gd name="connsiteX0" fmla="*/ 719 w 1421109"/>
                    <a:gd name="connsiteY0" fmla="*/ 957545 h 2341644"/>
                    <a:gd name="connsiteX1" fmla="*/ 140932 w 1421109"/>
                    <a:gd name="connsiteY1" fmla="*/ 1353319 h 2341644"/>
                    <a:gd name="connsiteX2" fmla="*/ 309182 w 1421109"/>
                    <a:gd name="connsiteY2" fmla="*/ 1711764 h 2341644"/>
                    <a:gd name="connsiteX3" fmla="*/ 626141 w 1421109"/>
                    <a:gd name="connsiteY3" fmla="*/ 1985150 h 2341644"/>
                    <a:gd name="connsiteX4" fmla="*/ 658780 w 1421109"/>
                    <a:gd name="connsiteY4" fmla="*/ 2266927 h 2341644"/>
                    <a:gd name="connsiteX5" fmla="*/ 1227989 w 1421109"/>
                    <a:gd name="connsiteY5" fmla="*/ 2341644 h 2341644"/>
                    <a:gd name="connsiteX6" fmla="*/ 1262460 w 1421109"/>
                    <a:gd name="connsiteY6" fmla="*/ 1987074 h 2341644"/>
                    <a:gd name="connsiteX7" fmla="*/ 1421092 w 1421109"/>
                    <a:gd name="connsiteY7" fmla="*/ 1126548 h 2341644"/>
                    <a:gd name="connsiteX8" fmla="*/ 1152597 w 1421109"/>
                    <a:gd name="connsiteY8" fmla="*/ 669082 h 2341644"/>
                    <a:gd name="connsiteX9" fmla="*/ 1168953 w 1421109"/>
                    <a:gd name="connsiteY9" fmla="*/ 968062 h 2341644"/>
                    <a:gd name="connsiteX10" fmla="*/ 927050 w 1421109"/>
                    <a:gd name="connsiteY10" fmla="*/ 614956 h 2341644"/>
                    <a:gd name="connsiteX11" fmla="*/ 957315 w 1421109"/>
                    <a:gd name="connsiteY11" fmla="*/ 944170 h 2341644"/>
                    <a:gd name="connsiteX12" fmla="*/ 711016 w 1421109"/>
                    <a:gd name="connsiteY12" fmla="*/ 569620 h 2341644"/>
                    <a:gd name="connsiteX13" fmla="*/ 729319 w 1421109"/>
                    <a:gd name="connsiteY13" fmla="*/ 957827 h 2341644"/>
                    <a:gd name="connsiteX14" fmla="*/ 543268 w 1421109"/>
                    <a:gd name="connsiteY14" fmla="*/ 8 h 2341644"/>
                    <a:gd name="connsiteX15" fmla="*/ 473286 w 1421109"/>
                    <a:gd name="connsiteY15" fmla="*/ 1312127 h 2341644"/>
                    <a:gd name="connsiteX16" fmla="*/ 338442 w 1421109"/>
                    <a:gd name="connsiteY16" fmla="*/ 1258222 h 2341644"/>
                    <a:gd name="connsiteX17" fmla="*/ 719 w 1421109"/>
                    <a:gd name="connsiteY17" fmla="*/ 957545 h 2341644"/>
                    <a:gd name="connsiteX0" fmla="*/ 719 w 1421109"/>
                    <a:gd name="connsiteY0" fmla="*/ 957545 h 2341644"/>
                    <a:gd name="connsiteX1" fmla="*/ 140932 w 1421109"/>
                    <a:gd name="connsiteY1" fmla="*/ 1353319 h 2341644"/>
                    <a:gd name="connsiteX2" fmla="*/ 309182 w 1421109"/>
                    <a:gd name="connsiteY2" fmla="*/ 1711764 h 2341644"/>
                    <a:gd name="connsiteX3" fmla="*/ 626141 w 1421109"/>
                    <a:gd name="connsiteY3" fmla="*/ 1985150 h 2341644"/>
                    <a:gd name="connsiteX4" fmla="*/ 622941 w 1421109"/>
                    <a:gd name="connsiteY4" fmla="*/ 2320778 h 2341644"/>
                    <a:gd name="connsiteX5" fmla="*/ 1227989 w 1421109"/>
                    <a:gd name="connsiteY5" fmla="*/ 2341644 h 2341644"/>
                    <a:gd name="connsiteX6" fmla="*/ 1262460 w 1421109"/>
                    <a:gd name="connsiteY6" fmla="*/ 1987074 h 2341644"/>
                    <a:gd name="connsiteX7" fmla="*/ 1421092 w 1421109"/>
                    <a:gd name="connsiteY7" fmla="*/ 1126548 h 2341644"/>
                    <a:gd name="connsiteX8" fmla="*/ 1152597 w 1421109"/>
                    <a:gd name="connsiteY8" fmla="*/ 669082 h 2341644"/>
                    <a:gd name="connsiteX9" fmla="*/ 1168953 w 1421109"/>
                    <a:gd name="connsiteY9" fmla="*/ 968062 h 2341644"/>
                    <a:gd name="connsiteX10" fmla="*/ 927050 w 1421109"/>
                    <a:gd name="connsiteY10" fmla="*/ 614956 h 2341644"/>
                    <a:gd name="connsiteX11" fmla="*/ 957315 w 1421109"/>
                    <a:gd name="connsiteY11" fmla="*/ 944170 h 2341644"/>
                    <a:gd name="connsiteX12" fmla="*/ 711016 w 1421109"/>
                    <a:gd name="connsiteY12" fmla="*/ 569620 h 2341644"/>
                    <a:gd name="connsiteX13" fmla="*/ 729319 w 1421109"/>
                    <a:gd name="connsiteY13" fmla="*/ 957827 h 2341644"/>
                    <a:gd name="connsiteX14" fmla="*/ 543268 w 1421109"/>
                    <a:gd name="connsiteY14" fmla="*/ 8 h 2341644"/>
                    <a:gd name="connsiteX15" fmla="*/ 473286 w 1421109"/>
                    <a:gd name="connsiteY15" fmla="*/ 1312127 h 2341644"/>
                    <a:gd name="connsiteX16" fmla="*/ 338442 w 1421109"/>
                    <a:gd name="connsiteY16" fmla="*/ 1258222 h 2341644"/>
                    <a:gd name="connsiteX17" fmla="*/ 719 w 1421109"/>
                    <a:gd name="connsiteY17" fmla="*/ 957545 h 2341644"/>
                    <a:gd name="connsiteX0" fmla="*/ 719 w 1421109"/>
                    <a:gd name="connsiteY0" fmla="*/ 957545 h 2341644"/>
                    <a:gd name="connsiteX1" fmla="*/ 140932 w 1421109"/>
                    <a:gd name="connsiteY1" fmla="*/ 1353319 h 2341644"/>
                    <a:gd name="connsiteX2" fmla="*/ 309182 w 1421109"/>
                    <a:gd name="connsiteY2" fmla="*/ 1711764 h 2341644"/>
                    <a:gd name="connsiteX3" fmla="*/ 548773 w 1421109"/>
                    <a:gd name="connsiteY3" fmla="*/ 1936338 h 2341644"/>
                    <a:gd name="connsiteX4" fmla="*/ 622941 w 1421109"/>
                    <a:gd name="connsiteY4" fmla="*/ 2320778 h 2341644"/>
                    <a:gd name="connsiteX5" fmla="*/ 1227989 w 1421109"/>
                    <a:gd name="connsiteY5" fmla="*/ 2341644 h 2341644"/>
                    <a:gd name="connsiteX6" fmla="*/ 1262460 w 1421109"/>
                    <a:gd name="connsiteY6" fmla="*/ 1987074 h 2341644"/>
                    <a:gd name="connsiteX7" fmla="*/ 1421092 w 1421109"/>
                    <a:gd name="connsiteY7" fmla="*/ 1126548 h 2341644"/>
                    <a:gd name="connsiteX8" fmla="*/ 1152597 w 1421109"/>
                    <a:gd name="connsiteY8" fmla="*/ 669082 h 2341644"/>
                    <a:gd name="connsiteX9" fmla="*/ 1168953 w 1421109"/>
                    <a:gd name="connsiteY9" fmla="*/ 968062 h 2341644"/>
                    <a:gd name="connsiteX10" fmla="*/ 927050 w 1421109"/>
                    <a:gd name="connsiteY10" fmla="*/ 614956 h 2341644"/>
                    <a:gd name="connsiteX11" fmla="*/ 957315 w 1421109"/>
                    <a:gd name="connsiteY11" fmla="*/ 944170 h 2341644"/>
                    <a:gd name="connsiteX12" fmla="*/ 711016 w 1421109"/>
                    <a:gd name="connsiteY12" fmla="*/ 569620 h 2341644"/>
                    <a:gd name="connsiteX13" fmla="*/ 729319 w 1421109"/>
                    <a:gd name="connsiteY13" fmla="*/ 957827 h 2341644"/>
                    <a:gd name="connsiteX14" fmla="*/ 543268 w 1421109"/>
                    <a:gd name="connsiteY14" fmla="*/ 8 h 2341644"/>
                    <a:gd name="connsiteX15" fmla="*/ 473286 w 1421109"/>
                    <a:gd name="connsiteY15" fmla="*/ 1312127 h 2341644"/>
                    <a:gd name="connsiteX16" fmla="*/ 338442 w 1421109"/>
                    <a:gd name="connsiteY16" fmla="*/ 1258222 h 2341644"/>
                    <a:gd name="connsiteX17" fmla="*/ 719 w 1421109"/>
                    <a:gd name="connsiteY17" fmla="*/ 957545 h 2341644"/>
                    <a:gd name="connsiteX0" fmla="*/ 719 w 1421109"/>
                    <a:gd name="connsiteY0" fmla="*/ 957545 h 2341644"/>
                    <a:gd name="connsiteX1" fmla="*/ 140932 w 1421109"/>
                    <a:gd name="connsiteY1" fmla="*/ 1353319 h 2341644"/>
                    <a:gd name="connsiteX2" fmla="*/ 309182 w 1421109"/>
                    <a:gd name="connsiteY2" fmla="*/ 1711764 h 2341644"/>
                    <a:gd name="connsiteX3" fmla="*/ 548773 w 1421109"/>
                    <a:gd name="connsiteY3" fmla="*/ 1936338 h 2341644"/>
                    <a:gd name="connsiteX4" fmla="*/ 557331 w 1421109"/>
                    <a:gd name="connsiteY4" fmla="*/ 2278453 h 2341644"/>
                    <a:gd name="connsiteX5" fmla="*/ 1227989 w 1421109"/>
                    <a:gd name="connsiteY5" fmla="*/ 2341644 h 2341644"/>
                    <a:gd name="connsiteX6" fmla="*/ 1262460 w 1421109"/>
                    <a:gd name="connsiteY6" fmla="*/ 1987074 h 2341644"/>
                    <a:gd name="connsiteX7" fmla="*/ 1421092 w 1421109"/>
                    <a:gd name="connsiteY7" fmla="*/ 1126548 h 2341644"/>
                    <a:gd name="connsiteX8" fmla="*/ 1152597 w 1421109"/>
                    <a:gd name="connsiteY8" fmla="*/ 669082 h 2341644"/>
                    <a:gd name="connsiteX9" fmla="*/ 1168953 w 1421109"/>
                    <a:gd name="connsiteY9" fmla="*/ 968062 h 2341644"/>
                    <a:gd name="connsiteX10" fmla="*/ 927050 w 1421109"/>
                    <a:gd name="connsiteY10" fmla="*/ 614956 h 2341644"/>
                    <a:gd name="connsiteX11" fmla="*/ 957315 w 1421109"/>
                    <a:gd name="connsiteY11" fmla="*/ 944170 h 2341644"/>
                    <a:gd name="connsiteX12" fmla="*/ 711016 w 1421109"/>
                    <a:gd name="connsiteY12" fmla="*/ 569620 h 2341644"/>
                    <a:gd name="connsiteX13" fmla="*/ 729319 w 1421109"/>
                    <a:gd name="connsiteY13" fmla="*/ 957827 h 2341644"/>
                    <a:gd name="connsiteX14" fmla="*/ 543268 w 1421109"/>
                    <a:gd name="connsiteY14" fmla="*/ 8 h 2341644"/>
                    <a:gd name="connsiteX15" fmla="*/ 473286 w 1421109"/>
                    <a:gd name="connsiteY15" fmla="*/ 1312127 h 2341644"/>
                    <a:gd name="connsiteX16" fmla="*/ 338442 w 1421109"/>
                    <a:gd name="connsiteY16" fmla="*/ 1258222 h 2341644"/>
                    <a:gd name="connsiteX17" fmla="*/ 719 w 1421109"/>
                    <a:gd name="connsiteY17" fmla="*/ 957545 h 2341644"/>
                    <a:gd name="connsiteX0" fmla="*/ 719 w 1421109"/>
                    <a:gd name="connsiteY0" fmla="*/ 957545 h 2341644"/>
                    <a:gd name="connsiteX1" fmla="*/ 140932 w 1421109"/>
                    <a:gd name="connsiteY1" fmla="*/ 1353319 h 2341644"/>
                    <a:gd name="connsiteX2" fmla="*/ 309182 w 1421109"/>
                    <a:gd name="connsiteY2" fmla="*/ 1711764 h 2341644"/>
                    <a:gd name="connsiteX3" fmla="*/ 548773 w 1421109"/>
                    <a:gd name="connsiteY3" fmla="*/ 1936338 h 2341644"/>
                    <a:gd name="connsiteX4" fmla="*/ 601148 w 1421109"/>
                    <a:gd name="connsiteY4" fmla="*/ 2297232 h 2341644"/>
                    <a:gd name="connsiteX5" fmla="*/ 1227989 w 1421109"/>
                    <a:gd name="connsiteY5" fmla="*/ 2341644 h 2341644"/>
                    <a:gd name="connsiteX6" fmla="*/ 1262460 w 1421109"/>
                    <a:gd name="connsiteY6" fmla="*/ 1987074 h 2341644"/>
                    <a:gd name="connsiteX7" fmla="*/ 1421092 w 1421109"/>
                    <a:gd name="connsiteY7" fmla="*/ 1126548 h 2341644"/>
                    <a:gd name="connsiteX8" fmla="*/ 1152597 w 1421109"/>
                    <a:gd name="connsiteY8" fmla="*/ 669082 h 2341644"/>
                    <a:gd name="connsiteX9" fmla="*/ 1168953 w 1421109"/>
                    <a:gd name="connsiteY9" fmla="*/ 968062 h 2341644"/>
                    <a:gd name="connsiteX10" fmla="*/ 927050 w 1421109"/>
                    <a:gd name="connsiteY10" fmla="*/ 614956 h 2341644"/>
                    <a:gd name="connsiteX11" fmla="*/ 957315 w 1421109"/>
                    <a:gd name="connsiteY11" fmla="*/ 944170 h 2341644"/>
                    <a:gd name="connsiteX12" fmla="*/ 711016 w 1421109"/>
                    <a:gd name="connsiteY12" fmla="*/ 569620 h 2341644"/>
                    <a:gd name="connsiteX13" fmla="*/ 729319 w 1421109"/>
                    <a:gd name="connsiteY13" fmla="*/ 957827 h 2341644"/>
                    <a:gd name="connsiteX14" fmla="*/ 543268 w 1421109"/>
                    <a:gd name="connsiteY14" fmla="*/ 8 h 2341644"/>
                    <a:gd name="connsiteX15" fmla="*/ 473286 w 1421109"/>
                    <a:gd name="connsiteY15" fmla="*/ 1312127 h 2341644"/>
                    <a:gd name="connsiteX16" fmla="*/ 338442 w 1421109"/>
                    <a:gd name="connsiteY16" fmla="*/ 1258222 h 2341644"/>
                    <a:gd name="connsiteX17" fmla="*/ 719 w 1421109"/>
                    <a:gd name="connsiteY17" fmla="*/ 957545 h 2341644"/>
                    <a:gd name="connsiteX0" fmla="*/ 719 w 1421109"/>
                    <a:gd name="connsiteY0" fmla="*/ 957545 h 2310754"/>
                    <a:gd name="connsiteX1" fmla="*/ 140932 w 1421109"/>
                    <a:gd name="connsiteY1" fmla="*/ 1353319 h 2310754"/>
                    <a:gd name="connsiteX2" fmla="*/ 309182 w 1421109"/>
                    <a:gd name="connsiteY2" fmla="*/ 1711764 h 2310754"/>
                    <a:gd name="connsiteX3" fmla="*/ 548773 w 1421109"/>
                    <a:gd name="connsiteY3" fmla="*/ 1936338 h 2310754"/>
                    <a:gd name="connsiteX4" fmla="*/ 601148 w 1421109"/>
                    <a:gd name="connsiteY4" fmla="*/ 2297232 h 2310754"/>
                    <a:gd name="connsiteX5" fmla="*/ 1253027 w 1421109"/>
                    <a:gd name="connsiteY5" fmla="*/ 2310347 h 2310754"/>
                    <a:gd name="connsiteX6" fmla="*/ 1262460 w 1421109"/>
                    <a:gd name="connsiteY6" fmla="*/ 1987074 h 2310754"/>
                    <a:gd name="connsiteX7" fmla="*/ 1421092 w 1421109"/>
                    <a:gd name="connsiteY7" fmla="*/ 1126548 h 2310754"/>
                    <a:gd name="connsiteX8" fmla="*/ 1152597 w 1421109"/>
                    <a:gd name="connsiteY8" fmla="*/ 669082 h 2310754"/>
                    <a:gd name="connsiteX9" fmla="*/ 1168953 w 1421109"/>
                    <a:gd name="connsiteY9" fmla="*/ 968062 h 2310754"/>
                    <a:gd name="connsiteX10" fmla="*/ 927050 w 1421109"/>
                    <a:gd name="connsiteY10" fmla="*/ 614956 h 2310754"/>
                    <a:gd name="connsiteX11" fmla="*/ 957315 w 1421109"/>
                    <a:gd name="connsiteY11" fmla="*/ 944170 h 2310754"/>
                    <a:gd name="connsiteX12" fmla="*/ 711016 w 1421109"/>
                    <a:gd name="connsiteY12" fmla="*/ 569620 h 2310754"/>
                    <a:gd name="connsiteX13" fmla="*/ 729319 w 1421109"/>
                    <a:gd name="connsiteY13" fmla="*/ 957827 h 2310754"/>
                    <a:gd name="connsiteX14" fmla="*/ 543268 w 1421109"/>
                    <a:gd name="connsiteY14" fmla="*/ 8 h 2310754"/>
                    <a:gd name="connsiteX15" fmla="*/ 473286 w 1421109"/>
                    <a:gd name="connsiteY15" fmla="*/ 1312127 h 2310754"/>
                    <a:gd name="connsiteX16" fmla="*/ 338442 w 1421109"/>
                    <a:gd name="connsiteY16" fmla="*/ 1258222 h 2310754"/>
                    <a:gd name="connsiteX17" fmla="*/ 719 w 1421109"/>
                    <a:gd name="connsiteY17" fmla="*/ 957545 h 2310754"/>
                    <a:gd name="connsiteX0" fmla="*/ 719 w 1421109"/>
                    <a:gd name="connsiteY0" fmla="*/ 957545 h 2310755"/>
                    <a:gd name="connsiteX1" fmla="*/ 140932 w 1421109"/>
                    <a:gd name="connsiteY1" fmla="*/ 1353319 h 2310755"/>
                    <a:gd name="connsiteX2" fmla="*/ 309182 w 1421109"/>
                    <a:gd name="connsiteY2" fmla="*/ 1711764 h 2310755"/>
                    <a:gd name="connsiteX3" fmla="*/ 548773 w 1421109"/>
                    <a:gd name="connsiteY3" fmla="*/ 1936338 h 2310755"/>
                    <a:gd name="connsiteX4" fmla="*/ 601148 w 1421109"/>
                    <a:gd name="connsiteY4" fmla="*/ 2297232 h 2310755"/>
                    <a:gd name="connsiteX5" fmla="*/ 1253027 w 1421109"/>
                    <a:gd name="connsiteY5" fmla="*/ 2310347 h 2310755"/>
                    <a:gd name="connsiteX6" fmla="*/ 1262460 w 1421109"/>
                    <a:gd name="connsiteY6" fmla="*/ 1987074 h 2310755"/>
                    <a:gd name="connsiteX7" fmla="*/ 1421092 w 1421109"/>
                    <a:gd name="connsiteY7" fmla="*/ 1126548 h 2310755"/>
                    <a:gd name="connsiteX8" fmla="*/ 1152597 w 1421109"/>
                    <a:gd name="connsiteY8" fmla="*/ 669082 h 2310755"/>
                    <a:gd name="connsiteX9" fmla="*/ 1168953 w 1421109"/>
                    <a:gd name="connsiteY9" fmla="*/ 968062 h 2310755"/>
                    <a:gd name="connsiteX10" fmla="*/ 927050 w 1421109"/>
                    <a:gd name="connsiteY10" fmla="*/ 614956 h 2310755"/>
                    <a:gd name="connsiteX11" fmla="*/ 957315 w 1421109"/>
                    <a:gd name="connsiteY11" fmla="*/ 944170 h 2310755"/>
                    <a:gd name="connsiteX12" fmla="*/ 711016 w 1421109"/>
                    <a:gd name="connsiteY12" fmla="*/ 569620 h 2310755"/>
                    <a:gd name="connsiteX13" fmla="*/ 729319 w 1421109"/>
                    <a:gd name="connsiteY13" fmla="*/ 957827 h 2310755"/>
                    <a:gd name="connsiteX14" fmla="*/ 543268 w 1421109"/>
                    <a:gd name="connsiteY14" fmla="*/ 8 h 2310755"/>
                    <a:gd name="connsiteX15" fmla="*/ 473286 w 1421109"/>
                    <a:gd name="connsiteY15" fmla="*/ 1312127 h 2310755"/>
                    <a:gd name="connsiteX16" fmla="*/ 338442 w 1421109"/>
                    <a:gd name="connsiteY16" fmla="*/ 1258222 h 2310755"/>
                    <a:gd name="connsiteX17" fmla="*/ 719 w 1421109"/>
                    <a:gd name="connsiteY17" fmla="*/ 957545 h 2310755"/>
                    <a:gd name="connsiteX0" fmla="*/ 719 w 1421109"/>
                    <a:gd name="connsiteY0" fmla="*/ 957545 h 2310755"/>
                    <a:gd name="connsiteX1" fmla="*/ 140932 w 1421109"/>
                    <a:gd name="connsiteY1" fmla="*/ 1353319 h 2310755"/>
                    <a:gd name="connsiteX2" fmla="*/ 309182 w 1421109"/>
                    <a:gd name="connsiteY2" fmla="*/ 1711764 h 2310755"/>
                    <a:gd name="connsiteX3" fmla="*/ 548773 w 1421109"/>
                    <a:gd name="connsiteY3" fmla="*/ 1936338 h 2310755"/>
                    <a:gd name="connsiteX4" fmla="*/ 582370 w 1421109"/>
                    <a:gd name="connsiteY4" fmla="*/ 2297232 h 2310755"/>
                    <a:gd name="connsiteX5" fmla="*/ 1253027 w 1421109"/>
                    <a:gd name="connsiteY5" fmla="*/ 2310347 h 2310755"/>
                    <a:gd name="connsiteX6" fmla="*/ 1262460 w 1421109"/>
                    <a:gd name="connsiteY6" fmla="*/ 1987074 h 2310755"/>
                    <a:gd name="connsiteX7" fmla="*/ 1421092 w 1421109"/>
                    <a:gd name="connsiteY7" fmla="*/ 1126548 h 2310755"/>
                    <a:gd name="connsiteX8" fmla="*/ 1152597 w 1421109"/>
                    <a:gd name="connsiteY8" fmla="*/ 669082 h 2310755"/>
                    <a:gd name="connsiteX9" fmla="*/ 1168953 w 1421109"/>
                    <a:gd name="connsiteY9" fmla="*/ 968062 h 2310755"/>
                    <a:gd name="connsiteX10" fmla="*/ 927050 w 1421109"/>
                    <a:gd name="connsiteY10" fmla="*/ 614956 h 2310755"/>
                    <a:gd name="connsiteX11" fmla="*/ 957315 w 1421109"/>
                    <a:gd name="connsiteY11" fmla="*/ 944170 h 2310755"/>
                    <a:gd name="connsiteX12" fmla="*/ 711016 w 1421109"/>
                    <a:gd name="connsiteY12" fmla="*/ 569620 h 2310755"/>
                    <a:gd name="connsiteX13" fmla="*/ 729319 w 1421109"/>
                    <a:gd name="connsiteY13" fmla="*/ 957827 h 2310755"/>
                    <a:gd name="connsiteX14" fmla="*/ 543268 w 1421109"/>
                    <a:gd name="connsiteY14" fmla="*/ 8 h 2310755"/>
                    <a:gd name="connsiteX15" fmla="*/ 473286 w 1421109"/>
                    <a:gd name="connsiteY15" fmla="*/ 1312127 h 2310755"/>
                    <a:gd name="connsiteX16" fmla="*/ 338442 w 1421109"/>
                    <a:gd name="connsiteY16" fmla="*/ 1258222 h 2310755"/>
                    <a:gd name="connsiteX17" fmla="*/ 719 w 1421109"/>
                    <a:gd name="connsiteY17" fmla="*/ 957545 h 2310755"/>
                    <a:gd name="connsiteX0" fmla="*/ 719 w 1421109"/>
                    <a:gd name="connsiteY0" fmla="*/ 957545 h 2310755"/>
                    <a:gd name="connsiteX1" fmla="*/ 140932 w 1421109"/>
                    <a:gd name="connsiteY1" fmla="*/ 1353319 h 2310755"/>
                    <a:gd name="connsiteX2" fmla="*/ 309182 w 1421109"/>
                    <a:gd name="connsiteY2" fmla="*/ 1711764 h 2310755"/>
                    <a:gd name="connsiteX3" fmla="*/ 548773 w 1421109"/>
                    <a:gd name="connsiteY3" fmla="*/ 1936338 h 2310755"/>
                    <a:gd name="connsiteX4" fmla="*/ 582370 w 1421109"/>
                    <a:gd name="connsiteY4" fmla="*/ 2297232 h 2310755"/>
                    <a:gd name="connsiteX5" fmla="*/ 1253027 w 1421109"/>
                    <a:gd name="connsiteY5" fmla="*/ 2310347 h 2310755"/>
                    <a:gd name="connsiteX6" fmla="*/ 1262460 w 1421109"/>
                    <a:gd name="connsiteY6" fmla="*/ 1987074 h 2310755"/>
                    <a:gd name="connsiteX7" fmla="*/ 1421092 w 1421109"/>
                    <a:gd name="connsiteY7" fmla="*/ 1126548 h 2310755"/>
                    <a:gd name="connsiteX8" fmla="*/ 1152597 w 1421109"/>
                    <a:gd name="connsiteY8" fmla="*/ 669082 h 2310755"/>
                    <a:gd name="connsiteX9" fmla="*/ 1168953 w 1421109"/>
                    <a:gd name="connsiteY9" fmla="*/ 968062 h 2310755"/>
                    <a:gd name="connsiteX10" fmla="*/ 927050 w 1421109"/>
                    <a:gd name="connsiteY10" fmla="*/ 614956 h 2310755"/>
                    <a:gd name="connsiteX11" fmla="*/ 957315 w 1421109"/>
                    <a:gd name="connsiteY11" fmla="*/ 944170 h 2310755"/>
                    <a:gd name="connsiteX12" fmla="*/ 711016 w 1421109"/>
                    <a:gd name="connsiteY12" fmla="*/ 569620 h 2310755"/>
                    <a:gd name="connsiteX13" fmla="*/ 729319 w 1421109"/>
                    <a:gd name="connsiteY13" fmla="*/ 957827 h 2310755"/>
                    <a:gd name="connsiteX14" fmla="*/ 543268 w 1421109"/>
                    <a:gd name="connsiteY14" fmla="*/ 8 h 2310755"/>
                    <a:gd name="connsiteX15" fmla="*/ 473286 w 1421109"/>
                    <a:gd name="connsiteY15" fmla="*/ 1312127 h 2310755"/>
                    <a:gd name="connsiteX16" fmla="*/ 338442 w 1421109"/>
                    <a:gd name="connsiteY16" fmla="*/ 1258222 h 2310755"/>
                    <a:gd name="connsiteX17" fmla="*/ 719 w 1421109"/>
                    <a:gd name="connsiteY17" fmla="*/ 957545 h 2310755"/>
                    <a:gd name="connsiteX0" fmla="*/ 719 w 1421109"/>
                    <a:gd name="connsiteY0" fmla="*/ 957545 h 2310347"/>
                    <a:gd name="connsiteX1" fmla="*/ 140932 w 1421109"/>
                    <a:gd name="connsiteY1" fmla="*/ 1353319 h 2310347"/>
                    <a:gd name="connsiteX2" fmla="*/ 309182 w 1421109"/>
                    <a:gd name="connsiteY2" fmla="*/ 1711764 h 2310347"/>
                    <a:gd name="connsiteX3" fmla="*/ 548773 w 1421109"/>
                    <a:gd name="connsiteY3" fmla="*/ 1936338 h 2310347"/>
                    <a:gd name="connsiteX4" fmla="*/ 582370 w 1421109"/>
                    <a:gd name="connsiteY4" fmla="*/ 2297232 h 2310347"/>
                    <a:gd name="connsiteX5" fmla="*/ 1253027 w 1421109"/>
                    <a:gd name="connsiteY5" fmla="*/ 2310347 h 2310347"/>
                    <a:gd name="connsiteX6" fmla="*/ 1262460 w 1421109"/>
                    <a:gd name="connsiteY6" fmla="*/ 1987074 h 2310347"/>
                    <a:gd name="connsiteX7" fmla="*/ 1421092 w 1421109"/>
                    <a:gd name="connsiteY7" fmla="*/ 1126548 h 2310347"/>
                    <a:gd name="connsiteX8" fmla="*/ 1152597 w 1421109"/>
                    <a:gd name="connsiteY8" fmla="*/ 669082 h 2310347"/>
                    <a:gd name="connsiteX9" fmla="*/ 1168953 w 1421109"/>
                    <a:gd name="connsiteY9" fmla="*/ 968062 h 2310347"/>
                    <a:gd name="connsiteX10" fmla="*/ 927050 w 1421109"/>
                    <a:gd name="connsiteY10" fmla="*/ 614956 h 2310347"/>
                    <a:gd name="connsiteX11" fmla="*/ 957315 w 1421109"/>
                    <a:gd name="connsiteY11" fmla="*/ 944170 h 2310347"/>
                    <a:gd name="connsiteX12" fmla="*/ 711016 w 1421109"/>
                    <a:gd name="connsiteY12" fmla="*/ 569620 h 2310347"/>
                    <a:gd name="connsiteX13" fmla="*/ 729319 w 1421109"/>
                    <a:gd name="connsiteY13" fmla="*/ 957827 h 2310347"/>
                    <a:gd name="connsiteX14" fmla="*/ 543268 w 1421109"/>
                    <a:gd name="connsiteY14" fmla="*/ 8 h 2310347"/>
                    <a:gd name="connsiteX15" fmla="*/ 473286 w 1421109"/>
                    <a:gd name="connsiteY15" fmla="*/ 1312127 h 2310347"/>
                    <a:gd name="connsiteX16" fmla="*/ 338442 w 1421109"/>
                    <a:gd name="connsiteY16" fmla="*/ 1258222 h 2310347"/>
                    <a:gd name="connsiteX17" fmla="*/ 719 w 1421109"/>
                    <a:gd name="connsiteY17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52597 w 1423213"/>
                    <a:gd name="connsiteY9" fmla="*/ 669082 h 2310347"/>
                    <a:gd name="connsiteX10" fmla="*/ 1168953 w 1423213"/>
                    <a:gd name="connsiteY10" fmla="*/ 968062 h 2310347"/>
                    <a:gd name="connsiteX11" fmla="*/ 927050 w 1423213"/>
                    <a:gd name="connsiteY11" fmla="*/ 614956 h 2310347"/>
                    <a:gd name="connsiteX12" fmla="*/ 957315 w 1423213"/>
                    <a:gd name="connsiteY12" fmla="*/ 944170 h 2310347"/>
                    <a:gd name="connsiteX13" fmla="*/ 711016 w 1423213"/>
                    <a:gd name="connsiteY13" fmla="*/ 569620 h 2310347"/>
                    <a:gd name="connsiteX14" fmla="*/ 729319 w 1423213"/>
                    <a:gd name="connsiteY14" fmla="*/ 957827 h 2310347"/>
                    <a:gd name="connsiteX15" fmla="*/ 543268 w 1423213"/>
                    <a:gd name="connsiteY15" fmla="*/ 8 h 2310347"/>
                    <a:gd name="connsiteX16" fmla="*/ 473286 w 1423213"/>
                    <a:gd name="connsiteY16" fmla="*/ 1312127 h 2310347"/>
                    <a:gd name="connsiteX17" fmla="*/ 338442 w 1423213"/>
                    <a:gd name="connsiteY17" fmla="*/ 1258222 h 2310347"/>
                    <a:gd name="connsiteX18" fmla="*/ 719 w 1423213"/>
                    <a:gd name="connsiteY18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52597 w 1423213"/>
                    <a:gd name="connsiteY9" fmla="*/ 669082 h 2310347"/>
                    <a:gd name="connsiteX10" fmla="*/ 1168953 w 1423213"/>
                    <a:gd name="connsiteY10" fmla="*/ 968062 h 2310347"/>
                    <a:gd name="connsiteX11" fmla="*/ 927050 w 1423213"/>
                    <a:gd name="connsiteY11" fmla="*/ 614956 h 2310347"/>
                    <a:gd name="connsiteX12" fmla="*/ 957315 w 1423213"/>
                    <a:gd name="connsiteY12" fmla="*/ 944170 h 2310347"/>
                    <a:gd name="connsiteX13" fmla="*/ 711016 w 1423213"/>
                    <a:gd name="connsiteY13" fmla="*/ 569620 h 2310347"/>
                    <a:gd name="connsiteX14" fmla="*/ 729319 w 1423213"/>
                    <a:gd name="connsiteY14" fmla="*/ 957827 h 2310347"/>
                    <a:gd name="connsiteX15" fmla="*/ 543268 w 1423213"/>
                    <a:gd name="connsiteY15" fmla="*/ 8 h 2310347"/>
                    <a:gd name="connsiteX16" fmla="*/ 473286 w 1423213"/>
                    <a:gd name="connsiteY16" fmla="*/ 1312127 h 2310347"/>
                    <a:gd name="connsiteX17" fmla="*/ 338442 w 1423213"/>
                    <a:gd name="connsiteY17" fmla="*/ 1258222 h 2310347"/>
                    <a:gd name="connsiteX18" fmla="*/ 719 w 1423213"/>
                    <a:gd name="connsiteY18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76719 w 1423213"/>
                    <a:gd name="connsiteY9" fmla="*/ 664258 h 2310347"/>
                    <a:gd name="connsiteX10" fmla="*/ 1168953 w 1423213"/>
                    <a:gd name="connsiteY10" fmla="*/ 968062 h 2310347"/>
                    <a:gd name="connsiteX11" fmla="*/ 927050 w 1423213"/>
                    <a:gd name="connsiteY11" fmla="*/ 614956 h 2310347"/>
                    <a:gd name="connsiteX12" fmla="*/ 957315 w 1423213"/>
                    <a:gd name="connsiteY12" fmla="*/ 944170 h 2310347"/>
                    <a:gd name="connsiteX13" fmla="*/ 711016 w 1423213"/>
                    <a:gd name="connsiteY13" fmla="*/ 569620 h 2310347"/>
                    <a:gd name="connsiteX14" fmla="*/ 729319 w 1423213"/>
                    <a:gd name="connsiteY14" fmla="*/ 957827 h 2310347"/>
                    <a:gd name="connsiteX15" fmla="*/ 543268 w 1423213"/>
                    <a:gd name="connsiteY15" fmla="*/ 8 h 2310347"/>
                    <a:gd name="connsiteX16" fmla="*/ 473286 w 1423213"/>
                    <a:gd name="connsiteY16" fmla="*/ 1312127 h 2310347"/>
                    <a:gd name="connsiteX17" fmla="*/ 338442 w 1423213"/>
                    <a:gd name="connsiteY17" fmla="*/ 1258222 h 2310347"/>
                    <a:gd name="connsiteX18" fmla="*/ 719 w 1423213"/>
                    <a:gd name="connsiteY18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76719 w 1423213"/>
                    <a:gd name="connsiteY9" fmla="*/ 664258 h 2310347"/>
                    <a:gd name="connsiteX10" fmla="*/ 1168953 w 1423213"/>
                    <a:gd name="connsiteY10" fmla="*/ 968062 h 2310347"/>
                    <a:gd name="connsiteX11" fmla="*/ 1156855 w 1423213"/>
                    <a:gd name="connsiteY11" fmla="*/ 657333 h 2310347"/>
                    <a:gd name="connsiteX12" fmla="*/ 927050 w 1423213"/>
                    <a:gd name="connsiteY12" fmla="*/ 614956 h 2310347"/>
                    <a:gd name="connsiteX13" fmla="*/ 957315 w 1423213"/>
                    <a:gd name="connsiteY13" fmla="*/ 944170 h 2310347"/>
                    <a:gd name="connsiteX14" fmla="*/ 711016 w 1423213"/>
                    <a:gd name="connsiteY14" fmla="*/ 569620 h 2310347"/>
                    <a:gd name="connsiteX15" fmla="*/ 729319 w 1423213"/>
                    <a:gd name="connsiteY15" fmla="*/ 957827 h 2310347"/>
                    <a:gd name="connsiteX16" fmla="*/ 543268 w 1423213"/>
                    <a:gd name="connsiteY16" fmla="*/ 8 h 2310347"/>
                    <a:gd name="connsiteX17" fmla="*/ 473286 w 1423213"/>
                    <a:gd name="connsiteY17" fmla="*/ 1312127 h 2310347"/>
                    <a:gd name="connsiteX18" fmla="*/ 338442 w 1423213"/>
                    <a:gd name="connsiteY18" fmla="*/ 1258222 h 2310347"/>
                    <a:gd name="connsiteX19" fmla="*/ 719 w 1423213"/>
                    <a:gd name="connsiteY19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76719 w 1423213"/>
                    <a:gd name="connsiteY9" fmla="*/ 664258 h 2310347"/>
                    <a:gd name="connsiteX10" fmla="*/ 1168953 w 1423213"/>
                    <a:gd name="connsiteY10" fmla="*/ 968062 h 2310347"/>
                    <a:gd name="connsiteX11" fmla="*/ 1156855 w 1423213"/>
                    <a:gd name="connsiteY11" fmla="*/ 657333 h 2310347"/>
                    <a:gd name="connsiteX12" fmla="*/ 927050 w 1423213"/>
                    <a:gd name="connsiteY12" fmla="*/ 614956 h 2310347"/>
                    <a:gd name="connsiteX13" fmla="*/ 957315 w 1423213"/>
                    <a:gd name="connsiteY13" fmla="*/ 944170 h 2310347"/>
                    <a:gd name="connsiteX14" fmla="*/ 711016 w 1423213"/>
                    <a:gd name="connsiteY14" fmla="*/ 569620 h 2310347"/>
                    <a:gd name="connsiteX15" fmla="*/ 729319 w 1423213"/>
                    <a:gd name="connsiteY15" fmla="*/ 957827 h 2310347"/>
                    <a:gd name="connsiteX16" fmla="*/ 543268 w 1423213"/>
                    <a:gd name="connsiteY16" fmla="*/ 8 h 2310347"/>
                    <a:gd name="connsiteX17" fmla="*/ 473286 w 1423213"/>
                    <a:gd name="connsiteY17" fmla="*/ 1312127 h 2310347"/>
                    <a:gd name="connsiteX18" fmla="*/ 338442 w 1423213"/>
                    <a:gd name="connsiteY18" fmla="*/ 1258222 h 2310347"/>
                    <a:gd name="connsiteX19" fmla="*/ 719 w 1423213"/>
                    <a:gd name="connsiteY19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76719 w 1423213"/>
                    <a:gd name="connsiteY9" fmla="*/ 664258 h 2310347"/>
                    <a:gd name="connsiteX10" fmla="*/ 1168953 w 1423213"/>
                    <a:gd name="connsiteY10" fmla="*/ 968062 h 2310347"/>
                    <a:gd name="connsiteX11" fmla="*/ 1156855 w 1423213"/>
                    <a:gd name="connsiteY11" fmla="*/ 657333 h 2310347"/>
                    <a:gd name="connsiteX12" fmla="*/ 927050 w 1423213"/>
                    <a:gd name="connsiteY12" fmla="*/ 614956 h 2310347"/>
                    <a:gd name="connsiteX13" fmla="*/ 957315 w 1423213"/>
                    <a:gd name="connsiteY13" fmla="*/ 944170 h 2310347"/>
                    <a:gd name="connsiteX14" fmla="*/ 711016 w 1423213"/>
                    <a:gd name="connsiteY14" fmla="*/ 569620 h 2310347"/>
                    <a:gd name="connsiteX15" fmla="*/ 729319 w 1423213"/>
                    <a:gd name="connsiteY15" fmla="*/ 957827 h 2310347"/>
                    <a:gd name="connsiteX16" fmla="*/ 543268 w 1423213"/>
                    <a:gd name="connsiteY16" fmla="*/ 8 h 2310347"/>
                    <a:gd name="connsiteX17" fmla="*/ 473286 w 1423213"/>
                    <a:gd name="connsiteY17" fmla="*/ 1312127 h 2310347"/>
                    <a:gd name="connsiteX18" fmla="*/ 338442 w 1423213"/>
                    <a:gd name="connsiteY18" fmla="*/ 1258222 h 2310347"/>
                    <a:gd name="connsiteX19" fmla="*/ 719 w 1423213"/>
                    <a:gd name="connsiteY19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76719 w 1423213"/>
                    <a:gd name="connsiteY9" fmla="*/ 664258 h 2310347"/>
                    <a:gd name="connsiteX10" fmla="*/ 1168953 w 1423213"/>
                    <a:gd name="connsiteY10" fmla="*/ 968062 h 2310347"/>
                    <a:gd name="connsiteX11" fmla="*/ 1156855 w 1423213"/>
                    <a:gd name="connsiteY11" fmla="*/ 657333 h 2310347"/>
                    <a:gd name="connsiteX12" fmla="*/ 927050 w 1423213"/>
                    <a:gd name="connsiteY12" fmla="*/ 614956 h 2310347"/>
                    <a:gd name="connsiteX13" fmla="*/ 957315 w 1423213"/>
                    <a:gd name="connsiteY13" fmla="*/ 944170 h 2310347"/>
                    <a:gd name="connsiteX14" fmla="*/ 711016 w 1423213"/>
                    <a:gd name="connsiteY14" fmla="*/ 569620 h 2310347"/>
                    <a:gd name="connsiteX15" fmla="*/ 729319 w 1423213"/>
                    <a:gd name="connsiteY15" fmla="*/ 957827 h 2310347"/>
                    <a:gd name="connsiteX16" fmla="*/ 543268 w 1423213"/>
                    <a:gd name="connsiteY16" fmla="*/ 8 h 2310347"/>
                    <a:gd name="connsiteX17" fmla="*/ 473286 w 1423213"/>
                    <a:gd name="connsiteY17" fmla="*/ 1312127 h 2310347"/>
                    <a:gd name="connsiteX18" fmla="*/ 338442 w 1423213"/>
                    <a:gd name="connsiteY18" fmla="*/ 1258222 h 2310347"/>
                    <a:gd name="connsiteX19" fmla="*/ 719 w 1423213"/>
                    <a:gd name="connsiteY19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86368 w 1423213"/>
                    <a:gd name="connsiteY9" fmla="*/ 644961 h 2310347"/>
                    <a:gd name="connsiteX10" fmla="*/ 1168953 w 1423213"/>
                    <a:gd name="connsiteY10" fmla="*/ 968062 h 2310347"/>
                    <a:gd name="connsiteX11" fmla="*/ 1156855 w 1423213"/>
                    <a:gd name="connsiteY11" fmla="*/ 657333 h 2310347"/>
                    <a:gd name="connsiteX12" fmla="*/ 927050 w 1423213"/>
                    <a:gd name="connsiteY12" fmla="*/ 614956 h 2310347"/>
                    <a:gd name="connsiteX13" fmla="*/ 957315 w 1423213"/>
                    <a:gd name="connsiteY13" fmla="*/ 944170 h 2310347"/>
                    <a:gd name="connsiteX14" fmla="*/ 711016 w 1423213"/>
                    <a:gd name="connsiteY14" fmla="*/ 569620 h 2310347"/>
                    <a:gd name="connsiteX15" fmla="*/ 729319 w 1423213"/>
                    <a:gd name="connsiteY15" fmla="*/ 957827 h 2310347"/>
                    <a:gd name="connsiteX16" fmla="*/ 543268 w 1423213"/>
                    <a:gd name="connsiteY16" fmla="*/ 8 h 2310347"/>
                    <a:gd name="connsiteX17" fmla="*/ 473286 w 1423213"/>
                    <a:gd name="connsiteY17" fmla="*/ 1312127 h 2310347"/>
                    <a:gd name="connsiteX18" fmla="*/ 338442 w 1423213"/>
                    <a:gd name="connsiteY18" fmla="*/ 1258222 h 2310347"/>
                    <a:gd name="connsiteX19" fmla="*/ 719 w 1423213"/>
                    <a:gd name="connsiteY19" fmla="*/ 957545 h 2310347"/>
                    <a:gd name="connsiteX0" fmla="*/ 719 w 1423213"/>
                    <a:gd name="connsiteY0" fmla="*/ 957545 h 2310347"/>
                    <a:gd name="connsiteX1" fmla="*/ 140932 w 1423213"/>
                    <a:gd name="connsiteY1" fmla="*/ 1353319 h 2310347"/>
                    <a:gd name="connsiteX2" fmla="*/ 309182 w 1423213"/>
                    <a:gd name="connsiteY2" fmla="*/ 1711764 h 2310347"/>
                    <a:gd name="connsiteX3" fmla="*/ 548773 w 1423213"/>
                    <a:gd name="connsiteY3" fmla="*/ 1936338 h 2310347"/>
                    <a:gd name="connsiteX4" fmla="*/ 582370 w 1423213"/>
                    <a:gd name="connsiteY4" fmla="*/ 2297232 h 2310347"/>
                    <a:gd name="connsiteX5" fmla="*/ 1253027 w 1423213"/>
                    <a:gd name="connsiteY5" fmla="*/ 2310347 h 2310347"/>
                    <a:gd name="connsiteX6" fmla="*/ 1262460 w 1423213"/>
                    <a:gd name="connsiteY6" fmla="*/ 1987074 h 2310347"/>
                    <a:gd name="connsiteX7" fmla="*/ 1421092 w 1423213"/>
                    <a:gd name="connsiteY7" fmla="*/ 1126548 h 2310347"/>
                    <a:gd name="connsiteX8" fmla="*/ 1378773 w 1423213"/>
                    <a:gd name="connsiteY8" fmla="*/ 734522 h 2310347"/>
                    <a:gd name="connsiteX9" fmla="*/ 1186368 w 1423213"/>
                    <a:gd name="connsiteY9" fmla="*/ 644961 h 2310347"/>
                    <a:gd name="connsiteX10" fmla="*/ 1168953 w 1423213"/>
                    <a:gd name="connsiteY10" fmla="*/ 968062 h 2310347"/>
                    <a:gd name="connsiteX11" fmla="*/ 1156855 w 1423213"/>
                    <a:gd name="connsiteY11" fmla="*/ 657333 h 2310347"/>
                    <a:gd name="connsiteX12" fmla="*/ 927050 w 1423213"/>
                    <a:gd name="connsiteY12" fmla="*/ 614956 h 2310347"/>
                    <a:gd name="connsiteX13" fmla="*/ 957315 w 1423213"/>
                    <a:gd name="connsiteY13" fmla="*/ 944170 h 2310347"/>
                    <a:gd name="connsiteX14" fmla="*/ 711016 w 1423213"/>
                    <a:gd name="connsiteY14" fmla="*/ 569620 h 2310347"/>
                    <a:gd name="connsiteX15" fmla="*/ 729319 w 1423213"/>
                    <a:gd name="connsiteY15" fmla="*/ 957827 h 2310347"/>
                    <a:gd name="connsiteX16" fmla="*/ 543268 w 1423213"/>
                    <a:gd name="connsiteY16" fmla="*/ 8 h 2310347"/>
                    <a:gd name="connsiteX17" fmla="*/ 473286 w 1423213"/>
                    <a:gd name="connsiteY17" fmla="*/ 1312127 h 2310347"/>
                    <a:gd name="connsiteX18" fmla="*/ 338442 w 1423213"/>
                    <a:gd name="connsiteY18" fmla="*/ 1258222 h 2310347"/>
                    <a:gd name="connsiteX19" fmla="*/ 719 w 1423213"/>
                    <a:gd name="connsiteY19" fmla="*/ 957545 h 2310347"/>
                    <a:gd name="connsiteX0" fmla="*/ 719 w 1426650"/>
                    <a:gd name="connsiteY0" fmla="*/ 957545 h 2310347"/>
                    <a:gd name="connsiteX1" fmla="*/ 140932 w 1426650"/>
                    <a:gd name="connsiteY1" fmla="*/ 1353319 h 2310347"/>
                    <a:gd name="connsiteX2" fmla="*/ 309182 w 1426650"/>
                    <a:gd name="connsiteY2" fmla="*/ 1711764 h 2310347"/>
                    <a:gd name="connsiteX3" fmla="*/ 548773 w 1426650"/>
                    <a:gd name="connsiteY3" fmla="*/ 1936338 h 2310347"/>
                    <a:gd name="connsiteX4" fmla="*/ 582370 w 1426650"/>
                    <a:gd name="connsiteY4" fmla="*/ 2297232 h 2310347"/>
                    <a:gd name="connsiteX5" fmla="*/ 1253027 w 1426650"/>
                    <a:gd name="connsiteY5" fmla="*/ 2310347 h 2310347"/>
                    <a:gd name="connsiteX6" fmla="*/ 1262460 w 1426650"/>
                    <a:gd name="connsiteY6" fmla="*/ 1987074 h 2310347"/>
                    <a:gd name="connsiteX7" fmla="*/ 1421092 w 1426650"/>
                    <a:gd name="connsiteY7" fmla="*/ 1126548 h 2310347"/>
                    <a:gd name="connsiteX8" fmla="*/ 1393246 w 1426650"/>
                    <a:gd name="connsiteY8" fmla="*/ 734522 h 2310347"/>
                    <a:gd name="connsiteX9" fmla="*/ 1186368 w 1426650"/>
                    <a:gd name="connsiteY9" fmla="*/ 644961 h 2310347"/>
                    <a:gd name="connsiteX10" fmla="*/ 1168953 w 1426650"/>
                    <a:gd name="connsiteY10" fmla="*/ 968062 h 2310347"/>
                    <a:gd name="connsiteX11" fmla="*/ 1156855 w 1426650"/>
                    <a:gd name="connsiteY11" fmla="*/ 657333 h 2310347"/>
                    <a:gd name="connsiteX12" fmla="*/ 927050 w 1426650"/>
                    <a:gd name="connsiteY12" fmla="*/ 614956 h 2310347"/>
                    <a:gd name="connsiteX13" fmla="*/ 957315 w 1426650"/>
                    <a:gd name="connsiteY13" fmla="*/ 944170 h 2310347"/>
                    <a:gd name="connsiteX14" fmla="*/ 711016 w 1426650"/>
                    <a:gd name="connsiteY14" fmla="*/ 569620 h 2310347"/>
                    <a:gd name="connsiteX15" fmla="*/ 729319 w 1426650"/>
                    <a:gd name="connsiteY15" fmla="*/ 957827 h 2310347"/>
                    <a:gd name="connsiteX16" fmla="*/ 543268 w 1426650"/>
                    <a:gd name="connsiteY16" fmla="*/ 8 h 2310347"/>
                    <a:gd name="connsiteX17" fmla="*/ 473286 w 1426650"/>
                    <a:gd name="connsiteY17" fmla="*/ 1312127 h 2310347"/>
                    <a:gd name="connsiteX18" fmla="*/ 338442 w 1426650"/>
                    <a:gd name="connsiteY18" fmla="*/ 1258222 h 2310347"/>
                    <a:gd name="connsiteX19" fmla="*/ 719 w 1426650"/>
                    <a:gd name="connsiteY19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86368 w 1422362"/>
                    <a:gd name="connsiteY9" fmla="*/ 644961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711016 w 1422362"/>
                    <a:gd name="connsiteY14" fmla="*/ 569620 h 2310347"/>
                    <a:gd name="connsiteX15" fmla="*/ 729319 w 1422362"/>
                    <a:gd name="connsiteY15" fmla="*/ 957827 h 2310347"/>
                    <a:gd name="connsiteX16" fmla="*/ 543268 w 1422362"/>
                    <a:gd name="connsiteY16" fmla="*/ 8 h 2310347"/>
                    <a:gd name="connsiteX17" fmla="*/ 473286 w 1422362"/>
                    <a:gd name="connsiteY17" fmla="*/ 1312127 h 2310347"/>
                    <a:gd name="connsiteX18" fmla="*/ 338442 w 1422362"/>
                    <a:gd name="connsiteY18" fmla="*/ 1258222 h 2310347"/>
                    <a:gd name="connsiteX19" fmla="*/ 719 w 1422362"/>
                    <a:gd name="connsiteY19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86368 w 1422362"/>
                    <a:gd name="connsiteY9" fmla="*/ 644961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86368 w 1422362"/>
                    <a:gd name="connsiteY9" fmla="*/ 644961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86368 w 1422362"/>
                    <a:gd name="connsiteY9" fmla="*/ 644961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86368 w 1422362"/>
                    <a:gd name="connsiteY9" fmla="*/ 644961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86368 w 1422362"/>
                    <a:gd name="connsiteY9" fmla="*/ 644961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76719 w 1422362"/>
                    <a:gd name="connsiteY9" fmla="*/ 669083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76719 w 1422362"/>
                    <a:gd name="connsiteY9" fmla="*/ 669083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957545 h 2310347"/>
                    <a:gd name="connsiteX1" fmla="*/ 140932 w 1422362"/>
                    <a:gd name="connsiteY1" fmla="*/ 1353319 h 2310347"/>
                    <a:gd name="connsiteX2" fmla="*/ 309182 w 1422362"/>
                    <a:gd name="connsiteY2" fmla="*/ 1711764 h 2310347"/>
                    <a:gd name="connsiteX3" fmla="*/ 548773 w 1422362"/>
                    <a:gd name="connsiteY3" fmla="*/ 1936338 h 2310347"/>
                    <a:gd name="connsiteX4" fmla="*/ 582370 w 1422362"/>
                    <a:gd name="connsiteY4" fmla="*/ 2297232 h 2310347"/>
                    <a:gd name="connsiteX5" fmla="*/ 1253027 w 1422362"/>
                    <a:gd name="connsiteY5" fmla="*/ 2310347 h 2310347"/>
                    <a:gd name="connsiteX6" fmla="*/ 1262460 w 1422362"/>
                    <a:gd name="connsiteY6" fmla="*/ 1987074 h 2310347"/>
                    <a:gd name="connsiteX7" fmla="*/ 1421092 w 1422362"/>
                    <a:gd name="connsiteY7" fmla="*/ 1126548 h 2310347"/>
                    <a:gd name="connsiteX8" fmla="*/ 1369124 w 1422362"/>
                    <a:gd name="connsiteY8" fmla="*/ 700752 h 2310347"/>
                    <a:gd name="connsiteX9" fmla="*/ 1176719 w 1422362"/>
                    <a:gd name="connsiteY9" fmla="*/ 669083 h 2310347"/>
                    <a:gd name="connsiteX10" fmla="*/ 1168953 w 1422362"/>
                    <a:gd name="connsiteY10" fmla="*/ 968062 h 2310347"/>
                    <a:gd name="connsiteX11" fmla="*/ 1156855 w 1422362"/>
                    <a:gd name="connsiteY11" fmla="*/ 657333 h 2310347"/>
                    <a:gd name="connsiteX12" fmla="*/ 927050 w 1422362"/>
                    <a:gd name="connsiteY12" fmla="*/ 614956 h 2310347"/>
                    <a:gd name="connsiteX13" fmla="*/ 957315 w 1422362"/>
                    <a:gd name="connsiteY13" fmla="*/ 944170 h 2310347"/>
                    <a:gd name="connsiteX14" fmla="*/ 905990 w 1422362"/>
                    <a:gd name="connsiteY14" fmla="*/ 613914 h 2310347"/>
                    <a:gd name="connsiteX15" fmla="*/ 711016 w 1422362"/>
                    <a:gd name="connsiteY15" fmla="*/ 569620 h 2310347"/>
                    <a:gd name="connsiteX16" fmla="*/ 729319 w 1422362"/>
                    <a:gd name="connsiteY16" fmla="*/ 957827 h 2310347"/>
                    <a:gd name="connsiteX17" fmla="*/ 543268 w 1422362"/>
                    <a:gd name="connsiteY17" fmla="*/ 8 h 2310347"/>
                    <a:gd name="connsiteX18" fmla="*/ 473286 w 1422362"/>
                    <a:gd name="connsiteY18" fmla="*/ 1312127 h 2310347"/>
                    <a:gd name="connsiteX19" fmla="*/ 338442 w 1422362"/>
                    <a:gd name="connsiteY19" fmla="*/ 1258222 h 2310347"/>
                    <a:gd name="connsiteX20" fmla="*/ 719 w 1422362"/>
                    <a:gd name="connsiteY20" fmla="*/ 957545 h 2310347"/>
                    <a:gd name="connsiteX0" fmla="*/ 719 w 1422362"/>
                    <a:gd name="connsiteY0" fmla="*/ 1028697 h 2381499"/>
                    <a:gd name="connsiteX1" fmla="*/ 140932 w 1422362"/>
                    <a:gd name="connsiteY1" fmla="*/ 1424471 h 2381499"/>
                    <a:gd name="connsiteX2" fmla="*/ 309182 w 1422362"/>
                    <a:gd name="connsiteY2" fmla="*/ 1782916 h 2381499"/>
                    <a:gd name="connsiteX3" fmla="*/ 548773 w 1422362"/>
                    <a:gd name="connsiteY3" fmla="*/ 2007490 h 2381499"/>
                    <a:gd name="connsiteX4" fmla="*/ 582370 w 1422362"/>
                    <a:gd name="connsiteY4" fmla="*/ 2368384 h 2381499"/>
                    <a:gd name="connsiteX5" fmla="*/ 1253027 w 1422362"/>
                    <a:gd name="connsiteY5" fmla="*/ 2381499 h 2381499"/>
                    <a:gd name="connsiteX6" fmla="*/ 1262460 w 1422362"/>
                    <a:gd name="connsiteY6" fmla="*/ 2058226 h 2381499"/>
                    <a:gd name="connsiteX7" fmla="*/ 1421092 w 1422362"/>
                    <a:gd name="connsiteY7" fmla="*/ 1197700 h 2381499"/>
                    <a:gd name="connsiteX8" fmla="*/ 1369124 w 1422362"/>
                    <a:gd name="connsiteY8" fmla="*/ 771904 h 2381499"/>
                    <a:gd name="connsiteX9" fmla="*/ 1176719 w 1422362"/>
                    <a:gd name="connsiteY9" fmla="*/ 740235 h 2381499"/>
                    <a:gd name="connsiteX10" fmla="*/ 1168953 w 1422362"/>
                    <a:gd name="connsiteY10" fmla="*/ 1039214 h 2381499"/>
                    <a:gd name="connsiteX11" fmla="*/ 1156855 w 1422362"/>
                    <a:gd name="connsiteY11" fmla="*/ 728485 h 2381499"/>
                    <a:gd name="connsiteX12" fmla="*/ 927050 w 1422362"/>
                    <a:gd name="connsiteY12" fmla="*/ 686108 h 2381499"/>
                    <a:gd name="connsiteX13" fmla="*/ 957315 w 1422362"/>
                    <a:gd name="connsiteY13" fmla="*/ 1015322 h 2381499"/>
                    <a:gd name="connsiteX14" fmla="*/ 905990 w 1422362"/>
                    <a:gd name="connsiteY14" fmla="*/ 685066 h 2381499"/>
                    <a:gd name="connsiteX15" fmla="*/ 711016 w 1422362"/>
                    <a:gd name="connsiteY15" fmla="*/ 640772 h 2381499"/>
                    <a:gd name="connsiteX16" fmla="*/ 729319 w 1422362"/>
                    <a:gd name="connsiteY16" fmla="*/ 1028979 h 2381499"/>
                    <a:gd name="connsiteX17" fmla="*/ 543268 w 1422362"/>
                    <a:gd name="connsiteY17" fmla="*/ 71160 h 2381499"/>
                    <a:gd name="connsiteX18" fmla="*/ 471802 w 1422362"/>
                    <a:gd name="connsiteY18" fmla="*/ 217109 h 2381499"/>
                    <a:gd name="connsiteX19" fmla="*/ 473286 w 1422362"/>
                    <a:gd name="connsiteY19" fmla="*/ 1383279 h 2381499"/>
                    <a:gd name="connsiteX20" fmla="*/ 338442 w 1422362"/>
                    <a:gd name="connsiteY20" fmla="*/ 1329374 h 2381499"/>
                    <a:gd name="connsiteX21" fmla="*/ 719 w 1422362"/>
                    <a:gd name="connsiteY21" fmla="*/ 1028697 h 2381499"/>
                    <a:gd name="connsiteX0" fmla="*/ 719 w 1422362"/>
                    <a:gd name="connsiteY0" fmla="*/ 1028697 h 2381499"/>
                    <a:gd name="connsiteX1" fmla="*/ 140932 w 1422362"/>
                    <a:gd name="connsiteY1" fmla="*/ 1424471 h 2381499"/>
                    <a:gd name="connsiteX2" fmla="*/ 309182 w 1422362"/>
                    <a:gd name="connsiteY2" fmla="*/ 1782916 h 2381499"/>
                    <a:gd name="connsiteX3" fmla="*/ 548773 w 1422362"/>
                    <a:gd name="connsiteY3" fmla="*/ 2007490 h 2381499"/>
                    <a:gd name="connsiteX4" fmla="*/ 582370 w 1422362"/>
                    <a:gd name="connsiteY4" fmla="*/ 2368384 h 2381499"/>
                    <a:gd name="connsiteX5" fmla="*/ 1253027 w 1422362"/>
                    <a:gd name="connsiteY5" fmla="*/ 2381499 h 2381499"/>
                    <a:gd name="connsiteX6" fmla="*/ 1262460 w 1422362"/>
                    <a:gd name="connsiteY6" fmla="*/ 2058226 h 2381499"/>
                    <a:gd name="connsiteX7" fmla="*/ 1421092 w 1422362"/>
                    <a:gd name="connsiteY7" fmla="*/ 1197700 h 2381499"/>
                    <a:gd name="connsiteX8" fmla="*/ 1369124 w 1422362"/>
                    <a:gd name="connsiteY8" fmla="*/ 771904 h 2381499"/>
                    <a:gd name="connsiteX9" fmla="*/ 1176719 w 1422362"/>
                    <a:gd name="connsiteY9" fmla="*/ 740235 h 2381499"/>
                    <a:gd name="connsiteX10" fmla="*/ 1168953 w 1422362"/>
                    <a:gd name="connsiteY10" fmla="*/ 1039214 h 2381499"/>
                    <a:gd name="connsiteX11" fmla="*/ 1156855 w 1422362"/>
                    <a:gd name="connsiteY11" fmla="*/ 728485 h 2381499"/>
                    <a:gd name="connsiteX12" fmla="*/ 927050 w 1422362"/>
                    <a:gd name="connsiteY12" fmla="*/ 686108 h 2381499"/>
                    <a:gd name="connsiteX13" fmla="*/ 957315 w 1422362"/>
                    <a:gd name="connsiteY13" fmla="*/ 1015322 h 2381499"/>
                    <a:gd name="connsiteX14" fmla="*/ 905990 w 1422362"/>
                    <a:gd name="connsiteY14" fmla="*/ 685066 h 2381499"/>
                    <a:gd name="connsiteX15" fmla="*/ 711016 w 1422362"/>
                    <a:gd name="connsiteY15" fmla="*/ 640772 h 2381499"/>
                    <a:gd name="connsiteX16" fmla="*/ 729319 w 1422362"/>
                    <a:gd name="connsiteY16" fmla="*/ 1028979 h 2381499"/>
                    <a:gd name="connsiteX17" fmla="*/ 543268 w 1422362"/>
                    <a:gd name="connsiteY17" fmla="*/ 71160 h 2381499"/>
                    <a:gd name="connsiteX18" fmla="*/ 471802 w 1422362"/>
                    <a:gd name="connsiteY18" fmla="*/ 217109 h 2381499"/>
                    <a:gd name="connsiteX19" fmla="*/ 473286 w 1422362"/>
                    <a:gd name="connsiteY19" fmla="*/ 1383279 h 2381499"/>
                    <a:gd name="connsiteX20" fmla="*/ 338442 w 1422362"/>
                    <a:gd name="connsiteY20" fmla="*/ 1329374 h 2381499"/>
                    <a:gd name="connsiteX21" fmla="*/ 719 w 1422362"/>
                    <a:gd name="connsiteY21" fmla="*/ 1028697 h 2381499"/>
                    <a:gd name="connsiteX0" fmla="*/ 719 w 1422362"/>
                    <a:gd name="connsiteY0" fmla="*/ 1025260 h 2378062"/>
                    <a:gd name="connsiteX1" fmla="*/ 140932 w 1422362"/>
                    <a:gd name="connsiteY1" fmla="*/ 1421034 h 2378062"/>
                    <a:gd name="connsiteX2" fmla="*/ 309182 w 1422362"/>
                    <a:gd name="connsiteY2" fmla="*/ 1779479 h 2378062"/>
                    <a:gd name="connsiteX3" fmla="*/ 548773 w 1422362"/>
                    <a:gd name="connsiteY3" fmla="*/ 2004053 h 2378062"/>
                    <a:gd name="connsiteX4" fmla="*/ 582370 w 1422362"/>
                    <a:gd name="connsiteY4" fmla="*/ 2364947 h 2378062"/>
                    <a:gd name="connsiteX5" fmla="*/ 1253027 w 1422362"/>
                    <a:gd name="connsiteY5" fmla="*/ 2378062 h 2378062"/>
                    <a:gd name="connsiteX6" fmla="*/ 1262460 w 1422362"/>
                    <a:gd name="connsiteY6" fmla="*/ 2054789 h 2378062"/>
                    <a:gd name="connsiteX7" fmla="*/ 1421092 w 1422362"/>
                    <a:gd name="connsiteY7" fmla="*/ 1194263 h 2378062"/>
                    <a:gd name="connsiteX8" fmla="*/ 1369124 w 1422362"/>
                    <a:gd name="connsiteY8" fmla="*/ 768467 h 2378062"/>
                    <a:gd name="connsiteX9" fmla="*/ 1176719 w 1422362"/>
                    <a:gd name="connsiteY9" fmla="*/ 736798 h 2378062"/>
                    <a:gd name="connsiteX10" fmla="*/ 1168953 w 1422362"/>
                    <a:gd name="connsiteY10" fmla="*/ 1035777 h 2378062"/>
                    <a:gd name="connsiteX11" fmla="*/ 1156855 w 1422362"/>
                    <a:gd name="connsiteY11" fmla="*/ 725048 h 2378062"/>
                    <a:gd name="connsiteX12" fmla="*/ 927050 w 1422362"/>
                    <a:gd name="connsiteY12" fmla="*/ 682671 h 2378062"/>
                    <a:gd name="connsiteX13" fmla="*/ 957315 w 1422362"/>
                    <a:gd name="connsiteY13" fmla="*/ 1011885 h 2378062"/>
                    <a:gd name="connsiteX14" fmla="*/ 905990 w 1422362"/>
                    <a:gd name="connsiteY14" fmla="*/ 681629 h 2378062"/>
                    <a:gd name="connsiteX15" fmla="*/ 711016 w 1422362"/>
                    <a:gd name="connsiteY15" fmla="*/ 637335 h 2378062"/>
                    <a:gd name="connsiteX16" fmla="*/ 729319 w 1422362"/>
                    <a:gd name="connsiteY16" fmla="*/ 1025542 h 2378062"/>
                    <a:gd name="connsiteX17" fmla="*/ 543268 w 1422362"/>
                    <a:gd name="connsiteY17" fmla="*/ 67723 h 2378062"/>
                    <a:gd name="connsiteX18" fmla="*/ 471802 w 1422362"/>
                    <a:gd name="connsiteY18" fmla="*/ 213672 h 2378062"/>
                    <a:gd name="connsiteX19" fmla="*/ 473286 w 1422362"/>
                    <a:gd name="connsiteY19" fmla="*/ 1379842 h 2378062"/>
                    <a:gd name="connsiteX20" fmla="*/ 338442 w 1422362"/>
                    <a:gd name="connsiteY20" fmla="*/ 1325937 h 2378062"/>
                    <a:gd name="connsiteX21" fmla="*/ 719 w 1422362"/>
                    <a:gd name="connsiteY21" fmla="*/ 1025260 h 2378062"/>
                    <a:gd name="connsiteX0" fmla="*/ 719 w 1422362"/>
                    <a:gd name="connsiteY0" fmla="*/ 1011512 h 2364314"/>
                    <a:gd name="connsiteX1" fmla="*/ 140932 w 1422362"/>
                    <a:gd name="connsiteY1" fmla="*/ 1407286 h 2364314"/>
                    <a:gd name="connsiteX2" fmla="*/ 309182 w 1422362"/>
                    <a:gd name="connsiteY2" fmla="*/ 1765731 h 2364314"/>
                    <a:gd name="connsiteX3" fmla="*/ 548773 w 1422362"/>
                    <a:gd name="connsiteY3" fmla="*/ 1990305 h 2364314"/>
                    <a:gd name="connsiteX4" fmla="*/ 582370 w 1422362"/>
                    <a:gd name="connsiteY4" fmla="*/ 2351199 h 2364314"/>
                    <a:gd name="connsiteX5" fmla="*/ 1253027 w 1422362"/>
                    <a:gd name="connsiteY5" fmla="*/ 2364314 h 2364314"/>
                    <a:gd name="connsiteX6" fmla="*/ 1262460 w 1422362"/>
                    <a:gd name="connsiteY6" fmla="*/ 2041041 h 2364314"/>
                    <a:gd name="connsiteX7" fmla="*/ 1421092 w 1422362"/>
                    <a:gd name="connsiteY7" fmla="*/ 1180515 h 2364314"/>
                    <a:gd name="connsiteX8" fmla="*/ 1369124 w 1422362"/>
                    <a:gd name="connsiteY8" fmla="*/ 754719 h 2364314"/>
                    <a:gd name="connsiteX9" fmla="*/ 1176719 w 1422362"/>
                    <a:gd name="connsiteY9" fmla="*/ 723050 h 2364314"/>
                    <a:gd name="connsiteX10" fmla="*/ 1168953 w 1422362"/>
                    <a:gd name="connsiteY10" fmla="*/ 1022029 h 2364314"/>
                    <a:gd name="connsiteX11" fmla="*/ 1156855 w 1422362"/>
                    <a:gd name="connsiteY11" fmla="*/ 711300 h 2364314"/>
                    <a:gd name="connsiteX12" fmla="*/ 927050 w 1422362"/>
                    <a:gd name="connsiteY12" fmla="*/ 668923 h 2364314"/>
                    <a:gd name="connsiteX13" fmla="*/ 957315 w 1422362"/>
                    <a:gd name="connsiteY13" fmla="*/ 998137 h 2364314"/>
                    <a:gd name="connsiteX14" fmla="*/ 905990 w 1422362"/>
                    <a:gd name="connsiteY14" fmla="*/ 667881 h 2364314"/>
                    <a:gd name="connsiteX15" fmla="*/ 711016 w 1422362"/>
                    <a:gd name="connsiteY15" fmla="*/ 623587 h 2364314"/>
                    <a:gd name="connsiteX16" fmla="*/ 729319 w 1422362"/>
                    <a:gd name="connsiteY16" fmla="*/ 1011794 h 2364314"/>
                    <a:gd name="connsiteX17" fmla="*/ 630106 w 1422362"/>
                    <a:gd name="connsiteY17" fmla="*/ 73272 h 2364314"/>
                    <a:gd name="connsiteX18" fmla="*/ 471802 w 1422362"/>
                    <a:gd name="connsiteY18" fmla="*/ 199924 h 2364314"/>
                    <a:gd name="connsiteX19" fmla="*/ 473286 w 1422362"/>
                    <a:gd name="connsiteY19" fmla="*/ 1366094 h 2364314"/>
                    <a:gd name="connsiteX20" fmla="*/ 338442 w 1422362"/>
                    <a:gd name="connsiteY20" fmla="*/ 1312189 h 2364314"/>
                    <a:gd name="connsiteX21" fmla="*/ 719 w 1422362"/>
                    <a:gd name="connsiteY21" fmla="*/ 1011512 h 2364314"/>
                    <a:gd name="connsiteX0" fmla="*/ 719 w 1422362"/>
                    <a:gd name="connsiteY0" fmla="*/ 938672 h 2291474"/>
                    <a:gd name="connsiteX1" fmla="*/ 140932 w 1422362"/>
                    <a:gd name="connsiteY1" fmla="*/ 1334446 h 2291474"/>
                    <a:gd name="connsiteX2" fmla="*/ 309182 w 1422362"/>
                    <a:gd name="connsiteY2" fmla="*/ 1692891 h 2291474"/>
                    <a:gd name="connsiteX3" fmla="*/ 548773 w 1422362"/>
                    <a:gd name="connsiteY3" fmla="*/ 1917465 h 2291474"/>
                    <a:gd name="connsiteX4" fmla="*/ 582370 w 1422362"/>
                    <a:gd name="connsiteY4" fmla="*/ 2278359 h 2291474"/>
                    <a:gd name="connsiteX5" fmla="*/ 1253027 w 1422362"/>
                    <a:gd name="connsiteY5" fmla="*/ 2291474 h 2291474"/>
                    <a:gd name="connsiteX6" fmla="*/ 1262460 w 1422362"/>
                    <a:gd name="connsiteY6" fmla="*/ 1968201 h 2291474"/>
                    <a:gd name="connsiteX7" fmla="*/ 1421092 w 1422362"/>
                    <a:gd name="connsiteY7" fmla="*/ 1107675 h 2291474"/>
                    <a:gd name="connsiteX8" fmla="*/ 1369124 w 1422362"/>
                    <a:gd name="connsiteY8" fmla="*/ 681879 h 2291474"/>
                    <a:gd name="connsiteX9" fmla="*/ 1176719 w 1422362"/>
                    <a:gd name="connsiteY9" fmla="*/ 650210 h 2291474"/>
                    <a:gd name="connsiteX10" fmla="*/ 1168953 w 1422362"/>
                    <a:gd name="connsiteY10" fmla="*/ 949189 h 2291474"/>
                    <a:gd name="connsiteX11" fmla="*/ 1156855 w 1422362"/>
                    <a:gd name="connsiteY11" fmla="*/ 638460 h 2291474"/>
                    <a:gd name="connsiteX12" fmla="*/ 927050 w 1422362"/>
                    <a:gd name="connsiteY12" fmla="*/ 596083 h 2291474"/>
                    <a:gd name="connsiteX13" fmla="*/ 957315 w 1422362"/>
                    <a:gd name="connsiteY13" fmla="*/ 925297 h 2291474"/>
                    <a:gd name="connsiteX14" fmla="*/ 905990 w 1422362"/>
                    <a:gd name="connsiteY14" fmla="*/ 595041 h 2291474"/>
                    <a:gd name="connsiteX15" fmla="*/ 711016 w 1422362"/>
                    <a:gd name="connsiteY15" fmla="*/ 550747 h 2291474"/>
                    <a:gd name="connsiteX16" fmla="*/ 729319 w 1422362"/>
                    <a:gd name="connsiteY16" fmla="*/ 938954 h 2291474"/>
                    <a:gd name="connsiteX17" fmla="*/ 673525 w 1422362"/>
                    <a:gd name="connsiteY17" fmla="*/ 130688 h 2291474"/>
                    <a:gd name="connsiteX18" fmla="*/ 471802 w 1422362"/>
                    <a:gd name="connsiteY18" fmla="*/ 127084 h 2291474"/>
                    <a:gd name="connsiteX19" fmla="*/ 473286 w 1422362"/>
                    <a:gd name="connsiteY19" fmla="*/ 1293254 h 2291474"/>
                    <a:gd name="connsiteX20" fmla="*/ 338442 w 1422362"/>
                    <a:gd name="connsiteY20" fmla="*/ 1239349 h 2291474"/>
                    <a:gd name="connsiteX21" fmla="*/ 719 w 1422362"/>
                    <a:gd name="connsiteY21" fmla="*/ 938672 h 2291474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29319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29319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29319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14846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14846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14846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14846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48524 h 2301326"/>
                    <a:gd name="connsiteX1" fmla="*/ 140932 w 1422362"/>
                    <a:gd name="connsiteY1" fmla="*/ 1344298 h 2301326"/>
                    <a:gd name="connsiteX2" fmla="*/ 309182 w 1422362"/>
                    <a:gd name="connsiteY2" fmla="*/ 1702743 h 2301326"/>
                    <a:gd name="connsiteX3" fmla="*/ 548773 w 1422362"/>
                    <a:gd name="connsiteY3" fmla="*/ 1927317 h 2301326"/>
                    <a:gd name="connsiteX4" fmla="*/ 582370 w 1422362"/>
                    <a:gd name="connsiteY4" fmla="*/ 2288211 h 2301326"/>
                    <a:gd name="connsiteX5" fmla="*/ 1253027 w 1422362"/>
                    <a:gd name="connsiteY5" fmla="*/ 2301326 h 2301326"/>
                    <a:gd name="connsiteX6" fmla="*/ 1262460 w 1422362"/>
                    <a:gd name="connsiteY6" fmla="*/ 1978053 h 2301326"/>
                    <a:gd name="connsiteX7" fmla="*/ 1421092 w 1422362"/>
                    <a:gd name="connsiteY7" fmla="*/ 1117527 h 2301326"/>
                    <a:gd name="connsiteX8" fmla="*/ 1369124 w 1422362"/>
                    <a:gd name="connsiteY8" fmla="*/ 691731 h 2301326"/>
                    <a:gd name="connsiteX9" fmla="*/ 1176719 w 1422362"/>
                    <a:gd name="connsiteY9" fmla="*/ 660062 h 2301326"/>
                    <a:gd name="connsiteX10" fmla="*/ 1168953 w 1422362"/>
                    <a:gd name="connsiteY10" fmla="*/ 959041 h 2301326"/>
                    <a:gd name="connsiteX11" fmla="*/ 1156855 w 1422362"/>
                    <a:gd name="connsiteY11" fmla="*/ 648312 h 2301326"/>
                    <a:gd name="connsiteX12" fmla="*/ 927050 w 1422362"/>
                    <a:gd name="connsiteY12" fmla="*/ 605935 h 2301326"/>
                    <a:gd name="connsiteX13" fmla="*/ 957315 w 1422362"/>
                    <a:gd name="connsiteY13" fmla="*/ 935149 h 2301326"/>
                    <a:gd name="connsiteX14" fmla="*/ 905990 w 1422362"/>
                    <a:gd name="connsiteY14" fmla="*/ 604893 h 2301326"/>
                    <a:gd name="connsiteX15" fmla="*/ 711016 w 1422362"/>
                    <a:gd name="connsiteY15" fmla="*/ 560599 h 2301326"/>
                    <a:gd name="connsiteX16" fmla="*/ 714846 w 1422362"/>
                    <a:gd name="connsiteY16" fmla="*/ 948806 h 2301326"/>
                    <a:gd name="connsiteX17" fmla="*/ 673525 w 1422362"/>
                    <a:gd name="connsiteY17" fmla="*/ 140540 h 2301326"/>
                    <a:gd name="connsiteX18" fmla="*/ 471802 w 1422362"/>
                    <a:gd name="connsiteY18" fmla="*/ 136936 h 2301326"/>
                    <a:gd name="connsiteX19" fmla="*/ 473286 w 1422362"/>
                    <a:gd name="connsiteY19" fmla="*/ 1303106 h 2301326"/>
                    <a:gd name="connsiteX20" fmla="*/ 338442 w 1422362"/>
                    <a:gd name="connsiteY20" fmla="*/ 1249201 h 2301326"/>
                    <a:gd name="connsiteX21" fmla="*/ 719 w 1422362"/>
                    <a:gd name="connsiteY21" fmla="*/ 948524 h 2301326"/>
                    <a:gd name="connsiteX0" fmla="*/ 719 w 1422362"/>
                    <a:gd name="connsiteY0" fmla="*/ 914198 h 2267000"/>
                    <a:gd name="connsiteX1" fmla="*/ 140932 w 1422362"/>
                    <a:gd name="connsiteY1" fmla="*/ 1309972 h 2267000"/>
                    <a:gd name="connsiteX2" fmla="*/ 309182 w 1422362"/>
                    <a:gd name="connsiteY2" fmla="*/ 1668417 h 2267000"/>
                    <a:gd name="connsiteX3" fmla="*/ 548773 w 1422362"/>
                    <a:gd name="connsiteY3" fmla="*/ 1892991 h 2267000"/>
                    <a:gd name="connsiteX4" fmla="*/ 582370 w 1422362"/>
                    <a:gd name="connsiteY4" fmla="*/ 2253885 h 2267000"/>
                    <a:gd name="connsiteX5" fmla="*/ 1253027 w 1422362"/>
                    <a:gd name="connsiteY5" fmla="*/ 2267000 h 2267000"/>
                    <a:gd name="connsiteX6" fmla="*/ 1262460 w 1422362"/>
                    <a:gd name="connsiteY6" fmla="*/ 1943727 h 2267000"/>
                    <a:gd name="connsiteX7" fmla="*/ 1421092 w 1422362"/>
                    <a:gd name="connsiteY7" fmla="*/ 1083201 h 2267000"/>
                    <a:gd name="connsiteX8" fmla="*/ 1369124 w 1422362"/>
                    <a:gd name="connsiteY8" fmla="*/ 657405 h 2267000"/>
                    <a:gd name="connsiteX9" fmla="*/ 1176719 w 1422362"/>
                    <a:gd name="connsiteY9" fmla="*/ 625736 h 2267000"/>
                    <a:gd name="connsiteX10" fmla="*/ 1168953 w 1422362"/>
                    <a:gd name="connsiteY10" fmla="*/ 924715 h 2267000"/>
                    <a:gd name="connsiteX11" fmla="*/ 1156855 w 1422362"/>
                    <a:gd name="connsiteY11" fmla="*/ 613986 h 2267000"/>
                    <a:gd name="connsiteX12" fmla="*/ 927050 w 1422362"/>
                    <a:gd name="connsiteY12" fmla="*/ 571609 h 2267000"/>
                    <a:gd name="connsiteX13" fmla="*/ 957315 w 1422362"/>
                    <a:gd name="connsiteY13" fmla="*/ 900823 h 2267000"/>
                    <a:gd name="connsiteX14" fmla="*/ 905990 w 1422362"/>
                    <a:gd name="connsiteY14" fmla="*/ 570567 h 2267000"/>
                    <a:gd name="connsiteX15" fmla="*/ 711016 w 1422362"/>
                    <a:gd name="connsiteY15" fmla="*/ 526273 h 2267000"/>
                    <a:gd name="connsiteX16" fmla="*/ 714846 w 1422362"/>
                    <a:gd name="connsiteY16" fmla="*/ 914480 h 2267000"/>
                    <a:gd name="connsiteX17" fmla="*/ 673525 w 1422362"/>
                    <a:gd name="connsiteY17" fmla="*/ 106214 h 2267000"/>
                    <a:gd name="connsiteX18" fmla="*/ 486275 w 1422362"/>
                    <a:gd name="connsiteY18" fmla="*/ 174974 h 2267000"/>
                    <a:gd name="connsiteX19" fmla="*/ 473286 w 1422362"/>
                    <a:gd name="connsiteY19" fmla="*/ 1268780 h 2267000"/>
                    <a:gd name="connsiteX20" fmla="*/ 338442 w 1422362"/>
                    <a:gd name="connsiteY20" fmla="*/ 1214875 h 2267000"/>
                    <a:gd name="connsiteX21" fmla="*/ 719 w 1422362"/>
                    <a:gd name="connsiteY21" fmla="*/ 914198 h 2267000"/>
                    <a:gd name="connsiteX0" fmla="*/ 719 w 1422362"/>
                    <a:gd name="connsiteY0" fmla="*/ 897709 h 2250511"/>
                    <a:gd name="connsiteX1" fmla="*/ 140932 w 1422362"/>
                    <a:gd name="connsiteY1" fmla="*/ 1293483 h 2250511"/>
                    <a:gd name="connsiteX2" fmla="*/ 309182 w 1422362"/>
                    <a:gd name="connsiteY2" fmla="*/ 1651928 h 2250511"/>
                    <a:gd name="connsiteX3" fmla="*/ 548773 w 1422362"/>
                    <a:gd name="connsiteY3" fmla="*/ 1876502 h 2250511"/>
                    <a:gd name="connsiteX4" fmla="*/ 582370 w 1422362"/>
                    <a:gd name="connsiteY4" fmla="*/ 2237396 h 2250511"/>
                    <a:gd name="connsiteX5" fmla="*/ 1253027 w 1422362"/>
                    <a:gd name="connsiteY5" fmla="*/ 2250511 h 2250511"/>
                    <a:gd name="connsiteX6" fmla="*/ 1262460 w 1422362"/>
                    <a:gd name="connsiteY6" fmla="*/ 1927238 h 2250511"/>
                    <a:gd name="connsiteX7" fmla="*/ 1421092 w 1422362"/>
                    <a:gd name="connsiteY7" fmla="*/ 1066712 h 2250511"/>
                    <a:gd name="connsiteX8" fmla="*/ 1369124 w 1422362"/>
                    <a:gd name="connsiteY8" fmla="*/ 640916 h 2250511"/>
                    <a:gd name="connsiteX9" fmla="*/ 1176719 w 1422362"/>
                    <a:gd name="connsiteY9" fmla="*/ 609247 h 2250511"/>
                    <a:gd name="connsiteX10" fmla="*/ 1168953 w 1422362"/>
                    <a:gd name="connsiteY10" fmla="*/ 908226 h 2250511"/>
                    <a:gd name="connsiteX11" fmla="*/ 1156855 w 1422362"/>
                    <a:gd name="connsiteY11" fmla="*/ 597497 h 2250511"/>
                    <a:gd name="connsiteX12" fmla="*/ 927050 w 1422362"/>
                    <a:gd name="connsiteY12" fmla="*/ 555120 h 2250511"/>
                    <a:gd name="connsiteX13" fmla="*/ 957315 w 1422362"/>
                    <a:gd name="connsiteY13" fmla="*/ 884334 h 2250511"/>
                    <a:gd name="connsiteX14" fmla="*/ 905990 w 1422362"/>
                    <a:gd name="connsiteY14" fmla="*/ 554078 h 2250511"/>
                    <a:gd name="connsiteX15" fmla="*/ 711016 w 1422362"/>
                    <a:gd name="connsiteY15" fmla="*/ 509784 h 2250511"/>
                    <a:gd name="connsiteX16" fmla="*/ 714846 w 1422362"/>
                    <a:gd name="connsiteY16" fmla="*/ 897991 h 2250511"/>
                    <a:gd name="connsiteX17" fmla="*/ 683174 w 1422362"/>
                    <a:gd name="connsiteY17" fmla="*/ 118671 h 2250511"/>
                    <a:gd name="connsiteX18" fmla="*/ 486275 w 1422362"/>
                    <a:gd name="connsiteY18" fmla="*/ 158485 h 2250511"/>
                    <a:gd name="connsiteX19" fmla="*/ 473286 w 1422362"/>
                    <a:gd name="connsiteY19" fmla="*/ 1252291 h 2250511"/>
                    <a:gd name="connsiteX20" fmla="*/ 338442 w 1422362"/>
                    <a:gd name="connsiteY20" fmla="*/ 1198386 h 2250511"/>
                    <a:gd name="connsiteX21" fmla="*/ 719 w 1422362"/>
                    <a:gd name="connsiteY21" fmla="*/ 897709 h 2250511"/>
                    <a:gd name="connsiteX0" fmla="*/ 719 w 1422362"/>
                    <a:gd name="connsiteY0" fmla="*/ 897709 h 2250511"/>
                    <a:gd name="connsiteX1" fmla="*/ 140932 w 1422362"/>
                    <a:gd name="connsiteY1" fmla="*/ 1293483 h 2250511"/>
                    <a:gd name="connsiteX2" fmla="*/ 309182 w 1422362"/>
                    <a:gd name="connsiteY2" fmla="*/ 1651928 h 2250511"/>
                    <a:gd name="connsiteX3" fmla="*/ 548773 w 1422362"/>
                    <a:gd name="connsiteY3" fmla="*/ 1876502 h 2250511"/>
                    <a:gd name="connsiteX4" fmla="*/ 582370 w 1422362"/>
                    <a:gd name="connsiteY4" fmla="*/ 2237396 h 2250511"/>
                    <a:gd name="connsiteX5" fmla="*/ 1253027 w 1422362"/>
                    <a:gd name="connsiteY5" fmla="*/ 2250511 h 2250511"/>
                    <a:gd name="connsiteX6" fmla="*/ 1262460 w 1422362"/>
                    <a:gd name="connsiteY6" fmla="*/ 1927238 h 2250511"/>
                    <a:gd name="connsiteX7" fmla="*/ 1421092 w 1422362"/>
                    <a:gd name="connsiteY7" fmla="*/ 1066712 h 2250511"/>
                    <a:gd name="connsiteX8" fmla="*/ 1369124 w 1422362"/>
                    <a:gd name="connsiteY8" fmla="*/ 640916 h 2250511"/>
                    <a:gd name="connsiteX9" fmla="*/ 1176719 w 1422362"/>
                    <a:gd name="connsiteY9" fmla="*/ 609247 h 2250511"/>
                    <a:gd name="connsiteX10" fmla="*/ 1168953 w 1422362"/>
                    <a:gd name="connsiteY10" fmla="*/ 908226 h 2250511"/>
                    <a:gd name="connsiteX11" fmla="*/ 1156855 w 1422362"/>
                    <a:gd name="connsiteY11" fmla="*/ 597497 h 2250511"/>
                    <a:gd name="connsiteX12" fmla="*/ 927050 w 1422362"/>
                    <a:gd name="connsiteY12" fmla="*/ 555120 h 2250511"/>
                    <a:gd name="connsiteX13" fmla="*/ 957315 w 1422362"/>
                    <a:gd name="connsiteY13" fmla="*/ 884334 h 2250511"/>
                    <a:gd name="connsiteX14" fmla="*/ 905990 w 1422362"/>
                    <a:gd name="connsiteY14" fmla="*/ 554078 h 2250511"/>
                    <a:gd name="connsiteX15" fmla="*/ 711016 w 1422362"/>
                    <a:gd name="connsiteY15" fmla="*/ 509784 h 2250511"/>
                    <a:gd name="connsiteX16" fmla="*/ 714846 w 1422362"/>
                    <a:gd name="connsiteY16" fmla="*/ 897991 h 2250511"/>
                    <a:gd name="connsiteX17" fmla="*/ 683174 w 1422362"/>
                    <a:gd name="connsiteY17" fmla="*/ 118671 h 2250511"/>
                    <a:gd name="connsiteX18" fmla="*/ 486275 w 1422362"/>
                    <a:gd name="connsiteY18" fmla="*/ 158485 h 2250511"/>
                    <a:gd name="connsiteX19" fmla="*/ 473286 w 1422362"/>
                    <a:gd name="connsiteY19" fmla="*/ 1252291 h 2250511"/>
                    <a:gd name="connsiteX20" fmla="*/ 338442 w 1422362"/>
                    <a:gd name="connsiteY20" fmla="*/ 1198386 h 2250511"/>
                    <a:gd name="connsiteX21" fmla="*/ 719 w 1422362"/>
                    <a:gd name="connsiteY21" fmla="*/ 897709 h 2250511"/>
                    <a:gd name="connsiteX0" fmla="*/ 719 w 1422362"/>
                    <a:gd name="connsiteY0" fmla="*/ 904644 h 2257446"/>
                    <a:gd name="connsiteX1" fmla="*/ 140932 w 1422362"/>
                    <a:gd name="connsiteY1" fmla="*/ 1300418 h 2257446"/>
                    <a:gd name="connsiteX2" fmla="*/ 309182 w 1422362"/>
                    <a:gd name="connsiteY2" fmla="*/ 1658863 h 2257446"/>
                    <a:gd name="connsiteX3" fmla="*/ 548773 w 1422362"/>
                    <a:gd name="connsiteY3" fmla="*/ 1883437 h 2257446"/>
                    <a:gd name="connsiteX4" fmla="*/ 582370 w 1422362"/>
                    <a:gd name="connsiteY4" fmla="*/ 2244331 h 2257446"/>
                    <a:gd name="connsiteX5" fmla="*/ 1253027 w 1422362"/>
                    <a:gd name="connsiteY5" fmla="*/ 2257446 h 2257446"/>
                    <a:gd name="connsiteX6" fmla="*/ 1262460 w 1422362"/>
                    <a:gd name="connsiteY6" fmla="*/ 1934173 h 2257446"/>
                    <a:gd name="connsiteX7" fmla="*/ 1421092 w 1422362"/>
                    <a:gd name="connsiteY7" fmla="*/ 1073647 h 2257446"/>
                    <a:gd name="connsiteX8" fmla="*/ 1369124 w 1422362"/>
                    <a:gd name="connsiteY8" fmla="*/ 647851 h 2257446"/>
                    <a:gd name="connsiteX9" fmla="*/ 1176719 w 1422362"/>
                    <a:gd name="connsiteY9" fmla="*/ 616182 h 2257446"/>
                    <a:gd name="connsiteX10" fmla="*/ 1168953 w 1422362"/>
                    <a:gd name="connsiteY10" fmla="*/ 915161 h 2257446"/>
                    <a:gd name="connsiteX11" fmla="*/ 1156855 w 1422362"/>
                    <a:gd name="connsiteY11" fmla="*/ 604432 h 2257446"/>
                    <a:gd name="connsiteX12" fmla="*/ 927050 w 1422362"/>
                    <a:gd name="connsiteY12" fmla="*/ 562055 h 2257446"/>
                    <a:gd name="connsiteX13" fmla="*/ 957315 w 1422362"/>
                    <a:gd name="connsiteY13" fmla="*/ 891269 h 2257446"/>
                    <a:gd name="connsiteX14" fmla="*/ 905990 w 1422362"/>
                    <a:gd name="connsiteY14" fmla="*/ 561013 h 2257446"/>
                    <a:gd name="connsiteX15" fmla="*/ 711016 w 1422362"/>
                    <a:gd name="connsiteY15" fmla="*/ 516719 h 2257446"/>
                    <a:gd name="connsiteX16" fmla="*/ 714846 w 1422362"/>
                    <a:gd name="connsiteY16" fmla="*/ 904926 h 2257446"/>
                    <a:gd name="connsiteX17" fmla="*/ 683174 w 1422362"/>
                    <a:gd name="connsiteY17" fmla="*/ 125606 h 2257446"/>
                    <a:gd name="connsiteX18" fmla="*/ 486275 w 1422362"/>
                    <a:gd name="connsiteY18" fmla="*/ 165420 h 2257446"/>
                    <a:gd name="connsiteX19" fmla="*/ 473286 w 1422362"/>
                    <a:gd name="connsiteY19" fmla="*/ 1259226 h 2257446"/>
                    <a:gd name="connsiteX20" fmla="*/ 338442 w 1422362"/>
                    <a:gd name="connsiteY20" fmla="*/ 1205321 h 2257446"/>
                    <a:gd name="connsiteX21" fmla="*/ 719 w 1422362"/>
                    <a:gd name="connsiteY21" fmla="*/ 904644 h 2257446"/>
                    <a:gd name="connsiteX0" fmla="*/ 719 w 1422362"/>
                    <a:gd name="connsiteY0" fmla="*/ 900955 h 2253757"/>
                    <a:gd name="connsiteX1" fmla="*/ 140932 w 1422362"/>
                    <a:gd name="connsiteY1" fmla="*/ 1296729 h 2253757"/>
                    <a:gd name="connsiteX2" fmla="*/ 309182 w 1422362"/>
                    <a:gd name="connsiteY2" fmla="*/ 1655174 h 2253757"/>
                    <a:gd name="connsiteX3" fmla="*/ 548773 w 1422362"/>
                    <a:gd name="connsiteY3" fmla="*/ 1879748 h 2253757"/>
                    <a:gd name="connsiteX4" fmla="*/ 582370 w 1422362"/>
                    <a:gd name="connsiteY4" fmla="*/ 2240642 h 2253757"/>
                    <a:gd name="connsiteX5" fmla="*/ 1253027 w 1422362"/>
                    <a:gd name="connsiteY5" fmla="*/ 2253757 h 2253757"/>
                    <a:gd name="connsiteX6" fmla="*/ 1262460 w 1422362"/>
                    <a:gd name="connsiteY6" fmla="*/ 1930484 h 2253757"/>
                    <a:gd name="connsiteX7" fmla="*/ 1421092 w 1422362"/>
                    <a:gd name="connsiteY7" fmla="*/ 1069958 h 2253757"/>
                    <a:gd name="connsiteX8" fmla="*/ 1369124 w 1422362"/>
                    <a:gd name="connsiteY8" fmla="*/ 644162 h 2253757"/>
                    <a:gd name="connsiteX9" fmla="*/ 1176719 w 1422362"/>
                    <a:gd name="connsiteY9" fmla="*/ 612493 h 2253757"/>
                    <a:gd name="connsiteX10" fmla="*/ 1168953 w 1422362"/>
                    <a:gd name="connsiteY10" fmla="*/ 911472 h 2253757"/>
                    <a:gd name="connsiteX11" fmla="*/ 1156855 w 1422362"/>
                    <a:gd name="connsiteY11" fmla="*/ 600743 h 2253757"/>
                    <a:gd name="connsiteX12" fmla="*/ 927050 w 1422362"/>
                    <a:gd name="connsiteY12" fmla="*/ 558366 h 2253757"/>
                    <a:gd name="connsiteX13" fmla="*/ 957315 w 1422362"/>
                    <a:gd name="connsiteY13" fmla="*/ 887580 h 2253757"/>
                    <a:gd name="connsiteX14" fmla="*/ 905990 w 1422362"/>
                    <a:gd name="connsiteY14" fmla="*/ 557324 h 2253757"/>
                    <a:gd name="connsiteX15" fmla="*/ 711016 w 1422362"/>
                    <a:gd name="connsiteY15" fmla="*/ 513030 h 2253757"/>
                    <a:gd name="connsiteX16" fmla="*/ 714846 w 1422362"/>
                    <a:gd name="connsiteY16" fmla="*/ 901237 h 2253757"/>
                    <a:gd name="connsiteX17" fmla="*/ 683174 w 1422362"/>
                    <a:gd name="connsiteY17" fmla="*/ 121917 h 2253757"/>
                    <a:gd name="connsiteX18" fmla="*/ 486275 w 1422362"/>
                    <a:gd name="connsiteY18" fmla="*/ 161731 h 2253757"/>
                    <a:gd name="connsiteX19" fmla="*/ 473286 w 1422362"/>
                    <a:gd name="connsiteY19" fmla="*/ 1255537 h 2253757"/>
                    <a:gd name="connsiteX20" fmla="*/ 338442 w 1422362"/>
                    <a:gd name="connsiteY20" fmla="*/ 1201632 h 2253757"/>
                    <a:gd name="connsiteX21" fmla="*/ 719 w 1422362"/>
                    <a:gd name="connsiteY21" fmla="*/ 900955 h 2253757"/>
                    <a:gd name="connsiteX0" fmla="*/ 719 w 1422362"/>
                    <a:gd name="connsiteY0" fmla="*/ 900955 h 2253757"/>
                    <a:gd name="connsiteX1" fmla="*/ 140932 w 1422362"/>
                    <a:gd name="connsiteY1" fmla="*/ 1296729 h 2253757"/>
                    <a:gd name="connsiteX2" fmla="*/ 309182 w 1422362"/>
                    <a:gd name="connsiteY2" fmla="*/ 1655174 h 2253757"/>
                    <a:gd name="connsiteX3" fmla="*/ 548773 w 1422362"/>
                    <a:gd name="connsiteY3" fmla="*/ 1879748 h 2253757"/>
                    <a:gd name="connsiteX4" fmla="*/ 582370 w 1422362"/>
                    <a:gd name="connsiteY4" fmla="*/ 2240642 h 2253757"/>
                    <a:gd name="connsiteX5" fmla="*/ 1253027 w 1422362"/>
                    <a:gd name="connsiteY5" fmla="*/ 2253757 h 2253757"/>
                    <a:gd name="connsiteX6" fmla="*/ 1262460 w 1422362"/>
                    <a:gd name="connsiteY6" fmla="*/ 1930484 h 2253757"/>
                    <a:gd name="connsiteX7" fmla="*/ 1421092 w 1422362"/>
                    <a:gd name="connsiteY7" fmla="*/ 1069958 h 2253757"/>
                    <a:gd name="connsiteX8" fmla="*/ 1369124 w 1422362"/>
                    <a:gd name="connsiteY8" fmla="*/ 644162 h 2253757"/>
                    <a:gd name="connsiteX9" fmla="*/ 1176719 w 1422362"/>
                    <a:gd name="connsiteY9" fmla="*/ 612493 h 2253757"/>
                    <a:gd name="connsiteX10" fmla="*/ 1168953 w 1422362"/>
                    <a:gd name="connsiteY10" fmla="*/ 911472 h 2253757"/>
                    <a:gd name="connsiteX11" fmla="*/ 1156855 w 1422362"/>
                    <a:gd name="connsiteY11" fmla="*/ 600743 h 2253757"/>
                    <a:gd name="connsiteX12" fmla="*/ 927050 w 1422362"/>
                    <a:gd name="connsiteY12" fmla="*/ 558366 h 2253757"/>
                    <a:gd name="connsiteX13" fmla="*/ 957315 w 1422362"/>
                    <a:gd name="connsiteY13" fmla="*/ 887580 h 2253757"/>
                    <a:gd name="connsiteX14" fmla="*/ 905990 w 1422362"/>
                    <a:gd name="connsiteY14" fmla="*/ 557324 h 2253757"/>
                    <a:gd name="connsiteX15" fmla="*/ 711016 w 1422362"/>
                    <a:gd name="connsiteY15" fmla="*/ 513030 h 2253757"/>
                    <a:gd name="connsiteX16" fmla="*/ 714846 w 1422362"/>
                    <a:gd name="connsiteY16" fmla="*/ 901237 h 2253757"/>
                    <a:gd name="connsiteX17" fmla="*/ 683174 w 1422362"/>
                    <a:gd name="connsiteY17" fmla="*/ 121917 h 2253757"/>
                    <a:gd name="connsiteX18" fmla="*/ 486275 w 1422362"/>
                    <a:gd name="connsiteY18" fmla="*/ 161731 h 2253757"/>
                    <a:gd name="connsiteX19" fmla="*/ 463637 w 1422362"/>
                    <a:gd name="connsiteY19" fmla="*/ 1183173 h 2253757"/>
                    <a:gd name="connsiteX20" fmla="*/ 338442 w 1422362"/>
                    <a:gd name="connsiteY20" fmla="*/ 1201632 h 2253757"/>
                    <a:gd name="connsiteX21" fmla="*/ 719 w 1422362"/>
                    <a:gd name="connsiteY21" fmla="*/ 900955 h 2253757"/>
                    <a:gd name="connsiteX0" fmla="*/ 719 w 1422362"/>
                    <a:gd name="connsiteY0" fmla="*/ 900955 h 2253757"/>
                    <a:gd name="connsiteX1" fmla="*/ 140932 w 1422362"/>
                    <a:gd name="connsiteY1" fmla="*/ 1296729 h 2253757"/>
                    <a:gd name="connsiteX2" fmla="*/ 309182 w 1422362"/>
                    <a:gd name="connsiteY2" fmla="*/ 1655174 h 2253757"/>
                    <a:gd name="connsiteX3" fmla="*/ 548773 w 1422362"/>
                    <a:gd name="connsiteY3" fmla="*/ 1879748 h 2253757"/>
                    <a:gd name="connsiteX4" fmla="*/ 582370 w 1422362"/>
                    <a:gd name="connsiteY4" fmla="*/ 2240642 h 2253757"/>
                    <a:gd name="connsiteX5" fmla="*/ 1253027 w 1422362"/>
                    <a:gd name="connsiteY5" fmla="*/ 2253757 h 2253757"/>
                    <a:gd name="connsiteX6" fmla="*/ 1262460 w 1422362"/>
                    <a:gd name="connsiteY6" fmla="*/ 1930484 h 2253757"/>
                    <a:gd name="connsiteX7" fmla="*/ 1421092 w 1422362"/>
                    <a:gd name="connsiteY7" fmla="*/ 1069958 h 2253757"/>
                    <a:gd name="connsiteX8" fmla="*/ 1369124 w 1422362"/>
                    <a:gd name="connsiteY8" fmla="*/ 644162 h 2253757"/>
                    <a:gd name="connsiteX9" fmla="*/ 1176719 w 1422362"/>
                    <a:gd name="connsiteY9" fmla="*/ 612493 h 2253757"/>
                    <a:gd name="connsiteX10" fmla="*/ 1168953 w 1422362"/>
                    <a:gd name="connsiteY10" fmla="*/ 911472 h 2253757"/>
                    <a:gd name="connsiteX11" fmla="*/ 1156855 w 1422362"/>
                    <a:gd name="connsiteY11" fmla="*/ 600743 h 2253757"/>
                    <a:gd name="connsiteX12" fmla="*/ 927050 w 1422362"/>
                    <a:gd name="connsiteY12" fmla="*/ 558366 h 2253757"/>
                    <a:gd name="connsiteX13" fmla="*/ 957315 w 1422362"/>
                    <a:gd name="connsiteY13" fmla="*/ 887580 h 2253757"/>
                    <a:gd name="connsiteX14" fmla="*/ 905990 w 1422362"/>
                    <a:gd name="connsiteY14" fmla="*/ 557324 h 2253757"/>
                    <a:gd name="connsiteX15" fmla="*/ 711016 w 1422362"/>
                    <a:gd name="connsiteY15" fmla="*/ 513030 h 2253757"/>
                    <a:gd name="connsiteX16" fmla="*/ 714846 w 1422362"/>
                    <a:gd name="connsiteY16" fmla="*/ 901237 h 2253757"/>
                    <a:gd name="connsiteX17" fmla="*/ 683174 w 1422362"/>
                    <a:gd name="connsiteY17" fmla="*/ 121917 h 2253757"/>
                    <a:gd name="connsiteX18" fmla="*/ 486275 w 1422362"/>
                    <a:gd name="connsiteY18" fmla="*/ 161731 h 2253757"/>
                    <a:gd name="connsiteX19" fmla="*/ 463637 w 1422362"/>
                    <a:gd name="connsiteY19" fmla="*/ 1183173 h 2253757"/>
                    <a:gd name="connsiteX20" fmla="*/ 304672 w 1422362"/>
                    <a:gd name="connsiteY20" fmla="*/ 1148565 h 2253757"/>
                    <a:gd name="connsiteX21" fmla="*/ 719 w 1422362"/>
                    <a:gd name="connsiteY21" fmla="*/ 900955 h 2253757"/>
                    <a:gd name="connsiteX0" fmla="*/ 719 w 1422362"/>
                    <a:gd name="connsiteY0" fmla="*/ 900955 h 2253757"/>
                    <a:gd name="connsiteX1" fmla="*/ 140932 w 1422362"/>
                    <a:gd name="connsiteY1" fmla="*/ 1296729 h 2253757"/>
                    <a:gd name="connsiteX2" fmla="*/ 309182 w 1422362"/>
                    <a:gd name="connsiteY2" fmla="*/ 1655174 h 2253757"/>
                    <a:gd name="connsiteX3" fmla="*/ 548773 w 1422362"/>
                    <a:gd name="connsiteY3" fmla="*/ 1879748 h 2253757"/>
                    <a:gd name="connsiteX4" fmla="*/ 582370 w 1422362"/>
                    <a:gd name="connsiteY4" fmla="*/ 2240642 h 2253757"/>
                    <a:gd name="connsiteX5" fmla="*/ 1253027 w 1422362"/>
                    <a:gd name="connsiteY5" fmla="*/ 2253757 h 2253757"/>
                    <a:gd name="connsiteX6" fmla="*/ 1262460 w 1422362"/>
                    <a:gd name="connsiteY6" fmla="*/ 1930484 h 2253757"/>
                    <a:gd name="connsiteX7" fmla="*/ 1421092 w 1422362"/>
                    <a:gd name="connsiteY7" fmla="*/ 1069958 h 2253757"/>
                    <a:gd name="connsiteX8" fmla="*/ 1369124 w 1422362"/>
                    <a:gd name="connsiteY8" fmla="*/ 644162 h 2253757"/>
                    <a:gd name="connsiteX9" fmla="*/ 1176719 w 1422362"/>
                    <a:gd name="connsiteY9" fmla="*/ 612493 h 2253757"/>
                    <a:gd name="connsiteX10" fmla="*/ 1168953 w 1422362"/>
                    <a:gd name="connsiteY10" fmla="*/ 911472 h 2253757"/>
                    <a:gd name="connsiteX11" fmla="*/ 1156855 w 1422362"/>
                    <a:gd name="connsiteY11" fmla="*/ 600743 h 2253757"/>
                    <a:gd name="connsiteX12" fmla="*/ 927050 w 1422362"/>
                    <a:gd name="connsiteY12" fmla="*/ 558366 h 2253757"/>
                    <a:gd name="connsiteX13" fmla="*/ 957315 w 1422362"/>
                    <a:gd name="connsiteY13" fmla="*/ 887580 h 2253757"/>
                    <a:gd name="connsiteX14" fmla="*/ 905990 w 1422362"/>
                    <a:gd name="connsiteY14" fmla="*/ 557324 h 2253757"/>
                    <a:gd name="connsiteX15" fmla="*/ 711016 w 1422362"/>
                    <a:gd name="connsiteY15" fmla="*/ 513030 h 2253757"/>
                    <a:gd name="connsiteX16" fmla="*/ 714846 w 1422362"/>
                    <a:gd name="connsiteY16" fmla="*/ 901237 h 2253757"/>
                    <a:gd name="connsiteX17" fmla="*/ 683174 w 1422362"/>
                    <a:gd name="connsiteY17" fmla="*/ 121917 h 2253757"/>
                    <a:gd name="connsiteX18" fmla="*/ 486275 w 1422362"/>
                    <a:gd name="connsiteY18" fmla="*/ 161731 h 2253757"/>
                    <a:gd name="connsiteX19" fmla="*/ 463637 w 1422362"/>
                    <a:gd name="connsiteY19" fmla="*/ 1183173 h 2253757"/>
                    <a:gd name="connsiteX20" fmla="*/ 304672 w 1422362"/>
                    <a:gd name="connsiteY20" fmla="*/ 1148565 h 2253757"/>
                    <a:gd name="connsiteX21" fmla="*/ 719 w 1422362"/>
                    <a:gd name="connsiteY21" fmla="*/ 900955 h 2253757"/>
                    <a:gd name="connsiteX0" fmla="*/ 719 w 1422362"/>
                    <a:gd name="connsiteY0" fmla="*/ 900955 h 2253757"/>
                    <a:gd name="connsiteX1" fmla="*/ 140932 w 1422362"/>
                    <a:gd name="connsiteY1" fmla="*/ 1296729 h 2253757"/>
                    <a:gd name="connsiteX2" fmla="*/ 309182 w 1422362"/>
                    <a:gd name="connsiteY2" fmla="*/ 1655174 h 2253757"/>
                    <a:gd name="connsiteX3" fmla="*/ 548773 w 1422362"/>
                    <a:gd name="connsiteY3" fmla="*/ 1879748 h 2253757"/>
                    <a:gd name="connsiteX4" fmla="*/ 582370 w 1422362"/>
                    <a:gd name="connsiteY4" fmla="*/ 2240642 h 2253757"/>
                    <a:gd name="connsiteX5" fmla="*/ 1253027 w 1422362"/>
                    <a:gd name="connsiteY5" fmla="*/ 2253757 h 2253757"/>
                    <a:gd name="connsiteX6" fmla="*/ 1262460 w 1422362"/>
                    <a:gd name="connsiteY6" fmla="*/ 1930484 h 2253757"/>
                    <a:gd name="connsiteX7" fmla="*/ 1421092 w 1422362"/>
                    <a:gd name="connsiteY7" fmla="*/ 1069958 h 2253757"/>
                    <a:gd name="connsiteX8" fmla="*/ 1369124 w 1422362"/>
                    <a:gd name="connsiteY8" fmla="*/ 644162 h 2253757"/>
                    <a:gd name="connsiteX9" fmla="*/ 1176719 w 1422362"/>
                    <a:gd name="connsiteY9" fmla="*/ 612493 h 2253757"/>
                    <a:gd name="connsiteX10" fmla="*/ 1168953 w 1422362"/>
                    <a:gd name="connsiteY10" fmla="*/ 911472 h 2253757"/>
                    <a:gd name="connsiteX11" fmla="*/ 1156855 w 1422362"/>
                    <a:gd name="connsiteY11" fmla="*/ 600743 h 2253757"/>
                    <a:gd name="connsiteX12" fmla="*/ 927050 w 1422362"/>
                    <a:gd name="connsiteY12" fmla="*/ 558366 h 2253757"/>
                    <a:gd name="connsiteX13" fmla="*/ 957315 w 1422362"/>
                    <a:gd name="connsiteY13" fmla="*/ 887580 h 2253757"/>
                    <a:gd name="connsiteX14" fmla="*/ 905990 w 1422362"/>
                    <a:gd name="connsiteY14" fmla="*/ 557324 h 2253757"/>
                    <a:gd name="connsiteX15" fmla="*/ 711016 w 1422362"/>
                    <a:gd name="connsiteY15" fmla="*/ 513030 h 2253757"/>
                    <a:gd name="connsiteX16" fmla="*/ 714846 w 1422362"/>
                    <a:gd name="connsiteY16" fmla="*/ 901237 h 2253757"/>
                    <a:gd name="connsiteX17" fmla="*/ 683174 w 1422362"/>
                    <a:gd name="connsiteY17" fmla="*/ 121917 h 2253757"/>
                    <a:gd name="connsiteX18" fmla="*/ 486275 w 1422362"/>
                    <a:gd name="connsiteY18" fmla="*/ 161731 h 2253757"/>
                    <a:gd name="connsiteX19" fmla="*/ 463637 w 1422362"/>
                    <a:gd name="connsiteY19" fmla="*/ 1183173 h 2253757"/>
                    <a:gd name="connsiteX20" fmla="*/ 304672 w 1422362"/>
                    <a:gd name="connsiteY20" fmla="*/ 1148565 h 2253757"/>
                    <a:gd name="connsiteX21" fmla="*/ 719 w 1422362"/>
                    <a:gd name="connsiteY21" fmla="*/ 900955 h 2253757"/>
                    <a:gd name="connsiteX0" fmla="*/ 436 w 1494443"/>
                    <a:gd name="connsiteY0" fmla="*/ 886482 h 2253757"/>
                    <a:gd name="connsiteX1" fmla="*/ 213013 w 1494443"/>
                    <a:gd name="connsiteY1" fmla="*/ 1296729 h 2253757"/>
                    <a:gd name="connsiteX2" fmla="*/ 381263 w 1494443"/>
                    <a:gd name="connsiteY2" fmla="*/ 1655174 h 2253757"/>
                    <a:gd name="connsiteX3" fmla="*/ 620854 w 1494443"/>
                    <a:gd name="connsiteY3" fmla="*/ 1879748 h 2253757"/>
                    <a:gd name="connsiteX4" fmla="*/ 654451 w 1494443"/>
                    <a:gd name="connsiteY4" fmla="*/ 2240642 h 2253757"/>
                    <a:gd name="connsiteX5" fmla="*/ 1325108 w 1494443"/>
                    <a:gd name="connsiteY5" fmla="*/ 2253757 h 2253757"/>
                    <a:gd name="connsiteX6" fmla="*/ 1334541 w 1494443"/>
                    <a:gd name="connsiteY6" fmla="*/ 1930484 h 2253757"/>
                    <a:gd name="connsiteX7" fmla="*/ 1493173 w 1494443"/>
                    <a:gd name="connsiteY7" fmla="*/ 1069958 h 2253757"/>
                    <a:gd name="connsiteX8" fmla="*/ 1441205 w 1494443"/>
                    <a:gd name="connsiteY8" fmla="*/ 644162 h 2253757"/>
                    <a:gd name="connsiteX9" fmla="*/ 1248800 w 1494443"/>
                    <a:gd name="connsiteY9" fmla="*/ 612493 h 2253757"/>
                    <a:gd name="connsiteX10" fmla="*/ 1241034 w 1494443"/>
                    <a:gd name="connsiteY10" fmla="*/ 911472 h 2253757"/>
                    <a:gd name="connsiteX11" fmla="*/ 1228936 w 1494443"/>
                    <a:gd name="connsiteY11" fmla="*/ 600743 h 2253757"/>
                    <a:gd name="connsiteX12" fmla="*/ 999131 w 1494443"/>
                    <a:gd name="connsiteY12" fmla="*/ 558366 h 2253757"/>
                    <a:gd name="connsiteX13" fmla="*/ 1029396 w 1494443"/>
                    <a:gd name="connsiteY13" fmla="*/ 887580 h 2253757"/>
                    <a:gd name="connsiteX14" fmla="*/ 978071 w 1494443"/>
                    <a:gd name="connsiteY14" fmla="*/ 557324 h 2253757"/>
                    <a:gd name="connsiteX15" fmla="*/ 783097 w 1494443"/>
                    <a:gd name="connsiteY15" fmla="*/ 513030 h 2253757"/>
                    <a:gd name="connsiteX16" fmla="*/ 786927 w 1494443"/>
                    <a:gd name="connsiteY16" fmla="*/ 901237 h 2253757"/>
                    <a:gd name="connsiteX17" fmla="*/ 755255 w 1494443"/>
                    <a:gd name="connsiteY17" fmla="*/ 121917 h 2253757"/>
                    <a:gd name="connsiteX18" fmla="*/ 558356 w 1494443"/>
                    <a:gd name="connsiteY18" fmla="*/ 161731 h 2253757"/>
                    <a:gd name="connsiteX19" fmla="*/ 535718 w 1494443"/>
                    <a:gd name="connsiteY19" fmla="*/ 1183173 h 2253757"/>
                    <a:gd name="connsiteX20" fmla="*/ 376753 w 1494443"/>
                    <a:gd name="connsiteY20" fmla="*/ 1148565 h 2253757"/>
                    <a:gd name="connsiteX21" fmla="*/ 436 w 1494443"/>
                    <a:gd name="connsiteY21" fmla="*/ 886482 h 2253757"/>
                    <a:gd name="connsiteX0" fmla="*/ 436 w 1494443"/>
                    <a:gd name="connsiteY0" fmla="*/ 886482 h 2253757"/>
                    <a:gd name="connsiteX1" fmla="*/ 213013 w 1494443"/>
                    <a:gd name="connsiteY1" fmla="*/ 1296729 h 2253757"/>
                    <a:gd name="connsiteX2" fmla="*/ 381263 w 1494443"/>
                    <a:gd name="connsiteY2" fmla="*/ 1655174 h 2253757"/>
                    <a:gd name="connsiteX3" fmla="*/ 620854 w 1494443"/>
                    <a:gd name="connsiteY3" fmla="*/ 1879748 h 2253757"/>
                    <a:gd name="connsiteX4" fmla="*/ 654451 w 1494443"/>
                    <a:gd name="connsiteY4" fmla="*/ 2240642 h 2253757"/>
                    <a:gd name="connsiteX5" fmla="*/ 1325108 w 1494443"/>
                    <a:gd name="connsiteY5" fmla="*/ 2253757 h 2253757"/>
                    <a:gd name="connsiteX6" fmla="*/ 1334541 w 1494443"/>
                    <a:gd name="connsiteY6" fmla="*/ 1930484 h 2253757"/>
                    <a:gd name="connsiteX7" fmla="*/ 1493173 w 1494443"/>
                    <a:gd name="connsiteY7" fmla="*/ 1069958 h 2253757"/>
                    <a:gd name="connsiteX8" fmla="*/ 1441205 w 1494443"/>
                    <a:gd name="connsiteY8" fmla="*/ 644162 h 2253757"/>
                    <a:gd name="connsiteX9" fmla="*/ 1248800 w 1494443"/>
                    <a:gd name="connsiteY9" fmla="*/ 612493 h 2253757"/>
                    <a:gd name="connsiteX10" fmla="*/ 1241034 w 1494443"/>
                    <a:gd name="connsiteY10" fmla="*/ 911472 h 2253757"/>
                    <a:gd name="connsiteX11" fmla="*/ 1228936 w 1494443"/>
                    <a:gd name="connsiteY11" fmla="*/ 600743 h 2253757"/>
                    <a:gd name="connsiteX12" fmla="*/ 999131 w 1494443"/>
                    <a:gd name="connsiteY12" fmla="*/ 558366 h 2253757"/>
                    <a:gd name="connsiteX13" fmla="*/ 1029396 w 1494443"/>
                    <a:gd name="connsiteY13" fmla="*/ 887580 h 2253757"/>
                    <a:gd name="connsiteX14" fmla="*/ 978071 w 1494443"/>
                    <a:gd name="connsiteY14" fmla="*/ 557324 h 2253757"/>
                    <a:gd name="connsiteX15" fmla="*/ 783097 w 1494443"/>
                    <a:gd name="connsiteY15" fmla="*/ 513030 h 2253757"/>
                    <a:gd name="connsiteX16" fmla="*/ 786927 w 1494443"/>
                    <a:gd name="connsiteY16" fmla="*/ 901237 h 2253757"/>
                    <a:gd name="connsiteX17" fmla="*/ 755255 w 1494443"/>
                    <a:gd name="connsiteY17" fmla="*/ 121917 h 2253757"/>
                    <a:gd name="connsiteX18" fmla="*/ 558356 w 1494443"/>
                    <a:gd name="connsiteY18" fmla="*/ 161731 h 2253757"/>
                    <a:gd name="connsiteX19" fmla="*/ 535718 w 1494443"/>
                    <a:gd name="connsiteY19" fmla="*/ 1183173 h 2253757"/>
                    <a:gd name="connsiteX20" fmla="*/ 376753 w 1494443"/>
                    <a:gd name="connsiteY20" fmla="*/ 1148565 h 2253757"/>
                    <a:gd name="connsiteX21" fmla="*/ 436 w 1494443"/>
                    <a:gd name="connsiteY21" fmla="*/ 886482 h 2253757"/>
                    <a:gd name="connsiteX0" fmla="*/ 0 w 1494007"/>
                    <a:gd name="connsiteY0" fmla="*/ 886482 h 2253757"/>
                    <a:gd name="connsiteX1" fmla="*/ 212577 w 1494007"/>
                    <a:gd name="connsiteY1" fmla="*/ 1296729 h 2253757"/>
                    <a:gd name="connsiteX2" fmla="*/ 380827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240642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253757"/>
                    <a:gd name="connsiteX1" fmla="*/ 202929 w 1494007"/>
                    <a:gd name="connsiteY1" fmla="*/ 1320850 h 2253757"/>
                    <a:gd name="connsiteX2" fmla="*/ 380827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240642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253757"/>
                    <a:gd name="connsiteX1" fmla="*/ 202929 w 1494007"/>
                    <a:gd name="connsiteY1" fmla="*/ 1320850 h 2253757"/>
                    <a:gd name="connsiteX2" fmla="*/ 438719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240642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253757"/>
                    <a:gd name="connsiteX1" fmla="*/ 202929 w 1494007"/>
                    <a:gd name="connsiteY1" fmla="*/ 1320850 h 2253757"/>
                    <a:gd name="connsiteX2" fmla="*/ 438719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240642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253757"/>
                    <a:gd name="connsiteX1" fmla="*/ 202929 w 1494007"/>
                    <a:gd name="connsiteY1" fmla="*/ 1320850 h 2253757"/>
                    <a:gd name="connsiteX2" fmla="*/ 438719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240642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253757"/>
                    <a:gd name="connsiteX1" fmla="*/ 202929 w 1494007"/>
                    <a:gd name="connsiteY1" fmla="*/ 1320850 h 2253757"/>
                    <a:gd name="connsiteX2" fmla="*/ 438719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240642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253757"/>
                    <a:gd name="connsiteX1" fmla="*/ 202929 w 1494007"/>
                    <a:gd name="connsiteY1" fmla="*/ 1320850 h 2253757"/>
                    <a:gd name="connsiteX2" fmla="*/ 438719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240642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253757"/>
                    <a:gd name="connsiteX1" fmla="*/ 202929 w 1494007"/>
                    <a:gd name="connsiteY1" fmla="*/ 1320850 h 2253757"/>
                    <a:gd name="connsiteX2" fmla="*/ 438719 w 1494007"/>
                    <a:gd name="connsiteY2" fmla="*/ 1655174 h 2253757"/>
                    <a:gd name="connsiteX3" fmla="*/ 620418 w 1494007"/>
                    <a:gd name="connsiteY3" fmla="*/ 1879748 h 2253757"/>
                    <a:gd name="connsiteX4" fmla="*/ 654015 w 1494007"/>
                    <a:gd name="connsiteY4" fmla="*/ 2115210 h 2253757"/>
                    <a:gd name="connsiteX5" fmla="*/ 1324672 w 1494007"/>
                    <a:gd name="connsiteY5" fmla="*/ 2253757 h 2253757"/>
                    <a:gd name="connsiteX6" fmla="*/ 1334105 w 1494007"/>
                    <a:gd name="connsiteY6" fmla="*/ 1930484 h 2253757"/>
                    <a:gd name="connsiteX7" fmla="*/ 1492737 w 1494007"/>
                    <a:gd name="connsiteY7" fmla="*/ 1069958 h 2253757"/>
                    <a:gd name="connsiteX8" fmla="*/ 1440769 w 1494007"/>
                    <a:gd name="connsiteY8" fmla="*/ 644162 h 2253757"/>
                    <a:gd name="connsiteX9" fmla="*/ 1248364 w 1494007"/>
                    <a:gd name="connsiteY9" fmla="*/ 612493 h 2253757"/>
                    <a:gd name="connsiteX10" fmla="*/ 1240598 w 1494007"/>
                    <a:gd name="connsiteY10" fmla="*/ 911472 h 2253757"/>
                    <a:gd name="connsiteX11" fmla="*/ 1228500 w 1494007"/>
                    <a:gd name="connsiteY11" fmla="*/ 600743 h 2253757"/>
                    <a:gd name="connsiteX12" fmla="*/ 998695 w 1494007"/>
                    <a:gd name="connsiteY12" fmla="*/ 558366 h 2253757"/>
                    <a:gd name="connsiteX13" fmla="*/ 1028960 w 1494007"/>
                    <a:gd name="connsiteY13" fmla="*/ 887580 h 2253757"/>
                    <a:gd name="connsiteX14" fmla="*/ 977635 w 1494007"/>
                    <a:gd name="connsiteY14" fmla="*/ 557324 h 2253757"/>
                    <a:gd name="connsiteX15" fmla="*/ 782661 w 1494007"/>
                    <a:gd name="connsiteY15" fmla="*/ 513030 h 2253757"/>
                    <a:gd name="connsiteX16" fmla="*/ 786491 w 1494007"/>
                    <a:gd name="connsiteY16" fmla="*/ 901237 h 2253757"/>
                    <a:gd name="connsiteX17" fmla="*/ 754819 w 1494007"/>
                    <a:gd name="connsiteY17" fmla="*/ 121917 h 2253757"/>
                    <a:gd name="connsiteX18" fmla="*/ 557920 w 1494007"/>
                    <a:gd name="connsiteY18" fmla="*/ 161731 h 2253757"/>
                    <a:gd name="connsiteX19" fmla="*/ 535282 w 1494007"/>
                    <a:gd name="connsiteY19" fmla="*/ 1183173 h 2253757"/>
                    <a:gd name="connsiteX20" fmla="*/ 376317 w 1494007"/>
                    <a:gd name="connsiteY20" fmla="*/ 1148565 h 2253757"/>
                    <a:gd name="connsiteX21" fmla="*/ 0 w 1494007"/>
                    <a:gd name="connsiteY21" fmla="*/ 886482 h 2253757"/>
                    <a:gd name="connsiteX0" fmla="*/ 0 w 1494007"/>
                    <a:gd name="connsiteY0" fmla="*/ 886482 h 2147622"/>
                    <a:gd name="connsiteX1" fmla="*/ 202929 w 1494007"/>
                    <a:gd name="connsiteY1" fmla="*/ 1320850 h 2147622"/>
                    <a:gd name="connsiteX2" fmla="*/ 438719 w 1494007"/>
                    <a:gd name="connsiteY2" fmla="*/ 1655174 h 2147622"/>
                    <a:gd name="connsiteX3" fmla="*/ 620418 w 1494007"/>
                    <a:gd name="connsiteY3" fmla="*/ 1879748 h 2147622"/>
                    <a:gd name="connsiteX4" fmla="*/ 654015 w 1494007"/>
                    <a:gd name="connsiteY4" fmla="*/ 2115210 h 2147622"/>
                    <a:gd name="connsiteX5" fmla="*/ 1339145 w 1494007"/>
                    <a:gd name="connsiteY5" fmla="*/ 2147622 h 2147622"/>
                    <a:gd name="connsiteX6" fmla="*/ 1334105 w 1494007"/>
                    <a:gd name="connsiteY6" fmla="*/ 1930484 h 2147622"/>
                    <a:gd name="connsiteX7" fmla="*/ 1492737 w 1494007"/>
                    <a:gd name="connsiteY7" fmla="*/ 1069958 h 2147622"/>
                    <a:gd name="connsiteX8" fmla="*/ 1440769 w 1494007"/>
                    <a:gd name="connsiteY8" fmla="*/ 644162 h 2147622"/>
                    <a:gd name="connsiteX9" fmla="*/ 1248364 w 1494007"/>
                    <a:gd name="connsiteY9" fmla="*/ 612493 h 2147622"/>
                    <a:gd name="connsiteX10" fmla="*/ 1240598 w 1494007"/>
                    <a:gd name="connsiteY10" fmla="*/ 911472 h 2147622"/>
                    <a:gd name="connsiteX11" fmla="*/ 1228500 w 1494007"/>
                    <a:gd name="connsiteY11" fmla="*/ 600743 h 2147622"/>
                    <a:gd name="connsiteX12" fmla="*/ 998695 w 1494007"/>
                    <a:gd name="connsiteY12" fmla="*/ 558366 h 2147622"/>
                    <a:gd name="connsiteX13" fmla="*/ 1028960 w 1494007"/>
                    <a:gd name="connsiteY13" fmla="*/ 887580 h 2147622"/>
                    <a:gd name="connsiteX14" fmla="*/ 977635 w 1494007"/>
                    <a:gd name="connsiteY14" fmla="*/ 557324 h 2147622"/>
                    <a:gd name="connsiteX15" fmla="*/ 782661 w 1494007"/>
                    <a:gd name="connsiteY15" fmla="*/ 513030 h 2147622"/>
                    <a:gd name="connsiteX16" fmla="*/ 786491 w 1494007"/>
                    <a:gd name="connsiteY16" fmla="*/ 901237 h 2147622"/>
                    <a:gd name="connsiteX17" fmla="*/ 754819 w 1494007"/>
                    <a:gd name="connsiteY17" fmla="*/ 121917 h 2147622"/>
                    <a:gd name="connsiteX18" fmla="*/ 557920 w 1494007"/>
                    <a:gd name="connsiteY18" fmla="*/ 161731 h 2147622"/>
                    <a:gd name="connsiteX19" fmla="*/ 535282 w 1494007"/>
                    <a:gd name="connsiteY19" fmla="*/ 1183173 h 2147622"/>
                    <a:gd name="connsiteX20" fmla="*/ 376317 w 1494007"/>
                    <a:gd name="connsiteY20" fmla="*/ 1148565 h 2147622"/>
                    <a:gd name="connsiteX21" fmla="*/ 0 w 1494007"/>
                    <a:gd name="connsiteY21" fmla="*/ 886482 h 2147622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5282 w 1494007"/>
                    <a:gd name="connsiteY19" fmla="*/ 1183173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5282 w 1494007"/>
                    <a:gd name="connsiteY19" fmla="*/ 1183173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5282 w 1494007"/>
                    <a:gd name="connsiteY19" fmla="*/ 1183173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5282 w 1494007"/>
                    <a:gd name="connsiteY19" fmla="*/ 1183173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5282 w 1494007"/>
                    <a:gd name="connsiteY19" fmla="*/ 1183173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01512 w 1494007"/>
                    <a:gd name="connsiteY19" fmla="*/ 1192821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01512 w 1494007"/>
                    <a:gd name="connsiteY19" fmla="*/ 1192821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01512 w 1494007"/>
                    <a:gd name="connsiteY19" fmla="*/ 1192821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0458 w 1494007"/>
                    <a:gd name="connsiteY19" fmla="*/ 1197645 h 2123500"/>
                    <a:gd name="connsiteX20" fmla="*/ 376317 w 1494007"/>
                    <a:gd name="connsiteY20" fmla="*/ 1148565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0458 w 1494007"/>
                    <a:gd name="connsiteY19" fmla="*/ 1197645 h 2123500"/>
                    <a:gd name="connsiteX20" fmla="*/ 395614 w 1494007"/>
                    <a:gd name="connsiteY20" fmla="*/ 1153389 h 2123500"/>
                    <a:gd name="connsiteX21" fmla="*/ 0 w 1494007"/>
                    <a:gd name="connsiteY21" fmla="*/ 886482 h 2123500"/>
                    <a:gd name="connsiteX0" fmla="*/ 0 w 1494007"/>
                    <a:gd name="connsiteY0" fmla="*/ 886482 h 2123500"/>
                    <a:gd name="connsiteX1" fmla="*/ 202929 w 1494007"/>
                    <a:gd name="connsiteY1" fmla="*/ 1320850 h 2123500"/>
                    <a:gd name="connsiteX2" fmla="*/ 438719 w 1494007"/>
                    <a:gd name="connsiteY2" fmla="*/ 1655174 h 2123500"/>
                    <a:gd name="connsiteX3" fmla="*/ 620418 w 1494007"/>
                    <a:gd name="connsiteY3" fmla="*/ 1879748 h 2123500"/>
                    <a:gd name="connsiteX4" fmla="*/ 654015 w 1494007"/>
                    <a:gd name="connsiteY4" fmla="*/ 2115210 h 2123500"/>
                    <a:gd name="connsiteX5" fmla="*/ 1334321 w 1494007"/>
                    <a:gd name="connsiteY5" fmla="*/ 2123500 h 2123500"/>
                    <a:gd name="connsiteX6" fmla="*/ 1334105 w 1494007"/>
                    <a:gd name="connsiteY6" fmla="*/ 1930484 h 2123500"/>
                    <a:gd name="connsiteX7" fmla="*/ 1492737 w 1494007"/>
                    <a:gd name="connsiteY7" fmla="*/ 1069958 h 2123500"/>
                    <a:gd name="connsiteX8" fmla="*/ 1440769 w 1494007"/>
                    <a:gd name="connsiteY8" fmla="*/ 644162 h 2123500"/>
                    <a:gd name="connsiteX9" fmla="*/ 1248364 w 1494007"/>
                    <a:gd name="connsiteY9" fmla="*/ 612493 h 2123500"/>
                    <a:gd name="connsiteX10" fmla="*/ 1240598 w 1494007"/>
                    <a:gd name="connsiteY10" fmla="*/ 911472 h 2123500"/>
                    <a:gd name="connsiteX11" fmla="*/ 1228500 w 1494007"/>
                    <a:gd name="connsiteY11" fmla="*/ 600743 h 2123500"/>
                    <a:gd name="connsiteX12" fmla="*/ 998695 w 1494007"/>
                    <a:gd name="connsiteY12" fmla="*/ 558366 h 2123500"/>
                    <a:gd name="connsiteX13" fmla="*/ 1028960 w 1494007"/>
                    <a:gd name="connsiteY13" fmla="*/ 887580 h 2123500"/>
                    <a:gd name="connsiteX14" fmla="*/ 977635 w 1494007"/>
                    <a:gd name="connsiteY14" fmla="*/ 557324 h 2123500"/>
                    <a:gd name="connsiteX15" fmla="*/ 782661 w 1494007"/>
                    <a:gd name="connsiteY15" fmla="*/ 513030 h 2123500"/>
                    <a:gd name="connsiteX16" fmla="*/ 786491 w 1494007"/>
                    <a:gd name="connsiteY16" fmla="*/ 901237 h 2123500"/>
                    <a:gd name="connsiteX17" fmla="*/ 754819 w 1494007"/>
                    <a:gd name="connsiteY17" fmla="*/ 121917 h 2123500"/>
                    <a:gd name="connsiteX18" fmla="*/ 557920 w 1494007"/>
                    <a:gd name="connsiteY18" fmla="*/ 161731 h 2123500"/>
                    <a:gd name="connsiteX19" fmla="*/ 530458 w 1494007"/>
                    <a:gd name="connsiteY19" fmla="*/ 1197645 h 2123500"/>
                    <a:gd name="connsiteX20" fmla="*/ 395614 w 1494007"/>
                    <a:gd name="connsiteY20" fmla="*/ 1153389 h 2123500"/>
                    <a:gd name="connsiteX21" fmla="*/ 0 w 1494007"/>
                    <a:gd name="connsiteY21" fmla="*/ 886482 h 2123500"/>
                    <a:gd name="connsiteX0" fmla="*/ 0 w 1518129"/>
                    <a:gd name="connsiteY0" fmla="*/ 891306 h 2123500"/>
                    <a:gd name="connsiteX1" fmla="*/ 227051 w 1518129"/>
                    <a:gd name="connsiteY1" fmla="*/ 1320850 h 2123500"/>
                    <a:gd name="connsiteX2" fmla="*/ 462841 w 1518129"/>
                    <a:gd name="connsiteY2" fmla="*/ 1655174 h 2123500"/>
                    <a:gd name="connsiteX3" fmla="*/ 644540 w 1518129"/>
                    <a:gd name="connsiteY3" fmla="*/ 1879748 h 2123500"/>
                    <a:gd name="connsiteX4" fmla="*/ 678137 w 1518129"/>
                    <a:gd name="connsiteY4" fmla="*/ 2115210 h 2123500"/>
                    <a:gd name="connsiteX5" fmla="*/ 1358443 w 1518129"/>
                    <a:gd name="connsiteY5" fmla="*/ 2123500 h 2123500"/>
                    <a:gd name="connsiteX6" fmla="*/ 1358227 w 1518129"/>
                    <a:gd name="connsiteY6" fmla="*/ 1930484 h 2123500"/>
                    <a:gd name="connsiteX7" fmla="*/ 1516859 w 1518129"/>
                    <a:gd name="connsiteY7" fmla="*/ 1069958 h 2123500"/>
                    <a:gd name="connsiteX8" fmla="*/ 1464891 w 1518129"/>
                    <a:gd name="connsiteY8" fmla="*/ 644162 h 2123500"/>
                    <a:gd name="connsiteX9" fmla="*/ 1272486 w 1518129"/>
                    <a:gd name="connsiteY9" fmla="*/ 612493 h 2123500"/>
                    <a:gd name="connsiteX10" fmla="*/ 1264720 w 1518129"/>
                    <a:gd name="connsiteY10" fmla="*/ 911472 h 2123500"/>
                    <a:gd name="connsiteX11" fmla="*/ 1252622 w 1518129"/>
                    <a:gd name="connsiteY11" fmla="*/ 600743 h 2123500"/>
                    <a:gd name="connsiteX12" fmla="*/ 1022817 w 1518129"/>
                    <a:gd name="connsiteY12" fmla="*/ 558366 h 2123500"/>
                    <a:gd name="connsiteX13" fmla="*/ 1053082 w 1518129"/>
                    <a:gd name="connsiteY13" fmla="*/ 887580 h 2123500"/>
                    <a:gd name="connsiteX14" fmla="*/ 1001757 w 1518129"/>
                    <a:gd name="connsiteY14" fmla="*/ 557324 h 2123500"/>
                    <a:gd name="connsiteX15" fmla="*/ 806783 w 1518129"/>
                    <a:gd name="connsiteY15" fmla="*/ 513030 h 2123500"/>
                    <a:gd name="connsiteX16" fmla="*/ 810613 w 1518129"/>
                    <a:gd name="connsiteY16" fmla="*/ 901237 h 2123500"/>
                    <a:gd name="connsiteX17" fmla="*/ 778941 w 1518129"/>
                    <a:gd name="connsiteY17" fmla="*/ 121917 h 2123500"/>
                    <a:gd name="connsiteX18" fmla="*/ 582042 w 1518129"/>
                    <a:gd name="connsiteY18" fmla="*/ 161731 h 2123500"/>
                    <a:gd name="connsiteX19" fmla="*/ 554580 w 1518129"/>
                    <a:gd name="connsiteY19" fmla="*/ 1197645 h 2123500"/>
                    <a:gd name="connsiteX20" fmla="*/ 419736 w 1518129"/>
                    <a:gd name="connsiteY20" fmla="*/ 1153389 h 2123500"/>
                    <a:gd name="connsiteX21" fmla="*/ 0 w 1518129"/>
                    <a:gd name="connsiteY21" fmla="*/ 891306 h 2123500"/>
                    <a:gd name="connsiteX0" fmla="*/ 0 w 1518129"/>
                    <a:gd name="connsiteY0" fmla="*/ 891306 h 2123500"/>
                    <a:gd name="connsiteX1" fmla="*/ 227051 w 1518129"/>
                    <a:gd name="connsiteY1" fmla="*/ 1320850 h 2123500"/>
                    <a:gd name="connsiteX2" fmla="*/ 462841 w 1518129"/>
                    <a:gd name="connsiteY2" fmla="*/ 1655174 h 2123500"/>
                    <a:gd name="connsiteX3" fmla="*/ 644540 w 1518129"/>
                    <a:gd name="connsiteY3" fmla="*/ 1879748 h 2123500"/>
                    <a:gd name="connsiteX4" fmla="*/ 678137 w 1518129"/>
                    <a:gd name="connsiteY4" fmla="*/ 2115210 h 2123500"/>
                    <a:gd name="connsiteX5" fmla="*/ 1358443 w 1518129"/>
                    <a:gd name="connsiteY5" fmla="*/ 2123500 h 2123500"/>
                    <a:gd name="connsiteX6" fmla="*/ 1358227 w 1518129"/>
                    <a:gd name="connsiteY6" fmla="*/ 1930484 h 2123500"/>
                    <a:gd name="connsiteX7" fmla="*/ 1516859 w 1518129"/>
                    <a:gd name="connsiteY7" fmla="*/ 1069958 h 2123500"/>
                    <a:gd name="connsiteX8" fmla="*/ 1464891 w 1518129"/>
                    <a:gd name="connsiteY8" fmla="*/ 644162 h 2123500"/>
                    <a:gd name="connsiteX9" fmla="*/ 1272486 w 1518129"/>
                    <a:gd name="connsiteY9" fmla="*/ 612493 h 2123500"/>
                    <a:gd name="connsiteX10" fmla="*/ 1264720 w 1518129"/>
                    <a:gd name="connsiteY10" fmla="*/ 911472 h 2123500"/>
                    <a:gd name="connsiteX11" fmla="*/ 1252622 w 1518129"/>
                    <a:gd name="connsiteY11" fmla="*/ 600743 h 2123500"/>
                    <a:gd name="connsiteX12" fmla="*/ 1022817 w 1518129"/>
                    <a:gd name="connsiteY12" fmla="*/ 558366 h 2123500"/>
                    <a:gd name="connsiteX13" fmla="*/ 1053082 w 1518129"/>
                    <a:gd name="connsiteY13" fmla="*/ 887580 h 2123500"/>
                    <a:gd name="connsiteX14" fmla="*/ 1001757 w 1518129"/>
                    <a:gd name="connsiteY14" fmla="*/ 557324 h 2123500"/>
                    <a:gd name="connsiteX15" fmla="*/ 806783 w 1518129"/>
                    <a:gd name="connsiteY15" fmla="*/ 513030 h 2123500"/>
                    <a:gd name="connsiteX16" fmla="*/ 810613 w 1518129"/>
                    <a:gd name="connsiteY16" fmla="*/ 901237 h 2123500"/>
                    <a:gd name="connsiteX17" fmla="*/ 778941 w 1518129"/>
                    <a:gd name="connsiteY17" fmla="*/ 121917 h 2123500"/>
                    <a:gd name="connsiteX18" fmla="*/ 582042 w 1518129"/>
                    <a:gd name="connsiteY18" fmla="*/ 161731 h 2123500"/>
                    <a:gd name="connsiteX19" fmla="*/ 554580 w 1518129"/>
                    <a:gd name="connsiteY19" fmla="*/ 1197645 h 2123500"/>
                    <a:gd name="connsiteX20" fmla="*/ 419736 w 1518129"/>
                    <a:gd name="connsiteY20" fmla="*/ 1153389 h 2123500"/>
                    <a:gd name="connsiteX21" fmla="*/ 0 w 1518129"/>
                    <a:gd name="connsiteY21" fmla="*/ 891306 h 2123500"/>
                    <a:gd name="connsiteX0" fmla="*/ 0 w 1518129"/>
                    <a:gd name="connsiteY0" fmla="*/ 891306 h 2123500"/>
                    <a:gd name="connsiteX1" fmla="*/ 227051 w 1518129"/>
                    <a:gd name="connsiteY1" fmla="*/ 1320850 h 2123500"/>
                    <a:gd name="connsiteX2" fmla="*/ 462841 w 1518129"/>
                    <a:gd name="connsiteY2" fmla="*/ 1655174 h 2123500"/>
                    <a:gd name="connsiteX3" fmla="*/ 644540 w 1518129"/>
                    <a:gd name="connsiteY3" fmla="*/ 1879748 h 2123500"/>
                    <a:gd name="connsiteX4" fmla="*/ 678137 w 1518129"/>
                    <a:gd name="connsiteY4" fmla="*/ 2115210 h 2123500"/>
                    <a:gd name="connsiteX5" fmla="*/ 1358443 w 1518129"/>
                    <a:gd name="connsiteY5" fmla="*/ 2123500 h 2123500"/>
                    <a:gd name="connsiteX6" fmla="*/ 1358227 w 1518129"/>
                    <a:gd name="connsiteY6" fmla="*/ 1930484 h 2123500"/>
                    <a:gd name="connsiteX7" fmla="*/ 1516859 w 1518129"/>
                    <a:gd name="connsiteY7" fmla="*/ 1069958 h 2123500"/>
                    <a:gd name="connsiteX8" fmla="*/ 1464891 w 1518129"/>
                    <a:gd name="connsiteY8" fmla="*/ 644162 h 2123500"/>
                    <a:gd name="connsiteX9" fmla="*/ 1272486 w 1518129"/>
                    <a:gd name="connsiteY9" fmla="*/ 612493 h 2123500"/>
                    <a:gd name="connsiteX10" fmla="*/ 1264720 w 1518129"/>
                    <a:gd name="connsiteY10" fmla="*/ 911472 h 2123500"/>
                    <a:gd name="connsiteX11" fmla="*/ 1252622 w 1518129"/>
                    <a:gd name="connsiteY11" fmla="*/ 600743 h 2123500"/>
                    <a:gd name="connsiteX12" fmla="*/ 1022817 w 1518129"/>
                    <a:gd name="connsiteY12" fmla="*/ 558366 h 2123500"/>
                    <a:gd name="connsiteX13" fmla="*/ 1053082 w 1518129"/>
                    <a:gd name="connsiteY13" fmla="*/ 887580 h 2123500"/>
                    <a:gd name="connsiteX14" fmla="*/ 1001757 w 1518129"/>
                    <a:gd name="connsiteY14" fmla="*/ 557324 h 2123500"/>
                    <a:gd name="connsiteX15" fmla="*/ 806783 w 1518129"/>
                    <a:gd name="connsiteY15" fmla="*/ 513030 h 2123500"/>
                    <a:gd name="connsiteX16" fmla="*/ 810613 w 1518129"/>
                    <a:gd name="connsiteY16" fmla="*/ 901237 h 2123500"/>
                    <a:gd name="connsiteX17" fmla="*/ 778941 w 1518129"/>
                    <a:gd name="connsiteY17" fmla="*/ 121917 h 2123500"/>
                    <a:gd name="connsiteX18" fmla="*/ 582042 w 1518129"/>
                    <a:gd name="connsiteY18" fmla="*/ 161731 h 2123500"/>
                    <a:gd name="connsiteX19" fmla="*/ 554580 w 1518129"/>
                    <a:gd name="connsiteY19" fmla="*/ 1197645 h 2123500"/>
                    <a:gd name="connsiteX20" fmla="*/ 419736 w 1518129"/>
                    <a:gd name="connsiteY20" fmla="*/ 1153389 h 2123500"/>
                    <a:gd name="connsiteX21" fmla="*/ 0 w 1518129"/>
                    <a:gd name="connsiteY21" fmla="*/ 891306 h 2123500"/>
                    <a:gd name="connsiteX0" fmla="*/ 0 w 1518129"/>
                    <a:gd name="connsiteY0" fmla="*/ 891306 h 2123500"/>
                    <a:gd name="connsiteX1" fmla="*/ 227051 w 1518129"/>
                    <a:gd name="connsiteY1" fmla="*/ 1320850 h 2123500"/>
                    <a:gd name="connsiteX2" fmla="*/ 462841 w 1518129"/>
                    <a:gd name="connsiteY2" fmla="*/ 1655174 h 2123500"/>
                    <a:gd name="connsiteX3" fmla="*/ 644540 w 1518129"/>
                    <a:gd name="connsiteY3" fmla="*/ 1879748 h 2123500"/>
                    <a:gd name="connsiteX4" fmla="*/ 678137 w 1518129"/>
                    <a:gd name="connsiteY4" fmla="*/ 2115210 h 2123500"/>
                    <a:gd name="connsiteX5" fmla="*/ 1358443 w 1518129"/>
                    <a:gd name="connsiteY5" fmla="*/ 2123500 h 2123500"/>
                    <a:gd name="connsiteX6" fmla="*/ 1358227 w 1518129"/>
                    <a:gd name="connsiteY6" fmla="*/ 1930484 h 2123500"/>
                    <a:gd name="connsiteX7" fmla="*/ 1516859 w 1518129"/>
                    <a:gd name="connsiteY7" fmla="*/ 1069958 h 2123500"/>
                    <a:gd name="connsiteX8" fmla="*/ 1464891 w 1518129"/>
                    <a:gd name="connsiteY8" fmla="*/ 644162 h 2123500"/>
                    <a:gd name="connsiteX9" fmla="*/ 1272486 w 1518129"/>
                    <a:gd name="connsiteY9" fmla="*/ 612493 h 2123500"/>
                    <a:gd name="connsiteX10" fmla="*/ 1264720 w 1518129"/>
                    <a:gd name="connsiteY10" fmla="*/ 911472 h 2123500"/>
                    <a:gd name="connsiteX11" fmla="*/ 1252622 w 1518129"/>
                    <a:gd name="connsiteY11" fmla="*/ 600743 h 2123500"/>
                    <a:gd name="connsiteX12" fmla="*/ 1022817 w 1518129"/>
                    <a:gd name="connsiteY12" fmla="*/ 558366 h 2123500"/>
                    <a:gd name="connsiteX13" fmla="*/ 1053082 w 1518129"/>
                    <a:gd name="connsiteY13" fmla="*/ 887580 h 2123500"/>
                    <a:gd name="connsiteX14" fmla="*/ 1001757 w 1518129"/>
                    <a:gd name="connsiteY14" fmla="*/ 557324 h 2123500"/>
                    <a:gd name="connsiteX15" fmla="*/ 806783 w 1518129"/>
                    <a:gd name="connsiteY15" fmla="*/ 513030 h 2123500"/>
                    <a:gd name="connsiteX16" fmla="*/ 810613 w 1518129"/>
                    <a:gd name="connsiteY16" fmla="*/ 901237 h 2123500"/>
                    <a:gd name="connsiteX17" fmla="*/ 778941 w 1518129"/>
                    <a:gd name="connsiteY17" fmla="*/ 121917 h 2123500"/>
                    <a:gd name="connsiteX18" fmla="*/ 582042 w 1518129"/>
                    <a:gd name="connsiteY18" fmla="*/ 161731 h 2123500"/>
                    <a:gd name="connsiteX19" fmla="*/ 554580 w 1518129"/>
                    <a:gd name="connsiteY19" fmla="*/ 1197645 h 2123500"/>
                    <a:gd name="connsiteX20" fmla="*/ 419736 w 1518129"/>
                    <a:gd name="connsiteY20" fmla="*/ 1153389 h 2123500"/>
                    <a:gd name="connsiteX21" fmla="*/ 0 w 1518129"/>
                    <a:gd name="connsiteY21" fmla="*/ 891306 h 2123500"/>
                    <a:gd name="connsiteX0" fmla="*/ 0 w 1518129"/>
                    <a:gd name="connsiteY0" fmla="*/ 891306 h 2123500"/>
                    <a:gd name="connsiteX1" fmla="*/ 227051 w 1518129"/>
                    <a:gd name="connsiteY1" fmla="*/ 1320850 h 2123500"/>
                    <a:gd name="connsiteX2" fmla="*/ 462841 w 1518129"/>
                    <a:gd name="connsiteY2" fmla="*/ 1655174 h 2123500"/>
                    <a:gd name="connsiteX3" fmla="*/ 644540 w 1518129"/>
                    <a:gd name="connsiteY3" fmla="*/ 1879748 h 2123500"/>
                    <a:gd name="connsiteX4" fmla="*/ 678137 w 1518129"/>
                    <a:gd name="connsiteY4" fmla="*/ 2115210 h 2123500"/>
                    <a:gd name="connsiteX5" fmla="*/ 1358443 w 1518129"/>
                    <a:gd name="connsiteY5" fmla="*/ 2123500 h 2123500"/>
                    <a:gd name="connsiteX6" fmla="*/ 1358227 w 1518129"/>
                    <a:gd name="connsiteY6" fmla="*/ 1930484 h 2123500"/>
                    <a:gd name="connsiteX7" fmla="*/ 1516859 w 1518129"/>
                    <a:gd name="connsiteY7" fmla="*/ 1069958 h 2123500"/>
                    <a:gd name="connsiteX8" fmla="*/ 1464891 w 1518129"/>
                    <a:gd name="connsiteY8" fmla="*/ 644162 h 2123500"/>
                    <a:gd name="connsiteX9" fmla="*/ 1272486 w 1518129"/>
                    <a:gd name="connsiteY9" fmla="*/ 612493 h 2123500"/>
                    <a:gd name="connsiteX10" fmla="*/ 1264720 w 1518129"/>
                    <a:gd name="connsiteY10" fmla="*/ 911472 h 2123500"/>
                    <a:gd name="connsiteX11" fmla="*/ 1252622 w 1518129"/>
                    <a:gd name="connsiteY11" fmla="*/ 600743 h 2123500"/>
                    <a:gd name="connsiteX12" fmla="*/ 1022817 w 1518129"/>
                    <a:gd name="connsiteY12" fmla="*/ 558366 h 2123500"/>
                    <a:gd name="connsiteX13" fmla="*/ 1053082 w 1518129"/>
                    <a:gd name="connsiteY13" fmla="*/ 887580 h 2123500"/>
                    <a:gd name="connsiteX14" fmla="*/ 1001757 w 1518129"/>
                    <a:gd name="connsiteY14" fmla="*/ 557324 h 2123500"/>
                    <a:gd name="connsiteX15" fmla="*/ 806783 w 1518129"/>
                    <a:gd name="connsiteY15" fmla="*/ 513030 h 2123500"/>
                    <a:gd name="connsiteX16" fmla="*/ 810613 w 1518129"/>
                    <a:gd name="connsiteY16" fmla="*/ 901237 h 2123500"/>
                    <a:gd name="connsiteX17" fmla="*/ 778941 w 1518129"/>
                    <a:gd name="connsiteY17" fmla="*/ 121917 h 2123500"/>
                    <a:gd name="connsiteX18" fmla="*/ 582042 w 1518129"/>
                    <a:gd name="connsiteY18" fmla="*/ 161731 h 2123500"/>
                    <a:gd name="connsiteX19" fmla="*/ 554580 w 1518129"/>
                    <a:gd name="connsiteY19" fmla="*/ 1197645 h 2123500"/>
                    <a:gd name="connsiteX20" fmla="*/ 419736 w 1518129"/>
                    <a:gd name="connsiteY20" fmla="*/ 1153389 h 2123500"/>
                    <a:gd name="connsiteX21" fmla="*/ 0 w 1518129"/>
                    <a:gd name="connsiteY21" fmla="*/ 891306 h 2123500"/>
                    <a:gd name="connsiteX0" fmla="*/ 0 w 1518129"/>
                    <a:gd name="connsiteY0" fmla="*/ 891306 h 2133149"/>
                    <a:gd name="connsiteX1" fmla="*/ 227051 w 1518129"/>
                    <a:gd name="connsiteY1" fmla="*/ 1320850 h 2133149"/>
                    <a:gd name="connsiteX2" fmla="*/ 462841 w 1518129"/>
                    <a:gd name="connsiteY2" fmla="*/ 1655174 h 2133149"/>
                    <a:gd name="connsiteX3" fmla="*/ 644540 w 1518129"/>
                    <a:gd name="connsiteY3" fmla="*/ 1879748 h 2133149"/>
                    <a:gd name="connsiteX4" fmla="*/ 678137 w 1518129"/>
                    <a:gd name="connsiteY4" fmla="*/ 2115210 h 2133149"/>
                    <a:gd name="connsiteX5" fmla="*/ 1348794 w 1518129"/>
                    <a:gd name="connsiteY5" fmla="*/ 2133149 h 2133149"/>
                    <a:gd name="connsiteX6" fmla="*/ 1358227 w 1518129"/>
                    <a:gd name="connsiteY6" fmla="*/ 1930484 h 2133149"/>
                    <a:gd name="connsiteX7" fmla="*/ 1516859 w 1518129"/>
                    <a:gd name="connsiteY7" fmla="*/ 1069958 h 2133149"/>
                    <a:gd name="connsiteX8" fmla="*/ 1464891 w 1518129"/>
                    <a:gd name="connsiteY8" fmla="*/ 644162 h 2133149"/>
                    <a:gd name="connsiteX9" fmla="*/ 1272486 w 1518129"/>
                    <a:gd name="connsiteY9" fmla="*/ 612493 h 2133149"/>
                    <a:gd name="connsiteX10" fmla="*/ 1264720 w 1518129"/>
                    <a:gd name="connsiteY10" fmla="*/ 911472 h 2133149"/>
                    <a:gd name="connsiteX11" fmla="*/ 1252622 w 1518129"/>
                    <a:gd name="connsiteY11" fmla="*/ 600743 h 2133149"/>
                    <a:gd name="connsiteX12" fmla="*/ 1022817 w 1518129"/>
                    <a:gd name="connsiteY12" fmla="*/ 558366 h 2133149"/>
                    <a:gd name="connsiteX13" fmla="*/ 1053082 w 1518129"/>
                    <a:gd name="connsiteY13" fmla="*/ 887580 h 2133149"/>
                    <a:gd name="connsiteX14" fmla="*/ 1001757 w 1518129"/>
                    <a:gd name="connsiteY14" fmla="*/ 557324 h 2133149"/>
                    <a:gd name="connsiteX15" fmla="*/ 806783 w 1518129"/>
                    <a:gd name="connsiteY15" fmla="*/ 513030 h 2133149"/>
                    <a:gd name="connsiteX16" fmla="*/ 810613 w 1518129"/>
                    <a:gd name="connsiteY16" fmla="*/ 901237 h 2133149"/>
                    <a:gd name="connsiteX17" fmla="*/ 778941 w 1518129"/>
                    <a:gd name="connsiteY17" fmla="*/ 121917 h 2133149"/>
                    <a:gd name="connsiteX18" fmla="*/ 582042 w 1518129"/>
                    <a:gd name="connsiteY18" fmla="*/ 161731 h 2133149"/>
                    <a:gd name="connsiteX19" fmla="*/ 554580 w 1518129"/>
                    <a:gd name="connsiteY19" fmla="*/ 1197645 h 2133149"/>
                    <a:gd name="connsiteX20" fmla="*/ 419736 w 1518129"/>
                    <a:gd name="connsiteY20" fmla="*/ 1153389 h 2133149"/>
                    <a:gd name="connsiteX21" fmla="*/ 0 w 1518129"/>
                    <a:gd name="connsiteY21" fmla="*/ 891306 h 2133149"/>
                    <a:gd name="connsiteX0" fmla="*/ 0 w 1518129"/>
                    <a:gd name="connsiteY0" fmla="*/ 891306 h 2115210"/>
                    <a:gd name="connsiteX1" fmla="*/ 227051 w 1518129"/>
                    <a:gd name="connsiteY1" fmla="*/ 1320850 h 2115210"/>
                    <a:gd name="connsiteX2" fmla="*/ 462841 w 1518129"/>
                    <a:gd name="connsiteY2" fmla="*/ 1655174 h 2115210"/>
                    <a:gd name="connsiteX3" fmla="*/ 644540 w 1518129"/>
                    <a:gd name="connsiteY3" fmla="*/ 1879748 h 2115210"/>
                    <a:gd name="connsiteX4" fmla="*/ 678137 w 1518129"/>
                    <a:gd name="connsiteY4" fmla="*/ 2115210 h 2115210"/>
                    <a:gd name="connsiteX5" fmla="*/ 1339145 w 1518129"/>
                    <a:gd name="connsiteY5" fmla="*/ 2113852 h 2115210"/>
                    <a:gd name="connsiteX6" fmla="*/ 1358227 w 1518129"/>
                    <a:gd name="connsiteY6" fmla="*/ 1930484 h 2115210"/>
                    <a:gd name="connsiteX7" fmla="*/ 1516859 w 1518129"/>
                    <a:gd name="connsiteY7" fmla="*/ 1069958 h 2115210"/>
                    <a:gd name="connsiteX8" fmla="*/ 1464891 w 1518129"/>
                    <a:gd name="connsiteY8" fmla="*/ 644162 h 2115210"/>
                    <a:gd name="connsiteX9" fmla="*/ 1272486 w 1518129"/>
                    <a:gd name="connsiteY9" fmla="*/ 612493 h 2115210"/>
                    <a:gd name="connsiteX10" fmla="*/ 1264720 w 1518129"/>
                    <a:gd name="connsiteY10" fmla="*/ 911472 h 2115210"/>
                    <a:gd name="connsiteX11" fmla="*/ 1252622 w 1518129"/>
                    <a:gd name="connsiteY11" fmla="*/ 600743 h 2115210"/>
                    <a:gd name="connsiteX12" fmla="*/ 1022817 w 1518129"/>
                    <a:gd name="connsiteY12" fmla="*/ 558366 h 2115210"/>
                    <a:gd name="connsiteX13" fmla="*/ 1053082 w 1518129"/>
                    <a:gd name="connsiteY13" fmla="*/ 887580 h 2115210"/>
                    <a:gd name="connsiteX14" fmla="*/ 1001757 w 1518129"/>
                    <a:gd name="connsiteY14" fmla="*/ 557324 h 2115210"/>
                    <a:gd name="connsiteX15" fmla="*/ 806783 w 1518129"/>
                    <a:gd name="connsiteY15" fmla="*/ 513030 h 2115210"/>
                    <a:gd name="connsiteX16" fmla="*/ 810613 w 1518129"/>
                    <a:gd name="connsiteY16" fmla="*/ 901237 h 2115210"/>
                    <a:gd name="connsiteX17" fmla="*/ 778941 w 1518129"/>
                    <a:gd name="connsiteY17" fmla="*/ 121917 h 2115210"/>
                    <a:gd name="connsiteX18" fmla="*/ 582042 w 1518129"/>
                    <a:gd name="connsiteY18" fmla="*/ 161731 h 2115210"/>
                    <a:gd name="connsiteX19" fmla="*/ 554580 w 1518129"/>
                    <a:gd name="connsiteY19" fmla="*/ 1197645 h 2115210"/>
                    <a:gd name="connsiteX20" fmla="*/ 419736 w 1518129"/>
                    <a:gd name="connsiteY20" fmla="*/ 1153389 h 2115210"/>
                    <a:gd name="connsiteX21" fmla="*/ 0 w 1518129"/>
                    <a:gd name="connsiteY21" fmla="*/ 891306 h 2115210"/>
                    <a:gd name="connsiteX0" fmla="*/ 0 w 1518129"/>
                    <a:gd name="connsiteY0" fmla="*/ 891306 h 2174861"/>
                    <a:gd name="connsiteX1" fmla="*/ 227051 w 1518129"/>
                    <a:gd name="connsiteY1" fmla="*/ 1320850 h 2174861"/>
                    <a:gd name="connsiteX2" fmla="*/ 462841 w 1518129"/>
                    <a:gd name="connsiteY2" fmla="*/ 1655174 h 2174861"/>
                    <a:gd name="connsiteX3" fmla="*/ 644540 w 1518129"/>
                    <a:gd name="connsiteY3" fmla="*/ 1879748 h 2174861"/>
                    <a:gd name="connsiteX4" fmla="*/ 678137 w 1518129"/>
                    <a:gd name="connsiteY4" fmla="*/ 2115210 h 2174861"/>
                    <a:gd name="connsiteX5" fmla="*/ 1339145 w 1518129"/>
                    <a:gd name="connsiteY5" fmla="*/ 2174859 h 2174861"/>
                    <a:gd name="connsiteX6" fmla="*/ 1358227 w 1518129"/>
                    <a:gd name="connsiteY6" fmla="*/ 1930484 h 2174861"/>
                    <a:gd name="connsiteX7" fmla="*/ 1516859 w 1518129"/>
                    <a:gd name="connsiteY7" fmla="*/ 1069958 h 2174861"/>
                    <a:gd name="connsiteX8" fmla="*/ 1464891 w 1518129"/>
                    <a:gd name="connsiteY8" fmla="*/ 644162 h 2174861"/>
                    <a:gd name="connsiteX9" fmla="*/ 1272486 w 1518129"/>
                    <a:gd name="connsiteY9" fmla="*/ 612493 h 2174861"/>
                    <a:gd name="connsiteX10" fmla="*/ 1264720 w 1518129"/>
                    <a:gd name="connsiteY10" fmla="*/ 911472 h 2174861"/>
                    <a:gd name="connsiteX11" fmla="*/ 1252622 w 1518129"/>
                    <a:gd name="connsiteY11" fmla="*/ 600743 h 2174861"/>
                    <a:gd name="connsiteX12" fmla="*/ 1022817 w 1518129"/>
                    <a:gd name="connsiteY12" fmla="*/ 558366 h 2174861"/>
                    <a:gd name="connsiteX13" fmla="*/ 1053082 w 1518129"/>
                    <a:gd name="connsiteY13" fmla="*/ 887580 h 2174861"/>
                    <a:gd name="connsiteX14" fmla="*/ 1001757 w 1518129"/>
                    <a:gd name="connsiteY14" fmla="*/ 557324 h 2174861"/>
                    <a:gd name="connsiteX15" fmla="*/ 806783 w 1518129"/>
                    <a:gd name="connsiteY15" fmla="*/ 513030 h 2174861"/>
                    <a:gd name="connsiteX16" fmla="*/ 810613 w 1518129"/>
                    <a:gd name="connsiteY16" fmla="*/ 901237 h 2174861"/>
                    <a:gd name="connsiteX17" fmla="*/ 778941 w 1518129"/>
                    <a:gd name="connsiteY17" fmla="*/ 121917 h 2174861"/>
                    <a:gd name="connsiteX18" fmla="*/ 582042 w 1518129"/>
                    <a:gd name="connsiteY18" fmla="*/ 161731 h 2174861"/>
                    <a:gd name="connsiteX19" fmla="*/ 554580 w 1518129"/>
                    <a:gd name="connsiteY19" fmla="*/ 1197645 h 2174861"/>
                    <a:gd name="connsiteX20" fmla="*/ 419736 w 1518129"/>
                    <a:gd name="connsiteY20" fmla="*/ 1153389 h 2174861"/>
                    <a:gd name="connsiteX21" fmla="*/ 0 w 1518129"/>
                    <a:gd name="connsiteY21" fmla="*/ 891306 h 2174861"/>
                    <a:gd name="connsiteX0" fmla="*/ 0 w 1518129"/>
                    <a:gd name="connsiteY0" fmla="*/ 891306 h 2116848"/>
                    <a:gd name="connsiteX1" fmla="*/ 227051 w 1518129"/>
                    <a:gd name="connsiteY1" fmla="*/ 1320850 h 2116848"/>
                    <a:gd name="connsiteX2" fmla="*/ 462841 w 1518129"/>
                    <a:gd name="connsiteY2" fmla="*/ 1655174 h 2116848"/>
                    <a:gd name="connsiteX3" fmla="*/ 644540 w 1518129"/>
                    <a:gd name="connsiteY3" fmla="*/ 1879748 h 2116848"/>
                    <a:gd name="connsiteX4" fmla="*/ 678137 w 1518129"/>
                    <a:gd name="connsiteY4" fmla="*/ 2115210 h 2116848"/>
                    <a:gd name="connsiteX5" fmla="*/ 1358227 w 1518129"/>
                    <a:gd name="connsiteY5" fmla="*/ 1930484 h 2116848"/>
                    <a:gd name="connsiteX6" fmla="*/ 1516859 w 1518129"/>
                    <a:gd name="connsiteY6" fmla="*/ 1069958 h 2116848"/>
                    <a:gd name="connsiteX7" fmla="*/ 1464891 w 1518129"/>
                    <a:gd name="connsiteY7" fmla="*/ 644162 h 2116848"/>
                    <a:gd name="connsiteX8" fmla="*/ 1272486 w 1518129"/>
                    <a:gd name="connsiteY8" fmla="*/ 612493 h 2116848"/>
                    <a:gd name="connsiteX9" fmla="*/ 1264720 w 1518129"/>
                    <a:gd name="connsiteY9" fmla="*/ 911472 h 2116848"/>
                    <a:gd name="connsiteX10" fmla="*/ 1252622 w 1518129"/>
                    <a:gd name="connsiteY10" fmla="*/ 600743 h 2116848"/>
                    <a:gd name="connsiteX11" fmla="*/ 1022817 w 1518129"/>
                    <a:gd name="connsiteY11" fmla="*/ 558366 h 2116848"/>
                    <a:gd name="connsiteX12" fmla="*/ 1053082 w 1518129"/>
                    <a:gd name="connsiteY12" fmla="*/ 887580 h 2116848"/>
                    <a:gd name="connsiteX13" fmla="*/ 1001757 w 1518129"/>
                    <a:gd name="connsiteY13" fmla="*/ 557324 h 2116848"/>
                    <a:gd name="connsiteX14" fmla="*/ 806783 w 1518129"/>
                    <a:gd name="connsiteY14" fmla="*/ 513030 h 2116848"/>
                    <a:gd name="connsiteX15" fmla="*/ 810613 w 1518129"/>
                    <a:gd name="connsiteY15" fmla="*/ 901237 h 2116848"/>
                    <a:gd name="connsiteX16" fmla="*/ 778941 w 1518129"/>
                    <a:gd name="connsiteY16" fmla="*/ 121917 h 2116848"/>
                    <a:gd name="connsiteX17" fmla="*/ 582042 w 1518129"/>
                    <a:gd name="connsiteY17" fmla="*/ 161731 h 2116848"/>
                    <a:gd name="connsiteX18" fmla="*/ 554580 w 1518129"/>
                    <a:gd name="connsiteY18" fmla="*/ 1197645 h 2116848"/>
                    <a:gd name="connsiteX19" fmla="*/ 419736 w 1518129"/>
                    <a:gd name="connsiteY19" fmla="*/ 1153389 h 2116848"/>
                    <a:gd name="connsiteX20" fmla="*/ 0 w 1518129"/>
                    <a:gd name="connsiteY20" fmla="*/ 891306 h 2116848"/>
                    <a:gd name="connsiteX0" fmla="*/ 0 w 1518129"/>
                    <a:gd name="connsiteY0" fmla="*/ 891306 h 1987766"/>
                    <a:gd name="connsiteX1" fmla="*/ 227051 w 1518129"/>
                    <a:gd name="connsiteY1" fmla="*/ 1320850 h 1987766"/>
                    <a:gd name="connsiteX2" fmla="*/ 462841 w 1518129"/>
                    <a:gd name="connsiteY2" fmla="*/ 1655174 h 1987766"/>
                    <a:gd name="connsiteX3" fmla="*/ 644540 w 1518129"/>
                    <a:gd name="connsiteY3" fmla="*/ 1879748 h 1987766"/>
                    <a:gd name="connsiteX4" fmla="*/ 1358227 w 1518129"/>
                    <a:gd name="connsiteY4" fmla="*/ 1930484 h 1987766"/>
                    <a:gd name="connsiteX5" fmla="*/ 1516859 w 1518129"/>
                    <a:gd name="connsiteY5" fmla="*/ 1069958 h 1987766"/>
                    <a:gd name="connsiteX6" fmla="*/ 1464891 w 1518129"/>
                    <a:gd name="connsiteY6" fmla="*/ 644162 h 1987766"/>
                    <a:gd name="connsiteX7" fmla="*/ 1272486 w 1518129"/>
                    <a:gd name="connsiteY7" fmla="*/ 612493 h 1987766"/>
                    <a:gd name="connsiteX8" fmla="*/ 1264720 w 1518129"/>
                    <a:gd name="connsiteY8" fmla="*/ 911472 h 1987766"/>
                    <a:gd name="connsiteX9" fmla="*/ 1252622 w 1518129"/>
                    <a:gd name="connsiteY9" fmla="*/ 600743 h 1987766"/>
                    <a:gd name="connsiteX10" fmla="*/ 1022817 w 1518129"/>
                    <a:gd name="connsiteY10" fmla="*/ 558366 h 1987766"/>
                    <a:gd name="connsiteX11" fmla="*/ 1053082 w 1518129"/>
                    <a:gd name="connsiteY11" fmla="*/ 887580 h 1987766"/>
                    <a:gd name="connsiteX12" fmla="*/ 1001757 w 1518129"/>
                    <a:gd name="connsiteY12" fmla="*/ 557324 h 1987766"/>
                    <a:gd name="connsiteX13" fmla="*/ 806783 w 1518129"/>
                    <a:gd name="connsiteY13" fmla="*/ 513030 h 1987766"/>
                    <a:gd name="connsiteX14" fmla="*/ 810613 w 1518129"/>
                    <a:gd name="connsiteY14" fmla="*/ 901237 h 1987766"/>
                    <a:gd name="connsiteX15" fmla="*/ 778941 w 1518129"/>
                    <a:gd name="connsiteY15" fmla="*/ 121917 h 1987766"/>
                    <a:gd name="connsiteX16" fmla="*/ 582042 w 1518129"/>
                    <a:gd name="connsiteY16" fmla="*/ 161731 h 1987766"/>
                    <a:gd name="connsiteX17" fmla="*/ 554580 w 1518129"/>
                    <a:gd name="connsiteY17" fmla="*/ 1197645 h 1987766"/>
                    <a:gd name="connsiteX18" fmla="*/ 419736 w 1518129"/>
                    <a:gd name="connsiteY18" fmla="*/ 1153389 h 1987766"/>
                    <a:gd name="connsiteX19" fmla="*/ 0 w 1518129"/>
                    <a:gd name="connsiteY19" fmla="*/ 891306 h 1987766"/>
                    <a:gd name="connsiteX0" fmla="*/ 0 w 1518129"/>
                    <a:gd name="connsiteY0" fmla="*/ 891306 h 1934599"/>
                    <a:gd name="connsiteX1" fmla="*/ 227051 w 1518129"/>
                    <a:gd name="connsiteY1" fmla="*/ 1320850 h 1934599"/>
                    <a:gd name="connsiteX2" fmla="*/ 462841 w 1518129"/>
                    <a:gd name="connsiteY2" fmla="*/ 1655174 h 1934599"/>
                    <a:gd name="connsiteX3" fmla="*/ 644540 w 1518129"/>
                    <a:gd name="connsiteY3" fmla="*/ 1879748 h 1934599"/>
                    <a:gd name="connsiteX4" fmla="*/ 1358227 w 1518129"/>
                    <a:gd name="connsiteY4" fmla="*/ 1930484 h 1934599"/>
                    <a:gd name="connsiteX5" fmla="*/ 1516859 w 1518129"/>
                    <a:gd name="connsiteY5" fmla="*/ 1069958 h 1934599"/>
                    <a:gd name="connsiteX6" fmla="*/ 1464891 w 1518129"/>
                    <a:gd name="connsiteY6" fmla="*/ 644162 h 1934599"/>
                    <a:gd name="connsiteX7" fmla="*/ 1272486 w 1518129"/>
                    <a:gd name="connsiteY7" fmla="*/ 612493 h 1934599"/>
                    <a:gd name="connsiteX8" fmla="*/ 1264720 w 1518129"/>
                    <a:gd name="connsiteY8" fmla="*/ 911472 h 1934599"/>
                    <a:gd name="connsiteX9" fmla="*/ 1252622 w 1518129"/>
                    <a:gd name="connsiteY9" fmla="*/ 600743 h 1934599"/>
                    <a:gd name="connsiteX10" fmla="*/ 1022817 w 1518129"/>
                    <a:gd name="connsiteY10" fmla="*/ 558366 h 1934599"/>
                    <a:gd name="connsiteX11" fmla="*/ 1053082 w 1518129"/>
                    <a:gd name="connsiteY11" fmla="*/ 887580 h 1934599"/>
                    <a:gd name="connsiteX12" fmla="*/ 1001757 w 1518129"/>
                    <a:gd name="connsiteY12" fmla="*/ 557324 h 1934599"/>
                    <a:gd name="connsiteX13" fmla="*/ 806783 w 1518129"/>
                    <a:gd name="connsiteY13" fmla="*/ 513030 h 1934599"/>
                    <a:gd name="connsiteX14" fmla="*/ 810613 w 1518129"/>
                    <a:gd name="connsiteY14" fmla="*/ 901237 h 1934599"/>
                    <a:gd name="connsiteX15" fmla="*/ 778941 w 1518129"/>
                    <a:gd name="connsiteY15" fmla="*/ 121917 h 1934599"/>
                    <a:gd name="connsiteX16" fmla="*/ 582042 w 1518129"/>
                    <a:gd name="connsiteY16" fmla="*/ 161731 h 1934599"/>
                    <a:gd name="connsiteX17" fmla="*/ 554580 w 1518129"/>
                    <a:gd name="connsiteY17" fmla="*/ 1197645 h 1934599"/>
                    <a:gd name="connsiteX18" fmla="*/ 419736 w 1518129"/>
                    <a:gd name="connsiteY18" fmla="*/ 1153389 h 1934599"/>
                    <a:gd name="connsiteX19" fmla="*/ 0 w 1518129"/>
                    <a:gd name="connsiteY19" fmla="*/ 891306 h 1934599"/>
                    <a:gd name="connsiteX0" fmla="*/ 0 w 1518129"/>
                    <a:gd name="connsiteY0" fmla="*/ 891306 h 1914832"/>
                    <a:gd name="connsiteX1" fmla="*/ 227051 w 1518129"/>
                    <a:gd name="connsiteY1" fmla="*/ 1320850 h 1914832"/>
                    <a:gd name="connsiteX2" fmla="*/ 462841 w 1518129"/>
                    <a:gd name="connsiteY2" fmla="*/ 1655174 h 1914832"/>
                    <a:gd name="connsiteX3" fmla="*/ 644540 w 1518129"/>
                    <a:gd name="connsiteY3" fmla="*/ 1879748 h 1914832"/>
                    <a:gd name="connsiteX4" fmla="*/ 1366786 w 1518129"/>
                    <a:gd name="connsiteY4" fmla="*/ 1904807 h 1914832"/>
                    <a:gd name="connsiteX5" fmla="*/ 1516859 w 1518129"/>
                    <a:gd name="connsiteY5" fmla="*/ 1069958 h 1914832"/>
                    <a:gd name="connsiteX6" fmla="*/ 1464891 w 1518129"/>
                    <a:gd name="connsiteY6" fmla="*/ 644162 h 1914832"/>
                    <a:gd name="connsiteX7" fmla="*/ 1272486 w 1518129"/>
                    <a:gd name="connsiteY7" fmla="*/ 612493 h 1914832"/>
                    <a:gd name="connsiteX8" fmla="*/ 1264720 w 1518129"/>
                    <a:gd name="connsiteY8" fmla="*/ 911472 h 1914832"/>
                    <a:gd name="connsiteX9" fmla="*/ 1252622 w 1518129"/>
                    <a:gd name="connsiteY9" fmla="*/ 600743 h 1914832"/>
                    <a:gd name="connsiteX10" fmla="*/ 1022817 w 1518129"/>
                    <a:gd name="connsiteY10" fmla="*/ 558366 h 1914832"/>
                    <a:gd name="connsiteX11" fmla="*/ 1053082 w 1518129"/>
                    <a:gd name="connsiteY11" fmla="*/ 887580 h 1914832"/>
                    <a:gd name="connsiteX12" fmla="*/ 1001757 w 1518129"/>
                    <a:gd name="connsiteY12" fmla="*/ 557324 h 1914832"/>
                    <a:gd name="connsiteX13" fmla="*/ 806783 w 1518129"/>
                    <a:gd name="connsiteY13" fmla="*/ 513030 h 1914832"/>
                    <a:gd name="connsiteX14" fmla="*/ 810613 w 1518129"/>
                    <a:gd name="connsiteY14" fmla="*/ 901237 h 1914832"/>
                    <a:gd name="connsiteX15" fmla="*/ 778941 w 1518129"/>
                    <a:gd name="connsiteY15" fmla="*/ 121917 h 1914832"/>
                    <a:gd name="connsiteX16" fmla="*/ 582042 w 1518129"/>
                    <a:gd name="connsiteY16" fmla="*/ 161731 h 1914832"/>
                    <a:gd name="connsiteX17" fmla="*/ 554580 w 1518129"/>
                    <a:gd name="connsiteY17" fmla="*/ 1197645 h 1914832"/>
                    <a:gd name="connsiteX18" fmla="*/ 419736 w 1518129"/>
                    <a:gd name="connsiteY18" fmla="*/ 1153389 h 1914832"/>
                    <a:gd name="connsiteX19" fmla="*/ 0 w 1518129"/>
                    <a:gd name="connsiteY19" fmla="*/ 891306 h 1914832"/>
                    <a:gd name="connsiteX0" fmla="*/ 0 w 1518129"/>
                    <a:gd name="connsiteY0" fmla="*/ 891306 h 1910129"/>
                    <a:gd name="connsiteX1" fmla="*/ 227051 w 1518129"/>
                    <a:gd name="connsiteY1" fmla="*/ 1320850 h 1910129"/>
                    <a:gd name="connsiteX2" fmla="*/ 462841 w 1518129"/>
                    <a:gd name="connsiteY2" fmla="*/ 1655174 h 1910129"/>
                    <a:gd name="connsiteX3" fmla="*/ 644540 w 1518129"/>
                    <a:gd name="connsiteY3" fmla="*/ 1879748 h 1910129"/>
                    <a:gd name="connsiteX4" fmla="*/ 1366786 w 1518129"/>
                    <a:gd name="connsiteY4" fmla="*/ 1904807 h 1910129"/>
                    <a:gd name="connsiteX5" fmla="*/ 1516859 w 1518129"/>
                    <a:gd name="connsiteY5" fmla="*/ 1069958 h 1910129"/>
                    <a:gd name="connsiteX6" fmla="*/ 1464891 w 1518129"/>
                    <a:gd name="connsiteY6" fmla="*/ 644162 h 1910129"/>
                    <a:gd name="connsiteX7" fmla="*/ 1272486 w 1518129"/>
                    <a:gd name="connsiteY7" fmla="*/ 612493 h 1910129"/>
                    <a:gd name="connsiteX8" fmla="*/ 1264720 w 1518129"/>
                    <a:gd name="connsiteY8" fmla="*/ 911472 h 1910129"/>
                    <a:gd name="connsiteX9" fmla="*/ 1252622 w 1518129"/>
                    <a:gd name="connsiteY9" fmla="*/ 600743 h 1910129"/>
                    <a:gd name="connsiteX10" fmla="*/ 1022817 w 1518129"/>
                    <a:gd name="connsiteY10" fmla="*/ 558366 h 1910129"/>
                    <a:gd name="connsiteX11" fmla="*/ 1053082 w 1518129"/>
                    <a:gd name="connsiteY11" fmla="*/ 887580 h 1910129"/>
                    <a:gd name="connsiteX12" fmla="*/ 1001757 w 1518129"/>
                    <a:gd name="connsiteY12" fmla="*/ 557324 h 1910129"/>
                    <a:gd name="connsiteX13" fmla="*/ 806783 w 1518129"/>
                    <a:gd name="connsiteY13" fmla="*/ 513030 h 1910129"/>
                    <a:gd name="connsiteX14" fmla="*/ 810613 w 1518129"/>
                    <a:gd name="connsiteY14" fmla="*/ 901237 h 1910129"/>
                    <a:gd name="connsiteX15" fmla="*/ 778941 w 1518129"/>
                    <a:gd name="connsiteY15" fmla="*/ 121917 h 1910129"/>
                    <a:gd name="connsiteX16" fmla="*/ 582042 w 1518129"/>
                    <a:gd name="connsiteY16" fmla="*/ 161731 h 1910129"/>
                    <a:gd name="connsiteX17" fmla="*/ 554580 w 1518129"/>
                    <a:gd name="connsiteY17" fmla="*/ 1197645 h 1910129"/>
                    <a:gd name="connsiteX18" fmla="*/ 419736 w 1518129"/>
                    <a:gd name="connsiteY18" fmla="*/ 1153389 h 1910129"/>
                    <a:gd name="connsiteX19" fmla="*/ 0 w 1518129"/>
                    <a:gd name="connsiteY19" fmla="*/ 891306 h 1910129"/>
                    <a:gd name="connsiteX0" fmla="*/ 0 w 1518129"/>
                    <a:gd name="connsiteY0" fmla="*/ 891306 h 1907268"/>
                    <a:gd name="connsiteX1" fmla="*/ 227051 w 1518129"/>
                    <a:gd name="connsiteY1" fmla="*/ 1320850 h 1907268"/>
                    <a:gd name="connsiteX2" fmla="*/ 462841 w 1518129"/>
                    <a:gd name="connsiteY2" fmla="*/ 1655174 h 1907268"/>
                    <a:gd name="connsiteX3" fmla="*/ 644540 w 1518129"/>
                    <a:gd name="connsiteY3" fmla="*/ 1879748 h 1907268"/>
                    <a:gd name="connsiteX4" fmla="*/ 1366786 w 1518129"/>
                    <a:gd name="connsiteY4" fmla="*/ 1899100 h 1907268"/>
                    <a:gd name="connsiteX5" fmla="*/ 1516859 w 1518129"/>
                    <a:gd name="connsiteY5" fmla="*/ 1069958 h 1907268"/>
                    <a:gd name="connsiteX6" fmla="*/ 1464891 w 1518129"/>
                    <a:gd name="connsiteY6" fmla="*/ 644162 h 1907268"/>
                    <a:gd name="connsiteX7" fmla="*/ 1272486 w 1518129"/>
                    <a:gd name="connsiteY7" fmla="*/ 612493 h 1907268"/>
                    <a:gd name="connsiteX8" fmla="*/ 1264720 w 1518129"/>
                    <a:gd name="connsiteY8" fmla="*/ 911472 h 1907268"/>
                    <a:gd name="connsiteX9" fmla="*/ 1252622 w 1518129"/>
                    <a:gd name="connsiteY9" fmla="*/ 600743 h 1907268"/>
                    <a:gd name="connsiteX10" fmla="*/ 1022817 w 1518129"/>
                    <a:gd name="connsiteY10" fmla="*/ 558366 h 1907268"/>
                    <a:gd name="connsiteX11" fmla="*/ 1053082 w 1518129"/>
                    <a:gd name="connsiteY11" fmla="*/ 887580 h 1907268"/>
                    <a:gd name="connsiteX12" fmla="*/ 1001757 w 1518129"/>
                    <a:gd name="connsiteY12" fmla="*/ 557324 h 1907268"/>
                    <a:gd name="connsiteX13" fmla="*/ 806783 w 1518129"/>
                    <a:gd name="connsiteY13" fmla="*/ 513030 h 1907268"/>
                    <a:gd name="connsiteX14" fmla="*/ 810613 w 1518129"/>
                    <a:gd name="connsiteY14" fmla="*/ 901237 h 1907268"/>
                    <a:gd name="connsiteX15" fmla="*/ 778941 w 1518129"/>
                    <a:gd name="connsiteY15" fmla="*/ 121917 h 1907268"/>
                    <a:gd name="connsiteX16" fmla="*/ 582042 w 1518129"/>
                    <a:gd name="connsiteY16" fmla="*/ 161731 h 1907268"/>
                    <a:gd name="connsiteX17" fmla="*/ 554580 w 1518129"/>
                    <a:gd name="connsiteY17" fmla="*/ 1197645 h 1907268"/>
                    <a:gd name="connsiteX18" fmla="*/ 419736 w 1518129"/>
                    <a:gd name="connsiteY18" fmla="*/ 1153389 h 1907268"/>
                    <a:gd name="connsiteX19" fmla="*/ 0 w 1518129"/>
                    <a:gd name="connsiteY19" fmla="*/ 891306 h 1907268"/>
                    <a:gd name="connsiteX0" fmla="*/ 0 w 1518129"/>
                    <a:gd name="connsiteY0" fmla="*/ 891306 h 1907268"/>
                    <a:gd name="connsiteX1" fmla="*/ 227051 w 1518129"/>
                    <a:gd name="connsiteY1" fmla="*/ 1320850 h 1907268"/>
                    <a:gd name="connsiteX2" fmla="*/ 462841 w 1518129"/>
                    <a:gd name="connsiteY2" fmla="*/ 1655174 h 1907268"/>
                    <a:gd name="connsiteX3" fmla="*/ 644540 w 1518129"/>
                    <a:gd name="connsiteY3" fmla="*/ 1879748 h 1907268"/>
                    <a:gd name="connsiteX4" fmla="*/ 1366786 w 1518129"/>
                    <a:gd name="connsiteY4" fmla="*/ 1899100 h 1907268"/>
                    <a:gd name="connsiteX5" fmla="*/ 1516859 w 1518129"/>
                    <a:gd name="connsiteY5" fmla="*/ 1069958 h 1907268"/>
                    <a:gd name="connsiteX6" fmla="*/ 1464891 w 1518129"/>
                    <a:gd name="connsiteY6" fmla="*/ 644162 h 1907268"/>
                    <a:gd name="connsiteX7" fmla="*/ 1272486 w 1518129"/>
                    <a:gd name="connsiteY7" fmla="*/ 612493 h 1907268"/>
                    <a:gd name="connsiteX8" fmla="*/ 1264720 w 1518129"/>
                    <a:gd name="connsiteY8" fmla="*/ 911472 h 1907268"/>
                    <a:gd name="connsiteX9" fmla="*/ 1252622 w 1518129"/>
                    <a:gd name="connsiteY9" fmla="*/ 600743 h 1907268"/>
                    <a:gd name="connsiteX10" fmla="*/ 1022817 w 1518129"/>
                    <a:gd name="connsiteY10" fmla="*/ 558366 h 1907268"/>
                    <a:gd name="connsiteX11" fmla="*/ 1053082 w 1518129"/>
                    <a:gd name="connsiteY11" fmla="*/ 887580 h 1907268"/>
                    <a:gd name="connsiteX12" fmla="*/ 1001757 w 1518129"/>
                    <a:gd name="connsiteY12" fmla="*/ 557324 h 1907268"/>
                    <a:gd name="connsiteX13" fmla="*/ 806783 w 1518129"/>
                    <a:gd name="connsiteY13" fmla="*/ 513030 h 1907268"/>
                    <a:gd name="connsiteX14" fmla="*/ 810613 w 1518129"/>
                    <a:gd name="connsiteY14" fmla="*/ 901237 h 1907268"/>
                    <a:gd name="connsiteX15" fmla="*/ 778941 w 1518129"/>
                    <a:gd name="connsiteY15" fmla="*/ 121917 h 1907268"/>
                    <a:gd name="connsiteX16" fmla="*/ 582042 w 1518129"/>
                    <a:gd name="connsiteY16" fmla="*/ 161731 h 1907268"/>
                    <a:gd name="connsiteX17" fmla="*/ 554580 w 1518129"/>
                    <a:gd name="connsiteY17" fmla="*/ 1197645 h 1907268"/>
                    <a:gd name="connsiteX18" fmla="*/ 419736 w 1518129"/>
                    <a:gd name="connsiteY18" fmla="*/ 1153389 h 1907268"/>
                    <a:gd name="connsiteX19" fmla="*/ 0 w 1518129"/>
                    <a:gd name="connsiteY19" fmla="*/ 891306 h 1907268"/>
                    <a:gd name="connsiteX0" fmla="*/ 0 w 1518129"/>
                    <a:gd name="connsiteY0" fmla="*/ 891306 h 1910576"/>
                    <a:gd name="connsiteX1" fmla="*/ 227051 w 1518129"/>
                    <a:gd name="connsiteY1" fmla="*/ 1320850 h 1910576"/>
                    <a:gd name="connsiteX2" fmla="*/ 462841 w 1518129"/>
                    <a:gd name="connsiteY2" fmla="*/ 1655174 h 1910576"/>
                    <a:gd name="connsiteX3" fmla="*/ 655952 w 1518129"/>
                    <a:gd name="connsiteY3" fmla="*/ 1885455 h 1910576"/>
                    <a:gd name="connsiteX4" fmla="*/ 1366786 w 1518129"/>
                    <a:gd name="connsiteY4" fmla="*/ 1899100 h 1910576"/>
                    <a:gd name="connsiteX5" fmla="*/ 1516859 w 1518129"/>
                    <a:gd name="connsiteY5" fmla="*/ 1069958 h 1910576"/>
                    <a:gd name="connsiteX6" fmla="*/ 1464891 w 1518129"/>
                    <a:gd name="connsiteY6" fmla="*/ 644162 h 1910576"/>
                    <a:gd name="connsiteX7" fmla="*/ 1272486 w 1518129"/>
                    <a:gd name="connsiteY7" fmla="*/ 612493 h 1910576"/>
                    <a:gd name="connsiteX8" fmla="*/ 1264720 w 1518129"/>
                    <a:gd name="connsiteY8" fmla="*/ 911472 h 1910576"/>
                    <a:gd name="connsiteX9" fmla="*/ 1252622 w 1518129"/>
                    <a:gd name="connsiteY9" fmla="*/ 600743 h 1910576"/>
                    <a:gd name="connsiteX10" fmla="*/ 1022817 w 1518129"/>
                    <a:gd name="connsiteY10" fmla="*/ 558366 h 1910576"/>
                    <a:gd name="connsiteX11" fmla="*/ 1053082 w 1518129"/>
                    <a:gd name="connsiteY11" fmla="*/ 887580 h 1910576"/>
                    <a:gd name="connsiteX12" fmla="*/ 1001757 w 1518129"/>
                    <a:gd name="connsiteY12" fmla="*/ 557324 h 1910576"/>
                    <a:gd name="connsiteX13" fmla="*/ 806783 w 1518129"/>
                    <a:gd name="connsiteY13" fmla="*/ 513030 h 1910576"/>
                    <a:gd name="connsiteX14" fmla="*/ 810613 w 1518129"/>
                    <a:gd name="connsiteY14" fmla="*/ 901237 h 1910576"/>
                    <a:gd name="connsiteX15" fmla="*/ 778941 w 1518129"/>
                    <a:gd name="connsiteY15" fmla="*/ 121917 h 1910576"/>
                    <a:gd name="connsiteX16" fmla="*/ 582042 w 1518129"/>
                    <a:gd name="connsiteY16" fmla="*/ 161731 h 1910576"/>
                    <a:gd name="connsiteX17" fmla="*/ 554580 w 1518129"/>
                    <a:gd name="connsiteY17" fmla="*/ 1197645 h 1910576"/>
                    <a:gd name="connsiteX18" fmla="*/ 419736 w 1518129"/>
                    <a:gd name="connsiteY18" fmla="*/ 1153389 h 1910576"/>
                    <a:gd name="connsiteX19" fmla="*/ 0 w 1518129"/>
                    <a:gd name="connsiteY19" fmla="*/ 891306 h 1910576"/>
                    <a:gd name="connsiteX0" fmla="*/ 0 w 1518129"/>
                    <a:gd name="connsiteY0" fmla="*/ 891306 h 1918220"/>
                    <a:gd name="connsiteX1" fmla="*/ 227051 w 1518129"/>
                    <a:gd name="connsiteY1" fmla="*/ 1320850 h 1918220"/>
                    <a:gd name="connsiteX2" fmla="*/ 462841 w 1518129"/>
                    <a:gd name="connsiteY2" fmla="*/ 1655174 h 1918220"/>
                    <a:gd name="connsiteX3" fmla="*/ 670217 w 1518129"/>
                    <a:gd name="connsiteY3" fmla="*/ 1896868 h 1918220"/>
                    <a:gd name="connsiteX4" fmla="*/ 1366786 w 1518129"/>
                    <a:gd name="connsiteY4" fmla="*/ 1899100 h 1918220"/>
                    <a:gd name="connsiteX5" fmla="*/ 1516859 w 1518129"/>
                    <a:gd name="connsiteY5" fmla="*/ 1069958 h 1918220"/>
                    <a:gd name="connsiteX6" fmla="*/ 1464891 w 1518129"/>
                    <a:gd name="connsiteY6" fmla="*/ 644162 h 1918220"/>
                    <a:gd name="connsiteX7" fmla="*/ 1272486 w 1518129"/>
                    <a:gd name="connsiteY7" fmla="*/ 612493 h 1918220"/>
                    <a:gd name="connsiteX8" fmla="*/ 1264720 w 1518129"/>
                    <a:gd name="connsiteY8" fmla="*/ 911472 h 1918220"/>
                    <a:gd name="connsiteX9" fmla="*/ 1252622 w 1518129"/>
                    <a:gd name="connsiteY9" fmla="*/ 600743 h 1918220"/>
                    <a:gd name="connsiteX10" fmla="*/ 1022817 w 1518129"/>
                    <a:gd name="connsiteY10" fmla="*/ 558366 h 1918220"/>
                    <a:gd name="connsiteX11" fmla="*/ 1053082 w 1518129"/>
                    <a:gd name="connsiteY11" fmla="*/ 887580 h 1918220"/>
                    <a:gd name="connsiteX12" fmla="*/ 1001757 w 1518129"/>
                    <a:gd name="connsiteY12" fmla="*/ 557324 h 1918220"/>
                    <a:gd name="connsiteX13" fmla="*/ 806783 w 1518129"/>
                    <a:gd name="connsiteY13" fmla="*/ 513030 h 1918220"/>
                    <a:gd name="connsiteX14" fmla="*/ 810613 w 1518129"/>
                    <a:gd name="connsiteY14" fmla="*/ 901237 h 1918220"/>
                    <a:gd name="connsiteX15" fmla="*/ 778941 w 1518129"/>
                    <a:gd name="connsiteY15" fmla="*/ 121917 h 1918220"/>
                    <a:gd name="connsiteX16" fmla="*/ 582042 w 1518129"/>
                    <a:gd name="connsiteY16" fmla="*/ 161731 h 1918220"/>
                    <a:gd name="connsiteX17" fmla="*/ 554580 w 1518129"/>
                    <a:gd name="connsiteY17" fmla="*/ 1197645 h 1918220"/>
                    <a:gd name="connsiteX18" fmla="*/ 419736 w 1518129"/>
                    <a:gd name="connsiteY18" fmla="*/ 1153389 h 1918220"/>
                    <a:gd name="connsiteX19" fmla="*/ 0 w 1518129"/>
                    <a:gd name="connsiteY19" fmla="*/ 891306 h 1918220"/>
                    <a:gd name="connsiteX0" fmla="*/ 0 w 1518129"/>
                    <a:gd name="connsiteY0" fmla="*/ 891306 h 1901925"/>
                    <a:gd name="connsiteX1" fmla="*/ 227051 w 1518129"/>
                    <a:gd name="connsiteY1" fmla="*/ 1320850 h 1901925"/>
                    <a:gd name="connsiteX2" fmla="*/ 462841 w 1518129"/>
                    <a:gd name="connsiteY2" fmla="*/ 1655174 h 1901925"/>
                    <a:gd name="connsiteX3" fmla="*/ 670217 w 1518129"/>
                    <a:gd name="connsiteY3" fmla="*/ 1896868 h 1901925"/>
                    <a:gd name="connsiteX4" fmla="*/ 1366786 w 1518129"/>
                    <a:gd name="connsiteY4" fmla="*/ 1899100 h 1901925"/>
                    <a:gd name="connsiteX5" fmla="*/ 1516859 w 1518129"/>
                    <a:gd name="connsiteY5" fmla="*/ 1069958 h 1901925"/>
                    <a:gd name="connsiteX6" fmla="*/ 1464891 w 1518129"/>
                    <a:gd name="connsiteY6" fmla="*/ 644162 h 1901925"/>
                    <a:gd name="connsiteX7" fmla="*/ 1272486 w 1518129"/>
                    <a:gd name="connsiteY7" fmla="*/ 612493 h 1901925"/>
                    <a:gd name="connsiteX8" fmla="*/ 1264720 w 1518129"/>
                    <a:gd name="connsiteY8" fmla="*/ 911472 h 1901925"/>
                    <a:gd name="connsiteX9" fmla="*/ 1252622 w 1518129"/>
                    <a:gd name="connsiteY9" fmla="*/ 600743 h 1901925"/>
                    <a:gd name="connsiteX10" fmla="*/ 1022817 w 1518129"/>
                    <a:gd name="connsiteY10" fmla="*/ 558366 h 1901925"/>
                    <a:gd name="connsiteX11" fmla="*/ 1053082 w 1518129"/>
                    <a:gd name="connsiteY11" fmla="*/ 887580 h 1901925"/>
                    <a:gd name="connsiteX12" fmla="*/ 1001757 w 1518129"/>
                    <a:gd name="connsiteY12" fmla="*/ 557324 h 1901925"/>
                    <a:gd name="connsiteX13" fmla="*/ 806783 w 1518129"/>
                    <a:gd name="connsiteY13" fmla="*/ 513030 h 1901925"/>
                    <a:gd name="connsiteX14" fmla="*/ 810613 w 1518129"/>
                    <a:gd name="connsiteY14" fmla="*/ 901237 h 1901925"/>
                    <a:gd name="connsiteX15" fmla="*/ 778941 w 1518129"/>
                    <a:gd name="connsiteY15" fmla="*/ 121917 h 1901925"/>
                    <a:gd name="connsiteX16" fmla="*/ 582042 w 1518129"/>
                    <a:gd name="connsiteY16" fmla="*/ 161731 h 1901925"/>
                    <a:gd name="connsiteX17" fmla="*/ 554580 w 1518129"/>
                    <a:gd name="connsiteY17" fmla="*/ 1197645 h 1901925"/>
                    <a:gd name="connsiteX18" fmla="*/ 419736 w 1518129"/>
                    <a:gd name="connsiteY18" fmla="*/ 1153389 h 1901925"/>
                    <a:gd name="connsiteX19" fmla="*/ 0 w 1518129"/>
                    <a:gd name="connsiteY19" fmla="*/ 891306 h 1901925"/>
                    <a:gd name="connsiteX0" fmla="*/ 0 w 1518129"/>
                    <a:gd name="connsiteY0" fmla="*/ 891306 h 1901925"/>
                    <a:gd name="connsiteX1" fmla="*/ 227051 w 1518129"/>
                    <a:gd name="connsiteY1" fmla="*/ 1320850 h 1901925"/>
                    <a:gd name="connsiteX2" fmla="*/ 462841 w 1518129"/>
                    <a:gd name="connsiteY2" fmla="*/ 1655174 h 1901925"/>
                    <a:gd name="connsiteX3" fmla="*/ 670217 w 1518129"/>
                    <a:gd name="connsiteY3" fmla="*/ 1896868 h 1901925"/>
                    <a:gd name="connsiteX4" fmla="*/ 1366786 w 1518129"/>
                    <a:gd name="connsiteY4" fmla="*/ 1899100 h 1901925"/>
                    <a:gd name="connsiteX5" fmla="*/ 1516859 w 1518129"/>
                    <a:gd name="connsiteY5" fmla="*/ 1069958 h 1901925"/>
                    <a:gd name="connsiteX6" fmla="*/ 1464891 w 1518129"/>
                    <a:gd name="connsiteY6" fmla="*/ 644162 h 1901925"/>
                    <a:gd name="connsiteX7" fmla="*/ 1272486 w 1518129"/>
                    <a:gd name="connsiteY7" fmla="*/ 612493 h 1901925"/>
                    <a:gd name="connsiteX8" fmla="*/ 1264720 w 1518129"/>
                    <a:gd name="connsiteY8" fmla="*/ 911472 h 1901925"/>
                    <a:gd name="connsiteX9" fmla="*/ 1252622 w 1518129"/>
                    <a:gd name="connsiteY9" fmla="*/ 600743 h 1901925"/>
                    <a:gd name="connsiteX10" fmla="*/ 1022817 w 1518129"/>
                    <a:gd name="connsiteY10" fmla="*/ 558366 h 1901925"/>
                    <a:gd name="connsiteX11" fmla="*/ 1053082 w 1518129"/>
                    <a:gd name="connsiteY11" fmla="*/ 887580 h 1901925"/>
                    <a:gd name="connsiteX12" fmla="*/ 1001757 w 1518129"/>
                    <a:gd name="connsiteY12" fmla="*/ 557324 h 1901925"/>
                    <a:gd name="connsiteX13" fmla="*/ 806783 w 1518129"/>
                    <a:gd name="connsiteY13" fmla="*/ 513030 h 1901925"/>
                    <a:gd name="connsiteX14" fmla="*/ 810613 w 1518129"/>
                    <a:gd name="connsiteY14" fmla="*/ 901237 h 1901925"/>
                    <a:gd name="connsiteX15" fmla="*/ 778941 w 1518129"/>
                    <a:gd name="connsiteY15" fmla="*/ 121917 h 1901925"/>
                    <a:gd name="connsiteX16" fmla="*/ 582042 w 1518129"/>
                    <a:gd name="connsiteY16" fmla="*/ 161731 h 1901925"/>
                    <a:gd name="connsiteX17" fmla="*/ 554580 w 1518129"/>
                    <a:gd name="connsiteY17" fmla="*/ 1197645 h 1901925"/>
                    <a:gd name="connsiteX18" fmla="*/ 419736 w 1518129"/>
                    <a:gd name="connsiteY18" fmla="*/ 1153389 h 1901925"/>
                    <a:gd name="connsiteX19" fmla="*/ 0 w 1518129"/>
                    <a:gd name="connsiteY19" fmla="*/ 891306 h 1901925"/>
                    <a:gd name="connsiteX0" fmla="*/ 0 w 1518129"/>
                    <a:gd name="connsiteY0" fmla="*/ 891306 h 1900789"/>
                    <a:gd name="connsiteX1" fmla="*/ 227051 w 1518129"/>
                    <a:gd name="connsiteY1" fmla="*/ 1320850 h 1900789"/>
                    <a:gd name="connsiteX2" fmla="*/ 462841 w 1518129"/>
                    <a:gd name="connsiteY2" fmla="*/ 1655174 h 1900789"/>
                    <a:gd name="connsiteX3" fmla="*/ 670217 w 1518129"/>
                    <a:gd name="connsiteY3" fmla="*/ 1896868 h 1900789"/>
                    <a:gd name="connsiteX4" fmla="*/ 1366786 w 1518129"/>
                    <a:gd name="connsiteY4" fmla="*/ 1899100 h 1900789"/>
                    <a:gd name="connsiteX5" fmla="*/ 1516859 w 1518129"/>
                    <a:gd name="connsiteY5" fmla="*/ 1069958 h 1900789"/>
                    <a:gd name="connsiteX6" fmla="*/ 1464891 w 1518129"/>
                    <a:gd name="connsiteY6" fmla="*/ 644162 h 1900789"/>
                    <a:gd name="connsiteX7" fmla="*/ 1272486 w 1518129"/>
                    <a:gd name="connsiteY7" fmla="*/ 612493 h 1900789"/>
                    <a:gd name="connsiteX8" fmla="*/ 1264720 w 1518129"/>
                    <a:gd name="connsiteY8" fmla="*/ 911472 h 1900789"/>
                    <a:gd name="connsiteX9" fmla="*/ 1252622 w 1518129"/>
                    <a:gd name="connsiteY9" fmla="*/ 600743 h 1900789"/>
                    <a:gd name="connsiteX10" fmla="*/ 1022817 w 1518129"/>
                    <a:gd name="connsiteY10" fmla="*/ 558366 h 1900789"/>
                    <a:gd name="connsiteX11" fmla="*/ 1053082 w 1518129"/>
                    <a:gd name="connsiteY11" fmla="*/ 887580 h 1900789"/>
                    <a:gd name="connsiteX12" fmla="*/ 1001757 w 1518129"/>
                    <a:gd name="connsiteY12" fmla="*/ 557324 h 1900789"/>
                    <a:gd name="connsiteX13" fmla="*/ 806783 w 1518129"/>
                    <a:gd name="connsiteY13" fmla="*/ 513030 h 1900789"/>
                    <a:gd name="connsiteX14" fmla="*/ 810613 w 1518129"/>
                    <a:gd name="connsiteY14" fmla="*/ 901237 h 1900789"/>
                    <a:gd name="connsiteX15" fmla="*/ 778941 w 1518129"/>
                    <a:gd name="connsiteY15" fmla="*/ 121917 h 1900789"/>
                    <a:gd name="connsiteX16" fmla="*/ 582042 w 1518129"/>
                    <a:gd name="connsiteY16" fmla="*/ 161731 h 1900789"/>
                    <a:gd name="connsiteX17" fmla="*/ 554580 w 1518129"/>
                    <a:gd name="connsiteY17" fmla="*/ 1197645 h 1900789"/>
                    <a:gd name="connsiteX18" fmla="*/ 419736 w 1518129"/>
                    <a:gd name="connsiteY18" fmla="*/ 1153389 h 1900789"/>
                    <a:gd name="connsiteX19" fmla="*/ 0 w 1518129"/>
                    <a:gd name="connsiteY19" fmla="*/ 891306 h 1900789"/>
                    <a:gd name="connsiteX0" fmla="*/ 0 w 1518129"/>
                    <a:gd name="connsiteY0" fmla="*/ 891306 h 1899182"/>
                    <a:gd name="connsiteX1" fmla="*/ 227051 w 1518129"/>
                    <a:gd name="connsiteY1" fmla="*/ 1320850 h 1899182"/>
                    <a:gd name="connsiteX2" fmla="*/ 462841 w 1518129"/>
                    <a:gd name="connsiteY2" fmla="*/ 1655174 h 1899182"/>
                    <a:gd name="connsiteX3" fmla="*/ 670217 w 1518129"/>
                    <a:gd name="connsiteY3" fmla="*/ 1896868 h 1899182"/>
                    <a:gd name="connsiteX4" fmla="*/ 1366786 w 1518129"/>
                    <a:gd name="connsiteY4" fmla="*/ 1899100 h 1899182"/>
                    <a:gd name="connsiteX5" fmla="*/ 1516859 w 1518129"/>
                    <a:gd name="connsiteY5" fmla="*/ 1069958 h 1899182"/>
                    <a:gd name="connsiteX6" fmla="*/ 1464891 w 1518129"/>
                    <a:gd name="connsiteY6" fmla="*/ 644162 h 1899182"/>
                    <a:gd name="connsiteX7" fmla="*/ 1272486 w 1518129"/>
                    <a:gd name="connsiteY7" fmla="*/ 612493 h 1899182"/>
                    <a:gd name="connsiteX8" fmla="*/ 1264720 w 1518129"/>
                    <a:gd name="connsiteY8" fmla="*/ 911472 h 1899182"/>
                    <a:gd name="connsiteX9" fmla="*/ 1252622 w 1518129"/>
                    <a:gd name="connsiteY9" fmla="*/ 600743 h 1899182"/>
                    <a:gd name="connsiteX10" fmla="*/ 1022817 w 1518129"/>
                    <a:gd name="connsiteY10" fmla="*/ 558366 h 1899182"/>
                    <a:gd name="connsiteX11" fmla="*/ 1053082 w 1518129"/>
                    <a:gd name="connsiteY11" fmla="*/ 887580 h 1899182"/>
                    <a:gd name="connsiteX12" fmla="*/ 1001757 w 1518129"/>
                    <a:gd name="connsiteY12" fmla="*/ 557324 h 1899182"/>
                    <a:gd name="connsiteX13" fmla="*/ 806783 w 1518129"/>
                    <a:gd name="connsiteY13" fmla="*/ 513030 h 1899182"/>
                    <a:gd name="connsiteX14" fmla="*/ 810613 w 1518129"/>
                    <a:gd name="connsiteY14" fmla="*/ 901237 h 1899182"/>
                    <a:gd name="connsiteX15" fmla="*/ 778941 w 1518129"/>
                    <a:gd name="connsiteY15" fmla="*/ 121917 h 1899182"/>
                    <a:gd name="connsiteX16" fmla="*/ 582042 w 1518129"/>
                    <a:gd name="connsiteY16" fmla="*/ 161731 h 1899182"/>
                    <a:gd name="connsiteX17" fmla="*/ 554580 w 1518129"/>
                    <a:gd name="connsiteY17" fmla="*/ 1197645 h 1899182"/>
                    <a:gd name="connsiteX18" fmla="*/ 419736 w 1518129"/>
                    <a:gd name="connsiteY18" fmla="*/ 1153389 h 1899182"/>
                    <a:gd name="connsiteX19" fmla="*/ 0 w 1518129"/>
                    <a:gd name="connsiteY19" fmla="*/ 891306 h 1899182"/>
                    <a:gd name="connsiteX0" fmla="*/ 0 w 1518129"/>
                    <a:gd name="connsiteY0" fmla="*/ 891306 h 1898397"/>
                    <a:gd name="connsiteX1" fmla="*/ 227051 w 1518129"/>
                    <a:gd name="connsiteY1" fmla="*/ 1320850 h 1898397"/>
                    <a:gd name="connsiteX2" fmla="*/ 462841 w 1518129"/>
                    <a:gd name="connsiteY2" fmla="*/ 1655174 h 1898397"/>
                    <a:gd name="connsiteX3" fmla="*/ 670217 w 1518129"/>
                    <a:gd name="connsiteY3" fmla="*/ 1896868 h 1898397"/>
                    <a:gd name="connsiteX4" fmla="*/ 1366786 w 1518129"/>
                    <a:gd name="connsiteY4" fmla="*/ 1893394 h 1898397"/>
                    <a:gd name="connsiteX5" fmla="*/ 1516859 w 1518129"/>
                    <a:gd name="connsiteY5" fmla="*/ 1069958 h 1898397"/>
                    <a:gd name="connsiteX6" fmla="*/ 1464891 w 1518129"/>
                    <a:gd name="connsiteY6" fmla="*/ 644162 h 1898397"/>
                    <a:gd name="connsiteX7" fmla="*/ 1272486 w 1518129"/>
                    <a:gd name="connsiteY7" fmla="*/ 612493 h 1898397"/>
                    <a:gd name="connsiteX8" fmla="*/ 1264720 w 1518129"/>
                    <a:gd name="connsiteY8" fmla="*/ 911472 h 1898397"/>
                    <a:gd name="connsiteX9" fmla="*/ 1252622 w 1518129"/>
                    <a:gd name="connsiteY9" fmla="*/ 600743 h 1898397"/>
                    <a:gd name="connsiteX10" fmla="*/ 1022817 w 1518129"/>
                    <a:gd name="connsiteY10" fmla="*/ 558366 h 1898397"/>
                    <a:gd name="connsiteX11" fmla="*/ 1053082 w 1518129"/>
                    <a:gd name="connsiteY11" fmla="*/ 887580 h 1898397"/>
                    <a:gd name="connsiteX12" fmla="*/ 1001757 w 1518129"/>
                    <a:gd name="connsiteY12" fmla="*/ 557324 h 1898397"/>
                    <a:gd name="connsiteX13" fmla="*/ 806783 w 1518129"/>
                    <a:gd name="connsiteY13" fmla="*/ 513030 h 1898397"/>
                    <a:gd name="connsiteX14" fmla="*/ 810613 w 1518129"/>
                    <a:gd name="connsiteY14" fmla="*/ 901237 h 1898397"/>
                    <a:gd name="connsiteX15" fmla="*/ 778941 w 1518129"/>
                    <a:gd name="connsiteY15" fmla="*/ 121917 h 1898397"/>
                    <a:gd name="connsiteX16" fmla="*/ 582042 w 1518129"/>
                    <a:gd name="connsiteY16" fmla="*/ 161731 h 1898397"/>
                    <a:gd name="connsiteX17" fmla="*/ 554580 w 1518129"/>
                    <a:gd name="connsiteY17" fmla="*/ 1197645 h 1898397"/>
                    <a:gd name="connsiteX18" fmla="*/ 419736 w 1518129"/>
                    <a:gd name="connsiteY18" fmla="*/ 1153389 h 1898397"/>
                    <a:gd name="connsiteX19" fmla="*/ 0 w 1518129"/>
                    <a:gd name="connsiteY19" fmla="*/ 891306 h 1898397"/>
                    <a:gd name="connsiteX0" fmla="*/ 0 w 1518129"/>
                    <a:gd name="connsiteY0" fmla="*/ 891306 h 2083506"/>
                    <a:gd name="connsiteX1" fmla="*/ 227051 w 1518129"/>
                    <a:gd name="connsiteY1" fmla="*/ 1320850 h 2083506"/>
                    <a:gd name="connsiteX2" fmla="*/ 462841 w 1518129"/>
                    <a:gd name="connsiteY2" fmla="*/ 1655174 h 2083506"/>
                    <a:gd name="connsiteX3" fmla="*/ 685760 w 1518129"/>
                    <a:gd name="connsiteY3" fmla="*/ 2083377 h 2083506"/>
                    <a:gd name="connsiteX4" fmla="*/ 1366786 w 1518129"/>
                    <a:gd name="connsiteY4" fmla="*/ 1893394 h 2083506"/>
                    <a:gd name="connsiteX5" fmla="*/ 1516859 w 1518129"/>
                    <a:gd name="connsiteY5" fmla="*/ 1069958 h 2083506"/>
                    <a:gd name="connsiteX6" fmla="*/ 1464891 w 1518129"/>
                    <a:gd name="connsiteY6" fmla="*/ 644162 h 2083506"/>
                    <a:gd name="connsiteX7" fmla="*/ 1272486 w 1518129"/>
                    <a:gd name="connsiteY7" fmla="*/ 612493 h 2083506"/>
                    <a:gd name="connsiteX8" fmla="*/ 1264720 w 1518129"/>
                    <a:gd name="connsiteY8" fmla="*/ 911472 h 2083506"/>
                    <a:gd name="connsiteX9" fmla="*/ 1252622 w 1518129"/>
                    <a:gd name="connsiteY9" fmla="*/ 600743 h 2083506"/>
                    <a:gd name="connsiteX10" fmla="*/ 1022817 w 1518129"/>
                    <a:gd name="connsiteY10" fmla="*/ 558366 h 2083506"/>
                    <a:gd name="connsiteX11" fmla="*/ 1053082 w 1518129"/>
                    <a:gd name="connsiteY11" fmla="*/ 887580 h 2083506"/>
                    <a:gd name="connsiteX12" fmla="*/ 1001757 w 1518129"/>
                    <a:gd name="connsiteY12" fmla="*/ 557324 h 2083506"/>
                    <a:gd name="connsiteX13" fmla="*/ 806783 w 1518129"/>
                    <a:gd name="connsiteY13" fmla="*/ 513030 h 2083506"/>
                    <a:gd name="connsiteX14" fmla="*/ 810613 w 1518129"/>
                    <a:gd name="connsiteY14" fmla="*/ 901237 h 2083506"/>
                    <a:gd name="connsiteX15" fmla="*/ 778941 w 1518129"/>
                    <a:gd name="connsiteY15" fmla="*/ 121917 h 2083506"/>
                    <a:gd name="connsiteX16" fmla="*/ 582042 w 1518129"/>
                    <a:gd name="connsiteY16" fmla="*/ 161731 h 2083506"/>
                    <a:gd name="connsiteX17" fmla="*/ 554580 w 1518129"/>
                    <a:gd name="connsiteY17" fmla="*/ 1197645 h 2083506"/>
                    <a:gd name="connsiteX18" fmla="*/ 419736 w 1518129"/>
                    <a:gd name="connsiteY18" fmla="*/ 1153389 h 2083506"/>
                    <a:gd name="connsiteX19" fmla="*/ 0 w 1518129"/>
                    <a:gd name="connsiteY19" fmla="*/ 891306 h 2083506"/>
                    <a:gd name="connsiteX0" fmla="*/ 0 w 1518129"/>
                    <a:gd name="connsiteY0" fmla="*/ 891306 h 2087673"/>
                    <a:gd name="connsiteX1" fmla="*/ 227051 w 1518129"/>
                    <a:gd name="connsiteY1" fmla="*/ 1320850 h 2087673"/>
                    <a:gd name="connsiteX2" fmla="*/ 462841 w 1518129"/>
                    <a:gd name="connsiteY2" fmla="*/ 1655174 h 2087673"/>
                    <a:gd name="connsiteX3" fmla="*/ 685760 w 1518129"/>
                    <a:gd name="connsiteY3" fmla="*/ 2083377 h 2087673"/>
                    <a:gd name="connsiteX4" fmla="*/ 1304616 w 1518129"/>
                    <a:gd name="connsiteY4" fmla="*/ 2087673 h 2087673"/>
                    <a:gd name="connsiteX5" fmla="*/ 1516859 w 1518129"/>
                    <a:gd name="connsiteY5" fmla="*/ 1069958 h 2087673"/>
                    <a:gd name="connsiteX6" fmla="*/ 1464891 w 1518129"/>
                    <a:gd name="connsiteY6" fmla="*/ 644162 h 2087673"/>
                    <a:gd name="connsiteX7" fmla="*/ 1272486 w 1518129"/>
                    <a:gd name="connsiteY7" fmla="*/ 612493 h 2087673"/>
                    <a:gd name="connsiteX8" fmla="*/ 1264720 w 1518129"/>
                    <a:gd name="connsiteY8" fmla="*/ 911472 h 2087673"/>
                    <a:gd name="connsiteX9" fmla="*/ 1252622 w 1518129"/>
                    <a:gd name="connsiteY9" fmla="*/ 600743 h 2087673"/>
                    <a:gd name="connsiteX10" fmla="*/ 1022817 w 1518129"/>
                    <a:gd name="connsiteY10" fmla="*/ 558366 h 2087673"/>
                    <a:gd name="connsiteX11" fmla="*/ 1053082 w 1518129"/>
                    <a:gd name="connsiteY11" fmla="*/ 887580 h 2087673"/>
                    <a:gd name="connsiteX12" fmla="*/ 1001757 w 1518129"/>
                    <a:gd name="connsiteY12" fmla="*/ 557324 h 2087673"/>
                    <a:gd name="connsiteX13" fmla="*/ 806783 w 1518129"/>
                    <a:gd name="connsiteY13" fmla="*/ 513030 h 2087673"/>
                    <a:gd name="connsiteX14" fmla="*/ 810613 w 1518129"/>
                    <a:gd name="connsiteY14" fmla="*/ 901237 h 2087673"/>
                    <a:gd name="connsiteX15" fmla="*/ 778941 w 1518129"/>
                    <a:gd name="connsiteY15" fmla="*/ 121917 h 2087673"/>
                    <a:gd name="connsiteX16" fmla="*/ 582042 w 1518129"/>
                    <a:gd name="connsiteY16" fmla="*/ 161731 h 2087673"/>
                    <a:gd name="connsiteX17" fmla="*/ 554580 w 1518129"/>
                    <a:gd name="connsiteY17" fmla="*/ 1197645 h 2087673"/>
                    <a:gd name="connsiteX18" fmla="*/ 419736 w 1518129"/>
                    <a:gd name="connsiteY18" fmla="*/ 1153389 h 2087673"/>
                    <a:gd name="connsiteX19" fmla="*/ 0 w 1518129"/>
                    <a:gd name="connsiteY19" fmla="*/ 891306 h 2087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518129" h="2087673">
                      <a:moveTo>
                        <a:pt x="0" y="891306"/>
                      </a:moveTo>
                      <a:cubicBezTo>
                        <a:pt x="124742" y="1042097"/>
                        <a:pt x="180313" y="1188925"/>
                        <a:pt x="227051" y="1320850"/>
                      </a:cubicBezTo>
                      <a:cubicBezTo>
                        <a:pt x="283134" y="1440332"/>
                        <a:pt x="360533" y="1506746"/>
                        <a:pt x="462841" y="1655174"/>
                      </a:cubicBezTo>
                      <a:cubicBezTo>
                        <a:pt x="565096" y="1757587"/>
                        <a:pt x="645749" y="2041189"/>
                        <a:pt x="685760" y="2083377"/>
                      </a:cubicBezTo>
                      <a:cubicBezTo>
                        <a:pt x="889200" y="2089319"/>
                        <a:pt x="1008846" y="2083505"/>
                        <a:pt x="1304616" y="2087673"/>
                      </a:cubicBezTo>
                      <a:cubicBezTo>
                        <a:pt x="1468370" y="1792044"/>
                        <a:pt x="1516858" y="1179685"/>
                        <a:pt x="1516859" y="1069958"/>
                      </a:cubicBezTo>
                      <a:cubicBezTo>
                        <a:pt x="1522576" y="857179"/>
                        <a:pt x="1509640" y="720406"/>
                        <a:pt x="1464891" y="644162"/>
                      </a:cubicBezTo>
                      <a:cubicBezTo>
                        <a:pt x="1396021" y="572742"/>
                        <a:pt x="1370976" y="579197"/>
                        <a:pt x="1272486" y="612493"/>
                      </a:cubicBezTo>
                      <a:cubicBezTo>
                        <a:pt x="1306205" y="707004"/>
                        <a:pt x="1275123" y="829781"/>
                        <a:pt x="1264720" y="911472"/>
                      </a:cubicBezTo>
                      <a:cubicBezTo>
                        <a:pt x="1250153" y="907906"/>
                        <a:pt x="1292939" y="659594"/>
                        <a:pt x="1252622" y="600743"/>
                      </a:cubicBezTo>
                      <a:cubicBezTo>
                        <a:pt x="1202656" y="541892"/>
                        <a:pt x="1107533" y="508148"/>
                        <a:pt x="1022817" y="558366"/>
                      </a:cubicBezTo>
                      <a:cubicBezTo>
                        <a:pt x="1086811" y="668103"/>
                        <a:pt x="1058849" y="793697"/>
                        <a:pt x="1053082" y="887580"/>
                      </a:cubicBezTo>
                      <a:cubicBezTo>
                        <a:pt x="1041532" y="883386"/>
                        <a:pt x="1071753" y="653519"/>
                        <a:pt x="1001757" y="557324"/>
                      </a:cubicBezTo>
                      <a:cubicBezTo>
                        <a:pt x="946234" y="504548"/>
                        <a:pt x="915026" y="504758"/>
                        <a:pt x="806783" y="513030"/>
                      </a:cubicBezTo>
                      <a:cubicBezTo>
                        <a:pt x="816055" y="653003"/>
                        <a:pt x="822837" y="732256"/>
                        <a:pt x="810613" y="901237"/>
                      </a:cubicBezTo>
                      <a:cubicBezTo>
                        <a:pt x="782414" y="451352"/>
                        <a:pt x="784675" y="276900"/>
                        <a:pt x="778941" y="121917"/>
                      </a:cubicBezTo>
                      <a:cubicBezTo>
                        <a:pt x="774616" y="-32693"/>
                        <a:pt x="569584" y="-61779"/>
                        <a:pt x="582042" y="161731"/>
                      </a:cubicBezTo>
                      <a:cubicBezTo>
                        <a:pt x="570378" y="380417"/>
                        <a:pt x="623442" y="1132875"/>
                        <a:pt x="554580" y="1197645"/>
                      </a:cubicBezTo>
                      <a:cubicBezTo>
                        <a:pt x="495024" y="1230412"/>
                        <a:pt x="496393" y="1222363"/>
                        <a:pt x="419736" y="1153389"/>
                      </a:cubicBezTo>
                      <a:cubicBezTo>
                        <a:pt x="331744" y="1046414"/>
                        <a:pt x="197603" y="767201"/>
                        <a:pt x="0" y="891306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1" name="Группа 70"/>
                <p:cNvGrpSpPr/>
                <p:nvPr/>
              </p:nvGrpSpPr>
              <p:grpSpPr>
                <a:xfrm>
                  <a:off x="3247634" y="1488781"/>
                  <a:ext cx="5635187" cy="3067895"/>
                  <a:chOff x="3247634" y="1488781"/>
                  <a:chExt cx="5635187" cy="3067895"/>
                </a:xfrm>
              </p:grpSpPr>
              <p:sp>
                <p:nvSpPr>
                  <p:cNvPr id="84" name="Oval 69">
                    <a:extLst>
                      <a:ext uri="{FF2B5EF4-FFF2-40B4-BE49-F238E27FC236}">
                        <a16:creationId xmlns:a16="http://schemas.microsoft.com/office/drawing/2014/main" xmlns="" id="{9A7E855A-1A77-4F02-A0B7-51BD3D71535F}"/>
                      </a:ext>
                    </a:extLst>
                  </p:cNvPr>
                  <p:cNvSpPr/>
                  <p:nvPr/>
                </p:nvSpPr>
                <p:spPr>
                  <a:xfrm>
                    <a:off x="3247634" y="2717267"/>
                    <a:ext cx="1648415" cy="1648415"/>
                  </a:xfrm>
                  <a:prstGeom prst="ellipse">
                    <a:avLst/>
                  </a:prstGeom>
                  <a:solidFill>
                    <a:schemeClr val="accent1">
                      <a:lumMod val="40000"/>
                      <a:lumOff val="60000"/>
                    </a:schemeClr>
                  </a:solidFill>
                  <a:ln w="38100">
                    <a:solidFill>
                      <a:schemeClr val="accent1"/>
                    </a:solidFill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/>
                  </a:p>
                </p:txBody>
              </p:sp>
              <p:grpSp>
                <p:nvGrpSpPr>
                  <p:cNvPr id="74" name="Группа 73"/>
                  <p:cNvGrpSpPr/>
                  <p:nvPr/>
                </p:nvGrpSpPr>
                <p:grpSpPr>
                  <a:xfrm>
                    <a:off x="4945643" y="1773031"/>
                    <a:ext cx="2033498" cy="1715236"/>
                    <a:chOff x="4945643" y="1773031"/>
                    <a:chExt cx="2033498" cy="1715236"/>
                  </a:xfrm>
                </p:grpSpPr>
                <p:sp>
                  <p:nvSpPr>
                    <p:cNvPr id="82" name="Oval 72">
                      <a:extLst>
                        <a:ext uri="{FF2B5EF4-FFF2-40B4-BE49-F238E27FC236}">
                          <a16:creationId xmlns:a16="http://schemas.microsoft.com/office/drawing/2014/main" xmlns="" id="{50F75434-1FC6-4D89-AB74-99D7DF7F3B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3450" y="1773031"/>
                      <a:ext cx="1648538" cy="1648538"/>
                    </a:xfrm>
                    <a:prstGeom prst="ellipse">
                      <a:avLst/>
                    </a:pr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 w="38100">
                      <a:solidFill>
                        <a:schemeClr val="accent4"/>
                      </a:solidFill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/>
                    </a:p>
                  </p:txBody>
                </p:sp>
                <p:sp>
                  <p:nvSpPr>
                    <p:cNvPr id="83" name="TextBox 82"/>
                    <p:cNvSpPr txBox="1"/>
                    <p:nvPr/>
                  </p:nvSpPr>
                  <p:spPr>
                    <a:xfrm>
                      <a:off x="4945643" y="1777084"/>
                      <a:ext cx="2033498" cy="1711183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/>
                      <a:r>
                        <a:rPr lang="ru-RU" sz="1300" b="1" dirty="0" smtClean="0">
                          <a:latin typeface="Times New Roman" pitchFamily="18" charset="0"/>
                          <a:cs typeface="Times New Roman" pitchFamily="18" charset="0"/>
                        </a:rPr>
                        <a:t>Содействие</a:t>
                      </a:r>
                    </a:p>
                    <a:p>
                      <a:pPr algn="ctr"/>
                      <a:r>
                        <a:rPr lang="ru-RU" sz="1300" b="1" dirty="0" smtClean="0">
                          <a:latin typeface="Times New Roman" pitchFamily="18" charset="0"/>
                          <a:cs typeface="Times New Roman" pitchFamily="18" charset="0"/>
                        </a:rPr>
                        <a:t> вовлечению исследователей и разработчиков в решение важнейших задач развития общества и </a:t>
                      </a:r>
                    </a:p>
                    <a:p>
                      <a:pPr algn="ctr"/>
                      <a:r>
                        <a:rPr lang="ru-RU" sz="1300" b="1" dirty="0" smtClean="0">
                          <a:latin typeface="Times New Roman" pitchFamily="18" charset="0"/>
                          <a:cs typeface="Times New Roman" pitchFamily="18" charset="0"/>
                        </a:rPr>
                        <a:t>страны</a:t>
                      </a:r>
                    </a:p>
                  </p:txBody>
                </p:sp>
              </p:grpSp>
              <p:sp>
                <p:nvSpPr>
                  <p:cNvPr id="77" name="TextBox 76"/>
                  <p:cNvSpPr txBox="1"/>
                  <p:nvPr/>
                </p:nvSpPr>
                <p:spPr>
                  <a:xfrm>
                    <a:off x="3355759" y="2439210"/>
                    <a:ext cx="1448524" cy="785593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prstTxWarp prst="textArchUp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ru-RU" sz="2800" b="1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Задача 1</a:t>
                    </a:r>
                  </a:p>
                </p:txBody>
              </p:sp>
              <p:sp>
                <p:nvSpPr>
                  <p:cNvPr id="80" name="TextBox 79"/>
                  <p:cNvSpPr txBox="1"/>
                  <p:nvPr/>
                </p:nvSpPr>
                <p:spPr>
                  <a:xfrm>
                    <a:off x="5231822" y="1488781"/>
                    <a:ext cx="1426212" cy="59788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prstTxWarp prst="textArchUp">
                      <a:avLst/>
                    </a:prstTxWarp>
                    <a:spAutoFit/>
                  </a:bodyPr>
                  <a:lstStyle/>
                  <a:p>
                    <a:pPr algn="ctr"/>
                    <a:r>
                      <a:rPr lang="ru-RU" sz="2800" b="1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Задача 2</a:t>
                    </a:r>
                    <a:endParaRPr lang="ru-RU" sz="2800" b="1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  <p:sp>
                <p:nvSpPr>
                  <p:cNvPr id="81" name="TextBox 80"/>
                  <p:cNvSpPr txBox="1"/>
                  <p:nvPr/>
                </p:nvSpPr>
                <p:spPr>
                  <a:xfrm>
                    <a:off x="7111359" y="2845493"/>
                    <a:ext cx="1771462" cy="1711183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ru-RU" sz="1300" b="1" dirty="0" smtClean="0">
                        <a:latin typeface="Times New Roman" pitchFamily="18" charset="0"/>
                        <a:cs typeface="Times New Roman" pitchFamily="18" charset="0"/>
                      </a:rPr>
                      <a:t>Повышение доступности информации о достижениях и перспективах российской науки для граждан </a:t>
                    </a:r>
                  </a:p>
                  <a:p>
                    <a:pPr algn="ctr"/>
                    <a:r>
                      <a:rPr lang="ru-RU" sz="1300" b="1" dirty="0" smtClean="0">
                        <a:latin typeface="Times New Roman" pitchFamily="18" charset="0"/>
                        <a:cs typeface="Times New Roman" pitchFamily="18" charset="0"/>
                      </a:rPr>
                      <a:t>РФ</a:t>
                    </a:r>
                    <a:endParaRPr lang="ru-RU" sz="1300" b="1" dirty="0"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</p:grpSp>
          </p:grpSp>
        </p:grpSp>
        <p:sp>
          <p:nvSpPr>
            <p:cNvPr id="92" name="TextBox 91"/>
            <p:cNvSpPr txBox="1"/>
            <p:nvPr/>
          </p:nvSpPr>
          <p:spPr>
            <a:xfrm>
              <a:off x="3573884" y="3598918"/>
              <a:ext cx="1752402" cy="10926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300" b="1" dirty="0" smtClean="0">
                  <a:latin typeface="Times New Roman" pitchFamily="18" charset="0"/>
                  <a:cs typeface="Times New Roman" pitchFamily="18" charset="0"/>
                </a:rPr>
                <a:t>Привлечение талантливой молодежи в сферу исследований и разработок</a:t>
              </a:r>
              <a:endParaRPr lang="ru-RU" sz="1300" b="1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 rot="165420">
              <a:off x="7725911" y="3158057"/>
              <a:ext cx="1410866" cy="591451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/>
              <a:r>
                <a:rPr lang="ru-RU" sz="28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Задача 3</a:t>
              </a:r>
              <a:endParaRPr lang="ru-RU" sz="28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95" name="TextBox 94"/>
          <p:cNvSpPr txBox="1"/>
          <p:nvPr/>
        </p:nvSpPr>
        <p:spPr>
          <a:xfrm>
            <a:off x="1080728" y="2745004"/>
            <a:ext cx="34356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4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18 ИНИЦИАТИВ:</a:t>
            </a:r>
          </a:p>
        </p:txBody>
      </p:sp>
      <p:grpSp>
        <p:nvGrpSpPr>
          <p:cNvPr id="24" name="Группа 23"/>
          <p:cNvGrpSpPr/>
          <p:nvPr/>
        </p:nvGrpSpPr>
        <p:grpSpPr>
          <a:xfrm>
            <a:off x="141738" y="3157001"/>
            <a:ext cx="6615112" cy="3355705"/>
            <a:chOff x="333455" y="3552287"/>
            <a:chExt cx="6615112" cy="3355705"/>
          </a:xfrm>
        </p:grpSpPr>
        <p:grpSp>
          <p:nvGrpSpPr>
            <p:cNvPr id="23" name="Группа 22"/>
            <p:cNvGrpSpPr/>
            <p:nvPr/>
          </p:nvGrpSpPr>
          <p:grpSpPr>
            <a:xfrm>
              <a:off x="333455" y="3568014"/>
              <a:ext cx="3216466" cy="3276692"/>
              <a:chOff x="155431" y="3568014"/>
              <a:chExt cx="3216466" cy="3276692"/>
            </a:xfrm>
          </p:grpSpPr>
          <p:grpSp>
            <p:nvGrpSpPr>
              <p:cNvPr id="22" name="Группа 21"/>
              <p:cNvGrpSpPr/>
              <p:nvPr/>
            </p:nvGrpSpPr>
            <p:grpSpPr>
              <a:xfrm>
                <a:off x="155431" y="3568014"/>
                <a:ext cx="285546" cy="3243664"/>
                <a:chOff x="220167" y="3778406"/>
                <a:chExt cx="253178" cy="2875979"/>
              </a:xfrm>
            </p:grpSpPr>
            <p:grpSp>
              <p:nvGrpSpPr>
                <p:cNvPr id="14" name="Группа 13"/>
                <p:cNvGrpSpPr/>
                <p:nvPr/>
              </p:nvGrpSpPr>
              <p:grpSpPr>
                <a:xfrm>
                  <a:off x="221553" y="4100242"/>
                  <a:ext cx="235608" cy="305652"/>
                  <a:chOff x="221553" y="4100242"/>
                  <a:chExt cx="235608" cy="305652"/>
                </a:xfrm>
              </p:grpSpPr>
              <p:sp>
                <p:nvSpPr>
                  <p:cNvPr id="111" name="Google Shape;1223;p41"/>
                  <p:cNvSpPr/>
                  <p:nvPr/>
                </p:nvSpPr>
                <p:spPr>
                  <a:xfrm>
                    <a:off x="221553" y="4170285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5" name="Google Shape;1227;p41"/>
                  <p:cNvSpPr/>
                  <p:nvPr/>
                </p:nvSpPr>
                <p:spPr>
                  <a:xfrm>
                    <a:off x="259679" y="4100242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5" name="Группа 14"/>
                <p:cNvGrpSpPr/>
                <p:nvPr/>
              </p:nvGrpSpPr>
              <p:grpSpPr>
                <a:xfrm>
                  <a:off x="220384" y="4438758"/>
                  <a:ext cx="235608" cy="279322"/>
                  <a:chOff x="220384" y="4438758"/>
                  <a:chExt cx="235608" cy="279322"/>
                </a:xfrm>
              </p:grpSpPr>
              <p:sp>
                <p:nvSpPr>
                  <p:cNvPr id="101" name="Google Shape;1223;p41"/>
                  <p:cNvSpPr/>
                  <p:nvPr/>
                </p:nvSpPr>
                <p:spPr>
                  <a:xfrm>
                    <a:off x="220384" y="4482471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rgbClr val="FFFF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2" name="Google Shape;1227;p41"/>
                  <p:cNvSpPr/>
                  <p:nvPr/>
                </p:nvSpPr>
                <p:spPr>
                  <a:xfrm>
                    <a:off x="266423" y="4438758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6" name="Группа 15"/>
                <p:cNvGrpSpPr/>
                <p:nvPr/>
              </p:nvGrpSpPr>
              <p:grpSpPr>
                <a:xfrm>
                  <a:off x="228476" y="4761090"/>
                  <a:ext cx="235608" cy="274251"/>
                  <a:chOff x="228476" y="4761090"/>
                  <a:chExt cx="235608" cy="274251"/>
                </a:xfrm>
              </p:grpSpPr>
              <p:sp>
                <p:nvSpPr>
                  <p:cNvPr id="102" name="Google Shape;1224;p41"/>
                  <p:cNvSpPr/>
                  <p:nvPr/>
                </p:nvSpPr>
                <p:spPr>
                  <a:xfrm>
                    <a:off x="228476" y="4799732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3" name="Google Shape;1227;p41"/>
                  <p:cNvSpPr/>
                  <p:nvPr/>
                </p:nvSpPr>
                <p:spPr>
                  <a:xfrm>
                    <a:off x="265075" y="4761090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7" name="Группа 16"/>
                <p:cNvGrpSpPr/>
                <p:nvPr/>
              </p:nvGrpSpPr>
              <p:grpSpPr>
                <a:xfrm>
                  <a:off x="228476" y="5083422"/>
                  <a:ext cx="235608" cy="275722"/>
                  <a:chOff x="228476" y="5083422"/>
                  <a:chExt cx="235608" cy="275722"/>
                </a:xfrm>
              </p:grpSpPr>
              <p:sp>
                <p:nvSpPr>
                  <p:cNvPr id="103" name="Google Shape;1225;p41"/>
                  <p:cNvSpPr/>
                  <p:nvPr/>
                </p:nvSpPr>
                <p:spPr>
                  <a:xfrm>
                    <a:off x="228476" y="5123535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4" name="Google Shape;1227;p41"/>
                  <p:cNvSpPr/>
                  <p:nvPr/>
                </p:nvSpPr>
                <p:spPr>
                  <a:xfrm>
                    <a:off x="271819" y="5083422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" name="Группа 17"/>
                <p:cNvGrpSpPr/>
                <p:nvPr/>
              </p:nvGrpSpPr>
              <p:grpSpPr>
                <a:xfrm>
                  <a:off x="228476" y="5412669"/>
                  <a:ext cx="235608" cy="274946"/>
                  <a:chOff x="228476" y="5412669"/>
                  <a:chExt cx="235608" cy="274946"/>
                </a:xfrm>
              </p:grpSpPr>
              <p:sp>
                <p:nvSpPr>
                  <p:cNvPr id="106" name="Google Shape;1225;p41"/>
                  <p:cNvSpPr/>
                  <p:nvPr/>
                </p:nvSpPr>
                <p:spPr>
                  <a:xfrm>
                    <a:off x="228476" y="5452006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bg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5" name="Google Shape;1227;p41"/>
                  <p:cNvSpPr/>
                  <p:nvPr/>
                </p:nvSpPr>
                <p:spPr>
                  <a:xfrm>
                    <a:off x="254797" y="5412669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9" name="Группа 18"/>
                <p:cNvGrpSpPr/>
                <p:nvPr/>
              </p:nvGrpSpPr>
              <p:grpSpPr>
                <a:xfrm>
                  <a:off x="234960" y="5745253"/>
                  <a:ext cx="235608" cy="251432"/>
                  <a:chOff x="234960" y="5745253"/>
                  <a:chExt cx="235608" cy="251432"/>
                </a:xfrm>
              </p:grpSpPr>
              <p:sp>
                <p:nvSpPr>
                  <p:cNvPr id="107" name="Google Shape;1225;p41"/>
                  <p:cNvSpPr/>
                  <p:nvPr/>
                </p:nvSpPr>
                <p:spPr>
                  <a:xfrm>
                    <a:off x="234960" y="5761076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6" name="Google Shape;1227;p41"/>
                  <p:cNvSpPr/>
                  <p:nvPr/>
                </p:nvSpPr>
                <p:spPr>
                  <a:xfrm>
                    <a:off x="255306" y="5745253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20" name="Группа 19"/>
                <p:cNvGrpSpPr/>
                <p:nvPr/>
              </p:nvGrpSpPr>
              <p:grpSpPr>
                <a:xfrm>
                  <a:off x="237737" y="6073837"/>
                  <a:ext cx="235608" cy="253273"/>
                  <a:chOff x="237737" y="6073837"/>
                  <a:chExt cx="235608" cy="253273"/>
                </a:xfrm>
              </p:grpSpPr>
              <p:sp>
                <p:nvSpPr>
                  <p:cNvPr id="109" name="Google Shape;1225;p41"/>
                  <p:cNvSpPr/>
                  <p:nvPr/>
                </p:nvSpPr>
                <p:spPr>
                  <a:xfrm>
                    <a:off x="237737" y="6091501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7" name="Google Shape;1227;p41"/>
                  <p:cNvSpPr/>
                  <p:nvPr/>
                </p:nvSpPr>
                <p:spPr>
                  <a:xfrm>
                    <a:off x="259679" y="6073837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21" name="Группа 20"/>
                <p:cNvGrpSpPr/>
                <p:nvPr/>
              </p:nvGrpSpPr>
              <p:grpSpPr>
                <a:xfrm>
                  <a:off x="231822" y="6386188"/>
                  <a:ext cx="235608" cy="268197"/>
                  <a:chOff x="231822" y="6386188"/>
                  <a:chExt cx="235608" cy="268197"/>
                </a:xfrm>
              </p:grpSpPr>
              <p:sp>
                <p:nvSpPr>
                  <p:cNvPr id="110" name="Google Shape;1225;p41"/>
                  <p:cNvSpPr/>
                  <p:nvPr/>
                </p:nvSpPr>
                <p:spPr>
                  <a:xfrm>
                    <a:off x="231822" y="6418776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18" name="Google Shape;1227;p41"/>
                  <p:cNvSpPr/>
                  <p:nvPr/>
                </p:nvSpPr>
                <p:spPr>
                  <a:xfrm>
                    <a:off x="275863" y="6386188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20" name="Группа 119"/>
                <p:cNvGrpSpPr/>
                <p:nvPr/>
              </p:nvGrpSpPr>
              <p:grpSpPr>
                <a:xfrm>
                  <a:off x="220167" y="3778406"/>
                  <a:ext cx="235608" cy="305652"/>
                  <a:chOff x="221553" y="4100242"/>
                  <a:chExt cx="235608" cy="305652"/>
                </a:xfrm>
              </p:grpSpPr>
              <p:sp>
                <p:nvSpPr>
                  <p:cNvPr id="121" name="Google Shape;1223;p41"/>
                  <p:cNvSpPr/>
                  <p:nvPr/>
                </p:nvSpPr>
                <p:spPr>
                  <a:xfrm>
                    <a:off x="221553" y="4170285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tx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2" name="Google Shape;1227;p41"/>
                  <p:cNvSpPr/>
                  <p:nvPr/>
                </p:nvSpPr>
                <p:spPr>
                  <a:xfrm>
                    <a:off x="259679" y="4100242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159" name="TextBox 158"/>
              <p:cNvSpPr txBox="1"/>
              <p:nvPr/>
            </p:nvSpPr>
            <p:spPr>
              <a:xfrm>
                <a:off x="434306" y="3617023"/>
                <a:ext cx="2237487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Наука рядом</a:t>
                </a:r>
              </a:p>
            </p:txBody>
          </p:sp>
          <p:sp>
            <p:nvSpPr>
              <p:cNvPr id="160" name="TextBox 159"/>
              <p:cNvSpPr txBox="1"/>
              <p:nvPr/>
            </p:nvSpPr>
            <p:spPr>
              <a:xfrm>
                <a:off x="423407" y="3869271"/>
                <a:ext cx="2619198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Школьники в научно – технической деятельности</a:t>
                </a:r>
              </a:p>
            </p:txBody>
          </p:sp>
          <p:sp>
            <p:nvSpPr>
              <p:cNvPr id="161" name="TextBox 160"/>
              <p:cNvSpPr txBox="1"/>
              <p:nvPr/>
            </p:nvSpPr>
            <p:spPr>
              <a:xfrm>
                <a:off x="381878" y="4336952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Научное волонтерство</a:t>
                </a:r>
              </a:p>
            </p:txBody>
          </p:sp>
          <p:sp>
            <p:nvSpPr>
              <p:cNvPr id="162" name="TextBox 161"/>
              <p:cNvSpPr txBox="1"/>
              <p:nvPr/>
            </p:nvSpPr>
            <p:spPr>
              <a:xfrm>
                <a:off x="437845" y="4699692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Наука побеждать</a:t>
                </a:r>
              </a:p>
            </p:txBody>
          </p:sp>
          <p:sp>
            <p:nvSpPr>
              <p:cNvPr id="163" name="TextBox 162"/>
              <p:cNvSpPr txBox="1"/>
              <p:nvPr/>
            </p:nvSpPr>
            <p:spPr>
              <a:xfrm>
                <a:off x="401938" y="5058684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Научные детские площадки</a:t>
                </a:r>
              </a:p>
            </p:txBody>
          </p:sp>
          <p:sp>
            <p:nvSpPr>
              <p:cNvPr id="164" name="TextBox 163"/>
              <p:cNvSpPr txBox="1"/>
              <p:nvPr/>
            </p:nvSpPr>
            <p:spPr>
              <a:xfrm>
                <a:off x="456539" y="5455578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Снова в школу</a:t>
                </a:r>
              </a:p>
            </p:txBody>
          </p:sp>
          <p:sp>
            <p:nvSpPr>
              <p:cNvPr id="165" name="TextBox 164"/>
              <p:cNvSpPr txBox="1"/>
              <p:nvPr/>
            </p:nvSpPr>
            <p:spPr>
              <a:xfrm>
                <a:off x="437845" y="5784423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Проектирование будущего</a:t>
                </a:r>
              </a:p>
            </p:txBody>
          </p:sp>
          <p:sp>
            <p:nvSpPr>
              <p:cNvPr id="166" name="TextBox 165"/>
              <p:cNvSpPr txBox="1"/>
              <p:nvPr/>
            </p:nvSpPr>
            <p:spPr>
              <a:xfrm>
                <a:off x="456539" y="6567707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Работа с опытом</a:t>
                </a:r>
              </a:p>
            </p:txBody>
          </p:sp>
          <p:sp>
            <p:nvSpPr>
              <p:cNvPr id="167" name="TextBox 166"/>
              <p:cNvSpPr txBox="1"/>
              <p:nvPr/>
            </p:nvSpPr>
            <p:spPr>
              <a:xfrm>
                <a:off x="385786" y="6063628"/>
                <a:ext cx="298611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Площадки для взаимодействия науки, бизнеса, государства и общества</a:t>
                </a:r>
              </a:p>
            </p:txBody>
          </p:sp>
        </p:grpSp>
        <p:grpSp>
          <p:nvGrpSpPr>
            <p:cNvPr id="169" name="Группа 168"/>
            <p:cNvGrpSpPr/>
            <p:nvPr/>
          </p:nvGrpSpPr>
          <p:grpSpPr>
            <a:xfrm>
              <a:off x="3434395" y="3552287"/>
              <a:ext cx="3514172" cy="3355705"/>
              <a:chOff x="155431" y="3552287"/>
              <a:chExt cx="3514172" cy="3355705"/>
            </a:xfrm>
          </p:grpSpPr>
          <p:grpSp>
            <p:nvGrpSpPr>
              <p:cNvPr id="170" name="Группа 169"/>
              <p:cNvGrpSpPr/>
              <p:nvPr/>
            </p:nvGrpSpPr>
            <p:grpSpPr>
              <a:xfrm>
                <a:off x="155431" y="3568014"/>
                <a:ext cx="285546" cy="3243664"/>
                <a:chOff x="220167" y="3778406"/>
                <a:chExt cx="253178" cy="2875979"/>
              </a:xfrm>
            </p:grpSpPr>
            <p:grpSp>
              <p:nvGrpSpPr>
                <p:cNvPr id="180" name="Группа 179"/>
                <p:cNvGrpSpPr/>
                <p:nvPr/>
              </p:nvGrpSpPr>
              <p:grpSpPr>
                <a:xfrm>
                  <a:off x="221553" y="4100242"/>
                  <a:ext cx="235608" cy="305652"/>
                  <a:chOff x="221553" y="4100242"/>
                  <a:chExt cx="235608" cy="305652"/>
                </a:xfrm>
              </p:grpSpPr>
              <p:sp>
                <p:nvSpPr>
                  <p:cNvPr id="205" name="Google Shape;1223;p41"/>
                  <p:cNvSpPr/>
                  <p:nvPr/>
                </p:nvSpPr>
                <p:spPr>
                  <a:xfrm>
                    <a:off x="221553" y="4170285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06" name="Google Shape;1227;p41"/>
                  <p:cNvSpPr/>
                  <p:nvPr/>
                </p:nvSpPr>
                <p:spPr>
                  <a:xfrm>
                    <a:off x="259679" y="4100242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1" name="Группа 180"/>
                <p:cNvGrpSpPr/>
                <p:nvPr/>
              </p:nvGrpSpPr>
              <p:grpSpPr>
                <a:xfrm>
                  <a:off x="220384" y="4438758"/>
                  <a:ext cx="235608" cy="279322"/>
                  <a:chOff x="220384" y="4438758"/>
                  <a:chExt cx="235608" cy="279322"/>
                </a:xfrm>
              </p:grpSpPr>
              <p:sp>
                <p:nvSpPr>
                  <p:cNvPr id="203" name="Google Shape;1223;p41"/>
                  <p:cNvSpPr/>
                  <p:nvPr/>
                </p:nvSpPr>
                <p:spPr>
                  <a:xfrm>
                    <a:off x="220384" y="4482471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rgbClr val="FFFF0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04" name="Google Shape;1227;p41"/>
                  <p:cNvSpPr/>
                  <p:nvPr/>
                </p:nvSpPr>
                <p:spPr>
                  <a:xfrm>
                    <a:off x="266423" y="4438758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2" name="Группа 181"/>
                <p:cNvGrpSpPr/>
                <p:nvPr/>
              </p:nvGrpSpPr>
              <p:grpSpPr>
                <a:xfrm>
                  <a:off x="228476" y="4761090"/>
                  <a:ext cx="235608" cy="274251"/>
                  <a:chOff x="228476" y="4761090"/>
                  <a:chExt cx="235608" cy="274251"/>
                </a:xfrm>
              </p:grpSpPr>
              <p:sp>
                <p:nvSpPr>
                  <p:cNvPr id="201" name="Google Shape;1224;p41"/>
                  <p:cNvSpPr/>
                  <p:nvPr/>
                </p:nvSpPr>
                <p:spPr>
                  <a:xfrm>
                    <a:off x="228476" y="4799732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02" name="Google Shape;1227;p41"/>
                  <p:cNvSpPr/>
                  <p:nvPr/>
                </p:nvSpPr>
                <p:spPr>
                  <a:xfrm>
                    <a:off x="265075" y="4761090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3" name="Группа 182"/>
                <p:cNvGrpSpPr/>
                <p:nvPr/>
              </p:nvGrpSpPr>
              <p:grpSpPr>
                <a:xfrm>
                  <a:off x="228476" y="5083422"/>
                  <a:ext cx="235608" cy="275722"/>
                  <a:chOff x="228476" y="5083422"/>
                  <a:chExt cx="235608" cy="275722"/>
                </a:xfrm>
              </p:grpSpPr>
              <p:sp>
                <p:nvSpPr>
                  <p:cNvPr id="199" name="Google Shape;1225;p41"/>
                  <p:cNvSpPr/>
                  <p:nvPr/>
                </p:nvSpPr>
                <p:spPr>
                  <a:xfrm>
                    <a:off x="228476" y="5123535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200" name="Google Shape;1227;p41"/>
                  <p:cNvSpPr/>
                  <p:nvPr/>
                </p:nvSpPr>
                <p:spPr>
                  <a:xfrm>
                    <a:off x="271819" y="5083422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4" name="Группа 183"/>
                <p:cNvGrpSpPr/>
                <p:nvPr/>
              </p:nvGrpSpPr>
              <p:grpSpPr>
                <a:xfrm>
                  <a:off x="228476" y="5412669"/>
                  <a:ext cx="235608" cy="274946"/>
                  <a:chOff x="228476" y="5412669"/>
                  <a:chExt cx="235608" cy="274946"/>
                </a:xfrm>
              </p:grpSpPr>
              <p:sp>
                <p:nvSpPr>
                  <p:cNvPr id="197" name="Google Shape;1225;p41"/>
                  <p:cNvSpPr/>
                  <p:nvPr/>
                </p:nvSpPr>
                <p:spPr>
                  <a:xfrm>
                    <a:off x="228476" y="5452006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bg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98" name="Google Shape;1227;p41"/>
                  <p:cNvSpPr/>
                  <p:nvPr/>
                </p:nvSpPr>
                <p:spPr>
                  <a:xfrm>
                    <a:off x="254797" y="5412669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5" name="Группа 184"/>
                <p:cNvGrpSpPr/>
                <p:nvPr/>
              </p:nvGrpSpPr>
              <p:grpSpPr>
                <a:xfrm>
                  <a:off x="234960" y="5745253"/>
                  <a:ext cx="235608" cy="251432"/>
                  <a:chOff x="234960" y="5745253"/>
                  <a:chExt cx="235608" cy="251432"/>
                </a:xfrm>
              </p:grpSpPr>
              <p:sp>
                <p:nvSpPr>
                  <p:cNvPr id="195" name="Google Shape;1225;p41"/>
                  <p:cNvSpPr/>
                  <p:nvPr/>
                </p:nvSpPr>
                <p:spPr>
                  <a:xfrm>
                    <a:off x="234960" y="5761076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96" name="Google Shape;1227;p41"/>
                  <p:cNvSpPr/>
                  <p:nvPr/>
                </p:nvSpPr>
                <p:spPr>
                  <a:xfrm>
                    <a:off x="255306" y="5745253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6" name="Группа 185"/>
                <p:cNvGrpSpPr/>
                <p:nvPr/>
              </p:nvGrpSpPr>
              <p:grpSpPr>
                <a:xfrm>
                  <a:off x="237737" y="6073837"/>
                  <a:ext cx="235608" cy="253273"/>
                  <a:chOff x="237737" y="6073837"/>
                  <a:chExt cx="235608" cy="253273"/>
                </a:xfrm>
              </p:grpSpPr>
              <p:sp>
                <p:nvSpPr>
                  <p:cNvPr id="193" name="Google Shape;1225;p41"/>
                  <p:cNvSpPr/>
                  <p:nvPr/>
                </p:nvSpPr>
                <p:spPr>
                  <a:xfrm>
                    <a:off x="237737" y="6091501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94" name="Google Shape;1227;p41"/>
                  <p:cNvSpPr/>
                  <p:nvPr/>
                </p:nvSpPr>
                <p:spPr>
                  <a:xfrm>
                    <a:off x="259679" y="6073837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7" name="Группа 186"/>
                <p:cNvGrpSpPr/>
                <p:nvPr/>
              </p:nvGrpSpPr>
              <p:grpSpPr>
                <a:xfrm>
                  <a:off x="231822" y="6386188"/>
                  <a:ext cx="235608" cy="268197"/>
                  <a:chOff x="231822" y="6386188"/>
                  <a:chExt cx="235608" cy="268197"/>
                </a:xfrm>
              </p:grpSpPr>
              <p:sp>
                <p:nvSpPr>
                  <p:cNvPr id="191" name="Google Shape;1225;p41"/>
                  <p:cNvSpPr/>
                  <p:nvPr/>
                </p:nvSpPr>
                <p:spPr>
                  <a:xfrm>
                    <a:off x="231822" y="6418776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92" name="Google Shape;1227;p41"/>
                  <p:cNvSpPr/>
                  <p:nvPr/>
                </p:nvSpPr>
                <p:spPr>
                  <a:xfrm>
                    <a:off x="275863" y="6386188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grpSp>
              <p:nvGrpSpPr>
                <p:cNvPr id="188" name="Группа 187"/>
                <p:cNvGrpSpPr/>
                <p:nvPr/>
              </p:nvGrpSpPr>
              <p:grpSpPr>
                <a:xfrm>
                  <a:off x="220167" y="3778406"/>
                  <a:ext cx="235608" cy="305652"/>
                  <a:chOff x="221553" y="4100242"/>
                  <a:chExt cx="235608" cy="305652"/>
                </a:xfrm>
              </p:grpSpPr>
              <p:sp>
                <p:nvSpPr>
                  <p:cNvPr id="189" name="Google Shape;1223;p41"/>
                  <p:cNvSpPr/>
                  <p:nvPr/>
                </p:nvSpPr>
                <p:spPr>
                  <a:xfrm>
                    <a:off x="221553" y="4170285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tx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90" name="Google Shape;1227;p41"/>
                  <p:cNvSpPr/>
                  <p:nvPr/>
                </p:nvSpPr>
                <p:spPr>
                  <a:xfrm>
                    <a:off x="259679" y="4100242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</p:grpSp>
          <p:sp>
            <p:nvSpPr>
              <p:cNvPr id="171" name="TextBox 170"/>
              <p:cNvSpPr txBox="1"/>
              <p:nvPr/>
            </p:nvSpPr>
            <p:spPr>
              <a:xfrm>
                <a:off x="401938" y="3552287"/>
                <a:ext cx="245208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Решения и сервисы для профессионального сообщества</a:t>
                </a:r>
              </a:p>
            </p:txBody>
          </p:sp>
          <p:sp>
            <p:nvSpPr>
              <p:cNvPr id="172" name="TextBox 171"/>
              <p:cNvSpPr txBox="1"/>
              <p:nvPr/>
            </p:nvSpPr>
            <p:spPr>
              <a:xfrm>
                <a:off x="433774" y="4985821"/>
                <a:ext cx="3124983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Разработка и реализация тематических инициатив по приоритетам НТР РФ</a:t>
                </a:r>
              </a:p>
            </p:txBody>
          </p:sp>
          <p:sp>
            <p:nvSpPr>
              <p:cNvPr id="173" name="TextBox 172"/>
              <p:cNvSpPr txBox="1"/>
              <p:nvPr/>
            </p:nvSpPr>
            <p:spPr>
              <a:xfrm>
                <a:off x="424793" y="4244618"/>
                <a:ext cx="311318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Конгресс молодых ученых на Федеральной территории «Сириус»</a:t>
                </a:r>
              </a:p>
            </p:txBody>
          </p:sp>
          <p:sp>
            <p:nvSpPr>
              <p:cNvPr id="174" name="TextBox 173"/>
              <p:cNvSpPr txBox="1"/>
              <p:nvPr/>
            </p:nvSpPr>
            <p:spPr>
              <a:xfrm>
                <a:off x="393878" y="3996267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Наука для всей семьи</a:t>
                </a:r>
              </a:p>
            </p:txBody>
          </p:sp>
          <p:sp>
            <p:nvSpPr>
              <p:cNvPr id="175" name="TextBox 174"/>
              <p:cNvSpPr txBox="1"/>
              <p:nvPr/>
            </p:nvSpPr>
            <p:spPr>
              <a:xfrm>
                <a:off x="434306" y="4701424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Научно –популярный туризм</a:t>
                </a:r>
              </a:p>
            </p:txBody>
          </p:sp>
          <p:sp>
            <p:nvSpPr>
              <p:cNvPr id="176" name="TextBox 175"/>
              <p:cNvSpPr txBox="1"/>
              <p:nvPr/>
            </p:nvSpPr>
            <p:spPr>
              <a:xfrm>
                <a:off x="456539" y="5455578"/>
                <a:ext cx="261919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Наука как искусство</a:t>
                </a:r>
              </a:p>
            </p:txBody>
          </p:sp>
          <p:sp>
            <p:nvSpPr>
              <p:cNvPr id="177" name="TextBox 176"/>
              <p:cNvSpPr txBox="1"/>
              <p:nvPr/>
            </p:nvSpPr>
            <p:spPr>
              <a:xfrm>
                <a:off x="434347" y="5675902"/>
                <a:ext cx="3100128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Инфраструктура для популяризации науки, создание контента</a:t>
                </a:r>
              </a:p>
            </p:txBody>
          </p:sp>
          <p:sp>
            <p:nvSpPr>
              <p:cNvPr id="178" name="TextBox 177"/>
              <p:cNvSpPr txBox="1"/>
              <p:nvPr/>
            </p:nvSpPr>
            <p:spPr>
              <a:xfrm>
                <a:off x="416078" y="6446327"/>
                <a:ext cx="325352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Открытие центров, лабораторий, запуск исследовательской инфраструктуры</a:t>
                </a:r>
              </a:p>
            </p:txBody>
          </p:sp>
          <p:sp>
            <p:nvSpPr>
              <p:cNvPr id="179" name="TextBox 178"/>
              <p:cNvSpPr txBox="1"/>
              <p:nvPr/>
            </p:nvSpPr>
            <p:spPr>
              <a:xfrm>
                <a:off x="430134" y="6155461"/>
                <a:ext cx="298611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Проведение юбилейных мероприятий</a:t>
                </a:r>
              </a:p>
            </p:txBody>
          </p:sp>
        </p:grpSp>
      </p:grpSp>
      <p:sp>
        <p:nvSpPr>
          <p:cNvPr id="208" name="TextBox 207">
            <a:hlinkClick r:id="rId4" action="ppaction://hlinksldjump"/>
          </p:cNvPr>
          <p:cNvSpPr txBox="1"/>
          <p:nvPr/>
        </p:nvSpPr>
        <p:spPr>
          <a:xfrm>
            <a:off x="344297" y="646811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0" name="Прямая со стрелкой 209"/>
          <p:cNvCxnSpPr>
            <a:stCxn id="208" idx="1"/>
          </p:cNvCxnSpPr>
          <p:nvPr/>
        </p:nvCxnSpPr>
        <p:spPr>
          <a:xfrm flipH="1" flipV="1">
            <a:off x="123374" y="6606616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Прямая со стрелкой 210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55380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№1</a:t>
              </a:r>
            </a:p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5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2102967" y="19083"/>
            <a:ext cx="8002512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Привлечение </a:t>
            </a:r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талантливой </a:t>
            </a:r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молодежи</a:t>
            </a:r>
          </a:p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сферу </a:t>
            </a:r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исследований </a:t>
            </a:r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 разработок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453838" y="6455266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4" name="Группа 483"/>
          <p:cNvGrpSpPr/>
          <p:nvPr/>
        </p:nvGrpSpPr>
        <p:grpSpPr>
          <a:xfrm>
            <a:off x="107966" y="1334776"/>
            <a:ext cx="5672367" cy="5193872"/>
            <a:chOff x="107966" y="1334776"/>
            <a:chExt cx="5672367" cy="5193872"/>
          </a:xfrm>
        </p:grpSpPr>
        <p:sp>
          <p:nvSpPr>
            <p:cNvPr id="127" name="TextBox 126"/>
            <p:cNvSpPr txBox="1"/>
            <p:nvPr/>
          </p:nvSpPr>
          <p:spPr>
            <a:xfrm>
              <a:off x="266694" y="1733145"/>
              <a:ext cx="4970967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живое, непосредственное общение с учеными, живущими и работающими рядом, которые рассказывают о своей работе и открытиях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66694" y="4836769"/>
              <a:ext cx="54028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от реализации инициативы:</a:t>
              </a:r>
              <a:endPara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278555" y="5343665"/>
              <a:ext cx="5501778" cy="1184983"/>
              <a:chOff x="178855" y="3046720"/>
              <a:chExt cx="5501778" cy="1184983"/>
            </a:xfrm>
          </p:grpSpPr>
          <p:sp>
            <p:nvSpPr>
              <p:cNvPr id="130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68" y="3151552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2" name="TextBox 131"/>
              <p:cNvSpPr txBox="1"/>
              <p:nvPr/>
            </p:nvSpPr>
            <p:spPr>
              <a:xfrm>
                <a:off x="462432" y="3046720"/>
                <a:ext cx="219984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Знакомство с ведущими отечественными учеными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3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965" y="3155345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4" name="TextBox 133"/>
              <p:cNvSpPr txBox="1"/>
              <p:nvPr/>
            </p:nvSpPr>
            <p:spPr>
              <a:xfrm>
                <a:off x="2888013" y="3050513"/>
                <a:ext cx="257884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Посещение научных лабораторий, технологических предприятий 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5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55" y="3698119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6" name="TextBox 135"/>
              <p:cNvSpPr txBox="1"/>
              <p:nvPr/>
            </p:nvSpPr>
            <p:spPr>
              <a:xfrm>
                <a:off x="430855" y="3584302"/>
                <a:ext cx="219984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Расширение познаний об основах устройства мира 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7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530" y="3689134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8" name="TextBox 137"/>
              <p:cNvSpPr txBox="1"/>
              <p:nvPr/>
            </p:nvSpPr>
            <p:spPr>
              <a:xfrm>
                <a:off x="2836555" y="3585372"/>
                <a:ext cx="2844078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Получить информацию о перспективах построения научной карьеры в родном крае и в целом в России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grpSp>
          <p:nvGrpSpPr>
            <p:cNvPr id="27" name="Группа 26"/>
            <p:cNvGrpSpPr/>
            <p:nvPr/>
          </p:nvGrpSpPr>
          <p:grpSpPr>
            <a:xfrm>
              <a:off x="1587372" y="1334776"/>
              <a:ext cx="2037868" cy="370177"/>
              <a:chOff x="162430" y="1522370"/>
              <a:chExt cx="2037868" cy="370177"/>
            </a:xfrm>
          </p:grpSpPr>
          <p:grpSp>
            <p:nvGrpSpPr>
              <p:cNvPr id="8" name="Группа 7"/>
              <p:cNvGrpSpPr/>
              <p:nvPr/>
            </p:nvGrpSpPr>
            <p:grpSpPr>
              <a:xfrm>
                <a:off x="162430" y="1522370"/>
                <a:ext cx="1870370" cy="344729"/>
                <a:chOff x="3376873" y="2672261"/>
                <a:chExt cx="1870370" cy="344729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3376873" y="2672261"/>
                  <a:ext cx="265730" cy="344729"/>
                  <a:chOff x="221553" y="4100242"/>
                  <a:chExt cx="235608" cy="305652"/>
                </a:xfrm>
              </p:grpSpPr>
              <p:sp>
                <p:nvSpPr>
                  <p:cNvPr id="121" name="Google Shape;1223;p41"/>
                  <p:cNvSpPr/>
                  <p:nvPr/>
                </p:nvSpPr>
                <p:spPr>
                  <a:xfrm>
                    <a:off x="221553" y="4170285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tx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2" name="Google Shape;1227;p41"/>
                  <p:cNvSpPr/>
                  <p:nvPr/>
                </p:nvSpPr>
                <p:spPr>
                  <a:xfrm>
                    <a:off x="259679" y="4100242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59" name="TextBox 158"/>
                <p:cNvSpPr txBox="1"/>
                <p:nvPr/>
              </p:nvSpPr>
              <p:spPr>
                <a:xfrm>
                  <a:off x="3680995" y="2678436"/>
                  <a:ext cx="156624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Наука рядом</a:t>
                  </a:r>
                </a:p>
              </p:txBody>
            </p:sp>
          </p:grpSp>
          <p:pic>
            <p:nvPicPr>
              <p:cNvPr id="1026" name="Picture 2" descr="C:\Users\Шишканова Полина\Desktop\БДГ\Наука рядом.gif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0298" y="1532547"/>
                <a:ext cx="360000" cy="3600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68" name="TextBox 167"/>
            <p:cNvSpPr txBox="1"/>
            <p:nvPr/>
          </p:nvSpPr>
          <p:spPr>
            <a:xfrm>
              <a:off x="107966" y="2430351"/>
              <a:ext cx="54028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Ключевые проекты:</a:t>
              </a:r>
              <a:endPara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032" name="Picture 8" descr="C:\Users\Шишканова Полина\Desktop\картинка.jp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773" y="2843861"/>
              <a:ext cx="1900994" cy="1267963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3" name="Picture 9" descr="C:\Users\Шишканова Полина\Desktop\0fl3YXe6PmE.jpg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6194" y="2832653"/>
              <a:ext cx="1901943" cy="1267962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8" name="TextBox 207"/>
            <p:cNvSpPr txBox="1"/>
            <p:nvPr/>
          </p:nvSpPr>
          <p:spPr>
            <a:xfrm>
              <a:off x="183610" y="4185512"/>
              <a:ext cx="55452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«Ученые в школе»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«Экскурсии  для школьников и студентов в лаборатории»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«Лекции ученых» </a:t>
              </a:r>
            </a:p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 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09" name="TextBox 208"/>
          <p:cNvSpPr txBox="1"/>
          <p:nvPr/>
        </p:nvSpPr>
        <p:spPr>
          <a:xfrm>
            <a:off x="5798905" y="4861045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Цели в ходе реализации инициативы: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5798905" y="2430351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Ключевые проекты: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5" name="Группа 484"/>
          <p:cNvGrpSpPr/>
          <p:nvPr/>
        </p:nvGrpSpPr>
        <p:grpSpPr>
          <a:xfrm>
            <a:off x="5907910" y="1352242"/>
            <a:ext cx="6198866" cy="5366799"/>
            <a:chOff x="5907910" y="1352242"/>
            <a:chExt cx="6198866" cy="5366799"/>
          </a:xfrm>
        </p:grpSpPr>
        <p:grpSp>
          <p:nvGrpSpPr>
            <p:cNvPr id="482" name="Группа 481"/>
            <p:cNvGrpSpPr/>
            <p:nvPr/>
          </p:nvGrpSpPr>
          <p:grpSpPr>
            <a:xfrm>
              <a:off x="5907910" y="1352242"/>
              <a:ext cx="5655743" cy="5366799"/>
              <a:chOff x="49142" y="3830925"/>
              <a:chExt cx="5655743" cy="5366799"/>
            </a:xfrm>
          </p:grpSpPr>
          <p:sp>
            <p:nvSpPr>
              <p:cNvPr id="139" name="TextBox 138"/>
              <p:cNvSpPr txBox="1"/>
              <p:nvPr/>
            </p:nvSpPr>
            <p:spPr>
              <a:xfrm>
                <a:off x="49142" y="4188670"/>
                <a:ext cx="5655743" cy="677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Задача инициативы:  </a:t>
                </a:r>
              </a:p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Дать школьникам попробовать себя в науке, мотивировать и увеличить </a:t>
                </a:r>
              </a:p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количество таких ребят, которые захотят стать учеными, инженерами, технологами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481" name="Группа 480"/>
              <p:cNvGrpSpPr/>
              <p:nvPr/>
            </p:nvGrpSpPr>
            <p:grpSpPr>
              <a:xfrm>
                <a:off x="88265" y="7655176"/>
                <a:ext cx="5592008" cy="1542548"/>
                <a:chOff x="88265" y="7655176"/>
                <a:chExt cx="5592008" cy="1542548"/>
              </a:xfrm>
            </p:grpSpPr>
            <p:grpSp>
              <p:nvGrpSpPr>
                <p:cNvPr id="31" name="Группа 30"/>
                <p:cNvGrpSpPr/>
                <p:nvPr/>
              </p:nvGrpSpPr>
              <p:grpSpPr>
                <a:xfrm>
                  <a:off x="2626159" y="7655176"/>
                  <a:ext cx="3054114" cy="1518272"/>
                  <a:chOff x="2626159" y="7655176"/>
                  <a:chExt cx="3054114" cy="1518272"/>
                </a:xfrm>
              </p:grpSpPr>
              <p:sp>
                <p:nvSpPr>
                  <p:cNvPr id="149" name="TextBox 148"/>
                  <p:cNvSpPr txBox="1"/>
                  <p:nvPr/>
                </p:nvSpPr>
                <p:spPr>
                  <a:xfrm>
                    <a:off x="2836987" y="8650228"/>
                    <a:ext cx="2563207" cy="52322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190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 центров цифрового образования детей «</a:t>
                    </a:r>
                    <a:r>
                      <a:rPr lang="en-US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IT – 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куб»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  <p:sp>
                <p:nvSpPr>
                  <p:cNvPr id="143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32747" y="7801895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" name="TextBox 147"/>
                  <p:cNvSpPr txBox="1"/>
                  <p:nvPr/>
                </p:nvSpPr>
                <p:spPr>
                  <a:xfrm>
                    <a:off x="2836195" y="8282137"/>
                    <a:ext cx="2844078" cy="33855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108 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базовых школ РАН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  <p:sp>
                <p:nvSpPr>
                  <p:cNvPr id="151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26159" y="8333506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" name="TextBox 151"/>
                  <p:cNvSpPr txBox="1"/>
                  <p:nvPr/>
                </p:nvSpPr>
                <p:spPr>
                  <a:xfrm>
                    <a:off x="2829160" y="7655176"/>
                    <a:ext cx="2844078" cy="52322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30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 центров доп. образования в формате «Домов научной коллаборации»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  <p:sp>
                <p:nvSpPr>
                  <p:cNvPr id="153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40839" y="8798701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0" name="Группа 479"/>
                <p:cNvGrpSpPr/>
                <p:nvPr/>
              </p:nvGrpSpPr>
              <p:grpSpPr>
                <a:xfrm>
                  <a:off x="88265" y="7660457"/>
                  <a:ext cx="2623730" cy="1537267"/>
                  <a:chOff x="88265" y="7660457"/>
                  <a:chExt cx="2623730" cy="1537267"/>
                </a:xfrm>
              </p:grpSpPr>
              <p:sp>
                <p:nvSpPr>
                  <p:cNvPr id="141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3077" y="7821933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" name="TextBox 141"/>
                  <p:cNvSpPr txBox="1"/>
                  <p:nvPr/>
                </p:nvSpPr>
                <p:spPr>
                  <a:xfrm>
                    <a:off x="271021" y="7660457"/>
                    <a:ext cx="2199847" cy="52322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135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 детских и </a:t>
                    </a:r>
                    <a:r>
                      <a:rPr lang="ru-RU" sz="16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85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 мобильных технопарков «Кванториум» 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  <p:sp>
                <p:nvSpPr>
                  <p:cNvPr id="145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265" y="8276258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" name="TextBox 145"/>
                  <p:cNvSpPr txBox="1"/>
                  <p:nvPr/>
                </p:nvSpPr>
                <p:spPr>
                  <a:xfrm>
                    <a:off x="307898" y="8210993"/>
                    <a:ext cx="2396004" cy="33855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89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 школьных «Кванториумов»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  <p:sp>
                <p:nvSpPr>
                  <p:cNvPr id="147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3077" y="8761931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" name="TextBox 153"/>
                  <p:cNvSpPr txBox="1"/>
                  <p:nvPr/>
                </p:nvSpPr>
                <p:spPr>
                  <a:xfrm>
                    <a:off x="285201" y="8489838"/>
                    <a:ext cx="2426794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61 </a:t>
                    </a:r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региональный центр выявления поддержки и развития способностей и талантов у детей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</p:grpSp>
          </p:grpSp>
          <p:grpSp>
            <p:nvGrpSpPr>
              <p:cNvPr id="30" name="Группа 29"/>
              <p:cNvGrpSpPr/>
              <p:nvPr/>
            </p:nvGrpSpPr>
            <p:grpSpPr>
              <a:xfrm>
                <a:off x="162430" y="3830925"/>
                <a:ext cx="5378177" cy="398205"/>
                <a:chOff x="162430" y="3741913"/>
                <a:chExt cx="5378177" cy="398205"/>
              </a:xfrm>
            </p:grpSpPr>
            <p:grpSp>
              <p:nvGrpSpPr>
                <p:cNvPr id="9" name="Группа 8"/>
                <p:cNvGrpSpPr/>
                <p:nvPr/>
              </p:nvGrpSpPr>
              <p:grpSpPr>
                <a:xfrm>
                  <a:off x="162430" y="3741913"/>
                  <a:ext cx="5352340" cy="344705"/>
                  <a:chOff x="3378436" y="2986695"/>
                  <a:chExt cx="5352340" cy="344705"/>
                </a:xfrm>
              </p:grpSpPr>
              <p:grpSp>
                <p:nvGrpSpPr>
                  <p:cNvPr id="14" name="Группа 13"/>
                  <p:cNvGrpSpPr/>
                  <p:nvPr/>
                </p:nvGrpSpPr>
                <p:grpSpPr>
                  <a:xfrm>
                    <a:off x="3378436" y="2986695"/>
                    <a:ext cx="265730" cy="344705"/>
                    <a:chOff x="221553" y="4057212"/>
                    <a:chExt cx="235608" cy="305632"/>
                  </a:xfrm>
                </p:grpSpPr>
                <p:sp>
                  <p:nvSpPr>
                    <p:cNvPr id="111" name="Google Shape;1223;p41"/>
                    <p:cNvSpPr/>
                    <p:nvPr/>
                  </p:nvSpPr>
                  <p:spPr>
                    <a:xfrm>
                      <a:off x="221553" y="4127235"/>
                      <a:ext cx="235608" cy="235609"/>
                    </a:xfrm>
                    <a:prstGeom prst="frame">
                      <a:avLst>
                        <a:gd name="adj1" fmla="val 12269"/>
                      </a:avLst>
                    </a:prstGeom>
                    <a:solidFill>
                      <a:schemeClr val="dk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400">
                        <a:solidFill>
                          <a:srgbClr val="DCB7E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05" name="Google Shape;1227;p41"/>
                    <p:cNvSpPr/>
                    <p:nvPr/>
                  </p:nvSpPr>
                  <p:spPr>
                    <a:xfrm>
                      <a:off x="259679" y="4057212"/>
                      <a:ext cx="181298" cy="2439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07635" h="830115" extrusionOk="0">
                          <a:moveTo>
                            <a:pt x="519502" y="23947"/>
                          </a:moveTo>
                          <a:cubicBezTo>
                            <a:pt x="416632" y="232545"/>
                            <a:pt x="333765" y="449715"/>
                            <a:pt x="273757" y="674505"/>
                          </a:cubicBezTo>
                          <a:cubicBezTo>
                            <a:pt x="208035" y="581160"/>
                            <a:pt x="147075" y="485910"/>
                            <a:pt x="88972" y="387803"/>
                          </a:cubicBezTo>
                          <a:cubicBezTo>
                            <a:pt x="57540" y="335415"/>
                            <a:pt x="-24375" y="383040"/>
                            <a:pt x="7057" y="435428"/>
                          </a:cubicBezTo>
                          <a:cubicBezTo>
                            <a:pt x="83257" y="564015"/>
                            <a:pt x="165172" y="687840"/>
                            <a:pt x="253755" y="807855"/>
                          </a:cubicBezTo>
                          <a:cubicBezTo>
                            <a:pt x="276615" y="838335"/>
                            <a:pt x="330907" y="840240"/>
                            <a:pt x="340432" y="796425"/>
                          </a:cubicBezTo>
                          <a:cubicBezTo>
                            <a:pt x="400440" y="545918"/>
                            <a:pt x="487117" y="303030"/>
                            <a:pt x="602370" y="71572"/>
                          </a:cubicBezTo>
                          <a:cubicBezTo>
                            <a:pt x="629040" y="17280"/>
                            <a:pt x="547125" y="-30345"/>
                            <a:pt x="519502" y="239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400">
                        <a:solidFill>
                          <a:srgbClr val="DCB7E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160" name="TextBox 159"/>
                  <p:cNvSpPr txBox="1"/>
                  <p:nvPr/>
                </p:nvSpPr>
                <p:spPr>
                  <a:xfrm>
                    <a:off x="3644848" y="2989702"/>
                    <a:ext cx="5085928" cy="33855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b="1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Школьники в научно – технической деятельности</a:t>
                    </a:r>
                  </a:p>
                </p:txBody>
              </p:sp>
            </p:grpSp>
            <p:pic>
              <p:nvPicPr>
                <p:cNvPr id="1027" name="Picture 3" descr="C:\Users\Шишканова Полина\Desktop\БДГ\Школьники.gif"/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180607" y="3780118"/>
                  <a:ext cx="360000" cy="36000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pic>
          <p:nvPicPr>
            <p:cNvPr id="1034" name="Picture 10" descr="C:\Users\Шишканова Полина\Desktop\нео.jpg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2670" y="2816984"/>
              <a:ext cx="2007703" cy="1338151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5" name="Picture 11" descr="C:\Users\Шишканова Полина\Desktop\апр.jpg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92914" y="2832653"/>
              <a:ext cx="1943507" cy="1292432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1" name="TextBox 210"/>
            <p:cNvSpPr txBox="1"/>
            <p:nvPr/>
          </p:nvSpPr>
          <p:spPr>
            <a:xfrm>
              <a:off x="5947463" y="4180586"/>
              <a:ext cx="615931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«Сеть технологических кружков и центров доп.образования»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Программы «Сириус» по направлениям «Наука»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«Научные смены в детских летних лагерях»</a:t>
              </a:r>
            </a:p>
            <a:p>
              <a:pPr>
                <a:buClr>
                  <a:srgbClr val="FFFFFF"/>
                </a:buClr>
              </a:pP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12" name="TextBox 211">
            <a:hlinkClick r:id="rId10" action="ppaction://hlinksldjump"/>
          </p:cNvPr>
          <p:cNvSpPr txBox="1"/>
          <p:nvPr/>
        </p:nvSpPr>
        <p:spPr>
          <a:xfrm>
            <a:off x="344297" y="646811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11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123374" y="6606616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52464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№1</a:t>
              </a:r>
            </a:p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5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2102967" y="19083"/>
            <a:ext cx="8002512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Привлечение </a:t>
            </a:r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талантливой </a:t>
            </a:r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молодежи</a:t>
            </a:r>
          </a:p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сферу </a:t>
            </a:r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исследований </a:t>
            </a:r>
            <a:r>
              <a:rPr lang="ru-RU" sz="3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 разработок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3453838" y="6455266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TextBox 211">
            <a:hlinkClick r:id="rId4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Группа 9"/>
          <p:cNvGrpSpPr/>
          <p:nvPr/>
        </p:nvGrpSpPr>
        <p:grpSpPr>
          <a:xfrm>
            <a:off x="-337495" y="1320876"/>
            <a:ext cx="5402811" cy="5150598"/>
            <a:chOff x="-337495" y="1320876"/>
            <a:chExt cx="5402811" cy="5150598"/>
          </a:xfrm>
        </p:grpSpPr>
        <p:sp>
          <p:nvSpPr>
            <p:cNvPr id="131" name="TextBox 130"/>
            <p:cNvSpPr txBox="1"/>
            <p:nvPr/>
          </p:nvSpPr>
          <p:spPr>
            <a:xfrm>
              <a:off x="-88525" y="4211248"/>
              <a:ext cx="466098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от реализации инициативы: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" name="Группа 5"/>
            <p:cNvGrpSpPr/>
            <p:nvPr/>
          </p:nvGrpSpPr>
          <p:grpSpPr>
            <a:xfrm>
              <a:off x="-337495" y="1320876"/>
              <a:ext cx="5402811" cy="1455329"/>
              <a:chOff x="-882914" y="1371176"/>
              <a:chExt cx="5402811" cy="1455329"/>
            </a:xfrm>
          </p:grpSpPr>
          <p:sp>
            <p:nvSpPr>
              <p:cNvPr id="127" name="TextBox 126"/>
              <p:cNvSpPr txBox="1"/>
              <p:nvPr/>
            </p:nvSpPr>
            <p:spPr>
              <a:xfrm>
                <a:off x="169932" y="1648849"/>
                <a:ext cx="3246514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8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Особенность:  </a:t>
                </a:r>
              </a:p>
              <a:p>
                <a:pPr algn="ctr"/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Инструмент для приобщения людей, которые не имеют отношение к миру науки, к участию в различных исследованиях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8" name="Группа 7"/>
              <p:cNvGrpSpPr/>
              <p:nvPr/>
            </p:nvGrpSpPr>
            <p:grpSpPr>
              <a:xfrm>
                <a:off x="377814" y="1371176"/>
                <a:ext cx="2830878" cy="344737"/>
                <a:chOff x="2013567" y="2708661"/>
                <a:chExt cx="2830878" cy="344737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2013567" y="2708661"/>
                  <a:ext cx="265730" cy="344734"/>
                  <a:chOff x="-987215" y="4132523"/>
                  <a:chExt cx="235608" cy="305657"/>
                </a:xfrm>
              </p:grpSpPr>
              <p:sp>
                <p:nvSpPr>
                  <p:cNvPr id="121" name="Google Shape;1223;p41"/>
                  <p:cNvSpPr/>
                  <p:nvPr/>
                </p:nvSpPr>
                <p:spPr>
                  <a:xfrm>
                    <a:off x="-987215" y="4202571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2" name="Google Shape;1227;p41"/>
                  <p:cNvSpPr/>
                  <p:nvPr/>
                </p:nvSpPr>
                <p:spPr>
                  <a:xfrm>
                    <a:off x="-949090" y="4132523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59" name="TextBox 158"/>
                <p:cNvSpPr txBox="1"/>
                <p:nvPr/>
              </p:nvSpPr>
              <p:spPr>
                <a:xfrm>
                  <a:off x="2317687" y="2714844"/>
                  <a:ext cx="252675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Научное волонтерство</a:t>
                  </a:r>
                </a:p>
              </p:txBody>
            </p:sp>
          </p:grpSp>
          <p:sp>
            <p:nvSpPr>
              <p:cNvPr id="168" name="TextBox 167"/>
              <p:cNvSpPr txBox="1"/>
              <p:nvPr/>
            </p:nvSpPr>
            <p:spPr>
              <a:xfrm>
                <a:off x="-882914" y="2487951"/>
                <a:ext cx="540281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Ключевые проекты:</a:t>
                </a:r>
                <a:endParaRPr lang="ru-RU" sz="20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208" name="TextBox 207"/>
            <p:cNvSpPr txBox="1"/>
            <p:nvPr/>
          </p:nvSpPr>
          <p:spPr>
            <a:xfrm>
              <a:off x="257702" y="3771873"/>
              <a:ext cx="23346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«Волонтер - натуралист»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</a:t>
              </a:r>
              <a:r>
                <a:rPr lang="ru-RU" sz="1200" dirty="0" err="1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Экопатруль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</a:t>
              </a:r>
            </a:p>
          </p:txBody>
        </p:sp>
        <p:pic>
          <p:nvPicPr>
            <p:cNvPr id="2050" name="Picture 2" descr="C:\Users\Шишканова Полина\Desktop\vneshtatnyy-ekolog.jpg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95641" y="2686748"/>
              <a:ext cx="1431286" cy="102936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51" name="Picture 3" descr="C:\Users\Шишканова Полина\Desktop\edd6c0307a7e721259fc666d86a67c0a.jpe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8999" y="2686748"/>
              <a:ext cx="1559774" cy="1087715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" name="Прямоугольник 1"/>
            <p:cNvSpPr/>
            <p:nvPr/>
          </p:nvSpPr>
          <p:spPr>
            <a:xfrm>
              <a:off x="2085049" y="3782555"/>
              <a:ext cx="254004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«Цифровые двойники»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«Атлас микробных сообществ»</a:t>
              </a:r>
            </a:p>
          </p:txBody>
        </p:sp>
        <p:grpSp>
          <p:nvGrpSpPr>
            <p:cNvPr id="5" name="Группа 4"/>
            <p:cNvGrpSpPr/>
            <p:nvPr/>
          </p:nvGrpSpPr>
          <p:grpSpPr>
            <a:xfrm>
              <a:off x="0" y="4547068"/>
              <a:ext cx="4933816" cy="1924406"/>
              <a:chOff x="0" y="4547068"/>
              <a:chExt cx="4933816" cy="1924406"/>
            </a:xfrm>
          </p:grpSpPr>
          <p:grpSp>
            <p:nvGrpSpPr>
              <p:cNvPr id="3" name="Группа 2"/>
              <p:cNvGrpSpPr/>
              <p:nvPr/>
            </p:nvGrpSpPr>
            <p:grpSpPr>
              <a:xfrm>
                <a:off x="2446534" y="4549802"/>
                <a:ext cx="2487282" cy="1921672"/>
                <a:chOff x="41084" y="4463461"/>
                <a:chExt cx="2487282" cy="1921672"/>
              </a:xfrm>
            </p:grpSpPr>
            <p:sp>
              <p:nvSpPr>
                <p:cNvPr id="130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705" y="4818497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2" name="TextBox 131"/>
                <p:cNvSpPr txBox="1"/>
                <p:nvPr/>
              </p:nvSpPr>
              <p:spPr>
                <a:xfrm>
                  <a:off x="251833" y="4713665"/>
                  <a:ext cx="2010991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Внести личный вклад в научное развитие страны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3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084" y="5300328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6" name="TextBox 135"/>
                <p:cNvSpPr txBox="1"/>
                <p:nvPr/>
              </p:nvSpPr>
              <p:spPr>
                <a:xfrm>
                  <a:off x="241837" y="5142521"/>
                  <a:ext cx="1865175" cy="64633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Оказать содействие в получении научного результата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68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45" y="5886057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69" name="TextBox 68"/>
                <p:cNvSpPr txBox="1"/>
                <p:nvPr/>
              </p:nvSpPr>
              <p:spPr>
                <a:xfrm>
                  <a:off x="250965" y="5738802"/>
                  <a:ext cx="2277401" cy="64633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Принять непосредственное участие в научных исследованиях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70" name="TextBox 69"/>
                <p:cNvSpPr txBox="1"/>
                <p:nvPr/>
              </p:nvSpPr>
              <p:spPr>
                <a:xfrm>
                  <a:off x="379286" y="4463461"/>
                  <a:ext cx="1376697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Волонтеры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grpSp>
            <p:nvGrpSpPr>
              <p:cNvPr id="4" name="Группа 3"/>
              <p:cNvGrpSpPr/>
              <p:nvPr/>
            </p:nvGrpSpPr>
            <p:grpSpPr>
              <a:xfrm>
                <a:off x="0" y="4547068"/>
                <a:ext cx="2548991" cy="1447538"/>
                <a:chOff x="2456807" y="4433109"/>
                <a:chExt cx="2548991" cy="1447538"/>
              </a:xfrm>
            </p:grpSpPr>
            <p:sp>
              <p:nvSpPr>
                <p:cNvPr id="133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6807" y="4867050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4" name="TextBox 133"/>
                <p:cNvSpPr txBox="1"/>
                <p:nvPr/>
              </p:nvSpPr>
              <p:spPr>
                <a:xfrm>
                  <a:off x="2667083" y="4658604"/>
                  <a:ext cx="2338715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Сократить затраты времени и сил на обработку больших данных и поездки в отдаленные районы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37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6807" y="5523814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8" name="TextBox 137"/>
                <p:cNvSpPr txBox="1"/>
                <p:nvPr/>
              </p:nvSpPr>
              <p:spPr>
                <a:xfrm>
                  <a:off x="2704398" y="5418982"/>
                  <a:ext cx="1994377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Расширить географию исследований 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71" name="TextBox 70"/>
                <p:cNvSpPr txBox="1"/>
                <p:nvPr/>
              </p:nvSpPr>
              <p:spPr>
                <a:xfrm>
                  <a:off x="2818024" y="4433109"/>
                  <a:ext cx="1376697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Ученые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</p:grpSp>
        <p:pic>
          <p:nvPicPr>
            <p:cNvPr id="2052" name="Picture 4" descr="C:\Users\Шишканова Полина\Desktop\67577.jpg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520" y="2650531"/>
              <a:ext cx="1576457" cy="1106037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2" name="Группа 11"/>
          <p:cNvGrpSpPr/>
          <p:nvPr/>
        </p:nvGrpSpPr>
        <p:grpSpPr>
          <a:xfrm>
            <a:off x="3512729" y="1327017"/>
            <a:ext cx="5402811" cy="5136393"/>
            <a:chOff x="3512729" y="1327017"/>
            <a:chExt cx="5402811" cy="5136393"/>
          </a:xfrm>
        </p:grpSpPr>
        <p:sp>
          <p:nvSpPr>
            <p:cNvPr id="80" name="TextBox 79"/>
            <p:cNvSpPr txBox="1"/>
            <p:nvPr/>
          </p:nvSpPr>
          <p:spPr>
            <a:xfrm>
              <a:off x="4582898" y="3918860"/>
              <a:ext cx="289054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</a:t>
              </a:r>
            </a:p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от реализации инициативы: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4668274" y="1693056"/>
              <a:ext cx="3246514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Интеллектуальные соревнования  как важнейший социальный лифт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" name="Группа 102"/>
            <p:cNvGrpSpPr/>
            <p:nvPr/>
          </p:nvGrpSpPr>
          <p:grpSpPr>
            <a:xfrm>
              <a:off x="5100665" y="1327017"/>
              <a:ext cx="2830879" cy="344740"/>
              <a:chOff x="2168529" y="2725491"/>
              <a:chExt cx="2830879" cy="344740"/>
            </a:xfrm>
          </p:grpSpPr>
          <p:grpSp>
            <p:nvGrpSpPr>
              <p:cNvPr id="106" name="Группа 105"/>
              <p:cNvGrpSpPr/>
              <p:nvPr/>
            </p:nvGrpSpPr>
            <p:grpSpPr>
              <a:xfrm>
                <a:off x="2168529" y="2725491"/>
                <a:ext cx="265730" cy="344735"/>
                <a:chOff x="-849819" y="4147448"/>
                <a:chExt cx="235608" cy="305658"/>
              </a:xfrm>
            </p:grpSpPr>
            <p:sp>
              <p:nvSpPr>
                <p:cNvPr id="108" name="Google Shape;1223;p41"/>
                <p:cNvSpPr/>
                <p:nvPr/>
              </p:nvSpPr>
              <p:spPr>
                <a:xfrm>
                  <a:off x="-849819" y="4217497"/>
                  <a:ext cx="235608" cy="235609"/>
                </a:xfrm>
                <a:prstGeom prst="frame">
                  <a:avLst>
                    <a:gd name="adj1" fmla="val 12269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" name="Google Shape;1227;p41"/>
                <p:cNvSpPr/>
                <p:nvPr/>
              </p:nvSpPr>
              <p:spPr>
                <a:xfrm>
                  <a:off x="-811693" y="4147448"/>
                  <a:ext cx="181298" cy="243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07" name="TextBox 106"/>
              <p:cNvSpPr txBox="1"/>
              <p:nvPr/>
            </p:nvSpPr>
            <p:spPr>
              <a:xfrm>
                <a:off x="2472650" y="2731677"/>
                <a:ext cx="25267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6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Наука побеждать</a:t>
                </a:r>
              </a:p>
            </p:txBody>
          </p:sp>
        </p:grpSp>
        <p:sp>
          <p:nvSpPr>
            <p:cNvPr id="104" name="TextBox 103"/>
            <p:cNvSpPr txBox="1"/>
            <p:nvPr/>
          </p:nvSpPr>
          <p:spPr>
            <a:xfrm>
              <a:off x="3512729" y="2451238"/>
              <a:ext cx="540281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Ключевые проекты: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" name="Группа 10"/>
            <p:cNvGrpSpPr/>
            <p:nvPr/>
          </p:nvGrpSpPr>
          <p:grpSpPr>
            <a:xfrm>
              <a:off x="4668274" y="2845335"/>
              <a:ext cx="3097369" cy="903141"/>
              <a:chOff x="4624158" y="2759951"/>
              <a:chExt cx="3097369" cy="903141"/>
            </a:xfrm>
          </p:grpSpPr>
          <p:sp>
            <p:nvSpPr>
              <p:cNvPr id="82" name="TextBox 81"/>
              <p:cNvSpPr txBox="1"/>
              <p:nvPr/>
            </p:nvSpPr>
            <p:spPr>
              <a:xfrm>
                <a:off x="4624158" y="2759951"/>
                <a:ext cx="309736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«Всероссийская олимпиада школьников»</a:t>
                </a:r>
              </a:p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«Лидеры России»</a:t>
                </a:r>
              </a:p>
            </p:txBody>
          </p:sp>
          <p:sp>
            <p:nvSpPr>
              <p:cNvPr id="85" name="Прямоугольник 84"/>
              <p:cNvSpPr/>
              <p:nvPr/>
            </p:nvSpPr>
            <p:spPr>
              <a:xfrm>
                <a:off x="4640463" y="3201427"/>
                <a:ext cx="3081063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«Всероссийская олимпиада студентов»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Трек «Наука»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grpSp>
          <p:nvGrpSpPr>
            <p:cNvPr id="86" name="Группа 85"/>
            <p:cNvGrpSpPr/>
            <p:nvPr/>
          </p:nvGrpSpPr>
          <p:grpSpPr>
            <a:xfrm>
              <a:off x="4933816" y="4731943"/>
              <a:ext cx="2806526" cy="1731467"/>
              <a:chOff x="-9349" y="4738499"/>
              <a:chExt cx="2806526" cy="1731467"/>
            </a:xfrm>
          </p:grpSpPr>
          <p:grpSp>
            <p:nvGrpSpPr>
              <p:cNvPr id="88" name="Группа 87"/>
              <p:cNvGrpSpPr/>
              <p:nvPr/>
            </p:nvGrpSpPr>
            <p:grpSpPr>
              <a:xfrm>
                <a:off x="-9349" y="4738499"/>
                <a:ext cx="2756871" cy="1731467"/>
                <a:chOff x="-2414799" y="4652158"/>
                <a:chExt cx="2756871" cy="1731467"/>
              </a:xfrm>
            </p:grpSpPr>
            <p:sp>
              <p:nvSpPr>
                <p:cNvPr id="9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2414799" y="4756990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96" name="TextBox 95"/>
                <p:cNvSpPr txBox="1"/>
                <p:nvPr/>
              </p:nvSpPr>
              <p:spPr>
                <a:xfrm>
                  <a:off x="-2220671" y="4652158"/>
                  <a:ext cx="2010991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Получить дополнительные льготы и преференции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97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2414645" y="6079767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98" name="TextBox 97"/>
                <p:cNvSpPr txBox="1"/>
                <p:nvPr/>
              </p:nvSpPr>
              <p:spPr>
                <a:xfrm>
                  <a:off x="-2213892" y="5921960"/>
                  <a:ext cx="2555964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Протестировать свои первые научные идеи и проекты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grpSp>
            <p:nvGrpSpPr>
              <p:cNvPr id="89" name="Группа 88"/>
              <p:cNvGrpSpPr/>
              <p:nvPr/>
            </p:nvGrpSpPr>
            <p:grpSpPr>
              <a:xfrm>
                <a:off x="-8597" y="5158733"/>
                <a:ext cx="2805774" cy="900609"/>
                <a:chOff x="2448210" y="5044774"/>
                <a:chExt cx="2805774" cy="900609"/>
              </a:xfrm>
            </p:grpSpPr>
            <p:sp>
              <p:nvSpPr>
                <p:cNvPr id="90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417" y="5158362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91" name="TextBox 90"/>
                <p:cNvSpPr txBox="1"/>
                <p:nvPr/>
              </p:nvSpPr>
              <p:spPr>
                <a:xfrm>
                  <a:off x="2648365" y="5044774"/>
                  <a:ext cx="2338715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Определиться с профессией, поучаствовать в стажировках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92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210" y="5600478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93" name="TextBox 92"/>
                <p:cNvSpPr txBox="1"/>
                <p:nvPr/>
              </p:nvSpPr>
              <p:spPr>
                <a:xfrm>
                  <a:off x="2704398" y="5483718"/>
                  <a:ext cx="2549586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Проверить свои способности в научных и технических состязаниях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</p:grpSp>
      </p:grpSp>
      <p:grpSp>
        <p:nvGrpSpPr>
          <p:cNvPr id="112" name="Группа 111"/>
          <p:cNvGrpSpPr/>
          <p:nvPr/>
        </p:nvGrpSpPr>
        <p:grpSpPr>
          <a:xfrm>
            <a:off x="7235302" y="1316916"/>
            <a:ext cx="5402811" cy="4978647"/>
            <a:chOff x="-337495" y="1320876"/>
            <a:chExt cx="5402811" cy="4978647"/>
          </a:xfrm>
        </p:grpSpPr>
        <p:sp>
          <p:nvSpPr>
            <p:cNvPr id="113" name="TextBox 112"/>
            <p:cNvSpPr txBox="1"/>
            <p:nvPr/>
          </p:nvSpPr>
          <p:spPr>
            <a:xfrm>
              <a:off x="-88525" y="4211248"/>
              <a:ext cx="466098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от реализации инициативы: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>
              <a:off x="-337495" y="1320876"/>
              <a:ext cx="5402811" cy="1317765"/>
              <a:chOff x="-882914" y="1371176"/>
              <a:chExt cx="5402811" cy="1317765"/>
            </a:xfrm>
          </p:grpSpPr>
          <p:sp>
            <p:nvSpPr>
              <p:cNvPr id="164" name="TextBox 163"/>
              <p:cNvSpPr txBox="1"/>
              <p:nvPr/>
            </p:nvSpPr>
            <p:spPr>
              <a:xfrm>
                <a:off x="-352574" y="1648849"/>
                <a:ext cx="4175188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8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Особенность:  </a:t>
                </a:r>
              </a:p>
              <a:p>
                <a:pPr algn="ctr"/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Создание детских площадок, состоящих из игровых объектов, иллюстрирующих различные направления науки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165" name="Группа 164"/>
              <p:cNvGrpSpPr/>
              <p:nvPr/>
            </p:nvGrpSpPr>
            <p:grpSpPr>
              <a:xfrm>
                <a:off x="377814" y="1371176"/>
                <a:ext cx="3099856" cy="344737"/>
                <a:chOff x="2013567" y="2708661"/>
                <a:chExt cx="3099856" cy="344737"/>
              </a:xfrm>
            </p:grpSpPr>
            <p:grpSp>
              <p:nvGrpSpPr>
                <p:cNvPr id="167" name="Группа 166"/>
                <p:cNvGrpSpPr/>
                <p:nvPr/>
              </p:nvGrpSpPr>
              <p:grpSpPr>
                <a:xfrm>
                  <a:off x="2013567" y="2708661"/>
                  <a:ext cx="265730" cy="344734"/>
                  <a:chOff x="-987215" y="4132523"/>
                  <a:chExt cx="235608" cy="305657"/>
                </a:xfrm>
              </p:grpSpPr>
              <p:sp>
                <p:nvSpPr>
                  <p:cNvPr id="170" name="Google Shape;1223;p41"/>
                  <p:cNvSpPr/>
                  <p:nvPr/>
                </p:nvSpPr>
                <p:spPr>
                  <a:xfrm>
                    <a:off x="-987215" y="4202571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71" name="Google Shape;1227;p41"/>
                  <p:cNvSpPr/>
                  <p:nvPr/>
                </p:nvSpPr>
                <p:spPr>
                  <a:xfrm>
                    <a:off x="-949090" y="4132523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69" name="TextBox 168"/>
                <p:cNvSpPr txBox="1"/>
                <p:nvPr/>
              </p:nvSpPr>
              <p:spPr>
                <a:xfrm>
                  <a:off x="2317686" y="2714844"/>
                  <a:ext cx="279573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Научные детские площадки</a:t>
                  </a:r>
                </a:p>
              </p:txBody>
            </p:sp>
          </p:grpSp>
          <p:sp>
            <p:nvSpPr>
              <p:cNvPr id="166" name="TextBox 165"/>
              <p:cNvSpPr txBox="1"/>
              <p:nvPr/>
            </p:nvSpPr>
            <p:spPr>
              <a:xfrm>
                <a:off x="-882914" y="2350387"/>
                <a:ext cx="540281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Ключевые проекты:</a:t>
                </a:r>
                <a:endParaRPr lang="ru-RU" sz="20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115" name="TextBox 114"/>
            <p:cNvSpPr txBox="1"/>
            <p:nvPr/>
          </p:nvSpPr>
          <p:spPr>
            <a:xfrm>
              <a:off x="257702" y="3771873"/>
              <a:ext cx="23346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«Модульность»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«Любая тема»</a:t>
              </a:r>
            </a:p>
          </p:txBody>
        </p:sp>
        <p:sp>
          <p:nvSpPr>
            <p:cNvPr id="118" name="Прямоугольник 117"/>
            <p:cNvSpPr/>
            <p:nvPr/>
          </p:nvSpPr>
          <p:spPr>
            <a:xfrm>
              <a:off x="2085049" y="3782555"/>
              <a:ext cx="2540044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«Образовательный контент»</a:t>
              </a: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" name="Группа 118"/>
            <p:cNvGrpSpPr/>
            <p:nvPr/>
          </p:nvGrpSpPr>
          <p:grpSpPr>
            <a:xfrm>
              <a:off x="0" y="4547068"/>
              <a:ext cx="4668274" cy="1752455"/>
              <a:chOff x="0" y="4547068"/>
              <a:chExt cx="4668274" cy="1752455"/>
            </a:xfrm>
          </p:grpSpPr>
          <p:grpSp>
            <p:nvGrpSpPr>
              <p:cNvPr id="124" name="Группа 123"/>
              <p:cNvGrpSpPr/>
              <p:nvPr/>
            </p:nvGrpSpPr>
            <p:grpSpPr>
              <a:xfrm>
                <a:off x="2446534" y="4549802"/>
                <a:ext cx="2221740" cy="1749721"/>
                <a:chOff x="41084" y="4463461"/>
                <a:chExt cx="2221740" cy="1749721"/>
              </a:xfrm>
            </p:grpSpPr>
            <p:sp>
              <p:nvSpPr>
                <p:cNvPr id="15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705" y="4818497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56" name="TextBox 155"/>
                <p:cNvSpPr txBox="1"/>
                <p:nvPr/>
              </p:nvSpPr>
              <p:spPr>
                <a:xfrm>
                  <a:off x="251833" y="4713665"/>
                  <a:ext cx="2010991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Иметь возможность с раннего возраста удовлетворять любопытство и интерес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57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084" y="5786224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58" name="TextBox 157"/>
                <p:cNvSpPr txBox="1"/>
                <p:nvPr/>
              </p:nvSpPr>
              <p:spPr>
                <a:xfrm>
                  <a:off x="301955" y="5566851"/>
                  <a:ext cx="1865175" cy="64633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Оказать содействие в получении научного результата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63" name="TextBox 162"/>
                <p:cNvSpPr txBox="1"/>
                <p:nvPr/>
              </p:nvSpPr>
              <p:spPr>
                <a:xfrm>
                  <a:off x="379286" y="4463461"/>
                  <a:ext cx="1376697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Дети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grpSp>
            <p:nvGrpSpPr>
              <p:cNvPr id="125" name="Группа 124"/>
              <p:cNvGrpSpPr/>
              <p:nvPr/>
            </p:nvGrpSpPr>
            <p:grpSpPr>
              <a:xfrm>
                <a:off x="0" y="4547068"/>
                <a:ext cx="2548991" cy="871826"/>
                <a:chOff x="2456807" y="4433109"/>
                <a:chExt cx="2548991" cy="871826"/>
              </a:xfrm>
            </p:grpSpPr>
            <p:sp>
              <p:nvSpPr>
                <p:cNvPr id="126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6807" y="4867050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2667083" y="4658604"/>
                  <a:ext cx="2338715" cy="64633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Получить доступ к информации о научно – образовательной инфраструктуре 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50" name="TextBox 149"/>
                <p:cNvSpPr txBox="1"/>
                <p:nvPr/>
              </p:nvSpPr>
              <p:spPr>
                <a:xfrm>
                  <a:off x="2818024" y="4433109"/>
                  <a:ext cx="1376697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Родители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</p:grpSp>
      </p:grpSp>
      <p:pic>
        <p:nvPicPr>
          <p:cNvPr id="2054" name="Picture 6" descr="C:\Users\Шишканова Полина\Desktop\проье.jp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05480" y="2595985"/>
            <a:ext cx="1771086" cy="1098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5" name="Picture 7" descr="C:\Users\Шишканова Полина\Desktop\нлд.jp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5642" y="2620515"/>
            <a:ext cx="2049122" cy="105894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 descr="C:\Users\Шишканова Полина\Desktop\БДГ\волонтерствоэ.gif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6898" y="1352744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7" name="Picture 9" descr="C:\Users\Шишканова Полина\Desktop\БДГ\наука побеждать.gif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3551" y="1335788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8" name="Picture 10" descr="C:\Users\Шишканова Полина\Desktop\БДГ\площадки.gif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80830" y="1274468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22452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№2</a:t>
              </a:r>
            </a:p>
            <a:p>
              <a:pPr algn="ctr"/>
              <a:r>
                <a:rPr lang="ru-RU" sz="1600" b="1" dirty="0">
                  <a:solidFill>
                    <a:srgbClr val="FFFFFF"/>
                  </a:solidFill>
                </a:rPr>
                <a:t>7</a:t>
              </a:r>
              <a:r>
                <a:rPr lang="ru-RU" sz="1600" b="1" dirty="0" smtClean="0">
                  <a:solidFill>
                    <a:srgbClr val="FFFFFF"/>
                  </a:solidFill>
                </a:rPr>
                <a:t>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2005234" y="-61362"/>
            <a:ext cx="8917826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Содействие вовлечению исследователей</a:t>
            </a: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и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разработчиков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решение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важнейших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задач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развития общества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страны</a:t>
            </a:r>
            <a:endParaRPr lang="ru-RU" sz="3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3453838" y="6455266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TextBox 211">
            <a:hlinkClick r:id="rId4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Группа 9"/>
          <p:cNvGrpSpPr/>
          <p:nvPr/>
        </p:nvGrpSpPr>
        <p:grpSpPr>
          <a:xfrm>
            <a:off x="-241501" y="1416989"/>
            <a:ext cx="5402811" cy="5004495"/>
            <a:chOff x="-322857" y="1320876"/>
            <a:chExt cx="5402811" cy="5004495"/>
          </a:xfrm>
        </p:grpSpPr>
        <p:sp>
          <p:nvSpPr>
            <p:cNvPr id="131" name="TextBox 130"/>
            <p:cNvSpPr txBox="1"/>
            <p:nvPr/>
          </p:nvSpPr>
          <p:spPr>
            <a:xfrm>
              <a:off x="135962" y="4256097"/>
              <a:ext cx="466098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от реализации инициативы: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" name="Группа 5"/>
            <p:cNvGrpSpPr/>
            <p:nvPr/>
          </p:nvGrpSpPr>
          <p:grpSpPr>
            <a:xfrm>
              <a:off x="-322857" y="1320876"/>
              <a:ext cx="5402811" cy="1568617"/>
              <a:chOff x="-868276" y="1371176"/>
              <a:chExt cx="5402811" cy="1568617"/>
            </a:xfrm>
          </p:grpSpPr>
          <p:sp>
            <p:nvSpPr>
              <p:cNvPr id="127" name="TextBox 126"/>
              <p:cNvSpPr txBox="1"/>
              <p:nvPr/>
            </p:nvSpPr>
            <p:spPr>
              <a:xfrm>
                <a:off x="-626775" y="1743864"/>
                <a:ext cx="4711005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8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Особенность:  </a:t>
                </a:r>
              </a:p>
              <a:p>
                <a:pPr algn="ctr"/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Культура «Третьего семестра» – возможность общения в неформальной обстановке продолжить углубленное изучение научных дисциплин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8" name="Группа 7"/>
              <p:cNvGrpSpPr/>
              <p:nvPr/>
            </p:nvGrpSpPr>
            <p:grpSpPr>
              <a:xfrm>
                <a:off x="537886" y="1371176"/>
                <a:ext cx="2875354" cy="344737"/>
                <a:chOff x="2173639" y="2708661"/>
                <a:chExt cx="2875354" cy="344737"/>
              </a:xfrm>
            </p:grpSpPr>
            <p:grpSp>
              <p:nvGrpSpPr>
                <p:cNvPr id="120" name="Группа 119"/>
                <p:cNvGrpSpPr/>
                <p:nvPr/>
              </p:nvGrpSpPr>
              <p:grpSpPr>
                <a:xfrm>
                  <a:off x="2173639" y="2708661"/>
                  <a:ext cx="265730" cy="344734"/>
                  <a:chOff x="-845288" y="4132523"/>
                  <a:chExt cx="235608" cy="305657"/>
                </a:xfrm>
              </p:grpSpPr>
              <p:sp>
                <p:nvSpPr>
                  <p:cNvPr id="121" name="Google Shape;1223;p41"/>
                  <p:cNvSpPr/>
                  <p:nvPr/>
                </p:nvSpPr>
                <p:spPr>
                  <a:xfrm>
                    <a:off x="-845288" y="4202571"/>
                    <a:ext cx="235608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tx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rPr lang="ru-RU" sz="2400" dirty="0" smtClean="0">
                        <a:solidFill>
                          <a:srgbClr val="DCB7ED"/>
                        </a:solidFill>
                        <a:latin typeface="Calibri"/>
                        <a:ea typeface="Calibri"/>
                        <a:cs typeface="Calibri"/>
                        <a:sym typeface="Calibri"/>
                      </a:rPr>
                      <a:t> </a:t>
                    </a:r>
                    <a:endParaRPr sz="2400" dirty="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22" name="Google Shape;1227;p41"/>
                  <p:cNvSpPr/>
                  <p:nvPr/>
                </p:nvSpPr>
                <p:spPr>
                  <a:xfrm>
                    <a:off x="-807163" y="4132523"/>
                    <a:ext cx="18129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59" name="TextBox 158"/>
                <p:cNvSpPr txBox="1"/>
                <p:nvPr/>
              </p:nvSpPr>
              <p:spPr>
                <a:xfrm>
                  <a:off x="2522235" y="2714844"/>
                  <a:ext cx="252675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Снова в школу</a:t>
                  </a:r>
                </a:p>
              </p:txBody>
            </p:sp>
          </p:grpSp>
          <p:sp>
            <p:nvSpPr>
              <p:cNvPr id="168" name="TextBox 167"/>
              <p:cNvSpPr txBox="1"/>
              <p:nvPr/>
            </p:nvSpPr>
            <p:spPr>
              <a:xfrm>
                <a:off x="-868276" y="2601239"/>
                <a:ext cx="540281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Ключевые проекты:</a:t>
                </a:r>
                <a:endParaRPr lang="ru-RU" sz="20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208" name="TextBox 207"/>
            <p:cNvSpPr txBox="1"/>
            <p:nvPr/>
          </p:nvSpPr>
          <p:spPr>
            <a:xfrm>
              <a:off x="-101189" y="3642415"/>
              <a:ext cx="26312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«Школа для молодых исследователей - грантополучателей РНФ</a:t>
              </a:r>
            </a:p>
          </p:txBody>
        </p:sp>
        <p:sp>
          <p:nvSpPr>
            <p:cNvPr id="2" name="Прямоугольник 1"/>
            <p:cNvSpPr/>
            <p:nvPr/>
          </p:nvSpPr>
          <p:spPr>
            <a:xfrm>
              <a:off x="1754757" y="3643899"/>
              <a:ext cx="307028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«Летняя школа»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«Первый шаг в науку»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«Научные школы для ученых  Росатома»</a:t>
              </a: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" name="Группа 4"/>
            <p:cNvGrpSpPr/>
            <p:nvPr/>
          </p:nvGrpSpPr>
          <p:grpSpPr>
            <a:xfrm>
              <a:off x="-38865" y="4577534"/>
              <a:ext cx="4972681" cy="1747837"/>
              <a:chOff x="-38865" y="4577534"/>
              <a:chExt cx="4972681" cy="1747837"/>
            </a:xfrm>
          </p:grpSpPr>
          <p:grpSp>
            <p:nvGrpSpPr>
              <p:cNvPr id="3" name="Группа 2"/>
              <p:cNvGrpSpPr/>
              <p:nvPr/>
            </p:nvGrpSpPr>
            <p:grpSpPr>
              <a:xfrm>
                <a:off x="2407669" y="4604977"/>
                <a:ext cx="2526147" cy="1720394"/>
                <a:chOff x="2219" y="4518636"/>
                <a:chExt cx="2526147" cy="1720394"/>
              </a:xfrm>
            </p:grpSpPr>
            <p:sp>
              <p:nvSpPr>
                <p:cNvPr id="130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40" y="4623468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2" name="TextBox 131"/>
                <p:cNvSpPr txBox="1"/>
                <p:nvPr/>
              </p:nvSpPr>
              <p:spPr>
                <a:xfrm>
                  <a:off x="212968" y="4518636"/>
                  <a:ext cx="2277492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Участвовать в междисциплинарных проектах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3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9" y="5105299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6" name="TextBox 135"/>
                <p:cNvSpPr txBox="1"/>
                <p:nvPr/>
              </p:nvSpPr>
              <p:spPr>
                <a:xfrm>
                  <a:off x="202972" y="4947492"/>
                  <a:ext cx="1865175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Стать частью большого сообщества студентов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68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880" y="5642476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69" name="TextBox 68"/>
                <p:cNvSpPr txBox="1"/>
                <p:nvPr/>
              </p:nvSpPr>
              <p:spPr>
                <a:xfrm>
                  <a:off x="250965" y="5408033"/>
                  <a:ext cx="2277401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Развить универсальные компетенции: работа в команде, ведение проектов и самоорганизация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grpSp>
            <p:nvGrpSpPr>
              <p:cNvPr id="4" name="Группа 3"/>
              <p:cNvGrpSpPr/>
              <p:nvPr/>
            </p:nvGrpSpPr>
            <p:grpSpPr>
              <a:xfrm>
                <a:off x="-38865" y="4577534"/>
                <a:ext cx="2548991" cy="1406709"/>
                <a:chOff x="2417942" y="4463575"/>
                <a:chExt cx="2548991" cy="1406709"/>
              </a:xfrm>
            </p:grpSpPr>
            <p:sp>
              <p:nvSpPr>
                <p:cNvPr id="133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942" y="4672021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4" name="TextBox 133"/>
                <p:cNvSpPr txBox="1"/>
                <p:nvPr/>
              </p:nvSpPr>
              <p:spPr>
                <a:xfrm>
                  <a:off x="2628218" y="4463575"/>
                  <a:ext cx="2338715" cy="64633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Общение с ведущими Российскими и зарубежными учеными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37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942" y="5328785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38" name="TextBox 137"/>
                <p:cNvSpPr txBox="1"/>
                <p:nvPr/>
              </p:nvSpPr>
              <p:spPr>
                <a:xfrm>
                  <a:off x="2665533" y="5223953"/>
                  <a:ext cx="1994377" cy="64633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Получить дополнительные знание вне базовых образовательных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</p:grpSp>
      </p:grpSp>
      <p:grpSp>
        <p:nvGrpSpPr>
          <p:cNvPr id="12" name="Группа 11"/>
          <p:cNvGrpSpPr/>
          <p:nvPr/>
        </p:nvGrpSpPr>
        <p:grpSpPr>
          <a:xfrm>
            <a:off x="3525389" y="1431344"/>
            <a:ext cx="5402811" cy="5002499"/>
            <a:chOff x="3525389" y="1431344"/>
            <a:chExt cx="5402811" cy="5002499"/>
          </a:xfrm>
        </p:grpSpPr>
        <p:sp>
          <p:nvSpPr>
            <p:cNvPr id="80" name="TextBox 79"/>
            <p:cNvSpPr txBox="1"/>
            <p:nvPr/>
          </p:nvSpPr>
          <p:spPr>
            <a:xfrm>
              <a:off x="4771205" y="4577980"/>
              <a:ext cx="289054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</a:t>
              </a:r>
            </a:p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от реализации инициативы: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4690592" y="1770179"/>
              <a:ext cx="32465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Объединение ученых, предпринимателей, государственных деятелей и широкой общественности для создания стратегии НТР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" name="Группа 102"/>
            <p:cNvGrpSpPr/>
            <p:nvPr/>
          </p:nvGrpSpPr>
          <p:grpSpPr>
            <a:xfrm>
              <a:off x="4676529" y="1431344"/>
              <a:ext cx="2947837" cy="346064"/>
              <a:chOff x="1744393" y="2829818"/>
              <a:chExt cx="2947837" cy="346064"/>
            </a:xfrm>
          </p:grpSpPr>
          <p:grpSp>
            <p:nvGrpSpPr>
              <p:cNvPr id="106" name="Группа 105"/>
              <p:cNvGrpSpPr/>
              <p:nvPr/>
            </p:nvGrpSpPr>
            <p:grpSpPr>
              <a:xfrm>
                <a:off x="1744393" y="2831149"/>
                <a:ext cx="265732" cy="344733"/>
                <a:chOff x="-1225870" y="4241134"/>
                <a:chExt cx="235608" cy="305656"/>
              </a:xfrm>
            </p:grpSpPr>
            <p:sp>
              <p:nvSpPr>
                <p:cNvPr id="108" name="Google Shape;1223;p41"/>
                <p:cNvSpPr/>
                <p:nvPr/>
              </p:nvSpPr>
              <p:spPr>
                <a:xfrm>
                  <a:off x="-1225870" y="4311181"/>
                  <a:ext cx="235608" cy="235609"/>
                </a:xfrm>
                <a:prstGeom prst="frame">
                  <a:avLst>
                    <a:gd name="adj1" fmla="val 12269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09" name="Google Shape;1227;p41"/>
                <p:cNvSpPr/>
                <p:nvPr/>
              </p:nvSpPr>
              <p:spPr>
                <a:xfrm>
                  <a:off x="-1180581" y="4241134"/>
                  <a:ext cx="181298" cy="243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07" name="TextBox 106"/>
              <p:cNvSpPr txBox="1"/>
              <p:nvPr/>
            </p:nvSpPr>
            <p:spPr>
              <a:xfrm>
                <a:off x="1980704" y="2829818"/>
                <a:ext cx="2711526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6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Проектирование будущего</a:t>
                </a:r>
              </a:p>
            </p:txBody>
          </p:sp>
        </p:grpSp>
        <p:sp>
          <p:nvSpPr>
            <p:cNvPr id="104" name="TextBox 103"/>
            <p:cNvSpPr txBox="1"/>
            <p:nvPr/>
          </p:nvSpPr>
          <p:spPr>
            <a:xfrm>
              <a:off x="3525389" y="2644038"/>
              <a:ext cx="540281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Ключевые проекты: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" name="Группа 10"/>
            <p:cNvGrpSpPr/>
            <p:nvPr/>
          </p:nvGrpSpPr>
          <p:grpSpPr>
            <a:xfrm>
              <a:off x="4892464" y="3740944"/>
              <a:ext cx="3097369" cy="862634"/>
              <a:chOff x="4848348" y="3655560"/>
              <a:chExt cx="3097369" cy="862634"/>
            </a:xfrm>
          </p:grpSpPr>
          <p:sp>
            <p:nvSpPr>
              <p:cNvPr id="82" name="TextBox 81"/>
              <p:cNvSpPr txBox="1"/>
              <p:nvPr/>
            </p:nvSpPr>
            <p:spPr>
              <a:xfrm>
                <a:off x="4848348" y="3655560"/>
                <a:ext cx="309736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err="1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Интерсив</a:t>
                </a: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«Архипелаг»</a:t>
                </a:r>
              </a:p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«Всероссийская ИОТ – конференция» </a:t>
                </a:r>
              </a:p>
            </p:txBody>
          </p:sp>
          <p:sp>
            <p:nvSpPr>
              <p:cNvPr id="85" name="Прямоугольник 84"/>
              <p:cNvSpPr/>
              <p:nvPr/>
            </p:nvSpPr>
            <p:spPr>
              <a:xfrm>
                <a:off x="4864653" y="4056529"/>
                <a:ext cx="3081063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Международный салон изобретений новых технологий «Новое Время»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grpSp>
          <p:nvGrpSpPr>
            <p:cNvPr id="86" name="Группа 85"/>
            <p:cNvGrpSpPr/>
            <p:nvPr/>
          </p:nvGrpSpPr>
          <p:grpSpPr>
            <a:xfrm>
              <a:off x="4893232" y="5193044"/>
              <a:ext cx="2837932" cy="1240799"/>
              <a:chOff x="-49933" y="5199600"/>
              <a:chExt cx="2837932" cy="1240799"/>
            </a:xfrm>
          </p:grpSpPr>
          <p:grpSp>
            <p:nvGrpSpPr>
              <p:cNvPr id="88" name="Группа 87"/>
              <p:cNvGrpSpPr/>
              <p:nvPr/>
            </p:nvGrpSpPr>
            <p:grpSpPr>
              <a:xfrm>
                <a:off x="-49933" y="5199600"/>
                <a:ext cx="2837932" cy="276999"/>
                <a:chOff x="-2455383" y="5113259"/>
                <a:chExt cx="2837932" cy="276999"/>
              </a:xfrm>
            </p:grpSpPr>
            <p:sp>
              <p:nvSpPr>
                <p:cNvPr id="9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2455383" y="5138047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96" name="TextBox 95"/>
                <p:cNvSpPr txBox="1"/>
                <p:nvPr/>
              </p:nvSpPr>
              <p:spPr>
                <a:xfrm>
                  <a:off x="-2229849" y="5113259"/>
                  <a:ext cx="2612398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Получить уверенность в будущем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grpSp>
            <p:nvGrpSpPr>
              <p:cNvPr id="89" name="Группа 88"/>
              <p:cNvGrpSpPr/>
              <p:nvPr/>
            </p:nvGrpSpPr>
            <p:grpSpPr>
              <a:xfrm>
                <a:off x="-49181" y="5539790"/>
                <a:ext cx="2805774" cy="900609"/>
                <a:chOff x="2407626" y="5425831"/>
                <a:chExt cx="2805774" cy="900609"/>
              </a:xfrm>
            </p:grpSpPr>
            <p:sp>
              <p:nvSpPr>
                <p:cNvPr id="90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7833" y="5539419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91" name="TextBox 90"/>
                <p:cNvSpPr txBox="1"/>
                <p:nvPr/>
              </p:nvSpPr>
              <p:spPr>
                <a:xfrm>
                  <a:off x="2607781" y="5425831"/>
                  <a:ext cx="2338715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Развить навыки планирования своего будущего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92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7626" y="5981535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93" name="TextBox 92"/>
                <p:cNvSpPr txBox="1"/>
                <p:nvPr/>
              </p:nvSpPr>
              <p:spPr>
                <a:xfrm>
                  <a:off x="2663814" y="5864775"/>
                  <a:ext cx="2549586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Внести свой вклад в НТР своей страны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</p:grpSp>
      </p:grpSp>
      <p:pic>
        <p:nvPicPr>
          <p:cNvPr id="1026" name="Picture 2" descr="C:\Users\Шишканова Полина\Desktop\БДГ\снова в школу.gif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0029" y="1412449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 descr="C:\Users\Шишканова Полина\Desktop\БДГ\Проект бюудущего.gif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0848" y="1414623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C:\Users\Шишканова Полина\Desktop\БДГ\работа с опытом.gif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20997" y="1388074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" name="Группа 6"/>
          <p:cNvGrpSpPr/>
          <p:nvPr/>
        </p:nvGrpSpPr>
        <p:grpSpPr>
          <a:xfrm>
            <a:off x="7066548" y="1441178"/>
            <a:ext cx="5402811" cy="4976060"/>
            <a:chOff x="7228389" y="1553517"/>
            <a:chExt cx="5402811" cy="4976060"/>
          </a:xfrm>
        </p:grpSpPr>
        <p:grpSp>
          <p:nvGrpSpPr>
            <p:cNvPr id="112" name="Группа 111"/>
            <p:cNvGrpSpPr/>
            <p:nvPr/>
          </p:nvGrpSpPr>
          <p:grpSpPr>
            <a:xfrm>
              <a:off x="7228389" y="1553517"/>
              <a:ext cx="5402811" cy="4976060"/>
              <a:chOff x="-344408" y="1557477"/>
              <a:chExt cx="5402811" cy="4976060"/>
            </a:xfrm>
          </p:grpSpPr>
          <p:sp>
            <p:nvSpPr>
              <p:cNvPr id="113" name="TextBox 112"/>
              <p:cNvSpPr txBox="1"/>
              <p:nvPr/>
            </p:nvSpPr>
            <p:spPr>
              <a:xfrm>
                <a:off x="135818" y="4960786"/>
                <a:ext cx="466098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Ожидаемый эффект от реализации инициативы:</a:t>
                </a:r>
                <a:endParaRPr lang="ru-RU" sz="20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114" name="Группа 113"/>
              <p:cNvGrpSpPr/>
              <p:nvPr/>
            </p:nvGrpSpPr>
            <p:grpSpPr>
              <a:xfrm>
                <a:off x="-344408" y="1557477"/>
                <a:ext cx="5402811" cy="1596919"/>
                <a:chOff x="-889827" y="1607777"/>
                <a:chExt cx="5402811" cy="1596919"/>
              </a:xfrm>
            </p:grpSpPr>
            <p:sp>
              <p:nvSpPr>
                <p:cNvPr id="164" name="TextBox 163"/>
                <p:cNvSpPr txBox="1"/>
                <p:nvPr/>
              </p:nvSpPr>
              <p:spPr>
                <a:xfrm>
                  <a:off x="-127231" y="1976319"/>
                  <a:ext cx="4125512" cy="92333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ru-RU" sz="18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Особенность:  </a:t>
                  </a:r>
                </a:p>
                <a:p>
                  <a:pPr algn="ctr"/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Воспитание общества на основе достижений отечественной науки, формирование современного общества историков науки, ее социологии, экономики и научной политики 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grpSp>
              <p:nvGrpSpPr>
                <p:cNvPr id="165" name="Группа 164"/>
                <p:cNvGrpSpPr/>
                <p:nvPr/>
              </p:nvGrpSpPr>
              <p:grpSpPr>
                <a:xfrm>
                  <a:off x="648243" y="1607777"/>
                  <a:ext cx="3099856" cy="344736"/>
                  <a:chOff x="2283996" y="2945262"/>
                  <a:chExt cx="3099856" cy="344736"/>
                </a:xfrm>
              </p:grpSpPr>
              <p:grpSp>
                <p:nvGrpSpPr>
                  <p:cNvPr id="167" name="Группа 166"/>
                  <p:cNvGrpSpPr/>
                  <p:nvPr/>
                </p:nvGrpSpPr>
                <p:grpSpPr>
                  <a:xfrm>
                    <a:off x="2283996" y="2945262"/>
                    <a:ext cx="265730" cy="344736"/>
                    <a:chOff x="-747436" y="4342302"/>
                    <a:chExt cx="235608" cy="305659"/>
                  </a:xfrm>
                </p:grpSpPr>
                <p:sp>
                  <p:nvSpPr>
                    <p:cNvPr id="170" name="Google Shape;1223;p41"/>
                    <p:cNvSpPr/>
                    <p:nvPr/>
                  </p:nvSpPr>
                  <p:spPr>
                    <a:xfrm>
                      <a:off x="-747436" y="4412352"/>
                      <a:ext cx="235608" cy="235609"/>
                    </a:xfrm>
                    <a:prstGeom prst="frame">
                      <a:avLst>
                        <a:gd name="adj1" fmla="val 12269"/>
                      </a:avLst>
                    </a:prstGeom>
                    <a:solidFill>
                      <a:schemeClr val="accent3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400">
                        <a:solidFill>
                          <a:srgbClr val="DCB7E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  <p:sp>
                  <p:nvSpPr>
                    <p:cNvPr id="171" name="Google Shape;1227;p41"/>
                    <p:cNvSpPr/>
                    <p:nvPr/>
                  </p:nvSpPr>
                  <p:spPr>
                    <a:xfrm>
                      <a:off x="-709311" y="4342302"/>
                      <a:ext cx="181298" cy="24392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07635" h="830115" extrusionOk="0">
                          <a:moveTo>
                            <a:pt x="519502" y="23947"/>
                          </a:moveTo>
                          <a:cubicBezTo>
                            <a:pt x="416632" y="232545"/>
                            <a:pt x="333765" y="449715"/>
                            <a:pt x="273757" y="674505"/>
                          </a:cubicBezTo>
                          <a:cubicBezTo>
                            <a:pt x="208035" y="581160"/>
                            <a:pt x="147075" y="485910"/>
                            <a:pt x="88972" y="387803"/>
                          </a:cubicBezTo>
                          <a:cubicBezTo>
                            <a:pt x="57540" y="335415"/>
                            <a:pt x="-24375" y="383040"/>
                            <a:pt x="7057" y="435428"/>
                          </a:cubicBezTo>
                          <a:cubicBezTo>
                            <a:pt x="83257" y="564015"/>
                            <a:pt x="165172" y="687840"/>
                            <a:pt x="253755" y="807855"/>
                          </a:cubicBezTo>
                          <a:cubicBezTo>
                            <a:pt x="276615" y="838335"/>
                            <a:pt x="330907" y="840240"/>
                            <a:pt x="340432" y="796425"/>
                          </a:cubicBezTo>
                          <a:cubicBezTo>
                            <a:pt x="400440" y="545918"/>
                            <a:pt x="487117" y="303030"/>
                            <a:pt x="602370" y="71572"/>
                          </a:cubicBezTo>
                          <a:cubicBezTo>
                            <a:pt x="629040" y="17280"/>
                            <a:pt x="547125" y="-30345"/>
                            <a:pt x="519502" y="2394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400">
                        <a:solidFill>
                          <a:srgbClr val="DCB7E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p:txBody>
                </p:sp>
              </p:grpSp>
              <p:sp>
                <p:nvSpPr>
                  <p:cNvPr id="169" name="TextBox 168"/>
                  <p:cNvSpPr txBox="1"/>
                  <p:nvPr/>
                </p:nvSpPr>
                <p:spPr>
                  <a:xfrm>
                    <a:off x="2588115" y="2951433"/>
                    <a:ext cx="2795737" cy="33855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600" b="1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Работа с опытом</a:t>
                    </a:r>
                  </a:p>
                </p:txBody>
              </p:sp>
            </p:grpSp>
            <p:sp>
              <p:nvSpPr>
                <p:cNvPr id="166" name="TextBox 165"/>
                <p:cNvSpPr txBox="1"/>
                <p:nvPr/>
              </p:nvSpPr>
              <p:spPr>
                <a:xfrm>
                  <a:off x="-889827" y="2866142"/>
                  <a:ext cx="540281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ru-RU" sz="16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Ключевые проекты:</a:t>
                  </a:r>
                  <a:endParaRPr lang="ru-RU" sz="20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sp>
            <p:nvSpPr>
              <p:cNvPr id="115" name="TextBox 114"/>
              <p:cNvSpPr txBox="1"/>
              <p:nvPr/>
            </p:nvSpPr>
            <p:spPr>
              <a:xfrm>
                <a:off x="250789" y="3981872"/>
                <a:ext cx="4807614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Проект рассказа об истории мировой науки через популярные биографии ВСЕХ лауреатом Нобелевской премии </a:t>
                </a:r>
              </a:p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«Луна 25-27»</a:t>
                </a:r>
              </a:p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«Живая история науки»</a:t>
                </a:r>
              </a:p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«Десять лет истории науки»</a:t>
                </a:r>
              </a:p>
              <a:p>
                <a:pPr marL="171450" indent="-171450">
                  <a:buClr>
                    <a:srgbClr val="FFFFFF"/>
                  </a:buClr>
                  <a:buFont typeface="Wingdings" pitchFamily="2" charset="2"/>
                  <a:buChar char="Ø"/>
                </a:pPr>
                <a:endPara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119" name="Группа 118"/>
              <p:cNvGrpSpPr/>
              <p:nvPr/>
            </p:nvGrpSpPr>
            <p:grpSpPr>
              <a:xfrm>
                <a:off x="64730" y="5337864"/>
                <a:ext cx="4668274" cy="1195673"/>
                <a:chOff x="64730" y="5337864"/>
                <a:chExt cx="4668274" cy="1195673"/>
              </a:xfrm>
            </p:grpSpPr>
            <p:grpSp>
              <p:nvGrpSpPr>
                <p:cNvPr id="124" name="Группа 123"/>
                <p:cNvGrpSpPr/>
                <p:nvPr/>
              </p:nvGrpSpPr>
              <p:grpSpPr>
                <a:xfrm>
                  <a:off x="76418" y="5365307"/>
                  <a:ext cx="4656586" cy="1168230"/>
                  <a:chOff x="-2329032" y="5278966"/>
                  <a:chExt cx="4656586" cy="1168230"/>
                </a:xfrm>
              </p:grpSpPr>
              <p:sp>
                <p:nvSpPr>
                  <p:cNvPr id="155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2435" y="5383798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600"/>
                  </a:p>
                </p:txBody>
              </p:sp>
              <p:sp>
                <p:nvSpPr>
                  <p:cNvPr id="156" name="TextBox 155"/>
                  <p:cNvSpPr txBox="1"/>
                  <p:nvPr/>
                </p:nvSpPr>
                <p:spPr>
                  <a:xfrm>
                    <a:off x="316563" y="5278966"/>
                    <a:ext cx="2010991" cy="64633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Изучать историю отечественной и мировой науки как отдельную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  <p:sp>
                <p:nvSpPr>
                  <p:cNvPr id="157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329032" y="6020238"/>
                    <a:ext cx="307564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600"/>
                  </a:p>
                </p:txBody>
              </p:sp>
              <p:sp>
                <p:nvSpPr>
                  <p:cNvPr id="158" name="TextBox 157"/>
                  <p:cNvSpPr txBox="1"/>
                  <p:nvPr/>
                </p:nvSpPr>
                <p:spPr>
                  <a:xfrm>
                    <a:off x="-2068161" y="5800865"/>
                    <a:ext cx="2276432" cy="646331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Получить больше информации о деятельности ученого и построении карьеры в науке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</p:grpSp>
            <p:grpSp>
              <p:nvGrpSpPr>
                <p:cNvPr id="125" name="Группа 124"/>
                <p:cNvGrpSpPr/>
                <p:nvPr/>
              </p:nvGrpSpPr>
              <p:grpSpPr>
                <a:xfrm>
                  <a:off x="64730" y="5337864"/>
                  <a:ext cx="2548991" cy="461665"/>
                  <a:chOff x="2521537" y="5223905"/>
                  <a:chExt cx="2548991" cy="461665"/>
                </a:xfrm>
              </p:grpSpPr>
              <p:sp>
                <p:nvSpPr>
                  <p:cNvPr id="126" name="Freeform 11">
                    <a:extLst>
                      <a:ext uri="{FF2B5EF4-FFF2-40B4-BE49-F238E27FC236}">
                        <a16:creationId xmlns:a16="http://schemas.microsoft.com/office/drawing/2014/main" xmlns="" id="{1E513001-F600-4D9E-AFF8-4854793ACF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21537" y="5432351"/>
                    <a:ext cx="252000" cy="252000"/>
                  </a:xfrm>
                  <a:custGeom>
                    <a:avLst/>
                    <a:gdLst>
                      <a:gd name="connsiteX0" fmla="*/ 3175848 w 6187971"/>
                      <a:gd name="connsiteY0" fmla="*/ 5544922 h 5955635"/>
                      <a:gd name="connsiteX1" fmla="*/ 3184857 w 6187971"/>
                      <a:gd name="connsiteY1" fmla="*/ 5542997 h 5955635"/>
                      <a:gd name="connsiteX2" fmla="*/ 3185794 w 6187971"/>
                      <a:gd name="connsiteY2" fmla="*/ 5544792 h 5955635"/>
                      <a:gd name="connsiteX3" fmla="*/ 3509992 w 6187971"/>
                      <a:gd name="connsiteY3" fmla="*/ 5452506 h 5955635"/>
                      <a:gd name="connsiteX4" fmla="*/ 3560810 w 6187971"/>
                      <a:gd name="connsiteY4" fmla="*/ 5445094 h 5955635"/>
                      <a:gd name="connsiteX5" fmla="*/ 3523318 w 6187971"/>
                      <a:gd name="connsiteY5" fmla="*/ 5451849 h 5955635"/>
                      <a:gd name="connsiteX6" fmla="*/ 3518813 w 6187971"/>
                      <a:gd name="connsiteY6" fmla="*/ 5452811 h 5955635"/>
                      <a:gd name="connsiteX7" fmla="*/ 3472811 w 6187971"/>
                      <a:gd name="connsiteY7" fmla="*/ 5457929 h 5955635"/>
                      <a:gd name="connsiteX8" fmla="*/ 3477314 w 6187971"/>
                      <a:gd name="connsiteY8" fmla="*/ 5456967 h 5955635"/>
                      <a:gd name="connsiteX9" fmla="*/ 3481818 w 6187971"/>
                      <a:gd name="connsiteY9" fmla="*/ 5456005 h 5955635"/>
                      <a:gd name="connsiteX10" fmla="*/ 3499835 w 6187971"/>
                      <a:gd name="connsiteY10" fmla="*/ 5452156 h 5955635"/>
                      <a:gd name="connsiteX11" fmla="*/ 3509992 w 6187971"/>
                      <a:gd name="connsiteY11" fmla="*/ 5452506 h 5955635"/>
                      <a:gd name="connsiteX12" fmla="*/ 4648965 w 6187971"/>
                      <a:gd name="connsiteY12" fmla="*/ 5205864 h 5955635"/>
                      <a:gd name="connsiteX13" fmla="*/ 4648375 w 6187971"/>
                      <a:gd name="connsiteY13" fmla="*/ 5206776 h 5955635"/>
                      <a:gd name="connsiteX14" fmla="*/ 4643871 w 6187971"/>
                      <a:gd name="connsiteY14" fmla="*/ 5207738 h 5955635"/>
                      <a:gd name="connsiteX15" fmla="*/ 3439358 w 6187971"/>
                      <a:gd name="connsiteY15" fmla="*/ 5455658 h 5955635"/>
                      <a:gd name="connsiteX16" fmla="*/ 3443861 w 6187971"/>
                      <a:gd name="connsiteY16" fmla="*/ 5454695 h 5955635"/>
                      <a:gd name="connsiteX17" fmla="*/ 3462839 w 6187971"/>
                      <a:gd name="connsiteY17" fmla="*/ 5455350 h 5955635"/>
                      <a:gd name="connsiteX18" fmla="*/ 3463802 w 6187971"/>
                      <a:gd name="connsiteY18" fmla="*/ 5459854 h 5955635"/>
                      <a:gd name="connsiteX19" fmla="*/ 3464764 w 6187971"/>
                      <a:gd name="connsiteY19" fmla="*/ 5464358 h 5955635"/>
                      <a:gd name="connsiteX20" fmla="*/ 3386270 w 6187971"/>
                      <a:gd name="connsiteY20" fmla="*/ 5471708 h 5955635"/>
                      <a:gd name="connsiteX21" fmla="*/ 3439358 w 6187971"/>
                      <a:gd name="connsiteY21" fmla="*/ 5455658 h 5955635"/>
                      <a:gd name="connsiteX22" fmla="*/ 4926827 w 6187971"/>
                      <a:gd name="connsiteY22" fmla="*/ 4878836 h 5955635"/>
                      <a:gd name="connsiteX23" fmla="*/ 4931331 w 6187971"/>
                      <a:gd name="connsiteY23" fmla="*/ 4877874 h 5955635"/>
                      <a:gd name="connsiteX24" fmla="*/ 4927253 w 6187971"/>
                      <a:gd name="connsiteY24" fmla="*/ 4880833 h 5955635"/>
                      <a:gd name="connsiteX25" fmla="*/ 1616921 w 6187971"/>
                      <a:gd name="connsiteY25" fmla="*/ 5147987 h 5955635"/>
                      <a:gd name="connsiteX26" fmla="*/ 1621158 w 6187971"/>
                      <a:gd name="connsiteY26" fmla="*/ 5151791 h 5955635"/>
                      <a:gd name="connsiteX27" fmla="*/ 1617883 w 6187971"/>
                      <a:gd name="connsiteY27" fmla="*/ 5152491 h 5955635"/>
                      <a:gd name="connsiteX28" fmla="*/ 1616921 w 6187971"/>
                      <a:gd name="connsiteY28" fmla="*/ 5147987 h 5955635"/>
                      <a:gd name="connsiteX29" fmla="*/ 6029280 w 6187971"/>
                      <a:gd name="connsiteY29" fmla="*/ 4202957 h 5955635"/>
                      <a:gd name="connsiteX30" fmla="*/ 6033742 w 6187971"/>
                      <a:gd name="connsiteY30" fmla="*/ 4205846 h 5955635"/>
                      <a:gd name="connsiteX31" fmla="*/ 6030850 w 6187971"/>
                      <a:gd name="connsiteY31" fmla="*/ 4210306 h 5955635"/>
                      <a:gd name="connsiteX32" fmla="*/ 6030065 w 6187971"/>
                      <a:gd name="connsiteY32" fmla="*/ 4206631 h 5955635"/>
                      <a:gd name="connsiteX33" fmla="*/ 6029280 w 6187971"/>
                      <a:gd name="connsiteY33" fmla="*/ 4202957 h 5955635"/>
                      <a:gd name="connsiteX34" fmla="*/ 5195431 w 6187971"/>
                      <a:gd name="connsiteY34" fmla="*/ 4350487 h 5955635"/>
                      <a:gd name="connsiteX35" fmla="*/ 5195619 w 6187971"/>
                      <a:gd name="connsiteY35" fmla="*/ 4350447 h 5955635"/>
                      <a:gd name="connsiteX36" fmla="*/ 5191889 w 6187971"/>
                      <a:gd name="connsiteY36" fmla="*/ 4355954 h 5955635"/>
                      <a:gd name="connsiteX37" fmla="*/ 5195431 w 6187971"/>
                      <a:gd name="connsiteY37" fmla="*/ 4350487 h 5955635"/>
                      <a:gd name="connsiteX38" fmla="*/ 5135887 w 6187971"/>
                      <a:gd name="connsiteY38" fmla="*/ 4358358 h 5955635"/>
                      <a:gd name="connsiteX39" fmla="*/ 5135916 w 6187971"/>
                      <a:gd name="connsiteY39" fmla="*/ 4358493 h 5955635"/>
                      <a:gd name="connsiteX40" fmla="*/ 5132374 w 6187971"/>
                      <a:gd name="connsiteY40" fmla="*/ 4363959 h 5955635"/>
                      <a:gd name="connsiteX41" fmla="*/ 1535232 w 6187971"/>
                      <a:gd name="connsiteY41" fmla="*/ 5118342 h 5955635"/>
                      <a:gd name="connsiteX42" fmla="*/ 1540699 w 6187971"/>
                      <a:gd name="connsiteY42" fmla="*/ 5121884 h 5955635"/>
                      <a:gd name="connsiteX43" fmla="*/ 1546166 w 6187971"/>
                      <a:gd name="connsiteY43" fmla="*/ 5125426 h 5955635"/>
                      <a:gd name="connsiteX44" fmla="*/ 1541661 w 6187971"/>
                      <a:gd name="connsiteY44" fmla="*/ 5126389 h 5955635"/>
                      <a:gd name="connsiteX45" fmla="*/ 1535232 w 6187971"/>
                      <a:gd name="connsiteY45" fmla="*/ 5118342 h 5955635"/>
                      <a:gd name="connsiteX46" fmla="*/ 1296561 w 6187971"/>
                      <a:gd name="connsiteY46" fmla="*/ 4951097 h 5955635"/>
                      <a:gd name="connsiteX47" fmla="*/ 1298982 w 6187971"/>
                      <a:gd name="connsiteY47" fmla="*/ 4952173 h 5955635"/>
                      <a:gd name="connsiteX48" fmla="*/ 1302760 w 6187971"/>
                      <a:gd name="connsiteY48" fmla="*/ 4956076 h 5955635"/>
                      <a:gd name="connsiteX49" fmla="*/ 1297293 w 6187971"/>
                      <a:gd name="connsiteY49" fmla="*/ 4952534 h 5955635"/>
                      <a:gd name="connsiteX50" fmla="*/ 1299553 w 6187971"/>
                      <a:gd name="connsiteY50" fmla="*/ 4938864 h 5955635"/>
                      <a:gd name="connsiteX51" fmla="*/ 1305339 w 6187971"/>
                      <a:gd name="connsiteY51" fmla="*/ 4946105 h 5955635"/>
                      <a:gd name="connsiteX52" fmla="*/ 1299715 w 6187971"/>
                      <a:gd name="connsiteY52" fmla="*/ 4939066 h 5955635"/>
                      <a:gd name="connsiteX53" fmla="*/ 6187039 w 6187971"/>
                      <a:gd name="connsiteY53" fmla="*/ 3627519 h 5955635"/>
                      <a:gd name="connsiteX54" fmla="*/ 6185137 w 6187971"/>
                      <a:gd name="connsiteY54" fmla="*/ 3708609 h 5955635"/>
                      <a:gd name="connsiteX55" fmla="*/ 6163816 w 6187971"/>
                      <a:gd name="connsiteY55" fmla="*/ 3770795 h 5955635"/>
                      <a:gd name="connsiteX56" fmla="*/ 6168279 w 6187971"/>
                      <a:gd name="connsiteY56" fmla="*/ 3773684 h 5955635"/>
                      <a:gd name="connsiteX57" fmla="*/ 6163279 w 6187971"/>
                      <a:gd name="connsiteY57" fmla="*/ 3786278 h 5955635"/>
                      <a:gd name="connsiteX58" fmla="*/ 6160387 w 6187971"/>
                      <a:gd name="connsiteY58" fmla="*/ 3790738 h 5955635"/>
                      <a:gd name="connsiteX59" fmla="*/ 6164064 w 6187971"/>
                      <a:gd name="connsiteY59" fmla="*/ 3789953 h 5955635"/>
                      <a:gd name="connsiteX60" fmla="*/ 6153775 w 6187971"/>
                      <a:gd name="connsiteY60" fmla="*/ 3849782 h 5955635"/>
                      <a:gd name="connsiteX61" fmla="*/ 6154561 w 6187971"/>
                      <a:gd name="connsiteY61" fmla="*/ 3853456 h 5955635"/>
                      <a:gd name="connsiteX62" fmla="*/ 6155346 w 6187971"/>
                      <a:gd name="connsiteY62" fmla="*/ 3857131 h 5955635"/>
                      <a:gd name="connsiteX63" fmla="*/ 6156131 w 6187971"/>
                      <a:gd name="connsiteY63" fmla="*/ 3860805 h 5955635"/>
                      <a:gd name="connsiteX64" fmla="*/ 6152454 w 6187971"/>
                      <a:gd name="connsiteY64" fmla="*/ 3861591 h 5955635"/>
                      <a:gd name="connsiteX65" fmla="*/ 6156916 w 6187971"/>
                      <a:gd name="connsiteY65" fmla="*/ 3864480 h 5955635"/>
                      <a:gd name="connsiteX66" fmla="*/ 6155841 w 6187971"/>
                      <a:gd name="connsiteY66" fmla="*/ 3895446 h 5955635"/>
                      <a:gd name="connsiteX67" fmla="*/ 6171873 w 6187971"/>
                      <a:gd name="connsiteY67" fmla="*/ 3880495 h 5955635"/>
                      <a:gd name="connsiteX68" fmla="*/ 6171604 w 6187971"/>
                      <a:gd name="connsiteY68" fmla="*/ 3888236 h 5955635"/>
                      <a:gd name="connsiteX69" fmla="*/ 6171470 w 6187971"/>
                      <a:gd name="connsiteY69" fmla="*/ 3892106 h 5955635"/>
                      <a:gd name="connsiteX70" fmla="*/ 6170551 w 6187971"/>
                      <a:gd name="connsiteY70" fmla="*/ 3892303 h 5955635"/>
                      <a:gd name="connsiteX71" fmla="*/ 6171336 w 6187971"/>
                      <a:gd name="connsiteY71" fmla="*/ 3895977 h 5955635"/>
                      <a:gd name="connsiteX72" fmla="*/ 6171470 w 6187971"/>
                      <a:gd name="connsiteY72" fmla="*/ 3892106 h 5955635"/>
                      <a:gd name="connsiteX73" fmla="*/ 6174228 w 6187971"/>
                      <a:gd name="connsiteY73" fmla="*/ 3891517 h 5955635"/>
                      <a:gd name="connsiteX74" fmla="*/ 6175013 w 6187971"/>
                      <a:gd name="connsiteY74" fmla="*/ 3895192 h 5955635"/>
                      <a:gd name="connsiteX75" fmla="*/ 6175798 w 6187971"/>
                      <a:gd name="connsiteY75" fmla="*/ 3898866 h 5955635"/>
                      <a:gd name="connsiteX76" fmla="*/ 6168691 w 6187971"/>
                      <a:gd name="connsiteY76" fmla="*/ 3919595 h 5955635"/>
                      <a:gd name="connsiteX77" fmla="*/ 6165799 w 6187971"/>
                      <a:gd name="connsiteY77" fmla="*/ 3924055 h 5955635"/>
                      <a:gd name="connsiteX78" fmla="*/ 6163691 w 6187971"/>
                      <a:gd name="connsiteY78" fmla="*/ 3932189 h 5955635"/>
                      <a:gd name="connsiteX79" fmla="*/ 6160799 w 6187971"/>
                      <a:gd name="connsiteY79" fmla="*/ 3936650 h 5955635"/>
                      <a:gd name="connsiteX80" fmla="*/ 6162906 w 6187971"/>
                      <a:gd name="connsiteY80" fmla="*/ 3928515 h 5955635"/>
                      <a:gd name="connsiteX81" fmla="*/ 6165014 w 6187971"/>
                      <a:gd name="connsiteY81" fmla="*/ 3920380 h 5955635"/>
                      <a:gd name="connsiteX82" fmla="*/ 6150552 w 6187971"/>
                      <a:gd name="connsiteY82" fmla="*/ 3942681 h 5955635"/>
                      <a:gd name="connsiteX83" fmla="*/ 6137165 w 6187971"/>
                      <a:gd name="connsiteY83" fmla="*/ 3934015 h 5955635"/>
                      <a:gd name="connsiteX84" fmla="*/ 6088449 w 6187971"/>
                      <a:gd name="connsiteY84" fmla="*/ 4101948 h 5955635"/>
                      <a:gd name="connsiteX85" fmla="*/ 6086341 w 6187971"/>
                      <a:gd name="connsiteY85" fmla="*/ 4110083 h 5955635"/>
                      <a:gd name="connsiteX86" fmla="*/ 6083449 w 6187971"/>
                      <a:gd name="connsiteY86" fmla="*/ 4114542 h 5955635"/>
                      <a:gd name="connsiteX87" fmla="*/ 6059236 w 6187971"/>
                      <a:gd name="connsiteY87" fmla="*/ 4181188 h 5955635"/>
                      <a:gd name="connsiteX88" fmla="*/ 6030808 w 6187971"/>
                      <a:gd name="connsiteY88" fmla="*/ 4264104 h 5955635"/>
                      <a:gd name="connsiteX89" fmla="*/ 5990563 w 6187971"/>
                      <a:gd name="connsiteY89" fmla="*/ 4345702 h 5955635"/>
                      <a:gd name="connsiteX90" fmla="*/ 5931641 w 6187971"/>
                      <a:gd name="connsiteY90" fmla="*/ 4465868 h 5955635"/>
                      <a:gd name="connsiteX91" fmla="*/ 5868547 w 6187971"/>
                      <a:gd name="connsiteY91" fmla="*/ 4548506 h 5955635"/>
                      <a:gd name="connsiteX92" fmla="*/ 5877224 w 6187971"/>
                      <a:gd name="connsiteY92" fmla="*/ 4535125 h 5955635"/>
                      <a:gd name="connsiteX93" fmla="*/ 5870655 w 6187971"/>
                      <a:gd name="connsiteY93" fmla="*/ 4540371 h 5955635"/>
                      <a:gd name="connsiteX94" fmla="*/ 5867762 w 6187971"/>
                      <a:gd name="connsiteY94" fmla="*/ 4544831 h 5955635"/>
                      <a:gd name="connsiteX95" fmla="*/ 5869870 w 6187971"/>
                      <a:gd name="connsiteY95" fmla="*/ 4536697 h 5955635"/>
                      <a:gd name="connsiteX96" fmla="*/ 5869085 w 6187971"/>
                      <a:gd name="connsiteY96" fmla="*/ 4533022 h 5955635"/>
                      <a:gd name="connsiteX97" fmla="*/ 5809916 w 6187971"/>
                      <a:gd name="connsiteY97" fmla="*/ 4634032 h 5955635"/>
                      <a:gd name="connsiteX98" fmla="*/ 5732112 w 6187971"/>
                      <a:gd name="connsiteY98" fmla="*/ 4719811 h 5955635"/>
                      <a:gd name="connsiteX99" fmla="*/ 5839913 w 6187971"/>
                      <a:gd name="connsiteY99" fmla="*/ 4558465 h 5955635"/>
                      <a:gd name="connsiteX100" fmla="*/ 5846236 w 6187971"/>
                      <a:gd name="connsiteY100" fmla="*/ 4534062 h 5955635"/>
                      <a:gd name="connsiteX101" fmla="*/ 5879621 w 6187971"/>
                      <a:gd name="connsiteY101" fmla="*/ 4492350 h 5955635"/>
                      <a:gd name="connsiteX102" fmla="*/ 5893835 w 6187971"/>
                      <a:gd name="connsiteY102" fmla="*/ 4450893 h 5955635"/>
                      <a:gd name="connsiteX103" fmla="*/ 5930898 w 6187971"/>
                      <a:gd name="connsiteY103" fmla="*/ 4408396 h 5955635"/>
                      <a:gd name="connsiteX104" fmla="*/ 5939823 w 6187971"/>
                      <a:gd name="connsiteY104" fmla="*/ 4414173 h 5955635"/>
                      <a:gd name="connsiteX105" fmla="*/ 5959284 w 6187971"/>
                      <a:gd name="connsiteY105" fmla="*/ 4379279 h 5955635"/>
                      <a:gd name="connsiteX106" fmla="*/ 5955607 w 6187971"/>
                      <a:gd name="connsiteY106" fmla="*/ 4380064 h 5955635"/>
                      <a:gd name="connsiteX107" fmla="*/ 5952715 w 6187971"/>
                      <a:gd name="connsiteY107" fmla="*/ 4384525 h 5955635"/>
                      <a:gd name="connsiteX108" fmla="*/ 5951930 w 6187971"/>
                      <a:gd name="connsiteY108" fmla="*/ 4380850 h 5955635"/>
                      <a:gd name="connsiteX109" fmla="*/ 5941683 w 6187971"/>
                      <a:gd name="connsiteY109" fmla="*/ 4386882 h 5955635"/>
                      <a:gd name="connsiteX110" fmla="*/ 5955359 w 6187971"/>
                      <a:gd name="connsiteY110" fmla="*/ 4360907 h 5955635"/>
                      <a:gd name="connsiteX111" fmla="*/ 5954574 w 6187971"/>
                      <a:gd name="connsiteY111" fmla="*/ 4357232 h 5955635"/>
                      <a:gd name="connsiteX112" fmla="*/ 5958251 w 6187971"/>
                      <a:gd name="connsiteY112" fmla="*/ 4356446 h 5955635"/>
                      <a:gd name="connsiteX113" fmla="*/ 5960359 w 6187971"/>
                      <a:gd name="connsiteY113" fmla="*/ 4348312 h 5955635"/>
                      <a:gd name="connsiteX114" fmla="*/ 5964036 w 6187971"/>
                      <a:gd name="connsiteY114" fmla="*/ 4347527 h 5955635"/>
                      <a:gd name="connsiteX115" fmla="*/ 5980357 w 6187971"/>
                      <a:gd name="connsiteY115" fmla="*/ 4297935 h 5955635"/>
                      <a:gd name="connsiteX116" fmla="*/ 6007959 w 6187971"/>
                      <a:gd name="connsiteY116" fmla="*/ 4265143 h 5955635"/>
                      <a:gd name="connsiteX117" fmla="*/ 6010851 w 6187971"/>
                      <a:gd name="connsiteY117" fmla="*/ 4260683 h 5955635"/>
                      <a:gd name="connsiteX118" fmla="*/ 6016636 w 6187971"/>
                      <a:gd name="connsiteY118" fmla="*/ 4251763 h 5955635"/>
                      <a:gd name="connsiteX119" fmla="*/ 6017421 w 6187971"/>
                      <a:gd name="connsiteY119" fmla="*/ 4255437 h 5955635"/>
                      <a:gd name="connsiteX120" fmla="*/ 6014528 w 6187971"/>
                      <a:gd name="connsiteY120" fmla="*/ 4259898 h 5955635"/>
                      <a:gd name="connsiteX121" fmla="*/ 6015313 w 6187971"/>
                      <a:gd name="connsiteY121" fmla="*/ 4263572 h 5955635"/>
                      <a:gd name="connsiteX122" fmla="*/ 6024528 w 6187971"/>
                      <a:gd name="connsiteY122" fmla="*/ 4234709 h 5955635"/>
                      <a:gd name="connsiteX123" fmla="*/ 6021635 w 6187971"/>
                      <a:gd name="connsiteY123" fmla="*/ 4239169 h 5955635"/>
                      <a:gd name="connsiteX124" fmla="*/ 6020850 w 6187971"/>
                      <a:gd name="connsiteY124" fmla="*/ 4235494 h 5955635"/>
                      <a:gd name="connsiteX125" fmla="*/ 6020065 w 6187971"/>
                      <a:gd name="connsiteY125" fmla="*/ 4231820 h 5955635"/>
                      <a:gd name="connsiteX126" fmla="*/ 6013496 w 6187971"/>
                      <a:gd name="connsiteY126" fmla="*/ 4237066 h 5955635"/>
                      <a:gd name="connsiteX127" fmla="*/ 6027957 w 6187971"/>
                      <a:gd name="connsiteY127" fmla="*/ 4214766 h 5955635"/>
                      <a:gd name="connsiteX128" fmla="*/ 6030850 w 6187971"/>
                      <a:gd name="connsiteY128" fmla="*/ 4210306 h 5955635"/>
                      <a:gd name="connsiteX129" fmla="*/ 6078987 w 6187971"/>
                      <a:gd name="connsiteY129" fmla="*/ 4111654 h 5955635"/>
                      <a:gd name="connsiteX130" fmla="*/ 6081879 w 6187971"/>
                      <a:gd name="connsiteY130" fmla="*/ 4107194 h 5955635"/>
                      <a:gd name="connsiteX131" fmla="*/ 6083986 w 6187971"/>
                      <a:gd name="connsiteY131" fmla="*/ 4099059 h 5955635"/>
                      <a:gd name="connsiteX132" fmla="*/ 6084771 w 6187971"/>
                      <a:gd name="connsiteY132" fmla="*/ 4102733 h 5955635"/>
                      <a:gd name="connsiteX133" fmla="*/ 6087953 w 6187971"/>
                      <a:gd name="connsiteY133" fmla="*/ 4063633 h 5955635"/>
                      <a:gd name="connsiteX134" fmla="*/ 6085846 w 6187971"/>
                      <a:gd name="connsiteY134" fmla="*/ 4071767 h 5955635"/>
                      <a:gd name="connsiteX135" fmla="*/ 6082169 w 6187971"/>
                      <a:gd name="connsiteY135" fmla="*/ 4072553 h 5955635"/>
                      <a:gd name="connsiteX136" fmla="*/ 6084276 w 6187971"/>
                      <a:gd name="connsiteY136" fmla="*/ 4064419 h 5955635"/>
                      <a:gd name="connsiteX137" fmla="*/ 6083990 w 6187971"/>
                      <a:gd name="connsiteY137" fmla="*/ 4063082 h 5955635"/>
                      <a:gd name="connsiteX138" fmla="*/ 6084968 w 6187971"/>
                      <a:gd name="connsiteY138" fmla="*/ 4060909 h 5955635"/>
                      <a:gd name="connsiteX139" fmla="*/ 6086383 w 6187971"/>
                      <a:gd name="connsiteY139" fmla="*/ 4056284 h 5955635"/>
                      <a:gd name="connsiteX140" fmla="*/ 6083491 w 6187971"/>
                      <a:gd name="connsiteY140" fmla="*/ 4060744 h 5955635"/>
                      <a:gd name="connsiteX141" fmla="*/ 6083990 w 6187971"/>
                      <a:gd name="connsiteY141" fmla="*/ 4063082 h 5955635"/>
                      <a:gd name="connsiteX142" fmla="*/ 6081384 w 6187971"/>
                      <a:gd name="connsiteY142" fmla="*/ 4068878 h 5955635"/>
                      <a:gd name="connsiteX143" fmla="*/ 6123530 w 6187971"/>
                      <a:gd name="connsiteY143" fmla="*/ 3906191 h 5955635"/>
                      <a:gd name="connsiteX144" fmla="*/ 6134315 w 6187971"/>
                      <a:gd name="connsiteY144" fmla="*/ 3884676 h 5955635"/>
                      <a:gd name="connsiteX145" fmla="*/ 6129067 w 6187971"/>
                      <a:gd name="connsiteY145" fmla="*/ 3878113 h 5955635"/>
                      <a:gd name="connsiteX146" fmla="*/ 6131959 w 6187971"/>
                      <a:gd name="connsiteY146" fmla="*/ 3873653 h 5955635"/>
                      <a:gd name="connsiteX147" fmla="*/ 6134066 w 6187971"/>
                      <a:gd name="connsiteY147" fmla="*/ 3865519 h 5955635"/>
                      <a:gd name="connsiteX148" fmla="*/ 6157494 w 6187971"/>
                      <a:gd name="connsiteY148" fmla="*/ 3795198 h 5955635"/>
                      <a:gd name="connsiteX149" fmla="*/ 6154602 w 6187971"/>
                      <a:gd name="connsiteY149" fmla="*/ 3799658 h 5955635"/>
                      <a:gd name="connsiteX150" fmla="*/ 6150140 w 6187971"/>
                      <a:gd name="connsiteY150" fmla="*/ 3796769 h 5955635"/>
                      <a:gd name="connsiteX151" fmla="*/ 6153032 w 6187971"/>
                      <a:gd name="connsiteY151" fmla="*/ 3792310 h 5955635"/>
                      <a:gd name="connsiteX152" fmla="*/ 6152247 w 6187971"/>
                      <a:gd name="connsiteY152" fmla="*/ 3788635 h 5955635"/>
                      <a:gd name="connsiteX153" fmla="*/ 6172783 w 6187971"/>
                      <a:gd name="connsiteY153" fmla="*/ 3722774 h 5955635"/>
                      <a:gd name="connsiteX154" fmla="*/ 6187039 w 6187971"/>
                      <a:gd name="connsiteY154" fmla="*/ 3627519 h 5955635"/>
                      <a:gd name="connsiteX155" fmla="*/ 5453639 w 6187971"/>
                      <a:gd name="connsiteY155" fmla="*/ 3702176 h 5955635"/>
                      <a:gd name="connsiteX156" fmla="*/ 5453774 w 6187971"/>
                      <a:gd name="connsiteY156" fmla="*/ 3702469 h 5955635"/>
                      <a:gd name="connsiteX157" fmla="*/ 5449948 w 6187971"/>
                      <a:gd name="connsiteY157" fmla="*/ 3712116 h 5955635"/>
                      <a:gd name="connsiteX158" fmla="*/ 5548423 w 6187971"/>
                      <a:gd name="connsiteY158" fmla="*/ 3643981 h 5955635"/>
                      <a:gd name="connsiteX159" fmla="*/ 5544882 w 6187971"/>
                      <a:gd name="connsiteY159" fmla="*/ 3649448 h 5955635"/>
                      <a:gd name="connsiteX160" fmla="*/ 5548423 w 6187971"/>
                      <a:gd name="connsiteY160" fmla="*/ 3643981 h 5955635"/>
                      <a:gd name="connsiteX161" fmla="*/ 5501782 w 6187971"/>
                      <a:gd name="connsiteY161" fmla="*/ 3594005 h 5955635"/>
                      <a:gd name="connsiteX162" fmla="*/ 5500844 w 6187971"/>
                      <a:gd name="connsiteY162" fmla="*/ 3597631 h 5955635"/>
                      <a:gd name="connsiteX163" fmla="*/ 5501806 w 6187971"/>
                      <a:gd name="connsiteY163" fmla="*/ 3602135 h 5955635"/>
                      <a:gd name="connsiteX164" fmla="*/ 5498264 w 6187971"/>
                      <a:gd name="connsiteY164" fmla="*/ 3607601 h 5955635"/>
                      <a:gd name="connsiteX165" fmla="*/ 5496339 w 6187971"/>
                      <a:gd name="connsiteY165" fmla="*/ 3598593 h 5955635"/>
                      <a:gd name="connsiteX166" fmla="*/ 5505531 w 6187971"/>
                      <a:gd name="connsiteY166" fmla="*/ 3584407 h 5955635"/>
                      <a:gd name="connsiteX167" fmla="*/ 5502887 w 6187971"/>
                      <a:gd name="connsiteY167" fmla="*/ 3593074 h 5955635"/>
                      <a:gd name="connsiteX168" fmla="*/ 5501782 w 6187971"/>
                      <a:gd name="connsiteY168" fmla="*/ 3594005 h 5955635"/>
                      <a:gd name="connsiteX169" fmla="*/ 5503423 w 6187971"/>
                      <a:gd name="connsiteY169" fmla="*/ 3587661 h 5955635"/>
                      <a:gd name="connsiteX170" fmla="*/ 5509363 w 6187971"/>
                      <a:gd name="connsiteY170" fmla="*/ 3567553 h 5955635"/>
                      <a:gd name="connsiteX171" fmla="*/ 5513086 w 6187971"/>
                      <a:gd name="connsiteY171" fmla="*/ 3566758 h 5955635"/>
                      <a:gd name="connsiteX172" fmla="*/ 5506965 w 6187971"/>
                      <a:gd name="connsiteY172" fmla="*/ 3582195 h 5955635"/>
                      <a:gd name="connsiteX173" fmla="*/ 5505531 w 6187971"/>
                      <a:gd name="connsiteY173" fmla="*/ 3584407 h 5955635"/>
                      <a:gd name="connsiteX174" fmla="*/ 5507691 w 6187971"/>
                      <a:gd name="connsiteY174" fmla="*/ 3577329 h 5955635"/>
                      <a:gd name="connsiteX175" fmla="*/ 5510688 w 6187971"/>
                      <a:gd name="connsiteY175" fmla="*/ 3559800 h 5955635"/>
                      <a:gd name="connsiteX176" fmla="*/ 5509363 w 6187971"/>
                      <a:gd name="connsiteY176" fmla="*/ 3567553 h 5955635"/>
                      <a:gd name="connsiteX177" fmla="*/ 5508582 w 6187971"/>
                      <a:gd name="connsiteY177" fmla="*/ 3567720 h 5955635"/>
                      <a:gd name="connsiteX178" fmla="*/ 5161932 w 6187971"/>
                      <a:gd name="connsiteY178" fmla="*/ 3575847 h 5955635"/>
                      <a:gd name="connsiteX179" fmla="*/ 5160517 w 6187971"/>
                      <a:gd name="connsiteY179" fmla="*/ 3580472 h 5955635"/>
                      <a:gd name="connsiteX180" fmla="*/ 5159539 w 6187971"/>
                      <a:gd name="connsiteY180" fmla="*/ 3582645 h 5955635"/>
                      <a:gd name="connsiteX181" fmla="*/ 5159040 w 6187971"/>
                      <a:gd name="connsiteY181" fmla="*/ 3580307 h 5955635"/>
                      <a:gd name="connsiteX182" fmla="*/ 5161932 w 6187971"/>
                      <a:gd name="connsiteY182" fmla="*/ 3575847 h 5955635"/>
                      <a:gd name="connsiteX183" fmla="*/ 1120688 w 6187971"/>
                      <a:gd name="connsiteY183" fmla="*/ 4434529 h 5955635"/>
                      <a:gd name="connsiteX184" fmla="*/ 1126155 w 6187971"/>
                      <a:gd name="connsiteY184" fmla="*/ 4438070 h 5955635"/>
                      <a:gd name="connsiteX185" fmla="*/ 1121651 w 6187971"/>
                      <a:gd name="connsiteY185" fmla="*/ 4439032 h 5955635"/>
                      <a:gd name="connsiteX186" fmla="*/ 5592057 w 6187971"/>
                      <a:gd name="connsiteY186" fmla="*/ 3360201 h 5955635"/>
                      <a:gd name="connsiteX187" fmla="*/ 5593625 w 6187971"/>
                      <a:gd name="connsiteY187" fmla="*/ 3370584 h 5955635"/>
                      <a:gd name="connsiteX188" fmla="*/ 5592663 w 6187971"/>
                      <a:gd name="connsiteY188" fmla="*/ 3366081 h 5955635"/>
                      <a:gd name="connsiteX189" fmla="*/ 5591701 w 6187971"/>
                      <a:gd name="connsiteY189" fmla="*/ 3361577 h 5955635"/>
                      <a:gd name="connsiteX190" fmla="*/ 818034 w 6187971"/>
                      <a:gd name="connsiteY190" fmla="*/ 4362609 h 5955635"/>
                      <a:gd name="connsiteX191" fmla="*/ 820283 w 6187971"/>
                      <a:gd name="connsiteY191" fmla="*/ 4366839 h 5955635"/>
                      <a:gd name="connsiteX192" fmla="*/ 818996 w 6187971"/>
                      <a:gd name="connsiteY192" fmla="*/ 4367114 h 5955635"/>
                      <a:gd name="connsiteX193" fmla="*/ 818034 w 6187971"/>
                      <a:gd name="connsiteY193" fmla="*/ 4362609 h 5955635"/>
                      <a:gd name="connsiteX194" fmla="*/ 5246100 w 6187971"/>
                      <a:gd name="connsiteY194" fmla="*/ 3411866 h 5955635"/>
                      <a:gd name="connsiteX195" fmla="*/ 5247019 w 6187971"/>
                      <a:gd name="connsiteY195" fmla="*/ 3411670 h 5955635"/>
                      <a:gd name="connsiteX196" fmla="*/ 5246885 w 6187971"/>
                      <a:gd name="connsiteY196" fmla="*/ 3415540 h 5955635"/>
                      <a:gd name="connsiteX197" fmla="*/ 5246100 w 6187971"/>
                      <a:gd name="connsiteY197" fmla="*/ 3411866 h 5955635"/>
                      <a:gd name="connsiteX198" fmla="*/ 5262588 w 6187971"/>
                      <a:gd name="connsiteY198" fmla="*/ 3147082 h 5955635"/>
                      <a:gd name="connsiteX199" fmla="*/ 5248332 w 6187971"/>
                      <a:gd name="connsiteY199" fmla="*/ 3242337 h 5955635"/>
                      <a:gd name="connsiteX200" fmla="*/ 5227796 w 6187971"/>
                      <a:gd name="connsiteY200" fmla="*/ 3308198 h 5955635"/>
                      <a:gd name="connsiteX201" fmla="*/ 5228581 w 6187971"/>
                      <a:gd name="connsiteY201" fmla="*/ 3311872 h 5955635"/>
                      <a:gd name="connsiteX202" fmla="*/ 5225689 w 6187971"/>
                      <a:gd name="connsiteY202" fmla="*/ 3316332 h 5955635"/>
                      <a:gd name="connsiteX203" fmla="*/ 5230152 w 6187971"/>
                      <a:gd name="connsiteY203" fmla="*/ 3319222 h 5955635"/>
                      <a:gd name="connsiteX204" fmla="*/ 5233044 w 6187971"/>
                      <a:gd name="connsiteY204" fmla="*/ 3314761 h 5955635"/>
                      <a:gd name="connsiteX205" fmla="*/ 5209615 w 6187971"/>
                      <a:gd name="connsiteY205" fmla="*/ 3385082 h 5955635"/>
                      <a:gd name="connsiteX206" fmla="*/ 5207509 w 6187971"/>
                      <a:gd name="connsiteY206" fmla="*/ 3393216 h 5955635"/>
                      <a:gd name="connsiteX207" fmla="*/ 5204616 w 6187971"/>
                      <a:gd name="connsiteY207" fmla="*/ 3397676 h 5955635"/>
                      <a:gd name="connsiteX208" fmla="*/ 5209864 w 6187971"/>
                      <a:gd name="connsiteY208" fmla="*/ 3404240 h 5955635"/>
                      <a:gd name="connsiteX209" fmla="*/ 5199079 w 6187971"/>
                      <a:gd name="connsiteY209" fmla="*/ 3425754 h 5955635"/>
                      <a:gd name="connsiteX210" fmla="*/ 5156933 w 6187971"/>
                      <a:gd name="connsiteY210" fmla="*/ 3588442 h 5955635"/>
                      <a:gd name="connsiteX211" fmla="*/ 5159539 w 6187971"/>
                      <a:gd name="connsiteY211" fmla="*/ 3582645 h 5955635"/>
                      <a:gd name="connsiteX212" fmla="*/ 5159825 w 6187971"/>
                      <a:gd name="connsiteY212" fmla="*/ 3583982 h 5955635"/>
                      <a:gd name="connsiteX213" fmla="*/ 5157718 w 6187971"/>
                      <a:gd name="connsiteY213" fmla="*/ 3592116 h 5955635"/>
                      <a:gd name="connsiteX214" fmla="*/ 5161395 w 6187971"/>
                      <a:gd name="connsiteY214" fmla="*/ 3591330 h 5955635"/>
                      <a:gd name="connsiteX215" fmla="*/ 5163502 w 6187971"/>
                      <a:gd name="connsiteY215" fmla="*/ 3583196 h 5955635"/>
                      <a:gd name="connsiteX216" fmla="*/ 5160320 w 6187971"/>
                      <a:gd name="connsiteY216" fmla="*/ 3622296 h 5955635"/>
                      <a:gd name="connsiteX217" fmla="*/ 5159535 w 6187971"/>
                      <a:gd name="connsiteY217" fmla="*/ 3618622 h 5955635"/>
                      <a:gd name="connsiteX218" fmla="*/ 5157428 w 6187971"/>
                      <a:gd name="connsiteY218" fmla="*/ 3626757 h 5955635"/>
                      <a:gd name="connsiteX219" fmla="*/ 5154536 w 6187971"/>
                      <a:gd name="connsiteY219" fmla="*/ 3631216 h 5955635"/>
                      <a:gd name="connsiteX220" fmla="*/ 5106399 w 6187971"/>
                      <a:gd name="connsiteY220" fmla="*/ 3729869 h 5955635"/>
                      <a:gd name="connsiteX221" fmla="*/ 5109291 w 6187971"/>
                      <a:gd name="connsiteY221" fmla="*/ 3725408 h 5955635"/>
                      <a:gd name="connsiteX222" fmla="*/ 5104829 w 6187971"/>
                      <a:gd name="connsiteY222" fmla="*/ 3722520 h 5955635"/>
                      <a:gd name="connsiteX223" fmla="*/ 5105614 w 6187971"/>
                      <a:gd name="connsiteY223" fmla="*/ 3726194 h 5955635"/>
                      <a:gd name="connsiteX224" fmla="*/ 5106399 w 6187971"/>
                      <a:gd name="connsiteY224" fmla="*/ 3729869 h 5955635"/>
                      <a:gd name="connsiteX225" fmla="*/ 5103506 w 6187971"/>
                      <a:gd name="connsiteY225" fmla="*/ 3734329 h 5955635"/>
                      <a:gd name="connsiteX226" fmla="*/ 5089045 w 6187971"/>
                      <a:gd name="connsiteY226" fmla="*/ 3756628 h 5955635"/>
                      <a:gd name="connsiteX227" fmla="*/ 5095614 w 6187971"/>
                      <a:gd name="connsiteY227" fmla="*/ 3751383 h 5955635"/>
                      <a:gd name="connsiteX228" fmla="*/ 5096399 w 6187971"/>
                      <a:gd name="connsiteY228" fmla="*/ 3755057 h 5955635"/>
                      <a:gd name="connsiteX229" fmla="*/ 5097184 w 6187971"/>
                      <a:gd name="connsiteY229" fmla="*/ 3758732 h 5955635"/>
                      <a:gd name="connsiteX230" fmla="*/ 5100077 w 6187971"/>
                      <a:gd name="connsiteY230" fmla="*/ 3754271 h 5955635"/>
                      <a:gd name="connsiteX231" fmla="*/ 5090862 w 6187971"/>
                      <a:gd name="connsiteY231" fmla="*/ 3783135 h 5955635"/>
                      <a:gd name="connsiteX232" fmla="*/ 5090077 w 6187971"/>
                      <a:gd name="connsiteY232" fmla="*/ 3779461 h 5955635"/>
                      <a:gd name="connsiteX233" fmla="*/ 5092970 w 6187971"/>
                      <a:gd name="connsiteY233" fmla="*/ 3775001 h 5955635"/>
                      <a:gd name="connsiteX234" fmla="*/ 5092185 w 6187971"/>
                      <a:gd name="connsiteY234" fmla="*/ 3771327 h 5955635"/>
                      <a:gd name="connsiteX235" fmla="*/ 5086400 w 6187971"/>
                      <a:gd name="connsiteY235" fmla="*/ 3780246 h 5955635"/>
                      <a:gd name="connsiteX236" fmla="*/ 5083508 w 6187971"/>
                      <a:gd name="connsiteY236" fmla="*/ 3784706 h 5955635"/>
                      <a:gd name="connsiteX237" fmla="*/ 5055907 w 6187971"/>
                      <a:gd name="connsiteY237" fmla="*/ 3817497 h 5955635"/>
                      <a:gd name="connsiteX238" fmla="*/ 5039585 w 6187971"/>
                      <a:gd name="connsiteY238" fmla="*/ 3867090 h 5955635"/>
                      <a:gd name="connsiteX239" fmla="*/ 5035908 w 6187971"/>
                      <a:gd name="connsiteY239" fmla="*/ 3867875 h 5955635"/>
                      <a:gd name="connsiteX240" fmla="*/ 5033801 w 6187971"/>
                      <a:gd name="connsiteY240" fmla="*/ 3876009 h 5955635"/>
                      <a:gd name="connsiteX241" fmla="*/ 5030123 w 6187971"/>
                      <a:gd name="connsiteY241" fmla="*/ 3876795 h 5955635"/>
                      <a:gd name="connsiteX242" fmla="*/ 5030908 w 6187971"/>
                      <a:gd name="connsiteY242" fmla="*/ 3880470 h 5955635"/>
                      <a:gd name="connsiteX243" fmla="*/ 5017232 w 6187971"/>
                      <a:gd name="connsiteY243" fmla="*/ 3906445 h 5955635"/>
                      <a:gd name="connsiteX244" fmla="*/ 5027479 w 6187971"/>
                      <a:gd name="connsiteY244" fmla="*/ 3900413 h 5955635"/>
                      <a:gd name="connsiteX245" fmla="*/ 5028264 w 6187971"/>
                      <a:gd name="connsiteY245" fmla="*/ 3904088 h 5955635"/>
                      <a:gd name="connsiteX246" fmla="*/ 5031156 w 6187971"/>
                      <a:gd name="connsiteY246" fmla="*/ 3899627 h 5955635"/>
                      <a:gd name="connsiteX247" fmla="*/ 5034833 w 6187971"/>
                      <a:gd name="connsiteY247" fmla="*/ 3898841 h 5955635"/>
                      <a:gd name="connsiteX248" fmla="*/ 5015372 w 6187971"/>
                      <a:gd name="connsiteY248" fmla="*/ 3933736 h 5955635"/>
                      <a:gd name="connsiteX249" fmla="*/ 5006447 w 6187971"/>
                      <a:gd name="connsiteY249" fmla="*/ 3927959 h 5955635"/>
                      <a:gd name="connsiteX250" fmla="*/ 4969384 w 6187971"/>
                      <a:gd name="connsiteY250" fmla="*/ 3970456 h 5955635"/>
                      <a:gd name="connsiteX251" fmla="*/ 4955170 w 6187971"/>
                      <a:gd name="connsiteY251" fmla="*/ 4011913 h 5955635"/>
                      <a:gd name="connsiteX252" fmla="*/ 4921785 w 6187971"/>
                      <a:gd name="connsiteY252" fmla="*/ 4053624 h 5955635"/>
                      <a:gd name="connsiteX253" fmla="*/ 4915463 w 6187971"/>
                      <a:gd name="connsiteY253" fmla="*/ 4078028 h 5955635"/>
                      <a:gd name="connsiteX254" fmla="*/ 4807661 w 6187971"/>
                      <a:gd name="connsiteY254" fmla="*/ 4239374 h 5955635"/>
                      <a:gd name="connsiteX255" fmla="*/ 4885465 w 6187971"/>
                      <a:gd name="connsiteY255" fmla="*/ 4153594 h 5955635"/>
                      <a:gd name="connsiteX256" fmla="*/ 4944634 w 6187971"/>
                      <a:gd name="connsiteY256" fmla="*/ 4052585 h 5955635"/>
                      <a:gd name="connsiteX257" fmla="*/ 4945419 w 6187971"/>
                      <a:gd name="connsiteY257" fmla="*/ 4056260 h 5955635"/>
                      <a:gd name="connsiteX258" fmla="*/ 4943311 w 6187971"/>
                      <a:gd name="connsiteY258" fmla="*/ 4064394 h 5955635"/>
                      <a:gd name="connsiteX259" fmla="*/ 4946204 w 6187971"/>
                      <a:gd name="connsiteY259" fmla="*/ 4059934 h 5955635"/>
                      <a:gd name="connsiteX260" fmla="*/ 4952773 w 6187971"/>
                      <a:gd name="connsiteY260" fmla="*/ 4054689 h 5955635"/>
                      <a:gd name="connsiteX261" fmla="*/ 4944096 w 6187971"/>
                      <a:gd name="connsiteY261" fmla="*/ 4068069 h 5955635"/>
                      <a:gd name="connsiteX262" fmla="*/ 5007190 w 6187971"/>
                      <a:gd name="connsiteY262" fmla="*/ 3985431 h 5955635"/>
                      <a:gd name="connsiteX263" fmla="*/ 5066112 w 6187971"/>
                      <a:gd name="connsiteY263" fmla="*/ 3865264 h 5955635"/>
                      <a:gd name="connsiteX264" fmla="*/ 5106357 w 6187971"/>
                      <a:gd name="connsiteY264" fmla="*/ 3783667 h 5955635"/>
                      <a:gd name="connsiteX265" fmla="*/ 5134785 w 6187971"/>
                      <a:gd name="connsiteY265" fmla="*/ 3700752 h 5955635"/>
                      <a:gd name="connsiteX266" fmla="*/ 5158998 w 6187971"/>
                      <a:gd name="connsiteY266" fmla="*/ 3634105 h 5955635"/>
                      <a:gd name="connsiteX267" fmla="*/ 5161890 w 6187971"/>
                      <a:gd name="connsiteY267" fmla="*/ 3629645 h 5955635"/>
                      <a:gd name="connsiteX268" fmla="*/ 5163998 w 6187971"/>
                      <a:gd name="connsiteY268" fmla="*/ 3621510 h 5955635"/>
                      <a:gd name="connsiteX269" fmla="*/ 5212714 w 6187971"/>
                      <a:gd name="connsiteY269" fmla="*/ 3453577 h 5955635"/>
                      <a:gd name="connsiteX270" fmla="*/ 5226101 w 6187971"/>
                      <a:gd name="connsiteY270" fmla="*/ 3462243 h 5955635"/>
                      <a:gd name="connsiteX271" fmla="*/ 5240563 w 6187971"/>
                      <a:gd name="connsiteY271" fmla="*/ 3439944 h 5955635"/>
                      <a:gd name="connsiteX272" fmla="*/ 5238456 w 6187971"/>
                      <a:gd name="connsiteY272" fmla="*/ 3448077 h 5955635"/>
                      <a:gd name="connsiteX273" fmla="*/ 5236348 w 6187971"/>
                      <a:gd name="connsiteY273" fmla="*/ 3456212 h 5955635"/>
                      <a:gd name="connsiteX274" fmla="*/ 5239241 w 6187971"/>
                      <a:gd name="connsiteY274" fmla="*/ 3451752 h 5955635"/>
                      <a:gd name="connsiteX275" fmla="*/ 5241348 w 6187971"/>
                      <a:gd name="connsiteY275" fmla="*/ 3443618 h 5955635"/>
                      <a:gd name="connsiteX276" fmla="*/ 5244240 w 6187971"/>
                      <a:gd name="connsiteY276" fmla="*/ 3439158 h 5955635"/>
                      <a:gd name="connsiteX277" fmla="*/ 5251347 w 6187971"/>
                      <a:gd name="connsiteY277" fmla="*/ 3418429 h 5955635"/>
                      <a:gd name="connsiteX278" fmla="*/ 5250562 w 6187971"/>
                      <a:gd name="connsiteY278" fmla="*/ 3414755 h 5955635"/>
                      <a:gd name="connsiteX279" fmla="*/ 5249777 w 6187971"/>
                      <a:gd name="connsiteY279" fmla="*/ 3411081 h 5955635"/>
                      <a:gd name="connsiteX280" fmla="*/ 5247019 w 6187971"/>
                      <a:gd name="connsiteY280" fmla="*/ 3411670 h 5955635"/>
                      <a:gd name="connsiteX281" fmla="*/ 5247153 w 6187971"/>
                      <a:gd name="connsiteY281" fmla="*/ 3407799 h 5955635"/>
                      <a:gd name="connsiteX282" fmla="*/ 5247422 w 6187971"/>
                      <a:gd name="connsiteY282" fmla="*/ 3400057 h 5955635"/>
                      <a:gd name="connsiteX283" fmla="*/ 5231391 w 6187971"/>
                      <a:gd name="connsiteY283" fmla="*/ 3415009 h 5955635"/>
                      <a:gd name="connsiteX284" fmla="*/ 5232465 w 6187971"/>
                      <a:gd name="connsiteY284" fmla="*/ 3384043 h 5955635"/>
                      <a:gd name="connsiteX285" fmla="*/ 5228003 w 6187971"/>
                      <a:gd name="connsiteY285" fmla="*/ 3381153 h 5955635"/>
                      <a:gd name="connsiteX286" fmla="*/ 5231680 w 6187971"/>
                      <a:gd name="connsiteY286" fmla="*/ 3380368 h 5955635"/>
                      <a:gd name="connsiteX287" fmla="*/ 5230895 w 6187971"/>
                      <a:gd name="connsiteY287" fmla="*/ 3376694 h 5955635"/>
                      <a:gd name="connsiteX288" fmla="*/ 5230110 w 6187971"/>
                      <a:gd name="connsiteY288" fmla="*/ 3373020 h 5955635"/>
                      <a:gd name="connsiteX289" fmla="*/ 5229324 w 6187971"/>
                      <a:gd name="connsiteY289" fmla="*/ 3369345 h 5955635"/>
                      <a:gd name="connsiteX290" fmla="*/ 5239613 w 6187971"/>
                      <a:gd name="connsiteY290" fmla="*/ 3309515 h 5955635"/>
                      <a:gd name="connsiteX291" fmla="*/ 5235936 w 6187971"/>
                      <a:gd name="connsiteY291" fmla="*/ 3310301 h 5955635"/>
                      <a:gd name="connsiteX292" fmla="*/ 5238828 w 6187971"/>
                      <a:gd name="connsiteY292" fmla="*/ 3305841 h 5955635"/>
                      <a:gd name="connsiteX293" fmla="*/ 5243828 w 6187971"/>
                      <a:gd name="connsiteY293" fmla="*/ 3293247 h 5955635"/>
                      <a:gd name="connsiteX294" fmla="*/ 5239366 w 6187971"/>
                      <a:gd name="connsiteY294" fmla="*/ 3290358 h 5955635"/>
                      <a:gd name="connsiteX295" fmla="*/ 5260687 w 6187971"/>
                      <a:gd name="connsiteY295" fmla="*/ 3228171 h 5955635"/>
                      <a:gd name="connsiteX296" fmla="*/ 5262588 w 6187971"/>
                      <a:gd name="connsiteY296" fmla="*/ 3147082 h 5955635"/>
                      <a:gd name="connsiteX297" fmla="*/ 869439 w 6187971"/>
                      <a:gd name="connsiteY297" fmla="*/ 3941889 h 5955635"/>
                      <a:gd name="connsiteX298" fmla="*/ 870401 w 6187971"/>
                      <a:gd name="connsiteY298" fmla="*/ 3946393 h 5955635"/>
                      <a:gd name="connsiteX299" fmla="*/ 869247 w 6187971"/>
                      <a:gd name="connsiteY299" fmla="*/ 3944432 h 5955635"/>
                      <a:gd name="connsiteX300" fmla="*/ 5600071 w 6187971"/>
                      <a:gd name="connsiteY300" fmla="*/ 2827600 h 5955635"/>
                      <a:gd name="connsiteX301" fmla="*/ 5601033 w 6187971"/>
                      <a:gd name="connsiteY301" fmla="*/ 2832105 h 5955635"/>
                      <a:gd name="connsiteX302" fmla="*/ 5600701 w 6187971"/>
                      <a:gd name="connsiteY302" fmla="*/ 2831889 h 5955635"/>
                      <a:gd name="connsiteX303" fmla="*/ 5594604 w 6187971"/>
                      <a:gd name="connsiteY303" fmla="*/ 2824058 h 5955635"/>
                      <a:gd name="connsiteX304" fmla="*/ 5594817 w 6187971"/>
                      <a:gd name="connsiteY304" fmla="*/ 2824013 h 5955635"/>
                      <a:gd name="connsiteX305" fmla="*/ 5595567 w 6187971"/>
                      <a:gd name="connsiteY305" fmla="*/ 2828563 h 5955635"/>
                      <a:gd name="connsiteX306" fmla="*/ 5594604 w 6187971"/>
                      <a:gd name="connsiteY306" fmla="*/ 2824058 h 5955635"/>
                      <a:gd name="connsiteX307" fmla="*/ 756958 w 6187971"/>
                      <a:gd name="connsiteY307" fmla="*/ 3768116 h 5955635"/>
                      <a:gd name="connsiteX308" fmla="*/ 764349 w 6187971"/>
                      <a:gd name="connsiteY308" fmla="*/ 3780665 h 5955635"/>
                      <a:gd name="connsiteX309" fmla="*/ 759845 w 6187971"/>
                      <a:gd name="connsiteY309" fmla="*/ 3781628 h 5955635"/>
                      <a:gd name="connsiteX310" fmla="*/ 5540370 w 6187971"/>
                      <a:gd name="connsiteY310" fmla="*/ 2614293 h 5955635"/>
                      <a:gd name="connsiteX311" fmla="*/ 5545837 w 6187971"/>
                      <a:gd name="connsiteY311" fmla="*/ 2617834 h 5955635"/>
                      <a:gd name="connsiteX312" fmla="*/ 5541332 w 6187971"/>
                      <a:gd name="connsiteY312" fmla="*/ 2618797 h 5955635"/>
                      <a:gd name="connsiteX313" fmla="*/ 5540370 w 6187971"/>
                      <a:gd name="connsiteY313" fmla="*/ 2614293 h 5955635"/>
                      <a:gd name="connsiteX314" fmla="*/ 5744362 w 6187971"/>
                      <a:gd name="connsiteY314" fmla="*/ 2533034 h 5955635"/>
                      <a:gd name="connsiteX315" fmla="*/ 5751754 w 6187971"/>
                      <a:gd name="connsiteY315" fmla="*/ 2545583 h 5955635"/>
                      <a:gd name="connsiteX316" fmla="*/ 5770344 w 6187971"/>
                      <a:gd name="connsiteY316" fmla="*/ 2654643 h 5955635"/>
                      <a:gd name="connsiteX317" fmla="*/ 5792210 w 6187971"/>
                      <a:gd name="connsiteY317" fmla="*/ 2668810 h 5955635"/>
                      <a:gd name="connsiteX318" fmla="*/ 5800215 w 6187971"/>
                      <a:gd name="connsiteY318" fmla="*/ 2728325 h 5955635"/>
                      <a:gd name="connsiteX319" fmla="*/ 5803450 w 6187971"/>
                      <a:gd name="connsiteY319" fmla="*/ 2699375 h 5955635"/>
                      <a:gd name="connsiteX320" fmla="*/ 5811149 w 6187971"/>
                      <a:gd name="connsiteY320" fmla="*/ 2735408 h 5955635"/>
                      <a:gd name="connsiteX321" fmla="*/ 5820811 w 6187971"/>
                      <a:gd name="connsiteY321" fmla="*/ 2714505 h 5955635"/>
                      <a:gd name="connsiteX322" fmla="*/ 5838358 w 6187971"/>
                      <a:gd name="connsiteY322" fmla="*/ 2950947 h 5955635"/>
                      <a:gd name="connsiteX323" fmla="*/ 5838665 w 6187971"/>
                      <a:gd name="connsiteY323" fmla="*/ 2974430 h 5955635"/>
                      <a:gd name="connsiteX324" fmla="*/ 4638016 w 6187971"/>
                      <a:gd name="connsiteY324" fmla="*/ 5312600 h 5955635"/>
                      <a:gd name="connsiteX325" fmla="*/ 4633512 w 6187971"/>
                      <a:gd name="connsiteY325" fmla="*/ 5313563 h 5955635"/>
                      <a:gd name="connsiteX326" fmla="*/ 4629008 w 6187971"/>
                      <a:gd name="connsiteY326" fmla="*/ 5314525 h 5955635"/>
                      <a:gd name="connsiteX327" fmla="*/ 4623541 w 6187971"/>
                      <a:gd name="connsiteY327" fmla="*/ 5310984 h 5955635"/>
                      <a:gd name="connsiteX328" fmla="*/ 4631588 w 6187971"/>
                      <a:gd name="connsiteY328" fmla="*/ 5304555 h 5955635"/>
                      <a:gd name="connsiteX329" fmla="*/ 4629663 w 6187971"/>
                      <a:gd name="connsiteY329" fmla="*/ 5295546 h 5955635"/>
                      <a:gd name="connsiteX330" fmla="*/ 4621617 w 6187971"/>
                      <a:gd name="connsiteY330" fmla="*/ 5301975 h 5955635"/>
                      <a:gd name="connsiteX331" fmla="*/ 4618076 w 6187971"/>
                      <a:gd name="connsiteY331" fmla="*/ 5307442 h 5955635"/>
                      <a:gd name="connsiteX332" fmla="*/ 4613571 w 6187971"/>
                      <a:gd name="connsiteY332" fmla="*/ 5308404 h 5955635"/>
                      <a:gd name="connsiteX333" fmla="*/ 4599097 w 6187971"/>
                      <a:gd name="connsiteY333" fmla="*/ 5306787 h 5955635"/>
                      <a:gd name="connsiteX334" fmla="*/ 4597479 w 6187971"/>
                      <a:gd name="connsiteY334" fmla="*/ 5321261 h 5955635"/>
                      <a:gd name="connsiteX335" fmla="*/ 4605526 w 6187971"/>
                      <a:gd name="connsiteY335" fmla="*/ 5314833 h 5955635"/>
                      <a:gd name="connsiteX336" fmla="*/ 4602946 w 6187971"/>
                      <a:gd name="connsiteY336" fmla="*/ 5324803 h 5955635"/>
                      <a:gd name="connsiteX337" fmla="*/ 4615496 w 6187971"/>
                      <a:gd name="connsiteY337" fmla="*/ 5317412 h 5955635"/>
                      <a:gd name="connsiteX338" fmla="*/ 4619038 w 6187971"/>
                      <a:gd name="connsiteY338" fmla="*/ 5311946 h 5955635"/>
                      <a:gd name="connsiteX339" fmla="*/ 4616458 w 6187971"/>
                      <a:gd name="connsiteY339" fmla="*/ 5321916 h 5955635"/>
                      <a:gd name="connsiteX340" fmla="*/ 4611954 w 6187971"/>
                      <a:gd name="connsiteY340" fmla="*/ 5322878 h 5955635"/>
                      <a:gd name="connsiteX341" fmla="*/ 4608413 w 6187971"/>
                      <a:gd name="connsiteY341" fmla="*/ 5328345 h 5955635"/>
                      <a:gd name="connsiteX342" fmla="*/ 4609375 w 6187971"/>
                      <a:gd name="connsiteY342" fmla="*/ 5332848 h 5955635"/>
                      <a:gd name="connsiteX343" fmla="*/ 4413078 w 6187971"/>
                      <a:gd name="connsiteY343" fmla="*/ 5450140 h 5955635"/>
                      <a:gd name="connsiteX344" fmla="*/ 4398604 w 6187971"/>
                      <a:gd name="connsiteY344" fmla="*/ 5448524 h 5955635"/>
                      <a:gd name="connsiteX345" fmla="*/ 4399566 w 6187971"/>
                      <a:gd name="connsiteY345" fmla="*/ 5453027 h 5955635"/>
                      <a:gd name="connsiteX346" fmla="*/ 3692038 w 6187971"/>
                      <a:gd name="connsiteY346" fmla="*/ 5712509 h 5955635"/>
                      <a:gd name="connsiteX347" fmla="*/ 1989514 w 6187971"/>
                      <a:gd name="connsiteY347" fmla="*/ 5525218 h 5955635"/>
                      <a:gd name="connsiteX348" fmla="*/ 2003026 w 6187971"/>
                      <a:gd name="connsiteY348" fmla="*/ 5522331 h 5955635"/>
                      <a:gd name="connsiteX349" fmla="*/ 1925842 w 6187971"/>
                      <a:gd name="connsiteY349" fmla="*/ 5491725 h 5955635"/>
                      <a:gd name="connsiteX350" fmla="*/ 1926804 w 6187971"/>
                      <a:gd name="connsiteY350" fmla="*/ 5496229 h 5955635"/>
                      <a:gd name="connsiteX351" fmla="*/ 1836763 w 6187971"/>
                      <a:gd name="connsiteY351" fmla="*/ 5449531 h 5955635"/>
                      <a:gd name="connsiteX352" fmla="*/ 1783061 w 6187971"/>
                      <a:gd name="connsiteY352" fmla="*/ 5418617 h 5955635"/>
                      <a:gd name="connsiteX353" fmla="*/ 1777595 w 6187971"/>
                      <a:gd name="connsiteY353" fmla="*/ 5415075 h 5955635"/>
                      <a:gd name="connsiteX354" fmla="*/ 1773091 w 6187971"/>
                      <a:gd name="connsiteY354" fmla="*/ 5416038 h 5955635"/>
                      <a:gd name="connsiteX355" fmla="*/ 1766662 w 6187971"/>
                      <a:gd name="connsiteY355" fmla="*/ 5407992 h 5955635"/>
                      <a:gd name="connsiteX356" fmla="*/ 1740293 w 6187971"/>
                      <a:gd name="connsiteY356" fmla="*/ 5394787 h 5955635"/>
                      <a:gd name="connsiteX357" fmla="*/ 1664727 w 6187971"/>
                      <a:gd name="connsiteY357" fmla="*/ 5349706 h 5955635"/>
                      <a:gd name="connsiteX358" fmla="*/ 1631929 w 6187971"/>
                      <a:gd name="connsiteY358" fmla="*/ 5328456 h 5955635"/>
                      <a:gd name="connsiteX359" fmla="*/ 1565371 w 6187971"/>
                      <a:gd name="connsiteY359" fmla="*/ 5281450 h 5955635"/>
                      <a:gd name="connsiteX360" fmla="*/ 1569874 w 6187971"/>
                      <a:gd name="connsiteY360" fmla="*/ 5280488 h 5955635"/>
                      <a:gd name="connsiteX361" fmla="*/ 1554437 w 6187971"/>
                      <a:gd name="connsiteY361" fmla="*/ 5274367 h 5955635"/>
                      <a:gd name="connsiteX362" fmla="*/ 1044223 w 6187971"/>
                      <a:gd name="connsiteY362" fmla="*/ 4804087 h 5955635"/>
                      <a:gd name="connsiteX363" fmla="*/ 631951 w 6187971"/>
                      <a:gd name="connsiteY363" fmla="*/ 4086820 h 5955635"/>
                      <a:gd name="connsiteX364" fmla="*/ 635493 w 6187971"/>
                      <a:gd name="connsiteY364" fmla="*/ 4081353 h 5955635"/>
                      <a:gd name="connsiteX365" fmla="*/ 700742 w 6187971"/>
                      <a:gd name="connsiteY365" fmla="*/ 4166316 h 5955635"/>
                      <a:gd name="connsiteX366" fmla="*/ 711982 w 6187971"/>
                      <a:gd name="connsiteY366" fmla="*/ 4196882 h 5955635"/>
                      <a:gd name="connsiteX367" fmla="*/ 706515 w 6187971"/>
                      <a:gd name="connsiteY367" fmla="*/ 4193340 h 5955635"/>
                      <a:gd name="connsiteX368" fmla="*/ 702011 w 6187971"/>
                      <a:gd name="connsiteY368" fmla="*/ 4194302 h 5955635"/>
                      <a:gd name="connsiteX369" fmla="*/ 707478 w 6187971"/>
                      <a:gd name="connsiteY369" fmla="*/ 4197844 h 5955635"/>
                      <a:gd name="connsiteX370" fmla="*/ 708440 w 6187971"/>
                      <a:gd name="connsiteY370" fmla="*/ 4202348 h 5955635"/>
                      <a:gd name="connsiteX371" fmla="*/ 713906 w 6187971"/>
                      <a:gd name="connsiteY371" fmla="*/ 4205890 h 5955635"/>
                      <a:gd name="connsiteX372" fmla="*/ 732229 w 6187971"/>
                      <a:gd name="connsiteY372" fmla="*/ 4225523 h 5955635"/>
                      <a:gd name="connsiteX373" fmla="*/ 750861 w 6187971"/>
                      <a:gd name="connsiteY373" fmla="*/ 4268639 h 5955635"/>
                      <a:gd name="connsiteX374" fmla="*/ 759869 w 6187971"/>
                      <a:gd name="connsiteY374" fmla="*/ 4266714 h 5955635"/>
                      <a:gd name="connsiteX375" fmla="*/ 761138 w 6187971"/>
                      <a:gd name="connsiteY375" fmla="*/ 4294702 h 5955635"/>
                      <a:gd name="connsiteX376" fmla="*/ 770454 w 6187971"/>
                      <a:gd name="connsiteY376" fmla="*/ 4316259 h 5955635"/>
                      <a:gd name="connsiteX377" fmla="*/ 788122 w 6187971"/>
                      <a:gd name="connsiteY377" fmla="*/ 4354871 h 5955635"/>
                      <a:gd name="connsiteX378" fmla="*/ 816723 w 6187971"/>
                      <a:gd name="connsiteY378" fmla="*/ 4400567 h 5955635"/>
                      <a:gd name="connsiteX379" fmla="*/ 845324 w 6187971"/>
                      <a:gd name="connsiteY379" fmla="*/ 4446262 h 5955635"/>
                      <a:gd name="connsiteX380" fmla="*/ 848211 w 6187971"/>
                      <a:gd name="connsiteY380" fmla="*/ 4459775 h 5955635"/>
                      <a:gd name="connsiteX381" fmla="*/ 865572 w 6187971"/>
                      <a:gd name="connsiteY381" fmla="*/ 4474903 h 5955635"/>
                      <a:gd name="connsiteX382" fmla="*/ 883599 w 6187971"/>
                      <a:gd name="connsiteY382" fmla="*/ 4512777 h 5955635"/>
                      <a:gd name="connsiteX383" fmla="*/ 885976 w 6187971"/>
                      <a:gd name="connsiteY383" fmla="*/ 4526170 h 5955635"/>
                      <a:gd name="connsiteX384" fmla="*/ 885567 w 6187971"/>
                      <a:gd name="connsiteY384" fmla="*/ 4525764 h 5955635"/>
                      <a:gd name="connsiteX385" fmla="*/ 881591 w 6187971"/>
                      <a:gd name="connsiteY385" fmla="*/ 4516811 h 5955635"/>
                      <a:gd name="connsiteX386" fmla="*/ 877775 w 6187971"/>
                      <a:gd name="connsiteY386" fmla="*/ 4509974 h 5955635"/>
                      <a:gd name="connsiteX387" fmla="*/ 877625 w 6187971"/>
                      <a:gd name="connsiteY387" fmla="*/ 4517880 h 5955635"/>
                      <a:gd name="connsiteX388" fmla="*/ 885567 w 6187971"/>
                      <a:gd name="connsiteY388" fmla="*/ 4525764 h 5955635"/>
                      <a:gd name="connsiteX389" fmla="*/ 886128 w 6187971"/>
                      <a:gd name="connsiteY389" fmla="*/ 4527028 h 5955635"/>
                      <a:gd name="connsiteX390" fmla="*/ 885976 w 6187971"/>
                      <a:gd name="connsiteY390" fmla="*/ 4526170 h 5955635"/>
                      <a:gd name="connsiteX391" fmla="*/ 888178 w 6187971"/>
                      <a:gd name="connsiteY391" fmla="*/ 4528356 h 5955635"/>
                      <a:gd name="connsiteX392" fmla="*/ 894482 w 6187971"/>
                      <a:gd name="connsiteY392" fmla="*/ 4544081 h 5955635"/>
                      <a:gd name="connsiteX393" fmla="*/ 933053 w 6187971"/>
                      <a:gd name="connsiteY393" fmla="*/ 4592357 h 5955635"/>
                      <a:gd name="connsiteX394" fmla="*/ 934015 w 6187971"/>
                      <a:gd name="connsiteY394" fmla="*/ 4596860 h 5955635"/>
                      <a:gd name="connsiteX395" fmla="*/ 934978 w 6187971"/>
                      <a:gd name="connsiteY395" fmla="*/ 4601364 h 5955635"/>
                      <a:gd name="connsiteX396" fmla="*/ 939482 w 6187971"/>
                      <a:gd name="connsiteY396" fmla="*/ 4600402 h 5955635"/>
                      <a:gd name="connsiteX397" fmla="*/ 946872 w 6187971"/>
                      <a:gd name="connsiteY397" fmla="*/ 4612952 h 5955635"/>
                      <a:gd name="connsiteX398" fmla="*/ 955226 w 6187971"/>
                      <a:gd name="connsiteY398" fmla="*/ 4630006 h 5955635"/>
                      <a:gd name="connsiteX399" fmla="*/ 998301 w 6187971"/>
                      <a:gd name="connsiteY399" fmla="*/ 4677318 h 5955635"/>
                      <a:gd name="connsiteX400" fmla="*/ 1008272 w 6187971"/>
                      <a:gd name="connsiteY400" fmla="*/ 4679898 h 5955635"/>
                      <a:gd name="connsiteX401" fmla="*/ 1003768 w 6187971"/>
                      <a:gd name="connsiteY401" fmla="*/ 4680860 h 5955635"/>
                      <a:gd name="connsiteX402" fmla="*/ 999264 w 6187971"/>
                      <a:gd name="connsiteY402" fmla="*/ 4681823 h 5955635"/>
                      <a:gd name="connsiteX403" fmla="*/ 1005693 w 6187971"/>
                      <a:gd name="connsiteY403" fmla="*/ 4689868 h 5955635"/>
                      <a:gd name="connsiteX404" fmla="*/ 1010197 w 6187971"/>
                      <a:gd name="connsiteY404" fmla="*/ 4688906 h 5955635"/>
                      <a:gd name="connsiteX405" fmla="*/ 1011159 w 6187971"/>
                      <a:gd name="connsiteY405" fmla="*/ 4693410 h 5955635"/>
                      <a:gd name="connsiteX406" fmla="*/ 1068054 w 6187971"/>
                      <a:gd name="connsiteY406" fmla="*/ 4761319 h 5955635"/>
                      <a:gd name="connsiteX407" fmla="*/ 1070941 w 6187971"/>
                      <a:gd name="connsiteY407" fmla="*/ 4774831 h 5955635"/>
                      <a:gd name="connsiteX408" fmla="*/ 1088302 w 6187971"/>
                      <a:gd name="connsiteY408" fmla="*/ 4789960 h 5955635"/>
                      <a:gd name="connsiteX409" fmla="*/ 1082836 w 6187971"/>
                      <a:gd name="connsiteY409" fmla="*/ 4786418 h 5955635"/>
                      <a:gd name="connsiteX410" fmla="*/ 1084761 w 6187971"/>
                      <a:gd name="connsiteY410" fmla="*/ 4795426 h 5955635"/>
                      <a:gd name="connsiteX411" fmla="*/ 1089264 w 6187971"/>
                      <a:gd name="connsiteY411" fmla="*/ 4794464 h 5955635"/>
                      <a:gd name="connsiteX412" fmla="*/ 1090227 w 6187971"/>
                      <a:gd name="connsiteY412" fmla="*/ 4798968 h 5955635"/>
                      <a:gd name="connsiteX413" fmla="*/ 1121407 w 6187971"/>
                      <a:gd name="connsiteY413" fmla="*/ 4834693 h 5955635"/>
                      <a:gd name="connsiteX414" fmla="*/ 1169950 w 6187971"/>
                      <a:gd name="connsiteY414" fmla="*/ 4885547 h 5955635"/>
                      <a:gd name="connsiteX415" fmla="*/ 1230080 w 6187971"/>
                      <a:gd name="connsiteY415" fmla="*/ 4924507 h 5955635"/>
                      <a:gd name="connsiteX416" fmla="*/ 1183462 w 6187971"/>
                      <a:gd name="connsiteY416" fmla="*/ 4882661 h 5955635"/>
                      <a:gd name="connsiteX417" fmla="*/ 1187004 w 6187971"/>
                      <a:gd name="connsiteY417" fmla="*/ 4877195 h 5955635"/>
                      <a:gd name="connsiteX418" fmla="*/ 1176071 w 6187971"/>
                      <a:gd name="connsiteY418" fmla="*/ 4870111 h 5955635"/>
                      <a:gd name="connsiteX419" fmla="*/ 1103738 w 6187971"/>
                      <a:gd name="connsiteY419" fmla="*/ 4796081 h 5955635"/>
                      <a:gd name="connsiteX420" fmla="*/ 1102776 w 6187971"/>
                      <a:gd name="connsiteY420" fmla="*/ 4791577 h 5955635"/>
                      <a:gd name="connsiteX421" fmla="*/ 1101814 w 6187971"/>
                      <a:gd name="connsiteY421" fmla="*/ 4787074 h 5955635"/>
                      <a:gd name="connsiteX422" fmla="*/ 1097311 w 6187971"/>
                      <a:gd name="connsiteY422" fmla="*/ 4788036 h 5955635"/>
                      <a:gd name="connsiteX423" fmla="*/ 1052310 w 6187971"/>
                      <a:gd name="connsiteY423" fmla="*/ 4731715 h 5955635"/>
                      <a:gd name="connsiteX424" fmla="*/ 1062280 w 6187971"/>
                      <a:gd name="connsiteY424" fmla="*/ 4734295 h 5955635"/>
                      <a:gd name="connsiteX425" fmla="*/ 1044919 w 6187971"/>
                      <a:gd name="connsiteY425" fmla="*/ 4719165 h 5955635"/>
                      <a:gd name="connsiteX426" fmla="*/ 1049423 w 6187971"/>
                      <a:gd name="connsiteY426" fmla="*/ 4718203 h 5955635"/>
                      <a:gd name="connsiteX427" fmla="*/ 1048461 w 6187971"/>
                      <a:gd name="connsiteY427" fmla="*/ 4713698 h 5955635"/>
                      <a:gd name="connsiteX428" fmla="*/ 1042995 w 6187971"/>
                      <a:gd name="connsiteY428" fmla="*/ 4710157 h 5955635"/>
                      <a:gd name="connsiteX429" fmla="*/ 1038491 w 6187971"/>
                      <a:gd name="connsiteY429" fmla="*/ 4711120 h 5955635"/>
                      <a:gd name="connsiteX430" fmla="*/ 952032 w 6187971"/>
                      <a:gd name="connsiteY430" fmla="*/ 4593011 h 5955635"/>
                      <a:gd name="connsiteX431" fmla="*/ 951070 w 6187971"/>
                      <a:gd name="connsiteY431" fmla="*/ 4588508 h 5955635"/>
                      <a:gd name="connsiteX432" fmla="*/ 945603 w 6187971"/>
                      <a:gd name="connsiteY432" fmla="*/ 4584966 h 5955635"/>
                      <a:gd name="connsiteX433" fmla="*/ 923430 w 6187971"/>
                      <a:gd name="connsiteY433" fmla="*/ 4547316 h 5955635"/>
                      <a:gd name="connsiteX434" fmla="*/ 922468 w 6187971"/>
                      <a:gd name="connsiteY434" fmla="*/ 4542812 h 5955635"/>
                      <a:gd name="connsiteX435" fmla="*/ 921506 w 6187971"/>
                      <a:gd name="connsiteY435" fmla="*/ 4538307 h 5955635"/>
                      <a:gd name="connsiteX436" fmla="*/ 917002 w 6187971"/>
                      <a:gd name="connsiteY436" fmla="*/ 4539270 h 5955635"/>
                      <a:gd name="connsiteX437" fmla="*/ 903182 w 6187971"/>
                      <a:gd name="connsiteY437" fmla="*/ 4518674 h 5955635"/>
                      <a:gd name="connsiteX438" fmla="*/ 906724 w 6187971"/>
                      <a:gd name="connsiteY438" fmla="*/ 4513208 h 5955635"/>
                      <a:gd name="connsiteX439" fmla="*/ 835702 w 6187971"/>
                      <a:gd name="connsiteY439" fmla="*/ 4401222 h 5955635"/>
                      <a:gd name="connsiteX440" fmla="*/ 840206 w 6187971"/>
                      <a:gd name="connsiteY440" fmla="*/ 4400260 h 5955635"/>
                      <a:gd name="connsiteX441" fmla="*/ 839244 w 6187971"/>
                      <a:gd name="connsiteY441" fmla="*/ 4395755 h 5955635"/>
                      <a:gd name="connsiteX442" fmla="*/ 833777 w 6187971"/>
                      <a:gd name="connsiteY442" fmla="*/ 4392213 h 5955635"/>
                      <a:gd name="connsiteX443" fmla="*/ 822708 w 6187971"/>
                      <a:gd name="connsiteY443" fmla="*/ 4371399 h 5955635"/>
                      <a:gd name="connsiteX444" fmla="*/ 820283 w 6187971"/>
                      <a:gd name="connsiteY444" fmla="*/ 4366839 h 5955635"/>
                      <a:gd name="connsiteX445" fmla="*/ 823500 w 6187971"/>
                      <a:gd name="connsiteY445" fmla="*/ 4366151 h 5955635"/>
                      <a:gd name="connsiteX446" fmla="*/ 822538 w 6187971"/>
                      <a:gd name="connsiteY446" fmla="*/ 4361647 h 5955635"/>
                      <a:gd name="connsiteX447" fmla="*/ 817071 w 6187971"/>
                      <a:gd name="connsiteY447" fmla="*/ 4358106 h 5955635"/>
                      <a:gd name="connsiteX448" fmla="*/ 811605 w 6187971"/>
                      <a:gd name="connsiteY448" fmla="*/ 4354564 h 5955635"/>
                      <a:gd name="connsiteX449" fmla="*/ 801327 w 6187971"/>
                      <a:gd name="connsiteY449" fmla="*/ 4328502 h 5955635"/>
                      <a:gd name="connsiteX450" fmla="*/ 756982 w 6187971"/>
                      <a:gd name="connsiteY450" fmla="*/ 4253202 h 5955635"/>
                      <a:gd name="connsiteX451" fmla="*/ 761486 w 6187971"/>
                      <a:gd name="connsiteY451" fmla="*/ 4252240 h 5955635"/>
                      <a:gd name="connsiteX452" fmla="*/ 762448 w 6187971"/>
                      <a:gd name="connsiteY452" fmla="*/ 4256744 h 5955635"/>
                      <a:gd name="connsiteX453" fmla="*/ 767914 w 6187971"/>
                      <a:gd name="connsiteY453" fmla="*/ 4260286 h 5955635"/>
                      <a:gd name="connsiteX454" fmla="*/ 765989 w 6187971"/>
                      <a:gd name="connsiteY454" fmla="*/ 4251278 h 5955635"/>
                      <a:gd name="connsiteX455" fmla="*/ 759562 w 6187971"/>
                      <a:gd name="connsiteY455" fmla="*/ 4243232 h 5955635"/>
                      <a:gd name="connsiteX456" fmla="*/ 751208 w 6187971"/>
                      <a:gd name="connsiteY456" fmla="*/ 4226178 h 5955635"/>
                      <a:gd name="connsiteX457" fmla="*/ 745742 w 6187971"/>
                      <a:gd name="connsiteY457" fmla="*/ 4222636 h 5955635"/>
                      <a:gd name="connsiteX458" fmla="*/ 747666 w 6187971"/>
                      <a:gd name="connsiteY458" fmla="*/ 4231645 h 5955635"/>
                      <a:gd name="connsiteX459" fmla="*/ 734810 w 6187971"/>
                      <a:gd name="connsiteY459" fmla="*/ 4215553 h 5955635"/>
                      <a:gd name="connsiteX460" fmla="*/ 730960 w 6187971"/>
                      <a:gd name="connsiteY460" fmla="*/ 4197536 h 5955635"/>
                      <a:gd name="connsiteX461" fmla="*/ 724531 w 6187971"/>
                      <a:gd name="connsiteY461" fmla="*/ 4189491 h 5955635"/>
                      <a:gd name="connsiteX462" fmla="*/ 729998 w 6187971"/>
                      <a:gd name="connsiteY462" fmla="*/ 4193033 h 5955635"/>
                      <a:gd name="connsiteX463" fmla="*/ 729691 w 6187971"/>
                      <a:gd name="connsiteY463" fmla="*/ 4169550 h 5955635"/>
                      <a:gd name="connsiteX464" fmla="*/ 769532 w 6187971"/>
                      <a:gd name="connsiteY464" fmla="*/ 4245812 h 5955635"/>
                      <a:gd name="connsiteX465" fmla="*/ 808104 w 6187971"/>
                      <a:gd name="connsiteY465" fmla="*/ 4294087 h 5955635"/>
                      <a:gd name="connsiteX466" fmla="*/ 804909 w 6187971"/>
                      <a:gd name="connsiteY466" fmla="*/ 4257092 h 5955635"/>
                      <a:gd name="connsiteX467" fmla="*/ 954652 w 6187971"/>
                      <a:gd name="connsiteY467" fmla="*/ 4517097 h 5955635"/>
                      <a:gd name="connsiteX468" fmla="*/ 951110 w 6187971"/>
                      <a:gd name="connsiteY468" fmla="*/ 4522564 h 5955635"/>
                      <a:gd name="connsiteX469" fmla="*/ 950148 w 6187971"/>
                      <a:gd name="connsiteY469" fmla="*/ 4518059 h 5955635"/>
                      <a:gd name="connsiteX470" fmla="*/ 945643 w 6187971"/>
                      <a:gd name="connsiteY470" fmla="*/ 4519022 h 5955635"/>
                      <a:gd name="connsiteX471" fmla="*/ 947568 w 6187971"/>
                      <a:gd name="connsiteY471" fmla="*/ 4528030 h 5955635"/>
                      <a:gd name="connsiteX472" fmla="*/ 950455 w 6187971"/>
                      <a:gd name="connsiteY472" fmla="*/ 4541543 h 5955635"/>
                      <a:gd name="connsiteX473" fmla="*/ 971358 w 6187971"/>
                      <a:gd name="connsiteY473" fmla="*/ 4551205 h 5955635"/>
                      <a:gd name="connsiteX474" fmla="*/ 972320 w 6187971"/>
                      <a:gd name="connsiteY474" fmla="*/ 4555710 h 5955635"/>
                      <a:gd name="connsiteX475" fmla="*/ 973282 w 6187971"/>
                      <a:gd name="connsiteY475" fmla="*/ 4560213 h 5955635"/>
                      <a:gd name="connsiteX476" fmla="*/ 979711 w 6187971"/>
                      <a:gd name="connsiteY476" fmla="*/ 4568259 h 5955635"/>
                      <a:gd name="connsiteX477" fmla="*/ 986140 w 6187971"/>
                      <a:gd name="connsiteY477" fmla="*/ 4576305 h 5955635"/>
                      <a:gd name="connsiteX478" fmla="*/ 996417 w 6187971"/>
                      <a:gd name="connsiteY478" fmla="*/ 4602367 h 5955635"/>
                      <a:gd name="connsiteX479" fmla="*/ 990952 w 6187971"/>
                      <a:gd name="connsiteY479" fmla="*/ 4598826 h 5955635"/>
                      <a:gd name="connsiteX480" fmla="*/ 991914 w 6187971"/>
                      <a:gd name="connsiteY480" fmla="*/ 4603329 h 5955635"/>
                      <a:gd name="connsiteX481" fmla="*/ 997379 w 6187971"/>
                      <a:gd name="connsiteY481" fmla="*/ 4606871 h 5955635"/>
                      <a:gd name="connsiteX482" fmla="*/ 1010237 w 6187971"/>
                      <a:gd name="connsiteY482" fmla="*/ 4622963 h 5955635"/>
                      <a:gd name="connsiteX483" fmla="*/ 1011200 w 6187971"/>
                      <a:gd name="connsiteY483" fmla="*/ 4627466 h 5955635"/>
                      <a:gd name="connsiteX484" fmla="*/ 1017628 w 6187971"/>
                      <a:gd name="connsiteY484" fmla="*/ 4635513 h 5955635"/>
                      <a:gd name="connsiteX485" fmla="*/ 1023094 w 6187971"/>
                      <a:gd name="connsiteY485" fmla="*/ 4639054 h 5955635"/>
                      <a:gd name="connsiteX486" fmla="*/ 1022132 w 6187971"/>
                      <a:gd name="connsiteY486" fmla="*/ 4634551 h 5955635"/>
                      <a:gd name="connsiteX487" fmla="*/ 1029523 w 6187971"/>
                      <a:gd name="connsiteY487" fmla="*/ 4647100 h 5955635"/>
                      <a:gd name="connsiteX488" fmla="*/ 1034027 w 6187971"/>
                      <a:gd name="connsiteY488" fmla="*/ 4646138 h 5955635"/>
                      <a:gd name="connsiteX489" fmla="*/ 1040455 w 6187971"/>
                      <a:gd name="connsiteY489" fmla="*/ 4654184 h 5955635"/>
                      <a:gd name="connsiteX490" fmla="*/ 1041417 w 6187971"/>
                      <a:gd name="connsiteY490" fmla="*/ 4658688 h 5955635"/>
                      <a:gd name="connsiteX491" fmla="*/ 1042380 w 6187971"/>
                      <a:gd name="connsiteY491" fmla="*/ 4663192 h 5955635"/>
                      <a:gd name="connsiteX492" fmla="*/ 1047846 w 6187971"/>
                      <a:gd name="connsiteY492" fmla="*/ 4666733 h 5955635"/>
                      <a:gd name="connsiteX493" fmla="*/ 1046884 w 6187971"/>
                      <a:gd name="connsiteY493" fmla="*/ 4662230 h 5955635"/>
                      <a:gd name="connsiteX494" fmla="*/ 1089960 w 6187971"/>
                      <a:gd name="connsiteY494" fmla="*/ 4709542 h 5955635"/>
                      <a:gd name="connsiteX495" fmla="*/ 1096388 w 6187971"/>
                      <a:gd name="connsiteY495" fmla="*/ 4717588 h 5955635"/>
                      <a:gd name="connsiteX496" fmla="*/ 1101855 w 6187971"/>
                      <a:gd name="connsiteY496" fmla="*/ 4721130 h 5955635"/>
                      <a:gd name="connsiteX497" fmla="*/ 1100893 w 6187971"/>
                      <a:gd name="connsiteY497" fmla="*/ 4716625 h 5955635"/>
                      <a:gd name="connsiteX498" fmla="*/ 1099931 w 6187971"/>
                      <a:gd name="connsiteY498" fmla="*/ 4712122 h 5955635"/>
                      <a:gd name="connsiteX499" fmla="*/ 1157788 w 6187971"/>
                      <a:gd name="connsiteY499" fmla="*/ 4784534 h 5955635"/>
                      <a:gd name="connsiteX500" fmla="*/ 1178691 w 6187971"/>
                      <a:gd name="connsiteY500" fmla="*/ 4794197 h 5955635"/>
                      <a:gd name="connsiteX501" fmla="*/ 1186082 w 6187971"/>
                      <a:gd name="connsiteY501" fmla="*/ 4806747 h 5955635"/>
                      <a:gd name="connsiteX502" fmla="*/ 1205368 w 6187971"/>
                      <a:gd name="connsiteY502" fmla="*/ 4830884 h 5955635"/>
                      <a:gd name="connsiteX503" fmla="*/ 1226271 w 6187971"/>
                      <a:gd name="connsiteY503" fmla="*/ 4840547 h 5955635"/>
                      <a:gd name="connsiteX504" fmla="*/ 1241052 w 6187971"/>
                      <a:gd name="connsiteY504" fmla="*/ 4865648 h 5955635"/>
                      <a:gd name="connsiteX505" fmla="*/ 1235587 w 6187971"/>
                      <a:gd name="connsiteY505" fmla="*/ 4862105 h 5955635"/>
                      <a:gd name="connsiteX506" fmla="*/ 1230120 w 6187971"/>
                      <a:gd name="connsiteY506" fmla="*/ 4858563 h 5955635"/>
                      <a:gd name="connsiteX507" fmla="*/ 1232045 w 6187971"/>
                      <a:gd name="connsiteY507" fmla="*/ 4867572 h 5955635"/>
                      <a:gd name="connsiteX508" fmla="*/ 1238474 w 6187971"/>
                      <a:gd name="connsiteY508" fmla="*/ 4875617 h 5955635"/>
                      <a:gd name="connsiteX509" fmla="*/ 1222074 w 6187971"/>
                      <a:gd name="connsiteY509" fmla="*/ 4864992 h 5955635"/>
                      <a:gd name="connsiteX510" fmla="*/ 1243939 w 6187971"/>
                      <a:gd name="connsiteY510" fmla="*/ 4879160 h 5955635"/>
                      <a:gd name="connsiteX511" fmla="*/ 1249406 w 6187971"/>
                      <a:gd name="connsiteY511" fmla="*/ 4882701 h 5955635"/>
                      <a:gd name="connsiteX512" fmla="*/ 1260338 w 6187971"/>
                      <a:gd name="connsiteY512" fmla="*/ 4889785 h 5955635"/>
                      <a:gd name="connsiteX513" fmla="*/ 1259376 w 6187971"/>
                      <a:gd name="connsiteY513" fmla="*/ 4885281 h 5955635"/>
                      <a:gd name="connsiteX514" fmla="*/ 1253910 w 6187971"/>
                      <a:gd name="connsiteY514" fmla="*/ 4881738 h 5955635"/>
                      <a:gd name="connsiteX515" fmla="*/ 1252948 w 6187971"/>
                      <a:gd name="connsiteY515" fmla="*/ 4877235 h 5955635"/>
                      <a:gd name="connsiteX516" fmla="*/ 1270309 w 6187971"/>
                      <a:gd name="connsiteY516" fmla="*/ 4892364 h 5955635"/>
                      <a:gd name="connsiteX517" fmla="*/ 1266460 w 6187971"/>
                      <a:gd name="connsiteY517" fmla="*/ 4874348 h 5955635"/>
                      <a:gd name="connsiteX518" fmla="*/ 1286708 w 6187971"/>
                      <a:gd name="connsiteY518" fmla="*/ 4902990 h 5955635"/>
                      <a:gd name="connsiteX519" fmla="*/ 1282203 w 6187971"/>
                      <a:gd name="connsiteY519" fmla="*/ 4903952 h 5955635"/>
                      <a:gd name="connsiteX520" fmla="*/ 1272233 w 6187971"/>
                      <a:gd name="connsiteY520" fmla="*/ 4901372 h 5955635"/>
                      <a:gd name="connsiteX521" fmla="*/ 1278662 w 6187971"/>
                      <a:gd name="connsiteY521" fmla="*/ 4909418 h 5955635"/>
                      <a:gd name="connsiteX522" fmla="*/ 1285090 w 6187971"/>
                      <a:gd name="connsiteY522" fmla="*/ 4917464 h 5955635"/>
                      <a:gd name="connsiteX523" fmla="*/ 1280587 w 6187971"/>
                      <a:gd name="connsiteY523" fmla="*/ 4918427 h 5955635"/>
                      <a:gd name="connsiteX524" fmla="*/ 1287015 w 6187971"/>
                      <a:gd name="connsiteY524" fmla="*/ 4926472 h 5955635"/>
                      <a:gd name="connsiteX525" fmla="*/ 1291519 w 6187971"/>
                      <a:gd name="connsiteY525" fmla="*/ 4925510 h 5955635"/>
                      <a:gd name="connsiteX526" fmla="*/ 1292481 w 6187971"/>
                      <a:gd name="connsiteY526" fmla="*/ 4930014 h 5955635"/>
                      <a:gd name="connsiteX527" fmla="*/ 1298910 w 6187971"/>
                      <a:gd name="connsiteY527" fmla="*/ 4938059 h 5955635"/>
                      <a:gd name="connsiteX528" fmla="*/ 1292356 w 6187971"/>
                      <a:gd name="connsiteY528" fmla="*/ 4937694 h 5955635"/>
                      <a:gd name="connsiteX529" fmla="*/ 1289901 w 6187971"/>
                      <a:gd name="connsiteY529" fmla="*/ 4939984 h 5955635"/>
                      <a:gd name="connsiteX530" fmla="*/ 1293236 w 6187971"/>
                      <a:gd name="connsiteY530" fmla="*/ 4944571 h 5955635"/>
                      <a:gd name="connsiteX531" fmla="*/ 1296561 w 6187971"/>
                      <a:gd name="connsiteY531" fmla="*/ 4951097 h 5955635"/>
                      <a:gd name="connsiteX532" fmla="*/ 1291826 w 6187971"/>
                      <a:gd name="connsiteY532" fmla="*/ 4948992 h 5955635"/>
                      <a:gd name="connsiteX533" fmla="*/ 1310150 w 6187971"/>
                      <a:gd name="connsiteY533" fmla="*/ 4968626 h 5955635"/>
                      <a:gd name="connsiteX534" fmla="*/ 1315616 w 6187971"/>
                      <a:gd name="connsiteY534" fmla="*/ 4972168 h 5955635"/>
                      <a:gd name="connsiteX535" fmla="*/ 1316579 w 6187971"/>
                      <a:gd name="connsiteY535" fmla="*/ 4976671 h 5955635"/>
                      <a:gd name="connsiteX536" fmla="*/ 1321083 w 6187971"/>
                      <a:gd name="connsiteY536" fmla="*/ 4975709 h 5955635"/>
                      <a:gd name="connsiteX537" fmla="*/ 1315616 w 6187971"/>
                      <a:gd name="connsiteY537" fmla="*/ 4972168 h 5955635"/>
                      <a:gd name="connsiteX538" fmla="*/ 1302760 w 6187971"/>
                      <a:gd name="connsiteY538" fmla="*/ 4956076 h 5955635"/>
                      <a:gd name="connsiteX539" fmla="*/ 1308226 w 6187971"/>
                      <a:gd name="connsiteY539" fmla="*/ 4959618 h 5955635"/>
                      <a:gd name="connsiteX540" fmla="*/ 1317234 w 6187971"/>
                      <a:gd name="connsiteY540" fmla="*/ 4957694 h 5955635"/>
                      <a:gd name="connsiteX541" fmla="*/ 1310805 w 6187971"/>
                      <a:gd name="connsiteY541" fmla="*/ 4949647 h 5955635"/>
                      <a:gd name="connsiteX542" fmla="*/ 1305339 w 6187971"/>
                      <a:gd name="connsiteY542" fmla="*/ 4946105 h 5955635"/>
                      <a:gd name="connsiteX543" fmla="*/ 1296986 w 6187971"/>
                      <a:gd name="connsiteY543" fmla="*/ 4929052 h 5955635"/>
                      <a:gd name="connsiteX544" fmla="*/ 1302452 w 6187971"/>
                      <a:gd name="connsiteY544" fmla="*/ 4932593 h 5955635"/>
                      <a:gd name="connsiteX545" fmla="*/ 1301490 w 6187971"/>
                      <a:gd name="connsiteY545" fmla="*/ 4928089 h 5955635"/>
                      <a:gd name="connsiteX546" fmla="*/ 1300528 w 6187971"/>
                      <a:gd name="connsiteY546" fmla="*/ 4923585 h 5955635"/>
                      <a:gd name="connsiteX547" fmla="*/ 1295061 w 6187971"/>
                      <a:gd name="connsiteY547" fmla="*/ 4920043 h 5955635"/>
                      <a:gd name="connsiteX548" fmla="*/ 1293137 w 6187971"/>
                      <a:gd name="connsiteY548" fmla="*/ 4911035 h 5955635"/>
                      <a:gd name="connsiteX549" fmla="*/ 1322392 w 6187971"/>
                      <a:gd name="connsiteY549" fmla="*/ 4937753 h 5955635"/>
                      <a:gd name="connsiteX550" fmla="*/ 1317889 w 6187971"/>
                      <a:gd name="connsiteY550" fmla="*/ 4938715 h 5955635"/>
                      <a:gd name="connsiteX551" fmla="*/ 1318851 w 6187971"/>
                      <a:gd name="connsiteY551" fmla="*/ 4943218 h 5955635"/>
                      <a:gd name="connsiteX552" fmla="*/ 1323354 w 6187971"/>
                      <a:gd name="connsiteY552" fmla="*/ 4942256 h 5955635"/>
                      <a:gd name="connsiteX553" fmla="*/ 1324317 w 6187971"/>
                      <a:gd name="connsiteY553" fmla="*/ 4946760 h 5955635"/>
                      <a:gd name="connsiteX554" fmla="*/ 1328821 w 6187971"/>
                      <a:gd name="connsiteY554" fmla="*/ 4945798 h 5955635"/>
                      <a:gd name="connsiteX555" fmla="*/ 1342641 w 6187971"/>
                      <a:gd name="connsiteY555" fmla="*/ 4966394 h 5955635"/>
                      <a:gd name="connsiteX556" fmla="*/ 1343603 w 6187971"/>
                      <a:gd name="connsiteY556" fmla="*/ 4970897 h 5955635"/>
                      <a:gd name="connsiteX557" fmla="*/ 1349069 w 6187971"/>
                      <a:gd name="connsiteY557" fmla="*/ 4974440 h 5955635"/>
                      <a:gd name="connsiteX558" fmla="*/ 1348107 w 6187971"/>
                      <a:gd name="connsiteY558" fmla="*/ 4969935 h 5955635"/>
                      <a:gd name="connsiteX559" fmla="*/ 1370935 w 6187971"/>
                      <a:gd name="connsiteY559" fmla="*/ 4988607 h 5955635"/>
                      <a:gd name="connsiteX560" fmla="*/ 1377363 w 6187971"/>
                      <a:gd name="connsiteY560" fmla="*/ 4996652 h 5955635"/>
                      <a:gd name="connsiteX561" fmla="*/ 1376401 w 6187971"/>
                      <a:gd name="connsiteY561" fmla="*/ 4992149 h 5955635"/>
                      <a:gd name="connsiteX562" fmla="*/ 1397304 w 6187971"/>
                      <a:gd name="connsiteY562" fmla="*/ 5001812 h 5955635"/>
                      <a:gd name="connsiteX563" fmla="*/ 1457741 w 6187971"/>
                      <a:gd name="connsiteY563" fmla="*/ 5064254 h 5955635"/>
                      <a:gd name="connsiteX564" fmla="*/ 1462246 w 6187971"/>
                      <a:gd name="connsiteY564" fmla="*/ 5063292 h 5955635"/>
                      <a:gd name="connsiteX565" fmla="*/ 1467712 w 6187971"/>
                      <a:gd name="connsiteY565" fmla="*/ 5066833 h 5955635"/>
                      <a:gd name="connsiteX566" fmla="*/ 1498892 w 6187971"/>
                      <a:gd name="connsiteY566" fmla="*/ 5102559 h 5955635"/>
                      <a:gd name="connsiteX567" fmla="*/ 1507901 w 6187971"/>
                      <a:gd name="connsiteY567" fmla="*/ 5100634 h 5955635"/>
                      <a:gd name="connsiteX568" fmla="*/ 1509826 w 6187971"/>
                      <a:gd name="connsiteY568" fmla="*/ 5109642 h 5955635"/>
                      <a:gd name="connsiteX569" fmla="*/ 1525262 w 6187971"/>
                      <a:gd name="connsiteY569" fmla="*/ 5115763 h 5955635"/>
                      <a:gd name="connsiteX570" fmla="*/ 1520758 w 6187971"/>
                      <a:gd name="connsiteY570" fmla="*/ 5116725 h 5955635"/>
                      <a:gd name="connsiteX571" fmla="*/ 1527187 w 6187971"/>
                      <a:gd name="connsiteY571" fmla="*/ 5124771 h 5955635"/>
                      <a:gd name="connsiteX572" fmla="*/ 1531691 w 6187971"/>
                      <a:gd name="connsiteY572" fmla="*/ 5123809 h 5955635"/>
                      <a:gd name="connsiteX573" fmla="*/ 1565451 w 6187971"/>
                      <a:gd name="connsiteY573" fmla="*/ 5149564 h 5955635"/>
                      <a:gd name="connsiteX574" fmla="*/ 1558060 w 6187971"/>
                      <a:gd name="connsiteY574" fmla="*/ 5137014 h 5955635"/>
                      <a:gd name="connsiteX575" fmla="*/ 1537157 w 6187971"/>
                      <a:gd name="connsiteY575" fmla="*/ 5127351 h 5955635"/>
                      <a:gd name="connsiteX576" fmla="*/ 1542623 w 6187971"/>
                      <a:gd name="connsiteY576" fmla="*/ 5130892 h 5955635"/>
                      <a:gd name="connsiteX577" fmla="*/ 1548090 w 6187971"/>
                      <a:gd name="connsiteY577" fmla="*/ 5134434 h 5955635"/>
                      <a:gd name="connsiteX578" fmla="*/ 1546166 w 6187971"/>
                      <a:gd name="connsiteY578" fmla="*/ 5125426 h 5955635"/>
                      <a:gd name="connsiteX579" fmla="*/ 1551631 w 6187971"/>
                      <a:gd name="connsiteY579" fmla="*/ 5128968 h 5955635"/>
                      <a:gd name="connsiteX580" fmla="*/ 1550669 w 6187971"/>
                      <a:gd name="connsiteY580" fmla="*/ 5124464 h 5955635"/>
                      <a:gd name="connsiteX581" fmla="*/ 1545203 w 6187971"/>
                      <a:gd name="connsiteY581" fmla="*/ 5120922 h 5955635"/>
                      <a:gd name="connsiteX582" fmla="*/ 1539737 w 6187971"/>
                      <a:gd name="connsiteY582" fmla="*/ 5117380 h 5955635"/>
                      <a:gd name="connsiteX583" fmla="*/ 1554211 w 6187971"/>
                      <a:gd name="connsiteY583" fmla="*/ 5118998 h 5955635"/>
                      <a:gd name="connsiteX584" fmla="*/ 1555173 w 6187971"/>
                      <a:gd name="connsiteY584" fmla="*/ 5123502 h 5955635"/>
                      <a:gd name="connsiteX585" fmla="*/ 1556135 w 6187971"/>
                      <a:gd name="connsiteY585" fmla="*/ 5128005 h 5955635"/>
                      <a:gd name="connsiteX586" fmla="*/ 1571572 w 6187971"/>
                      <a:gd name="connsiteY586" fmla="*/ 5134127 h 5955635"/>
                      <a:gd name="connsiteX587" fmla="*/ 1570610 w 6187971"/>
                      <a:gd name="connsiteY587" fmla="*/ 5129623 h 5955635"/>
                      <a:gd name="connsiteX588" fmla="*/ 1569648 w 6187971"/>
                      <a:gd name="connsiteY588" fmla="*/ 5125119 h 5955635"/>
                      <a:gd name="connsiteX589" fmla="*/ 1587010 w 6187971"/>
                      <a:gd name="connsiteY589" fmla="*/ 5140248 h 5955635"/>
                      <a:gd name="connsiteX590" fmla="*/ 1587972 w 6187971"/>
                      <a:gd name="connsiteY590" fmla="*/ 5144752 h 5955635"/>
                      <a:gd name="connsiteX591" fmla="*/ 1593438 w 6187971"/>
                      <a:gd name="connsiteY591" fmla="*/ 5148294 h 5955635"/>
                      <a:gd name="connsiteX592" fmla="*/ 1598904 w 6187971"/>
                      <a:gd name="connsiteY592" fmla="*/ 5151836 h 5955635"/>
                      <a:gd name="connsiteX593" fmla="*/ 1610799 w 6187971"/>
                      <a:gd name="connsiteY593" fmla="*/ 5163423 h 5955635"/>
                      <a:gd name="connsiteX594" fmla="*/ 1638786 w 6187971"/>
                      <a:gd name="connsiteY594" fmla="*/ 5162154 h 5955635"/>
                      <a:gd name="connsiteX595" fmla="*/ 1628575 w 6187971"/>
                      <a:gd name="connsiteY595" fmla="*/ 5158449 h 5955635"/>
                      <a:gd name="connsiteX596" fmla="*/ 1621158 w 6187971"/>
                      <a:gd name="connsiteY596" fmla="*/ 5151791 h 5955635"/>
                      <a:gd name="connsiteX597" fmla="*/ 1626891 w 6187971"/>
                      <a:gd name="connsiteY597" fmla="*/ 5150566 h 5955635"/>
                      <a:gd name="connsiteX598" fmla="*/ 1698916 w 6187971"/>
                      <a:gd name="connsiteY598" fmla="*/ 5201113 h 5955635"/>
                      <a:gd name="connsiteX599" fmla="*/ 1704383 w 6187971"/>
                      <a:gd name="connsiteY599" fmla="*/ 5204655 h 5955635"/>
                      <a:gd name="connsiteX600" fmla="*/ 1695374 w 6187971"/>
                      <a:gd name="connsiteY600" fmla="*/ 5206579 h 5955635"/>
                      <a:gd name="connsiteX601" fmla="*/ 1713697 w 6187971"/>
                      <a:gd name="connsiteY601" fmla="*/ 5226213 h 5955635"/>
                      <a:gd name="connsiteX602" fmla="*/ 1734601 w 6187971"/>
                      <a:gd name="connsiteY602" fmla="*/ 5235876 h 5955635"/>
                      <a:gd name="connsiteX603" fmla="*/ 1739105 w 6187971"/>
                      <a:gd name="connsiteY603" fmla="*/ 5234914 h 5955635"/>
                      <a:gd name="connsiteX604" fmla="*/ 1743608 w 6187971"/>
                      <a:gd name="connsiteY604" fmla="*/ 5233952 h 5955635"/>
                      <a:gd name="connsiteX605" fmla="*/ 1765474 w 6187971"/>
                      <a:gd name="connsiteY605" fmla="*/ 5248118 h 5955635"/>
                      <a:gd name="connsiteX606" fmla="*/ 1774483 w 6187971"/>
                      <a:gd name="connsiteY606" fmla="*/ 5246193 h 5955635"/>
                      <a:gd name="connsiteX607" fmla="*/ 1840078 w 6187971"/>
                      <a:gd name="connsiteY607" fmla="*/ 5288696 h 5955635"/>
                      <a:gd name="connsiteX608" fmla="*/ 1860019 w 6187971"/>
                      <a:gd name="connsiteY608" fmla="*/ 5293854 h 5955635"/>
                      <a:gd name="connsiteX609" fmla="*/ 1872877 w 6187971"/>
                      <a:gd name="connsiteY609" fmla="*/ 5309946 h 5955635"/>
                      <a:gd name="connsiteX610" fmla="*/ 2056500 w 6187971"/>
                      <a:gd name="connsiteY610" fmla="*/ 5397876 h 5955635"/>
                      <a:gd name="connsiteX611" fmla="*/ 2135609 w 6187971"/>
                      <a:gd name="connsiteY611" fmla="*/ 5437490 h 5955635"/>
                      <a:gd name="connsiteX612" fmla="*/ 2180957 w 6187971"/>
                      <a:gd name="connsiteY612" fmla="*/ 5451349 h 5955635"/>
                      <a:gd name="connsiteX613" fmla="*/ 2187385 w 6187971"/>
                      <a:gd name="connsiteY613" fmla="*/ 5459396 h 5955635"/>
                      <a:gd name="connsiteX614" fmla="*/ 2228229 w 6187971"/>
                      <a:gd name="connsiteY614" fmla="*/ 5474217 h 5955635"/>
                      <a:gd name="connsiteX615" fmla="*/ 2305413 w 6187971"/>
                      <a:gd name="connsiteY615" fmla="*/ 5504824 h 5955635"/>
                      <a:gd name="connsiteX616" fmla="*/ 2473293 w 6187971"/>
                      <a:gd name="connsiteY616" fmla="*/ 5563150 h 5955635"/>
                      <a:gd name="connsiteX617" fmla="*/ 2572035 w 6187971"/>
                      <a:gd name="connsiteY617" fmla="*/ 5584441 h 5955635"/>
                      <a:gd name="connsiteX618" fmla="*/ 2679785 w 6187971"/>
                      <a:gd name="connsiteY618" fmla="*/ 5603808 h 5955635"/>
                      <a:gd name="connsiteX619" fmla="*/ 2856366 w 6187971"/>
                      <a:gd name="connsiteY619" fmla="*/ 5636726 h 5955635"/>
                      <a:gd name="connsiteX620" fmla="*/ 2989216 w 6187971"/>
                      <a:gd name="connsiteY620" fmla="*/ 5641311 h 5955635"/>
                      <a:gd name="connsiteX621" fmla="*/ 3079605 w 6187971"/>
                      <a:gd name="connsiteY621" fmla="*/ 5645548 h 5955635"/>
                      <a:gd name="connsiteX622" fmla="*/ 3189935 w 6187971"/>
                      <a:gd name="connsiteY622" fmla="*/ 5654944 h 5955635"/>
                      <a:gd name="connsiteX623" fmla="*/ 3300264 w 6187971"/>
                      <a:gd name="connsiteY623" fmla="*/ 5664340 h 5955635"/>
                      <a:gd name="connsiteX624" fmla="*/ 3342726 w 6187971"/>
                      <a:gd name="connsiteY624" fmla="*/ 5664687 h 5955635"/>
                      <a:gd name="connsiteX625" fmla="*/ 3412212 w 6187971"/>
                      <a:gd name="connsiteY625" fmla="*/ 5659262 h 5955635"/>
                      <a:gd name="connsiteX626" fmla="*/ 3430228 w 6187971"/>
                      <a:gd name="connsiteY626" fmla="*/ 5655412 h 5955635"/>
                      <a:gd name="connsiteX627" fmla="*/ 3505179 w 6187971"/>
                      <a:gd name="connsiteY627" fmla="*/ 5653528 h 5955635"/>
                      <a:gd name="connsiteX628" fmla="*/ 3509684 w 6187971"/>
                      <a:gd name="connsiteY628" fmla="*/ 5652566 h 5955635"/>
                      <a:gd name="connsiteX629" fmla="*/ 3510646 w 6187971"/>
                      <a:gd name="connsiteY629" fmla="*/ 5657069 h 5955635"/>
                      <a:gd name="connsiteX630" fmla="*/ 3519654 w 6187971"/>
                      <a:gd name="connsiteY630" fmla="*/ 5655145 h 5955635"/>
                      <a:gd name="connsiteX631" fmla="*/ 3518691 w 6187971"/>
                      <a:gd name="connsiteY631" fmla="*/ 5650641 h 5955635"/>
                      <a:gd name="connsiteX632" fmla="*/ 3514188 w 6187971"/>
                      <a:gd name="connsiteY632" fmla="*/ 5651604 h 5955635"/>
                      <a:gd name="connsiteX633" fmla="*/ 3535746 w 6187971"/>
                      <a:gd name="connsiteY633" fmla="*/ 5642288 h 5955635"/>
                      <a:gd name="connsiteX634" fmla="*/ 3771882 w 6187971"/>
                      <a:gd name="connsiteY634" fmla="*/ 5601257 h 5955635"/>
                      <a:gd name="connsiteX635" fmla="*/ 3861001 w 6187971"/>
                      <a:gd name="connsiteY635" fmla="*/ 5577509 h 5955635"/>
                      <a:gd name="connsiteX636" fmla="*/ 4010291 w 6187971"/>
                      <a:gd name="connsiteY636" fmla="*/ 5526775 h 5955635"/>
                      <a:gd name="connsiteX637" fmla="*/ 4162160 w 6187971"/>
                      <a:gd name="connsiteY637" fmla="*/ 5466071 h 5955635"/>
                      <a:gd name="connsiteX638" fmla="*/ 4252897 w 6187971"/>
                      <a:gd name="connsiteY638" fmla="*/ 5427847 h 5955635"/>
                      <a:gd name="connsiteX639" fmla="*/ 4283464 w 6187971"/>
                      <a:gd name="connsiteY639" fmla="*/ 5416606 h 5955635"/>
                      <a:gd name="connsiteX640" fmla="*/ 4342672 w 6187971"/>
                      <a:gd name="connsiteY640" fmla="*/ 5385119 h 5955635"/>
                      <a:gd name="connsiteX641" fmla="*/ 4343634 w 6187971"/>
                      <a:gd name="connsiteY641" fmla="*/ 5389623 h 5955635"/>
                      <a:gd name="connsiteX642" fmla="*/ 4348138 w 6187971"/>
                      <a:gd name="connsiteY642" fmla="*/ 5388660 h 5955635"/>
                      <a:gd name="connsiteX643" fmla="*/ 4357146 w 6187971"/>
                      <a:gd name="connsiteY643" fmla="*/ 5386736 h 5955635"/>
                      <a:gd name="connsiteX644" fmla="*/ 4360688 w 6187971"/>
                      <a:gd name="connsiteY644" fmla="*/ 5381270 h 5955635"/>
                      <a:gd name="connsiteX645" fmla="*/ 4370658 w 6187971"/>
                      <a:gd name="connsiteY645" fmla="*/ 5383849 h 5955635"/>
                      <a:gd name="connsiteX646" fmla="*/ 4368733 w 6187971"/>
                      <a:gd name="connsiteY646" fmla="*/ 5374841 h 5955635"/>
                      <a:gd name="connsiteX647" fmla="*/ 4373238 w 6187971"/>
                      <a:gd name="connsiteY647" fmla="*/ 5373879 h 5955635"/>
                      <a:gd name="connsiteX648" fmla="*/ 4381283 w 6187971"/>
                      <a:gd name="connsiteY648" fmla="*/ 5367450 h 5955635"/>
                      <a:gd name="connsiteX649" fmla="*/ 4371313 w 6187971"/>
                      <a:gd name="connsiteY649" fmla="*/ 5364871 h 5955635"/>
                      <a:gd name="connsiteX650" fmla="*/ 4372275 w 6187971"/>
                      <a:gd name="connsiteY650" fmla="*/ 5369375 h 5955635"/>
                      <a:gd name="connsiteX651" fmla="*/ 4366809 w 6187971"/>
                      <a:gd name="connsiteY651" fmla="*/ 5365834 h 5955635"/>
                      <a:gd name="connsiteX652" fmla="*/ 4471713 w 6187971"/>
                      <a:gd name="connsiteY652" fmla="*/ 5305744 h 5955635"/>
                      <a:gd name="connsiteX653" fmla="*/ 4629396 w 6187971"/>
                      <a:gd name="connsiteY653" fmla="*/ 5206120 h 5955635"/>
                      <a:gd name="connsiteX654" fmla="*/ 4630359 w 6187971"/>
                      <a:gd name="connsiteY654" fmla="*/ 5210625 h 5955635"/>
                      <a:gd name="connsiteX655" fmla="*/ 4625854 w 6187971"/>
                      <a:gd name="connsiteY655" fmla="*/ 5211587 h 5955635"/>
                      <a:gd name="connsiteX656" fmla="*/ 4623274 w 6187971"/>
                      <a:gd name="connsiteY656" fmla="*/ 5221557 h 5955635"/>
                      <a:gd name="connsiteX657" fmla="*/ 4631321 w 6187971"/>
                      <a:gd name="connsiteY657" fmla="*/ 5215129 h 5955635"/>
                      <a:gd name="connsiteX658" fmla="*/ 4639366 w 6187971"/>
                      <a:gd name="connsiteY658" fmla="*/ 5208700 h 5955635"/>
                      <a:gd name="connsiteX659" fmla="*/ 4653841 w 6187971"/>
                      <a:gd name="connsiteY659" fmla="*/ 5210318 h 5955635"/>
                      <a:gd name="connsiteX660" fmla="*/ 4651512 w 6187971"/>
                      <a:gd name="connsiteY660" fmla="*/ 5204927 h 5955635"/>
                      <a:gd name="connsiteX661" fmla="*/ 4648965 w 6187971"/>
                      <a:gd name="connsiteY661" fmla="*/ 5205864 h 5955635"/>
                      <a:gd name="connsiteX662" fmla="*/ 4655458 w 6187971"/>
                      <a:gd name="connsiteY662" fmla="*/ 5195843 h 5955635"/>
                      <a:gd name="connsiteX663" fmla="*/ 4641946 w 6187971"/>
                      <a:gd name="connsiteY663" fmla="*/ 5198730 h 5955635"/>
                      <a:gd name="connsiteX664" fmla="*/ 4680251 w 6187971"/>
                      <a:gd name="connsiteY664" fmla="*/ 5157579 h 5955635"/>
                      <a:gd name="connsiteX665" fmla="*/ 4685717 w 6187971"/>
                      <a:gd name="connsiteY665" fmla="*/ 5161120 h 5955635"/>
                      <a:gd name="connsiteX666" fmla="*/ 4736572 w 6187971"/>
                      <a:gd name="connsiteY666" fmla="*/ 5112579 h 5955635"/>
                      <a:gd name="connsiteX667" fmla="*/ 4733031 w 6187971"/>
                      <a:gd name="connsiteY667" fmla="*/ 5118045 h 5955635"/>
                      <a:gd name="connsiteX668" fmla="*/ 4793855 w 6187971"/>
                      <a:gd name="connsiteY668" fmla="*/ 5072083 h 5955635"/>
                      <a:gd name="connsiteX669" fmla="*/ 4797397 w 6187971"/>
                      <a:gd name="connsiteY669" fmla="*/ 5066616 h 5955635"/>
                      <a:gd name="connsiteX670" fmla="*/ 4779381 w 6187971"/>
                      <a:gd name="connsiteY670" fmla="*/ 5070465 h 5955635"/>
                      <a:gd name="connsiteX671" fmla="*/ 4818648 w 6187971"/>
                      <a:gd name="connsiteY671" fmla="*/ 5033818 h 5955635"/>
                      <a:gd name="connsiteX672" fmla="*/ 4828619 w 6187971"/>
                      <a:gd name="connsiteY672" fmla="*/ 5036398 h 5955635"/>
                      <a:gd name="connsiteX673" fmla="*/ 4834740 w 6187971"/>
                      <a:gd name="connsiteY673" fmla="*/ 5020962 h 5955635"/>
                      <a:gd name="connsiteX674" fmla="*/ 4838282 w 6187971"/>
                      <a:gd name="connsiteY674" fmla="*/ 5015495 h 5955635"/>
                      <a:gd name="connsiteX675" fmla="*/ 4845366 w 6187971"/>
                      <a:gd name="connsiteY675" fmla="*/ 5004562 h 5955635"/>
                      <a:gd name="connsiteX676" fmla="*/ 4836357 w 6187971"/>
                      <a:gd name="connsiteY676" fmla="*/ 5006486 h 5955635"/>
                      <a:gd name="connsiteX677" fmla="*/ 4831853 w 6187971"/>
                      <a:gd name="connsiteY677" fmla="*/ 5007449 h 5955635"/>
                      <a:gd name="connsiteX678" fmla="*/ 4916509 w 6187971"/>
                      <a:gd name="connsiteY678" fmla="*/ 4918718 h 5955635"/>
                      <a:gd name="connsiteX679" fmla="*/ 4950617 w 6187971"/>
                      <a:gd name="connsiteY679" fmla="*/ 4902012 h 5955635"/>
                      <a:gd name="connsiteX680" fmla="*/ 4951579 w 6187971"/>
                      <a:gd name="connsiteY680" fmla="*/ 4906516 h 5955635"/>
                      <a:gd name="connsiteX681" fmla="*/ 4956084 w 6187971"/>
                      <a:gd name="connsiteY681" fmla="*/ 4905553 h 5955635"/>
                      <a:gd name="connsiteX682" fmla="*/ 4963167 w 6187971"/>
                      <a:gd name="connsiteY682" fmla="*/ 4894621 h 5955635"/>
                      <a:gd name="connsiteX683" fmla="*/ 4966709 w 6187971"/>
                      <a:gd name="connsiteY683" fmla="*/ 4889154 h 5955635"/>
                      <a:gd name="connsiteX684" fmla="*/ 4968326 w 6187971"/>
                      <a:gd name="connsiteY684" fmla="*/ 4874680 h 5955635"/>
                      <a:gd name="connsiteX685" fmla="*/ 4983456 w 6187971"/>
                      <a:gd name="connsiteY685" fmla="*/ 4857319 h 5955635"/>
                      <a:gd name="connsiteX686" fmla="*/ 4959318 w 6187971"/>
                      <a:gd name="connsiteY686" fmla="*/ 4876605 h 5955635"/>
                      <a:gd name="connsiteX687" fmla="*/ 4961242 w 6187971"/>
                      <a:gd name="connsiteY687" fmla="*/ 4885613 h 5955635"/>
                      <a:gd name="connsiteX688" fmla="*/ 4957701 w 6187971"/>
                      <a:gd name="connsiteY688" fmla="*/ 4891079 h 5955635"/>
                      <a:gd name="connsiteX689" fmla="*/ 4953197 w 6187971"/>
                      <a:gd name="connsiteY689" fmla="*/ 4892041 h 5955635"/>
                      <a:gd name="connsiteX690" fmla="*/ 4950617 w 6187971"/>
                      <a:gd name="connsiteY690" fmla="*/ 4902012 h 5955635"/>
                      <a:gd name="connsiteX691" fmla="*/ 4875317 w 6187971"/>
                      <a:gd name="connsiteY691" fmla="*/ 4946357 h 5955635"/>
                      <a:gd name="connsiteX692" fmla="*/ 4866310 w 6187971"/>
                      <a:gd name="connsiteY692" fmla="*/ 4948282 h 5955635"/>
                      <a:gd name="connsiteX693" fmla="*/ 4865347 w 6187971"/>
                      <a:gd name="connsiteY693" fmla="*/ 4943777 h 5955635"/>
                      <a:gd name="connsiteX694" fmla="*/ 4861805 w 6187971"/>
                      <a:gd name="connsiteY694" fmla="*/ 4949244 h 5955635"/>
                      <a:gd name="connsiteX695" fmla="*/ 4857301 w 6187971"/>
                      <a:gd name="connsiteY695" fmla="*/ 4950206 h 5955635"/>
                      <a:gd name="connsiteX696" fmla="*/ 4886477 w 6187971"/>
                      <a:gd name="connsiteY696" fmla="*/ 4910416 h 5955635"/>
                      <a:gd name="connsiteX697" fmla="*/ 4927253 w 6187971"/>
                      <a:gd name="connsiteY697" fmla="*/ 4880833 h 5955635"/>
                      <a:gd name="connsiteX698" fmla="*/ 4927789 w 6187971"/>
                      <a:gd name="connsiteY698" fmla="*/ 4883341 h 5955635"/>
                      <a:gd name="connsiteX699" fmla="*/ 4931331 w 6187971"/>
                      <a:gd name="connsiteY699" fmla="*/ 4877874 h 5955635"/>
                      <a:gd name="connsiteX700" fmla="*/ 4947423 w 6187971"/>
                      <a:gd name="connsiteY700" fmla="*/ 4865017 h 5955635"/>
                      <a:gd name="connsiteX701" fmla="*/ 4943881 w 6187971"/>
                      <a:gd name="connsiteY701" fmla="*/ 4870484 h 5955635"/>
                      <a:gd name="connsiteX702" fmla="*/ 4948386 w 6187971"/>
                      <a:gd name="connsiteY702" fmla="*/ 4869521 h 5955635"/>
                      <a:gd name="connsiteX703" fmla="*/ 4951928 w 6187971"/>
                      <a:gd name="connsiteY703" fmla="*/ 4864055 h 5955635"/>
                      <a:gd name="connsiteX704" fmla="*/ 5016294 w 6187971"/>
                      <a:gd name="connsiteY704" fmla="*/ 4812627 h 5955635"/>
                      <a:gd name="connsiteX705" fmla="*/ 5026265 w 6187971"/>
                      <a:gd name="connsiteY705" fmla="*/ 4815205 h 5955635"/>
                      <a:gd name="connsiteX706" fmla="*/ 5008556 w 6187971"/>
                      <a:gd name="connsiteY706" fmla="*/ 4842537 h 5955635"/>
                      <a:gd name="connsiteX707" fmla="*/ 5081624 w 6187971"/>
                      <a:gd name="connsiteY707" fmla="*/ 4765702 h 5955635"/>
                      <a:gd name="connsiteX708" fmla="*/ 5090632 w 6187971"/>
                      <a:gd name="connsiteY708" fmla="*/ 4763777 h 5955635"/>
                      <a:gd name="connsiteX709" fmla="*/ 5093211 w 6187971"/>
                      <a:gd name="connsiteY709" fmla="*/ 4753806 h 5955635"/>
                      <a:gd name="connsiteX710" fmla="*/ 5109959 w 6187971"/>
                      <a:gd name="connsiteY710" fmla="*/ 4721971 h 5955635"/>
                      <a:gd name="connsiteX711" fmla="*/ 5116387 w 6187971"/>
                      <a:gd name="connsiteY711" fmla="*/ 4730017 h 5955635"/>
                      <a:gd name="connsiteX712" fmla="*/ 5122508 w 6187971"/>
                      <a:gd name="connsiteY712" fmla="*/ 4714579 h 5955635"/>
                      <a:gd name="connsiteX713" fmla="*/ 5126050 w 6187971"/>
                      <a:gd name="connsiteY713" fmla="*/ 4709114 h 5955635"/>
                      <a:gd name="connsiteX714" fmla="*/ 5130554 w 6187971"/>
                      <a:gd name="connsiteY714" fmla="*/ 4708152 h 5955635"/>
                      <a:gd name="connsiteX715" fmla="*/ 5129592 w 6187971"/>
                      <a:gd name="connsiteY715" fmla="*/ 4703647 h 5955635"/>
                      <a:gd name="connsiteX716" fmla="*/ 5126050 w 6187971"/>
                      <a:gd name="connsiteY716" fmla="*/ 4709114 h 5955635"/>
                      <a:gd name="connsiteX717" fmla="*/ 5121546 w 6187971"/>
                      <a:gd name="connsiteY717" fmla="*/ 4710076 h 5955635"/>
                      <a:gd name="connsiteX718" fmla="*/ 5136676 w 6187971"/>
                      <a:gd name="connsiteY718" fmla="*/ 4692715 h 5955635"/>
                      <a:gd name="connsiteX719" fmla="*/ 5137638 w 6187971"/>
                      <a:gd name="connsiteY719" fmla="*/ 4697218 h 5955635"/>
                      <a:gd name="connsiteX720" fmla="*/ 5217830 w 6187971"/>
                      <a:gd name="connsiteY720" fmla="*/ 4543506 h 5955635"/>
                      <a:gd name="connsiteX721" fmla="*/ 5282585 w 6187971"/>
                      <a:gd name="connsiteY721" fmla="*/ 4383674 h 5955635"/>
                      <a:gd name="connsiteX722" fmla="*/ 5294480 w 6187971"/>
                      <a:gd name="connsiteY722" fmla="*/ 4395261 h 5955635"/>
                      <a:gd name="connsiteX723" fmla="*/ 5327359 w 6187971"/>
                      <a:gd name="connsiteY723" fmla="*/ 4284625 h 5955635"/>
                      <a:gd name="connsiteX724" fmla="*/ 5363780 w 6187971"/>
                      <a:gd name="connsiteY724" fmla="*/ 4168522 h 5955635"/>
                      <a:gd name="connsiteX725" fmla="*/ 5364742 w 6187971"/>
                      <a:gd name="connsiteY725" fmla="*/ 4173025 h 5955635"/>
                      <a:gd name="connsiteX726" fmla="*/ 5372788 w 6187971"/>
                      <a:gd name="connsiteY726" fmla="*/ 4166598 h 5955635"/>
                      <a:gd name="connsiteX727" fmla="*/ 5377292 w 6187971"/>
                      <a:gd name="connsiteY727" fmla="*/ 4165635 h 5955635"/>
                      <a:gd name="connsiteX728" fmla="*/ 5381488 w 6187971"/>
                      <a:gd name="connsiteY728" fmla="*/ 4141190 h 5955635"/>
                      <a:gd name="connsiteX729" fmla="*/ 5388573 w 6187971"/>
                      <a:gd name="connsiteY729" fmla="*/ 4130258 h 5955635"/>
                      <a:gd name="connsiteX730" fmla="*/ 5387610 w 6187971"/>
                      <a:gd name="connsiteY730" fmla="*/ 4125753 h 5955635"/>
                      <a:gd name="connsiteX731" fmla="*/ 5383106 w 6187971"/>
                      <a:gd name="connsiteY731" fmla="*/ 4126716 h 5955635"/>
                      <a:gd name="connsiteX732" fmla="*/ 5406629 w 6187971"/>
                      <a:gd name="connsiteY732" fmla="*/ 4060465 h 5955635"/>
                      <a:gd name="connsiteX733" fmla="*/ 5403743 w 6187971"/>
                      <a:gd name="connsiteY733" fmla="*/ 4046953 h 5955635"/>
                      <a:gd name="connsiteX734" fmla="*/ 5388613 w 6187971"/>
                      <a:gd name="connsiteY734" fmla="*/ 4064314 h 5955635"/>
                      <a:gd name="connsiteX735" fmla="*/ 5395042 w 6187971"/>
                      <a:gd name="connsiteY735" fmla="*/ 4072359 h 5955635"/>
                      <a:gd name="connsiteX736" fmla="*/ 5373790 w 6187971"/>
                      <a:gd name="connsiteY736" fmla="*/ 4105158 h 5955635"/>
                      <a:gd name="connsiteX737" fmla="*/ 5379912 w 6187971"/>
                      <a:gd name="connsiteY737" fmla="*/ 4089721 h 5955635"/>
                      <a:gd name="connsiteX738" fmla="*/ 5334176 w 6187971"/>
                      <a:gd name="connsiteY738" fmla="*/ 4184266 h 5955635"/>
                      <a:gd name="connsiteX739" fmla="*/ 5290365 w 6187971"/>
                      <a:gd name="connsiteY739" fmla="*/ 4287819 h 5955635"/>
                      <a:gd name="connsiteX740" fmla="*/ 5281356 w 6187971"/>
                      <a:gd name="connsiteY740" fmla="*/ 4289743 h 5955635"/>
                      <a:gd name="connsiteX741" fmla="*/ 5229191 w 6187971"/>
                      <a:gd name="connsiteY741" fmla="*/ 4376242 h 5955635"/>
                      <a:gd name="connsiteX742" fmla="*/ 5207940 w 6187971"/>
                      <a:gd name="connsiteY742" fmla="*/ 4409040 h 5955635"/>
                      <a:gd name="connsiteX743" fmla="*/ 5201818 w 6187971"/>
                      <a:gd name="connsiteY743" fmla="*/ 4424477 h 5955635"/>
                      <a:gd name="connsiteX744" fmla="*/ 5183148 w 6187971"/>
                      <a:gd name="connsiteY744" fmla="*/ 4447304 h 5955635"/>
                      <a:gd name="connsiteX745" fmla="*/ 5152233 w 6187971"/>
                      <a:gd name="connsiteY745" fmla="*/ 4501005 h 5955635"/>
                      <a:gd name="connsiteX746" fmla="*/ 5120357 w 6187971"/>
                      <a:gd name="connsiteY746" fmla="*/ 4550202 h 5955635"/>
                      <a:gd name="connsiteX747" fmla="*/ 5021841 w 6187971"/>
                      <a:gd name="connsiteY747" fmla="*/ 4684281 h 5955635"/>
                      <a:gd name="connsiteX748" fmla="*/ 4992545 w 6187971"/>
                      <a:gd name="connsiteY748" fmla="*/ 4723508 h 5955635"/>
                      <a:gd name="connsiteX749" fmla="*/ 4987079 w 6187971"/>
                      <a:gd name="connsiteY749" fmla="*/ 4719966 h 5955635"/>
                      <a:gd name="connsiteX750" fmla="*/ 4875706 w 6187971"/>
                      <a:gd name="connsiteY750" fmla="*/ 4837953 h 5955635"/>
                      <a:gd name="connsiteX751" fmla="*/ 4848989 w 6187971"/>
                      <a:gd name="connsiteY751" fmla="*/ 4867208 h 5955635"/>
                      <a:gd name="connsiteX752" fmla="*/ 4806180 w 6187971"/>
                      <a:gd name="connsiteY752" fmla="*/ 4909322 h 5955635"/>
                      <a:gd name="connsiteX753" fmla="*/ 4646224 w 6187971"/>
                      <a:gd name="connsiteY753" fmla="*/ 5042398 h 5955635"/>
                      <a:gd name="connsiteX754" fmla="*/ 4598911 w 6187971"/>
                      <a:gd name="connsiteY754" fmla="*/ 5085474 h 5955635"/>
                      <a:gd name="connsiteX755" fmla="*/ 4589903 w 6187971"/>
                      <a:gd name="connsiteY755" fmla="*/ 5087399 h 5955635"/>
                      <a:gd name="connsiteX756" fmla="*/ 4552253 w 6187971"/>
                      <a:gd name="connsiteY756" fmla="*/ 5109571 h 5955635"/>
                      <a:gd name="connsiteX757" fmla="*/ 4524573 w 6187971"/>
                      <a:gd name="connsiteY757" fmla="*/ 5134323 h 5955635"/>
                      <a:gd name="connsiteX758" fmla="*/ 4429640 w 6187971"/>
                      <a:gd name="connsiteY758" fmla="*/ 5196992 h 5955635"/>
                      <a:gd name="connsiteX759" fmla="*/ 4375898 w 6187971"/>
                      <a:gd name="connsiteY759" fmla="*/ 5232021 h 5955635"/>
                      <a:gd name="connsiteX760" fmla="*/ 4295132 w 6187971"/>
                      <a:gd name="connsiteY760" fmla="*/ 5272825 h 5955635"/>
                      <a:gd name="connsiteX761" fmla="*/ 4283544 w 6187971"/>
                      <a:gd name="connsiteY761" fmla="*/ 5284720 h 5955635"/>
                      <a:gd name="connsiteX762" fmla="*/ 4249436 w 6187971"/>
                      <a:gd name="connsiteY762" fmla="*/ 5301426 h 5955635"/>
                      <a:gd name="connsiteX763" fmla="*/ 4200853 w 6187971"/>
                      <a:gd name="connsiteY763" fmla="*/ 5316515 h 5955635"/>
                      <a:gd name="connsiteX764" fmla="*/ 4195695 w 6187971"/>
                      <a:gd name="connsiteY764" fmla="*/ 5336456 h 5955635"/>
                      <a:gd name="connsiteX765" fmla="*/ 4175098 w 6187971"/>
                      <a:gd name="connsiteY765" fmla="*/ 5350275 h 5955635"/>
                      <a:gd name="connsiteX766" fmla="*/ 4070850 w 6187971"/>
                      <a:gd name="connsiteY766" fmla="*/ 5391386 h 5955635"/>
                      <a:gd name="connsiteX767" fmla="*/ 4051871 w 6187971"/>
                      <a:gd name="connsiteY767" fmla="*/ 5390731 h 5955635"/>
                      <a:gd name="connsiteX768" fmla="*/ 4040284 w 6187971"/>
                      <a:gd name="connsiteY768" fmla="*/ 5402627 h 5955635"/>
                      <a:gd name="connsiteX769" fmla="*/ 4035780 w 6187971"/>
                      <a:gd name="connsiteY769" fmla="*/ 5403589 h 5955635"/>
                      <a:gd name="connsiteX770" fmla="*/ 3926065 w 6187971"/>
                      <a:gd name="connsiteY770" fmla="*/ 5441158 h 5955635"/>
                      <a:gd name="connsiteX771" fmla="*/ 3925102 w 6187971"/>
                      <a:gd name="connsiteY771" fmla="*/ 5436653 h 5955635"/>
                      <a:gd name="connsiteX772" fmla="*/ 3902581 w 6187971"/>
                      <a:gd name="connsiteY772" fmla="*/ 5441465 h 5955635"/>
                      <a:gd name="connsiteX773" fmla="*/ 3877482 w 6187971"/>
                      <a:gd name="connsiteY773" fmla="*/ 5456246 h 5955635"/>
                      <a:gd name="connsiteX774" fmla="*/ 3862045 w 6187971"/>
                      <a:gd name="connsiteY774" fmla="*/ 5450125 h 5955635"/>
                      <a:gd name="connsiteX775" fmla="*/ 3804454 w 6187971"/>
                      <a:gd name="connsiteY775" fmla="*/ 5467139 h 5955635"/>
                      <a:gd name="connsiteX776" fmla="*/ 3761338 w 6187971"/>
                      <a:gd name="connsiteY776" fmla="*/ 5485770 h 5955635"/>
                      <a:gd name="connsiteX777" fmla="*/ 3755871 w 6187971"/>
                      <a:gd name="connsiteY777" fmla="*/ 5482228 h 5955635"/>
                      <a:gd name="connsiteX778" fmla="*/ 3684769 w 6187971"/>
                      <a:gd name="connsiteY778" fmla="*/ 5502128 h 5955635"/>
                      <a:gd name="connsiteX779" fmla="*/ 3675760 w 6187971"/>
                      <a:gd name="connsiteY779" fmla="*/ 5504053 h 5955635"/>
                      <a:gd name="connsiteX780" fmla="*/ 3674798 w 6187971"/>
                      <a:gd name="connsiteY780" fmla="*/ 5499549 h 5955635"/>
                      <a:gd name="connsiteX781" fmla="*/ 3669332 w 6187971"/>
                      <a:gd name="connsiteY781" fmla="*/ 5496007 h 5955635"/>
                      <a:gd name="connsiteX782" fmla="*/ 3665790 w 6187971"/>
                      <a:gd name="connsiteY782" fmla="*/ 5501473 h 5955635"/>
                      <a:gd name="connsiteX783" fmla="*/ 3618170 w 6187971"/>
                      <a:gd name="connsiteY783" fmla="*/ 5521067 h 5955635"/>
                      <a:gd name="connsiteX784" fmla="*/ 3602733 w 6187971"/>
                      <a:gd name="connsiteY784" fmla="*/ 5514945 h 5955635"/>
                      <a:gd name="connsiteX785" fmla="*/ 3603695 w 6187971"/>
                      <a:gd name="connsiteY785" fmla="*/ 5519449 h 5955635"/>
                      <a:gd name="connsiteX786" fmla="*/ 3584717 w 6187971"/>
                      <a:gd name="connsiteY786" fmla="*/ 5518794 h 5955635"/>
                      <a:gd name="connsiteX787" fmla="*/ 3558655 w 6187971"/>
                      <a:gd name="connsiteY787" fmla="*/ 5529072 h 5955635"/>
                      <a:gd name="connsiteX788" fmla="*/ 3531630 w 6187971"/>
                      <a:gd name="connsiteY788" fmla="*/ 5534846 h 5955635"/>
                      <a:gd name="connsiteX789" fmla="*/ 3521660 w 6187971"/>
                      <a:gd name="connsiteY789" fmla="*/ 5532266 h 5955635"/>
                      <a:gd name="connsiteX790" fmla="*/ 3507186 w 6187971"/>
                      <a:gd name="connsiteY790" fmla="*/ 5530649 h 5955635"/>
                      <a:gd name="connsiteX791" fmla="*/ 3502681 w 6187971"/>
                      <a:gd name="connsiteY791" fmla="*/ 5531612 h 5955635"/>
                      <a:gd name="connsiteX792" fmla="*/ 3424187 w 6187971"/>
                      <a:gd name="connsiteY792" fmla="*/ 5538962 h 5955635"/>
                      <a:gd name="connsiteX793" fmla="*/ 3328639 w 6187971"/>
                      <a:gd name="connsiteY793" fmla="*/ 5554666 h 5955635"/>
                      <a:gd name="connsiteX794" fmla="*/ 3319631 w 6187971"/>
                      <a:gd name="connsiteY794" fmla="*/ 5556591 h 5955635"/>
                      <a:gd name="connsiteX795" fmla="*/ 3314165 w 6187971"/>
                      <a:gd name="connsiteY795" fmla="*/ 5553049 h 5955635"/>
                      <a:gd name="connsiteX796" fmla="*/ 3309661 w 6187971"/>
                      <a:gd name="connsiteY796" fmla="*/ 5554011 h 5955635"/>
                      <a:gd name="connsiteX797" fmla="*/ 3282636 w 6187971"/>
                      <a:gd name="connsiteY797" fmla="*/ 5559784 h 5955635"/>
                      <a:gd name="connsiteX798" fmla="*/ 3278132 w 6187971"/>
                      <a:gd name="connsiteY798" fmla="*/ 5560747 h 5955635"/>
                      <a:gd name="connsiteX799" fmla="*/ 3272666 w 6187971"/>
                      <a:gd name="connsiteY799" fmla="*/ 5557205 h 5955635"/>
                      <a:gd name="connsiteX800" fmla="*/ 3268162 w 6187971"/>
                      <a:gd name="connsiteY800" fmla="*/ 5558167 h 5955635"/>
                      <a:gd name="connsiteX801" fmla="*/ 3231167 w 6187971"/>
                      <a:gd name="connsiteY801" fmla="*/ 5561362 h 5955635"/>
                      <a:gd name="connsiteX802" fmla="*/ 3221197 w 6187971"/>
                      <a:gd name="connsiteY802" fmla="*/ 5558782 h 5955635"/>
                      <a:gd name="connsiteX803" fmla="*/ 3192247 w 6187971"/>
                      <a:gd name="connsiteY803" fmla="*/ 5555548 h 5955635"/>
                      <a:gd name="connsiteX804" fmla="*/ 3193209 w 6187971"/>
                      <a:gd name="connsiteY804" fmla="*/ 5560051 h 5955635"/>
                      <a:gd name="connsiteX805" fmla="*/ 3183239 w 6187971"/>
                      <a:gd name="connsiteY805" fmla="*/ 5557472 h 5955635"/>
                      <a:gd name="connsiteX806" fmla="*/ 3189836 w 6187971"/>
                      <a:gd name="connsiteY806" fmla="*/ 5552530 h 5955635"/>
                      <a:gd name="connsiteX807" fmla="*/ 3185794 w 6187971"/>
                      <a:gd name="connsiteY807" fmla="*/ 5544792 h 5955635"/>
                      <a:gd name="connsiteX808" fmla="*/ 3199331 w 6187971"/>
                      <a:gd name="connsiteY808" fmla="*/ 5544615 h 5955635"/>
                      <a:gd name="connsiteX809" fmla="*/ 3342806 w 6187971"/>
                      <a:gd name="connsiteY809" fmla="*/ 5532801 h 5955635"/>
                      <a:gd name="connsiteX810" fmla="*/ 3695394 w 6187971"/>
                      <a:gd name="connsiteY810" fmla="*/ 5485729 h 5955635"/>
                      <a:gd name="connsiteX811" fmla="*/ 3771963 w 6187971"/>
                      <a:gd name="connsiteY811" fmla="*/ 5469371 h 5955635"/>
                      <a:gd name="connsiteX812" fmla="*/ 3784514 w 6187971"/>
                      <a:gd name="connsiteY812" fmla="*/ 5461979 h 5955635"/>
                      <a:gd name="connsiteX813" fmla="*/ 3789017 w 6187971"/>
                      <a:gd name="connsiteY813" fmla="*/ 5461017 h 5955635"/>
                      <a:gd name="connsiteX814" fmla="*/ 3798026 w 6187971"/>
                      <a:gd name="connsiteY814" fmla="*/ 5459093 h 5955635"/>
                      <a:gd name="connsiteX815" fmla="*/ 3891649 w 6187971"/>
                      <a:gd name="connsiteY815" fmla="*/ 5434382 h 5955635"/>
                      <a:gd name="connsiteX816" fmla="*/ 4026464 w 6187971"/>
                      <a:gd name="connsiteY816" fmla="*/ 5382030 h 5955635"/>
                      <a:gd name="connsiteX817" fmla="*/ 4129751 w 6187971"/>
                      <a:gd name="connsiteY817" fmla="*/ 5336416 h 5955635"/>
                      <a:gd name="connsiteX818" fmla="*/ 4167400 w 6187971"/>
                      <a:gd name="connsiteY818" fmla="*/ 5314243 h 5955635"/>
                      <a:gd name="connsiteX819" fmla="*/ 4181875 w 6187971"/>
                      <a:gd name="connsiteY819" fmla="*/ 5315860 h 5955635"/>
                      <a:gd name="connsiteX820" fmla="*/ 4197004 w 6187971"/>
                      <a:gd name="connsiteY820" fmla="*/ 5298499 h 5955635"/>
                      <a:gd name="connsiteX821" fmla="*/ 4232075 w 6187971"/>
                      <a:gd name="connsiteY821" fmla="*/ 5286297 h 5955635"/>
                      <a:gd name="connsiteX822" fmla="*/ 4350491 w 6187971"/>
                      <a:gd name="connsiteY822" fmla="*/ 5223321 h 5955635"/>
                      <a:gd name="connsiteX823" fmla="*/ 4370125 w 6187971"/>
                      <a:gd name="connsiteY823" fmla="*/ 5204997 h 5955635"/>
                      <a:gd name="connsiteX824" fmla="*/ 4490158 w 6187971"/>
                      <a:gd name="connsiteY824" fmla="*/ 5127546 h 5955635"/>
                      <a:gd name="connsiteX825" fmla="*/ 4596679 w 6187971"/>
                      <a:gd name="connsiteY825" fmla="*/ 5052983 h 5955635"/>
                      <a:gd name="connsiteX826" fmla="*/ 4603762 w 6187971"/>
                      <a:gd name="connsiteY826" fmla="*/ 5042050 h 5955635"/>
                      <a:gd name="connsiteX827" fmla="*/ 4604725 w 6187971"/>
                      <a:gd name="connsiteY827" fmla="*/ 5046554 h 5955635"/>
                      <a:gd name="connsiteX828" fmla="*/ 4652038 w 6187971"/>
                      <a:gd name="connsiteY828" fmla="*/ 5003479 h 5955635"/>
                      <a:gd name="connsiteX829" fmla="*/ 4681642 w 6187971"/>
                      <a:gd name="connsiteY829" fmla="*/ 4987735 h 5955635"/>
                      <a:gd name="connsiteX830" fmla="*/ 4675213 w 6187971"/>
                      <a:gd name="connsiteY830" fmla="*/ 4979689 h 5955635"/>
                      <a:gd name="connsiteX831" fmla="*/ 4694847 w 6187971"/>
                      <a:gd name="connsiteY831" fmla="*/ 4961365 h 5955635"/>
                      <a:gd name="connsiteX832" fmla="*/ 4709321 w 6187971"/>
                      <a:gd name="connsiteY832" fmla="*/ 4962983 h 5955635"/>
                      <a:gd name="connsiteX833" fmla="*/ 4798482 w 6187971"/>
                      <a:gd name="connsiteY833" fmla="*/ 4873290 h 5955635"/>
                      <a:gd name="connsiteX834" fmla="*/ 4806527 w 6187971"/>
                      <a:gd name="connsiteY834" fmla="*/ 4866861 h 5955635"/>
                      <a:gd name="connsiteX835" fmla="*/ 4810069 w 6187971"/>
                      <a:gd name="connsiteY835" fmla="*/ 4861394 h 5955635"/>
                      <a:gd name="connsiteX836" fmla="*/ 4805565 w 6187971"/>
                      <a:gd name="connsiteY836" fmla="*/ 4862357 h 5955635"/>
                      <a:gd name="connsiteX837" fmla="*/ 4801060 w 6187971"/>
                      <a:gd name="connsiteY837" fmla="*/ 4863319 h 5955635"/>
                      <a:gd name="connsiteX838" fmla="*/ 4898266 w 6187971"/>
                      <a:gd name="connsiteY838" fmla="*/ 4767198 h 5955635"/>
                      <a:gd name="connsiteX839" fmla="*/ 4912741 w 6187971"/>
                      <a:gd name="connsiteY839" fmla="*/ 4768815 h 5955635"/>
                      <a:gd name="connsiteX840" fmla="*/ 5052449 w 6187971"/>
                      <a:gd name="connsiteY840" fmla="*/ 4607097 h 5955635"/>
                      <a:gd name="connsiteX841" fmla="*/ 5184765 w 6187971"/>
                      <a:gd name="connsiteY841" fmla="*/ 4432830 h 5955635"/>
                      <a:gd name="connsiteX842" fmla="*/ 5143881 w 6187971"/>
                      <a:gd name="connsiteY842" fmla="*/ 4483951 h 5955635"/>
                      <a:gd name="connsiteX843" fmla="*/ 5131330 w 6187971"/>
                      <a:gd name="connsiteY843" fmla="*/ 4491343 h 5955635"/>
                      <a:gd name="connsiteX844" fmla="*/ 5037974 w 6187971"/>
                      <a:gd name="connsiteY844" fmla="*/ 4605480 h 5955635"/>
                      <a:gd name="connsiteX845" fmla="*/ 4920480 w 6187971"/>
                      <a:gd name="connsiteY845" fmla="*/ 4738904 h 5955635"/>
                      <a:gd name="connsiteX846" fmla="*/ 4903425 w 6187971"/>
                      <a:gd name="connsiteY846" fmla="*/ 4747257 h 5955635"/>
                      <a:gd name="connsiteX847" fmla="*/ 4838404 w 6187971"/>
                      <a:gd name="connsiteY847" fmla="*/ 4817664 h 5955635"/>
                      <a:gd name="connsiteX848" fmla="*/ 4829395 w 6187971"/>
                      <a:gd name="connsiteY848" fmla="*/ 4819589 h 5955635"/>
                      <a:gd name="connsiteX849" fmla="*/ 4831320 w 6187971"/>
                      <a:gd name="connsiteY849" fmla="*/ 4828597 h 5955635"/>
                      <a:gd name="connsiteX850" fmla="*/ 4739274 w 6187971"/>
                      <a:gd name="connsiteY850" fmla="*/ 4904777 h 5955635"/>
                      <a:gd name="connsiteX851" fmla="*/ 4750861 w 6187971"/>
                      <a:gd name="connsiteY851" fmla="*/ 4892883 h 5955635"/>
                      <a:gd name="connsiteX852" fmla="*/ 4781119 w 6187971"/>
                      <a:gd name="connsiteY852" fmla="*/ 4858161 h 5955635"/>
                      <a:gd name="connsiteX853" fmla="*/ 4838096 w 6187971"/>
                      <a:gd name="connsiteY853" fmla="*/ 4794182 h 5955635"/>
                      <a:gd name="connsiteX854" fmla="*/ 4846142 w 6187971"/>
                      <a:gd name="connsiteY854" fmla="*/ 4787753 h 5955635"/>
                      <a:gd name="connsiteX855" fmla="*/ 4855150 w 6187971"/>
                      <a:gd name="connsiteY855" fmla="*/ 4785829 h 5955635"/>
                      <a:gd name="connsiteX856" fmla="*/ 4872859 w 6187971"/>
                      <a:gd name="connsiteY856" fmla="*/ 4758497 h 5955635"/>
                      <a:gd name="connsiteX857" fmla="*/ 4899577 w 6187971"/>
                      <a:gd name="connsiteY857" fmla="*/ 4729241 h 5955635"/>
                      <a:gd name="connsiteX858" fmla="*/ 4951393 w 6187971"/>
                      <a:gd name="connsiteY858" fmla="*/ 4685203 h 5955635"/>
                      <a:gd name="connsiteX859" fmla="*/ 4950431 w 6187971"/>
                      <a:gd name="connsiteY859" fmla="*/ 4680699 h 5955635"/>
                      <a:gd name="connsiteX860" fmla="*/ 4965561 w 6187971"/>
                      <a:gd name="connsiteY860" fmla="*/ 4663338 h 5955635"/>
                      <a:gd name="connsiteX861" fmla="*/ 4969103 w 6187971"/>
                      <a:gd name="connsiteY861" fmla="*/ 4657871 h 5955635"/>
                      <a:gd name="connsiteX862" fmla="*/ 4999362 w 6187971"/>
                      <a:gd name="connsiteY862" fmla="*/ 4623149 h 5955635"/>
                      <a:gd name="connsiteX863" fmla="*/ 5014491 w 6187971"/>
                      <a:gd name="connsiteY863" fmla="*/ 4605787 h 5955635"/>
                      <a:gd name="connsiteX864" fmla="*/ 5059879 w 6187971"/>
                      <a:gd name="connsiteY864" fmla="*/ 4553704 h 5955635"/>
                      <a:gd name="connsiteX865" fmla="*/ 5078551 w 6187971"/>
                      <a:gd name="connsiteY865" fmla="*/ 4530876 h 5955635"/>
                      <a:gd name="connsiteX866" fmla="*/ 5083055 w 6187971"/>
                      <a:gd name="connsiteY866" fmla="*/ 4529914 h 5955635"/>
                      <a:gd name="connsiteX867" fmla="*/ 5086597 w 6187971"/>
                      <a:gd name="connsiteY867" fmla="*/ 4524447 h 5955635"/>
                      <a:gd name="connsiteX868" fmla="*/ 5085635 w 6187971"/>
                      <a:gd name="connsiteY868" fmla="*/ 4519944 h 5955635"/>
                      <a:gd name="connsiteX869" fmla="*/ 5090139 w 6187971"/>
                      <a:gd name="connsiteY869" fmla="*/ 4518982 h 5955635"/>
                      <a:gd name="connsiteX870" fmla="*/ 5159358 w 6187971"/>
                      <a:gd name="connsiteY870" fmla="*/ 4424129 h 5955635"/>
                      <a:gd name="connsiteX871" fmla="*/ 5167403 w 6187971"/>
                      <a:gd name="connsiteY871" fmla="*/ 4417701 h 5955635"/>
                      <a:gd name="connsiteX872" fmla="*/ 5171907 w 6187971"/>
                      <a:gd name="connsiteY872" fmla="*/ 4416738 h 5955635"/>
                      <a:gd name="connsiteX873" fmla="*/ 5175450 w 6187971"/>
                      <a:gd name="connsiteY873" fmla="*/ 4411272 h 5955635"/>
                      <a:gd name="connsiteX874" fmla="*/ 5174487 w 6187971"/>
                      <a:gd name="connsiteY874" fmla="*/ 4406768 h 5955635"/>
                      <a:gd name="connsiteX875" fmla="*/ 5198318 w 6187971"/>
                      <a:gd name="connsiteY875" fmla="*/ 4363999 h 5955635"/>
                      <a:gd name="connsiteX876" fmla="*/ 5201860 w 6187971"/>
                      <a:gd name="connsiteY876" fmla="*/ 4358534 h 5955635"/>
                      <a:gd name="connsiteX877" fmla="*/ 5204439 w 6187971"/>
                      <a:gd name="connsiteY877" fmla="*/ 4348563 h 5955635"/>
                      <a:gd name="connsiteX878" fmla="*/ 5195619 w 6187971"/>
                      <a:gd name="connsiteY878" fmla="*/ 4350447 h 5955635"/>
                      <a:gd name="connsiteX879" fmla="*/ 5203077 w 6187971"/>
                      <a:gd name="connsiteY879" fmla="*/ 4339435 h 5955635"/>
                      <a:gd name="connsiteX880" fmla="*/ 5204128 w 6187971"/>
                      <a:gd name="connsiteY880" fmla="*/ 4325131 h 5955635"/>
                      <a:gd name="connsiteX881" fmla="*/ 5204204 w 6187971"/>
                      <a:gd name="connsiteY881" fmla="*/ 4325020 h 5955635"/>
                      <a:gd name="connsiteX882" fmla="*/ 5218092 w 6187971"/>
                      <a:gd name="connsiteY882" fmla="*/ 4313267 h 5955635"/>
                      <a:gd name="connsiteX883" fmla="*/ 5229887 w 6187971"/>
                      <a:gd name="connsiteY883" fmla="*/ 4291321 h 5955635"/>
                      <a:gd name="connsiteX884" fmla="*/ 5234391 w 6187971"/>
                      <a:gd name="connsiteY884" fmla="*/ 4290358 h 5955635"/>
                      <a:gd name="connsiteX885" fmla="*/ 5233429 w 6187971"/>
                      <a:gd name="connsiteY885" fmla="*/ 4285854 h 5955635"/>
                      <a:gd name="connsiteX886" fmla="*/ 5232466 w 6187971"/>
                      <a:gd name="connsiteY886" fmla="*/ 4281350 h 5955635"/>
                      <a:gd name="connsiteX887" fmla="*/ 5245016 w 6187971"/>
                      <a:gd name="connsiteY887" fmla="*/ 4273959 h 5955635"/>
                      <a:gd name="connsiteX888" fmla="*/ 5241474 w 6187971"/>
                      <a:gd name="connsiteY888" fmla="*/ 4279425 h 5955635"/>
                      <a:gd name="connsiteX889" fmla="*/ 5238895 w 6187971"/>
                      <a:gd name="connsiteY889" fmla="*/ 4289396 h 5955635"/>
                      <a:gd name="connsiteX890" fmla="*/ 5246941 w 6187971"/>
                      <a:gd name="connsiteY890" fmla="*/ 4282967 h 5955635"/>
                      <a:gd name="connsiteX891" fmla="*/ 5251445 w 6187971"/>
                      <a:gd name="connsiteY891" fmla="*/ 4282005 h 5955635"/>
                      <a:gd name="connsiteX892" fmla="*/ 5238240 w 6187971"/>
                      <a:gd name="connsiteY892" fmla="*/ 4308374 h 5955635"/>
                      <a:gd name="connsiteX893" fmla="*/ 5347073 w 6187971"/>
                      <a:gd name="connsiteY893" fmla="*/ 4134414 h 5955635"/>
                      <a:gd name="connsiteX894" fmla="*/ 5356737 w 6187971"/>
                      <a:gd name="connsiteY894" fmla="*/ 4113510 h 5955635"/>
                      <a:gd name="connsiteX895" fmla="*/ 5360278 w 6187971"/>
                      <a:gd name="connsiteY895" fmla="*/ 4108045 h 5955635"/>
                      <a:gd name="connsiteX896" fmla="*/ 5440163 w 6187971"/>
                      <a:gd name="connsiteY896" fmla="*/ 3930850 h 5955635"/>
                      <a:gd name="connsiteX897" fmla="*/ 5447247 w 6187971"/>
                      <a:gd name="connsiteY897" fmla="*/ 3919918 h 5955635"/>
                      <a:gd name="connsiteX898" fmla="*/ 5441125 w 6187971"/>
                      <a:gd name="connsiteY898" fmla="*/ 3935354 h 5955635"/>
                      <a:gd name="connsiteX899" fmla="*/ 5443050 w 6187971"/>
                      <a:gd name="connsiteY899" fmla="*/ 3944362 h 5955635"/>
                      <a:gd name="connsiteX900" fmla="*/ 5437891 w 6187971"/>
                      <a:gd name="connsiteY900" fmla="*/ 3964303 h 5955635"/>
                      <a:gd name="connsiteX901" fmla="*/ 5434349 w 6187971"/>
                      <a:gd name="connsiteY901" fmla="*/ 3969770 h 5955635"/>
                      <a:gd name="connsiteX902" fmla="*/ 5435311 w 6187971"/>
                      <a:gd name="connsiteY902" fmla="*/ 3974273 h 5955635"/>
                      <a:gd name="connsiteX903" fmla="*/ 5425955 w 6187971"/>
                      <a:gd name="connsiteY903" fmla="*/ 4018659 h 5955635"/>
                      <a:gd name="connsiteX904" fmla="*/ 5428535 w 6187971"/>
                      <a:gd name="connsiteY904" fmla="*/ 4008688 h 5955635"/>
                      <a:gd name="connsiteX905" fmla="*/ 5430460 w 6187971"/>
                      <a:gd name="connsiteY905" fmla="*/ 4017697 h 5955635"/>
                      <a:gd name="connsiteX906" fmla="*/ 5438505 w 6187971"/>
                      <a:gd name="connsiteY906" fmla="*/ 4011268 h 5955635"/>
                      <a:gd name="connsiteX907" fmla="*/ 5439468 w 6187971"/>
                      <a:gd name="connsiteY907" fmla="*/ 4015773 h 5955635"/>
                      <a:gd name="connsiteX908" fmla="*/ 5435926 w 6187971"/>
                      <a:gd name="connsiteY908" fmla="*/ 4021238 h 5955635"/>
                      <a:gd name="connsiteX909" fmla="*/ 5436889 w 6187971"/>
                      <a:gd name="connsiteY909" fmla="*/ 4025742 h 5955635"/>
                      <a:gd name="connsiteX910" fmla="*/ 5429150 w 6187971"/>
                      <a:gd name="connsiteY910" fmla="*/ 4055653 h 5955635"/>
                      <a:gd name="connsiteX911" fmla="*/ 5430112 w 6187971"/>
                      <a:gd name="connsiteY911" fmla="*/ 4060158 h 5955635"/>
                      <a:gd name="connsiteX912" fmla="*/ 5433654 w 6187971"/>
                      <a:gd name="connsiteY912" fmla="*/ 4054691 h 5955635"/>
                      <a:gd name="connsiteX913" fmla="*/ 5438158 w 6187971"/>
                      <a:gd name="connsiteY913" fmla="*/ 4053729 h 5955635"/>
                      <a:gd name="connsiteX914" fmla="*/ 5410438 w 6187971"/>
                      <a:gd name="connsiteY914" fmla="*/ 4144425 h 5955635"/>
                      <a:gd name="connsiteX915" fmla="*/ 5377252 w 6187971"/>
                      <a:gd name="connsiteY915" fmla="*/ 4231578 h 5955635"/>
                      <a:gd name="connsiteX916" fmla="*/ 5378214 w 6187971"/>
                      <a:gd name="connsiteY916" fmla="*/ 4236082 h 5955635"/>
                      <a:gd name="connsiteX917" fmla="*/ 5373710 w 6187971"/>
                      <a:gd name="connsiteY917" fmla="*/ 4237045 h 5955635"/>
                      <a:gd name="connsiteX918" fmla="*/ 5374672 w 6187971"/>
                      <a:gd name="connsiteY918" fmla="*/ 4241549 h 5955635"/>
                      <a:gd name="connsiteX919" fmla="*/ 5371130 w 6187971"/>
                      <a:gd name="connsiteY919" fmla="*/ 4247016 h 5955635"/>
                      <a:gd name="connsiteX920" fmla="*/ 5365009 w 6187971"/>
                      <a:gd name="connsiteY920" fmla="*/ 4262452 h 5955635"/>
                      <a:gd name="connsiteX921" fmla="*/ 5366934 w 6187971"/>
                      <a:gd name="connsiteY921" fmla="*/ 4271460 h 5955635"/>
                      <a:gd name="connsiteX922" fmla="*/ 5372092 w 6187971"/>
                      <a:gd name="connsiteY922" fmla="*/ 4251519 h 5955635"/>
                      <a:gd name="connsiteX923" fmla="*/ 5376597 w 6187971"/>
                      <a:gd name="connsiteY923" fmla="*/ 4250557 h 5955635"/>
                      <a:gd name="connsiteX924" fmla="*/ 5377559 w 6187971"/>
                      <a:gd name="connsiteY924" fmla="*/ 4255061 h 5955635"/>
                      <a:gd name="connsiteX925" fmla="*/ 5381101 w 6187971"/>
                      <a:gd name="connsiteY925" fmla="*/ 4249594 h 5955635"/>
                      <a:gd name="connsiteX926" fmla="*/ 5380139 w 6187971"/>
                      <a:gd name="connsiteY926" fmla="*/ 4245091 h 5955635"/>
                      <a:gd name="connsiteX927" fmla="*/ 5383681 w 6187971"/>
                      <a:gd name="connsiteY927" fmla="*/ 4239624 h 5955635"/>
                      <a:gd name="connsiteX928" fmla="*/ 5389802 w 6187971"/>
                      <a:gd name="connsiteY928" fmla="*/ 4224188 h 5955635"/>
                      <a:gd name="connsiteX929" fmla="*/ 5387877 w 6187971"/>
                      <a:gd name="connsiteY929" fmla="*/ 4215179 h 5955635"/>
                      <a:gd name="connsiteX930" fmla="*/ 5396885 w 6187971"/>
                      <a:gd name="connsiteY930" fmla="*/ 4213255 h 5955635"/>
                      <a:gd name="connsiteX931" fmla="*/ 5403662 w 6187971"/>
                      <a:gd name="connsiteY931" fmla="*/ 4178840 h 5955635"/>
                      <a:gd name="connsiteX932" fmla="*/ 5428147 w 6187971"/>
                      <a:gd name="connsiteY932" fmla="*/ 4117093 h 5955635"/>
                      <a:gd name="connsiteX933" fmla="*/ 5423643 w 6187971"/>
                      <a:gd name="connsiteY933" fmla="*/ 4118055 h 5955635"/>
                      <a:gd name="connsiteX934" fmla="*/ 5430726 w 6187971"/>
                      <a:gd name="connsiteY934" fmla="*/ 4107123 h 5955635"/>
                      <a:gd name="connsiteX935" fmla="*/ 5428802 w 6187971"/>
                      <a:gd name="connsiteY935" fmla="*/ 4098114 h 5955635"/>
                      <a:gd name="connsiteX936" fmla="*/ 5433306 w 6187971"/>
                      <a:gd name="connsiteY936" fmla="*/ 4097152 h 5955635"/>
                      <a:gd name="connsiteX937" fmla="*/ 5440389 w 6187971"/>
                      <a:gd name="connsiteY937" fmla="*/ 4086220 h 5955635"/>
                      <a:gd name="connsiteX938" fmla="*/ 5458446 w 6187971"/>
                      <a:gd name="connsiteY938" fmla="*/ 4016427 h 5955635"/>
                      <a:gd name="connsiteX939" fmla="*/ 5449438 w 6187971"/>
                      <a:gd name="connsiteY939" fmla="*/ 4018351 h 5955635"/>
                      <a:gd name="connsiteX940" fmla="*/ 5482318 w 6187971"/>
                      <a:gd name="connsiteY940" fmla="*/ 3907715 h 5955635"/>
                      <a:gd name="connsiteX941" fmla="*/ 5505533 w 6187971"/>
                      <a:gd name="connsiteY941" fmla="*/ 3817982 h 5955635"/>
                      <a:gd name="connsiteX942" fmla="*/ 5510038 w 6187971"/>
                      <a:gd name="connsiteY942" fmla="*/ 3817020 h 5955635"/>
                      <a:gd name="connsiteX943" fmla="*/ 5525514 w 6187971"/>
                      <a:gd name="connsiteY943" fmla="*/ 3757197 h 5955635"/>
                      <a:gd name="connsiteX944" fmla="*/ 5528401 w 6187971"/>
                      <a:gd name="connsiteY944" fmla="*/ 3770709 h 5955635"/>
                      <a:gd name="connsiteX945" fmla="*/ 5520048 w 6187971"/>
                      <a:gd name="connsiteY945" fmla="*/ 3753656 h 5955635"/>
                      <a:gd name="connsiteX946" fmla="*/ 5543571 w 6187971"/>
                      <a:gd name="connsiteY946" fmla="*/ 3687405 h 5955635"/>
                      <a:gd name="connsiteX947" fmla="*/ 5547113 w 6187971"/>
                      <a:gd name="connsiteY947" fmla="*/ 3681939 h 5955635"/>
                      <a:gd name="connsiteX948" fmla="*/ 5546151 w 6187971"/>
                      <a:gd name="connsiteY948" fmla="*/ 3677434 h 5955635"/>
                      <a:gd name="connsiteX949" fmla="*/ 5541647 w 6187971"/>
                      <a:gd name="connsiteY949" fmla="*/ 3678397 h 5955635"/>
                      <a:gd name="connsiteX950" fmla="*/ 5544226 w 6187971"/>
                      <a:gd name="connsiteY950" fmla="*/ 3668427 h 5955635"/>
                      <a:gd name="connsiteX951" fmla="*/ 5545189 w 6187971"/>
                      <a:gd name="connsiteY951" fmla="*/ 3672930 h 5955635"/>
                      <a:gd name="connsiteX952" fmla="*/ 5549693 w 6187971"/>
                      <a:gd name="connsiteY952" fmla="*/ 3671968 h 5955635"/>
                      <a:gd name="connsiteX953" fmla="*/ 5547768 w 6187971"/>
                      <a:gd name="connsiteY953" fmla="*/ 3662960 h 5955635"/>
                      <a:gd name="connsiteX954" fmla="*/ 5551310 w 6187971"/>
                      <a:gd name="connsiteY954" fmla="*/ 3657493 h 5955635"/>
                      <a:gd name="connsiteX955" fmla="*/ 5548423 w 6187971"/>
                      <a:gd name="connsiteY955" fmla="*/ 3643981 h 5955635"/>
                      <a:gd name="connsiteX956" fmla="*/ 5551003 w 6187971"/>
                      <a:gd name="connsiteY956" fmla="*/ 3634011 h 5955635"/>
                      <a:gd name="connsiteX957" fmla="*/ 5547461 w 6187971"/>
                      <a:gd name="connsiteY957" fmla="*/ 3639478 h 5955635"/>
                      <a:gd name="connsiteX958" fmla="*/ 5543919 w 6187971"/>
                      <a:gd name="connsiteY958" fmla="*/ 3644943 h 5955635"/>
                      <a:gd name="connsiteX959" fmla="*/ 5541995 w 6187971"/>
                      <a:gd name="connsiteY959" fmla="*/ 3635936 h 5955635"/>
                      <a:gd name="connsiteX960" fmla="*/ 5549733 w 6187971"/>
                      <a:gd name="connsiteY960" fmla="*/ 3606025 h 5955635"/>
                      <a:gd name="connsiteX961" fmla="*/ 5561668 w 6187971"/>
                      <a:gd name="connsiteY961" fmla="*/ 3551669 h 5955635"/>
                      <a:gd name="connsiteX962" fmla="*/ 5565210 w 6187971"/>
                      <a:gd name="connsiteY962" fmla="*/ 3546202 h 5955635"/>
                      <a:gd name="connsiteX963" fmla="*/ 5564248 w 6187971"/>
                      <a:gd name="connsiteY963" fmla="*/ 3541699 h 5955635"/>
                      <a:gd name="connsiteX964" fmla="*/ 5568445 w 6187971"/>
                      <a:gd name="connsiteY964" fmla="*/ 3517253 h 5955635"/>
                      <a:gd name="connsiteX965" fmla="*/ 5569100 w 6187971"/>
                      <a:gd name="connsiteY965" fmla="*/ 3498276 h 5955635"/>
                      <a:gd name="connsiteX966" fmla="*/ 5580380 w 6187971"/>
                      <a:gd name="connsiteY966" fmla="*/ 3462898 h 5955635"/>
                      <a:gd name="connsiteX967" fmla="*/ 5584885 w 6187971"/>
                      <a:gd name="connsiteY967" fmla="*/ 3461936 h 5955635"/>
                      <a:gd name="connsiteX968" fmla="*/ 5582960 w 6187971"/>
                      <a:gd name="connsiteY968" fmla="*/ 3452927 h 5955635"/>
                      <a:gd name="connsiteX969" fmla="*/ 5581998 w 6187971"/>
                      <a:gd name="connsiteY969" fmla="*/ 3448424 h 5955635"/>
                      <a:gd name="connsiteX970" fmla="*/ 5578456 w 6187971"/>
                      <a:gd name="connsiteY970" fmla="*/ 3453889 h 5955635"/>
                      <a:gd name="connsiteX971" fmla="*/ 5585232 w 6187971"/>
                      <a:gd name="connsiteY971" fmla="*/ 3419474 h 5955635"/>
                      <a:gd name="connsiteX972" fmla="*/ 5588774 w 6187971"/>
                      <a:gd name="connsiteY972" fmla="*/ 3414008 h 5955635"/>
                      <a:gd name="connsiteX973" fmla="*/ 5587812 w 6187971"/>
                      <a:gd name="connsiteY973" fmla="*/ 3409504 h 5955635"/>
                      <a:gd name="connsiteX974" fmla="*/ 5590084 w 6187971"/>
                      <a:gd name="connsiteY974" fmla="*/ 3376051 h 5955635"/>
                      <a:gd name="connsiteX975" fmla="*/ 5591047 w 6187971"/>
                      <a:gd name="connsiteY975" fmla="*/ 3380555 h 5955635"/>
                      <a:gd name="connsiteX976" fmla="*/ 5593934 w 6187971"/>
                      <a:gd name="connsiteY976" fmla="*/ 3394067 h 5955635"/>
                      <a:gd name="connsiteX977" fmla="*/ 5596512 w 6187971"/>
                      <a:gd name="connsiteY977" fmla="*/ 3384097 h 5955635"/>
                      <a:gd name="connsiteX978" fmla="*/ 5600054 w 6187971"/>
                      <a:gd name="connsiteY978" fmla="*/ 3378631 h 5955635"/>
                      <a:gd name="connsiteX979" fmla="*/ 5599399 w 6187971"/>
                      <a:gd name="connsiteY979" fmla="*/ 3397610 h 5955635"/>
                      <a:gd name="connsiteX980" fmla="*/ 5609370 w 6187971"/>
                      <a:gd name="connsiteY980" fmla="*/ 3400188 h 5955635"/>
                      <a:gd name="connsiteX981" fmla="*/ 5616146 w 6187971"/>
                      <a:gd name="connsiteY981" fmla="*/ 3365773 h 5955635"/>
                      <a:gd name="connsiteX982" fmla="*/ 5619688 w 6187971"/>
                      <a:gd name="connsiteY982" fmla="*/ 3360307 h 5955635"/>
                      <a:gd name="connsiteX983" fmla="*/ 5618726 w 6187971"/>
                      <a:gd name="connsiteY983" fmla="*/ 3355803 h 5955635"/>
                      <a:gd name="connsiteX984" fmla="*/ 5617764 w 6187971"/>
                      <a:gd name="connsiteY984" fmla="*/ 3351299 h 5955635"/>
                      <a:gd name="connsiteX985" fmla="*/ 5614222 w 6187971"/>
                      <a:gd name="connsiteY985" fmla="*/ 3356765 h 5955635"/>
                      <a:gd name="connsiteX986" fmla="*/ 5611335 w 6187971"/>
                      <a:gd name="connsiteY986" fmla="*/ 3343253 h 5955635"/>
                      <a:gd name="connsiteX987" fmla="*/ 5605868 w 6187971"/>
                      <a:gd name="connsiteY987" fmla="*/ 3339711 h 5955635"/>
                      <a:gd name="connsiteX988" fmla="*/ 5601672 w 6187971"/>
                      <a:gd name="connsiteY988" fmla="*/ 3364156 h 5955635"/>
                      <a:gd name="connsiteX989" fmla="*/ 5600710 w 6187971"/>
                      <a:gd name="connsiteY989" fmla="*/ 3359652 h 5955635"/>
                      <a:gd name="connsiteX990" fmla="*/ 5594281 w 6187971"/>
                      <a:gd name="connsiteY990" fmla="*/ 3351607 h 5955635"/>
                      <a:gd name="connsiteX991" fmla="*/ 5592057 w 6187971"/>
                      <a:gd name="connsiteY991" fmla="*/ 3360201 h 5955635"/>
                      <a:gd name="connsiteX992" fmla="*/ 5590783 w 6187971"/>
                      <a:gd name="connsiteY992" fmla="*/ 3351765 h 5955635"/>
                      <a:gd name="connsiteX993" fmla="*/ 5593974 w 6187971"/>
                      <a:gd name="connsiteY993" fmla="*/ 3328124 h 5955635"/>
                      <a:gd name="connsiteX994" fmla="*/ 5577575 w 6187971"/>
                      <a:gd name="connsiteY994" fmla="*/ 3317498 h 5955635"/>
                      <a:gd name="connsiteX995" fmla="*/ 5583041 w 6187971"/>
                      <a:gd name="connsiteY995" fmla="*/ 3321040 h 5955635"/>
                      <a:gd name="connsiteX996" fmla="*/ 5587545 w 6187971"/>
                      <a:gd name="connsiteY996" fmla="*/ 3320078 h 5955635"/>
                      <a:gd name="connsiteX997" fmla="*/ 5592049 w 6187971"/>
                      <a:gd name="connsiteY997" fmla="*/ 3319116 h 5955635"/>
                      <a:gd name="connsiteX998" fmla="*/ 5590125 w 6187971"/>
                      <a:gd name="connsiteY998" fmla="*/ 3310107 h 5955635"/>
                      <a:gd name="connsiteX999" fmla="*/ 5589163 w 6187971"/>
                      <a:gd name="connsiteY999" fmla="*/ 3305604 h 5955635"/>
                      <a:gd name="connsiteX1000" fmla="*/ 5596246 w 6187971"/>
                      <a:gd name="connsiteY1000" fmla="*/ 3294671 h 5955635"/>
                      <a:gd name="connsiteX1001" fmla="*/ 5598170 w 6187971"/>
                      <a:gd name="connsiteY1001" fmla="*/ 3303679 h 5955635"/>
                      <a:gd name="connsiteX1002" fmla="*/ 5602675 w 6187971"/>
                      <a:gd name="connsiteY1002" fmla="*/ 3302717 h 5955635"/>
                      <a:gd name="connsiteX1003" fmla="*/ 5605254 w 6187971"/>
                      <a:gd name="connsiteY1003" fmla="*/ 3292746 h 5955635"/>
                      <a:gd name="connsiteX1004" fmla="*/ 5603330 w 6187971"/>
                      <a:gd name="connsiteY1004" fmla="*/ 3283738 h 5955635"/>
                      <a:gd name="connsiteX1005" fmla="*/ 5592397 w 6187971"/>
                      <a:gd name="connsiteY1005" fmla="*/ 3276655 h 5955635"/>
                      <a:gd name="connsiteX1006" fmla="*/ 5586930 w 6187971"/>
                      <a:gd name="connsiteY1006" fmla="*/ 3273113 h 5955635"/>
                      <a:gd name="connsiteX1007" fmla="*/ 5583389 w 6187971"/>
                      <a:gd name="connsiteY1007" fmla="*/ 3278580 h 5955635"/>
                      <a:gd name="connsiteX1008" fmla="*/ 5583081 w 6187971"/>
                      <a:gd name="connsiteY1008" fmla="*/ 3255097 h 5955635"/>
                      <a:gd name="connsiteX1009" fmla="*/ 5585968 w 6187971"/>
                      <a:gd name="connsiteY1009" fmla="*/ 3268609 h 5955635"/>
                      <a:gd name="connsiteX1010" fmla="*/ 5591127 w 6187971"/>
                      <a:gd name="connsiteY1010" fmla="*/ 3248668 h 5955635"/>
                      <a:gd name="connsiteX1011" fmla="*/ 5595632 w 6187971"/>
                      <a:gd name="connsiteY1011" fmla="*/ 3247705 h 5955635"/>
                      <a:gd name="connsiteX1012" fmla="*/ 5594669 w 6187971"/>
                      <a:gd name="connsiteY1012" fmla="*/ 3243202 h 5955635"/>
                      <a:gd name="connsiteX1013" fmla="*/ 5593707 w 6187971"/>
                      <a:gd name="connsiteY1013" fmla="*/ 3238698 h 5955635"/>
                      <a:gd name="connsiteX1014" fmla="*/ 5589203 w 6187971"/>
                      <a:gd name="connsiteY1014" fmla="*/ 3239660 h 5955635"/>
                      <a:gd name="connsiteX1015" fmla="*/ 5596286 w 6187971"/>
                      <a:gd name="connsiteY1015" fmla="*/ 3228728 h 5955635"/>
                      <a:gd name="connsiteX1016" fmla="*/ 5590512 w 6187971"/>
                      <a:gd name="connsiteY1016" fmla="*/ 3201704 h 5955635"/>
                      <a:gd name="connsiteX1017" fmla="*/ 5592437 w 6187971"/>
                      <a:gd name="connsiteY1017" fmla="*/ 3210711 h 5955635"/>
                      <a:gd name="connsiteX1018" fmla="*/ 5595672 w 6187971"/>
                      <a:gd name="connsiteY1018" fmla="*/ 3181763 h 5955635"/>
                      <a:gd name="connsiteX1019" fmla="*/ 5601139 w 6187971"/>
                      <a:gd name="connsiteY1019" fmla="*/ 3185304 h 5955635"/>
                      <a:gd name="connsiteX1020" fmla="*/ 5600176 w 6187971"/>
                      <a:gd name="connsiteY1020" fmla="*/ 3180800 h 5955635"/>
                      <a:gd name="connsiteX1021" fmla="*/ 5604680 w 6187971"/>
                      <a:gd name="connsiteY1021" fmla="*/ 3179838 h 5955635"/>
                      <a:gd name="connsiteX1022" fmla="*/ 5610146 w 6187971"/>
                      <a:gd name="connsiteY1022" fmla="*/ 3183379 h 5955635"/>
                      <a:gd name="connsiteX1023" fmla="*/ 5609799 w 6187971"/>
                      <a:gd name="connsiteY1023" fmla="*/ 3225841 h 5955635"/>
                      <a:gd name="connsiteX1024" fmla="*/ 5605295 w 6187971"/>
                      <a:gd name="connsiteY1024" fmla="*/ 3226803 h 5955635"/>
                      <a:gd name="connsiteX1025" fmla="*/ 5604639 w 6187971"/>
                      <a:gd name="connsiteY1025" fmla="*/ 3245781 h 5955635"/>
                      <a:gd name="connsiteX1026" fmla="*/ 5610761 w 6187971"/>
                      <a:gd name="connsiteY1026" fmla="*/ 3230344 h 5955635"/>
                      <a:gd name="connsiteX1027" fmla="*/ 5611068 w 6187971"/>
                      <a:gd name="connsiteY1027" fmla="*/ 3253827 h 5955635"/>
                      <a:gd name="connsiteX1028" fmla="*/ 5607526 w 6187971"/>
                      <a:gd name="connsiteY1028" fmla="*/ 3259294 h 5955635"/>
                      <a:gd name="connsiteX1029" fmla="*/ 5608488 w 6187971"/>
                      <a:gd name="connsiteY1029" fmla="*/ 3263797 h 5955635"/>
                      <a:gd name="connsiteX1030" fmla="*/ 5613955 w 6187971"/>
                      <a:gd name="connsiteY1030" fmla="*/ 3267339 h 5955635"/>
                      <a:gd name="connsiteX1031" fmla="*/ 5617497 w 6187971"/>
                      <a:gd name="connsiteY1031" fmla="*/ 3261873 h 5955635"/>
                      <a:gd name="connsiteX1032" fmla="*/ 5620076 w 6187971"/>
                      <a:gd name="connsiteY1032" fmla="*/ 3251903 h 5955635"/>
                      <a:gd name="connsiteX1033" fmla="*/ 5619114 w 6187971"/>
                      <a:gd name="connsiteY1033" fmla="*/ 3247399 h 5955635"/>
                      <a:gd name="connsiteX1034" fmla="*/ 5614610 w 6187971"/>
                      <a:gd name="connsiteY1034" fmla="*/ 3248361 h 5955635"/>
                      <a:gd name="connsiteX1035" fmla="*/ 5614651 w 6187971"/>
                      <a:gd name="connsiteY1035" fmla="*/ 3182417 h 5955635"/>
                      <a:gd name="connsiteX1036" fmla="*/ 5618192 w 6187971"/>
                      <a:gd name="connsiteY1036" fmla="*/ 3176951 h 5955635"/>
                      <a:gd name="connsiteX1037" fmla="*/ 5617229 w 6187971"/>
                      <a:gd name="connsiteY1037" fmla="*/ 3172447 h 5955635"/>
                      <a:gd name="connsiteX1038" fmla="*/ 5616267 w 6187971"/>
                      <a:gd name="connsiteY1038" fmla="*/ 3167943 h 5955635"/>
                      <a:gd name="connsiteX1039" fmla="*/ 5619502 w 6187971"/>
                      <a:gd name="connsiteY1039" fmla="*/ 3138994 h 5955635"/>
                      <a:gd name="connsiteX1040" fmla="*/ 5614998 w 6187971"/>
                      <a:gd name="connsiteY1040" fmla="*/ 3139956 h 5955635"/>
                      <a:gd name="connsiteX1041" fmla="*/ 5618540 w 6187971"/>
                      <a:gd name="connsiteY1041" fmla="*/ 3134491 h 5955635"/>
                      <a:gd name="connsiteX1042" fmla="*/ 5621120 w 6187971"/>
                      <a:gd name="connsiteY1042" fmla="*/ 3124519 h 5955635"/>
                      <a:gd name="connsiteX1043" fmla="*/ 5615653 w 6187971"/>
                      <a:gd name="connsiteY1043" fmla="*/ 3120977 h 5955635"/>
                      <a:gd name="connsiteX1044" fmla="*/ 5607995 w 6187971"/>
                      <a:gd name="connsiteY1044" fmla="*/ 3019002 h 5955635"/>
                      <a:gd name="connsiteX1045" fmla="*/ 5610575 w 6187971"/>
                      <a:gd name="connsiteY1045" fmla="*/ 3009032 h 5955635"/>
                      <a:gd name="connsiteX1046" fmla="*/ 5609613 w 6187971"/>
                      <a:gd name="connsiteY1046" fmla="*/ 3004527 h 5955635"/>
                      <a:gd name="connsiteX1047" fmla="*/ 5605109 w 6187971"/>
                      <a:gd name="connsiteY1047" fmla="*/ 3005490 h 5955635"/>
                      <a:gd name="connsiteX1048" fmla="*/ 5608343 w 6187971"/>
                      <a:gd name="connsiteY1048" fmla="*/ 2976541 h 5955635"/>
                      <a:gd name="connsiteX1049" fmla="*/ 5607380 w 6187971"/>
                      <a:gd name="connsiteY1049" fmla="*/ 2972037 h 5955635"/>
                      <a:gd name="connsiteX1050" fmla="*/ 5605456 w 6187971"/>
                      <a:gd name="connsiteY1050" fmla="*/ 2963029 h 5955635"/>
                      <a:gd name="connsiteX1051" fmla="*/ 5604494 w 6187971"/>
                      <a:gd name="connsiteY1051" fmla="*/ 2958525 h 5955635"/>
                      <a:gd name="connsiteX1052" fmla="*/ 5608036 w 6187971"/>
                      <a:gd name="connsiteY1052" fmla="*/ 2953059 h 5955635"/>
                      <a:gd name="connsiteX1053" fmla="*/ 5607073 w 6187971"/>
                      <a:gd name="connsiteY1053" fmla="*/ 2948555 h 5955635"/>
                      <a:gd name="connsiteX1054" fmla="*/ 5601300 w 6187971"/>
                      <a:gd name="connsiteY1054" fmla="*/ 2921531 h 5955635"/>
                      <a:gd name="connsiteX1055" fmla="*/ 5600338 w 6187971"/>
                      <a:gd name="connsiteY1055" fmla="*/ 2917026 h 5955635"/>
                      <a:gd name="connsiteX1056" fmla="*/ 5598413 w 6187971"/>
                      <a:gd name="connsiteY1056" fmla="*/ 2908019 h 5955635"/>
                      <a:gd name="connsiteX1057" fmla="*/ 5597451 w 6187971"/>
                      <a:gd name="connsiteY1057" fmla="*/ 2903514 h 5955635"/>
                      <a:gd name="connsiteX1058" fmla="*/ 5590715 w 6187971"/>
                      <a:gd name="connsiteY1058" fmla="*/ 2871986 h 5955635"/>
                      <a:gd name="connsiteX1059" fmla="*/ 5595874 w 6187971"/>
                      <a:gd name="connsiteY1059" fmla="*/ 2852045 h 5955635"/>
                      <a:gd name="connsiteX1060" fmla="*/ 5599416 w 6187971"/>
                      <a:gd name="connsiteY1060" fmla="*/ 2846579 h 5955635"/>
                      <a:gd name="connsiteX1061" fmla="*/ 5598453 w 6187971"/>
                      <a:gd name="connsiteY1061" fmla="*/ 2842075 h 5955635"/>
                      <a:gd name="connsiteX1062" fmla="*/ 5593950 w 6187971"/>
                      <a:gd name="connsiteY1062" fmla="*/ 2843037 h 5955635"/>
                      <a:gd name="connsiteX1063" fmla="*/ 5594912 w 6187971"/>
                      <a:gd name="connsiteY1063" fmla="*/ 2847541 h 5955635"/>
                      <a:gd name="connsiteX1064" fmla="*/ 5586559 w 6187971"/>
                      <a:gd name="connsiteY1064" fmla="*/ 2830487 h 5955635"/>
                      <a:gd name="connsiteX1065" fmla="*/ 5595567 w 6187971"/>
                      <a:gd name="connsiteY1065" fmla="*/ 2828563 h 5955635"/>
                      <a:gd name="connsiteX1066" fmla="*/ 5600701 w 6187971"/>
                      <a:gd name="connsiteY1066" fmla="*/ 2831889 h 5955635"/>
                      <a:gd name="connsiteX1067" fmla="*/ 5604441 w 6187971"/>
                      <a:gd name="connsiteY1067" fmla="*/ 2857353 h 5955635"/>
                      <a:gd name="connsiteX1068" fmla="*/ 5620278 w 6187971"/>
                      <a:gd name="connsiteY1068" fmla="*/ 2922185 h 5955635"/>
                      <a:gd name="connsiteX1069" fmla="*/ 5616736 w 6187971"/>
                      <a:gd name="connsiteY1069" fmla="*/ 2927652 h 5955635"/>
                      <a:gd name="connsiteX1070" fmla="*/ 5617699 w 6187971"/>
                      <a:gd name="connsiteY1070" fmla="*/ 2932156 h 5955635"/>
                      <a:gd name="connsiteX1071" fmla="*/ 5627014 w 6187971"/>
                      <a:gd name="connsiteY1071" fmla="*/ 2953713 h 5955635"/>
                      <a:gd name="connsiteX1072" fmla="*/ 5623165 w 6187971"/>
                      <a:gd name="connsiteY1072" fmla="*/ 2935697 h 5955635"/>
                      <a:gd name="connsiteX1073" fmla="*/ 5628632 w 6187971"/>
                      <a:gd name="connsiteY1073" fmla="*/ 2939239 h 5955635"/>
                      <a:gd name="connsiteX1074" fmla="*/ 5627670 w 6187971"/>
                      <a:gd name="connsiteY1074" fmla="*/ 2934735 h 5955635"/>
                      <a:gd name="connsiteX1075" fmla="*/ 5626707 w 6187971"/>
                      <a:gd name="connsiteY1075" fmla="*/ 2930231 h 5955635"/>
                      <a:gd name="connsiteX1076" fmla="*/ 5625745 w 6187971"/>
                      <a:gd name="connsiteY1076" fmla="*/ 2925727 h 5955635"/>
                      <a:gd name="connsiteX1077" fmla="*/ 5638642 w 6187971"/>
                      <a:gd name="connsiteY1077" fmla="*/ 2875875 h 5955635"/>
                      <a:gd name="connsiteX1078" fmla="*/ 5658009 w 6187971"/>
                      <a:gd name="connsiteY1078" fmla="*/ 2768126 h 5955635"/>
                      <a:gd name="connsiteX1079" fmla="*/ 5661551 w 6187971"/>
                      <a:gd name="connsiteY1079" fmla="*/ 2762659 h 5955635"/>
                      <a:gd name="connsiteX1080" fmla="*/ 5665093 w 6187971"/>
                      <a:gd name="connsiteY1080" fmla="*/ 2757194 h 5955635"/>
                      <a:gd name="connsiteX1081" fmla="*/ 5670559 w 6187971"/>
                      <a:gd name="connsiteY1081" fmla="*/ 2760735 h 5955635"/>
                      <a:gd name="connsiteX1082" fmla="*/ 5667672 w 6187971"/>
                      <a:gd name="connsiteY1082" fmla="*/ 2747222 h 5955635"/>
                      <a:gd name="connsiteX1083" fmla="*/ 5667406 w 6187971"/>
                      <a:gd name="connsiteY1083" fmla="*/ 2657797 h 5955635"/>
                      <a:gd name="connsiteX1084" fmla="*/ 5673834 w 6187971"/>
                      <a:gd name="connsiteY1084" fmla="*/ 2665842 h 5955635"/>
                      <a:gd name="connsiteX1085" fmla="*/ 5689312 w 6187971"/>
                      <a:gd name="connsiteY1085" fmla="*/ 2606020 h 5955635"/>
                      <a:gd name="connsiteX1086" fmla="*/ 5691236 w 6187971"/>
                      <a:gd name="connsiteY1086" fmla="*/ 2615028 h 5955635"/>
                      <a:gd name="connsiteX1087" fmla="*/ 5692198 w 6187971"/>
                      <a:gd name="connsiteY1087" fmla="*/ 2619532 h 5955635"/>
                      <a:gd name="connsiteX1088" fmla="*/ 5695739 w 6187971"/>
                      <a:gd name="connsiteY1088" fmla="*/ 2614066 h 5955635"/>
                      <a:gd name="connsiteX1089" fmla="*/ 5693815 w 6187971"/>
                      <a:gd name="connsiteY1089" fmla="*/ 2605058 h 5955635"/>
                      <a:gd name="connsiteX1090" fmla="*/ 5709211 w 6187971"/>
                      <a:gd name="connsiteY1090" fmla="*/ 2677123 h 5955635"/>
                      <a:gd name="connsiteX1091" fmla="*/ 5729234 w 6187971"/>
                      <a:gd name="connsiteY1091" fmla="*/ 2550395 h 5955635"/>
                      <a:gd name="connsiteX1092" fmla="*/ 5744362 w 6187971"/>
                      <a:gd name="connsiteY1092" fmla="*/ 2533034 h 5955635"/>
                      <a:gd name="connsiteX1093" fmla="*/ 5538793 w 6187971"/>
                      <a:gd name="connsiteY1093" fmla="*/ 2562824 h 5955635"/>
                      <a:gd name="connsiteX1094" fmla="*/ 5560618 w 6187971"/>
                      <a:gd name="connsiteY1094" fmla="*/ 2642934 h 5955635"/>
                      <a:gd name="connsiteX1095" fmla="*/ 5581828 w 6187971"/>
                      <a:gd name="connsiteY1095" fmla="*/ 2676080 h 5955635"/>
                      <a:gd name="connsiteX1096" fmla="*/ 5595955 w 6187971"/>
                      <a:gd name="connsiteY1096" fmla="*/ 2720158 h 5955635"/>
                      <a:gd name="connsiteX1097" fmla="*/ 5603306 w 6187971"/>
                      <a:gd name="connsiteY1097" fmla="*/ 2798652 h 5955635"/>
                      <a:gd name="connsiteX1098" fmla="*/ 5597839 w 6187971"/>
                      <a:gd name="connsiteY1098" fmla="*/ 2795110 h 5955635"/>
                      <a:gd name="connsiteX1099" fmla="*/ 5598802 w 6187971"/>
                      <a:gd name="connsiteY1099" fmla="*/ 2799614 h 5955635"/>
                      <a:gd name="connsiteX1100" fmla="*/ 5598146 w 6187971"/>
                      <a:gd name="connsiteY1100" fmla="*/ 2818592 h 5955635"/>
                      <a:gd name="connsiteX1101" fmla="*/ 5599109 w 6187971"/>
                      <a:gd name="connsiteY1101" fmla="*/ 2823096 h 5955635"/>
                      <a:gd name="connsiteX1102" fmla="*/ 5594817 w 6187971"/>
                      <a:gd name="connsiteY1102" fmla="*/ 2824013 h 5955635"/>
                      <a:gd name="connsiteX1103" fmla="*/ 5593589 w 6187971"/>
                      <a:gd name="connsiteY1103" fmla="*/ 2816549 h 5955635"/>
                      <a:gd name="connsiteX1104" fmla="*/ 5584327 w 6187971"/>
                      <a:gd name="connsiteY1104" fmla="*/ 2797996 h 5955635"/>
                      <a:gd name="connsiteX1105" fmla="*/ 5587868 w 6187971"/>
                      <a:gd name="connsiteY1105" fmla="*/ 2792530 h 5955635"/>
                      <a:gd name="connsiteX1106" fmla="*/ 5586906 w 6187971"/>
                      <a:gd name="connsiteY1106" fmla="*/ 2788027 h 5955635"/>
                      <a:gd name="connsiteX1107" fmla="*/ 5590448 w 6187971"/>
                      <a:gd name="connsiteY1107" fmla="*/ 2782560 h 5955635"/>
                      <a:gd name="connsiteX1108" fmla="*/ 5589486 w 6187971"/>
                      <a:gd name="connsiteY1108" fmla="*/ 2778056 h 5955635"/>
                      <a:gd name="connsiteX1109" fmla="*/ 5584982 w 6187971"/>
                      <a:gd name="connsiteY1109" fmla="*/ 2779018 h 5955635"/>
                      <a:gd name="connsiteX1110" fmla="*/ 5572780 w 6187971"/>
                      <a:gd name="connsiteY1110" fmla="*/ 2743948 h 5955635"/>
                      <a:gd name="connsiteX1111" fmla="*/ 5577284 w 6187971"/>
                      <a:gd name="connsiteY1111" fmla="*/ 2742986 h 5955635"/>
                      <a:gd name="connsiteX1112" fmla="*/ 5575359 w 6187971"/>
                      <a:gd name="connsiteY1112" fmla="*/ 2733977 h 5955635"/>
                      <a:gd name="connsiteX1113" fmla="*/ 5574397 w 6187971"/>
                      <a:gd name="connsiteY1113" fmla="*/ 2729474 h 5955635"/>
                      <a:gd name="connsiteX1114" fmla="*/ 5569278 w 6187971"/>
                      <a:gd name="connsiteY1114" fmla="*/ 2683471 h 5955635"/>
                      <a:gd name="connsiteX1115" fmla="*/ 5564774 w 6187971"/>
                      <a:gd name="connsiteY1115" fmla="*/ 2684433 h 5955635"/>
                      <a:gd name="connsiteX1116" fmla="*/ 5568316 w 6187971"/>
                      <a:gd name="connsiteY1116" fmla="*/ 2678967 h 5955635"/>
                      <a:gd name="connsiteX1117" fmla="*/ 5562849 w 6187971"/>
                      <a:gd name="connsiteY1117" fmla="*/ 2675425 h 5955635"/>
                      <a:gd name="connsiteX1118" fmla="*/ 5557076 w 6187971"/>
                      <a:gd name="connsiteY1118" fmla="*/ 2648401 h 5955635"/>
                      <a:gd name="connsiteX1119" fmla="*/ 5549686 w 6187971"/>
                      <a:gd name="connsiteY1119" fmla="*/ 2635851 h 5955635"/>
                      <a:gd name="connsiteX1120" fmla="*/ 5553227 w 6187971"/>
                      <a:gd name="connsiteY1120" fmla="*/ 2630384 h 5955635"/>
                      <a:gd name="connsiteX1121" fmla="*/ 5543257 w 6187971"/>
                      <a:gd name="connsiteY1121" fmla="*/ 2627805 h 5955635"/>
                      <a:gd name="connsiteX1122" fmla="*/ 5547761 w 6187971"/>
                      <a:gd name="connsiteY1122" fmla="*/ 2626843 h 5955635"/>
                      <a:gd name="connsiteX1123" fmla="*/ 5546799 w 6187971"/>
                      <a:gd name="connsiteY1123" fmla="*/ 2622339 h 5955635"/>
                      <a:gd name="connsiteX1124" fmla="*/ 5545837 w 6187971"/>
                      <a:gd name="connsiteY1124" fmla="*/ 2617834 h 5955635"/>
                      <a:gd name="connsiteX1125" fmla="*/ 5544874 w 6187971"/>
                      <a:gd name="connsiteY1125" fmla="*/ 2613331 h 5955635"/>
                      <a:gd name="connsiteX1126" fmla="*/ 5543912 w 6187971"/>
                      <a:gd name="connsiteY1126" fmla="*/ 2608826 h 5955635"/>
                      <a:gd name="connsiteX1127" fmla="*/ 5546491 w 6187971"/>
                      <a:gd name="connsiteY1127" fmla="*/ 2598857 h 5955635"/>
                      <a:gd name="connsiteX1128" fmla="*/ 5540063 w 6187971"/>
                      <a:gd name="connsiteY1128" fmla="*/ 2590810 h 5955635"/>
                      <a:gd name="connsiteX1129" fmla="*/ 5538793 w 6187971"/>
                      <a:gd name="connsiteY1129" fmla="*/ 2562824 h 5955635"/>
                      <a:gd name="connsiteX1130" fmla="*/ 665421 w 6187971"/>
                      <a:gd name="connsiteY1130" fmla="*/ 3538061 h 5955635"/>
                      <a:gd name="connsiteX1131" fmla="*/ 668307 w 6187971"/>
                      <a:gd name="connsiteY1131" fmla="*/ 3551573 h 5955635"/>
                      <a:gd name="connsiteX1132" fmla="*/ 661880 w 6187971"/>
                      <a:gd name="connsiteY1132" fmla="*/ 3543528 h 5955635"/>
                      <a:gd name="connsiteX1133" fmla="*/ 665421 w 6187971"/>
                      <a:gd name="connsiteY1133" fmla="*/ 3538061 h 5955635"/>
                      <a:gd name="connsiteX1134" fmla="*/ 727864 w 6187971"/>
                      <a:gd name="connsiteY1134" fmla="*/ 3477624 h 5955635"/>
                      <a:gd name="connsiteX1135" fmla="*/ 733330 w 6187971"/>
                      <a:gd name="connsiteY1135" fmla="*/ 3481166 h 5955635"/>
                      <a:gd name="connsiteX1136" fmla="*/ 729788 w 6187971"/>
                      <a:gd name="connsiteY1136" fmla="*/ 3486633 h 5955635"/>
                      <a:gd name="connsiteX1137" fmla="*/ 727864 w 6187971"/>
                      <a:gd name="connsiteY1137" fmla="*/ 3477624 h 5955635"/>
                      <a:gd name="connsiteX1138" fmla="*/ 5425431 w 6187971"/>
                      <a:gd name="connsiteY1138" fmla="*/ 2252659 h 5955635"/>
                      <a:gd name="connsiteX1139" fmla="*/ 5432822 w 6187971"/>
                      <a:gd name="connsiteY1139" fmla="*/ 2265209 h 5955635"/>
                      <a:gd name="connsiteX1140" fmla="*/ 5433785 w 6187971"/>
                      <a:gd name="connsiteY1140" fmla="*/ 2269713 h 5955635"/>
                      <a:gd name="connsiteX1141" fmla="*/ 5434747 w 6187971"/>
                      <a:gd name="connsiteY1141" fmla="*/ 2274217 h 5955635"/>
                      <a:gd name="connsiteX1142" fmla="*/ 5435709 w 6187971"/>
                      <a:gd name="connsiteY1142" fmla="*/ 2278721 h 5955635"/>
                      <a:gd name="connsiteX1143" fmla="*/ 5429280 w 6187971"/>
                      <a:gd name="connsiteY1143" fmla="*/ 2270676 h 5955635"/>
                      <a:gd name="connsiteX1144" fmla="*/ 5425431 w 6187971"/>
                      <a:gd name="connsiteY1144" fmla="*/ 2252659 h 5955635"/>
                      <a:gd name="connsiteX1145" fmla="*/ 697152 w 6187971"/>
                      <a:gd name="connsiteY1145" fmla="*/ 3201608 h 5955635"/>
                      <a:gd name="connsiteX1146" fmla="*/ 701656 w 6187971"/>
                      <a:gd name="connsiteY1146" fmla="*/ 3200646 h 5955635"/>
                      <a:gd name="connsiteX1147" fmla="*/ 702618 w 6187971"/>
                      <a:gd name="connsiteY1147" fmla="*/ 3205149 h 5955635"/>
                      <a:gd name="connsiteX1148" fmla="*/ 697152 w 6187971"/>
                      <a:gd name="connsiteY1148" fmla="*/ 3201608 h 5955635"/>
                      <a:gd name="connsiteX1149" fmla="*/ 23704 w 6187971"/>
                      <a:gd name="connsiteY1149" fmla="*/ 3000785 h 5955635"/>
                      <a:gd name="connsiteX1150" fmla="*/ 25950 w 6187971"/>
                      <a:gd name="connsiteY1150" fmla="*/ 3003797 h 5955635"/>
                      <a:gd name="connsiteX1151" fmla="*/ 28196 w 6187971"/>
                      <a:gd name="connsiteY1151" fmla="*/ 3006809 h 5955635"/>
                      <a:gd name="connsiteX1152" fmla="*/ 22935 w 6187971"/>
                      <a:gd name="connsiteY1152" fmla="*/ 3006044 h 5955635"/>
                      <a:gd name="connsiteX1153" fmla="*/ 23704 w 6187971"/>
                      <a:gd name="connsiteY1153" fmla="*/ 3000785 h 5955635"/>
                      <a:gd name="connsiteX1154" fmla="*/ 5144618 w 6187971"/>
                      <a:gd name="connsiteY1154" fmla="*/ 1709820 h 5955635"/>
                      <a:gd name="connsiteX1155" fmla="*/ 5178685 w 6187971"/>
                      <a:gd name="connsiteY1155" fmla="*/ 1759057 h 5955635"/>
                      <a:gd name="connsiteX1156" fmla="*/ 5174182 w 6187971"/>
                      <a:gd name="connsiteY1156" fmla="*/ 1760019 h 5955635"/>
                      <a:gd name="connsiteX1157" fmla="*/ 5165829 w 6187971"/>
                      <a:gd name="connsiteY1157" fmla="*/ 1742966 h 5955635"/>
                      <a:gd name="connsiteX1158" fmla="*/ 5152972 w 6187971"/>
                      <a:gd name="connsiteY1158" fmla="*/ 1726875 h 5955635"/>
                      <a:gd name="connsiteX1159" fmla="*/ 5147505 w 6187971"/>
                      <a:gd name="connsiteY1159" fmla="*/ 1723332 h 5955635"/>
                      <a:gd name="connsiteX1160" fmla="*/ 5141076 w 6187971"/>
                      <a:gd name="connsiteY1160" fmla="*/ 1715287 h 5955635"/>
                      <a:gd name="connsiteX1161" fmla="*/ 5144618 w 6187971"/>
                      <a:gd name="connsiteY1161" fmla="*/ 1709820 h 5955635"/>
                      <a:gd name="connsiteX1162" fmla="*/ 726773 w 6187971"/>
                      <a:gd name="connsiteY1162" fmla="*/ 2634833 h 5955635"/>
                      <a:gd name="connsiteX1163" fmla="*/ 727736 w 6187971"/>
                      <a:gd name="connsiteY1163" fmla="*/ 2639338 h 5955635"/>
                      <a:gd name="connsiteX1164" fmla="*/ 723231 w 6187971"/>
                      <a:gd name="connsiteY1164" fmla="*/ 2640300 h 5955635"/>
                      <a:gd name="connsiteX1165" fmla="*/ 726773 w 6187971"/>
                      <a:gd name="connsiteY1165" fmla="*/ 2634833 h 5955635"/>
                      <a:gd name="connsiteX1166" fmla="*/ 760478 w 6187971"/>
                      <a:gd name="connsiteY1166" fmla="*/ 2435480 h 5955635"/>
                      <a:gd name="connsiteX1167" fmla="*/ 760347 w 6187971"/>
                      <a:gd name="connsiteY1167" fmla="*/ 2439276 h 5955635"/>
                      <a:gd name="connsiteX1168" fmla="*/ 756805 w 6187971"/>
                      <a:gd name="connsiteY1168" fmla="*/ 2444741 h 5955635"/>
                      <a:gd name="connsiteX1169" fmla="*/ 779150 w 6187971"/>
                      <a:gd name="connsiteY1169" fmla="*/ 2373847 h 5955635"/>
                      <a:gd name="connsiteX1170" fmla="*/ 779366 w 6187971"/>
                      <a:gd name="connsiteY1170" fmla="*/ 2373987 h 5955635"/>
                      <a:gd name="connsiteX1171" fmla="*/ 778898 w 6187971"/>
                      <a:gd name="connsiteY1171" fmla="*/ 2374800 h 5955635"/>
                      <a:gd name="connsiteX1172" fmla="*/ 82769 w 6187971"/>
                      <a:gd name="connsiteY1172" fmla="*/ 2413119 h 5955635"/>
                      <a:gd name="connsiteX1173" fmla="*/ 52067 w 6187971"/>
                      <a:gd name="connsiteY1173" fmla="*/ 2604720 h 5955635"/>
                      <a:gd name="connsiteX1174" fmla="*/ 56497 w 6187971"/>
                      <a:gd name="connsiteY1174" fmla="*/ 2629537 h 5955635"/>
                      <a:gd name="connsiteX1175" fmla="*/ 43546 w 6187971"/>
                      <a:gd name="connsiteY1175" fmla="*/ 2681370 h 5955635"/>
                      <a:gd name="connsiteX1176" fmla="*/ 47915 w 6187971"/>
                      <a:gd name="connsiteY1176" fmla="*/ 2724979 h 5955635"/>
                      <a:gd name="connsiteX1177" fmla="*/ 31949 w 6187971"/>
                      <a:gd name="connsiteY1177" fmla="*/ 2779060 h 5955635"/>
                      <a:gd name="connsiteX1178" fmla="*/ 21428 w 6187971"/>
                      <a:gd name="connsiteY1178" fmla="*/ 2777530 h 5955635"/>
                      <a:gd name="connsiteX1179" fmla="*/ 18290 w 6187971"/>
                      <a:gd name="connsiteY1179" fmla="*/ 2817361 h 5955635"/>
                      <a:gd name="connsiteX1180" fmla="*/ 21305 w 6187971"/>
                      <a:gd name="connsiteY1180" fmla="*/ 2815114 h 5955635"/>
                      <a:gd name="connsiteX1181" fmla="*/ 22074 w 6187971"/>
                      <a:gd name="connsiteY1181" fmla="*/ 2809854 h 5955635"/>
                      <a:gd name="connsiteX1182" fmla="*/ 24320 w 6187971"/>
                      <a:gd name="connsiteY1182" fmla="*/ 2812866 h 5955635"/>
                      <a:gd name="connsiteX1183" fmla="*/ 31118 w 6187971"/>
                      <a:gd name="connsiteY1183" fmla="*/ 2803112 h 5955635"/>
                      <a:gd name="connsiteX1184" fmla="*/ 29518 w 6187971"/>
                      <a:gd name="connsiteY1184" fmla="*/ 2832423 h 5955635"/>
                      <a:gd name="connsiteX1185" fmla="*/ 31764 w 6187971"/>
                      <a:gd name="connsiteY1185" fmla="*/ 2835435 h 5955635"/>
                      <a:gd name="connsiteX1186" fmla="*/ 28750 w 6187971"/>
                      <a:gd name="connsiteY1186" fmla="*/ 2837683 h 5955635"/>
                      <a:gd name="connsiteX1187" fmla="*/ 30226 w 6187971"/>
                      <a:gd name="connsiteY1187" fmla="*/ 2845955 h 5955635"/>
                      <a:gd name="connsiteX1188" fmla="*/ 27211 w 6187971"/>
                      <a:gd name="connsiteY1188" fmla="*/ 2848202 h 5955635"/>
                      <a:gd name="connsiteX1189" fmla="*/ 33057 w 6187971"/>
                      <a:gd name="connsiteY1189" fmla="*/ 2900083 h 5955635"/>
                      <a:gd name="connsiteX1190" fmla="*/ 21643 w 6187971"/>
                      <a:gd name="connsiteY1190" fmla="*/ 2941397 h 5955635"/>
                      <a:gd name="connsiteX1191" fmla="*/ 20874 w 6187971"/>
                      <a:gd name="connsiteY1191" fmla="*/ 2946657 h 5955635"/>
                      <a:gd name="connsiteX1192" fmla="*/ 19336 w 6187971"/>
                      <a:gd name="connsiteY1192" fmla="*/ 2957176 h 5955635"/>
                      <a:gd name="connsiteX1193" fmla="*/ 17091 w 6187971"/>
                      <a:gd name="connsiteY1193" fmla="*/ 2954164 h 5955635"/>
                      <a:gd name="connsiteX1194" fmla="*/ 17860 w 6187971"/>
                      <a:gd name="connsiteY1194" fmla="*/ 2948904 h 5955635"/>
                      <a:gd name="connsiteX1195" fmla="*/ 15614 w 6187971"/>
                      <a:gd name="connsiteY1195" fmla="*/ 2945892 h 5955635"/>
                      <a:gd name="connsiteX1196" fmla="*/ 19275 w 6187971"/>
                      <a:gd name="connsiteY1196" fmla="*/ 2975968 h 5955635"/>
                      <a:gd name="connsiteX1197" fmla="*/ 20044 w 6187971"/>
                      <a:gd name="connsiteY1197" fmla="*/ 2970708 h 5955635"/>
                      <a:gd name="connsiteX1198" fmla="*/ 22290 w 6187971"/>
                      <a:gd name="connsiteY1198" fmla="*/ 2973720 h 5955635"/>
                      <a:gd name="connsiteX1199" fmla="*/ 24535 w 6187971"/>
                      <a:gd name="connsiteY1199" fmla="*/ 2976733 h 5955635"/>
                      <a:gd name="connsiteX1200" fmla="*/ 28319 w 6187971"/>
                      <a:gd name="connsiteY1200" fmla="*/ 2969225 h 5955635"/>
                      <a:gd name="connsiteX1201" fmla="*/ 24474 w 6187971"/>
                      <a:gd name="connsiteY1201" fmla="*/ 2995525 h 5955635"/>
                      <a:gd name="connsiteX1202" fmla="*/ 23704 w 6187971"/>
                      <a:gd name="connsiteY1202" fmla="*/ 3000785 h 5955635"/>
                      <a:gd name="connsiteX1203" fmla="*/ 21090 w 6187971"/>
                      <a:gd name="connsiteY1203" fmla="*/ 3110523 h 5955635"/>
                      <a:gd name="connsiteX1204" fmla="*/ 20321 w 6187971"/>
                      <a:gd name="connsiteY1204" fmla="*/ 3115783 h 5955635"/>
                      <a:gd name="connsiteX1205" fmla="*/ 21797 w 6187971"/>
                      <a:gd name="connsiteY1205" fmla="*/ 3124055 h 5955635"/>
                      <a:gd name="connsiteX1206" fmla="*/ 19552 w 6187971"/>
                      <a:gd name="connsiteY1206" fmla="*/ 3121043 h 5955635"/>
                      <a:gd name="connsiteX1207" fmla="*/ 32964 w 6187971"/>
                      <a:gd name="connsiteY1207" fmla="*/ 3157909 h 5955635"/>
                      <a:gd name="connsiteX1208" fmla="*/ 31488 w 6187971"/>
                      <a:gd name="connsiteY1208" fmla="*/ 3149636 h 5955635"/>
                      <a:gd name="connsiteX1209" fmla="*/ 34503 w 6187971"/>
                      <a:gd name="connsiteY1209" fmla="*/ 3147389 h 5955635"/>
                      <a:gd name="connsiteX1210" fmla="*/ 35979 w 6187971"/>
                      <a:gd name="connsiteY1210" fmla="*/ 3155661 h 5955635"/>
                      <a:gd name="connsiteX1211" fmla="*/ 36796 w 6187971"/>
                      <a:gd name="connsiteY1211" fmla="*/ 3156756 h 5955635"/>
                      <a:gd name="connsiteX1212" fmla="*/ 36814 w 6187971"/>
                      <a:gd name="connsiteY1212" fmla="*/ 3159140 h 5955635"/>
                      <a:gd name="connsiteX1213" fmla="*/ 37456 w 6187971"/>
                      <a:gd name="connsiteY1213" fmla="*/ 3163933 h 5955635"/>
                      <a:gd name="connsiteX1214" fmla="*/ 38225 w 6187971"/>
                      <a:gd name="connsiteY1214" fmla="*/ 3158673 h 5955635"/>
                      <a:gd name="connsiteX1215" fmla="*/ 36796 w 6187971"/>
                      <a:gd name="connsiteY1215" fmla="*/ 3156756 h 5955635"/>
                      <a:gd name="connsiteX1216" fmla="*/ 36748 w 6187971"/>
                      <a:gd name="connsiteY1216" fmla="*/ 3150401 h 5955635"/>
                      <a:gd name="connsiteX1217" fmla="*/ 66281 w 6187971"/>
                      <a:gd name="connsiteY1217" fmla="*/ 3315844 h 5955635"/>
                      <a:gd name="connsiteX1218" fmla="*/ 65450 w 6187971"/>
                      <a:gd name="connsiteY1218" fmla="*/ 3339896 h 5955635"/>
                      <a:gd name="connsiteX1219" fmla="*/ 72956 w 6187971"/>
                      <a:gd name="connsiteY1219" fmla="*/ 3343673 h 5955635"/>
                      <a:gd name="connsiteX1220" fmla="*/ 72187 w 6187971"/>
                      <a:gd name="connsiteY1220" fmla="*/ 3348933 h 5955635"/>
                      <a:gd name="connsiteX1221" fmla="*/ 73664 w 6187971"/>
                      <a:gd name="connsiteY1221" fmla="*/ 3357205 h 5955635"/>
                      <a:gd name="connsiteX1222" fmla="*/ 81694 w 6187971"/>
                      <a:gd name="connsiteY1222" fmla="*/ 3430890 h 5955635"/>
                      <a:gd name="connsiteX1223" fmla="*/ 82462 w 6187971"/>
                      <a:gd name="connsiteY1223" fmla="*/ 3425630 h 5955635"/>
                      <a:gd name="connsiteX1224" fmla="*/ 87723 w 6187971"/>
                      <a:gd name="connsiteY1224" fmla="*/ 3426395 h 5955635"/>
                      <a:gd name="connsiteX1225" fmla="*/ 86954 w 6187971"/>
                      <a:gd name="connsiteY1225" fmla="*/ 3431654 h 5955635"/>
                      <a:gd name="connsiteX1226" fmla="*/ 89199 w 6187971"/>
                      <a:gd name="connsiteY1226" fmla="*/ 3434667 h 5955635"/>
                      <a:gd name="connsiteX1227" fmla="*/ 97998 w 6187971"/>
                      <a:gd name="connsiteY1227" fmla="*/ 3503092 h 5955635"/>
                      <a:gd name="connsiteX1228" fmla="*/ 124762 w 6187971"/>
                      <a:gd name="connsiteY1228" fmla="*/ 3595615 h 5955635"/>
                      <a:gd name="connsiteX1229" fmla="*/ 92676 w 6187971"/>
                      <a:gd name="connsiteY1229" fmla="*/ 3521119 h 5955635"/>
                      <a:gd name="connsiteX1230" fmla="*/ 86123 w 6187971"/>
                      <a:gd name="connsiteY1230" fmla="*/ 3455706 h 5955635"/>
                      <a:gd name="connsiteX1231" fmla="*/ 80863 w 6187971"/>
                      <a:gd name="connsiteY1231" fmla="*/ 3454941 h 5955635"/>
                      <a:gd name="connsiteX1232" fmla="*/ 80155 w 6187971"/>
                      <a:gd name="connsiteY1232" fmla="*/ 3441409 h 5955635"/>
                      <a:gd name="connsiteX1233" fmla="*/ 80924 w 6187971"/>
                      <a:gd name="connsiteY1233" fmla="*/ 3436150 h 5955635"/>
                      <a:gd name="connsiteX1234" fmla="*/ 77909 w 6187971"/>
                      <a:gd name="connsiteY1234" fmla="*/ 3438397 h 5955635"/>
                      <a:gd name="connsiteX1235" fmla="*/ 62313 w 6187971"/>
                      <a:gd name="connsiteY1235" fmla="*/ 3379727 h 5955635"/>
                      <a:gd name="connsiteX1236" fmla="*/ 60067 w 6187971"/>
                      <a:gd name="connsiteY1236" fmla="*/ 3376715 h 5955635"/>
                      <a:gd name="connsiteX1237" fmla="*/ 57821 w 6187971"/>
                      <a:gd name="connsiteY1237" fmla="*/ 3373703 h 5955635"/>
                      <a:gd name="connsiteX1238" fmla="*/ 55576 w 6187971"/>
                      <a:gd name="connsiteY1238" fmla="*/ 3370690 h 5955635"/>
                      <a:gd name="connsiteX1239" fmla="*/ 58590 w 6187971"/>
                      <a:gd name="connsiteY1239" fmla="*/ 3368443 h 5955635"/>
                      <a:gd name="connsiteX1240" fmla="*/ 53330 w 6187971"/>
                      <a:gd name="connsiteY1240" fmla="*/ 3367678 h 5955635"/>
                      <a:gd name="connsiteX1241" fmla="*/ 41394 w 6187971"/>
                      <a:gd name="connsiteY1241" fmla="*/ 3339084 h 5955635"/>
                      <a:gd name="connsiteX1242" fmla="*/ 33057 w 6187971"/>
                      <a:gd name="connsiteY1242" fmla="*/ 3359359 h 5955635"/>
                      <a:gd name="connsiteX1243" fmla="*/ 30073 w 6187971"/>
                      <a:gd name="connsiteY1243" fmla="*/ 3352210 h 5955635"/>
                      <a:gd name="connsiteX1244" fmla="*/ 28581 w 6187971"/>
                      <a:gd name="connsiteY1244" fmla="*/ 3348636 h 5955635"/>
                      <a:gd name="connsiteX1245" fmla="*/ 29335 w 6187971"/>
                      <a:gd name="connsiteY1245" fmla="*/ 3348074 h 5955635"/>
                      <a:gd name="connsiteX1246" fmla="*/ 27089 w 6187971"/>
                      <a:gd name="connsiteY1246" fmla="*/ 3345062 h 5955635"/>
                      <a:gd name="connsiteX1247" fmla="*/ 28581 w 6187971"/>
                      <a:gd name="connsiteY1247" fmla="*/ 3348636 h 5955635"/>
                      <a:gd name="connsiteX1248" fmla="*/ 26320 w 6187971"/>
                      <a:gd name="connsiteY1248" fmla="*/ 3350322 h 5955635"/>
                      <a:gd name="connsiteX1249" fmla="*/ 24074 w 6187971"/>
                      <a:gd name="connsiteY1249" fmla="*/ 3347310 h 5955635"/>
                      <a:gd name="connsiteX1250" fmla="*/ 21828 w 6187971"/>
                      <a:gd name="connsiteY1250" fmla="*/ 3344297 h 5955635"/>
                      <a:gd name="connsiteX1251" fmla="*/ 19644 w 6187971"/>
                      <a:gd name="connsiteY1251" fmla="*/ 3322493 h 5955635"/>
                      <a:gd name="connsiteX1252" fmla="*/ 20413 w 6187971"/>
                      <a:gd name="connsiteY1252" fmla="*/ 3317233 h 5955635"/>
                      <a:gd name="connsiteX1253" fmla="*/ 18937 w 6187971"/>
                      <a:gd name="connsiteY1253" fmla="*/ 3308961 h 5955635"/>
                      <a:gd name="connsiteX1254" fmla="*/ 19706 w 6187971"/>
                      <a:gd name="connsiteY1254" fmla="*/ 3303701 h 5955635"/>
                      <a:gd name="connsiteX1255" fmla="*/ 21182 w 6187971"/>
                      <a:gd name="connsiteY1255" fmla="*/ 3311973 h 5955635"/>
                      <a:gd name="connsiteX1256" fmla="*/ 22659 w 6187971"/>
                      <a:gd name="connsiteY1256" fmla="*/ 3320245 h 5955635"/>
                      <a:gd name="connsiteX1257" fmla="*/ 26504 w 6187971"/>
                      <a:gd name="connsiteY1257" fmla="*/ 3293946 h 5955635"/>
                      <a:gd name="connsiteX1258" fmla="*/ 42286 w 6187971"/>
                      <a:gd name="connsiteY1258" fmla="*/ 3296241 h 5955635"/>
                      <a:gd name="connsiteX1259" fmla="*/ 16537 w 6187971"/>
                      <a:gd name="connsiteY1259" fmla="*/ 3123291 h 5955635"/>
                      <a:gd name="connsiteX1260" fmla="*/ 15060 w 6187971"/>
                      <a:gd name="connsiteY1260" fmla="*/ 3115018 h 5955635"/>
                      <a:gd name="connsiteX1261" fmla="*/ 15829 w 6187971"/>
                      <a:gd name="connsiteY1261" fmla="*/ 3109758 h 5955635"/>
                      <a:gd name="connsiteX1262" fmla="*/ 10046 w 6187971"/>
                      <a:gd name="connsiteY1262" fmla="*/ 3039086 h 5955635"/>
                      <a:gd name="connsiteX1263" fmla="*/ 1309 w 6187971"/>
                      <a:gd name="connsiteY1263" fmla="*/ 2951870 h 5955635"/>
                      <a:gd name="connsiteX1264" fmla="*/ 3862 w 6187971"/>
                      <a:gd name="connsiteY1264" fmla="*/ 2860923 h 5955635"/>
                      <a:gd name="connsiteX1265" fmla="*/ 7308 w 6187971"/>
                      <a:gd name="connsiteY1265" fmla="*/ 2727132 h 5955635"/>
                      <a:gd name="connsiteX1266" fmla="*/ 30195 w 6187971"/>
                      <a:gd name="connsiteY1266" fmla="*/ 2625713 h 5955635"/>
                      <a:gd name="connsiteX1267" fmla="*/ 27888 w 6187971"/>
                      <a:gd name="connsiteY1267" fmla="*/ 2641492 h 5955635"/>
                      <a:gd name="connsiteX1268" fmla="*/ 31672 w 6187971"/>
                      <a:gd name="connsiteY1268" fmla="*/ 2633985 h 5955635"/>
                      <a:gd name="connsiteX1269" fmla="*/ 32441 w 6187971"/>
                      <a:gd name="connsiteY1269" fmla="*/ 2628725 h 5955635"/>
                      <a:gd name="connsiteX1270" fmla="*/ 33917 w 6187971"/>
                      <a:gd name="connsiteY1270" fmla="*/ 2636997 h 5955635"/>
                      <a:gd name="connsiteX1271" fmla="*/ 36163 w 6187971"/>
                      <a:gd name="connsiteY1271" fmla="*/ 2640009 h 5955635"/>
                      <a:gd name="connsiteX1272" fmla="*/ 47822 w 6187971"/>
                      <a:gd name="connsiteY1272" fmla="*/ 2523528 h 5955635"/>
                      <a:gd name="connsiteX1273" fmla="*/ 82769 w 6187971"/>
                      <a:gd name="connsiteY1273" fmla="*/ 2413119 h 5955635"/>
                      <a:gd name="connsiteX1274" fmla="*/ 842852 w 6187971"/>
                      <a:gd name="connsiteY1274" fmla="*/ 2186167 h 5955635"/>
                      <a:gd name="connsiteX1275" fmla="*/ 844776 w 6187971"/>
                      <a:gd name="connsiteY1275" fmla="*/ 2195175 h 5955635"/>
                      <a:gd name="connsiteX1276" fmla="*/ 807086 w 6187971"/>
                      <a:gd name="connsiteY1276" fmla="*/ 2283291 h 5955635"/>
                      <a:gd name="connsiteX1277" fmla="*/ 802365 w 6187971"/>
                      <a:gd name="connsiteY1277" fmla="*/ 2310792 h 5955635"/>
                      <a:gd name="connsiteX1278" fmla="*/ 785915 w 6187971"/>
                      <a:gd name="connsiteY1278" fmla="*/ 2348273 h 5955635"/>
                      <a:gd name="connsiteX1279" fmla="*/ 807499 w 6187971"/>
                      <a:gd name="connsiteY1279" fmla="*/ 2266692 h 5955635"/>
                      <a:gd name="connsiteX1280" fmla="*/ 823460 w 6187971"/>
                      <a:gd name="connsiteY1280" fmla="*/ 2218568 h 5955635"/>
                      <a:gd name="connsiteX1281" fmla="*/ 830609 w 6187971"/>
                      <a:gd name="connsiteY1281" fmla="*/ 2217040 h 5955635"/>
                      <a:gd name="connsiteX1282" fmla="*/ 839310 w 6187971"/>
                      <a:gd name="connsiteY1282" fmla="*/ 2191634 h 5955635"/>
                      <a:gd name="connsiteX1283" fmla="*/ 842852 w 6187971"/>
                      <a:gd name="connsiteY1283" fmla="*/ 2186167 h 5955635"/>
                      <a:gd name="connsiteX1284" fmla="*/ 840927 w 6187971"/>
                      <a:gd name="connsiteY1284" fmla="*/ 2177159 h 5955635"/>
                      <a:gd name="connsiteX1285" fmla="*/ 838347 w 6187971"/>
                      <a:gd name="connsiteY1285" fmla="*/ 2187130 h 5955635"/>
                      <a:gd name="connsiteX1286" fmla="*/ 834806 w 6187971"/>
                      <a:gd name="connsiteY1286" fmla="*/ 2192596 h 5955635"/>
                      <a:gd name="connsiteX1287" fmla="*/ 827275 w 6187971"/>
                      <a:gd name="connsiteY1287" fmla="*/ 2207064 h 5955635"/>
                      <a:gd name="connsiteX1288" fmla="*/ 834303 w 6187971"/>
                      <a:gd name="connsiteY1288" fmla="*/ 2185873 h 5955635"/>
                      <a:gd name="connsiteX1289" fmla="*/ 837385 w 6187971"/>
                      <a:gd name="connsiteY1289" fmla="*/ 2182625 h 5955635"/>
                      <a:gd name="connsiteX1290" fmla="*/ 836151 w 6187971"/>
                      <a:gd name="connsiteY1290" fmla="*/ 2180302 h 5955635"/>
                      <a:gd name="connsiteX1291" fmla="*/ 836748 w 6187971"/>
                      <a:gd name="connsiteY1291" fmla="*/ 2178498 h 5955635"/>
                      <a:gd name="connsiteX1292" fmla="*/ 839464 w 6187971"/>
                      <a:gd name="connsiteY1292" fmla="*/ 2170309 h 5955635"/>
                      <a:gd name="connsiteX1293" fmla="*/ 839965 w 6187971"/>
                      <a:gd name="connsiteY1293" fmla="*/ 2172655 h 5955635"/>
                      <a:gd name="connsiteX1294" fmla="*/ 838208 w 6187971"/>
                      <a:gd name="connsiteY1294" fmla="*/ 2174097 h 5955635"/>
                      <a:gd name="connsiteX1295" fmla="*/ 845313 w 6187971"/>
                      <a:gd name="connsiteY1295" fmla="*/ 2152674 h 5955635"/>
                      <a:gd name="connsiteX1296" fmla="*/ 849628 w 6187971"/>
                      <a:gd name="connsiteY1296" fmla="*/ 2151752 h 5955635"/>
                      <a:gd name="connsiteX1297" fmla="*/ 847050 w 6187971"/>
                      <a:gd name="connsiteY1297" fmla="*/ 2161723 h 5955635"/>
                      <a:gd name="connsiteX1298" fmla="*/ 846087 w 6187971"/>
                      <a:gd name="connsiteY1298" fmla="*/ 2157218 h 5955635"/>
                      <a:gd name="connsiteX1299" fmla="*/ 843632 w 6187971"/>
                      <a:gd name="connsiteY1299" fmla="*/ 2157743 h 5955635"/>
                      <a:gd name="connsiteX1300" fmla="*/ 875203 w 6187971"/>
                      <a:gd name="connsiteY1300" fmla="*/ 2077877 h 5955635"/>
                      <a:gd name="connsiteX1301" fmla="*/ 874366 w 6187971"/>
                      <a:gd name="connsiteY1301" fmla="*/ 2081194 h 5955635"/>
                      <a:gd name="connsiteX1302" fmla="*/ 881198 w 6187971"/>
                      <a:gd name="connsiteY1302" fmla="*/ 2079073 h 5955635"/>
                      <a:gd name="connsiteX1303" fmla="*/ 852208 w 6187971"/>
                      <a:gd name="connsiteY1303" fmla="*/ 2141782 h 5955635"/>
                      <a:gd name="connsiteX1304" fmla="*/ 848676 w 6187971"/>
                      <a:gd name="connsiteY1304" fmla="*/ 2142537 h 5955635"/>
                      <a:gd name="connsiteX1305" fmla="*/ 849759 w 6187971"/>
                      <a:gd name="connsiteY1305" fmla="*/ 2139271 h 5955635"/>
                      <a:gd name="connsiteX1306" fmla="*/ 4931467 w 6187971"/>
                      <a:gd name="connsiteY1306" fmla="*/ 1175063 h 5955635"/>
                      <a:gd name="connsiteX1307" fmla="*/ 4937140 w 6187971"/>
                      <a:gd name="connsiteY1307" fmla="*/ 1179573 h 5955635"/>
                      <a:gd name="connsiteX1308" fmla="*/ 4931674 w 6187971"/>
                      <a:gd name="connsiteY1308" fmla="*/ 1176031 h 5955635"/>
                      <a:gd name="connsiteX1309" fmla="*/ 561352 w 6187971"/>
                      <a:gd name="connsiteY1309" fmla="*/ 2088239 h 5955635"/>
                      <a:gd name="connsiteX1310" fmla="*/ 573826 w 6187971"/>
                      <a:gd name="connsiteY1310" fmla="*/ 2087987 h 5955635"/>
                      <a:gd name="connsiteX1311" fmla="*/ 582872 w 6187971"/>
                      <a:gd name="connsiteY1311" fmla="*/ 2092891 h 5955635"/>
                      <a:gd name="connsiteX1312" fmla="*/ 578185 w 6187971"/>
                      <a:gd name="connsiteY1312" fmla="*/ 2103852 h 5955635"/>
                      <a:gd name="connsiteX1313" fmla="*/ 404548 w 6187971"/>
                      <a:gd name="connsiteY1313" fmla="*/ 3073332 h 5955635"/>
                      <a:gd name="connsiteX1314" fmla="*/ 414356 w 6187971"/>
                      <a:gd name="connsiteY1314" fmla="*/ 3260413 h 5955635"/>
                      <a:gd name="connsiteX1315" fmla="*/ 410289 w 6187971"/>
                      <a:gd name="connsiteY1315" fmla="*/ 3235547 h 5955635"/>
                      <a:gd name="connsiteX1316" fmla="*/ 403101 w 6187971"/>
                      <a:gd name="connsiteY1316" fmla="*/ 2771698 h 5955635"/>
                      <a:gd name="connsiteX1317" fmla="*/ 408415 w 6187971"/>
                      <a:gd name="connsiteY1317" fmla="*/ 2604354 h 5955635"/>
                      <a:gd name="connsiteX1318" fmla="*/ 435141 w 6187971"/>
                      <a:gd name="connsiteY1318" fmla="*/ 2583001 h 5955635"/>
                      <a:gd name="connsiteX1319" fmla="*/ 449176 w 6187971"/>
                      <a:gd name="connsiteY1319" fmla="*/ 2566314 h 5955635"/>
                      <a:gd name="connsiteX1320" fmla="*/ 552039 w 6187971"/>
                      <a:gd name="connsiteY1320" fmla="*/ 2114152 h 5955635"/>
                      <a:gd name="connsiteX1321" fmla="*/ 561352 w 6187971"/>
                      <a:gd name="connsiteY1321" fmla="*/ 2088239 h 5955635"/>
                      <a:gd name="connsiteX1322" fmla="*/ 5705773 w 6187971"/>
                      <a:gd name="connsiteY1322" fmla="*/ 955466 h 5955635"/>
                      <a:gd name="connsiteX1323" fmla="*/ 5709740 w 6187971"/>
                      <a:gd name="connsiteY1323" fmla="*/ 967367 h 5955635"/>
                      <a:gd name="connsiteX1324" fmla="*/ 5705773 w 6187971"/>
                      <a:gd name="connsiteY1324" fmla="*/ 955466 h 5955635"/>
                      <a:gd name="connsiteX1325" fmla="*/ 968004 w 6187971"/>
                      <a:gd name="connsiteY1325" fmla="*/ 1863229 h 5955635"/>
                      <a:gd name="connsiteX1326" fmla="*/ 968776 w 6187971"/>
                      <a:gd name="connsiteY1326" fmla="*/ 1863422 h 5955635"/>
                      <a:gd name="connsiteX1327" fmla="*/ 957715 w 6187971"/>
                      <a:gd name="connsiteY1327" fmla="*/ 1886114 h 5955635"/>
                      <a:gd name="connsiteX1328" fmla="*/ 938869 w 6187971"/>
                      <a:gd name="connsiteY1328" fmla="*/ 1930172 h 5955635"/>
                      <a:gd name="connsiteX1329" fmla="*/ 906645 w 6187971"/>
                      <a:gd name="connsiteY1329" fmla="*/ 2021830 h 5955635"/>
                      <a:gd name="connsiteX1330" fmla="*/ 901179 w 6187971"/>
                      <a:gd name="connsiteY1330" fmla="*/ 2018288 h 5955635"/>
                      <a:gd name="connsiteX1331" fmla="*/ 890505 w 6187971"/>
                      <a:gd name="connsiteY1331" fmla="*/ 2048238 h 5955635"/>
                      <a:gd name="connsiteX1332" fmla="*/ 877626 w 6187971"/>
                      <a:gd name="connsiteY1332" fmla="*/ 2072031 h 5955635"/>
                      <a:gd name="connsiteX1333" fmla="*/ 952342 w 6187971"/>
                      <a:gd name="connsiteY1333" fmla="*/ 1891751 h 5955635"/>
                      <a:gd name="connsiteX1334" fmla="*/ 959967 w 6187971"/>
                      <a:gd name="connsiteY1334" fmla="*/ 1872523 h 5955635"/>
                      <a:gd name="connsiteX1335" fmla="*/ 968004 w 6187971"/>
                      <a:gd name="connsiteY1335" fmla="*/ 1863229 h 5955635"/>
                      <a:gd name="connsiteX1336" fmla="*/ 4343712 w 6187971"/>
                      <a:gd name="connsiteY1336" fmla="*/ 1135297 h 5955635"/>
                      <a:gd name="connsiteX1337" fmla="*/ 4388447 w 6187971"/>
                      <a:gd name="connsiteY1337" fmla="*/ 1168954 h 5955635"/>
                      <a:gd name="connsiteX1338" fmla="*/ 4474271 w 6187971"/>
                      <a:gd name="connsiteY1338" fmla="*/ 1238784 h 5955635"/>
                      <a:gd name="connsiteX1339" fmla="*/ 4471193 w 6187971"/>
                      <a:gd name="connsiteY1339" fmla="*/ 1238219 h 5955635"/>
                      <a:gd name="connsiteX1340" fmla="*/ 4461959 w 6187971"/>
                      <a:gd name="connsiteY1340" fmla="*/ 1236526 h 5955635"/>
                      <a:gd name="connsiteX1341" fmla="*/ 4467551 w 6187971"/>
                      <a:gd name="connsiteY1341" fmla="*/ 1240734 h 5955635"/>
                      <a:gd name="connsiteX1342" fmla="*/ 4368285 w 6187971"/>
                      <a:gd name="connsiteY1342" fmla="*/ 1174804 h 5955635"/>
                      <a:gd name="connsiteX1343" fmla="*/ 4302825 w 6187971"/>
                      <a:gd name="connsiteY1343" fmla="*/ 1150076 h 5955635"/>
                      <a:gd name="connsiteX1344" fmla="*/ 4474219 w 6187971"/>
                      <a:gd name="connsiteY1344" fmla="*/ 1273777 h 5955635"/>
                      <a:gd name="connsiteX1345" fmla="*/ 4527622 w 6187971"/>
                      <a:gd name="connsiteY1345" fmla="*/ 1312207 h 5955635"/>
                      <a:gd name="connsiteX1346" fmla="*/ 4519208 w 6187971"/>
                      <a:gd name="connsiteY1346" fmla="*/ 1323392 h 5955635"/>
                      <a:gd name="connsiteX1347" fmla="*/ 4535984 w 6187971"/>
                      <a:gd name="connsiteY1347" fmla="*/ 1336014 h 5955635"/>
                      <a:gd name="connsiteX1348" fmla="*/ 4543833 w 6187971"/>
                      <a:gd name="connsiteY1348" fmla="*/ 1327907 h 5955635"/>
                      <a:gd name="connsiteX1349" fmla="*/ 4631607 w 6187971"/>
                      <a:gd name="connsiteY1349" fmla="*/ 1404458 h 5955635"/>
                      <a:gd name="connsiteX1350" fmla="*/ 4674083 w 6187971"/>
                      <a:gd name="connsiteY1350" fmla="*/ 1450430 h 5955635"/>
                      <a:gd name="connsiteX1351" fmla="*/ 4719073 w 6187971"/>
                      <a:gd name="connsiteY1351" fmla="*/ 1500045 h 5955635"/>
                      <a:gd name="connsiteX1352" fmla="*/ 4701734 w 6187971"/>
                      <a:gd name="connsiteY1352" fmla="*/ 1490503 h 5955635"/>
                      <a:gd name="connsiteX1353" fmla="*/ 4700605 w 6187971"/>
                      <a:gd name="connsiteY1353" fmla="*/ 1496660 h 5955635"/>
                      <a:gd name="connsiteX1354" fmla="*/ 4734976 w 6187971"/>
                      <a:gd name="connsiteY1354" fmla="*/ 1534781 h 5955635"/>
                      <a:gd name="connsiteX1355" fmla="*/ 4743645 w 6187971"/>
                      <a:gd name="connsiteY1355" fmla="*/ 1539553 h 5955635"/>
                      <a:gd name="connsiteX1356" fmla="*/ 4748981 w 6187971"/>
                      <a:gd name="connsiteY1356" fmla="*/ 1527803 h 5955635"/>
                      <a:gd name="connsiteX1357" fmla="*/ 4787814 w 6187971"/>
                      <a:gd name="connsiteY1357" fmla="*/ 1576290 h 5955635"/>
                      <a:gd name="connsiteX1358" fmla="*/ 4835318 w 6187971"/>
                      <a:gd name="connsiteY1358" fmla="*/ 1629548 h 5955635"/>
                      <a:gd name="connsiteX1359" fmla="*/ 4841474 w 6187971"/>
                      <a:gd name="connsiteY1359" fmla="*/ 1630676 h 5955635"/>
                      <a:gd name="connsiteX1360" fmla="*/ 4867175 w 6187971"/>
                      <a:gd name="connsiteY1360" fmla="*/ 1664027 h 5955635"/>
                      <a:gd name="connsiteX1361" fmla="*/ 4885335 w 6187971"/>
                      <a:gd name="connsiteY1361" fmla="*/ 1686449 h 5955635"/>
                      <a:gd name="connsiteX1362" fmla="*/ 4983932 w 6187971"/>
                      <a:gd name="connsiteY1362" fmla="*/ 1825444 h 5955635"/>
                      <a:gd name="connsiteX1363" fmla="*/ 4997064 w 6187971"/>
                      <a:gd name="connsiteY1363" fmla="*/ 1840580 h 5955635"/>
                      <a:gd name="connsiteX1364" fmla="*/ 5000399 w 6187971"/>
                      <a:gd name="connsiteY1364" fmla="*/ 1857102 h 5955635"/>
                      <a:gd name="connsiteX1365" fmla="*/ 4978032 w 6187971"/>
                      <a:gd name="connsiteY1365" fmla="*/ 1840273 h 5955635"/>
                      <a:gd name="connsiteX1366" fmla="*/ 4997577 w 6187971"/>
                      <a:gd name="connsiteY1366" fmla="*/ 1872495 h 5955635"/>
                      <a:gd name="connsiteX1367" fmla="*/ 4998962 w 6187971"/>
                      <a:gd name="connsiteY1367" fmla="*/ 1882295 h 5955635"/>
                      <a:gd name="connsiteX1368" fmla="*/ 4997577 w 6187971"/>
                      <a:gd name="connsiteY1368" fmla="*/ 1872495 h 5955635"/>
                      <a:gd name="connsiteX1369" fmla="*/ 5021329 w 6187971"/>
                      <a:gd name="connsiteY1369" fmla="*/ 1899124 h 5955635"/>
                      <a:gd name="connsiteX1370" fmla="*/ 5021072 w 6187971"/>
                      <a:gd name="connsiteY1370" fmla="*/ 1883167 h 5955635"/>
                      <a:gd name="connsiteX1371" fmla="*/ 5029742 w 6187971"/>
                      <a:gd name="connsiteY1371" fmla="*/ 1887937 h 5955635"/>
                      <a:gd name="connsiteX1372" fmla="*/ 5038977 w 6187971"/>
                      <a:gd name="connsiteY1372" fmla="*/ 1889630 h 5955635"/>
                      <a:gd name="connsiteX1373" fmla="*/ 5036463 w 6187971"/>
                      <a:gd name="connsiteY1373" fmla="*/ 1885988 h 5955635"/>
                      <a:gd name="connsiteX1374" fmla="*/ 5035898 w 6187971"/>
                      <a:gd name="connsiteY1374" fmla="*/ 1889066 h 5955635"/>
                      <a:gd name="connsiteX1375" fmla="*/ 5035334 w 6187971"/>
                      <a:gd name="connsiteY1375" fmla="*/ 1892145 h 5955635"/>
                      <a:gd name="connsiteX1376" fmla="*/ 5040926 w 6187971"/>
                      <a:gd name="connsiteY1376" fmla="*/ 1896352 h 5955635"/>
                      <a:gd name="connsiteX1377" fmla="*/ 5052930 w 6187971"/>
                      <a:gd name="connsiteY1377" fmla="*/ 1917645 h 5955635"/>
                      <a:gd name="connsiteX1378" fmla="*/ 5057957 w 6187971"/>
                      <a:gd name="connsiteY1378" fmla="*/ 1924931 h 5955635"/>
                      <a:gd name="connsiteX1379" fmla="*/ 5056008 w 6187971"/>
                      <a:gd name="connsiteY1379" fmla="*/ 1918210 h 5955635"/>
                      <a:gd name="connsiteX1380" fmla="*/ 5056572 w 6187971"/>
                      <a:gd name="connsiteY1380" fmla="*/ 1915131 h 5955635"/>
                      <a:gd name="connsiteX1381" fmla="*/ 5100125 w 6187971"/>
                      <a:gd name="connsiteY1381" fmla="*/ 1989940 h 5955635"/>
                      <a:gd name="connsiteX1382" fmla="*/ 5074115 w 6187971"/>
                      <a:gd name="connsiteY1382" fmla="*/ 1975625 h 5955635"/>
                      <a:gd name="connsiteX1383" fmla="*/ 5074372 w 6187971"/>
                      <a:gd name="connsiteY1383" fmla="*/ 1991583 h 5955635"/>
                      <a:gd name="connsiteX1384" fmla="*/ 5095301 w 6187971"/>
                      <a:gd name="connsiteY1384" fmla="*/ 2033605 h 5955635"/>
                      <a:gd name="connsiteX1385" fmla="*/ 5098943 w 6187971"/>
                      <a:gd name="connsiteY1385" fmla="*/ 2031091 h 5955635"/>
                      <a:gd name="connsiteX1386" fmla="*/ 5116231 w 6187971"/>
                      <a:gd name="connsiteY1386" fmla="*/ 2075627 h 5955635"/>
                      <a:gd name="connsiteX1387" fmla="*/ 5153627 w 6187971"/>
                      <a:gd name="connsiteY1387" fmla="*/ 2149306 h 5955635"/>
                      <a:gd name="connsiteX1388" fmla="*/ 5149420 w 6187971"/>
                      <a:gd name="connsiteY1388" fmla="*/ 2154900 h 5955635"/>
                      <a:gd name="connsiteX1389" fmla="*/ 5179788 w 6187971"/>
                      <a:gd name="connsiteY1389" fmla="*/ 2249565 h 5955635"/>
                      <a:gd name="connsiteX1390" fmla="*/ 5208206 w 6187971"/>
                      <a:gd name="connsiteY1390" fmla="*/ 2337510 h 5955635"/>
                      <a:gd name="connsiteX1391" fmla="*/ 5214363 w 6187971"/>
                      <a:gd name="connsiteY1391" fmla="*/ 2338638 h 5955635"/>
                      <a:gd name="connsiteX1392" fmla="*/ 5216568 w 6187971"/>
                      <a:gd name="connsiteY1392" fmla="*/ 2361317 h 5955635"/>
                      <a:gd name="connsiteX1393" fmla="*/ 5236624 w 6187971"/>
                      <a:gd name="connsiteY1393" fmla="*/ 2425454 h 5955635"/>
                      <a:gd name="connsiteX1394" fmla="*/ 5235187 w 6187971"/>
                      <a:gd name="connsiteY1394" fmla="*/ 2450647 h 5955635"/>
                      <a:gd name="connsiteX1395" fmla="*/ 5243805 w 6187971"/>
                      <a:gd name="connsiteY1395" fmla="*/ 2490413 h 5955635"/>
                      <a:gd name="connsiteX1396" fmla="*/ 5256629 w 6187971"/>
                      <a:gd name="connsiteY1396" fmla="*/ 2524584 h 5955635"/>
                      <a:gd name="connsiteX1397" fmla="*/ 5251963 w 6187971"/>
                      <a:gd name="connsiteY1397" fmla="*/ 2463269 h 5955635"/>
                      <a:gd name="connsiteX1398" fmla="*/ 5233034 w 6187971"/>
                      <a:gd name="connsiteY1398" fmla="*/ 2392975 h 5955635"/>
                      <a:gd name="connsiteX1399" fmla="*/ 5229701 w 6187971"/>
                      <a:gd name="connsiteY1399" fmla="*/ 2376453 h 5955635"/>
                      <a:gd name="connsiteX1400" fmla="*/ 5206362 w 6187971"/>
                      <a:gd name="connsiteY1400" fmla="*/ 2260801 h 5955635"/>
                      <a:gd name="connsiteX1401" fmla="*/ 5137469 w 6187971"/>
                      <a:gd name="connsiteY1401" fmla="*/ 2098614 h 5955635"/>
                      <a:gd name="connsiteX1402" fmla="*/ 5143369 w 6187971"/>
                      <a:gd name="connsiteY1402" fmla="*/ 2083784 h 5955635"/>
                      <a:gd name="connsiteX1403" fmla="*/ 5128031 w 6187971"/>
                      <a:gd name="connsiteY1403" fmla="*/ 2045969 h 5955635"/>
                      <a:gd name="connsiteX1404" fmla="*/ 5130544 w 6187971"/>
                      <a:gd name="connsiteY1404" fmla="*/ 2049612 h 5955635"/>
                      <a:gd name="connsiteX1405" fmla="*/ 5133058 w 6187971"/>
                      <a:gd name="connsiteY1405" fmla="*/ 2053255 h 5955635"/>
                      <a:gd name="connsiteX1406" fmla="*/ 5131109 w 6187971"/>
                      <a:gd name="connsiteY1406" fmla="*/ 2046534 h 5955635"/>
                      <a:gd name="connsiteX1407" fmla="*/ 5128595 w 6187971"/>
                      <a:gd name="connsiteY1407" fmla="*/ 2042891 h 5955635"/>
                      <a:gd name="connsiteX1408" fmla="*/ 5129159 w 6187971"/>
                      <a:gd name="connsiteY1408" fmla="*/ 2039812 h 5955635"/>
                      <a:gd name="connsiteX1409" fmla="*/ 5099868 w 6187971"/>
                      <a:gd name="connsiteY1409" fmla="*/ 1973982 h 5955635"/>
                      <a:gd name="connsiteX1410" fmla="*/ 5039284 w 6187971"/>
                      <a:gd name="connsiteY1410" fmla="*/ 1870595 h 5955635"/>
                      <a:gd name="connsiteX1411" fmla="*/ 5022818 w 6187971"/>
                      <a:gd name="connsiteY1411" fmla="*/ 1838937 h 5955635"/>
                      <a:gd name="connsiteX1412" fmla="*/ 4949357 w 6187971"/>
                      <a:gd name="connsiteY1412" fmla="*/ 1736371 h 5955635"/>
                      <a:gd name="connsiteX1413" fmla="*/ 4937353 w 6187971"/>
                      <a:gd name="connsiteY1413" fmla="*/ 1715077 h 5955635"/>
                      <a:gd name="connsiteX1414" fmla="*/ 4939867 w 6187971"/>
                      <a:gd name="connsiteY1414" fmla="*/ 1718720 h 5955635"/>
                      <a:gd name="connsiteX1415" fmla="*/ 4942945 w 6187971"/>
                      <a:gd name="connsiteY1415" fmla="*/ 1719285 h 5955635"/>
                      <a:gd name="connsiteX1416" fmla="*/ 4937918 w 6187971"/>
                      <a:gd name="connsiteY1416" fmla="*/ 1711999 h 5955635"/>
                      <a:gd name="connsiteX1417" fmla="*/ 4935404 w 6187971"/>
                      <a:gd name="connsiteY1417" fmla="*/ 1708356 h 5955635"/>
                      <a:gd name="connsiteX1418" fmla="*/ 4962234 w 6187971"/>
                      <a:gd name="connsiteY1418" fmla="*/ 1735550 h 5955635"/>
                      <a:gd name="connsiteX1419" fmla="*/ 4950794 w 6187971"/>
                      <a:gd name="connsiteY1419" fmla="*/ 1711178 h 5955635"/>
                      <a:gd name="connsiteX1420" fmla="*/ 4953873 w 6187971"/>
                      <a:gd name="connsiteY1420" fmla="*/ 1711742 h 5955635"/>
                      <a:gd name="connsiteX1421" fmla="*/ 4956387 w 6187971"/>
                      <a:gd name="connsiteY1421" fmla="*/ 1715384 h 5955635"/>
                      <a:gd name="connsiteX1422" fmla="*/ 4954437 w 6187971"/>
                      <a:gd name="connsiteY1422" fmla="*/ 1708663 h 5955635"/>
                      <a:gd name="connsiteX1423" fmla="*/ 4951924 w 6187971"/>
                      <a:gd name="connsiteY1423" fmla="*/ 1705020 h 5955635"/>
                      <a:gd name="connsiteX1424" fmla="*/ 4963107 w 6187971"/>
                      <a:gd name="connsiteY1424" fmla="*/ 1713436 h 5955635"/>
                      <a:gd name="connsiteX1425" fmla="*/ 4922888 w 6187971"/>
                      <a:gd name="connsiteY1425" fmla="*/ 1655149 h 5955635"/>
                      <a:gd name="connsiteX1426" fmla="*/ 4892416 w 6187971"/>
                      <a:gd name="connsiteY1426" fmla="*/ 1630469 h 5955635"/>
                      <a:gd name="connsiteX1427" fmla="*/ 4889903 w 6187971"/>
                      <a:gd name="connsiteY1427" fmla="*/ 1626826 h 5955635"/>
                      <a:gd name="connsiteX1428" fmla="*/ 4884876 w 6187971"/>
                      <a:gd name="connsiteY1428" fmla="*/ 1619540 h 5955635"/>
                      <a:gd name="connsiteX1429" fmla="*/ 4884310 w 6187971"/>
                      <a:gd name="connsiteY1429" fmla="*/ 1622619 h 5955635"/>
                      <a:gd name="connsiteX1430" fmla="*/ 4886824 w 6187971"/>
                      <a:gd name="connsiteY1430" fmla="*/ 1626263 h 5955635"/>
                      <a:gd name="connsiteX1431" fmla="*/ 4870050 w 6187971"/>
                      <a:gd name="connsiteY1431" fmla="*/ 1613640 h 5955635"/>
                      <a:gd name="connsiteX1432" fmla="*/ 4856608 w 6187971"/>
                      <a:gd name="connsiteY1432" fmla="*/ 1617541 h 5955635"/>
                      <a:gd name="connsiteX1433" fmla="*/ 4794023 w 6187971"/>
                      <a:gd name="connsiteY1433" fmla="*/ 1542425 h 5955635"/>
                      <a:gd name="connsiteX1434" fmla="*/ 4774734 w 6187971"/>
                      <a:gd name="connsiteY1434" fmla="*/ 1526160 h 5955635"/>
                      <a:gd name="connsiteX1435" fmla="*/ 4686704 w 6187971"/>
                      <a:gd name="connsiteY1435" fmla="*/ 1433652 h 5955635"/>
                      <a:gd name="connsiteX1436" fmla="*/ 4598109 w 6187971"/>
                      <a:gd name="connsiteY1436" fmla="*/ 1344221 h 5955635"/>
                      <a:gd name="connsiteX1437" fmla="*/ 4601187 w 6187971"/>
                      <a:gd name="connsiteY1437" fmla="*/ 1344786 h 5955635"/>
                      <a:gd name="connsiteX1438" fmla="*/ 4606779 w 6187971"/>
                      <a:gd name="connsiteY1438" fmla="*/ 1348993 h 5955635"/>
                      <a:gd name="connsiteX1439" fmla="*/ 4601751 w 6187971"/>
                      <a:gd name="connsiteY1439" fmla="*/ 1341707 h 5955635"/>
                      <a:gd name="connsiteX1440" fmla="*/ 4596160 w 6187971"/>
                      <a:gd name="connsiteY1440" fmla="*/ 1337500 h 5955635"/>
                      <a:gd name="connsiteX1441" fmla="*/ 4602316 w 6187971"/>
                      <a:gd name="connsiteY1441" fmla="*/ 1338629 h 5955635"/>
                      <a:gd name="connsiteX1442" fmla="*/ 4687012 w 6187971"/>
                      <a:gd name="connsiteY1442" fmla="*/ 1414615 h 5955635"/>
                      <a:gd name="connsiteX1443" fmla="*/ 4688706 w 6187971"/>
                      <a:gd name="connsiteY1443" fmla="*/ 1405380 h 5955635"/>
                      <a:gd name="connsiteX1444" fmla="*/ 4663260 w 6187971"/>
                      <a:gd name="connsiteY1444" fmla="*/ 1387986 h 5955635"/>
                      <a:gd name="connsiteX1445" fmla="*/ 4628326 w 6187971"/>
                      <a:gd name="connsiteY1445" fmla="*/ 1352943 h 5955635"/>
                      <a:gd name="connsiteX1446" fmla="*/ 4505052 w 6187971"/>
                      <a:gd name="connsiteY1446" fmla="*/ 1244426 h 5955635"/>
                      <a:gd name="connsiteX1447" fmla="*/ 4490790 w 6187971"/>
                      <a:gd name="connsiteY1447" fmla="*/ 1235448 h 5955635"/>
                      <a:gd name="connsiteX1448" fmla="*/ 4434308 w 6187971"/>
                      <a:gd name="connsiteY1448" fmla="*/ 1196454 h 5955635"/>
                      <a:gd name="connsiteX1449" fmla="*/ 4430410 w 6187971"/>
                      <a:gd name="connsiteY1449" fmla="*/ 1183012 h 5955635"/>
                      <a:gd name="connsiteX1450" fmla="*/ 4400759 w 6187971"/>
                      <a:gd name="connsiteY1450" fmla="*/ 1171212 h 5955635"/>
                      <a:gd name="connsiteX1451" fmla="*/ 4407479 w 6187971"/>
                      <a:gd name="connsiteY1451" fmla="*/ 1169261 h 5955635"/>
                      <a:gd name="connsiteX1452" fmla="*/ 4343712 w 6187971"/>
                      <a:gd name="connsiteY1452" fmla="*/ 1135297 h 5955635"/>
                      <a:gd name="connsiteX1453" fmla="*/ 1318845 w 6187971"/>
                      <a:gd name="connsiteY1453" fmla="*/ 1535771 h 5955635"/>
                      <a:gd name="connsiteX1454" fmla="*/ 1298829 w 6187971"/>
                      <a:gd name="connsiteY1454" fmla="*/ 1573056 h 5955635"/>
                      <a:gd name="connsiteX1455" fmla="*/ 1293203 w 6187971"/>
                      <a:gd name="connsiteY1455" fmla="*/ 1595921 h 5955635"/>
                      <a:gd name="connsiteX1456" fmla="*/ 1293532 w 6187971"/>
                      <a:gd name="connsiteY1456" fmla="*/ 1599724 h 5955635"/>
                      <a:gd name="connsiteX1457" fmla="*/ 1289333 w 6187971"/>
                      <a:gd name="connsiteY1457" fmla="*/ 1608630 h 5955635"/>
                      <a:gd name="connsiteX1458" fmla="*/ 1270060 w 6187971"/>
                      <a:gd name="connsiteY1458" fmla="*/ 1628642 h 5955635"/>
                      <a:gd name="connsiteX1459" fmla="*/ 1238185 w 6187971"/>
                      <a:gd name="connsiteY1459" fmla="*/ 1677840 h 5955635"/>
                      <a:gd name="connsiteX1460" fmla="*/ 1233025 w 6187971"/>
                      <a:gd name="connsiteY1460" fmla="*/ 1697780 h 5955635"/>
                      <a:gd name="connsiteX1461" fmla="*/ 1232063 w 6187971"/>
                      <a:gd name="connsiteY1461" fmla="*/ 1693276 h 5955635"/>
                      <a:gd name="connsiteX1462" fmla="*/ 1231100 w 6187971"/>
                      <a:gd name="connsiteY1462" fmla="*/ 1688772 h 5955635"/>
                      <a:gd name="connsiteX1463" fmla="*/ 1226596 w 6187971"/>
                      <a:gd name="connsiteY1463" fmla="*/ 1689735 h 5955635"/>
                      <a:gd name="connsiteX1464" fmla="*/ 1223055 w 6187971"/>
                      <a:gd name="connsiteY1464" fmla="*/ 1695201 h 5955635"/>
                      <a:gd name="connsiteX1465" fmla="*/ 1225942 w 6187971"/>
                      <a:gd name="connsiteY1465" fmla="*/ 1708713 h 5955635"/>
                      <a:gd name="connsiteX1466" fmla="*/ 1219820 w 6187971"/>
                      <a:gd name="connsiteY1466" fmla="*/ 1724150 h 5955635"/>
                      <a:gd name="connsiteX1467" fmla="*/ 1210812 w 6187971"/>
                      <a:gd name="connsiteY1467" fmla="*/ 1726074 h 5955635"/>
                      <a:gd name="connsiteX1468" fmla="*/ 1209850 w 6187971"/>
                      <a:gd name="connsiteY1468" fmla="*/ 1721570 h 5955635"/>
                      <a:gd name="connsiteX1469" fmla="*/ 1205346 w 6187971"/>
                      <a:gd name="connsiteY1469" fmla="*/ 1722532 h 5955635"/>
                      <a:gd name="connsiteX1470" fmla="*/ 1206308 w 6187971"/>
                      <a:gd name="connsiteY1470" fmla="*/ 1727037 h 5955635"/>
                      <a:gd name="connsiteX1471" fmla="*/ 1207270 w 6187971"/>
                      <a:gd name="connsiteY1471" fmla="*/ 1731541 h 5955635"/>
                      <a:gd name="connsiteX1472" fmla="*/ 1204690 w 6187971"/>
                      <a:gd name="connsiteY1472" fmla="*/ 1741511 h 5955635"/>
                      <a:gd name="connsiteX1473" fmla="*/ 1201149 w 6187971"/>
                      <a:gd name="connsiteY1473" fmla="*/ 1746977 h 5955635"/>
                      <a:gd name="connsiteX1474" fmla="*/ 1196645 w 6187971"/>
                      <a:gd name="connsiteY1474" fmla="*/ 1747940 h 5955635"/>
                      <a:gd name="connsiteX1475" fmla="*/ 1193103 w 6187971"/>
                      <a:gd name="connsiteY1475" fmla="*/ 1753405 h 5955635"/>
                      <a:gd name="connsiteX1476" fmla="*/ 1197607 w 6187971"/>
                      <a:gd name="connsiteY1476" fmla="*/ 1752443 h 5955635"/>
                      <a:gd name="connsiteX1477" fmla="*/ 1194065 w 6187971"/>
                      <a:gd name="connsiteY1477" fmla="*/ 1757910 h 5955635"/>
                      <a:gd name="connsiteX1478" fmla="*/ 1155105 w 6187971"/>
                      <a:gd name="connsiteY1478" fmla="*/ 1818040 h 5955635"/>
                      <a:gd name="connsiteX1479" fmla="*/ 1150601 w 6187971"/>
                      <a:gd name="connsiteY1479" fmla="*/ 1819002 h 5955635"/>
                      <a:gd name="connsiteX1480" fmla="*/ 1151563 w 6187971"/>
                      <a:gd name="connsiteY1480" fmla="*/ 1823506 h 5955635"/>
                      <a:gd name="connsiteX1481" fmla="*/ 1148022 w 6187971"/>
                      <a:gd name="connsiteY1481" fmla="*/ 1828972 h 5955635"/>
                      <a:gd name="connsiteX1482" fmla="*/ 1148984 w 6187971"/>
                      <a:gd name="connsiteY1482" fmla="*/ 1833476 h 5955635"/>
                      <a:gd name="connsiteX1483" fmla="*/ 1142555 w 6187971"/>
                      <a:gd name="connsiteY1483" fmla="*/ 1825430 h 5955635"/>
                      <a:gd name="connsiteX1484" fmla="*/ 1128388 w 6187971"/>
                      <a:gd name="connsiteY1484" fmla="*/ 1847295 h 5955635"/>
                      <a:gd name="connsiteX1485" fmla="*/ 1123884 w 6187971"/>
                      <a:gd name="connsiteY1485" fmla="*/ 1848258 h 5955635"/>
                      <a:gd name="connsiteX1486" fmla="*/ 1121709 w 6187971"/>
                      <a:gd name="connsiteY1486" fmla="*/ 1845626 h 5955635"/>
                      <a:gd name="connsiteX1487" fmla="*/ 1123442 w 6187971"/>
                      <a:gd name="connsiteY1487" fmla="*/ 1842951 h 5955635"/>
                      <a:gd name="connsiteX1488" fmla="*/ 1125256 w 6187971"/>
                      <a:gd name="connsiteY1488" fmla="*/ 1840901 h 5955635"/>
                      <a:gd name="connsiteX1489" fmla="*/ 1130005 w 6187971"/>
                      <a:gd name="connsiteY1489" fmla="*/ 1832821 h 5955635"/>
                      <a:gd name="connsiteX1490" fmla="*/ 1123442 w 6187971"/>
                      <a:gd name="connsiteY1490" fmla="*/ 1842951 h 5955635"/>
                      <a:gd name="connsiteX1491" fmla="*/ 1121403 w 6187971"/>
                      <a:gd name="connsiteY1491" fmla="*/ 1845256 h 5955635"/>
                      <a:gd name="connsiteX1492" fmla="*/ 1121709 w 6187971"/>
                      <a:gd name="connsiteY1492" fmla="*/ 1845626 h 5955635"/>
                      <a:gd name="connsiteX1493" fmla="*/ 1105213 w 6187971"/>
                      <a:gd name="connsiteY1493" fmla="*/ 1871085 h 5955635"/>
                      <a:gd name="connsiteX1494" fmla="*/ 1087503 w 6187971"/>
                      <a:gd name="connsiteY1494" fmla="*/ 1898417 h 5955635"/>
                      <a:gd name="connsiteX1495" fmla="*/ 1074299 w 6187971"/>
                      <a:gd name="connsiteY1495" fmla="*/ 1924786 h 5955635"/>
                      <a:gd name="connsiteX1496" fmla="*/ 1042423 w 6187971"/>
                      <a:gd name="connsiteY1496" fmla="*/ 1973983 h 5955635"/>
                      <a:gd name="connsiteX1497" fmla="*/ 1036301 w 6187971"/>
                      <a:gd name="connsiteY1497" fmla="*/ 1989420 h 5955635"/>
                      <a:gd name="connsiteX1498" fmla="*/ 1028255 w 6187971"/>
                      <a:gd name="connsiteY1498" fmla="*/ 1995849 h 5955635"/>
                      <a:gd name="connsiteX1499" fmla="*/ 1024713 w 6187971"/>
                      <a:gd name="connsiteY1499" fmla="*/ 2001315 h 5955635"/>
                      <a:gd name="connsiteX1500" fmla="*/ 1015050 w 6187971"/>
                      <a:gd name="connsiteY1500" fmla="*/ 2022217 h 5955635"/>
                      <a:gd name="connsiteX1501" fmla="*/ 1008928 w 6187971"/>
                      <a:gd name="connsiteY1501" fmla="*/ 2037654 h 5955635"/>
                      <a:gd name="connsiteX1502" fmla="*/ 998303 w 6187971"/>
                      <a:gd name="connsiteY1502" fmla="*/ 2054054 h 5955635"/>
                      <a:gd name="connsiteX1503" fmla="*/ 910066 w 6187971"/>
                      <a:gd name="connsiteY1503" fmla="*/ 2214194 h 5955635"/>
                      <a:gd name="connsiteX1504" fmla="*/ 907117 w 6187971"/>
                      <a:gd name="connsiteY1504" fmla="*/ 2214824 h 5955635"/>
                      <a:gd name="connsiteX1505" fmla="*/ 908116 w 6187971"/>
                      <a:gd name="connsiteY1505" fmla="*/ 2211343 h 5955635"/>
                      <a:gd name="connsiteX1506" fmla="*/ 972795 w 6187971"/>
                      <a:gd name="connsiteY1506" fmla="*/ 2040882 h 5955635"/>
                      <a:gd name="connsiteX1507" fmla="*/ 979961 w 6187971"/>
                      <a:gd name="connsiteY1507" fmla="*/ 2024343 h 5955635"/>
                      <a:gd name="connsiteX1508" fmla="*/ 983522 w 6187971"/>
                      <a:gd name="connsiteY1508" fmla="*/ 2028953 h 5955635"/>
                      <a:gd name="connsiteX1509" fmla="*/ 986429 w 6187971"/>
                      <a:gd name="connsiteY1509" fmla="*/ 2010313 h 5955635"/>
                      <a:gd name="connsiteX1510" fmla="*/ 991511 w 6187971"/>
                      <a:gd name="connsiteY1510" fmla="*/ 1999574 h 5955635"/>
                      <a:gd name="connsiteX1511" fmla="*/ 994802 w 6187971"/>
                      <a:gd name="connsiteY1511" fmla="*/ 1993577 h 5955635"/>
                      <a:gd name="connsiteX1512" fmla="*/ 999306 w 6187971"/>
                      <a:gd name="connsiteY1512" fmla="*/ 1992615 h 5955635"/>
                      <a:gd name="connsiteX1513" fmla="*/ 1000115 w 6187971"/>
                      <a:gd name="connsiteY1513" fmla="*/ 1985377 h 5955635"/>
                      <a:gd name="connsiteX1514" fmla="*/ 1000698 w 6187971"/>
                      <a:gd name="connsiteY1514" fmla="*/ 1980161 h 5955635"/>
                      <a:gd name="connsiteX1515" fmla="*/ 1001566 w 6187971"/>
                      <a:gd name="connsiteY1515" fmla="*/ 1978326 h 5955635"/>
                      <a:gd name="connsiteX1516" fmla="*/ 1004140 w 6187971"/>
                      <a:gd name="connsiteY1516" fmla="*/ 1979072 h 5955635"/>
                      <a:gd name="connsiteX1517" fmla="*/ 1018633 w 6187971"/>
                      <a:gd name="connsiteY1517" fmla="*/ 1950808 h 5955635"/>
                      <a:gd name="connsiteX1518" fmla="*/ 1038266 w 6187971"/>
                      <a:gd name="connsiteY1518" fmla="*/ 1932485 h 5955635"/>
                      <a:gd name="connsiteX1519" fmla="*/ 1099132 w 6187971"/>
                      <a:gd name="connsiteY1519" fmla="*/ 1820578 h 5955635"/>
                      <a:gd name="connsiteX1520" fmla="*/ 1113299 w 6187971"/>
                      <a:gd name="connsiteY1520" fmla="*/ 1798714 h 5955635"/>
                      <a:gd name="connsiteX1521" fmla="*/ 1204731 w 6187971"/>
                      <a:gd name="connsiteY1521" fmla="*/ 1675567 h 5955635"/>
                      <a:gd name="connsiteX1522" fmla="*/ 1226944 w 6187971"/>
                      <a:gd name="connsiteY1522" fmla="*/ 1647273 h 5955635"/>
                      <a:gd name="connsiteX1523" fmla="*/ 1225982 w 6187971"/>
                      <a:gd name="connsiteY1523" fmla="*/ 1642769 h 5955635"/>
                      <a:gd name="connsiteX1524" fmla="*/ 1231449 w 6187971"/>
                      <a:gd name="connsiteY1524" fmla="*/ 1646311 h 5955635"/>
                      <a:gd name="connsiteX1525" fmla="*/ 1238532 w 6187971"/>
                      <a:gd name="connsiteY1525" fmla="*/ 1635378 h 5955635"/>
                      <a:gd name="connsiteX1526" fmla="*/ 1242074 w 6187971"/>
                      <a:gd name="connsiteY1526" fmla="*/ 1629913 h 5955635"/>
                      <a:gd name="connsiteX1527" fmla="*/ 1237570 w 6187971"/>
                      <a:gd name="connsiteY1527" fmla="*/ 1630875 h 5955635"/>
                      <a:gd name="connsiteX1528" fmla="*/ 1290042 w 6187971"/>
                      <a:gd name="connsiteY1528" fmla="*/ 1567858 h 5955635"/>
                      <a:gd name="connsiteX1529" fmla="*/ 1314235 w 6187971"/>
                      <a:gd name="connsiteY1529" fmla="*/ 1540908 h 5955635"/>
                      <a:gd name="connsiteX1530" fmla="*/ 4439702 w 6187971"/>
                      <a:gd name="connsiteY1530" fmla="*/ 857271 h 5955635"/>
                      <a:gd name="connsiteX1531" fmla="*/ 4444206 w 6187971"/>
                      <a:gd name="connsiteY1531" fmla="*/ 856309 h 5955635"/>
                      <a:gd name="connsiteX1532" fmla="*/ 4445168 w 6187971"/>
                      <a:gd name="connsiteY1532" fmla="*/ 860813 h 5955635"/>
                      <a:gd name="connsiteX1533" fmla="*/ 4439702 w 6187971"/>
                      <a:gd name="connsiteY1533" fmla="*/ 857271 h 5955635"/>
                      <a:gd name="connsiteX1534" fmla="*/ 4439395 w 6187971"/>
                      <a:gd name="connsiteY1534" fmla="*/ 833789 h 5955635"/>
                      <a:gd name="connsiteX1535" fmla="*/ 4444862 w 6187971"/>
                      <a:gd name="connsiteY1535" fmla="*/ 837331 h 5955635"/>
                      <a:gd name="connsiteX1536" fmla="*/ 4440357 w 6187971"/>
                      <a:gd name="connsiteY1536" fmla="*/ 838293 h 5955635"/>
                      <a:gd name="connsiteX1537" fmla="*/ 4439395 w 6187971"/>
                      <a:gd name="connsiteY1537" fmla="*/ 833789 h 5955635"/>
                      <a:gd name="connsiteX1538" fmla="*/ 3878041 w 6187971"/>
                      <a:gd name="connsiteY1538" fmla="*/ 775787 h 5955635"/>
                      <a:gd name="connsiteX1539" fmla="*/ 3885822 w 6187971"/>
                      <a:gd name="connsiteY1539" fmla="*/ 777801 h 5955635"/>
                      <a:gd name="connsiteX1540" fmla="*/ 3881318 w 6187971"/>
                      <a:gd name="connsiteY1540" fmla="*/ 778763 h 5955635"/>
                      <a:gd name="connsiteX1541" fmla="*/ 1104676 w 6187971"/>
                      <a:gd name="connsiteY1541" fmla="*/ 1330248 h 5955635"/>
                      <a:gd name="connsiteX1542" fmla="*/ 1094527 w 6187971"/>
                      <a:gd name="connsiteY1542" fmla="*/ 1352482 h 5955635"/>
                      <a:gd name="connsiteX1543" fmla="*/ 1064045 w 6187971"/>
                      <a:gd name="connsiteY1543" fmla="*/ 1398591 h 5955635"/>
                      <a:gd name="connsiteX1544" fmla="*/ 578456 w 6187971"/>
                      <a:gd name="connsiteY1544" fmla="*/ 2585624 h 5955635"/>
                      <a:gd name="connsiteX1545" fmla="*/ 575225 w 6187971"/>
                      <a:gd name="connsiteY1545" fmla="*/ 2625422 h 5955635"/>
                      <a:gd name="connsiteX1546" fmla="*/ 589292 w 6187971"/>
                      <a:gd name="connsiteY1546" fmla="*/ 2984165 h 5955635"/>
                      <a:gd name="connsiteX1547" fmla="*/ 621678 w 6187971"/>
                      <a:gd name="connsiteY1547" fmla="*/ 3309663 h 5955635"/>
                      <a:gd name="connsiteX1548" fmla="*/ 637489 w 6187971"/>
                      <a:gd name="connsiteY1548" fmla="*/ 3228070 h 5955635"/>
                      <a:gd name="connsiteX1549" fmla="*/ 616036 w 6187971"/>
                      <a:gd name="connsiteY1549" fmla="*/ 2935433 h 5955635"/>
                      <a:gd name="connsiteX1550" fmla="*/ 887499 w 6187971"/>
                      <a:gd name="connsiteY1550" fmla="*/ 1780458 h 5955635"/>
                      <a:gd name="connsiteX1551" fmla="*/ 997109 w 6187971"/>
                      <a:gd name="connsiteY1551" fmla="*/ 1643628 h 5955635"/>
                      <a:gd name="connsiteX1552" fmla="*/ 1014774 w 6187971"/>
                      <a:gd name="connsiteY1552" fmla="*/ 1589014 h 5955635"/>
                      <a:gd name="connsiteX1553" fmla="*/ 1051413 w 6187971"/>
                      <a:gd name="connsiteY1553" fmla="*/ 1522524 h 5955635"/>
                      <a:gd name="connsiteX1554" fmla="*/ 1104050 w 6187971"/>
                      <a:gd name="connsiteY1554" fmla="*/ 1503457 h 5955635"/>
                      <a:gd name="connsiteX1555" fmla="*/ 1050162 w 6187971"/>
                      <a:gd name="connsiteY1555" fmla="*/ 1599052 h 5955635"/>
                      <a:gd name="connsiteX1556" fmla="*/ 889954 w 6187971"/>
                      <a:gd name="connsiteY1556" fmla="*/ 1910945 h 5955635"/>
                      <a:gd name="connsiteX1557" fmla="*/ 871201 w 6187971"/>
                      <a:gd name="connsiteY1557" fmla="*/ 1997079 h 5955635"/>
                      <a:gd name="connsiteX1558" fmla="*/ 857404 w 6187971"/>
                      <a:gd name="connsiteY1558" fmla="*/ 2060644 h 5955635"/>
                      <a:gd name="connsiteX1559" fmla="*/ 753411 w 6187971"/>
                      <a:gd name="connsiteY1559" fmla="*/ 2397680 h 5955635"/>
                      <a:gd name="connsiteX1560" fmla="*/ 756336 w 6187971"/>
                      <a:gd name="connsiteY1560" fmla="*/ 2420520 h 5955635"/>
                      <a:gd name="connsiteX1561" fmla="*/ 764421 w 6187971"/>
                      <a:gd name="connsiteY1561" fmla="*/ 2415547 h 5955635"/>
                      <a:gd name="connsiteX1562" fmla="*/ 761396 w 6187971"/>
                      <a:gd name="connsiteY1562" fmla="*/ 2433165 h 5955635"/>
                      <a:gd name="connsiteX1563" fmla="*/ 760478 w 6187971"/>
                      <a:gd name="connsiteY1563" fmla="*/ 2435480 h 5955635"/>
                      <a:gd name="connsiteX1564" fmla="*/ 760592 w 6187971"/>
                      <a:gd name="connsiteY1564" fmla="*/ 2432158 h 5955635"/>
                      <a:gd name="connsiteX1565" fmla="*/ 757460 w 6187971"/>
                      <a:gd name="connsiteY1565" fmla="*/ 2425764 h 5955635"/>
                      <a:gd name="connsiteX1566" fmla="*/ 750377 w 6187971"/>
                      <a:gd name="connsiteY1566" fmla="*/ 2436696 h 5955635"/>
                      <a:gd name="connsiteX1567" fmla="*/ 751339 w 6187971"/>
                      <a:gd name="connsiteY1567" fmla="*/ 2441200 h 5955635"/>
                      <a:gd name="connsiteX1568" fmla="*/ 751994 w 6187971"/>
                      <a:gd name="connsiteY1568" fmla="*/ 2422222 h 5955635"/>
                      <a:gd name="connsiteX1569" fmla="*/ 742023 w 6187971"/>
                      <a:gd name="connsiteY1569" fmla="*/ 2419642 h 5955635"/>
                      <a:gd name="connsiteX1570" fmla="*/ 729781 w 6187971"/>
                      <a:gd name="connsiteY1570" fmla="*/ 2450515 h 5955635"/>
                      <a:gd name="connsiteX1571" fmla="*/ 730743 w 6187971"/>
                      <a:gd name="connsiteY1571" fmla="*/ 2455019 h 5955635"/>
                      <a:gd name="connsiteX1572" fmla="*/ 726239 w 6187971"/>
                      <a:gd name="connsiteY1572" fmla="*/ 2455982 h 5955635"/>
                      <a:gd name="connsiteX1573" fmla="*/ 727201 w 6187971"/>
                      <a:gd name="connsiteY1573" fmla="*/ 2460486 h 5955635"/>
                      <a:gd name="connsiteX1574" fmla="*/ 728163 w 6187971"/>
                      <a:gd name="connsiteY1574" fmla="*/ 2464990 h 5955635"/>
                      <a:gd name="connsiteX1575" fmla="*/ 731705 w 6187971"/>
                      <a:gd name="connsiteY1575" fmla="*/ 2459524 h 5955635"/>
                      <a:gd name="connsiteX1576" fmla="*/ 731050 w 6187971"/>
                      <a:gd name="connsiteY1576" fmla="*/ 2478502 h 5955635"/>
                      <a:gd name="connsiteX1577" fmla="*/ 735554 w 6187971"/>
                      <a:gd name="connsiteY1577" fmla="*/ 2477540 h 5955635"/>
                      <a:gd name="connsiteX1578" fmla="*/ 745218 w 6187971"/>
                      <a:gd name="connsiteY1578" fmla="*/ 2456637 h 5955635"/>
                      <a:gd name="connsiteX1579" fmla="*/ 749722 w 6187971"/>
                      <a:gd name="connsiteY1579" fmla="*/ 2455675 h 5955635"/>
                      <a:gd name="connsiteX1580" fmla="*/ 746180 w 6187971"/>
                      <a:gd name="connsiteY1580" fmla="*/ 2461140 h 5955635"/>
                      <a:gd name="connsiteX1581" fmla="*/ 752609 w 6187971"/>
                      <a:gd name="connsiteY1581" fmla="*/ 2469187 h 5955635"/>
                      <a:gd name="connsiteX1582" fmla="*/ 755188 w 6187971"/>
                      <a:gd name="connsiteY1582" fmla="*/ 2459216 h 5955635"/>
                      <a:gd name="connsiteX1583" fmla="*/ 754226 w 6187971"/>
                      <a:gd name="connsiteY1583" fmla="*/ 2454712 h 5955635"/>
                      <a:gd name="connsiteX1584" fmla="*/ 757767 w 6187971"/>
                      <a:gd name="connsiteY1584" fmla="*/ 2449246 h 5955635"/>
                      <a:gd name="connsiteX1585" fmla="*/ 748411 w 6187971"/>
                      <a:gd name="connsiteY1585" fmla="*/ 2493631 h 5955635"/>
                      <a:gd name="connsiteX1586" fmla="*/ 759344 w 6187971"/>
                      <a:gd name="connsiteY1586" fmla="*/ 2500715 h 5955635"/>
                      <a:gd name="connsiteX1587" fmla="*/ 760307 w 6187971"/>
                      <a:gd name="connsiteY1587" fmla="*/ 2505219 h 5955635"/>
                      <a:gd name="connsiteX1588" fmla="*/ 754840 w 6187971"/>
                      <a:gd name="connsiteY1588" fmla="*/ 2501678 h 5955635"/>
                      <a:gd name="connsiteX1589" fmla="*/ 753878 w 6187971"/>
                      <a:gd name="connsiteY1589" fmla="*/ 2497173 h 5955635"/>
                      <a:gd name="connsiteX1590" fmla="*/ 749373 w 6187971"/>
                      <a:gd name="connsiteY1590" fmla="*/ 2498135 h 5955635"/>
                      <a:gd name="connsiteX1591" fmla="*/ 746794 w 6187971"/>
                      <a:gd name="connsiteY1591" fmla="*/ 2508105 h 5955635"/>
                      <a:gd name="connsiteX1592" fmla="*/ 747757 w 6187971"/>
                      <a:gd name="connsiteY1592" fmla="*/ 2512610 h 5955635"/>
                      <a:gd name="connsiteX1593" fmla="*/ 740673 w 6187971"/>
                      <a:gd name="connsiteY1593" fmla="*/ 2523542 h 5955635"/>
                      <a:gd name="connsiteX1594" fmla="*/ 738748 w 6187971"/>
                      <a:gd name="connsiteY1594" fmla="*/ 2514534 h 5955635"/>
                      <a:gd name="connsiteX1595" fmla="*/ 734245 w 6187971"/>
                      <a:gd name="connsiteY1595" fmla="*/ 2515496 h 5955635"/>
                      <a:gd name="connsiteX1596" fmla="*/ 731665 w 6187971"/>
                      <a:gd name="connsiteY1596" fmla="*/ 2525466 h 5955635"/>
                      <a:gd name="connsiteX1597" fmla="*/ 733590 w 6187971"/>
                      <a:gd name="connsiteY1597" fmla="*/ 2534475 h 5955635"/>
                      <a:gd name="connsiteX1598" fmla="*/ 745484 w 6187971"/>
                      <a:gd name="connsiteY1598" fmla="*/ 2546063 h 5955635"/>
                      <a:gd name="connsiteX1599" fmla="*/ 743868 w 6187971"/>
                      <a:gd name="connsiteY1599" fmla="*/ 2560537 h 5955635"/>
                      <a:gd name="connsiteX1600" fmla="*/ 726773 w 6187971"/>
                      <a:gd name="connsiteY1600" fmla="*/ 2634833 h 5955635"/>
                      <a:gd name="connsiteX1601" fmla="*/ 721306 w 6187971"/>
                      <a:gd name="connsiteY1601" fmla="*/ 2631292 h 5955635"/>
                      <a:gd name="connsiteX1602" fmla="*/ 722269 w 6187971"/>
                      <a:gd name="connsiteY1602" fmla="*/ 2635796 h 5955635"/>
                      <a:gd name="connsiteX1603" fmla="*/ 717764 w 6187971"/>
                      <a:gd name="connsiteY1603" fmla="*/ 2636758 h 5955635"/>
                      <a:gd name="connsiteX1604" fmla="*/ 712298 w 6187971"/>
                      <a:gd name="connsiteY1604" fmla="*/ 2633217 h 5955635"/>
                      <a:gd name="connsiteX1605" fmla="*/ 717150 w 6187971"/>
                      <a:gd name="connsiteY1605" fmla="*/ 2589793 h 5955635"/>
                      <a:gd name="connsiteX1606" fmla="*/ 722616 w 6187971"/>
                      <a:gd name="connsiteY1606" fmla="*/ 2593335 h 5955635"/>
                      <a:gd name="connsiteX1607" fmla="*/ 727775 w 6187971"/>
                      <a:gd name="connsiteY1607" fmla="*/ 2573394 h 5955635"/>
                      <a:gd name="connsiteX1608" fmla="*/ 720691 w 6187971"/>
                      <a:gd name="connsiteY1608" fmla="*/ 2584327 h 5955635"/>
                      <a:gd name="connsiteX1609" fmla="*/ 721347 w 6187971"/>
                      <a:gd name="connsiteY1609" fmla="*/ 2565348 h 5955635"/>
                      <a:gd name="connsiteX1610" fmla="*/ 720385 w 6187971"/>
                      <a:gd name="connsiteY1610" fmla="*/ 2560844 h 5955635"/>
                      <a:gd name="connsiteX1611" fmla="*/ 723927 w 6187971"/>
                      <a:gd name="connsiteY1611" fmla="*/ 2555379 h 5955635"/>
                      <a:gd name="connsiteX1612" fmla="*/ 722964 w 6187971"/>
                      <a:gd name="connsiteY1612" fmla="*/ 2550874 h 5955635"/>
                      <a:gd name="connsiteX1613" fmla="*/ 722002 w 6187971"/>
                      <a:gd name="connsiteY1613" fmla="*/ 2546370 h 5955635"/>
                      <a:gd name="connsiteX1614" fmla="*/ 713956 w 6187971"/>
                      <a:gd name="connsiteY1614" fmla="*/ 2552799 h 5955635"/>
                      <a:gd name="connsiteX1615" fmla="*/ 711377 w 6187971"/>
                      <a:gd name="connsiteY1615" fmla="*/ 2562769 h 5955635"/>
                      <a:gd name="connsiteX1616" fmla="*/ 712339 w 6187971"/>
                      <a:gd name="connsiteY1616" fmla="*/ 2567273 h 5955635"/>
                      <a:gd name="connsiteX1617" fmla="*/ 716842 w 6187971"/>
                      <a:gd name="connsiteY1617" fmla="*/ 2566311 h 5955635"/>
                      <a:gd name="connsiteX1618" fmla="*/ 707794 w 6187971"/>
                      <a:gd name="connsiteY1618" fmla="*/ 2634179 h 5955635"/>
                      <a:gd name="connsiteX1619" fmla="*/ 704252 w 6187971"/>
                      <a:gd name="connsiteY1619" fmla="*/ 2639645 h 5955635"/>
                      <a:gd name="connsiteX1620" fmla="*/ 701673 w 6187971"/>
                      <a:gd name="connsiteY1620" fmla="*/ 2649616 h 5955635"/>
                      <a:gd name="connsiteX1621" fmla="*/ 706177 w 6187971"/>
                      <a:gd name="connsiteY1621" fmla="*/ 2648653 h 5955635"/>
                      <a:gd name="connsiteX1622" fmla="*/ 698438 w 6187971"/>
                      <a:gd name="connsiteY1622" fmla="*/ 2678565 h 5955635"/>
                      <a:gd name="connsiteX1623" fmla="*/ 695858 w 6187971"/>
                      <a:gd name="connsiteY1623" fmla="*/ 2688534 h 5955635"/>
                      <a:gd name="connsiteX1624" fmla="*/ 696821 w 6187971"/>
                      <a:gd name="connsiteY1624" fmla="*/ 2693039 h 5955635"/>
                      <a:gd name="connsiteX1625" fmla="*/ 701325 w 6187971"/>
                      <a:gd name="connsiteY1625" fmla="*/ 2692076 h 5955635"/>
                      <a:gd name="connsiteX1626" fmla="*/ 690967 w 6187971"/>
                      <a:gd name="connsiteY1626" fmla="*/ 2797901 h 5955635"/>
                      <a:gd name="connsiteX1627" fmla="*/ 687424 w 6187971"/>
                      <a:gd name="connsiteY1627" fmla="*/ 2803368 h 5955635"/>
                      <a:gd name="connsiteX1628" fmla="*/ 688387 w 6187971"/>
                      <a:gd name="connsiteY1628" fmla="*/ 2807872 h 5955635"/>
                      <a:gd name="connsiteX1629" fmla="*/ 689349 w 6187971"/>
                      <a:gd name="connsiteY1629" fmla="*/ 2812375 h 5955635"/>
                      <a:gd name="connsiteX1630" fmla="*/ 685152 w 6187971"/>
                      <a:gd name="connsiteY1630" fmla="*/ 2836821 h 5955635"/>
                      <a:gd name="connsiteX1631" fmla="*/ 681611 w 6187971"/>
                      <a:gd name="connsiteY1631" fmla="*/ 2842288 h 5955635"/>
                      <a:gd name="connsiteX1632" fmla="*/ 683535 w 6187971"/>
                      <a:gd name="connsiteY1632" fmla="*/ 2851295 h 5955635"/>
                      <a:gd name="connsiteX1633" fmla="*/ 684497 w 6187971"/>
                      <a:gd name="connsiteY1633" fmla="*/ 2855799 h 5955635"/>
                      <a:gd name="connsiteX1634" fmla="*/ 680955 w 6187971"/>
                      <a:gd name="connsiteY1634" fmla="*/ 2861265 h 5955635"/>
                      <a:gd name="connsiteX1635" fmla="*/ 681918 w 6187971"/>
                      <a:gd name="connsiteY1635" fmla="*/ 2865770 h 5955635"/>
                      <a:gd name="connsiteX1636" fmla="*/ 687691 w 6187971"/>
                      <a:gd name="connsiteY1636" fmla="*/ 2892794 h 5955635"/>
                      <a:gd name="connsiteX1637" fmla="*/ 684149 w 6187971"/>
                      <a:gd name="connsiteY1637" fmla="*/ 2898260 h 5955635"/>
                      <a:gd name="connsiteX1638" fmla="*/ 685112 w 6187971"/>
                      <a:gd name="connsiteY1638" fmla="*/ 2902765 h 5955635"/>
                      <a:gd name="connsiteX1639" fmla="*/ 683495 w 6187971"/>
                      <a:gd name="connsiteY1639" fmla="*/ 2917239 h 5955635"/>
                      <a:gd name="connsiteX1640" fmla="*/ 684457 w 6187971"/>
                      <a:gd name="connsiteY1640" fmla="*/ 2921742 h 5955635"/>
                      <a:gd name="connsiteX1641" fmla="*/ 678642 w 6187971"/>
                      <a:gd name="connsiteY1641" fmla="*/ 2960662 h 5955635"/>
                      <a:gd name="connsiteX1642" fmla="*/ 679604 w 6187971"/>
                      <a:gd name="connsiteY1642" fmla="*/ 2965165 h 5955635"/>
                      <a:gd name="connsiteX1643" fmla="*/ 675101 w 6187971"/>
                      <a:gd name="connsiteY1643" fmla="*/ 2966128 h 5955635"/>
                      <a:gd name="connsiteX1644" fmla="*/ 676063 w 6187971"/>
                      <a:gd name="connsiteY1644" fmla="*/ 2970632 h 5955635"/>
                      <a:gd name="connsiteX1645" fmla="*/ 677026 w 6187971"/>
                      <a:gd name="connsiteY1645" fmla="*/ 2975136 h 5955635"/>
                      <a:gd name="connsiteX1646" fmla="*/ 681529 w 6187971"/>
                      <a:gd name="connsiteY1646" fmla="*/ 2974174 h 5955635"/>
                      <a:gd name="connsiteX1647" fmla="*/ 679912 w 6187971"/>
                      <a:gd name="connsiteY1647" fmla="*/ 2988648 h 5955635"/>
                      <a:gd name="connsiteX1648" fmla="*/ 678950 w 6187971"/>
                      <a:gd name="connsiteY1648" fmla="*/ 2984144 h 5955635"/>
                      <a:gd name="connsiteX1649" fmla="*/ 678295 w 6187971"/>
                      <a:gd name="connsiteY1649" fmla="*/ 3003123 h 5955635"/>
                      <a:gd name="connsiteX1650" fmla="*/ 681182 w 6187971"/>
                      <a:gd name="connsiteY1650" fmla="*/ 3016635 h 5955635"/>
                      <a:gd name="connsiteX1651" fmla="*/ 677640 w 6187971"/>
                      <a:gd name="connsiteY1651" fmla="*/ 3022102 h 5955635"/>
                      <a:gd name="connsiteX1652" fmla="*/ 678602 w 6187971"/>
                      <a:gd name="connsiteY1652" fmla="*/ 3026605 h 5955635"/>
                      <a:gd name="connsiteX1653" fmla="*/ 675061 w 6187971"/>
                      <a:gd name="connsiteY1653" fmla="*/ 3032071 h 5955635"/>
                      <a:gd name="connsiteX1654" fmla="*/ 676023 w 6187971"/>
                      <a:gd name="connsiteY1654" fmla="*/ 3036576 h 5955635"/>
                      <a:gd name="connsiteX1655" fmla="*/ 680527 w 6187971"/>
                      <a:gd name="connsiteY1655" fmla="*/ 3035613 h 5955635"/>
                      <a:gd name="connsiteX1656" fmla="*/ 689187 w 6187971"/>
                      <a:gd name="connsiteY1656" fmla="*/ 3076150 h 5955635"/>
                      <a:gd name="connsiteX1657" fmla="*/ 683721 w 6187971"/>
                      <a:gd name="connsiteY1657" fmla="*/ 3072608 h 5955635"/>
                      <a:gd name="connsiteX1658" fmla="*/ 679217 w 6187971"/>
                      <a:gd name="connsiteY1658" fmla="*/ 3073570 h 5955635"/>
                      <a:gd name="connsiteX1659" fmla="*/ 681142 w 6187971"/>
                      <a:gd name="connsiteY1659" fmla="*/ 3082578 h 5955635"/>
                      <a:gd name="connsiteX1660" fmla="*/ 682104 w 6187971"/>
                      <a:gd name="connsiteY1660" fmla="*/ 3087082 h 5955635"/>
                      <a:gd name="connsiteX1661" fmla="*/ 682718 w 6187971"/>
                      <a:gd name="connsiteY1661" fmla="*/ 3134047 h 5955635"/>
                      <a:gd name="connsiteX1662" fmla="*/ 687222 w 6187971"/>
                      <a:gd name="connsiteY1662" fmla="*/ 3133085 h 5955635"/>
                      <a:gd name="connsiteX1663" fmla="*/ 683680 w 6187971"/>
                      <a:gd name="connsiteY1663" fmla="*/ 3138551 h 5955635"/>
                      <a:gd name="connsiteX1664" fmla="*/ 684642 w 6187971"/>
                      <a:gd name="connsiteY1664" fmla="*/ 3143056 h 5955635"/>
                      <a:gd name="connsiteX1665" fmla="*/ 690416 w 6187971"/>
                      <a:gd name="connsiteY1665" fmla="*/ 3170080 h 5955635"/>
                      <a:gd name="connsiteX1666" fmla="*/ 694395 w 6187971"/>
                      <a:gd name="connsiteY1666" fmla="*/ 3173203 h 5955635"/>
                      <a:gd name="connsiteX1667" fmla="*/ 697712 w 6187971"/>
                      <a:gd name="connsiteY1667" fmla="*/ 3182366 h 5955635"/>
                      <a:gd name="connsiteX1668" fmla="*/ 697129 w 6187971"/>
                      <a:gd name="connsiteY1668" fmla="*/ 3182651 h 5955635"/>
                      <a:gd name="connsiteX1669" fmla="*/ 691373 w 6187971"/>
                      <a:gd name="connsiteY1669" fmla="*/ 3182827 h 5955635"/>
                      <a:gd name="connsiteX1670" fmla="*/ 689762 w 6187971"/>
                      <a:gd name="connsiteY1670" fmla="*/ 3189059 h 5955635"/>
                      <a:gd name="connsiteX1671" fmla="*/ 696682 w 6187971"/>
                      <a:gd name="connsiteY1671" fmla="*/ 3182870 h 5955635"/>
                      <a:gd name="connsiteX1672" fmla="*/ 697129 w 6187971"/>
                      <a:gd name="connsiteY1672" fmla="*/ 3182651 h 5955635"/>
                      <a:gd name="connsiteX1673" fmla="*/ 697807 w 6187971"/>
                      <a:gd name="connsiteY1673" fmla="*/ 3182630 h 5955635"/>
                      <a:gd name="connsiteX1674" fmla="*/ 697712 w 6187971"/>
                      <a:gd name="connsiteY1674" fmla="*/ 3182366 h 5955635"/>
                      <a:gd name="connsiteX1675" fmla="*/ 698813 w 6187971"/>
                      <a:gd name="connsiteY1675" fmla="*/ 3181826 h 5955635"/>
                      <a:gd name="connsiteX1676" fmla="*/ 699731 w 6187971"/>
                      <a:gd name="connsiteY1676" fmla="*/ 3191637 h 5955635"/>
                      <a:gd name="connsiteX1677" fmla="*/ 696189 w 6187971"/>
                      <a:gd name="connsiteY1677" fmla="*/ 3197104 h 5955635"/>
                      <a:gd name="connsiteX1678" fmla="*/ 697152 w 6187971"/>
                      <a:gd name="connsiteY1678" fmla="*/ 3201608 h 5955635"/>
                      <a:gd name="connsiteX1679" fmla="*/ 693610 w 6187971"/>
                      <a:gd name="connsiteY1679" fmla="*/ 3207074 h 5955635"/>
                      <a:gd name="connsiteX1680" fmla="*/ 694573 w 6187971"/>
                      <a:gd name="connsiteY1680" fmla="*/ 3211578 h 5955635"/>
                      <a:gd name="connsiteX1681" fmla="*/ 696497 w 6187971"/>
                      <a:gd name="connsiteY1681" fmla="*/ 3220587 h 5955635"/>
                      <a:gd name="connsiteX1682" fmla="*/ 698422 w 6187971"/>
                      <a:gd name="connsiteY1682" fmla="*/ 3229595 h 5955635"/>
                      <a:gd name="connsiteX1683" fmla="*/ 695842 w 6187971"/>
                      <a:gd name="connsiteY1683" fmla="*/ 3239565 h 5955635"/>
                      <a:gd name="connsiteX1684" fmla="*/ 693262 w 6187971"/>
                      <a:gd name="connsiteY1684" fmla="*/ 3249536 h 5955635"/>
                      <a:gd name="connsiteX1685" fmla="*/ 694224 w 6187971"/>
                      <a:gd name="connsiteY1685" fmla="*/ 3254039 h 5955635"/>
                      <a:gd name="connsiteX1686" fmla="*/ 695187 w 6187971"/>
                      <a:gd name="connsiteY1686" fmla="*/ 3258543 h 5955635"/>
                      <a:gd name="connsiteX1687" fmla="*/ 690683 w 6187971"/>
                      <a:gd name="connsiteY1687" fmla="*/ 3259506 h 5955635"/>
                      <a:gd name="connsiteX1688" fmla="*/ 687141 w 6187971"/>
                      <a:gd name="connsiteY1688" fmla="*/ 3264972 h 5955635"/>
                      <a:gd name="connsiteX1689" fmla="*/ 688103 w 6187971"/>
                      <a:gd name="connsiteY1689" fmla="*/ 3269476 h 5955635"/>
                      <a:gd name="connsiteX1690" fmla="*/ 693569 w 6187971"/>
                      <a:gd name="connsiteY1690" fmla="*/ 3273018 h 5955635"/>
                      <a:gd name="connsiteX1691" fmla="*/ 694532 w 6187971"/>
                      <a:gd name="connsiteY1691" fmla="*/ 3277522 h 5955635"/>
                      <a:gd name="connsiteX1692" fmla="*/ 695494 w 6187971"/>
                      <a:gd name="connsiteY1692" fmla="*/ 3282027 h 5955635"/>
                      <a:gd name="connsiteX1693" fmla="*/ 698381 w 6187971"/>
                      <a:gd name="connsiteY1693" fmla="*/ 3295539 h 5955635"/>
                      <a:gd name="connsiteX1694" fmla="*/ 696764 w 6187971"/>
                      <a:gd name="connsiteY1694" fmla="*/ 3310013 h 5955635"/>
                      <a:gd name="connsiteX1695" fmla="*/ 697726 w 6187971"/>
                      <a:gd name="connsiteY1695" fmla="*/ 3314516 h 5955635"/>
                      <a:gd name="connsiteX1696" fmla="*/ 699651 w 6187971"/>
                      <a:gd name="connsiteY1696" fmla="*/ 3323525 h 5955635"/>
                      <a:gd name="connsiteX1697" fmla="*/ 704154 w 6187971"/>
                      <a:gd name="connsiteY1697" fmla="*/ 3322563 h 5955635"/>
                      <a:gd name="connsiteX1698" fmla="*/ 700613 w 6187971"/>
                      <a:gd name="connsiteY1698" fmla="*/ 3328029 h 5955635"/>
                      <a:gd name="connsiteX1699" fmla="*/ 702538 w 6187971"/>
                      <a:gd name="connsiteY1699" fmla="*/ 3337037 h 5955635"/>
                      <a:gd name="connsiteX1700" fmla="*/ 711198 w 6187971"/>
                      <a:gd name="connsiteY1700" fmla="*/ 3377573 h 5955635"/>
                      <a:gd name="connsiteX1701" fmla="*/ 707656 w 6187971"/>
                      <a:gd name="connsiteY1701" fmla="*/ 3383040 h 5955635"/>
                      <a:gd name="connsiteX1702" fmla="*/ 708618 w 6187971"/>
                      <a:gd name="connsiteY1702" fmla="*/ 3387543 h 5955635"/>
                      <a:gd name="connsiteX1703" fmla="*/ 713122 w 6187971"/>
                      <a:gd name="connsiteY1703" fmla="*/ 3386581 h 5955635"/>
                      <a:gd name="connsiteX1704" fmla="*/ 713430 w 6187971"/>
                      <a:gd name="connsiteY1704" fmla="*/ 3410064 h 5955635"/>
                      <a:gd name="connsiteX1705" fmla="*/ 714392 w 6187971"/>
                      <a:gd name="connsiteY1705" fmla="*/ 3414569 h 5955635"/>
                      <a:gd name="connsiteX1706" fmla="*/ 719858 w 6187971"/>
                      <a:gd name="connsiteY1706" fmla="*/ 3418109 h 5955635"/>
                      <a:gd name="connsiteX1707" fmla="*/ 722090 w 6187971"/>
                      <a:gd name="connsiteY1707" fmla="*/ 3450600 h 5955635"/>
                      <a:gd name="connsiteX1708" fmla="*/ 726594 w 6187971"/>
                      <a:gd name="connsiteY1708" fmla="*/ 3449638 h 5955635"/>
                      <a:gd name="connsiteX1709" fmla="*/ 730443 w 6187971"/>
                      <a:gd name="connsiteY1709" fmla="*/ 3467654 h 5955635"/>
                      <a:gd name="connsiteX1710" fmla="*/ 726902 w 6187971"/>
                      <a:gd name="connsiteY1710" fmla="*/ 3473121 h 5955635"/>
                      <a:gd name="connsiteX1711" fmla="*/ 716932 w 6187971"/>
                      <a:gd name="connsiteY1711" fmla="*/ 3470541 h 5955635"/>
                      <a:gd name="connsiteX1712" fmla="*/ 729788 w 6187971"/>
                      <a:gd name="connsiteY1712" fmla="*/ 3486633 h 5955635"/>
                      <a:gd name="connsiteX1713" fmla="*/ 749689 w 6187971"/>
                      <a:gd name="connsiteY1713" fmla="*/ 3557735 h 5955635"/>
                      <a:gd name="connsiteX1714" fmla="*/ 745185 w 6187971"/>
                      <a:gd name="connsiteY1714" fmla="*/ 3558698 h 5955635"/>
                      <a:gd name="connsiteX1715" fmla="*/ 747109 w 6187971"/>
                      <a:gd name="connsiteY1715" fmla="*/ 3567705 h 5955635"/>
                      <a:gd name="connsiteX1716" fmla="*/ 758656 w 6187971"/>
                      <a:gd name="connsiteY1716" fmla="*/ 3621755 h 5955635"/>
                      <a:gd name="connsiteX1717" fmla="*/ 759619 w 6187971"/>
                      <a:gd name="connsiteY1717" fmla="*/ 3626258 h 5955635"/>
                      <a:gd name="connsiteX1718" fmla="*/ 760581 w 6187971"/>
                      <a:gd name="connsiteY1718" fmla="*/ 3630762 h 5955635"/>
                      <a:gd name="connsiteX1719" fmla="*/ 773438 w 6187971"/>
                      <a:gd name="connsiteY1719" fmla="*/ 3646854 h 5955635"/>
                      <a:gd name="connsiteX1720" fmla="*/ 770859 w 6187971"/>
                      <a:gd name="connsiteY1720" fmla="*/ 3656824 h 5955635"/>
                      <a:gd name="connsiteX1721" fmla="*/ 771821 w 6187971"/>
                      <a:gd name="connsiteY1721" fmla="*/ 3661329 h 5955635"/>
                      <a:gd name="connsiteX1722" fmla="*/ 772783 w 6187971"/>
                      <a:gd name="connsiteY1722" fmla="*/ 3665832 h 5955635"/>
                      <a:gd name="connsiteX1723" fmla="*/ 773745 w 6187971"/>
                      <a:gd name="connsiteY1723" fmla="*/ 3670336 h 5955635"/>
                      <a:gd name="connsiteX1724" fmla="*/ 768586 w 6187971"/>
                      <a:gd name="connsiteY1724" fmla="*/ 3690277 h 5955635"/>
                      <a:gd name="connsiteX1725" fmla="*/ 779826 w 6187971"/>
                      <a:gd name="connsiteY1725" fmla="*/ 3720843 h 5955635"/>
                      <a:gd name="connsiteX1726" fmla="*/ 798149 w 6187971"/>
                      <a:gd name="connsiteY1726" fmla="*/ 3740476 h 5955635"/>
                      <a:gd name="connsiteX1727" fmla="*/ 793953 w 6187971"/>
                      <a:gd name="connsiteY1727" fmla="*/ 3764922 h 5955635"/>
                      <a:gd name="connsiteX1728" fmla="*/ 803268 w 6187971"/>
                      <a:gd name="connsiteY1728" fmla="*/ 3786479 h 5955635"/>
                      <a:gd name="connsiteX1729" fmla="*/ 815163 w 6187971"/>
                      <a:gd name="connsiteY1729" fmla="*/ 3798067 h 5955635"/>
                      <a:gd name="connsiteX1730" fmla="*/ 832177 w 6187971"/>
                      <a:gd name="connsiteY1730" fmla="*/ 3855657 h 5955635"/>
                      <a:gd name="connsiteX1731" fmla="*/ 823168 w 6187971"/>
                      <a:gd name="connsiteY1731" fmla="*/ 3857582 h 5955635"/>
                      <a:gd name="connsiteX1732" fmla="*/ 835064 w 6187971"/>
                      <a:gd name="connsiteY1732" fmla="*/ 3869169 h 5955635"/>
                      <a:gd name="connsiteX1733" fmla="*/ 834409 w 6187971"/>
                      <a:gd name="connsiteY1733" fmla="*/ 3888148 h 5955635"/>
                      <a:gd name="connsiteX1734" fmla="*/ 849190 w 6187971"/>
                      <a:gd name="connsiteY1734" fmla="*/ 3913248 h 5955635"/>
                      <a:gd name="connsiteX1735" fmla="*/ 845537 w 6187971"/>
                      <a:gd name="connsiteY1735" fmla="*/ 3910175 h 5955635"/>
                      <a:gd name="connsiteX1736" fmla="*/ 841800 w 6187971"/>
                      <a:gd name="connsiteY1736" fmla="*/ 3900698 h 5955635"/>
                      <a:gd name="connsiteX1737" fmla="*/ 844166 w 6187971"/>
                      <a:gd name="connsiteY1737" fmla="*/ 3909023 h 5955635"/>
                      <a:gd name="connsiteX1738" fmla="*/ 845537 w 6187971"/>
                      <a:gd name="connsiteY1738" fmla="*/ 3910175 h 5955635"/>
                      <a:gd name="connsiteX1739" fmla="*/ 852077 w 6187971"/>
                      <a:gd name="connsiteY1739" fmla="*/ 3926760 h 5955635"/>
                      <a:gd name="connsiteX1740" fmla="*/ 838565 w 6187971"/>
                      <a:gd name="connsiteY1740" fmla="*/ 3929646 h 5955635"/>
                      <a:gd name="connsiteX1741" fmla="*/ 808694 w 6187971"/>
                      <a:gd name="connsiteY1741" fmla="*/ 3855965 h 5955635"/>
                      <a:gd name="connsiteX1742" fmla="*/ 782980 w 6187971"/>
                      <a:gd name="connsiteY1742" fmla="*/ 3823781 h 5955635"/>
                      <a:gd name="connsiteX1743" fmla="*/ 773664 w 6187971"/>
                      <a:gd name="connsiteY1743" fmla="*/ 3802224 h 5955635"/>
                      <a:gd name="connsiteX1744" fmla="*/ 769815 w 6187971"/>
                      <a:gd name="connsiteY1744" fmla="*/ 3784208 h 5955635"/>
                      <a:gd name="connsiteX1745" fmla="*/ 756958 w 6187971"/>
                      <a:gd name="connsiteY1745" fmla="*/ 3768116 h 5955635"/>
                      <a:gd name="connsiteX1746" fmla="*/ 750222 w 6187971"/>
                      <a:gd name="connsiteY1746" fmla="*/ 3736587 h 5955635"/>
                      <a:gd name="connsiteX1747" fmla="*/ 751840 w 6187971"/>
                      <a:gd name="connsiteY1747" fmla="*/ 3722113 h 5955635"/>
                      <a:gd name="connsiteX1748" fmla="*/ 748953 w 6187971"/>
                      <a:gd name="connsiteY1748" fmla="*/ 3708601 h 5955635"/>
                      <a:gd name="connsiteX1749" fmla="*/ 747991 w 6187971"/>
                      <a:gd name="connsiteY1749" fmla="*/ 3704096 h 5955635"/>
                      <a:gd name="connsiteX1750" fmla="*/ 747028 w 6187971"/>
                      <a:gd name="connsiteY1750" fmla="*/ 3699593 h 5955635"/>
                      <a:gd name="connsiteX1751" fmla="*/ 752494 w 6187971"/>
                      <a:gd name="connsiteY1751" fmla="*/ 3703134 h 5955635"/>
                      <a:gd name="connsiteX1752" fmla="*/ 744142 w 6187971"/>
                      <a:gd name="connsiteY1752" fmla="*/ 3686081 h 5955635"/>
                      <a:gd name="connsiteX1753" fmla="*/ 747683 w 6187971"/>
                      <a:gd name="connsiteY1753" fmla="*/ 3680614 h 5955635"/>
                      <a:gd name="connsiteX1754" fmla="*/ 746720 w 6187971"/>
                      <a:gd name="connsiteY1754" fmla="*/ 3676110 h 5955635"/>
                      <a:gd name="connsiteX1755" fmla="*/ 745758 w 6187971"/>
                      <a:gd name="connsiteY1755" fmla="*/ 3671606 h 5955635"/>
                      <a:gd name="connsiteX1756" fmla="*/ 740292 w 6187971"/>
                      <a:gd name="connsiteY1756" fmla="*/ 3668064 h 5955635"/>
                      <a:gd name="connsiteX1757" fmla="*/ 734519 w 6187971"/>
                      <a:gd name="connsiteY1757" fmla="*/ 3641040 h 5955635"/>
                      <a:gd name="connsiteX1758" fmla="*/ 729052 w 6187971"/>
                      <a:gd name="connsiteY1758" fmla="*/ 3637498 h 5955635"/>
                      <a:gd name="connsiteX1759" fmla="*/ 723279 w 6187971"/>
                      <a:gd name="connsiteY1759" fmla="*/ 3610474 h 5955635"/>
                      <a:gd name="connsiteX1760" fmla="*/ 722316 w 6187971"/>
                      <a:gd name="connsiteY1760" fmla="*/ 3605970 h 5955635"/>
                      <a:gd name="connsiteX1761" fmla="*/ 721354 w 6187971"/>
                      <a:gd name="connsiteY1761" fmla="*/ 3601465 h 5955635"/>
                      <a:gd name="connsiteX1762" fmla="*/ 717812 w 6187971"/>
                      <a:gd name="connsiteY1762" fmla="*/ 3606932 h 5955635"/>
                      <a:gd name="connsiteX1763" fmla="*/ 707227 w 6187971"/>
                      <a:gd name="connsiteY1763" fmla="*/ 3557387 h 5955635"/>
                      <a:gd name="connsiteX1764" fmla="*/ 710114 w 6187971"/>
                      <a:gd name="connsiteY1764" fmla="*/ 3570900 h 5955635"/>
                      <a:gd name="connsiteX1765" fmla="*/ 702723 w 6187971"/>
                      <a:gd name="connsiteY1765" fmla="*/ 3558350 h 5955635"/>
                      <a:gd name="connsiteX1766" fmla="*/ 705610 w 6187971"/>
                      <a:gd name="connsiteY1766" fmla="*/ 3571863 h 5955635"/>
                      <a:gd name="connsiteX1767" fmla="*/ 700144 w 6187971"/>
                      <a:gd name="connsiteY1767" fmla="*/ 3568320 h 5955635"/>
                      <a:gd name="connsiteX1768" fmla="*/ 702068 w 6187971"/>
                      <a:gd name="connsiteY1768" fmla="*/ 3577328 h 5955635"/>
                      <a:gd name="connsiteX1769" fmla="*/ 703031 w 6187971"/>
                      <a:gd name="connsiteY1769" fmla="*/ 3581832 h 5955635"/>
                      <a:gd name="connsiteX1770" fmla="*/ 695599 w 6187971"/>
                      <a:gd name="connsiteY1770" fmla="*/ 3635226 h 5955635"/>
                      <a:gd name="connsiteX1771" fmla="*/ 697524 w 6187971"/>
                      <a:gd name="connsiteY1771" fmla="*/ 3644234 h 5955635"/>
                      <a:gd name="connsiteX1772" fmla="*/ 687553 w 6187971"/>
                      <a:gd name="connsiteY1772" fmla="*/ 3641655 h 5955635"/>
                      <a:gd name="connsiteX1773" fmla="*/ 685628 w 6187971"/>
                      <a:gd name="connsiteY1773" fmla="*/ 3632647 h 5955635"/>
                      <a:gd name="connsiteX1774" fmla="*/ 681125 w 6187971"/>
                      <a:gd name="connsiteY1774" fmla="*/ 3633609 h 5955635"/>
                      <a:gd name="connsiteX1775" fmla="*/ 682087 w 6187971"/>
                      <a:gd name="connsiteY1775" fmla="*/ 3638113 h 5955635"/>
                      <a:gd name="connsiteX1776" fmla="*/ 660262 w 6187971"/>
                      <a:gd name="connsiteY1776" fmla="*/ 3558002 h 5955635"/>
                      <a:gd name="connsiteX1777" fmla="*/ 665729 w 6187971"/>
                      <a:gd name="connsiteY1777" fmla="*/ 3561544 h 5955635"/>
                      <a:gd name="connsiteX1778" fmla="*/ 669270 w 6187971"/>
                      <a:gd name="connsiteY1778" fmla="*/ 3556078 h 5955635"/>
                      <a:gd name="connsiteX1779" fmla="*/ 671194 w 6187971"/>
                      <a:gd name="connsiteY1779" fmla="*/ 3565085 h 5955635"/>
                      <a:gd name="connsiteX1780" fmla="*/ 660609 w 6187971"/>
                      <a:gd name="connsiteY1780" fmla="*/ 3515542 h 5955635"/>
                      <a:gd name="connsiteX1781" fmla="*/ 665114 w 6187971"/>
                      <a:gd name="connsiteY1781" fmla="*/ 3514579 h 5955635"/>
                      <a:gd name="connsiteX1782" fmla="*/ 664152 w 6187971"/>
                      <a:gd name="connsiteY1782" fmla="*/ 3510075 h 5955635"/>
                      <a:gd name="connsiteX1783" fmla="*/ 662227 w 6187971"/>
                      <a:gd name="connsiteY1783" fmla="*/ 3501067 h 5955635"/>
                      <a:gd name="connsiteX1784" fmla="*/ 655491 w 6187971"/>
                      <a:gd name="connsiteY1784" fmla="*/ 3469539 h 5955635"/>
                      <a:gd name="connsiteX1785" fmla="*/ 654529 w 6187971"/>
                      <a:gd name="connsiteY1785" fmla="*/ 3465034 h 5955635"/>
                      <a:gd name="connsiteX1786" fmla="*/ 653567 w 6187971"/>
                      <a:gd name="connsiteY1786" fmla="*/ 3460530 h 5955635"/>
                      <a:gd name="connsiteX1787" fmla="*/ 639439 w 6187971"/>
                      <a:gd name="connsiteY1787" fmla="*/ 3416453 h 5955635"/>
                      <a:gd name="connsiteX1788" fmla="*/ 638477 w 6187971"/>
                      <a:gd name="connsiteY1788" fmla="*/ 3411948 h 5955635"/>
                      <a:gd name="connsiteX1789" fmla="*/ 637515 w 6187971"/>
                      <a:gd name="connsiteY1789" fmla="*/ 3407444 h 5955635"/>
                      <a:gd name="connsiteX1790" fmla="*/ 635590 w 6187971"/>
                      <a:gd name="connsiteY1790" fmla="*/ 3398436 h 5955635"/>
                      <a:gd name="connsiteX1791" fmla="*/ 633012 w 6187971"/>
                      <a:gd name="connsiteY1791" fmla="*/ 3408406 h 5955635"/>
                      <a:gd name="connsiteX1792" fmla="*/ 629469 w 6187971"/>
                      <a:gd name="connsiteY1792" fmla="*/ 3413873 h 5955635"/>
                      <a:gd name="connsiteX1793" fmla="*/ 625620 w 6187971"/>
                      <a:gd name="connsiteY1793" fmla="*/ 3395856 h 5955635"/>
                      <a:gd name="connsiteX1794" fmla="*/ 630125 w 6187971"/>
                      <a:gd name="connsiteY1794" fmla="*/ 3394894 h 5955635"/>
                      <a:gd name="connsiteX1795" fmla="*/ 629163 w 6187971"/>
                      <a:gd name="connsiteY1795" fmla="*/ 3390391 h 5955635"/>
                      <a:gd name="connsiteX1796" fmla="*/ 628200 w 6187971"/>
                      <a:gd name="connsiteY1796" fmla="*/ 3385887 h 5955635"/>
                      <a:gd name="connsiteX1797" fmla="*/ 623696 w 6187971"/>
                      <a:gd name="connsiteY1797" fmla="*/ 3386849 h 5955635"/>
                      <a:gd name="connsiteX1798" fmla="*/ 627892 w 6187971"/>
                      <a:gd name="connsiteY1798" fmla="*/ 3362404 h 5955635"/>
                      <a:gd name="connsiteX1799" fmla="*/ 615998 w 6187971"/>
                      <a:gd name="connsiteY1799" fmla="*/ 3350816 h 5955635"/>
                      <a:gd name="connsiteX1800" fmla="*/ 618229 w 6187971"/>
                      <a:gd name="connsiteY1800" fmla="*/ 3383307 h 5955635"/>
                      <a:gd name="connsiteX1801" fmla="*/ 623696 w 6187971"/>
                      <a:gd name="connsiteY1801" fmla="*/ 3386849 h 5955635"/>
                      <a:gd name="connsiteX1802" fmla="*/ 619192 w 6187971"/>
                      <a:gd name="connsiteY1802" fmla="*/ 3387811 h 5955635"/>
                      <a:gd name="connsiteX1803" fmla="*/ 620154 w 6187971"/>
                      <a:gd name="connsiteY1803" fmla="*/ 3392315 h 5955635"/>
                      <a:gd name="connsiteX1804" fmla="*/ 621116 w 6187971"/>
                      <a:gd name="connsiteY1804" fmla="*/ 3396819 h 5955635"/>
                      <a:gd name="connsiteX1805" fmla="*/ 625620 w 6187971"/>
                      <a:gd name="connsiteY1805" fmla="*/ 3395856 h 5955635"/>
                      <a:gd name="connsiteX1806" fmla="*/ 628026 w 6187971"/>
                      <a:gd name="connsiteY1806" fmla="*/ 3407116 h 5955635"/>
                      <a:gd name="connsiteX1807" fmla="*/ 629469 w 6187971"/>
                      <a:gd name="connsiteY1807" fmla="*/ 3413873 h 5955635"/>
                      <a:gd name="connsiteX1808" fmla="*/ 630432 w 6187971"/>
                      <a:gd name="connsiteY1808" fmla="*/ 3418377 h 5955635"/>
                      <a:gd name="connsiteX1809" fmla="*/ 625927 w 6187971"/>
                      <a:gd name="connsiteY1809" fmla="*/ 3419340 h 5955635"/>
                      <a:gd name="connsiteX1810" fmla="*/ 626889 w 6187971"/>
                      <a:gd name="connsiteY1810" fmla="*/ 3423843 h 5955635"/>
                      <a:gd name="connsiteX1811" fmla="*/ 627852 w 6187971"/>
                      <a:gd name="connsiteY1811" fmla="*/ 3428347 h 5955635"/>
                      <a:gd name="connsiteX1812" fmla="*/ 654488 w 6187971"/>
                      <a:gd name="connsiteY1812" fmla="*/ 3530978 h 5955635"/>
                      <a:gd name="connsiteX1813" fmla="*/ 649984 w 6187971"/>
                      <a:gd name="connsiteY1813" fmla="*/ 3531940 h 5955635"/>
                      <a:gd name="connsiteX1814" fmla="*/ 651908 w 6187971"/>
                      <a:gd name="connsiteY1814" fmla="*/ 3540948 h 5955635"/>
                      <a:gd name="connsiteX1815" fmla="*/ 655758 w 6187971"/>
                      <a:gd name="connsiteY1815" fmla="*/ 3558965 h 5955635"/>
                      <a:gd name="connsiteX1816" fmla="*/ 671154 w 6187971"/>
                      <a:gd name="connsiteY1816" fmla="*/ 3631029 h 5955635"/>
                      <a:gd name="connsiteX1817" fmla="*/ 691054 w 6187971"/>
                      <a:gd name="connsiteY1817" fmla="*/ 3702132 h 5955635"/>
                      <a:gd name="connsiteX1818" fmla="*/ 695211 w 6187971"/>
                      <a:gd name="connsiteY1818" fmla="*/ 3743630 h 5955635"/>
                      <a:gd name="connsiteX1819" fmla="*/ 689090 w 6187971"/>
                      <a:gd name="connsiteY1819" fmla="*/ 3759068 h 5955635"/>
                      <a:gd name="connsiteX1820" fmla="*/ 700289 w 6187971"/>
                      <a:gd name="connsiteY1820" fmla="*/ 3855577 h 5955635"/>
                      <a:gd name="connsiteX1821" fmla="*/ 693861 w 6187971"/>
                      <a:gd name="connsiteY1821" fmla="*/ 3847531 h 5955635"/>
                      <a:gd name="connsiteX1822" fmla="*/ 687392 w 6187971"/>
                      <a:gd name="connsiteY1822" fmla="*/ 3905429 h 5955635"/>
                      <a:gd name="connsiteX1823" fmla="*/ 680963 w 6187971"/>
                      <a:gd name="connsiteY1823" fmla="*/ 3897383 h 5955635"/>
                      <a:gd name="connsiteX1824" fmla="*/ 682887 w 6187971"/>
                      <a:gd name="connsiteY1824" fmla="*/ 3906391 h 5955635"/>
                      <a:gd name="connsiteX1825" fmla="*/ 655904 w 6187971"/>
                      <a:gd name="connsiteY1825" fmla="*/ 3846221 h 5955635"/>
                      <a:gd name="connsiteX1826" fmla="*/ 647550 w 6187971"/>
                      <a:gd name="connsiteY1826" fmla="*/ 3829168 h 5955635"/>
                      <a:gd name="connsiteX1827" fmla="*/ 646588 w 6187971"/>
                      <a:gd name="connsiteY1827" fmla="*/ 3824663 h 5955635"/>
                      <a:gd name="connsiteX1828" fmla="*/ 642083 w 6187971"/>
                      <a:gd name="connsiteY1828" fmla="*/ 3825626 h 5955635"/>
                      <a:gd name="connsiteX1829" fmla="*/ 637272 w 6187971"/>
                      <a:gd name="connsiteY1829" fmla="*/ 3803105 h 5955635"/>
                      <a:gd name="connsiteX1830" fmla="*/ 628264 w 6187971"/>
                      <a:gd name="connsiteY1830" fmla="*/ 3805029 h 5955635"/>
                      <a:gd name="connsiteX1831" fmla="*/ 631151 w 6187971"/>
                      <a:gd name="connsiteY1831" fmla="*/ 3818541 h 5955635"/>
                      <a:gd name="connsiteX1832" fmla="*/ 641429 w 6187971"/>
                      <a:gd name="connsiteY1832" fmla="*/ 3844604 h 5955635"/>
                      <a:gd name="connsiteX1833" fmla="*/ 653897 w 6187971"/>
                      <a:gd name="connsiteY1833" fmla="*/ 3969100 h 5955635"/>
                      <a:gd name="connsiteX1834" fmla="*/ 646814 w 6187971"/>
                      <a:gd name="connsiteY1834" fmla="*/ 3980033 h 5955635"/>
                      <a:gd name="connsiteX1835" fmla="*/ 639423 w 6187971"/>
                      <a:gd name="connsiteY1835" fmla="*/ 3967483 h 5955635"/>
                      <a:gd name="connsiteX1836" fmla="*/ 638461 w 6187971"/>
                      <a:gd name="connsiteY1836" fmla="*/ 3962979 h 5955635"/>
                      <a:gd name="connsiteX1837" fmla="*/ 632995 w 6187971"/>
                      <a:gd name="connsiteY1837" fmla="*/ 3959436 h 5955635"/>
                      <a:gd name="connsiteX1838" fmla="*/ 633958 w 6187971"/>
                      <a:gd name="connsiteY1838" fmla="*/ 3963941 h 5955635"/>
                      <a:gd name="connsiteX1839" fmla="*/ 634920 w 6187971"/>
                      <a:gd name="connsiteY1839" fmla="*/ 3968445 h 5955635"/>
                      <a:gd name="connsiteX1840" fmla="*/ 628491 w 6187971"/>
                      <a:gd name="connsiteY1840" fmla="*/ 3960399 h 5955635"/>
                      <a:gd name="connsiteX1841" fmla="*/ 623679 w 6187971"/>
                      <a:gd name="connsiteY1841" fmla="*/ 3937879 h 5955635"/>
                      <a:gd name="connsiteX1842" fmla="*/ 631167 w 6187971"/>
                      <a:gd name="connsiteY1842" fmla="*/ 3950879 h 5955635"/>
                      <a:gd name="connsiteX1843" fmla="*/ 632033 w 6187971"/>
                      <a:gd name="connsiteY1843" fmla="*/ 3954933 h 5955635"/>
                      <a:gd name="connsiteX1844" fmla="*/ 633038 w 6187971"/>
                      <a:gd name="connsiteY1844" fmla="*/ 3954129 h 5955635"/>
                      <a:gd name="connsiteX1845" fmla="*/ 631167 w 6187971"/>
                      <a:gd name="connsiteY1845" fmla="*/ 3950879 h 5955635"/>
                      <a:gd name="connsiteX1846" fmla="*/ 629507 w 6187971"/>
                      <a:gd name="connsiteY1846" fmla="*/ 3943110 h 5955635"/>
                      <a:gd name="connsiteX1847" fmla="*/ 629146 w 6187971"/>
                      <a:gd name="connsiteY1847" fmla="*/ 3941420 h 5955635"/>
                      <a:gd name="connsiteX1848" fmla="*/ 633649 w 6187971"/>
                      <a:gd name="connsiteY1848" fmla="*/ 3940458 h 5955635"/>
                      <a:gd name="connsiteX1849" fmla="*/ 632687 w 6187971"/>
                      <a:gd name="connsiteY1849" fmla="*/ 3935955 h 5955635"/>
                      <a:gd name="connsiteX1850" fmla="*/ 631725 w 6187971"/>
                      <a:gd name="connsiteY1850" fmla="*/ 3931450 h 5955635"/>
                      <a:gd name="connsiteX1851" fmla="*/ 627222 w 6187971"/>
                      <a:gd name="connsiteY1851" fmla="*/ 3932412 h 5955635"/>
                      <a:gd name="connsiteX1852" fmla="*/ 620793 w 6187971"/>
                      <a:gd name="connsiteY1852" fmla="*/ 3924367 h 5955635"/>
                      <a:gd name="connsiteX1853" fmla="*/ 619830 w 6187971"/>
                      <a:gd name="connsiteY1853" fmla="*/ 3919863 h 5955635"/>
                      <a:gd name="connsiteX1854" fmla="*/ 618868 w 6187971"/>
                      <a:gd name="connsiteY1854" fmla="*/ 3915358 h 5955635"/>
                      <a:gd name="connsiteX1855" fmla="*/ 614177 w 6187971"/>
                      <a:gd name="connsiteY1855" fmla="*/ 3893402 h 5955635"/>
                      <a:gd name="connsiteX1856" fmla="*/ 613094 w 6187971"/>
                      <a:gd name="connsiteY1856" fmla="*/ 3888334 h 5955635"/>
                      <a:gd name="connsiteX1857" fmla="*/ 613401 w 6187971"/>
                      <a:gd name="connsiteY1857" fmla="*/ 3911817 h 5955635"/>
                      <a:gd name="connsiteX1858" fmla="*/ 600237 w 6187971"/>
                      <a:gd name="connsiteY1858" fmla="*/ 3872242 h 5955635"/>
                      <a:gd name="connsiteX1859" fmla="*/ 579335 w 6187971"/>
                      <a:gd name="connsiteY1859" fmla="*/ 3862579 h 5955635"/>
                      <a:gd name="connsiteX1860" fmla="*/ 556854 w 6187971"/>
                      <a:gd name="connsiteY1860" fmla="*/ 3801448 h 5955635"/>
                      <a:gd name="connsiteX1861" fmla="*/ 558123 w 6187971"/>
                      <a:gd name="connsiteY1861" fmla="*/ 3829434 h 5955635"/>
                      <a:gd name="connsiteX1862" fmla="*/ 546884 w 6187971"/>
                      <a:gd name="connsiteY1862" fmla="*/ 3798868 h 5955635"/>
                      <a:gd name="connsiteX1863" fmla="*/ 542686 w 6187971"/>
                      <a:gd name="connsiteY1863" fmla="*/ 3823313 h 5955635"/>
                      <a:gd name="connsiteX1864" fmla="*/ 541724 w 6187971"/>
                      <a:gd name="connsiteY1864" fmla="*/ 3818809 h 5955635"/>
                      <a:gd name="connsiteX1865" fmla="*/ 488144 w 6187971"/>
                      <a:gd name="connsiteY1865" fmla="*/ 3590064 h 5955635"/>
                      <a:gd name="connsiteX1866" fmla="*/ 482371 w 6187971"/>
                      <a:gd name="connsiteY1866" fmla="*/ 3563040 h 5955635"/>
                      <a:gd name="connsiteX1867" fmla="*/ 578133 w 6187971"/>
                      <a:gd name="connsiteY1867" fmla="*/ 2267918 h 5955635"/>
                      <a:gd name="connsiteX1868" fmla="*/ 592980 w 6187971"/>
                      <a:gd name="connsiteY1868" fmla="*/ 2227702 h 5955635"/>
                      <a:gd name="connsiteX1869" fmla="*/ 600194 w 6187971"/>
                      <a:gd name="connsiteY1869" fmla="*/ 2211410 h 5955635"/>
                      <a:gd name="connsiteX1870" fmla="*/ 638131 w 6187971"/>
                      <a:gd name="connsiteY1870" fmla="*/ 2105404 h 5955635"/>
                      <a:gd name="connsiteX1871" fmla="*/ 652761 w 6187971"/>
                      <a:gd name="connsiteY1871" fmla="*/ 2065777 h 5955635"/>
                      <a:gd name="connsiteX1872" fmla="*/ 1102577 w 6187971"/>
                      <a:gd name="connsiteY1872" fmla="*/ 1332509 h 5955635"/>
                      <a:gd name="connsiteX1873" fmla="*/ 1683816 w 6187971"/>
                      <a:gd name="connsiteY1873" fmla="*/ 1083716 h 5955635"/>
                      <a:gd name="connsiteX1874" fmla="*/ 1679236 w 6187971"/>
                      <a:gd name="connsiteY1874" fmla="*/ 1086770 h 5955635"/>
                      <a:gd name="connsiteX1875" fmla="*/ 1682424 w 6187971"/>
                      <a:gd name="connsiteY1875" fmla="*/ 1084298 h 5955635"/>
                      <a:gd name="connsiteX1876" fmla="*/ 3808051 w 6187971"/>
                      <a:gd name="connsiteY1876" fmla="*/ 599460 h 5955635"/>
                      <a:gd name="connsiteX1877" fmla="*/ 3814670 w 6187971"/>
                      <a:gd name="connsiteY1877" fmla="*/ 600728 h 5955635"/>
                      <a:gd name="connsiteX1878" fmla="*/ 3819307 w 6187971"/>
                      <a:gd name="connsiteY1878" fmla="*/ 603027 h 5955635"/>
                      <a:gd name="connsiteX1879" fmla="*/ 1626222 w 6187971"/>
                      <a:gd name="connsiteY1879" fmla="*/ 1047191 h 5955635"/>
                      <a:gd name="connsiteX1880" fmla="*/ 1626514 w 6187971"/>
                      <a:gd name="connsiteY1880" fmla="*/ 1048557 h 5955635"/>
                      <a:gd name="connsiteX1881" fmla="*/ 1622009 w 6187971"/>
                      <a:gd name="connsiteY1881" fmla="*/ 1049520 h 5955635"/>
                      <a:gd name="connsiteX1882" fmla="*/ 3198980 w 6187971"/>
                      <a:gd name="connsiteY1882" fmla="*/ 688397 h 5955635"/>
                      <a:gd name="connsiteX1883" fmla="*/ 3202634 w 6187971"/>
                      <a:gd name="connsiteY1883" fmla="*/ 688279 h 5955635"/>
                      <a:gd name="connsiteX1884" fmla="*/ 3199068 w 6187971"/>
                      <a:gd name="connsiteY1884" fmla="*/ 688412 h 5955635"/>
                      <a:gd name="connsiteX1885" fmla="*/ 1688956 w 6187971"/>
                      <a:gd name="connsiteY1885" fmla="*/ 988120 h 5955635"/>
                      <a:gd name="connsiteX1886" fmla="*/ 1697964 w 6187971"/>
                      <a:gd name="connsiteY1886" fmla="*/ 986196 h 5955635"/>
                      <a:gd name="connsiteX1887" fmla="*/ 1694422 w 6187971"/>
                      <a:gd name="connsiteY1887" fmla="*/ 991662 h 5955635"/>
                      <a:gd name="connsiteX1888" fmla="*/ 1703431 w 6187971"/>
                      <a:gd name="connsiteY1888" fmla="*/ 989738 h 5955635"/>
                      <a:gd name="connsiteX1889" fmla="*/ 1668870 w 6187971"/>
                      <a:gd name="connsiteY1889" fmla="*/ 1023613 h 5955635"/>
                      <a:gd name="connsiteX1890" fmla="*/ 1626222 w 6187971"/>
                      <a:gd name="connsiteY1890" fmla="*/ 1047191 h 5955635"/>
                      <a:gd name="connsiteX1891" fmla="*/ 1625552 w 6187971"/>
                      <a:gd name="connsiteY1891" fmla="*/ 1044054 h 5955635"/>
                      <a:gd name="connsiteX1892" fmla="*/ 1622009 w 6187971"/>
                      <a:gd name="connsiteY1892" fmla="*/ 1049520 h 5955635"/>
                      <a:gd name="connsiteX1893" fmla="*/ 1604955 w 6187971"/>
                      <a:gd name="connsiteY1893" fmla="*/ 1057873 h 5955635"/>
                      <a:gd name="connsiteX1894" fmla="*/ 1600452 w 6187971"/>
                      <a:gd name="connsiteY1894" fmla="*/ 1058835 h 5955635"/>
                      <a:gd name="connsiteX1895" fmla="*/ 1601414 w 6187971"/>
                      <a:gd name="connsiteY1895" fmla="*/ 1063339 h 5955635"/>
                      <a:gd name="connsiteX1896" fmla="*/ 1596910 w 6187971"/>
                      <a:gd name="connsiteY1896" fmla="*/ 1064302 h 5955635"/>
                      <a:gd name="connsiteX1897" fmla="*/ 1568524 w 6187971"/>
                      <a:gd name="connsiteY1897" fmla="*/ 1077178 h 5955635"/>
                      <a:gd name="connsiteX1898" fmla="*/ 1633720 w 6187971"/>
                      <a:gd name="connsiteY1898" fmla="*/ 1022132 h 5955635"/>
                      <a:gd name="connsiteX1899" fmla="*/ 1644223 w 6187971"/>
                      <a:gd name="connsiteY1899" fmla="*/ 1021226 h 5955635"/>
                      <a:gd name="connsiteX1900" fmla="*/ 1688956 w 6187971"/>
                      <a:gd name="connsiteY1900" fmla="*/ 988120 h 5955635"/>
                      <a:gd name="connsiteX1901" fmla="*/ 1987536 w 6187971"/>
                      <a:gd name="connsiteY1901" fmla="*/ 886654 h 5955635"/>
                      <a:gd name="connsiteX1902" fmla="*/ 2023568 w 6187971"/>
                      <a:gd name="connsiteY1902" fmla="*/ 878956 h 5955635"/>
                      <a:gd name="connsiteX1903" fmla="*/ 1940222 w 6187971"/>
                      <a:gd name="connsiteY1903" fmla="*/ 929729 h 5955635"/>
                      <a:gd name="connsiteX1904" fmla="*/ 1864697 w 6187971"/>
                      <a:gd name="connsiteY1904" fmla="*/ 973018 h 5955635"/>
                      <a:gd name="connsiteX1905" fmla="*/ 1854248 w 6187971"/>
                      <a:gd name="connsiteY1905" fmla="*/ 982182 h 5955635"/>
                      <a:gd name="connsiteX1906" fmla="*/ 1798385 w 6187971"/>
                      <a:gd name="connsiteY1906" fmla="*/ 1012071 h 5955635"/>
                      <a:gd name="connsiteX1907" fmla="*/ 1797668 w 6187971"/>
                      <a:gd name="connsiteY1907" fmla="*/ 1011991 h 5955635"/>
                      <a:gd name="connsiteX1908" fmla="*/ 1797543 w 6187971"/>
                      <a:gd name="connsiteY1908" fmla="*/ 1012522 h 5955635"/>
                      <a:gd name="connsiteX1909" fmla="*/ 1762279 w 6187971"/>
                      <a:gd name="connsiteY1909" fmla="*/ 1031390 h 5955635"/>
                      <a:gd name="connsiteX1910" fmla="*/ 1729692 w 6187971"/>
                      <a:gd name="connsiteY1910" fmla="*/ 1053121 h 5955635"/>
                      <a:gd name="connsiteX1911" fmla="*/ 1751010 w 6187971"/>
                      <a:gd name="connsiteY1911" fmla="*/ 1036088 h 5955635"/>
                      <a:gd name="connsiteX1912" fmla="*/ 1930252 w 6187971"/>
                      <a:gd name="connsiteY1912" fmla="*/ 927150 h 5955635"/>
                      <a:gd name="connsiteX1913" fmla="*/ 1987536 w 6187971"/>
                      <a:gd name="connsiteY1913" fmla="*/ 886654 h 5955635"/>
                      <a:gd name="connsiteX1914" fmla="*/ 2481059 w 6187971"/>
                      <a:gd name="connsiteY1914" fmla="*/ 771795 h 5955635"/>
                      <a:gd name="connsiteX1915" fmla="*/ 2477517 w 6187971"/>
                      <a:gd name="connsiteY1915" fmla="*/ 777261 h 5955635"/>
                      <a:gd name="connsiteX1916" fmla="*/ 2473014 w 6187971"/>
                      <a:gd name="connsiteY1916" fmla="*/ 778224 h 5955635"/>
                      <a:gd name="connsiteX1917" fmla="*/ 2454997 w 6187971"/>
                      <a:gd name="connsiteY1917" fmla="*/ 782073 h 5955635"/>
                      <a:gd name="connsiteX1918" fmla="*/ 2432476 w 6187971"/>
                      <a:gd name="connsiteY1918" fmla="*/ 786884 h 5955635"/>
                      <a:gd name="connsiteX1919" fmla="*/ 2427973 w 6187971"/>
                      <a:gd name="connsiteY1919" fmla="*/ 787846 h 5955635"/>
                      <a:gd name="connsiteX1920" fmla="*/ 2484601 w 6187971"/>
                      <a:gd name="connsiteY1920" fmla="*/ 766329 h 5955635"/>
                      <a:gd name="connsiteX1921" fmla="*/ 2489106 w 6187971"/>
                      <a:gd name="connsiteY1921" fmla="*/ 765367 h 5955635"/>
                      <a:gd name="connsiteX1922" fmla="*/ 2565675 w 6187971"/>
                      <a:gd name="connsiteY1922" fmla="*/ 749008 h 5955635"/>
                      <a:gd name="connsiteX1923" fmla="*/ 2513550 w 6187971"/>
                      <a:gd name="connsiteY1923" fmla="*/ 769563 h 5955635"/>
                      <a:gd name="connsiteX1924" fmla="*/ 2509046 w 6187971"/>
                      <a:gd name="connsiteY1924" fmla="*/ 770525 h 5955635"/>
                      <a:gd name="connsiteX1925" fmla="*/ 2491030 w 6187971"/>
                      <a:gd name="connsiteY1925" fmla="*/ 774374 h 5955635"/>
                      <a:gd name="connsiteX1926" fmla="*/ 2487488 w 6187971"/>
                      <a:gd name="connsiteY1926" fmla="*/ 779841 h 5955635"/>
                      <a:gd name="connsiteX1927" fmla="*/ 2492955 w 6187971"/>
                      <a:gd name="connsiteY1927" fmla="*/ 783383 h 5955635"/>
                      <a:gd name="connsiteX1928" fmla="*/ 2497458 w 6187971"/>
                      <a:gd name="connsiteY1928" fmla="*/ 782421 h 5955635"/>
                      <a:gd name="connsiteX1929" fmla="*/ 2501000 w 6187971"/>
                      <a:gd name="connsiteY1929" fmla="*/ 776954 h 5955635"/>
                      <a:gd name="connsiteX1930" fmla="*/ 2505504 w 6187971"/>
                      <a:gd name="connsiteY1930" fmla="*/ 775992 h 5955635"/>
                      <a:gd name="connsiteX1931" fmla="*/ 2523521 w 6187971"/>
                      <a:gd name="connsiteY1931" fmla="*/ 772143 h 5955635"/>
                      <a:gd name="connsiteX1932" fmla="*/ 2533491 w 6187971"/>
                      <a:gd name="connsiteY1932" fmla="*/ 774723 h 5955635"/>
                      <a:gd name="connsiteX1933" fmla="*/ 2565982 w 6187971"/>
                      <a:gd name="connsiteY1933" fmla="*/ 772490 h 5955635"/>
                      <a:gd name="connsiteX1934" fmla="*/ 2568561 w 6187971"/>
                      <a:gd name="connsiteY1934" fmla="*/ 762520 h 5955635"/>
                      <a:gd name="connsiteX1935" fmla="*/ 2578532 w 6187971"/>
                      <a:gd name="connsiteY1935" fmla="*/ 765100 h 5955635"/>
                      <a:gd name="connsiteX1936" fmla="*/ 2600090 w 6187971"/>
                      <a:gd name="connsiteY1936" fmla="*/ 755784 h 5955635"/>
                      <a:gd name="connsiteX1937" fmla="*/ 2631618 w 6187971"/>
                      <a:gd name="connsiteY1937" fmla="*/ 749048 h 5955635"/>
                      <a:gd name="connsiteX1938" fmla="*/ 2635160 w 6187971"/>
                      <a:gd name="connsiteY1938" fmla="*/ 743582 h 5955635"/>
                      <a:gd name="connsiteX1939" fmla="*/ 2650597 w 6187971"/>
                      <a:gd name="connsiteY1939" fmla="*/ 749704 h 5955635"/>
                      <a:gd name="connsiteX1940" fmla="*/ 2684705 w 6187971"/>
                      <a:gd name="connsiteY1940" fmla="*/ 732997 h 5955635"/>
                      <a:gd name="connsiteX1941" fmla="*/ 2726204 w 6187971"/>
                      <a:gd name="connsiteY1941" fmla="*/ 728841 h 5955635"/>
                      <a:gd name="connsiteX1942" fmla="*/ 2739716 w 6187971"/>
                      <a:gd name="connsiteY1942" fmla="*/ 725954 h 5955635"/>
                      <a:gd name="connsiteX1943" fmla="*/ 2768666 w 6187971"/>
                      <a:gd name="connsiteY1943" fmla="*/ 729188 h 5955635"/>
                      <a:gd name="connsiteX1944" fmla="*/ 2858747 w 6187971"/>
                      <a:gd name="connsiteY1944" fmla="*/ 709942 h 5955635"/>
                      <a:gd name="connsiteX1945" fmla="*/ 2860999 w 6187971"/>
                      <a:gd name="connsiteY1945" fmla="*/ 709461 h 5955635"/>
                      <a:gd name="connsiteX1946" fmla="*/ 2876763 w 6187971"/>
                      <a:gd name="connsiteY1946" fmla="*/ 706093 h 5955635"/>
                      <a:gd name="connsiteX1947" fmla="*/ 2881267 w 6187971"/>
                      <a:gd name="connsiteY1947" fmla="*/ 705131 h 5955635"/>
                      <a:gd name="connsiteX1948" fmla="*/ 2890275 w 6187971"/>
                      <a:gd name="connsiteY1948" fmla="*/ 703207 h 5955635"/>
                      <a:gd name="connsiteX1949" fmla="*/ 3013155 w 6187971"/>
                      <a:gd name="connsiteY1949" fmla="*/ 705211 h 5955635"/>
                      <a:gd name="connsiteX1950" fmla="*/ 3063662 w 6187971"/>
                      <a:gd name="connsiteY1950" fmla="*/ 699131 h 5955635"/>
                      <a:gd name="connsiteX1951" fmla="*/ 3095191 w 6187971"/>
                      <a:gd name="connsiteY1951" fmla="*/ 692395 h 5955635"/>
                      <a:gd name="connsiteX1952" fmla="*/ 3087145 w 6187971"/>
                      <a:gd name="connsiteY1952" fmla="*/ 698824 h 5955635"/>
                      <a:gd name="connsiteX1953" fmla="*/ 3142478 w 6187971"/>
                      <a:gd name="connsiteY1953" fmla="*/ 690534 h 5955635"/>
                      <a:gd name="connsiteX1954" fmla="*/ 3199068 w 6187971"/>
                      <a:gd name="connsiteY1954" fmla="*/ 688412 h 5955635"/>
                      <a:gd name="connsiteX1955" fmla="*/ 3205247 w 6187971"/>
                      <a:gd name="connsiteY1955" fmla="*/ 689487 h 5955635"/>
                      <a:gd name="connsiteX1956" fmla="*/ 3220650 w 6187971"/>
                      <a:gd name="connsiteY1956" fmla="*/ 684430 h 5955635"/>
                      <a:gd name="connsiteX1957" fmla="*/ 3249599 w 6187971"/>
                      <a:gd name="connsiteY1957" fmla="*/ 687664 h 5955635"/>
                      <a:gd name="connsiteX1958" fmla="*/ 3250561 w 6187971"/>
                      <a:gd name="connsiteY1958" fmla="*/ 692168 h 5955635"/>
                      <a:gd name="connsiteX1959" fmla="*/ 3326476 w 6187971"/>
                      <a:gd name="connsiteY1959" fmla="*/ 694788 h 5955635"/>
                      <a:gd name="connsiteX1960" fmla="*/ 3358004 w 6187971"/>
                      <a:gd name="connsiteY1960" fmla="*/ 688052 h 5955635"/>
                      <a:gd name="connsiteX1961" fmla="*/ 3349958 w 6187971"/>
                      <a:gd name="connsiteY1961" fmla="*/ 694480 h 5955635"/>
                      <a:gd name="connsiteX1962" fmla="*/ 3421368 w 6187971"/>
                      <a:gd name="connsiteY1962" fmla="*/ 698063 h 5955635"/>
                      <a:gd name="connsiteX1963" fmla="*/ 3507253 w 6187971"/>
                      <a:gd name="connsiteY1963" fmla="*/ 703262 h 5955635"/>
                      <a:gd name="connsiteX1964" fmla="*/ 3513682 w 6187971"/>
                      <a:gd name="connsiteY1964" fmla="*/ 711308 h 5955635"/>
                      <a:gd name="connsiteX1965" fmla="*/ 3526232 w 6187971"/>
                      <a:gd name="connsiteY1965" fmla="*/ 703917 h 5955635"/>
                      <a:gd name="connsiteX1966" fmla="*/ 3569656 w 6187971"/>
                      <a:gd name="connsiteY1966" fmla="*/ 708768 h 5955635"/>
                      <a:gd name="connsiteX1967" fmla="*/ 3587017 w 6187971"/>
                      <a:gd name="connsiteY1967" fmla="*/ 723898 h 5955635"/>
                      <a:gd name="connsiteX1968" fmla="*/ 3614041 w 6187971"/>
                      <a:gd name="connsiteY1968" fmla="*/ 718124 h 5955635"/>
                      <a:gd name="connsiteX1969" fmla="*/ 3610499 w 6187971"/>
                      <a:gd name="connsiteY1969" fmla="*/ 723591 h 5955635"/>
                      <a:gd name="connsiteX1970" fmla="*/ 3687376 w 6187971"/>
                      <a:gd name="connsiteY1970" fmla="*/ 730714 h 5955635"/>
                      <a:gd name="connsiteX1971" fmla="*/ 3669360 w 6187971"/>
                      <a:gd name="connsiteY1971" fmla="*/ 734563 h 5955635"/>
                      <a:gd name="connsiteX1972" fmla="*/ 3729182 w 6187971"/>
                      <a:gd name="connsiteY1972" fmla="*/ 750040 h 5955635"/>
                      <a:gd name="connsiteX1973" fmla="*/ 3731761 w 6187971"/>
                      <a:gd name="connsiteY1973" fmla="*/ 740070 h 5955635"/>
                      <a:gd name="connsiteX1974" fmla="*/ 3748161 w 6187971"/>
                      <a:gd name="connsiteY1974" fmla="*/ 750695 h 5955635"/>
                      <a:gd name="connsiteX1975" fmla="*/ 3786118 w 6187971"/>
                      <a:gd name="connsiteY1975" fmla="*/ 752006 h 5955635"/>
                      <a:gd name="connsiteX1976" fmla="*/ 3797051 w 6187971"/>
                      <a:gd name="connsiteY1976" fmla="*/ 759089 h 5955635"/>
                      <a:gd name="connsiteX1977" fmla="*/ 3802517 w 6187971"/>
                      <a:gd name="connsiteY1977" fmla="*/ 762631 h 5955635"/>
                      <a:gd name="connsiteX1978" fmla="*/ 3801555 w 6187971"/>
                      <a:gd name="connsiteY1978" fmla="*/ 758127 h 5955635"/>
                      <a:gd name="connsiteX1979" fmla="*/ 3791584 w 6187971"/>
                      <a:gd name="connsiteY1979" fmla="*/ 755547 h 5955635"/>
                      <a:gd name="connsiteX1980" fmla="*/ 3832428 w 6187971"/>
                      <a:gd name="connsiteY1980" fmla="*/ 770370 h 5955635"/>
                      <a:gd name="connsiteX1981" fmla="*/ 3852369 w 6187971"/>
                      <a:gd name="connsiteY1981" fmla="*/ 775528 h 5955635"/>
                      <a:gd name="connsiteX1982" fmla="*/ 3848520 w 6187971"/>
                      <a:gd name="connsiteY1982" fmla="*/ 757512 h 5955635"/>
                      <a:gd name="connsiteX1983" fmla="*/ 3875019 w 6187971"/>
                      <a:gd name="connsiteY1983" fmla="*/ 773044 h 5955635"/>
                      <a:gd name="connsiteX1984" fmla="*/ 3878041 w 6187971"/>
                      <a:gd name="connsiteY1984" fmla="*/ 775787 h 5955635"/>
                      <a:gd name="connsiteX1985" fmla="*/ 3875851 w 6187971"/>
                      <a:gd name="connsiteY1985" fmla="*/ 775221 h 5955635"/>
                      <a:gd name="connsiteX1986" fmla="*/ 3866844 w 6187971"/>
                      <a:gd name="connsiteY1986" fmla="*/ 777146 h 5955635"/>
                      <a:gd name="connsiteX1987" fmla="*/ 3872310 w 6187971"/>
                      <a:gd name="connsiteY1987" fmla="*/ 780688 h 5955635"/>
                      <a:gd name="connsiteX1988" fmla="*/ 3886784 w 6187971"/>
                      <a:gd name="connsiteY1988" fmla="*/ 782304 h 5955635"/>
                      <a:gd name="connsiteX1989" fmla="*/ 3912191 w 6187971"/>
                      <a:gd name="connsiteY1989" fmla="*/ 791005 h 5955635"/>
                      <a:gd name="connsiteX1990" fmla="*/ 3991955 w 6187971"/>
                      <a:gd name="connsiteY1990" fmla="*/ 811642 h 5955635"/>
                      <a:gd name="connsiteX1991" fmla="*/ 3996459 w 6187971"/>
                      <a:gd name="connsiteY1991" fmla="*/ 810679 h 5955635"/>
                      <a:gd name="connsiteX1992" fmla="*/ 3988413 w 6187971"/>
                      <a:gd name="connsiteY1992" fmla="*/ 817108 h 5955635"/>
                      <a:gd name="connsiteX1993" fmla="*/ 3993879 w 6187971"/>
                      <a:gd name="connsiteY1993" fmla="*/ 820649 h 5955635"/>
                      <a:gd name="connsiteX1994" fmla="*/ 3997422 w 6187971"/>
                      <a:gd name="connsiteY1994" fmla="*/ 815183 h 5955635"/>
                      <a:gd name="connsiteX1995" fmla="*/ 4029257 w 6187971"/>
                      <a:gd name="connsiteY1995" fmla="*/ 831930 h 5955635"/>
                      <a:gd name="connsiteX1996" fmla="*/ 4075568 w 6187971"/>
                      <a:gd name="connsiteY1996" fmla="*/ 850293 h 5955635"/>
                      <a:gd name="connsiteX1997" fmla="*/ 4079109 w 6187971"/>
                      <a:gd name="connsiteY1997" fmla="*/ 844827 h 5955635"/>
                      <a:gd name="connsiteX1998" fmla="*/ 4094547 w 6187971"/>
                      <a:gd name="connsiteY1998" fmla="*/ 850949 h 5955635"/>
                      <a:gd name="connsiteX1999" fmla="*/ 4102899 w 6187971"/>
                      <a:gd name="connsiteY1999" fmla="*/ 868003 h 5955635"/>
                      <a:gd name="connsiteX2000" fmla="*/ 4130886 w 6187971"/>
                      <a:gd name="connsiteY2000" fmla="*/ 866732 h 5955635"/>
                      <a:gd name="connsiteX2001" fmla="*/ 4131849 w 6187971"/>
                      <a:gd name="connsiteY2001" fmla="*/ 871237 h 5955635"/>
                      <a:gd name="connsiteX2002" fmla="*/ 4143743 w 6187971"/>
                      <a:gd name="connsiteY2002" fmla="*/ 882824 h 5955635"/>
                      <a:gd name="connsiteX2003" fmla="*/ 4158217 w 6187971"/>
                      <a:gd name="connsiteY2003" fmla="*/ 884442 h 5955635"/>
                      <a:gd name="connsiteX2004" fmla="*/ 4163684 w 6187971"/>
                      <a:gd name="connsiteY2004" fmla="*/ 887983 h 5955635"/>
                      <a:gd name="connsiteX2005" fmla="*/ 4164646 w 6187971"/>
                      <a:gd name="connsiteY2005" fmla="*/ 892487 h 5955635"/>
                      <a:gd name="connsiteX2006" fmla="*/ 4169151 w 6187971"/>
                      <a:gd name="connsiteY2006" fmla="*/ 891525 h 5955635"/>
                      <a:gd name="connsiteX2007" fmla="*/ 4167226 w 6187971"/>
                      <a:gd name="connsiteY2007" fmla="*/ 882517 h 5955635"/>
                      <a:gd name="connsiteX2008" fmla="*/ 4188129 w 6187971"/>
                      <a:gd name="connsiteY2008" fmla="*/ 892180 h 5955635"/>
                      <a:gd name="connsiteX2009" fmla="*/ 4192633 w 6187971"/>
                      <a:gd name="connsiteY2009" fmla="*/ 891218 h 5955635"/>
                      <a:gd name="connsiteX2010" fmla="*/ 4195520 w 6187971"/>
                      <a:gd name="connsiteY2010" fmla="*/ 904730 h 5955635"/>
                      <a:gd name="connsiteX2011" fmla="*/ 4236364 w 6187971"/>
                      <a:gd name="connsiteY2011" fmla="*/ 919552 h 5955635"/>
                      <a:gd name="connsiteX2012" fmla="*/ 4241830 w 6187971"/>
                      <a:gd name="connsiteY2012" fmla="*/ 923094 h 5955635"/>
                      <a:gd name="connsiteX2013" fmla="*/ 4237326 w 6187971"/>
                      <a:gd name="connsiteY2013" fmla="*/ 924056 h 5955635"/>
                      <a:gd name="connsiteX2014" fmla="*/ 4227356 w 6187971"/>
                      <a:gd name="connsiteY2014" fmla="*/ 921476 h 5955635"/>
                      <a:gd name="connsiteX2015" fmla="*/ 4228318 w 6187971"/>
                      <a:gd name="connsiteY2015" fmla="*/ 925981 h 5955635"/>
                      <a:gd name="connsiteX2016" fmla="*/ 4242793 w 6187971"/>
                      <a:gd name="connsiteY2016" fmla="*/ 927598 h 5955635"/>
                      <a:gd name="connsiteX2017" fmla="*/ 4284599 w 6187971"/>
                      <a:gd name="connsiteY2017" fmla="*/ 946924 h 5955635"/>
                      <a:gd name="connsiteX2018" fmla="*/ 4288140 w 6187971"/>
                      <a:gd name="connsiteY2018" fmla="*/ 941457 h 5955635"/>
                      <a:gd name="connsiteX2019" fmla="*/ 4300036 w 6187971"/>
                      <a:gd name="connsiteY2019" fmla="*/ 953045 h 5955635"/>
                      <a:gd name="connsiteX2020" fmla="*/ 4310968 w 6187971"/>
                      <a:gd name="connsiteY2020" fmla="*/ 960129 h 5955635"/>
                      <a:gd name="connsiteX2021" fmla="*/ 4331871 w 6187971"/>
                      <a:gd name="connsiteY2021" fmla="*/ 969792 h 5955635"/>
                      <a:gd name="connsiteX2022" fmla="*/ 4358241 w 6187971"/>
                      <a:gd name="connsiteY2022" fmla="*/ 982997 h 5955635"/>
                      <a:gd name="connsiteX2023" fmla="*/ 4360165 w 6187971"/>
                      <a:gd name="connsiteY2023" fmla="*/ 992005 h 5955635"/>
                      <a:gd name="connsiteX2024" fmla="*/ 4365632 w 6187971"/>
                      <a:gd name="connsiteY2024" fmla="*/ 995547 h 5955635"/>
                      <a:gd name="connsiteX2025" fmla="*/ 4375602 w 6187971"/>
                      <a:gd name="connsiteY2025" fmla="*/ 998126 h 5955635"/>
                      <a:gd name="connsiteX2026" fmla="*/ 4380106 w 6187971"/>
                      <a:gd name="connsiteY2026" fmla="*/ 997163 h 5955635"/>
                      <a:gd name="connsiteX2027" fmla="*/ 4401972 w 6187971"/>
                      <a:gd name="connsiteY2027" fmla="*/ 1011331 h 5955635"/>
                      <a:gd name="connsiteX2028" fmla="*/ 4406475 w 6187971"/>
                      <a:gd name="connsiteY2028" fmla="*/ 1010369 h 5955635"/>
                      <a:gd name="connsiteX2029" fmla="*/ 4466605 w 6187971"/>
                      <a:gd name="connsiteY2029" fmla="*/ 1049328 h 5955635"/>
                      <a:gd name="connsiteX2030" fmla="*/ 4467567 w 6187971"/>
                      <a:gd name="connsiteY2030" fmla="*/ 1053832 h 5955635"/>
                      <a:gd name="connsiteX2031" fmla="*/ 4472072 w 6187971"/>
                      <a:gd name="connsiteY2031" fmla="*/ 1052869 h 5955635"/>
                      <a:gd name="connsiteX2032" fmla="*/ 4585248 w 6187971"/>
                      <a:gd name="connsiteY2032" fmla="*/ 1141721 h 5955635"/>
                      <a:gd name="connsiteX2033" fmla="*/ 4665626 w 6187971"/>
                      <a:gd name="connsiteY2033" fmla="*/ 1209323 h 5955635"/>
                      <a:gd name="connsiteX2034" fmla="*/ 4690378 w 6187971"/>
                      <a:gd name="connsiteY2034" fmla="*/ 1237001 h 5955635"/>
                      <a:gd name="connsiteX2035" fmla="*/ 4825726 w 6187971"/>
                      <a:gd name="connsiteY2035" fmla="*/ 1363503 h 5955635"/>
                      <a:gd name="connsiteX2036" fmla="*/ 4836660 w 6187971"/>
                      <a:gd name="connsiteY2036" fmla="*/ 1370586 h 5955635"/>
                      <a:gd name="connsiteX2037" fmla="*/ 4837622 w 6187971"/>
                      <a:gd name="connsiteY2037" fmla="*/ 1375090 h 5955635"/>
                      <a:gd name="connsiteX2038" fmla="*/ 4878773 w 6187971"/>
                      <a:gd name="connsiteY2038" fmla="*/ 1413395 h 5955635"/>
                      <a:gd name="connsiteX2039" fmla="*/ 4884239 w 6187971"/>
                      <a:gd name="connsiteY2039" fmla="*/ 1416937 h 5955635"/>
                      <a:gd name="connsiteX2040" fmla="*/ 4889705 w 6187971"/>
                      <a:gd name="connsiteY2040" fmla="*/ 1420479 h 5955635"/>
                      <a:gd name="connsiteX2041" fmla="*/ 4938248 w 6187971"/>
                      <a:gd name="connsiteY2041" fmla="*/ 1471333 h 5955635"/>
                      <a:gd name="connsiteX2042" fmla="*/ 4929894 w 6187971"/>
                      <a:gd name="connsiteY2042" fmla="*/ 1454279 h 5955635"/>
                      <a:gd name="connsiteX2043" fmla="*/ 4935361 w 6187971"/>
                      <a:gd name="connsiteY2043" fmla="*/ 1457821 h 5955635"/>
                      <a:gd name="connsiteX2044" fmla="*/ 4936323 w 6187971"/>
                      <a:gd name="connsiteY2044" fmla="*/ 1462325 h 5955635"/>
                      <a:gd name="connsiteX2045" fmla="*/ 4940827 w 6187971"/>
                      <a:gd name="connsiteY2045" fmla="*/ 1461362 h 5955635"/>
                      <a:gd name="connsiteX2046" fmla="*/ 4945331 w 6187971"/>
                      <a:gd name="connsiteY2046" fmla="*/ 1460400 h 5955635"/>
                      <a:gd name="connsiteX2047" fmla="*/ 4950797 w 6187971"/>
                      <a:gd name="connsiteY2047" fmla="*/ 1463942 h 5955635"/>
                      <a:gd name="connsiteX2048" fmla="*/ 4975550 w 6187971"/>
                      <a:gd name="connsiteY2048" fmla="*/ 1491621 h 5955635"/>
                      <a:gd name="connsiteX2049" fmla="*/ 4974587 w 6187971"/>
                      <a:gd name="connsiteY2049" fmla="*/ 1487117 h 5955635"/>
                      <a:gd name="connsiteX2050" fmla="*/ 4980054 w 6187971"/>
                      <a:gd name="connsiteY2050" fmla="*/ 1490659 h 5955635"/>
                      <a:gd name="connsiteX2051" fmla="*/ 4986482 w 6187971"/>
                      <a:gd name="connsiteY2051" fmla="*/ 1498705 h 5955635"/>
                      <a:gd name="connsiteX2052" fmla="*/ 4971045 w 6187971"/>
                      <a:gd name="connsiteY2052" fmla="*/ 1492584 h 5955635"/>
                      <a:gd name="connsiteX2053" fmla="*/ 4978437 w 6187971"/>
                      <a:gd name="connsiteY2053" fmla="*/ 1505133 h 5955635"/>
                      <a:gd name="connsiteX2054" fmla="*/ 4973932 w 6187971"/>
                      <a:gd name="connsiteY2054" fmla="*/ 1506096 h 5955635"/>
                      <a:gd name="connsiteX2055" fmla="*/ 4974894 w 6187971"/>
                      <a:gd name="connsiteY2055" fmla="*/ 1510600 h 5955635"/>
                      <a:gd name="connsiteX2056" fmla="*/ 4984865 w 6187971"/>
                      <a:gd name="connsiteY2056" fmla="*/ 1513179 h 5955635"/>
                      <a:gd name="connsiteX2057" fmla="*/ 4998684 w 6187971"/>
                      <a:gd name="connsiteY2057" fmla="*/ 1533775 h 5955635"/>
                      <a:gd name="connsiteX2058" fmla="*/ 4995142 w 6187971"/>
                      <a:gd name="connsiteY2058" fmla="*/ 1539241 h 5955635"/>
                      <a:gd name="connsiteX2059" fmla="*/ 5015391 w 6187971"/>
                      <a:gd name="connsiteY2059" fmla="*/ 1567882 h 5955635"/>
                      <a:gd name="connsiteX2060" fmla="*/ 5020857 w 6187971"/>
                      <a:gd name="connsiteY2060" fmla="*/ 1571425 h 5955635"/>
                      <a:gd name="connsiteX2061" fmla="*/ 5027286 w 6187971"/>
                      <a:gd name="connsiteY2061" fmla="*/ 1579470 h 5955635"/>
                      <a:gd name="connsiteX2062" fmla="*/ 5037257 w 6187971"/>
                      <a:gd name="connsiteY2062" fmla="*/ 1582050 h 5955635"/>
                      <a:gd name="connsiteX2063" fmla="*/ 5038219 w 6187971"/>
                      <a:gd name="connsiteY2063" fmla="*/ 1586554 h 5955635"/>
                      <a:gd name="connsiteX2064" fmla="*/ 5034677 w 6187971"/>
                      <a:gd name="connsiteY2064" fmla="*/ 1592020 h 5955635"/>
                      <a:gd name="connsiteX2065" fmla="*/ 5035639 w 6187971"/>
                      <a:gd name="connsiteY2065" fmla="*/ 1596524 h 5955635"/>
                      <a:gd name="connsiteX2066" fmla="*/ 5041106 w 6187971"/>
                      <a:gd name="connsiteY2066" fmla="*/ 1600066 h 5955635"/>
                      <a:gd name="connsiteX2067" fmla="*/ 5044647 w 6187971"/>
                      <a:gd name="connsiteY2067" fmla="*/ 1594600 h 5955635"/>
                      <a:gd name="connsiteX2068" fmla="*/ 5043685 w 6187971"/>
                      <a:gd name="connsiteY2068" fmla="*/ 1590095 h 5955635"/>
                      <a:gd name="connsiteX2069" fmla="*/ 5042723 w 6187971"/>
                      <a:gd name="connsiteY2069" fmla="*/ 1585592 h 5955635"/>
                      <a:gd name="connsiteX2070" fmla="*/ 5046264 w 6187971"/>
                      <a:gd name="connsiteY2070" fmla="*/ 1580125 h 5955635"/>
                      <a:gd name="connsiteX2071" fmla="*/ 5050769 w 6187971"/>
                      <a:gd name="connsiteY2071" fmla="*/ 1579163 h 5955635"/>
                      <a:gd name="connsiteX2072" fmla="*/ 5057197 w 6187971"/>
                      <a:gd name="connsiteY2072" fmla="*/ 1587208 h 5955635"/>
                      <a:gd name="connsiteX2073" fmla="*/ 5058159 w 6187971"/>
                      <a:gd name="connsiteY2073" fmla="*/ 1591713 h 5955635"/>
                      <a:gd name="connsiteX2074" fmla="*/ 5054618 w 6187971"/>
                      <a:gd name="connsiteY2074" fmla="*/ 1597179 h 5955635"/>
                      <a:gd name="connsiteX2075" fmla="*/ 5062008 w 6187971"/>
                      <a:gd name="connsiteY2075" fmla="*/ 1609729 h 5955635"/>
                      <a:gd name="connsiteX2076" fmla="*/ 5067475 w 6187971"/>
                      <a:gd name="connsiteY2076" fmla="*/ 1613271 h 5955635"/>
                      <a:gd name="connsiteX2077" fmla="*/ 5066513 w 6187971"/>
                      <a:gd name="connsiteY2077" fmla="*/ 1608767 h 5955635"/>
                      <a:gd name="connsiteX2078" fmla="*/ 5060083 w 6187971"/>
                      <a:gd name="connsiteY2078" fmla="*/ 1600720 h 5955635"/>
                      <a:gd name="connsiteX2079" fmla="*/ 5063626 w 6187971"/>
                      <a:gd name="connsiteY2079" fmla="*/ 1595255 h 5955635"/>
                      <a:gd name="connsiteX2080" fmla="*/ 5070054 w 6187971"/>
                      <a:gd name="connsiteY2080" fmla="*/ 1603300 h 5955635"/>
                      <a:gd name="connsiteX2081" fmla="*/ 5086760 w 6187971"/>
                      <a:gd name="connsiteY2081" fmla="*/ 1637409 h 5955635"/>
                      <a:gd name="connsiteX2082" fmla="*/ 5083219 w 6187971"/>
                      <a:gd name="connsiteY2082" fmla="*/ 1642874 h 5955635"/>
                      <a:gd name="connsiteX2083" fmla="*/ 5072286 w 6187971"/>
                      <a:gd name="connsiteY2083" fmla="*/ 1635791 h 5955635"/>
                      <a:gd name="connsiteX2084" fmla="*/ 5108279 w 6187971"/>
                      <a:gd name="connsiteY2084" fmla="*/ 1694036 h 5955635"/>
                      <a:gd name="connsiteX2085" fmla="*/ 5132069 w 6187971"/>
                      <a:gd name="connsiteY2085" fmla="*/ 1717212 h 5955635"/>
                      <a:gd name="connsiteX2086" fmla="*/ 5136572 w 6187971"/>
                      <a:gd name="connsiteY2086" fmla="*/ 1716250 h 5955635"/>
                      <a:gd name="connsiteX2087" fmla="*/ 5143963 w 6187971"/>
                      <a:gd name="connsiteY2087" fmla="*/ 1728799 h 5955635"/>
                      <a:gd name="connsiteX2088" fmla="*/ 5147505 w 6187971"/>
                      <a:gd name="connsiteY2088" fmla="*/ 1723332 h 5955635"/>
                      <a:gd name="connsiteX2089" fmla="*/ 5148468 w 6187971"/>
                      <a:gd name="connsiteY2089" fmla="*/ 1727837 h 5955635"/>
                      <a:gd name="connsiteX2090" fmla="*/ 5162286 w 6187971"/>
                      <a:gd name="connsiteY2090" fmla="*/ 1748432 h 5955635"/>
                      <a:gd name="connsiteX2091" fmla="*/ 5175144 w 6187971"/>
                      <a:gd name="connsiteY2091" fmla="*/ 1764524 h 5955635"/>
                      <a:gd name="connsiteX2092" fmla="*/ 5184459 w 6187971"/>
                      <a:gd name="connsiteY2092" fmla="*/ 1786082 h 5955635"/>
                      <a:gd name="connsiteX2093" fmla="*/ 5198934 w 6187971"/>
                      <a:gd name="connsiteY2093" fmla="*/ 1787699 h 5955635"/>
                      <a:gd name="connsiteX2094" fmla="*/ 5200859 w 6187971"/>
                      <a:gd name="connsiteY2094" fmla="*/ 1796708 h 5955635"/>
                      <a:gd name="connsiteX2095" fmla="*/ 5196355 w 6187971"/>
                      <a:gd name="connsiteY2095" fmla="*/ 1797670 h 5955635"/>
                      <a:gd name="connsiteX2096" fmla="*/ 5197317 w 6187971"/>
                      <a:gd name="connsiteY2096" fmla="*/ 1802173 h 5955635"/>
                      <a:gd name="connsiteX2097" fmla="*/ 5198279 w 6187971"/>
                      <a:gd name="connsiteY2097" fmla="*/ 1806678 h 5955635"/>
                      <a:gd name="connsiteX2098" fmla="*/ 5190233 w 6187971"/>
                      <a:gd name="connsiteY2098" fmla="*/ 1813107 h 5955635"/>
                      <a:gd name="connsiteX2099" fmla="*/ 5281503 w 6187971"/>
                      <a:gd name="connsiteY2099" fmla="*/ 1953734 h 5955635"/>
                      <a:gd name="connsiteX2100" fmla="*/ 5295322 w 6187971"/>
                      <a:gd name="connsiteY2100" fmla="*/ 1974330 h 5955635"/>
                      <a:gd name="connsiteX2101" fmla="*/ 5305600 w 6187971"/>
                      <a:gd name="connsiteY2101" fmla="*/ 2000392 h 5955635"/>
                      <a:gd name="connsiteX2102" fmla="*/ 5321344 w 6187971"/>
                      <a:gd name="connsiteY2102" fmla="*/ 2029996 h 5955635"/>
                      <a:gd name="connsiteX2103" fmla="*/ 5339975 w 6187971"/>
                      <a:gd name="connsiteY2103" fmla="*/ 2073112 h 5955635"/>
                      <a:gd name="connsiteX2104" fmla="*/ 5354757 w 6187971"/>
                      <a:gd name="connsiteY2104" fmla="*/ 2098212 h 5955635"/>
                      <a:gd name="connsiteX2105" fmla="*/ 5355719 w 6187971"/>
                      <a:gd name="connsiteY2105" fmla="*/ 2102716 h 5955635"/>
                      <a:gd name="connsiteX2106" fmla="*/ 5372426 w 6187971"/>
                      <a:gd name="connsiteY2106" fmla="*/ 2136823 h 5955635"/>
                      <a:gd name="connsiteX2107" fmla="*/ 5388169 w 6187971"/>
                      <a:gd name="connsiteY2107" fmla="*/ 2166427 h 5955635"/>
                      <a:gd name="connsiteX2108" fmla="*/ 5395560 w 6187971"/>
                      <a:gd name="connsiteY2108" fmla="*/ 2178977 h 5955635"/>
                      <a:gd name="connsiteX2109" fmla="*/ 5396523 w 6187971"/>
                      <a:gd name="connsiteY2109" fmla="*/ 2183482 h 5955635"/>
                      <a:gd name="connsiteX2110" fmla="*/ 5394905 w 6187971"/>
                      <a:gd name="connsiteY2110" fmla="*/ 2197956 h 5955635"/>
                      <a:gd name="connsiteX2111" fmla="*/ 5395867 w 6187971"/>
                      <a:gd name="connsiteY2111" fmla="*/ 2202459 h 5955635"/>
                      <a:gd name="connsiteX2112" fmla="*/ 5402296 w 6187971"/>
                      <a:gd name="connsiteY2112" fmla="*/ 2210505 h 5955635"/>
                      <a:gd name="connsiteX2113" fmla="*/ 5406801 w 6187971"/>
                      <a:gd name="connsiteY2113" fmla="*/ 2209543 h 5955635"/>
                      <a:gd name="connsiteX2114" fmla="*/ 5411612 w 6187971"/>
                      <a:gd name="connsiteY2114" fmla="*/ 2232063 h 5955635"/>
                      <a:gd name="connsiteX2115" fmla="*/ 5417078 w 6187971"/>
                      <a:gd name="connsiteY2115" fmla="*/ 2235605 h 5955635"/>
                      <a:gd name="connsiteX2116" fmla="*/ 5416115 w 6187971"/>
                      <a:gd name="connsiteY2116" fmla="*/ 2231101 h 5955635"/>
                      <a:gd name="connsiteX2117" fmla="*/ 5406801 w 6187971"/>
                      <a:gd name="connsiteY2117" fmla="*/ 2209543 h 5955635"/>
                      <a:gd name="connsiteX2118" fmla="*/ 5411304 w 6187971"/>
                      <a:gd name="connsiteY2118" fmla="*/ 2208581 h 5955635"/>
                      <a:gd name="connsiteX2119" fmla="*/ 5413229 w 6187971"/>
                      <a:gd name="connsiteY2119" fmla="*/ 2217589 h 5955635"/>
                      <a:gd name="connsiteX2120" fmla="*/ 5414191 w 6187971"/>
                      <a:gd name="connsiteY2120" fmla="*/ 2222093 h 5955635"/>
                      <a:gd name="connsiteX2121" fmla="*/ 5421582 w 6187971"/>
                      <a:gd name="connsiteY2121" fmla="*/ 2234643 h 5955635"/>
                      <a:gd name="connsiteX2122" fmla="*/ 5425431 w 6187971"/>
                      <a:gd name="connsiteY2122" fmla="*/ 2252659 h 5955635"/>
                      <a:gd name="connsiteX2123" fmla="*/ 5419964 w 6187971"/>
                      <a:gd name="connsiteY2123" fmla="*/ 2249117 h 5955635"/>
                      <a:gd name="connsiteX2124" fmla="*/ 5421889 w 6187971"/>
                      <a:gd name="connsiteY2124" fmla="*/ 2258125 h 5955635"/>
                      <a:gd name="connsiteX2125" fmla="*/ 5423814 w 6187971"/>
                      <a:gd name="connsiteY2125" fmla="*/ 2267134 h 5955635"/>
                      <a:gd name="connsiteX2126" fmla="*/ 5431205 w 6187971"/>
                      <a:gd name="connsiteY2126" fmla="*/ 2279684 h 5955635"/>
                      <a:gd name="connsiteX2127" fmla="*/ 5433129 w 6187971"/>
                      <a:gd name="connsiteY2127" fmla="*/ 2288691 h 5955635"/>
                      <a:gd name="connsiteX2128" fmla="*/ 5438596 w 6187971"/>
                      <a:gd name="connsiteY2128" fmla="*/ 2292233 h 5955635"/>
                      <a:gd name="connsiteX2129" fmla="*/ 5445987 w 6187971"/>
                      <a:gd name="connsiteY2129" fmla="*/ 2304783 h 5955635"/>
                      <a:gd name="connsiteX2130" fmla="*/ 5447912 w 6187971"/>
                      <a:gd name="connsiteY2130" fmla="*/ 2313792 h 5955635"/>
                      <a:gd name="connsiteX2131" fmla="*/ 5444369 w 6187971"/>
                      <a:gd name="connsiteY2131" fmla="*/ 2319257 h 5955635"/>
                      <a:gd name="connsiteX2132" fmla="*/ 5449836 w 6187971"/>
                      <a:gd name="connsiteY2132" fmla="*/ 2322799 h 5955635"/>
                      <a:gd name="connsiteX2133" fmla="*/ 5447256 w 6187971"/>
                      <a:gd name="connsiteY2133" fmla="*/ 2332770 h 5955635"/>
                      <a:gd name="connsiteX2134" fmla="*/ 5453685 w 6187971"/>
                      <a:gd name="connsiteY2134" fmla="*/ 2340816 h 5955635"/>
                      <a:gd name="connsiteX2135" fmla="*/ 5457226 w 6187971"/>
                      <a:gd name="connsiteY2135" fmla="*/ 2335349 h 5955635"/>
                      <a:gd name="connsiteX2136" fmla="*/ 5460113 w 6187971"/>
                      <a:gd name="connsiteY2136" fmla="*/ 2348861 h 5955635"/>
                      <a:gd name="connsiteX2137" fmla="*/ 5461075 w 6187971"/>
                      <a:gd name="connsiteY2137" fmla="*/ 2353366 h 5955635"/>
                      <a:gd name="connsiteX2138" fmla="*/ 5469429 w 6187971"/>
                      <a:gd name="connsiteY2138" fmla="*/ 2370419 h 5955635"/>
                      <a:gd name="connsiteX2139" fmla="*/ 5473278 w 6187971"/>
                      <a:gd name="connsiteY2139" fmla="*/ 2388435 h 5955635"/>
                      <a:gd name="connsiteX2140" fmla="*/ 5476165 w 6187971"/>
                      <a:gd name="connsiteY2140" fmla="*/ 2401947 h 5955635"/>
                      <a:gd name="connsiteX2141" fmla="*/ 5481938 w 6187971"/>
                      <a:gd name="connsiteY2141" fmla="*/ 2428972 h 5955635"/>
                      <a:gd name="connsiteX2142" fmla="*/ 5480321 w 6187971"/>
                      <a:gd name="connsiteY2142" fmla="*/ 2443447 h 5955635"/>
                      <a:gd name="connsiteX2143" fmla="*/ 5474855 w 6187971"/>
                      <a:gd name="connsiteY2143" fmla="*/ 2439905 h 5955635"/>
                      <a:gd name="connsiteX2144" fmla="*/ 5469388 w 6187971"/>
                      <a:gd name="connsiteY2144" fmla="*/ 2436363 h 5955635"/>
                      <a:gd name="connsiteX2145" fmla="*/ 5470351 w 6187971"/>
                      <a:gd name="connsiteY2145" fmla="*/ 2440867 h 5955635"/>
                      <a:gd name="connsiteX2146" fmla="*/ 5471313 w 6187971"/>
                      <a:gd name="connsiteY2146" fmla="*/ 2445371 h 5955635"/>
                      <a:gd name="connsiteX2147" fmla="*/ 5476780 w 6187971"/>
                      <a:gd name="connsiteY2147" fmla="*/ 2448912 h 5955635"/>
                      <a:gd name="connsiteX2148" fmla="*/ 5482245 w 6187971"/>
                      <a:gd name="connsiteY2148" fmla="*/ 2452454 h 5955635"/>
                      <a:gd name="connsiteX2149" fmla="*/ 5486750 w 6187971"/>
                      <a:gd name="connsiteY2149" fmla="*/ 2451492 h 5955635"/>
                      <a:gd name="connsiteX2150" fmla="*/ 5486443 w 6187971"/>
                      <a:gd name="connsiteY2150" fmla="*/ 2428009 h 5955635"/>
                      <a:gd name="connsiteX2151" fmla="*/ 5485480 w 6187971"/>
                      <a:gd name="connsiteY2151" fmla="*/ 2423506 h 5955635"/>
                      <a:gd name="connsiteX2152" fmla="*/ 5481631 w 6187971"/>
                      <a:gd name="connsiteY2152" fmla="*/ 2405489 h 5955635"/>
                      <a:gd name="connsiteX2153" fmla="*/ 5479707 w 6187971"/>
                      <a:gd name="connsiteY2153" fmla="*/ 2396482 h 5955635"/>
                      <a:gd name="connsiteX2154" fmla="*/ 5489021 w 6187971"/>
                      <a:gd name="connsiteY2154" fmla="*/ 2418039 h 5955635"/>
                      <a:gd name="connsiteX2155" fmla="*/ 5499299 w 6187971"/>
                      <a:gd name="connsiteY2155" fmla="*/ 2444101 h 5955635"/>
                      <a:gd name="connsiteX2156" fmla="*/ 5496720 w 6187971"/>
                      <a:gd name="connsiteY2156" fmla="*/ 2454072 h 5955635"/>
                      <a:gd name="connsiteX2157" fmla="*/ 5498644 w 6187971"/>
                      <a:gd name="connsiteY2157" fmla="*/ 2463080 h 5955635"/>
                      <a:gd name="connsiteX2158" fmla="*/ 5503455 w 6187971"/>
                      <a:gd name="connsiteY2158" fmla="*/ 2485600 h 5955635"/>
                      <a:gd name="connsiteX2159" fmla="*/ 5497990 w 6187971"/>
                      <a:gd name="connsiteY2159" fmla="*/ 2482058 h 5955635"/>
                      <a:gd name="connsiteX2160" fmla="*/ 5493486 w 6187971"/>
                      <a:gd name="connsiteY2160" fmla="*/ 2483021 h 5955635"/>
                      <a:gd name="connsiteX2161" fmla="*/ 5494448 w 6187971"/>
                      <a:gd name="connsiteY2161" fmla="*/ 2487524 h 5955635"/>
                      <a:gd name="connsiteX2162" fmla="*/ 5495410 w 6187971"/>
                      <a:gd name="connsiteY2162" fmla="*/ 2492028 h 5955635"/>
                      <a:gd name="connsiteX2163" fmla="*/ 5500877 w 6187971"/>
                      <a:gd name="connsiteY2163" fmla="*/ 2495570 h 5955635"/>
                      <a:gd name="connsiteX2164" fmla="*/ 5501839 w 6187971"/>
                      <a:gd name="connsiteY2164" fmla="*/ 2500075 h 5955635"/>
                      <a:gd name="connsiteX2165" fmla="*/ 5502801 w 6187971"/>
                      <a:gd name="connsiteY2165" fmla="*/ 2504578 h 5955635"/>
                      <a:gd name="connsiteX2166" fmla="*/ 5511154 w 6187971"/>
                      <a:gd name="connsiteY2166" fmla="*/ 2521632 h 5955635"/>
                      <a:gd name="connsiteX2167" fmla="*/ 5515965 w 6187971"/>
                      <a:gd name="connsiteY2167" fmla="*/ 2544153 h 5955635"/>
                      <a:gd name="connsiteX2168" fmla="*/ 5512424 w 6187971"/>
                      <a:gd name="connsiteY2168" fmla="*/ 2549619 h 5955635"/>
                      <a:gd name="connsiteX2169" fmla="*/ 5506957 w 6187971"/>
                      <a:gd name="connsiteY2169" fmla="*/ 2546078 h 5955635"/>
                      <a:gd name="connsiteX2170" fmla="*/ 5490906 w 6187971"/>
                      <a:gd name="connsiteY2170" fmla="*/ 2492991 h 5955635"/>
                      <a:gd name="connsiteX2171" fmla="*/ 5489943 w 6187971"/>
                      <a:gd name="connsiteY2171" fmla="*/ 2488486 h 5955635"/>
                      <a:gd name="connsiteX2172" fmla="*/ 5486402 w 6187971"/>
                      <a:gd name="connsiteY2172" fmla="*/ 2493953 h 5955635"/>
                      <a:gd name="connsiteX2173" fmla="*/ 5502453 w 6187971"/>
                      <a:gd name="connsiteY2173" fmla="*/ 2547040 h 5955635"/>
                      <a:gd name="connsiteX2174" fmla="*/ 5490865 w 6187971"/>
                      <a:gd name="connsiteY2174" fmla="*/ 2558934 h 5955635"/>
                      <a:gd name="connsiteX2175" fmla="*/ 5492443 w 6187971"/>
                      <a:gd name="connsiteY2175" fmla="*/ 2610404 h 5955635"/>
                      <a:gd name="connsiteX2176" fmla="*/ 5494900 w 6187971"/>
                      <a:gd name="connsiteY2176" fmla="*/ 2798263 h 5955635"/>
                      <a:gd name="connsiteX2177" fmla="*/ 5495863 w 6187971"/>
                      <a:gd name="connsiteY2177" fmla="*/ 2802768 h 5955635"/>
                      <a:gd name="connsiteX2178" fmla="*/ 5496825 w 6187971"/>
                      <a:gd name="connsiteY2178" fmla="*/ 2807272 h 5955635"/>
                      <a:gd name="connsiteX2179" fmla="*/ 5500367 w 6187971"/>
                      <a:gd name="connsiteY2179" fmla="*/ 2801805 h 5955635"/>
                      <a:gd name="connsiteX2180" fmla="*/ 5498871 w 6187971"/>
                      <a:gd name="connsiteY2180" fmla="*/ 2618449 h 5955635"/>
                      <a:gd name="connsiteX2181" fmla="*/ 5499833 w 6187971"/>
                      <a:gd name="connsiteY2181" fmla="*/ 2622954 h 5955635"/>
                      <a:gd name="connsiteX2182" fmla="*/ 5506917 w 6187971"/>
                      <a:gd name="connsiteY2182" fmla="*/ 2612020 h 5955635"/>
                      <a:gd name="connsiteX2183" fmla="*/ 5509804 w 6187971"/>
                      <a:gd name="connsiteY2183" fmla="*/ 2625532 h 5955635"/>
                      <a:gd name="connsiteX2184" fmla="*/ 5505299 w 6187971"/>
                      <a:gd name="connsiteY2184" fmla="*/ 2626495 h 5955635"/>
                      <a:gd name="connsiteX2185" fmla="*/ 5506262 w 6187971"/>
                      <a:gd name="connsiteY2185" fmla="*/ 2630999 h 5955635"/>
                      <a:gd name="connsiteX2186" fmla="*/ 5507224 w 6187971"/>
                      <a:gd name="connsiteY2186" fmla="*/ 2635503 h 5955635"/>
                      <a:gd name="connsiteX2187" fmla="*/ 5511728 w 6187971"/>
                      <a:gd name="connsiteY2187" fmla="*/ 2634541 h 5955635"/>
                      <a:gd name="connsiteX2188" fmla="*/ 5512035 w 6187971"/>
                      <a:gd name="connsiteY2188" fmla="*/ 2658023 h 5955635"/>
                      <a:gd name="connsiteX2189" fmla="*/ 5513960 w 6187971"/>
                      <a:gd name="connsiteY2189" fmla="*/ 2667032 h 5955635"/>
                      <a:gd name="connsiteX2190" fmla="*/ 5516847 w 6187971"/>
                      <a:gd name="connsiteY2190" fmla="*/ 2680544 h 5955635"/>
                      <a:gd name="connsiteX2191" fmla="*/ 5517809 w 6187971"/>
                      <a:gd name="connsiteY2191" fmla="*/ 2685047 h 5955635"/>
                      <a:gd name="connsiteX2192" fmla="*/ 5514267 w 6187971"/>
                      <a:gd name="connsiteY2192" fmla="*/ 2690514 h 5955635"/>
                      <a:gd name="connsiteX2193" fmla="*/ 5516191 w 6187971"/>
                      <a:gd name="connsiteY2193" fmla="*/ 2699522 h 5955635"/>
                      <a:gd name="connsiteX2194" fmla="*/ 5521658 w 6187971"/>
                      <a:gd name="connsiteY2194" fmla="*/ 2703064 h 5955635"/>
                      <a:gd name="connsiteX2195" fmla="*/ 5544752 w 6187971"/>
                      <a:gd name="connsiteY2195" fmla="*/ 2811161 h 5955635"/>
                      <a:gd name="connsiteX2196" fmla="*/ 5546330 w 6187971"/>
                      <a:gd name="connsiteY2196" fmla="*/ 2862630 h 5955635"/>
                      <a:gd name="connsiteX2197" fmla="*/ 5549871 w 6187971"/>
                      <a:gd name="connsiteY2197" fmla="*/ 2857164 h 5955635"/>
                      <a:gd name="connsiteX2198" fmla="*/ 5560108 w 6187971"/>
                      <a:gd name="connsiteY2198" fmla="*/ 2949169 h 5955635"/>
                      <a:gd name="connsiteX2199" fmla="*/ 5565575 w 6187971"/>
                      <a:gd name="connsiteY2199" fmla="*/ 2952711 h 5955635"/>
                      <a:gd name="connsiteX2200" fmla="*/ 5565882 w 6187971"/>
                      <a:gd name="connsiteY2200" fmla="*/ 2976194 h 5955635"/>
                      <a:gd name="connsiteX2201" fmla="*/ 5562340 w 6187971"/>
                      <a:gd name="connsiteY2201" fmla="*/ 2981660 h 5955635"/>
                      <a:gd name="connsiteX2202" fmla="*/ 5568769 w 6187971"/>
                      <a:gd name="connsiteY2202" fmla="*/ 2989706 h 5955635"/>
                      <a:gd name="connsiteX2203" fmla="*/ 5570038 w 6187971"/>
                      <a:gd name="connsiteY2203" fmla="*/ 3017692 h 5955635"/>
                      <a:gd name="connsiteX2204" fmla="*/ 5571000 w 6187971"/>
                      <a:gd name="connsiteY2204" fmla="*/ 3022197 h 5955635"/>
                      <a:gd name="connsiteX2205" fmla="*/ 5569384 w 6187971"/>
                      <a:gd name="connsiteY2205" fmla="*/ 3036671 h 5955635"/>
                      <a:gd name="connsiteX2206" fmla="*/ 5570346 w 6187971"/>
                      <a:gd name="connsiteY2206" fmla="*/ 3041174 h 5955635"/>
                      <a:gd name="connsiteX2207" fmla="*/ 5571308 w 6187971"/>
                      <a:gd name="connsiteY2207" fmla="*/ 3045679 h 5955635"/>
                      <a:gd name="connsiteX2208" fmla="*/ 5569650 w 6187971"/>
                      <a:gd name="connsiteY2208" fmla="*/ 3126097 h 5955635"/>
                      <a:gd name="connsiteX2209" fmla="*/ 5572537 w 6187971"/>
                      <a:gd name="connsiteY2209" fmla="*/ 3139609 h 5955635"/>
                      <a:gd name="connsiteX2210" fmla="*/ 5573500 w 6187971"/>
                      <a:gd name="connsiteY2210" fmla="*/ 3144113 h 5955635"/>
                      <a:gd name="connsiteX2211" fmla="*/ 5577349 w 6187971"/>
                      <a:gd name="connsiteY2211" fmla="*/ 3162129 h 5955635"/>
                      <a:gd name="connsiteX2212" fmla="*/ 5569917 w 6187971"/>
                      <a:gd name="connsiteY2212" fmla="*/ 3215523 h 5955635"/>
                      <a:gd name="connsiteX2213" fmla="*/ 5551779 w 6187971"/>
                      <a:gd name="connsiteY2213" fmla="*/ 3417202 h 5955635"/>
                      <a:gd name="connsiteX2214" fmla="*/ 5552741 w 6187971"/>
                      <a:gd name="connsiteY2214" fmla="*/ 3421707 h 5955635"/>
                      <a:gd name="connsiteX2215" fmla="*/ 5549200 w 6187971"/>
                      <a:gd name="connsiteY2215" fmla="*/ 3427172 h 5955635"/>
                      <a:gd name="connsiteX2216" fmla="*/ 5528169 w 6187971"/>
                      <a:gd name="connsiteY2216" fmla="*/ 3494068 h 5955635"/>
                      <a:gd name="connsiteX2217" fmla="*/ 5510688 w 6187971"/>
                      <a:gd name="connsiteY2217" fmla="*/ 3559800 h 5955635"/>
                      <a:gd name="connsiteX2218" fmla="*/ 5510930 w 6187971"/>
                      <a:gd name="connsiteY2218" fmla="*/ 3558388 h 5955635"/>
                      <a:gd name="connsiteX2219" fmla="*/ 5512778 w 6187971"/>
                      <a:gd name="connsiteY2219" fmla="*/ 3543275 h 5955635"/>
                      <a:gd name="connsiteX2220" fmla="*/ 5515358 w 6187971"/>
                      <a:gd name="connsiteY2220" fmla="*/ 3533305 h 5955635"/>
                      <a:gd name="connsiteX2221" fmla="*/ 5522135 w 6187971"/>
                      <a:gd name="connsiteY2221" fmla="*/ 3498890 h 5955635"/>
                      <a:gd name="connsiteX2222" fmla="*/ 5533108 w 6187971"/>
                      <a:gd name="connsiteY2222" fmla="*/ 3440030 h 5955635"/>
                      <a:gd name="connsiteX2223" fmla="*/ 5535687 w 6187971"/>
                      <a:gd name="connsiteY2223" fmla="*/ 3430059 h 5955635"/>
                      <a:gd name="connsiteX2224" fmla="*/ 5538267 w 6187971"/>
                      <a:gd name="connsiteY2224" fmla="*/ 3420089 h 5955635"/>
                      <a:gd name="connsiteX2225" fmla="*/ 5532800 w 6187971"/>
                      <a:gd name="connsiteY2225" fmla="*/ 3416547 h 5955635"/>
                      <a:gd name="connsiteX2226" fmla="*/ 5523137 w 6187971"/>
                      <a:gd name="connsiteY2226" fmla="*/ 3437450 h 5955635"/>
                      <a:gd name="connsiteX2227" fmla="*/ 5524099 w 6187971"/>
                      <a:gd name="connsiteY2227" fmla="*/ 3441955 h 5955635"/>
                      <a:gd name="connsiteX2228" fmla="*/ 5505387 w 6187971"/>
                      <a:gd name="connsiteY2228" fmla="*/ 3530725 h 5955635"/>
                      <a:gd name="connsiteX2229" fmla="*/ 5506350 w 6187971"/>
                      <a:gd name="connsiteY2229" fmla="*/ 3535230 h 5955635"/>
                      <a:gd name="connsiteX2230" fmla="*/ 5493145 w 6187971"/>
                      <a:gd name="connsiteY2230" fmla="*/ 3561598 h 5955635"/>
                      <a:gd name="connsiteX2231" fmla="*/ 5485406 w 6187971"/>
                      <a:gd name="connsiteY2231" fmla="*/ 3591510 h 5955635"/>
                      <a:gd name="connsiteX2232" fmla="*/ 5472745 w 6187971"/>
                      <a:gd name="connsiteY2232" fmla="*/ 3650731 h 5955635"/>
                      <a:gd name="connsiteX2233" fmla="*/ 5453639 w 6187971"/>
                      <a:gd name="connsiteY2233" fmla="*/ 3702176 h 5955635"/>
                      <a:gd name="connsiteX2234" fmla="*/ 5451565 w 6187971"/>
                      <a:gd name="connsiteY2234" fmla="*/ 3697642 h 5955635"/>
                      <a:gd name="connsiteX2235" fmla="*/ 5369715 w 6187971"/>
                      <a:gd name="connsiteY2235" fmla="*/ 3931772 h 5955635"/>
                      <a:gd name="connsiteX2236" fmla="*/ 5365212 w 6187971"/>
                      <a:gd name="connsiteY2236" fmla="*/ 3932734 h 5955635"/>
                      <a:gd name="connsiteX2237" fmla="*/ 5366174 w 6187971"/>
                      <a:gd name="connsiteY2237" fmla="*/ 3937239 h 5955635"/>
                      <a:gd name="connsiteX2238" fmla="*/ 5367136 w 6187971"/>
                      <a:gd name="connsiteY2238" fmla="*/ 3941742 h 5955635"/>
                      <a:gd name="connsiteX2239" fmla="*/ 5352006 w 6187971"/>
                      <a:gd name="connsiteY2239" fmla="*/ 3959103 h 5955635"/>
                      <a:gd name="connsiteX2240" fmla="*/ 5329445 w 6187971"/>
                      <a:gd name="connsiteY2240" fmla="*/ 4029858 h 5955635"/>
                      <a:gd name="connsiteX2241" fmla="*/ 5326559 w 6187971"/>
                      <a:gd name="connsiteY2241" fmla="*/ 4016346 h 5955635"/>
                      <a:gd name="connsiteX2242" fmla="*/ 5319782 w 6187971"/>
                      <a:gd name="connsiteY2242" fmla="*/ 4050762 h 5955635"/>
                      <a:gd name="connsiteX2243" fmla="*/ 5314316 w 6187971"/>
                      <a:gd name="connsiteY2243" fmla="*/ 4047220 h 5955635"/>
                      <a:gd name="connsiteX2244" fmla="*/ 5276625 w 6187971"/>
                      <a:gd name="connsiteY2244" fmla="*/ 4135336 h 5955635"/>
                      <a:gd name="connsiteX2245" fmla="*/ 5272122 w 6187971"/>
                      <a:gd name="connsiteY2245" fmla="*/ 4136298 h 5955635"/>
                      <a:gd name="connsiteX2246" fmla="*/ 5234124 w 6187971"/>
                      <a:gd name="connsiteY2246" fmla="*/ 4200931 h 5955635"/>
                      <a:gd name="connsiteX2247" fmla="*/ 5190005 w 6187971"/>
                      <a:gd name="connsiteY2247" fmla="*/ 4281002 h 5955635"/>
                      <a:gd name="connsiteX2248" fmla="*/ 5161796 w 6187971"/>
                      <a:gd name="connsiteY2248" fmla="*/ 4317053 h 5955635"/>
                      <a:gd name="connsiteX2249" fmla="*/ 5135887 w 6187971"/>
                      <a:gd name="connsiteY2249" fmla="*/ 4358358 h 5955635"/>
                      <a:gd name="connsiteX2250" fmla="*/ 5134954 w 6187971"/>
                      <a:gd name="connsiteY2250" fmla="*/ 4353989 h 5955635"/>
                      <a:gd name="connsiteX2251" fmla="*/ 5131412 w 6187971"/>
                      <a:gd name="connsiteY2251" fmla="*/ 4359456 h 5955635"/>
                      <a:gd name="connsiteX2252" fmla="*/ 5128832 w 6187971"/>
                      <a:gd name="connsiteY2252" fmla="*/ 4369426 h 5955635"/>
                      <a:gd name="connsiteX2253" fmla="*/ 5127869 w 6187971"/>
                      <a:gd name="connsiteY2253" fmla="*/ 4364921 h 5955635"/>
                      <a:gd name="connsiteX2254" fmla="*/ 5106619 w 6187971"/>
                      <a:gd name="connsiteY2254" fmla="*/ 4397719 h 5955635"/>
                      <a:gd name="connsiteX2255" fmla="*/ 5107581 w 6187971"/>
                      <a:gd name="connsiteY2255" fmla="*/ 4402224 h 5955635"/>
                      <a:gd name="connsiteX2256" fmla="*/ 5105001 w 6187971"/>
                      <a:gd name="connsiteY2256" fmla="*/ 4412194 h 5955635"/>
                      <a:gd name="connsiteX2257" fmla="*/ 5103077 w 6187971"/>
                      <a:gd name="connsiteY2257" fmla="*/ 4403186 h 5955635"/>
                      <a:gd name="connsiteX2258" fmla="*/ 5092452 w 6187971"/>
                      <a:gd name="connsiteY2258" fmla="*/ 4419585 h 5955635"/>
                      <a:gd name="connsiteX2259" fmla="*/ 5091489 w 6187971"/>
                      <a:gd name="connsiteY2259" fmla="*/ 4415080 h 5955635"/>
                      <a:gd name="connsiteX2260" fmla="*/ 5090527 w 6187971"/>
                      <a:gd name="connsiteY2260" fmla="*/ 4410577 h 5955635"/>
                      <a:gd name="connsiteX2261" fmla="*/ 5086023 w 6187971"/>
                      <a:gd name="connsiteY2261" fmla="*/ 4411539 h 5955635"/>
                      <a:gd name="connsiteX2262" fmla="*/ 5087947 w 6187971"/>
                      <a:gd name="connsiteY2262" fmla="*/ 4420547 h 5955635"/>
                      <a:gd name="connsiteX2263" fmla="*/ 5088910 w 6187971"/>
                      <a:gd name="connsiteY2263" fmla="*/ 4425051 h 5955635"/>
                      <a:gd name="connsiteX2264" fmla="*/ 5085368 w 6187971"/>
                      <a:gd name="connsiteY2264" fmla="*/ 4430518 h 5955635"/>
                      <a:gd name="connsiteX2265" fmla="*/ 5080864 w 6187971"/>
                      <a:gd name="connsiteY2265" fmla="*/ 4431480 h 5955635"/>
                      <a:gd name="connsiteX2266" fmla="*/ 5076360 w 6187971"/>
                      <a:gd name="connsiteY2266" fmla="*/ 4432443 h 5955635"/>
                      <a:gd name="connsiteX2267" fmla="*/ 5077322 w 6187971"/>
                      <a:gd name="connsiteY2267" fmla="*/ 4436946 h 5955635"/>
                      <a:gd name="connsiteX2268" fmla="*/ 5078284 w 6187971"/>
                      <a:gd name="connsiteY2268" fmla="*/ 4441450 h 5955635"/>
                      <a:gd name="connsiteX2269" fmla="*/ 5066697 w 6187971"/>
                      <a:gd name="connsiteY2269" fmla="*/ 4453345 h 5955635"/>
                      <a:gd name="connsiteX2270" fmla="*/ 5065735 w 6187971"/>
                      <a:gd name="connsiteY2270" fmla="*/ 4448841 h 5955635"/>
                      <a:gd name="connsiteX2271" fmla="*/ 5062192 w 6187971"/>
                      <a:gd name="connsiteY2271" fmla="*/ 4454307 h 5955635"/>
                      <a:gd name="connsiteX2272" fmla="*/ 5058650 w 6187971"/>
                      <a:gd name="connsiteY2272" fmla="*/ 4459774 h 5955635"/>
                      <a:gd name="connsiteX2273" fmla="*/ 5056071 w 6187971"/>
                      <a:gd name="connsiteY2273" fmla="*/ 4469744 h 5955635"/>
                      <a:gd name="connsiteX2274" fmla="*/ 5055109 w 6187971"/>
                      <a:gd name="connsiteY2274" fmla="*/ 4465240 h 5955635"/>
                      <a:gd name="connsiteX2275" fmla="*/ 5039017 w 6187971"/>
                      <a:gd name="connsiteY2275" fmla="*/ 4478097 h 5955635"/>
                      <a:gd name="connsiteX2276" fmla="*/ 5037093 w 6187971"/>
                      <a:gd name="connsiteY2276" fmla="*/ 4469089 h 5955635"/>
                      <a:gd name="connsiteX2277" fmla="*/ 5021963 w 6187971"/>
                      <a:gd name="connsiteY2277" fmla="*/ 4486451 h 5955635"/>
                      <a:gd name="connsiteX2278" fmla="*/ 5021001 w 6187971"/>
                      <a:gd name="connsiteY2278" fmla="*/ 4481946 h 5955635"/>
                      <a:gd name="connsiteX2279" fmla="*/ 5024543 w 6187971"/>
                      <a:gd name="connsiteY2279" fmla="*/ 4476480 h 5955635"/>
                      <a:gd name="connsiteX2280" fmla="*/ 5023581 w 6187971"/>
                      <a:gd name="connsiteY2280" fmla="*/ 4471976 h 5955635"/>
                      <a:gd name="connsiteX2281" fmla="*/ 5020039 w 6187971"/>
                      <a:gd name="connsiteY2281" fmla="*/ 4477442 h 5955635"/>
                      <a:gd name="connsiteX2282" fmla="*/ 5016497 w 6187971"/>
                      <a:gd name="connsiteY2282" fmla="*/ 4482909 h 5955635"/>
                      <a:gd name="connsiteX2283" fmla="*/ 5013917 w 6187971"/>
                      <a:gd name="connsiteY2283" fmla="*/ 4492879 h 5955635"/>
                      <a:gd name="connsiteX2284" fmla="*/ 5022925 w 6187971"/>
                      <a:gd name="connsiteY2284" fmla="*/ 4490954 h 5955635"/>
                      <a:gd name="connsiteX2285" fmla="*/ 5019383 w 6187971"/>
                      <a:gd name="connsiteY2285" fmla="*/ 4496421 h 5955635"/>
                      <a:gd name="connsiteX2286" fmla="*/ 5002636 w 6187971"/>
                      <a:gd name="connsiteY2286" fmla="*/ 4528256 h 5955635"/>
                      <a:gd name="connsiteX2287" fmla="*/ 5019690 w 6187971"/>
                      <a:gd name="connsiteY2287" fmla="*/ 4519904 h 5955635"/>
                      <a:gd name="connsiteX2288" fmla="*/ 5004561 w 6187971"/>
                      <a:gd name="connsiteY2288" fmla="*/ 4537265 h 5955635"/>
                      <a:gd name="connsiteX2289" fmla="*/ 4993936 w 6187971"/>
                      <a:gd name="connsiteY2289" fmla="*/ 4553664 h 5955635"/>
                      <a:gd name="connsiteX2290" fmla="*/ 4985890 w 6187971"/>
                      <a:gd name="connsiteY2290" fmla="*/ 4560092 h 5955635"/>
                      <a:gd name="connsiteX2291" fmla="*/ 4983966 w 6187971"/>
                      <a:gd name="connsiteY2291" fmla="*/ 4551084 h 5955635"/>
                      <a:gd name="connsiteX2292" fmla="*/ 4969798 w 6187971"/>
                      <a:gd name="connsiteY2292" fmla="*/ 4572949 h 5955635"/>
                      <a:gd name="connsiteX2293" fmla="*/ 4964332 w 6187971"/>
                      <a:gd name="connsiteY2293" fmla="*/ 4569407 h 5955635"/>
                      <a:gd name="connsiteX2294" fmla="*/ 4967874 w 6187971"/>
                      <a:gd name="connsiteY2294" fmla="*/ 4563941 h 5955635"/>
                      <a:gd name="connsiteX2295" fmla="*/ 4966911 w 6187971"/>
                      <a:gd name="connsiteY2295" fmla="*/ 4559437 h 5955635"/>
                      <a:gd name="connsiteX2296" fmla="*/ 4962407 w 6187971"/>
                      <a:gd name="connsiteY2296" fmla="*/ 4560400 h 5955635"/>
                      <a:gd name="connsiteX2297" fmla="*/ 4958866 w 6187971"/>
                      <a:gd name="connsiteY2297" fmla="*/ 4565865 h 5955635"/>
                      <a:gd name="connsiteX2298" fmla="*/ 4959828 w 6187971"/>
                      <a:gd name="connsiteY2298" fmla="*/ 4570370 h 5955635"/>
                      <a:gd name="connsiteX2299" fmla="*/ 4956286 w 6187971"/>
                      <a:gd name="connsiteY2299" fmla="*/ 4575836 h 5955635"/>
                      <a:gd name="connsiteX2300" fmla="*/ 4952744 w 6187971"/>
                      <a:gd name="connsiteY2300" fmla="*/ 4581303 h 5955635"/>
                      <a:gd name="connsiteX2301" fmla="*/ 4948240 w 6187971"/>
                      <a:gd name="connsiteY2301" fmla="*/ 4582265 h 5955635"/>
                      <a:gd name="connsiteX2302" fmla="*/ 4949202 w 6187971"/>
                      <a:gd name="connsiteY2302" fmla="*/ 4586769 h 5955635"/>
                      <a:gd name="connsiteX2303" fmla="*/ 4944698 w 6187971"/>
                      <a:gd name="connsiteY2303" fmla="*/ 4587731 h 5955635"/>
                      <a:gd name="connsiteX2304" fmla="*/ 4943735 w 6187971"/>
                      <a:gd name="connsiteY2304" fmla="*/ 4583228 h 5955635"/>
                      <a:gd name="connsiteX2305" fmla="*/ 4946315 w 6187971"/>
                      <a:gd name="connsiteY2305" fmla="*/ 4573257 h 5955635"/>
                      <a:gd name="connsiteX2306" fmla="*/ 4953399 w 6187971"/>
                      <a:gd name="connsiteY2306" fmla="*/ 4562324 h 5955635"/>
                      <a:gd name="connsiteX2307" fmla="*/ 4948895 w 6187971"/>
                      <a:gd name="connsiteY2307" fmla="*/ 4563286 h 5955635"/>
                      <a:gd name="connsiteX2308" fmla="*/ 4945353 w 6187971"/>
                      <a:gd name="connsiteY2308" fmla="*/ 4568752 h 5955635"/>
                      <a:gd name="connsiteX2309" fmla="*/ 4934728 w 6187971"/>
                      <a:gd name="connsiteY2309" fmla="*/ 4585152 h 5955635"/>
                      <a:gd name="connsiteX2310" fmla="*/ 4935690 w 6187971"/>
                      <a:gd name="connsiteY2310" fmla="*/ 4589655 h 5955635"/>
                      <a:gd name="connsiteX2311" fmla="*/ 4929569 w 6187971"/>
                      <a:gd name="connsiteY2311" fmla="*/ 4605092 h 5955635"/>
                      <a:gd name="connsiteX2312" fmla="*/ 4880638 w 6187971"/>
                      <a:gd name="connsiteY2312" fmla="*/ 4662642 h 5955635"/>
                      <a:gd name="connsiteX2313" fmla="*/ 4876134 w 6187971"/>
                      <a:gd name="connsiteY2313" fmla="*/ 4663604 h 5955635"/>
                      <a:gd name="connsiteX2314" fmla="*/ 4872593 w 6187971"/>
                      <a:gd name="connsiteY2314" fmla="*/ 4669071 h 5955635"/>
                      <a:gd name="connsiteX2315" fmla="*/ 4861005 w 6187971"/>
                      <a:gd name="connsiteY2315" fmla="*/ 4680965 h 5955635"/>
                      <a:gd name="connsiteX2316" fmla="*/ 4857463 w 6187971"/>
                      <a:gd name="connsiteY2316" fmla="*/ 4686432 h 5955635"/>
                      <a:gd name="connsiteX2317" fmla="*/ 4845875 w 6187971"/>
                      <a:gd name="connsiteY2317" fmla="*/ 4698327 h 5955635"/>
                      <a:gd name="connsiteX2318" fmla="*/ 4834288 w 6187971"/>
                      <a:gd name="connsiteY2318" fmla="*/ 4710222 h 5955635"/>
                      <a:gd name="connsiteX2319" fmla="*/ 4798562 w 6187971"/>
                      <a:gd name="connsiteY2319" fmla="*/ 4741402 h 5955635"/>
                      <a:gd name="connsiteX2320" fmla="*/ 4762182 w 6187971"/>
                      <a:gd name="connsiteY2320" fmla="*/ 4791561 h 5955635"/>
                      <a:gd name="connsiteX2321" fmla="*/ 4750594 w 6187971"/>
                      <a:gd name="connsiteY2321" fmla="*/ 4803457 h 5955635"/>
                      <a:gd name="connsiteX2322" fmla="*/ 4761527 w 6187971"/>
                      <a:gd name="connsiteY2322" fmla="*/ 4810540 h 5955635"/>
                      <a:gd name="connsiteX2323" fmla="*/ 4792748 w 6187971"/>
                      <a:gd name="connsiteY2323" fmla="*/ 4780322 h 5955635"/>
                      <a:gd name="connsiteX2324" fmla="*/ 4825586 w 6187971"/>
                      <a:gd name="connsiteY2324" fmla="*/ 4735629 h 5955635"/>
                      <a:gd name="connsiteX2325" fmla="*/ 4840716 w 6187971"/>
                      <a:gd name="connsiteY2325" fmla="*/ 4718268 h 5955635"/>
                      <a:gd name="connsiteX2326" fmla="*/ 4841678 w 6187971"/>
                      <a:gd name="connsiteY2326" fmla="*/ 4722772 h 5955635"/>
                      <a:gd name="connsiteX2327" fmla="*/ 4837175 w 6187971"/>
                      <a:gd name="connsiteY2327" fmla="*/ 4723734 h 5955635"/>
                      <a:gd name="connsiteX2328" fmla="*/ 4838137 w 6187971"/>
                      <a:gd name="connsiteY2328" fmla="*/ 4728239 h 5955635"/>
                      <a:gd name="connsiteX2329" fmla="*/ 4842641 w 6187971"/>
                      <a:gd name="connsiteY2329" fmla="*/ 4727276 h 5955635"/>
                      <a:gd name="connsiteX2330" fmla="*/ 4846183 w 6187971"/>
                      <a:gd name="connsiteY2330" fmla="*/ 4721810 h 5955635"/>
                      <a:gd name="connsiteX2331" fmla="*/ 4843296 w 6187971"/>
                      <a:gd name="connsiteY2331" fmla="*/ 4708298 h 5955635"/>
                      <a:gd name="connsiteX2332" fmla="*/ 4854883 w 6187971"/>
                      <a:gd name="connsiteY2332" fmla="*/ 4696402 h 5955635"/>
                      <a:gd name="connsiteX2333" fmla="*/ 4863892 w 6187971"/>
                      <a:gd name="connsiteY2333" fmla="*/ 4694478 h 5955635"/>
                      <a:gd name="connsiteX2334" fmla="*/ 4864854 w 6187971"/>
                      <a:gd name="connsiteY2334" fmla="*/ 4698982 h 5955635"/>
                      <a:gd name="connsiteX2335" fmla="*/ 4868395 w 6187971"/>
                      <a:gd name="connsiteY2335" fmla="*/ 4693515 h 5955635"/>
                      <a:gd name="connsiteX2336" fmla="*/ 4867433 w 6187971"/>
                      <a:gd name="connsiteY2336" fmla="*/ 4689012 h 5955635"/>
                      <a:gd name="connsiteX2337" fmla="*/ 4870013 w 6187971"/>
                      <a:gd name="connsiteY2337" fmla="*/ 4679041 h 5955635"/>
                      <a:gd name="connsiteX2338" fmla="*/ 4878058 w 6187971"/>
                      <a:gd name="connsiteY2338" fmla="*/ 4672613 h 5955635"/>
                      <a:gd name="connsiteX2339" fmla="*/ 4882563 w 6187971"/>
                      <a:gd name="connsiteY2339" fmla="*/ 4671651 h 5955635"/>
                      <a:gd name="connsiteX2340" fmla="*/ 4881600 w 6187971"/>
                      <a:gd name="connsiteY2340" fmla="*/ 4667146 h 5955635"/>
                      <a:gd name="connsiteX2341" fmla="*/ 4885142 w 6187971"/>
                      <a:gd name="connsiteY2341" fmla="*/ 4661680 h 5955635"/>
                      <a:gd name="connsiteX2342" fmla="*/ 4935035 w 6187971"/>
                      <a:gd name="connsiteY2342" fmla="*/ 4608634 h 5955635"/>
                      <a:gd name="connsiteX2343" fmla="*/ 4938577 w 6187971"/>
                      <a:gd name="connsiteY2343" fmla="*/ 4603167 h 5955635"/>
                      <a:gd name="connsiteX2344" fmla="*/ 4937615 w 6187971"/>
                      <a:gd name="connsiteY2344" fmla="*/ 4598664 h 5955635"/>
                      <a:gd name="connsiteX2345" fmla="*/ 4942119 w 6187971"/>
                      <a:gd name="connsiteY2345" fmla="*/ 4597702 h 5955635"/>
                      <a:gd name="connsiteX2346" fmla="*/ 4943081 w 6187971"/>
                      <a:gd name="connsiteY2346" fmla="*/ 4602205 h 5955635"/>
                      <a:gd name="connsiteX2347" fmla="*/ 4963677 w 6187971"/>
                      <a:gd name="connsiteY2347" fmla="*/ 4588386 h 5955635"/>
                      <a:gd name="connsiteX2348" fmla="*/ 4962715 w 6187971"/>
                      <a:gd name="connsiteY2348" fmla="*/ 4583882 h 5955635"/>
                      <a:gd name="connsiteX2349" fmla="*/ 4961097 w 6187971"/>
                      <a:gd name="connsiteY2349" fmla="*/ 4598356 h 5955635"/>
                      <a:gd name="connsiteX2350" fmla="*/ 4991357 w 6187971"/>
                      <a:gd name="connsiteY2350" fmla="*/ 4563634 h 5955635"/>
                      <a:gd name="connsiteX2351" fmla="*/ 5010027 w 6187971"/>
                      <a:gd name="connsiteY2351" fmla="*/ 4540806 h 5955635"/>
                      <a:gd name="connsiteX2352" fmla="*/ 5028699 w 6187971"/>
                      <a:gd name="connsiteY2352" fmla="*/ 4517979 h 5955635"/>
                      <a:gd name="connsiteX2353" fmla="*/ 5061537 w 6187971"/>
                      <a:gd name="connsiteY2353" fmla="*/ 4473286 h 5955635"/>
                      <a:gd name="connsiteX2354" fmla="*/ 5073126 w 6187971"/>
                      <a:gd name="connsiteY2354" fmla="*/ 4461391 h 5955635"/>
                      <a:gd name="connsiteX2355" fmla="*/ 5080209 w 6187971"/>
                      <a:gd name="connsiteY2355" fmla="*/ 4450458 h 5955635"/>
                      <a:gd name="connsiteX2356" fmla="*/ 5088254 w 6187971"/>
                      <a:gd name="connsiteY2356" fmla="*/ 4444030 h 5955635"/>
                      <a:gd name="connsiteX2357" fmla="*/ 5098881 w 6187971"/>
                      <a:gd name="connsiteY2357" fmla="*/ 4427631 h 5955635"/>
                      <a:gd name="connsiteX2358" fmla="*/ 5110468 w 6187971"/>
                      <a:gd name="connsiteY2358" fmla="*/ 4415736 h 5955635"/>
                      <a:gd name="connsiteX2359" fmla="*/ 5116589 w 6187971"/>
                      <a:gd name="connsiteY2359" fmla="*/ 4400299 h 5955635"/>
                      <a:gd name="connsiteX2360" fmla="*/ 5121093 w 6187971"/>
                      <a:gd name="connsiteY2360" fmla="*/ 4399337 h 5955635"/>
                      <a:gd name="connsiteX2361" fmla="*/ 5231197 w 6187971"/>
                      <a:gd name="connsiteY2361" fmla="*/ 4253363 h 5955635"/>
                      <a:gd name="connsiteX2362" fmla="*/ 5235700 w 6187971"/>
                      <a:gd name="connsiteY2362" fmla="*/ 4252401 h 5955635"/>
                      <a:gd name="connsiteX2363" fmla="*/ 5240205 w 6187971"/>
                      <a:gd name="connsiteY2363" fmla="*/ 4251439 h 5955635"/>
                      <a:gd name="connsiteX2364" fmla="*/ 5233121 w 6187971"/>
                      <a:gd name="connsiteY2364" fmla="*/ 4262371 h 5955635"/>
                      <a:gd name="connsiteX2365" fmla="*/ 5226037 w 6187971"/>
                      <a:gd name="connsiteY2365" fmla="*/ 4273304 h 5955635"/>
                      <a:gd name="connsiteX2366" fmla="*/ 5218954 w 6187971"/>
                      <a:gd name="connsiteY2366" fmla="*/ 4284236 h 5955635"/>
                      <a:gd name="connsiteX2367" fmla="*/ 5219916 w 6187971"/>
                      <a:gd name="connsiteY2367" fmla="*/ 4288741 h 5955635"/>
                      <a:gd name="connsiteX2368" fmla="*/ 5202207 w 6187971"/>
                      <a:gd name="connsiteY2368" fmla="*/ 4316072 h 5955635"/>
                      <a:gd name="connsiteX2369" fmla="*/ 5203169 w 6187971"/>
                      <a:gd name="connsiteY2369" fmla="*/ 4320576 h 5955635"/>
                      <a:gd name="connsiteX2370" fmla="*/ 5207674 w 6187971"/>
                      <a:gd name="connsiteY2370" fmla="*/ 4319614 h 5955635"/>
                      <a:gd name="connsiteX2371" fmla="*/ 5211216 w 6187971"/>
                      <a:gd name="connsiteY2371" fmla="*/ 4314147 h 5955635"/>
                      <a:gd name="connsiteX2372" fmla="*/ 5214757 w 6187971"/>
                      <a:gd name="connsiteY2372" fmla="*/ 4308682 h 5955635"/>
                      <a:gd name="connsiteX2373" fmla="*/ 5218299 w 6187971"/>
                      <a:gd name="connsiteY2373" fmla="*/ 4303215 h 5955635"/>
                      <a:gd name="connsiteX2374" fmla="*/ 5225382 w 6187971"/>
                      <a:gd name="connsiteY2374" fmla="*/ 4292283 h 5955635"/>
                      <a:gd name="connsiteX2375" fmla="*/ 5214073 w 6187971"/>
                      <a:gd name="connsiteY2375" fmla="*/ 4310299 h 5955635"/>
                      <a:gd name="connsiteX2376" fmla="*/ 5204204 w 6187971"/>
                      <a:gd name="connsiteY2376" fmla="*/ 4325020 h 5955635"/>
                      <a:gd name="connsiteX2377" fmla="*/ 5204132 w 6187971"/>
                      <a:gd name="connsiteY2377" fmla="*/ 4325081 h 5955635"/>
                      <a:gd name="connsiteX2378" fmla="*/ 5204128 w 6187971"/>
                      <a:gd name="connsiteY2378" fmla="*/ 4325131 h 5955635"/>
                      <a:gd name="connsiteX2379" fmla="*/ 5203246 w 6187971"/>
                      <a:gd name="connsiteY2379" fmla="*/ 4326447 h 5955635"/>
                      <a:gd name="connsiteX2380" fmla="*/ 5194162 w 6187971"/>
                      <a:gd name="connsiteY2380" fmla="*/ 4322501 h 5955635"/>
                      <a:gd name="connsiteX2381" fmla="*/ 5159705 w 6187971"/>
                      <a:gd name="connsiteY2381" fmla="*/ 4381669 h 5955635"/>
                      <a:gd name="connsiteX2382" fmla="*/ 5164209 w 6187971"/>
                      <a:gd name="connsiteY2382" fmla="*/ 4380706 h 5955635"/>
                      <a:gd name="connsiteX2383" fmla="*/ 5153584 w 6187971"/>
                      <a:gd name="connsiteY2383" fmla="*/ 4397105 h 5955635"/>
                      <a:gd name="connsiteX2384" fmla="*/ 5149080 w 6187971"/>
                      <a:gd name="connsiteY2384" fmla="*/ 4398068 h 5955635"/>
                      <a:gd name="connsiteX2385" fmla="*/ 5150042 w 6187971"/>
                      <a:gd name="connsiteY2385" fmla="*/ 4402571 h 5955635"/>
                      <a:gd name="connsiteX2386" fmla="*/ 5145539 w 6187971"/>
                      <a:gd name="connsiteY2386" fmla="*/ 4403533 h 5955635"/>
                      <a:gd name="connsiteX2387" fmla="*/ 5138455 w 6187971"/>
                      <a:gd name="connsiteY2387" fmla="*/ 4414466 h 5955635"/>
                      <a:gd name="connsiteX2388" fmla="*/ 5135875 w 6187971"/>
                      <a:gd name="connsiteY2388" fmla="*/ 4424436 h 5955635"/>
                      <a:gd name="connsiteX2389" fmla="*/ 5132334 w 6187971"/>
                      <a:gd name="connsiteY2389" fmla="*/ 4429903 h 5955635"/>
                      <a:gd name="connsiteX2390" fmla="*/ 5121707 w 6187971"/>
                      <a:gd name="connsiteY2390" fmla="*/ 4446302 h 5955635"/>
                      <a:gd name="connsiteX2391" fmla="*/ 5122670 w 6187971"/>
                      <a:gd name="connsiteY2391" fmla="*/ 4450806 h 5955635"/>
                      <a:gd name="connsiteX2392" fmla="*/ 5119128 w 6187971"/>
                      <a:gd name="connsiteY2392" fmla="*/ 4456272 h 5955635"/>
                      <a:gd name="connsiteX2393" fmla="*/ 5086289 w 6187971"/>
                      <a:gd name="connsiteY2393" fmla="*/ 4500965 h 5955635"/>
                      <a:gd name="connsiteX2394" fmla="*/ 5080824 w 6187971"/>
                      <a:gd name="connsiteY2394" fmla="*/ 4497423 h 5955635"/>
                      <a:gd name="connsiteX2395" fmla="*/ 5084365 w 6187971"/>
                      <a:gd name="connsiteY2395" fmla="*/ 4491957 h 5955635"/>
                      <a:gd name="connsiteX2396" fmla="*/ 5087907 w 6187971"/>
                      <a:gd name="connsiteY2396" fmla="*/ 4486491 h 5955635"/>
                      <a:gd name="connsiteX2397" fmla="*/ 5083403 w 6187971"/>
                      <a:gd name="connsiteY2397" fmla="*/ 4487453 h 5955635"/>
                      <a:gd name="connsiteX2398" fmla="*/ 5079862 w 6187971"/>
                      <a:gd name="connsiteY2398" fmla="*/ 4492920 h 5955635"/>
                      <a:gd name="connsiteX2399" fmla="*/ 5076319 w 6187971"/>
                      <a:gd name="connsiteY2399" fmla="*/ 4498385 h 5955635"/>
                      <a:gd name="connsiteX2400" fmla="*/ 5077282 w 6187971"/>
                      <a:gd name="connsiteY2400" fmla="*/ 4502890 h 5955635"/>
                      <a:gd name="connsiteX2401" fmla="*/ 5078244 w 6187971"/>
                      <a:gd name="connsiteY2401" fmla="*/ 4507394 h 5955635"/>
                      <a:gd name="connsiteX2402" fmla="*/ 5044443 w 6187971"/>
                      <a:gd name="connsiteY2402" fmla="*/ 4547582 h 5955635"/>
                      <a:gd name="connsiteX2403" fmla="*/ 5045405 w 6187971"/>
                      <a:gd name="connsiteY2403" fmla="*/ 4552086 h 5955635"/>
                      <a:gd name="connsiteX2404" fmla="*/ 4968796 w 6187971"/>
                      <a:gd name="connsiteY2404" fmla="*/ 4634389 h 5955635"/>
                      <a:gd name="connsiteX2405" fmla="*/ 4860964 w 6187971"/>
                      <a:gd name="connsiteY2405" fmla="*/ 4746909 h 5955635"/>
                      <a:gd name="connsiteX2406" fmla="*/ 4837789 w 6187971"/>
                      <a:gd name="connsiteY2406" fmla="*/ 4770699 h 5955635"/>
                      <a:gd name="connsiteX2407" fmla="*/ 4833284 w 6187971"/>
                      <a:gd name="connsiteY2407" fmla="*/ 4771662 h 5955635"/>
                      <a:gd name="connsiteX2408" fmla="*/ 4820735 w 6187971"/>
                      <a:gd name="connsiteY2408" fmla="*/ 4779052 h 5955635"/>
                      <a:gd name="connsiteX2409" fmla="*/ 4817192 w 6187971"/>
                      <a:gd name="connsiteY2409" fmla="*/ 4784519 h 5955635"/>
                      <a:gd name="connsiteX2410" fmla="*/ 4821697 w 6187971"/>
                      <a:gd name="connsiteY2410" fmla="*/ 4783556 h 5955635"/>
                      <a:gd name="connsiteX2411" fmla="*/ 4762796 w 6187971"/>
                      <a:gd name="connsiteY2411" fmla="*/ 4838527 h 5955635"/>
                      <a:gd name="connsiteX2412" fmla="*/ 4715484 w 6187971"/>
                      <a:gd name="connsiteY2412" fmla="*/ 4881602 h 5955635"/>
                      <a:gd name="connsiteX2413" fmla="*/ 4699392 w 6187971"/>
                      <a:gd name="connsiteY2413" fmla="*/ 4894460 h 5955635"/>
                      <a:gd name="connsiteX2414" fmla="*/ 4654658 w 6187971"/>
                      <a:gd name="connsiteY2414" fmla="*/ 4927565 h 5955635"/>
                      <a:gd name="connsiteX2415" fmla="*/ 4623437 w 6187971"/>
                      <a:gd name="connsiteY2415" fmla="*/ 4957784 h 5955635"/>
                      <a:gd name="connsiteX2416" fmla="*/ 4440960 w 6187971"/>
                      <a:gd name="connsiteY2416" fmla="*/ 5095671 h 5955635"/>
                      <a:gd name="connsiteX2417" fmla="*/ 4291323 w 6187971"/>
                      <a:gd name="connsiteY2417" fmla="*/ 5188865 h 5955635"/>
                      <a:gd name="connsiteX2418" fmla="*/ 4134296 w 6187971"/>
                      <a:gd name="connsiteY2418" fmla="*/ 5269510 h 5955635"/>
                      <a:gd name="connsiteX2419" fmla="*/ 4117242 w 6187971"/>
                      <a:gd name="connsiteY2419" fmla="*/ 5277863 h 5955635"/>
                      <a:gd name="connsiteX2420" fmla="*/ 3802571 w 6187971"/>
                      <a:gd name="connsiteY2420" fmla="*/ 5392188 h 5955635"/>
                      <a:gd name="connsiteX2421" fmla="*/ 3637806 w 6187971"/>
                      <a:gd name="connsiteY2421" fmla="*/ 5433865 h 5955635"/>
                      <a:gd name="connsiteX2422" fmla="*/ 3560810 w 6187971"/>
                      <a:gd name="connsiteY2422" fmla="*/ 5445094 h 5955635"/>
                      <a:gd name="connsiteX2423" fmla="*/ 3576039 w 6187971"/>
                      <a:gd name="connsiteY2423" fmla="*/ 5442351 h 5955635"/>
                      <a:gd name="connsiteX2424" fmla="*/ 3617903 w 6187971"/>
                      <a:gd name="connsiteY2424" fmla="*/ 5431641 h 5955635"/>
                      <a:gd name="connsiteX2425" fmla="*/ 3622408 w 6187971"/>
                      <a:gd name="connsiteY2425" fmla="*/ 5430679 h 5955635"/>
                      <a:gd name="connsiteX2426" fmla="*/ 3756567 w 6187971"/>
                      <a:gd name="connsiteY2426" fmla="*/ 5397306 h 5955635"/>
                      <a:gd name="connsiteX2427" fmla="*/ 3761071 w 6187971"/>
                      <a:gd name="connsiteY2427" fmla="*/ 5396344 h 5955635"/>
                      <a:gd name="connsiteX2428" fmla="*/ 3764613 w 6187971"/>
                      <a:gd name="connsiteY2428" fmla="*/ 5390877 h 5955635"/>
                      <a:gd name="connsiteX2429" fmla="*/ 3755605 w 6187971"/>
                      <a:gd name="connsiteY2429" fmla="*/ 5392802 h 5955635"/>
                      <a:gd name="connsiteX2430" fmla="*/ 3756567 w 6187971"/>
                      <a:gd name="connsiteY2430" fmla="*/ 5397306 h 5955635"/>
                      <a:gd name="connsiteX2431" fmla="*/ 3621445 w 6187971"/>
                      <a:gd name="connsiteY2431" fmla="*/ 5426174 h 5955635"/>
                      <a:gd name="connsiteX2432" fmla="*/ 3615016 w 6187971"/>
                      <a:gd name="connsiteY2432" fmla="*/ 5418129 h 5955635"/>
                      <a:gd name="connsiteX2433" fmla="*/ 3610512 w 6187971"/>
                      <a:gd name="connsiteY2433" fmla="*/ 5419091 h 5955635"/>
                      <a:gd name="connsiteX2434" fmla="*/ 3611474 w 6187971"/>
                      <a:gd name="connsiteY2434" fmla="*/ 5423595 h 5955635"/>
                      <a:gd name="connsiteX2435" fmla="*/ 3516889 w 6187971"/>
                      <a:gd name="connsiteY2435" fmla="*/ 5443802 h 5955635"/>
                      <a:gd name="connsiteX2436" fmla="*/ 3517851 w 6187971"/>
                      <a:gd name="connsiteY2436" fmla="*/ 5448307 h 5955635"/>
                      <a:gd name="connsiteX2437" fmla="*/ 3498872 w 6187971"/>
                      <a:gd name="connsiteY2437" fmla="*/ 5447651 h 5955635"/>
                      <a:gd name="connsiteX2438" fmla="*/ 3489865 w 6187971"/>
                      <a:gd name="connsiteY2438" fmla="*/ 5449576 h 5955635"/>
                      <a:gd name="connsiteX2439" fmla="*/ 3490519 w 6187971"/>
                      <a:gd name="connsiteY2439" fmla="*/ 5430598 h 5955635"/>
                      <a:gd name="connsiteX2440" fmla="*/ 3508535 w 6187971"/>
                      <a:gd name="connsiteY2440" fmla="*/ 5426749 h 5955635"/>
                      <a:gd name="connsiteX2441" fmla="*/ 3535561 w 6187971"/>
                      <a:gd name="connsiteY2441" fmla="*/ 5420975 h 5955635"/>
                      <a:gd name="connsiteX2442" fmla="*/ 3540064 w 6187971"/>
                      <a:gd name="connsiteY2442" fmla="*/ 5420013 h 5955635"/>
                      <a:gd name="connsiteX2443" fmla="*/ 3544568 w 6187971"/>
                      <a:gd name="connsiteY2443" fmla="*/ 5419051 h 5955635"/>
                      <a:gd name="connsiteX2444" fmla="*/ 3553577 w 6187971"/>
                      <a:gd name="connsiteY2444" fmla="*/ 5417126 h 5955635"/>
                      <a:gd name="connsiteX2445" fmla="*/ 3558080 w 6187971"/>
                      <a:gd name="connsiteY2445" fmla="*/ 5416164 h 5955635"/>
                      <a:gd name="connsiteX2446" fmla="*/ 3552615 w 6187971"/>
                      <a:gd name="connsiteY2446" fmla="*/ 5412622 h 5955635"/>
                      <a:gd name="connsiteX2447" fmla="*/ 3543606 w 6187971"/>
                      <a:gd name="connsiteY2447" fmla="*/ 5414547 h 5955635"/>
                      <a:gd name="connsiteX2448" fmla="*/ 3539102 w 6187971"/>
                      <a:gd name="connsiteY2448" fmla="*/ 5415509 h 5955635"/>
                      <a:gd name="connsiteX2449" fmla="*/ 3538139 w 6187971"/>
                      <a:gd name="connsiteY2449" fmla="*/ 5411005 h 5955635"/>
                      <a:gd name="connsiteX2450" fmla="*/ 3533636 w 6187971"/>
                      <a:gd name="connsiteY2450" fmla="*/ 5411967 h 5955635"/>
                      <a:gd name="connsiteX2451" fmla="*/ 3529132 w 6187971"/>
                      <a:gd name="connsiteY2451" fmla="*/ 5412929 h 5955635"/>
                      <a:gd name="connsiteX2452" fmla="*/ 3530094 w 6187971"/>
                      <a:gd name="connsiteY2452" fmla="*/ 5417433 h 5955635"/>
                      <a:gd name="connsiteX2453" fmla="*/ 3507573 w 6187971"/>
                      <a:gd name="connsiteY2453" fmla="*/ 5422245 h 5955635"/>
                      <a:gd name="connsiteX2454" fmla="*/ 3489557 w 6187971"/>
                      <a:gd name="connsiteY2454" fmla="*/ 5426094 h 5955635"/>
                      <a:gd name="connsiteX2455" fmla="*/ 3462533 w 6187971"/>
                      <a:gd name="connsiteY2455" fmla="*/ 5431868 h 5955635"/>
                      <a:gd name="connsiteX2456" fmla="*/ 3458028 w 6187971"/>
                      <a:gd name="connsiteY2456" fmla="*/ 5432830 h 5955635"/>
                      <a:gd name="connsiteX2457" fmla="*/ 3463495 w 6187971"/>
                      <a:gd name="connsiteY2457" fmla="*/ 5436372 h 5955635"/>
                      <a:gd name="connsiteX2458" fmla="*/ 3481511 w 6187971"/>
                      <a:gd name="connsiteY2458" fmla="*/ 5432523 h 5955635"/>
                      <a:gd name="connsiteX2459" fmla="*/ 3476352 w 6187971"/>
                      <a:gd name="connsiteY2459" fmla="*/ 5452463 h 5955635"/>
                      <a:gd name="connsiteX2460" fmla="*/ 3467344 w 6187971"/>
                      <a:gd name="connsiteY2460" fmla="*/ 5454387 h 5955635"/>
                      <a:gd name="connsiteX2461" fmla="*/ 3462839 w 6187971"/>
                      <a:gd name="connsiteY2461" fmla="*/ 5455350 h 5955635"/>
                      <a:gd name="connsiteX2462" fmla="*/ 3466382 w 6187971"/>
                      <a:gd name="connsiteY2462" fmla="*/ 5449884 h 5955635"/>
                      <a:gd name="connsiteX2463" fmla="*/ 3460915 w 6187971"/>
                      <a:gd name="connsiteY2463" fmla="*/ 5446342 h 5955635"/>
                      <a:gd name="connsiteX2464" fmla="*/ 3452870 w 6187971"/>
                      <a:gd name="connsiteY2464" fmla="*/ 5452771 h 5955635"/>
                      <a:gd name="connsiteX2465" fmla="*/ 3448365 w 6187971"/>
                      <a:gd name="connsiteY2465" fmla="*/ 5453733 h 5955635"/>
                      <a:gd name="connsiteX2466" fmla="*/ 3429387 w 6187971"/>
                      <a:gd name="connsiteY2466" fmla="*/ 5453078 h 5955635"/>
                      <a:gd name="connsiteX2467" fmla="*/ 3418454 w 6187971"/>
                      <a:gd name="connsiteY2467" fmla="*/ 5445995 h 5955635"/>
                      <a:gd name="connsiteX2468" fmla="*/ 3385964 w 6187971"/>
                      <a:gd name="connsiteY2468" fmla="*/ 5448226 h 5955635"/>
                      <a:gd name="connsiteX2469" fmla="*/ 3383384 w 6187971"/>
                      <a:gd name="connsiteY2469" fmla="*/ 5458196 h 5955635"/>
                      <a:gd name="connsiteX2470" fmla="*/ 3376955 w 6187971"/>
                      <a:gd name="connsiteY2470" fmla="*/ 5450151 h 5955635"/>
                      <a:gd name="connsiteX2471" fmla="*/ 3350893 w 6187971"/>
                      <a:gd name="connsiteY2471" fmla="*/ 5460429 h 5955635"/>
                      <a:gd name="connsiteX2472" fmla="*/ 3318402 w 6187971"/>
                      <a:gd name="connsiteY2472" fmla="*/ 5462660 h 5955635"/>
                      <a:gd name="connsiteX2473" fmla="*/ 3313898 w 6187971"/>
                      <a:gd name="connsiteY2473" fmla="*/ 5463623 h 5955635"/>
                      <a:gd name="connsiteX2474" fmla="*/ 3298461 w 6187971"/>
                      <a:gd name="connsiteY2474" fmla="*/ 5457501 h 5955635"/>
                      <a:gd name="connsiteX2475" fmla="*/ 3263391 w 6187971"/>
                      <a:gd name="connsiteY2475" fmla="*/ 5469703 h 5955635"/>
                      <a:gd name="connsiteX2476" fmla="*/ 3225433 w 6187971"/>
                      <a:gd name="connsiteY2476" fmla="*/ 5468394 h 5955635"/>
                      <a:gd name="connsiteX2477" fmla="*/ 3206456 w 6187971"/>
                      <a:gd name="connsiteY2477" fmla="*/ 5467738 h 5955635"/>
                      <a:gd name="connsiteX2478" fmla="*/ 3181048 w 6187971"/>
                      <a:gd name="connsiteY2478" fmla="*/ 5459038 h 5955635"/>
                      <a:gd name="connsiteX2479" fmla="*/ 3088079 w 6187971"/>
                      <a:gd name="connsiteY2479" fmla="*/ 5464771 h 5955635"/>
                      <a:gd name="connsiteX2480" fmla="*/ 3070064 w 6187971"/>
                      <a:gd name="connsiteY2480" fmla="*/ 5468620 h 5955635"/>
                      <a:gd name="connsiteX2481" fmla="*/ 3056551 w 6187971"/>
                      <a:gd name="connsiteY2481" fmla="*/ 5471507 h 5955635"/>
                      <a:gd name="connsiteX2482" fmla="*/ 2934326 w 6187971"/>
                      <a:gd name="connsiteY2482" fmla="*/ 5450524 h 5955635"/>
                      <a:gd name="connsiteX2483" fmla="*/ 2882857 w 6187971"/>
                      <a:gd name="connsiteY2483" fmla="*/ 5452101 h 5955635"/>
                      <a:gd name="connsiteX2484" fmla="*/ 2853908 w 6187971"/>
                      <a:gd name="connsiteY2484" fmla="*/ 5448866 h 5955635"/>
                      <a:gd name="connsiteX2485" fmla="*/ 2858412 w 6187971"/>
                      <a:gd name="connsiteY2485" fmla="*/ 5447903 h 5955635"/>
                      <a:gd name="connsiteX2486" fmla="*/ 2748082 w 6187971"/>
                      <a:gd name="connsiteY2486" fmla="*/ 5438507 h 5955635"/>
                      <a:gd name="connsiteX2487" fmla="*/ 2730066 w 6187971"/>
                      <a:gd name="connsiteY2487" fmla="*/ 5442356 h 5955635"/>
                      <a:gd name="connsiteX2488" fmla="*/ 2695651 w 6187971"/>
                      <a:gd name="connsiteY2488" fmla="*/ 5435580 h 5955635"/>
                      <a:gd name="connsiteX2489" fmla="*/ 2699193 w 6187971"/>
                      <a:gd name="connsiteY2489" fmla="*/ 5430115 h 5955635"/>
                      <a:gd name="connsiteX2490" fmla="*/ 2625858 w 6187971"/>
                      <a:gd name="connsiteY2490" fmla="*/ 5417524 h 5955635"/>
                      <a:gd name="connsiteX2491" fmla="*/ 2592405 w 6187971"/>
                      <a:gd name="connsiteY2491" fmla="*/ 5415252 h 5955635"/>
                      <a:gd name="connsiteX2492" fmla="*/ 2601413 w 6187971"/>
                      <a:gd name="connsiteY2492" fmla="*/ 5413327 h 5955635"/>
                      <a:gd name="connsiteX2493" fmla="*/ 2528079 w 6187971"/>
                      <a:gd name="connsiteY2493" fmla="*/ 5400737 h 5955635"/>
                      <a:gd name="connsiteX2494" fmla="*/ 2448315 w 6187971"/>
                      <a:gd name="connsiteY2494" fmla="*/ 5380101 h 5955635"/>
                      <a:gd name="connsiteX2495" fmla="*/ 2442848 w 6187971"/>
                      <a:gd name="connsiteY2495" fmla="*/ 5376560 h 5955635"/>
                      <a:gd name="connsiteX2496" fmla="*/ 2429336 w 6187971"/>
                      <a:gd name="connsiteY2496" fmla="*/ 5379447 h 5955635"/>
                      <a:gd name="connsiteX2497" fmla="*/ 2384951 w 6187971"/>
                      <a:gd name="connsiteY2497" fmla="*/ 5370091 h 5955635"/>
                      <a:gd name="connsiteX2498" fmla="*/ 2372093 w 6187971"/>
                      <a:gd name="connsiteY2498" fmla="*/ 5353999 h 5955635"/>
                      <a:gd name="connsiteX2499" fmla="*/ 2344107 w 6187971"/>
                      <a:gd name="connsiteY2499" fmla="*/ 5355268 h 5955635"/>
                      <a:gd name="connsiteX2500" fmla="*/ 2343144 w 6187971"/>
                      <a:gd name="connsiteY2500" fmla="*/ 5350765 h 5955635"/>
                      <a:gd name="connsiteX2501" fmla="*/ 2273352 w 6187971"/>
                      <a:gd name="connsiteY2501" fmla="*/ 5332708 h 5955635"/>
                      <a:gd name="connsiteX2502" fmla="*/ 2292330 w 6187971"/>
                      <a:gd name="connsiteY2502" fmla="*/ 5333363 h 5955635"/>
                      <a:gd name="connsiteX2503" fmla="*/ 2235087 w 6187971"/>
                      <a:gd name="connsiteY2503" fmla="*/ 5307915 h 5955635"/>
                      <a:gd name="connsiteX2504" fmla="*/ 2231545 w 6187971"/>
                      <a:gd name="connsiteY2504" fmla="*/ 5313382 h 5955635"/>
                      <a:gd name="connsiteX2505" fmla="*/ 2215146 w 6187971"/>
                      <a:gd name="connsiteY2505" fmla="*/ 5302757 h 5955635"/>
                      <a:gd name="connsiteX2506" fmla="*/ 2180731 w 6187971"/>
                      <a:gd name="connsiteY2506" fmla="*/ 5295981 h 5955635"/>
                      <a:gd name="connsiteX2507" fmla="*/ 2164331 w 6187971"/>
                      <a:gd name="connsiteY2507" fmla="*/ 5285355 h 5955635"/>
                      <a:gd name="connsiteX2508" fmla="*/ 2159828 w 6187971"/>
                      <a:gd name="connsiteY2508" fmla="*/ 5286317 h 5955635"/>
                      <a:gd name="connsiteX2509" fmla="*/ 2170760 w 6187971"/>
                      <a:gd name="connsiteY2509" fmla="*/ 5293401 h 5955635"/>
                      <a:gd name="connsiteX2510" fmla="*/ 2132496 w 6187971"/>
                      <a:gd name="connsiteY2510" fmla="*/ 5268608 h 5955635"/>
                      <a:gd name="connsiteX2511" fmla="*/ 2117059 w 6187971"/>
                      <a:gd name="connsiteY2511" fmla="*/ 5262487 h 5955635"/>
                      <a:gd name="connsiteX2512" fmla="*/ 2119946 w 6187971"/>
                      <a:gd name="connsiteY2512" fmla="*/ 5276000 h 5955635"/>
                      <a:gd name="connsiteX2513" fmla="*/ 2115441 w 6187971"/>
                      <a:gd name="connsiteY2513" fmla="*/ 5276962 h 5955635"/>
                      <a:gd name="connsiteX2514" fmla="*/ 2083606 w 6187971"/>
                      <a:gd name="connsiteY2514" fmla="*/ 5260215 h 5955635"/>
                      <a:gd name="connsiteX2515" fmla="*/ 2082644 w 6187971"/>
                      <a:gd name="connsiteY2515" fmla="*/ 5255711 h 5955635"/>
                      <a:gd name="connsiteX2516" fmla="*/ 2092614 w 6187971"/>
                      <a:gd name="connsiteY2516" fmla="*/ 5258290 h 5955635"/>
                      <a:gd name="connsiteX2517" fmla="*/ 2098080 w 6187971"/>
                      <a:gd name="connsiteY2517" fmla="*/ 5261832 h 5955635"/>
                      <a:gd name="connsiteX2518" fmla="*/ 2097118 w 6187971"/>
                      <a:gd name="connsiteY2518" fmla="*/ 5257328 h 5955635"/>
                      <a:gd name="connsiteX2519" fmla="*/ 2081681 w 6187971"/>
                      <a:gd name="connsiteY2519" fmla="*/ 5251207 h 5955635"/>
                      <a:gd name="connsiteX2520" fmla="*/ 2059816 w 6187971"/>
                      <a:gd name="connsiteY2520" fmla="*/ 5237040 h 5955635"/>
                      <a:gd name="connsiteX2521" fmla="*/ 2014467 w 6187971"/>
                      <a:gd name="connsiteY2521" fmla="*/ 5223180 h 5955635"/>
                      <a:gd name="connsiteX2522" fmla="*/ 1987136 w 6187971"/>
                      <a:gd name="connsiteY2522" fmla="*/ 5205471 h 5955635"/>
                      <a:gd name="connsiteX2523" fmla="*/ 1981670 w 6187971"/>
                      <a:gd name="connsiteY2523" fmla="*/ 5201929 h 5955635"/>
                      <a:gd name="connsiteX2524" fmla="*/ 1977165 w 6187971"/>
                      <a:gd name="connsiteY2524" fmla="*/ 5202891 h 5955635"/>
                      <a:gd name="connsiteX2525" fmla="*/ 1895171 w 6187971"/>
                      <a:gd name="connsiteY2525" fmla="*/ 5149765 h 5955635"/>
                      <a:gd name="connsiteX2526" fmla="*/ 1865914 w 6187971"/>
                      <a:gd name="connsiteY2526" fmla="*/ 5123048 h 5955635"/>
                      <a:gd name="connsiteX2527" fmla="*/ 1715436 w 6187971"/>
                      <a:gd name="connsiteY2527" fmla="*/ 5013908 h 5955635"/>
                      <a:gd name="connsiteX2528" fmla="*/ 1588748 w 6187971"/>
                      <a:gd name="connsiteY2528" fmla="*/ 4927943 h 5955635"/>
                      <a:gd name="connsiteX2529" fmla="*/ 1598064 w 6187971"/>
                      <a:gd name="connsiteY2529" fmla="*/ 4949501 h 5955635"/>
                      <a:gd name="connsiteX2530" fmla="*/ 1564303 w 6187971"/>
                      <a:gd name="connsiteY2530" fmla="*/ 4923746 h 5955635"/>
                      <a:gd name="connsiteX2531" fmla="*/ 1547904 w 6187971"/>
                      <a:gd name="connsiteY2531" fmla="*/ 4913121 h 5955635"/>
                      <a:gd name="connsiteX2532" fmla="*/ 1545979 w 6187971"/>
                      <a:gd name="connsiteY2532" fmla="*/ 4904113 h 5955635"/>
                      <a:gd name="connsiteX2533" fmla="*/ 1541475 w 6187971"/>
                      <a:gd name="connsiteY2533" fmla="*/ 4905075 h 5955635"/>
                      <a:gd name="connsiteX2534" fmla="*/ 1523807 w 6187971"/>
                      <a:gd name="connsiteY2534" fmla="*/ 4866464 h 5955635"/>
                      <a:gd name="connsiteX2535" fmla="*/ 1517378 w 6187971"/>
                      <a:gd name="connsiteY2535" fmla="*/ 4858417 h 5955635"/>
                      <a:gd name="connsiteX2536" fmla="*/ 1511912 w 6187971"/>
                      <a:gd name="connsiteY2536" fmla="*/ 4854876 h 5955635"/>
                      <a:gd name="connsiteX2537" fmla="*/ 1506446 w 6187971"/>
                      <a:gd name="connsiteY2537" fmla="*/ 4851334 h 5955635"/>
                      <a:gd name="connsiteX2538" fmla="*/ 1483618 w 6187971"/>
                      <a:gd name="connsiteY2538" fmla="*/ 4832662 h 5955635"/>
                      <a:gd name="connsiteX2539" fmla="*/ 1478151 w 6187971"/>
                      <a:gd name="connsiteY2539" fmla="*/ 4829121 h 5955635"/>
                      <a:gd name="connsiteX2540" fmla="*/ 1479114 w 6187971"/>
                      <a:gd name="connsiteY2540" fmla="*/ 4833625 h 5955635"/>
                      <a:gd name="connsiteX2541" fmla="*/ 1485543 w 6187971"/>
                      <a:gd name="connsiteY2541" fmla="*/ 4841671 h 5955635"/>
                      <a:gd name="connsiteX2542" fmla="*/ 1462060 w 6187971"/>
                      <a:gd name="connsiteY2542" fmla="*/ 4841978 h 5955635"/>
                      <a:gd name="connsiteX2543" fmla="*/ 1461097 w 6187971"/>
                      <a:gd name="connsiteY2543" fmla="*/ 4837474 h 5955635"/>
                      <a:gd name="connsiteX2544" fmla="*/ 1435076 w 6187971"/>
                      <a:gd name="connsiteY2544" fmla="*/ 4781808 h 5955635"/>
                      <a:gd name="connsiteX2545" fmla="*/ 1429609 w 6187971"/>
                      <a:gd name="connsiteY2545" fmla="*/ 4778267 h 5955635"/>
                      <a:gd name="connsiteX2546" fmla="*/ 1428647 w 6187971"/>
                      <a:gd name="connsiteY2546" fmla="*/ 4773763 h 5955635"/>
                      <a:gd name="connsiteX2547" fmla="*/ 1391038 w 6187971"/>
                      <a:gd name="connsiteY2547" fmla="*/ 4729991 h 5955635"/>
                      <a:gd name="connsiteX2548" fmla="*/ 1363706 w 6187971"/>
                      <a:gd name="connsiteY2548" fmla="*/ 4712283 h 5955635"/>
                      <a:gd name="connsiteX2549" fmla="*/ 1362744 w 6187971"/>
                      <a:gd name="connsiteY2549" fmla="*/ 4707779 h 5955635"/>
                      <a:gd name="connsiteX2550" fmla="*/ 1358239 w 6187971"/>
                      <a:gd name="connsiteY2550" fmla="*/ 4708741 h 5955635"/>
                      <a:gd name="connsiteX2551" fmla="*/ 1347307 w 6187971"/>
                      <a:gd name="connsiteY2551" fmla="*/ 4701658 h 5955635"/>
                      <a:gd name="connsiteX2552" fmla="*/ 1348269 w 6187971"/>
                      <a:gd name="connsiteY2552" fmla="*/ 4706162 h 5955635"/>
                      <a:gd name="connsiteX2553" fmla="*/ 1354698 w 6187971"/>
                      <a:gd name="connsiteY2553" fmla="*/ 4714207 h 5955635"/>
                      <a:gd name="connsiteX2554" fmla="*/ 1338299 w 6187971"/>
                      <a:gd name="connsiteY2554" fmla="*/ 4703582 h 5955635"/>
                      <a:gd name="connsiteX2555" fmla="*/ 1318358 w 6187971"/>
                      <a:gd name="connsiteY2555" fmla="*/ 4698423 h 5955635"/>
                      <a:gd name="connsiteX2556" fmla="*/ 1303576 w 6187971"/>
                      <a:gd name="connsiteY2556" fmla="*/ 4673323 h 5955635"/>
                      <a:gd name="connsiteX2557" fmla="*/ 1308080 w 6187971"/>
                      <a:gd name="connsiteY2557" fmla="*/ 4672361 h 5955635"/>
                      <a:gd name="connsiteX2558" fmla="*/ 1307118 w 6187971"/>
                      <a:gd name="connsiteY2558" fmla="*/ 4667857 h 5955635"/>
                      <a:gd name="connsiteX2559" fmla="*/ 1301651 w 6187971"/>
                      <a:gd name="connsiteY2559" fmla="*/ 4664315 h 5955635"/>
                      <a:gd name="connsiteX2560" fmla="*/ 1294261 w 6187971"/>
                      <a:gd name="connsiteY2560" fmla="*/ 4651766 h 5955635"/>
                      <a:gd name="connsiteX2561" fmla="*/ 1288794 w 6187971"/>
                      <a:gd name="connsiteY2561" fmla="*/ 4648223 h 5955635"/>
                      <a:gd name="connsiteX2562" fmla="*/ 1284945 w 6187971"/>
                      <a:gd name="connsiteY2562" fmla="*/ 4630207 h 5955635"/>
                      <a:gd name="connsiteX2563" fmla="*/ 1303269 w 6187971"/>
                      <a:gd name="connsiteY2563" fmla="*/ 4649841 h 5955635"/>
                      <a:gd name="connsiteX2564" fmla="*/ 1300382 w 6187971"/>
                      <a:gd name="connsiteY2564" fmla="*/ 4636329 h 5955635"/>
                      <a:gd name="connsiteX2565" fmla="*/ 1288488 w 6187971"/>
                      <a:gd name="connsiteY2565" fmla="*/ 4624741 h 5955635"/>
                      <a:gd name="connsiteX2566" fmla="*/ 1225818 w 6187971"/>
                      <a:gd name="connsiteY2566" fmla="*/ 4529809 h 5955635"/>
                      <a:gd name="connsiteX2567" fmla="*/ 1185629 w 6187971"/>
                      <a:gd name="connsiteY2567" fmla="*/ 4496009 h 5955635"/>
                      <a:gd name="connsiteX2568" fmla="*/ 1189171 w 6187971"/>
                      <a:gd name="connsiteY2568" fmla="*/ 4490542 h 5955635"/>
                      <a:gd name="connsiteX2569" fmla="*/ 1182742 w 6187971"/>
                      <a:gd name="connsiteY2569" fmla="*/ 4482495 h 5955635"/>
                      <a:gd name="connsiteX2570" fmla="*/ 1177276 w 6187971"/>
                      <a:gd name="connsiteY2570" fmla="*/ 4478954 h 5955635"/>
                      <a:gd name="connsiteX2571" fmla="*/ 1178238 w 6187971"/>
                      <a:gd name="connsiteY2571" fmla="*/ 4483458 h 5955635"/>
                      <a:gd name="connsiteX2572" fmla="*/ 1166343 w 6187971"/>
                      <a:gd name="connsiteY2572" fmla="*/ 4471870 h 5955635"/>
                      <a:gd name="connsiteX2573" fmla="*/ 1169885 w 6187971"/>
                      <a:gd name="connsiteY2573" fmla="*/ 4466405 h 5955635"/>
                      <a:gd name="connsiteX2574" fmla="*/ 1139667 w 6187971"/>
                      <a:gd name="connsiteY2574" fmla="*/ 4435183 h 5955635"/>
                      <a:gd name="connsiteX2575" fmla="*/ 1138704 w 6187971"/>
                      <a:gd name="connsiteY2575" fmla="*/ 4430679 h 5955635"/>
                      <a:gd name="connsiteX2576" fmla="*/ 1134200 w 6187971"/>
                      <a:gd name="connsiteY2576" fmla="*/ 4431641 h 5955635"/>
                      <a:gd name="connsiteX2577" fmla="*/ 1129696 w 6187971"/>
                      <a:gd name="connsiteY2577" fmla="*/ 4432603 h 5955635"/>
                      <a:gd name="connsiteX2578" fmla="*/ 1128734 w 6187971"/>
                      <a:gd name="connsiteY2578" fmla="*/ 4428100 h 5955635"/>
                      <a:gd name="connsiteX2579" fmla="*/ 1118764 w 6187971"/>
                      <a:gd name="connsiteY2579" fmla="*/ 4425520 h 5955635"/>
                      <a:gd name="connsiteX2580" fmla="*/ 1120688 w 6187971"/>
                      <a:gd name="connsiteY2580" fmla="*/ 4434529 h 5955635"/>
                      <a:gd name="connsiteX2581" fmla="*/ 1115221 w 6187971"/>
                      <a:gd name="connsiteY2581" fmla="*/ 4430987 h 5955635"/>
                      <a:gd name="connsiteX2582" fmla="*/ 1091431 w 6187971"/>
                      <a:gd name="connsiteY2582" fmla="*/ 4407812 h 5955635"/>
                      <a:gd name="connsiteX2583" fmla="*/ 1073763 w 6187971"/>
                      <a:gd name="connsiteY2583" fmla="*/ 4369199 h 5955635"/>
                      <a:gd name="connsiteX2584" fmla="*/ 1063792 w 6187971"/>
                      <a:gd name="connsiteY2584" fmla="*/ 4366620 h 5955635"/>
                      <a:gd name="connsiteX2585" fmla="*/ 1058981 w 6187971"/>
                      <a:gd name="connsiteY2585" fmla="*/ 4344100 h 5955635"/>
                      <a:gd name="connsiteX2586" fmla="*/ 1050936 w 6187971"/>
                      <a:gd name="connsiteY2586" fmla="*/ 4350528 h 5955635"/>
                      <a:gd name="connsiteX2587" fmla="*/ 1048049 w 6187971"/>
                      <a:gd name="connsiteY2587" fmla="*/ 4337016 h 5955635"/>
                      <a:gd name="connsiteX2588" fmla="*/ 988922 w 6187971"/>
                      <a:gd name="connsiteY2588" fmla="*/ 4236617 h 5955635"/>
                      <a:gd name="connsiteX2589" fmla="*/ 981224 w 6187971"/>
                      <a:gd name="connsiteY2589" fmla="*/ 4200585 h 5955635"/>
                      <a:gd name="connsiteX2590" fmla="*/ 970291 w 6187971"/>
                      <a:gd name="connsiteY2590" fmla="*/ 4193501 h 5955635"/>
                      <a:gd name="connsiteX2591" fmla="*/ 953584 w 6187971"/>
                      <a:gd name="connsiteY2591" fmla="*/ 4159394 h 5955635"/>
                      <a:gd name="connsiteX2592" fmla="*/ 943614 w 6187971"/>
                      <a:gd name="connsiteY2592" fmla="*/ 4156814 h 5955635"/>
                      <a:gd name="connsiteX2593" fmla="*/ 947156 w 6187971"/>
                      <a:gd name="connsiteY2593" fmla="*/ 4151347 h 5955635"/>
                      <a:gd name="connsiteX2594" fmla="*/ 918555 w 6187971"/>
                      <a:gd name="connsiteY2594" fmla="*/ 4105652 h 5955635"/>
                      <a:gd name="connsiteX2595" fmla="*/ 910857 w 6187971"/>
                      <a:gd name="connsiteY2595" fmla="*/ 4069620 h 5955635"/>
                      <a:gd name="connsiteX2596" fmla="*/ 892533 w 6187971"/>
                      <a:gd name="connsiteY2596" fmla="*/ 4049987 h 5955635"/>
                      <a:gd name="connsiteX2597" fmla="*/ 891263 w 6187971"/>
                      <a:gd name="connsiteY2597" fmla="*/ 4022000 h 5955635"/>
                      <a:gd name="connsiteX2598" fmla="*/ 869091 w 6187971"/>
                      <a:gd name="connsiteY2598" fmla="*/ 3984350 h 5955635"/>
                      <a:gd name="connsiteX2599" fmla="*/ 873595 w 6187971"/>
                      <a:gd name="connsiteY2599" fmla="*/ 3983387 h 5955635"/>
                      <a:gd name="connsiteX2600" fmla="*/ 852077 w 6187971"/>
                      <a:gd name="connsiteY2600" fmla="*/ 3926760 h 5955635"/>
                      <a:gd name="connsiteX2601" fmla="*/ 863010 w 6187971"/>
                      <a:gd name="connsiteY2601" fmla="*/ 3933844 h 5955635"/>
                      <a:gd name="connsiteX2602" fmla="*/ 869247 w 6187971"/>
                      <a:gd name="connsiteY2602" fmla="*/ 3944432 h 5955635"/>
                      <a:gd name="connsiteX2603" fmla="*/ 868668 w 6187971"/>
                      <a:gd name="connsiteY2603" fmla="*/ 3952062 h 5955635"/>
                      <a:gd name="connsiteX2604" fmla="*/ 862355 w 6187971"/>
                      <a:gd name="connsiteY2604" fmla="*/ 3952821 h 5955635"/>
                      <a:gd name="connsiteX2605" fmla="*/ 875212 w 6187971"/>
                      <a:gd name="connsiteY2605" fmla="*/ 3968913 h 5955635"/>
                      <a:gd name="connsiteX2606" fmla="*/ 890956 w 6187971"/>
                      <a:gd name="connsiteY2606" fmla="*/ 3998517 h 5955635"/>
                      <a:gd name="connsiteX2607" fmla="*/ 891918 w 6187971"/>
                      <a:gd name="connsiteY2607" fmla="*/ 4003022 h 5955635"/>
                      <a:gd name="connsiteX2608" fmla="*/ 892881 w 6187971"/>
                      <a:gd name="connsiteY2608" fmla="*/ 4007525 h 5955635"/>
                      <a:gd name="connsiteX2609" fmla="*/ 897385 w 6187971"/>
                      <a:gd name="connsiteY2609" fmla="*/ 4006563 h 5955635"/>
                      <a:gd name="connsiteX2610" fmla="*/ 897077 w 6187971"/>
                      <a:gd name="connsiteY2610" fmla="*/ 3983081 h 5955635"/>
                      <a:gd name="connsiteX2611" fmla="*/ 891611 w 6187971"/>
                      <a:gd name="connsiteY2611" fmla="*/ 3979538 h 5955635"/>
                      <a:gd name="connsiteX2612" fmla="*/ 890649 w 6187971"/>
                      <a:gd name="connsiteY2612" fmla="*/ 3975035 h 5955635"/>
                      <a:gd name="connsiteX2613" fmla="*/ 885183 w 6187971"/>
                      <a:gd name="connsiteY2613" fmla="*/ 3971493 h 5955635"/>
                      <a:gd name="connsiteX2614" fmla="*/ 878447 w 6187971"/>
                      <a:gd name="connsiteY2614" fmla="*/ 3939965 h 5955635"/>
                      <a:gd name="connsiteX2615" fmla="*/ 890034 w 6187971"/>
                      <a:gd name="connsiteY2615" fmla="*/ 3928070 h 5955635"/>
                      <a:gd name="connsiteX2616" fmla="*/ 879449 w 6187971"/>
                      <a:gd name="connsiteY2616" fmla="*/ 3878525 h 5955635"/>
                      <a:gd name="connsiteX2617" fmla="*/ 852546 w 6187971"/>
                      <a:gd name="connsiteY2617" fmla="*/ 3686468 h 5955635"/>
                      <a:gd name="connsiteX2618" fmla="*/ 847081 w 6187971"/>
                      <a:gd name="connsiteY2618" fmla="*/ 3682926 h 5955635"/>
                      <a:gd name="connsiteX2619" fmla="*/ 843539 w 6187971"/>
                      <a:gd name="connsiteY2619" fmla="*/ 3688393 h 5955635"/>
                      <a:gd name="connsiteX2620" fmla="*/ 872058 w 6187971"/>
                      <a:gd name="connsiteY2620" fmla="*/ 3865975 h 5955635"/>
                      <a:gd name="connsiteX2621" fmla="*/ 867555 w 6187971"/>
                      <a:gd name="connsiteY2621" fmla="*/ 3866938 h 5955635"/>
                      <a:gd name="connsiteX2622" fmla="*/ 861126 w 6187971"/>
                      <a:gd name="connsiteY2622" fmla="*/ 3858892 h 5955635"/>
                      <a:gd name="connsiteX2623" fmla="*/ 868517 w 6187971"/>
                      <a:gd name="connsiteY2623" fmla="*/ 3871442 h 5955635"/>
                      <a:gd name="connsiteX2624" fmla="*/ 864975 w 6187971"/>
                      <a:gd name="connsiteY2624" fmla="*/ 3876908 h 5955635"/>
                      <a:gd name="connsiteX2625" fmla="*/ 849886 w 6187971"/>
                      <a:gd name="connsiteY2625" fmla="*/ 3828326 h 5955635"/>
                      <a:gd name="connsiteX2626" fmla="*/ 848269 w 6187971"/>
                      <a:gd name="connsiteY2626" fmla="*/ 3842800 h 5955635"/>
                      <a:gd name="connsiteX2627" fmla="*/ 832524 w 6187971"/>
                      <a:gd name="connsiteY2627" fmla="*/ 3813196 h 5955635"/>
                      <a:gd name="connsiteX2628" fmla="*/ 822902 w 6187971"/>
                      <a:gd name="connsiteY2628" fmla="*/ 3768156 h 5955635"/>
                      <a:gd name="connsiteX2629" fmla="*/ 812624 w 6187971"/>
                      <a:gd name="connsiteY2629" fmla="*/ 3742094 h 5955635"/>
                      <a:gd name="connsiteX2630" fmla="*/ 789529 w 6187971"/>
                      <a:gd name="connsiteY2630" fmla="*/ 3633997 h 5955635"/>
                      <a:gd name="connsiteX2631" fmla="*/ 786951 w 6187971"/>
                      <a:gd name="connsiteY2631" fmla="*/ 3643967 h 5955635"/>
                      <a:gd name="connsiteX2632" fmla="*/ 785988 w 6187971"/>
                      <a:gd name="connsiteY2632" fmla="*/ 3639463 h 5955635"/>
                      <a:gd name="connsiteX2633" fmla="*/ 785026 w 6187971"/>
                      <a:gd name="connsiteY2633" fmla="*/ 3634959 h 5955635"/>
                      <a:gd name="connsiteX2634" fmla="*/ 783101 w 6187971"/>
                      <a:gd name="connsiteY2634" fmla="*/ 3625951 h 5955635"/>
                      <a:gd name="connsiteX2635" fmla="*/ 765126 w 6187971"/>
                      <a:gd name="connsiteY2635" fmla="*/ 3563856 h 5955635"/>
                      <a:gd name="connsiteX2636" fmla="*/ 763201 w 6187971"/>
                      <a:gd name="connsiteY2636" fmla="*/ 3554849 h 5955635"/>
                      <a:gd name="connsiteX2637" fmla="*/ 760314 w 6187971"/>
                      <a:gd name="connsiteY2637" fmla="*/ 3541336 h 5955635"/>
                      <a:gd name="connsiteX2638" fmla="*/ 754541 w 6187971"/>
                      <a:gd name="connsiteY2638" fmla="*/ 3514312 h 5955635"/>
                      <a:gd name="connsiteX2639" fmla="*/ 753578 w 6187971"/>
                      <a:gd name="connsiteY2639" fmla="*/ 3509808 h 5955635"/>
                      <a:gd name="connsiteX2640" fmla="*/ 752616 w 6187971"/>
                      <a:gd name="connsiteY2640" fmla="*/ 3505304 h 5955635"/>
                      <a:gd name="connsiteX2641" fmla="*/ 748111 w 6187971"/>
                      <a:gd name="connsiteY2641" fmla="*/ 3506266 h 5955635"/>
                      <a:gd name="connsiteX2642" fmla="*/ 756158 w 6187971"/>
                      <a:gd name="connsiteY2642" fmla="*/ 3499837 h 5955635"/>
                      <a:gd name="connsiteX2643" fmla="*/ 748767 w 6187971"/>
                      <a:gd name="connsiteY2643" fmla="*/ 3487287 h 5955635"/>
                      <a:gd name="connsiteX2644" fmla="*/ 745225 w 6187971"/>
                      <a:gd name="connsiteY2644" fmla="*/ 3492754 h 5955635"/>
                      <a:gd name="connsiteX2645" fmla="*/ 743300 w 6187971"/>
                      <a:gd name="connsiteY2645" fmla="*/ 3483746 h 5955635"/>
                      <a:gd name="connsiteX2646" fmla="*/ 735295 w 6187971"/>
                      <a:gd name="connsiteY2646" fmla="*/ 3424231 h 5955635"/>
                      <a:gd name="connsiteX2647" fmla="*/ 735950 w 6187971"/>
                      <a:gd name="connsiteY2647" fmla="*/ 3405253 h 5955635"/>
                      <a:gd name="connsiteX2648" fmla="*/ 734026 w 6187971"/>
                      <a:gd name="connsiteY2648" fmla="*/ 3396245 h 5955635"/>
                      <a:gd name="connsiteX2649" fmla="*/ 736605 w 6187971"/>
                      <a:gd name="connsiteY2649" fmla="*/ 3386274 h 5955635"/>
                      <a:gd name="connsiteX2650" fmla="*/ 742071 w 6187971"/>
                      <a:gd name="connsiteY2650" fmla="*/ 3389816 h 5955635"/>
                      <a:gd name="connsiteX2651" fmla="*/ 747538 w 6187971"/>
                      <a:gd name="connsiteY2651" fmla="*/ 3393358 h 5955635"/>
                      <a:gd name="connsiteX2652" fmla="*/ 746576 w 6187971"/>
                      <a:gd name="connsiteY2652" fmla="*/ 3388854 h 5955635"/>
                      <a:gd name="connsiteX2653" fmla="*/ 751080 w 6187971"/>
                      <a:gd name="connsiteY2653" fmla="*/ 3387891 h 5955635"/>
                      <a:gd name="connsiteX2654" fmla="*/ 744651 w 6187971"/>
                      <a:gd name="connsiteY2654" fmla="*/ 3379845 h 5955635"/>
                      <a:gd name="connsiteX2655" fmla="*/ 733718 w 6187971"/>
                      <a:gd name="connsiteY2655" fmla="*/ 3372762 h 5955635"/>
                      <a:gd name="connsiteX2656" fmla="*/ 730177 w 6187971"/>
                      <a:gd name="connsiteY2656" fmla="*/ 3378228 h 5955635"/>
                      <a:gd name="connsiteX2657" fmla="*/ 722786 w 6187971"/>
                      <a:gd name="connsiteY2657" fmla="*/ 3365679 h 5955635"/>
                      <a:gd name="connsiteX2658" fmla="*/ 722479 w 6187971"/>
                      <a:gd name="connsiteY2658" fmla="*/ 3342196 h 5955635"/>
                      <a:gd name="connsiteX2659" fmla="*/ 727944 w 6187971"/>
                      <a:gd name="connsiteY2659" fmla="*/ 3345738 h 5955635"/>
                      <a:gd name="connsiteX2660" fmla="*/ 726982 w 6187971"/>
                      <a:gd name="connsiteY2660" fmla="*/ 3341234 h 5955635"/>
                      <a:gd name="connsiteX2661" fmla="*/ 725057 w 6187971"/>
                      <a:gd name="connsiteY2661" fmla="*/ 3332226 h 5955635"/>
                      <a:gd name="connsiteX2662" fmla="*/ 724095 w 6187971"/>
                      <a:gd name="connsiteY2662" fmla="*/ 3327721 h 5955635"/>
                      <a:gd name="connsiteX2663" fmla="*/ 723133 w 6187971"/>
                      <a:gd name="connsiteY2663" fmla="*/ 3323218 h 5955635"/>
                      <a:gd name="connsiteX2664" fmla="*/ 719284 w 6187971"/>
                      <a:gd name="connsiteY2664" fmla="*/ 3305202 h 5955635"/>
                      <a:gd name="connsiteX2665" fmla="*/ 716397 w 6187971"/>
                      <a:gd name="connsiteY2665" fmla="*/ 3291690 h 5955635"/>
                      <a:gd name="connsiteX2666" fmla="*/ 718015 w 6187971"/>
                      <a:gd name="connsiteY2666" fmla="*/ 3277215 h 5955635"/>
                      <a:gd name="connsiteX2667" fmla="*/ 716438 w 6187971"/>
                      <a:gd name="connsiteY2667" fmla="*/ 3225746 h 5955635"/>
                      <a:gd name="connsiteX2668" fmla="*/ 711934 w 6187971"/>
                      <a:gd name="connsiteY2668" fmla="*/ 3226708 h 5955635"/>
                      <a:gd name="connsiteX2669" fmla="*/ 710705 w 6187971"/>
                      <a:gd name="connsiteY2669" fmla="*/ 3132778 h 5955635"/>
                      <a:gd name="connsiteX2670" fmla="*/ 713284 w 6187971"/>
                      <a:gd name="connsiteY2670" fmla="*/ 3122808 h 5955635"/>
                      <a:gd name="connsiteX2671" fmla="*/ 712322 w 6187971"/>
                      <a:gd name="connsiteY2671" fmla="*/ 3118304 h 5955635"/>
                      <a:gd name="connsiteX2672" fmla="*/ 708780 w 6187971"/>
                      <a:gd name="connsiteY2672" fmla="*/ 3123770 h 5955635"/>
                      <a:gd name="connsiteX2673" fmla="*/ 708472 w 6187971"/>
                      <a:gd name="connsiteY2673" fmla="*/ 3100287 h 5955635"/>
                      <a:gd name="connsiteX2674" fmla="*/ 712015 w 6187971"/>
                      <a:gd name="connsiteY2674" fmla="*/ 3094821 h 5955635"/>
                      <a:gd name="connsiteX2675" fmla="*/ 706548 w 6187971"/>
                      <a:gd name="connsiteY2675" fmla="*/ 3091280 h 5955635"/>
                      <a:gd name="connsiteX2676" fmla="*/ 709128 w 6187971"/>
                      <a:gd name="connsiteY2676" fmla="*/ 3081309 h 5955635"/>
                      <a:gd name="connsiteX2677" fmla="*/ 709783 w 6187971"/>
                      <a:gd name="connsiteY2677" fmla="*/ 3062331 h 5955635"/>
                      <a:gd name="connsiteX2678" fmla="*/ 708821 w 6187971"/>
                      <a:gd name="connsiteY2678" fmla="*/ 3057826 h 5955635"/>
                      <a:gd name="connsiteX2679" fmla="*/ 705934 w 6187971"/>
                      <a:gd name="connsiteY2679" fmla="*/ 3044314 h 5955635"/>
                      <a:gd name="connsiteX2680" fmla="*/ 710439 w 6187971"/>
                      <a:gd name="connsiteY2680" fmla="*/ 3043352 h 5955635"/>
                      <a:gd name="connsiteX2681" fmla="*/ 717295 w 6187971"/>
                      <a:gd name="connsiteY2681" fmla="*/ 2877050 h 5955635"/>
                      <a:gd name="connsiteX2682" fmla="*/ 721799 w 6187971"/>
                      <a:gd name="connsiteY2682" fmla="*/ 2876088 h 5955635"/>
                      <a:gd name="connsiteX2683" fmla="*/ 722107 w 6187971"/>
                      <a:gd name="connsiteY2683" fmla="*/ 2899570 h 5955635"/>
                      <a:gd name="connsiteX2684" fmla="*/ 723376 w 6187971"/>
                      <a:gd name="connsiteY2684" fmla="*/ 2927557 h 5955635"/>
                      <a:gd name="connsiteX2685" fmla="*/ 719487 w 6187971"/>
                      <a:gd name="connsiteY2685" fmla="*/ 2975484 h 5955635"/>
                      <a:gd name="connsiteX2686" fmla="*/ 727759 w 6187971"/>
                      <a:gd name="connsiteY2686" fmla="*/ 3124424 h 5955635"/>
                      <a:gd name="connsiteX2687" fmla="*/ 724217 w 6187971"/>
                      <a:gd name="connsiteY2687" fmla="*/ 3129891 h 5955635"/>
                      <a:gd name="connsiteX2688" fmla="*/ 726142 w 6187971"/>
                      <a:gd name="connsiteY2688" fmla="*/ 3138899 h 5955635"/>
                      <a:gd name="connsiteX2689" fmla="*/ 724524 w 6187971"/>
                      <a:gd name="connsiteY2689" fmla="*/ 3153374 h 5955635"/>
                      <a:gd name="connsiteX2690" fmla="*/ 728066 w 6187971"/>
                      <a:gd name="connsiteY2690" fmla="*/ 3147907 h 5955635"/>
                      <a:gd name="connsiteX2691" fmla="*/ 726449 w 6187971"/>
                      <a:gd name="connsiteY2691" fmla="*/ 3162382 h 5955635"/>
                      <a:gd name="connsiteX2692" fmla="*/ 729335 w 6187971"/>
                      <a:gd name="connsiteY2692" fmla="*/ 3175894 h 5955635"/>
                      <a:gd name="connsiteX2693" fmla="*/ 732878 w 6187971"/>
                      <a:gd name="connsiteY2693" fmla="*/ 3170427 h 5955635"/>
                      <a:gd name="connsiteX2694" fmla="*/ 735458 w 6187971"/>
                      <a:gd name="connsiteY2694" fmla="*/ 3160457 h 5955635"/>
                      <a:gd name="connsiteX2695" fmla="*/ 731608 w 6187971"/>
                      <a:gd name="connsiteY2695" fmla="*/ 3142441 h 5955635"/>
                      <a:gd name="connsiteX2696" fmla="*/ 735149 w 6187971"/>
                      <a:gd name="connsiteY2696" fmla="*/ 3136974 h 5955635"/>
                      <a:gd name="connsiteX2697" fmla="*/ 739654 w 6187971"/>
                      <a:gd name="connsiteY2697" fmla="*/ 3136012 h 5955635"/>
                      <a:gd name="connsiteX2698" fmla="*/ 738691 w 6187971"/>
                      <a:gd name="connsiteY2698" fmla="*/ 3131509 h 5955635"/>
                      <a:gd name="connsiteX2699" fmla="*/ 737729 w 6187971"/>
                      <a:gd name="connsiteY2699" fmla="*/ 3127004 h 5955635"/>
                      <a:gd name="connsiteX2700" fmla="*/ 731301 w 6187971"/>
                      <a:gd name="connsiteY2700" fmla="*/ 3118959 h 5955635"/>
                      <a:gd name="connsiteX2701" fmla="*/ 730338 w 6187971"/>
                      <a:gd name="connsiteY2701" fmla="*/ 3114455 h 5955635"/>
                      <a:gd name="connsiteX2702" fmla="*/ 729376 w 6187971"/>
                      <a:gd name="connsiteY2702" fmla="*/ 3109950 h 5955635"/>
                      <a:gd name="connsiteX2703" fmla="*/ 729069 w 6187971"/>
                      <a:gd name="connsiteY2703" fmla="*/ 3086468 h 5955635"/>
                      <a:gd name="connsiteX2704" fmla="*/ 733265 w 6187971"/>
                      <a:gd name="connsiteY2704" fmla="*/ 3062023 h 5955635"/>
                      <a:gd name="connsiteX2705" fmla="*/ 733987 w 6187971"/>
                      <a:gd name="connsiteY2705" fmla="*/ 3065401 h 5955635"/>
                      <a:gd name="connsiteX2706" fmla="*/ 734227 w 6187971"/>
                      <a:gd name="connsiteY2706" fmla="*/ 3066527 h 5955635"/>
                      <a:gd name="connsiteX2707" fmla="*/ 735190 w 6187971"/>
                      <a:gd name="connsiteY2707" fmla="*/ 3071031 h 5955635"/>
                      <a:gd name="connsiteX2708" fmla="*/ 738732 w 6187971"/>
                      <a:gd name="connsiteY2708" fmla="*/ 3065565 h 5955635"/>
                      <a:gd name="connsiteX2709" fmla="*/ 735845 w 6187971"/>
                      <a:gd name="connsiteY2709" fmla="*/ 3052053 h 5955635"/>
                      <a:gd name="connsiteX2710" fmla="*/ 733921 w 6187971"/>
                      <a:gd name="connsiteY2710" fmla="*/ 3043045 h 5955635"/>
                      <a:gd name="connsiteX2711" fmla="*/ 736541 w 6187971"/>
                      <a:gd name="connsiteY2711" fmla="*/ 2967131 h 5955635"/>
                      <a:gd name="connsiteX2712" fmla="*/ 735578 w 6187971"/>
                      <a:gd name="connsiteY2712" fmla="*/ 2962627 h 5955635"/>
                      <a:gd name="connsiteX2713" fmla="*/ 744279 w 6187971"/>
                      <a:gd name="connsiteY2713" fmla="*/ 2937219 h 5955635"/>
                      <a:gd name="connsiteX2714" fmla="*/ 747514 w 6187971"/>
                      <a:gd name="connsiteY2714" fmla="*/ 2908270 h 5955635"/>
                      <a:gd name="connsiteX2715" fmla="*/ 767536 w 6187971"/>
                      <a:gd name="connsiteY2715" fmla="*/ 2781543 h 5955635"/>
                      <a:gd name="connsiteX2716" fmla="*/ 767175 w 6187971"/>
                      <a:gd name="connsiteY2716" fmla="*/ 2788737 h 5955635"/>
                      <a:gd name="connsiteX2717" fmla="*/ 765918 w 6187971"/>
                      <a:gd name="connsiteY2717" fmla="*/ 2796017 h 5955635"/>
                      <a:gd name="connsiteX2718" fmla="*/ 767088 w 6187971"/>
                      <a:gd name="connsiteY2718" fmla="*/ 2790469 h 5955635"/>
                      <a:gd name="connsiteX2719" fmla="*/ 767175 w 6187971"/>
                      <a:gd name="connsiteY2719" fmla="*/ 2788737 h 5955635"/>
                      <a:gd name="connsiteX2720" fmla="*/ 777228 w 6187971"/>
                      <a:gd name="connsiteY2720" fmla="*/ 2730482 h 5955635"/>
                      <a:gd name="connsiteX2721" fmla="*/ 774987 w 6187971"/>
                      <a:gd name="connsiteY2721" fmla="*/ 2827750 h 5955635"/>
                      <a:gd name="connsiteX2722" fmla="*/ 824931 w 6187971"/>
                      <a:gd name="connsiteY2722" fmla="*/ 3364010 h 5955635"/>
                      <a:gd name="connsiteX2723" fmla="*/ 829326 w 6187971"/>
                      <a:gd name="connsiteY2723" fmla="*/ 3384580 h 5955635"/>
                      <a:gd name="connsiteX2724" fmla="*/ 837369 w 6187971"/>
                      <a:gd name="connsiteY2724" fmla="*/ 3339843 h 5955635"/>
                      <a:gd name="connsiteX2725" fmla="*/ 819665 w 6187971"/>
                      <a:gd name="connsiteY2725" fmla="*/ 2577354 h 5955635"/>
                      <a:gd name="connsiteX2726" fmla="*/ 843923 w 6187971"/>
                      <a:gd name="connsiteY2726" fmla="*/ 2454020 h 5955635"/>
                      <a:gd name="connsiteX2727" fmla="*/ 844696 w 6187971"/>
                      <a:gd name="connsiteY2727" fmla="*/ 2456577 h 5955635"/>
                      <a:gd name="connsiteX2728" fmla="*/ 850081 w 6187971"/>
                      <a:gd name="connsiteY2728" fmla="*/ 2462491 h 5955635"/>
                      <a:gd name="connsiteX2729" fmla="*/ 847719 w 6187971"/>
                      <a:gd name="connsiteY2729" fmla="*/ 2445923 h 5955635"/>
                      <a:gd name="connsiteX2730" fmla="*/ 846151 w 6187971"/>
                      <a:gd name="connsiteY2730" fmla="*/ 2442693 h 5955635"/>
                      <a:gd name="connsiteX2731" fmla="*/ 847411 w 6187971"/>
                      <a:gd name="connsiteY2731" fmla="*/ 2436286 h 5955635"/>
                      <a:gd name="connsiteX2732" fmla="*/ 851391 w 6187971"/>
                      <a:gd name="connsiteY2732" fmla="*/ 2424533 h 5955635"/>
                      <a:gd name="connsiteX2733" fmla="*/ 853316 w 6187971"/>
                      <a:gd name="connsiteY2733" fmla="*/ 2433542 h 5955635"/>
                      <a:gd name="connsiteX2734" fmla="*/ 879111 w 6187971"/>
                      <a:gd name="connsiteY2734" fmla="*/ 2333838 h 5955635"/>
                      <a:gd name="connsiteX2735" fmla="*/ 884578 w 6187971"/>
                      <a:gd name="connsiteY2735" fmla="*/ 2337381 h 5955635"/>
                      <a:gd name="connsiteX2736" fmla="*/ 911642 w 6187971"/>
                      <a:gd name="connsiteY2736" fmla="*/ 2265663 h 5955635"/>
                      <a:gd name="connsiteX2737" fmla="*/ 944828 w 6187971"/>
                      <a:gd name="connsiteY2737" fmla="*/ 2178509 h 5955635"/>
                      <a:gd name="connsiteX2738" fmla="*/ 987023 w 6187971"/>
                      <a:gd name="connsiteY2738" fmla="*/ 2089431 h 5955635"/>
                      <a:gd name="connsiteX2739" fmla="*/ 991527 w 6187971"/>
                      <a:gd name="connsiteY2739" fmla="*/ 2088468 h 5955635"/>
                      <a:gd name="connsiteX2740" fmla="*/ 988948 w 6187971"/>
                      <a:gd name="connsiteY2740" fmla="*/ 2098439 h 5955635"/>
                      <a:gd name="connsiteX2741" fmla="*/ 993452 w 6187971"/>
                      <a:gd name="connsiteY2741" fmla="*/ 2097477 h 5955635"/>
                      <a:gd name="connsiteX2742" fmla="*/ 992489 w 6187971"/>
                      <a:gd name="connsiteY2742" fmla="*/ 2092973 h 5955635"/>
                      <a:gd name="connsiteX2743" fmla="*/ 996031 w 6187971"/>
                      <a:gd name="connsiteY2743" fmla="*/ 2087506 h 5955635"/>
                      <a:gd name="connsiteX2744" fmla="*/ 1012778 w 6187971"/>
                      <a:gd name="connsiteY2744" fmla="*/ 2055671 h 5955635"/>
                      <a:gd name="connsiteX2745" fmla="*/ 1010853 w 6187971"/>
                      <a:gd name="connsiteY2745" fmla="*/ 2046663 h 5955635"/>
                      <a:gd name="connsiteX2746" fmla="*/ 1014395 w 6187971"/>
                      <a:gd name="connsiteY2746" fmla="*/ 2041196 h 5955635"/>
                      <a:gd name="connsiteX2747" fmla="*/ 1016320 w 6187971"/>
                      <a:gd name="connsiteY2747" fmla="*/ 2050205 h 5955635"/>
                      <a:gd name="connsiteX2748" fmla="*/ 1021479 w 6187971"/>
                      <a:gd name="connsiteY2748" fmla="*/ 2030264 h 5955635"/>
                      <a:gd name="connsiteX2749" fmla="*/ 1022441 w 6187971"/>
                      <a:gd name="connsiteY2749" fmla="*/ 2034767 h 5955635"/>
                      <a:gd name="connsiteX2750" fmla="*/ 1023404 w 6187971"/>
                      <a:gd name="connsiteY2750" fmla="*/ 2039271 h 5955635"/>
                      <a:gd name="connsiteX2751" fmla="*/ 1027908 w 6187971"/>
                      <a:gd name="connsiteY2751" fmla="*/ 2038309 h 5955635"/>
                      <a:gd name="connsiteX2752" fmla="*/ 1026946 w 6187971"/>
                      <a:gd name="connsiteY2752" fmla="*/ 2033805 h 5955635"/>
                      <a:gd name="connsiteX2753" fmla="*/ 1025021 w 6187971"/>
                      <a:gd name="connsiteY2753" fmla="*/ 2024797 h 5955635"/>
                      <a:gd name="connsiteX2754" fmla="*/ 1027600 w 6187971"/>
                      <a:gd name="connsiteY2754" fmla="*/ 2014827 h 5955635"/>
                      <a:gd name="connsiteX2755" fmla="*/ 1032104 w 6187971"/>
                      <a:gd name="connsiteY2755" fmla="*/ 2013865 h 5955635"/>
                      <a:gd name="connsiteX2756" fmla="*/ 1035647 w 6187971"/>
                      <a:gd name="connsiteY2756" fmla="*/ 2008398 h 5955635"/>
                      <a:gd name="connsiteX2757" fmla="*/ 1034684 w 6187971"/>
                      <a:gd name="connsiteY2757" fmla="*/ 2003894 h 5955635"/>
                      <a:gd name="connsiteX2758" fmla="*/ 1041767 w 6187971"/>
                      <a:gd name="connsiteY2758" fmla="*/ 1992962 h 5955635"/>
                      <a:gd name="connsiteX2759" fmla="*/ 1045309 w 6187971"/>
                      <a:gd name="connsiteY2759" fmla="*/ 1987495 h 5955635"/>
                      <a:gd name="connsiteX2760" fmla="*/ 1046272 w 6187971"/>
                      <a:gd name="connsiteY2760" fmla="*/ 1991999 h 5955635"/>
                      <a:gd name="connsiteX2761" fmla="*/ 1049813 w 6187971"/>
                      <a:gd name="connsiteY2761" fmla="*/ 1986533 h 5955635"/>
                      <a:gd name="connsiteX2762" fmla="*/ 1052393 w 6187971"/>
                      <a:gd name="connsiteY2762" fmla="*/ 1976563 h 5955635"/>
                      <a:gd name="connsiteX2763" fmla="*/ 1063980 w 6187971"/>
                      <a:gd name="connsiteY2763" fmla="*/ 1964667 h 5955635"/>
                      <a:gd name="connsiteX2764" fmla="*/ 1070409 w 6187971"/>
                      <a:gd name="connsiteY2764" fmla="*/ 1972714 h 5955635"/>
                      <a:gd name="connsiteX2765" fmla="*/ 1080072 w 6187971"/>
                      <a:gd name="connsiteY2765" fmla="*/ 1951811 h 5955635"/>
                      <a:gd name="connsiteX2766" fmla="*/ 1084576 w 6187971"/>
                      <a:gd name="connsiteY2766" fmla="*/ 1950848 h 5955635"/>
                      <a:gd name="connsiteX2767" fmla="*/ 1085539 w 6187971"/>
                      <a:gd name="connsiteY2767" fmla="*/ 1955353 h 5955635"/>
                      <a:gd name="connsiteX2768" fmla="*/ 1081997 w 6187971"/>
                      <a:gd name="connsiteY2768" fmla="*/ 1960818 h 5955635"/>
                      <a:gd name="connsiteX2769" fmla="*/ 1082959 w 6187971"/>
                      <a:gd name="connsiteY2769" fmla="*/ 1965323 h 5955635"/>
                      <a:gd name="connsiteX2770" fmla="*/ 1087463 w 6187971"/>
                      <a:gd name="connsiteY2770" fmla="*/ 1964361 h 5955635"/>
                      <a:gd name="connsiteX2771" fmla="*/ 1086501 w 6187971"/>
                      <a:gd name="connsiteY2771" fmla="*/ 1959856 h 5955635"/>
                      <a:gd name="connsiteX2772" fmla="*/ 1090043 w 6187971"/>
                      <a:gd name="connsiteY2772" fmla="*/ 1954390 h 5955635"/>
                      <a:gd name="connsiteX2773" fmla="*/ 1088118 w 6187971"/>
                      <a:gd name="connsiteY2773" fmla="*/ 1945382 h 5955635"/>
                      <a:gd name="connsiteX2774" fmla="*/ 1083614 w 6187971"/>
                      <a:gd name="connsiteY2774" fmla="*/ 1946344 h 5955635"/>
                      <a:gd name="connsiteX2775" fmla="*/ 1094895 w 6187971"/>
                      <a:gd name="connsiteY2775" fmla="*/ 1910966 h 5955635"/>
                      <a:gd name="connsiteX2776" fmla="*/ 1082345 w 6187971"/>
                      <a:gd name="connsiteY2776" fmla="*/ 1918358 h 5955635"/>
                      <a:gd name="connsiteX2777" fmla="*/ 1092970 w 6187971"/>
                      <a:gd name="connsiteY2777" fmla="*/ 1901959 h 5955635"/>
                      <a:gd name="connsiteX2778" fmla="*/ 1103595 w 6187971"/>
                      <a:gd name="connsiteY2778" fmla="*/ 1885560 h 5955635"/>
                      <a:gd name="connsiteX2779" fmla="*/ 1110679 w 6187971"/>
                      <a:gd name="connsiteY2779" fmla="*/ 1874628 h 5955635"/>
                      <a:gd name="connsiteX2780" fmla="*/ 1112603 w 6187971"/>
                      <a:gd name="connsiteY2780" fmla="*/ 1883635 h 5955635"/>
                      <a:gd name="connsiteX2781" fmla="*/ 1122267 w 6187971"/>
                      <a:gd name="connsiteY2781" fmla="*/ 1862732 h 5955635"/>
                      <a:gd name="connsiteX2782" fmla="*/ 1126770 w 6187971"/>
                      <a:gd name="connsiteY2782" fmla="*/ 1861770 h 5955635"/>
                      <a:gd name="connsiteX2783" fmla="*/ 1128695 w 6187971"/>
                      <a:gd name="connsiteY2783" fmla="*/ 1870778 h 5955635"/>
                      <a:gd name="connsiteX2784" fmla="*/ 1133200 w 6187971"/>
                      <a:gd name="connsiteY2784" fmla="*/ 1869816 h 5955635"/>
                      <a:gd name="connsiteX2785" fmla="*/ 1132237 w 6187971"/>
                      <a:gd name="connsiteY2785" fmla="*/ 1865312 h 5955635"/>
                      <a:gd name="connsiteX2786" fmla="*/ 1136741 w 6187971"/>
                      <a:gd name="connsiteY2786" fmla="*/ 1864349 h 5955635"/>
                      <a:gd name="connsiteX2787" fmla="*/ 1134817 w 6187971"/>
                      <a:gd name="connsiteY2787" fmla="*/ 1855341 h 5955635"/>
                      <a:gd name="connsiteX2788" fmla="*/ 1138359 w 6187971"/>
                      <a:gd name="connsiteY2788" fmla="*/ 1849875 h 5955635"/>
                      <a:gd name="connsiteX2789" fmla="*/ 1141900 w 6187971"/>
                      <a:gd name="connsiteY2789" fmla="*/ 1844409 h 5955635"/>
                      <a:gd name="connsiteX2790" fmla="*/ 1146404 w 6187971"/>
                      <a:gd name="connsiteY2790" fmla="*/ 1843446 h 5955635"/>
                      <a:gd name="connsiteX2791" fmla="*/ 1147367 w 6187971"/>
                      <a:gd name="connsiteY2791" fmla="*/ 1847951 h 5955635"/>
                      <a:gd name="connsiteX2792" fmla="*/ 1144787 w 6187971"/>
                      <a:gd name="connsiteY2792" fmla="*/ 1857921 h 5955635"/>
                      <a:gd name="connsiteX2793" fmla="*/ 1142208 w 6187971"/>
                      <a:gd name="connsiteY2793" fmla="*/ 1867891 h 5955635"/>
                      <a:gd name="connsiteX2794" fmla="*/ 1150253 w 6187971"/>
                      <a:gd name="connsiteY2794" fmla="*/ 1861463 h 5955635"/>
                      <a:gd name="connsiteX2795" fmla="*/ 1155412 w 6187971"/>
                      <a:gd name="connsiteY2795" fmla="*/ 1841522 h 5955635"/>
                      <a:gd name="connsiteX2796" fmla="*/ 1154450 w 6187971"/>
                      <a:gd name="connsiteY2796" fmla="*/ 1837018 h 5955635"/>
                      <a:gd name="connsiteX2797" fmla="*/ 1156068 w 6187971"/>
                      <a:gd name="connsiteY2797" fmla="*/ 1822543 h 5955635"/>
                      <a:gd name="connsiteX2798" fmla="*/ 1160572 w 6187971"/>
                      <a:gd name="connsiteY2798" fmla="*/ 1821581 h 5955635"/>
                      <a:gd name="connsiteX2799" fmla="*/ 1199532 w 6187971"/>
                      <a:gd name="connsiteY2799" fmla="*/ 1761452 h 5955635"/>
                      <a:gd name="connsiteX2800" fmla="*/ 1203074 w 6187971"/>
                      <a:gd name="connsiteY2800" fmla="*/ 1755985 h 5955635"/>
                      <a:gd name="connsiteX2801" fmla="*/ 1206615 w 6187971"/>
                      <a:gd name="connsiteY2801" fmla="*/ 1750519 h 5955635"/>
                      <a:gd name="connsiteX2802" fmla="*/ 1213699 w 6187971"/>
                      <a:gd name="connsiteY2802" fmla="*/ 1739586 h 5955635"/>
                      <a:gd name="connsiteX2803" fmla="*/ 1217240 w 6187971"/>
                      <a:gd name="connsiteY2803" fmla="*/ 1734120 h 5955635"/>
                      <a:gd name="connsiteX2804" fmla="*/ 1227866 w 6187971"/>
                      <a:gd name="connsiteY2804" fmla="*/ 1717721 h 5955635"/>
                      <a:gd name="connsiteX2805" fmla="*/ 1234950 w 6187971"/>
                      <a:gd name="connsiteY2805" fmla="*/ 1706789 h 5955635"/>
                      <a:gd name="connsiteX2806" fmla="*/ 1239454 w 6187971"/>
                      <a:gd name="connsiteY2806" fmla="*/ 1705826 h 5955635"/>
                      <a:gd name="connsiteX2807" fmla="*/ 1268751 w 6187971"/>
                      <a:gd name="connsiteY2807" fmla="*/ 1666599 h 5955635"/>
                      <a:gd name="connsiteX2808" fmla="*/ 1280989 w 6187971"/>
                      <a:gd name="connsiteY2808" fmla="*/ 1643969 h 5955635"/>
                      <a:gd name="connsiteX2809" fmla="*/ 1294822 w 6187971"/>
                      <a:gd name="connsiteY2809" fmla="*/ 1614580 h 5955635"/>
                      <a:gd name="connsiteX2810" fmla="*/ 1295376 w 6187971"/>
                      <a:gd name="connsiteY2810" fmla="*/ 1620968 h 5955635"/>
                      <a:gd name="connsiteX2811" fmla="*/ 1280397 w 6187971"/>
                      <a:gd name="connsiteY2811" fmla="*/ 1651544 h 5955635"/>
                      <a:gd name="connsiteX2812" fmla="*/ 1150037 w 6187971"/>
                      <a:gd name="connsiteY2812" fmla="*/ 1865158 h 5955635"/>
                      <a:gd name="connsiteX2813" fmla="*/ 1157500 w 6187971"/>
                      <a:gd name="connsiteY2813" fmla="*/ 1890938 h 5955635"/>
                      <a:gd name="connsiteX2814" fmla="*/ 1155212 w 6187971"/>
                      <a:gd name="connsiteY2814" fmla="*/ 1916847 h 5955635"/>
                      <a:gd name="connsiteX2815" fmla="*/ 966688 w 6187971"/>
                      <a:gd name="connsiteY2815" fmla="*/ 2444019 h 5955635"/>
                      <a:gd name="connsiteX2816" fmla="*/ 940585 w 6187971"/>
                      <a:gd name="connsiteY2816" fmla="*/ 3173091 h 5955635"/>
                      <a:gd name="connsiteX2817" fmla="*/ 947522 w 6187971"/>
                      <a:gd name="connsiteY2817" fmla="*/ 3187253 h 5955635"/>
                      <a:gd name="connsiteX2818" fmla="*/ 961347 w 6187971"/>
                      <a:gd name="connsiteY2818" fmla="*/ 2867525 h 5955635"/>
                      <a:gd name="connsiteX2819" fmla="*/ 983906 w 6187971"/>
                      <a:gd name="connsiteY2819" fmla="*/ 3101263 h 5955635"/>
                      <a:gd name="connsiteX2820" fmla="*/ 992151 w 6187971"/>
                      <a:gd name="connsiteY2820" fmla="*/ 3158164 h 5955635"/>
                      <a:gd name="connsiteX2821" fmla="*/ 1014015 w 6187971"/>
                      <a:gd name="connsiteY2821" fmla="*/ 3223887 h 5955635"/>
                      <a:gd name="connsiteX2822" fmla="*/ 1162759 w 6187971"/>
                      <a:gd name="connsiteY2822" fmla="*/ 3727888 h 5955635"/>
                      <a:gd name="connsiteX2823" fmla="*/ 1178341 w 6187971"/>
                      <a:gd name="connsiteY2823" fmla="*/ 3800819 h 5955635"/>
                      <a:gd name="connsiteX2824" fmla="*/ 1193412 w 6187971"/>
                      <a:gd name="connsiteY2824" fmla="*/ 3834752 h 5955635"/>
                      <a:gd name="connsiteX2825" fmla="*/ 1287744 w 6187971"/>
                      <a:gd name="connsiteY2825" fmla="*/ 3992539 h 5955635"/>
                      <a:gd name="connsiteX2826" fmla="*/ 1330979 w 6187971"/>
                      <a:gd name="connsiteY2826" fmla="*/ 4057607 h 5955635"/>
                      <a:gd name="connsiteX2827" fmla="*/ 1343653 w 6187971"/>
                      <a:gd name="connsiteY2827" fmla="*/ 4080319 h 5955635"/>
                      <a:gd name="connsiteX2828" fmla="*/ 1369002 w 6187971"/>
                      <a:gd name="connsiteY2828" fmla="*/ 4125744 h 5955635"/>
                      <a:gd name="connsiteX2829" fmla="*/ 1538651 w 6187971"/>
                      <a:gd name="connsiteY2829" fmla="*/ 4306548 h 5955635"/>
                      <a:gd name="connsiteX2830" fmla="*/ 2686262 w 6187971"/>
                      <a:gd name="connsiteY2830" fmla="*/ 4927608 h 5955635"/>
                      <a:gd name="connsiteX2831" fmla="*/ 3070633 w 6187971"/>
                      <a:gd name="connsiteY2831" fmla="*/ 4978456 h 5955635"/>
                      <a:gd name="connsiteX2832" fmla="*/ 3564597 w 6187971"/>
                      <a:gd name="connsiteY2832" fmla="*/ 4919852 h 5955635"/>
                      <a:gd name="connsiteX2833" fmla="*/ 3668800 w 6187971"/>
                      <a:gd name="connsiteY2833" fmla="*/ 4885857 h 5955635"/>
                      <a:gd name="connsiteX2834" fmla="*/ 3697923 w 6187971"/>
                      <a:gd name="connsiteY2834" fmla="*/ 4875725 h 5955635"/>
                      <a:gd name="connsiteX2835" fmla="*/ 3859302 w 6187971"/>
                      <a:gd name="connsiteY2835" fmla="*/ 4825603 h 5955635"/>
                      <a:gd name="connsiteX2836" fmla="*/ 4218717 w 6187971"/>
                      <a:gd name="connsiteY2836" fmla="*/ 4631492 h 5955635"/>
                      <a:gd name="connsiteX2837" fmla="*/ 5136420 w 6187971"/>
                      <a:gd name="connsiteY2837" fmla="*/ 3187886 h 5955635"/>
                      <a:gd name="connsiteX2838" fmla="*/ 5095093 w 6187971"/>
                      <a:gd name="connsiteY2838" fmla="*/ 2637473 h 5955635"/>
                      <a:gd name="connsiteX2839" fmla="*/ 4552027 w 6187971"/>
                      <a:gd name="connsiteY2839" fmla="*/ 1550927 h 5955635"/>
                      <a:gd name="connsiteX2840" fmla="*/ 4206285 w 6187971"/>
                      <a:gd name="connsiteY2840" fmla="*/ 1241535 h 5955635"/>
                      <a:gd name="connsiteX2841" fmla="*/ 4017916 w 6187971"/>
                      <a:gd name="connsiteY2841" fmla="*/ 1092106 h 5955635"/>
                      <a:gd name="connsiteX2842" fmla="*/ 3766634 w 6187971"/>
                      <a:gd name="connsiteY2842" fmla="*/ 950252 h 5955635"/>
                      <a:gd name="connsiteX2843" fmla="*/ 2533034 w 6187971"/>
                      <a:gd name="connsiteY2843" fmla="*/ 924406 h 5955635"/>
                      <a:gd name="connsiteX2844" fmla="*/ 2362177 w 6187971"/>
                      <a:gd name="connsiteY2844" fmla="*/ 966775 h 5955635"/>
                      <a:gd name="connsiteX2845" fmla="*/ 2692688 w 6187971"/>
                      <a:gd name="connsiteY2845" fmla="*/ 857055 h 5955635"/>
                      <a:gd name="connsiteX2846" fmla="*/ 2526787 w 6187971"/>
                      <a:gd name="connsiteY2846" fmla="*/ 876855 h 5955635"/>
                      <a:gd name="connsiteX2847" fmla="*/ 2357128 w 6187971"/>
                      <a:gd name="connsiteY2847" fmla="*/ 924834 h 5955635"/>
                      <a:gd name="connsiteX2848" fmla="*/ 2195476 w 6187971"/>
                      <a:gd name="connsiteY2848" fmla="*/ 982835 h 5955635"/>
                      <a:gd name="connsiteX2849" fmla="*/ 2038892 w 6187971"/>
                      <a:gd name="connsiteY2849" fmla="*/ 1055397 h 5955635"/>
                      <a:gd name="connsiteX2850" fmla="*/ 2051328 w 6187971"/>
                      <a:gd name="connsiteY2850" fmla="*/ 1031230 h 5955635"/>
                      <a:gd name="connsiteX2851" fmla="*/ 2044919 w 6187971"/>
                      <a:gd name="connsiteY2851" fmla="*/ 1028689 h 5955635"/>
                      <a:gd name="connsiteX2852" fmla="*/ 1942714 w 6187971"/>
                      <a:gd name="connsiteY2852" fmla="*/ 1072034 h 5955635"/>
                      <a:gd name="connsiteX2853" fmla="*/ 1659433 w 6187971"/>
                      <a:gd name="connsiteY2853" fmla="*/ 1265523 h 5955635"/>
                      <a:gd name="connsiteX2854" fmla="*/ 1591162 w 6187971"/>
                      <a:gd name="connsiteY2854" fmla="*/ 1293796 h 5955635"/>
                      <a:gd name="connsiteX2855" fmla="*/ 1530900 w 6187971"/>
                      <a:gd name="connsiteY2855" fmla="*/ 1332091 h 5955635"/>
                      <a:gd name="connsiteX2856" fmla="*/ 1480860 w 6187971"/>
                      <a:gd name="connsiteY2856" fmla="*/ 1363313 h 5955635"/>
                      <a:gd name="connsiteX2857" fmla="*/ 1469896 w 6187971"/>
                      <a:gd name="connsiteY2857" fmla="*/ 1366433 h 5955635"/>
                      <a:gd name="connsiteX2858" fmla="*/ 1485917 w 6187971"/>
                      <a:gd name="connsiteY2858" fmla="*/ 1349400 h 5955635"/>
                      <a:gd name="connsiteX2859" fmla="*/ 1574268 w 6187971"/>
                      <a:gd name="connsiteY2859" fmla="*/ 1266943 h 5955635"/>
                      <a:gd name="connsiteX2860" fmla="*/ 1710085 w 6187971"/>
                      <a:gd name="connsiteY2860" fmla="*/ 1153153 h 5955635"/>
                      <a:gd name="connsiteX2861" fmla="*/ 1853295 w 6187971"/>
                      <a:gd name="connsiteY2861" fmla="*/ 1051913 h 5955635"/>
                      <a:gd name="connsiteX2862" fmla="*/ 1870349 w 6187971"/>
                      <a:gd name="connsiteY2862" fmla="*/ 1043559 h 5955635"/>
                      <a:gd name="connsiteX2863" fmla="*/ 2165426 w 6187971"/>
                      <a:gd name="connsiteY2863" fmla="*/ 881616 h 5955635"/>
                      <a:gd name="connsiteX2864" fmla="*/ 2321799 w 6187971"/>
                      <a:gd name="connsiteY2864" fmla="*/ 819950 h 5955635"/>
                      <a:gd name="connsiteX2865" fmla="*/ 2427971 w 6187971"/>
                      <a:gd name="connsiteY2865" fmla="*/ 787847 h 5955635"/>
                      <a:gd name="connsiteX2866" fmla="*/ 2380636 w 6187971"/>
                      <a:gd name="connsiteY2866" fmla="*/ 803258 h 5955635"/>
                      <a:gd name="connsiteX2867" fmla="*/ 2340778 w 6187971"/>
                      <a:gd name="connsiteY2867" fmla="*/ 820604 h 5955635"/>
                      <a:gd name="connsiteX2868" fmla="*/ 2336273 w 6187971"/>
                      <a:gd name="connsiteY2868" fmla="*/ 821566 h 5955635"/>
                      <a:gd name="connsiteX2869" fmla="*/ 2205963 w 6187971"/>
                      <a:gd name="connsiteY2869" fmla="*/ 872955 h 5955635"/>
                      <a:gd name="connsiteX2870" fmla="*/ 2201459 w 6187971"/>
                      <a:gd name="connsiteY2870" fmla="*/ 873917 h 5955635"/>
                      <a:gd name="connsiteX2871" fmla="*/ 2202421 w 6187971"/>
                      <a:gd name="connsiteY2871" fmla="*/ 878421 h 5955635"/>
                      <a:gd name="connsiteX2872" fmla="*/ 2211429 w 6187971"/>
                      <a:gd name="connsiteY2872" fmla="*/ 876496 h 5955635"/>
                      <a:gd name="connsiteX2873" fmla="*/ 2337236 w 6187971"/>
                      <a:gd name="connsiteY2873" fmla="*/ 826071 h 5955635"/>
                      <a:gd name="connsiteX2874" fmla="*/ 2342703 w 6187971"/>
                      <a:gd name="connsiteY2874" fmla="*/ 829613 h 5955635"/>
                      <a:gd name="connsiteX2875" fmla="*/ 2347207 w 6187971"/>
                      <a:gd name="connsiteY2875" fmla="*/ 828650 h 5955635"/>
                      <a:gd name="connsiteX2876" fmla="*/ 2346245 w 6187971"/>
                      <a:gd name="connsiteY2876" fmla="*/ 824146 h 5955635"/>
                      <a:gd name="connsiteX2877" fmla="*/ 2437943 w 6187971"/>
                      <a:gd name="connsiteY2877" fmla="*/ 790426 h 5955635"/>
                      <a:gd name="connsiteX2878" fmla="*/ 2455960 w 6187971"/>
                      <a:gd name="connsiteY2878" fmla="*/ 786577 h 5955635"/>
                      <a:gd name="connsiteX2879" fmla="*/ 2464967 w 6187971"/>
                      <a:gd name="connsiteY2879" fmla="*/ 784653 h 5955635"/>
                      <a:gd name="connsiteX2880" fmla="*/ 2464313 w 6187971"/>
                      <a:gd name="connsiteY2880" fmla="*/ 803631 h 5955635"/>
                      <a:gd name="connsiteX2881" fmla="*/ 2450800 w 6187971"/>
                      <a:gd name="connsiteY2881" fmla="*/ 806518 h 5955635"/>
                      <a:gd name="connsiteX2882" fmla="*/ 2420234 w 6187971"/>
                      <a:gd name="connsiteY2882" fmla="*/ 817758 h 5955635"/>
                      <a:gd name="connsiteX2883" fmla="*/ 2415730 w 6187971"/>
                      <a:gd name="connsiteY2883" fmla="*/ 818720 h 5955635"/>
                      <a:gd name="connsiteX2884" fmla="*/ 2403180 w 6187971"/>
                      <a:gd name="connsiteY2884" fmla="*/ 826111 h 5955635"/>
                      <a:gd name="connsiteX2885" fmla="*/ 2398676 w 6187971"/>
                      <a:gd name="connsiteY2885" fmla="*/ 827073 h 5955635"/>
                      <a:gd name="connsiteX2886" fmla="*/ 2404142 w 6187971"/>
                      <a:gd name="connsiteY2886" fmla="*/ 830615 h 5955635"/>
                      <a:gd name="connsiteX2887" fmla="*/ 2416693 w 6187971"/>
                      <a:gd name="connsiteY2887" fmla="*/ 823224 h 5955635"/>
                      <a:gd name="connsiteX2888" fmla="*/ 2421196 w 6187971"/>
                      <a:gd name="connsiteY2888" fmla="*/ 822262 h 5955635"/>
                      <a:gd name="connsiteX2889" fmla="*/ 2417655 w 6187971"/>
                      <a:gd name="connsiteY2889" fmla="*/ 827728 h 5955635"/>
                      <a:gd name="connsiteX2890" fmla="*/ 2422158 w 6187971"/>
                      <a:gd name="connsiteY2890" fmla="*/ 826766 h 5955635"/>
                      <a:gd name="connsiteX2891" fmla="*/ 2431167 w 6187971"/>
                      <a:gd name="connsiteY2891" fmla="*/ 824841 h 5955635"/>
                      <a:gd name="connsiteX2892" fmla="*/ 2430205 w 6187971"/>
                      <a:gd name="connsiteY2892" fmla="*/ 820337 h 5955635"/>
                      <a:gd name="connsiteX2893" fmla="*/ 2447259 w 6187971"/>
                      <a:gd name="connsiteY2893" fmla="*/ 811984 h 5955635"/>
                      <a:gd name="connsiteX2894" fmla="*/ 2469779 w 6187971"/>
                      <a:gd name="connsiteY2894" fmla="*/ 807172 h 5955635"/>
                      <a:gd name="connsiteX2895" fmla="*/ 2492299 w 6187971"/>
                      <a:gd name="connsiteY2895" fmla="*/ 802361 h 5955635"/>
                      <a:gd name="connsiteX2896" fmla="*/ 2500345 w 6187971"/>
                      <a:gd name="connsiteY2896" fmla="*/ 795933 h 5955635"/>
                      <a:gd name="connsiteX2897" fmla="*/ 2491337 w 6187971"/>
                      <a:gd name="connsiteY2897" fmla="*/ 797858 h 5955635"/>
                      <a:gd name="connsiteX2898" fmla="*/ 2473321 w 6187971"/>
                      <a:gd name="connsiteY2898" fmla="*/ 801707 h 5955635"/>
                      <a:gd name="connsiteX2899" fmla="*/ 2478479 w 6187971"/>
                      <a:gd name="connsiteY2899" fmla="*/ 781766 h 5955635"/>
                      <a:gd name="connsiteX2900" fmla="*/ 2477517 w 6187971"/>
                      <a:gd name="connsiteY2900" fmla="*/ 777261 h 5955635"/>
                      <a:gd name="connsiteX2901" fmla="*/ 2486526 w 6187971"/>
                      <a:gd name="connsiteY2901" fmla="*/ 775337 h 5955635"/>
                      <a:gd name="connsiteX2902" fmla="*/ 2490068 w 6187971"/>
                      <a:gd name="connsiteY2902" fmla="*/ 769870 h 5955635"/>
                      <a:gd name="connsiteX2903" fmla="*/ 2484601 w 6187971"/>
                      <a:gd name="connsiteY2903" fmla="*/ 766329 h 5955635"/>
                      <a:gd name="connsiteX2904" fmla="*/ 4722193 w 6187971"/>
                      <a:gd name="connsiteY2904" fmla="*/ 185911 h 5955635"/>
                      <a:gd name="connsiteX2905" fmla="*/ 4809446 w 6187971"/>
                      <a:gd name="connsiteY2905" fmla="*/ 213679 h 5955635"/>
                      <a:gd name="connsiteX2906" fmla="*/ 4801514 w 6187971"/>
                      <a:gd name="connsiteY2906" fmla="*/ 217645 h 5955635"/>
                      <a:gd name="connsiteX2907" fmla="*/ 4841174 w 6187971"/>
                      <a:gd name="connsiteY2907" fmla="*/ 225579 h 5955635"/>
                      <a:gd name="connsiteX2908" fmla="*/ 4849106 w 6187971"/>
                      <a:gd name="connsiteY2908" fmla="*/ 241446 h 5955635"/>
                      <a:gd name="connsiteX2909" fmla="*/ 4928427 w 6187971"/>
                      <a:gd name="connsiteY2909" fmla="*/ 277147 h 5955635"/>
                      <a:gd name="connsiteX2910" fmla="*/ 4948258 w 6187971"/>
                      <a:gd name="connsiteY2910" fmla="*/ 285081 h 5955635"/>
                      <a:gd name="connsiteX2911" fmla="*/ 5126730 w 6187971"/>
                      <a:gd name="connsiteY2911" fmla="*/ 392184 h 5955635"/>
                      <a:gd name="connsiteX2912" fmla="*/ 5178288 w 6187971"/>
                      <a:gd name="connsiteY2912" fmla="*/ 427885 h 5955635"/>
                      <a:gd name="connsiteX2913" fmla="*/ 5213983 w 6187971"/>
                      <a:gd name="connsiteY2913" fmla="*/ 443752 h 5955635"/>
                      <a:gd name="connsiteX2914" fmla="*/ 5213984 w 6187971"/>
                      <a:gd name="connsiteY2914" fmla="*/ 455652 h 5955635"/>
                      <a:gd name="connsiteX2915" fmla="*/ 5091035 w 6187971"/>
                      <a:gd name="connsiteY2915" fmla="*/ 380284 h 5955635"/>
                      <a:gd name="connsiteX2916" fmla="*/ 5083103 w 6187971"/>
                      <a:gd name="connsiteY2916" fmla="*/ 380284 h 5955635"/>
                      <a:gd name="connsiteX2917" fmla="*/ 5091036 w 6187971"/>
                      <a:gd name="connsiteY2917" fmla="*/ 384250 h 5955635"/>
                      <a:gd name="connsiteX2918" fmla="*/ 5098968 w 6187971"/>
                      <a:gd name="connsiteY2918" fmla="*/ 392184 h 5955635"/>
                      <a:gd name="connsiteX2919" fmla="*/ 5091035 w 6187971"/>
                      <a:gd name="connsiteY2919" fmla="*/ 388217 h 5955635"/>
                      <a:gd name="connsiteX2920" fmla="*/ 5087069 w 6187971"/>
                      <a:gd name="connsiteY2920" fmla="*/ 388217 h 5955635"/>
                      <a:gd name="connsiteX2921" fmla="*/ 5217950 w 6187971"/>
                      <a:gd name="connsiteY2921" fmla="*/ 479453 h 5955635"/>
                      <a:gd name="connsiteX2922" fmla="*/ 5348829 w 6187971"/>
                      <a:gd name="connsiteY2922" fmla="*/ 574656 h 5955635"/>
                      <a:gd name="connsiteX2923" fmla="*/ 5376592 w 6187971"/>
                      <a:gd name="connsiteY2923" fmla="*/ 590523 h 5955635"/>
                      <a:gd name="connsiteX2924" fmla="*/ 5471777 w 6187971"/>
                      <a:gd name="connsiteY2924" fmla="*/ 669858 h 5955635"/>
                      <a:gd name="connsiteX2925" fmla="*/ 5487641 w 6187971"/>
                      <a:gd name="connsiteY2925" fmla="*/ 661925 h 5955635"/>
                      <a:gd name="connsiteX2926" fmla="*/ 5511437 w 6187971"/>
                      <a:gd name="connsiteY2926" fmla="*/ 673825 h 5955635"/>
                      <a:gd name="connsiteX2927" fmla="*/ 5507471 w 6187971"/>
                      <a:gd name="connsiteY2927" fmla="*/ 669858 h 5955635"/>
                      <a:gd name="connsiteX2928" fmla="*/ 5507471 w 6187971"/>
                      <a:gd name="connsiteY2928" fmla="*/ 665891 h 5955635"/>
                      <a:gd name="connsiteX2929" fmla="*/ 5515404 w 6187971"/>
                      <a:gd name="connsiteY2929" fmla="*/ 673825 h 5955635"/>
                      <a:gd name="connsiteX2930" fmla="*/ 5519369 w 6187971"/>
                      <a:gd name="connsiteY2930" fmla="*/ 677792 h 5955635"/>
                      <a:gd name="connsiteX2931" fmla="*/ 5562995 w 6187971"/>
                      <a:gd name="connsiteY2931" fmla="*/ 701593 h 5955635"/>
                      <a:gd name="connsiteX2932" fmla="*/ 5626452 w 6187971"/>
                      <a:gd name="connsiteY2932" fmla="*/ 765061 h 5955635"/>
                      <a:gd name="connsiteX2933" fmla="*/ 5610589 w 6187971"/>
                      <a:gd name="connsiteY2933" fmla="*/ 757128 h 5955635"/>
                      <a:gd name="connsiteX2934" fmla="*/ 5614555 w 6187971"/>
                      <a:gd name="connsiteY2934" fmla="*/ 761094 h 5955635"/>
                      <a:gd name="connsiteX2935" fmla="*/ 5618521 w 6187971"/>
                      <a:gd name="connsiteY2935" fmla="*/ 769028 h 5955635"/>
                      <a:gd name="connsiteX2936" fmla="*/ 5614555 w 6187971"/>
                      <a:gd name="connsiteY2936" fmla="*/ 765061 h 5955635"/>
                      <a:gd name="connsiteX2937" fmla="*/ 5610588 w 6187971"/>
                      <a:gd name="connsiteY2937" fmla="*/ 765061 h 5955635"/>
                      <a:gd name="connsiteX2938" fmla="*/ 5630418 w 6187971"/>
                      <a:gd name="connsiteY2938" fmla="*/ 792829 h 5955635"/>
                      <a:gd name="connsiteX2939" fmla="*/ 5590759 w 6187971"/>
                      <a:gd name="connsiteY2939" fmla="*/ 765061 h 5955635"/>
                      <a:gd name="connsiteX2940" fmla="*/ 5594724 w 6187971"/>
                      <a:gd name="connsiteY2940" fmla="*/ 769028 h 5955635"/>
                      <a:gd name="connsiteX2941" fmla="*/ 5602657 w 6187971"/>
                      <a:gd name="connsiteY2941" fmla="*/ 776961 h 5955635"/>
                      <a:gd name="connsiteX2942" fmla="*/ 5598690 w 6187971"/>
                      <a:gd name="connsiteY2942" fmla="*/ 776961 h 5955635"/>
                      <a:gd name="connsiteX2943" fmla="*/ 5594725 w 6187971"/>
                      <a:gd name="connsiteY2943" fmla="*/ 772995 h 5955635"/>
                      <a:gd name="connsiteX2944" fmla="*/ 5614555 w 6187971"/>
                      <a:gd name="connsiteY2944" fmla="*/ 796795 h 5955635"/>
                      <a:gd name="connsiteX2945" fmla="*/ 5729570 w 6187971"/>
                      <a:gd name="connsiteY2945" fmla="*/ 907865 h 5955635"/>
                      <a:gd name="connsiteX2946" fmla="*/ 5757333 w 6187971"/>
                      <a:gd name="connsiteY2946" fmla="*/ 943566 h 5955635"/>
                      <a:gd name="connsiteX2947" fmla="*/ 5856484 w 6187971"/>
                      <a:gd name="connsiteY2947" fmla="*/ 1058602 h 5955635"/>
                      <a:gd name="connsiteX2948" fmla="*/ 5908043 w 6187971"/>
                      <a:gd name="connsiteY2948" fmla="*/ 1133972 h 5955635"/>
                      <a:gd name="connsiteX2949" fmla="*/ 5908042 w 6187971"/>
                      <a:gd name="connsiteY2949" fmla="*/ 1137938 h 5955635"/>
                      <a:gd name="connsiteX2950" fmla="*/ 5912009 w 6187971"/>
                      <a:gd name="connsiteY2950" fmla="*/ 1141905 h 5955635"/>
                      <a:gd name="connsiteX2951" fmla="*/ 5915975 w 6187971"/>
                      <a:gd name="connsiteY2951" fmla="*/ 1149838 h 5955635"/>
                      <a:gd name="connsiteX2952" fmla="*/ 5912008 w 6187971"/>
                      <a:gd name="connsiteY2952" fmla="*/ 1145872 h 5955635"/>
                      <a:gd name="connsiteX2953" fmla="*/ 5908042 w 6187971"/>
                      <a:gd name="connsiteY2953" fmla="*/ 1141905 h 5955635"/>
                      <a:gd name="connsiteX2954" fmla="*/ 5935805 w 6187971"/>
                      <a:gd name="connsiteY2954" fmla="*/ 1185539 h 5955635"/>
                      <a:gd name="connsiteX2955" fmla="*/ 5931839 w 6187971"/>
                      <a:gd name="connsiteY2955" fmla="*/ 1205373 h 5955635"/>
                      <a:gd name="connsiteX2956" fmla="*/ 6054787 w 6187971"/>
                      <a:gd name="connsiteY2956" fmla="*/ 1391812 h 5955635"/>
                      <a:gd name="connsiteX2957" fmla="*/ 6110311 w 6187971"/>
                      <a:gd name="connsiteY2957" fmla="*/ 1530649 h 5955635"/>
                      <a:gd name="connsiteX2958" fmla="*/ 6118243 w 6187971"/>
                      <a:gd name="connsiteY2958" fmla="*/ 1550483 h 5955635"/>
                      <a:gd name="connsiteX2959" fmla="*/ 6157904 w 6187971"/>
                      <a:gd name="connsiteY2959" fmla="*/ 1633786 h 5955635"/>
                      <a:gd name="connsiteX2960" fmla="*/ 6177734 w 6187971"/>
                      <a:gd name="connsiteY2960" fmla="*/ 1709154 h 5955635"/>
                      <a:gd name="connsiteX2961" fmla="*/ 6153938 w 6187971"/>
                      <a:gd name="connsiteY2961" fmla="*/ 1669486 h 5955635"/>
                      <a:gd name="connsiteX2962" fmla="*/ 6134108 w 6187971"/>
                      <a:gd name="connsiteY2962" fmla="*/ 1621885 h 5955635"/>
                      <a:gd name="connsiteX2963" fmla="*/ 6130142 w 6187971"/>
                      <a:gd name="connsiteY2963" fmla="*/ 1590151 h 5955635"/>
                      <a:gd name="connsiteX2964" fmla="*/ 6090481 w 6187971"/>
                      <a:gd name="connsiteY2964" fmla="*/ 1514782 h 5955635"/>
                      <a:gd name="connsiteX2965" fmla="*/ 6082549 w 6187971"/>
                      <a:gd name="connsiteY2965" fmla="*/ 1487014 h 5955635"/>
                      <a:gd name="connsiteX2966" fmla="*/ 6074617 w 6187971"/>
                      <a:gd name="connsiteY2966" fmla="*/ 1487014 h 5955635"/>
                      <a:gd name="connsiteX2967" fmla="*/ 6019092 w 6187971"/>
                      <a:gd name="connsiteY2967" fmla="*/ 1383878 h 5955635"/>
                      <a:gd name="connsiteX2968" fmla="*/ 5959602 w 6187971"/>
                      <a:gd name="connsiteY2968" fmla="*/ 1272808 h 5955635"/>
                      <a:gd name="connsiteX2969" fmla="*/ 5963568 w 6187971"/>
                      <a:gd name="connsiteY2969" fmla="*/ 1264875 h 5955635"/>
                      <a:gd name="connsiteX2970" fmla="*/ 5900111 w 6187971"/>
                      <a:gd name="connsiteY2970" fmla="*/ 1181572 h 5955635"/>
                      <a:gd name="connsiteX2971" fmla="*/ 5868382 w 6187971"/>
                      <a:gd name="connsiteY2971" fmla="*/ 1130005 h 5955635"/>
                      <a:gd name="connsiteX2972" fmla="*/ 5864416 w 6187971"/>
                      <a:gd name="connsiteY2972" fmla="*/ 1133972 h 5955635"/>
                      <a:gd name="connsiteX2973" fmla="*/ 5828722 w 6187971"/>
                      <a:gd name="connsiteY2973" fmla="*/ 1086370 h 5955635"/>
                      <a:gd name="connsiteX2974" fmla="*/ 5824755 w 6187971"/>
                      <a:gd name="connsiteY2974" fmla="*/ 1066536 h 5955635"/>
                      <a:gd name="connsiteX2975" fmla="*/ 5860450 w 6187971"/>
                      <a:gd name="connsiteY2975" fmla="*/ 1078437 h 5955635"/>
                      <a:gd name="connsiteX2976" fmla="*/ 5789061 w 6187971"/>
                      <a:gd name="connsiteY2976" fmla="*/ 995134 h 5955635"/>
                      <a:gd name="connsiteX2977" fmla="*/ 5789061 w 6187971"/>
                      <a:gd name="connsiteY2977" fmla="*/ 999101 h 5955635"/>
                      <a:gd name="connsiteX2978" fmla="*/ 5793027 w 6187971"/>
                      <a:gd name="connsiteY2978" fmla="*/ 1007034 h 5955635"/>
                      <a:gd name="connsiteX2979" fmla="*/ 5785095 w 6187971"/>
                      <a:gd name="connsiteY2979" fmla="*/ 999101 h 5955635"/>
                      <a:gd name="connsiteX2980" fmla="*/ 5765264 w 6187971"/>
                      <a:gd name="connsiteY2980" fmla="*/ 975300 h 5955635"/>
                      <a:gd name="connsiteX2981" fmla="*/ 5757332 w 6187971"/>
                      <a:gd name="connsiteY2981" fmla="*/ 971334 h 5955635"/>
                      <a:gd name="connsiteX2982" fmla="*/ 5757333 w 6187971"/>
                      <a:gd name="connsiteY2982" fmla="*/ 967367 h 5955635"/>
                      <a:gd name="connsiteX2983" fmla="*/ 5757333 w 6187971"/>
                      <a:gd name="connsiteY2983" fmla="*/ 963400 h 5955635"/>
                      <a:gd name="connsiteX2984" fmla="*/ 5761298 w 6187971"/>
                      <a:gd name="connsiteY2984" fmla="*/ 967367 h 5955635"/>
                      <a:gd name="connsiteX2985" fmla="*/ 5749401 w 6187971"/>
                      <a:gd name="connsiteY2985" fmla="*/ 967367 h 5955635"/>
                      <a:gd name="connsiteX2986" fmla="*/ 5737502 w 6187971"/>
                      <a:gd name="connsiteY2986" fmla="*/ 963400 h 5955635"/>
                      <a:gd name="connsiteX2987" fmla="*/ 5741469 w 6187971"/>
                      <a:gd name="connsiteY2987" fmla="*/ 983234 h 5955635"/>
                      <a:gd name="connsiteX2988" fmla="*/ 5705773 w 6187971"/>
                      <a:gd name="connsiteY2988" fmla="*/ 955466 h 5955635"/>
                      <a:gd name="connsiteX2989" fmla="*/ 5674045 w 6187971"/>
                      <a:gd name="connsiteY2989" fmla="*/ 919765 h 5955635"/>
                      <a:gd name="connsiteX2990" fmla="*/ 5705774 w 6187971"/>
                      <a:gd name="connsiteY2990" fmla="*/ 935633 h 5955635"/>
                      <a:gd name="connsiteX2991" fmla="*/ 5697842 w 6187971"/>
                      <a:gd name="connsiteY2991" fmla="*/ 915799 h 5955635"/>
                      <a:gd name="connsiteX2992" fmla="*/ 5678012 w 6187971"/>
                      <a:gd name="connsiteY2992" fmla="*/ 899931 h 5955635"/>
                      <a:gd name="connsiteX2993" fmla="*/ 5523336 w 6187971"/>
                      <a:gd name="connsiteY2993" fmla="*/ 749194 h 5955635"/>
                      <a:gd name="connsiteX2994" fmla="*/ 5495573 w 6187971"/>
                      <a:gd name="connsiteY2994" fmla="*/ 725393 h 5955635"/>
                      <a:gd name="connsiteX2995" fmla="*/ 5455913 w 6187971"/>
                      <a:gd name="connsiteY2995" fmla="*/ 689692 h 5955635"/>
                      <a:gd name="connsiteX2996" fmla="*/ 5447981 w 6187971"/>
                      <a:gd name="connsiteY2996" fmla="*/ 689692 h 5955635"/>
                      <a:gd name="connsiteX2997" fmla="*/ 5376591 w 6187971"/>
                      <a:gd name="connsiteY2997" fmla="*/ 634157 h 5955635"/>
                      <a:gd name="connsiteX2998" fmla="*/ 5317100 w 6187971"/>
                      <a:gd name="connsiteY2998" fmla="*/ 582589 h 5955635"/>
                      <a:gd name="connsiteX2999" fmla="*/ 5313135 w 6187971"/>
                      <a:gd name="connsiteY2999" fmla="*/ 598456 h 5955635"/>
                      <a:gd name="connsiteX3000" fmla="*/ 5301237 w 6187971"/>
                      <a:gd name="connsiteY3000" fmla="*/ 594489 h 5955635"/>
                      <a:gd name="connsiteX3001" fmla="*/ 5249678 w 6187971"/>
                      <a:gd name="connsiteY3001" fmla="*/ 554822 h 5955635"/>
                      <a:gd name="connsiteX3002" fmla="*/ 5249677 w 6187971"/>
                      <a:gd name="connsiteY3002" fmla="*/ 546888 h 5955635"/>
                      <a:gd name="connsiteX3003" fmla="*/ 5273474 w 6187971"/>
                      <a:gd name="connsiteY3003" fmla="*/ 554822 h 5955635"/>
                      <a:gd name="connsiteX3004" fmla="*/ 5206051 w 6187971"/>
                      <a:gd name="connsiteY3004" fmla="*/ 503254 h 5955635"/>
                      <a:gd name="connsiteX3005" fmla="*/ 5142594 w 6187971"/>
                      <a:gd name="connsiteY3005" fmla="*/ 455652 h 5955635"/>
                      <a:gd name="connsiteX3006" fmla="*/ 5015681 w 6187971"/>
                      <a:gd name="connsiteY3006" fmla="*/ 380283 h 5955635"/>
                      <a:gd name="connsiteX3007" fmla="*/ 5007749 w 6187971"/>
                      <a:gd name="connsiteY3007" fmla="*/ 392184 h 5955635"/>
                      <a:gd name="connsiteX3008" fmla="*/ 4983952 w 6187971"/>
                      <a:gd name="connsiteY3008" fmla="*/ 380284 h 5955635"/>
                      <a:gd name="connsiteX3009" fmla="*/ 4991884 w 6187971"/>
                      <a:gd name="connsiteY3009" fmla="*/ 364416 h 5955635"/>
                      <a:gd name="connsiteX3010" fmla="*/ 4916529 w 6187971"/>
                      <a:gd name="connsiteY3010" fmla="*/ 328715 h 5955635"/>
                      <a:gd name="connsiteX3011" fmla="*/ 4674600 w 6187971"/>
                      <a:gd name="connsiteY3011" fmla="*/ 213679 h 5955635"/>
                      <a:gd name="connsiteX3012" fmla="*/ 4761853 w 6187971"/>
                      <a:gd name="connsiteY3012" fmla="*/ 229546 h 5955635"/>
                      <a:gd name="connsiteX3013" fmla="*/ 4900665 w 6187971"/>
                      <a:gd name="connsiteY3013" fmla="*/ 289047 h 5955635"/>
                      <a:gd name="connsiteX3014" fmla="*/ 4892733 w 6187971"/>
                      <a:gd name="connsiteY3014" fmla="*/ 285081 h 5955635"/>
                      <a:gd name="connsiteX3015" fmla="*/ 4904631 w 6187971"/>
                      <a:gd name="connsiteY3015" fmla="*/ 285081 h 5955635"/>
                      <a:gd name="connsiteX3016" fmla="*/ 4908597 w 6187971"/>
                      <a:gd name="connsiteY3016" fmla="*/ 285081 h 5955635"/>
                      <a:gd name="connsiteX3017" fmla="*/ 4785650 w 6187971"/>
                      <a:gd name="connsiteY3017" fmla="*/ 217645 h 5955635"/>
                      <a:gd name="connsiteX3018" fmla="*/ 4722193 w 6187971"/>
                      <a:gd name="connsiteY3018" fmla="*/ 185911 h 5955635"/>
                      <a:gd name="connsiteX3019" fmla="*/ 1947650 w 6187971"/>
                      <a:gd name="connsiteY3019" fmla="*/ 777856 h 5955635"/>
                      <a:gd name="connsiteX3020" fmla="*/ 1935362 w 6187971"/>
                      <a:gd name="connsiteY3020" fmla="*/ 791245 h 5955635"/>
                      <a:gd name="connsiteX3021" fmla="*/ 1909737 w 6187971"/>
                      <a:gd name="connsiteY3021" fmla="*/ 809082 h 5955635"/>
                      <a:gd name="connsiteX3022" fmla="*/ 1904271 w 6187971"/>
                      <a:gd name="connsiteY3022" fmla="*/ 805540 h 5955635"/>
                      <a:gd name="connsiteX3023" fmla="*/ 1846987 w 6187971"/>
                      <a:gd name="connsiteY3023" fmla="*/ 846036 h 5955635"/>
                      <a:gd name="connsiteX3024" fmla="*/ 1850529 w 6187971"/>
                      <a:gd name="connsiteY3024" fmla="*/ 840570 h 5955635"/>
                      <a:gd name="connsiteX3025" fmla="*/ 1787779 w 6187971"/>
                      <a:gd name="connsiteY3025" fmla="*/ 877524 h 5955635"/>
                      <a:gd name="connsiteX3026" fmla="*/ 1784238 w 6187971"/>
                      <a:gd name="connsiteY3026" fmla="*/ 882991 h 5955635"/>
                      <a:gd name="connsiteX3027" fmla="*/ 1797750 w 6187971"/>
                      <a:gd name="connsiteY3027" fmla="*/ 880104 h 5955635"/>
                      <a:gd name="connsiteX3028" fmla="*/ 1770316 w 6187971"/>
                      <a:gd name="connsiteY3028" fmla="*/ 897739 h 5955635"/>
                      <a:gd name="connsiteX3029" fmla="*/ 1753457 w 6187971"/>
                      <a:gd name="connsiteY3029" fmla="*/ 912815 h 5955635"/>
                      <a:gd name="connsiteX3030" fmla="*/ 1753020 w 6187971"/>
                      <a:gd name="connsiteY3030" fmla="*/ 913030 h 5955635"/>
                      <a:gd name="connsiteX3031" fmla="*/ 1753224 w 6187971"/>
                      <a:gd name="connsiteY3031" fmla="*/ 903157 h 5955635"/>
                      <a:gd name="connsiteX3032" fmla="*/ 1742083 w 6187971"/>
                      <a:gd name="connsiteY3032" fmla="*/ 906126 h 5955635"/>
                      <a:gd name="connsiteX3033" fmla="*/ 1743445 w 6187971"/>
                      <a:gd name="connsiteY3033" fmla="*/ 915254 h 5955635"/>
                      <a:gd name="connsiteX3034" fmla="*/ 1742879 w 6187971"/>
                      <a:gd name="connsiteY3034" fmla="*/ 918021 h 5955635"/>
                      <a:gd name="connsiteX3035" fmla="*/ 1735613 w 6187971"/>
                      <a:gd name="connsiteY3035" fmla="*/ 921596 h 5955635"/>
                      <a:gd name="connsiteX3036" fmla="*/ 1666447 w 6187971"/>
                      <a:gd name="connsiteY3036" fmla="*/ 941384 h 5955635"/>
                      <a:gd name="connsiteX3037" fmla="*/ 1730595 w 6187971"/>
                      <a:gd name="connsiteY3037" fmla="*/ 884660 h 5955635"/>
                      <a:gd name="connsiteX3038" fmla="*/ 1900144 w 6187971"/>
                      <a:gd name="connsiteY3038" fmla="*/ 799552 h 5955635"/>
                      <a:gd name="connsiteX3039" fmla="*/ 1932099 w 6187971"/>
                      <a:gd name="connsiteY3039" fmla="*/ 782795 h 5955635"/>
                      <a:gd name="connsiteX3040" fmla="*/ 2248188 w 6187971"/>
                      <a:gd name="connsiteY3040" fmla="*/ 634910 h 5955635"/>
                      <a:gd name="connsiteX3041" fmla="*/ 2249855 w 6187971"/>
                      <a:gd name="connsiteY3041" fmla="*/ 637515 h 5955635"/>
                      <a:gd name="connsiteX3042" fmla="*/ 2245351 w 6187971"/>
                      <a:gd name="connsiteY3042" fmla="*/ 638477 h 5955635"/>
                      <a:gd name="connsiteX3043" fmla="*/ 2237306 w 6187971"/>
                      <a:gd name="connsiteY3043" fmla="*/ 644906 h 5955635"/>
                      <a:gd name="connsiteX3044" fmla="*/ 2241810 w 6187971"/>
                      <a:gd name="connsiteY3044" fmla="*/ 643944 h 5955635"/>
                      <a:gd name="connsiteX3045" fmla="*/ 2246313 w 6187971"/>
                      <a:gd name="connsiteY3045" fmla="*/ 642981 h 5955635"/>
                      <a:gd name="connsiteX3046" fmla="*/ 2139485 w 6187971"/>
                      <a:gd name="connsiteY3046" fmla="*/ 694062 h 5955635"/>
                      <a:gd name="connsiteX3047" fmla="*/ 2105648 w 6187971"/>
                      <a:gd name="connsiteY3047" fmla="*/ 704456 h 5955635"/>
                      <a:gd name="connsiteX3048" fmla="*/ 2080196 w 6187971"/>
                      <a:gd name="connsiteY3048" fmla="*/ 714942 h 5955635"/>
                      <a:gd name="connsiteX3049" fmla="*/ 2084254 w 6187971"/>
                      <a:gd name="connsiteY3049" fmla="*/ 709377 h 5955635"/>
                      <a:gd name="connsiteX3050" fmla="*/ 2119532 w 6187971"/>
                      <a:gd name="connsiteY3050" fmla="*/ 682286 h 5955635"/>
                      <a:gd name="connsiteX3051" fmla="*/ 2411064 w 6187971"/>
                      <a:gd name="connsiteY3051" fmla="*/ 586743 h 5955635"/>
                      <a:gd name="connsiteX3052" fmla="*/ 2413620 w 6187971"/>
                      <a:gd name="connsiteY3052" fmla="*/ 588398 h 5955635"/>
                      <a:gd name="connsiteX3053" fmla="*/ 2392061 w 6187971"/>
                      <a:gd name="connsiteY3053" fmla="*/ 597714 h 5955635"/>
                      <a:gd name="connsiteX3054" fmla="*/ 2374045 w 6187971"/>
                      <a:gd name="connsiteY3054" fmla="*/ 601563 h 5955635"/>
                      <a:gd name="connsiteX3055" fmla="*/ 2338013 w 6187971"/>
                      <a:gd name="connsiteY3055" fmla="*/ 609261 h 5955635"/>
                      <a:gd name="connsiteX3056" fmla="*/ 2275917 w 6187971"/>
                      <a:gd name="connsiteY3056" fmla="*/ 627238 h 5955635"/>
                      <a:gd name="connsiteX3057" fmla="*/ 2276204 w 6187971"/>
                      <a:gd name="connsiteY3057" fmla="*/ 626130 h 5955635"/>
                      <a:gd name="connsiteX3058" fmla="*/ 2387086 w 6187971"/>
                      <a:gd name="connsiteY3058" fmla="*/ 592524 h 5955635"/>
                      <a:gd name="connsiteX3059" fmla="*/ 2522905 w 6187971"/>
                      <a:gd name="connsiteY3059" fmla="*/ 559776 h 5955635"/>
                      <a:gd name="connsiteX3060" fmla="*/ 2540871 w 6187971"/>
                      <a:gd name="connsiteY3060" fmla="*/ 556503 h 5955635"/>
                      <a:gd name="connsiteX3061" fmla="*/ 2502340 w 6187971"/>
                      <a:gd name="connsiteY3061" fmla="*/ 564735 h 5955635"/>
                      <a:gd name="connsiteX3062" fmla="*/ 2659387 w 6187971"/>
                      <a:gd name="connsiteY3062" fmla="*/ 432280 h 5955635"/>
                      <a:gd name="connsiteX3063" fmla="*/ 2798433 w 6187971"/>
                      <a:gd name="connsiteY3063" fmla="*/ 411539 h 5955635"/>
                      <a:gd name="connsiteX3064" fmla="*/ 2817780 w 6187971"/>
                      <a:gd name="connsiteY3064" fmla="*/ 409701 h 5955635"/>
                      <a:gd name="connsiteX3065" fmla="*/ 2950086 w 6187971"/>
                      <a:gd name="connsiteY3065" fmla="*/ 405117 h 5955635"/>
                      <a:gd name="connsiteX3066" fmla="*/ 2996187 w 6187971"/>
                      <a:gd name="connsiteY3066" fmla="*/ 398934 h 5955635"/>
                      <a:gd name="connsiteX3067" fmla="*/ 3005378 w 6187971"/>
                      <a:gd name="connsiteY3067" fmla="*/ 391284 h 5955635"/>
                      <a:gd name="connsiteX3068" fmla="*/ 3093771 w 6187971"/>
                      <a:gd name="connsiteY3068" fmla="*/ 385395 h 5955635"/>
                      <a:gd name="connsiteX3069" fmla="*/ 3939070 w 6187971"/>
                      <a:gd name="connsiteY3069" fmla="*/ 497975 h 5955635"/>
                      <a:gd name="connsiteX3070" fmla="*/ 3925558 w 6187971"/>
                      <a:gd name="connsiteY3070" fmla="*/ 500862 h 5955635"/>
                      <a:gd name="connsiteX3071" fmla="*/ 4005322 w 6187971"/>
                      <a:gd name="connsiteY3071" fmla="*/ 521498 h 5955635"/>
                      <a:gd name="connsiteX3072" fmla="*/ 4101485 w 6187971"/>
                      <a:gd name="connsiteY3072" fmla="*/ 552759 h 5955635"/>
                      <a:gd name="connsiteX3073" fmla="*/ 4157765 w 6187971"/>
                      <a:gd name="connsiteY3073" fmla="*/ 573703 h 5955635"/>
                      <a:gd name="connsiteX3074" fmla="*/ 4158727 w 6187971"/>
                      <a:gd name="connsiteY3074" fmla="*/ 578207 h 5955635"/>
                      <a:gd name="connsiteX3075" fmla="*/ 4163231 w 6187971"/>
                      <a:gd name="connsiteY3075" fmla="*/ 577244 h 5955635"/>
                      <a:gd name="connsiteX3076" fmla="*/ 4168698 w 6187971"/>
                      <a:gd name="connsiteY3076" fmla="*/ 580786 h 5955635"/>
                      <a:gd name="connsiteX3077" fmla="*/ 4178668 w 6187971"/>
                      <a:gd name="connsiteY3077" fmla="*/ 583366 h 5955635"/>
                      <a:gd name="connsiteX3078" fmla="*/ 4204075 w 6187971"/>
                      <a:gd name="connsiteY3078" fmla="*/ 592066 h 5955635"/>
                      <a:gd name="connsiteX3079" fmla="*/ 4286726 w 6187971"/>
                      <a:gd name="connsiteY3079" fmla="*/ 626215 h 5955635"/>
                      <a:gd name="connsiteX3080" fmla="*/ 4318562 w 6187971"/>
                      <a:gd name="connsiteY3080" fmla="*/ 642961 h 5955635"/>
                      <a:gd name="connsiteX3081" fmla="*/ 4392203 w 6187971"/>
                      <a:gd name="connsiteY3081" fmla="*/ 679034 h 5955635"/>
                      <a:gd name="connsiteX3082" fmla="*/ 4387699 w 6187971"/>
                      <a:gd name="connsiteY3082" fmla="*/ 679996 h 5955635"/>
                      <a:gd name="connsiteX3083" fmla="*/ 4403136 w 6187971"/>
                      <a:gd name="connsiteY3083" fmla="*/ 686117 h 5955635"/>
                      <a:gd name="connsiteX3084" fmla="*/ 5230091 w 6187971"/>
                      <a:gd name="connsiteY3084" fmla="*/ 1338337 h 5955635"/>
                      <a:gd name="connsiteX3085" fmla="*/ 5771121 w 6187971"/>
                      <a:gd name="connsiteY3085" fmla="*/ 2437834 h 5955635"/>
                      <a:gd name="connsiteX3086" fmla="*/ 5762112 w 6187971"/>
                      <a:gd name="connsiteY3086" fmla="*/ 2439759 h 5955635"/>
                      <a:gd name="connsiteX3087" fmla="*/ 5684663 w 6187971"/>
                      <a:gd name="connsiteY3087" fmla="*/ 2319726 h 5955635"/>
                      <a:gd name="connsiteX3088" fmla="*/ 5684007 w 6187971"/>
                      <a:gd name="connsiteY3088" fmla="*/ 2338705 h 5955635"/>
                      <a:gd name="connsiteX3089" fmla="*/ 5657678 w 6187971"/>
                      <a:gd name="connsiteY3089" fmla="*/ 2259556 h 5955635"/>
                      <a:gd name="connsiteX3090" fmla="*/ 5622648 w 6187971"/>
                      <a:gd name="connsiteY3090" fmla="*/ 2205815 h 5955635"/>
                      <a:gd name="connsiteX3091" fmla="*/ 5623262 w 6187971"/>
                      <a:gd name="connsiteY3091" fmla="*/ 2252780 h 5955635"/>
                      <a:gd name="connsiteX3092" fmla="*/ 5617796 w 6187971"/>
                      <a:gd name="connsiteY3092" fmla="*/ 2249238 h 5955635"/>
                      <a:gd name="connsiteX3093" fmla="*/ 5616834 w 6187971"/>
                      <a:gd name="connsiteY3093" fmla="*/ 2244735 h 5955635"/>
                      <a:gd name="connsiteX3094" fmla="*/ 5615871 w 6187971"/>
                      <a:gd name="connsiteY3094" fmla="*/ 2240230 h 5955635"/>
                      <a:gd name="connsiteX3095" fmla="*/ 5613947 w 6187971"/>
                      <a:gd name="connsiteY3095" fmla="*/ 2231223 h 5955635"/>
                      <a:gd name="connsiteX3096" fmla="*/ 5610406 w 6187971"/>
                      <a:gd name="connsiteY3096" fmla="*/ 2236688 h 5955635"/>
                      <a:gd name="connsiteX3097" fmla="*/ 5611368 w 6187971"/>
                      <a:gd name="connsiteY3097" fmla="*/ 2241193 h 5955635"/>
                      <a:gd name="connsiteX3098" fmla="*/ 5612330 w 6187971"/>
                      <a:gd name="connsiteY3098" fmla="*/ 2245697 h 5955635"/>
                      <a:gd name="connsiteX3099" fmla="*/ 5610713 w 6187971"/>
                      <a:gd name="connsiteY3099" fmla="*/ 2260171 h 5955635"/>
                      <a:gd name="connsiteX3100" fmla="*/ 5616179 w 6187971"/>
                      <a:gd name="connsiteY3100" fmla="*/ 2263712 h 5955635"/>
                      <a:gd name="connsiteX3101" fmla="*/ 5615217 w 6187971"/>
                      <a:gd name="connsiteY3101" fmla="*/ 2259209 h 5955635"/>
                      <a:gd name="connsiteX3102" fmla="*/ 5618758 w 6187971"/>
                      <a:gd name="connsiteY3102" fmla="*/ 2253742 h 5955635"/>
                      <a:gd name="connsiteX3103" fmla="*/ 5621645 w 6187971"/>
                      <a:gd name="connsiteY3103" fmla="*/ 2267254 h 5955635"/>
                      <a:gd name="connsiteX3104" fmla="*/ 5622607 w 6187971"/>
                      <a:gd name="connsiteY3104" fmla="*/ 2271759 h 5955635"/>
                      <a:gd name="connsiteX3105" fmla="*/ 5607785 w 6187971"/>
                      <a:gd name="connsiteY3105" fmla="*/ 2312602 h 5955635"/>
                      <a:gd name="connsiteX3106" fmla="*/ 5591734 w 6187971"/>
                      <a:gd name="connsiteY3106" fmla="*/ 2259516 h 5955635"/>
                      <a:gd name="connsiteX3107" fmla="*/ 5577568 w 6187971"/>
                      <a:gd name="connsiteY3107" fmla="*/ 2281381 h 5955635"/>
                      <a:gd name="connsiteX3108" fmla="*/ 5509432 w 6187971"/>
                      <a:gd name="connsiteY3108" fmla="*/ 2182907 h 5955635"/>
                      <a:gd name="connsiteX3109" fmla="*/ 5508469 w 6187971"/>
                      <a:gd name="connsiteY3109" fmla="*/ 2178402 h 5955635"/>
                      <a:gd name="connsiteX3110" fmla="*/ 5506545 w 6187971"/>
                      <a:gd name="connsiteY3110" fmla="*/ 2169395 h 5955635"/>
                      <a:gd name="connsiteX3111" fmla="*/ 5501079 w 6187971"/>
                      <a:gd name="connsiteY3111" fmla="*/ 2165852 h 5955635"/>
                      <a:gd name="connsiteX3112" fmla="*/ 5476981 w 6187971"/>
                      <a:gd name="connsiteY3112" fmla="*/ 2119196 h 5955635"/>
                      <a:gd name="connsiteX3113" fmla="*/ 5468629 w 6187971"/>
                      <a:gd name="connsiteY3113" fmla="*/ 2102141 h 5955635"/>
                      <a:gd name="connsiteX3114" fmla="*/ 5463162 w 6187971"/>
                      <a:gd name="connsiteY3114" fmla="*/ 2098599 h 5955635"/>
                      <a:gd name="connsiteX3115" fmla="*/ 5462200 w 6187971"/>
                      <a:gd name="connsiteY3115" fmla="*/ 2094096 h 5955635"/>
                      <a:gd name="connsiteX3116" fmla="*/ 5457696 w 6187971"/>
                      <a:gd name="connsiteY3116" fmla="*/ 2095058 h 5955635"/>
                      <a:gd name="connsiteX3117" fmla="*/ 5456733 w 6187971"/>
                      <a:gd name="connsiteY3117" fmla="*/ 2090554 h 5955635"/>
                      <a:gd name="connsiteX3118" fmla="*/ 5443876 w 6187971"/>
                      <a:gd name="connsiteY3118" fmla="*/ 2074462 h 5955635"/>
                      <a:gd name="connsiteX3119" fmla="*/ 5442259 w 6187971"/>
                      <a:gd name="connsiteY3119" fmla="*/ 2088936 h 5955635"/>
                      <a:gd name="connsiteX3120" fmla="*/ 5431327 w 6187971"/>
                      <a:gd name="connsiteY3120" fmla="*/ 2081853 h 5955635"/>
                      <a:gd name="connsiteX3121" fmla="*/ 5418162 w 6187971"/>
                      <a:gd name="connsiteY3121" fmla="*/ 2042279 h 5955635"/>
                      <a:gd name="connsiteX3122" fmla="*/ 5359035 w 6187971"/>
                      <a:gd name="connsiteY3122" fmla="*/ 1941880 h 5955635"/>
                      <a:gd name="connsiteX3123" fmla="*/ 5344253 w 6187971"/>
                      <a:gd name="connsiteY3123" fmla="*/ 1916780 h 5955635"/>
                      <a:gd name="connsiteX3124" fmla="*/ 5293479 w 6187971"/>
                      <a:gd name="connsiteY3124" fmla="*/ 1833435 h 5955635"/>
                      <a:gd name="connsiteX3125" fmla="*/ 5290593 w 6187971"/>
                      <a:gd name="connsiteY3125" fmla="*/ 1819923 h 5955635"/>
                      <a:gd name="connsiteX3126" fmla="*/ 5279659 w 6187971"/>
                      <a:gd name="connsiteY3126" fmla="*/ 1812840 h 5955635"/>
                      <a:gd name="connsiteX3127" fmla="*/ 5283202 w 6187971"/>
                      <a:gd name="connsiteY3127" fmla="*/ 1807373 h 5955635"/>
                      <a:gd name="connsiteX3128" fmla="*/ 5242706 w 6187971"/>
                      <a:gd name="connsiteY3128" fmla="*/ 1750090 h 5955635"/>
                      <a:gd name="connsiteX3129" fmla="*/ 5251713 w 6187971"/>
                      <a:gd name="connsiteY3129" fmla="*/ 1748165 h 5955635"/>
                      <a:gd name="connsiteX3130" fmla="*/ 5235314 w 6187971"/>
                      <a:gd name="connsiteY3130" fmla="*/ 1737540 h 5955635"/>
                      <a:gd name="connsiteX3131" fmla="*/ 5215066 w 6187971"/>
                      <a:gd name="connsiteY3131" fmla="*/ 1708898 h 5955635"/>
                      <a:gd name="connsiteX3132" fmla="*/ 5214104 w 6187971"/>
                      <a:gd name="connsiteY3132" fmla="*/ 1704395 h 5955635"/>
                      <a:gd name="connsiteX3133" fmla="*/ 5218608 w 6187971"/>
                      <a:gd name="connsiteY3133" fmla="*/ 1703433 h 5955635"/>
                      <a:gd name="connsiteX3134" fmla="*/ 5223112 w 6187971"/>
                      <a:gd name="connsiteY3134" fmla="*/ 1702470 h 5955635"/>
                      <a:gd name="connsiteX3135" fmla="*/ 5222150 w 6187971"/>
                      <a:gd name="connsiteY3135" fmla="*/ 1697966 h 5955635"/>
                      <a:gd name="connsiteX3136" fmla="*/ 5212834 w 6187971"/>
                      <a:gd name="connsiteY3136" fmla="*/ 1676408 h 5955635"/>
                      <a:gd name="connsiteX3137" fmla="*/ 5217338 w 6187971"/>
                      <a:gd name="connsiteY3137" fmla="*/ 1675445 h 5955635"/>
                      <a:gd name="connsiteX3138" fmla="*/ 5216376 w 6187971"/>
                      <a:gd name="connsiteY3138" fmla="*/ 1670942 h 5955635"/>
                      <a:gd name="connsiteX3139" fmla="*/ 5210910 w 6187971"/>
                      <a:gd name="connsiteY3139" fmla="*/ 1667400 h 5955635"/>
                      <a:gd name="connsiteX3140" fmla="*/ 5156595 w 6187971"/>
                      <a:gd name="connsiteY3140" fmla="*/ 1589521 h 5955635"/>
                      <a:gd name="connsiteX3141" fmla="*/ 5088767 w 6187971"/>
                      <a:gd name="connsiteY3141" fmla="*/ 1514530 h 5955635"/>
                      <a:gd name="connsiteX3142" fmla="*/ 5031871 w 6187971"/>
                      <a:gd name="connsiteY3142" fmla="*/ 1446621 h 5955635"/>
                      <a:gd name="connsiteX3143" fmla="*/ 4977555 w 6187971"/>
                      <a:gd name="connsiteY3143" fmla="*/ 1368743 h 5955635"/>
                      <a:gd name="connsiteX3144" fmla="*/ 4950224 w 6187971"/>
                      <a:gd name="connsiteY3144" fmla="*/ 1351033 h 5955635"/>
                      <a:gd name="connsiteX3145" fmla="*/ 4949261 w 6187971"/>
                      <a:gd name="connsiteY3145" fmla="*/ 1346529 h 5955635"/>
                      <a:gd name="connsiteX3146" fmla="*/ 4942833 w 6187971"/>
                      <a:gd name="connsiteY3146" fmla="*/ 1338484 h 5955635"/>
                      <a:gd name="connsiteX3147" fmla="*/ 4939291 w 6187971"/>
                      <a:gd name="connsiteY3147" fmla="*/ 1343950 h 5955635"/>
                      <a:gd name="connsiteX3148" fmla="*/ 4736115 w 6187971"/>
                      <a:gd name="connsiteY3148" fmla="*/ 1142457 h 5955635"/>
                      <a:gd name="connsiteX3149" fmla="*/ 4735152 w 6187971"/>
                      <a:gd name="connsiteY3149" fmla="*/ 1137953 h 5955635"/>
                      <a:gd name="connsiteX3150" fmla="*/ 4778882 w 6187971"/>
                      <a:gd name="connsiteY3150" fmla="*/ 1166287 h 5955635"/>
                      <a:gd name="connsiteX3151" fmla="*/ 4782731 w 6187971"/>
                      <a:gd name="connsiteY3151" fmla="*/ 1184304 h 5955635"/>
                      <a:gd name="connsiteX3152" fmla="*/ 4821959 w 6187971"/>
                      <a:gd name="connsiteY3152" fmla="*/ 1213600 h 5955635"/>
                      <a:gd name="connsiteX3153" fmla="*/ 4857643 w 6187971"/>
                      <a:gd name="connsiteY3153" fmla="*/ 1248362 h 5955635"/>
                      <a:gd name="connsiteX3154" fmla="*/ 4916156 w 6187971"/>
                      <a:gd name="connsiteY3154" fmla="*/ 1301797 h 5955635"/>
                      <a:gd name="connsiteX3155" fmla="*/ 4953765 w 6187971"/>
                      <a:gd name="connsiteY3155" fmla="*/ 1345567 h 5955635"/>
                      <a:gd name="connsiteX3156" fmla="*/ 5006812 w 6187971"/>
                      <a:gd name="connsiteY3156" fmla="*/ 1395460 h 5955635"/>
                      <a:gd name="connsiteX3157" fmla="*/ 5007774 w 6187971"/>
                      <a:gd name="connsiteY3157" fmla="*/ 1399963 h 5955635"/>
                      <a:gd name="connsiteX3158" fmla="*/ 5008736 w 6187971"/>
                      <a:gd name="connsiteY3158" fmla="*/ 1404467 h 5955635"/>
                      <a:gd name="connsiteX3159" fmla="*/ 5013240 w 6187971"/>
                      <a:gd name="connsiteY3159" fmla="*/ 1403505 h 5955635"/>
                      <a:gd name="connsiteX3160" fmla="*/ 5027059 w 6187971"/>
                      <a:gd name="connsiteY3160" fmla="*/ 1424100 h 5955635"/>
                      <a:gd name="connsiteX3161" fmla="*/ 5028022 w 6187971"/>
                      <a:gd name="connsiteY3161" fmla="*/ 1428605 h 5955635"/>
                      <a:gd name="connsiteX3162" fmla="*/ 5033488 w 6187971"/>
                      <a:gd name="connsiteY3162" fmla="*/ 1432147 h 5955635"/>
                      <a:gd name="connsiteX3163" fmla="*/ 5032526 w 6187971"/>
                      <a:gd name="connsiteY3163" fmla="*/ 1427642 h 5955635"/>
                      <a:gd name="connsiteX3164" fmla="*/ 5074640 w 6187971"/>
                      <a:gd name="connsiteY3164" fmla="*/ 1470451 h 5955635"/>
                      <a:gd name="connsiteX3165" fmla="*/ 5070135 w 6187971"/>
                      <a:gd name="connsiteY3165" fmla="*/ 1471414 h 5955635"/>
                      <a:gd name="connsiteX3166" fmla="*/ 5071097 w 6187971"/>
                      <a:gd name="connsiteY3166" fmla="*/ 1475917 h 5955635"/>
                      <a:gd name="connsiteX3167" fmla="*/ 5076564 w 6187971"/>
                      <a:gd name="connsiteY3167" fmla="*/ 1479459 h 5955635"/>
                      <a:gd name="connsiteX3168" fmla="*/ 5081068 w 6187971"/>
                      <a:gd name="connsiteY3168" fmla="*/ 1478497 h 5955635"/>
                      <a:gd name="connsiteX3169" fmla="*/ 5082031 w 6187971"/>
                      <a:gd name="connsiteY3169" fmla="*/ 1483001 h 5955635"/>
                      <a:gd name="connsiteX3170" fmla="*/ 5096812 w 6187971"/>
                      <a:gd name="connsiteY3170" fmla="*/ 1508101 h 5955635"/>
                      <a:gd name="connsiteX3171" fmla="*/ 5106783 w 6187971"/>
                      <a:gd name="connsiteY3171" fmla="*/ 1510680 h 5955635"/>
                      <a:gd name="connsiteX3172" fmla="*/ 5113211 w 6187971"/>
                      <a:gd name="connsiteY3172" fmla="*/ 1518726 h 5955635"/>
                      <a:gd name="connsiteX3173" fmla="*/ 5109670 w 6187971"/>
                      <a:gd name="connsiteY3173" fmla="*/ 1524192 h 5955635"/>
                      <a:gd name="connsiteX3174" fmla="*/ 5115135 w 6187971"/>
                      <a:gd name="connsiteY3174" fmla="*/ 1527734 h 5955635"/>
                      <a:gd name="connsiteX3175" fmla="*/ 5120602 w 6187971"/>
                      <a:gd name="connsiteY3175" fmla="*/ 1531276 h 5955635"/>
                      <a:gd name="connsiteX3176" fmla="*/ 5151783 w 6187971"/>
                      <a:gd name="connsiteY3176" fmla="*/ 1567000 h 5955635"/>
                      <a:gd name="connsiteX3177" fmla="*/ 5143430 w 6187971"/>
                      <a:gd name="connsiteY3177" fmla="*/ 1549947 h 5955635"/>
                      <a:gd name="connsiteX3178" fmla="*/ 5126069 w 6187971"/>
                      <a:gd name="connsiteY3178" fmla="*/ 1534818 h 5955635"/>
                      <a:gd name="connsiteX3179" fmla="*/ 5125106 w 6187971"/>
                      <a:gd name="connsiteY3179" fmla="*/ 1530313 h 5955635"/>
                      <a:gd name="connsiteX3180" fmla="*/ 5124144 w 6187971"/>
                      <a:gd name="connsiteY3180" fmla="*/ 1525809 h 5955635"/>
                      <a:gd name="connsiteX3181" fmla="*/ 5117715 w 6187971"/>
                      <a:gd name="connsiteY3181" fmla="*/ 1517764 h 5955635"/>
                      <a:gd name="connsiteX3182" fmla="*/ 5087496 w 6187971"/>
                      <a:gd name="connsiteY3182" fmla="*/ 1486543 h 5955635"/>
                      <a:gd name="connsiteX3183" fmla="*/ 5085572 w 6187971"/>
                      <a:gd name="connsiteY3183" fmla="*/ 1477535 h 5955635"/>
                      <a:gd name="connsiteX3184" fmla="*/ 5084609 w 6187971"/>
                      <a:gd name="connsiteY3184" fmla="*/ 1473030 h 5955635"/>
                      <a:gd name="connsiteX3185" fmla="*/ 5082685 w 6187971"/>
                      <a:gd name="connsiteY3185" fmla="*/ 1464022 h 5955635"/>
                      <a:gd name="connsiteX3186" fmla="*/ 5078182 w 6187971"/>
                      <a:gd name="connsiteY3186" fmla="*/ 1464985 h 5955635"/>
                      <a:gd name="connsiteX3187" fmla="*/ 5073677 w 6187971"/>
                      <a:gd name="connsiteY3187" fmla="*/ 1465947 h 5955635"/>
                      <a:gd name="connsiteX3188" fmla="*/ 5056316 w 6187971"/>
                      <a:gd name="connsiteY3188" fmla="*/ 1450817 h 5955635"/>
                      <a:gd name="connsiteX3189" fmla="*/ 5037030 w 6187971"/>
                      <a:gd name="connsiteY3189" fmla="*/ 1426680 h 5955635"/>
                      <a:gd name="connsiteX3190" fmla="*/ 5036068 w 6187971"/>
                      <a:gd name="connsiteY3190" fmla="*/ 1422176 h 5955635"/>
                      <a:gd name="connsiteX3191" fmla="*/ 5035106 w 6187971"/>
                      <a:gd name="connsiteY3191" fmla="*/ 1417673 h 5955635"/>
                      <a:gd name="connsiteX3192" fmla="*/ 5017744 w 6187971"/>
                      <a:gd name="connsiteY3192" fmla="*/ 1402543 h 5955635"/>
                      <a:gd name="connsiteX3193" fmla="*/ 5023210 w 6187971"/>
                      <a:gd name="connsiteY3193" fmla="*/ 1406085 h 5955635"/>
                      <a:gd name="connsiteX3194" fmla="*/ 5022248 w 6187971"/>
                      <a:gd name="connsiteY3194" fmla="*/ 1401581 h 5955635"/>
                      <a:gd name="connsiteX3195" fmla="*/ 5016781 w 6187971"/>
                      <a:gd name="connsiteY3195" fmla="*/ 1398039 h 5955635"/>
                      <a:gd name="connsiteX3196" fmla="*/ 5011316 w 6187971"/>
                      <a:gd name="connsiteY3196" fmla="*/ 1394497 h 5955635"/>
                      <a:gd name="connsiteX3197" fmla="*/ 5003925 w 6187971"/>
                      <a:gd name="connsiteY3197" fmla="*/ 1381948 h 5955635"/>
                      <a:gd name="connsiteX3198" fmla="*/ 4992992 w 6187971"/>
                      <a:gd name="connsiteY3198" fmla="*/ 1374863 h 5955635"/>
                      <a:gd name="connsiteX3199" fmla="*/ 5002962 w 6187971"/>
                      <a:gd name="connsiteY3199" fmla="*/ 1377443 h 5955635"/>
                      <a:gd name="connsiteX3200" fmla="*/ 4986564 w 6187971"/>
                      <a:gd name="connsiteY3200" fmla="*/ 1366818 h 5955635"/>
                      <a:gd name="connsiteX3201" fmla="*/ 4968240 w 6187971"/>
                      <a:gd name="connsiteY3201" fmla="*/ 1347184 h 5955635"/>
                      <a:gd name="connsiteX3202" fmla="*/ 4981752 w 6187971"/>
                      <a:gd name="connsiteY3202" fmla="*/ 1344297 h 5955635"/>
                      <a:gd name="connsiteX3203" fmla="*/ 4959887 w 6187971"/>
                      <a:gd name="connsiteY3203" fmla="*/ 1330131 h 5955635"/>
                      <a:gd name="connsiteX3204" fmla="*/ 4964391 w 6187971"/>
                      <a:gd name="connsiteY3204" fmla="*/ 1329169 h 5955635"/>
                      <a:gd name="connsiteX3205" fmla="*/ 4963429 w 6187971"/>
                      <a:gd name="connsiteY3205" fmla="*/ 1324664 h 5955635"/>
                      <a:gd name="connsiteX3206" fmla="*/ 4957962 w 6187971"/>
                      <a:gd name="connsiteY3206" fmla="*/ 1321122 h 5955635"/>
                      <a:gd name="connsiteX3207" fmla="*/ 4941563 w 6187971"/>
                      <a:gd name="connsiteY3207" fmla="*/ 1310497 h 5955635"/>
                      <a:gd name="connsiteX3208" fmla="*/ 4935134 w 6187971"/>
                      <a:gd name="connsiteY3208" fmla="*/ 1302452 h 5955635"/>
                      <a:gd name="connsiteX3209" fmla="*/ 4929668 w 6187971"/>
                      <a:gd name="connsiteY3209" fmla="*/ 1298910 h 5955635"/>
                      <a:gd name="connsiteX3210" fmla="*/ 4930630 w 6187971"/>
                      <a:gd name="connsiteY3210" fmla="*/ 1303414 h 5955635"/>
                      <a:gd name="connsiteX3211" fmla="*/ 4931592 w 6187971"/>
                      <a:gd name="connsiteY3211" fmla="*/ 1307917 h 5955635"/>
                      <a:gd name="connsiteX3212" fmla="*/ 4901375 w 6187971"/>
                      <a:gd name="connsiteY3212" fmla="*/ 1276697 h 5955635"/>
                      <a:gd name="connsiteX3213" fmla="*/ 4915849 w 6187971"/>
                      <a:gd name="connsiteY3213" fmla="*/ 1278314 h 5955635"/>
                      <a:gd name="connsiteX3214" fmla="*/ 4883050 w 6187971"/>
                      <a:gd name="connsiteY3214" fmla="*/ 1257063 h 5955635"/>
                      <a:gd name="connsiteX3215" fmla="*/ 4852832 w 6187971"/>
                      <a:gd name="connsiteY3215" fmla="*/ 1225842 h 5955635"/>
                      <a:gd name="connsiteX3216" fmla="*/ 4858299 w 6187971"/>
                      <a:gd name="connsiteY3216" fmla="*/ 1229384 h 5955635"/>
                      <a:gd name="connsiteX3217" fmla="*/ 4862802 w 6187971"/>
                      <a:gd name="connsiteY3217" fmla="*/ 1228422 h 5955635"/>
                      <a:gd name="connsiteX3218" fmla="*/ 4867307 w 6187971"/>
                      <a:gd name="connsiteY3218" fmla="*/ 1227460 h 5955635"/>
                      <a:gd name="connsiteX3219" fmla="*/ 4860878 w 6187971"/>
                      <a:gd name="connsiteY3219" fmla="*/ 1219413 h 5955635"/>
                      <a:gd name="connsiteX3220" fmla="*/ 4865382 w 6187971"/>
                      <a:gd name="connsiteY3220" fmla="*/ 1218451 h 5955635"/>
                      <a:gd name="connsiteX3221" fmla="*/ 4870849 w 6187971"/>
                      <a:gd name="connsiteY3221" fmla="*/ 1221993 h 5955635"/>
                      <a:gd name="connsiteX3222" fmla="*/ 4871811 w 6187971"/>
                      <a:gd name="connsiteY3222" fmla="*/ 1226498 h 5955635"/>
                      <a:gd name="connsiteX3223" fmla="*/ 4877276 w 6187971"/>
                      <a:gd name="connsiteY3223" fmla="*/ 1230039 h 5955635"/>
                      <a:gd name="connsiteX3224" fmla="*/ 4882743 w 6187971"/>
                      <a:gd name="connsiteY3224" fmla="*/ 1233581 h 5955635"/>
                      <a:gd name="connsiteX3225" fmla="*/ 5003618 w 6187971"/>
                      <a:gd name="connsiteY3225" fmla="*/ 1358465 h 5955635"/>
                      <a:gd name="connsiteX3226" fmla="*/ 5004580 w 6187971"/>
                      <a:gd name="connsiteY3226" fmla="*/ 1362969 h 5955635"/>
                      <a:gd name="connsiteX3227" fmla="*/ 5010045 w 6187971"/>
                      <a:gd name="connsiteY3227" fmla="*/ 1366510 h 5955635"/>
                      <a:gd name="connsiteX3228" fmla="*/ 5033836 w 6187971"/>
                      <a:gd name="connsiteY3228" fmla="*/ 1389686 h 5955635"/>
                      <a:gd name="connsiteX3229" fmla="*/ 5041227 w 6187971"/>
                      <a:gd name="connsiteY3229" fmla="*/ 1402236 h 5955635"/>
                      <a:gd name="connsiteX3230" fmla="*/ 5046693 w 6187971"/>
                      <a:gd name="connsiteY3230" fmla="*/ 1405777 h 5955635"/>
                      <a:gd name="connsiteX3231" fmla="*/ 5075949 w 6187971"/>
                      <a:gd name="connsiteY3231" fmla="*/ 1432494 h 5955635"/>
                      <a:gd name="connsiteX3232" fmla="*/ 5081416 w 6187971"/>
                      <a:gd name="connsiteY3232" fmla="*/ 1436036 h 5955635"/>
                      <a:gd name="connsiteX3233" fmla="*/ 5084302 w 6187971"/>
                      <a:gd name="connsiteY3233" fmla="*/ 1449548 h 5955635"/>
                      <a:gd name="connsiteX3234" fmla="*/ 5113559 w 6187971"/>
                      <a:gd name="connsiteY3234" fmla="*/ 1476265 h 5955635"/>
                      <a:gd name="connsiteX3235" fmla="*/ 5119025 w 6187971"/>
                      <a:gd name="connsiteY3235" fmla="*/ 1479807 h 5955635"/>
                      <a:gd name="connsiteX3236" fmla="*/ 5119987 w 6187971"/>
                      <a:gd name="connsiteY3236" fmla="*/ 1484311 h 5955635"/>
                      <a:gd name="connsiteX3237" fmla="*/ 5205484 w 6187971"/>
                      <a:gd name="connsiteY3237" fmla="*/ 1597915 h 5955635"/>
                      <a:gd name="connsiteX3238" fmla="*/ 5217379 w 6187971"/>
                      <a:gd name="connsiteY3238" fmla="*/ 1609503 h 5955635"/>
                      <a:gd name="connsiteX3239" fmla="*/ 5220266 w 6187971"/>
                      <a:gd name="connsiteY3239" fmla="*/ 1623015 h 5955635"/>
                      <a:gd name="connsiteX3240" fmla="*/ 5229274 w 6187971"/>
                      <a:gd name="connsiteY3240" fmla="*/ 1621090 h 5955635"/>
                      <a:gd name="connsiteX3241" fmla="*/ 5235702 w 6187971"/>
                      <a:gd name="connsiteY3241" fmla="*/ 1629136 h 5955635"/>
                      <a:gd name="connsiteX3242" fmla="*/ 5271695 w 6187971"/>
                      <a:gd name="connsiteY3242" fmla="*/ 1687381 h 5955635"/>
                      <a:gd name="connsiteX3243" fmla="*/ 5272657 w 6187971"/>
                      <a:gd name="connsiteY3243" fmla="*/ 1691885 h 5955635"/>
                      <a:gd name="connsiteX3244" fmla="*/ 5274581 w 6187971"/>
                      <a:gd name="connsiteY3244" fmla="*/ 1700893 h 5955635"/>
                      <a:gd name="connsiteX3245" fmla="*/ 5279086 w 6187971"/>
                      <a:gd name="connsiteY3245" fmla="*/ 1699931 h 5955635"/>
                      <a:gd name="connsiteX3246" fmla="*/ 5325048 w 6187971"/>
                      <a:gd name="connsiteY3246" fmla="*/ 1760755 h 5955635"/>
                      <a:gd name="connsiteX3247" fmla="*/ 5380326 w 6187971"/>
                      <a:gd name="connsiteY3247" fmla="*/ 1843138 h 5955635"/>
                      <a:gd name="connsiteX3248" fmla="*/ 5408928 w 6187971"/>
                      <a:gd name="connsiteY3248" fmla="*/ 1888834 h 5955635"/>
                      <a:gd name="connsiteX3249" fmla="*/ 5409890 w 6187971"/>
                      <a:gd name="connsiteY3249" fmla="*/ 1893338 h 5955635"/>
                      <a:gd name="connsiteX3250" fmla="*/ 5410852 w 6187971"/>
                      <a:gd name="connsiteY3250" fmla="*/ 1897842 h 5955635"/>
                      <a:gd name="connsiteX3251" fmla="*/ 5411815 w 6187971"/>
                      <a:gd name="connsiteY3251" fmla="*/ 1902346 h 5955635"/>
                      <a:gd name="connsiteX3252" fmla="*/ 5416318 w 6187971"/>
                      <a:gd name="connsiteY3252" fmla="*/ 1901384 h 5955635"/>
                      <a:gd name="connsiteX3253" fmla="*/ 5426289 w 6187971"/>
                      <a:gd name="connsiteY3253" fmla="*/ 1903964 h 5955635"/>
                      <a:gd name="connsiteX3254" fmla="*/ 5442032 w 6187971"/>
                      <a:gd name="connsiteY3254" fmla="*/ 1933567 h 5955635"/>
                      <a:gd name="connsiteX3255" fmla="*/ 5452966 w 6187971"/>
                      <a:gd name="connsiteY3255" fmla="*/ 1940651 h 5955635"/>
                      <a:gd name="connsiteX3256" fmla="*/ 5418898 w 6187971"/>
                      <a:gd name="connsiteY3256" fmla="*/ 1891414 h 5955635"/>
                      <a:gd name="connsiteX3257" fmla="*/ 5416973 w 6187971"/>
                      <a:gd name="connsiteY3257" fmla="*/ 1882405 h 5955635"/>
                      <a:gd name="connsiteX3258" fmla="*/ 5411507 w 6187971"/>
                      <a:gd name="connsiteY3258" fmla="*/ 1878863 h 5955635"/>
                      <a:gd name="connsiteX3259" fmla="*/ 5373590 w 6187971"/>
                      <a:gd name="connsiteY3259" fmla="*/ 1811610 h 5955635"/>
                      <a:gd name="connsiteX3260" fmla="*/ 5274930 w 6187971"/>
                      <a:gd name="connsiteY3260" fmla="*/ 1658432 h 5955635"/>
                      <a:gd name="connsiteX3261" fmla="*/ 5173689 w 6187971"/>
                      <a:gd name="connsiteY3261" fmla="*/ 1515224 h 5955635"/>
                      <a:gd name="connsiteX3262" fmla="*/ 5155366 w 6187971"/>
                      <a:gd name="connsiteY3262" fmla="*/ 1495591 h 5955635"/>
                      <a:gd name="connsiteX3263" fmla="*/ 5077260 w 6187971"/>
                      <a:gd name="connsiteY3263" fmla="*/ 1394538 h 5955635"/>
                      <a:gd name="connsiteX3264" fmla="*/ 5047041 w 6187971"/>
                      <a:gd name="connsiteY3264" fmla="*/ 1363316 h 5955635"/>
                      <a:gd name="connsiteX3265" fmla="*/ 4981137 w 6187971"/>
                      <a:gd name="connsiteY3265" fmla="*/ 1297332 h 5955635"/>
                      <a:gd name="connsiteX3266" fmla="*/ 4867654 w 6187971"/>
                      <a:gd name="connsiteY3266" fmla="*/ 1184998 h 5955635"/>
                      <a:gd name="connsiteX3267" fmla="*/ 4840323 w 6187971"/>
                      <a:gd name="connsiteY3267" fmla="*/ 1167290 h 5955635"/>
                      <a:gd name="connsiteX3268" fmla="*/ 4809142 w 6187971"/>
                      <a:gd name="connsiteY3268" fmla="*/ 1131565 h 5955635"/>
                      <a:gd name="connsiteX3269" fmla="*/ 4799171 w 6187971"/>
                      <a:gd name="connsiteY3269" fmla="*/ 1128985 h 5955635"/>
                      <a:gd name="connsiteX3270" fmla="*/ 4740659 w 6187971"/>
                      <a:gd name="connsiteY3270" fmla="*/ 1075551 h 5955635"/>
                      <a:gd name="connsiteX3271" fmla="*/ 4720718 w 6187971"/>
                      <a:gd name="connsiteY3271" fmla="*/ 1070392 h 5955635"/>
                      <a:gd name="connsiteX3272" fmla="*/ 4707860 w 6187971"/>
                      <a:gd name="connsiteY3272" fmla="*/ 1054300 h 5955635"/>
                      <a:gd name="connsiteX3273" fmla="*/ 4541946 w 6187971"/>
                      <a:gd name="connsiteY3273" fmla="*/ 939039 h 5955635"/>
                      <a:gd name="connsiteX3274" fmla="*/ 4469921 w 6187971"/>
                      <a:gd name="connsiteY3274" fmla="*/ 888492 h 5955635"/>
                      <a:gd name="connsiteX3275" fmla="*/ 4428114 w 6187971"/>
                      <a:gd name="connsiteY3275" fmla="*/ 869166 h 5955635"/>
                      <a:gd name="connsiteX3276" fmla="*/ 4416220 w 6187971"/>
                      <a:gd name="connsiteY3276" fmla="*/ 857578 h 5955635"/>
                      <a:gd name="connsiteX3277" fmla="*/ 4395317 w 6187971"/>
                      <a:gd name="connsiteY3277" fmla="*/ 847916 h 5955635"/>
                      <a:gd name="connsiteX3278" fmla="*/ 4394354 w 6187971"/>
                      <a:gd name="connsiteY3278" fmla="*/ 843411 h 5955635"/>
                      <a:gd name="connsiteX3279" fmla="*/ 4419762 w 6187971"/>
                      <a:gd name="connsiteY3279" fmla="*/ 852112 h 5955635"/>
                      <a:gd name="connsiteX3280" fmla="*/ 4420724 w 6187971"/>
                      <a:gd name="connsiteY3280" fmla="*/ 856616 h 5955635"/>
                      <a:gd name="connsiteX3281" fmla="*/ 4430694 w 6187971"/>
                      <a:gd name="connsiteY3281" fmla="*/ 859196 h 5955635"/>
                      <a:gd name="connsiteX3282" fmla="*/ 4435199 w 6187971"/>
                      <a:gd name="connsiteY3282" fmla="*/ 858234 h 5955635"/>
                      <a:gd name="connsiteX3283" fmla="*/ 4440664 w 6187971"/>
                      <a:gd name="connsiteY3283" fmla="*/ 861775 h 5955635"/>
                      <a:gd name="connsiteX3284" fmla="*/ 4445168 w 6187971"/>
                      <a:gd name="connsiteY3284" fmla="*/ 860813 h 5955635"/>
                      <a:gd name="connsiteX3285" fmla="*/ 4477005 w 6187971"/>
                      <a:gd name="connsiteY3285" fmla="*/ 877560 h 5955635"/>
                      <a:gd name="connsiteX3286" fmla="*/ 4482471 w 6187971"/>
                      <a:gd name="connsiteY3286" fmla="*/ 881101 h 5955635"/>
                      <a:gd name="connsiteX3287" fmla="*/ 4486975 w 6187971"/>
                      <a:gd name="connsiteY3287" fmla="*/ 880139 h 5955635"/>
                      <a:gd name="connsiteX3288" fmla="*/ 4487937 w 6187971"/>
                      <a:gd name="connsiteY3288" fmla="*/ 884643 h 5955635"/>
                      <a:gd name="connsiteX3289" fmla="*/ 4484395 w 6187971"/>
                      <a:gd name="connsiteY3289" fmla="*/ 890110 h 5955635"/>
                      <a:gd name="connsiteX3290" fmla="*/ 4507878 w 6187971"/>
                      <a:gd name="connsiteY3290" fmla="*/ 889801 h 5955635"/>
                      <a:gd name="connsiteX3291" fmla="*/ 4547105 w 6187971"/>
                      <a:gd name="connsiteY3291" fmla="*/ 919098 h 5955635"/>
                      <a:gd name="connsiteX3292" fmla="*/ 4542600 w 6187971"/>
                      <a:gd name="connsiteY3292" fmla="*/ 920061 h 5955635"/>
                      <a:gd name="connsiteX3293" fmla="*/ 4548067 w 6187971"/>
                      <a:gd name="connsiteY3293" fmla="*/ 923603 h 5955635"/>
                      <a:gd name="connsiteX3294" fmla="*/ 4533593 w 6187971"/>
                      <a:gd name="connsiteY3294" fmla="*/ 921985 h 5955635"/>
                      <a:gd name="connsiteX3295" fmla="*/ 4558999 w 6187971"/>
                      <a:gd name="connsiteY3295" fmla="*/ 930686 h 5955635"/>
                      <a:gd name="connsiteX3296" fmla="*/ 4565428 w 6187971"/>
                      <a:gd name="connsiteY3296" fmla="*/ 938732 h 5955635"/>
                      <a:gd name="connsiteX3297" fmla="*/ 4570895 w 6187971"/>
                      <a:gd name="connsiteY3297" fmla="*/ 942274 h 5955635"/>
                      <a:gd name="connsiteX3298" fmla="*/ 4574437 w 6187971"/>
                      <a:gd name="connsiteY3298" fmla="*/ 936808 h 5955635"/>
                      <a:gd name="connsiteX3299" fmla="*/ 4607235 w 6187971"/>
                      <a:gd name="connsiteY3299" fmla="*/ 958058 h 5955635"/>
                      <a:gd name="connsiteX3300" fmla="*/ 4612701 w 6187971"/>
                      <a:gd name="connsiteY3300" fmla="*/ 961599 h 5955635"/>
                      <a:gd name="connsiteX3301" fmla="*/ 4617205 w 6187971"/>
                      <a:gd name="connsiteY3301" fmla="*/ 960637 h 5955635"/>
                      <a:gd name="connsiteX3302" fmla="*/ 4721066 w 6187971"/>
                      <a:gd name="connsiteY3302" fmla="*/ 1027932 h 5955635"/>
                      <a:gd name="connsiteX3303" fmla="*/ 4728457 w 6187971"/>
                      <a:gd name="connsiteY3303" fmla="*/ 1040481 h 5955635"/>
                      <a:gd name="connsiteX3304" fmla="*/ 4738427 w 6187971"/>
                      <a:gd name="connsiteY3304" fmla="*/ 1043060 h 5955635"/>
                      <a:gd name="connsiteX3305" fmla="*/ 4817842 w 6187971"/>
                      <a:gd name="connsiteY3305" fmla="*/ 1106158 h 5955635"/>
                      <a:gd name="connsiteX3306" fmla="*/ 4898221 w 6187971"/>
                      <a:gd name="connsiteY3306" fmla="*/ 1173759 h 5955635"/>
                      <a:gd name="connsiteX3307" fmla="*/ 4905611 w 6187971"/>
                      <a:gd name="connsiteY3307" fmla="*/ 1186309 h 5955635"/>
                      <a:gd name="connsiteX3308" fmla="*/ 4909153 w 6187971"/>
                      <a:gd name="connsiteY3308" fmla="*/ 1180842 h 5955635"/>
                      <a:gd name="connsiteX3309" fmla="*/ 4951267 w 6187971"/>
                      <a:gd name="connsiteY3309" fmla="*/ 1223651 h 5955635"/>
                      <a:gd name="connsiteX3310" fmla="*/ 4980523 w 6187971"/>
                      <a:gd name="connsiteY3310" fmla="*/ 1250367 h 5955635"/>
                      <a:gd name="connsiteX3311" fmla="*/ 5028102 w 6187971"/>
                      <a:gd name="connsiteY3311" fmla="*/ 1296718 h 5955635"/>
                      <a:gd name="connsiteX3312" fmla="*/ 5088540 w 6187971"/>
                      <a:gd name="connsiteY3312" fmla="*/ 1359160 h 5955635"/>
                      <a:gd name="connsiteX3313" fmla="*/ 5090465 w 6187971"/>
                      <a:gd name="connsiteY3313" fmla="*/ 1368168 h 5955635"/>
                      <a:gd name="connsiteX3314" fmla="*/ 5152826 w 6187971"/>
                      <a:gd name="connsiteY3314" fmla="*/ 1439619 h 5955635"/>
                      <a:gd name="connsiteX3315" fmla="*/ 5163758 w 6187971"/>
                      <a:gd name="connsiteY3315" fmla="*/ 1446702 h 5955635"/>
                      <a:gd name="connsiteX3316" fmla="*/ 5190435 w 6187971"/>
                      <a:gd name="connsiteY3316" fmla="*/ 1483389 h 5955635"/>
                      <a:gd name="connsiteX3317" fmla="*/ 5213263 w 6187971"/>
                      <a:gd name="connsiteY3317" fmla="*/ 1502060 h 5955635"/>
                      <a:gd name="connsiteX3318" fmla="*/ 5270466 w 6187971"/>
                      <a:gd name="connsiteY3318" fmla="*/ 1593451 h 5955635"/>
                      <a:gd name="connsiteX3319" fmla="*/ 5352421 w 6187971"/>
                      <a:gd name="connsiteY3319" fmla="*/ 1712521 h 5955635"/>
                      <a:gd name="connsiteX3320" fmla="*/ 5378135 w 6187971"/>
                      <a:gd name="connsiteY3320" fmla="*/ 1744704 h 5955635"/>
                      <a:gd name="connsiteX3321" fmla="*/ 5372669 w 6187971"/>
                      <a:gd name="connsiteY3321" fmla="*/ 1741162 h 5955635"/>
                      <a:gd name="connsiteX3322" fmla="*/ 5401270 w 6187971"/>
                      <a:gd name="connsiteY3322" fmla="*/ 1786858 h 5955635"/>
                      <a:gd name="connsiteX3323" fmla="*/ 5404157 w 6187971"/>
                      <a:gd name="connsiteY3323" fmla="*/ 1800370 h 5955635"/>
                      <a:gd name="connsiteX3324" fmla="*/ 5479989 w 6187971"/>
                      <a:gd name="connsiteY3324" fmla="*/ 1934877 h 5955635"/>
                      <a:gd name="connsiteX3325" fmla="*/ 5475486 w 6187971"/>
                      <a:gd name="connsiteY3325" fmla="*/ 1935839 h 5955635"/>
                      <a:gd name="connsiteX3326" fmla="*/ 5476448 w 6187971"/>
                      <a:gd name="connsiteY3326" fmla="*/ 1940343 h 5955635"/>
                      <a:gd name="connsiteX3327" fmla="*/ 5481913 w 6187971"/>
                      <a:gd name="connsiteY3327" fmla="*/ 1943885 h 5955635"/>
                      <a:gd name="connsiteX3328" fmla="*/ 5506012 w 6187971"/>
                      <a:gd name="connsiteY3328" fmla="*/ 1990543 h 5955635"/>
                      <a:gd name="connsiteX3329" fmla="*/ 5506974 w 6187971"/>
                      <a:gd name="connsiteY3329" fmla="*/ 1995046 h 5955635"/>
                      <a:gd name="connsiteX3330" fmla="*/ 5507936 w 6187971"/>
                      <a:gd name="connsiteY3330" fmla="*/ 1999551 h 5955635"/>
                      <a:gd name="connsiteX3331" fmla="*/ 5512440 w 6187971"/>
                      <a:gd name="connsiteY3331" fmla="*/ 1998588 h 5955635"/>
                      <a:gd name="connsiteX3332" fmla="*/ 5511478 w 6187971"/>
                      <a:gd name="connsiteY3332" fmla="*/ 1994084 h 5955635"/>
                      <a:gd name="connsiteX3333" fmla="*/ 5519831 w 6187971"/>
                      <a:gd name="connsiteY3333" fmla="*/ 2011138 h 5955635"/>
                      <a:gd name="connsiteX3334" fmla="*/ 5528839 w 6187971"/>
                      <a:gd name="connsiteY3334" fmla="*/ 2009213 h 5955635"/>
                      <a:gd name="connsiteX3335" fmla="*/ 5521448 w 6187971"/>
                      <a:gd name="connsiteY3335" fmla="*/ 1996664 h 5955635"/>
                      <a:gd name="connsiteX3336" fmla="*/ 5525952 w 6187971"/>
                      <a:gd name="connsiteY3336" fmla="*/ 1995701 h 5955635"/>
                      <a:gd name="connsiteX3337" fmla="*/ 5500238 w 6187971"/>
                      <a:gd name="connsiteY3337" fmla="*/ 1963519 h 5955635"/>
                      <a:gd name="connsiteX3338" fmla="*/ 5498313 w 6187971"/>
                      <a:gd name="connsiteY3338" fmla="*/ 1954510 h 5955635"/>
                      <a:gd name="connsiteX3339" fmla="*/ 5497351 w 6187971"/>
                      <a:gd name="connsiteY3339" fmla="*/ 1950007 h 5955635"/>
                      <a:gd name="connsiteX3340" fmla="*/ 5496389 w 6187971"/>
                      <a:gd name="connsiteY3340" fmla="*/ 1945502 h 5955635"/>
                      <a:gd name="connsiteX3341" fmla="*/ 5491884 w 6187971"/>
                      <a:gd name="connsiteY3341" fmla="*/ 1946465 h 5955635"/>
                      <a:gd name="connsiteX3342" fmla="*/ 5489960 w 6187971"/>
                      <a:gd name="connsiteY3342" fmla="*/ 1937456 h 5955635"/>
                      <a:gd name="connsiteX3343" fmla="*/ 5499931 w 6187971"/>
                      <a:gd name="connsiteY3343" fmla="*/ 1940036 h 5955635"/>
                      <a:gd name="connsiteX3344" fmla="*/ 5492540 w 6187971"/>
                      <a:gd name="connsiteY3344" fmla="*/ 1927486 h 5955635"/>
                      <a:gd name="connsiteX3345" fmla="*/ 5491577 w 6187971"/>
                      <a:gd name="connsiteY3345" fmla="*/ 1922981 h 5955635"/>
                      <a:gd name="connsiteX3346" fmla="*/ 5490615 w 6187971"/>
                      <a:gd name="connsiteY3346" fmla="*/ 1918478 h 5955635"/>
                      <a:gd name="connsiteX3347" fmla="*/ 5489653 w 6187971"/>
                      <a:gd name="connsiteY3347" fmla="*/ 1913974 h 5955635"/>
                      <a:gd name="connsiteX3348" fmla="*/ 5481299 w 6187971"/>
                      <a:gd name="connsiteY3348" fmla="*/ 1896920 h 5955635"/>
                      <a:gd name="connsiteX3349" fmla="*/ 5475833 w 6187971"/>
                      <a:gd name="connsiteY3349" fmla="*/ 1893379 h 5955635"/>
                      <a:gd name="connsiteX3350" fmla="*/ 5474871 w 6187971"/>
                      <a:gd name="connsiteY3350" fmla="*/ 1888874 h 5955635"/>
                      <a:gd name="connsiteX3351" fmla="*/ 5475833 w 6187971"/>
                      <a:gd name="connsiteY3351" fmla="*/ 1893379 h 5955635"/>
                      <a:gd name="connsiteX3352" fmla="*/ 5452699 w 6187971"/>
                      <a:gd name="connsiteY3352" fmla="*/ 1851225 h 5955635"/>
                      <a:gd name="connsiteX3353" fmla="*/ 5450774 w 6187971"/>
                      <a:gd name="connsiteY3353" fmla="*/ 1842216 h 5955635"/>
                      <a:gd name="connsiteX3354" fmla="*/ 5446270 w 6187971"/>
                      <a:gd name="connsiteY3354" fmla="*/ 1843178 h 5955635"/>
                      <a:gd name="connsiteX3355" fmla="*/ 5424098 w 6187971"/>
                      <a:gd name="connsiteY3355" fmla="*/ 1805529 h 5955635"/>
                      <a:gd name="connsiteX3356" fmla="*/ 5419593 w 6187971"/>
                      <a:gd name="connsiteY3356" fmla="*/ 1806491 h 5955635"/>
                      <a:gd name="connsiteX3357" fmla="*/ 5418631 w 6187971"/>
                      <a:gd name="connsiteY3357" fmla="*/ 1801987 h 5955635"/>
                      <a:gd name="connsiteX3358" fmla="*/ 5423135 w 6187971"/>
                      <a:gd name="connsiteY3358" fmla="*/ 1801025 h 5955635"/>
                      <a:gd name="connsiteX3359" fmla="*/ 5422173 w 6187971"/>
                      <a:gd name="connsiteY3359" fmla="*/ 1796521 h 5955635"/>
                      <a:gd name="connsiteX3360" fmla="*/ 5416707 w 6187971"/>
                      <a:gd name="connsiteY3360" fmla="*/ 1792979 h 5955635"/>
                      <a:gd name="connsiteX3361" fmla="*/ 5349226 w 6187971"/>
                      <a:gd name="connsiteY3361" fmla="*/ 1675527 h 5955635"/>
                      <a:gd name="connsiteX3362" fmla="*/ 5332520 w 6187971"/>
                      <a:gd name="connsiteY3362" fmla="*/ 1641419 h 5955635"/>
                      <a:gd name="connsiteX3363" fmla="*/ 5314197 w 6187971"/>
                      <a:gd name="connsiteY3363" fmla="*/ 1621785 h 5955635"/>
                      <a:gd name="connsiteX3364" fmla="*/ 5288482 w 6187971"/>
                      <a:gd name="connsiteY3364" fmla="*/ 1589602 h 5955635"/>
                      <a:gd name="connsiteX3365" fmla="*/ 5106557 w 6187971"/>
                      <a:gd name="connsiteY3365" fmla="*/ 1355311 h 5955635"/>
                      <a:gd name="connsiteX3366" fmla="*/ 5109135 w 6187971"/>
                      <a:gd name="connsiteY3366" fmla="*/ 1345340 h 5955635"/>
                      <a:gd name="connsiteX3367" fmla="*/ 5110098 w 6187971"/>
                      <a:gd name="connsiteY3367" fmla="*/ 1349844 h 5955635"/>
                      <a:gd name="connsiteX3368" fmla="*/ 5114602 w 6187971"/>
                      <a:gd name="connsiteY3368" fmla="*/ 1348882 h 5955635"/>
                      <a:gd name="connsiteX3369" fmla="*/ 5108173 w 6187971"/>
                      <a:gd name="connsiteY3369" fmla="*/ 1340837 h 5955635"/>
                      <a:gd name="connsiteX3370" fmla="*/ 5105286 w 6187971"/>
                      <a:gd name="connsiteY3370" fmla="*/ 1327325 h 5955635"/>
                      <a:gd name="connsiteX3371" fmla="*/ 5084383 w 6187971"/>
                      <a:gd name="connsiteY3371" fmla="*/ 1317661 h 5955635"/>
                      <a:gd name="connsiteX3372" fmla="*/ 5083421 w 6187971"/>
                      <a:gd name="connsiteY3372" fmla="*/ 1313158 h 5955635"/>
                      <a:gd name="connsiteX3373" fmla="*/ 5077955 w 6187971"/>
                      <a:gd name="connsiteY3373" fmla="*/ 1309615 h 5955635"/>
                      <a:gd name="connsiteX3374" fmla="*/ 5076993 w 6187971"/>
                      <a:gd name="connsiteY3374" fmla="*/ 1305112 h 5955635"/>
                      <a:gd name="connsiteX3375" fmla="*/ 5072489 w 6187971"/>
                      <a:gd name="connsiteY3375" fmla="*/ 1306074 h 5955635"/>
                      <a:gd name="connsiteX3376" fmla="*/ 5066060 w 6187971"/>
                      <a:gd name="connsiteY3376" fmla="*/ 1298028 h 5955635"/>
                      <a:gd name="connsiteX3377" fmla="*/ 5052241 w 6187971"/>
                      <a:gd name="connsiteY3377" fmla="*/ 1277432 h 5955635"/>
                      <a:gd name="connsiteX3378" fmla="*/ 5056745 w 6187971"/>
                      <a:gd name="connsiteY3378" fmla="*/ 1276470 h 5955635"/>
                      <a:gd name="connsiteX3379" fmla="*/ 5062211 w 6187971"/>
                      <a:gd name="connsiteY3379" fmla="*/ 1280011 h 5955635"/>
                      <a:gd name="connsiteX3380" fmla="*/ 5055783 w 6187971"/>
                      <a:gd name="connsiteY3380" fmla="*/ 1271966 h 5955635"/>
                      <a:gd name="connsiteX3381" fmla="*/ 5050316 w 6187971"/>
                      <a:gd name="connsiteY3381" fmla="*/ 1268424 h 5955635"/>
                      <a:gd name="connsiteX3382" fmla="*/ 5032955 w 6187971"/>
                      <a:gd name="connsiteY3382" fmla="*/ 1253295 h 5955635"/>
                      <a:gd name="connsiteX3383" fmla="*/ 5031993 w 6187971"/>
                      <a:gd name="connsiteY3383" fmla="*/ 1248791 h 5955635"/>
                      <a:gd name="connsiteX3384" fmla="*/ 5025564 w 6187971"/>
                      <a:gd name="connsiteY3384" fmla="*/ 1240744 h 5955635"/>
                      <a:gd name="connsiteX3385" fmla="*/ 5021059 w 6187971"/>
                      <a:gd name="connsiteY3385" fmla="*/ 1241707 h 5955635"/>
                      <a:gd name="connsiteX3386" fmla="*/ 5022022 w 6187971"/>
                      <a:gd name="connsiteY3386" fmla="*/ 1246211 h 5955635"/>
                      <a:gd name="connsiteX3387" fmla="*/ 5014631 w 6187971"/>
                      <a:gd name="connsiteY3387" fmla="*/ 1233661 h 5955635"/>
                      <a:gd name="connsiteX3388" fmla="*/ 5005623 w 6187971"/>
                      <a:gd name="connsiteY3388" fmla="*/ 1235586 h 5955635"/>
                      <a:gd name="connsiteX3389" fmla="*/ 5003698 w 6187971"/>
                      <a:gd name="connsiteY3389" fmla="*/ 1226578 h 5955635"/>
                      <a:gd name="connsiteX3390" fmla="*/ 4998232 w 6187971"/>
                      <a:gd name="connsiteY3390" fmla="*/ 1223036 h 5955635"/>
                      <a:gd name="connsiteX3391" fmla="*/ 4997269 w 6187971"/>
                      <a:gd name="connsiteY3391" fmla="*/ 1218532 h 5955635"/>
                      <a:gd name="connsiteX3392" fmla="*/ 4992766 w 6187971"/>
                      <a:gd name="connsiteY3392" fmla="*/ 1219494 h 5955635"/>
                      <a:gd name="connsiteX3393" fmla="*/ 4993728 w 6187971"/>
                      <a:gd name="connsiteY3393" fmla="*/ 1223998 h 5955635"/>
                      <a:gd name="connsiteX3394" fmla="*/ 4947111 w 6187971"/>
                      <a:gd name="connsiteY3394" fmla="*/ 1182152 h 5955635"/>
                      <a:gd name="connsiteX3395" fmla="*/ 4940682 w 6187971"/>
                      <a:gd name="connsiteY3395" fmla="*/ 1174106 h 5955635"/>
                      <a:gd name="connsiteX3396" fmla="*/ 4930712 w 6187971"/>
                      <a:gd name="connsiteY3396" fmla="*/ 1171526 h 5955635"/>
                      <a:gd name="connsiteX3397" fmla="*/ 4931467 w 6187971"/>
                      <a:gd name="connsiteY3397" fmla="*/ 1175063 h 5955635"/>
                      <a:gd name="connsiteX3398" fmla="*/ 4916930 w 6187971"/>
                      <a:gd name="connsiteY3398" fmla="*/ 1163507 h 5955635"/>
                      <a:gd name="connsiteX3399" fmla="*/ 4867695 w 6187971"/>
                      <a:gd name="connsiteY3399" fmla="*/ 1119055 h 5955635"/>
                      <a:gd name="connsiteX3400" fmla="*/ 4842287 w 6187971"/>
                      <a:gd name="connsiteY3400" fmla="*/ 1110354 h 5955635"/>
                      <a:gd name="connsiteX3401" fmla="*/ 4839401 w 6187971"/>
                      <a:gd name="connsiteY3401" fmla="*/ 1096842 h 5955635"/>
                      <a:gd name="connsiteX3402" fmla="*/ 4811106 w 6187971"/>
                      <a:gd name="connsiteY3402" fmla="*/ 1074629 h 5955635"/>
                      <a:gd name="connsiteX3403" fmla="*/ 4791166 w 6187971"/>
                      <a:gd name="connsiteY3403" fmla="*/ 1069470 h 5955635"/>
                      <a:gd name="connsiteX3404" fmla="*/ 4772842 w 6187971"/>
                      <a:gd name="connsiteY3404" fmla="*/ 1049837 h 5955635"/>
                      <a:gd name="connsiteX3405" fmla="*/ 4777346 w 6187971"/>
                      <a:gd name="connsiteY3405" fmla="*/ 1048874 h 5955635"/>
                      <a:gd name="connsiteX3406" fmla="*/ 4787317 w 6187971"/>
                      <a:gd name="connsiteY3406" fmla="*/ 1051454 h 5955635"/>
                      <a:gd name="connsiteX3407" fmla="*/ 4780888 w 6187971"/>
                      <a:gd name="connsiteY3407" fmla="*/ 1043408 h 5955635"/>
                      <a:gd name="connsiteX3408" fmla="*/ 4775422 w 6187971"/>
                      <a:gd name="connsiteY3408" fmla="*/ 1039866 h 5955635"/>
                      <a:gd name="connsiteX3409" fmla="*/ 4790858 w 6187971"/>
                      <a:gd name="connsiteY3409" fmla="*/ 1045987 h 5955635"/>
                      <a:gd name="connsiteX3410" fmla="*/ 4768993 w 6187971"/>
                      <a:gd name="connsiteY3410" fmla="*/ 1031821 h 5955635"/>
                      <a:gd name="connsiteX3411" fmla="*/ 4763527 w 6187971"/>
                      <a:gd name="connsiteY3411" fmla="*/ 1028279 h 5955635"/>
                      <a:gd name="connsiteX3412" fmla="*/ 4748090 w 6187971"/>
                      <a:gd name="connsiteY3412" fmla="*/ 1022158 h 5955635"/>
                      <a:gd name="connsiteX3413" fmla="*/ 4754519 w 6187971"/>
                      <a:gd name="connsiteY3413" fmla="*/ 1030204 h 5955635"/>
                      <a:gd name="connsiteX3414" fmla="*/ 4755481 w 6187971"/>
                      <a:gd name="connsiteY3414" fmla="*/ 1034708 h 5955635"/>
                      <a:gd name="connsiteX3415" fmla="*/ 4739082 w 6187971"/>
                      <a:gd name="connsiteY3415" fmla="*/ 1024083 h 5955635"/>
                      <a:gd name="connsiteX3416" fmla="*/ 4747435 w 6187971"/>
                      <a:gd name="connsiteY3416" fmla="*/ 1041136 h 5955635"/>
                      <a:gd name="connsiteX3417" fmla="*/ 4722683 w 6187971"/>
                      <a:gd name="connsiteY3417" fmla="*/ 1013457 h 5955635"/>
                      <a:gd name="connsiteX3418" fmla="*/ 4728150 w 6187971"/>
                      <a:gd name="connsiteY3418" fmla="*/ 1016998 h 5955635"/>
                      <a:gd name="connsiteX3419" fmla="*/ 4737157 w 6187971"/>
                      <a:gd name="connsiteY3419" fmla="*/ 1015074 h 5955635"/>
                      <a:gd name="connsiteX3420" fmla="*/ 4726225 w 6187971"/>
                      <a:gd name="connsiteY3420" fmla="*/ 1007991 h 5955635"/>
                      <a:gd name="connsiteX3421" fmla="*/ 4725263 w 6187971"/>
                      <a:gd name="connsiteY3421" fmla="*/ 1003486 h 5955635"/>
                      <a:gd name="connsiteX3422" fmla="*/ 4724301 w 6187971"/>
                      <a:gd name="connsiteY3422" fmla="*/ 998982 h 5955635"/>
                      <a:gd name="connsiteX3423" fmla="*/ 4728804 w 6187971"/>
                      <a:gd name="connsiteY3423" fmla="*/ 998020 h 5955635"/>
                      <a:gd name="connsiteX3424" fmla="*/ 4718834 w 6187971"/>
                      <a:gd name="connsiteY3424" fmla="*/ 995441 h 5955635"/>
                      <a:gd name="connsiteX3425" fmla="*/ 4713367 w 6187971"/>
                      <a:gd name="connsiteY3425" fmla="*/ 991899 h 5955635"/>
                      <a:gd name="connsiteX3426" fmla="*/ 4700511 w 6187971"/>
                      <a:gd name="connsiteY3426" fmla="*/ 975807 h 5955635"/>
                      <a:gd name="connsiteX3427" fmla="*/ 4705976 w 6187971"/>
                      <a:gd name="connsiteY3427" fmla="*/ 979349 h 5955635"/>
                      <a:gd name="connsiteX3428" fmla="*/ 4715947 w 6187971"/>
                      <a:gd name="connsiteY3428" fmla="*/ 981929 h 5955635"/>
                      <a:gd name="connsiteX3429" fmla="*/ 4704052 w 6187971"/>
                      <a:gd name="connsiteY3429" fmla="*/ 970341 h 5955635"/>
                      <a:gd name="connsiteX3430" fmla="*/ 4698586 w 6187971"/>
                      <a:gd name="connsiteY3430" fmla="*/ 966799 h 5955635"/>
                      <a:gd name="connsiteX3431" fmla="*/ 4693119 w 6187971"/>
                      <a:gd name="connsiteY3431" fmla="*/ 963257 h 5955635"/>
                      <a:gd name="connsiteX3432" fmla="*/ 4684112 w 6187971"/>
                      <a:gd name="connsiteY3432" fmla="*/ 965182 h 5955635"/>
                      <a:gd name="connsiteX3433" fmla="*/ 4690540 w 6187971"/>
                      <a:gd name="connsiteY3433" fmla="*/ 973228 h 5955635"/>
                      <a:gd name="connsiteX3434" fmla="*/ 4695044 w 6187971"/>
                      <a:gd name="connsiteY3434" fmla="*/ 972266 h 5955635"/>
                      <a:gd name="connsiteX3435" fmla="*/ 4700511 w 6187971"/>
                      <a:gd name="connsiteY3435" fmla="*/ 975807 h 5955635"/>
                      <a:gd name="connsiteX3436" fmla="*/ 4708863 w 6187971"/>
                      <a:gd name="connsiteY3436" fmla="*/ 992861 h 5955635"/>
                      <a:gd name="connsiteX3437" fmla="*/ 4703397 w 6187971"/>
                      <a:gd name="connsiteY3437" fmla="*/ 989319 h 5955635"/>
                      <a:gd name="connsiteX3438" fmla="*/ 4704360 w 6187971"/>
                      <a:gd name="connsiteY3438" fmla="*/ 993823 h 5955635"/>
                      <a:gd name="connsiteX3439" fmla="*/ 4705322 w 6187971"/>
                      <a:gd name="connsiteY3439" fmla="*/ 998327 h 5955635"/>
                      <a:gd name="connsiteX3440" fmla="*/ 4709825 w 6187971"/>
                      <a:gd name="connsiteY3440" fmla="*/ 997365 h 5955635"/>
                      <a:gd name="connsiteX3441" fmla="*/ 4715292 w 6187971"/>
                      <a:gd name="connsiteY3441" fmla="*/ 1000907 h 5955635"/>
                      <a:gd name="connsiteX3442" fmla="*/ 4710787 w 6187971"/>
                      <a:gd name="connsiteY3442" fmla="*/ 1001869 h 5955635"/>
                      <a:gd name="connsiteX3443" fmla="*/ 4716254 w 6187971"/>
                      <a:gd name="connsiteY3443" fmla="*/ 1005411 h 5955635"/>
                      <a:gd name="connsiteX3444" fmla="*/ 4717216 w 6187971"/>
                      <a:gd name="connsiteY3444" fmla="*/ 1009915 h 5955635"/>
                      <a:gd name="connsiteX3445" fmla="*/ 4678952 w 6187971"/>
                      <a:gd name="connsiteY3445" fmla="*/ 985123 h 5955635"/>
                      <a:gd name="connsiteX3446" fmla="*/ 4683456 w 6187971"/>
                      <a:gd name="connsiteY3446" fmla="*/ 984160 h 5955635"/>
                      <a:gd name="connsiteX3447" fmla="*/ 4687961 w 6187971"/>
                      <a:gd name="connsiteY3447" fmla="*/ 983198 h 5955635"/>
                      <a:gd name="connsiteX3448" fmla="*/ 4682494 w 6187971"/>
                      <a:gd name="connsiteY3448" fmla="*/ 979656 h 5955635"/>
                      <a:gd name="connsiteX3449" fmla="*/ 4677990 w 6187971"/>
                      <a:gd name="connsiteY3449" fmla="*/ 980618 h 5955635"/>
                      <a:gd name="connsiteX3450" fmla="*/ 4672523 w 6187971"/>
                      <a:gd name="connsiteY3450" fmla="*/ 977077 h 5955635"/>
                      <a:gd name="connsiteX3451" fmla="*/ 4659666 w 6187971"/>
                      <a:gd name="connsiteY3451" fmla="*/ 960985 h 5955635"/>
                      <a:gd name="connsiteX3452" fmla="*/ 4658704 w 6187971"/>
                      <a:gd name="connsiteY3452" fmla="*/ 956481 h 5955635"/>
                      <a:gd name="connsiteX3453" fmla="*/ 4653237 w 6187971"/>
                      <a:gd name="connsiteY3453" fmla="*/ 952939 h 5955635"/>
                      <a:gd name="connsiteX3454" fmla="*/ 4648733 w 6187971"/>
                      <a:gd name="connsiteY3454" fmla="*/ 953901 h 5955635"/>
                      <a:gd name="connsiteX3455" fmla="*/ 4649695 w 6187971"/>
                      <a:gd name="connsiteY3455" fmla="*/ 958406 h 5955635"/>
                      <a:gd name="connsiteX3456" fmla="*/ 4626869 w 6187971"/>
                      <a:gd name="connsiteY3456" fmla="*/ 939735 h 5955635"/>
                      <a:gd name="connsiteX3457" fmla="*/ 4621402 w 6187971"/>
                      <a:gd name="connsiteY3457" fmla="*/ 936193 h 5955635"/>
                      <a:gd name="connsiteX3458" fmla="*/ 4616898 w 6187971"/>
                      <a:gd name="connsiteY3458" fmla="*/ 937155 h 5955635"/>
                      <a:gd name="connsiteX3459" fmla="*/ 4617860 w 6187971"/>
                      <a:gd name="connsiteY3459" fmla="*/ 941660 h 5955635"/>
                      <a:gd name="connsiteX3460" fmla="*/ 4597919 w 6187971"/>
                      <a:gd name="connsiteY3460" fmla="*/ 936500 h 5955635"/>
                      <a:gd name="connsiteX3461" fmla="*/ 4529437 w 6187971"/>
                      <a:gd name="connsiteY3461" fmla="*/ 880487 h 5955635"/>
                      <a:gd name="connsiteX3462" fmla="*/ 4525895 w 6187971"/>
                      <a:gd name="connsiteY3462" fmla="*/ 885952 h 5955635"/>
                      <a:gd name="connsiteX3463" fmla="*/ 4524932 w 6187971"/>
                      <a:gd name="connsiteY3463" fmla="*/ 881449 h 5955635"/>
                      <a:gd name="connsiteX3464" fmla="*/ 4519466 w 6187971"/>
                      <a:gd name="connsiteY3464" fmla="*/ 877907 h 5955635"/>
                      <a:gd name="connsiteX3465" fmla="*/ 4520428 w 6187971"/>
                      <a:gd name="connsiteY3465" fmla="*/ 882411 h 5955635"/>
                      <a:gd name="connsiteX3466" fmla="*/ 4484744 w 6187971"/>
                      <a:gd name="connsiteY3466" fmla="*/ 847649 h 5955635"/>
                      <a:gd name="connsiteX3467" fmla="*/ 4476697 w 6187971"/>
                      <a:gd name="connsiteY3467" fmla="*/ 854077 h 5955635"/>
                      <a:gd name="connsiteX3468" fmla="*/ 4470269 w 6187971"/>
                      <a:gd name="connsiteY3468" fmla="*/ 846031 h 5955635"/>
                      <a:gd name="connsiteX3469" fmla="*/ 4459336 w 6187971"/>
                      <a:gd name="connsiteY3469" fmla="*/ 838948 h 5955635"/>
                      <a:gd name="connsiteX3470" fmla="*/ 4463840 w 6187971"/>
                      <a:gd name="connsiteY3470" fmla="*/ 837986 h 5955635"/>
                      <a:gd name="connsiteX3471" fmla="*/ 4462878 w 6187971"/>
                      <a:gd name="connsiteY3471" fmla="*/ 833481 h 5955635"/>
                      <a:gd name="connsiteX3472" fmla="*/ 4452907 w 6187971"/>
                      <a:gd name="connsiteY3472" fmla="*/ 830902 h 5955635"/>
                      <a:gd name="connsiteX3473" fmla="*/ 4448404 w 6187971"/>
                      <a:gd name="connsiteY3473" fmla="*/ 831864 h 5955635"/>
                      <a:gd name="connsiteX3474" fmla="*/ 4411102 w 6187971"/>
                      <a:gd name="connsiteY3474" fmla="*/ 811576 h 5955635"/>
                      <a:gd name="connsiteX3475" fmla="*/ 4422996 w 6187971"/>
                      <a:gd name="connsiteY3475" fmla="*/ 823163 h 5955635"/>
                      <a:gd name="connsiteX3476" fmla="*/ 4442937 w 6187971"/>
                      <a:gd name="connsiteY3476" fmla="*/ 828322 h 5955635"/>
                      <a:gd name="connsiteX3477" fmla="*/ 4437470 w 6187971"/>
                      <a:gd name="connsiteY3477" fmla="*/ 824781 h 5955635"/>
                      <a:gd name="connsiteX3478" fmla="*/ 4432966 w 6187971"/>
                      <a:gd name="connsiteY3478" fmla="*/ 825743 h 5955635"/>
                      <a:gd name="connsiteX3479" fmla="*/ 4433928 w 6187971"/>
                      <a:gd name="connsiteY3479" fmla="*/ 830246 h 5955635"/>
                      <a:gd name="connsiteX3480" fmla="*/ 4439395 w 6187971"/>
                      <a:gd name="connsiteY3480" fmla="*/ 833789 h 5955635"/>
                      <a:gd name="connsiteX3481" fmla="*/ 4434891 w 6187971"/>
                      <a:gd name="connsiteY3481" fmla="*/ 834751 h 5955635"/>
                      <a:gd name="connsiteX3482" fmla="*/ 4429425 w 6187971"/>
                      <a:gd name="connsiteY3482" fmla="*/ 831209 h 5955635"/>
                      <a:gd name="connsiteX3483" fmla="*/ 4430387 w 6187971"/>
                      <a:gd name="connsiteY3483" fmla="*/ 835713 h 5955635"/>
                      <a:gd name="connsiteX3484" fmla="*/ 4435853 w 6187971"/>
                      <a:gd name="connsiteY3484" fmla="*/ 839255 h 5955635"/>
                      <a:gd name="connsiteX3485" fmla="*/ 4441320 w 6187971"/>
                      <a:gd name="connsiteY3485" fmla="*/ 842797 h 5955635"/>
                      <a:gd name="connsiteX3486" fmla="*/ 4431350 w 6187971"/>
                      <a:gd name="connsiteY3486" fmla="*/ 840217 h 5955635"/>
                      <a:gd name="connsiteX3487" fmla="*/ 4425883 w 6187971"/>
                      <a:gd name="connsiteY3487" fmla="*/ 836675 h 5955635"/>
                      <a:gd name="connsiteX3488" fmla="*/ 4420416 w 6187971"/>
                      <a:gd name="connsiteY3488" fmla="*/ 833133 h 5955635"/>
                      <a:gd name="connsiteX3489" fmla="*/ 4409484 w 6187971"/>
                      <a:gd name="connsiteY3489" fmla="*/ 826050 h 5955635"/>
                      <a:gd name="connsiteX3490" fmla="*/ 4411408 w 6187971"/>
                      <a:gd name="connsiteY3490" fmla="*/ 835058 h 5955635"/>
                      <a:gd name="connsiteX3491" fmla="*/ 4412371 w 6187971"/>
                      <a:gd name="connsiteY3491" fmla="*/ 839562 h 5955635"/>
                      <a:gd name="connsiteX3492" fmla="*/ 4389543 w 6187971"/>
                      <a:gd name="connsiteY3492" fmla="*/ 820892 h 5955635"/>
                      <a:gd name="connsiteX3493" fmla="*/ 4394047 w 6187971"/>
                      <a:gd name="connsiteY3493" fmla="*/ 819929 h 5955635"/>
                      <a:gd name="connsiteX3494" fmla="*/ 4393085 w 6187971"/>
                      <a:gd name="connsiteY3494" fmla="*/ 815425 h 5955635"/>
                      <a:gd name="connsiteX3495" fmla="*/ 4388581 w 6187971"/>
                      <a:gd name="connsiteY3495" fmla="*/ 816387 h 5955635"/>
                      <a:gd name="connsiteX3496" fmla="*/ 4384076 w 6187971"/>
                      <a:gd name="connsiteY3496" fmla="*/ 817349 h 5955635"/>
                      <a:gd name="connsiteX3497" fmla="*/ 4378611 w 6187971"/>
                      <a:gd name="connsiteY3497" fmla="*/ 813807 h 5955635"/>
                      <a:gd name="connsiteX3498" fmla="*/ 4362211 w 6187971"/>
                      <a:gd name="connsiteY3498" fmla="*/ 803182 h 5955635"/>
                      <a:gd name="connsiteX3499" fmla="*/ 4335187 w 6187971"/>
                      <a:gd name="connsiteY3499" fmla="*/ 808956 h 5955635"/>
                      <a:gd name="connsiteX3500" fmla="*/ 4360594 w 6187971"/>
                      <a:gd name="connsiteY3500" fmla="*/ 817656 h 5955635"/>
                      <a:gd name="connsiteX3501" fmla="*/ 4351586 w 6187971"/>
                      <a:gd name="connsiteY3501" fmla="*/ 819581 h 5955635"/>
                      <a:gd name="connsiteX3502" fmla="*/ 4352548 w 6187971"/>
                      <a:gd name="connsiteY3502" fmla="*/ 824085 h 5955635"/>
                      <a:gd name="connsiteX3503" fmla="*/ 4308817 w 6187971"/>
                      <a:gd name="connsiteY3503" fmla="*/ 795751 h 5955635"/>
                      <a:gd name="connsiteX3504" fmla="*/ 4266049 w 6187971"/>
                      <a:gd name="connsiteY3504" fmla="*/ 771921 h 5955635"/>
                      <a:gd name="connsiteX3505" fmla="*/ 4275057 w 6187971"/>
                      <a:gd name="connsiteY3505" fmla="*/ 769997 h 5955635"/>
                      <a:gd name="connsiteX3506" fmla="*/ 4253192 w 6187971"/>
                      <a:gd name="connsiteY3506" fmla="*/ 755830 h 5955635"/>
                      <a:gd name="connsiteX3507" fmla="*/ 4233250 w 6187971"/>
                      <a:gd name="connsiteY3507" fmla="*/ 750670 h 5955635"/>
                      <a:gd name="connsiteX3508" fmla="*/ 4224243 w 6187971"/>
                      <a:gd name="connsiteY3508" fmla="*/ 752594 h 5955635"/>
                      <a:gd name="connsiteX3509" fmla="*/ 4150601 w 6187971"/>
                      <a:gd name="connsiteY3509" fmla="*/ 716522 h 5955635"/>
                      <a:gd name="connsiteX3510" fmla="*/ 4135164 w 6187971"/>
                      <a:gd name="connsiteY3510" fmla="*/ 710400 h 5955635"/>
                      <a:gd name="connsiteX3511" fmla="*/ 4189520 w 6187971"/>
                      <a:gd name="connsiteY3511" fmla="*/ 722336 h 5955635"/>
                      <a:gd name="connsiteX3512" fmla="*/ 4188557 w 6187971"/>
                      <a:gd name="connsiteY3512" fmla="*/ 717832 h 5955635"/>
                      <a:gd name="connsiteX3513" fmla="*/ 4197566 w 6187971"/>
                      <a:gd name="connsiteY3513" fmla="*/ 715907 h 5955635"/>
                      <a:gd name="connsiteX3514" fmla="*/ 4134202 w 6187971"/>
                      <a:gd name="connsiteY3514" fmla="*/ 705897 h 5955635"/>
                      <a:gd name="connsiteX3515" fmla="*/ 4133240 w 6187971"/>
                      <a:gd name="connsiteY3515" fmla="*/ 701393 h 5955635"/>
                      <a:gd name="connsiteX3516" fmla="*/ 4137743 w 6187971"/>
                      <a:gd name="connsiteY3516" fmla="*/ 700431 h 5955635"/>
                      <a:gd name="connsiteX3517" fmla="*/ 4132277 w 6187971"/>
                      <a:gd name="connsiteY3517" fmla="*/ 696888 h 5955635"/>
                      <a:gd name="connsiteX3518" fmla="*/ 4111373 w 6187971"/>
                      <a:gd name="connsiteY3518" fmla="*/ 687226 h 5955635"/>
                      <a:gd name="connsiteX3519" fmla="*/ 4106870 w 6187971"/>
                      <a:gd name="connsiteY3519" fmla="*/ 688188 h 5955635"/>
                      <a:gd name="connsiteX3520" fmla="*/ 4101403 w 6187971"/>
                      <a:gd name="connsiteY3520" fmla="*/ 684647 h 5955635"/>
                      <a:gd name="connsiteX3521" fmla="*/ 4090471 w 6187971"/>
                      <a:gd name="connsiteY3521" fmla="*/ 677562 h 5955635"/>
                      <a:gd name="connsiteX3522" fmla="*/ 4089509 w 6187971"/>
                      <a:gd name="connsiteY3522" fmla="*/ 673058 h 5955635"/>
                      <a:gd name="connsiteX3523" fmla="*/ 4084042 w 6187971"/>
                      <a:gd name="connsiteY3523" fmla="*/ 669517 h 5955635"/>
                      <a:gd name="connsiteX3524" fmla="*/ 4080500 w 6187971"/>
                      <a:gd name="connsiteY3524" fmla="*/ 674983 h 5955635"/>
                      <a:gd name="connsiteX3525" fmla="*/ 4050589 w 6187971"/>
                      <a:gd name="connsiteY3525" fmla="*/ 667244 h 5955635"/>
                      <a:gd name="connsiteX3526" fmla="*/ 4055093 w 6187971"/>
                      <a:gd name="connsiteY3526" fmla="*/ 666282 h 5955635"/>
                      <a:gd name="connsiteX3527" fmla="*/ 4054131 w 6187971"/>
                      <a:gd name="connsiteY3527" fmla="*/ 661779 h 5955635"/>
                      <a:gd name="connsiteX3528" fmla="*/ 4049627 w 6187971"/>
                      <a:gd name="connsiteY3528" fmla="*/ 662741 h 5955635"/>
                      <a:gd name="connsiteX3529" fmla="*/ 4045123 w 6187971"/>
                      <a:gd name="connsiteY3529" fmla="*/ 663703 h 5955635"/>
                      <a:gd name="connsiteX3530" fmla="*/ 4030648 w 6187971"/>
                      <a:gd name="connsiteY3530" fmla="*/ 662086 h 5955635"/>
                      <a:gd name="connsiteX3531" fmla="*/ 4036115 w 6187971"/>
                      <a:gd name="connsiteY3531" fmla="*/ 665628 h 5955635"/>
                      <a:gd name="connsiteX3532" fmla="*/ 4080500 w 6187971"/>
                      <a:gd name="connsiteY3532" fmla="*/ 674983 h 5955635"/>
                      <a:gd name="connsiteX3533" fmla="*/ 4071492 w 6187971"/>
                      <a:gd name="connsiteY3533" fmla="*/ 676907 h 5955635"/>
                      <a:gd name="connsiteX3534" fmla="*/ 4072455 w 6187971"/>
                      <a:gd name="connsiteY3534" fmla="*/ 681412 h 5955635"/>
                      <a:gd name="connsiteX3535" fmla="*/ 4076958 w 6187971"/>
                      <a:gd name="connsiteY3535" fmla="*/ 680449 h 5955635"/>
                      <a:gd name="connsiteX3536" fmla="*/ 4082425 w 6187971"/>
                      <a:gd name="connsiteY3536" fmla="*/ 683991 h 5955635"/>
                      <a:gd name="connsiteX3537" fmla="*/ 4086929 w 6187971"/>
                      <a:gd name="connsiteY3537" fmla="*/ 683029 h 5955635"/>
                      <a:gd name="connsiteX3538" fmla="*/ 4083387 w 6187971"/>
                      <a:gd name="connsiteY3538" fmla="*/ 688496 h 5955635"/>
                      <a:gd name="connsiteX3539" fmla="*/ 4053476 w 6187971"/>
                      <a:gd name="connsiteY3539" fmla="*/ 680756 h 5955635"/>
                      <a:gd name="connsiteX3540" fmla="*/ 3998561 w 6187971"/>
                      <a:gd name="connsiteY3540" fmla="*/ 660699 h 5955635"/>
                      <a:gd name="connsiteX3541" fmla="*/ 3993680 w 6187971"/>
                      <a:gd name="connsiteY3541" fmla="*/ 659158 h 5955635"/>
                      <a:gd name="connsiteX3542" fmla="*/ 3795199 w 6187971"/>
                      <a:gd name="connsiteY3542" fmla="*/ 553069 h 5955635"/>
                      <a:gd name="connsiteX3543" fmla="*/ 3610375 w 6187971"/>
                      <a:gd name="connsiteY3543" fmla="*/ 502608 h 5955635"/>
                      <a:gd name="connsiteX3544" fmla="*/ 3188329 w 6187971"/>
                      <a:gd name="connsiteY3544" fmla="*/ 467631 h 5955635"/>
                      <a:gd name="connsiteX3545" fmla="*/ 2059975 w 6187971"/>
                      <a:gd name="connsiteY3545" fmla="*/ 659812 h 5955635"/>
                      <a:gd name="connsiteX3546" fmla="*/ 1819343 w 6187971"/>
                      <a:gd name="connsiteY3546" fmla="*/ 787483 h 5955635"/>
                      <a:gd name="connsiteX3547" fmla="*/ 1454955 w 6187971"/>
                      <a:gd name="connsiteY3547" fmla="*/ 1031541 h 5955635"/>
                      <a:gd name="connsiteX3548" fmla="*/ 1413812 w 6187971"/>
                      <a:gd name="connsiteY3548" fmla="*/ 1040331 h 5955635"/>
                      <a:gd name="connsiteX3549" fmla="*/ 1408084 w 6187971"/>
                      <a:gd name="connsiteY3549" fmla="*/ 1030679 h 5955635"/>
                      <a:gd name="connsiteX3550" fmla="*/ 1408033 w 6187971"/>
                      <a:gd name="connsiteY3550" fmla="*/ 1028519 h 5955635"/>
                      <a:gd name="connsiteX3551" fmla="*/ 1412039 w 6187971"/>
                      <a:gd name="connsiteY3551" fmla="*/ 1024844 h 5955635"/>
                      <a:gd name="connsiteX3552" fmla="*/ 1971913 w 6187971"/>
                      <a:gd name="connsiteY3552" fmla="*/ 659219 h 5955635"/>
                      <a:gd name="connsiteX3553" fmla="*/ 1977379 w 6187971"/>
                      <a:gd name="connsiteY3553" fmla="*/ 662762 h 5955635"/>
                      <a:gd name="connsiteX3554" fmla="*/ 1981883 w 6187971"/>
                      <a:gd name="connsiteY3554" fmla="*/ 661799 h 5955635"/>
                      <a:gd name="connsiteX3555" fmla="*/ 1987350 w 6187971"/>
                      <a:gd name="connsiteY3555" fmla="*/ 665340 h 5955635"/>
                      <a:gd name="connsiteX3556" fmla="*/ 1979303 w 6187971"/>
                      <a:gd name="connsiteY3556" fmla="*/ 671769 h 5955635"/>
                      <a:gd name="connsiteX3557" fmla="*/ 1980266 w 6187971"/>
                      <a:gd name="connsiteY3557" fmla="*/ 676274 h 5955635"/>
                      <a:gd name="connsiteX3558" fmla="*/ 1984770 w 6187971"/>
                      <a:gd name="connsiteY3558" fmla="*/ 675311 h 5955635"/>
                      <a:gd name="connsiteX3559" fmla="*/ 1989274 w 6187971"/>
                      <a:gd name="connsiteY3559" fmla="*/ 674349 h 5955635"/>
                      <a:gd name="connsiteX3560" fmla="*/ 1992816 w 6187971"/>
                      <a:gd name="connsiteY3560" fmla="*/ 668882 h 5955635"/>
                      <a:gd name="connsiteX3561" fmla="*/ 1997320 w 6187971"/>
                      <a:gd name="connsiteY3561" fmla="*/ 667920 h 5955635"/>
                      <a:gd name="connsiteX3562" fmla="*/ 2012756 w 6187971"/>
                      <a:gd name="connsiteY3562" fmla="*/ 674041 h 5955635"/>
                      <a:gd name="connsiteX3563" fmla="*/ 2014374 w 6187971"/>
                      <a:gd name="connsiteY3563" fmla="*/ 659567 h 5955635"/>
                      <a:gd name="connsiteX3564" fmla="*/ 2009869 w 6187971"/>
                      <a:gd name="connsiteY3564" fmla="*/ 660529 h 5955635"/>
                      <a:gd name="connsiteX3565" fmla="*/ 2008907 w 6187971"/>
                      <a:gd name="connsiteY3565" fmla="*/ 656026 h 5955635"/>
                      <a:gd name="connsiteX3566" fmla="*/ 1995395 w 6187971"/>
                      <a:gd name="connsiteY3566" fmla="*/ 658912 h 5955635"/>
                      <a:gd name="connsiteX3567" fmla="*/ 1991854 w 6187971"/>
                      <a:gd name="connsiteY3567" fmla="*/ 664378 h 5955635"/>
                      <a:gd name="connsiteX3568" fmla="*/ 1994433 w 6187971"/>
                      <a:gd name="connsiteY3568" fmla="*/ 654408 h 5955635"/>
                      <a:gd name="connsiteX3569" fmla="*/ 1998937 w 6187971"/>
                      <a:gd name="connsiteY3569" fmla="*/ 653446 h 5955635"/>
                      <a:gd name="connsiteX3570" fmla="*/ 2006983 w 6187971"/>
                      <a:gd name="connsiteY3570" fmla="*/ 647017 h 5955635"/>
                      <a:gd name="connsiteX3571" fmla="*/ 2002479 w 6187971"/>
                      <a:gd name="connsiteY3571" fmla="*/ 647979 h 5955635"/>
                      <a:gd name="connsiteX3572" fmla="*/ 2213556 w 6187971"/>
                      <a:gd name="connsiteY3572" fmla="*/ 555787 h 5955635"/>
                      <a:gd name="connsiteX3573" fmla="*/ 2233497 w 6187971"/>
                      <a:gd name="connsiteY3573" fmla="*/ 560947 h 5955635"/>
                      <a:gd name="connsiteX3574" fmla="*/ 2222565 w 6187971"/>
                      <a:gd name="connsiteY3574" fmla="*/ 553862 h 5955635"/>
                      <a:gd name="connsiteX3575" fmla="*/ 2227068 w 6187971"/>
                      <a:gd name="connsiteY3575" fmla="*/ 552900 h 5955635"/>
                      <a:gd name="connsiteX3576" fmla="*/ 2659387 w 6187971"/>
                      <a:gd name="connsiteY3576" fmla="*/ 432280 h 5955635"/>
                      <a:gd name="connsiteX3577" fmla="*/ 2580211 w 6187971"/>
                      <a:gd name="connsiteY3577" fmla="*/ 28532 h 5955635"/>
                      <a:gd name="connsiteX3578" fmla="*/ 2760003 w 6187971"/>
                      <a:gd name="connsiteY3578" fmla="*/ 9674 h 5955635"/>
                      <a:gd name="connsiteX3579" fmla="*/ 4206393 w 6187971"/>
                      <a:gd name="connsiteY3579" fmla="*/ 216884 h 5955635"/>
                      <a:gd name="connsiteX3580" fmla="*/ 4962093 w 6187971"/>
                      <a:gd name="connsiteY3580" fmla="*/ 669428 h 5955635"/>
                      <a:gd name="connsiteX3581" fmla="*/ 5227886 w 6187971"/>
                      <a:gd name="connsiteY3581" fmla="*/ 888353 h 5955635"/>
                      <a:gd name="connsiteX3582" fmla="*/ 5331187 w 6187971"/>
                      <a:gd name="connsiteY3582" fmla="*/ 1014893 h 5955635"/>
                      <a:gd name="connsiteX3583" fmla="*/ 5518959 w 6187971"/>
                      <a:gd name="connsiteY3583" fmla="*/ 1262220 h 5955635"/>
                      <a:gd name="connsiteX3584" fmla="*/ 5467079 w 6187971"/>
                      <a:gd name="connsiteY3584" fmla="*/ 1138382 h 5955635"/>
                      <a:gd name="connsiteX3585" fmla="*/ 5724761 w 6187971"/>
                      <a:gd name="connsiteY3585" fmla="*/ 1511561 h 5955635"/>
                      <a:gd name="connsiteX3586" fmla="*/ 5659466 w 6187971"/>
                      <a:gd name="connsiteY3586" fmla="*/ 1480536 h 5955635"/>
                      <a:gd name="connsiteX3587" fmla="*/ 5720297 w 6187971"/>
                      <a:gd name="connsiteY3587" fmla="*/ 1600507 h 5955635"/>
                      <a:gd name="connsiteX3588" fmla="*/ 5738327 w 6187971"/>
                      <a:gd name="connsiteY3588" fmla="*/ 1602521 h 5955635"/>
                      <a:gd name="connsiteX3589" fmla="*/ 5788406 w 6187971"/>
                      <a:gd name="connsiteY3589" fmla="*/ 1617243 h 5955635"/>
                      <a:gd name="connsiteX3590" fmla="*/ 5933129 w 6187971"/>
                      <a:gd name="connsiteY3590" fmla="*/ 1928517 h 5955635"/>
                      <a:gd name="connsiteX3591" fmla="*/ 6015900 w 6187971"/>
                      <a:gd name="connsiteY3591" fmla="*/ 2206099 h 5955635"/>
                      <a:gd name="connsiteX3592" fmla="*/ 6018824 w 6187971"/>
                      <a:gd name="connsiteY3592" fmla="*/ 2228938 h 5955635"/>
                      <a:gd name="connsiteX3593" fmla="*/ 6006787 w 6187971"/>
                      <a:gd name="connsiteY3593" fmla="*/ 2254975 h 5955635"/>
                      <a:gd name="connsiteX3594" fmla="*/ 5981821 w 6187971"/>
                      <a:gd name="connsiteY3594" fmla="*/ 2238800 h 5955635"/>
                      <a:gd name="connsiteX3595" fmla="*/ 5955690 w 6187971"/>
                      <a:gd name="connsiteY3595" fmla="*/ 2162256 h 5955635"/>
                      <a:gd name="connsiteX3596" fmla="*/ 5938475 w 6187971"/>
                      <a:gd name="connsiteY3596" fmla="*/ 2136603 h 5955635"/>
                      <a:gd name="connsiteX3597" fmla="*/ 5953240 w 6187971"/>
                      <a:gd name="connsiteY3597" fmla="*/ 2233173 h 5955635"/>
                      <a:gd name="connsiteX3598" fmla="*/ 6087185 w 6187971"/>
                      <a:gd name="connsiteY3598" fmla="*/ 2695361 h 5955635"/>
                      <a:gd name="connsiteX3599" fmla="*/ 6081069 w 6187971"/>
                      <a:gd name="connsiteY3599" fmla="*/ 3289153 h 5955635"/>
                      <a:gd name="connsiteX3600" fmla="*/ 5808111 w 6187971"/>
                      <a:gd name="connsiteY3600" fmla="*/ 4272372 h 5955635"/>
                      <a:gd name="connsiteX3601" fmla="*/ 5083073 w 6187971"/>
                      <a:gd name="connsiteY3601" fmla="*/ 5189877 h 5955635"/>
                      <a:gd name="connsiteX3602" fmla="*/ 4748863 w 6187971"/>
                      <a:gd name="connsiteY3602" fmla="*/ 5447042 h 5955635"/>
                      <a:gd name="connsiteX3603" fmla="*/ 3740846 w 6187971"/>
                      <a:gd name="connsiteY3603" fmla="*/ 5863806 h 5955635"/>
                      <a:gd name="connsiteX3604" fmla="*/ 3169933 w 6187971"/>
                      <a:gd name="connsiteY3604" fmla="*/ 5946671 h 5955635"/>
                      <a:gd name="connsiteX3605" fmla="*/ 2972383 w 6187971"/>
                      <a:gd name="connsiteY3605" fmla="*/ 5955635 h 5955635"/>
                      <a:gd name="connsiteX3606" fmla="*/ 2888242 w 6187971"/>
                      <a:gd name="connsiteY3606" fmla="*/ 5946236 h 5955635"/>
                      <a:gd name="connsiteX3607" fmla="*/ 2773508 w 6187971"/>
                      <a:gd name="connsiteY3607" fmla="*/ 5949239 h 5955635"/>
                      <a:gd name="connsiteX3608" fmla="*/ 2719689 w 6187971"/>
                      <a:gd name="connsiteY3608" fmla="*/ 5935317 h 5955635"/>
                      <a:gd name="connsiteX3609" fmla="*/ 2651853 w 6187971"/>
                      <a:gd name="connsiteY3609" fmla="*/ 5910702 h 5955635"/>
                      <a:gd name="connsiteX3610" fmla="*/ 2524570 w 6187971"/>
                      <a:gd name="connsiteY3610" fmla="*/ 5900743 h 5955635"/>
                      <a:gd name="connsiteX3611" fmla="*/ 2303959 w 6187971"/>
                      <a:gd name="connsiteY3611" fmla="*/ 5838373 h 5955635"/>
                      <a:gd name="connsiteX3612" fmla="*/ 1704545 w 6187971"/>
                      <a:gd name="connsiteY3612" fmla="*/ 5577311 h 5955635"/>
                      <a:gd name="connsiteX3613" fmla="*/ 1349927 w 6187971"/>
                      <a:gd name="connsiteY3613" fmla="*/ 5363675 h 5955635"/>
                      <a:gd name="connsiteX3614" fmla="*/ 1326431 w 6187971"/>
                      <a:gd name="connsiteY3614" fmla="*/ 5345230 h 5955635"/>
                      <a:gd name="connsiteX3615" fmla="*/ 1324450 w 6187971"/>
                      <a:gd name="connsiteY3615" fmla="*/ 5308501 h 5955635"/>
                      <a:gd name="connsiteX3616" fmla="*/ 1353031 w 6187971"/>
                      <a:gd name="connsiteY3616" fmla="*/ 5314127 h 5955635"/>
                      <a:gd name="connsiteX3617" fmla="*/ 1535006 w 6187971"/>
                      <a:gd name="connsiteY3617" fmla="*/ 5433636 h 5955635"/>
                      <a:gd name="connsiteX3618" fmla="*/ 1570795 w 6187971"/>
                      <a:gd name="connsiteY3618" fmla="*/ 5445544 h 5955635"/>
                      <a:gd name="connsiteX3619" fmla="*/ 1578274 w 6187971"/>
                      <a:gd name="connsiteY3619" fmla="*/ 5443946 h 5955635"/>
                      <a:gd name="connsiteX3620" fmla="*/ 1573335 w 6187971"/>
                      <a:gd name="connsiteY3620" fmla="*/ 5439134 h 5955635"/>
                      <a:gd name="connsiteX3621" fmla="*/ 1245045 w 6187971"/>
                      <a:gd name="connsiteY3621" fmla="*/ 5202275 h 5955635"/>
                      <a:gd name="connsiteX3622" fmla="*/ 1146122 w 6187971"/>
                      <a:gd name="connsiteY3622" fmla="*/ 5123684 h 5955635"/>
                      <a:gd name="connsiteX3623" fmla="*/ 1114075 w 6187971"/>
                      <a:gd name="connsiteY3623" fmla="*/ 5110977 h 5955635"/>
                      <a:gd name="connsiteX3624" fmla="*/ 1239256 w 6187971"/>
                      <a:gd name="connsiteY3624" fmla="*/ 5275861 h 5955635"/>
                      <a:gd name="connsiteX3625" fmla="*/ 647691 w 6187971"/>
                      <a:gd name="connsiteY3625" fmla="*/ 4639642 h 5955635"/>
                      <a:gd name="connsiteX3626" fmla="*/ 698822 w 6187971"/>
                      <a:gd name="connsiteY3626" fmla="*/ 4677603 h 5955635"/>
                      <a:gd name="connsiteX3627" fmla="*/ 744471 w 6187971"/>
                      <a:gd name="connsiteY3627" fmla="*/ 4726512 h 5955635"/>
                      <a:gd name="connsiteX3628" fmla="*/ 859121 w 6187971"/>
                      <a:gd name="connsiteY3628" fmla="*/ 4860405 h 5955635"/>
                      <a:gd name="connsiteX3629" fmla="*/ 869143 w 6187971"/>
                      <a:gd name="connsiteY3629" fmla="*/ 4852397 h 5955635"/>
                      <a:gd name="connsiteX3630" fmla="*/ 750753 w 6187971"/>
                      <a:gd name="connsiteY3630" fmla="*/ 4719304 h 5955635"/>
                      <a:gd name="connsiteX3631" fmla="*/ 408923 w 6187971"/>
                      <a:gd name="connsiteY3631" fmla="*/ 4135320 h 5955635"/>
                      <a:gd name="connsiteX3632" fmla="*/ 164008 w 6187971"/>
                      <a:gd name="connsiteY3632" fmla="*/ 2787582 h 5955635"/>
                      <a:gd name="connsiteX3633" fmla="*/ 184206 w 6187971"/>
                      <a:gd name="connsiteY3633" fmla="*/ 2525154 h 5955635"/>
                      <a:gd name="connsiteX3634" fmla="*/ 195172 w 6187971"/>
                      <a:gd name="connsiteY3634" fmla="*/ 2503257 h 5955635"/>
                      <a:gd name="connsiteX3635" fmla="*/ 203581 w 6187971"/>
                      <a:gd name="connsiteY3635" fmla="*/ 2515148 h 5955635"/>
                      <a:gd name="connsiteX3636" fmla="*/ 227360 w 6187971"/>
                      <a:gd name="connsiteY3636" fmla="*/ 3358710 h 5955635"/>
                      <a:gd name="connsiteX3637" fmla="*/ 327131 w 6187971"/>
                      <a:gd name="connsiteY3637" fmla="*/ 3789091 h 5955635"/>
                      <a:gd name="connsiteX3638" fmla="*/ 340188 w 6187971"/>
                      <a:gd name="connsiteY3638" fmla="*/ 3841053 h 5955635"/>
                      <a:gd name="connsiteX3639" fmla="*/ 356203 w 6187971"/>
                      <a:gd name="connsiteY3639" fmla="*/ 3861096 h 5955635"/>
                      <a:gd name="connsiteX3640" fmla="*/ 365970 w 6187971"/>
                      <a:gd name="connsiteY3640" fmla="*/ 3833590 h 5955635"/>
                      <a:gd name="connsiteX3641" fmla="*/ 307461 w 6187971"/>
                      <a:gd name="connsiteY3641" fmla="*/ 3632951 h 5955635"/>
                      <a:gd name="connsiteX3642" fmla="*/ 402527 w 6187971"/>
                      <a:gd name="connsiteY3642" fmla="*/ 1981840 h 5955635"/>
                      <a:gd name="connsiteX3643" fmla="*/ 407611 w 6187971"/>
                      <a:gd name="connsiteY3643" fmla="*/ 1969022 h 5955635"/>
                      <a:gd name="connsiteX3644" fmla="*/ 419903 w 6187971"/>
                      <a:gd name="connsiteY3644" fmla="*/ 1962484 h 5955635"/>
                      <a:gd name="connsiteX3645" fmla="*/ 392454 w 6187971"/>
                      <a:gd name="connsiteY3645" fmla="*/ 2071985 h 5955635"/>
                      <a:gd name="connsiteX3646" fmla="*/ 253961 w 6187971"/>
                      <a:gd name="connsiteY3646" fmla="*/ 2897420 h 5955635"/>
                      <a:gd name="connsiteX3647" fmla="*/ 260448 w 6187971"/>
                      <a:gd name="connsiteY3647" fmla="*/ 2991849 h 5955635"/>
                      <a:gd name="connsiteX3648" fmla="*/ 272323 w 6187971"/>
                      <a:gd name="connsiteY3648" fmla="*/ 3010820 h 5955635"/>
                      <a:gd name="connsiteX3649" fmla="*/ 290098 w 6187971"/>
                      <a:gd name="connsiteY3649" fmla="*/ 2993336 h 5955635"/>
                      <a:gd name="connsiteX3650" fmla="*/ 304677 w 6187971"/>
                      <a:gd name="connsiteY3650" fmla="*/ 2960890 h 5955635"/>
                      <a:gd name="connsiteX3651" fmla="*/ 407652 w 6187971"/>
                      <a:gd name="connsiteY3651" fmla="*/ 3607635 h 5955635"/>
                      <a:gd name="connsiteX3652" fmla="*/ 440447 w 6187971"/>
                      <a:gd name="connsiteY3652" fmla="*/ 3706220 h 5955635"/>
                      <a:gd name="connsiteX3653" fmla="*/ 415132 w 6187971"/>
                      <a:gd name="connsiteY3653" fmla="*/ 3606037 h 5955635"/>
                      <a:gd name="connsiteX3654" fmla="*/ 337201 w 6187971"/>
                      <a:gd name="connsiteY3654" fmla="*/ 3067354 h 5955635"/>
                      <a:gd name="connsiteX3655" fmla="*/ 477138 w 6187971"/>
                      <a:gd name="connsiteY3655" fmla="*/ 2065625 h 5955635"/>
                      <a:gd name="connsiteX3656" fmla="*/ 489702 w 6187971"/>
                      <a:gd name="connsiteY3656" fmla="*/ 2051208 h 5955635"/>
                      <a:gd name="connsiteX3657" fmla="*/ 430613 w 6187971"/>
                      <a:gd name="connsiteY3657" fmla="*/ 3413056 h 5955635"/>
                      <a:gd name="connsiteX3658" fmla="*/ 428865 w 6187971"/>
                      <a:gd name="connsiteY3658" fmla="*/ 3386728 h 5955635"/>
                      <a:gd name="connsiteX3659" fmla="*/ 466894 w 6187971"/>
                      <a:gd name="connsiteY3659" fmla="*/ 3622863 h 5955635"/>
                      <a:gd name="connsiteX3660" fmla="*/ 489988 w 6187971"/>
                      <a:gd name="connsiteY3660" fmla="*/ 3730960 h 5955635"/>
                      <a:gd name="connsiteX3661" fmla="*/ 599154 w 6187971"/>
                      <a:gd name="connsiteY3661" fmla="*/ 4065569 h 5955635"/>
                      <a:gd name="connsiteX3662" fmla="*/ 634491 w 6187971"/>
                      <a:gd name="connsiteY3662" fmla="*/ 4142793 h 5955635"/>
                      <a:gd name="connsiteX3663" fmla="*/ 639302 w 6187971"/>
                      <a:gd name="connsiteY3663" fmla="*/ 4165313 h 5955635"/>
                      <a:gd name="connsiteX3664" fmla="*/ 643807 w 6187971"/>
                      <a:gd name="connsiteY3664" fmla="*/ 4164351 h 5955635"/>
                      <a:gd name="connsiteX3665" fmla="*/ 1044223 w 6187971"/>
                      <a:gd name="connsiteY3665" fmla="*/ 4804087 h 5955635"/>
                      <a:gd name="connsiteX3666" fmla="*/ 1194661 w 6187971"/>
                      <a:gd name="connsiteY3666" fmla="*/ 4979171 h 5955635"/>
                      <a:gd name="connsiteX3667" fmla="*/ 1143540 w 6187971"/>
                      <a:gd name="connsiteY3667" fmla="*/ 4938286 h 5955635"/>
                      <a:gd name="connsiteX3668" fmla="*/ 1194007 w 6187971"/>
                      <a:gd name="connsiteY3668" fmla="*/ 4998149 h 5955635"/>
                      <a:gd name="connsiteX3669" fmla="*/ 1243203 w 6187971"/>
                      <a:gd name="connsiteY3669" fmla="*/ 5030025 h 5955635"/>
                      <a:gd name="connsiteX3670" fmla="*/ 1200128 w 6187971"/>
                      <a:gd name="connsiteY3670" fmla="*/ 4982713 h 5955635"/>
                      <a:gd name="connsiteX3671" fmla="*/ 1320040 w 6187971"/>
                      <a:gd name="connsiteY3671" fmla="*/ 5103092 h 5955635"/>
                      <a:gd name="connsiteX3672" fmla="*/ 1390447 w 6187971"/>
                      <a:gd name="connsiteY3672" fmla="*/ 5168114 h 5955635"/>
                      <a:gd name="connsiteX3673" fmla="*/ 1438027 w 6187971"/>
                      <a:gd name="connsiteY3673" fmla="*/ 5214464 h 5955635"/>
                      <a:gd name="connsiteX3674" fmla="*/ 1469862 w 6187971"/>
                      <a:gd name="connsiteY3674" fmla="*/ 5231211 h 5955635"/>
                      <a:gd name="connsiteX3675" fmla="*/ 4098674 w 6187971"/>
                      <a:gd name="connsiteY3675" fmla="*/ 5653890 h 5955635"/>
                      <a:gd name="connsiteX3676" fmla="*/ 5058287 w 6187971"/>
                      <a:gd name="connsiteY3676" fmla="*/ 5053265 h 5955635"/>
                      <a:gd name="connsiteX3677" fmla="*/ 5862270 w 6187971"/>
                      <a:gd name="connsiteY3677" fmla="*/ 2776293 h 5955635"/>
                      <a:gd name="connsiteX3678" fmla="*/ 5834711 w 6187971"/>
                      <a:gd name="connsiteY3678" fmla="*/ 2603214 h 5955635"/>
                      <a:gd name="connsiteX3679" fmla="*/ 5838253 w 6187971"/>
                      <a:gd name="connsiteY3679" fmla="*/ 2597748 h 5955635"/>
                      <a:gd name="connsiteX3680" fmla="*/ 5835366 w 6187971"/>
                      <a:gd name="connsiteY3680" fmla="*/ 2584235 h 5955635"/>
                      <a:gd name="connsiteX3681" fmla="*/ 5829900 w 6187971"/>
                      <a:gd name="connsiteY3681" fmla="*/ 2580694 h 5955635"/>
                      <a:gd name="connsiteX3682" fmla="*/ 5802956 w 6187971"/>
                      <a:gd name="connsiteY3682" fmla="*/ 2454580 h 5955635"/>
                      <a:gd name="connsiteX3683" fmla="*/ 5713385 w 6187971"/>
                      <a:gd name="connsiteY3683" fmla="*/ 2167591 h 5955635"/>
                      <a:gd name="connsiteX3684" fmla="*/ 5230091 w 6187971"/>
                      <a:gd name="connsiteY3684" fmla="*/ 1338337 h 5955635"/>
                      <a:gd name="connsiteX3685" fmla="*/ 4852032 w 6187971"/>
                      <a:gd name="connsiteY3685" fmla="*/ 957564 h 5955635"/>
                      <a:gd name="connsiteX3686" fmla="*/ 4862002 w 6187971"/>
                      <a:gd name="connsiteY3686" fmla="*/ 960144 h 5955635"/>
                      <a:gd name="connsiteX3687" fmla="*/ 4798985 w 6187971"/>
                      <a:gd name="connsiteY3687" fmla="*/ 907672 h 5955635"/>
                      <a:gd name="connsiteX3688" fmla="*/ 4760721 w 6187971"/>
                      <a:gd name="connsiteY3688" fmla="*/ 882879 h 5955635"/>
                      <a:gd name="connsiteX3689" fmla="*/ 4644966 w 6187971"/>
                      <a:gd name="connsiteY3689" fmla="*/ 803998 h 5955635"/>
                      <a:gd name="connsiteX3690" fmla="*/ 4601235 w 6187971"/>
                      <a:gd name="connsiteY3690" fmla="*/ 775665 h 5955635"/>
                      <a:gd name="connsiteX3691" fmla="*/ 4191873 w 6187971"/>
                      <a:gd name="connsiteY3691" fmla="*/ 556997 h 5955635"/>
                      <a:gd name="connsiteX3692" fmla="*/ 4317947 w 6187971"/>
                      <a:gd name="connsiteY3692" fmla="*/ 595996 h 5955635"/>
                      <a:gd name="connsiteX3693" fmla="*/ 4340774 w 6187971"/>
                      <a:gd name="connsiteY3693" fmla="*/ 614667 h 5955635"/>
                      <a:gd name="connsiteX3694" fmla="*/ 4468773 w 6187971"/>
                      <a:gd name="connsiteY3694" fmla="*/ 662675 h 5955635"/>
                      <a:gd name="connsiteX3695" fmla="*/ 4433088 w 6187971"/>
                      <a:gd name="connsiteY3695" fmla="*/ 627913 h 5955635"/>
                      <a:gd name="connsiteX3696" fmla="*/ 4325031 w 6187971"/>
                      <a:gd name="connsiteY3696" fmla="*/ 585063 h 5955635"/>
                      <a:gd name="connsiteX3697" fmla="*/ 4302203 w 6187971"/>
                      <a:gd name="connsiteY3697" fmla="*/ 566393 h 5955635"/>
                      <a:gd name="connsiteX3698" fmla="*/ 4216974 w 6187971"/>
                      <a:gd name="connsiteY3698" fmla="*/ 542214 h 5955635"/>
                      <a:gd name="connsiteX3699" fmla="*/ 4133361 w 6187971"/>
                      <a:gd name="connsiteY3699" fmla="*/ 503562 h 5955635"/>
                      <a:gd name="connsiteX3700" fmla="*/ 4109878 w 6187971"/>
                      <a:gd name="connsiteY3700" fmla="*/ 503869 h 5955635"/>
                      <a:gd name="connsiteX3701" fmla="*/ 4072576 w 6187971"/>
                      <a:gd name="connsiteY3701" fmla="*/ 483581 h 5955635"/>
                      <a:gd name="connsiteX3702" fmla="*/ 4026266 w 6187971"/>
                      <a:gd name="connsiteY3702" fmla="*/ 465217 h 5955635"/>
                      <a:gd name="connsiteX3703" fmla="*/ 3970292 w 6187971"/>
                      <a:gd name="connsiteY3703" fmla="*/ 467757 h 5955635"/>
                      <a:gd name="connsiteX3704" fmla="*/ 3986691 w 6187971"/>
                      <a:gd name="connsiteY3704" fmla="*/ 478382 h 5955635"/>
                      <a:gd name="connsiteX3705" fmla="*/ 2556561 w 6187971"/>
                      <a:gd name="connsiteY3705" fmla="*/ 397733 h 5955635"/>
                      <a:gd name="connsiteX3706" fmla="*/ 2508145 w 6187971"/>
                      <a:gd name="connsiteY3706" fmla="*/ 410487 h 5955635"/>
                      <a:gd name="connsiteX3707" fmla="*/ 2458913 w 6187971"/>
                      <a:gd name="connsiteY3707" fmla="*/ 419861 h 5955635"/>
                      <a:gd name="connsiteX3708" fmla="*/ 1598952 w 6187971"/>
                      <a:gd name="connsiteY3708" fmla="*/ 799372 h 5955635"/>
                      <a:gd name="connsiteX3709" fmla="*/ 1473216 w 6187971"/>
                      <a:gd name="connsiteY3709" fmla="*/ 879030 h 5955635"/>
                      <a:gd name="connsiteX3710" fmla="*/ 1451174 w 6187971"/>
                      <a:gd name="connsiteY3710" fmla="*/ 885695 h 5955635"/>
                      <a:gd name="connsiteX3711" fmla="*/ 1449321 w 6187971"/>
                      <a:gd name="connsiteY3711" fmla="*/ 858715 h 5955635"/>
                      <a:gd name="connsiteX3712" fmla="*/ 1500105 w 6187971"/>
                      <a:gd name="connsiteY3712" fmla="*/ 812669 h 5955635"/>
                      <a:gd name="connsiteX3713" fmla="*/ 1844558 w 6187971"/>
                      <a:gd name="connsiteY3713" fmla="*/ 621754 h 5955635"/>
                      <a:gd name="connsiteX3714" fmla="*/ 1796350 w 6187971"/>
                      <a:gd name="connsiteY3714" fmla="*/ 606633 h 5955635"/>
                      <a:gd name="connsiteX3715" fmla="*/ 1915531 w 6187971"/>
                      <a:gd name="connsiteY3715" fmla="*/ 542063 h 5955635"/>
                      <a:gd name="connsiteX3716" fmla="*/ 2801357 w 6187971"/>
                      <a:gd name="connsiteY3716" fmla="*/ 303925 h 5955635"/>
                      <a:gd name="connsiteX3717" fmla="*/ 3448335 w 6187971"/>
                      <a:gd name="connsiteY3717" fmla="*/ 329955 h 5955635"/>
                      <a:gd name="connsiteX3718" fmla="*/ 3639713 w 6187971"/>
                      <a:gd name="connsiteY3718" fmla="*/ 365329 h 5955635"/>
                      <a:gd name="connsiteX3719" fmla="*/ 3679531 w 6187971"/>
                      <a:gd name="connsiteY3719" fmla="*/ 341178 h 5955635"/>
                      <a:gd name="connsiteX3720" fmla="*/ 3641345 w 6187971"/>
                      <a:gd name="connsiteY3720" fmla="*/ 318050 h 5955635"/>
                      <a:gd name="connsiteX3721" fmla="*/ 3579519 w 6187971"/>
                      <a:gd name="connsiteY3721" fmla="*/ 294106 h 5955635"/>
                      <a:gd name="connsiteX3722" fmla="*/ 3921820 w 6187971"/>
                      <a:gd name="connsiteY3722" fmla="*/ 340254 h 5955635"/>
                      <a:gd name="connsiteX3723" fmla="*/ 4117320 w 6187971"/>
                      <a:gd name="connsiteY3723" fmla="*/ 404078 h 5955635"/>
                      <a:gd name="connsiteX3724" fmla="*/ 3929573 w 6187971"/>
                      <a:gd name="connsiteY3724" fmla="*/ 330776 h 5955635"/>
                      <a:gd name="connsiteX3725" fmla="*/ 3651529 w 6187971"/>
                      <a:gd name="connsiteY3725" fmla="*/ 265034 h 5955635"/>
                      <a:gd name="connsiteX3726" fmla="*/ 2868463 w 6187971"/>
                      <a:gd name="connsiteY3726" fmla="*/ 215284 h 5955635"/>
                      <a:gd name="connsiteX3727" fmla="*/ 2767746 w 6187971"/>
                      <a:gd name="connsiteY3727" fmla="*/ 228980 h 5955635"/>
                      <a:gd name="connsiteX3728" fmla="*/ 2799794 w 6187971"/>
                      <a:gd name="connsiteY3728" fmla="*/ 241686 h 5955635"/>
                      <a:gd name="connsiteX3729" fmla="*/ 3465473 w 6187971"/>
                      <a:gd name="connsiteY3729" fmla="*/ 263721 h 5955635"/>
                      <a:gd name="connsiteX3730" fmla="*/ 3497920 w 6187971"/>
                      <a:gd name="connsiteY3730" fmla="*/ 278298 h 5955635"/>
                      <a:gd name="connsiteX3731" fmla="*/ 3460245 w 6187971"/>
                      <a:gd name="connsiteY3731" fmla="*/ 294168 h 5955635"/>
                      <a:gd name="connsiteX3732" fmla="*/ 3247224 w 6187971"/>
                      <a:gd name="connsiteY3732" fmla="*/ 267329 h 5955635"/>
                      <a:gd name="connsiteX3733" fmla="*/ 2317144 w 6187971"/>
                      <a:gd name="connsiteY3733" fmla="*/ 362401 h 5955635"/>
                      <a:gd name="connsiteX3734" fmla="*/ 1646991 w 6187971"/>
                      <a:gd name="connsiteY3734" fmla="*/ 658097 h 5955635"/>
                      <a:gd name="connsiteX3735" fmla="*/ 1510978 w 6187971"/>
                      <a:gd name="connsiteY3735" fmla="*/ 726263 h 5955635"/>
                      <a:gd name="connsiteX3736" fmla="*/ 2562299 w 6187971"/>
                      <a:gd name="connsiteY3736" fmla="*/ 265051 h 5955635"/>
                      <a:gd name="connsiteX3737" fmla="*/ 2496459 w 6187971"/>
                      <a:gd name="connsiteY3737" fmla="*/ 249786 h 5955635"/>
                      <a:gd name="connsiteX3738" fmla="*/ 2679065 w 6187971"/>
                      <a:gd name="connsiteY3738" fmla="*/ 216639 h 5955635"/>
                      <a:gd name="connsiteX3739" fmla="*/ 2939402 w 6187971"/>
                      <a:gd name="connsiteY3739" fmla="*/ 190351 h 5955635"/>
                      <a:gd name="connsiteX3740" fmla="*/ 2959175 w 6187971"/>
                      <a:gd name="connsiteY3740" fmla="*/ 182215 h 5955635"/>
                      <a:gd name="connsiteX3741" fmla="*/ 2939547 w 6187971"/>
                      <a:gd name="connsiteY3741" fmla="*/ 172721 h 5955635"/>
                      <a:gd name="connsiteX3742" fmla="*/ 2616967 w 6187971"/>
                      <a:gd name="connsiteY3742" fmla="*/ 200575 h 5955635"/>
                      <a:gd name="connsiteX3743" fmla="*/ 2537493 w 6187971"/>
                      <a:gd name="connsiteY3743" fmla="*/ 203867 h 5955635"/>
                      <a:gd name="connsiteX3744" fmla="*/ 2217149 w 6187971"/>
                      <a:gd name="connsiteY3744" fmla="*/ 287950 h 5955635"/>
                      <a:gd name="connsiteX3745" fmla="*/ 1542585 w 6187971"/>
                      <a:gd name="connsiteY3745" fmla="*/ 590454 h 5955635"/>
                      <a:gd name="connsiteX3746" fmla="*/ 1168430 w 6187971"/>
                      <a:gd name="connsiteY3746" fmla="*/ 862020 h 5955635"/>
                      <a:gd name="connsiteX3747" fmla="*/ 1130881 w 6187971"/>
                      <a:gd name="connsiteY3747" fmla="*/ 887640 h 5955635"/>
                      <a:gd name="connsiteX3748" fmla="*/ 1168592 w 6187971"/>
                      <a:gd name="connsiteY3748" fmla="*/ 817011 h 5955635"/>
                      <a:gd name="connsiteX3749" fmla="*/ 1476602 w 6187971"/>
                      <a:gd name="connsiteY3749" fmla="*/ 592819 h 5955635"/>
                      <a:gd name="connsiteX3750" fmla="*/ 2591346 w 6187971"/>
                      <a:gd name="connsiteY3750" fmla="*/ 163030 h 5955635"/>
                      <a:gd name="connsiteX3751" fmla="*/ 3091031 w 6187971"/>
                      <a:gd name="connsiteY3751" fmla="*/ 140357 h 5955635"/>
                      <a:gd name="connsiteX3752" fmla="*/ 3716875 w 6187971"/>
                      <a:gd name="connsiteY3752" fmla="*/ 213921 h 5955635"/>
                      <a:gd name="connsiteX3753" fmla="*/ 3758928 w 6187971"/>
                      <a:gd name="connsiteY3753" fmla="*/ 245999 h 5955635"/>
                      <a:gd name="connsiteX3754" fmla="*/ 3775216 w 6187971"/>
                      <a:gd name="connsiteY3754" fmla="*/ 258163 h 5955635"/>
                      <a:gd name="connsiteX3755" fmla="*/ 4143920 w 6187971"/>
                      <a:gd name="connsiteY3755" fmla="*/ 372975 h 5955635"/>
                      <a:gd name="connsiteX3756" fmla="*/ 4155540 w 6187971"/>
                      <a:gd name="connsiteY3756" fmla="*/ 372448 h 5955635"/>
                      <a:gd name="connsiteX3757" fmla="*/ 4123382 w 6187971"/>
                      <a:gd name="connsiteY3757" fmla="*/ 322612 h 5955635"/>
                      <a:gd name="connsiteX3758" fmla="*/ 3554239 w 6187971"/>
                      <a:gd name="connsiteY3758" fmla="*/ 139165 h 5955635"/>
                      <a:gd name="connsiteX3759" fmla="*/ 2590565 w 6187971"/>
                      <a:gd name="connsiteY3759" fmla="*/ 131911 h 5955635"/>
                      <a:gd name="connsiteX3760" fmla="*/ 2058218 w 6187971"/>
                      <a:gd name="connsiteY3760" fmla="*/ 267154 h 5955635"/>
                      <a:gd name="connsiteX3761" fmla="*/ 1849558 w 6187971"/>
                      <a:gd name="connsiteY3761" fmla="*/ 315643 h 5955635"/>
                      <a:gd name="connsiteX3762" fmla="*/ 2520059 w 6187971"/>
                      <a:gd name="connsiteY3762" fmla="*/ 103956 h 5955635"/>
                      <a:gd name="connsiteX3763" fmla="*/ 3222250 w 6187971"/>
                      <a:gd name="connsiteY3763" fmla="*/ 49751 h 5955635"/>
                      <a:gd name="connsiteX3764" fmla="*/ 2580338 w 6187971"/>
                      <a:gd name="connsiteY3764" fmla="*/ 38281 h 5955635"/>
                      <a:gd name="connsiteX3765" fmla="*/ 2580211 w 6187971"/>
                      <a:gd name="connsiteY3765" fmla="*/ 28532 h 5955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  <a:cxn ang="0">
                        <a:pos x="connsiteX1337" y="connsiteY1337"/>
                      </a:cxn>
                      <a:cxn ang="0">
                        <a:pos x="connsiteX1338" y="connsiteY1338"/>
                      </a:cxn>
                      <a:cxn ang="0">
                        <a:pos x="connsiteX1339" y="connsiteY1339"/>
                      </a:cxn>
                      <a:cxn ang="0">
                        <a:pos x="connsiteX1340" y="connsiteY1340"/>
                      </a:cxn>
                      <a:cxn ang="0">
                        <a:pos x="connsiteX1341" y="connsiteY1341"/>
                      </a:cxn>
                      <a:cxn ang="0">
                        <a:pos x="connsiteX1342" y="connsiteY1342"/>
                      </a:cxn>
                      <a:cxn ang="0">
                        <a:pos x="connsiteX1343" y="connsiteY1343"/>
                      </a:cxn>
                      <a:cxn ang="0">
                        <a:pos x="connsiteX1344" y="connsiteY1344"/>
                      </a:cxn>
                      <a:cxn ang="0">
                        <a:pos x="connsiteX1345" y="connsiteY1345"/>
                      </a:cxn>
                      <a:cxn ang="0">
                        <a:pos x="connsiteX1346" y="connsiteY1346"/>
                      </a:cxn>
                      <a:cxn ang="0">
                        <a:pos x="connsiteX1347" y="connsiteY1347"/>
                      </a:cxn>
                      <a:cxn ang="0">
                        <a:pos x="connsiteX1348" y="connsiteY1348"/>
                      </a:cxn>
                      <a:cxn ang="0">
                        <a:pos x="connsiteX1349" y="connsiteY1349"/>
                      </a:cxn>
                      <a:cxn ang="0">
                        <a:pos x="connsiteX1350" y="connsiteY1350"/>
                      </a:cxn>
                      <a:cxn ang="0">
                        <a:pos x="connsiteX1351" y="connsiteY1351"/>
                      </a:cxn>
                      <a:cxn ang="0">
                        <a:pos x="connsiteX1352" y="connsiteY1352"/>
                      </a:cxn>
                      <a:cxn ang="0">
                        <a:pos x="connsiteX1353" y="connsiteY1353"/>
                      </a:cxn>
                      <a:cxn ang="0">
                        <a:pos x="connsiteX1354" y="connsiteY1354"/>
                      </a:cxn>
                      <a:cxn ang="0">
                        <a:pos x="connsiteX1355" y="connsiteY1355"/>
                      </a:cxn>
                      <a:cxn ang="0">
                        <a:pos x="connsiteX1356" y="connsiteY1356"/>
                      </a:cxn>
                      <a:cxn ang="0">
                        <a:pos x="connsiteX1357" y="connsiteY1357"/>
                      </a:cxn>
                      <a:cxn ang="0">
                        <a:pos x="connsiteX1358" y="connsiteY1358"/>
                      </a:cxn>
                      <a:cxn ang="0">
                        <a:pos x="connsiteX1359" y="connsiteY1359"/>
                      </a:cxn>
                      <a:cxn ang="0">
                        <a:pos x="connsiteX1360" y="connsiteY1360"/>
                      </a:cxn>
                      <a:cxn ang="0">
                        <a:pos x="connsiteX1361" y="connsiteY1361"/>
                      </a:cxn>
                      <a:cxn ang="0">
                        <a:pos x="connsiteX1362" y="connsiteY1362"/>
                      </a:cxn>
                      <a:cxn ang="0">
                        <a:pos x="connsiteX1363" y="connsiteY1363"/>
                      </a:cxn>
                      <a:cxn ang="0">
                        <a:pos x="connsiteX1364" y="connsiteY1364"/>
                      </a:cxn>
                      <a:cxn ang="0">
                        <a:pos x="connsiteX1365" y="connsiteY1365"/>
                      </a:cxn>
                      <a:cxn ang="0">
                        <a:pos x="connsiteX1366" y="connsiteY1366"/>
                      </a:cxn>
                      <a:cxn ang="0">
                        <a:pos x="connsiteX1367" y="connsiteY1367"/>
                      </a:cxn>
                      <a:cxn ang="0">
                        <a:pos x="connsiteX1368" y="connsiteY1368"/>
                      </a:cxn>
                      <a:cxn ang="0">
                        <a:pos x="connsiteX1369" y="connsiteY1369"/>
                      </a:cxn>
                      <a:cxn ang="0">
                        <a:pos x="connsiteX1370" y="connsiteY1370"/>
                      </a:cxn>
                      <a:cxn ang="0">
                        <a:pos x="connsiteX1371" y="connsiteY1371"/>
                      </a:cxn>
                      <a:cxn ang="0">
                        <a:pos x="connsiteX1372" y="connsiteY1372"/>
                      </a:cxn>
                      <a:cxn ang="0">
                        <a:pos x="connsiteX1373" y="connsiteY1373"/>
                      </a:cxn>
                      <a:cxn ang="0">
                        <a:pos x="connsiteX1374" y="connsiteY1374"/>
                      </a:cxn>
                      <a:cxn ang="0">
                        <a:pos x="connsiteX1375" y="connsiteY1375"/>
                      </a:cxn>
                      <a:cxn ang="0">
                        <a:pos x="connsiteX1376" y="connsiteY1376"/>
                      </a:cxn>
                      <a:cxn ang="0">
                        <a:pos x="connsiteX1377" y="connsiteY1377"/>
                      </a:cxn>
                      <a:cxn ang="0">
                        <a:pos x="connsiteX1378" y="connsiteY1378"/>
                      </a:cxn>
                      <a:cxn ang="0">
                        <a:pos x="connsiteX1379" y="connsiteY1379"/>
                      </a:cxn>
                      <a:cxn ang="0">
                        <a:pos x="connsiteX1380" y="connsiteY1380"/>
                      </a:cxn>
                      <a:cxn ang="0">
                        <a:pos x="connsiteX1381" y="connsiteY1381"/>
                      </a:cxn>
                      <a:cxn ang="0">
                        <a:pos x="connsiteX1382" y="connsiteY1382"/>
                      </a:cxn>
                      <a:cxn ang="0">
                        <a:pos x="connsiteX1383" y="connsiteY1383"/>
                      </a:cxn>
                      <a:cxn ang="0">
                        <a:pos x="connsiteX1384" y="connsiteY1384"/>
                      </a:cxn>
                      <a:cxn ang="0">
                        <a:pos x="connsiteX1385" y="connsiteY1385"/>
                      </a:cxn>
                      <a:cxn ang="0">
                        <a:pos x="connsiteX1386" y="connsiteY1386"/>
                      </a:cxn>
                      <a:cxn ang="0">
                        <a:pos x="connsiteX1387" y="connsiteY1387"/>
                      </a:cxn>
                      <a:cxn ang="0">
                        <a:pos x="connsiteX1388" y="connsiteY1388"/>
                      </a:cxn>
                      <a:cxn ang="0">
                        <a:pos x="connsiteX1389" y="connsiteY1389"/>
                      </a:cxn>
                      <a:cxn ang="0">
                        <a:pos x="connsiteX1390" y="connsiteY1390"/>
                      </a:cxn>
                      <a:cxn ang="0">
                        <a:pos x="connsiteX1391" y="connsiteY1391"/>
                      </a:cxn>
                      <a:cxn ang="0">
                        <a:pos x="connsiteX1392" y="connsiteY1392"/>
                      </a:cxn>
                      <a:cxn ang="0">
                        <a:pos x="connsiteX1393" y="connsiteY1393"/>
                      </a:cxn>
                      <a:cxn ang="0">
                        <a:pos x="connsiteX1394" y="connsiteY1394"/>
                      </a:cxn>
                      <a:cxn ang="0">
                        <a:pos x="connsiteX1395" y="connsiteY1395"/>
                      </a:cxn>
                      <a:cxn ang="0">
                        <a:pos x="connsiteX1396" y="connsiteY1396"/>
                      </a:cxn>
                      <a:cxn ang="0">
                        <a:pos x="connsiteX1397" y="connsiteY1397"/>
                      </a:cxn>
                      <a:cxn ang="0">
                        <a:pos x="connsiteX1398" y="connsiteY1398"/>
                      </a:cxn>
                      <a:cxn ang="0">
                        <a:pos x="connsiteX1399" y="connsiteY1399"/>
                      </a:cxn>
                      <a:cxn ang="0">
                        <a:pos x="connsiteX1400" y="connsiteY1400"/>
                      </a:cxn>
                      <a:cxn ang="0">
                        <a:pos x="connsiteX1401" y="connsiteY1401"/>
                      </a:cxn>
                      <a:cxn ang="0">
                        <a:pos x="connsiteX1402" y="connsiteY1402"/>
                      </a:cxn>
                      <a:cxn ang="0">
                        <a:pos x="connsiteX1403" y="connsiteY1403"/>
                      </a:cxn>
                      <a:cxn ang="0">
                        <a:pos x="connsiteX1404" y="connsiteY1404"/>
                      </a:cxn>
                      <a:cxn ang="0">
                        <a:pos x="connsiteX1405" y="connsiteY1405"/>
                      </a:cxn>
                      <a:cxn ang="0">
                        <a:pos x="connsiteX1406" y="connsiteY1406"/>
                      </a:cxn>
                      <a:cxn ang="0">
                        <a:pos x="connsiteX1407" y="connsiteY1407"/>
                      </a:cxn>
                      <a:cxn ang="0">
                        <a:pos x="connsiteX1408" y="connsiteY1408"/>
                      </a:cxn>
                      <a:cxn ang="0">
                        <a:pos x="connsiteX1409" y="connsiteY1409"/>
                      </a:cxn>
                      <a:cxn ang="0">
                        <a:pos x="connsiteX1410" y="connsiteY1410"/>
                      </a:cxn>
                      <a:cxn ang="0">
                        <a:pos x="connsiteX1411" y="connsiteY1411"/>
                      </a:cxn>
                      <a:cxn ang="0">
                        <a:pos x="connsiteX1412" y="connsiteY1412"/>
                      </a:cxn>
                      <a:cxn ang="0">
                        <a:pos x="connsiteX1413" y="connsiteY1413"/>
                      </a:cxn>
                      <a:cxn ang="0">
                        <a:pos x="connsiteX1414" y="connsiteY1414"/>
                      </a:cxn>
                      <a:cxn ang="0">
                        <a:pos x="connsiteX1415" y="connsiteY1415"/>
                      </a:cxn>
                      <a:cxn ang="0">
                        <a:pos x="connsiteX1416" y="connsiteY1416"/>
                      </a:cxn>
                      <a:cxn ang="0">
                        <a:pos x="connsiteX1417" y="connsiteY1417"/>
                      </a:cxn>
                      <a:cxn ang="0">
                        <a:pos x="connsiteX1418" y="connsiteY1418"/>
                      </a:cxn>
                      <a:cxn ang="0">
                        <a:pos x="connsiteX1419" y="connsiteY1419"/>
                      </a:cxn>
                      <a:cxn ang="0">
                        <a:pos x="connsiteX1420" y="connsiteY1420"/>
                      </a:cxn>
                      <a:cxn ang="0">
                        <a:pos x="connsiteX1421" y="connsiteY1421"/>
                      </a:cxn>
                      <a:cxn ang="0">
                        <a:pos x="connsiteX1422" y="connsiteY1422"/>
                      </a:cxn>
                      <a:cxn ang="0">
                        <a:pos x="connsiteX1423" y="connsiteY1423"/>
                      </a:cxn>
                      <a:cxn ang="0">
                        <a:pos x="connsiteX1424" y="connsiteY1424"/>
                      </a:cxn>
                      <a:cxn ang="0">
                        <a:pos x="connsiteX1425" y="connsiteY1425"/>
                      </a:cxn>
                      <a:cxn ang="0">
                        <a:pos x="connsiteX1426" y="connsiteY1426"/>
                      </a:cxn>
                      <a:cxn ang="0">
                        <a:pos x="connsiteX1427" y="connsiteY1427"/>
                      </a:cxn>
                      <a:cxn ang="0">
                        <a:pos x="connsiteX1428" y="connsiteY1428"/>
                      </a:cxn>
                      <a:cxn ang="0">
                        <a:pos x="connsiteX1429" y="connsiteY1429"/>
                      </a:cxn>
                      <a:cxn ang="0">
                        <a:pos x="connsiteX1430" y="connsiteY1430"/>
                      </a:cxn>
                      <a:cxn ang="0">
                        <a:pos x="connsiteX1431" y="connsiteY1431"/>
                      </a:cxn>
                      <a:cxn ang="0">
                        <a:pos x="connsiteX1432" y="connsiteY1432"/>
                      </a:cxn>
                      <a:cxn ang="0">
                        <a:pos x="connsiteX1433" y="connsiteY1433"/>
                      </a:cxn>
                      <a:cxn ang="0">
                        <a:pos x="connsiteX1434" y="connsiteY1434"/>
                      </a:cxn>
                      <a:cxn ang="0">
                        <a:pos x="connsiteX1435" y="connsiteY1435"/>
                      </a:cxn>
                      <a:cxn ang="0">
                        <a:pos x="connsiteX1436" y="connsiteY1436"/>
                      </a:cxn>
                      <a:cxn ang="0">
                        <a:pos x="connsiteX1437" y="connsiteY1437"/>
                      </a:cxn>
                      <a:cxn ang="0">
                        <a:pos x="connsiteX1438" y="connsiteY1438"/>
                      </a:cxn>
                      <a:cxn ang="0">
                        <a:pos x="connsiteX1439" y="connsiteY1439"/>
                      </a:cxn>
                      <a:cxn ang="0">
                        <a:pos x="connsiteX1440" y="connsiteY1440"/>
                      </a:cxn>
                      <a:cxn ang="0">
                        <a:pos x="connsiteX1441" y="connsiteY1441"/>
                      </a:cxn>
                      <a:cxn ang="0">
                        <a:pos x="connsiteX1442" y="connsiteY1442"/>
                      </a:cxn>
                      <a:cxn ang="0">
                        <a:pos x="connsiteX1443" y="connsiteY1443"/>
                      </a:cxn>
                      <a:cxn ang="0">
                        <a:pos x="connsiteX1444" y="connsiteY1444"/>
                      </a:cxn>
                      <a:cxn ang="0">
                        <a:pos x="connsiteX1445" y="connsiteY1445"/>
                      </a:cxn>
                      <a:cxn ang="0">
                        <a:pos x="connsiteX1446" y="connsiteY1446"/>
                      </a:cxn>
                      <a:cxn ang="0">
                        <a:pos x="connsiteX1447" y="connsiteY1447"/>
                      </a:cxn>
                      <a:cxn ang="0">
                        <a:pos x="connsiteX1448" y="connsiteY1448"/>
                      </a:cxn>
                      <a:cxn ang="0">
                        <a:pos x="connsiteX1449" y="connsiteY1449"/>
                      </a:cxn>
                      <a:cxn ang="0">
                        <a:pos x="connsiteX1450" y="connsiteY1450"/>
                      </a:cxn>
                      <a:cxn ang="0">
                        <a:pos x="connsiteX1451" y="connsiteY1451"/>
                      </a:cxn>
                      <a:cxn ang="0">
                        <a:pos x="connsiteX1452" y="connsiteY1452"/>
                      </a:cxn>
                      <a:cxn ang="0">
                        <a:pos x="connsiteX1453" y="connsiteY1453"/>
                      </a:cxn>
                      <a:cxn ang="0">
                        <a:pos x="connsiteX1454" y="connsiteY1454"/>
                      </a:cxn>
                      <a:cxn ang="0">
                        <a:pos x="connsiteX1455" y="connsiteY1455"/>
                      </a:cxn>
                      <a:cxn ang="0">
                        <a:pos x="connsiteX1456" y="connsiteY1456"/>
                      </a:cxn>
                      <a:cxn ang="0">
                        <a:pos x="connsiteX1457" y="connsiteY1457"/>
                      </a:cxn>
                      <a:cxn ang="0">
                        <a:pos x="connsiteX1458" y="connsiteY1458"/>
                      </a:cxn>
                      <a:cxn ang="0">
                        <a:pos x="connsiteX1459" y="connsiteY1459"/>
                      </a:cxn>
                      <a:cxn ang="0">
                        <a:pos x="connsiteX1460" y="connsiteY1460"/>
                      </a:cxn>
                      <a:cxn ang="0">
                        <a:pos x="connsiteX1461" y="connsiteY1461"/>
                      </a:cxn>
                      <a:cxn ang="0">
                        <a:pos x="connsiteX1462" y="connsiteY1462"/>
                      </a:cxn>
                      <a:cxn ang="0">
                        <a:pos x="connsiteX1463" y="connsiteY1463"/>
                      </a:cxn>
                      <a:cxn ang="0">
                        <a:pos x="connsiteX1464" y="connsiteY1464"/>
                      </a:cxn>
                      <a:cxn ang="0">
                        <a:pos x="connsiteX1465" y="connsiteY1465"/>
                      </a:cxn>
                      <a:cxn ang="0">
                        <a:pos x="connsiteX1466" y="connsiteY1466"/>
                      </a:cxn>
                      <a:cxn ang="0">
                        <a:pos x="connsiteX1467" y="connsiteY1467"/>
                      </a:cxn>
                      <a:cxn ang="0">
                        <a:pos x="connsiteX1468" y="connsiteY1468"/>
                      </a:cxn>
                      <a:cxn ang="0">
                        <a:pos x="connsiteX1469" y="connsiteY1469"/>
                      </a:cxn>
                      <a:cxn ang="0">
                        <a:pos x="connsiteX1470" y="connsiteY1470"/>
                      </a:cxn>
                      <a:cxn ang="0">
                        <a:pos x="connsiteX1471" y="connsiteY1471"/>
                      </a:cxn>
                      <a:cxn ang="0">
                        <a:pos x="connsiteX1472" y="connsiteY1472"/>
                      </a:cxn>
                      <a:cxn ang="0">
                        <a:pos x="connsiteX1473" y="connsiteY1473"/>
                      </a:cxn>
                      <a:cxn ang="0">
                        <a:pos x="connsiteX1474" y="connsiteY1474"/>
                      </a:cxn>
                      <a:cxn ang="0">
                        <a:pos x="connsiteX1475" y="connsiteY1475"/>
                      </a:cxn>
                      <a:cxn ang="0">
                        <a:pos x="connsiteX1476" y="connsiteY1476"/>
                      </a:cxn>
                      <a:cxn ang="0">
                        <a:pos x="connsiteX1477" y="connsiteY1477"/>
                      </a:cxn>
                      <a:cxn ang="0">
                        <a:pos x="connsiteX1478" y="connsiteY1478"/>
                      </a:cxn>
                      <a:cxn ang="0">
                        <a:pos x="connsiteX1479" y="connsiteY1479"/>
                      </a:cxn>
                      <a:cxn ang="0">
                        <a:pos x="connsiteX1480" y="connsiteY1480"/>
                      </a:cxn>
                      <a:cxn ang="0">
                        <a:pos x="connsiteX1481" y="connsiteY1481"/>
                      </a:cxn>
                      <a:cxn ang="0">
                        <a:pos x="connsiteX1482" y="connsiteY1482"/>
                      </a:cxn>
                      <a:cxn ang="0">
                        <a:pos x="connsiteX1483" y="connsiteY1483"/>
                      </a:cxn>
                      <a:cxn ang="0">
                        <a:pos x="connsiteX1484" y="connsiteY1484"/>
                      </a:cxn>
                      <a:cxn ang="0">
                        <a:pos x="connsiteX1485" y="connsiteY1485"/>
                      </a:cxn>
                      <a:cxn ang="0">
                        <a:pos x="connsiteX1486" y="connsiteY1486"/>
                      </a:cxn>
                      <a:cxn ang="0">
                        <a:pos x="connsiteX1487" y="connsiteY1487"/>
                      </a:cxn>
                      <a:cxn ang="0">
                        <a:pos x="connsiteX1488" y="connsiteY1488"/>
                      </a:cxn>
                      <a:cxn ang="0">
                        <a:pos x="connsiteX1489" y="connsiteY1489"/>
                      </a:cxn>
                      <a:cxn ang="0">
                        <a:pos x="connsiteX1490" y="connsiteY1490"/>
                      </a:cxn>
                      <a:cxn ang="0">
                        <a:pos x="connsiteX1491" y="connsiteY1491"/>
                      </a:cxn>
                      <a:cxn ang="0">
                        <a:pos x="connsiteX1492" y="connsiteY1492"/>
                      </a:cxn>
                      <a:cxn ang="0">
                        <a:pos x="connsiteX1493" y="connsiteY1493"/>
                      </a:cxn>
                      <a:cxn ang="0">
                        <a:pos x="connsiteX1494" y="connsiteY1494"/>
                      </a:cxn>
                      <a:cxn ang="0">
                        <a:pos x="connsiteX1495" y="connsiteY1495"/>
                      </a:cxn>
                      <a:cxn ang="0">
                        <a:pos x="connsiteX1496" y="connsiteY1496"/>
                      </a:cxn>
                      <a:cxn ang="0">
                        <a:pos x="connsiteX1497" y="connsiteY1497"/>
                      </a:cxn>
                      <a:cxn ang="0">
                        <a:pos x="connsiteX1498" y="connsiteY1498"/>
                      </a:cxn>
                      <a:cxn ang="0">
                        <a:pos x="connsiteX1499" y="connsiteY1499"/>
                      </a:cxn>
                      <a:cxn ang="0">
                        <a:pos x="connsiteX1500" y="connsiteY1500"/>
                      </a:cxn>
                      <a:cxn ang="0">
                        <a:pos x="connsiteX1501" y="connsiteY1501"/>
                      </a:cxn>
                      <a:cxn ang="0">
                        <a:pos x="connsiteX1502" y="connsiteY1502"/>
                      </a:cxn>
                      <a:cxn ang="0">
                        <a:pos x="connsiteX1503" y="connsiteY1503"/>
                      </a:cxn>
                      <a:cxn ang="0">
                        <a:pos x="connsiteX1504" y="connsiteY1504"/>
                      </a:cxn>
                      <a:cxn ang="0">
                        <a:pos x="connsiteX1505" y="connsiteY1505"/>
                      </a:cxn>
                      <a:cxn ang="0">
                        <a:pos x="connsiteX1506" y="connsiteY1506"/>
                      </a:cxn>
                      <a:cxn ang="0">
                        <a:pos x="connsiteX1507" y="connsiteY1507"/>
                      </a:cxn>
                      <a:cxn ang="0">
                        <a:pos x="connsiteX1508" y="connsiteY1508"/>
                      </a:cxn>
                      <a:cxn ang="0">
                        <a:pos x="connsiteX1509" y="connsiteY1509"/>
                      </a:cxn>
                      <a:cxn ang="0">
                        <a:pos x="connsiteX1510" y="connsiteY1510"/>
                      </a:cxn>
                      <a:cxn ang="0">
                        <a:pos x="connsiteX1511" y="connsiteY1511"/>
                      </a:cxn>
                      <a:cxn ang="0">
                        <a:pos x="connsiteX1512" y="connsiteY1512"/>
                      </a:cxn>
                      <a:cxn ang="0">
                        <a:pos x="connsiteX1513" y="connsiteY1513"/>
                      </a:cxn>
                      <a:cxn ang="0">
                        <a:pos x="connsiteX1514" y="connsiteY1514"/>
                      </a:cxn>
                      <a:cxn ang="0">
                        <a:pos x="connsiteX1515" y="connsiteY1515"/>
                      </a:cxn>
                      <a:cxn ang="0">
                        <a:pos x="connsiteX1516" y="connsiteY1516"/>
                      </a:cxn>
                      <a:cxn ang="0">
                        <a:pos x="connsiteX1517" y="connsiteY1517"/>
                      </a:cxn>
                      <a:cxn ang="0">
                        <a:pos x="connsiteX1518" y="connsiteY1518"/>
                      </a:cxn>
                      <a:cxn ang="0">
                        <a:pos x="connsiteX1519" y="connsiteY1519"/>
                      </a:cxn>
                      <a:cxn ang="0">
                        <a:pos x="connsiteX1520" y="connsiteY1520"/>
                      </a:cxn>
                      <a:cxn ang="0">
                        <a:pos x="connsiteX1521" y="connsiteY1521"/>
                      </a:cxn>
                      <a:cxn ang="0">
                        <a:pos x="connsiteX1522" y="connsiteY1522"/>
                      </a:cxn>
                      <a:cxn ang="0">
                        <a:pos x="connsiteX1523" y="connsiteY1523"/>
                      </a:cxn>
                      <a:cxn ang="0">
                        <a:pos x="connsiteX1524" y="connsiteY1524"/>
                      </a:cxn>
                      <a:cxn ang="0">
                        <a:pos x="connsiteX1525" y="connsiteY1525"/>
                      </a:cxn>
                      <a:cxn ang="0">
                        <a:pos x="connsiteX1526" y="connsiteY1526"/>
                      </a:cxn>
                      <a:cxn ang="0">
                        <a:pos x="connsiteX1527" y="connsiteY1527"/>
                      </a:cxn>
                      <a:cxn ang="0">
                        <a:pos x="connsiteX1528" y="connsiteY1528"/>
                      </a:cxn>
                      <a:cxn ang="0">
                        <a:pos x="connsiteX1529" y="connsiteY1529"/>
                      </a:cxn>
                      <a:cxn ang="0">
                        <a:pos x="connsiteX1530" y="connsiteY1530"/>
                      </a:cxn>
                      <a:cxn ang="0">
                        <a:pos x="connsiteX1531" y="connsiteY1531"/>
                      </a:cxn>
                      <a:cxn ang="0">
                        <a:pos x="connsiteX1532" y="connsiteY1532"/>
                      </a:cxn>
                      <a:cxn ang="0">
                        <a:pos x="connsiteX1533" y="connsiteY1533"/>
                      </a:cxn>
                      <a:cxn ang="0">
                        <a:pos x="connsiteX1534" y="connsiteY1534"/>
                      </a:cxn>
                      <a:cxn ang="0">
                        <a:pos x="connsiteX1535" y="connsiteY1535"/>
                      </a:cxn>
                      <a:cxn ang="0">
                        <a:pos x="connsiteX1536" y="connsiteY1536"/>
                      </a:cxn>
                      <a:cxn ang="0">
                        <a:pos x="connsiteX1537" y="connsiteY1537"/>
                      </a:cxn>
                      <a:cxn ang="0">
                        <a:pos x="connsiteX1538" y="connsiteY1538"/>
                      </a:cxn>
                      <a:cxn ang="0">
                        <a:pos x="connsiteX1539" y="connsiteY1539"/>
                      </a:cxn>
                      <a:cxn ang="0">
                        <a:pos x="connsiteX1540" y="connsiteY1540"/>
                      </a:cxn>
                      <a:cxn ang="0">
                        <a:pos x="connsiteX1541" y="connsiteY1541"/>
                      </a:cxn>
                      <a:cxn ang="0">
                        <a:pos x="connsiteX1542" y="connsiteY1542"/>
                      </a:cxn>
                      <a:cxn ang="0">
                        <a:pos x="connsiteX1543" y="connsiteY1543"/>
                      </a:cxn>
                      <a:cxn ang="0">
                        <a:pos x="connsiteX1544" y="connsiteY1544"/>
                      </a:cxn>
                      <a:cxn ang="0">
                        <a:pos x="connsiteX1545" y="connsiteY1545"/>
                      </a:cxn>
                      <a:cxn ang="0">
                        <a:pos x="connsiteX1546" y="connsiteY1546"/>
                      </a:cxn>
                      <a:cxn ang="0">
                        <a:pos x="connsiteX1547" y="connsiteY1547"/>
                      </a:cxn>
                      <a:cxn ang="0">
                        <a:pos x="connsiteX1548" y="connsiteY1548"/>
                      </a:cxn>
                      <a:cxn ang="0">
                        <a:pos x="connsiteX1549" y="connsiteY1549"/>
                      </a:cxn>
                      <a:cxn ang="0">
                        <a:pos x="connsiteX1550" y="connsiteY1550"/>
                      </a:cxn>
                      <a:cxn ang="0">
                        <a:pos x="connsiteX1551" y="connsiteY1551"/>
                      </a:cxn>
                      <a:cxn ang="0">
                        <a:pos x="connsiteX1552" y="connsiteY1552"/>
                      </a:cxn>
                      <a:cxn ang="0">
                        <a:pos x="connsiteX1553" y="connsiteY1553"/>
                      </a:cxn>
                      <a:cxn ang="0">
                        <a:pos x="connsiteX1554" y="connsiteY1554"/>
                      </a:cxn>
                      <a:cxn ang="0">
                        <a:pos x="connsiteX1555" y="connsiteY1555"/>
                      </a:cxn>
                      <a:cxn ang="0">
                        <a:pos x="connsiteX1556" y="connsiteY1556"/>
                      </a:cxn>
                      <a:cxn ang="0">
                        <a:pos x="connsiteX1557" y="connsiteY1557"/>
                      </a:cxn>
                      <a:cxn ang="0">
                        <a:pos x="connsiteX1558" y="connsiteY1558"/>
                      </a:cxn>
                      <a:cxn ang="0">
                        <a:pos x="connsiteX1559" y="connsiteY1559"/>
                      </a:cxn>
                      <a:cxn ang="0">
                        <a:pos x="connsiteX1560" y="connsiteY1560"/>
                      </a:cxn>
                      <a:cxn ang="0">
                        <a:pos x="connsiteX1561" y="connsiteY1561"/>
                      </a:cxn>
                      <a:cxn ang="0">
                        <a:pos x="connsiteX1562" y="connsiteY1562"/>
                      </a:cxn>
                      <a:cxn ang="0">
                        <a:pos x="connsiteX1563" y="connsiteY1563"/>
                      </a:cxn>
                      <a:cxn ang="0">
                        <a:pos x="connsiteX1564" y="connsiteY1564"/>
                      </a:cxn>
                      <a:cxn ang="0">
                        <a:pos x="connsiteX1565" y="connsiteY1565"/>
                      </a:cxn>
                      <a:cxn ang="0">
                        <a:pos x="connsiteX1566" y="connsiteY1566"/>
                      </a:cxn>
                      <a:cxn ang="0">
                        <a:pos x="connsiteX1567" y="connsiteY1567"/>
                      </a:cxn>
                      <a:cxn ang="0">
                        <a:pos x="connsiteX1568" y="connsiteY1568"/>
                      </a:cxn>
                      <a:cxn ang="0">
                        <a:pos x="connsiteX1569" y="connsiteY1569"/>
                      </a:cxn>
                      <a:cxn ang="0">
                        <a:pos x="connsiteX1570" y="connsiteY1570"/>
                      </a:cxn>
                      <a:cxn ang="0">
                        <a:pos x="connsiteX1571" y="connsiteY1571"/>
                      </a:cxn>
                      <a:cxn ang="0">
                        <a:pos x="connsiteX1572" y="connsiteY1572"/>
                      </a:cxn>
                      <a:cxn ang="0">
                        <a:pos x="connsiteX1573" y="connsiteY1573"/>
                      </a:cxn>
                      <a:cxn ang="0">
                        <a:pos x="connsiteX1574" y="connsiteY1574"/>
                      </a:cxn>
                      <a:cxn ang="0">
                        <a:pos x="connsiteX1575" y="connsiteY1575"/>
                      </a:cxn>
                      <a:cxn ang="0">
                        <a:pos x="connsiteX1576" y="connsiteY1576"/>
                      </a:cxn>
                      <a:cxn ang="0">
                        <a:pos x="connsiteX1577" y="connsiteY1577"/>
                      </a:cxn>
                      <a:cxn ang="0">
                        <a:pos x="connsiteX1578" y="connsiteY1578"/>
                      </a:cxn>
                      <a:cxn ang="0">
                        <a:pos x="connsiteX1579" y="connsiteY1579"/>
                      </a:cxn>
                      <a:cxn ang="0">
                        <a:pos x="connsiteX1580" y="connsiteY1580"/>
                      </a:cxn>
                      <a:cxn ang="0">
                        <a:pos x="connsiteX1581" y="connsiteY1581"/>
                      </a:cxn>
                      <a:cxn ang="0">
                        <a:pos x="connsiteX1582" y="connsiteY1582"/>
                      </a:cxn>
                      <a:cxn ang="0">
                        <a:pos x="connsiteX1583" y="connsiteY1583"/>
                      </a:cxn>
                      <a:cxn ang="0">
                        <a:pos x="connsiteX1584" y="connsiteY1584"/>
                      </a:cxn>
                      <a:cxn ang="0">
                        <a:pos x="connsiteX1585" y="connsiteY1585"/>
                      </a:cxn>
                      <a:cxn ang="0">
                        <a:pos x="connsiteX1586" y="connsiteY1586"/>
                      </a:cxn>
                      <a:cxn ang="0">
                        <a:pos x="connsiteX1587" y="connsiteY1587"/>
                      </a:cxn>
                      <a:cxn ang="0">
                        <a:pos x="connsiteX1588" y="connsiteY1588"/>
                      </a:cxn>
                      <a:cxn ang="0">
                        <a:pos x="connsiteX1589" y="connsiteY1589"/>
                      </a:cxn>
                      <a:cxn ang="0">
                        <a:pos x="connsiteX1590" y="connsiteY1590"/>
                      </a:cxn>
                      <a:cxn ang="0">
                        <a:pos x="connsiteX1591" y="connsiteY1591"/>
                      </a:cxn>
                      <a:cxn ang="0">
                        <a:pos x="connsiteX1592" y="connsiteY1592"/>
                      </a:cxn>
                      <a:cxn ang="0">
                        <a:pos x="connsiteX1593" y="connsiteY1593"/>
                      </a:cxn>
                      <a:cxn ang="0">
                        <a:pos x="connsiteX1594" y="connsiteY1594"/>
                      </a:cxn>
                      <a:cxn ang="0">
                        <a:pos x="connsiteX1595" y="connsiteY1595"/>
                      </a:cxn>
                      <a:cxn ang="0">
                        <a:pos x="connsiteX1596" y="connsiteY1596"/>
                      </a:cxn>
                      <a:cxn ang="0">
                        <a:pos x="connsiteX1597" y="connsiteY1597"/>
                      </a:cxn>
                      <a:cxn ang="0">
                        <a:pos x="connsiteX1598" y="connsiteY1598"/>
                      </a:cxn>
                      <a:cxn ang="0">
                        <a:pos x="connsiteX1599" y="connsiteY1599"/>
                      </a:cxn>
                      <a:cxn ang="0">
                        <a:pos x="connsiteX1600" y="connsiteY1600"/>
                      </a:cxn>
                      <a:cxn ang="0">
                        <a:pos x="connsiteX1601" y="connsiteY1601"/>
                      </a:cxn>
                      <a:cxn ang="0">
                        <a:pos x="connsiteX1602" y="connsiteY1602"/>
                      </a:cxn>
                      <a:cxn ang="0">
                        <a:pos x="connsiteX1603" y="connsiteY1603"/>
                      </a:cxn>
                      <a:cxn ang="0">
                        <a:pos x="connsiteX1604" y="connsiteY1604"/>
                      </a:cxn>
                      <a:cxn ang="0">
                        <a:pos x="connsiteX1605" y="connsiteY1605"/>
                      </a:cxn>
                      <a:cxn ang="0">
                        <a:pos x="connsiteX1606" y="connsiteY1606"/>
                      </a:cxn>
                      <a:cxn ang="0">
                        <a:pos x="connsiteX1607" y="connsiteY1607"/>
                      </a:cxn>
                      <a:cxn ang="0">
                        <a:pos x="connsiteX1608" y="connsiteY1608"/>
                      </a:cxn>
                      <a:cxn ang="0">
                        <a:pos x="connsiteX1609" y="connsiteY1609"/>
                      </a:cxn>
                      <a:cxn ang="0">
                        <a:pos x="connsiteX1610" y="connsiteY1610"/>
                      </a:cxn>
                      <a:cxn ang="0">
                        <a:pos x="connsiteX1611" y="connsiteY1611"/>
                      </a:cxn>
                      <a:cxn ang="0">
                        <a:pos x="connsiteX1612" y="connsiteY1612"/>
                      </a:cxn>
                      <a:cxn ang="0">
                        <a:pos x="connsiteX1613" y="connsiteY1613"/>
                      </a:cxn>
                      <a:cxn ang="0">
                        <a:pos x="connsiteX1614" y="connsiteY1614"/>
                      </a:cxn>
                      <a:cxn ang="0">
                        <a:pos x="connsiteX1615" y="connsiteY1615"/>
                      </a:cxn>
                      <a:cxn ang="0">
                        <a:pos x="connsiteX1616" y="connsiteY1616"/>
                      </a:cxn>
                      <a:cxn ang="0">
                        <a:pos x="connsiteX1617" y="connsiteY1617"/>
                      </a:cxn>
                      <a:cxn ang="0">
                        <a:pos x="connsiteX1618" y="connsiteY1618"/>
                      </a:cxn>
                      <a:cxn ang="0">
                        <a:pos x="connsiteX1619" y="connsiteY1619"/>
                      </a:cxn>
                      <a:cxn ang="0">
                        <a:pos x="connsiteX1620" y="connsiteY1620"/>
                      </a:cxn>
                      <a:cxn ang="0">
                        <a:pos x="connsiteX1621" y="connsiteY1621"/>
                      </a:cxn>
                      <a:cxn ang="0">
                        <a:pos x="connsiteX1622" y="connsiteY1622"/>
                      </a:cxn>
                      <a:cxn ang="0">
                        <a:pos x="connsiteX1623" y="connsiteY1623"/>
                      </a:cxn>
                      <a:cxn ang="0">
                        <a:pos x="connsiteX1624" y="connsiteY1624"/>
                      </a:cxn>
                      <a:cxn ang="0">
                        <a:pos x="connsiteX1625" y="connsiteY1625"/>
                      </a:cxn>
                      <a:cxn ang="0">
                        <a:pos x="connsiteX1626" y="connsiteY1626"/>
                      </a:cxn>
                      <a:cxn ang="0">
                        <a:pos x="connsiteX1627" y="connsiteY1627"/>
                      </a:cxn>
                      <a:cxn ang="0">
                        <a:pos x="connsiteX1628" y="connsiteY1628"/>
                      </a:cxn>
                      <a:cxn ang="0">
                        <a:pos x="connsiteX1629" y="connsiteY1629"/>
                      </a:cxn>
                      <a:cxn ang="0">
                        <a:pos x="connsiteX1630" y="connsiteY1630"/>
                      </a:cxn>
                      <a:cxn ang="0">
                        <a:pos x="connsiteX1631" y="connsiteY1631"/>
                      </a:cxn>
                      <a:cxn ang="0">
                        <a:pos x="connsiteX1632" y="connsiteY1632"/>
                      </a:cxn>
                      <a:cxn ang="0">
                        <a:pos x="connsiteX1633" y="connsiteY1633"/>
                      </a:cxn>
                      <a:cxn ang="0">
                        <a:pos x="connsiteX1634" y="connsiteY1634"/>
                      </a:cxn>
                      <a:cxn ang="0">
                        <a:pos x="connsiteX1635" y="connsiteY1635"/>
                      </a:cxn>
                      <a:cxn ang="0">
                        <a:pos x="connsiteX1636" y="connsiteY1636"/>
                      </a:cxn>
                      <a:cxn ang="0">
                        <a:pos x="connsiteX1637" y="connsiteY1637"/>
                      </a:cxn>
                      <a:cxn ang="0">
                        <a:pos x="connsiteX1638" y="connsiteY1638"/>
                      </a:cxn>
                      <a:cxn ang="0">
                        <a:pos x="connsiteX1639" y="connsiteY1639"/>
                      </a:cxn>
                      <a:cxn ang="0">
                        <a:pos x="connsiteX1640" y="connsiteY1640"/>
                      </a:cxn>
                      <a:cxn ang="0">
                        <a:pos x="connsiteX1641" y="connsiteY1641"/>
                      </a:cxn>
                      <a:cxn ang="0">
                        <a:pos x="connsiteX1642" y="connsiteY1642"/>
                      </a:cxn>
                      <a:cxn ang="0">
                        <a:pos x="connsiteX1643" y="connsiteY1643"/>
                      </a:cxn>
                      <a:cxn ang="0">
                        <a:pos x="connsiteX1644" y="connsiteY1644"/>
                      </a:cxn>
                      <a:cxn ang="0">
                        <a:pos x="connsiteX1645" y="connsiteY1645"/>
                      </a:cxn>
                      <a:cxn ang="0">
                        <a:pos x="connsiteX1646" y="connsiteY1646"/>
                      </a:cxn>
                      <a:cxn ang="0">
                        <a:pos x="connsiteX1647" y="connsiteY1647"/>
                      </a:cxn>
                      <a:cxn ang="0">
                        <a:pos x="connsiteX1648" y="connsiteY1648"/>
                      </a:cxn>
                      <a:cxn ang="0">
                        <a:pos x="connsiteX1649" y="connsiteY1649"/>
                      </a:cxn>
                      <a:cxn ang="0">
                        <a:pos x="connsiteX1650" y="connsiteY1650"/>
                      </a:cxn>
                      <a:cxn ang="0">
                        <a:pos x="connsiteX1651" y="connsiteY1651"/>
                      </a:cxn>
                      <a:cxn ang="0">
                        <a:pos x="connsiteX1652" y="connsiteY1652"/>
                      </a:cxn>
                      <a:cxn ang="0">
                        <a:pos x="connsiteX1653" y="connsiteY1653"/>
                      </a:cxn>
                      <a:cxn ang="0">
                        <a:pos x="connsiteX1654" y="connsiteY1654"/>
                      </a:cxn>
                      <a:cxn ang="0">
                        <a:pos x="connsiteX1655" y="connsiteY1655"/>
                      </a:cxn>
                      <a:cxn ang="0">
                        <a:pos x="connsiteX1656" y="connsiteY1656"/>
                      </a:cxn>
                      <a:cxn ang="0">
                        <a:pos x="connsiteX1657" y="connsiteY1657"/>
                      </a:cxn>
                      <a:cxn ang="0">
                        <a:pos x="connsiteX1658" y="connsiteY1658"/>
                      </a:cxn>
                      <a:cxn ang="0">
                        <a:pos x="connsiteX1659" y="connsiteY1659"/>
                      </a:cxn>
                      <a:cxn ang="0">
                        <a:pos x="connsiteX1660" y="connsiteY1660"/>
                      </a:cxn>
                      <a:cxn ang="0">
                        <a:pos x="connsiteX1661" y="connsiteY1661"/>
                      </a:cxn>
                      <a:cxn ang="0">
                        <a:pos x="connsiteX1662" y="connsiteY1662"/>
                      </a:cxn>
                      <a:cxn ang="0">
                        <a:pos x="connsiteX1663" y="connsiteY1663"/>
                      </a:cxn>
                      <a:cxn ang="0">
                        <a:pos x="connsiteX1664" y="connsiteY1664"/>
                      </a:cxn>
                      <a:cxn ang="0">
                        <a:pos x="connsiteX1665" y="connsiteY1665"/>
                      </a:cxn>
                      <a:cxn ang="0">
                        <a:pos x="connsiteX1666" y="connsiteY1666"/>
                      </a:cxn>
                      <a:cxn ang="0">
                        <a:pos x="connsiteX1667" y="connsiteY1667"/>
                      </a:cxn>
                      <a:cxn ang="0">
                        <a:pos x="connsiteX1668" y="connsiteY1668"/>
                      </a:cxn>
                      <a:cxn ang="0">
                        <a:pos x="connsiteX1669" y="connsiteY1669"/>
                      </a:cxn>
                      <a:cxn ang="0">
                        <a:pos x="connsiteX1670" y="connsiteY1670"/>
                      </a:cxn>
                      <a:cxn ang="0">
                        <a:pos x="connsiteX1671" y="connsiteY1671"/>
                      </a:cxn>
                      <a:cxn ang="0">
                        <a:pos x="connsiteX1672" y="connsiteY1672"/>
                      </a:cxn>
                      <a:cxn ang="0">
                        <a:pos x="connsiteX1673" y="connsiteY1673"/>
                      </a:cxn>
                      <a:cxn ang="0">
                        <a:pos x="connsiteX1674" y="connsiteY1674"/>
                      </a:cxn>
                      <a:cxn ang="0">
                        <a:pos x="connsiteX1675" y="connsiteY1675"/>
                      </a:cxn>
                      <a:cxn ang="0">
                        <a:pos x="connsiteX1676" y="connsiteY1676"/>
                      </a:cxn>
                      <a:cxn ang="0">
                        <a:pos x="connsiteX1677" y="connsiteY1677"/>
                      </a:cxn>
                      <a:cxn ang="0">
                        <a:pos x="connsiteX1678" y="connsiteY1678"/>
                      </a:cxn>
                      <a:cxn ang="0">
                        <a:pos x="connsiteX1679" y="connsiteY1679"/>
                      </a:cxn>
                      <a:cxn ang="0">
                        <a:pos x="connsiteX1680" y="connsiteY1680"/>
                      </a:cxn>
                      <a:cxn ang="0">
                        <a:pos x="connsiteX1681" y="connsiteY1681"/>
                      </a:cxn>
                      <a:cxn ang="0">
                        <a:pos x="connsiteX1682" y="connsiteY1682"/>
                      </a:cxn>
                      <a:cxn ang="0">
                        <a:pos x="connsiteX1683" y="connsiteY1683"/>
                      </a:cxn>
                      <a:cxn ang="0">
                        <a:pos x="connsiteX1684" y="connsiteY1684"/>
                      </a:cxn>
                      <a:cxn ang="0">
                        <a:pos x="connsiteX1685" y="connsiteY1685"/>
                      </a:cxn>
                      <a:cxn ang="0">
                        <a:pos x="connsiteX1686" y="connsiteY1686"/>
                      </a:cxn>
                      <a:cxn ang="0">
                        <a:pos x="connsiteX1687" y="connsiteY1687"/>
                      </a:cxn>
                      <a:cxn ang="0">
                        <a:pos x="connsiteX1688" y="connsiteY1688"/>
                      </a:cxn>
                      <a:cxn ang="0">
                        <a:pos x="connsiteX1689" y="connsiteY1689"/>
                      </a:cxn>
                      <a:cxn ang="0">
                        <a:pos x="connsiteX1690" y="connsiteY1690"/>
                      </a:cxn>
                      <a:cxn ang="0">
                        <a:pos x="connsiteX1691" y="connsiteY1691"/>
                      </a:cxn>
                      <a:cxn ang="0">
                        <a:pos x="connsiteX1692" y="connsiteY1692"/>
                      </a:cxn>
                      <a:cxn ang="0">
                        <a:pos x="connsiteX1693" y="connsiteY1693"/>
                      </a:cxn>
                      <a:cxn ang="0">
                        <a:pos x="connsiteX1694" y="connsiteY1694"/>
                      </a:cxn>
                      <a:cxn ang="0">
                        <a:pos x="connsiteX1695" y="connsiteY1695"/>
                      </a:cxn>
                      <a:cxn ang="0">
                        <a:pos x="connsiteX1696" y="connsiteY1696"/>
                      </a:cxn>
                      <a:cxn ang="0">
                        <a:pos x="connsiteX1697" y="connsiteY1697"/>
                      </a:cxn>
                      <a:cxn ang="0">
                        <a:pos x="connsiteX1698" y="connsiteY1698"/>
                      </a:cxn>
                      <a:cxn ang="0">
                        <a:pos x="connsiteX1699" y="connsiteY1699"/>
                      </a:cxn>
                      <a:cxn ang="0">
                        <a:pos x="connsiteX1700" y="connsiteY1700"/>
                      </a:cxn>
                      <a:cxn ang="0">
                        <a:pos x="connsiteX1701" y="connsiteY1701"/>
                      </a:cxn>
                      <a:cxn ang="0">
                        <a:pos x="connsiteX1702" y="connsiteY1702"/>
                      </a:cxn>
                      <a:cxn ang="0">
                        <a:pos x="connsiteX1703" y="connsiteY1703"/>
                      </a:cxn>
                      <a:cxn ang="0">
                        <a:pos x="connsiteX1704" y="connsiteY1704"/>
                      </a:cxn>
                      <a:cxn ang="0">
                        <a:pos x="connsiteX1705" y="connsiteY1705"/>
                      </a:cxn>
                      <a:cxn ang="0">
                        <a:pos x="connsiteX1706" y="connsiteY1706"/>
                      </a:cxn>
                      <a:cxn ang="0">
                        <a:pos x="connsiteX1707" y="connsiteY1707"/>
                      </a:cxn>
                      <a:cxn ang="0">
                        <a:pos x="connsiteX1708" y="connsiteY1708"/>
                      </a:cxn>
                      <a:cxn ang="0">
                        <a:pos x="connsiteX1709" y="connsiteY1709"/>
                      </a:cxn>
                      <a:cxn ang="0">
                        <a:pos x="connsiteX1710" y="connsiteY1710"/>
                      </a:cxn>
                      <a:cxn ang="0">
                        <a:pos x="connsiteX1711" y="connsiteY1711"/>
                      </a:cxn>
                      <a:cxn ang="0">
                        <a:pos x="connsiteX1712" y="connsiteY1712"/>
                      </a:cxn>
                      <a:cxn ang="0">
                        <a:pos x="connsiteX1713" y="connsiteY1713"/>
                      </a:cxn>
                      <a:cxn ang="0">
                        <a:pos x="connsiteX1714" y="connsiteY1714"/>
                      </a:cxn>
                      <a:cxn ang="0">
                        <a:pos x="connsiteX1715" y="connsiteY1715"/>
                      </a:cxn>
                      <a:cxn ang="0">
                        <a:pos x="connsiteX1716" y="connsiteY1716"/>
                      </a:cxn>
                      <a:cxn ang="0">
                        <a:pos x="connsiteX1717" y="connsiteY1717"/>
                      </a:cxn>
                      <a:cxn ang="0">
                        <a:pos x="connsiteX1718" y="connsiteY1718"/>
                      </a:cxn>
                      <a:cxn ang="0">
                        <a:pos x="connsiteX1719" y="connsiteY1719"/>
                      </a:cxn>
                      <a:cxn ang="0">
                        <a:pos x="connsiteX1720" y="connsiteY1720"/>
                      </a:cxn>
                      <a:cxn ang="0">
                        <a:pos x="connsiteX1721" y="connsiteY1721"/>
                      </a:cxn>
                      <a:cxn ang="0">
                        <a:pos x="connsiteX1722" y="connsiteY1722"/>
                      </a:cxn>
                      <a:cxn ang="0">
                        <a:pos x="connsiteX1723" y="connsiteY1723"/>
                      </a:cxn>
                      <a:cxn ang="0">
                        <a:pos x="connsiteX1724" y="connsiteY1724"/>
                      </a:cxn>
                      <a:cxn ang="0">
                        <a:pos x="connsiteX1725" y="connsiteY1725"/>
                      </a:cxn>
                      <a:cxn ang="0">
                        <a:pos x="connsiteX1726" y="connsiteY1726"/>
                      </a:cxn>
                      <a:cxn ang="0">
                        <a:pos x="connsiteX1727" y="connsiteY1727"/>
                      </a:cxn>
                      <a:cxn ang="0">
                        <a:pos x="connsiteX1728" y="connsiteY1728"/>
                      </a:cxn>
                      <a:cxn ang="0">
                        <a:pos x="connsiteX1729" y="connsiteY1729"/>
                      </a:cxn>
                      <a:cxn ang="0">
                        <a:pos x="connsiteX1730" y="connsiteY1730"/>
                      </a:cxn>
                      <a:cxn ang="0">
                        <a:pos x="connsiteX1731" y="connsiteY1731"/>
                      </a:cxn>
                      <a:cxn ang="0">
                        <a:pos x="connsiteX1732" y="connsiteY1732"/>
                      </a:cxn>
                      <a:cxn ang="0">
                        <a:pos x="connsiteX1733" y="connsiteY1733"/>
                      </a:cxn>
                      <a:cxn ang="0">
                        <a:pos x="connsiteX1734" y="connsiteY1734"/>
                      </a:cxn>
                      <a:cxn ang="0">
                        <a:pos x="connsiteX1735" y="connsiteY1735"/>
                      </a:cxn>
                      <a:cxn ang="0">
                        <a:pos x="connsiteX1736" y="connsiteY1736"/>
                      </a:cxn>
                      <a:cxn ang="0">
                        <a:pos x="connsiteX1737" y="connsiteY1737"/>
                      </a:cxn>
                      <a:cxn ang="0">
                        <a:pos x="connsiteX1738" y="connsiteY1738"/>
                      </a:cxn>
                      <a:cxn ang="0">
                        <a:pos x="connsiteX1739" y="connsiteY1739"/>
                      </a:cxn>
                      <a:cxn ang="0">
                        <a:pos x="connsiteX1740" y="connsiteY1740"/>
                      </a:cxn>
                      <a:cxn ang="0">
                        <a:pos x="connsiteX1741" y="connsiteY1741"/>
                      </a:cxn>
                      <a:cxn ang="0">
                        <a:pos x="connsiteX1742" y="connsiteY1742"/>
                      </a:cxn>
                      <a:cxn ang="0">
                        <a:pos x="connsiteX1743" y="connsiteY1743"/>
                      </a:cxn>
                      <a:cxn ang="0">
                        <a:pos x="connsiteX1744" y="connsiteY1744"/>
                      </a:cxn>
                      <a:cxn ang="0">
                        <a:pos x="connsiteX1745" y="connsiteY1745"/>
                      </a:cxn>
                      <a:cxn ang="0">
                        <a:pos x="connsiteX1746" y="connsiteY1746"/>
                      </a:cxn>
                      <a:cxn ang="0">
                        <a:pos x="connsiteX1747" y="connsiteY1747"/>
                      </a:cxn>
                      <a:cxn ang="0">
                        <a:pos x="connsiteX1748" y="connsiteY1748"/>
                      </a:cxn>
                      <a:cxn ang="0">
                        <a:pos x="connsiteX1749" y="connsiteY1749"/>
                      </a:cxn>
                      <a:cxn ang="0">
                        <a:pos x="connsiteX1750" y="connsiteY1750"/>
                      </a:cxn>
                      <a:cxn ang="0">
                        <a:pos x="connsiteX1751" y="connsiteY1751"/>
                      </a:cxn>
                      <a:cxn ang="0">
                        <a:pos x="connsiteX1752" y="connsiteY1752"/>
                      </a:cxn>
                      <a:cxn ang="0">
                        <a:pos x="connsiteX1753" y="connsiteY1753"/>
                      </a:cxn>
                      <a:cxn ang="0">
                        <a:pos x="connsiteX1754" y="connsiteY1754"/>
                      </a:cxn>
                      <a:cxn ang="0">
                        <a:pos x="connsiteX1755" y="connsiteY1755"/>
                      </a:cxn>
                      <a:cxn ang="0">
                        <a:pos x="connsiteX1756" y="connsiteY1756"/>
                      </a:cxn>
                      <a:cxn ang="0">
                        <a:pos x="connsiteX1757" y="connsiteY1757"/>
                      </a:cxn>
                      <a:cxn ang="0">
                        <a:pos x="connsiteX1758" y="connsiteY1758"/>
                      </a:cxn>
                      <a:cxn ang="0">
                        <a:pos x="connsiteX1759" y="connsiteY1759"/>
                      </a:cxn>
                      <a:cxn ang="0">
                        <a:pos x="connsiteX1760" y="connsiteY1760"/>
                      </a:cxn>
                      <a:cxn ang="0">
                        <a:pos x="connsiteX1761" y="connsiteY1761"/>
                      </a:cxn>
                      <a:cxn ang="0">
                        <a:pos x="connsiteX1762" y="connsiteY1762"/>
                      </a:cxn>
                      <a:cxn ang="0">
                        <a:pos x="connsiteX1763" y="connsiteY1763"/>
                      </a:cxn>
                      <a:cxn ang="0">
                        <a:pos x="connsiteX1764" y="connsiteY1764"/>
                      </a:cxn>
                      <a:cxn ang="0">
                        <a:pos x="connsiteX1765" y="connsiteY1765"/>
                      </a:cxn>
                      <a:cxn ang="0">
                        <a:pos x="connsiteX1766" y="connsiteY1766"/>
                      </a:cxn>
                      <a:cxn ang="0">
                        <a:pos x="connsiteX1767" y="connsiteY1767"/>
                      </a:cxn>
                      <a:cxn ang="0">
                        <a:pos x="connsiteX1768" y="connsiteY1768"/>
                      </a:cxn>
                      <a:cxn ang="0">
                        <a:pos x="connsiteX1769" y="connsiteY1769"/>
                      </a:cxn>
                      <a:cxn ang="0">
                        <a:pos x="connsiteX1770" y="connsiteY1770"/>
                      </a:cxn>
                      <a:cxn ang="0">
                        <a:pos x="connsiteX1771" y="connsiteY1771"/>
                      </a:cxn>
                      <a:cxn ang="0">
                        <a:pos x="connsiteX1772" y="connsiteY1772"/>
                      </a:cxn>
                      <a:cxn ang="0">
                        <a:pos x="connsiteX1773" y="connsiteY1773"/>
                      </a:cxn>
                      <a:cxn ang="0">
                        <a:pos x="connsiteX1774" y="connsiteY1774"/>
                      </a:cxn>
                      <a:cxn ang="0">
                        <a:pos x="connsiteX1775" y="connsiteY1775"/>
                      </a:cxn>
                      <a:cxn ang="0">
                        <a:pos x="connsiteX1776" y="connsiteY1776"/>
                      </a:cxn>
                      <a:cxn ang="0">
                        <a:pos x="connsiteX1777" y="connsiteY1777"/>
                      </a:cxn>
                      <a:cxn ang="0">
                        <a:pos x="connsiteX1778" y="connsiteY1778"/>
                      </a:cxn>
                      <a:cxn ang="0">
                        <a:pos x="connsiteX1779" y="connsiteY1779"/>
                      </a:cxn>
                      <a:cxn ang="0">
                        <a:pos x="connsiteX1780" y="connsiteY1780"/>
                      </a:cxn>
                      <a:cxn ang="0">
                        <a:pos x="connsiteX1781" y="connsiteY1781"/>
                      </a:cxn>
                      <a:cxn ang="0">
                        <a:pos x="connsiteX1782" y="connsiteY1782"/>
                      </a:cxn>
                      <a:cxn ang="0">
                        <a:pos x="connsiteX1783" y="connsiteY1783"/>
                      </a:cxn>
                      <a:cxn ang="0">
                        <a:pos x="connsiteX1784" y="connsiteY1784"/>
                      </a:cxn>
                      <a:cxn ang="0">
                        <a:pos x="connsiteX1785" y="connsiteY1785"/>
                      </a:cxn>
                      <a:cxn ang="0">
                        <a:pos x="connsiteX1786" y="connsiteY1786"/>
                      </a:cxn>
                      <a:cxn ang="0">
                        <a:pos x="connsiteX1787" y="connsiteY1787"/>
                      </a:cxn>
                      <a:cxn ang="0">
                        <a:pos x="connsiteX1788" y="connsiteY1788"/>
                      </a:cxn>
                      <a:cxn ang="0">
                        <a:pos x="connsiteX1789" y="connsiteY1789"/>
                      </a:cxn>
                      <a:cxn ang="0">
                        <a:pos x="connsiteX1790" y="connsiteY1790"/>
                      </a:cxn>
                      <a:cxn ang="0">
                        <a:pos x="connsiteX1791" y="connsiteY1791"/>
                      </a:cxn>
                      <a:cxn ang="0">
                        <a:pos x="connsiteX1792" y="connsiteY1792"/>
                      </a:cxn>
                      <a:cxn ang="0">
                        <a:pos x="connsiteX1793" y="connsiteY1793"/>
                      </a:cxn>
                      <a:cxn ang="0">
                        <a:pos x="connsiteX1794" y="connsiteY1794"/>
                      </a:cxn>
                      <a:cxn ang="0">
                        <a:pos x="connsiteX1795" y="connsiteY1795"/>
                      </a:cxn>
                      <a:cxn ang="0">
                        <a:pos x="connsiteX1796" y="connsiteY1796"/>
                      </a:cxn>
                      <a:cxn ang="0">
                        <a:pos x="connsiteX1797" y="connsiteY1797"/>
                      </a:cxn>
                      <a:cxn ang="0">
                        <a:pos x="connsiteX1798" y="connsiteY1798"/>
                      </a:cxn>
                      <a:cxn ang="0">
                        <a:pos x="connsiteX1799" y="connsiteY1799"/>
                      </a:cxn>
                      <a:cxn ang="0">
                        <a:pos x="connsiteX1800" y="connsiteY1800"/>
                      </a:cxn>
                      <a:cxn ang="0">
                        <a:pos x="connsiteX1801" y="connsiteY1801"/>
                      </a:cxn>
                      <a:cxn ang="0">
                        <a:pos x="connsiteX1802" y="connsiteY1802"/>
                      </a:cxn>
                      <a:cxn ang="0">
                        <a:pos x="connsiteX1803" y="connsiteY1803"/>
                      </a:cxn>
                      <a:cxn ang="0">
                        <a:pos x="connsiteX1804" y="connsiteY1804"/>
                      </a:cxn>
                      <a:cxn ang="0">
                        <a:pos x="connsiteX1805" y="connsiteY1805"/>
                      </a:cxn>
                      <a:cxn ang="0">
                        <a:pos x="connsiteX1806" y="connsiteY1806"/>
                      </a:cxn>
                      <a:cxn ang="0">
                        <a:pos x="connsiteX1807" y="connsiteY1807"/>
                      </a:cxn>
                      <a:cxn ang="0">
                        <a:pos x="connsiteX1808" y="connsiteY1808"/>
                      </a:cxn>
                      <a:cxn ang="0">
                        <a:pos x="connsiteX1809" y="connsiteY1809"/>
                      </a:cxn>
                      <a:cxn ang="0">
                        <a:pos x="connsiteX1810" y="connsiteY1810"/>
                      </a:cxn>
                      <a:cxn ang="0">
                        <a:pos x="connsiteX1811" y="connsiteY1811"/>
                      </a:cxn>
                      <a:cxn ang="0">
                        <a:pos x="connsiteX1812" y="connsiteY1812"/>
                      </a:cxn>
                      <a:cxn ang="0">
                        <a:pos x="connsiteX1813" y="connsiteY1813"/>
                      </a:cxn>
                      <a:cxn ang="0">
                        <a:pos x="connsiteX1814" y="connsiteY1814"/>
                      </a:cxn>
                      <a:cxn ang="0">
                        <a:pos x="connsiteX1815" y="connsiteY1815"/>
                      </a:cxn>
                      <a:cxn ang="0">
                        <a:pos x="connsiteX1816" y="connsiteY1816"/>
                      </a:cxn>
                      <a:cxn ang="0">
                        <a:pos x="connsiteX1817" y="connsiteY1817"/>
                      </a:cxn>
                      <a:cxn ang="0">
                        <a:pos x="connsiteX1818" y="connsiteY1818"/>
                      </a:cxn>
                      <a:cxn ang="0">
                        <a:pos x="connsiteX1819" y="connsiteY1819"/>
                      </a:cxn>
                      <a:cxn ang="0">
                        <a:pos x="connsiteX1820" y="connsiteY1820"/>
                      </a:cxn>
                      <a:cxn ang="0">
                        <a:pos x="connsiteX1821" y="connsiteY1821"/>
                      </a:cxn>
                      <a:cxn ang="0">
                        <a:pos x="connsiteX1822" y="connsiteY1822"/>
                      </a:cxn>
                      <a:cxn ang="0">
                        <a:pos x="connsiteX1823" y="connsiteY1823"/>
                      </a:cxn>
                      <a:cxn ang="0">
                        <a:pos x="connsiteX1824" y="connsiteY1824"/>
                      </a:cxn>
                      <a:cxn ang="0">
                        <a:pos x="connsiteX1825" y="connsiteY1825"/>
                      </a:cxn>
                      <a:cxn ang="0">
                        <a:pos x="connsiteX1826" y="connsiteY1826"/>
                      </a:cxn>
                      <a:cxn ang="0">
                        <a:pos x="connsiteX1827" y="connsiteY1827"/>
                      </a:cxn>
                      <a:cxn ang="0">
                        <a:pos x="connsiteX1828" y="connsiteY1828"/>
                      </a:cxn>
                      <a:cxn ang="0">
                        <a:pos x="connsiteX1829" y="connsiteY1829"/>
                      </a:cxn>
                      <a:cxn ang="0">
                        <a:pos x="connsiteX1830" y="connsiteY1830"/>
                      </a:cxn>
                      <a:cxn ang="0">
                        <a:pos x="connsiteX1831" y="connsiteY1831"/>
                      </a:cxn>
                      <a:cxn ang="0">
                        <a:pos x="connsiteX1832" y="connsiteY1832"/>
                      </a:cxn>
                      <a:cxn ang="0">
                        <a:pos x="connsiteX1833" y="connsiteY1833"/>
                      </a:cxn>
                      <a:cxn ang="0">
                        <a:pos x="connsiteX1834" y="connsiteY1834"/>
                      </a:cxn>
                      <a:cxn ang="0">
                        <a:pos x="connsiteX1835" y="connsiteY1835"/>
                      </a:cxn>
                      <a:cxn ang="0">
                        <a:pos x="connsiteX1836" y="connsiteY1836"/>
                      </a:cxn>
                      <a:cxn ang="0">
                        <a:pos x="connsiteX1837" y="connsiteY1837"/>
                      </a:cxn>
                      <a:cxn ang="0">
                        <a:pos x="connsiteX1838" y="connsiteY1838"/>
                      </a:cxn>
                      <a:cxn ang="0">
                        <a:pos x="connsiteX1839" y="connsiteY1839"/>
                      </a:cxn>
                      <a:cxn ang="0">
                        <a:pos x="connsiteX1840" y="connsiteY1840"/>
                      </a:cxn>
                      <a:cxn ang="0">
                        <a:pos x="connsiteX1841" y="connsiteY1841"/>
                      </a:cxn>
                      <a:cxn ang="0">
                        <a:pos x="connsiteX1842" y="connsiteY1842"/>
                      </a:cxn>
                      <a:cxn ang="0">
                        <a:pos x="connsiteX1843" y="connsiteY1843"/>
                      </a:cxn>
                      <a:cxn ang="0">
                        <a:pos x="connsiteX1844" y="connsiteY1844"/>
                      </a:cxn>
                      <a:cxn ang="0">
                        <a:pos x="connsiteX1845" y="connsiteY1845"/>
                      </a:cxn>
                      <a:cxn ang="0">
                        <a:pos x="connsiteX1846" y="connsiteY1846"/>
                      </a:cxn>
                      <a:cxn ang="0">
                        <a:pos x="connsiteX1847" y="connsiteY1847"/>
                      </a:cxn>
                      <a:cxn ang="0">
                        <a:pos x="connsiteX1848" y="connsiteY1848"/>
                      </a:cxn>
                      <a:cxn ang="0">
                        <a:pos x="connsiteX1849" y="connsiteY1849"/>
                      </a:cxn>
                      <a:cxn ang="0">
                        <a:pos x="connsiteX1850" y="connsiteY1850"/>
                      </a:cxn>
                      <a:cxn ang="0">
                        <a:pos x="connsiteX1851" y="connsiteY1851"/>
                      </a:cxn>
                      <a:cxn ang="0">
                        <a:pos x="connsiteX1852" y="connsiteY1852"/>
                      </a:cxn>
                      <a:cxn ang="0">
                        <a:pos x="connsiteX1853" y="connsiteY1853"/>
                      </a:cxn>
                      <a:cxn ang="0">
                        <a:pos x="connsiteX1854" y="connsiteY1854"/>
                      </a:cxn>
                      <a:cxn ang="0">
                        <a:pos x="connsiteX1855" y="connsiteY1855"/>
                      </a:cxn>
                      <a:cxn ang="0">
                        <a:pos x="connsiteX1856" y="connsiteY1856"/>
                      </a:cxn>
                      <a:cxn ang="0">
                        <a:pos x="connsiteX1857" y="connsiteY1857"/>
                      </a:cxn>
                      <a:cxn ang="0">
                        <a:pos x="connsiteX1858" y="connsiteY1858"/>
                      </a:cxn>
                      <a:cxn ang="0">
                        <a:pos x="connsiteX1859" y="connsiteY1859"/>
                      </a:cxn>
                      <a:cxn ang="0">
                        <a:pos x="connsiteX1860" y="connsiteY1860"/>
                      </a:cxn>
                      <a:cxn ang="0">
                        <a:pos x="connsiteX1861" y="connsiteY1861"/>
                      </a:cxn>
                      <a:cxn ang="0">
                        <a:pos x="connsiteX1862" y="connsiteY1862"/>
                      </a:cxn>
                      <a:cxn ang="0">
                        <a:pos x="connsiteX1863" y="connsiteY1863"/>
                      </a:cxn>
                      <a:cxn ang="0">
                        <a:pos x="connsiteX1864" y="connsiteY1864"/>
                      </a:cxn>
                      <a:cxn ang="0">
                        <a:pos x="connsiteX1865" y="connsiteY1865"/>
                      </a:cxn>
                      <a:cxn ang="0">
                        <a:pos x="connsiteX1866" y="connsiteY1866"/>
                      </a:cxn>
                      <a:cxn ang="0">
                        <a:pos x="connsiteX1867" y="connsiteY1867"/>
                      </a:cxn>
                      <a:cxn ang="0">
                        <a:pos x="connsiteX1868" y="connsiteY1868"/>
                      </a:cxn>
                      <a:cxn ang="0">
                        <a:pos x="connsiteX1869" y="connsiteY1869"/>
                      </a:cxn>
                      <a:cxn ang="0">
                        <a:pos x="connsiteX1870" y="connsiteY1870"/>
                      </a:cxn>
                      <a:cxn ang="0">
                        <a:pos x="connsiteX1871" y="connsiteY1871"/>
                      </a:cxn>
                      <a:cxn ang="0">
                        <a:pos x="connsiteX1872" y="connsiteY1872"/>
                      </a:cxn>
                      <a:cxn ang="0">
                        <a:pos x="connsiteX1873" y="connsiteY1873"/>
                      </a:cxn>
                      <a:cxn ang="0">
                        <a:pos x="connsiteX1874" y="connsiteY1874"/>
                      </a:cxn>
                      <a:cxn ang="0">
                        <a:pos x="connsiteX1875" y="connsiteY1875"/>
                      </a:cxn>
                      <a:cxn ang="0">
                        <a:pos x="connsiteX1876" y="connsiteY1876"/>
                      </a:cxn>
                      <a:cxn ang="0">
                        <a:pos x="connsiteX1877" y="connsiteY1877"/>
                      </a:cxn>
                      <a:cxn ang="0">
                        <a:pos x="connsiteX1878" y="connsiteY1878"/>
                      </a:cxn>
                      <a:cxn ang="0">
                        <a:pos x="connsiteX1879" y="connsiteY1879"/>
                      </a:cxn>
                      <a:cxn ang="0">
                        <a:pos x="connsiteX1880" y="connsiteY1880"/>
                      </a:cxn>
                      <a:cxn ang="0">
                        <a:pos x="connsiteX1881" y="connsiteY1881"/>
                      </a:cxn>
                      <a:cxn ang="0">
                        <a:pos x="connsiteX1882" y="connsiteY1882"/>
                      </a:cxn>
                      <a:cxn ang="0">
                        <a:pos x="connsiteX1883" y="connsiteY1883"/>
                      </a:cxn>
                      <a:cxn ang="0">
                        <a:pos x="connsiteX1884" y="connsiteY1884"/>
                      </a:cxn>
                      <a:cxn ang="0">
                        <a:pos x="connsiteX1885" y="connsiteY1885"/>
                      </a:cxn>
                      <a:cxn ang="0">
                        <a:pos x="connsiteX1886" y="connsiteY1886"/>
                      </a:cxn>
                      <a:cxn ang="0">
                        <a:pos x="connsiteX1887" y="connsiteY1887"/>
                      </a:cxn>
                      <a:cxn ang="0">
                        <a:pos x="connsiteX1888" y="connsiteY1888"/>
                      </a:cxn>
                      <a:cxn ang="0">
                        <a:pos x="connsiteX1889" y="connsiteY1889"/>
                      </a:cxn>
                      <a:cxn ang="0">
                        <a:pos x="connsiteX1890" y="connsiteY1890"/>
                      </a:cxn>
                      <a:cxn ang="0">
                        <a:pos x="connsiteX1891" y="connsiteY1891"/>
                      </a:cxn>
                      <a:cxn ang="0">
                        <a:pos x="connsiteX1892" y="connsiteY1892"/>
                      </a:cxn>
                      <a:cxn ang="0">
                        <a:pos x="connsiteX1893" y="connsiteY1893"/>
                      </a:cxn>
                      <a:cxn ang="0">
                        <a:pos x="connsiteX1894" y="connsiteY1894"/>
                      </a:cxn>
                      <a:cxn ang="0">
                        <a:pos x="connsiteX1895" y="connsiteY1895"/>
                      </a:cxn>
                      <a:cxn ang="0">
                        <a:pos x="connsiteX1896" y="connsiteY1896"/>
                      </a:cxn>
                      <a:cxn ang="0">
                        <a:pos x="connsiteX1897" y="connsiteY1897"/>
                      </a:cxn>
                      <a:cxn ang="0">
                        <a:pos x="connsiteX1898" y="connsiteY1898"/>
                      </a:cxn>
                      <a:cxn ang="0">
                        <a:pos x="connsiteX1899" y="connsiteY1899"/>
                      </a:cxn>
                      <a:cxn ang="0">
                        <a:pos x="connsiteX1900" y="connsiteY1900"/>
                      </a:cxn>
                      <a:cxn ang="0">
                        <a:pos x="connsiteX1901" y="connsiteY1901"/>
                      </a:cxn>
                      <a:cxn ang="0">
                        <a:pos x="connsiteX1902" y="connsiteY1902"/>
                      </a:cxn>
                      <a:cxn ang="0">
                        <a:pos x="connsiteX1903" y="connsiteY1903"/>
                      </a:cxn>
                      <a:cxn ang="0">
                        <a:pos x="connsiteX1904" y="connsiteY1904"/>
                      </a:cxn>
                      <a:cxn ang="0">
                        <a:pos x="connsiteX1905" y="connsiteY1905"/>
                      </a:cxn>
                      <a:cxn ang="0">
                        <a:pos x="connsiteX1906" y="connsiteY1906"/>
                      </a:cxn>
                      <a:cxn ang="0">
                        <a:pos x="connsiteX1907" y="connsiteY1907"/>
                      </a:cxn>
                      <a:cxn ang="0">
                        <a:pos x="connsiteX1908" y="connsiteY1908"/>
                      </a:cxn>
                      <a:cxn ang="0">
                        <a:pos x="connsiteX1909" y="connsiteY1909"/>
                      </a:cxn>
                      <a:cxn ang="0">
                        <a:pos x="connsiteX1910" y="connsiteY1910"/>
                      </a:cxn>
                      <a:cxn ang="0">
                        <a:pos x="connsiteX1911" y="connsiteY1911"/>
                      </a:cxn>
                      <a:cxn ang="0">
                        <a:pos x="connsiteX1912" y="connsiteY1912"/>
                      </a:cxn>
                      <a:cxn ang="0">
                        <a:pos x="connsiteX1913" y="connsiteY1913"/>
                      </a:cxn>
                      <a:cxn ang="0">
                        <a:pos x="connsiteX1914" y="connsiteY1914"/>
                      </a:cxn>
                      <a:cxn ang="0">
                        <a:pos x="connsiteX1915" y="connsiteY1915"/>
                      </a:cxn>
                      <a:cxn ang="0">
                        <a:pos x="connsiteX1916" y="connsiteY1916"/>
                      </a:cxn>
                      <a:cxn ang="0">
                        <a:pos x="connsiteX1917" y="connsiteY1917"/>
                      </a:cxn>
                      <a:cxn ang="0">
                        <a:pos x="connsiteX1918" y="connsiteY1918"/>
                      </a:cxn>
                      <a:cxn ang="0">
                        <a:pos x="connsiteX1919" y="connsiteY1919"/>
                      </a:cxn>
                      <a:cxn ang="0">
                        <a:pos x="connsiteX1920" y="connsiteY1920"/>
                      </a:cxn>
                      <a:cxn ang="0">
                        <a:pos x="connsiteX1921" y="connsiteY1921"/>
                      </a:cxn>
                      <a:cxn ang="0">
                        <a:pos x="connsiteX1922" y="connsiteY1922"/>
                      </a:cxn>
                      <a:cxn ang="0">
                        <a:pos x="connsiteX1923" y="connsiteY1923"/>
                      </a:cxn>
                      <a:cxn ang="0">
                        <a:pos x="connsiteX1924" y="connsiteY1924"/>
                      </a:cxn>
                      <a:cxn ang="0">
                        <a:pos x="connsiteX1925" y="connsiteY1925"/>
                      </a:cxn>
                      <a:cxn ang="0">
                        <a:pos x="connsiteX1926" y="connsiteY1926"/>
                      </a:cxn>
                      <a:cxn ang="0">
                        <a:pos x="connsiteX1927" y="connsiteY1927"/>
                      </a:cxn>
                      <a:cxn ang="0">
                        <a:pos x="connsiteX1928" y="connsiteY1928"/>
                      </a:cxn>
                      <a:cxn ang="0">
                        <a:pos x="connsiteX1929" y="connsiteY1929"/>
                      </a:cxn>
                      <a:cxn ang="0">
                        <a:pos x="connsiteX1930" y="connsiteY1930"/>
                      </a:cxn>
                      <a:cxn ang="0">
                        <a:pos x="connsiteX1931" y="connsiteY1931"/>
                      </a:cxn>
                      <a:cxn ang="0">
                        <a:pos x="connsiteX1932" y="connsiteY1932"/>
                      </a:cxn>
                      <a:cxn ang="0">
                        <a:pos x="connsiteX1933" y="connsiteY1933"/>
                      </a:cxn>
                      <a:cxn ang="0">
                        <a:pos x="connsiteX1934" y="connsiteY1934"/>
                      </a:cxn>
                      <a:cxn ang="0">
                        <a:pos x="connsiteX1935" y="connsiteY1935"/>
                      </a:cxn>
                      <a:cxn ang="0">
                        <a:pos x="connsiteX1936" y="connsiteY1936"/>
                      </a:cxn>
                      <a:cxn ang="0">
                        <a:pos x="connsiteX1937" y="connsiteY1937"/>
                      </a:cxn>
                      <a:cxn ang="0">
                        <a:pos x="connsiteX1938" y="connsiteY1938"/>
                      </a:cxn>
                      <a:cxn ang="0">
                        <a:pos x="connsiteX1939" y="connsiteY1939"/>
                      </a:cxn>
                      <a:cxn ang="0">
                        <a:pos x="connsiteX1940" y="connsiteY1940"/>
                      </a:cxn>
                      <a:cxn ang="0">
                        <a:pos x="connsiteX1941" y="connsiteY1941"/>
                      </a:cxn>
                      <a:cxn ang="0">
                        <a:pos x="connsiteX1942" y="connsiteY1942"/>
                      </a:cxn>
                      <a:cxn ang="0">
                        <a:pos x="connsiteX1943" y="connsiteY1943"/>
                      </a:cxn>
                      <a:cxn ang="0">
                        <a:pos x="connsiteX1944" y="connsiteY1944"/>
                      </a:cxn>
                      <a:cxn ang="0">
                        <a:pos x="connsiteX1945" y="connsiteY1945"/>
                      </a:cxn>
                      <a:cxn ang="0">
                        <a:pos x="connsiteX1946" y="connsiteY1946"/>
                      </a:cxn>
                      <a:cxn ang="0">
                        <a:pos x="connsiteX1947" y="connsiteY1947"/>
                      </a:cxn>
                      <a:cxn ang="0">
                        <a:pos x="connsiteX1948" y="connsiteY1948"/>
                      </a:cxn>
                      <a:cxn ang="0">
                        <a:pos x="connsiteX1949" y="connsiteY1949"/>
                      </a:cxn>
                      <a:cxn ang="0">
                        <a:pos x="connsiteX1950" y="connsiteY1950"/>
                      </a:cxn>
                      <a:cxn ang="0">
                        <a:pos x="connsiteX1951" y="connsiteY1951"/>
                      </a:cxn>
                      <a:cxn ang="0">
                        <a:pos x="connsiteX1952" y="connsiteY1952"/>
                      </a:cxn>
                      <a:cxn ang="0">
                        <a:pos x="connsiteX1953" y="connsiteY1953"/>
                      </a:cxn>
                      <a:cxn ang="0">
                        <a:pos x="connsiteX1954" y="connsiteY1954"/>
                      </a:cxn>
                      <a:cxn ang="0">
                        <a:pos x="connsiteX1955" y="connsiteY1955"/>
                      </a:cxn>
                      <a:cxn ang="0">
                        <a:pos x="connsiteX1956" y="connsiteY1956"/>
                      </a:cxn>
                      <a:cxn ang="0">
                        <a:pos x="connsiteX1957" y="connsiteY1957"/>
                      </a:cxn>
                      <a:cxn ang="0">
                        <a:pos x="connsiteX1958" y="connsiteY1958"/>
                      </a:cxn>
                      <a:cxn ang="0">
                        <a:pos x="connsiteX1959" y="connsiteY1959"/>
                      </a:cxn>
                      <a:cxn ang="0">
                        <a:pos x="connsiteX1960" y="connsiteY1960"/>
                      </a:cxn>
                      <a:cxn ang="0">
                        <a:pos x="connsiteX1961" y="connsiteY1961"/>
                      </a:cxn>
                      <a:cxn ang="0">
                        <a:pos x="connsiteX1962" y="connsiteY1962"/>
                      </a:cxn>
                      <a:cxn ang="0">
                        <a:pos x="connsiteX1963" y="connsiteY1963"/>
                      </a:cxn>
                      <a:cxn ang="0">
                        <a:pos x="connsiteX1964" y="connsiteY1964"/>
                      </a:cxn>
                      <a:cxn ang="0">
                        <a:pos x="connsiteX1965" y="connsiteY1965"/>
                      </a:cxn>
                      <a:cxn ang="0">
                        <a:pos x="connsiteX1966" y="connsiteY1966"/>
                      </a:cxn>
                      <a:cxn ang="0">
                        <a:pos x="connsiteX1967" y="connsiteY1967"/>
                      </a:cxn>
                      <a:cxn ang="0">
                        <a:pos x="connsiteX1968" y="connsiteY1968"/>
                      </a:cxn>
                      <a:cxn ang="0">
                        <a:pos x="connsiteX1969" y="connsiteY1969"/>
                      </a:cxn>
                      <a:cxn ang="0">
                        <a:pos x="connsiteX1970" y="connsiteY1970"/>
                      </a:cxn>
                      <a:cxn ang="0">
                        <a:pos x="connsiteX1971" y="connsiteY1971"/>
                      </a:cxn>
                      <a:cxn ang="0">
                        <a:pos x="connsiteX1972" y="connsiteY1972"/>
                      </a:cxn>
                      <a:cxn ang="0">
                        <a:pos x="connsiteX1973" y="connsiteY1973"/>
                      </a:cxn>
                      <a:cxn ang="0">
                        <a:pos x="connsiteX1974" y="connsiteY1974"/>
                      </a:cxn>
                      <a:cxn ang="0">
                        <a:pos x="connsiteX1975" y="connsiteY1975"/>
                      </a:cxn>
                      <a:cxn ang="0">
                        <a:pos x="connsiteX1976" y="connsiteY1976"/>
                      </a:cxn>
                      <a:cxn ang="0">
                        <a:pos x="connsiteX1977" y="connsiteY1977"/>
                      </a:cxn>
                      <a:cxn ang="0">
                        <a:pos x="connsiteX1978" y="connsiteY1978"/>
                      </a:cxn>
                      <a:cxn ang="0">
                        <a:pos x="connsiteX1979" y="connsiteY1979"/>
                      </a:cxn>
                      <a:cxn ang="0">
                        <a:pos x="connsiteX1980" y="connsiteY1980"/>
                      </a:cxn>
                      <a:cxn ang="0">
                        <a:pos x="connsiteX1981" y="connsiteY1981"/>
                      </a:cxn>
                      <a:cxn ang="0">
                        <a:pos x="connsiteX1982" y="connsiteY1982"/>
                      </a:cxn>
                      <a:cxn ang="0">
                        <a:pos x="connsiteX1983" y="connsiteY1983"/>
                      </a:cxn>
                      <a:cxn ang="0">
                        <a:pos x="connsiteX1984" y="connsiteY1984"/>
                      </a:cxn>
                      <a:cxn ang="0">
                        <a:pos x="connsiteX1985" y="connsiteY1985"/>
                      </a:cxn>
                      <a:cxn ang="0">
                        <a:pos x="connsiteX1986" y="connsiteY1986"/>
                      </a:cxn>
                      <a:cxn ang="0">
                        <a:pos x="connsiteX1987" y="connsiteY1987"/>
                      </a:cxn>
                      <a:cxn ang="0">
                        <a:pos x="connsiteX1988" y="connsiteY1988"/>
                      </a:cxn>
                      <a:cxn ang="0">
                        <a:pos x="connsiteX1989" y="connsiteY1989"/>
                      </a:cxn>
                      <a:cxn ang="0">
                        <a:pos x="connsiteX1990" y="connsiteY1990"/>
                      </a:cxn>
                      <a:cxn ang="0">
                        <a:pos x="connsiteX1991" y="connsiteY1991"/>
                      </a:cxn>
                      <a:cxn ang="0">
                        <a:pos x="connsiteX1992" y="connsiteY1992"/>
                      </a:cxn>
                      <a:cxn ang="0">
                        <a:pos x="connsiteX1993" y="connsiteY1993"/>
                      </a:cxn>
                      <a:cxn ang="0">
                        <a:pos x="connsiteX1994" y="connsiteY1994"/>
                      </a:cxn>
                      <a:cxn ang="0">
                        <a:pos x="connsiteX1995" y="connsiteY1995"/>
                      </a:cxn>
                      <a:cxn ang="0">
                        <a:pos x="connsiteX1996" y="connsiteY1996"/>
                      </a:cxn>
                      <a:cxn ang="0">
                        <a:pos x="connsiteX1997" y="connsiteY1997"/>
                      </a:cxn>
                      <a:cxn ang="0">
                        <a:pos x="connsiteX1998" y="connsiteY1998"/>
                      </a:cxn>
                      <a:cxn ang="0">
                        <a:pos x="connsiteX1999" y="connsiteY1999"/>
                      </a:cxn>
                      <a:cxn ang="0">
                        <a:pos x="connsiteX2000" y="connsiteY2000"/>
                      </a:cxn>
                      <a:cxn ang="0">
                        <a:pos x="connsiteX2001" y="connsiteY2001"/>
                      </a:cxn>
                      <a:cxn ang="0">
                        <a:pos x="connsiteX2002" y="connsiteY2002"/>
                      </a:cxn>
                      <a:cxn ang="0">
                        <a:pos x="connsiteX2003" y="connsiteY2003"/>
                      </a:cxn>
                      <a:cxn ang="0">
                        <a:pos x="connsiteX2004" y="connsiteY2004"/>
                      </a:cxn>
                      <a:cxn ang="0">
                        <a:pos x="connsiteX2005" y="connsiteY2005"/>
                      </a:cxn>
                      <a:cxn ang="0">
                        <a:pos x="connsiteX2006" y="connsiteY2006"/>
                      </a:cxn>
                      <a:cxn ang="0">
                        <a:pos x="connsiteX2007" y="connsiteY2007"/>
                      </a:cxn>
                      <a:cxn ang="0">
                        <a:pos x="connsiteX2008" y="connsiteY2008"/>
                      </a:cxn>
                      <a:cxn ang="0">
                        <a:pos x="connsiteX2009" y="connsiteY2009"/>
                      </a:cxn>
                      <a:cxn ang="0">
                        <a:pos x="connsiteX2010" y="connsiteY2010"/>
                      </a:cxn>
                      <a:cxn ang="0">
                        <a:pos x="connsiteX2011" y="connsiteY2011"/>
                      </a:cxn>
                      <a:cxn ang="0">
                        <a:pos x="connsiteX2012" y="connsiteY2012"/>
                      </a:cxn>
                      <a:cxn ang="0">
                        <a:pos x="connsiteX2013" y="connsiteY2013"/>
                      </a:cxn>
                      <a:cxn ang="0">
                        <a:pos x="connsiteX2014" y="connsiteY2014"/>
                      </a:cxn>
                      <a:cxn ang="0">
                        <a:pos x="connsiteX2015" y="connsiteY2015"/>
                      </a:cxn>
                      <a:cxn ang="0">
                        <a:pos x="connsiteX2016" y="connsiteY2016"/>
                      </a:cxn>
                      <a:cxn ang="0">
                        <a:pos x="connsiteX2017" y="connsiteY2017"/>
                      </a:cxn>
                      <a:cxn ang="0">
                        <a:pos x="connsiteX2018" y="connsiteY2018"/>
                      </a:cxn>
                      <a:cxn ang="0">
                        <a:pos x="connsiteX2019" y="connsiteY2019"/>
                      </a:cxn>
                      <a:cxn ang="0">
                        <a:pos x="connsiteX2020" y="connsiteY2020"/>
                      </a:cxn>
                      <a:cxn ang="0">
                        <a:pos x="connsiteX2021" y="connsiteY2021"/>
                      </a:cxn>
                      <a:cxn ang="0">
                        <a:pos x="connsiteX2022" y="connsiteY2022"/>
                      </a:cxn>
                      <a:cxn ang="0">
                        <a:pos x="connsiteX2023" y="connsiteY2023"/>
                      </a:cxn>
                      <a:cxn ang="0">
                        <a:pos x="connsiteX2024" y="connsiteY2024"/>
                      </a:cxn>
                      <a:cxn ang="0">
                        <a:pos x="connsiteX2025" y="connsiteY2025"/>
                      </a:cxn>
                      <a:cxn ang="0">
                        <a:pos x="connsiteX2026" y="connsiteY2026"/>
                      </a:cxn>
                      <a:cxn ang="0">
                        <a:pos x="connsiteX2027" y="connsiteY2027"/>
                      </a:cxn>
                      <a:cxn ang="0">
                        <a:pos x="connsiteX2028" y="connsiteY2028"/>
                      </a:cxn>
                      <a:cxn ang="0">
                        <a:pos x="connsiteX2029" y="connsiteY2029"/>
                      </a:cxn>
                      <a:cxn ang="0">
                        <a:pos x="connsiteX2030" y="connsiteY2030"/>
                      </a:cxn>
                      <a:cxn ang="0">
                        <a:pos x="connsiteX2031" y="connsiteY2031"/>
                      </a:cxn>
                      <a:cxn ang="0">
                        <a:pos x="connsiteX2032" y="connsiteY2032"/>
                      </a:cxn>
                      <a:cxn ang="0">
                        <a:pos x="connsiteX2033" y="connsiteY2033"/>
                      </a:cxn>
                      <a:cxn ang="0">
                        <a:pos x="connsiteX2034" y="connsiteY2034"/>
                      </a:cxn>
                      <a:cxn ang="0">
                        <a:pos x="connsiteX2035" y="connsiteY2035"/>
                      </a:cxn>
                      <a:cxn ang="0">
                        <a:pos x="connsiteX2036" y="connsiteY2036"/>
                      </a:cxn>
                      <a:cxn ang="0">
                        <a:pos x="connsiteX2037" y="connsiteY2037"/>
                      </a:cxn>
                      <a:cxn ang="0">
                        <a:pos x="connsiteX2038" y="connsiteY2038"/>
                      </a:cxn>
                      <a:cxn ang="0">
                        <a:pos x="connsiteX2039" y="connsiteY2039"/>
                      </a:cxn>
                      <a:cxn ang="0">
                        <a:pos x="connsiteX2040" y="connsiteY2040"/>
                      </a:cxn>
                      <a:cxn ang="0">
                        <a:pos x="connsiteX2041" y="connsiteY2041"/>
                      </a:cxn>
                      <a:cxn ang="0">
                        <a:pos x="connsiteX2042" y="connsiteY2042"/>
                      </a:cxn>
                      <a:cxn ang="0">
                        <a:pos x="connsiteX2043" y="connsiteY2043"/>
                      </a:cxn>
                      <a:cxn ang="0">
                        <a:pos x="connsiteX2044" y="connsiteY2044"/>
                      </a:cxn>
                      <a:cxn ang="0">
                        <a:pos x="connsiteX2045" y="connsiteY2045"/>
                      </a:cxn>
                      <a:cxn ang="0">
                        <a:pos x="connsiteX2046" y="connsiteY2046"/>
                      </a:cxn>
                      <a:cxn ang="0">
                        <a:pos x="connsiteX2047" y="connsiteY2047"/>
                      </a:cxn>
                      <a:cxn ang="0">
                        <a:pos x="connsiteX2048" y="connsiteY2048"/>
                      </a:cxn>
                      <a:cxn ang="0">
                        <a:pos x="connsiteX2049" y="connsiteY2049"/>
                      </a:cxn>
                      <a:cxn ang="0">
                        <a:pos x="connsiteX2050" y="connsiteY2050"/>
                      </a:cxn>
                      <a:cxn ang="0">
                        <a:pos x="connsiteX2051" y="connsiteY2051"/>
                      </a:cxn>
                      <a:cxn ang="0">
                        <a:pos x="connsiteX2052" y="connsiteY2052"/>
                      </a:cxn>
                      <a:cxn ang="0">
                        <a:pos x="connsiteX2053" y="connsiteY2053"/>
                      </a:cxn>
                      <a:cxn ang="0">
                        <a:pos x="connsiteX2054" y="connsiteY2054"/>
                      </a:cxn>
                      <a:cxn ang="0">
                        <a:pos x="connsiteX2055" y="connsiteY2055"/>
                      </a:cxn>
                      <a:cxn ang="0">
                        <a:pos x="connsiteX2056" y="connsiteY2056"/>
                      </a:cxn>
                      <a:cxn ang="0">
                        <a:pos x="connsiteX2057" y="connsiteY2057"/>
                      </a:cxn>
                      <a:cxn ang="0">
                        <a:pos x="connsiteX2058" y="connsiteY2058"/>
                      </a:cxn>
                      <a:cxn ang="0">
                        <a:pos x="connsiteX2059" y="connsiteY2059"/>
                      </a:cxn>
                      <a:cxn ang="0">
                        <a:pos x="connsiteX2060" y="connsiteY2060"/>
                      </a:cxn>
                      <a:cxn ang="0">
                        <a:pos x="connsiteX2061" y="connsiteY2061"/>
                      </a:cxn>
                      <a:cxn ang="0">
                        <a:pos x="connsiteX2062" y="connsiteY2062"/>
                      </a:cxn>
                      <a:cxn ang="0">
                        <a:pos x="connsiteX2063" y="connsiteY2063"/>
                      </a:cxn>
                      <a:cxn ang="0">
                        <a:pos x="connsiteX2064" y="connsiteY2064"/>
                      </a:cxn>
                      <a:cxn ang="0">
                        <a:pos x="connsiteX2065" y="connsiteY2065"/>
                      </a:cxn>
                      <a:cxn ang="0">
                        <a:pos x="connsiteX2066" y="connsiteY2066"/>
                      </a:cxn>
                      <a:cxn ang="0">
                        <a:pos x="connsiteX2067" y="connsiteY2067"/>
                      </a:cxn>
                      <a:cxn ang="0">
                        <a:pos x="connsiteX2068" y="connsiteY2068"/>
                      </a:cxn>
                      <a:cxn ang="0">
                        <a:pos x="connsiteX2069" y="connsiteY2069"/>
                      </a:cxn>
                      <a:cxn ang="0">
                        <a:pos x="connsiteX2070" y="connsiteY2070"/>
                      </a:cxn>
                      <a:cxn ang="0">
                        <a:pos x="connsiteX2071" y="connsiteY2071"/>
                      </a:cxn>
                      <a:cxn ang="0">
                        <a:pos x="connsiteX2072" y="connsiteY2072"/>
                      </a:cxn>
                      <a:cxn ang="0">
                        <a:pos x="connsiteX2073" y="connsiteY2073"/>
                      </a:cxn>
                      <a:cxn ang="0">
                        <a:pos x="connsiteX2074" y="connsiteY2074"/>
                      </a:cxn>
                      <a:cxn ang="0">
                        <a:pos x="connsiteX2075" y="connsiteY2075"/>
                      </a:cxn>
                      <a:cxn ang="0">
                        <a:pos x="connsiteX2076" y="connsiteY2076"/>
                      </a:cxn>
                      <a:cxn ang="0">
                        <a:pos x="connsiteX2077" y="connsiteY2077"/>
                      </a:cxn>
                      <a:cxn ang="0">
                        <a:pos x="connsiteX2078" y="connsiteY2078"/>
                      </a:cxn>
                      <a:cxn ang="0">
                        <a:pos x="connsiteX2079" y="connsiteY2079"/>
                      </a:cxn>
                      <a:cxn ang="0">
                        <a:pos x="connsiteX2080" y="connsiteY2080"/>
                      </a:cxn>
                      <a:cxn ang="0">
                        <a:pos x="connsiteX2081" y="connsiteY2081"/>
                      </a:cxn>
                      <a:cxn ang="0">
                        <a:pos x="connsiteX2082" y="connsiteY2082"/>
                      </a:cxn>
                      <a:cxn ang="0">
                        <a:pos x="connsiteX2083" y="connsiteY2083"/>
                      </a:cxn>
                      <a:cxn ang="0">
                        <a:pos x="connsiteX2084" y="connsiteY2084"/>
                      </a:cxn>
                      <a:cxn ang="0">
                        <a:pos x="connsiteX2085" y="connsiteY2085"/>
                      </a:cxn>
                      <a:cxn ang="0">
                        <a:pos x="connsiteX2086" y="connsiteY2086"/>
                      </a:cxn>
                      <a:cxn ang="0">
                        <a:pos x="connsiteX2087" y="connsiteY2087"/>
                      </a:cxn>
                      <a:cxn ang="0">
                        <a:pos x="connsiteX2088" y="connsiteY2088"/>
                      </a:cxn>
                      <a:cxn ang="0">
                        <a:pos x="connsiteX2089" y="connsiteY2089"/>
                      </a:cxn>
                      <a:cxn ang="0">
                        <a:pos x="connsiteX2090" y="connsiteY2090"/>
                      </a:cxn>
                      <a:cxn ang="0">
                        <a:pos x="connsiteX2091" y="connsiteY2091"/>
                      </a:cxn>
                      <a:cxn ang="0">
                        <a:pos x="connsiteX2092" y="connsiteY2092"/>
                      </a:cxn>
                      <a:cxn ang="0">
                        <a:pos x="connsiteX2093" y="connsiteY2093"/>
                      </a:cxn>
                      <a:cxn ang="0">
                        <a:pos x="connsiteX2094" y="connsiteY2094"/>
                      </a:cxn>
                      <a:cxn ang="0">
                        <a:pos x="connsiteX2095" y="connsiteY2095"/>
                      </a:cxn>
                      <a:cxn ang="0">
                        <a:pos x="connsiteX2096" y="connsiteY2096"/>
                      </a:cxn>
                      <a:cxn ang="0">
                        <a:pos x="connsiteX2097" y="connsiteY2097"/>
                      </a:cxn>
                      <a:cxn ang="0">
                        <a:pos x="connsiteX2098" y="connsiteY2098"/>
                      </a:cxn>
                      <a:cxn ang="0">
                        <a:pos x="connsiteX2099" y="connsiteY2099"/>
                      </a:cxn>
                      <a:cxn ang="0">
                        <a:pos x="connsiteX2100" y="connsiteY2100"/>
                      </a:cxn>
                      <a:cxn ang="0">
                        <a:pos x="connsiteX2101" y="connsiteY2101"/>
                      </a:cxn>
                      <a:cxn ang="0">
                        <a:pos x="connsiteX2102" y="connsiteY2102"/>
                      </a:cxn>
                      <a:cxn ang="0">
                        <a:pos x="connsiteX2103" y="connsiteY2103"/>
                      </a:cxn>
                      <a:cxn ang="0">
                        <a:pos x="connsiteX2104" y="connsiteY2104"/>
                      </a:cxn>
                      <a:cxn ang="0">
                        <a:pos x="connsiteX2105" y="connsiteY2105"/>
                      </a:cxn>
                      <a:cxn ang="0">
                        <a:pos x="connsiteX2106" y="connsiteY2106"/>
                      </a:cxn>
                      <a:cxn ang="0">
                        <a:pos x="connsiteX2107" y="connsiteY2107"/>
                      </a:cxn>
                      <a:cxn ang="0">
                        <a:pos x="connsiteX2108" y="connsiteY2108"/>
                      </a:cxn>
                      <a:cxn ang="0">
                        <a:pos x="connsiteX2109" y="connsiteY2109"/>
                      </a:cxn>
                      <a:cxn ang="0">
                        <a:pos x="connsiteX2110" y="connsiteY2110"/>
                      </a:cxn>
                      <a:cxn ang="0">
                        <a:pos x="connsiteX2111" y="connsiteY2111"/>
                      </a:cxn>
                      <a:cxn ang="0">
                        <a:pos x="connsiteX2112" y="connsiteY2112"/>
                      </a:cxn>
                      <a:cxn ang="0">
                        <a:pos x="connsiteX2113" y="connsiteY2113"/>
                      </a:cxn>
                      <a:cxn ang="0">
                        <a:pos x="connsiteX2114" y="connsiteY2114"/>
                      </a:cxn>
                      <a:cxn ang="0">
                        <a:pos x="connsiteX2115" y="connsiteY2115"/>
                      </a:cxn>
                      <a:cxn ang="0">
                        <a:pos x="connsiteX2116" y="connsiteY2116"/>
                      </a:cxn>
                      <a:cxn ang="0">
                        <a:pos x="connsiteX2117" y="connsiteY2117"/>
                      </a:cxn>
                      <a:cxn ang="0">
                        <a:pos x="connsiteX2118" y="connsiteY2118"/>
                      </a:cxn>
                      <a:cxn ang="0">
                        <a:pos x="connsiteX2119" y="connsiteY2119"/>
                      </a:cxn>
                      <a:cxn ang="0">
                        <a:pos x="connsiteX2120" y="connsiteY2120"/>
                      </a:cxn>
                      <a:cxn ang="0">
                        <a:pos x="connsiteX2121" y="connsiteY2121"/>
                      </a:cxn>
                      <a:cxn ang="0">
                        <a:pos x="connsiteX2122" y="connsiteY2122"/>
                      </a:cxn>
                      <a:cxn ang="0">
                        <a:pos x="connsiteX2123" y="connsiteY2123"/>
                      </a:cxn>
                      <a:cxn ang="0">
                        <a:pos x="connsiteX2124" y="connsiteY2124"/>
                      </a:cxn>
                      <a:cxn ang="0">
                        <a:pos x="connsiteX2125" y="connsiteY2125"/>
                      </a:cxn>
                      <a:cxn ang="0">
                        <a:pos x="connsiteX2126" y="connsiteY2126"/>
                      </a:cxn>
                      <a:cxn ang="0">
                        <a:pos x="connsiteX2127" y="connsiteY2127"/>
                      </a:cxn>
                      <a:cxn ang="0">
                        <a:pos x="connsiteX2128" y="connsiteY2128"/>
                      </a:cxn>
                      <a:cxn ang="0">
                        <a:pos x="connsiteX2129" y="connsiteY2129"/>
                      </a:cxn>
                      <a:cxn ang="0">
                        <a:pos x="connsiteX2130" y="connsiteY2130"/>
                      </a:cxn>
                      <a:cxn ang="0">
                        <a:pos x="connsiteX2131" y="connsiteY2131"/>
                      </a:cxn>
                      <a:cxn ang="0">
                        <a:pos x="connsiteX2132" y="connsiteY2132"/>
                      </a:cxn>
                      <a:cxn ang="0">
                        <a:pos x="connsiteX2133" y="connsiteY2133"/>
                      </a:cxn>
                      <a:cxn ang="0">
                        <a:pos x="connsiteX2134" y="connsiteY2134"/>
                      </a:cxn>
                      <a:cxn ang="0">
                        <a:pos x="connsiteX2135" y="connsiteY2135"/>
                      </a:cxn>
                      <a:cxn ang="0">
                        <a:pos x="connsiteX2136" y="connsiteY2136"/>
                      </a:cxn>
                      <a:cxn ang="0">
                        <a:pos x="connsiteX2137" y="connsiteY2137"/>
                      </a:cxn>
                      <a:cxn ang="0">
                        <a:pos x="connsiteX2138" y="connsiteY2138"/>
                      </a:cxn>
                      <a:cxn ang="0">
                        <a:pos x="connsiteX2139" y="connsiteY2139"/>
                      </a:cxn>
                      <a:cxn ang="0">
                        <a:pos x="connsiteX2140" y="connsiteY2140"/>
                      </a:cxn>
                      <a:cxn ang="0">
                        <a:pos x="connsiteX2141" y="connsiteY2141"/>
                      </a:cxn>
                      <a:cxn ang="0">
                        <a:pos x="connsiteX2142" y="connsiteY2142"/>
                      </a:cxn>
                      <a:cxn ang="0">
                        <a:pos x="connsiteX2143" y="connsiteY2143"/>
                      </a:cxn>
                      <a:cxn ang="0">
                        <a:pos x="connsiteX2144" y="connsiteY2144"/>
                      </a:cxn>
                      <a:cxn ang="0">
                        <a:pos x="connsiteX2145" y="connsiteY2145"/>
                      </a:cxn>
                      <a:cxn ang="0">
                        <a:pos x="connsiteX2146" y="connsiteY2146"/>
                      </a:cxn>
                      <a:cxn ang="0">
                        <a:pos x="connsiteX2147" y="connsiteY2147"/>
                      </a:cxn>
                      <a:cxn ang="0">
                        <a:pos x="connsiteX2148" y="connsiteY2148"/>
                      </a:cxn>
                      <a:cxn ang="0">
                        <a:pos x="connsiteX2149" y="connsiteY2149"/>
                      </a:cxn>
                      <a:cxn ang="0">
                        <a:pos x="connsiteX2150" y="connsiteY2150"/>
                      </a:cxn>
                      <a:cxn ang="0">
                        <a:pos x="connsiteX2151" y="connsiteY2151"/>
                      </a:cxn>
                      <a:cxn ang="0">
                        <a:pos x="connsiteX2152" y="connsiteY2152"/>
                      </a:cxn>
                      <a:cxn ang="0">
                        <a:pos x="connsiteX2153" y="connsiteY2153"/>
                      </a:cxn>
                      <a:cxn ang="0">
                        <a:pos x="connsiteX2154" y="connsiteY2154"/>
                      </a:cxn>
                      <a:cxn ang="0">
                        <a:pos x="connsiteX2155" y="connsiteY2155"/>
                      </a:cxn>
                      <a:cxn ang="0">
                        <a:pos x="connsiteX2156" y="connsiteY2156"/>
                      </a:cxn>
                      <a:cxn ang="0">
                        <a:pos x="connsiteX2157" y="connsiteY2157"/>
                      </a:cxn>
                      <a:cxn ang="0">
                        <a:pos x="connsiteX2158" y="connsiteY2158"/>
                      </a:cxn>
                      <a:cxn ang="0">
                        <a:pos x="connsiteX2159" y="connsiteY2159"/>
                      </a:cxn>
                      <a:cxn ang="0">
                        <a:pos x="connsiteX2160" y="connsiteY2160"/>
                      </a:cxn>
                      <a:cxn ang="0">
                        <a:pos x="connsiteX2161" y="connsiteY2161"/>
                      </a:cxn>
                      <a:cxn ang="0">
                        <a:pos x="connsiteX2162" y="connsiteY2162"/>
                      </a:cxn>
                      <a:cxn ang="0">
                        <a:pos x="connsiteX2163" y="connsiteY2163"/>
                      </a:cxn>
                      <a:cxn ang="0">
                        <a:pos x="connsiteX2164" y="connsiteY2164"/>
                      </a:cxn>
                      <a:cxn ang="0">
                        <a:pos x="connsiteX2165" y="connsiteY2165"/>
                      </a:cxn>
                      <a:cxn ang="0">
                        <a:pos x="connsiteX2166" y="connsiteY2166"/>
                      </a:cxn>
                      <a:cxn ang="0">
                        <a:pos x="connsiteX2167" y="connsiteY2167"/>
                      </a:cxn>
                      <a:cxn ang="0">
                        <a:pos x="connsiteX2168" y="connsiteY2168"/>
                      </a:cxn>
                      <a:cxn ang="0">
                        <a:pos x="connsiteX2169" y="connsiteY2169"/>
                      </a:cxn>
                      <a:cxn ang="0">
                        <a:pos x="connsiteX2170" y="connsiteY2170"/>
                      </a:cxn>
                      <a:cxn ang="0">
                        <a:pos x="connsiteX2171" y="connsiteY2171"/>
                      </a:cxn>
                      <a:cxn ang="0">
                        <a:pos x="connsiteX2172" y="connsiteY2172"/>
                      </a:cxn>
                      <a:cxn ang="0">
                        <a:pos x="connsiteX2173" y="connsiteY2173"/>
                      </a:cxn>
                      <a:cxn ang="0">
                        <a:pos x="connsiteX2174" y="connsiteY2174"/>
                      </a:cxn>
                      <a:cxn ang="0">
                        <a:pos x="connsiteX2175" y="connsiteY2175"/>
                      </a:cxn>
                      <a:cxn ang="0">
                        <a:pos x="connsiteX2176" y="connsiteY2176"/>
                      </a:cxn>
                      <a:cxn ang="0">
                        <a:pos x="connsiteX2177" y="connsiteY2177"/>
                      </a:cxn>
                      <a:cxn ang="0">
                        <a:pos x="connsiteX2178" y="connsiteY2178"/>
                      </a:cxn>
                      <a:cxn ang="0">
                        <a:pos x="connsiteX2179" y="connsiteY2179"/>
                      </a:cxn>
                      <a:cxn ang="0">
                        <a:pos x="connsiteX2180" y="connsiteY2180"/>
                      </a:cxn>
                      <a:cxn ang="0">
                        <a:pos x="connsiteX2181" y="connsiteY2181"/>
                      </a:cxn>
                      <a:cxn ang="0">
                        <a:pos x="connsiteX2182" y="connsiteY2182"/>
                      </a:cxn>
                      <a:cxn ang="0">
                        <a:pos x="connsiteX2183" y="connsiteY2183"/>
                      </a:cxn>
                      <a:cxn ang="0">
                        <a:pos x="connsiteX2184" y="connsiteY2184"/>
                      </a:cxn>
                      <a:cxn ang="0">
                        <a:pos x="connsiteX2185" y="connsiteY2185"/>
                      </a:cxn>
                      <a:cxn ang="0">
                        <a:pos x="connsiteX2186" y="connsiteY2186"/>
                      </a:cxn>
                      <a:cxn ang="0">
                        <a:pos x="connsiteX2187" y="connsiteY2187"/>
                      </a:cxn>
                      <a:cxn ang="0">
                        <a:pos x="connsiteX2188" y="connsiteY2188"/>
                      </a:cxn>
                      <a:cxn ang="0">
                        <a:pos x="connsiteX2189" y="connsiteY2189"/>
                      </a:cxn>
                      <a:cxn ang="0">
                        <a:pos x="connsiteX2190" y="connsiteY2190"/>
                      </a:cxn>
                      <a:cxn ang="0">
                        <a:pos x="connsiteX2191" y="connsiteY2191"/>
                      </a:cxn>
                      <a:cxn ang="0">
                        <a:pos x="connsiteX2192" y="connsiteY2192"/>
                      </a:cxn>
                      <a:cxn ang="0">
                        <a:pos x="connsiteX2193" y="connsiteY2193"/>
                      </a:cxn>
                      <a:cxn ang="0">
                        <a:pos x="connsiteX2194" y="connsiteY2194"/>
                      </a:cxn>
                      <a:cxn ang="0">
                        <a:pos x="connsiteX2195" y="connsiteY2195"/>
                      </a:cxn>
                      <a:cxn ang="0">
                        <a:pos x="connsiteX2196" y="connsiteY2196"/>
                      </a:cxn>
                      <a:cxn ang="0">
                        <a:pos x="connsiteX2197" y="connsiteY2197"/>
                      </a:cxn>
                      <a:cxn ang="0">
                        <a:pos x="connsiteX2198" y="connsiteY2198"/>
                      </a:cxn>
                      <a:cxn ang="0">
                        <a:pos x="connsiteX2199" y="connsiteY2199"/>
                      </a:cxn>
                      <a:cxn ang="0">
                        <a:pos x="connsiteX2200" y="connsiteY2200"/>
                      </a:cxn>
                      <a:cxn ang="0">
                        <a:pos x="connsiteX2201" y="connsiteY2201"/>
                      </a:cxn>
                      <a:cxn ang="0">
                        <a:pos x="connsiteX2202" y="connsiteY2202"/>
                      </a:cxn>
                      <a:cxn ang="0">
                        <a:pos x="connsiteX2203" y="connsiteY2203"/>
                      </a:cxn>
                      <a:cxn ang="0">
                        <a:pos x="connsiteX2204" y="connsiteY2204"/>
                      </a:cxn>
                      <a:cxn ang="0">
                        <a:pos x="connsiteX2205" y="connsiteY2205"/>
                      </a:cxn>
                      <a:cxn ang="0">
                        <a:pos x="connsiteX2206" y="connsiteY2206"/>
                      </a:cxn>
                      <a:cxn ang="0">
                        <a:pos x="connsiteX2207" y="connsiteY2207"/>
                      </a:cxn>
                      <a:cxn ang="0">
                        <a:pos x="connsiteX2208" y="connsiteY2208"/>
                      </a:cxn>
                      <a:cxn ang="0">
                        <a:pos x="connsiteX2209" y="connsiteY2209"/>
                      </a:cxn>
                      <a:cxn ang="0">
                        <a:pos x="connsiteX2210" y="connsiteY2210"/>
                      </a:cxn>
                      <a:cxn ang="0">
                        <a:pos x="connsiteX2211" y="connsiteY2211"/>
                      </a:cxn>
                      <a:cxn ang="0">
                        <a:pos x="connsiteX2212" y="connsiteY2212"/>
                      </a:cxn>
                      <a:cxn ang="0">
                        <a:pos x="connsiteX2213" y="connsiteY2213"/>
                      </a:cxn>
                      <a:cxn ang="0">
                        <a:pos x="connsiteX2214" y="connsiteY2214"/>
                      </a:cxn>
                      <a:cxn ang="0">
                        <a:pos x="connsiteX2215" y="connsiteY2215"/>
                      </a:cxn>
                      <a:cxn ang="0">
                        <a:pos x="connsiteX2216" y="connsiteY2216"/>
                      </a:cxn>
                      <a:cxn ang="0">
                        <a:pos x="connsiteX2217" y="connsiteY2217"/>
                      </a:cxn>
                      <a:cxn ang="0">
                        <a:pos x="connsiteX2218" y="connsiteY2218"/>
                      </a:cxn>
                      <a:cxn ang="0">
                        <a:pos x="connsiteX2219" y="connsiteY2219"/>
                      </a:cxn>
                      <a:cxn ang="0">
                        <a:pos x="connsiteX2220" y="connsiteY2220"/>
                      </a:cxn>
                      <a:cxn ang="0">
                        <a:pos x="connsiteX2221" y="connsiteY2221"/>
                      </a:cxn>
                      <a:cxn ang="0">
                        <a:pos x="connsiteX2222" y="connsiteY2222"/>
                      </a:cxn>
                      <a:cxn ang="0">
                        <a:pos x="connsiteX2223" y="connsiteY2223"/>
                      </a:cxn>
                      <a:cxn ang="0">
                        <a:pos x="connsiteX2224" y="connsiteY2224"/>
                      </a:cxn>
                      <a:cxn ang="0">
                        <a:pos x="connsiteX2225" y="connsiteY2225"/>
                      </a:cxn>
                      <a:cxn ang="0">
                        <a:pos x="connsiteX2226" y="connsiteY2226"/>
                      </a:cxn>
                      <a:cxn ang="0">
                        <a:pos x="connsiteX2227" y="connsiteY2227"/>
                      </a:cxn>
                      <a:cxn ang="0">
                        <a:pos x="connsiteX2228" y="connsiteY2228"/>
                      </a:cxn>
                      <a:cxn ang="0">
                        <a:pos x="connsiteX2229" y="connsiteY2229"/>
                      </a:cxn>
                      <a:cxn ang="0">
                        <a:pos x="connsiteX2230" y="connsiteY2230"/>
                      </a:cxn>
                      <a:cxn ang="0">
                        <a:pos x="connsiteX2231" y="connsiteY2231"/>
                      </a:cxn>
                      <a:cxn ang="0">
                        <a:pos x="connsiteX2232" y="connsiteY2232"/>
                      </a:cxn>
                      <a:cxn ang="0">
                        <a:pos x="connsiteX2233" y="connsiteY2233"/>
                      </a:cxn>
                      <a:cxn ang="0">
                        <a:pos x="connsiteX2234" y="connsiteY2234"/>
                      </a:cxn>
                      <a:cxn ang="0">
                        <a:pos x="connsiteX2235" y="connsiteY2235"/>
                      </a:cxn>
                      <a:cxn ang="0">
                        <a:pos x="connsiteX2236" y="connsiteY2236"/>
                      </a:cxn>
                      <a:cxn ang="0">
                        <a:pos x="connsiteX2237" y="connsiteY2237"/>
                      </a:cxn>
                      <a:cxn ang="0">
                        <a:pos x="connsiteX2238" y="connsiteY2238"/>
                      </a:cxn>
                      <a:cxn ang="0">
                        <a:pos x="connsiteX2239" y="connsiteY2239"/>
                      </a:cxn>
                      <a:cxn ang="0">
                        <a:pos x="connsiteX2240" y="connsiteY2240"/>
                      </a:cxn>
                      <a:cxn ang="0">
                        <a:pos x="connsiteX2241" y="connsiteY2241"/>
                      </a:cxn>
                      <a:cxn ang="0">
                        <a:pos x="connsiteX2242" y="connsiteY2242"/>
                      </a:cxn>
                      <a:cxn ang="0">
                        <a:pos x="connsiteX2243" y="connsiteY2243"/>
                      </a:cxn>
                      <a:cxn ang="0">
                        <a:pos x="connsiteX2244" y="connsiteY2244"/>
                      </a:cxn>
                      <a:cxn ang="0">
                        <a:pos x="connsiteX2245" y="connsiteY2245"/>
                      </a:cxn>
                      <a:cxn ang="0">
                        <a:pos x="connsiteX2246" y="connsiteY2246"/>
                      </a:cxn>
                      <a:cxn ang="0">
                        <a:pos x="connsiteX2247" y="connsiteY2247"/>
                      </a:cxn>
                      <a:cxn ang="0">
                        <a:pos x="connsiteX2248" y="connsiteY2248"/>
                      </a:cxn>
                      <a:cxn ang="0">
                        <a:pos x="connsiteX2249" y="connsiteY2249"/>
                      </a:cxn>
                      <a:cxn ang="0">
                        <a:pos x="connsiteX2250" y="connsiteY2250"/>
                      </a:cxn>
                      <a:cxn ang="0">
                        <a:pos x="connsiteX2251" y="connsiteY2251"/>
                      </a:cxn>
                      <a:cxn ang="0">
                        <a:pos x="connsiteX2252" y="connsiteY2252"/>
                      </a:cxn>
                      <a:cxn ang="0">
                        <a:pos x="connsiteX2253" y="connsiteY2253"/>
                      </a:cxn>
                      <a:cxn ang="0">
                        <a:pos x="connsiteX2254" y="connsiteY2254"/>
                      </a:cxn>
                      <a:cxn ang="0">
                        <a:pos x="connsiteX2255" y="connsiteY2255"/>
                      </a:cxn>
                      <a:cxn ang="0">
                        <a:pos x="connsiteX2256" y="connsiteY2256"/>
                      </a:cxn>
                      <a:cxn ang="0">
                        <a:pos x="connsiteX2257" y="connsiteY2257"/>
                      </a:cxn>
                      <a:cxn ang="0">
                        <a:pos x="connsiteX2258" y="connsiteY2258"/>
                      </a:cxn>
                      <a:cxn ang="0">
                        <a:pos x="connsiteX2259" y="connsiteY2259"/>
                      </a:cxn>
                      <a:cxn ang="0">
                        <a:pos x="connsiteX2260" y="connsiteY2260"/>
                      </a:cxn>
                      <a:cxn ang="0">
                        <a:pos x="connsiteX2261" y="connsiteY2261"/>
                      </a:cxn>
                      <a:cxn ang="0">
                        <a:pos x="connsiteX2262" y="connsiteY2262"/>
                      </a:cxn>
                      <a:cxn ang="0">
                        <a:pos x="connsiteX2263" y="connsiteY2263"/>
                      </a:cxn>
                      <a:cxn ang="0">
                        <a:pos x="connsiteX2264" y="connsiteY2264"/>
                      </a:cxn>
                      <a:cxn ang="0">
                        <a:pos x="connsiteX2265" y="connsiteY2265"/>
                      </a:cxn>
                      <a:cxn ang="0">
                        <a:pos x="connsiteX2266" y="connsiteY2266"/>
                      </a:cxn>
                      <a:cxn ang="0">
                        <a:pos x="connsiteX2267" y="connsiteY2267"/>
                      </a:cxn>
                      <a:cxn ang="0">
                        <a:pos x="connsiteX2268" y="connsiteY2268"/>
                      </a:cxn>
                      <a:cxn ang="0">
                        <a:pos x="connsiteX2269" y="connsiteY2269"/>
                      </a:cxn>
                      <a:cxn ang="0">
                        <a:pos x="connsiteX2270" y="connsiteY2270"/>
                      </a:cxn>
                      <a:cxn ang="0">
                        <a:pos x="connsiteX2271" y="connsiteY2271"/>
                      </a:cxn>
                      <a:cxn ang="0">
                        <a:pos x="connsiteX2272" y="connsiteY2272"/>
                      </a:cxn>
                      <a:cxn ang="0">
                        <a:pos x="connsiteX2273" y="connsiteY2273"/>
                      </a:cxn>
                      <a:cxn ang="0">
                        <a:pos x="connsiteX2274" y="connsiteY2274"/>
                      </a:cxn>
                      <a:cxn ang="0">
                        <a:pos x="connsiteX2275" y="connsiteY2275"/>
                      </a:cxn>
                      <a:cxn ang="0">
                        <a:pos x="connsiteX2276" y="connsiteY2276"/>
                      </a:cxn>
                      <a:cxn ang="0">
                        <a:pos x="connsiteX2277" y="connsiteY2277"/>
                      </a:cxn>
                      <a:cxn ang="0">
                        <a:pos x="connsiteX2278" y="connsiteY2278"/>
                      </a:cxn>
                      <a:cxn ang="0">
                        <a:pos x="connsiteX2279" y="connsiteY2279"/>
                      </a:cxn>
                      <a:cxn ang="0">
                        <a:pos x="connsiteX2280" y="connsiteY2280"/>
                      </a:cxn>
                      <a:cxn ang="0">
                        <a:pos x="connsiteX2281" y="connsiteY2281"/>
                      </a:cxn>
                      <a:cxn ang="0">
                        <a:pos x="connsiteX2282" y="connsiteY2282"/>
                      </a:cxn>
                      <a:cxn ang="0">
                        <a:pos x="connsiteX2283" y="connsiteY2283"/>
                      </a:cxn>
                      <a:cxn ang="0">
                        <a:pos x="connsiteX2284" y="connsiteY2284"/>
                      </a:cxn>
                      <a:cxn ang="0">
                        <a:pos x="connsiteX2285" y="connsiteY2285"/>
                      </a:cxn>
                      <a:cxn ang="0">
                        <a:pos x="connsiteX2286" y="connsiteY2286"/>
                      </a:cxn>
                      <a:cxn ang="0">
                        <a:pos x="connsiteX2287" y="connsiteY2287"/>
                      </a:cxn>
                      <a:cxn ang="0">
                        <a:pos x="connsiteX2288" y="connsiteY2288"/>
                      </a:cxn>
                      <a:cxn ang="0">
                        <a:pos x="connsiteX2289" y="connsiteY2289"/>
                      </a:cxn>
                      <a:cxn ang="0">
                        <a:pos x="connsiteX2290" y="connsiteY2290"/>
                      </a:cxn>
                      <a:cxn ang="0">
                        <a:pos x="connsiteX2291" y="connsiteY2291"/>
                      </a:cxn>
                      <a:cxn ang="0">
                        <a:pos x="connsiteX2292" y="connsiteY2292"/>
                      </a:cxn>
                      <a:cxn ang="0">
                        <a:pos x="connsiteX2293" y="connsiteY2293"/>
                      </a:cxn>
                      <a:cxn ang="0">
                        <a:pos x="connsiteX2294" y="connsiteY2294"/>
                      </a:cxn>
                      <a:cxn ang="0">
                        <a:pos x="connsiteX2295" y="connsiteY2295"/>
                      </a:cxn>
                      <a:cxn ang="0">
                        <a:pos x="connsiteX2296" y="connsiteY2296"/>
                      </a:cxn>
                      <a:cxn ang="0">
                        <a:pos x="connsiteX2297" y="connsiteY2297"/>
                      </a:cxn>
                      <a:cxn ang="0">
                        <a:pos x="connsiteX2298" y="connsiteY2298"/>
                      </a:cxn>
                      <a:cxn ang="0">
                        <a:pos x="connsiteX2299" y="connsiteY2299"/>
                      </a:cxn>
                      <a:cxn ang="0">
                        <a:pos x="connsiteX2300" y="connsiteY2300"/>
                      </a:cxn>
                      <a:cxn ang="0">
                        <a:pos x="connsiteX2301" y="connsiteY2301"/>
                      </a:cxn>
                      <a:cxn ang="0">
                        <a:pos x="connsiteX2302" y="connsiteY2302"/>
                      </a:cxn>
                      <a:cxn ang="0">
                        <a:pos x="connsiteX2303" y="connsiteY2303"/>
                      </a:cxn>
                      <a:cxn ang="0">
                        <a:pos x="connsiteX2304" y="connsiteY2304"/>
                      </a:cxn>
                      <a:cxn ang="0">
                        <a:pos x="connsiteX2305" y="connsiteY2305"/>
                      </a:cxn>
                      <a:cxn ang="0">
                        <a:pos x="connsiteX2306" y="connsiteY2306"/>
                      </a:cxn>
                      <a:cxn ang="0">
                        <a:pos x="connsiteX2307" y="connsiteY2307"/>
                      </a:cxn>
                      <a:cxn ang="0">
                        <a:pos x="connsiteX2308" y="connsiteY2308"/>
                      </a:cxn>
                      <a:cxn ang="0">
                        <a:pos x="connsiteX2309" y="connsiteY2309"/>
                      </a:cxn>
                      <a:cxn ang="0">
                        <a:pos x="connsiteX2310" y="connsiteY2310"/>
                      </a:cxn>
                      <a:cxn ang="0">
                        <a:pos x="connsiteX2311" y="connsiteY2311"/>
                      </a:cxn>
                      <a:cxn ang="0">
                        <a:pos x="connsiteX2312" y="connsiteY2312"/>
                      </a:cxn>
                      <a:cxn ang="0">
                        <a:pos x="connsiteX2313" y="connsiteY2313"/>
                      </a:cxn>
                      <a:cxn ang="0">
                        <a:pos x="connsiteX2314" y="connsiteY2314"/>
                      </a:cxn>
                      <a:cxn ang="0">
                        <a:pos x="connsiteX2315" y="connsiteY2315"/>
                      </a:cxn>
                      <a:cxn ang="0">
                        <a:pos x="connsiteX2316" y="connsiteY2316"/>
                      </a:cxn>
                      <a:cxn ang="0">
                        <a:pos x="connsiteX2317" y="connsiteY2317"/>
                      </a:cxn>
                      <a:cxn ang="0">
                        <a:pos x="connsiteX2318" y="connsiteY2318"/>
                      </a:cxn>
                      <a:cxn ang="0">
                        <a:pos x="connsiteX2319" y="connsiteY2319"/>
                      </a:cxn>
                      <a:cxn ang="0">
                        <a:pos x="connsiteX2320" y="connsiteY2320"/>
                      </a:cxn>
                      <a:cxn ang="0">
                        <a:pos x="connsiteX2321" y="connsiteY2321"/>
                      </a:cxn>
                      <a:cxn ang="0">
                        <a:pos x="connsiteX2322" y="connsiteY2322"/>
                      </a:cxn>
                      <a:cxn ang="0">
                        <a:pos x="connsiteX2323" y="connsiteY2323"/>
                      </a:cxn>
                      <a:cxn ang="0">
                        <a:pos x="connsiteX2324" y="connsiteY2324"/>
                      </a:cxn>
                      <a:cxn ang="0">
                        <a:pos x="connsiteX2325" y="connsiteY2325"/>
                      </a:cxn>
                      <a:cxn ang="0">
                        <a:pos x="connsiteX2326" y="connsiteY2326"/>
                      </a:cxn>
                      <a:cxn ang="0">
                        <a:pos x="connsiteX2327" y="connsiteY2327"/>
                      </a:cxn>
                      <a:cxn ang="0">
                        <a:pos x="connsiteX2328" y="connsiteY2328"/>
                      </a:cxn>
                      <a:cxn ang="0">
                        <a:pos x="connsiteX2329" y="connsiteY2329"/>
                      </a:cxn>
                      <a:cxn ang="0">
                        <a:pos x="connsiteX2330" y="connsiteY2330"/>
                      </a:cxn>
                      <a:cxn ang="0">
                        <a:pos x="connsiteX2331" y="connsiteY2331"/>
                      </a:cxn>
                      <a:cxn ang="0">
                        <a:pos x="connsiteX2332" y="connsiteY2332"/>
                      </a:cxn>
                      <a:cxn ang="0">
                        <a:pos x="connsiteX2333" y="connsiteY2333"/>
                      </a:cxn>
                      <a:cxn ang="0">
                        <a:pos x="connsiteX2334" y="connsiteY2334"/>
                      </a:cxn>
                      <a:cxn ang="0">
                        <a:pos x="connsiteX2335" y="connsiteY2335"/>
                      </a:cxn>
                      <a:cxn ang="0">
                        <a:pos x="connsiteX2336" y="connsiteY2336"/>
                      </a:cxn>
                      <a:cxn ang="0">
                        <a:pos x="connsiteX2337" y="connsiteY2337"/>
                      </a:cxn>
                      <a:cxn ang="0">
                        <a:pos x="connsiteX2338" y="connsiteY2338"/>
                      </a:cxn>
                      <a:cxn ang="0">
                        <a:pos x="connsiteX2339" y="connsiteY2339"/>
                      </a:cxn>
                      <a:cxn ang="0">
                        <a:pos x="connsiteX2340" y="connsiteY2340"/>
                      </a:cxn>
                      <a:cxn ang="0">
                        <a:pos x="connsiteX2341" y="connsiteY2341"/>
                      </a:cxn>
                      <a:cxn ang="0">
                        <a:pos x="connsiteX2342" y="connsiteY2342"/>
                      </a:cxn>
                      <a:cxn ang="0">
                        <a:pos x="connsiteX2343" y="connsiteY2343"/>
                      </a:cxn>
                      <a:cxn ang="0">
                        <a:pos x="connsiteX2344" y="connsiteY2344"/>
                      </a:cxn>
                      <a:cxn ang="0">
                        <a:pos x="connsiteX2345" y="connsiteY2345"/>
                      </a:cxn>
                      <a:cxn ang="0">
                        <a:pos x="connsiteX2346" y="connsiteY2346"/>
                      </a:cxn>
                      <a:cxn ang="0">
                        <a:pos x="connsiteX2347" y="connsiteY2347"/>
                      </a:cxn>
                      <a:cxn ang="0">
                        <a:pos x="connsiteX2348" y="connsiteY2348"/>
                      </a:cxn>
                      <a:cxn ang="0">
                        <a:pos x="connsiteX2349" y="connsiteY2349"/>
                      </a:cxn>
                      <a:cxn ang="0">
                        <a:pos x="connsiteX2350" y="connsiteY2350"/>
                      </a:cxn>
                      <a:cxn ang="0">
                        <a:pos x="connsiteX2351" y="connsiteY2351"/>
                      </a:cxn>
                      <a:cxn ang="0">
                        <a:pos x="connsiteX2352" y="connsiteY2352"/>
                      </a:cxn>
                      <a:cxn ang="0">
                        <a:pos x="connsiteX2353" y="connsiteY2353"/>
                      </a:cxn>
                      <a:cxn ang="0">
                        <a:pos x="connsiteX2354" y="connsiteY2354"/>
                      </a:cxn>
                      <a:cxn ang="0">
                        <a:pos x="connsiteX2355" y="connsiteY2355"/>
                      </a:cxn>
                      <a:cxn ang="0">
                        <a:pos x="connsiteX2356" y="connsiteY2356"/>
                      </a:cxn>
                      <a:cxn ang="0">
                        <a:pos x="connsiteX2357" y="connsiteY2357"/>
                      </a:cxn>
                      <a:cxn ang="0">
                        <a:pos x="connsiteX2358" y="connsiteY2358"/>
                      </a:cxn>
                      <a:cxn ang="0">
                        <a:pos x="connsiteX2359" y="connsiteY2359"/>
                      </a:cxn>
                      <a:cxn ang="0">
                        <a:pos x="connsiteX2360" y="connsiteY2360"/>
                      </a:cxn>
                      <a:cxn ang="0">
                        <a:pos x="connsiteX2361" y="connsiteY2361"/>
                      </a:cxn>
                      <a:cxn ang="0">
                        <a:pos x="connsiteX2362" y="connsiteY2362"/>
                      </a:cxn>
                      <a:cxn ang="0">
                        <a:pos x="connsiteX2363" y="connsiteY2363"/>
                      </a:cxn>
                      <a:cxn ang="0">
                        <a:pos x="connsiteX2364" y="connsiteY2364"/>
                      </a:cxn>
                      <a:cxn ang="0">
                        <a:pos x="connsiteX2365" y="connsiteY2365"/>
                      </a:cxn>
                      <a:cxn ang="0">
                        <a:pos x="connsiteX2366" y="connsiteY2366"/>
                      </a:cxn>
                      <a:cxn ang="0">
                        <a:pos x="connsiteX2367" y="connsiteY2367"/>
                      </a:cxn>
                      <a:cxn ang="0">
                        <a:pos x="connsiteX2368" y="connsiteY2368"/>
                      </a:cxn>
                      <a:cxn ang="0">
                        <a:pos x="connsiteX2369" y="connsiteY2369"/>
                      </a:cxn>
                      <a:cxn ang="0">
                        <a:pos x="connsiteX2370" y="connsiteY2370"/>
                      </a:cxn>
                      <a:cxn ang="0">
                        <a:pos x="connsiteX2371" y="connsiteY2371"/>
                      </a:cxn>
                      <a:cxn ang="0">
                        <a:pos x="connsiteX2372" y="connsiteY2372"/>
                      </a:cxn>
                      <a:cxn ang="0">
                        <a:pos x="connsiteX2373" y="connsiteY2373"/>
                      </a:cxn>
                      <a:cxn ang="0">
                        <a:pos x="connsiteX2374" y="connsiteY2374"/>
                      </a:cxn>
                      <a:cxn ang="0">
                        <a:pos x="connsiteX2375" y="connsiteY2375"/>
                      </a:cxn>
                      <a:cxn ang="0">
                        <a:pos x="connsiteX2376" y="connsiteY2376"/>
                      </a:cxn>
                      <a:cxn ang="0">
                        <a:pos x="connsiteX2377" y="connsiteY2377"/>
                      </a:cxn>
                      <a:cxn ang="0">
                        <a:pos x="connsiteX2378" y="connsiteY2378"/>
                      </a:cxn>
                      <a:cxn ang="0">
                        <a:pos x="connsiteX2379" y="connsiteY2379"/>
                      </a:cxn>
                      <a:cxn ang="0">
                        <a:pos x="connsiteX2380" y="connsiteY2380"/>
                      </a:cxn>
                      <a:cxn ang="0">
                        <a:pos x="connsiteX2381" y="connsiteY2381"/>
                      </a:cxn>
                      <a:cxn ang="0">
                        <a:pos x="connsiteX2382" y="connsiteY2382"/>
                      </a:cxn>
                      <a:cxn ang="0">
                        <a:pos x="connsiteX2383" y="connsiteY2383"/>
                      </a:cxn>
                      <a:cxn ang="0">
                        <a:pos x="connsiteX2384" y="connsiteY2384"/>
                      </a:cxn>
                      <a:cxn ang="0">
                        <a:pos x="connsiteX2385" y="connsiteY2385"/>
                      </a:cxn>
                      <a:cxn ang="0">
                        <a:pos x="connsiteX2386" y="connsiteY2386"/>
                      </a:cxn>
                      <a:cxn ang="0">
                        <a:pos x="connsiteX2387" y="connsiteY2387"/>
                      </a:cxn>
                      <a:cxn ang="0">
                        <a:pos x="connsiteX2388" y="connsiteY2388"/>
                      </a:cxn>
                      <a:cxn ang="0">
                        <a:pos x="connsiteX2389" y="connsiteY2389"/>
                      </a:cxn>
                      <a:cxn ang="0">
                        <a:pos x="connsiteX2390" y="connsiteY2390"/>
                      </a:cxn>
                      <a:cxn ang="0">
                        <a:pos x="connsiteX2391" y="connsiteY2391"/>
                      </a:cxn>
                      <a:cxn ang="0">
                        <a:pos x="connsiteX2392" y="connsiteY2392"/>
                      </a:cxn>
                      <a:cxn ang="0">
                        <a:pos x="connsiteX2393" y="connsiteY2393"/>
                      </a:cxn>
                      <a:cxn ang="0">
                        <a:pos x="connsiteX2394" y="connsiteY2394"/>
                      </a:cxn>
                      <a:cxn ang="0">
                        <a:pos x="connsiteX2395" y="connsiteY2395"/>
                      </a:cxn>
                      <a:cxn ang="0">
                        <a:pos x="connsiteX2396" y="connsiteY2396"/>
                      </a:cxn>
                      <a:cxn ang="0">
                        <a:pos x="connsiteX2397" y="connsiteY2397"/>
                      </a:cxn>
                      <a:cxn ang="0">
                        <a:pos x="connsiteX2398" y="connsiteY2398"/>
                      </a:cxn>
                      <a:cxn ang="0">
                        <a:pos x="connsiteX2399" y="connsiteY2399"/>
                      </a:cxn>
                      <a:cxn ang="0">
                        <a:pos x="connsiteX2400" y="connsiteY2400"/>
                      </a:cxn>
                      <a:cxn ang="0">
                        <a:pos x="connsiteX2401" y="connsiteY2401"/>
                      </a:cxn>
                      <a:cxn ang="0">
                        <a:pos x="connsiteX2402" y="connsiteY2402"/>
                      </a:cxn>
                      <a:cxn ang="0">
                        <a:pos x="connsiteX2403" y="connsiteY2403"/>
                      </a:cxn>
                      <a:cxn ang="0">
                        <a:pos x="connsiteX2404" y="connsiteY2404"/>
                      </a:cxn>
                      <a:cxn ang="0">
                        <a:pos x="connsiteX2405" y="connsiteY2405"/>
                      </a:cxn>
                      <a:cxn ang="0">
                        <a:pos x="connsiteX2406" y="connsiteY2406"/>
                      </a:cxn>
                      <a:cxn ang="0">
                        <a:pos x="connsiteX2407" y="connsiteY2407"/>
                      </a:cxn>
                      <a:cxn ang="0">
                        <a:pos x="connsiteX2408" y="connsiteY2408"/>
                      </a:cxn>
                      <a:cxn ang="0">
                        <a:pos x="connsiteX2409" y="connsiteY2409"/>
                      </a:cxn>
                      <a:cxn ang="0">
                        <a:pos x="connsiteX2410" y="connsiteY2410"/>
                      </a:cxn>
                      <a:cxn ang="0">
                        <a:pos x="connsiteX2411" y="connsiteY2411"/>
                      </a:cxn>
                      <a:cxn ang="0">
                        <a:pos x="connsiteX2412" y="connsiteY2412"/>
                      </a:cxn>
                      <a:cxn ang="0">
                        <a:pos x="connsiteX2413" y="connsiteY2413"/>
                      </a:cxn>
                      <a:cxn ang="0">
                        <a:pos x="connsiteX2414" y="connsiteY2414"/>
                      </a:cxn>
                      <a:cxn ang="0">
                        <a:pos x="connsiteX2415" y="connsiteY2415"/>
                      </a:cxn>
                      <a:cxn ang="0">
                        <a:pos x="connsiteX2416" y="connsiteY2416"/>
                      </a:cxn>
                      <a:cxn ang="0">
                        <a:pos x="connsiteX2417" y="connsiteY2417"/>
                      </a:cxn>
                      <a:cxn ang="0">
                        <a:pos x="connsiteX2418" y="connsiteY2418"/>
                      </a:cxn>
                      <a:cxn ang="0">
                        <a:pos x="connsiteX2419" y="connsiteY2419"/>
                      </a:cxn>
                      <a:cxn ang="0">
                        <a:pos x="connsiteX2420" y="connsiteY2420"/>
                      </a:cxn>
                      <a:cxn ang="0">
                        <a:pos x="connsiteX2421" y="connsiteY2421"/>
                      </a:cxn>
                      <a:cxn ang="0">
                        <a:pos x="connsiteX2422" y="connsiteY2422"/>
                      </a:cxn>
                      <a:cxn ang="0">
                        <a:pos x="connsiteX2423" y="connsiteY2423"/>
                      </a:cxn>
                      <a:cxn ang="0">
                        <a:pos x="connsiteX2424" y="connsiteY2424"/>
                      </a:cxn>
                      <a:cxn ang="0">
                        <a:pos x="connsiteX2425" y="connsiteY2425"/>
                      </a:cxn>
                      <a:cxn ang="0">
                        <a:pos x="connsiteX2426" y="connsiteY2426"/>
                      </a:cxn>
                      <a:cxn ang="0">
                        <a:pos x="connsiteX2427" y="connsiteY2427"/>
                      </a:cxn>
                      <a:cxn ang="0">
                        <a:pos x="connsiteX2428" y="connsiteY2428"/>
                      </a:cxn>
                      <a:cxn ang="0">
                        <a:pos x="connsiteX2429" y="connsiteY2429"/>
                      </a:cxn>
                      <a:cxn ang="0">
                        <a:pos x="connsiteX2430" y="connsiteY2430"/>
                      </a:cxn>
                      <a:cxn ang="0">
                        <a:pos x="connsiteX2431" y="connsiteY2431"/>
                      </a:cxn>
                      <a:cxn ang="0">
                        <a:pos x="connsiteX2432" y="connsiteY2432"/>
                      </a:cxn>
                      <a:cxn ang="0">
                        <a:pos x="connsiteX2433" y="connsiteY2433"/>
                      </a:cxn>
                      <a:cxn ang="0">
                        <a:pos x="connsiteX2434" y="connsiteY2434"/>
                      </a:cxn>
                      <a:cxn ang="0">
                        <a:pos x="connsiteX2435" y="connsiteY2435"/>
                      </a:cxn>
                      <a:cxn ang="0">
                        <a:pos x="connsiteX2436" y="connsiteY2436"/>
                      </a:cxn>
                      <a:cxn ang="0">
                        <a:pos x="connsiteX2437" y="connsiteY2437"/>
                      </a:cxn>
                      <a:cxn ang="0">
                        <a:pos x="connsiteX2438" y="connsiteY2438"/>
                      </a:cxn>
                      <a:cxn ang="0">
                        <a:pos x="connsiteX2439" y="connsiteY2439"/>
                      </a:cxn>
                      <a:cxn ang="0">
                        <a:pos x="connsiteX2440" y="connsiteY2440"/>
                      </a:cxn>
                      <a:cxn ang="0">
                        <a:pos x="connsiteX2441" y="connsiteY2441"/>
                      </a:cxn>
                      <a:cxn ang="0">
                        <a:pos x="connsiteX2442" y="connsiteY2442"/>
                      </a:cxn>
                      <a:cxn ang="0">
                        <a:pos x="connsiteX2443" y="connsiteY2443"/>
                      </a:cxn>
                      <a:cxn ang="0">
                        <a:pos x="connsiteX2444" y="connsiteY2444"/>
                      </a:cxn>
                      <a:cxn ang="0">
                        <a:pos x="connsiteX2445" y="connsiteY2445"/>
                      </a:cxn>
                      <a:cxn ang="0">
                        <a:pos x="connsiteX2446" y="connsiteY2446"/>
                      </a:cxn>
                      <a:cxn ang="0">
                        <a:pos x="connsiteX2447" y="connsiteY2447"/>
                      </a:cxn>
                      <a:cxn ang="0">
                        <a:pos x="connsiteX2448" y="connsiteY2448"/>
                      </a:cxn>
                      <a:cxn ang="0">
                        <a:pos x="connsiteX2449" y="connsiteY2449"/>
                      </a:cxn>
                      <a:cxn ang="0">
                        <a:pos x="connsiteX2450" y="connsiteY2450"/>
                      </a:cxn>
                      <a:cxn ang="0">
                        <a:pos x="connsiteX2451" y="connsiteY2451"/>
                      </a:cxn>
                      <a:cxn ang="0">
                        <a:pos x="connsiteX2452" y="connsiteY2452"/>
                      </a:cxn>
                      <a:cxn ang="0">
                        <a:pos x="connsiteX2453" y="connsiteY2453"/>
                      </a:cxn>
                      <a:cxn ang="0">
                        <a:pos x="connsiteX2454" y="connsiteY2454"/>
                      </a:cxn>
                      <a:cxn ang="0">
                        <a:pos x="connsiteX2455" y="connsiteY2455"/>
                      </a:cxn>
                      <a:cxn ang="0">
                        <a:pos x="connsiteX2456" y="connsiteY2456"/>
                      </a:cxn>
                      <a:cxn ang="0">
                        <a:pos x="connsiteX2457" y="connsiteY2457"/>
                      </a:cxn>
                      <a:cxn ang="0">
                        <a:pos x="connsiteX2458" y="connsiteY2458"/>
                      </a:cxn>
                      <a:cxn ang="0">
                        <a:pos x="connsiteX2459" y="connsiteY2459"/>
                      </a:cxn>
                      <a:cxn ang="0">
                        <a:pos x="connsiteX2460" y="connsiteY2460"/>
                      </a:cxn>
                      <a:cxn ang="0">
                        <a:pos x="connsiteX2461" y="connsiteY2461"/>
                      </a:cxn>
                      <a:cxn ang="0">
                        <a:pos x="connsiteX2462" y="connsiteY2462"/>
                      </a:cxn>
                      <a:cxn ang="0">
                        <a:pos x="connsiteX2463" y="connsiteY2463"/>
                      </a:cxn>
                      <a:cxn ang="0">
                        <a:pos x="connsiteX2464" y="connsiteY2464"/>
                      </a:cxn>
                      <a:cxn ang="0">
                        <a:pos x="connsiteX2465" y="connsiteY2465"/>
                      </a:cxn>
                      <a:cxn ang="0">
                        <a:pos x="connsiteX2466" y="connsiteY2466"/>
                      </a:cxn>
                      <a:cxn ang="0">
                        <a:pos x="connsiteX2467" y="connsiteY2467"/>
                      </a:cxn>
                      <a:cxn ang="0">
                        <a:pos x="connsiteX2468" y="connsiteY2468"/>
                      </a:cxn>
                      <a:cxn ang="0">
                        <a:pos x="connsiteX2469" y="connsiteY2469"/>
                      </a:cxn>
                      <a:cxn ang="0">
                        <a:pos x="connsiteX2470" y="connsiteY2470"/>
                      </a:cxn>
                      <a:cxn ang="0">
                        <a:pos x="connsiteX2471" y="connsiteY2471"/>
                      </a:cxn>
                      <a:cxn ang="0">
                        <a:pos x="connsiteX2472" y="connsiteY2472"/>
                      </a:cxn>
                      <a:cxn ang="0">
                        <a:pos x="connsiteX2473" y="connsiteY2473"/>
                      </a:cxn>
                      <a:cxn ang="0">
                        <a:pos x="connsiteX2474" y="connsiteY2474"/>
                      </a:cxn>
                      <a:cxn ang="0">
                        <a:pos x="connsiteX2475" y="connsiteY2475"/>
                      </a:cxn>
                      <a:cxn ang="0">
                        <a:pos x="connsiteX2476" y="connsiteY2476"/>
                      </a:cxn>
                      <a:cxn ang="0">
                        <a:pos x="connsiteX2477" y="connsiteY2477"/>
                      </a:cxn>
                      <a:cxn ang="0">
                        <a:pos x="connsiteX2478" y="connsiteY2478"/>
                      </a:cxn>
                      <a:cxn ang="0">
                        <a:pos x="connsiteX2479" y="connsiteY2479"/>
                      </a:cxn>
                      <a:cxn ang="0">
                        <a:pos x="connsiteX2480" y="connsiteY2480"/>
                      </a:cxn>
                      <a:cxn ang="0">
                        <a:pos x="connsiteX2481" y="connsiteY2481"/>
                      </a:cxn>
                      <a:cxn ang="0">
                        <a:pos x="connsiteX2482" y="connsiteY2482"/>
                      </a:cxn>
                      <a:cxn ang="0">
                        <a:pos x="connsiteX2483" y="connsiteY2483"/>
                      </a:cxn>
                      <a:cxn ang="0">
                        <a:pos x="connsiteX2484" y="connsiteY2484"/>
                      </a:cxn>
                      <a:cxn ang="0">
                        <a:pos x="connsiteX2485" y="connsiteY2485"/>
                      </a:cxn>
                      <a:cxn ang="0">
                        <a:pos x="connsiteX2486" y="connsiteY2486"/>
                      </a:cxn>
                      <a:cxn ang="0">
                        <a:pos x="connsiteX2487" y="connsiteY2487"/>
                      </a:cxn>
                      <a:cxn ang="0">
                        <a:pos x="connsiteX2488" y="connsiteY2488"/>
                      </a:cxn>
                      <a:cxn ang="0">
                        <a:pos x="connsiteX2489" y="connsiteY2489"/>
                      </a:cxn>
                      <a:cxn ang="0">
                        <a:pos x="connsiteX2490" y="connsiteY2490"/>
                      </a:cxn>
                      <a:cxn ang="0">
                        <a:pos x="connsiteX2491" y="connsiteY2491"/>
                      </a:cxn>
                      <a:cxn ang="0">
                        <a:pos x="connsiteX2492" y="connsiteY2492"/>
                      </a:cxn>
                      <a:cxn ang="0">
                        <a:pos x="connsiteX2493" y="connsiteY2493"/>
                      </a:cxn>
                      <a:cxn ang="0">
                        <a:pos x="connsiteX2494" y="connsiteY2494"/>
                      </a:cxn>
                      <a:cxn ang="0">
                        <a:pos x="connsiteX2495" y="connsiteY2495"/>
                      </a:cxn>
                      <a:cxn ang="0">
                        <a:pos x="connsiteX2496" y="connsiteY2496"/>
                      </a:cxn>
                      <a:cxn ang="0">
                        <a:pos x="connsiteX2497" y="connsiteY2497"/>
                      </a:cxn>
                      <a:cxn ang="0">
                        <a:pos x="connsiteX2498" y="connsiteY2498"/>
                      </a:cxn>
                      <a:cxn ang="0">
                        <a:pos x="connsiteX2499" y="connsiteY2499"/>
                      </a:cxn>
                      <a:cxn ang="0">
                        <a:pos x="connsiteX2500" y="connsiteY2500"/>
                      </a:cxn>
                      <a:cxn ang="0">
                        <a:pos x="connsiteX2501" y="connsiteY2501"/>
                      </a:cxn>
                      <a:cxn ang="0">
                        <a:pos x="connsiteX2502" y="connsiteY2502"/>
                      </a:cxn>
                      <a:cxn ang="0">
                        <a:pos x="connsiteX2503" y="connsiteY2503"/>
                      </a:cxn>
                      <a:cxn ang="0">
                        <a:pos x="connsiteX2504" y="connsiteY2504"/>
                      </a:cxn>
                      <a:cxn ang="0">
                        <a:pos x="connsiteX2505" y="connsiteY2505"/>
                      </a:cxn>
                      <a:cxn ang="0">
                        <a:pos x="connsiteX2506" y="connsiteY2506"/>
                      </a:cxn>
                      <a:cxn ang="0">
                        <a:pos x="connsiteX2507" y="connsiteY2507"/>
                      </a:cxn>
                      <a:cxn ang="0">
                        <a:pos x="connsiteX2508" y="connsiteY2508"/>
                      </a:cxn>
                      <a:cxn ang="0">
                        <a:pos x="connsiteX2509" y="connsiteY2509"/>
                      </a:cxn>
                      <a:cxn ang="0">
                        <a:pos x="connsiteX2510" y="connsiteY2510"/>
                      </a:cxn>
                      <a:cxn ang="0">
                        <a:pos x="connsiteX2511" y="connsiteY2511"/>
                      </a:cxn>
                      <a:cxn ang="0">
                        <a:pos x="connsiteX2512" y="connsiteY2512"/>
                      </a:cxn>
                      <a:cxn ang="0">
                        <a:pos x="connsiteX2513" y="connsiteY2513"/>
                      </a:cxn>
                      <a:cxn ang="0">
                        <a:pos x="connsiteX2514" y="connsiteY2514"/>
                      </a:cxn>
                      <a:cxn ang="0">
                        <a:pos x="connsiteX2515" y="connsiteY2515"/>
                      </a:cxn>
                      <a:cxn ang="0">
                        <a:pos x="connsiteX2516" y="connsiteY2516"/>
                      </a:cxn>
                      <a:cxn ang="0">
                        <a:pos x="connsiteX2517" y="connsiteY2517"/>
                      </a:cxn>
                      <a:cxn ang="0">
                        <a:pos x="connsiteX2518" y="connsiteY2518"/>
                      </a:cxn>
                      <a:cxn ang="0">
                        <a:pos x="connsiteX2519" y="connsiteY2519"/>
                      </a:cxn>
                      <a:cxn ang="0">
                        <a:pos x="connsiteX2520" y="connsiteY2520"/>
                      </a:cxn>
                      <a:cxn ang="0">
                        <a:pos x="connsiteX2521" y="connsiteY2521"/>
                      </a:cxn>
                      <a:cxn ang="0">
                        <a:pos x="connsiteX2522" y="connsiteY2522"/>
                      </a:cxn>
                      <a:cxn ang="0">
                        <a:pos x="connsiteX2523" y="connsiteY2523"/>
                      </a:cxn>
                      <a:cxn ang="0">
                        <a:pos x="connsiteX2524" y="connsiteY2524"/>
                      </a:cxn>
                      <a:cxn ang="0">
                        <a:pos x="connsiteX2525" y="connsiteY2525"/>
                      </a:cxn>
                      <a:cxn ang="0">
                        <a:pos x="connsiteX2526" y="connsiteY2526"/>
                      </a:cxn>
                      <a:cxn ang="0">
                        <a:pos x="connsiteX2527" y="connsiteY2527"/>
                      </a:cxn>
                      <a:cxn ang="0">
                        <a:pos x="connsiteX2528" y="connsiteY2528"/>
                      </a:cxn>
                      <a:cxn ang="0">
                        <a:pos x="connsiteX2529" y="connsiteY2529"/>
                      </a:cxn>
                      <a:cxn ang="0">
                        <a:pos x="connsiteX2530" y="connsiteY2530"/>
                      </a:cxn>
                      <a:cxn ang="0">
                        <a:pos x="connsiteX2531" y="connsiteY2531"/>
                      </a:cxn>
                      <a:cxn ang="0">
                        <a:pos x="connsiteX2532" y="connsiteY2532"/>
                      </a:cxn>
                      <a:cxn ang="0">
                        <a:pos x="connsiteX2533" y="connsiteY2533"/>
                      </a:cxn>
                      <a:cxn ang="0">
                        <a:pos x="connsiteX2534" y="connsiteY2534"/>
                      </a:cxn>
                      <a:cxn ang="0">
                        <a:pos x="connsiteX2535" y="connsiteY2535"/>
                      </a:cxn>
                      <a:cxn ang="0">
                        <a:pos x="connsiteX2536" y="connsiteY2536"/>
                      </a:cxn>
                      <a:cxn ang="0">
                        <a:pos x="connsiteX2537" y="connsiteY2537"/>
                      </a:cxn>
                      <a:cxn ang="0">
                        <a:pos x="connsiteX2538" y="connsiteY2538"/>
                      </a:cxn>
                      <a:cxn ang="0">
                        <a:pos x="connsiteX2539" y="connsiteY2539"/>
                      </a:cxn>
                      <a:cxn ang="0">
                        <a:pos x="connsiteX2540" y="connsiteY2540"/>
                      </a:cxn>
                      <a:cxn ang="0">
                        <a:pos x="connsiteX2541" y="connsiteY2541"/>
                      </a:cxn>
                      <a:cxn ang="0">
                        <a:pos x="connsiteX2542" y="connsiteY2542"/>
                      </a:cxn>
                      <a:cxn ang="0">
                        <a:pos x="connsiteX2543" y="connsiteY2543"/>
                      </a:cxn>
                      <a:cxn ang="0">
                        <a:pos x="connsiteX2544" y="connsiteY2544"/>
                      </a:cxn>
                      <a:cxn ang="0">
                        <a:pos x="connsiteX2545" y="connsiteY2545"/>
                      </a:cxn>
                      <a:cxn ang="0">
                        <a:pos x="connsiteX2546" y="connsiteY2546"/>
                      </a:cxn>
                      <a:cxn ang="0">
                        <a:pos x="connsiteX2547" y="connsiteY2547"/>
                      </a:cxn>
                      <a:cxn ang="0">
                        <a:pos x="connsiteX2548" y="connsiteY2548"/>
                      </a:cxn>
                      <a:cxn ang="0">
                        <a:pos x="connsiteX2549" y="connsiteY2549"/>
                      </a:cxn>
                      <a:cxn ang="0">
                        <a:pos x="connsiteX2550" y="connsiteY2550"/>
                      </a:cxn>
                      <a:cxn ang="0">
                        <a:pos x="connsiteX2551" y="connsiteY2551"/>
                      </a:cxn>
                      <a:cxn ang="0">
                        <a:pos x="connsiteX2552" y="connsiteY2552"/>
                      </a:cxn>
                      <a:cxn ang="0">
                        <a:pos x="connsiteX2553" y="connsiteY2553"/>
                      </a:cxn>
                      <a:cxn ang="0">
                        <a:pos x="connsiteX2554" y="connsiteY2554"/>
                      </a:cxn>
                      <a:cxn ang="0">
                        <a:pos x="connsiteX2555" y="connsiteY2555"/>
                      </a:cxn>
                      <a:cxn ang="0">
                        <a:pos x="connsiteX2556" y="connsiteY2556"/>
                      </a:cxn>
                      <a:cxn ang="0">
                        <a:pos x="connsiteX2557" y="connsiteY2557"/>
                      </a:cxn>
                      <a:cxn ang="0">
                        <a:pos x="connsiteX2558" y="connsiteY2558"/>
                      </a:cxn>
                      <a:cxn ang="0">
                        <a:pos x="connsiteX2559" y="connsiteY2559"/>
                      </a:cxn>
                      <a:cxn ang="0">
                        <a:pos x="connsiteX2560" y="connsiteY2560"/>
                      </a:cxn>
                      <a:cxn ang="0">
                        <a:pos x="connsiteX2561" y="connsiteY2561"/>
                      </a:cxn>
                      <a:cxn ang="0">
                        <a:pos x="connsiteX2562" y="connsiteY2562"/>
                      </a:cxn>
                      <a:cxn ang="0">
                        <a:pos x="connsiteX2563" y="connsiteY2563"/>
                      </a:cxn>
                      <a:cxn ang="0">
                        <a:pos x="connsiteX2564" y="connsiteY2564"/>
                      </a:cxn>
                      <a:cxn ang="0">
                        <a:pos x="connsiteX2565" y="connsiteY2565"/>
                      </a:cxn>
                      <a:cxn ang="0">
                        <a:pos x="connsiteX2566" y="connsiteY2566"/>
                      </a:cxn>
                      <a:cxn ang="0">
                        <a:pos x="connsiteX2567" y="connsiteY2567"/>
                      </a:cxn>
                      <a:cxn ang="0">
                        <a:pos x="connsiteX2568" y="connsiteY2568"/>
                      </a:cxn>
                      <a:cxn ang="0">
                        <a:pos x="connsiteX2569" y="connsiteY2569"/>
                      </a:cxn>
                      <a:cxn ang="0">
                        <a:pos x="connsiteX2570" y="connsiteY2570"/>
                      </a:cxn>
                      <a:cxn ang="0">
                        <a:pos x="connsiteX2571" y="connsiteY2571"/>
                      </a:cxn>
                      <a:cxn ang="0">
                        <a:pos x="connsiteX2572" y="connsiteY2572"/>
                      </a:cxn>
                      <a:cxn ang="0">
                        <a:pos x="connsiteX2573" y="connsiteY2573"/>
                      </a:cxn>
                      <a:cxn ang="0">
                        <a:pos x="connsiteX2574" y="connsiteY2574"/>
                      </a:cxn>
                      <a:cxn ang="0">
                        <a:pos x="connsiteX2575" y="connsiteY2575"/>
                      </a:cxn>
                      <a:cxn ang="0">
                        <a:pos x="connsiteX2576" y="connsiteY2576"/>
                      </a:cxn>
                      <a:cxn ang="0">
                        <a:pos x="connsiteX2577" y="connsiteY2577"/>
                      </a:cxn>
                      <a:cxn ang="0">
                        <a:pos x="connsiteX2578" y="connsiteY2578"/>
                      </a:cxn>
                      <a:cxn ang="0">
                        <a:pos x="connsiteX2579" y="connsiteY2579"/>
                      </a:cxn>
                      <a:cxn ang="0">
                        <a:pos x="connsiteX2580" y="connsiteY2580"/>
                      </a:cxn>
                      <a:cxn ang="0">
                        <a:pos x="connsiteX2581" y="connsiteY2581"/>
                      </a:cxn>
                      <a:cxn ang="0">
                        <a:pos x="connsiteX2582" y="connsiteY2582"/>
                      </a:cxn>
                      <a:cxn ang="0">
                        <a:pos x="connsiteX2583" y="connsiteY2583"/>
                      </a:cxn>
                      <a:cxn ang="0">
                        <a:pos x="connsiteX2584" y="connsiteY2584"/>
                      </a:cxn>
                      <a:cxn ang="0">
                        <a:pos x="connsiteX2585" y="connsiteY2585"/>
                      </a:cxn>
                      <a:cxn ang="0">
                        <a:pos x="connsiteX2586" y="connsiteY2586"/>
                      </a:cxn>
                      <a:cxn ang="0">
                        <a:pos x="connsiteX2587" y="connsiteY2587"/>
                      </a:cxn>
                      <a:cxn ang="0">
                        <a:pos x="connsiteX2588" y="connsiteY2588"/>
                      </a:cxn>
                      <a:cxn ang="0">
                        <a:pos x="connsiteX2589" y="connsiteY2589"/>
                      </a:cxn>
                      <a:cxn ang="0">
                        <a:pos x="connsiteX2590" y="connsiteY2590"/>
                      </a:cxn>
                      <a:cxn ang="0">
                        <a:pos x="connsiteX2591" y="connsiteY2591"/>
                      </a:cxn>
                      <a:cxn ang="0">
                        <a:pos x="connsiteX2592" y="connsiteY2592"/>
                      </a:cxn>
                      <a:cxn ang="0">
                        <a:pos x="connsiteX2593" y="connsiteY2593"/>
                      </a:cxn>
                      <a:cxn ang="0">
                        <a:pos x="connsiteX2594" y="connsiteY2594"/>
                      </a:cxn>
                      <a:cxn ang="0">
                        <a:pos x="connsiteX2595" y="connsiteY2595"/>
                      </a:cxn>
                      <a:cxn ang="0">
                        <a:pos x="connsiteX2596" y="connsiteY2596"/>
                      </a:cxn>
                      <a:cxn ang="0">
                        <a:pos x="connsiteX2597" y="connsiteY2597"/>
                      </a:cxn>
                      <a:cxn ang="0">
                        <a:pos x="connsiteX2598" y="connsiteY2598"/>
                      </a:cxn>
                      <a:cxn ang="0">
                        <a:pos x="connsiteX2599" y="connsiteY2599"/>
                      </a:cxn>
                      <a:cxn ang="0">
                        <a:pos x="connsiteX2600" y="connsiteY2600"/>
                      </a:cxn>
                      <a:cxn ang="0">
                        <a:pos x="connsiteX2601" y="connsiteY2601"/>
                      </a:cxn>
                      <a:cxn ang="0">
                        <a:pos x="connsiteX2602" y="connsiteY2602"/>
                      </a:cxn>
                      <a:cxn ang="0">
                        <a:pos x="connsiteX2603" y="connsiteY2603"/>
                      </a:cxn>
                      <a:cxn ang="0">
                        <a:pos x="connsiteX2604" y="connsiteY2604"/>
                      </a:cxn>
                      <a:cxn ang="0">
                        <a:pos x="connsiteX2605" y="connsiteY2605"/>
                      </a:cxn>
                      <a:cxn ang="0">
                        <a:pos x="connsiteX2606" y="connsiteY2606"/>
                      </a:cxn>
                      <a:cxn ang="0">
                        <a:pos x="connsiteX2607" y="connsiteY2607"/>
                      </a:cxn>
                      <a:cxn ang="0">
                        <a:pos x="connsiteX2608" y="connsiteY2608"/>
                      </a:cxn>
                      <a:cxn ang="0">
                        <a:pos x="connsiteX2609" y="connsiteY2609"/>
                      </a:cxn>
                      <a:cxn ang="0">
                        <a:pos x="connsiteX2610" y="connsiteY2610"/>
                      </a:cxn>
                      <a:cxn ang="0">
                        <a:pos x="connsiteX2611" y="connsiteY2611"/>
                      </a:cxn>
                      <a:cxn ang="0">
                        <a:pos x="connsiteX2612" y="connsiteY2612"/>
                      </a:cxn>
                      <a:cxn ang="0">
                        <a:pos x="connsiteX2613" y="connsiteY2613"/>
                      </a:cxn>
                      <a:cxn ang="0">
                        <a:pos x="connsiteX2614" y="connsiteY2614"/>
                      </a:cxn>
                      <a:cxn ang="0">
                        <a:pos x="connsiteX2615" y="connsiteY2615"/>
                      </a:cxn>
                      <a:cxn ang="0">
                        <a:pos x="connsiteX2616" y="connsiteY2616"/>
                      </a:cxn>
                      <a:cxn ang="0">
                        <a:pos x="connsiteX2617" y="connsiteY2617"/>
                      </a:cxn>
                      <a:cxn ang="0">
                        <a:pos x="connsiteX2618" y="connsiteY2618"/>
                      </a:cxn>
                      <a:cxn ang="0">
                        <a:pos x="connsiteX2619" y="connsiteY2619"/>
                      </a:cxn>
                      <a:cxn ang="0">
                        <a:pos x="connsiteX2620" y="connsiteY2620"/>
                      </a:cxn>
                      <a:cxn ang="0">
                        <a:pos x="connsiteX2621" y="connsiteY2621"/>
                      </a:cxn>
                      <a:cxn ang="0">
                        <a:pos x="connsiteX2622" y="connsiteY2622"/>
                      </a:cxn>
                      <a:cxn ang="0">
                        <a:pos x="connsiteX2623" y="connsiteY2623"/>
                      </a:cxn>
                      <a:cxn ang="0">
                        <a:pos x="connsiteX2624" y="connsiteY2624"/>
                      </a:cxn>
                      <a:cxn ang="0">
                        <a:pos x="connsiteX2625" y="connsiteY2625"/>
                      </a:cxn>
                      <a:cxn ang="0">
                        <a:pos x="connsiteX2626" y="connsiteY2626"/>
                      </a:cxn>
                      <a:cxn ang="0">
                        <a:pos x="connsiteX2627" y="connsiteY2627"/>
                      </a:cxn>
                      <a:cxn ang="0">
                        <a:pos x="connsiteX2628" y="connsiteY2628"/>
                      </a:cxn>
                      <a:cxn ang="0">
                        <a:pos x="connsiteX2629" y="connsiteY2629"/>
                      </a:cxn>
                      <a:cxn ang="0">
                        <a:pos x="connsiteX2630" y="connsiteY2630"/>
                      </a:cxn>
                      <a:cxn ang="0">
                        <a:pos x="connsiteX2631" y="connsiteY2631"/>
                      </a:cxn>
                      <a:cxn ang="0">
                        <a:pos x="connsiteX2632" y="connsiteY2632"/>
                      </a:cxn>
                      <a:cxn ang="0">
                        <a:pos x="connsiteX2633" y="connsiteY2633"/>
                      </a:cxn>
                      <a:cxn ang="0">
                        <a:pos x="connsiteX2634" y="connsiteY2634"/>
                      </a:cxn>
                      <a:cxn ang="0">
                        <a:pos x="connsiteX2635" y="connsiteY2635"/>
                      </a:cxn>
                      <a:cxn ang="0">
                        <a:pos x="connsiteX2636" y="connsiteY2636"/>
                      </a:cxn>
                      <a:cxn ang="0">
                        <a:pos x="connsiteX2637" y="connsiteY2637"/>
                      </a:cxn>
                      <a:cxn ang="0">
                        <a:pos x="connsiteX2638" y="connsiteY2638"/>
                      </a:cxn>
                      <a:cxn ang="0">
                        <a:pos x="connsiteX2639" y="connsiteY2639"/>
                      </a:cxn>
                      <a:cxn ang="0">
                        <a:pos x="connsiteX2640" y="connsiteY2640"/>
                      </a:cxn>
                      <a:cxn ang="0">
                        <a:pos x="connsiteX2641" y="connsiteY2641"/>
                      </a:cxn>
                      <a:cxn ang="0">
                        <a:pos x="connsiteX2642" y="connsiteY2642"/>
                      </a:cxn>
                      <a:cxn ang="0">
                        <a:pos x="connsiteX2643" y="connsiteY2643"/>
                      </a:cxn>
                      <a:cxn ang="0">
                        <a:pos x="connsiteX2644" y="connsiteY2644"/>
                      </a:cxn>
                      <a:cxn ang="0">
                        <a:pos x="connsiteX2645" y="connsiteY2645"/>
                      </a:cxn>
                      <a:cxn ang="0">
                        <a:pos x="connsiteX2646" y="connsiteY2646"/>
                      </a:cxn>
                      <a:cxn ang="0">
                        <a:pos x="connsiteX2647" y="connsiteY2647"/>
                      </a:cxn>
                      <a:cxn ang="0">
                        <a:pos x="connsiteX2648" y="connsiteY2648"/>
                      </a:cxn>
                      <a:cxn ang="0">
                        <a:pos x="connsiteX2649" y="connsiteY2649"/>
                      </a:cxn>
                      <a:cxn ang="0">
                        <a:pos x="connsiteX2650" y="connsiteY2650"/>
                      </a:cxn>
                      <a:cxn ang="0">
                        <a:pos x="connsiteX2651" y="connsiteY2651"/>
                      </a:cxn>
                      <a:cxn ang="0">
                        <a:pos x="connsiteX2652" y="connsiteY2652"/>
                      </a:cxn>
                      <a:cxn ang="0">
                        <a:pos x="connsiteX2653" y="connsiteY2653"/>
                      </a:cxn>
                      <a:cxn ang="0">
                        <a:pos x="connsiteX2654" y="connsiteY2654"/>
                      </a:cxn>
                      <a:cxn ang="0">
                        <a:pos x="connsiteX2655" y="connsiteY2655"/>
                      </a:cxn>
                      <a:cxn ang="0">
                        <a:pos x="connsiteX2656" y="connsiteY2656"/>
                      </a:cxn>
                      <a:cxn ang="0">
                        <a:pos x="connsiteX2657" y="connsiteY2657"/>
                      </a:cxn>
                      <a:cxn ang="0">
                        <a:pos x="connsiteX2658" y="connsiteY2658"/>
                      </a:cxn>
                      <a:cxn ang="0">
                        <a:pos x="connsiteX2659" y="connsiteY2659"/>
                      </a:cxn>
                      <a:cxn ang="0">
                        <a:pos x="connsiteX2660" y="connsiteY2660"/>
                      </a:cxn>
                      <a:cxn ang="0">
                        <a:pos x="connsiteX2661" y="connsiteY2661"/>
                      </a:cxn>
                      <a:cxn ang="0">
                        <a:pos x="connsiteX2662" y="connsiteY2662"/>
                      </a:cxn>
                      <a:cxn ang="0">
                        <a:pos x="connsiteX2663" y="connsiteY2663"/>
                      </a:cxn>
                      <a:cxn ang="0">
                        <a:pos x="connsiteX2664" y="connsiteY2664"/>
                      </a:cxn>
                      <a:cxn ang="0">
                        <a:pos x="connsiteX2665" y="connsiteY2665"/>
                      </a:cxn>
                      <a:cxn ang="0">
                        <a:pos x="connsiteX2666" y="connsiteY2666"/>
                      </a:cxn>
                      <a:cxn ang="0">
                        <a:pos x="connsiteX2667" y="connsiteY2667"/>
                      </a:cxn>
                      <a:cxn ang="0">
                        <a:pos x="connsiteX2668" y="connsiteY2668"/>
                      </a:cxn>
                      <a:cxn ang="0">
                        <a:pos x="connsiteX2669" y="connsiteY2669"/>
                      </a:cxn>
                      <a:cxn ang="0">
                        <a:pos x="connsiteX2670" y="connsiteY2670"/>
                      </a:cxn>
                      <a:cxn ang="0">
                        <a:pos x="connsiteX2671" y="connsiteY2671"/>
                      </a:cxn>
                      <a:cxn ang="0">
                        <a:pos x="connsiteX2672" y="connsiteY2672"/>
                      </a:cxn>
                      <a:cxn ang="0">
                        <a:pos x="connsiteX2673" y="connsiteY2673"/>
                      </a:cxn>
                      <a:cxn ang="0">
                        <a:pos x="connsiteX2674" y="connsiteY2674"/>
                      </a:cxn>
                      <a:cxn ang="0">
                        <a:pos x="connsiteX2675" y="connsiteY2675"/>
                      </a:cxn>
                      <a:cxn ang="0">
                        <a:pos x="connsiteX2676" y="connsiteY2676"/>
                      </a:cxn>
                      <a:cxn ang="0">
                        <a:pos x="connsiteX2677" y="connsiteY2677"/>
                      </a:cxn>
                      <a:cxn ang="0">
                        <a:pos x="connsiteX2678" y="connsiteY2678"/>
                      </a:cxn>
                      <a:cxn ang="0">
                        <a:pos x="connsiteX2679" y="connsiteY2679"/>
                      </a:cxn>
                      <a:cxn ang="0">
                        <a:pos x="connsiteX2680" y="connsiteY2680"/>
                      </a:cxn>
                      <a:cxn ang="0">
                        <a:pos x="connsiteX2681" y="connsiteY2681"/>
                      </a:cxn>
                      <a:cxn ang="0">
                        <a:pos x="connsiteX2682" y="connsiteY2682"/>
                      </a:cxn>
                      <a:cxn ang="0">
                        <a:pos x="connsiteX2683" y="connsiteY2683"/>
                      </a:cxn>
                      <a:cxn ang="0">
                        <a:pos x="connsiteX2684" y="connsiteY2684"/>
                      </a:cxn>
                      <a:cxn ang="0">
                        <a:pos x="connsiteX2685" y="connsiteY2685"/>
                      </a:cxn>
                      <a:cxn ang="0">
                        <a:pos x="connsiteX2686" y="connsiteY2686"/>
                      </a:cxn>
                      <a:cxn ang="0">
                        <a:pos x="connsiteX2687" y="connsiteY2687"/>
                      </a:cxn>
                      <a:cxn ang="0">
                        <a:pos x="connsiteX2688" y="connsiteY2688"/>
                      </a:cxn>
                      <a:cxn ang="0">
                        <a:pos x="connsiteX2689" y="connsiteY2689"/>
                      </a:cxn>
                      <a:cxn ang="0">
                        <a:pos x="connsiteX2690" y="connsiteY2690"/>
                      </a:cxn>
                      <a:cxn ang="0">
                        <a:pos x="connsiteX2691" y="connsiteY2691"/>
                      </a:cxn>
                      <a:cxn ang="0">
                        <a:pos x="connsiteX2692" y="connsiteY2692"/>
                      </a:cxn>
                      <a:cxn ang="0">
                        <a:pos x="connsiteX2693" y="connsiteY2693"/>
                      </a:cxn>
                      <a:cxn ang="0">
                        <a:pos x="connsiteX2694" y="connsiteY2694"/>
                      </a:cxn>
                      <a:cxn ang="0">
                        <a:pos x="connsiteX2695" y="connsiteY2695"/>
                      </a:cxn>
                      <a:cxn ang="0">
                        <a:pos x="connsiteX2696" y="connsiteY2696"/>
                      </a:cxn>
                      <a:cxn ang="0">
                        <a:pos x="connsiteX2697" y="connsiteY2697"/>
                      </a:cxn>
                      <a:cxn ang="0">
                        <a:pos x="connsiteX2698" y="connsiteY2698"/>
                      </a:cxn>
                      <a:cxn ang="0">
                        <a:pos x="connsiteX2699" y="connsiteY2699"/>
                      </a:cxn>
                      <a:cxn ang="0">
                        <a:pos x="connsiteX2700" y="connsiteY2700"/>
                      </a:cxn>
                      <a:cxn ang="0">
                        <a:pos x="connsiteX2701" y="connsiteY2701"/>
                      </a:cxn>
                      <a:cxn ang="0">
                        <a:pos x="connsiteX2702" y="connsiteY2702"/>
                      </a:cxn>
                      <a:cxn ang="0">
                        <a:pos x="connsiteX2703" y="connsiteY2703"/>
                      </a:cxn>
                      <a:cxn ang="0">
                        <a:pos x="connsiteX2704" y="connsiteY2704"/>
                      </a:cxn>
                      <a:cxn ang="0">
                        <a:pos x="connsiteX2705" y="connsiteY2705"/>
                      </a:cxn>
                      <a:cxn ang="0">
                        <a:pos x="connsiteX2706" y="connsiteY2706"/>
                      </a:cxn>
                      <a:cxn ang="0">
                        <a:pos x="connsiteX2707" y="connsiteY2707"/>
                      </a:cxn>
                      <a:cxn ang="0">
                        <a:pos x="connsiteX2708" y="connsiteY2708"/>
                      </a:cxn>
                      <a:cxn ang="0">
                        <a:pos x="connsiteX2709" y="connsiteY2709"/>
                      </a:cxn>
                      <a:cxn ang="0">
                        <a:pos x="connsiteX2710" y="connsiteY2710"/>
                      </a:cxn>
                      <a:cxn ang="0">
                        <a:pos x="connsiteX2711" y="connsiteY2711"/>
                      </a:cxn>
                      <a:cxn ang="0">
                        <a:pos x="connsiteX2712" y="connsiteY2712"/>
                      </a:cxn>
                      <a:cxn ang="0">
                        <a:pos x="connsiteX2713" y="connsiteY2713"/>
                      </a:cxn>
                      <a:cxn ang="0">
                        <a:pos x="connsiteX2714" y="connsiteY2714"/>
                      </a:cxn>
                      <a:cxn ang="0">
                        <a:pos x="connsiteX2715" y="connsiteY2715"/>
                      </a:cxn>
                      <a:cxn ang="0">
                        <a:pos x="connsiteX2716" y="connsiteY2716"/>
                      </a:cxn>
                      <a:cxn ang="0">
                        <a:pos x="connsiteX2717" y="connsiteY2717"/>
                      </a:cxn>
                      <a:cxn ang="0">
                        <a:pos x="connsiteX2718" y="connsiteY2718"/>
                      </a:cxn>
                      <a:cxn ang="0">
                        <a:pos x="connsiteX2719" y="connsiteY2719"/>
                      </a:cxn>
                      <a:cxn ang="0">
                        <a:pos x="connsiteX2720" y="connsiteY2720"/>
                      </a:cxn>
                      <a:cxn ang="0">
                        <a:pos x="connsiteX2721" y="connsiteY2721"/>
                      </a:cxn>
                      <a:cxn ang="0">
                        <a:pos x="connsiteX2722" y="connsiteY2722"/>
                      </a:cxn>
                      <a:cxn ang="0">
                        <a:pos x="connsiteX2723" y="connsiteY2723"/>
                      </a:cxn>
                      <a:cxn ang="0">
                        <a:pos x="connsiteX2724" y="connsiteY2724"/>
                      </a:cxn>
                      <a:cxn ang="0">
                        <a:pos x="connsiteX2725" y="connsiteY2725"/>
                      </a:cxn>
                      <a:cxn ang="0">
                        <a:pos x="connsiteX2726" y="connsiteY2726"/>
                      </a:cxn>
                      <a:cxn ang="0">
                        <a:pos x="connsiteX2727" y="connsiteY2727"/>
                      </a:cxn>
                      <a:cxn ang="0">
                        <a:pos x="connsiteX2728" y="connsiteY2728"/>
                      </a:cxn>
                      <a:cxn ang="0">
                        <a:pos x="connsiteX2729" y="connsiteY2729"/>
                      </a:cxn>
                      <a:cxn ang="0">
                        <a:pos x="connsiteX2730" y="connsiteY2730"/>
                      </a:cxn>
                      <a:cxn ang="0">
                        <a:pos x="connsiteX2731" y="connsiteY2731"/>
                      </a:cxn>
                      <a:cxn ang="0">
                        <a:pos x="connsiteX2732" y="connsiteY2732"/>
                      </a:cxn>
                      <a:cxn ang="0">
                        <a:pos x="connsiteX2733" y="connsiteY2733"/>
                      </a:cxn>
                      <a:cxn ang="0">
                        <a:pos x="connsiteX2734" y="connsiteY2734"/>
                      </a:cxn>
                      <a:cxn ang="0">
                        <a:pos x="connsiteX2735" y="connsiteY2735"/>
                      </a:cxn>
                      <a:cxn ang="0">
                        <a:pos x="connsiteX2736" y="connsiteY2736"/>
                      </a:cxn>
                      <a:cxn ang="0">
                        <a:pos x="connsiteX2737" y="connsiteY2737"/>
                      </a:cxn>
                      <a:cxn ang="0">
                        <a:pos x="connsiteX2738" y="connsiteY2738"/>
                      </a:cxn>
                      <a:cxn ang="0">
                        <a:pos x="connsiteX2739" y="connsiteY2739"/>
                      </a:cxn>
                      <a:cxn ang="0">
                        <a:pos x="connsiteX2740" y="connsiteY2740"/>
                      </a:cxn>
                      <a:cxn ang="0">
                        <a:pos x="connsiteX2741" y="connsiteY2741"/>
                      </a:cxn>
                      <a:cxn ang="0">
                        <a:pos x="connsiteX2742" y="connsiteY2742"/>
                      </a:cxn>
                      <a:cxn ang="0">
                        <a:pos x="connsiteX2743" y="connsiteY2743"/>
                      </a:cxn>
                      <a:cxn ang="0">
                        <a:pos x="connsiteX2744" y="connsiteY2744"/>
                      </a:cxn>
                      <a:cxn ang="0">
                        <a:pos x="connsiteX2745" y="connsiteY2745"/>
                      </a:cxn>
                      <a:cxn ang="0">
                        <a:pos x="connsiteX2746" y="connsiteY2746"/>
                      </a:cxn>
                      <a:cxn ang="0">
                        <a:pos x="connsiteX2747" y="connsiteY2747"/>
                      </a:cxn>
                      <a:cxn ang="0">
                        <a:pos x="connsiteX2748" y="connsiteY2748"/>
                      </a:cxn>
                      <a:cxn ang="0">
                        <a:pos x="connsiteX2749" y="connsiteY2749"/>
                      </a:cxn>
                      <a:cxn ang="0">
                        <a:pos x="connsiteX2750" y="connsiteY2750"/>
                      </a:cxn>
                      <a:cxn ang="0">
                        <a:pos x="connsiteX2751" y="connsiteY2751"/>
                      </a:cxn>
                      <a:cxn ang="0">
                        <a:pos x="connsiteX2752" y="connsiteY2752"/>
                      </a:cxn>
                      <a:cxn ang="0">
                        <a:pos x="connsiteX2753" y="connsiteY2753"/>
                      </a:cxn>
                      <a:cxn ang="0">
                        <a:pos x="connsiteX2754" y="connsiteY2754"/>
                      </a:cxn>
                      <a:cxn ang="0">
                        <a:pos x="connsiteX2755" y="connsiteY2755"/>
                      </a:cxn>
                      <a:cxn ang="0">
                        <a:pos x="connsiteX2756" y="connsiteY2756"/>
                      </a:cxn>
                      <a:cxn ang="0">
                        <a:pos x="connsiteX2757" y="connsiteY2757"/>
                      </a:cxn>
                      <a:cxn ang="0">
                        <a:pos x="connsiteX2758" y="connsiteY2758"/>
                      </a:cxn>
                      <a:cxn ang="0">
                        <a:pos x="connsiteX2759" y="connsiteY2759"/>
                      </a:cxn>
                      <a:cxn ang="0">
                        <a:pos x="connsiteX2760" y="connsiteY2760"/>
                      </a:cxn>
                      <a:cxn ang="0">
                        <a:pos x="connsiteX2761" y="connsiteY2761"/>
                      </a:cxn>
                      <a:cxn ang="0">
                        <a:pos x="connsiteX2762" y="connsiteY2762"/>
                      </a:cxn>
                      <a:cxn ang="0">
                        <a:pos x="connsiteX2763" y="connsiteY2763"/>
                      </a:cxn>
                      <a:cxn ang="0">
                        <a:pos x="connsiteX2764" y="connsiteY2764"/>
                      </a:cxn>
                      <a:cxn ang="0">
                        <a:pos x="connsiteX2765" y="connsiteY2765"/>
                      </a:cxn>
                      <a:cxn ang="0">
                        <a:pos x="connsiteX2766" y="connsiteY2766"/>
                      </a:cxn>
                      <a:cxn ang="0">
                        <a:pos x="connsiteX2767" y="connsiteY2767"/>
                      </a:cxn>
                      <a:cxn ang="0">
                        <a:pos x="connsiteX2768" y="connsiteY2768"/>
                      </a:cxn>
                      <a:cxn ang="0">
                        <a:pos x="connsiteX2769" y="connsiteY2769"/>
                      </a:cxn>
                      <a:cxn ang="0">
                        <a:pos x="connsiteX2770" y="connsiteY2770"/>
                      </a:cxn>
                      <a:cxn ang="0">
                        <a:pos x="connsiteX2771" y="connsiteY2771"/>
                      </a:cxn>
                      <a:cxn ang="0">
                        <a:pos x="connsiteX2772" y="connsiteY2772"/>
                      </a:cxn>
                      <a:cxn ang="0">
                        <a:pos x="connsiteX2773" y="connsiteY2773"/>
                      </a:cxn>
                      <a:cxn ang="0">
                        <a:pos x="connsiteX2774" y="connsiteY2774"/>
                      </a:cxn>
                      <a:cxn ang="0">
                        <a:pos x="connsiteX2775" y="connsiteY2775"/>
                      </a:cxn>
                      <a:cxn ang="0">
                        <a:pos x="connsiteX2776" y="connsiteY2776"/>
                      </a:cxn>
                      <a:cxn ang="0">
                        <a:pos x="connsiteX2777" y="connsiteY2777"/>
                      </a:cxn>
                      <a:cxn ang="0">
                        <a:pos x="connsiteX2778" y="connsiteY2778"/>
                      </a:cxn>
                      <a:cxn ang="0">
                        <a:pos x="connsiteX2779" y="connsiteY2779"/>
                      </a:cxn>
                      <a:cxn ang="0">
                        <a:pos x="connsiteX2780" y="connsiteY2780"/>
                      </a:cxn>
                      <a:cxn ang="0">
                        <a:pos x="connsiteX2781" y="connsiteY2781"/>
                      </a:cxn>
                      <a:cxn ang="0">
                        <a:pos x="connsiteX2782" y="connsiteY2782"/>
                      </a:cxn>
                      <a:cxn ang="0">
                        <a:pos x="connsiteX2783" y="connsiteY2783"/>
                      </a:cxn>
                      <a:cxn ang="0">
                        <a:pos x="connsiteX2784" y="connsiteY2784"/>
                      </a:cxn>
                      <a:cxn ang="0">
                        <a:pos x="connsiteX2785" y="connsiteY2785"/>
                      </a:cxn>
                      <a:cxn ang="0">
                        <a:pos x="connsiteX2786" y="connsiteY2786"/>
                      </a:cxn>
                      <a:cxn ang="0">
                        <a:pos x="connsiteX2787" y="connsiteY2787"/>
                      </a:cxn>
                      <a:cxn ang="0">
                        <a:pos x="connsiteX2788" y="connsiteY2788"/>
                      </a:cxn>
                      <a:cxn ang="0">
                        <a:pos x="connsiteX2789" y="connsiteY2789"/>
                      </a:cxn>
                      <a:cxn ang="0">
                        <a:pos x="connsiteX2790" y="connsiteY2790"/>
                      </a:cxn>
                      <a:cxn ang="0">
                        <a:pos x="connsiteX2791" y="connsiteY2791"/>
                      </a:cxn>
                      <a:cxn ang="0">
                        <a:pos x="connsiteX2792" y="connsiteY2792"/>
                      </a:cxn>
                      <a:cxn ang="0">
                        <a:pos x="connsiteX2793" y="connsiteY2793"/>
                      </a:cxn>
                      <a:cxn ang="0">
                        <a:pos x="connsiteX2794" y="connsiteY2794"/>
                      </a:cxn>
                      <a:cxn ang="0">
                        <a:pos x="connsiteX2795" y="connsiteY2795"/>
                      </a:cxn>
                      <a:cxn ang="0">
                        <a:pos x="connsiteX2796" y="connsiteY2796"/>
                      </a:cxn>
                      <a:cxn ang="0">
                        <a:pos x="connsiteX2797" y="connsiteY2797"/>
                      </a:cxn>
                      <a:cxn ang="0">
                        <a:pos x="connsiteX2798" y="connsiteY2798"/>
                      </a:cxn>
                      <a:cxn ang="0">
                        <a:pos x="connsiteX2799" y="connsiteY2799"/>
                      </a:cxn>
                      <a:cxn ang="0">
                        <a:pos x="connsiteX2800" y="connsiteY2800"/>
                      </a:cxn>
                      <a:cxn ang="0">
                        <a:pos x="connsiteX2801" y="connsiteY2801"/>
                      </a:cxn>
                      <a:cxn ang="0">
                        <a:pos x="connsiteX2802" y="connsiteY2802"/>
                      </a:cxn>
                      <a:cxn ang="0">
                        <a:pos x="connsiteX2803" y="connsiteY2803"/>
                      </a:cxn>
                      <a:cxn ang="0">
                        <a:pos x="connsiteX2804" y="connsiteY2804"/>
                      </a:cxn>
                      <a:cxn ang="0">
                        <a:pos x="connsiteX2805" y="connsiteY2805"/>
                      </a:cxn>
                      <a:cxn ang="0">
                        <a:pos x="connsiteX2806" y="connsiteY2806"/>
                      </a:cxn>
                      <a:cxn ang="0">
                        <a:pos x="connsiteX2807" y="connsiteY2807"/>
                      </a:cxn>
                      <a:cxn ang="0">
                        <a:pos x="connsiteX2808" y="connsiteY2808"/>
                      </a:cxn>
                      <a:cxn ang="0">
                        <a:pos x="connsiteX2809" y="connsiteY2809"/>
                      </a:cxn>
                      <a:cxn ang="0">
                        <a:pos x="connsiteX2810" y="connsiteY2810"/>
                      </a:cxn>
                      <a:cxn ang="0">
                        <a:pos x="connsiteX2811" y="connsiteY2811"/>
                      </a:cxn>
                      <a:cxn ang="0">
                        <a:pos x="connsiteX2812" y="connsiteY2812"/>
                      </a:cxn>
                      <a:cxn ang="0">
                        <a:pos x="connsiteX2813" y="connsiteY2813"/>
                      </a:cxn>
                      <a:cxn ang="0">
                        <a:pos x="connsiteX2814" y="connsiteY2814"/>
                      </a:cxn>
                      <a:cxn ang="0">
                        <a:pos x="connsiteX2815" y="connsiteY2815"/>
                      </a:cxn>
                      <a:cxn ang="0">
                        <a:pos x="connsiteX2816" y="connsiteY2816"/>
                      </a:cxn>
                      <a:cxn ang="0">
                        <a:pos x="connsiteX2817" y="connsiteY2817"/>
                      </a:cxn>
                      <a:cxn ang="0">
                        <a:pos x="connsiteX2818" y="connsiteY2818"/>
                      </a:cxn>
                      <a:cxn ang="0">
                        <a:pos x="connsiteX2819" y="connsiteY2819"/>
                      </a:cxn>
                      <a:cxn ang="0">
                        <a:pos x="connsiteX2820" y="connsiteY2820"/>
                      </a:cxn>
                      <a:cxn ang="0">
                        <a:pos x="connsiteX2821" y="connsiteY2821"/>
                      </a:cxn>
                      <a:cxn ang="0">
                        <a:pos x="connsiteX2822" y="connsiteY2822"/>
                      </a:cxn>
                      <a:cxn ang="0">
                        <a:pos x="connsiteX2823" y="connsiteY2823"/>
                      </a:cxn>
                      <a:cxn ang="0">
                        <a:pos x="connsiteX2824" y="connsiteY2824"/>
                      </a:cxn>
                      <a:cxn ang="0">
                        <a:pos x="connsiteX2825" y="connsiteY2825"/>
                      </a:cxn>
                      <a:cxn ang="0">
                        <a:pos x="connsiteX2826" y="connsiteY2826"/>
                      </a:cxn>
                      <a:cxn ang="0">
                        <a:pos x="connsiteX2827" y="connsiteY2827"/>
                      </a:cxn>
                      <a:cxn ang="0">
                        <a:pos x="connsiteX2828" y="connsiteY2828"/>
                      </a:cxn>
                      <a:cxn ang="0">
                        <a:pos x="connsiteX2829" y="connsiteY2829"/>
                      </a:cxn>
                      <a:cxn ang="0">
                        <a:pos x="connsiteX2830" y="connsiteY2830"/>
                      </a:cxn>
                      <a:cxn ang="0">
                        <a:pos x="connsiteX2831" y="connsiteY2831"/>
                      </a:cxn>
                      <a:cxn ang="0">
                        <a:pos x="connsiteX2832" y="connsiteY2832"/>
                      </a:cxn>
                      <a:cxn ang="0">
                        <a:pos x="connsiteX2833" y="connsiteY2833"/>
                      </a:cxn>
                      <a:cxn ang="0">
                        <a:pos x="connsiteX2834" y="connsiteY2834"/>
                      </a:cxn>
                      <a:cxn ang="0">
                        <a:pos x="connsiteX2835" y="connsiteY2835"/>
                      </a:cxn>
                      <a:cxn ang="0">
                        <a:pos x="connsiteX2836" y="connsiteY2836"/>
                      </a:cxn>
                      <a:cxn ang="0">
                        <a:pos x="connsiteX2837" y="connsiteY2837"/>
                      </a:cxn>
                      <a:cxn ang="0">
                        <a:pos x="connsiteX2838" y="connsiteY2838"/>
                      </a:cxn>
                      <a:cxn ang="0">
                        <a:pos x="connsiteX2839" y="connsiteY2839"/>
                      </a:cxn>
                      <a:cxn ang="0">
                        <a:pos x="connsiteX2840" y="connsiteY2840"/>
                      </a:cxn>
                      <a:cxn ang="0">
                        <a:pos x="connsiteX2841" y="connsiteY2841"/>
                      </a:cxn>
                      <a:cxn ang="0">
                        <a:pos x="connsiteX2842" y="connsiteY2842"/>
                      </a:cxn>
                      <a:cxn ang="0">
                        <a:pos x="connsiteX2843" y="connsiteY2843"/>
                      </a:cxn>
                      <a:cxn ang="0">
                        <a:pos x="connsiteX2844" y="connsiteY2844"/>
                      </a:cxn>
                      <a:cxn ang="0">
                        <a:pos x="connsiteX2845" y="connsiteY2845"/>
                      </a:cxn>
                      <a:cxn ang="0">
                        <a:pos x="connsiteX2846" y="connsiteY2846"/>
                      </a:cxn>
                      <a:cxn ang="0">
                        <a:pos x="connsiteX2847" y="connsiteY2847"/>
                      </a:cxn>
                      <a:cxn ang="0">
                        <a:pos x="connsiteX2848" y="connsiteY2848"/>
                      </a:cxn>
                      <a:cxn ang="0">
                        <a:pos x="connsiteX2849" y="connsiteY2849"/>
                      </a:cxn>
                      <a:cxn ang="0">
                        <a:pos x="connsiteX2850" y="connsiteY2850"/>
                      </a:cxn>
                      <a:cxn ang="0">
                        <a:pos x="connsiteX2851" y="connsiteY2851"/>
                      </a:cxn>
                      <a:cxn ang="0">
                        <a:pos x="connsiteX2852" y="connsiteY2852"/>
                      </a:cxn>
                      <a:cxn ang="0">
                        <a:pos x="connsiteX2853" y="connsiteY2853"/>
                      </a:cxn>
                      <a:cxn ang="0">
                        <a:pos x="connsiteX2854" y="connsiteY2854"/>
                      </a:cxn>
                      <a:cxn ang="0">
                        <a:pos x="connsiteX2855" y="connsiteY2855"/>
                      </a:cxn>
                      <a:cxn ang="0">
                        <a:pos x="connsiteX2856" y="connsiteY2856"/>
                      </a:cxn>
                      <a:cxn ang="0">
                        <a:pos x="connsiteX2857" y="connsiteY2857"/>
                      </a:cxn>
                      <a:cxn ang="0">
                        <a:pos x="connsiteX2858" y="connsiteY2858"/>
                      </a:cxn>
                      <a:cxn ang="0">
                        <a:pos x="connsiteX2859" y="connsiteY2859"/>
                      </a:cxn>
                      <a:cxn ang="0">
                        <a:pos x="connsiteX2860" y="connsiteY2860"/>
                      </a:cxn>
                      <a:cxn ang="0">
                        <a:pos x="connsiteX2861" y="connsiteY2861"/>
                      </a:cxn>
                      <a:cxn ang="0">
                        <a:pos x="connsiteX2862" y="connsiteY2862"/>
                      </a:cxn>
                      <a:cxn ang="0">
                        <a:pos x="connsiteX2863" y="connsiteY2863"/>
                      </a:cxn>
                      <a:cxn ang="0">
                        <a:pos x="connsiteX2864" y="connsiteY2864"/>
                      </a:cxn>
                      <a:cxn ang="0">
                        <a:pos x="connsiteX2865" y="connsiteY2865"/>
                      </a:cxn>
                      <a:cxn ang="0">
                        <a:pos x="connsiteX2866" y="connsiteY2866"/>
                      </a:cxn>
                      <a:cxn ang="0">
                        <a:pos x="connsiteX2867" y="connsiteY2867"/>
                      </a:cxn>
                      <a:cxn ang="0">
                        <a:pos x="connsiteX2868" y="connsiteY2868"/>
                      </a:cxn>
                      <a:cxn ang="0">
                        <a:pos x="connsiteX2869" y="connsiteY2869"/>
                      </a:cxn>
                      <a:cxn ang="0">
                        <a:pos x="connsiteX2870" y="connsiteY2870"/>
                      </a:cxn>
                      <a:cxn ang="0">
                        <a:pos x="connsiteX2871" y="connsiteY2871"/>
                      </a:cxn>
                      <a:cxn ang="0">
                        <a:pos x="connsiteX2872" y="connsiteY2872"/>
                      </a:cxn>
                      <a:cxn ang="0">
                        <a:pos x="connsiteX2873" y="connsiteY2873"/>
                      </a:cxn>
                      <a:cxn ang="0">
                        <a:pos x="connsiteX2874" y="connsiteY2874"/>
                      </a:cxn>
                      <a:cxn ang="0">
                        <a:pos x="connsiteX2875" y="connsiteY2875"/>
                      </a:cxn>
                      <a:cxn ang="0">
                        <a:pos x="connsiteX2876" y="connsiteY2876"/>
                      </a:cxn>
                      <a:cxn ang="0">
                        <a:pos x="connsiteX2877" y="connsiteY2877"/>
                      </a:cxn>
                      <a:cxn ang="0">
                        <a:pos x="connsiteX2878" y="connsiteY2878"/>
                      </a:cxn>
                      <a:cxn ang="0">
                        <a:pos x="connsiteX2879" y="connsiteY2879"/>
                      </a:cxn>
                      <a:cxn ang="0">
                        <a:pos x="connsiteX2880" y="connsiteY2880"/>
                      </a:cxn>
                      <a:cxn ang="0">
                        <a:pos x="connsiteX2881" y="connsiteY2881"/>
                      </a:cxn>
                      <a:cxn ang="0">
                        <a:pos x="connsiteX2882" y="connsiteY2882"/>
                      </a:cxn>
                      <a:cxn ang="0">
                        <a:pos x="connsiteX2883" y="connsiteY2883"/>
                      </a:cxn>
                      <a:cxn ang="0">
                        <a:pos x="connsiteX2884" y="connsiteY2884"/>
                      </a:cxn>
                      <a:cxn ang="0">
                        <a:pos x="connsiteX2885" y="connsiteY2885"/>
                      </a:cxn>
                      <a:cxn ang="0">
                        <a:pos x="connsiteX2886" y="connsiteY2886"/>
                      </a:cxn>
                      <a:cxn ang="0">
                        <a:pos x="connsiteX2887" y="connsiteY2887"/>
                      </a:cxn>
                      <a:cxn ang="0">
                        <a:pos x="connsiteX2888" y="connsiteY2888"/>
                      </a:cxn>
                      <a:cxn ang="0">
                        <a:pos x="connsiteX2889" y="connsiteY2889"/>
                      </a:cxn>
                      <a:cxn ang="0">
                        <a:pos x="connsiteX2890" y="connsiteY2890"/>
                      </a:cxn>
                      <a:cxn ang="0">
                        <a:pos x="connsiteX2891" y="connsiteY2891"/>
                      </a:cxn>
                      <a:cxn ang="0">
                        <a:pos x="connsiteX2892" y="connsiteY2892"/>
                      </a:cxn>
                      <a:cxn ang="0">
                        <a:pos x="connsiteX2893" y="connsiteY2893"/>
                      </a:cxn>
                      <a:cxn ang="0">
                        <a:pos x="connsiteX2894" y="connsiteY2894"/>
                      </a:cxn>
                      <a:cxn ang="0">
                        <a:pos x="connsiteX2895" y="connsiteY2895"/>
                      </a:cxn>
                      <a:cxn ang="0">
                        <a:pos x="connsiteX2896" y="connsiteY2896"/>
                      </a:cxn>
                      <a:cxn ang="0">
                        <a:pos x="connsiteX2897" y="connsiteY2897"/>
                      </a:cxn>
                      <a:cxn ang="0">
                        <a:pos x="connsiteX2898" y="connsiteY2898"/>
                      </a:cxn>
                      <a:cxn ang="0">
                        <a:pos x="connsiteX2899" y="connsiteY2899"/>
                      </a:cxn>
                      <a:cxn ang="0">
                        <a:pos x="connsiteX2900" y="connsiteY2900"/>
                      </a:cxn>
                      <a:cxn ang="0">
                        <a:pos x="connsiteX2901" y="connsiteY2901"/>
                      </a:cxn>
                      <a:cxn ang="0">
                        <a:pos x="connsiteX2902" y="connsiteY2902"/>
                      </a:cxn>
                      <a:cxn ang="0">
                        <a:pos x="connsiteX2903" y="connsiteY2903"/>
                      </a:cxn>
                      <a:cxn ang="0">
                        <a:pos x="connsiteX2904" y="connsiteY2904"/>
                      </a:cxn>
                      <a:cxn ang="0">
                        <a:pos x="connsiteX2905" y="connsiteY2905"/>
                      </a:cxn>
                      <a:cxn ang="0">
                        <a:pos x="connsiteX2906" y="connsiteY2906"/>
                      </a:cxn>
                      <a:cxn ang="0">
                        <a:pos x="connsiteX2907" y="connsiteY2907"/>
                      </a:cxn>
                      <a:cxn ang="0">
                        <a:pos x="connsiteX2908" y="connsiteY2908"/>
                      </a:cxn>
                      <a:cxn ang="0">
                        <a:pos x="connsiteX2909" y="connsiteY2909"/>
                      </a:cxn>
                      <a:cxn ang="0">
                        <a:pos x="connsiteX2910" y="connsiteY2910"/>
                      </a:cxn>
                      <a:cxn ang="0">
                        <a:pos x="connsiteX2911" y="connsiteY2911"/>
                      </a:cxn>
                      <a:cxn ang="0">
                        <a:pos x="connsiteX2912" y="connsiteY2912"/>
                      </a:cxn>
                      <a:cxn ang="0">
                        <a:pos x="connsiteX2913" y="connsiteY2913"/>
                      </a:cxn>
                      <a:cxn ang="0">
                        <a:pos x="connsiteX2914" y="connsiteY2914"/>
                      </a:cxn>
                      <a:cxn ang="0">
                        <a:pos x="connsiteX2915" y="connsiteY2915"/>
                      </a:cxn>
                      <a:cxn ang="0">
                        <a:pos x="connsiteX2916" y="connsiteY2916"/>
                      </a:cxn>
                      <a:cxn ang="0">
                        <a:pos x="connsiteX2917" y="connsiteY2917"/>
                      </a:cxn>
                      <a:cxn ang="0">
                        <a:pos x="connsiteX2918" y="connsiteY2918"/>
                      </a:cxn>
                      <a:cxn ang="0">
                        <a:pos x="connsiteX2919" y="connsiteY2919"/>
                      </a:cxn>
                      <a:cxn ang="0">
                        <a:pos x="connsiteX2920" y="connsiteY2920"/>
                      </a:cxn>
                      <a:cxn ang="0">
                        <a:pos x="connsiteX2921" y="connsiteY2921"/>
                      </a:cxn>
                      <a:cxn ang="0">
                        <a:pos x="connsiteX2922" y="connsiteY2922"/>
                      </a:cxn>
                      <a:cxn ang="0">
                        <a:pos x="connsiteX2923" y="connsiteY2923"/>
                      </a:cxn>
                      <a:cxn ang="0">
                        <a:pos x="connsiteX2924" y="connsiteY2924"/>
                      </a:cxn>
                      <a:cxn ang="0">
                        <a:pos x="connsiteX2925" y="connsiteY2925"/>
                      </a:cxn>
                      <a:cxn ang="0">
                        <a:pos x="connsiteX2926" y="connsiteY2926"/>
                      </a:cxn>
                      <a:cxn ang="0">
                        <a:pos x="connsiteX2927" y="connsiteY2927"/>
                      </a:cxn>
                      <a:cxn ang="0">
                        <a:pos x="connsiteX2928" y="connsiteY2928"/>
                      </a:cxn>
                      <a:cxn ang="0">
                        <a:pos x="connsiteX2929" y="connsiteY2929"/>
                      </a:cxn>
                      <a:cxn ang="0">
                        <a:pos x="connsiteX2930" y="connsiteY2930"/>
                      </a:cxn>
                      <a:cxn ang="0">
                        <a:pos x="connsiteX2931" y="connsiteY2931"/>
                      </a:cxn>
                      <a:cxn ang="0">
                        <a:pos x="connsiteX2932" y="connsiteY2932"/>
                      </a:cxn>
                      <a:cxn ang="0">
                        <a:pos x="connsiteX2933" y="connsiteY2933"/>
                      </a:cxn>
                      <a:cxn ang="0">
                        <a:pos x="connsiteX2934" y="connsiteY2934"/>
                      </a:cxn>
                      <a:cxn ang="0">
                        <a:pos x="connsiteX2935" y="connsiteY2935"/>
                      </a:cxn>
                      <a:cxn ang="0">
                        <a:pos x="connsiteX2936" y="connsiteY2936"/>
                      </a:cxn>
                      <a:cxn ang="0">
                        <a:pos x="connsiteX2937" y="connsiteY2937"/>
                      </a:cxn>
                      <a:cxn ang="0">
                        <a:pos x="connsiteX2938" y="connsiteY2938"/>
                      </a:cxn>
                      <a:cxn ang="0">
                        <a:pos x="connsiteX2939" y="connsiteY2939"/>
                      </a:cxn>
                      <a:cxn ang="0">
                        <a:pos x="connsiteX2940" y="connsiteY2940"/>
                      </a:cxn>
                      <a:cxn ang="0">
                        <a:pos x="connsiteX2941" y="connsiteY2941"/>
                      </a:cxn>
                      <a:cxn ang="0">
                        <a:pos x="connsiteX2942" y="connsiteY2942"/>
                      </a:cxn>
                      <a:cxn ang="0">
                        <a:pos x="connsiteX2943" y="connsiteY2943"/>
                      </a:cxn>
                      <a:cxn ang="0">
                        <a:pos x="connsiteX2944" y="connsiteY2944"/>
                      </a:cxn>
                      <a:cxn ang="0">
                        <a:pos x="connsiteX2945" y="connsiteY2945"/>
                      </a:cxn>
                      <a:cxn ang="0">
                        <a:pos x="connsiteX2946" y="connsiteY2946"/>
                      </a:cxn>
                      <a:cxn ang="0">
                        <a:pos x="connsiteX2947" y="connsiteY2947"/>
                      </a:cxn>
                      <a:cxn ang="0">
                        <a:pos x="connsiteX2948" y="connsiteY2948"/>
                      </a:cxn>
                      <a:cxn ang="0">
                        <a:pos x="connsiteX2949" y="connsiteY2949"/>
                      </a:cxn>
                      <a:cxn ang="0">
                        <a:pos x="connsiteX2950" y="connsiteY2950"/>
                      </a:cxn>
                      <a:cxn ang="0">
                        <a:pos x="connsiteX2951" y="connsiteY2951"/>
                      </a:cxn>
                      <a:cxn ang="0">
                        <a:pos x="connsiteX2952" y="connsiteY2952"/>
                      </a:cxn>
                      <a:cxn ang="0">
                        <a:pos x="connsiteX2953" y="connsiteY2953"/>
                      </a:cxn>
                      <a:cxn ang="0">
                        <a:pos x="connsiteX2954" y="connsiteY2954"/>
                      </a:cxn>
                      <a:cxn ang="0">
                        <a:pos x="connsiteX2955" y="connsiteY2955"/>
                      </a:cxn>
                      <a:cxn ang="0">
                        <a:pos x="connsiteX2956" y="connsiteY2956"/>
                      </a:cxn>
                      <a:cxn ang="0">
                        <a:pos x="connsiteX2957" y="connsiteY2957"/>
                      </a:cxn>
                      <a:cxn ang="0">
                        <a:pos x="connsiteX2958" y="connsiteY2958"/>
                      </a:cxn>
                      <a:cxn ang="0">
                        <a:pos x="connsiteX2959" y="connsiteY2959"/>
                      </a:cxn>
                      <a:cxn ang="0">
                        <a:pos x="connsiteX2960" y="connsiteY2960"/>
                      </a:cxn>
                      <a:cxn ang="0">
                        <a:pos x="connsiteX2961" y="connsiteY2961"/>
                      </a:cxn>
                      <a:cxn ang="0">
                        <a:pos x="connsiteX2962" y="connsiteY2962"/>
                      </a:cxn>
                      <a:cxn ang="0">
                        <a:pos x="connsiteX2963" y="connsiteY2963"/>
                      </a:cxn>
                      <a:cxn ang="0">
                        <a:pos x="connsiteX2964" y="connsiteY2964"/>
                      </a:cxn>
                      <a:cxn ang="0">
                        <a:pos x="connsiteX2965" y="connsiteY2965"/>
                      </a:cxn>
                      <a:cxn ang="0">
                        <a:pos x="connsiteX2966" y="connsiteY2966"/>
                      </a:cxn>
                      <a:cxn ang="0">
                        <a:pos x="connsiteX2967" y="connsiteY2967"/>
                      </a:cxn>
                      <a:cxn ang="0">
                        <a:pos x="connsiteX2968" y="connsiteY2968"/>
                      </a:cxn>
                      <a:cxn ang="0">
                        <a:pos x="connsiteX2969" y="connsiteY2969"/>
                      </a:cxn>
                      <a:cxn ang="0">
                        <a:pos x="connsiteX2970" y="connsiteY2970"/>
                      </a:cxn>
                      <a:cxn ang="0">
                        <a:pos x="connsiteX2971" y="connsiteY2971"/>
                      </a:cxn>
                      <a:cxn ang="0">
                        <a:pos x="connsiteX2972" y="connsiteY2972"/>
                      </a:cxn>
                      <a:cxn ang="0">
                        <a:pos x="connsiteX2973" y="connsiteY2973"/>
                      </a:cxn>
                      <a:cxn ang="0">
                        <a:pos x="connsiteX2974" y="connsiteY2974"/>
                      </a:cxn>
                      <a:cxn ang="0">
                        <a:pos x="connsiteX2975" y="connsiteY2975"/>
                      </a:cxn>
                      <a:cxn ang="0">
                        <a:pos x="connsiteX2976" y="connsiteY2976"/>
                      </a:cxn>
                      <a:cxn ang="0">
                        <a:pos x="connsiteX2977" y="connsiteY2977"/>
                      </a:cxn>
                      <a:cxn ang="0">
                        <a:pos x="connsiteX2978" y="connsiteY2978"/>
                      </a:cxn>
                      <a:cxn ang="0">
                        <a:pos x="connsiteX2979" y="connsiteY2979"/>
                      </a:cxn>
                      <a:cxn ang="0">
                        <a:pos x="connsiteX2980" y="connsiteY2980"/>
                      </a:cxn>
                      <a:cxn ang="0">
                        <a:pos x="connsiteX2981" y="connsiteY2981"/>
                      </a:cxn>
                      <a:cxn ang="0">
                        <a:pos x="connsiteX2982" y="connsiteY2982"/>
                      </a:cxn>
                      <a:cxn ang="0">
                        <a:pos x="connsiteX2983" y="connsiteY2983"/>
                      </a:cxn>
                      <a:cxn ang="0">
                        <a:pos x="connsiteX2984" y="connsiteY2984"/>
                      </a:cxn>
                      <a:cxn ang="0">
                        <a:pos x="connsiteX2985" y="connsiteY2985"/>
                      </a:cxn>
                      <a:cxn ang="0">
                        <a:pos x="connsiteX2986" y="connsiteY2986"/>
                      </a:cxn>
                      <a:cxn ang="0">
                        <a:pos x="connsiteX2987" y="connsiteY2987"/>
                      </a:cxn>
                      <a:cxn ang="0">
                        <a:pos x="connsiteX2988" y="connsiteY2988"/>
                      </a:cxn>
                      <a:cxn ang="0">
                        <a:pos x="connsiteX2989" y="connsiteY2989"/>
                      </a:cxn>
                      <a:cxn ang="0">
                        <a:pos x="connsiteX2990" y="connsiteY2990"/>
                      </a:cxn>
                      <a:cxn ang="0">
                        <a:pos x="connsiteX2991" y="connsiteY2991"/>
                      </a:cxn>
                      <a:cxn ang="0">
                        <a:pos x="connsiteX2992" y="connsiteY2992"/>
                      </a:cxn>
                      <a:cxn ang="0">
                        <a:pos x="connsiteX2993" y="connsiteY2993"/>
                      </a:cxn>
                      <a:cxn ang="0">
                        <a:pos x="connsiteX2994" y="connsiteY2994"/>
                      </a:cxn>
                      <a:cxn ang="0">
                        <a:pos x="connsiteX2995" y="connsiteY2995"/>
                      </a:cxn>
                      <a:cxn ang="0">
                        <a:pos x="connsiteX2996" y="connsiteY2996"/>
                      </a:cxn>
                      <a:cxn ang="0">
                        <a:pos x="connsiteX2997" y="connsiteY2997"/>
                      </a:cxn>
                      <a:cxn ang="0">
                        <a:pos x="connsiteX2998" y="connsiteY2998"/>
                      </a:cxn>
                      <a:cxn ang="0">
                        <a:pos x="connsiteX2999" y="connsiteY2999"/>
                      </a:cxn>
                      <a:cxn ang="0">
                        <a:pos x="connsiteX3000" y="connsiteY3000"/>
                      </a:cxn>
                      <a:cxn ang="0">
                        <a:pos x="connsiteX3001" y="connsiteY3001"/>
                      </a:cxn>
                      <a:cxn ang="0">
                        <a:pos x="connsiteX3002" y="connsiteY3002"/>
                      </a:cxn>
                      <a:cxn ang="0">
                        <a:pos x="connsiteX3003" y="connsiteY3003"/>
                      </a:cxn>
                      <a:cxn ang="0">
                        <a:pos x="connsiteX3004" y="connsiteY3004"/>
                      </a:cxn>
                      <a:cxn ang="0">
                        <a:pos x="connsiteX3005" y="connsiteY3005"/>
                      </a:cxn>
                      <a:cxn ang="0">
                        <a:pos x="connsiteX3006" y="connsiteY3006"/>
                      </a:cxn>
                      <a:cxn ang="0">
                        <a:pos x="connsiteX3007" y="connsiteY3007"/>
                      </a:cxn>
                      <a:cxn ang="0">
                        <a:pos x="connsiteX3008" y="connsiteY3008"/>
                      </a:cxn>
                      <a:cxn ang="0">
                        <a:pos x="connsiteX3009" y="connsiteY3009"/>
                      </a:cxn>
                      <a:cxn ang="0">
                        <a:pos x="connsiteX3010" y="connsiteY3010"/>
                      </a:cxn>
                      <a:cxn ang="0">
                        <a:pos x="connsiteX3011" y="connsiteY3011"/>
                      </a:cxn>
                      <a:cxn ang="0">
                        <a:pos x="connsiteX3012" y="connsiteY3012"/>
                      </a:cxn>
                      <a:cxn ang="0">
                        <a:pos x="connsiteX3013" y="connsiteY3013"/>
                      </a:cxn>
                      <a:cxn ang="0">
                        <a:pos x="connsiteX3014" y="connsiteY3014"/>
                      </a:cxn>
                      <a:cxn ang="0">
                        <a:pos x="connsiteX3015" y="connsiteY3015"/>
                      </a:cxn>
                      <a:cxn ang="0">
                        <a:pos x="connsiteX3016" y="connsiteY3016"/>
                      </a:cxn>
                      <a:cxn ang="0">
                        <a:pos x="connsiteX3017" y="connsiteY3017"/>
                      </a:cxn>
                      <a:cxn ang="0">
                        <a:pos x="connsiteX3018" y="connsiteY3018"/>
                      </a:cxn>
                      <a:cxn ang="0">
                        <a:pos x="connsiteX3019" y="connsiteY3019"/>
                      </a:cxn>
                      <a:cxn ang="0">
                        <a:pos x="connsiteX3020" y="connsiteY3020"/>
                      </a:cxn>
                      <a:cxn ang="0">
                        <a:pos x="connsiteX3021" y="connsiteY3021"/>
                      </a:cxn>
                      <a:cxn ang="0">
                        <a:pos x="connsiteX3022" y="connsiteY3022"/>
                      </a:cxn>
                      <a:cxn ang="0">
                        <a:pos x="connsiteX3023" y="connsiteY3023"/>
                      </a:cxn>
                      <a:cxn ang="0">
                        <a:pos x="connsiteX3024" y="connsiteY3024"/>
                      </a:cxn>
                      <a:cxn ang="0">
                        <a:pos x="connsiteX3025" y="connsiteY3025"/>
                      </a:cxn>
                      <a:cxn ang="0">
                        <a:pos x="connsiteX3026" y="connsiteY3026"/>
                      </a:cxn>
                      <a:cxn ang="0">
                        <a:pos x="connsiteX3027" y="connsiteY3027"/>
                      </a:cxn>
                      <a:cxn ang="0">
                        <a:pos x="connsiteX3028" y="connsiteY3028"/>
                      </a:cxn>
                      <a:cxn ang="0">
                        <a:pos x="connsiteX3029" y="connsiteY3029"/>
                      </a:cxn>
                      <a:cxn ang="0">
                        <a:pos x="connsiteX3030" y="connsiteY3030"/>
                      </a:cxn>
                      <a:cxn ang="0">
                        <a:pos x="connsiteX3031" y="connsiteY3031"/>
                      </a:cxn>
                      <a:cxn ang="0">
                        <a:pos x="connsiteX3032" y="connsiteY3032"/>
                      </a:cxn>
                      <a:cxn ang="0">
                        <a:pos x="connsiteX3033" y="connsiteY3033"/>
                      </a:cxn>
                      <a:cxn ang="0">
                        <a:pos x="connsiteX3034" y="connsiteY3034"/>
                      </a:cxn>
                      <a:cxn ang="0">
                        <a:pos x="connsiteX3035" y="connsiteY3035"/>
                      </a:cxn>
                      <a:cxn ang="0">
                        <a:pos x="connsiteX3036" y="connsiteY3036"/>
                      </a:cxn>
                      <a:cxn ang="0">
                        <a:pos x="connsiteX3037" y="connsiteY3037"/>
                      </a:cxn>
                      <a:cxn ang="0">
                        <a:pos x="connsiteX3038" y="connsiteY3038"/>
                      </a:cxn>
                      <a:cxn ang="0">
                        <a:pos x="connsiteX3039" y="connsiteY3039"/>
                      </a:cxn>
                      <a:cxn ang="0">
                        <a:pos x="connsiteX3040" y="connsiteY3040"/>
                      </a:cxn>
                      <a:cxn ang="0">
                        <a:pos x="connsiteX3041" y="connsiteY3041"/>
                      </a:cxn>
                      <a:cxn ang="0">
                        <a:pos x="connsiteX3042" y="connsiteY3042"/>
                      </a:cxn>
                      <a:cxn ang="0">
                        <a:pos x="connsiteX3043" y="connsiteY3043"/>
                      </a:cxn>
                      <a:cxn ang="0">
                        <a:pos x="connsiteX3044" y="connsiteY3044"/>
                      </a:cxn>
                      <a:cxn ang="0">
                        <a:pos x="connsiteX3045" y="connsiteY3045"/>
                      </a:cxn>
                      <a:cxn ang="0">
                        <a:pos x="connsiteX3046" y="connsiteY3046"/>
                      </a:cxn>
                      <a:cxn ang="0">
                        <a:pos x="connsiteX3047" y="connsiteY3047"/>
                      </a:cxn>
                      <a:cxn ang="0">
                        <a:pos x="connsiteX3048" y="connsiteY3048"/>
                      </a:cxn>
                      <a:cxn ang="0">
                        <a:pos x="connsiteX3049" y="connsiteY3049"/>
                      </a:cxn>
                      <a:cxn ang="0">
                        <a:pos x="connsiteX3050" y="connsiteY3050"/>
                      </a:cxn>
                      <a:cxn ang="0">
                        <a:pos x="connsiteX3051" y="connsiteY3051"/>
                      </a:cxn>
                      <a:cxn ang="0">
                        <a:pos x="connsiteX3052" y="connsiteY3052"/>
                      </a:cxn>
                      <a:cxn ang="0">
                        <a:pos x="connsiteX3053" y="connsiteY3053"/>
                      </a:cxn>
                      <a:cxn ang="0">
                        <a:pos x="connsiteX3054" y="connsiteY3054"/>
                      </a:cxn>
                      <a:cxn ang="0">
                        <a:pos x="connsiteX3055" y="connsiteY3055"/>
                      </a:cxn>
                      <a:cxn ang="0">
                        <a:pos x="connsiteX3056" y="connsiteY3056"/>
                      </a:cxn>
                      <a:cxn ang="0">
                        <a:pos x="connsiteX3057" y="connsiteY3057"/>
                      </a:cxn>
                      <a:cxn ang="0">
                        <a:pos x="connsiteX3058" y="connsiteY3058"/>
                      </a:cxn>
                      <a:cxn ang="0">
                        <a:pos x="connsiteX3059" y="connsiteY3059"/>
                      </a:cxn>
                      <a:cxn ang="0">
                        <a:pos x="connsiteX3060" y="connsiteY3060"/>
                      </a:cxn>
                      <a:cxn ang="0">
                        <a:pos x="connsiteX3061" y="connsiteY3061"/>
                      </a:cxn>
                      <a:cxn ang="0">
                        <a:pos x="connsiteX3062" y="connsiteY3062"/>
                      </a:cxn>
                      <a:cxn ang="0">
                        <a:pos x="connsiteX3063" y="connsiteY3063"/>
                      </a:cxn>
                      <a:cxn ang="0">
                        <a:pos x="connsiteX3064" y="connsiteY3064"/>
                      </a:cxn>
                      <a:cxn ang="0">
                        <a:pos x="connsiteX3065" y="connsiteY3065"/>
                      </a:cxn>
                      <a:cxn ang="0">
                        <a:pos x="connsiteX3066" y="connsiteY3066"/>
                      </a:cxn>
                      <a:cxn ang="0">
                        <a:pos x="connsiteX3067" y="connsiteY3067"/>
                      </a:cxn>
                      <a:cxn ang="0">
                        <a:pos x="connsiteX3068" y="connsiteY3068"/>
                      </a:cxn>
                      <a:cxn ang="0">
                        <a:pos x="connsiteX3069" y="connsiteY3069"/>
                      </a:cxn>
                      <a:cxn ang="0">
                        <a:pos x="connsiteX3070" y="connsiteY3070"/>
                      </a:cxn>
                      <a:cxn ang="0">
                        <a:pos x="connsiteX3071" y="connsiteY3071"/>
                      </a:cxn>
                      <a:cxn ang="0">
                        <a:pos x="connsiteX3072" y="connsiteY3072"/>
                      </a:cxn>
                      <a:cxn ang="0">
                        <a:pos x="connsiteX3073" y="connsiteY3073"/>
                      </a:cxn>
                      <a:cxn ang="0">
                        <a:pos x="connsiteX3074" y="connsiteY3074"/>
                      </a:cxn>
                      <a:cxn ang="0">
                        <a:pos x="connsiteX3075" y="connsiteY3075"/>
                      </a:cxn>
                      <a:cxn ang="0">
                        <a:pos x="connsiteX3076" y="connsiteY3076"/>
                      </a:cxn>
                      <a:cxn ang="0">
                        <a:pos x="connsiteX3077" y="connsiteY3077"/>
                      </a:cxn>
                      <a:cxn ang="0">
                        <a:pos x="connsiteX3078" y="connsiteY3078"/>
                      </a:cxn>
                      <a:cxn ang="0">
                        <a:pos x="connsiteX3079" y="connsiteY3079"/>
                      </a:cxn>
                      <a:cxn ang="0">
                        <a:pos x="connsiteX3080" y="connsiteY3080"/>
                      </a:cxn>
                      <a:cxn ang="0">
                        <a:pos x="connsiteX3081" y="connsiteY3081"/>
                      </a:cxn>
                      <a:cxn ang="0">
                        <a:pos x="connsiteX3082" y="connsiteY3082"/>
                      </a:cxn>
                      <a:cxn ang="0">
                        <a:pos x="connsiteX3083" y="connsiteY3083"/>
                      </a:cxn>
                      <a:cxn ang="0">
                        <a:pos x="connsiteX3084" y="connsiteY3084"/>
                      </a:cxn>
                      <a:cxn ang="0">
                        <a:pos x="connsiteX3085" y="connsiteY3085"/>
                      </a:cxn>
                      <a:cxn ang="0">
                        <a:pos x="connsiteX3086" y="connsiteY3086"/>
                      </a:cxn>
                      <a:cxn ang="0">
                        <a:pos x="connsiteX3087" y="connsiteY3087"/>
                      </a:cxn>
                      <a:cxn ang="0">
                        <a:pos x="connsiteX3088" y="connsiteY3088"/>
                      </a:cxn>
                      <a:cxn ang="0">
                        <a:pos x="connsiteX3089" y="connsiteY3089"/>
                      </a:cxn>
                      <a:cxn ang="0">
                        <a:pos x="connsiteX3090" y="connsiteY3090"/>
                      </a:cxn>
                      <a:cxn ang="0">
                        <a:pos x="connsiteX3091" y="connsiteY3091"/>
                      </a:cxn>
                      <a:cxn ang="0">
                        <a:pos x="connsiteX3092" y="connsiteY3092"/>
                      </a:cxn>
                      <a:cxn ang="0">
                        <a:pos x="connsiteX3093" y="connsiteY3093"/>
                      </a:cxn>
                      <a:cxn ang="0">
                        <a:pos x="connsiteX3094" y="connsiteY3094"/>
                      </a:cxn>
                      <a:cxn ang="0">
                        <a:pos x="connsiteX3095" y="connsiteY3095"/>
                      </a:cxn>
                      <a:cxn ang="0">
                        <a:pos x="connsiteX3096" y="connsiteY3096"/>
                      </a:cxn>
                      <a:cxn ang="0">
                        <a:pos x="connsiteX3097" y="connsiteY3097"/>
                      </a:cxn>
                      <a:cxn ang="0">
                        <a:pos x="connsiteX3098" y="connsiteY3098"/>
                      </a:cxn>
                      <a:cxn ang="0">
                        <a:pos x="connsiteX3099" y="connsiteY3099"/>
                      </a:cxn>
                      <a:cxn ang="0">
                        <a:pos x="connsiteX3100" y="connsiteY3100"/>
                      </a:cxn>
                      <a:cxn ang="0">
                        <a:pos x="connsiteX3101" y="connsiteY3101"/>
                      </a:cxn>
                      <a:cxn ang="0">
                        <a:pos x="connsiteX3102" y="connsiteY3102"/>
                      </a:cxn>
                      <a:cxn ang="0">
                        <a:pos x="connsiteX3103" y="connsiteY3103"/>
                      </a:cxn>
                      <a:cxn ang="0">
                        <a:pos x="connsiteX3104" y="connsiteY3104"/>
                      </a:cxn>
                      <a:cxn ang="0">
                        <a:pos x="connsiteX3105" y="connsiteY3105"/>
                      </a:cxn>
                      <a:cxn ang="0">
                        <a:pos x="connsiteX3106" y="connsiteY3106"/>
                      </a:cxn>
                      <a:cxn ang="0">
                        <a:pos x="connsiteX3107" y="connsiteY3107"/>
                      </a:cxn>
                      <a:cxn ang="0">
                        <a:pos x="connsiteX3108" y="connsiteY3108"/>
                      </a:cxn>
                      <a:cxn ang="0">
                        <a:pos x="connsiteX3109" y="connsiteY3109"/>
                      </a:cxn>
                      <a:cxn ang="0">
                        <a:pos x="connsiteX3110" y="connsiteY3110"/>
                      </a:cxn>
                      <a:cxn ang="0">
                        <a:pos x="connsiteX3111" y="connsiteY3111"/>
                      </a:cxn>
                      <a:cxn ang="0">
                        <a:pos x="connsiteX3112" y="connsiteY3112"/>
                      </a:cxn>
                      <a:cxn ang="0">
                        <a:pos x="connsiteX3113" y="connsiteY3113"/>
                      </a:cxn>
                      <a:cxn ang="0">
                        <a:pos x="connsiteX3114" y="connsiteY3114"/>
                      </a:cxn>
                      <a:cxn ang="0">
                        <a:pos x="connsiteX3115" y="connsiteY3115"/>
                      </a:cxn>
                      <a:cxn ang="0">
                        <a:pos x="connsiteX3116" y="connsiteY3116"/>
                      </a:cxn>
                      <a:cxn ang="0">
                        <a:pos x="connsiteX3117" y="connsiteY3117"/>
                      </a:cxn>
                      <a:cxn ang="0">
                        <a:pos x="connsiteX3118" y="connsiteY3118"/>
                      </a:cxn>
                      <a:cxn ang="0">
                        <a:pos x="connsiteX3119" y="connsiteY3119"/>
                      </a:cxn>
                      <a:cxn ang="0">
                        <a:pos x="connsiteX3120" y="connsiteY3120"/>
                      </a:cxn>
                      <a:cxn ang="0">
                        <a:pos x="connsiteX3121" y="connsiteY3121"/>
                      </a:cxn>
                      <a:cxn ang="0">
                        <a:pos x="connsiteX3122" y="connsiteY3122"/>
                      </a:cxn>
                      <a:cxn ang="0">
                        <a:pos x="connsiteX3123" y="connsiteY3123"/>
                      </a:cxn>
                      <a:cxn ang="0">
                        <a:pos x="connsiteX3124" y="connsiteY3124"/>
                      </a:cxn>
                      <a:cxn ang="0">
                        <a:pos x="connsiteX3125" y="connsiteY3125"/>
                      </a:cxn>
                      <a:cxn ang="0">
                        <a:pos x="connsiteX3126" y="connsiteY3126"/>
                      </a:cxn>
                      <a:cxn ang="0">
                        <a:pos x="connsiteX3127" y="connsiteY3127"/>
                      </a:cxn>
                      <a:cxn ang="0">
                        <a:pos x="connsiteX3128" y="connsiteY3128"/>
                      </a:cxn>
                      <a:cxn ang="0">
                        <a:pos x="connsiteX3129" y="connsiteY3129"/>
                      </a:cxn>
                      <a:cxn ang="0">
                        <a:pos x="connsiteX3130" y="connsiteY3130"/>
                      </a:cxn>
                      <a:cxn ang="0">
                        <a:pos x="connsiteX3131" y="connsiteY3131"/>
                      </a:cxn>
                      <a:cxn ang="0">
                        <a:pos x="connsiteX3132" y="connsiteY3132"/>
                      </a:cxn>
                      <a:cxn ang="0">
                        <a:pos x="connsiteX3133" y="connsiteY3133"/>
                      </a:cxn>
                      <a:cxn ang="0">
                        <a:pos x="connsiteX3134" y="connsiteY3134"/>
                      </a:cxn>
                      <a:cxn ang="0">
                        <a:pos x="connsiteX3135" y="connsiteY3135"/>
                      </a:cxn>
                      <a:cxn ang="0">
                        <a:pos x="connsiteX3136" y="connsiteY3136"/>
                      </a:cxn>
                      <a:cxn ang="0">
                        <a:pos x="connsiteX3137" y="connsiteY3137"/>
                      </a:cxn>
                      <a:cxn ang="0">
                        <a:pos x="connsiteX3138" y="connsiteY3138"/>
                      </a:cxn>
                      <a:cxn ang="0">
                        <a:pos x="connsiteX3139" y="connsiteY3139"/>
                      </a:cxn>
                      <a:cxn ang="0">
                        <a:pos x="connsiteX3140" y="connsiteY3140"/>
                      </a:cxn>
                      <a:cxn ang="0">
                        <a:pos x="connsiteX3141" y="connsiteY3141"/>
                      </a:cxn>
                      <a:cxn ang="0">
                        <a:pos x="connsiteX3142" y="connsiteY3142"/>
                      </a:cxn>
                      <a:cxn ang="0">
                        <a:pos x="connsiteX3143" y="connsiteY3143"/>
                      </a:cxn>
                      <a:cxn ang="0">
                        <a:pos x="connsiteX3144" y="connsiteY3144"/>
                      </a:cxn>
                      <a:cxn ang="0">
                        <a:pos x="connsiteX3145" y="connsiteY3145"/>
                      </a:cxn>
                      <a:cxn ang="0">
                        <a:pos x="connsiteX3146" y="connsiteY3146"/>
                      </a:cxn>
                      <a:cxn ang="0">
                        <a:pos x="connsiteX3147" y="connsiteY3147"/>
                      </a:cxn>
                      <a:cxn ang="0">
                        <a:pos x="connsiteX3148" y="connsiteY3148"/>
                      </a:cxn>
                      <a:cxn ang="0">
                        <a:pos x="connsiteX3149" y="connsiteY3149"/>
                      </a:cxn>
                      <a:cxn ang="0">
                        <a:pos x="connsiteX3150" y="connsiteY3150"/>
                      </a:cxn>
                      <a:cxn ang="0">
                        <a:pos x="connsiteX3151" y="connsiteY3151"/>
                      </a:cxn>
                      <a:cxn ang="0">
                        <a:pos x="connsiteX3152" y="connsiteY3152"/>
                      </a:cxn>
                      <a:cxn ang="0">
                        <a:pos x="connsiteX3153" y="connsiteY3153"/>
                      </a:cxn>
                      <a:cxn ang="0">
                        <a:pos x="connsiteX3154" y="connsiteY3154"/>
                      </a:cxn>
                      <a:cxn ang="0">
                        <a:pos x="connsiteX3155" y="connsiteY3155"/>
                      </a:cxn>
                      <a:cxn ang="0">
                        <a:pos x="connsiteX3156" y="connsiteY3156"/>
                      </a:cxn>
                      <a:cxn ang="0">
                        <a:pos x="connsiteX3157" y="connsiteY3157"/>
                      </a:cxn>
                      <a:cxn ang="0">
                        <a:pos x="connsiteX3158" y="connsiteY3158"/>
                      </a:cxn>
                      <a:cxn ang="0">
                        <a:pos x="connsiteX3159" y="connsiteY3159"/>
                      </a:cxn>
                      <a:cxn ang="0">
                        <a:pos x="connsiteX3160" y="connsiteY3160"/>
                      </a:cxn>
                      <a:cxn ang="0">
                        <a:pos x="connsiteX3161" y="connsiteY3161"/>
                      </a:cxn>
                      <a:cxn ang="0">
                        <a:pos x="connsiteX3162" y="connsiteY3162"/>
                      </a:cxn>
                      <a:cxn ang="0">
                        <a:pos x="connsiteX3163" y="connsiteY3163"/>
                      </a:cxn>
                      <a:cxn ang="0">
                        <a:pos x="connsiteX3164" y="connsiteY3164"/>
                      </a:cxn>
                      <a:cxn ang="0">
                        <a:pos x="connsiteX3165" y="connsiteY3165"/>
                      </a:cxn>
                      <a:cxn ang="0">
                        <a:pos x="connsiteX3166" y="connsiteY3166"/>
                      </a:cxn>
                      <a:cxn ang="0">
                        <a:pos x="connsiteX3167" y="connsiteY3167"/>
                      </a:cxn>
                      <a:cxn ang="0">
                        <a:pos x="connsiteX3168" y="connsiteY3168"/>
                      </a:cxn>
                      <a:cxn ang="0">
                        <a:pos x="connsiteX3169" y="connsiteY3169"/>
                      </a:cxn>
                      <a:cxn ang="0">
                        <a:pos x="connsiteX3170" y="connsiteY3170"/>
                      </a:cxn>
                      <a:cxn ang="0">
                        <a:pos x="connsiteX3171" y="connsiteY3171"/>
                      </a:cxn>
                      <a:cxn ang="0">
                        <a:pos x="connsiteX3172" y="connsiteY3172"/>
                      </a:cxn>
                      <a:cxn ang="0">
                        <a:pos x="connsiteX3173" y="connsiteY3173"/>
                      </a:cxn>
                      <a:cxn ang="0">
                        <a:pos x="connsiteX3174" y="connsiteY3174"/>
                      </a:cxn>
                      <a:cxn ang="0">
                        <a:pos x="connsiteX3175" y="connsiteY3175"/>
                      </a:cxn>
                      <a:cxn ang="0">
                        <a:pos x="connsiteX3176" y="connsiteY3176"/>
                      </a:cxn>
                      <a:cxn ang="0">
                        <a:pos x="connsiteX3177" y="connsiteY3177"/>
                      </a:cxn>
                      <a:cxn ang="0">
                        <a:pos x="connsiteX3178" y="connsiteY3178"/>
                      </a:cxn>
                      <a:cxn ang="0">
                        <a:pos x="connsiteX3179" y="connsiteY3179"/>
                      </a:cxn>
                      <a:cxn ang="0">
                        <a:pos x="connsiteX3180" y="connsiteY3180"/>
                      </a:cxn>
                      <a:cxn ang="0">
                        <a:pos x="connsiteX3181" y="connsiteY3181"/>
                      </a:cxn>
                      <a:cxn ang="0">
                        <a:pos x="connsiteX3182" y="connsiteY3182"/>
                      </a:cxn>
                      <a:cxn ang="0">
                        <a:pos x="connsiteX3183" y="connsiteY3183"/>
                      </a:cxn>
                      <a:cxn ang="0">
                        <a:pos x="connsiteX3184" y="connsiteY3184"/>
                      </a:cxn>
                      <a:cxn ang="0">
                        <a:pos x="connsiteX3185" y="connsiteY3185"/>
                      </a:cxn>
                      <a:cxn ang="0">
                        <a:pos x="connsiteX3186" y="connsiteY3186"/>
                      </a:cxn>
                      <a:cxn ang="0">
                        <a:pos x="connsiteX3187" y="connsiteY3187"/>
                      </a:cxn>
                      <a:cxn ang="0">
                        <a:pos x="connsiteX3188" y="connsiteY3188"/>
                      </a:cxn>
                      <a:cxn ang="0">
                        <a:pos x="connsiteX3189" y="connsiteY3189"/>
                      </a:cxn>
                      <a:cxn ang="0">
                        <a:pos x="connsiteX3190" y="connsiteY3190"/>
                      </a:cxn>
                      <a:cxn ang="0">
                        <a:pos x="connsiteX3191" y="connsiteY3191"/>
                      </a:cxn>
                      <a:cxn ang="0">
                        <a:pos x="connsiteX3192" y="connsiteY3192"/>
                      </a:cxn>
                      <a:cxn ang="0">
                        <a:pos x="connsiteX3193" y="connsiteY3193"/>
                      </a:cxn>
                      <a:cxn ang="0">
                        <a:pos x="connsiteX3194" y="connsiteY3194"/>
                      </a:cxn>
                      <a:cxn ang="0">
                        <a:pos x="connsiteX3195" y="connsiteY3195"/>
                      </a:cxn>
                      <a:cxn ang="0">
                        <a:pos x="connsiteX3196" y="connsiteY3196"/>
                      </a:cxn>
                      <a:cxn ang="0">
                        <a:pos x="connsiteX3197" y="connsiteY3197"/>
                      </a:cxn>
                      <a:cxn ang="0">
                        <a:pos x="connsiteX3198" y="connsiteY3198"/>
                      </a:cxn>
                      <a:cxn ang="0">
                        <a:pos x="connsiteX3199" y="connsiteY3199"/>
                      </a:cxn>
                      <a:cxn ang="0">
                        <a:pos x="connsiteX3200" y="connsiteY3200"/>
                      </a:cxn>
                      <a:cxn ang="0">
                        <a:pos x="connsiteX3201" y="connsiteY3201"/>
                      </a:cxn>
                      <a:cxn ang="0">
                        <a:pos x="connsiteX3202" y="connsiteY3202"/>
                      </a:cxn>
                      <a:cxn ang="0">
                        <a:pos x="connsiteX3203" y="connsiteY3203"/>
                      </a:cxn>
                      <a:cxn ang="0">
                        <a:pos x="connsiteX3204" y="connsiteY3204"/>
                      </a:cxn>
                      <a:cxn ang="0">
                        <a:pos x="connsiteX3205" y="connsiteY3205"/>
                      </a:cxn>
                      <a:cxn ang="0">
                        <a:pos x="connsiteX3206" y="connsiteY3206"/>
                      </a:cxn>
                      <a:cxn ang="0">
                        <a:pos x="connsiteX3207" y="connsiteY3207"/>
                      </a:cxn>
                      <a:cxn ang="0">
                        <a:pos x="connsiteX3208" y="connsiteY3208"/>
                      </a:cxn>
                      <a:cxn ang="0">
                        <a:pos x="connsiteX3209" y="connsiteY3209"/>
                      </a:cxn>
                      <a:cxn ang="0">
                        <a:pos x="connsiteX3210" y="connsiteY3210"/>
                      </a:cxn>
                      <a:cxn ang="0">
                        <a:pos x="connsiteX3211" y="connsiteY3211"/>
                      </a:cxn>
                      <a:cxn ang="0">
                        <a:pos x="connsiteX3212" y="connsiteY3212"/>
                      </a:cxn>
                      <a:cxn ang="0">
                        <a:pos x="connsiteX3213" y="connsiteY3213"/>
                      </a:cxn>
                      <a:cxn ang="0">
                        <a:pos x="connsiteX3214" y="connsiteY3214"/>
                      </a:cxn>
                      <a:cxn ang="0">
                        <a:pos x="connsiteX3215" y="connsiteY3215"/>
                      </a:cxn>
                      <a:cxn ang="0">
                        <a:pos x="connsiteX3216" y="connsiteY3216"/>
                      </a:cxn>
                      <a:cxn ang="0">
                        <a:pos x="connsiteX3217" y="connsiteY3217"/>
                      </a:cxn>
                      <a:cxn ang="0">
                        <a:pos x="connsiteX3218" y="connsiteY3218"/>
                      </a:cxn>
                      <a:cxn ang="0">
                        <a:pos x="connsiteX3219" y="connsiteY3219"/>
                      </a:cxn>
                      <a:cxn ang="0">
                        <a:pos x="connsiteX3220" y="connsiteY3220"/>
                      </a:cxn>
                      <a:cxn ang="0">
                        <a:pos x="connsiteX3221" y="connsiteY3221"/>
                      </a:cxn>
                      <a:cxn ang="0">
                        <a:pos x="connsiteX3222" y="connsiteY3222"/>
                      </a:cxn>
                      <a:cxn ang="0">
                        <a:pos x="connsiteX3223" y="connsiteY3223"/>
                      </a:cxn>
                      <a:cxn ang="0">
                        <a:pos x="connsiteX3224" y="connsiteY3224"/>
                      </a:cxn>
                      <a:cxn ang="0">
                        <a:pos x="connsiteX3225" y="connsiteY3225"/>
                      </a:cxn>
                      <a:cxn ang="0">
                        <a:pos x="connsiteX3226" y="connsiteY3226"/>
                      </a:cxn>
                      <a:cxn ang="0">
                        <a:pos x="connsiteX3227" y="connsiteY3227"/>
                      </a:cxn>
                      <a:cxn ang="0">
                        <a:pos x="connsiteX3228" y="connsiteY3228"/>
                      </a:cxn>
                      <a:cxn ang="0">
                        <a:pos x="connsiteX3229" y="connsiteY3229"/>
                      </a:cxn>
                      <a:cxn ang="0">
                        <a:pos x="connsiteX3230" y="connsiteY3230"/>
                      </a:cxn>
                      <a:cxn ang="0">
                        <a:pos x="connsiteX3231" y="connsiteY3231"/>
                      </a:cxn>
                      <a:cxn ang="0">
                        <a:pos x="connsiteX3232" y="connsiteY3232"/>
                      </a:cxn>
                      <a:cxn ang="0">
                        <a:pos x="connsiteX3233" y="connsiteY3233"/>
                      </a:cxn>
                      <a:cxn ang="0">
                        <a:pos x="connsiteX3234" y="connsiteY3234"/>
                      </a:cxn>
                      <a:cxn ang="0">
                        <a:pos x="connsiteX3235" y="connsiteY3235"/>
                      </a:cxn>
                      <a:cxn ang="0">
                        <a:pos x="connsiteX3236" y="connsiteY3236"/>
                      </a:cxn>
                      <a:cxn ang="0">
                        <a:pos x="connsiteX3237" y="connsiteY3237"/>
                      </a:cxn>
                      <a:cxn ang="0">
                        <a:pos x="connsiteX3238" y="connsiteY3238"/>
                      </a:cxn>
                      <a:cxn ang="0">
                        <a:pos x="connsiteX3239" y="connsiteY3239"/>
                      </a:cxn>
                      <a:cxn ang="0">
                        <a:pos x="connsiteX3240" y="connsiteY3240"/>
                      </a:cxn>
                      <a:cxn ang="0">
                        <a:pos x="connsiteX3241" y="connsiteY3241"/>
                      </a:cxn>
                      <a:cxn ang="0">
                        <a:pos x="connsiteX3242" y="connsiteY3242"/>
                      </a:cxn>
                      <a:cxn ang="0">
                        <a:pos x="connsiteX3243" y="connsiteY3243"/>
                      </a:cxn>
                      <a:cxn ang="0">
                        <a:pos x="connsiteX3244" y="connsiteY3244"/>
                      </a:cxn>
                      <a:cxn ang="0">
                        <a:pos x="connsiteX3245" y="connsiteY3245"/>
                      </a:cxn>
                      <a:cxn ang="0">
                        <a:pos x="connsiteX3246" y="connsiteY3246"/>
                      </a:cxn>
                      <a:cxn ang="0">
                        <a:pos x="connsiteX3247" y="connsiteY3247"/>
                      </a:cxn>
                      <a:cxn ang="0">
                        <a:pos x="connsiteX3248" y="connsiteY3248"/>
                      </a:cxn>
                      <a:cxn ang="0">
                        <a:pos x="connsiteX3249" y="connsiteY3249"/>
                      </a:cxn>
                      <a:cxn ang="0">
                        <a:pos x="connsiteX3250" y="connsiteY3250"/>
                      </a:cxn>
                      <a:cxn ang="0">
                        <a:pos x="connsiteX3251" y="connsiteY3251"/>
                      </a:cxn>
                      <a:cxn ang="0">
                        <a:pos x="connsiteX3252" y="connsiteY3252"/>
                      </a:cxn>
                      <a:cxn ang="0">
                        <a:pos x="connsiteX3253" y="connsiteY3253"/>
                      </a:cxn>
                      <a:cxn ang="0">
                        <a:pos x="connsiteX3254" y="connsiteY3254"/>
                      </a:cxn>
                      <a:cxn ang="0">
                        <a:pos x="connsiteX3255" y="connsiteY3255"/>
                      </a:cxn>
                      <a:cxn ang="0">
                        <a:pos x="connsiteX3256" y="connsiteY3256"/>
                      </a:cxn>
                      <a:cxn ang="0">
                        <a:pos x="connsiteX3257" y="connsiteY3257"/>
                      </a:cxn>
                      <a:cxn ang="0">
                        <a:pos x="connsiteX3258" y="connsiteY3258"/>
                      </a:cxn>
                      <a:cxn ang="0">
                        <a:pos x="connsiteX3259" y="connsiteY3259"/>
                      </a:cxn>
                      <a:cxn ang="0">
                        <a:pos x="connsiteX3260" y="connsiteY3260"/>
                      </a:cxn>
                      <a:cxn ang="0">
                        <a:pos x="connsiteX3261" y="connsiteY3261"/>
                      </a:cxn>
                      <a:cxn ang="0">
                        <a:pos x="connsiteX3262" y="connsiteY3262"/>
                      </a:cxn>
                      <a:cxn ang="0">
                        <a:pos x="connsiteX3263" y="connsiteY3263"/>
                      </a:cxn>
                      <a:cxn ang="0">
                        <a:pos x="connsiteX3264" y="connsiteY3264"/>
                      </a:cxn>
                      <a:cxn ang="0">
                        <a:pos x="connsiteX3265" y="connsiteY3265"/>
                      </a:cxn>
                      <a:cxn ang="0">
                        <a:pos x="connsiteX3266" y="connsiteY3266"/>
                      </a:cxn>
                      <a:cxn ang="0">
                        <a:pos x="connsiteX3267" y="connsiteY3267"/>
                      </a:cxn>
                      <a:cxn ang="0">
                        <a:pos x="connsiteX3268" y="connsiteY3268"/>
                      </a:cxn>
                      <a:cxn ang="0">
                        <a:pos x="connsiteX3269" y="connsiteY3269"/>
                      </a:cxn>
                      <a:cxn ang="0">
                        <a:pos x="connsiteX3270" y="connsiteY3270"/>
                      </a:cxn>
                      <a:cxn ang="0">
                        <a:pos x="connsiteX3271" y="connsiteY3271"/>
                      </a:cxn>
                      <a:cxn ang="0">
                        <a:pos x="connsiteX3272" y="connsiteY3272"/>
                      </a:cxn>
                      <a:cxn ang="0">
                        <a:pos x="connsiteX3273" y="connsiteY3273"/>
                      </a:cxn>
                      <a:cxn ang="0">
                        <a:pos x="connsiteX3274" y="connsiteY3274"/>
                      </a:cxn>
                      <a:cxn ang="0">
                        <a:pos x="connsiteX3275" y="connsiteY3275"/>
                      </a:cxn>
                      <a:cxn ang="0">
                        <a:pos x="connsiteX3276" y="connsiteY3276"/>
                      </a:cxn>
                      <a:cxn ang="0">
                        <a:pos x="connsiteX3277" y="connsiteY3277"/>
                      </a:cxn>
                      <a:cxn ang="0">
                        <a:pos x="connsiteX3278" y="connsiteY3278"/>
                      </a:cxn>
                      <a:cxn ang="0">
                        <a:pos x="connsiteX3279" y="connsiteY3279"/>
                      </a:cxn>
                      <a:cxn ang="0">
                        <a:pos x="connsiteX3280" y="connsiteY3280"/>
                      </a:cxn>
                      <a:cxn ang="0">
                        <a:pos x="connsiteX3281" y="connsiteY3281"/>
                      </a:cxn>
                      <a:cxn ang="0">
                        <a:pos x="connsiteX3282" y="connsiteY3282"/>
                      </a:cxn>
                      <a:cxn ang="0">
                        <a:pos x="connsiteX3283" y="connsiteY3283"/>
                      </a:cxn>
                      <a:cxn ang="0">
                        <a:pos x="connsiteX3284" y="connsiteY3284"/>
                      </a:cxn>
                      <a:cxn ang="0">
                        <a:pos x="connsiteX3285" y="connsiteY3285"/>
                      </a:cxn>
                      <a:cxn ang="0">
                        <a:pos x="connsiteX3286" y="connsiteY3286"/>
                      </a:cxn>
                      <a:cxn ang="0">
                        <a:pos x="connsiteX3287" y="connsiteY3287"/>
                      </a:cxn>
                      <a:cxn ang="0">
                        <a:pos x="connsiteX3288" y="connsiteY3288"/>
                      </a:cxn>
                      <a:cxn ang="0">
                        <a:pos x="connsiteX3289" y="connsiteY3289"/>
                      </a:cxn>
                      <a:cxn ang="0">
                        <a:pos x="connsiteX3290" y="connsiteY3290"/>
                      </a:cxn>
                      <a:cxn ang="0">
                        <a:pos x="connsiteX3291" y="connsiteY3291"/>
                      </a:cxn>
                      <a:cxn ang="0">
                        <a:pos x="connsiteX3292" y="connsiteY3292"/>
                      </a:cxn>
                      <a:cxn ang="0">
                        <a:pos x="connsiteX3293" y="connsiteY3293"/>
                      </a:cxn>
                      <a:cxn ang="0">
                        <a:pos x="connsiteX3294" y="connsiteY3294"/>
                      </a:cxn>
                      <a:cxn ang="0">
                        <a:pos x="connsiteX3295" y="connsiteY3295"/>
                      </a:cxn>
                      <a:cxn ang="0">
                        <a:pos x="connsiteX3296" y="connsiteY3296"/>
                      </a:cxn>
                      <a:cxn ang="0">
                        <a:pos x="connsiteX3297" y="connsiteY3297"/>
                      </a:cxn>
                      <a:cxn ang="0">
                        <a:pos x="connsiteX3298" y="connsiteY3298"/>
                      </a:cxn>
                      <a:cxn ang="0">
                        <a:pos x="connsiteX3299" y="connsiteY3299"/>
                      </a:cxn>
                      <a:cxn ang="0">
                        <a:pos x="connsiteX3300" y="connsiteY3300"/>
                      </a:cxn>
                      <a:cxn ang="0">
                        <a:pos x="connsiteX3301" y="connsiteY3301"/>
                      </a:cxn>
                      <a:cxn ang="0">
                        <a:pos x="connsiteX3302" y="connsiteY3302"/>
                      </a:cxn>
                      <a:cxn ang="0">
                        <a:pos x="connsiteX3303" y="connsiteY3303"/>
                      </a:cxn>
                      <a:cxn ang="0">
                        <a:pos x="connsiteX3304" y="connsiteY3304"/>
                      </a:cxn>
                      <a:cxn ang="0">
                        <a:pos x="connsiteX3305" y="connsiteY3305"/>
                      </a:cxn>
                      <a:cxn ang="0">
                        <a:pos x="connsiteX3306" y="connsiteY3306"/>
                      </a:cxn>
                      <a:cxn ang="0">
                        <a:pos x="connsiteX3307" y="connsiteY3307"/>
                      </a:cxn>
                      <a:cxn ang="0">
                        <a:pos x="connsiteX3308" y="connsiteY3308"/>
                      </a:cxn>
                      <a:cxn ang="0">
                        <a:pos x="connsiteX3309" y="connsiteY3309"/>
                      </a:cxn>
                      <a:cxn ang="0">
                        <a:pos x="connsiteX3310" y="connsiteY3310"/>
                      </a:cxn>
                      <a:cxn ang="0">
                        <a:pos x="connsiteX3311" y="connsiteY3311"/>
                      </a:cxn>
                      <a:cxn ang="0">
                        <a:pos x="connsiteX3312" y="connsiteY3312"/>
                      </a:cxn>
                      <a:cxn ang="0">
                        <a:pos x="connsiteX3313" y="connsiteY3313"/>
                      </a:cxn>
                      <a:cxn ang="0">
                        <a:pos x="connsiteX3314" y="connsiteY3314"/>
                      </a:cxn>
                      <a:cxn ang="0">
                        <a:pos x="connsiteX3315" y="connsiteY3315"/>
                      </a:cxn>
                      <a:cxn ang="0">
                        <a:pos x="connsiteX3316" y="connsiteY3316"/>
                      </a:cxn>
                      <a:cxn ang="0">
                        <a:pos x="connsiteX3317" y="connsiteY3317"/>
                      </a:cxn>
                      <a:cxn ang="0">
                        <a:pos x="connsiteX3318" y="connsiteY3318"/>
                      </a:cxn>
                      <a:cxn ang="0">
                        <a:pos x="connsiteX3319" y="connsiteY3319"/>
                      </a:cxn>
                      <a:cxn ang="0">
                        <a:pos x="connsiteX3320" y="connsiteY3320"/>
                      </a:cxn>
                      <a:cxn ang="0">
                        <a:pos x="connsiteX3321" y="connsiteY3321"/>
                      </a:cxn>
                      <a:cxn ang="0">
                        <a:pos x="connsiteX3322" y="connsiteY3322"/>
                      </a:cxn>
                      <a:cxn ang="0">
                        <a:pos x="connsiteX3323" y="connsiteY3323"/>
                      </a:cxn>
                      <a:cxn ang="0">
                        <a:pos x="connsiteX3324" y="connsiteY3324"/>
                      </a:cxn>
                      <a:cxn ang="0">
                        <a:pos x="connsiteX3325" y="connsiteY3325"/>
                      </a:cxn>
                      <a:cxn ang="0">
                        <a:pos x="connsiteX3326" y="connsiteY3326"/>
                      </a:cxn>
                      <a:cxn ang="0">
                        <a:pos x="connsiteX3327" y="connsiteY3327"/>
                      </a:cxn>
                      <a:cxn ang="0">
                        <a:pos x="connsiteX3328" y="connsiteY3328"/>
                      </a:cxn>
                      <a:cxn ang="0">
                        <a:pos x="connsiteX3329" y="connsiteY3329"/>
                      </a:cxn>
                      <a:cxn ang="0">
                        <a:pos x="connsiteX3330" y="connsiteY3330"/>
                      </a:cxn>
                      <a:cxn ang="0">
                        <a:pos x="connsiteX3331" y="connsiteY3331"/>
                      </a:cxn>
                      <a:cxn ang="0">
                        <a:pos x="connsiteX3332" y="connsiteY3332"/>
                      </a:cxn>
                      <a:cxn ang="0">
                        <a:pos x="connsiteX3333" y="connsiteY3333"/>
                      </a:cxn>
                      <a:cxn ang="0">
                        <a:pos x="connsiteX3334" y="connsiteY3334"/>
                      </a:cxn>
                      <a:cxn ang="0">
                        <a:pos x="connsiteX3335" y="connsiteY3335"/>
                      </a:cxn>
                      <a:cxn ang="0">
                        <a:pos x="connsiteX3336" y="connsiteY3336"/>
                      </a:cxn>
                      <a:cxn ang="0">
                        <a:pos x="connsiteX3337" y="connsiteY3337"/>
                      </a:cxn>
                      <a:cxn ang="0">
                        <a:pos x="connsiteX3338" y="connsiteY3338"/>
                      </a:cxn>
                      <a:cxn ang="0">
                        <a:pos x="connsiteX3339" y="connsiteY3339"/>
                      </a:cxn>
                      <a:cxn ang="0">
                        <a:pos x="connsiteX3340" y="connsiteY3340"/>
                      </a:cxn>
                      <a:cxn ang="0">
                        <a:pos x="connsiteX3341" y="connsiteY3341"/>
                      </a:cxn>
                      <a:cxn ang="0">
                        <a:pos x="connsiteX3342" y="connsiteY3342"/>
                      </a:cxn>
                      <a:cxn ang="0">
                        <a:pos x="connsiteX3343" y="connsiteY3343"/>
                      </a:cxn>
                      <a:cxn ang="0">
                        <a:pos x="connsiteX3344" y="connsiteY3344"/>
                      </a:cxn>
                      <a:cxn ang="0">
                        <a:pos x="connsiteX3345" y="connsiteY3345"/>
                      </a:cxn>
                      <a:cxn ang="0">
                        <a:pos x="connsiteX3346" y="connsiteY3346"/>
                      </a:cxn>
                      <a:cxn ang="0">
                        <a:pos x="connsiteX3347" y="connsiteY3347"/>
                      </a:cxn>
                      <a:cxn ang="0">
                        <a:pos x="connsiteX3348" y="connsiteY3348"/>
                      </a:cxn>
                      <a:cxn ang="0">
                        <a:pos x="connsiteX3349" y="connsiteY3349"/>
                      </a:cxn>
                      <a:cxn ang="0">
                        <a:pos x="connsiteX3350" y="connsiteY3350"/>
                      </a:cxn>
                      <a:cxn ang="0">
                        <a:pos x="connsiteX3351" y="connsiteY3351"/>
                      </a:cxn>
                      <a:cxn ang="0">
                        <a:pos x="connsiteX3352" y="connsiteY3352"/>
                      </a:cxn>
                      <a:cxn ang="0">
                        <a:pos x="connsiteX3353" y="connsiteY3353"/>
                      </a:cxn>
                      <a:cxn ang="0">
                        <a:pos x="connsiteX3354" y="connsiteY3354"/>
                      </a:cxn>
                      <a:cxn ang="0">
                        <a:pos x="connsiteX3355" y="connsiteY3355"/>
                      </a:cxn>
                      <a:cxn ang="0">
                        <a:pos x="connsiteX3356" y="connsiteY3356"/>
                      </a:cxn>
                      <a:cxn ang="0">
                        <a:pos x="connsiteX3357" y="connsiteY3357"/>
                      </a:cxn>
                      <a:cxn ang="0">
                        <a:pos x="connsiteX3358" y="connsiteY3358"/>
                      </a:cxn>
                      <a:cxn ang="0">
                        <a:pos x="connsiteX3359" y="connsiteY3359"/>
                      </a:cxn>
                      <a:cxn ang="0">
                        <a:pos x="connsiteX3360" y="connsiteY3360"/>
                      </a:cxn>
                      <a:cxn ang="0">
                        <a:pos x="connsiteX3361" y="connsiteY3361"/>
                      </a:cxn>
                      <a:cxn ang="0">
                        <a:pos x="connsiteX3362" y="connsiteY3362"/>
                      </a:cxn>
                      <a:cxn ang="0">
                        <a:pos x="connsiteX3363" y="connsiteY3363"/>
                      </a:cxn>
                      <a:cxn ang="0">
                        <a:pos x="connsiteX3364" y="connsiteY3364"/>
                      </a:cxn>
                      <a:cxn ang="0">
                        <a:pos x="connsiteX3365" y="connsiteY3365"/>
                      </a:cxn>
                      <a:cxn ang="0">
                        <a:pos x="connsiteX3366" y="connsiteY3366"/>
                      </a:cxn>
                      <a:cxn ang="0">
                        <a:pos x="connsiteX3367" y="connsiteY3367"/>
                      </a:cxn>
                      <a:cxn ang="0">
                        <a:pos x="connsiteX3368" y="connsiteY3368"/>
                      </a:cxn>
                      <a:cxn ang="0">
                        <a:pos x="connsiteX3369" y="connsiteY3369"/>
                      </a:cxn>
                      <a:cxn ang="0">
                        <a:pos x="connsiteX3370" y="connsiteY3370"/>
                      </a:cxn>
                      <a:cxn ang="0">
                        <a:pos x="connsiteX3371" y="connsiteY3371"/>
                      </a:cxn>
                      <a:cxn ang="0">
                        <a:pos x="connsiteX3372" y="connsiteY3372"/>
                      </a:cxn>
                      <a:cxn ang="0">
                        <a:pos x="connsiteX3373" y="connsiteY3373"/>
                      </a:cxn>
                      <a:cxn ang="0">
                        <a:pos x="connsiteX3374" y="connsiteY3374"/>
                      </a:cxn>
                      <a:cxn ang="0">
                        <a:pos x="connsiteX3375" y="connsiteY3375"/>
                      </a:cxn>
                      <a:cxn ang="0">
                        <a:pos x="connsiteX3376" y="connsiteY3376"/>
                      </a:cxn>
                      <a:cxn ang="0">
                        <a:pos x="connsiteX3377" y="connsiteY3377"/>
                      </a:cxn>
                      <a:cxn ang="0">
                        <a:pos x="connsiteX3378" y="connsiteY3378"/>
                      </a:cxn>
                      <a:cxn ang="0">
                        <a:pos x="connsiteX3379" y="connsiteY3379"/>
                      </a:cxn>
                      <a:cxn ang="0">
                        <a:pos x="connsiteX3380" y="connsiteY3380"/>
                      </a:cxn>
                      <a:cxn ang="0">
                        <a:pos x="connsiteX3381" y="connsiteY3381"/>
                      </a:cxn>
                      <a:cxn ang="0">
                        <a:pos x="connsiteX3382" y="connsiteY3382"/>
                      </a:cxn>
                      <a:cxn ang="0">
                        <a:pos x="connsiteX3383" y="connsiteY3383"/>
                      </a:cxn>
                      <a:cxn ang="0">
                        <a:pos x="connsiteX3384" y="connsiteY3384"/>
                      </a:cxn>
                      <a:cxn ang="0">
                        <a:pos x="connsiteX3385" y="connsiteY3385"/>
                      </a:cxn>
                      <a:cxn ang="0">
                        <a:pos x="connsiteX3386" y="connsiteY3386"/>
                      </a:cxn>
                      <a:cxn ang="0">
                        <a:pos x="connsiteX3387" y="connsiteY3387"/>
                      </a:cxn>
                      <a:cxn ang="0">
                        <a:pos x="connsiteX3388" y="connsiteY3388"/>
                      </a:cxn>
                      <a:cxn ang="0">
                        <a:pos x="connsiteX3389" y="connsiteY3389"/>
                      </a:cxn>
                      <a:cxn ang="0">
                        <a:pos x="connsiteX3390" y="connsiteY3390"/>
                      </a:cxn>
                      <a:cxn ang="0">
                        <a:pos x="connsiteX3391" y="connsiteY3391"/>
                      </a:cxn>
                      <a:cxn ang="0">
                        <a:pos x="connsiteX3392" y="connsiteY3392"/>
                      </a:cxn>
                      <a:cxn ang="0">
                        <a:pos x="connsiteX3393" y="connsiteY3393"/>
                      </a:cxn>
                      <a:cxn ang="0">
                        <a:pos x="connsiteX3394" y="connsiteY3394"/>
                      </a:cxn>
                      <a:cxn ang="0">
                        <a:pos x="connsiteX3395" y="connsiteY3395"/>
                      </a:cxn>
                      <a:cxn ang="0">
                        <a:pos x="connsiteX3396" y="connsiteY3396"/>
                      </a:cxn>
                      <a:cxn ang="0">
                        <a:pos x="connsiteX3397" y="connsiteY3397"/>
                      </a:cxn>
                      <a:cxn ang="0">
                        <a:pos x="connsiteX3398" y="connsiteY3398"/>
                      </a:cxn>
                      <a:cxn ang="0">
                        <a:pos x="connsiteX3399" y="connsiteY3399"/>
                      </a:cxn>
                      <a:cxn ang="0">
                        <a:pos x="connsiteX3400" y="connsiteY3400"/>
                      </a:cxn>
                      <a:cxn ang="0">
                        <a:pos x="connsiteX3401" y="connsiteY3401"/>
                      </a:cxn>
                      <a:cxn ang="0">
                        <a:pos x="connsiteX3402" y="connsiteY3402"/>
                      </a:cxn>
                      <a:cxn ang="0">
                        <a:pos x="connsiteX3403" y="connsiteY3403"/>
                      </a:cxn>
                      <a:cxn ang="0">
                        <a:pos x="connsiteX3404" y="connsiteY3404"/>
                      </a:cxn>
                      <a:cxn ang="0">
                        <a:pos x="connsiteX3405" y="connsiteY3405"/>
                      </a:cxn>
                      <a:cxn ang="0">
                        <a:pos x="connsiteX3406" y="connsiteY3406"/>
                      </a:cxn>
                      <a:cxn ang="0">
                        <a:pos x="connsiteX3407" y="connsiteY3407"/>
                      </a:cxn>
                      <a:cxn ang="0">
                        <a:pos x="connsiteX3408" y="connsiteY3408"/>
                      </a:cxn>
                      <a:cxn ang="0">
                        <a:pos x="connsiteX3409" y="connsiteY3409"/>
                      </a:cxn>
                      <a:cxn ang="0">
                        <a:pos x="connsiteX3410" y="connsiteY3410"/>
                      </a:cxn>
                      <a:cxn ang="0">
                        <a:pos x="connsiteX3411" y="connsiteY3411"/>
                      </a:cxn>
                      <a:cxn ang="0">
                        <a:pos x="connsiteX3412" y="connsiteY3412"/>
                      </a:cxn>
                      <a:cxn ang="0">
                        <a:pos x="connsiteX3413" y="connsiteY3413"/>
                      </a:cxn>
                      <a:cxn ang="0">
                        <a:pos x="connsiteX3414" y="connsiteY3414"/>
                      </a:cxn>
                      <a:cxn ang="0">
                        <a:pos x="connsiteX3415" y="connsiteY3415"/>
                      </a:cxn>
                      <a:cxn ang="0">
                        <a:pos x="connsiteX3416" y="connsiteY3416"/>
                      </a:cxn>
                      <a:cxn ang="0">
                        <a:pos x="connsiteX3417" y="connsiteY3417"/>
                      </a:cxn>
                      <a:cxn ang="0">
                        <a:pos x="connsiteX3418" y="connsiteY3418"/>
                      </a:cxn>
                      <a:cxn ang="0">
                        <a:pos x="connsiteX3419" y="connsiteY3419"/>
                      </a:cxn>
                      <a:cxn ang="0">
                        <a:pos x="connsiteX3420" y="connsiteY3420"/>
                      </a:cxn>
                      <a:cxn ang="0">
                        <a:pos x="connsiteX3421" y="connsiteY3421"/>
                      </a:cxn>
                      <a:cxn ang="0">
                        <a:pos x="connsiteX3422" y="connsiteY3422"/>
                      </a:cxn>
                      <a:cxn ang="0">
                        <a:pos x="connsiteX3423" y="connsiteY3423"/>
                      </a:cxn>
                      <a:cxn ang="0">
                        <a:pos x="connsiteX3424" y="connsiteY3424"/>
                      </a:cxn>
                      <a:cxn ang="0">
                        <a:pos x="connsiteX3425" y="connsiteY3425"/>
                      </a:cxn>
                      <a:cxn ang="0">
                        <a:pos x="connsiteX3426" y="connsiteY3426"/>
                      </a:cxn>
                      <a:cxn ang="0">
                        <a:pos x="connsiteX3427" y="connsiteY3427"/>
                      </a:cxn>
                      <a:cxn ang="0">
                        <a:pos x="connsiteX3428" y="connsiteY3428"/>
                      </a:cxn>
                      <a:cxn ang="0">
                        <a:pos x="connsiteX3429" y="connsiteY3429"/>
                      </a:cxn>
                      <a:cxn ang="0">
                        <a:pos x="connsiteX3430" y="connsiteY3430"/>
                      </a:cxn>
                      <a:cxn ang="0">
                        <a:pos x="connsiteX3431" y="connsiteY3431"/>
                      </a:cxn>
                      <a:cxn ang="0">
                        <a:pos x="connsiteX3432" y="connsiteY3432"/>
                      </a:cxn>
                      <a:cxn ang="0">
                        <a:pos x="connsiteX3433" y="connsiteY3433"/>
                      </a:cxn>
                      <a:cxn ang="0">
                        <a:pos x="connsiteX3434" y="connsiteY3434"/>
                      </a:cxn>
                      <a:cxn ang="0">
                        <a:pos x="connsiteX3435" y="connsiteY3435"/>
                      </a:cxn>
                      <a:cxn ang="0">
                        <a:pos x="connsiteX3436" y="connsiteY3436"/>
                      </a:cxn>
                      <a:cxn ang="0">
                        <a:pos x="connsiteX3437" y="connsiteY3437"/>
                      </a:cxn>
                      <a:cxn ang="0">
                        <a:pos x="connsiteX3438" y="connsiteY3438"/>
                      </a:cxn>
                      <a:cxn ang="0">
                        <a:pos x="connsiteX3439" y="connsiteY3439"/>
                      </a:cxn>
                      <a:cxn ang="0">
                        <a:pos x="connsiteX3440" y="connsiteY3440"/>
                      </a:cxn>
                      <a:cxn ang="0">
                        <a:pos x="connsiteX3441" y="connsiteY3441"/>
                      </a:cxn>
                      <a:cxn ang="0">
                        <a:pos x="connsiteX3442" y="connsiteY3442"/>
                      </a:cxn>
                      <a:cxn ang="0">
                        <a:pos x="connsiteX3443" y="connsiteY3443"/>
                      </a:cxn>
                      <a:cxn ang="0">
                        <a:pos x="connsiteX3444" y="connsiteY3444"/>
                      </a:cxn>
                      <a:cxn ang="0">
                        <a:pos x="connsiteX3445" y="connsiteY3445"/>
                      </a:cxn>
                      <a:cxn ang="0">
                        <a:pos x="connsiteX3446" y="connsiteY3446"/>
                      </a:cxn>
                      <a:cxn ang="0">
                        <a:pos x="connsiteX3447" y="connsiteY3447"/>
                      </a:cxn>
                      <a:cxn ang="0">
                        <a:pos x="connsiteX3448" y="connsiteY3448"/>
                      </a:cxn>
                      <a:cxn ang="0">
                        <a:pos x="connsiteX3449" y="connsiteY3449"/>
                      </a:cxn>
                      <a:cxn ang="0">
                        <a:pos x="connsiteX3450" y="connsiteY3450"/>
                      </a:cxn>
                      <a:cxn ang="0">
                        <a:pos x="connsiteX3451" y="connsiteY3451"/>
                      </a:cxn>
                      <a:cxn ang="0">
                        <a:pos x="connsiteX3452" y="connsiteY3452"/>
                      </a:cxn>
                      <a:cxn ang="0">
                        <a:pos x="connsiteX3453" y="connsiteY3453"/>
                      </a:cxn>
                      <a:cxn ang="0">
                        <a:pos x="connsiteX3454" y="connsiteY3454"/>
                      </a:cxn>
                      <a:cxn ang="0">
                        <a:pos x="connsiteX3455" y="connsiteY3455"/>
                      </a:cxn>
                      <a:cxn ang="0">
                        <a:pos x="connsiteX3456" y="connsiteY3456"/>
                      </a:cxn>
                      <a:cxn ang="0">
                        <a:pos x="connsiteX3457" y="connsiteY3457"/>
                      </a:cxn>
                      <a:cxn ang="0">
                        <a:pos x="connsiteX3458" y="connsiteY3458"/>
                      </a:cxn>
                      <a:cxn ang="0">
                        <a:pos x="connsiteX3459" y="connsiteY3459"/>
                      </a:cxn>
                      <a:cxn ang="0">
                        <a:pos x="connsiteX3460" y="connsiteY3460"/>
                      </a:cxn>
                      <a:cxn ang="0">
                        <a:pos x="connsiteX3461" y="connsiteY3461"/>
                      </a:cxn>
                      <a:cxn ang="0">
                        <a:pos x="connsiteX3462" y="connsiteY3462"/>
                      </a:cxn>
                      <a:cxn ang="0">
                        <a:pos x="connsiteX3463" y="connsiteY3463"/>
                      </a:cxn>
                      <a:cxn ang="0">
                        <a:pos x="connsiteX3464" y="connsiteY3464"/>
                      </a:cxn>
                      <a:cxn ang="0">
                        <a:pos x="connsiteX3465" y="connsiteY3465"/>
                      </a:cxn>
                      <a:cxn ang="0">
                        <a:pos x="connsiteX3466" y="connsiteY3466"/>
                      </a:cxn>
                      <a:cxn ang="0">
                        <a:pos x="connsiteX3467" y="connsiteY3467"/>
                      </a:cxn>
                      <a:cxn ang="0">
                        <a:pos x="connsiteX3468" y="connsiteY3468"/>
                      </a:cxn>
                      <a:cxn ang="0">
                        <a:pos x="connsiteX3469" y="connsiteY3469"/>
                      </a:cxn>
                      <a:cxn ang="0">
                        <a:pos x="connsiteX3470" y="connsiteY3470"/>
                      </a:cxn>
                      <a:cxn ang="0">
                        <a:pos x="connsiteX3471" y="connsiteY3471"/>
                      </a:cxn>
                      <a:cxn ang="0">
                        <a:pos x="connsiteX3472" y="connsiteY3472"/>
                      </a:cxn>
                      <a:cxn ang="0">
                        <a:pos x="connsiteX3473" y="connsiteY3473"/>
                      </a:cxn>
                      <a:cxn ang="0">
                        <a:pos x="connsiteX3474" y="connsiteY3474"/>
                      </a:cxn>
                      <a:cxn ang="0">
                        <a:pos x="connsiteX3475" y="connsiteY3475"/>
                      </a:cxn>
                      <a:cxn ang="0">
                        <a:pos x="connsiteX3476" y="connsiteY3476"/>
                      </a:cxn>
                      <a:cxn ang="0">
                        <a:pos x="connsiteX3477" y="connsiteY3477"/>
                      </a:cxn>
                      <a:cxn ang="0">
                        <a:pos x="connsiteX3478" y="connsiteY3478"/>
                      </a:cxn>
                      <a:cxn ang="0">
                        <a:pos x="connsiteX3479" y="connsiteY3479"/>
                      </a:cxn>
                      <a:cxn ang="0">
                        <a:pos x="connsiteX3480" y="connsiteY3480"/>
                      </a:cxn>
                      <a:cxn ang="0">
                        <a:pos x="connsiteX3481" y="connsiteY3481"/>
                      </a:cxn>
                      <a:cxn ang="0">
                        <a:pos x="connsiteX3482" y="connsiteY3482"/>
                      </a:cxn>
                      <a:cxn ang="0">
                        <a:pos x="connsiteX3483" y="connsiteY3483"/>
                      </a:cxn>
                      <a:cxn ang="0">
                        <a:pos x="connsiteX3484" y="connsiteY3484"/>
                      </a:cxn>
                      <a:cxn ang="0">
                        <a:pos x="connsiteX3485" y="connsiteY3485"/>
                      </a:cxn>
                      <a:cxn ang="0">
                        <a:pos x="connsiteX3486" y="connsiteY3486"/>
                      </a:cxn>
                      <a:cxn ang="0">
                        <a:pos x="connsiteX3487" y="connsiteY3487"/>
                      </a:cxn>
                      <a:cxn ang="0">
                        <a:pos x="connsiteX3488" y="connsiteY3488"/>
                      </a:cxn>
                      <a:cxn ang="0">
                        <a:pos x="connsiteX3489" y="connsiteY3489"/>
                      </a:cxn>
                      <a:cxn ang="0">
                        <a:pos x="connsiteX3490" y="connsiteY3490"/>
                      </a:cxn>
                      <a:cxn ang="0">
                        <a:pos x="connsiteX3491" y="connsiteY3491"/>
                      </a:cxn>
                      <a:cxn ang="0">
                        <a:pos x="connsiteX3492" y="connsiteY3492"/>
                      </a:cxn>
                      <a:cxn ang="0">
                        <a:pos x="connsiteX3493" y="connsiteY3493"/>
                      </a:cxn>
                      <a:cxn ang="0">
                        <a:pos x="connsiteX3494" y="connsiteY3494"/>
                      </a:cxn>
                      <a:cxn ang="0">
                        <a:pos x="connsiteX3495" y="connsiteY3495"/>
                      </a:cxn>
                      <a:cxn ang="0">
                        <a:pos x="connsiteX3496" y="connsiteY3496"/>
                      </a:cxn>
                      <a:cxn ang="0">
                        <a:pos x="connsiteX3497" y="connsiteY3497"/>
                      </a:cxn>
                      <a:cxn ang="0">
                        <a:pos x="connsiteX3498" y="connsiteY3498"/>
                      </a:cxn>
                      <a:cxn ang="0">
                        <a:pos x="connsiteX3499" y="connsiteY3499"/>
                      </a:cxn>
                      <a:cxn ang="0">
                        <a:pos x="connsiteX3500" y="connsiteY3500"/>
                      </a:cxn>
                      <a:cxn ang="0">
                        <a:pos x="connsiteX3501" y="connsiteY3501"/>
                      </a:cxn>
                      <a:cxn ang="0">
                        <a:pos x="connsiteX3502" y="connsiteY3502"/>
                      </a:cxn>
                      <a:cxn ang="0">
                        <a:pos x="connsiteX3503" y="connsiteY3503"/>
                      </a:cxn>
                      <a:cxn ang="0">
                        <a:pos x="connsiteX3504" y="connsiteY3504"/>
                      </a:cxn>
                      <a:cxn ang="0">
                        <a:pos x="connsiteX3505" y="connsiteY3505"/>
                      </a:cxn>
                      <a:cxn ang="0">
                        <a:pos x="connsiteX3506" y="connsiteY3506"/>
                      </a:cxn>
                      <a:cxn ang="0">
                        <a:pos x="connsiteX3507" y="connsiteY3507"/>
                      </a:cxn>
                      <a:cxn ang="0">
                        <a:pos x="connsiteX3508" y="connsiteY3508"/>
                      </a:cxn>
                      <a:cxn ang="0">
                        <a:pos x="connsiteX3509" y="connsiteY3509"/>
                      </a:cxn>
                      <a:cxn ang="0">
                        <a:pos x="connsiteX3510" y="connsiteY3510"/>
                      </a:cxn>
                      <a:cxn ang="0">
                        <a:pos x="connsiteX3511" y="connsiteY3511"/>
                      </a:cxn>
                      <a:cxn ang="0">
                        <a:pos x="connsiteX3512" y="connsiteY3512"/>
                      </a:cxn>
                      <a:cxn ang="0">
                        <a:pos x="connsiteX3513" y="connsiteY3513"/>
                      </a:cxn>
                      <a:cxn ang="0">
                        <a:pos x="connsiteX3514" y="connsiteY3514"/>
                      </a:cxn>
                      <a:cxn ang="0">
                        <a:pos x="connsiteX3515" y="connsiteY3515"/>
                      </a:cxn>
                      <a:cxn ang="0">
                        <a:pos x="connsiteX3516" y="connsiteY3516"/>
                      </a:cxn>
                      <a:cxn ang="0">
                        <a:pos x="connsiteX3517" y="connsiteY3517"/>
                      </a:cxn>
                      <a:cxn ang="0">
                        <a:pos x="connsiteX3518" y="connsiteY3518"/>
                      </a:cxn>
                      <a:cxn ang="0">
                        <a:pos x="connsiteX3519" y="connsiteY3519"/>
                      </a:cxn>
                      <a:cxn ang="0">
                        <a:pos x="connsiteX3520" y="connsiteY3520"/>
                      </a:cxn>
                      <a:cxn ang="0">
                        <a:pos x="connsiteX3521" y="connsiteY3521"/>
                      </a:cxn>
                      <a:cxn ang="0">
                        <a:pos x="connsiteX3522" y="connsiteY3522"/>
                      </a:cxn>
                      <a:cxn ang="0">
                        <a:pos x="connsiteX3523" y="connsiteY3523"/>
                      </a:cxn>
                      <a:cxn ang="0">
                        <a:pos x="connsiteX3524" y="connsiteY3524"/>
                      </a:cxn>
                      <a:cxn ang="0">
                        <a:pos x="connsiteX3525" y="connsiteY3525"/>
                      </a:cxn>
                      <a:cxn ang="0">
                        <a:pos x="connsiteX3526" y="connsiteY3526"/>
                      </a:cxn>
                      <a:cxn ang="0">
                        <a:pos x="connsiteX3527" y="connsiteY3527"/>
                      </a:cxn>
                      <a:cxn ang="0">
                        <a:pos x="connsiteX3528" y="connsiteY3528"/>
                      </a:cxn>
                      <a:cxn ang="0">
                        <a:pos x="connsiteX3529" y="connsiteY3529"/>
                      </a:cxn>
                      <a:cxn ang="0">
                        <a:pos x="connsiteX3530" y="connsiteY3530"/>
                      </a:cxn>
                      <a:cxn ang="0">
                        <a:pos x="connsiteX3531" y="connsiteY3531"/>
                      </a:cxn>
                      <a:cxn ang="0">
                        <a:pos x="connsiteX3532" y="connsiteY3532"/>
                      </a:cxn>
                      <a:cxn ang="0">
                        <a:pos x="connsiteX3533" y="connsiteY3533"/>
                      </a:cxn>
                      <a:cxn ang="0">
                        <a:pos x="connsiteX3534" y="connsiteY3534"/>
                      </a:cxn>
                      <a:cxn ang="0">
                        <a:pos x="connsiteX3535" y="connsiteY3535"/>
                      </a:cxn>
                      <a:cxn ang="0">
                        <a:pos x="connsiteX3536" y="connsiteY3536"/>
                      </a:cxn>
                      <a:cxn ang="0">
                        <a:pos x="connsiteX3537" y="connsiteY3537"/>
                      </a:cxn>
                      <a:cxn ang="0">
                        <a:pos x="connsiteX3538" y="connsiteY3538"/>
                      </a:cxn>
                      <a:cxn ang="0">
                        <a:pos x="connsiteX3539" y="connsiteY3539"/>
                      </a:cxn>
                      <a:cxn ang="0">
                        <a:pos x="connsiteX3540" y="connsiteY3540"/>
                      </a:cxn>
                      <a:cxn ang="0">
                        <a:pos x="connsiteX3541" y="connsiteY3541"/>
                      </a:cxn>
                      <a:cxn ang="0">
                        <a:pos x="connsiteX3542" y="connsiteY3542"/>
                      </a:cxn>
                      <a:cxn ang="0">
                        <a:pos x="connsiteX3543" y="connsiteY3543"/>
                      </a:cxn>
                      <a:cxn ang="0">
                        <a:pos x="connsiteX3544" y="connsiteY3544"/>
                      </a:cxn>
                      <a:cxn ang="0">
                        <a:pos x="connsiteX3545" y="connsiteY3545"/>
                      </a:cxn>
                      <a:cxn ang="0">
                        <a:pos x="connsiteX3546" y="connsiteY3546"/>
                      </a:cxn>
                      <a:cxn ang="0">
                        <a:pos x="connsiteX3547" y="connsiteY3547"/>
                      </a:cxn>
                      <a:cxn ang="0">
                        <a:pos x="connsiteX3548" y="connsiteY3548"/>
                      </a:cxn>
                      <a:cxn ang="0">
                        <a:pos x="connsiteX3549" y="connsiteY3549"/>
                      </a:cxn>
                      <a:cxn ang="0">
                        <a:pos x="connsiteX3550" y="connsiteY3550"/>
                      </a:cxn>
                      <a:cxn ang="0">
                        <a:pos x="connsiteX3551" y="connsiteY3551"/>
                      </a:cxn>
                      <a:cxn ang="0">
                        <a:pos x="connsiteX3552" y="connsiteY3552"/>
                      </a:cxn>
                      <a:cxn ang="0">
                        <a:pos x="connsiteX3553" y="connsiteY3553"/>
                      </a:cxn>
                      <a:cxn ang="0">
                        <a:pos x="connsiteX3554" y="connsiteY3554"/>
                      </a:cxn>
                      <a:cxn ang="0">
                        <a:pos x="connsiteX3555" y="connsiteY3555"/>
                      </a:cxn>
                      <a:cxn ang="0">
                        <a:pos x="connsiteX3556" y="connsiteY3556"/>
                      </a:cxn>
                      <a:cxn ang="0">
                        <a:pos x="connsiteX3557" y="connsiteY3557"/>
                      </a:cxn>
                      <a:cxn ang="0">
                        <a:pos x="connsiteX3558" y="connsiteY3558"/>
                      </a:cxn>
                      <a:cxn ang="0">
                        <a:pos x="connsiteX3559" y="connsiteY3559"/>
                      </a:cxn>
                      <a:cxn ang="0">
                        <a:pos x="connsiteX3560" y="connsiteY3560"/>
                      </a:cxn>
                      <a:cxn ang="0">
                        <a:pos x="connsiteX3561" y="connsiteY3561"/>
                      </a:cxn>
                      <a:cxn ang="0">
                        <a:pos x="connsiteX3562" y="connsiteY3562"/>
                      </a:cxn>
                      <a:cxn ang="0">
                        <a:pos x="connsiteX3563" y="connsiteY3563"/>
                      </a:cxn>
                      <a:cxn ang="0">
                        <a:pos x="connsiteX3564" y="connsiteY3564"/>
                      </a:cxn>
                      <a:cxn ang="0">
                        <a:pos x="connsiteX3565" y="connsiteY3565"/>
                      </a:cxn>
                      <a:cxn ang="0">
                        <a:pos x="connsiteX3566" y="connsiteY3566"/>
                      </a:cxn>
                      <a:cxn ang="0">
                        <a:pos x="connsiteX3567" y="connsiteY3567"/>
                      </a:cxn>
                      <a:cxn ang="0">
                        <a:pos x="connsiteX3568" y="connsiteY3568"/>
                      </a:cxn>
                      <a:cxn ang="0">
                        <a:pos x="connsiteX3569" y="connsiteY3569"/>
                      </a:cxn>
                      <a:cxn ang="0">
                        <a:pos x="connsiteX3570" y="connsiteY3570"/>
                      </a:cxn>
                      <a:cxn ang="0">
                        <a:pos x="connsiteX3571" y="connsiteY3571"/>
                      </a:cxn>
                      <a:cxn ang="0">
                        <a:pos x="connsiteX3572" y="connsiteY3572"/>
                      </a:cxn>
                      <a:cxn ang="0">
                        <a:pos x="connsiteX3573" y="connsiteY3573"/>
                      </a:cxn>
                      <a:cxn ang="0">
                        <a:pos x="connsiteX3574" y="connsiteY3574"/>
                      </a:cxn>
                      <a:cxn ang="0">
                        <a:pos x="connsiteX3575" y="connsiteY3575"/>
                      </a:cxn>
                      <a:cxn ang="0">
                        <a:pos x="connsiteX3576" y="connsiteY3576"/>
                      </a:cxn>
                      <a:cxn ang="0">
                        <a:pos x="connsiteX3577" y="connsiteY3577"/>
                      </a:cxn>
                      <a:cxn ang="0">
                        <a:pos x="connsiteX3578" y="connsiteY3578"/>
                      </a:cxn>
                      <a:cxn ang="0">
                        <a:pos x="connsiteX3579" y="connsiteY3579"/>
                      </a:cxn>
                      <a:cxn ang="0">
                        <a:pos x="connsiteX3580" y="connsiteY3580"/>
                      </a:cxn>
                      <a:cxn ang="0">
                        <a:pos x="connsiteX3581" y="connsiteY3581"/>
                      </a:cxn>
                      <a:cxn ang="0">
                        <a:pos x="connsiteX3582" y="connsiteY3582"/>
                      </a:cxn>
                      <a:cxn ang="0">
                        <a:pos x="connsiteX3583" y="connsiteY3583"/>
                      </a:cxn>
                      <a:cxn ang="0">
                        <a:pos x="connsiteX3584" y="connsiteY3584"/>
                      </a:cxn>
                      <a:cxn ang="0">
                        <a:pos x="connsiteX3585" y="connsiteY3585"/>
                      </a:cxn>
                      <a:cxn ang="0">
                        <a:pos x="connsiteX3586" y="connsiteY3586"/>
                      </a:cxn>
                      <a:cxn ang="0">
                        <a:pos x="connsiteX3587" y="connsiteY3587"/>
                      </a:cxn>
                      <a:cxn ang="0">
                        <a:pos x="connsiteX3588" y="connsiteY3588"/>
                      </a:cxn>
                      <a:cxn ang="0">
                        <a:pos x="connsiteX3589" y="connsiteY3589"/>
                      </a:cxn>
                      <a:cxn ang="0">
                        <a:pos x="connsiteX3590" y="connsiteY3590"/>
                      </a:cxn>
                      <a:cxn ang="0">
                        <a:pos x="connsiteX3591" y="connsiteY3591"/>
                      </a:cxn>
                      <a:cxn ang="0">
                        <a:pos x="connsiteX3592" y="connsiteY3592"/>
                      </a:cxn>
                      <a:cxn ang="0">
                        <a:pos x="connsiteX3593" y="connsiteY3593"/>
                      </a:cxn>
                      <a:cxn ang="0">
                        <a:pos x="connsiteX3594" y="connsiteY3594"/>
                      </a:cxn>
                      <a:cxn ang="0">
                        <a:pos x="connsiteX3595" y="connsiteY3595"/>
                      </a:cxn>
                      <a:cxn ang="0">
                        <a:pos x="connsiteX3596" y="connsiteY3596"/>
                      </a:cxn>
                      <a:cxn ang="0">
                        <a:pos x="connsiteX3597" y="connsiteY3597"/>
                      </a:cxn>
                      <a:cxn ang="0">
                        <a:pos x="connsiteX3598" y="connsiteY3598"/>
                      </a:cxn>
                      <a:cxn ang="0">
                        <a:pos x="connsiteX3599" y="connsiteY3599"/>
                      </a:cxn>
                      <a:cxn ang="0">
                        <a:pos x="connsiteX3600" y="connsiteY3600"/>
                      </a:cxn>
                      <a:cxn ang="0">
                        <a:pos x="connsiteX3601" y="connsiteY3601"/>
                      </a:cxn>
                      <a:cxn ang="0">
                        <a:pos x="connsiteX3602" y="connsiteY3602"/>
                      </a:cxn>
                      <a:cxn ang="0">
                        <a:pos x="connsiteX3603" y="connsiteY3603"/>
                      </a:cxn>
                      <a:cxn ang="0">
                        <a:pos x="connsiteX3604" y="connsiteY3604"/>
                      </a:cxn>
                      <a:cxn ang="0">
                        <a:pos x="connsiteX3605" y="connsiteY3605"/>
                      </a:cxn>
                      <a:cxn ang="0">
                        <a:pos x="connsiteX3606" y="connsiteY3606"/>
                      </a:cxn>
                      <a:cxn ang="0">
                        <a:pos x="connsiteX3607" y="connsiteY3607"/>
                      </a:cxn>
                      <a:cxn ang="0">
                        <a:pos x="connsiteX3608" y="connsiteY3608"/>
                      </a:cxn>
                      <a:cxn ang="0">
                        <a:pos x="connsiteX3609" y="connsiteY3609"/>
                      </a:cxn>
                      <a:cxn ang="0">
                        <a:pos x="connsiteX3610" y="connsiteY3610"/>
                      </a:cxn>
                      <a:cxn ang="0">
                        <a:pos x="connsiteX3611" y="connsiteY3611"/>
                      </a:cxn>
                      <a:cxn ang="0">
                        <a:pos x="connsiteX3612" y="connsiteY3612"/>
                      </a:cxn>
                      <a:cxn ang="0">
                        <a:pos x="connsiteX3613" y="connsiteY3613"/>
                      </a:cxn>
                      <a:cxn ang="0">
                        <a:pos x="connsiteX3614" y="connsiteY3614"/>
                      </a:cxn>
                      <a:cxn ang="0">
                        <a:pos x="connsiteX3615" y="connsiteY3615"/>
                      </a:cxn>
                      <a:cxn ang="0">
                        <a:pos x="connsiteX3616" y="connsiteY3616"/>
                      </a:cxn>
                      <a:cxn ang="0">
                        <a:pos x="connsiteX3617" y="connsiteY3617"/>
                      </a:cxn>
                      <a:cxn ang="0">
                        <a:pos x="connsiteX3618" y="connsiteY3618"/>
                      </a:cxn>
                      <a:cxn ang="0">
                        <a:pos x="connsiteX3619" y="connsiteY3619"/>
                      </a:cxn>
                      <a:cxn ang="0">
                        <a:pos x="connsiteX3620" y="connsiteY3620"/>
                      </a:cxn>
                      <a:cxn ang="0">
                        <a:pos x="connsiteX3621" y="connsiteY3621"/>
                      </a:cxn>
                      <a:cxn ang="0">
                        <a:pos x="connsiteX3622" y="connsiteY3622"/>
                      </a:cxn>
                      <a:cxn ang="0">
                        <a:pos x="connsiteX3623" y="connsiteY3623"/>
                      </a:cxn>
                      <a:cxn ang="0">
                        <a:pos x="connsiteX3624" y="connsiteY3624"/>
                      </a:cxn>
                      <a:cxn ang="0">
                        <a:pos x="connsiteX3625" y="connsiteY3625"/>
                      </a:cxn>
                      <a:cxn ang="0">
                        <a:pos x="connsiteX3626" y="connsiteY3626"/>
                      </a:cxn>
                      <a:cxn ang="0">
                        <a:pos x="connsiteX3627" y="connsiteY3627"/>
                      </a:cxn>
                      <a:cxn ang="0">
                        <a:pos x="connsiteX3628" y="connsiteY3628"/>
                      </a:cxn>
                      <a:cxn ang="0">
                        <a:pos x="connsiteX3629" y="connsiteY3629"/>
                      </a:cxn>
                      <a:cxn ang="0">
                        <a:pos x="connsiteX3630" y="connsiteY3630"/>
                      </a:cxn>
                      <a:cxn ang="0">
                        <a:pos x="connsiteX3631" y="connsiteY3631"/>
                      </a:cxn>
                      <a:cxn ang="0">
                        <a:pos x="connsiteX3632" y="connsiteY3632"/>
                      </a:cxn>
                      <a:cxn ang="0">
                        <a:pos x="connsiteX3633" y="connsiteY3633"/>
                      </a:cxn>
                      <a:cxn ang="0">
                        <a:pos x="connsiteX3634" y="connsiteY3634"/>
                      </a:cxn>
                      <a:cxn ang="0">
                        <a:pos x="connsiteX3635" y="connsiteY3635"/>
                      </a:cxn>
                      <a:cxn ang="0">
                        <a:pos x="connsiteX3636" y="connsiteY3636"/>
                      </a:cxn>
                      <a:cxn ang="0">
                        <a:pos x="connsiteX3637" y="connsiteY3637"/>
                      </a:cxn>
                      <a:cxn ang="0">
                        <a:pos x="connsiteX3638" y="connsiteY3638"/>
                      </a:cxn>
                      <a:cxn ang="0">
                        <a:pos x="connsiteX3639" y="connsiteY3639"/>
                      </a:cxn>
                      <a:cxn ang="0">
                        <a:pos x="connsiteX3640" y="connsiteY3640"/>
                      </a:cxn>
                      <a:cxn ang="0">
                        <a:pos x="connsiteX3641" y="connsiteY3641"/>
                      </a:cxn>
                      <a:cxn ang="0">
                        <a:pos x="connsiteX3642" y="connsiteY3642"/>
                      </a:cxn>
                      <a:cxn ang="0">
                        <a:pos x="connsiteX3643" y="connsiteY3643"/>
                      </a:cxn>
                      <a:cxn ang="0">
                        <a:pos x="connsiteX3644" y="connsiteY3644"/>
                      </a:cxn>
                      <a:cxn ang="0">
                        <a:pos x="connsiteX3645" y="connsiteY3645"/>
                      </a:cxn>
                      <a:cxn ang="0">
                        <a:pos x="connsiteX3646" y="connsiteY3646"/>
                      </a:cxn>
                      <a:cxn ang="0">
                        <a:pos x="connsiteX3647" y="connsiteY3647"/>
                      </a:cxn>
                      <a:cxn ang="0">
                        <a:pos x="connsiteX3648" y="connsiteY3648"/>
                      </a:cxn>
                      <a:cxn ang="0">
                        <a:pos x="connsiteX3649" y="connsiteY3649"/>
                      </a:cxn>
                      <a:cxn ang="0">
                        <a:pos x="connsiteX3650" y="connsiteY3650"/>
                      </a:cxn>
                      <a:cxn ang="0">
                        <a:pos x="connsiteX3651" y="connsiteY3651"/>
                      </a:cxn>
                      <a:cxn ang="0">
                        <a:pos x="connsiteX3652" y="connsiteY3652"/>
                      </a:cxn>
                      <a:cxn ang="0">
                        <a:pos x="connsiteX3653" y="connsiteY3653"/>
                      </a:cxn>
                      <a:cxn ang="0">
                        <a:pos x="connsiteX3654" y="connsiteY3654"/>
                      </a:cxn>
                      <a:cxn ang="0">
                        <a:pos x="connsiteX3655" y="connsiteY3655"/>
                      </a:cxn>
                      <a:cxn ang="0">
                        <a:pos x="connsiteX3656" y="connsiteY3656"/>
                      </a:cxn>
                      <a:cxn ang="0">
                        <a:pos x="connsiteX3657" y="connsiteY3657"/>
                      </a:cxn>
                      <a:cxn ang="0">
                        <a:pos x="connsiteX3658" y="connsiteY3658"/>
                      </a:cxn>
                      <a:cxn ang="0">
                        <a:pos x="connsiteX3659" y="connsiteY3659"/>
                      </a:cxn>
                      <a:cxn ang="0">
                        <a:pos x="connsiteX3660" y="connsiteY3660"/>
                      </a:cxn>
                      <a:cxn ang="0">
                        <a:pos x="connsiteX3661" y="connsiteY3661"/>
                      </a:cxn>
                      <a:cxn ang="0">
                        <a:pos x="connsiteX3662" y="connsiteY3662"/>
                      </a:cxn>
                      <a:cxn ang="0">
                        <a:pos x="connsiteX3663" y="connsiteY3663"/>
                      </a:cxn>
                      <a:cxn ang="0">
                        <a:pos x="connsiteX3664" y="connsiteY3664"/>
                      </a:cxn>
                      <a:cxn ang="0">
                        <a:pos x="connsiteX3665" y="connsiteY3665"/>
                      </a:cxn>
                      <a:cxn ang="0">
                        <a:pos x="connsiteX3666" y="connsiteY3666"/>
                      </a:cxn>
                      <a:cxn ang="0">
                        <a:pos x="connsiteX3667" y="connsiteY3667"/>
                      </a:cxn>
                      <a:cxn ang="0">
                        <a:pos x="connsiteX3668" y="connsiteY3668"/>
                      </a:cxn>
                      <a:cxn ang="0">
                        <a:pos x="connsiteX3669" y="connsiteY3669"/>
                      </a:cxn>
                      <a:cxn ang="0">
                        <a:pos x="connsiteX3670" y="connsiteY3670"/>
                      </a:cxn>
                      <a:cxn ang="0">
                        <a:pos x="connsiteX3671" y="connsiteY3671"/>
                      </a:cxn>
                      <a:cxn ang="0">
                        <a:pos x="connsiteX3672" y="connsiteY3672"/>
                      </a:cxn>
                      <a:cxn ang="0">
                        <a:pos x="connsiteX3673" y="connsiteY3673"/>
                      </a:cxn>
                      <a:cxn ang="0">
                        <a:pos x="connsiteX3674" y="connsiteY3674"/>
                      </a:cxn>
                      <a:cxn ang="0">
                        <a:pos x="connsiteX3675" y="connsiteY3675"/>
                      </a:cxn>
                      <a:cxn ang="0">
                        <a:pos x="connsiteX3676" y="connsiteY3676"/>
                      </a:cxn>
                      <a:cxn ang="0">
                        <a:pos x="connsiteX3677" y="connsiteY3677"/>
                      </a:cxn>
                      <a:cxn ang="0">
                        <a:pos x="connsiteX3678" y="connsiteY3678"/>
                      </a:cxn>
                      <a:cxn ang="0">
                        <a:pos x="connsiteX3679" y="connsiteY3679"/>
                      </a:cxn>
                      <a:cxn ang="0">
                        <a:pos x="connsiteX3680" y="connsiteY3680"/>
                      </a:cxn>
                      <a:cxn ang="0">
                        <a:pos x="connsiteX3681" y="connsiteY3681"/>
                      </a:cxn>
                      <a:cxn ang="0">
                        <a:pos x="connsiteX3682" y="connsiteY3682"/>
                      </a:cxn>
                      <a:cxn ang="0">
                        <a:pos x="connsiteX3683" y="connsiteY3683"/>
                      </a:cxn>
                      <a:cxn ang="0">
                        <a:pos x="connsiteX3684" y="connsiteY3684"/>
                      </a:cxn>
                      <a:cxn ang="0">
                        <a:pos x="connsiteX3685" y="connsiteY3685"/>
                      </a:cxn>
                      <a:cxn ang="0">
                        <a:pos x="connsiteX3686" y="connsiteY3686"/>
                      </a:cxn>
                      <a:cxn ang="0">
                        <a:pos x="connsiteX3687" y="connsiteY3687"/>
                      </a:cxn>
                      <a:cxn ang="0">
                        <a:pos x="connsiteX3688" y="connsiteY3688"/>
                      </a:cxn>
                      <a:cxn ang="0">
                        <a:pos x="connsiteX3689" y="connsiteY3689"/>
                      </a:cxn>
                      <a:cxn ang="0">
                        <a:pos x="connsiteX3690" y="connsiteY3690"/>
                      </a:cxn>
                      <a:cxn ang="0">
                        <a:pos x="connsiteX3691" y="connsiteY3691"/>
                      </a:cxn>
                      <a:cxn ang="0">
                        <a:pos x="connsiteX3692" y="connsiteY3692"/>
                      </a:cxn>
                      <a:cxn ang="0">
                        <a:pos x="connsiteX3693" y="connsiteY3693"/>
                      </a:cxn>
                      <a:cxn ang="0">
                        <a:pos x="connsiteX3694" y="connsiteY3694"/>
                      </a:cxn>
                      <a:cxn ang="0">
                        <a:pos x="connsiteX3695" y="connsiteY3695"/>
                      </a:cxn>
                      <a:cxn ang="0">
                        <a:pos x="connsiteX3696" y="connsiteY3696"/>
                      </a:cxn>
                      <a:cxn ang="0">
                        <a:pos x="connsiteX3697" y="connsiteY3697"/>
                      </a:cxn>
                      <a:cxn ang="0">
                        <a:pos x="connsiteX3698" y="connsiteY3698"/>
                      </a:cxn>
                      <a:cxn ang="0">
                        <a:pos x="connsiteX3699" y="connsiteY3699"/>
                      </a:cxn>
                      <a:cxn ang="0">
                        <a:pos x="connsiteX3700" y="connsiteY3700"/>
                      </a:cxn>
                      <a:cxn ang="0">
                        <a:pos x="connsiteX3701" y="connsiteY3701"/>
                      </a:cxn>
                      <a:cxn ang="0">
                        <a:pos x="connsiteX3702" y="connsiteY3702"/>
                      </a:cxn>
                      <a:cxn ang="0">
                        <a:pos x="connsiteX3703" y="connsiteY3703"/>
                      </a:cxn>
                      <a:cxn ang="0">
                        <a:pos x="connsiteX3704" y="connsiteY3704"/>
                      </a:cxn>
                      <a:cxn ang="0">
                        <a:pos x="connsiteX3705" y="connsiteY3705"/>
                      </a:cxn>
                      <a:cxn ang="0">
                        <a:pos x="connsiteX3706" y="connsiteY3706"/>
                      </a:cxn>
                      <a:cxn ang="0">
                        <a:pos x="connsiteX3707" y="connsiteY3707"/>
                      </a:cxn>
                      <a:cxn ang="0">
                        <a:pos x="connsiteX3708" y="connsiteY3708"/>
                      </a:cxn>
                      <a:cxn ang="0">
                        <a:pos x="connsiteX3709" y="connsiteY3709"/>
                      </a:cxn>
                      <a:cxn ang="0">
                        <a:pos x="connsiteX3710" y="connsiteY3710"/>
                      </a:cxn>
                      <a:cxn ang="0">
                        <a:pos x="connsiteX3711" y="connsiteY3711"/>
                      </a:cxn>
                      <a:cxn ang="0">
                        <a:pos x="connsiteX3712" y="connsiteY3712"/>
                      </a:cxn>
                      <a:cxn ang="0">
                        <a:pos x="connsiteX3713" y="connsiteY3713"/>
                      </a:cxn>
                      <a:cxn ang="0">
                        <a:pos x="connsiteX3714" y="connsiteY3714"/>
                      </a:cxn>
                      <a:cxn ang="0">
                        <a:pos x="connsiteX3715" y="connsiteY3715"/>
                      </a:cxn>
                      <a:cxn ang="0">
                        <a:pos x="connsiteX3716" y="connsiteY3716"/>
                      </a:cxn>
                      <a:cxn ang="0">
                        <a:pos x="connsiteX3717" y="connsiteY3717"/>
                      </a:cxn>
                      <a:cxn ang="0">
                        <a:pos x="connsiteX3718" y="connsiteY3718"/>
                      </a:cxn>
                      <a:cxn ang="0">
                        <a:pos x="connsiteX3719" y="connsiteY3719"/>
                      </a:cxn>
                      <a:cxn ang="0">
                        <a:pos x="connsiteX3720" y="connsiteY3720"/>
                      </a:cxn>
                      <a:cxn ang="0">
                        <a:pos x="connsiteX3721" y="connsiteY3721"/>
                      </a:cxn>
                      <a:cxn ang="0">
                        <a:pos x="connsiteX3722" y="connsiteY3722"/>
                      </a:cxn>
                      <a:cxn ang="0">
                        <a:pos x="connsiteX3723" y="connsiteY3723"/>
                      </a:cxn>
                      <a:cxn ang="0">
                        <a:pos x="connsiteX3724" y="connsiteY3724"/>
                      </a:cxn>
                      <a:cxn ang="0">
                        <a:pos x="connsiteX3725" y="connsiteY3725"/>
                      </a:cxn>
                      <a:cxn ang="0">
                        <a:pos x="connsiteX3726" y="connsiteY3726"/>
                      </a:cxn>
                      <a:cxn ang="0">
                        <a:pos x="connsiteX3727" y="connsiteY3727"/>
                      </a:cxn>
                      <a:cxn ang="0">
                        <a:pos x="connsiteX3728" y="connsiteY3728"/>
                      </a:cxn>
                      <a:cxn ang="0">
                        <a:pos x="connsiteX3729" y="connsiteY3729"/>
                      </a:cxn>
                      <a:cxn ang="0">
                        <a:pos x="connsiteX3730" y="connsiteY3730"/>
                      </a:cxn>
                      <a:cxn ang="0">
                        <a:pos x="connsiteX3731" y="connsiteY3731"/>
                      </a:cxn>
                      <a:cxn ang="0">
                        <a:pos x="connsiteX3732" y="connsiteY3732"/>
                      </a:cxn>
                      <a:cxn ang="0">
                        <a:pos x="connsiteX3733" y="connsiteY3733"/>
                      </a:cxn>
                      <a:cxn ang="0">
                        <a:pos x="connsiteX3734" y="connsiteY3734"/>
                      </a:cxn>
                      <a:cxn ang="0">
                        <a:pos x="connsiteX3735" y="connsiteY3735"/>
                      </a:cxn>
                      <a:cxn ang="0">
                        <a:pos x="connsiteX3736" y="connsiteY3736"/>
                      </a:cxn>
                      <a:cxn ang="0">
                        <a:pos x="connsiteX3737" y="connsiteY3737"/>
                      </a:cxn>
                      <a:cxn ang="0">
                        <a:pos x="connsiteX3738" y="connsiteY3738"/>
                      </a:cxn>
                      <a:cxn ang="0">
                        <a:pos x="connsiteX3739" y="connsiteY3739"/>
                      </a:cxn>
                      <a:cxn ang="0">
                        <a:pos x="connsiteX3740" y="connsiteY3740"/>
                      </a:cxn>
                      <a:cxn ang="0">
                        <a:pos x="connsiteX3741" y="connsiteY3741"/>
                      </a:cxn>
                      <a:cxn ang="0">
                        <a:pos x="connsiteX3742" y="connsiteY3742"/>
                      </a:cxn>
                      <a:cxn ang="0">
                        <a:pos x="connsiteX3743" y="connsiteY3743"/>
                      </a:cxn>
                      <a:cxn ang="0">
                        <a:pos x="connsiteX3744" y="connsiteY3744"/>
                      </a:cxn>
                      <a:cxn ang="0">
                        <a:pos x="connsiteX3745" y="connsiteY3745"/>
                      </a:cxn>
                      <a:cxn ang="0">
                        <a:pos x="connsiteX3746" y="connsiteY3746"/>
                      </a:cxn>
                      <a:cxn ang="0">
                        <a:pos x="connsiteX3747" y="connsiteY3747"/>
                      </a:cxn>
                      <a:cxn ang="0">
                        <a:pos x="connsiteX3748" y="connsiteY3748"/>
                      </a:cxn>
                      <a:cxn ang="0">
                        <a:pos x="connsiteX3749" y="connsiteY3749"/>
                      </a:cxn>
                      <a:cxn ang="0">
                        <a:pos x="connsiteX3750" y="connsiteY3750"/>
                      </a:cxn>
                      <a:cxn ang="0">
                        <a:pos x="connsiteX3751" y="connsiteY3751"/>
                      </a:cxn>
                      <a:cxn ang="0">
                        <a:pos x="connsiteX3752" y="connsiteY3752"/>
                      </a:cxn>
                      <a:cxn ang="0">
                        <a:pos x="connsiteX3753" y="connsiteY3753"/>
                      </a:cxn>
                      <a:cxn ang="0">
                        <a:pos x="connsiteX3754" y="connsiteY3754"/>
                      </a:cxn>
                      <a:cxn ang="0">
                        <a:pos x="connsiteX3755" y="connsiteY3755"/>
                      </a:cxn>
                      <a:cxn ang="0">
                        <a:pos x="connsiteX3756" y="connsiteY3756"/>
                      </a:cxn>
                      <a:cxn ang="0">
                        <a:pos x="connsiteX3757" y="connsiteY3757"/>
                      </a:cxn>
                      <a:cxn ang="0">
                        <a:pos x="connsiteX3758" y="connsiteY3758"/>
                      </a:cxn>
                      <a:cxn ang="0">
                        <a:pos x="connsiteX3759" y="connsiteY3759"/>
                      </a:cxn>
                      <a:cxn ang="0">
                        <a:pos x="connsiteX3760" y="connsiteY3760"/>
                      </a:cxn>
                      <a:cxn ang="0">
                        <a:pos x="connsiteX3761" y="connsiteY3761"/>
                      </a:cxn>
                      <a:cxn ang="0">
                        <a:pos x="connsiteX3762" y="connsiteY3762"/>
                      </a:cxn>
                      <a:cxn ang="0">
                        <a:pos x="connsiteX3763" y="connsiteY3763"/>
                      </a:cxn>
                      <a:cxn ang="0">
                        <a:pos x="connsiteX3764" y="connsiteY3764"/>
                      </a:cxn>
                      <a:cxn ang="0">
                        <a:pos x="connsiteX3765" y="connsiteY3765"/>
                      </a:cxn>
                    </a:cxnLst>
                    <a:rect l="l" t="t" r="r" b="b"/>
                    <a:pathLst>
                      <a:path w="6187971" h="5955635">
                        <a:moveTo>
                          <a:pt x="3175848" y="5544922"/>
                        </a:moveTo>
                        <a:cubicBezTo>
                          <a:pt x="3180352" y="5543959"/>
                          <a:pt x="3180352" y="5543959"/>
                          <a:pt x="3184857" y="5542997"/>
                        </a:cubicBezTo>
                        <a:lnTo>
                          <a:pt x="3185794" y="5544792"/>
                        </a:lnTo>
                        <a:close/>
                        <a:moveTo>
                          <a:pt x="3509992" y="5452506"/>
                        </a:moveTo>
                        <a:lnTo>
                          <a:pt x="3560810" y="5445094"/>
                        </a:lnTo>
                        <a:lnTo>
                          <a:pt x="3523318" y="5451849"/>
                        </a:lnTo>
                        <a:cubicBezTo>
                          <a:pt x="3523318" y="5451849"/>
                          <a:pt x="3523318" y="5451849"/>
                          <a:pt x="3518813" y="5452811"/>
                        </a:cubicBezTo>
                        <a:close/>
                        <a:moveTo>
                          <a:pt x="3472811" y="5457929"/>
                        </a:moveTo>
                        <a:cubicBezTo>
                          <a:pt x="3477314" y="5456967"/>
                          <a:pt x="3477314" y="5456967"/>
                          <a:pt x="3477314" y="5456967"/>
                        </a:cubicBezTo>
                        <a:cubicBezTo>
                          <a:pt x="3477314" y="5456967"/>
                          <a:pt x="3477314" y="5456967"/>
                          <a:pt x="3481818" y="5456005"/>
                        </a:cubicBezTo>
                        <a:cubicBezTo>
                          <a:pt x="3486323" y="5455043"/>
                          <a:pt x="3495330" y="5453118"/>
                          <a:pt x="3499835" y="5452156"/>
                        </a:cubicBezTo>
                        <a:lnTo>
                          <a:pt x="3509992" y="5452506"/>
                        </a:lnTo>
                        <a:close/>
                        <a:moveTo>
                          <a:pt x="4648965" y="5205864"/>
                        </a:moveTo>
                        <a:lnTo>
                          <a:pt x="4648375" y="5206776"/>
                        </a:lnTo>
                        <a:cubicBezTo>
                          <a:pt x="4648375" y="5206776"/>
                          <a:pt x="4648375" y="5206776"/>
                          <a:pt x="4643871" y="5207738"/>
                        </a:cubicBezTo>
                        <a:close/>
                        <a:moveTo>
                          <a:pt x="3439358" y="5455658"/>
                        </a:moveTo>
                        <a:lnTo>
                          <a:pt x="3443861" y="5454695"/>
                        </a:lnTo>
                        <a:cubicBezTo>
                          <a:pt x="3449327" y="5458236"/>
                          <a:pt x="3458336" y="5456312"/>
                          <a:pt x="3462839" y="5455350"/>
                        </a:cubicBezTo>
                        <a:cubicBezTo>
                          <a:pt x="3463802" y="5459854"/>
                          <a:pt x="3463802" y="5459854"/>
                          <a:pt x="3463802" y="5459854"/>
                        </a:cubicBezTo>
                        <a:cubicBezTo>
                          <a:pt x="3463802" y="5459854"/>
                          <a:pt x="3463802" y="5459854"/>
                          <a:pt x="3464764" y="5464358"/>
                        </a:cubicBezTo>
                        <a:cubicBezTo>
                          <a:pt x="3445785" y="5463703"/>
                          <a:pt x="3409754" y="5471401"/>
                          <a:pt x="3386270" y="5471708"/>
                        </a:cubicBezTo>
                        <a:cubicBezTo>
                          <a:pt x="3394316" y="5465280"/>
                          <a:pt x="3441282" y="5464665"/>
                          <a:pt x="3439358" y="5455658"/>
                        </a:cubicBezTo>
                        <a:close/>
                        <a:moveTo>
                          <a:pt x="4926827" y="4878836"/>
                        </a:moveTo>
                        <a:cubicBezTo>
                          <a:pt x="4926827" y="4878836"/>
                          <a:pt x="4926827" y="4878836"/>
                          <a:pt x="4931331" y="4877874"/>
                        </a:cubicBezTo>
                        <a:lnTo>
                          <a:pt x="4927253" y="4880833"/>
                        </a:lnTo>
                        <a:close/>
                        <a:moveTo>
                          <a:pt x="1616921" y="5147987"/>
                        </a:moveTo>
                        <a:lnTo>
                          <a:pt x="1621158" y="5151791"/>
                        </a:lnTo>
                        <a:lnTo>
                          <a:pt x="1617883" y="5152491"/>
                        </a:lnTo>
                        <a:cubicBezTo>
                          <a:pt x="1617883" y="5152491"/>
                          <a:pt x="1617883" y="5152491"/>
                          <a:pt x="1616921" y="5147987"/>
                        </a:cubicBezTo>
                        <a:close/>
                        <a:moveTo>
                          <a:pt x="6029280" y="4202957"/>
                        </a:moveTo>
                        <a:cubicBezTo>
                          <a:pt x="6032957" y="4202171"/>
                          <a:pt x="6032957" y="4202171"/>
                          <a:pt x="6033742" y="4205846"/>
                        </a:cubicBezTo>
                        <a:cubicBezTo>
                          <a:pt x="6033742" y="4205846"/>
                          <a:pt x="6034527" y="4209520"/>
                          <a:pt x="6030850" y="4210306"/>
                        </a:cubicBezTo>
                        <a:cubicBezTo>
                          <a:pt x="6030065" y="4206631"/>
                          <a:pt x="6030065" y="4206631"/>
                          <a:pt x="6030065" y="4206631"/>
                        </a:cubicBezTo>
                        <a:cubicBezTo>
                          <a:pt x="6030065" y="4206631"/>
                          <a:pt x="6029280" y="4202957"/>
                          <a:pt x="6029280" y="4202957"/>
                        </a:cubicBezTo>
                        <a:close/>
                        <a:moveTo>
                          <a:pt x="5195431" y="4350487"/>
                        </a:moveTo>
                        <a:lnTo>
                          <a:pt x="5195619" y="4350447"/>
                        </a:lnTo>
                        <a:lnTo>
                          <a:pt x="5191889" y="4355954"/>
                        </a:lnTo>
                        <a:cubicBezTo>
                          <a:pt x="5196393" y="4354992"/>
                          <a:pt x="5195431" y="4350487"/>
                          <a:pt x="5195431" y="4350487"/>
                        </a:cubicBezTo>
                        <a:close/>
                        <a:moveTo>
                          <a:pt x="5135887" y="4358358"/>
                        </a:moveTo>
                        <a:lnTo>
                          <a:pt x="5135916" y="4358493"/>
                        </a:lnTo>
                        <a:cubicBezTo>
                          <a:pt x="5135916" y="4358493"/>
                          <a:pt x="5135916" y="4358493"/>
                          <a:pt x="5132374" y="4363959"/>
                        </a:cubicBezTo>
                        <a:close/>
                        <a:moveTo>
                          <a:pt x="1535232" y="5118342"/>
                        </a:moveTo>
                        <a:cubicBezTo>
                          <a:pt x="1540699" y="5121884"/>
                          <a:pt x="1540699" y="5121884"/>
                          <a:pt x="1540699" y="5121884"/>
                        </a:cubicBezTo>
                        <a:cubicBezTo>
                          <a:pt x="1546166" y="5125426"/>
                          <a:pt x="1546166" y="5125426"/>
                          <a:pt x="1546166" y="5125426"/>
                        </a:cubicBezTo>
                        <a:cubicBezTo>
                          <a:pt x="1541661" y="5126389"/>
                          <a:pt x="1541661" y="5126389"/>
                          <a:pt x="1541661" y="5126389"/>
                        </a:cubicBezTo>
                        <a:cubicBezTo>
                          <a:pt x="1540699" y="5121884"/>
                          <a:pt x="1536195" y="5122847"/>
                          <a:pt x="1535232" y="5118342"/>
                        </a:cubicBezTo>
                        <a:close/>
                        <a:moveTo>
                          <a:pt x="1296561" y="4951097"/>
                        </a:moveTo>
                        <a:lnTo>
                          <a:pt x="1298982" y="4952173"/>
                        </a:lnTo>
                        <a:cubicBezTo>
                          <a:pt x="1301153" y="4954064"/>
                          <a:pt x="1302760" y="4956076"/>
                          <a:pt x="1302760" y="4956076"/>
                        </a:cubicBezTo>
                        <a:cubicBezTo>
                          <a:pt x="1302760" y="4956076"/>
                          <a:pt x="1302760" y="4956076"/>
                          <a:pt x="1297293" y="4952534"/>
                        </a:cubicBezTo>
                        <a:close/>
                        <a:moveTo>
                          <a:pt x="1299553" y="4938864"/>
                        </a:moveTo>
                        <a:lnTo>
                          <a:pt x="1305339" y="4946105"/>
                        </a:lnTo>
                        <a:cubicBezTo>
                          <a:pt x="1302125" y="4942083"/>
                          <a:pt x="1300518" y="4940071"/>
                          <a:pt x="1299715" y="4939066"/>
                        </a:cubicBezTo>
                        <a:close/>
                        <a:moveTo>
                          <a:pt x="6187039" y="3627519"/>
                        </a:moveTo>
                        <a:cubicBezTo>
                          <a:pt x="6187287" y="3646676"/>
                          <a:pt x="6189889" y="3676857"/>
                          <a:pt x="6185137" y="3708609"/>
                        </a:cubicBezTo>
                        <a:cubicBezTo>
                          <a:pt x="6180385" y="3740361"/>
                          <a:pt x="6174063" y="3764764"/>
                          <a:pt x="6163816" y="3770795"/>
                        </a:cubicBezTo>
                        <a:cubicBezTo>
                          <a:pt x="6167494" y="3770009"/>
                          <a:pt x="6167494" y="3770009"/>
                          <a:pt x="6168279" y="3773684"/>
                        </a:cubicBezTo>
                        <a:cubicBezTo>
                          <a:pt x="6165386" y="3778144"/>
                          <a:pt x="6166956" y="3785493"/>
                          <a:pt x="6163279" y="3786278"/>
                        </a:cubicBezTo>
                        <a:cubicBezTo>
                          <a:pt x="6163279" y="3786278"/>
                          <a:pt x="6164064" y="3789953"/>
                          <a:pt x="6160387" y="3790738"/>
                        </a:cubicBezTo>
                        <a:cubicBezTo>
                          <a:pt x="6160387" y="3790738"/>
                          <a:pt x="6160387" y="3790738"/>
                          <a:pt x="6164064" y="3789953"/>
                        </a:cubicBezTo>
                        <a:cubicBezTo>
                          <a:pt x="6172989" y="3795730"/>
                          <a:pt x="6162989" y="3820919"/>
                          <a:pt x="6153775" y="3849782"/>
                        </a:cubicBezTo>
                        <a:cubicBezTo>
                          <a:pt x="6153775" y="3849782"/>
                          <a:pt x="6153775" y="3849782"/>
                          <a:pt x="6154561" y="3853456"/>
                        </a:cubicBezTo>
                        <a:cubicBezTo>
                          <a:pt x="6158238" y="3852671"/>
                          <a:pt x="6158238" y="3852671"/>
                          <a:pt x="6155346" y="3857131"/>
                        </a:cubicBezTo>
                        <a:cubicBezTo>
                          <a:pt x="6155346" y="3857131"/>
                          <a:pt x="6156131" y="3860805"/>
                          <a:pt x="6156131" y="3860805"/>
                        </a:cubicBezTo>
                        <a:cubicBezTo>
                          <a:pt x="6152454" y="3861591"/>
                          <a:pt x="6152454" y="3861591"/>
                          <a:pt x="6152454" y="3861591"/>
                        </a:cubicBezTo>
                        <a:cubicBezTo>
                          <a:pt x="6152454" y="3861591"/>
                          <a:pt x="6152454" y="3861591"/>
                          <a:pt x="6156916" y="3864480"/>
                        </a:cubicBezTo>
                        <a:cubicBezTo>
                          <a:pt x="6154809" y="3872614"/>
                          <a:pt x="6159271" y="3875502"/>
                          <a:pt x="6155841" y="3895446"/>
                        </a:cubicBezTo>
                        <a:cubicBezTo>
                          <a:pt x="6163196" y="3893874"/>
                          <a:pt x="6165841" y="3870257"/>
                          <a:pt x="6171873" y="3880495"/>
                        </a:cubicBezTo>
                        <a:cubicBezTo>
                          <a:pt x="6170819" y="3884562"/>
                          <a:pt x="6171212" y="3886399"/>
                          <a:pt x="6171604" y="3888236"/>
                        </a:cubicBezTo>
                        <a:lnTo>
                          <a:pt x="6171470" y="3892106"/>
                        </a:lnTo>
                        <a:lnTo>
                          <a:pt x="6170551" y="3892303"/>
                        </a:lnTo>
                        <a:cubicBezTo>
                          <a:pt x="6171336" y="3895977"/>
                          <a:pt x="6171336" y="3895977"/>
                          <a:pt x="6171336" y="3895977"/>
                        </a:cubicBezTo>
                        <a:lnTo>
                          <a:pt x="6171470" y="3892106"/>
                        </a:lnTo>
                        <a:lnTo>
                          <a:pt x="6174228" y="3891517"/>
                        </a:lnTo>
                        <a:cubicBezTo>
                          <a:pt x="6174228" y="3891517"/>
                          <a:pt x="6175013" y="3895192"/>
                          <a:pt x="6175013" y="3895192"/>
                        </a:cubicBezTo>
                        <a:cubicBezTo>
                          <a:pt x="6175798" y="3898866"/>
                          <a:pt x="6175798" y="3898866"/>
                          <a:pt x="6175798" y="3898866"/>
                        </a:cubicBezTo>
                        <a:cubicBezTo>
                          <a:pt x="6172906" y="3903326"/>
                          <a:pt x="6170798" y="3911461"/>
                          <a:pt x="6168691" y="3919595"/>
                        </a:cubicBezTo>
                        <a:cubicBezTo>
                          <a:pt x="6168691" y="3919595"/>
                          <a:pt x="6165799" y="3924055"/>
                          <a:pt x="6165799" y="3924055"/>
                        </a:cubicBezTo>
                        <a:cubicBezTo>
                          <a:pt x="6165799" y="3924055"/>
                          <a:pt x="6166584" y="3927730"/>
                          <a:pt x="6163691" y="3932189"/>
                        </a:cubicBezTo>
                        <a:cubicBezTo>
                          <a:pt x="6163691" y="3932189"/>
                          <a:pt x="6164476" y="3935864"/>
                          <a:pt x="6160799" y="3936650"/>
                        </a:cubicBezTo>
                        <a:cubicBezTo>
                          <a:pt x="6160014" y="3932975"/>
                          <a:pt x="6160014" y="3932975"/>
                          <a:pt x="6162906" y="3928515"/>
                        </a:cubicBezTo>
                        <a:cubicBezTo>
                          <a:pt x="6162906" y="3928515"/>
                          <a:pt x="6162121" y="3924841"/>
                          <a:pt x="6165014" y="3920380"/>
                        </a:cubicBezTo>
                        <a:cubicBezTo>
                          <a:pt x="6159229" y="3929301"/>
                          <a:pt x="6157122" y="3937435"/>
                          <a:pt x="6150552" y="3942681"/>
                        </a:cubicBezTo>
                        <a:cubicBezTo>
                          <a:pt x="6146090" y="3939792"/>
                          <a:pt x="6147412" y="3927983"/>
                          <a:pt x="6137165" y="3934015"/>
                        </a:cubicBezTo>
                        <a:cubicBezTo>
                          <a:pt x="6123199" y="3994629"/>
                          <a:pt x="6114232" y="4042650"/>
                          <a:pt x="6088449" y="4101948"/>
                        </a:cubicBezTo>
                        <a:cubicBezTo>
                          <a:pt x="6089234" y="4105622"/>
                          <a:pt x="6089234" y="4105622"/>
                          <a:pt x="6086341" y="4110083"/>
                        </a:cubicBezTo>
                        <a:cubicBezTo>
                          <a:pt x="6087126" y="4113757"/>
                          <a:pt x="6083449" y="4114542"/>
                          <a:pt x="6083449" y="4114542"/>
                        </a:cubicBezTo>
                        <a:cubicBezTo>
                          <a:pt x="6080019" y="4134486"/>
                          <a:pt x="6070020" y="4159674"/>
                          <a:pt x="6059236" y="4181188"/>
                        </a:cubicBezTo>
                        <a:cubicBezTo>
                          <a:pt x="6055806" y="4201132"/>
                          <a:pt x="6047377" y="4233669"/>
                          <a:pt x="6030808" y="4264104"/>
                        </a:cubicBezTo>
                        <a:cubicBezTo>
                          <a:pt x="6018701" y="4297427"/>
                          <a:pt x="6002132" y="4327862"/>
                          <a:pt x="5990563" y="4345702"/>
                        </a:cubicBezTo>
                        <a:cubicBezTo>
                          <a:pt x="5971886" y="4384270"/>
                          <a:pt x="5950318" y="4427299"/>
                          <a:pt x="5931641" y="4465868"/>
                        </a:cubicBezTo>
                        <a:cubicBezTo>
                          <a:pt x="5912180" y="4500763"/>
                          <a:pt x="5891934" y="4531983"/>
                          <a:pt x="5868547" y="4548506"/>
                        </a:cubicBezTo>
                        <a:cubicBezTo>
                          <a:pt x="5871440" y="4544045"/>
                          <a:pt x="5874332" y="4539585"/>
                          <a:pt x="5877224" y="4535125"/>
                        </a:cubicBezTo>
                        <a:cubicBezTo>
                          <a:pt x="5877224" y="4535125"/>
                          <a:pt x="5877224" y="4535125"/>
                          <a:pt x="5870655" y="4540371"/>
                        </a:cubicBezTo>
                        <a:cubicBezTo>
                          <a:pt x="5871440" y="4544045"/>
                          <a:pt x="5867762" y="4544831"/>
                          <a:pt x="5867762" y="4544831"/>
                        </a:cubicBezTo>
                        <a:cubicBezTo>
                          <a:pt x="5866977" y="4541157"/>
                          <a:pt x="5866977" y="4541157"/>
                          <a:pt x="5869870" y="4536697"/>
                        </a:cubicBezTo>
                        <a:cubicBezTo>
                          <a:pt x="5869870" y="4536697"/>
                          <a:pt x="5869870" y="4536697"/>
                          <a:pt x="5869085" y="4533022"/>
                        </a:cubicBezTo>
                        <a:cubicBezTo>
                          <a:pt x="5848838" y="4564242"/>
                          <a:pt x="5825700" y="4599923"/>
                          <a:pt x="5809916" y="4634032"/>
                        </a:cubicBezTo>
                        <a:cubicBezTo>
                          <a:pt x="5786529" y="4650554"/>
                          <a:pt x="5760498" y="4690694"/>
                          <a:pt x="5732112" y="4719811"/>
                        </a:cubicBezTo>
                        <a:cubicBezTo>
                          <a:pt x="5772068" y="4672854"/>
                          <a:pt x="5800743" y="4609097"/>
                          <a:pt x="5839913" y="4558465"/>
                        </a:cubicBezTo>
                        <a:cubicBezTo>
                          <a:pt x="5852268" y="4544299"/>
                          <a:pt x="5841235" y="4546656"/>
                          <a:pt x="5846236" y="4534062"/>
                        </a:cubicBezTo>
                        <a:cubicBezTo>
                          <a:pt x="5860697" y="4511762"/>
                          <a:pt x="5870159" y="4502056"/>
                          <a:pt x="5879621" y="4492350"/>
                        </a:cubicBezTo>
                        <a:cubicBezTo>
                          <a:pt x="5891190" y="4474510"/>
                          <a:pt x="5885943" y="4467947"/>
                          <a:pt x="5893835" y="4450893"/>
                        </a:cubicBezTo>
                        <a:cubicBezTo>
                          <a:pt x="5906189" y="4436727"/>
                          <a:pt x="5918544" y="4422561"/>
                          <a:pt x="5930898" y="4408396"/>
                        </a:cubicBezTo>
                        <a:cubicBezTo>
                          <a:pt x="5930898" y="4408396"/>
                          <a:pt x="5930898" y="4408396"/>
                          <a:pt x="5939823" y="4414173"/>
                        </a:cubicBezTo>
                        <a:cubicBezTo>
                          <a:pt x="5945608" y="4405253"/>
                          <a:pt x="5954285" y="4391873"/>
                          <a:pt x="5959284" y="4379279"/>
                        </a:cubicBezTo>
                        <a:cubicBezTo>
                          <a:pt x="5959284" y="4379279"/>
                          <a:pt x="5959284" y="4379279"/>
                          <a:pt x="5955607" y="4380064"/>
                        </a:cubicBezTo>
                        <a:cubicBezTo>
                          <a:pt x="5956392" y="4383739"/>
                          <a:pt x="5953500" y="4388199"/>
                          <a:pt x="5952715" y="4384525"/>
                        </a:cubicBezTo>
                        <a:cubicBezTo>
                          <a:pt x="5952715" y="4384525"/>
                          <a:pt x="5951930" y="4380850"/>
                          <a:pt x="5951930" y="4380850"/>
                        </a:cubicBezTo>
                        <a:cubicBezTo>
                          <a:pt x="5948252" y="4381636"/>
                          <a:pt x="5943253" y="4394230"/>
                          <a:pt x="5941683" y="4386882"/>
                        </a:cubicBezTo>
                        <a:cubicBezTo>
                          <a:pt x="5945897" y="4370612"/>
                          <a:pt x="5950360" y="4373501"/>
                          <a:pt x="5955359" y="4360907"/>
                        </a:cubicBezTo>
                        <a:cubicBezTo>
                          <a:pt x="5955359" y="4360907"/>
                          <a:pt x="5955359" y="4360907"/>
                          <a:pt x="5954574" y="4357232"/>
                        </a:cubicBezTo>
                        <a:cubicBezTo>
                          <a:pt x="5954574" y="4357232"/>
                          <a:pt x="5954574" y="4357232"/>
                          <a:pt x="5958251" y="4356446"/>
                        </a:cubicBezTo>
                        <a:cubicBezTo>
                          <a:pt x="5957466" y="4352772"/>
                          <a:pt x="5960359" y="4348312"/>
                          <a:pt x="5960359" y="4348312"/>
                        </a:cubicBezTo>
                        <a:cubicBezTo>
                          <a:pt x="5964036" y="4347527"/>
                          <a:pt x="5964036" y="4347527"/>
                          <a:pt x="5964036" y="4347527"/>
                        </a:cubicBezTo>
                        <a:cubicBezTo>
                          <a:pt x="5965358" y="4335718"/>
                          <a:pt x="5972465" y="4314989"/>
                          <a:pt x="5980357" y="4297935"/>
                        </a:cubicBezTo>
                        <a:cubicBezTo>
                          <a:pt x="5991927" y="4280095"/>
                          <a:pt x="6000604" y="4266714"/>
                          <a:pt x="6007959" y="4265143"/>
                        </a:cubicBezTo>
                        <a:cubicBezTo>
                          <a:pt x="6007174" y="4261469"/>
                          <a:pt x="6010851" y="4260683"/>
                          <a:pt x="6010851" y="4260683"/>
                        </a:cubicBezTo>
                        <a:cubicBezTo>
                          <a:pt x="6010066" y="4257009"/>
                          <a:pt x="6012958" y="4252549"/>
                          <a:pt x="6016636" y="4251763"/>
                        </a:cubicBezTo>
                        <a:cubicBezTo>
                          <a:pt x="6016636" y="4251763"/>
                          <a:pt x="6016636" y="4251763"/>
                          <a:pt x="6017421" y="4255437"/>
                        </a:cubicBezTo>
                        <a:cubicBezTo>
                          <a:pt x="6014528" y="4259898"/>
                          <a:pt x="6014528" y="4259898"/>
                          <a:pt x="6014528" y="4259898"/>
                        </a:cubicBezTo>
                        <a:cubicBezTo>
                          <a:pt x="6014528" y="4259898"/>
                          <a:pt x="6014528" y="4259898"/>
                          <a:pt x="6015313" y="4263572"/>
                        </a:cubicBezTo>
                        <a:cubicBezTo>
                          <a:pt x="6023205" y="4246518"/>
                          <a:pt x="6019528" y="4247303"/>
                          <a:pt x="6024528" y="4234709"/>
                        </a:cubicBezTo>
                        <a:cubicBezTo>
                          <a:pt x="6024528" y="4234709"/>
                          <a:pt x="6021635" y="4239169"/>
                          <a:pt x="6021635" y="4239169"/>
                        </a:cubicBezTo>
                        <a:cubicBezTo>
                          <a:pt x="6021635" y="4239169"/>
                          <a:pt x="6021635" y="4239169"/>
                          <a:pt x="6020850" y="4235494"/>
                        </a:cubicBezTo>
                        <a:cubicBezTo>
                          <a:pt x="6020850" y="4235494"/>
                          <a:pt x="6020850" y="4235494"/>
                          <a:pt x="6020065" y="4231820"/>
                        </a:cubicBezTo>
                        <a:cubicBezTo>
                          <a:pt x="6020065" y="4231820"/>
                          <a:pt x="6017958" y="4239955"/>
                          <a:pt x="6013496" y="4237066"/>
                        </a:cubicBezTo>
                        <a:cubicBezTo>
                          <a:pt x="6018495" y="4224471"/>
                          <a:pt x="6023495" y="4211877"/>
                          <a:pt x="6027957" y="4214766"/>
                        </a:cubicBezTo>
                        <a:cubicBezTo>
                          <a:pt x="6027957" y="4214766"/>
                          <a:pt x="6027172" y="4211091"/>
                          <a:pt x="6030850" y="4210306"/>
                        </a:cubicBezTo>
                        <a:cubicBezTo>
                          <a:pt x="6052666" y="4186434"/>
                          <a:pt x="6068450" y="4152325"/>
                          <a:pt x="6078987" y="4111654"/>
                        </a:cubicBezTo>
                        <a:cubicBezTo>
                          <a:pt x="6078987" y="4111654"/>
                          <a:pt x="6078202" y="4107979"/>
                          <a:pt x="6081879" y="4107194"/>
                        </a:cubicBezTo>
                        <a:cubicBezTo>
                          <a:pt x="6081094" y="4103519"/>
                          <a:pt x="6083986" y="4099059"/>
                          <a:pt x="6083986" y="4099059"/>
                        </a:cubicBezTo>
                        <a:cubicBezTo>
                          <a:pt x="6083986" y="4099059"/>
                          <a:pt x="6083986" y="4099059"/>
                          <a:pt x="6084771" y="4102733"/>
                        </a:cubicBezTo>
                        <a:cubicBezTo>
                          <a:pt x="6086094" y="4090925"/>
                          <a:pt x="6089523" y="4070982"/>
                          <a:pt x="6087953" y="4063633"/>
                        </a:cubicBezTo>
                        <a:cubicBezTo>
                          <a:pt x="6088738" y="4067307"/>
                          <a:pt x="6088738" y="4067307"/>
                          <a:pt x="6085846" y="4071767"/>
                        </a:cubicBezTo>
                        <a:cubicBezTo>
                          <a:pt x="6085846" y="4071767"/>
                          <a:pt x="6082169" y="4072553"/>
                          <a:pt x="6082169" y="4072553"/>
                        </a:cubicBezTo>
                        <a:cubicBezTo>
                          <a:pt x="6081384" y="4068878"/>
                          <a:pt x="6081384" y="4068878"/>
                          <a:pt x="6084276" y="4064419"/>
                        </a:cubicBezTo>
                        <a:lnTo>
                          <a:pt x="6083990" y="4063082"/>
                        </a:lnTo>
                        <a:lnTo>
                          <a:pt x="6084968" y="4060909"/>
                        </a:lnTo>
                        <a:cubicBezTo>
                          <a:pt x="6086052" y="4059236"/>
                          <a:pt x="6086775" y="4058121"/>
                          <a:pt x="6086383" y="4056284"/>
                        </a:cubicBezTo>
                        <a:cubicBezTo>
                          <a:pt x="6087168" y="4059959"/>
                          <a:pt x="6083491" y="4060744"/>
                          <a:pt x="6083491" y="4060744"/>
                        </a:cubicBezTo>
                        <a:lnTo>
                          <a:pt x="6083990" y="4063082"/>
                        </a:lnTo>
                        <a:lnTo>
                          <a:pt x="6081384" y="4068878"/>
                        </a:lnTo>
                        <a:cubicBezTo>
                          <a:pt x="6085888" y="4017969"/>
                          <a:pt x="6115349" y="3957886"/>
                          <a:pt x="6123530" y="3906191"/>
                        </a:cubicBezTo>
                        <a:cubicBezTo>
                          <a:pt x="6127208" y="3905405"/>
                          <a:pt x="6131422" y="3889137"/>
                          <a:pt x="6134315" y="3884676"/>
                        </a:cubicBezTo>
                        <a:cubicBezTo>
                          <a:pt x="6130637" y="3885462"/>
                          <a:pt x="6130637" y="3885462"/>
                          <a:pt x="6129067" y="3878113"/>
                        </a:cubicBezTo>
                        <a:cubicBezTo>
                          <a:pt x="6129067" y="3878113"/>
                          <a:pt x="6132745" y="3877328"/>
                          <a:pt x="6131959" y="3873653"/>
                        </a:cubicBezTo>
                        <a:cubicBezTo>
                          <a:pt x="6131175" y="3869979"/>
                          <a:pt x="6134852" y="3869193"/>
                          <a:pt x="6134066" y="3865519"/>
                        </a:cubicBezTo>
                        <a:cubicBezTo>
                          <a:pt x="6140925" y="3825633"/>
                          <a:pt x="6150387" y="3815927"/>
                          <a:pt x="6157494" y="3795198"/>
                        </a:cubicBezTo>
                        <a:cubicBezTo>
                          <a:pt x="6157494" y="3795198"/>
                          <a:pt x="6158279" y="3798873"/>
                          <a:pt x="6154602" y="3799658"/>
                        </a:cubicBezTo>
                        <a:cubicBezTo>
                          <a:pt x="6154602" y="3799658"/>
                          <a:pt x="6150925" y="3800444"/>
                          <a:pt x="6150140" y="3796769"/>
                        </a:cubicBezTo>
                        <a:cubicBezTo>
                          <a:pt x="6150140" y="3796769"/>
                          <a:pt x="6153032" y="3792310"/>
                          <a:pt x="6153032" y="3792310"/>
                        </a:cubicBezTo>
                        <a:cubicBezTo>
                          <a:pt x="6152247" y="3788635"/>
                          <a:pt x="6152247" y="3788635"/>
                          <a:pt x="6152247" y="3788635"/>
                        </a:cubicBezTo>
                        <a:cubicBezTo>
                          <a:pt x="6148322" y="3770263"/>
                          <a:pt x="6160966" y="3721457"/>
                          <a:pt x="6172783" y="3722774"/>
                        </a:cubicBezTo>
                        <a:cubicBezTo>
                          <a:pt x="6174643" y="3695483"/>
                          <a:pt x="6177040" y="3652707"/>
                          <a:pt x="6187039" y="3627519"/>
                        </a:cubicBezTo>
                        <a:close/>
                        <a:moveTo>
                          <a:pt x="5453639" y="3702176"/>
                        </a:moveTo>
                        <a:lnTo>
                          <a:pt x="5453774" y="3702469"/>
                        </a:lnTo>
                        <a:cubicBezTo>
                          <a:pt x="5453249" y="3705524"/>
                          <a:pt x="5451719" y="3709383"/>
                          <a:pt x="5449948" y="3712116"/>
                        </a:cubicBezTo>
                        <a:close/>
                        <a:moveTo>
                          <a:pt x="5548423" y="3643981"/>
                        </a:moveTo>
                        <a:cubicBezTo>
                          <a:pt x="5553889" y="3647523"/>
                          <a:pt x="5550347" y="3652990"/>
                          <a:pt x="5544882" y="3649448"/>
                        </a:cubicBezTo>
                        <a:cubicBezTo>
                          <a:pt x="5549385" y="3648486"/>
                          <a:pt x="5549385" y="3648486"/>
                          <a:pt x="5548423" y="3643981"/>
                        </a:cubicBezTo>
                        <a:close/>
                        <a:moveTo>
                          <a:pt x="5501782" y="3594005"/>
                        </a:moveTo>
                        <a:lnTo>
                          <a:pt x="5500844" y="3597631"/>
                        </a:lnTo>
                        <a:cubicBezTo>
                          <a:pt x="5501806" y="3602135"/>
                          <a:pt x="5501806" y="3602135"/>
                          <a:pt x="5501806" y="3602135"/>
                        </a:cubicBezTo>
                        <a:cubicBezTo>
                          <a:pt x="5501806" y="3602135"/>
                          <a:pt x="5501806" y="3602135"/>
                          <a:pt x="5498264" y="3607601"/>
                        </a:cubicBezTo>
                        <a:cubicBezTo>
                          <a:pt x="5497302" y="3603098"/>
                          <a:pt x="5500844" y="3597631"/>
                          <a:pt x="5496339" y="3598593"/>
                        </a:cubicBezTo>
                        <a:close/>
                        <a:moveTo>
                          <a:pt x="5505531" y="3584407"/>
                        </a:moveTo>
                        <a:lnTo>
                          <a:pt x="5502887" y="3593074"/>
                        </a:lnTo>
                        <a:lnTo>
                          <a:pt x="5501782" y="3594005"/>
                        </a:lnTo>
                        <a:lnTo>
                          <a:pt x="5503423" y="3587661"/>
                        </a:lnTo>
                        <a:close/>
                        <a:moveTo>
                          <a:pt x="5509363" y="3567553"/>
                        </a:moveTo>
                        <a:lnTo>
                          <a:pt x="5513086" y="3566758"/>
                        </a:lnTo>
                        <a:cubicBezTo>
                          <a:pt x="5509545" y="3572225"/>
                          <a:pt x="5506002" y="3577690"/>
                          <a:pt x="5506965" y="3582195"/>
                        </a:cubicBezTo>
                        <a:lnTo>
                          <a:pt x="5505531" y="3584407"/>
                        </a:lnTo>
                        <a:lnTo>
                          <a:pt x="5507691" y="3577329"/>
                        </a:lnTo>
                        <a:close/>
                        <a:moveTo>
                          <a:pt x="5510688" y="3559800"/>
                        </a:moveTo>
                        <a:lnTo>
                          <a:pt x="5509363" y="3567553"/>
                        </a:lnTo>
                        <a:lnTo>
                          <a:pt x="5508582" y="3567720"/>
                        </a:lnTo>
                        <a:close/>
                        <a:moveTo>
                          <a:pt x="5161932" y="3575847"/>
                        </a:moveTo>
                        <a:cubicBezTo>
                          <a:pt x="5162324" y="3577685"/>
                          <a:pt x="5161601" y="3578799"/>
                          <a:pt x="5160517" y="3580472"/>
                        </a:cubicBezTo>
                        <a:lnTo>
                          <a:pt x="5159539" y="3582645"/>
                        </a:lnTo>
                        <a:lnTo>
                          <a:pt x="5159040" y="3580307"/>
                        </a:lnTo>
                        <a:cubicBezTo>
                          <a:pt x="5159040" y="3580307"/>
                          <a:pt x="5162717" y="3579521"/>
                          <a:pt x="5161932" y="3575847"/>
                        </a:cubicBezTo>
                        <a:close/>
                        <a:moveTo>
                          <a:pt x="1120688" y="4434529"/>
                        </a:moveTo>
                        <a:lnTo>
                          <a:pt x="1126155" y="4438070"/>
                        </a:lnTo>
                        <a:cubicBezTo>
                          <a:pt x="1126155" y="4438070"/>
                          <a:pt x="1126155" y="4438070"/>
                          <a:pt x="1121651" y="4439032"/>
                        </a:cubicBezTo>
                        <a:close/>
                        <a:moveTo>
                          <a:pt x="5592057" y="3360201"/>
                        </a:moveTo>
                        <a:lnTo>
                          <a:pt x="5593625" y="3370584"/>
                        </a:lnTo>
                        <a:cubicBezTo>
                          <a:pt x="5593625" y="3370584"/>
                          <a:pt x="5593625" y="3370584"/>
                          <a:pt x="5592663" y="3366081"/>
                        </a:cubicBezTo>
                        <a:cubicBezTo>
                          <a:pt x="5591701" y="3361577"/>
                          <a:pt x="5591701" y="3361577"/>
                          <a:pt x="5591701" y="3361577"/>
                        </a:cubicBezTo>
                        <a:close/>
                        <a:moveTo>
                          <a:pt x="818034" y="4362609"/>
                        </a:moveTo>
                        <a:lnTo>
                          <a:pt x="820283" y="4366839"/>
                        </a:lnTo>
                        <a:lnTo>
                          <a:pt x="818996" y="4367114"/>
                        </a:lnTo>
                        <a:cubicBezTo>
                          <a:pt x="818034" y="4362609"/>
                          <a:pt x="818034" y="4362609"/>
                          <a:pt x="818034" y="4362609"/>
                        </a:cubicBezTo>
                        <a:close/>
                        <a:moveTo>
                          <a:pt x="5246100" y="3411866"/>
                        </a:moveTo>
                        <a:lnTo>
                          <a:pt x="5247019" y="3411670"/>
                        </a:lnTo>
                        <a:lnTo>
                          <a:pt x="5246885" y="3415540"/>
                        </a:lnTo>
                        <a:cubicBezTo>
                          <a:pt x="5246885" y="3415540"/>
                          <a:pt x="5246885" y="3415540"/>
                          <a:pt x="5246100" y="3411866"/>
                        </a:cubicBezTo>
                        <a:close/>
                        <a:moveTo>
                          <a:pt x="5262588" y="3147082"/>
                        </a:moveTo>
                        <a:cubicBezTo>
                          <a:pt x="5252589" y="3172271"/>
                          <a:pt x="5250192" y="3215045"/>
                          <a:pt x="5248332" y="3242337"/>
                        </a:cubicBezTo>
                        <a:cubicBezTo>
                          <a:pt x="5236515" y="3241020"/>
                          <a:pt x="5223871" y="3289826"/>
                          <a:pt x="5227796" y="3308198"/>
                        </a:cubicBezTo>
                        <a:cubicBezTo>
                          <a:pt x="5227796" y="3308198"/>
                          <a:pt x="5227796" y="3308198"/>
                          <a:pt x="5228581" y="3311872"/>
                        </a:cubicBezTo>
                        <a:cubicBezTo>
                          <a:pt x="5228581" y="3311872"/>
                          <a:pt x="5225689" y="3316332"/>
                          <a:pt x="5225689" y="3316332"/>
                        </a:cubicBezTo>
                        <a:cubicBezTo>
                          <a:pt x="5226475" y="3320007"/>
                          <a:pt x="5230152" y="3319222"/>
                          <a:pt x="5230152" y="3319222"/>
                        </a:cubicBezTo>
                        <a:cubicBezTo>
                          <a:pt x="5233830" y="3318436"/>
                          <a:pt x="5233044" y="3314761"/>
                          <a:pt x="5233044" y="3314761"/>
                        </a:cubicBezTo>
                        <a:cubicBezTo>
                          <a:pt x="5225937" y="3335490"/>
                          <a:pt x="5216475" y="3345195"/>
                          <a:pt x="5209615" y="3385082"/>
                        </a:cubicBezTo>
                        <a:cubicBezTo>
                          <a:pt x="5210401" y="3388757"/>
                          <a:pt x="5206724" y="3389542"/>
                          <a:pt x="5207509" y="3393216"/>
                        </a:cubicBezTo>
                        <a:cubicBezTo>
                          <a:pt x="5208294" y="3396890"/>
                          <a:pt x="5204616" y="3397676"/>
                          <a:pt x="5204616" y="3397676"/>
                        </a:cubicBezTo>
                        <a:cubicBezTo>
                          <a:pt x="5206186" y="3405025"/>
                          <a:pt x="5206186" y="3405025"/>
                          <a:pt x="5209864" y="3404240"/>
                        </a:cubicBezTo>
                        <a:cubicBezTo>
                          <a:pt x="5206971" y="3408699"/>
                          <a:pt x="5202757" y="3424968"/>
                          <a:pt x="5199079" y="3425754"/>
                        </a:cubicBezTo>
                        <a:cubicBezTo>
                          <a:pt x="5190898" y="3477449"/>
                          <a:pt x="5161437" y="3537532"/>
                          <a:pt x="5156933" y="3588442"/>
                        </a:cubicBezTo>
                        <a:lnTo>
                          <a:pt x="5159539" y="3582645"/>
                        </a:lnTo>
                        <a:lnTo>
                          <a:pt x="5159825" y="3583982"/>
                        </a:lnTo>
                        <a:cubicBezTo>
                          <a:pt x="5156933" y="3588442"/>
                          <a:pt x="5156933" y="3588442"/>
                          <a:pt x="5157718" y="3592116"/>
                        </a:cubicBezTo>
                        <a:cubicBezTo>
                          <a:pt x="5157718" y="3592116"/>
                          <a:pt x="5161395" y="3591330"/>
                          <a:pt x="5161395" y="3591330"/>
                        </a:cubicBezTo>
                        <a:cubicBezTo>
                          <a:pt x="5164287" y="3586871"/>
                          <a:pt x="5164287" y="3586871"/>
                          <a:pt x="5163502" y="3583196"/>
                        </a:cubicBezTo>
                        <a:cubicBezTo>
                          <a:pt x="5165072" y="3590545"/>
                          <a:pt x="5161643" y="3610488"/>
                          <a:pt x="5160320" y="3622296"/>
                        </a:cubicBezTo>
                        <a:cubicBezTo>
                          <a:pt x="5159535" y="3618622"/>
                          <a:pt x="5159535" y="3618622"/>
                          <a:pt x="5159535" y="3618622"/>
                        </a:cubicBezTo>
                        <a:cubicBezTo>
                          <a:pt x="5159535" y="3618622"/>
                          <a:pt x="5156643" y="3623082"/>
                          <a:pt x="5157428" y="3626757"/>
                        </a:cubicBezTo>
                        <a:cubicBezTo>
                          <a:pt x="5153751" y="3627542"/>
                          <a:pt x="5154536" y="3631216"/>
                          <a:pt x="5154536" y="3631216"/>
                        </a:cubicBezTo>
                        <a:cubicBezTo>
                          <a:pt x="5143999" y="3671889"/>
                          <a:pt x="5128215" y="3705997"/>
                          <a:pt x="5106399" y="3729869"/>
                        </a:cubicBezTo>
                        <a:cubicBezTo>
                          <a:pt x="5110076" y="3729083"/>
                          <a:pt x="5109291" y="3725408"/>
                          <a:pt x="5109291" y="3725408"/>
                        </a:cubicBezTo>
                        <a:cubicBezTo>
                          <a:pt x="5108506" y="3721734"/>
                          <a:pt x="5108506" y="3721734"/>
                          <a:pt x="5104829" y="3722520"/>
                        </a:cubicBezTo>
                        <a:cubicBezTo>
                          <a:pt x="5104829" y="3722520"/>
                          <a:pt x="5105614" y="3726194"/>
                          <a:pt x="5105614" y="3726194"/>
                        </a:cubicBezTo>
                        <a:cubicBezTo>
                          <a:pt x="5105614" y="3726194"/>
                          <a:pt x="5105614" y="3726194"/>
                          <a:pt x="5106399" y="3729869"/>
                        </a:cubicBezTo>
                        <a:cubicBezTo>
                          <a:pt x="5102721" y="3730655"/>
                          <a:pt x="5103506" y="3734329"/>
                          <a:pt x="5103506" y="3734329"/>
                        </a:cubicBezTo>
                        <a:cubicBezTo>
                          <a:pt x="5099044" y="3731440"/>
                          <a:pt x="5094044" y="3744034"/>
                          <a:pt x="5089045" y="3756628"/>
                        </a:cubicBezTo>
                        <a:cubicBezTo>
                          <a:pt x="5093507" y="3759518"/>
                          <a:pt x="5095614" y="3751383"/>
                          <a:pt x="5095614" y="3751383"/>
                        </a:cubicBezTo>
                        <a:cubicBezTo>
                          <a:pt x="5096399" y="3755057"/>
                          <a:pt x="5096399" y="3755057"/>
                          <a:pt x="5096399" y="3755057"/>
                        </a:cubicBezTo>
                        <a:cubicBezTo>
                          <a:pt x="5097184" y="3758732"/>
                          <a:pt x="5097184" y="3758732"/>
                          <a:pt x="5097184" y="3758732"/>
                        </a:cubicBezTo>
                        <a:cubicBezTo>
                          <a:pt x="5097184" y="3758732"/>
                          <a:pt x="5100077" y="3754271"/>
                          <a:pt x="5100077" y="3754271"/>
                        </a:cubicBezTo>
                        <a:cubicBezTo>
                          <a:pt x="5095077" y="3766866"/>
                          <a:pt x="5098754" y="3766080"/>
                          <a:pt x="5090862" y="3783135"/>
                        </a:cubicBezTo>
                        <a:cubicBezTo>
                          <a:pt x="5090077" y="3779461"/>
                          <a:pt x="5090077" y="3779461"/>
                          <a:pt x="5090077" y="3779461"/>
                        </a:cubicBezTo>
                        <a:cubicBezTo>
                          <a:pt x="5090077" y="3779461"/>
                          <a:pt x="5090077" y="3779461"/>
                          <a:pt x="5092970" y="3775001"/>
                        </a:cubicBezTo>
                        <a:cubicBezTo>
                          <a:pt x="5092185" y="3771327"/>
                          <a:pt x="5092185" y="3771327"/>
                          <a:pt x="5092185" y="3771327"/>
                        </a:cubicBezTo>
                        <a:cubicBezTo>
                          <a:pt x="5088507" y="3772112"/>
                          <a:pt x="5085615" y="3776572"/>
                          <a:pt x="5086400" y="3780246"/>
                        </a:cubicBezTo>
                        <a:cubicBezTo>
                          <a:pt x="5086400" y="3780246"/>
                          <a:pt x="5082723" y="3781032"/>
                          <a:pt x="5083508" y="3784706"/>
                        </a:cubicBezTo>
                        <a:cubicBezTo>
                          <a:pt x="5076153" y="3786277"/>
                          <a:pt x="5067476" y="3799657"/>
                          <a:pt x="5055907" y="3817497"/>
                        </a:cubicBezTo>
                        <a:cubicBezTo>
                          <a:pt x="5048015" y="3834552"/>
                          <a:pt x="5040908" y="3855281"/>
                          <a:pt x="5039585" y="3867090"/>
                        </a:cubicBezTo>
                        <a:cubicBezTo>
                          <a:pt x="5039585" y="3867090"/>
                          <a:pt x="5039585" y="3867090"/>
                          <a:pt x="5035908" y="3867875"/>
                        </a:cubicBezTo>
                        <a:cubicBezTo>
                          <a:pt x="5035908" y="3867875"/>
                          <a:pt x="5033016" y="3872335"/>
                          <a:pt x="5033801" y="3876009"/>
                        </a:cubicBezTo>
                        <a:cubicBezTo>
                          <a:pt x="5030123" y="3876795"/>
                          <a:pt x="5030123" y="3876795"/>
                          <a:pt x="5030123" y="3876795"/>
                        </a:cubicBezTo>
                        <a:cubicBezTo>
                          <a:pt x="5030908" y="3880470"/>
                          <a:pt x="5030908" y="3880470"/>
                          <a:pt x="5030908" y="3880470"/>
                        </a:cubicBezTo>
                        <a:cubicBezTo>
                          <a:pt x="5025909" y="3893064"/>
                          <a:pt x="5021446" y="3890175"/>
                          <a:pt x="5017232" y="3906445"/>
                        </a:cubicBezTo>
                        <a:cubicBezTo>
                          <a:pt x="5018802" y="3913793"/>
                          <a:pt x="5023801" y="3901198"/>
                          <a:pt x="5027479" y="3900413"/>
                        </a:cubicBezTo>
                        <a:cubicBezTo>
                          <a:pt x="5027479" y="3900413"/>
                          <a:pt x="5028264" y="3904088"/>
                          <a:pt x="5028264" y="3904088"/>
                        </a:cubicBezTo>
                        <a:cubicBezTo>
                          <a:pt x="5029049" y="3907762"/>
                          <a:pt x="5031941" y="3903302"/>
                          <a:pt x="5031156" y="3899627"/>
                        </a:cubicBezTo>
                        <a:cubicBezTo>
                          <a:pt x="5034833" y="3898841"/>
                          <a:pt x="5034833" y="3898841"/>
                          <a:pt x="5034833" y="3898841"/>
                        </a:cubicBezTo>
                        <a:cubicBezTo>
                          <a:pt x="5029834" y="3911436"/>
                          <a:pt x="5021157" y="3924816"/>
                          <a:pt x="5015372" y="3933736"/>
                        </a:cubicBezTo>
                        <a:cubicBezTo>
                          <a:pt x="5006447" y="3927959"/>
                          <a:pt x="5006447" y="3927959"/>
                          <a:pt x="5006447" y="3927959"/>
                        </a:cubicBezTo>
                        <a:cubicBezTo>
                          <a:pt x="4994093" y="3942124"/>
                          <a:pt x="4981739" y="3956290"/>
                          <a:pt x="4969384" y="3970456"/>
                        </a:cubicBezTo>
                        <a:cubicBezTo>
                          <a:pt x="4961492" y="3987510"/>
                          <a:pt x="4966740" y="3994073"/>
                          <a:pt x="4955170" y="4011913"/>
                        </a:cubicBezTo>
                        <a:cubicBezTo>
                          <a:pt x="4945708" y="4021619"/>
                          <a:pt x="4936246" y="4031325"/>
                          <a:pt x="4921785" y="4053624"/>
                        </a:cubicBezTo>
                        <a:cubicBezTo>
                          <a:pt x="4916785" y="4066219"/>
                          <a:pt x="4927817" y="4063862"/>
                          <a:pt x="4915463" y="4078028"/>
                        </a:cubicBezTo>
                        <a:cubicBezTo>
                          <a:pt x="4876292" y="4128659"/>
                          <a:pt x="4847617" y="4192416"/>
                          <a:pt x="4807661" y="4239374"/>
                        </a:cubicBezTo>
                        <a:cubicBezTo>
                          <a:pt x="4836047" y="4210257"/>
                          <a:pt x="4862078" y="4170117"/>
                          <a:pt x="4885465" y="4153594"/>
                        </a:cubicBezTo>
                        <a:cubicBezTo>
                          <a:pt x="4901249" y="4119486"/>
                          <a:pt x="4924387" y="4083805"/>
                          <a:pt x="4944634" y="4052585"/>
                        </a:cubicBezTo>
                        <a:cubicBezTo>
                          <a:pt x="4945419" y="4056260"/>
                          <a:pt x="4945419" y="4056260"/>
                          <a:pt x="4945419" y="4056260"/>
                        </a:cubicBezTo>
                        <a:cubicBezTo>
                          <a:pt x="4942526" y="4060720"/>
                          <a:pt x="4942526" y="4060720"/>
                          <a:pt x="4943311" y="4064394"/>
                        </a:cubicBezTo>
                        <a:cubicBezTo>
                          <a:pt x="4943311" y="4064394"/>
                          <a:pt x="4946989" y="4063608"/>
                          <a:pt x="4946204" y="4059934"/>
                        </a:cubicBezTo>
                        <a:cubicBezTo>
                          <a:pt x="4952773" y="4054689"/>
                          <a:pt x="4952773" y="4054689"/>
                          <a:pt x="4952773" y="4054689"/>
                        </a:cubicBezTo>
                        <a:cubicBezTo>
                          <a:pt x="4949881" y="4059148"/>
                          <a:pt x="4946989" y="4063608"/>
                          <a:pt x="4944096" y="4068069"/>
                        </a:cubicBezTo>
                        <a:cubicBezTo>
                          <a:pt x="4967483" y="4051546"/>
                          <a:pt x="4987729" y="4020326"/>
                          <a:pt x="5007190" y="3985431"/>
                        </a:cubicBezTo>
                        <a:cubicBezTo>
                          <a:pt x="5025867" y="3946862"/>
                          <a:pt x="5047435" y="3903834"/>
                          <a:pt x="5066112" y="3865264"/>
                        </a:cubicBezTo>
                        <a:cubicBezTo>
                          <a:pt x="5077681" y="3847424"/>
                          <a:pt x="5094250" y="3816990"/>
                          <a:pt x="5106357" y="3783667"/>
                        </a:cubicBezTo>
                        <a:cubicBezTo>
                          <a:pt x="5122926" y="3753233"/>
                          <a:pt x="5131355" y="3720694"/>
                          <a:pt x="5134785" y="3700752"/>
                        </a:cubicBezTo>
                        <a:cubicBezTo>
                          <a:pt x="5145569" y="3679237"/>
                          <a:pt x="5155568" y="3654049"/>
                          <a:pt x="5158998" y="3634105"/>
                        </a:cubicBezTo>
                        <a:cubicBezTo>
                          <a:pt x="5158998" y="3634105"/>
                          <a:pt x="5162675" y="3633319"/>
                          <a:pt x="5161890" y="3629645"/>
                        </a:cubicBezTo>
                        <a:cubicBezTo>
                          <a:pt x="5164783" y="3625185"/>
                          <a:pt x="5164783" y="3625185"/>
                          <a:pt x="5163998" y="3621510"/>
                        </a:cubicBezTo>
                        <a:cubicBezTo>
                          <a:pt x="5189781" y="3562213"/>
                          <a:pt x="5198748" y="3514193"/>
                          <a:pt x="5212714" y="3453577"/>
                        </a:cubicBezTo>
                        <a:cubicBezTo>
                          <a:pt x="5222961" y="3447546"/>
                          <a:pt x="5221639" y="3459355"/>
                          <a:pt x="5226101" y="3462243"/>
                        </a:cubicBezTo>
                        <a:cubicBezTo>
                          <a:pt x="5232671" y="3456998"/>
                          <a:pt x="5234778" y="3448863"/>
                          <a:pt x="5240563" y="3439944"/>
                        </a:cubicBezTo>
                        <a:cubicBezTo>
                          <a:pt x="5237671" y="3444403"/>
                          <a:pt x="5238456" y="3448077"/>
                          <a:pt x="5238456" y="3448077"/>
                        </a:cubicBezTo>
                        <a:cubicBezTo>
                          <a:pt x="5235563" y="3452538"/>
                          <a:pt x="5235563" y="3452538"/>
                          <a:pt x="5236348" y="3456212"/>
                        </a:cubicBezTo>
                        <a:cubicBezTo>
                          <a:pt x="5240026" y="3455426"/>
                          <a:pt x="5239241" y="3451752"/>
                          <a:pt x="5239241" y="3451752"/>
                        </a:cubicBezTo>
                        <a:cubicBezTo>
                          <a:pt x="5242133" y="3447292"/>
                          <a:pt x="5241348" y="3443618"/>
                          <a:pt x="5241348" y="3443618"/>
                        </a:cubicBezTo>
                        <a:cubicBezTo>
                          <a:pt x="5241348" y="3443618"/>
                          <a:pt x="5244240" y="3439158"/>
                          <a:pt x="5244240" y="3439158"/>
                        </a:cubicBezTo>
                        <a:cubicBezTo>
                          <a:pt x="5246348" y="3431023"/>
                          <a:pt x="5248455" y="3422889"/>
                          <a:pt x="5251347" y="3418429"/>
                        </a:cubicBezTo>
                        <a:cubicBezTo>
                          <a:pt x="5251347" y="3418429"/>
                          <a:pt x="5251347" y="3418429"/>
                          <a:pt x="5250562" y="3414755"/>
                        </a:cubicBezTo>
                        <a:cubicBezTo>
                          <a:pt x="5250562" y="3414755"/>
                          <a:pt x="5249777" y="3411081"/>
                          <a:pt x="5249777" y="3411081"/>
                        </a:cubicBezTo>
                        <a:lnTo>
                          <a:pt x="5247019" y="3411670"/>
                        </a:lnTo>
                        <a:lnTo>
                          <a:pt x="5247153" y="3407799"/>
                        </a:lnTo>
                        <a:cubicBezTo>
                          <a:pt x="5246761" y="3405962"/>
                          <a:pt x="5246368" y="3404124"/>
                          <a:pt x="5247422" y="3400057"/>
                        </a:cubicBezTo>
                        <a:cubicBezTo>
                          <a:pt x="5241390" y="3389820"/>
                          <a:pt x="5238745" y="3413437"/>
                          <a:pt x="5231391" y="3415009"/>
                        </a:cubicBezTo>
                        <a:cubicBezTo>
                          <a:pt x="5234820" y="3395065"/>
                          <a:pt x="5230358" y="3392177"/>
                          <a:pt x="5232465" y="3384043"/>
                        </a:cubicBezTo>
                        <a:cubicBezTo>
                          <a:pt x="5228003" y="3381153"/>
                          <a:pt x="5228003" y="3381153"/>
                          <a:pt x="5228003" y="3381153"/>
                        </a:cubicBezTo>
                        <a:cubicBezTo>
                          <a:pt x="5228003" y="3381153"/>
                          <a:pt x="5228003" y="3381153"/>
                          <a:pt x="5231680" y="3380368"/>
                        </a:cubicBezTo>
                        <a:cubicBezTo>
                          <a:pt x="5231680" y="3380368"/>
                          <a:pt x="5230895" y="3376694"/>
                          <a:pt x="5230895" y="3376694"/>
                        </a:cubicBezTo>
                        <a:cubicBezTo>
                          <a:pt x="5233788" y="3372234"/>
                          <a:pt x="5233788" y="3372234"/>
                          <a:pt x="5230110" y="3373020"/>
                        </a:cubicBezTo>
                        <a:cubicBezTo>
                          <a:pt x="5229324" y="3369345"/>
                          <a:pt x="5229324" y="3369345"/>
                          <a:pt x="5229324" y="3369345"/>
                        </a:cubicBezTo>
                        <a:cubicBezTo>
                          <a:pt x="5238539" y="3340481"/>
                          <a:pt x="5248539" y="3315293"/>
                          <a:pt x="5239613" y="3309515"/>
                        </a:cubicBezTo>
                        <a:cubicBezTo>
                          <a:pt x="5235936" y="3310301"/>
                          <a:pt x="5235936" y="3310301"/>
                          <a:pt x="5235936" y="3310301"/>
                        </a:cubicBezTo>
                        <a:cubicBezTo>
                          <a:pt x="5239613" y="3309515"/>
                          <a:pt x="5238828" y="3305841"/>
                          <a:pt x="5238828" y="3305841"/>
                        </a:cubicBezTo>
                        <a:cubicBezTo>
                          <a:pt x="5242506" y="3305056"/>
                          <a:pt x="5240936" y="3297706"/>
                          <a:pt x="5243828" y="3293247"/>
                        </a:cubicBezTo>
                        <a:cubicBezTo>
                          <a:pt x="5243043" y="3289573"/>
                          <a:pt x="5243043" y="3289573"/>
                          <a:pt x="5239366" y="3290358"/>
                        </a:cubicBezTo>
                        <a:cubicBezTo>
                          <a:pt x="5249613" y="3284326"/>
                          <a:pt x="5255935" y="3259924"/>
                          <a:pt x="5260687" y="3228171"/>
                        </a:cubicBezTo>
                        <a:cubicBezTo>
                          <a:pt x="5265439" y="3196420"/>
                          <a:pt x="5262836" y="3166239"/>
                          <a:pt x="5262588" y="3147082"/>
                        </a:cubicBezTo>
                        <a:close/>
                        <a:moveTo>
                          <a:pt x="869439" y="3941889"/>
                        </a:moveTo>
                        <a:cubicBezTo>
                          <a:pt x="869439" y="3941889"/>
                          <a:pt x="869439" y="3941889"/>
                          <a:pt x="870401" y="3946393"/>
                        </a:cubicBezTo>
                        <a:lnTo>
                          <a:pt x="869247" y="3944432"/>
                        </a:lnTo>
                        <a:close/>
                        <a:moveTo>
                          <a:pt x="5600071" y="2827600"/>
                        </a:moveTo>
                        <a:cubicBezTo>
                          <a:pt x="5600071" y="2827600"/>
                          <a:pt x="5600071" y="2827600"/>
                          <a:pt x="5601033" y="2832105"/>
                        </a:cubicBezTo>
                        <a:lnTo>
                          <a:pt x="5600701" y="2831889"/>
                        </a:lnTo>
                        <a:close/>
                        <a:moveTo>
                          <a:pt x="5594604" y="2824058"/>
                        </a:moveTo>
                        <a:lnTo>
                          <a:pt x="5594817" y="2824013"/>
                        </a:lnTo>
                        <a:lnTo>
                          <a:pt x="5595567" y="2828563"/>
                        </a:lnTo>
                        <a:cubicBezTo>
                          <a:pt x="5595567" y="2828563"/>
                          <a:pt x="5595567" y="2828563"/>
                          <a:pt x="5594604" y="2824058"/>
                        </a:cubicBezTo>
                        <a:close/>
                        <a:moveTo>
                          <a:pt x="756958" y="3768116"/>
                        </a:moveTo>
                        <a:cubicBezTo>
                          <a:pt x="761462" y="3767153"/>
                          <a:pt x="763387" y="3776161"/>
                          <a:pt x="764349" y="3780665"/>
                        </a:cubicBezTo>
                        <a:cubicBezTo>
                          <a:pt x="759845" y="3781628"/>
                          <a:pt x="759845" y="3781628"/>
                          <a:pt x="759845" y="3781628"/>
                        </a:cubicBezTo>
                        <a:close/>
                        <a:moveTo>
                          <a:pt x="5540370" y="2614293"/>
                        </a:moveTo>
                        <a:cubicBezTo>
                          <a:pt x="5541332" y="2618797"/>
                          <a:pt x="5545837" y="2617834"/>
                          <a:pt x="5545837" y="2617834"/>
                        </a:cubicBezTo>
                        <a:cubicBezTo>
                          <a:pt x="5541332" y="2618797"/>
                          <a:pt x="5541332" y="2618797"/>
                          <a:pt x="5541332" y="2618797"/>
                        </a:cubicBezTo>
                        <a:cubicBezTo>
                          <a:pt x="5540370" y="2614293"/>
                          <a:pt x="5540370" y="2614293"/>
                          <a:pt x="5540370" y="2614293"/>
                        </a:cubicBezTo>
                        <a:close/>
                        <a:moveTo>
                          <a:pt x="5744362" y="2533034"/>
                        </a:moveTo>
                        <a:cubicBezTo>
                          <a:pt x="5742746" y="2547508"/>
                          <a:pt x="5747249" y="2546546"/>
                          <a:pt x="5751754" y="2545583"/>
                        </a:cubicBezTo>
                        <a:cubicBezTo>
                          <a:pt x="5759452" y="2581616"/>
                          <a:pt x="5762646" y="2618610"/>
                          <a:pt x="5770344" y="2654643"/>
                        </a:cubicBezTo>
                        <a:cubicBezTo>
                          <a:pt x="5775155" y="2677163"/>
                          <a:pt x="5779353" y="2652719"/>
                          <a:pt x="5792210" y="2668810"/>
                        </a:cubicBezTo>
                        <a:cubicBezTo>
                          <a:pt x="5792517" y="2692292"/>
                          <a:pt x="5798946" y="2700338"/>
                          <a:pt x="5800215" y="2728325"/>
                        </a:cubicBezTo>
                        <a:cubicBezTo>
                          <a:pt x="5804720" y="2727363"/>
                          <a:pt x="5807299" y="2717392"/>
                          <a:pt x="5803450" y="2699375"/>
                        </a:cubicBezTo>
                        <a:cubicBezTo>
                          <a:pt x="5805375" y="2708384"/>
                          <a:pt x="5811803" y="2716430"/>
                          <a:pt x="5811149" y="2735408"/>
                        </a:cubicBezTo>
                        <a:cubicBezTo>
                          <a:pt x="5813728" y="2725438"/>
                          <a:pt x="5819194" y="2728979"/>
                          <a:pt x="5820811" y="2714505"/>
                        </a:cubicBezTo>
                        <a:cubicBezTo>
                          <a:pt x="5828161" y="2792999"/>
                          <a:pt x="5835512" y="2871492"/>
                          <a:pt x="5838358" y="2950947"/>
                        </a:cubicBezTo>
                        <a:cubicBezTo>
                          <a:pt x="5840282" y="2959956"/>
                          <a:pt x="5842207" y="2968964"/>
                          <a:pt x="5838665" y="2974430"/>
                        </a:cubicBezTo>
                        <a:cubicBezTo>
                          <a:pt x="5870897" y="3918890"/>
                          <a:pt x="5403604" y="4795814"/>
                          <a:pt x="4638016" y="5312600"/>
                        </a:cubicBezTo>
                        <a:cubicBezTo>
                          <a:pt x="4638016" y="5312600"/>
                          <a:pt x="4638016" y="5312600"/>
                          <a:pt x="4633512" y="5313563"/>
                        </a:cubicBezTo>
                        <a:cubicBezTo>
                          <a:pt x="4633512" y="5313563"/>
                          <a:pt x="4629008" y="5314525"/>
                          <a:pt x="4629008" y="5314525"/>
                        </a:cubicBezTo>
                        <a:cubicBezTo>
                          <a:pt x="4637054" y="5308097"/>
                          <a:pt x="4631588" y="5304555"/>
                          <a:pt x="4623541" y="5310984"/>
                        </a:cubicBezTo>
                        <a:cubicBezTo>
                          <a:pt x="4631588" y="5304555"/>
                          <a:pt x="4631588" y="5304555"/>
                          <a:pt x="4631588" y="5304555"/>
                        </a:cubicBezTo>
                        <a:cubicBezTo>
                          <a:pt x="4635130" y="5299088"/>
                          <a:pt x="4635130" y="5299088"/>
                          <a:pt x="4629663" y="5295546"/>
                        </a:cubicBezTo>
                        <a:cubicBezTo>
                          <a:pt x="4629663" y="5295546"/>
                          <a:pt x="4625159" y="5296509"/>
                          <a:pt x="4621617" y="5301975"/>
                        </a:cubicBezTo>
                        <a:cubicBezTo>
                          <a:pt x="4618076" y="5307442"/>
                          <a:pt x="4618076" y="5307442"/>
                          <a:pt x="4618076" y="5307442"/>
                        </a:cubicBezTo>
                        <a:cubicBezTo>
                          <a:pt x="4613571" y="5308404"/>
                          <a:pt x="4613571" y="5308404"/>
                          <a:pt x="4613571" y="5308404"/>
                        </a:cubicBezTo>
                        <a:cubicBezTo>
                          <a:pt x="4611647" y="5299395"/>
                          <a:pt x="4607142" y="5300358"/>
                          <a:pt x="4599097" y="5306787"/>
                        </a:cubicBezTo>
                        <a:cubicBezTo>
                          <a:pt x="4592013" y="5317720"/>
                          <a:pt x="4600059" y="5311291"/>
                          <a:pt x="4597479" y="5321261"/>
                        </a:cubicBezTo>
                        <a:cubicBezTo>
                          <a:pt x="4605526" y="5314833"/>
                          <a:pt x="4605526" y="5314833"/>
                          <a:pt x="4605526" y="5314833"/>
                        </a:cubicBezTo>
                        <a:cubicBezTo>
                          <a:pt x="4601984" y="5320299"/>
                          <a:pt x="4597479" y="5321261"/>
                          <a:pt x="4602946" y="5324803"/>
                        </a:cubicBezTo>
                        <a:cubicBezTo>
                          <a:pt x="4607450" y="5323841"/>
                          <a:pt x="4611954" y="5322878"/>
                          <a:pt x="4615496" y="5317412"/>
                        </a:cubicBezTo>
                        <a:cubicBezTo>
                          <a:pt x="4619038" y="5311946"/>
                          <a:pt x="4619038" y="5311946"/>
                          <a:pt x="4619038" y="5311946"/>
                        </a:cubicBezTo>
                        <a:cubicBezTo>
                          <a:pt x="4620000" y="5316449"/>
                          <a:pt x="4615496" y="5317412"/>
                          <a:pt x="4616458" y="5321916"/>
                        </a:cubicBezTo>
                        <a:cubicBezTo>
                          <a:pt x="4611954" y="5322878"/>
                          <a:pt x="4611954" y="5322878"/>
                          <a:pt x="4611954" y="5322878"/>
                        </a:cubicBezTo>
                        <a:cubicBezTo>
                          <a:pt x="4608413" y="5328345"/>
                          <a:pt x="4608413" y="5328345"/>
                          <a:pt x="4608413" y="5328345"/>
                        </a:cubicBezTo>
                        <a:cubicBezTo>
                          <a:pt x="4609375" y="5332848"/>
                          <a:pt x="4609375" y="5332848"/>
                          <a:pt x="4609375" y="5332848"/>
                        </a:cubicBezTo>
                        <a:cubicBezTo>
                          <a:pt x="4547587" y="5374307"/>
                          <a:pt x="4480333" y="5412224"/>
                          <a:pt x="4413078" y="5450140"/>
                        </a:cubicBezTo>
                        <a:cubicBezTo>
                          <a:pt x="4412116" y="5445637"/>
                          <a:pt x="4406651" y="5442095"/>
                          <a:pt x="4398604" y="5448524"/>
                        </a:cubicBezTo>
                        <a:cubicBezTo>
                          <a:pt x="4399566" y="5453027"/>
                          <a:pt x="4399566" y="5453027"/>
                          <a:pt x="4399566" y="5453027"/>
                        </a:cubicBezTo>
                        <a:cubicBezTo>
                          <a:pt x="4184292" y="5569664"/>
                          <a:pt x="3944267" y="5658621"/>
                          <a:pt x="3692038" y="5712509"/>
                        </a:cubicBezTo>
                        <a:cubicBezTo>
                          <a:pt x="3097500" y="5839529"/>
                          <a:pt x="2506625" y="5763253"/>
                          <a:pt x="1989514" y="5525218"/>
                        </a:cubicBezTo>
                        <a:cubicBezTo>
                          <a:pt x="1999484" y="5527798"/>
                          <a:pt x="2003988" y="5526835"/>
                          <a:pt x="2003026" y="5522331"/>
                        </a:cubicBezTo>
                        <a:cubicBezTo>
                          <a:pt x="1969266" y="5496576"/>
                          <a:pt x="1962182" y="5507510"/>
                          <a:pt x="1925842" y="5491725"/>
                        </a:cubicBezTo>
                        <a:cubicBezTo>
                          <a:pt x="1925842" y="5491725"/>
                          <a:pt x="1926804" y="5496229"/>
                          <a:pt x="1926804" y="5496229"/>
                        </a:cubicBezTo>
                        <a:cubicBezTo>
                          <a:pt x="1894969" y="5479483"/>
                          <a:pt x="1868599" y="5466278"/>
                          <a:pt x="1836763" y="5449531"/>
                        </a:cubicBezTo>
                        <a:cubicBezTo>
                          <a:pt x="1830334" y="5441485"/>
                          <a:pt x="1793032" y="5421197"/>
                          <a:pt x="1783061" y="5418617"/>
                        </a:cubicBezTo>
                        <a:cubicBezTo>
                          <a:pt x="1782099" y="5414113"/>
                          <a:pt x="1777595" y="5415075"/>
                          <a:pt x="1777595" y="5415075"/>
                        </a:cubicBezTo>
                        <a:cubicBezTo>
                          <a:pt x="1772129" y="5411534"/>
                          <a:pt x="1772129" y="5411534"/>
                          <a:pt x="1773091" y="5416038"/>
                        </a:cubicBezTo>
                        <a:cubicBezTo>
                          <a:pt x="1772129" y="5411534"/>
                          <a:pt x="1767625" y="5412496"/>
                          <a:pt x="1766662" y="5407992"/>
                        </a:cubicBezTo>
                        <a:cubicBezTo>
                          <a:pt x="1756692" y="5405412"/>
                          <a:pt x="1745760" y="5398329"/>
                          <a:pt x="1740293" y="5394787"/>
                        </a:cubicBezTo>
                        <a:cubicBezTo>
                          <a:pt x="1713924" y="5381582"/>
                          <a:pt x="1691096" y="5362911"/>
                          <a:pt x="1664727" y="5349706"/>
                        </a:cubicBezTo>
                        <a:cubicBezTo>
                          <a:pt x="1653794" y="5342623"/>
                          <a:pt x="1642862" y="5335539"/>
                          <a:pt x="1631929" y="5328456"/>
                        </a:cubicBezTo>
                        <a:cubicBezTo>
                          <a:pt x="1610063" y="5314288"/>
                          <a:pt x="1587235" y="5295618"/>
                          <a:pt x="1565371" y="5281450"/>
                        </a:cubicBezTo>
                        <a:cubicBezTo>
                          <a:pt x="1565371" y="5281450"/>
                          <a:pt x="1569874" y="5280488"/>
                          <a:pt x="1569874" y="5280488"/>
                        </a:cubicBezTo>
                        <a:cubicBezTo>
                          <a:pt x="1564408" y="5276946"/>
                          <a:pt x="1559904" y="5277908"/>
                          <a:pt x="1554437" y="5274367"/>
                        </a:cubicBezTo>
                        <a:cubicBezTo>
                          <a:pt x="1365694" y="5140435"/>
                          <a:pt x="1195623" y="4983675"/>
                          <a:pt x="1044223" y="4804087"/>
                        </a:cubicBezTo>
                        <a:cubicBezTo>
                          <a:pt x="872576" y="4595857"/>
                          <a:pt x="735690" y="4351944"/>
                          <a:pt x="631951" y="4086820"/>
                        </a:cubicBezTo>
                        <a:cubicBezTo>
                          <a:pt x="631951" y="4086820"/>
                          <a:pt x="635493" y="4081353"/>
                          <a:pt x="635493" y="4081353"/>
                        </a:cubicBezTo>
                        <a:cubicBezTo>
                          <a:pt x="654124" y="4124469"/>
                          <a:pt x="677914" y="4147644"/>
                          <a:pt x="700742" y="4166316"/>
                        </a:cubicBezTo>
                        <a:cubicBezTo>
                          <a:pt x="708133" y="4178866"/>
                          <a:pt x="710057" y="4187873"/>
                          <a:pt x="711982" y="4196882"/>
                        </a:cubicBezTo>
                        <a:cubicBezTo>
                          <a:pt x="706515" y="4193340"/>
                          <a:pt x="706515" y="4193340"/>
                          <a:pt x="706515" y="4193340"/>
                        </a:cubicBezTo>
                        <a:cubicBezTo>
                          <a:pt x="706515" y="4193340"/>
                          <a:pt x="702011" y="4194302"/>
                          <a:pt x="702011" y="4194302"/>
                        </a:cubicBezTo>
                        <a:cubicBezTo>
                          <a:pt x="702973" y="4198807"/>
                          <a:pt x="707478" y="4197844"/>
                          <a:pt x="707478" y="4197844"/>
                        </a:cubicBezTo>
                        <a:cubicBezTo>
                          <a:pt x="708440" y="4202348"/>
                          <a:pt x="708440" y="4202348"/>
                          <a:pt x="708440" y="4202348"/>
                        </a:cubicBezTo>
                        <a:cubicBezTo>
                          <a:pt x="713906" y="4205890"/>
                          <a:pt x="713906" y="4205890"/>
                          <a:pt x="713906" y="4205890"/>
                        </a:cubicBezTo>
                        <a:cubicBezTo>
                          <a:pt x="724838" y="4212973"/>
                          <a:pt x="731574" y="4244502"/>
                          <a:pt x="732229" y="4225523"/>
                        </a:cubicBezTo>
                        <a:cubicBezTo>
                          <a:pt x="740583" y="4242577"/>
                          <a:pt x="748936" y="4259631"/>
                          <a:pt x="750861" y="4268639"/>
                        </a:cubicBezTo>
                        <a:cubicBezTo>
                          <a:pt x="757289" y="4276685"/>
                          <a:pt x="747012" y="4250623"/>
                          <a:pt x="759869" y="4266714"/>
                        </a:cubicBezTo>
                        <a:cubicBezTo>
                          <a:pt x="763718" y="4284731"/>
                          <a:pt x="761138" y="4294702"/>
                          <a:pt x="761138" y="4294702"/>
                        </a:cubicBezTo>
                        <a:cubicBezTo>
                          <a:pt x="775612" y="4296318"/>
                          <a:pt x="769491" y="4311755"/>
                          <a:pt x="770454" y="4316259"/>
                        </a:cubicBezTo>
                        <a:cubicBezTo>
                          <a:pt x="771416" y="4320764"/>
                          <a:pt x="789739" y="4340397"/>
                          <a:pt x="788122" y="4354871"/>
                        </a:cubicBezTo>
                        <a:cubicBezTo>
                          <a:pt x="797131" y="4352946"/>
                          <a:pt x="807408" y="4379008"/>
                          <a:pt x="816723" y="4400567"/>
                        </a:cubicBezTo>
                        <a:cubicBezTo>
                          <a:pt x="827001" y="4426629"/>
                          <a:pt x="836317" y="4448186"/>
                          <a:pt x="845324" y="4446262"/>
                        </a:cubicBezTo>
                        <a:cubicBezTo>
                          <a:pt x="864610" y="4470400"/>
                          <a:pt x="839859" y="4442720"/>
                          <a:pt x="848211" y="4459775"/>
                        </a:cubicBezTo>
                        <a:cubicBezTo>
                          <a:pt x="861069" y="4475865"/>
                          <a:pt x="848211" y="4459775"/>
                          <a:pt x="865572" y="4474903"/>
                        </a:cubicBezTo>
                        <a:cubicBezTo>
                          <a:pt x="857604" y="4487203"/>
                          <a:pt x="876053" y="4499156"/>
                          <a:pt x="883599" y="4512777"/>
                        </a:cubicBezTo>
                        <a:lnTo>
                          <a:pt x="885976" y="4526170"/>
                        </a:lnTo>
                        <a:lnTo>
                          <a:pt x="885567" y="4525764"/>
                        </a:lnTo>
                        <a:lnTo>
                          <a:pt x="881591" y="4516811"/>
                        </a:lnTo>
                        <a:cubicBezTo>
                          <a:pt x="880989" y="4513997"/>
                          <a:pt x="880508" y="4511745"/>
                          <a:pt x="877775" y="4509974"/>
                        </a:cubicBezTo>
                        <a:cubicBezTo>
                          <a:pt x="874638" y="4511822"/>
                          <a:pt x="875239" y="4514636"/>
                          <a:pt x="877625" y="4517880"/>
                        </a:cubicBezTo>
                        <a:lnTo>
                          <a:pt x="885567" y="4525764"/>
                        </a:lnTo>
                        <a:lnTo>
                          <a:pt x="886128" y="4527028"/>
                        </a:lnTo>
                        <a:lnTo>
                          <a:pt x="885976" y="4526170"/>
                        </a:lnTo>
                        <a:lnTo>
                          <a:pt x="888178" y="4528356"/>
                        </a:lnTo>
                        <a:cubicBezTo>
                          <a:pt x="896176" y="4535477"/>
                          <a:pt x="903489" y="4542157"/>
                          <a:pt x="894482" y="4544081"/>
                        </a:cubicBezTo>
                        <a:cubicBezTo>
                          <a:pt x="917309" y="4562753"/>
                          <a:pt x="924700" y="4575303"/>
                          <a:pt x="933053" y="4592357"/>
                        </a:cubicBezTo>
                        <a:cubicBezTo>
                          <a:pt x="934015" y="4596860"/>
                          <a:pt x="934015" y="4596860"/>
                          <a:pt x="934015" y="4596860"/>
                        </a:cubicBezTo>
                        <a:cubicBezTo>
                          <a:pt x="934015" y="4596860"/>
                          <a:pt x="934978" y="4601364"/>
                          <a:pt x="934978" y="4601364"/>
                        </a:cubicBezTo>
                        <a:cubicBezTo>
                          <a:pt x="939482" y="4600402"/>
                          <a:pt x="939482" y="4600402"/>
                          <a:pt x="939482" y="4600402"/>
                        </a:cubicBezTo>
                        <a:cubicBezTo>
                          <a:pt x="936902" y="4610373"/>
                          <a:pt x="944948" y="4603944"/>
                          <a:pt x="946872" y="4612952"/>
                        </a:cubicBezTo>
                        <a:cubicBezTo>
                          <a:pt x="947834" y="4617456"/>
                          <a:pt x="953301" y="4620998"/>
                          <a:pt x="955226" y="4630006"/>
                        </a:cubicBezTo>
                        <a:cubicBezTo>
                          <a:pt x="966159" y="4637089"/>
                          <a:pt x="988986" y="4655761"/>
                          <a:pt x="998301" y="4677318"/>
                        </a:cubicBezTo>
                        <a:cubicBezTo>
                          <a:pt x="997339" y="4672815"/>
                          <a:pt x="1002806" y="4676356"/>
                          <a:pt x="1008272" y="4679898"/>
                        </a:cubicBezTo>
                        <a:cubicBezTo>
                          <a:pt x="1003768" y="4680860"/>
                          <a:pt x="1003768" y="4680860"/>
                          <a:pt x="1003768" y="4680860"/>
                        </a:cubicBezTo>
                        <a:cubicBezTo>
                          <a:pt x="998301" y="4677318"/>
                          <a:pt x="999264" y="4681823"/>
                          <a:pt x="999264" y="4681823"/>
                        </a:cubicBezTo>
                        <a:cubicBezTo>
                          <a:pt x="1000226" y="4686327"/>
                          <a:pt x="1005693" y="4689868"/>
                          <a:pt x="1005693" y="4689868"/>
                        </a:cubicBezTo>
                        <a:cubicBezTo>
                          <a:pt x="1005693" y="4689868"/>
                          <a:pt x="1005693" y="4689868"/>
                          <a:pt x="1010197" y="4688906"/>
                        </a:cubicBezTo>
                        <a:cubicBezTo>
                          <a:pt x="1011159" y="4693410"/>
                          <a:pt x="1011159" y="4693410"/>
                          <a:pt x="1011159" y="4693410"/>
                        </a:cubicBezTo>
                        <a:cubicBezTo>
                          <a:pt x="1033987" y="4712082"/>
                          <a:pt x="1064512" y="4766786"/>
                          <a:pt x="1068054" y="4761319"/>
                        </a:cubicBezTo>
                        <a:cubicBezTo>
                          <a:pt x="1069016" y="4765823"/>
                          <a:pt x="1069978" y="4770327"/>
                          <a:pt x="1070941" y="4774831"/>
                        </a:cubicBezTo>
                        <a:cubicBezTo>
                          <a:pt x="1074483" y="4769364"/>
                          <a:pt x="1086377" y="4780952"/>
                          <a:pt x="1088302" y="4789960"/>
                        </a:cubicBezTo>
                        <a:cubicBezTo>
                          <a:pt x="1088302" y="4789960"/>
                          <a:pt x="1082836" y="4786418"/>
                          <a:pt x="1082836" y="4786418"/>
                        </a:cubicBezTo>
                        <a:cubicBezTo>
                          <a:pt x="1083799" y="4790923"/>
                          <a:pt x="1083799" y="4790923"/>
                          <a:pt x="1084761" y="4795426"/>
                        </a:cubicBezTo>
                        <a:cubicBezTo>
                          <a:pt x="1089264" y="4794464"/>
                          <a:pt x="1089264" y="4794464"/>
                          <a:pt x="1089264" y="4794464"/>
                        </a:cubicBezTo>
                        <a:cubicBezTo>
                          <a:pt x="1090227" y="4798968"/>
                          <a:pt x="1090227" y="4798968"/>
                          <a:pt x="1090227" y="4798968"/>
                        </a:cubicBezTo>
                        <a:cubicBezTo>
                          <a:pt x="1098580" y="4816022"/>
                          <a:pt x="1121101" y="4811211"/>
                          <a:pt x="1121407" y="4834693"/>
                        </a:cubicBezTo>
                        <a:cubicBezTo>
                          <a:pt x="1142311" y="4844356"/>
                          <a:pt x="1161596" y="4868494"/>
                          <a:pt x="1169950" y="4885547"/>
                        </a:cubicBezTo>
                        <a:cubicBezTo>
                          <a:pt x="1178958" y="4883623"/>
                          <a:pt x="1222995" y="4935440"/>
                          <a:pt x="1230080" y="4924507"/>
                        </a:cubicBezTo>
                        <a:cubicBezTo>
                          <a:pt x="1220109" y="4921928"/>
                          <a:pt x="1190853" y="4895210"/>
                          <a:pt x="1183462" y="4882661"/>
                        </a:cubicBezTo>
                        <a:cubicBezTo>
                          <a:pt x="1182500" y="4878157"/>
                          <a:pt x="1194394" y="4889745"/>
                          <a:pt x="1187004" y="4877195"/>
                        </a:cubicBezTo>
                        <a:cubicBezTo>
                          <a:pt x="1187004" y="4877195"/>
                          <a:pt x="1177033" y="4874615"/>
                          <a:pt x="1176071" y="4870111"/>
                        </a:cubicBezTo>
                        <a:cubicBezTo>
                          <a:pt x="1153243" y="4851440"/>
                          <a:pt x="1127528" y="4819256"/>
                          <a:pt x="1103738" y="4796081"/>
                        </a:cubicBezTo>
                        <a:cubicBezTo>
                          <a:pt x="1102776" y="4791577"/>
                          <a:pt x="1102776" y="4791577"/>
                          <a:pt x="1102776" y="4791577"/>
                        </a:cubicBezTo>
                        <a:cubicBezTo>
                          <a:pt x="1102776" y="4791577"/>
                          <a:pt x="1101814" y="4787074"/>
                          <a:pt x="1101814" y="4787074"/>
                        </a:cubicBezTo>
                        <a:cubicBezTo>
                          <a:pt x="1096348" y="4783532"/>
                          <a:pt x="1096348" y="4783532"/>
                          <a:pt x="1097311" y="4788036"/>
                        </a:cubicBezTo>
                        <a:cubicBezTo>
                          <a:pt x="1077063" y="4759394"/>
                          <a:pt x="1087033" y="4761974"/>
                          <a:pt x="1052310" y="4731715"/>
                        </a:cubicBezTo>
                        <a:cubicBezTo>
                          <a:pt x="1052310" y="4731715"/>
                          <a:pt x="1057776" y="4735257"/>
                          <a:pt x="1062280" y="4734295"/>
                        </a:cubicBezTo>
                        <a:cubicBezTo>
                          <a:pt x="1054889" y="4721745"/>
                          <a:pt x="1051348" y="4727210"/>
                          <a:pt x="1044919" y="4719165"/>
                        </a:cubicBezTo>
                        <a:cubicBezTo>
                          <a:pt x="1049423" y="4718203"/>
                          <a:pt x="1049423" y="4718203"/>
                          <a:pt x="1049423" y="4718203"/>
                        </a:cubicBezTo>
                        <a:cubicBezTo>
                          <a:pt x="1049423" y="4718203"/>
                          <a:pt x="1048461" y="4713698"/>
                          <a:pt x="1048461" y="4713698"/>
                        </a:cubicBezTo>
                        <a:cubicBezTo>
                          <a:pt x="1047499" y="4709195"/>
                          <a:pt x="1042995" y="4710157"/>
                          <a:pt x="1042995" y="4710157"/>
                        </a:cubicBezTo>
                        <a:cubicBezTo>
                          <a:pt x="1042995" y="4710157"/>
                          <a:pt x="1038491" y="4711120"/>
                          <a:pt x="1038491" y="4711120"/>
                        </a:cubicBezTo>
                        <a:cubicBezTo>
                          <a:pt x="1006348" y="4670890"/>
                          <a:pt x="987716" y="4627774"/>
                          <a:pt x="952032" y="4593011"/>
                        </a:cubicBezTo>
                        <a:cubicBezTo>
                          <a:pt x="952032" y="4593011"/>
                          <a:pt x="951070" y="4588508"/>
                          <a:pt x="951070" y="4588508"/>
                        </a:cubicBezTo>
                        <a:cubicBezTo>
                          <a:pt x="951070" y="4588508"/>
                          <a:pt x="950107" y="4584003"/>
                          <a:pt x="945603" y="4584966"/>
                        </a:cubicBezTo>
                        <a:cubicBezTo>
                          <a:pt x="937249" y="4567911"/>
                          <a:pt x="936287" y="4563408"/>
                          <a:pt x="923430" y="4547316"/>
                        </a:cubicBezTo>
                        <a:cubicBezTo>
                          <a:pt x="922468" y="4542812"/>
                          <a:pt x="922468" y="4542812"/>
                          <a:pt x="922468" y="4542812"/>
                        </a:cubicBezTo>
                        <a:cubicBezTo>
                          <a:pt x="921506" y="4538307"/>
                          <a:pt x="921506" y="4538307"/>
                          <a:pt x="921506" y="4538307"/>
                        </a:cubicBezTo>
                        <a:cubicBezTo>
                          <a:pt x="917002" y="4539270"/>
                          <a:pt x="917002" y="4539270"/>
                          <a:pt x="917002" y="4539270"/>
                        </a:cubicBezTo>
                        <a:cubicBezTo>
                          <a:pt x="909610" y="4526720"/>
                          <a:pt x="908648" y="4522217"/>
                          <a:pt x="903182" y="4518674"/>
                        </a:cubicBezTo>
                        <a:cubicBezTo>
                          <a:pt x="906724" y="4513208"/>
                          <a:pt x="906724" y="4513208"/>
                          <a:pt x="906724" y="4513208"/>
                        </a:cubicBezTo>
                        <a:cubicBezTo>
                          <a:pt x="868152" y="4464933"/>
                          <a:pt x="856912" y="4434367"/>
                          <a:pt x="835702" y="4401222"/>
                        </a:cubicBezTo>
                        <a:cubicBezTo>
                          <a:pt x="835702" y="4401222"/>
                          <a:pt x="835702" y="4401222"/>
                          <a:pt x="840206" y="4400260"/>
                        </a:cubicBezTo>
                        <a:cubicBezTo>
                          <a:pt x="839244" y="4395755"/>
                          <a:pt x="839244" y="4395755"/>
                          <a:pt x="839244" y="4395755"/>
                        </a:cubicBezTo>
                        <a:cubicBezTo>
                          <a:pt x="834740" y="4396718"/>
                          <a:pt x="833777" y="4392213"/>
                          <a:pt x="833777" y="4392213"/>
                        </a:cubicBezTo>
                        <a:cubicBezTo>
                          <a:pt x="826791" y="4376045"/>
                          <a:pt x="826127" y="4377069"/>
                          <a:pt x="822708" y="4371399"/>
                        </a:cubicBezTo>
                        <a:lnTo>
                          <a:pt x="820283" y="4366839"/>
                        </a:lnTo>
                        <a:lnTo>
                          <a:pt x="823500" y="4366151"/>
                        </a:lnTo>
                        <a:cubicBezTo>
                          <a:pt x="822538" y="4361647"/>
                          <a:pt x="822538" y="4361647"/>
                          <a:pt x="822538" y="4361647"/>
                        </a:cubicBezTo>
                        <a:cubicBezTo>
                          <a:pt x="822538" y="4361647"/>
                          <a:pt x="817071" y="4358106"/>
                          <a:pt x="817071" y="4358106"/>
                        </a:cubicBezTo>
                        <a:cubicBezTo>
                          <a:pt x="811605" y="4354564"/>
                          <a:pt x="811605" y="4354564"/>
                          <a:pt x="811605" y="4354564"/>
                        </a:cubicBezTo>
                        <a:cubicBezTo>
                          <a:pt x="806793" y="4332043"/>
                          <a:pt x="797786" y="4333967"/>
                          <a:pt x="801327" y="4328502"/>
                        </a:cubicBezTo>
                        <a:cubicBezTo>
                          <a:pt x="783003" y="4308868"/>
                          <a:pt x="776267" y="4277340"/>
                          <a:pt x="756982" y="4253202"/>
                        </a:cubicBezTo>
                        <a:cubicBezTo>
                          <a:pt x="761486" y="4252240"/>
                          <a:pt x="761486" y="4252240"/>
                          <a:pt x="761486" y="4252240"/>
                        </a:cubicBezTo>
                        <a:cubicBezTo>
                          <a:pt x="761486" y="4252240"/>
                          <a:pt x="761486" y="4252240"/>
                          <a:pt x="762448" y="4256744"/>
                        </a:cubicBezTo>
                        <a:cubicBezTo>
                          <a:pt x="763411" y="4261249"/>
                          <a:pt x="767914" y="4260286"/>
                          <a:pt x="767914" y="4260286"/>
                        </a:cubicBezTo>
                        <a:cubicBezTo>
                          <a:pt x="766952" y="4255782"/>
                          <a:pt x="766952" y="4255782"/>
                          <a:pt x="765989" y="4251278"/>
                        </a:cubicBezTo>
                        <a:cubicBezTo>
                          <a:pt x="765027" y="4246774"/>
                          <a:pt x="760524" y="4247736"/>
                          <a:pt x="759562" y="4243232"/>
                        </a:cubicBezTo>
                        <a:cubicBezTo>
                          <a:pt x="768569" y="4241308"/>
                          <a:pt x="755713" y="4225216"/>
                          <a:pt x="751208" y="4226178"/>
                        </a:cubicBezTo>
                        <a:cubicBezTo>
                          <a:pt x="750246" y="4221674"/>
                          <a:pt x="745742" y="4222636"/>
                          <a:pt x="745742" y="4222636"/>
                        </a:cubicBezTo>
                        <a:cubicBezTo>
                          <a:pt x="745742" y="4222636"/>
                          <a:pt x="746704" y="4227140"/>
                          <a:pt x="747666" y="4231645"/>
                        </a:cubicBezTo>
                        <a:cubicBezTo>
                          <a:pt x="745742" y="4222636"/>
                          <a:pt x="741238" y="4223598"/>
                          <a:pt x="734810" y="4215553"/>
                        </a:cubicBezTo>
                        <a:cubicBezTo>
                          <a:pt x="732885" y="4206545"/>
                          <a:pt x="737389" y="4205583"/>
                          <a:pt x="730960" y="4197536"/>
                        </a:cubicBezTo>
                        <a:cubicBezTo>
                          <a:pt x="730960" y="4197536"/>
                          <a:pt x="726456" y="4198499"/>
                          <a:pt x="724531" y="4189491"/>
                        </a:cubicBezTo>
                        <a:cubicBezTo>
                          <a:pt x="729036" y="4188529"/>
                          <a:pt x="729998" y="4193033"/>
                          <a:pt x="729998" y="4193033"/>
                        </a:cubicBezTo>
                        <a:cubicBezTo>
                          <a:pt x="733540" y="4187566"/>
                          <a:pt x="732578" y="4183062"/>
                          <a:pt x="729691" y="4169550"/>
                        </a:cubicBezTo>
                        <a:cubicBezTo>
                          <a:pt x="742548" y="4185642"/>
                          <a:pt x="750246" y="4221674"/>
                          <a:pt x="769532" y="4245812"/>
                        </a:cubicBezTo>
                        <a:cubicBezTo>
                          <a:pt x="778848" y="4267369"/>
                          <a:pt x="808104" y="4294087"/>
                          <a:pt x="808104" y="4294087"/>
                        </a:cubicBezTo>
                        <a:cubicBezTo>
                          <a:pt x="812607" y="4293124"/>
                          <a:pt x="808758" y="4275108"/>
                          <a:pt x="804909" y="4257092"/>
                        </a:cubicBezTo>
                        <a:cubicBezTo>
                          <a:pt x="836704" y="4339783"/>
                          <a:pt x="899374" y="4434714"/>
                          <a:pt x="954652" y="4517097"/>
                        </a:cubicBezTo>
                        <a:cubicBezTo>
                          <a:pt x="950148" y="4518059"/>
                          <a:pt x="950148" y="4518059"/>
                          <a:pt x="951110" y="4522564"/>
                        </a:cubicBezTo>
                        <a:cubicBezTo>
                          <a:pt x="951110" y="4522564"/>
                          <a:pt x="950148" y="4518059"/>
                          <a:pt x="950148" y="4518059"/>
                        </a:cubicBezTo>
                        <a:cubicBezTo>
                          <a:pt x="945643" y="4519022"/>
                          <a:pt x="945643" y="4519022"/>
                          <a:pt x="945643" y="4519022"/>
                        </a:cubicBezTo>
                        <a:cubicBezTo>
                          <a:pt x="945643" y="4519022"/>
                          <a:pt x="946605" y="4523526"/>
                          <a:pt x="947568" y="4528030"/>
                        </a:cubicBezTo>
                        <a:cubicBezTo>
                          <a:pt x="948530" y="4532534"/>
                          <a:pt x="948530" y="4532534"/>
                          <a:pt x="950455" y="4541543"/>
                        </a:cubicBezTo>
                        <a:cubicBezTo>
                          <a:pt x="953997" y="4536076"/>
                          <a:pt x="959463" y="4539618"/>
                          <a:pt x="971358" y="4551205"/>
                        </a:cubicBezTo>
                        <a:cubicBezTo>
                          <a:pt x="972320" y="4555710"/>
                          <a:pt x="972320" y="4555710"/>
                          <a:pt x="972320" y="4555710"/>
                        </a:cubicBezTo>
                        <a:cubicBezTo>
                          <a:pt x="973282" y="4560213"/>
                          <a:pt x="973282" y="4560213"/>
                          <a:pt x="973282" y="4560213"/>
                        </a:cubicBezTo>
                        <a:cubicBezTo>
                          <a:pt x="974245" y="4564718"/>
                          <a:pt x="974245" y="4564718"/>
                          <a:pt x="979711" y="4568259"/>
                        </a:cubicBezTo>
                        <a:cubicBezTo>
                          <a:pt x="980674" y="4572763"/>
                          <a:pt x="985178" y="4571801"/>
                          <a:pt x="986140" y="4576305"/>
                        </a:cubicBezTo>
                        <a:cubicBezTo>
                          <a:pt x="983560" y="4586275"/>
                          <a:pt x="999959" y="4596901"/>
                          <a:pt x="996417" y="4602367"/>
                        </a:cubicBezTo>
                        <a:cubicBezTo>
                          <a:pt x="995455" y="4597864"/>
                          <a:pt x="995455" y="4597864"/>
                          <a:pt x="990952" y="4598826"/>
                        </a:cubicBezTo>
                        <a:lnTo>
                          <a:pt x="991914" y="4603329"/>
                        </a:lnTo>
                        <a:cubicBezTo>
                          <a:pt x="991914" y="4603329"/>
                          <a:pt x="997379" y="4606871"/>
                          <a:pt x="997379" y="4606871"/>
                        </a:cubicBezTo>
                        <a:cubicBezTo>
                          <a:pt x="1003808" y="4614917"/>
                          <a:pt x="1010237" y="4622963"/>
                          <a:pt x="1010237" y="4622963"/>
                        </a:cubicBezTo>
                        <a:cubicBezTo>
                          <a:pt x="1011200" y="4627466"/>
                          <a:pt x="1011200" y="4627466"/>
                          <a:pt x="1011200" y="4627466"/>
                        </a:cubicBezTo>
                        <a:cubicBezTo>
                          <a:pt x="1011200" y="4627466"/>
                          <a:pt x="1012162" y="4631971"/>
                          <a:pt x="1017628" y="4635513"/>
                        </a:cubicBezTo>
                        <a:cubicBezTo>
                          <a:pt x="1018590" y="4640016"/>
                          <a:pt x="1023094" y="4639054"/>
                          <a:pt x="1023094" y="4639054"/>
                        </a:cubicBezTo>
                        <a:cubicBezTo>
                          <a:pt x="1022132" y="4634551"/>
                          <a:pt x="1022132" y="4634551"/>
                          <a:pt x="1022132" y="4634551"/>
                        </a:cubicBezTo>
                        <a:cubicBezTo>
                          <a:pt x="1023094" y="4639054"/>
                          <a:pt x="1023094" y="4639054"/>
                          <a:pt x="1029523" y="4647100"/>
                        </a:cubicBezTo>
                        <a:cubicBezTo>
                          <a:pt x="1028560" y="4642596"/>
                          <a:pt x="1033065" y="4641634"/>
                          <a:pt x="1034027" y="4646138"/>
                        </a:cubicBezTo>
                        <a:cubicBezTo>
                          <a:pt x="1034027" y="4646138"/>
                          <a:pt x="1034989" y="4650642"/>
                          <a:pt x="1040455" y="4654184"/>
                        </a:cubicBezTo>
                        <a:cubicBezTo>
                          <a:pt x="1041417" y="4658688"/>
                          <a:pt x="1041417" y="4658688"/>
                          <a:pt x="1041417" y="4658688"/>
                        </a:cubicBezTo>
                        <a:cubicBezTo>
                          <a:pt x="1042380" y="4663192"/>
                          <a:pt x="1042380" y="4663192"/>
                          <a:pt x="1042380" y="4663192"/>
                        </a:cubicBezTo>
                        <a:cubicBezTo>
                          <a:pt x="1047846" y="4666733"/>
                          <a:pt x="1047846" y="4666733"/>
                          <a:pt x="1047846" y="4666733"/>
                        </a:cubicBezTo>
                        <a:cubicBezTo>
                          <a:pt x="1046884" y="4662230"/>
                          <a:pt x="1046884" y="4662230"/>
                          <a:pt x="1046884" y="4662230"/>
                        </a:cubicBezTo>
                        <a:cubicBezTo>
                          <a:pt x="1060704" y="4682825"/>
                          <a:pt x="1079027" y="4702459"/>
                          <a:pt x="1089960" y="4709542"/>
                        </a:cubicBezTo>
                        <a:cubicBezTo>
                          <a:pt x="1089960" y="4709542"/>
                          <a:pt x="1090922" y="4714047"/>
                          <a:pt x="1096388" y="4717588"/>
                        </a:cubicBezTo>
                        <a:cubicBezTo>
                          <a:pt x="1096388" y="4717588"/>
                          <a:pt x="1101855" y="4721130"/>
                          <a:pt x="1101855" y="4721130"/>
                        </a:cubicBezTo>
                        <a:cubicBezTo>
                          <a:pt x="1101855" y="4721130"/>
                          <a:pt x="1101855" y="4721130"/>
                          <a:pt x="1100893" y="4716625"/>
                        </a:cubicBezTo>
                        <a:cubicBezTo>
                          <a:pt x="1099931" y="4712122"/>
                          <a:pt x="1099931" y="4712122"/>
                          <a:pt x="1099931" y="4712122"/>
                        </a:cubicBezTo>
                        <a:cubicBezTo>
                          <a:pt x="1130148" y="4743343"/>
                          <a:pt x="1131111" y="4747847"/>
                          <a:pt x="1157788" y="4784534"/>
                        </a:cubicBezTo>
                        <a:cubicBezTo>
                          <a:pt x="1172262" y="4786152"/>
                          <a:pt x="1178691" y="4794197"/>
                          <a:pt x="1178691" y="4794197"/>
                        </a:cubicBezTo>
                        <a:cubicBezTo>
                          <a:pt x="1184157" y="4797739"/>
                          <a:pt x="1179653" y="4798701"/>
                          <a:pt x="1186082" y="4806747"/>
                        </a:cubicBezTo>
                        <a:cubicBezTo>
                          <a:pt x="1195090" y="4804822"/>
                          <a:pt x="1193473" y="4819296"/>
                          <a:pt x="1205368" y="4830884"/>
                        </a:cubicBezTo>
                        <a:cubicBezTo>
                          <a:pt x="1222729" y="4846014"/>
                          <a:pt x="1208910" y="4825418"/>
                          <a:pt x="1226271" y="4840547"/>
                        </a:cubicBezTo>
                        <a:cubicBezTo>
                          <a:pt x="1215338" y="4833464"/>
                          <a:pt x="1228195" y="4849556"/>
                          <a:pt x="1241052" y="4865648"/>
                        </a:cubicBezTo>
                        <a:cubicBezTo>
                          <a:pt x="1240090" y="4861143"/>
                          <a:pt x="1240090" y="4861143"/>
                          <a:pt x="1235587" y="4862105"/>
                        </a:cubicBezTo>
                        <a:cubicBezTo>
                          <a:pt x="1234624" y="4857601"/>
                          <a:pt x="1229158" y="4854060"/>
                          <a:pt x="1230120" y="4858563"/>
                        </a:cubicBezTo>
                        <a:cubicBezTo>
                          <a:pt x="1225616" y="4859526"/>
                          <a:pt x="1231082" y="4863068"/>
                          <a:pt x="1232045" y="4867572"/>
                        </a:cubicBezTo>
                        <a:cubicBezTo>
                          <a:pt x="1237511" y="4871113"/>
                          <a:pt x="1237511" y="4871113"/>
                          <a:pt x="1238474" y="4875617"/>
                        </a:cubicBezTo>
                        <a:cubicBezTo>
                          <a:pt x="1233007" y="4872076"/>
                          <a:pt x="1225616" y="4859526"/>
                          <a:pt x="1222074" y="4864992"/>
                        </a:cubicBezTo>
                        <a:cubicBezTo>
                          <a:pt x="1233007" y="4872076"/>
                          <a:pt x="1239436" y="4880122"/>
                          <a:pt x="1243939" y="4879160"/>
                        </a:cubicBezTo>
                        <a:cubicBezTo>
                          <a:pt x="1243939" y="4879160"/>
                          <a:pt x="1249406" y="4882701"/>
                          <a:pt x="1249406" y="4882701"/>
                        </a:cubicBezTo>
                        <a:cubicBezTo>
                          <a:pt x="1255835" y="4890747"/>
                          <a:pt x="1255835" y="4890747"/>
                          <a:pt x="1260338" y="4889785"/>
                        </a:cubicBezTo>
                        <a:cubicBezTo>
                          <a:pt x="1265805" y="4893326"/>
                          <a:pt x="1260338" y="4889785"/>
                          <a:pt x="1259376" y="4885281"/>
                        </a:cubicBezTo>
                        <a:cubicBezTo>
                          <a:pt x="1258413" y="4880776"/>
                          <a:pt x="1258413" y="4880776"/>
                          <a:pt x="1253910" y="4881738"/>
                        </a:cubicBezTo>
                        <a:cubicBezTo>
                          <a:pt x="1252948" y="4877235"/>
                          <a:pt x="1252948" y="4877235"/>
                          <a:pt x="1252948" y="4877235"/>
                        </a:cubicBezTo>
                        <a:cubicBezTo>
                          <a:pt x="1263880" y="4884318"/>
                          <a:pt x="1261956" y="4875311"/>
                          <a:pt x="1270309" y="4892364"/>
                        </a:cubicBezTo>
                        <a:cubicBezTo>
                          <a:pt x="1279316" y="4890439"/>
                          <a:pt x="1262918" y="4879814"/>
                          <a:pt x="1266460" y="4874348"/>
                        </a:cubicBezTo>
                        <a:cubicBezTo>
                          <a:pt x="1284783" y="4893981"/>
                          <a:pt x="1275775" y="4895906"/>
                          <a:pt x="1286708" y="4902990"/>
                        </a:cubicBezTo>
                        <a:cubicBezTo>
                          <a:pt x="1282203" y="4903952"/>
                          <a:pt x="1282203" y="4903952"/>
                          <a:pt x="1282203" y="4903952"/>
                        </a:cubicBezTo>
                        <a:cubicBezTo>
                          <a:pt x="1276738" y="4900410"/>
                          <a:pt x="1276738" y="4900410"/>
                          <a:pt x="1272233" y="4901372"/>
                        </a:cubicBezTo>
                        <a:cubicBezTo>
                          <a:pt x="1272233" y="4901372"/>
                          <a:pt x="1277700" y="4904914"/>
                          <a:pt x="1278662" y="4909418"/>
                        </a:cubicBezTo>
                        <a:cubicBezTo>
                          <a:pt x="1269654" y="4911342"/>
                          <a:pt x="1269654" y="4911342"/>
                          <a:pt x="1285090" y="4917464"/>
                        </a:cubicBezTo>
                        <a:cubicBezTo>
                          <a:pt x="1280587" y="4918427"/>
                          <a:pt x="1280587" y="4918427"/>
                          <a:pt x="1280587" y="4918427"/>
                        </a:cubicBezTo>
                        <a:cubicBezTo>
                          <a:pt x="1281549" y="4922930"/>
                          <a:pt x="1282511" y="4927434"/>
                          <a:pt x="1287015" y="4926472"/>
                        </a:cubicBezTo>
                        <a:cubicBezTo>
                          <a:pt x="1287015" y="4926472"/>
                          <a:pt x="1287015" y="4926472"/>
                          <a:pt x="1291519" y="4925510"/>
                        </a:cubicBezTo>
                        <a:cubicBezTo>
                          <a:pt x="1292481" y="4930014"/>
                          <a:pt x="1292481" y="4930014"/>
                          <a:pt x="1292481" y="4930014"/>
                        </a:cubicBezTo>
                        <a:lnTo>
                          <a:pt x="1298910" y="4938059"/>
                        </a:lnTo>
                        <a:lnTo>
                          <a:pt x="1292356" y="4937694"/>
                        </a:lnTo>
                        <a:cubicBezTo>
                          <a:pt x="1290547" y="4937491"/>
                          <a:pt x="1289420" y="4937732"/>
                          <a:pt x="1289901" y="4939984"/>
                        </a:cubicBezTo>
                        <a:cubicBezTo>
                          <a:pt x="1289901" y="4939984"/>
                          <a:pt x="1291510" y="4941996"/>
                          <a:pt x="1293236" y="4944571"/>
                        </a:cubicBezTo>
                        <a:lnTo>
                          <a:pt x="1296561" y="4951097"/>
                        </a:lnTo>
                        <a:lnTo>
                          <a:pt x="1291826" y="4948992"/>
                        </a:lnTo>
                        <a:cubicBezTo>
                          <a:pt x="1282818" y="4950916"/>
                          <a:pt x="1301142" y="4970550"/>
                          <a:pt x="1310150" y="4968626"/>
                        </a:cubicBezTo>
                        <a:cubicBezTo>
                          <a:pt x="1310150" y="4968626"/>
                          <a:pt x="1311113" y="4973130"/>
                          <a:pt x="1315616" y="4972168"/>
                        </a:cubicBezTo>
                        <a:cubicBezTo>
                          <a:pt x="1316579" y="4976671"/>
                          <a:pt x="1316579" y="4976671"/>
                          <a:pt x="1316579" y="4976671"/>
                        </a:cubicBezTo>
                        <a:cubicBezTo>
                          <a:pt x="1322045" y="4980213"/>
                          <a:pt x="1321083" y="4975709"/>
                          <a:pt x="1321083" y="4975709"/>
                        </a:cubicBezTo>
                        <a:cubicBezTo>
                          <a:pt x="1321083" y="4975709"/>
                          <a:pt x="1315616" y="4972168"/>
                          <a:pt x="1315616" y="4972168"/>
                        </a:cubicBezTo>
                        <a:cubicBezTo>
                          <a:pt x="1319158" y="4966701"/>
                          <a:pt x="1308226" y="4959618"/>
                          <a:pt x="1302760" y="4956076"/>
                        </a:cubicBezTo>
                        <a:cubicBezTo>
                          <a:pt x="1308226" y="4959618"/>
                          <a:pt x="1308226" y="4959618"/>
                          <a:pt x="1308226" y="4959618"/>
                        </a:cubicBezTo>
                        <a:cubicBezTo>
                          <a:pt x="1313692" y="4963159"/>
                          <a:pt x="1318196" y="4962197"/>
                          <a:pt x="1317234" y="4957694"/>
                        </a:cubicBezTo>
                        <a:cubicBezTo>
                          <a:pt x="1317234" y="4957694"/>
                          <a:pt x="1316271" y="4953189"/>
                          <a:pt x="1310805" y="4949647"/>
                        </a:cubicBezTo>
                        <a:cubicBezTo>
                          <a:pt x="1305339" y="4946105"/>
                          <a:pt x="1305339" y="4946105"/>
                          <a:pt x="1305339" y="4946105"/>
                        </a:cubicBezTo>
                        <a:cubicBezTo>
                          <a:pt x="1326241" y="4955769"/>
                          <a:pt x="1305339" y="4946105"/>
                          <a:pt x="1296986" y="4929052"/>
                        </a:cubicBezTo>
                        <a:cubicBezTo>
                          <a:pt x="1302452" y="4932593"/>
                          <a:pt x="1302452" y="4932593"/>
                          <a:pt x="1302452" y="4932593"/>
                        </a:cubicBezTo>
                        <a:cubicBezTo>
                          <a:pt x="1302452" y="4932593"/>
                          <a:pt x="1301490" y="4928089"/>
                          <a:pt x="1301490" y="4928089"/>
                        </a:cubicBezTo>
                        <a:cubicBezTo>
                          <a:pt x="1301490" y="4928089"/>
                          <a:pt x="1300528" y="4923585"/>
                          <a:pt x="1300528" y="4923585"/>
                        </a:cubicBezTo>
                        <a:cubicBezTo>
                          <a:pt x="1296024" y="4924547"/>
                          <a:pt x="1296024" y="4924547"/>
                          <a:pt x="1295061" y="4920043"/>
                        </a:cubicBezTo>
                        <a:cubicBezTo>
                          <a:pt x="1299565" y="4919081"/>
                          <a:pt x="1294099" y="4915540"/>
                          <a:pt x="1293137" y="4911035"/>
                        </a:cubicBezTo>
                        <a:cubicBezTo>
                          <a:pt x="1303107" y="4913615"/>
                          <a:pt x="1309535" y="4921661"/>
                          <a:pt x="1322392" y="4937753"/>
                        </a:cubicBezTo>
                        <a:cubicBezTo>
                          <a:pt x="1322392" y="4937753"/>
                          <a:pt x="1322392" y="4937753"/>
                          <a:pt x="1317889" y="4938715"/>
                        </a:cubicBezTo>
                        <a:cubicBezTo>
                          <a:pt x="1317889" y="4938715"/>
                          <a:pt x="1317889" y="4938715"/>
                          <a:pt x="1318851" y="4943218"/>
                        </a:cubicBezTo>
                        <a:cubicBezTo>
                          <a:pt x="1318851" y="4943218"/>
                          <a:pt x="1323354" y="4942256"/>
                          <a:pt x="1323354" y="4942256"/>
                        </a:cubicBezTo>
                        <a:cubicBezTo>
                          <a:pt x="1324317" y="4946760"/>
                          <a:pt x="1324317" y="4946760"/>
                          <a:pt x="1324317" y="4946760"/>
                        </a:cubicBezTo>
                        <a:cubicBezTo>
                          <a:pt x="1328821" y="4945798"/>
                          <a:pt x="1328821" y="4945798"/>
                          <a:pt x="1328821" y="4945798"/>
                        </a:cubicBezTo>
                        <a:cubicBezTo>
                          <a:pt x="1335250" y="4953844"/>
                          <a:pt x="1331708" y="4959310"/>
                          <a:pt x="1342641" y="4966394"/>
                        </a:cubicBezTo>
                        <a:cubicBezTo>
                          <a:pt x="1343603" y="4970897"/>
                          <a:pt x="1343603" y="4970897"/>
                          <a:pt x="1343603" y="4970897"/>
                        </a:cubicBezTo>
                        <a:cubicBezTo>
                          <a:pt x="1343603" y="4970897"/>
                          <a:pt x="1344566" y="4975402"/>
                          <a:pt x="1349069" y="4974440"/>
                        </a:cubicBezTo>
                        <a:cubicBezTo>
                          <a:pt x="1349069" y="4974440"/>
                          <a:pt x="1348107" y="4969935"/>
                          <a:pt x="1348107" y="4969935"/>
                        </a:cubicBezTo>
                        <a:cubicBezTo>
                          <a:pt x="1359040" y="4977019"/>
                          <a:pt x="1361927" y="4990531"/>
                          <a:pt x="1370935" y="4988607"/>
                        </a:cubicBezTo>
                        <a:cubicBezTo>
                          <a:pt x="1371897" y="4993111"/>
                          <a:pt x="1371897" y="4993111"/>
                          <a:pt x="1377363" y="4996652"/>
                        </a:cubicBezTo>
                        <a:cubicBezTo>
                          <a:pt x="1377363" y="4996652"/>
                          <a:pt x="1377363" y="4996652"/>
                          <a:pt x="1376401" y="4992149"/>
                        </a:cubicBezTo>
                        <a:cubicBezTo>
                          <a:pt x="1401153" y="5019827"/>
                          <a:pt x="1391838" y="4998270"/>
                          <a:pt x="1397304" y="5001812"/>
                        </a:cubicBezTo>
                        <a:cubicBezTo>
                          <a:pt x="1405658" y="5018865"/>
                          <a:pt x="1434914" y="5045582"/>
                          <a:pt x="1457741" y="5064254"/>
                        </a:cubicBezTo>
                        <a:cubicBezTo>
                          <a:pt x="1462246" y="5063292"/>
                          <a:pt x="1462246" y="5063292"/>
                          <a:pt x="1462246" y="5063292"/>
                        </a:cubicBezTo>
                        <a:cubicBezTo>
                          <a:pt x="1463208" y="5067795"/>
                          <a:pt x="1467712" y="5066833"/>
                          <a:pt x="1467712" y="5066833"/>
                        </a:cubicBezTo>
                        <a:cubicBezTo>
                          <a:pt x="1483149" y="5072955"/>
                          <a:pt x="1496968" y="5093550"/>
                          <a:pt x="1498892" y="5102559"/>
                        </a:cubicBezTo>
                        <a:cubicBezTo>
                          <a:pt x="1502435" y="5097092"/>
                          <a:pt x="1502435" y="5097092"/>
                          <a:pt x="1507901" y="5100634"/>
                        </a:cubicBezTo>
                        <a:cubicBezTo>
                          <a:pt x="1507901" y="5100634"/>
                          <a:pt x="1508863" y="5105137"/>
                          <a:pt x="1509826" y="5109642"/>
                        </a:cubicBezTo>
                        <a:cubicBezTo>
                          <a:pt x="1513367" y="5104175"/>
                          <a:pt x="1518833" y="5107717"/>
                          <a:pt x="1525262" y="5115763"/>
                        </a:cubicBezTo>
                        <a:cubicBezTo>
                          <a:pt x="1520758" y="5116725"/>
                          <a:pt x="1520758" y="5116725"/>
                          <a:pt x="1520758" y="5116725"/>
                        </a:cubicBezTo>
                        <a:cubicBezTo>
                          <a:pt x="1521720" y="5121229"/>
                          <a:pt x="1527187" y="5124771"/>
                          <a:pt x="1527187" y="5124771"/>
                        </a:cubicBezTo>
                        <a:cubicBezTo>
                          <a:pt x="1527187" y="5124771"/>
                          <a:pt x="1531691" y="5123809"/>
                          <a:pt x="1531691" y="5123809"/>
                        </a:cubicBezTo>
                        <a:cubicBezTo>
                          <a:pt x="1534578" y="5137321"/>
                          <a:pt x="1577346" y="5161151"/>
                          <a:pt x="1565451" y="5149564"/>
                        </a:cubicBezTo>
                        <a:cubicBezTo>
                          <a:pt x="1556443" y="5151489"/>
                          <a:pt x="1567069" y="5135089"/>
                          <a:pt x="1558060" y="5137014"/>
                        </a:cubicBezTo>
                        <a:cubicBezTo>
                          <a:pt x="1554518" y="5142480"/>
                          <a:pt x="1543586" y="5135397"/>
                          <a:pt x="1537157" y="5127351"/>
                        </a:cubicBezTo>
                        <a:cubicBezTo>
                          <a:pt x="1538119" y="5131855"/>
                          <a:pt x="1542623" y="5130892"/>
                          <a:pt x="1542623" y="5130892"/>
                        </a:cubicBezTo>
                        <a:cubicBezTo>
                          <a:pt x="1548090" y="5134434"/>
                          <a:pt x="1548090" y="5134434"/>
                          <a:pt x="1548090" y="5134434"/>
                        </a:cubicBezTo>
                        <a:cubicBezTo>
                          <a:pt x="1547128" y="5129930"/>
                          <a:pt x="1547128" y="5129930"/>
                          <a:pt x="1546166" y="5125426"/>
                        </a:cubicBezTo>
                        <a:cubicBezTo>
                          <a:pt x="1546166" y="5125426"/>
                          <a:pt x="1551631" y="5128968"/>
                          <a:pt x="1551631" y="5128968"/>
                        </a:cubicBezTo>
                        <a:cubicBezTo>
                          <a:pt x="1551631" y="5128968"/>
                          <a:pt x="1550669" y="5124464"/>
                          <a:pt x="1550669" y="5124464"/>
                        </a:cubicBezTo>
                        <a:cubicBezTo>
                          <a:pt x="1545203" y="5120922"/>
                          <a:pt x="1545203" y="5120922"/>
                          <a:pt x="1545203" y="5120922"/>
                        </a:cubicBezTo>
                        <a:cubicBezTo>
                          <a:pt x="1539737" y="5117380"/>
                          <a:pt x="1539737" y="5117380"/>
                          <a:pt x="1539737" y="5117380"/>
                        </a:cubicBezTo>
                        <a:cubicBezTo>
                          <a:pt x="1543279" y="5111913"/>
                          <a:pt x="1549707" y="5119960"/>
                          <a:pt x="1554211" y="5118998"/>
                        </a:cubicBezTo>
                        <a:cubicBezTo>
                          <a:pt x="1554211" y="5118998"/>
                          <a:pt x="1555173" y="5123502"/>
                          <a:pt x="1555173" y="5123502"/>
                        </a:cubicBezTo>
                        <a:cubicBezTo>
                          <a:pt x="1556135" y="5128005"/>
                          <a:pt x="1556135" y="5128005"/>
                          <a:pt x="1556135" y="5128005"/>
                        </a:cubicBezTo>
                        <a:cubicBezTo>
                          <a:pt x="1561602" y="5131547"/>
                          <a:pt x="1567069" y="5135089"/>
                          <a:pt x="1571572" y="5134127"/>
                        </a:cubicBezTo>
                        <a:cubicBezTo>
                          <a:pt x="1571572" y="5134127"/>
                          <a:pt x="1576077" y="5133165"/>
                          <a:pt x="1570610" y="5129623"/>
                        </a:cubicBezTo>
                        <a:cubicBezTo>
                          <a:pt x="1569648" y="5125119"/>
                          <a:pt x="1569648" y="5125119"/>
                          <a:pt x="1569648" y="5125119"/>
                        </a:cubicBezTo>
                        <a:cubicBezTo>
                          <a:pt x="1586047" y="5135744"/>
                          <a:pt x="1567069" y="5135089"/>
                          <a:pt x="1587010" y="5140248"/>
                        </a:cubicBezTo>
                        <a:cubicBezTo>
                          <a:pt x="1587972" y="5144752"/>
                          <a:pt x="1587972" y="5144752"/>
                          <a:pt x="1587972" y="5144752"/>
                        </a:cubicBezTo>
                        <a:cubicBezTo>
                          <a:pt x="1588934" y="5149256"/>
                          <a:pt x="1588934" y="5149256"/>
                          <a:pt x="1593438" y="5148294"/>
                        </a:cubicBezTo>
                        <a:cubicBezTo>
                          <a:pt x="1598904" y="5151836"/>
                          <a:pt x="1598904" y="5151836"/>
                          <a:pt x="1598904" y="5151836"/>
                        </a:cubicBezTo>
                        <a:cubicBezTo>
                          <a:pt x="1604371" y="5155378"/>
                          <a:pt x="1604371" y="5155378"/>
                          <a:pt x="1610799" y="5163423"/>
                        </a:cubicBezTo>
                        <a:cubicBezTo>
                          <a:pt x="1618845" y="5156994"/>
                          <a:pt x="1646177" y="5174704"/>
                          <a:pt x="1638786" y="5162154"/>
                        </a:cubicBezTo>
                        <a:cubicBezTo>
                          <a:pt x="1636534" y="5162635"/>
                          <a:pt x="1632675" y="5161104"/>
                          <a:pt x="1628575" y="5158449"/>
                        </a:cubicBezTo>
                        <a:lnTo>
                          <a:pt x="1621158" y="5151791"/>
                        </a:lnTo>
                        <a:lnTo>
                          <a:pt x="1626891" y="5150566"/>
                        </a:lnTo>
                        <a:cubicBezTo>
                          <a:pt x="1654223" y="5168275"/>
                          <a:pt x="1681554" y="5185984"/>
                          <a:pt x="1698916" y="5201113"/>
                        </a:cubicBezTo>
                        <a:cubicBezTo>
                          <a:pt x="1699878" y="5205617"/>
                          <a:pt x="1704383" y="5204655"/>
                          <a:pt x="1704383" y="5204655"/>
                        </a:cubicBezTo>
                        <a:cubicBezTo>
                          <a:pt x="1721744" y="5219784"/>
                          <a:pt x="1688945" y="5198534"/>
                          <a:pt x="1695374" y="5206579"/>
                        </a:cubicBezTo>
                        <a:cubicBezTo>
                          <a:pt x="1716277" y="5216242"/>
                          <a:pt x="1711773" y="5217205"/>
                          <a:pt x="1713697" y="5226213"/>
                        </a:cubicBezTo>
                        <a:cubicBezTo>
                          <a:pt x="1733638" y="5231372"/>
                          <a:pt x="1741992" y="5248426"/>
                          <a:pt x="1734601" y="5235876"/>
                        </a:cubicBezTo>
                        <a:cubicBezTo>
                          <a:pt x="1739105" y="5234914"/>
                          <a:pt x="1739105" y="5234914"/>
                          <a:pt x="1739105" y="5234914"/>
                        </a:cubicBezTo>
                        <a:cubicBezTo>
                          <a:pt x="1743608" y="5233952"/>
                          <a:pt x="1743608" y="5233952"/>
                          <a:pt x="1743608" y="5233952"/>
                        </a:cubicBezTo>
                        <a:cubicBezTo>
                          <a:pt x="1749075" y="5237493"/>
                          <a:pt x="1759046" y="5240073"/>
                          <a:pt x="1765474" y="5248118"/>
                        </a:cubicBezTo>
                        <a:cubicBezTo>
                          <a:pt x="1764511" y="5243615"/>
                          <a:pt x="1769016" y="5242652"/>
                          <a:pt x="1774483" y="5246193"/>
                        </a:cubicBezTo>
                        <a:cubicBezTo>
                          <a:pt x="1794423" y="5251353"/>
                          <a:pt x="1814672" y="5279995"/>
                          <a:pt x="1840078" y="5288696"/>
                        </a:cubicBezTo>
                        <a:cubicBezTo>
                          <a:pt x="1846507" y="5296741"/>
                          <a:pt x="1850049" y="5291274"/>
                          <a:pt x="1860019" y="5293854"/>
                        </a:cubicBezTo>
                        <a:cubicBezTo>
                          <a:pt x="1860019" y="5293854"/>
                          <a:pt x="1866448" y="5301901"/>
                          <a:pt x="1872877" y="5309946"/>
                        </a:cubicBezTo>
                        <a:cubicBezTo>
                          <a:pt x="1926578" y="5340859"/>
                          <a:pt x="2003762" y="5371466"/>
                          <a:pt x="2056500" y="5397876"/>
                        </a:cubicBezTo>
                        <a:cubicBezTo>
                          <a:pt x="2082870" y="5411080"/>
                          <a:pt x="2103773" y="5420743"/>
                          <a:pt x="2135609" y="5437490"/>
                        </a:cubicBezTo>
                        <a:cubicBezTo>
                          <a:pt x="2145579" y="5440070"/>
                          <a:pt x="2170024" y="5444266"/>
                          <a:pt x="2180957" y="5451349"/>
                        </a:cubicBezTo>
                        <a:cubicBezTo>
                          <a:pt x="2180957" y="5451349"/>
                          <a:pt x="2187385" y="5459396"/>
                          <a:pt x="2187385" y="5459396"/>
                        </a:cubicBezTo>
                        <a:cubicBezTo>
                          <a:pt x="2212793" y="5468096"/>
                          <a:pt x="2211830" y="5463592"/>
                          <a:pt x="2228229" y="5474217"/>
                        </a:cubicBezTo>
                        <a:cubicBezTo>
                          <a:pt x="2217297" y="5467134"/>
                          <a:pt x="2275502" y="5497085"/>
                          <a:pt x="2305413" y="5504824"/>
                        </a:cubicBezTo>
                        <a:cubicBezTo>
                          <a:pt x="2352685" y="5527692"/>
                          <a:pt x="2417013" y="5542206"/>
                          <a:pt x="2473293" y="5563150"/>
                        </a:cubicBezTo>
                        <a:cubicBezTo>
                          <a:pt x="2497738" y="5567346"/>
                          <a:pt x="2533115" y="5578627"/>
                          <a:pt x="2572035" y="5584441"/>
                        </a:cubicBezTo>
                        <a:cubicBezTo>
                          <a:pt x="2611917" y="5594759"/>
                          <a:pt x="2655341" y="5599610"/>
                          <a:pt x="2679785" y="5603808"/>
                        </a:cubicBezTo>
                        <a:cubicBezTo>
                          <a:pt x="2747653" y="5612856"/>
                          <a:pt x="2802972" y="5629295"/>
                          <a:pt x="2856366" y="5636726"/>
                        </a:cubicBezTo>
                        <a:cubicBezTo>
                          <a:pt x="2894323" y="5638036"/>
                          <a:pt x="2946755" y="5640963"/>
                          <a:pt x="2989216" y="5641311"/>
                        </a:cubicBezTo>
                        <a:cubicBezTo>
                          <a:pt x="3014623" y="5650012"/>
                          <a:pt x="3047114" y="5647780"/>
                          <a:pt x="3079605" y="5645548"/>
                        </a:cubicBezTo>
                        <a:cubicBezTo>
                          <a:pt x="3096004" y="5656173"/>
                          <a:pt x="3142970" y="5655559"/>
                          <a:pt x="3189935" y="5654944"/>
                        </a:cubicBezTo>
                        <a:cubicBezTo>
                          <a:pt x="3236900" y="5654329"/>
                          <a:pt x="3283865" y="5653715"/>
                          <a:pt x="3300264" y="5664340"/>
                        </a:cubicBezTo>
                        <a:cubicBezTo>
                          <a:pt x="3313777" y="5661453"/>
                          <a:pt x="3337259" y="5661146"/>
                          <a:pt x="3342726" y="5664687"/>
                        </a:cubicBezTo>
                        <a:cubicBezTo>
                          <a:pt x="3354313" y="5652793"/>
                          <a:pt x="3405783" y="5651215"/>
                          <a:pt x="3412212" y="5659262"/>
                        </a:cubicBezTo>
                        <a:cubicBezTo>
                          <a:pt x="3416716" y="5658299"/>
                          <a:pt x="3425724" y="5656375"/>
                          <a:pt x="3430228" y="5655412"/>
                        </a:cubicBezTo>
                        <a:cubicBezTo>
                          <a:pt x="3433115" y="5668925"/>
                          <a:pt x="3471726" y="5651255"/>
                          <a:pt x="3505179" y="5653528"/>
                        </a:cubicBezTo>
                        <a:cubicBezTo>
                          <a:pt x="3509684" y="5652566"/>
                          <a:pt x="3509684" y="5652566"/>
                          <a:pt x="3509684" y="5652566"/>
                        </a:cubicBezTo>
                        <a:cubicBezTo>
                          <a:pt x="3509684" y="5652566"/>
                          <a:pt x="3510646" y="5657069"/>
                          <a:pt x="3510646" y="5657069"/>
                        </a:cubicBezTo>
                        <a:cubicBezTo>
                          <a:pt x="3515150" y="5656107"/>
                          <a:pt x="3515150" y="5656107"/>
                          <a:pt x="3519654" y="5655145"/>
                        </a:cubicBezTo>
                        <a:cubicBezTo>
                          <a:pt x="3519654" y="5655145"/>
                          <a:pt x="3519654" y="5655145"/>
                          <a:pt x="3518691" y="5650641"/>
                        </a:cubicBezTo>
                        <a:cubicBezTo>
                          <a:pt x="3518691" y="5650641"/>
                          <a:pt x="3514188" y="5651604"/>
                          <a:pt x="3514188" y="5651604"/>
                        </a:cubicBezTo>
                        <a:cubicBezTo>
                          <a:pt x="3523196" y="5649679"/>
                          <a:pt x="3536708" y="5646792"/>
                          <a:pt x="3535746" y="5642288"/>
                        </a:cubicBezTo>
                        <a:cubicBezTo>
                          <a:pt x="3614240" y="5634937"/>
                          <a:pt x="3691771" y="5623083"/>
                          <a:pt x="3771882" y="5601257"/>
                        </a:cubicBezTo>
                        <a:cubicBezTo>
                          <a:pt x="3802449" y="5590018"/>
                          <a:pt x="3824970" y="5585207"/>
                          <a:pt x="3861001" y="5577509"/>
                        </a:cubicBezTo>
                        <a:cubicBezTo>
                          <a:pt x="3900576" y="5564344"/>
                          <a:pt x="3957204" y="5542826"/>
                          <a:pt x="4010291" y="5526775"/>
                        </a:cubicBezTo>
                        <a:cubicBezTo>
                          <a:pt x="4066919" y="5505258"/>
                          <a:pt x="4119044" y="5484701"/>
                          <a:pt x="4162160" y="5466071"/>
                        </a:cubicBezTo>
                        <a:cubicBezTo>
                          <a:pt x="4197231" y="5453868"/>
                          <a:pt x="4214285" y="5445515"/>
                          <a:pt x="4252897" y="5427847"/>
                        </a:cubicBezTo>
                        <a:cubicBezTo>
                          <a:pt x="4260943" y="5421418"/>
                          <a:pt x="4274455" y="5418531"/>
                          <a:pt x="4283464" y="5416606"/>
                        </a:cubicBezTo>
                        <a:cubicBezTo>
                          <a:pt x="4305021" y="5407292"/>
                          <a:pt x="4320151" y="5389931"/>
                          <a:pt x="4342672" y="5385119"/>
                        </a:cubicBezTo>
                        <a:cubicBezTo>
                          <a:pt x="4342672" y="5385119"/>
                          <a:pt x="4343634" y="5389623"/>
                          <a:pt x="4343634" y="5389623"/>
                        </a:cubicBezTo>
                        <a:cubicBezTo>
                          <a:pt x="4339129" y="5390585"/>
                          <a:pt x="4344596" y="5394127"/>
                          <a:pt x="4348138" y="5388660"/>
                        </a:cubicBezTo>
                        <a:cubicBezTo>
                          <a:pt x="4352642" y="5387698"/>
                          <a:pt x="4357146" y="5386736"/>
                          <a:pt x="4357146" y="5386736"/>
                        </a:cubicBezTo>
                        <a:cubicBezTo>
                          <a:pt x="4356184" y="5382232"/>
                          <a:pt x="4360688" y="5381270"/>
                          <a:pt x="4360688" y="5381270"/>
                        </a:cubicBezTo>
                        <a:cubicBezTo>
                          <a:pt x="4361650" y="5385773"/>
                          <a:pt x="4366154" y="5384811"/>
                          <a:pt x="4370658" y="5383849"/>
                        </a:cubicBezTo>
                        <a:cubicBezTo>
                          <a:pt x="4374200" y="5378383"/>
                          <a:pt x="4369696" y="5379346"/>
                          <a:pt x="4368733" y="5374841"/>
                        </a:cubicBezTo>
                        <a:cubicBezTo>
                          <a:pt x="4368733" y="5374841"/>
                          <a:pt x="4373238" y="5373879"/>
                          <a:pt x="4373238" y="5373879"/>
                        </a:cubicBezTo>
                        <a:cubicBezTo>
                          <a:pt x="4377742" y="5372917"/>
                          <a:pt x="4381283" y="5367450"/>
                          <a:pt x="4381283" y="5367450"/>
                        </a:cubicBezTo>
                        <a:cubicBezTo>
                          <a:pt x="4380321" y="5362947"/>
                          <a:pt x="4375818" y="5363909"/>
                          <a:pt x="4371313" y="5364871"/>
                        </a:cubicBezTo>
                        <a:cubicBezTo>
                          <a:pt x="4372275" y="5369375"/>
                          <a:pt x="4372275" y="5369375"/>
                          <a:pt x="4372275" y="5369375"/>
                        </a:cubicBezTo>
                        <a:cubicBezTo>
                          <a:pt x="4366809" y="5365834"/>
                          <a:pt x="4366809" y="5365834"/>
                          <a:pt x="4366809" y="5365834"/>
                        </a:cubicBezTo>
                        <a:cubicBezTo>
                          <a:pt x="4401880" y="5353631"/>
                          <a:pt x="4453042" y="5328572"/>
                          <a:pt x="4471713" y="5305744"/>
                        </a:cubicBezTo>
                        <a:cubicBezTo>
                          <a:pt x="4510325" y="5288076"/>
                          <a:pt x="4564067" y="5253045"/>
                          <a:pt x="4629396" y="5206120"/>
                        </a:cubicBezTo>
                        <a:cubicBezTo>
                          <a:pt x="4630359" y="5210625"/>
                          <a:pt x="4630359" y="5210625"/>
                          <a:pt x="4630359" y="5210625"/>
                        </a:cubicBezTo>
                        <a:cubicBezTo>
                          <a:pt x="4630359" y="5210625"/>
                          <a:pt x="4625854" y="5211587"/>
                          <a:pt x="4625854" y="5211587"/>
                        </a:cubicBezTo>
                        <a:cubicBezTo>
                          <a:pt x="4622312" y="5217054"/>
                          <a:pt x="4617809" y="5218016"/>
                          <a:pt x="4623274" y="5221557"/>
                        </a:cubicBezTo>
                        <a:cubicBezTo>
                          <a:pt x="4623274" y="5221557"/>
                          <a:pt x="4627779" y="5220595"/>
                          <a:pt x="4631321" y="5215129"/>
                        </a:cubicBezTo>
                        <a:cubicBezTo>
                          <a:pt x="4635824" y="5214167"/>
                          <a:pt x="4635824" y="5214167"/>
                          <a:pt x="4639366" y="5208700"/>
                        </a:cubicBezTo>
                        <a:cubicBezTo>
                          <a:pt x="4640329" y="5213205"/>
                          <a:pt x="4644833" y="5212242"/>
                          <a:pt x="4653841" y="5210318"/>
                        </a:cubicBezTo>
                        <a:cubicBezTo>
                          <a:pt x="4653360" y="5208066"/>
                          <a:pt x="4652878" y="5205813"/>
                          <a:pt x="4651512" y="5204927"/>
                        </a:cubicBezTo>
                        <a:lnTo>
                          <a:pt x="4648965" y="5205864"/>
                        </a:lnTo>
                        <a:lnTo>
                          <a:pt x="4655458" y="5195843"/>
                        </a:lnTo>
                        <a:cubicBezTo>
                          <a:pt x="4650954" y="5196806"/>
                          <a:pt x="4646451" y="5197768"/>
                          <a:pt x="4641946" y="5198730"/>
                        </a:cubicBezTo>
                        <a:cubicBezTo>
                          <a:pt x="4652572" y="5182331"/>
                          <a:pt x="4659656" y="5171398"/>
                          <a:pt x="4680251" y="5157579"/>
                        </a:cubicBezTo>
                        <a:cubicBezTo>
                          <a:pt x="4676709" y="5163045"/>
                          <a:pt x="4681213" y="5162082"/>
                          <a:pt x="4685717" y="5161120"/>
                        </a:cubicBezTo>
                        <a:cubicBezTo>
                          <a:pt x="4706313" y="5147301"/>
                          <a:pt x="4724022" y="5119970"/>
                          <a:pt x="4736572" y="5112579"/>
                        </a:cubicBezTo>
                        <a:cubicBezTo>
                          <a:pt x="4736572" y="5112579"/>
                          <a:pt x="4737534" y="5117083"/>
                          <a:pt x="4733031" y="5118045"/>
                        </a:cubicBezTo>
                        <a:cubicBezTo>
                          <a:pt x="4761673" y="5097797"/>
                          <a:pt x="4779381" y="5070465"/>
                          <a:pt x="4793855" y="5072083"/>
                        </a:cubicBezTo>
                        <a:cubicBezTo>
                          <a:pt x="4789352" y="5073045"/>
                          <a:pt x="4792893" y="5067578"/>
                          <a:pt x="4797397" y="5066616"/>
                        </a:cubicBezTo>
                        <a:cubicBezTo>
                          <a:pt x="4803519" y="5051179"/>
                          <a:pt x="4783885" y="5069503"/>
                          <a:pt x="4779381" y="5070465"/>
                        </a:cubicBezTo>
                        <a:cubicBezTo>
                          <a:pt x="4803519" y="5051179"/>
                          <a:pt x="4812527" y="5049255"/>
                          <a:pt x="4818648" y="5033818"/>
                        </a:cubicBezTo>
                        <a:cubicBezTo>
                          <a:pt x="4824115" y="5037360"/>
                          <a:pt x="4817031" y="5048293"/>
                          <a:pt x="4828619" y="5036398"/>
                        </a:cubicBezTo>
                        <a:cubicBezTo>
                          <a:pt x="4831199" y="5026427"/>
                          <a:pt x="4827657" y="5031894"/>
                          <a:pt x="4834740" y="5020962"/>
                        </a:cubicBezTo>
                        <a:cubicBezTo>
                          <a:pt x="4833778" y="5016457"/>
                          <a:pt x="4838282" y="5015495"/>
                          <a:pt x="4838282" y="5015495"/>
                        </a:cubicBezTo>
                        <a:cubicBezTo>
                          <a:pt x="4841824" y="5010028"/>
                          <a:pt x="4846328" y="5009066"/>
                          <a:pt x="4845366" y="5004562"/>
                        </a:cubicBezTo>
                        <a:cubicBezTo>
                          <a:pt x="4844404" y="5000058"/>
                          <a:pt x="4839899" y="5001020"/>
                          <a:pt x="4836357" y="5006486"/>
                        </a:cubicBezTo>
                        <a:cubicBezTo>
                          <a:pt x="4836357" y="5006486"/>
                          <a:pt x="4836357" y="5006486"/>
                          <a:pt x="4831853" y="5007449"/>
                        </a:cubicBezTo>
                        <a:cubicBezTo>
                          <a:pt x="4867579" y="4976268"/>
                          <a:pt x="4873700" y="4960832"/>
                          <a:pt x="4916509" y="4918718"/>
                        </a:cubicBezTo>
                        <a:cubicBezTo>
                          <a:pt x="4936450" y="4923877"/>
                          <a:pt x="4920051" y="4913251"/>
                          <a:pt x="4950617" y="4902012"/>
                        </a:cubicBezTo>
                        <a:cubicBezTo>
                          <a:pt x="4951579" y="4906516"/>
                          <a:pt x="4951579" y="4906516"/>
                          <a:pt x="4951579" y="4906516"/>
                        </a:cubicBezTo>
                        <a:cubicBezTo>
                          <a:pt x="4948037" y="4911982"/>
                          <a:pt x="4952542" y="4911020"/>
                          <a:pt x="4956084" y="4905553"/>
                        </a:cubicBezTo>
                        <a:cubicBezTo>
                          <a:pt x="4960588" y="4904591"/>
                          <a:pt x="4964129" y="4899125"/>
                          <a:pt x="4963167" y="4894621"/>
                        </a:cubicBezTo>
                        <a:cubicBezTo>
                          <a:pt x="4966709" y="4889154"/>
                          <a:pt x="4966709" y="4889154"/>
                          <a:pt x="4966709" y="4889154"/>
                        </a:cubicBezTo>
                        <a:cubicBezTo>
                          <a:pt x="4974754" y="4882727"/>
                          <a:pt x="4973792" y="4878222"/>
                          <a:pt x="4968326" y="4874680"/>
                        </a:cubicBezTo>
                        <a:cubicBezTo>
                          <a:pt x="4977334" y="4872755"/>
                          <a:pt x="4979914" y="4862785"/>
                          <a:pt x="4983456" y="4857319"/>
                        </a:cubicBezTo>
                        <a:cubicBezTo>
                          <a:pt x="4975410" y="4863748"/>
                          <a:pt x="4967364" y="4870176"/>
                          <a:pt x="4959318" y="4876605"/>
                        </a:cubicBezTo>
                        <a:cubicBezTo>
                          <a:pt x="4960280" y="4881109"/>
                          <a:pt x="4961242" y="4885613"/>
                          <a:pt x="4961242" y="4885613"/>
                        </a:cubicBezTo>
                        <a:cubicBezTo>
                          <a:pt x="4961242" y="4885613"/>
                          <a:pt x="4956739" y="4886575"/>
                          <a:pt x="4957701" y="4891079"/>
                        </a:cubicBezTo>
                        <a:cubicBezTo>
                          <a:pt x="4957701" y="4891079"/>
                          <a:pt x="4953197" y="4892041"/>
                          <a:pt x="4953197" y="4892041"/>
                        </a:cubicBezTo>
                        <a:cubicBezTo>
                          <a:pt x="4948692" y="4893003"/>
                          <a:pt x="4949655" y="4897508"/>
                          <a:pt x="4950617" y="4902012"/>
                        </a:cubicBezTo>
                        <a:cubicBezTo>
                          <a:pt x="4926172" y="4897815"/>
                          <a:pt x="4900110" y="4908093"/>
                          <a:pt x="4875317" y="4946357"/>
                        </a:cubicBezTo>
                        <a:cubicBezTo>
                          <a:pt x="4870813" y="4947320"/>
                          <a:pt x="4867272" y="4952786"/>
                          <a:pt x="4866310" y="4948282"/>
                        </a:cubicBezTo>
                        <a:cubicBezTo>
                          <a:pt x="4870813" y="4947320"/>
                          <a:pt x="4869851" y="4942815"/>
                          <a:pt x="4865347" y="4943777"/>
                        </a:cubicBezTo>
                        <a:cubicBezTo>
                          <a:pt x="4865347" y="4943777"/>
                          <a:pt x="4865347" y="4943777"/>
                          <a:pt x="4861805" y="4949244"/>
                        </a:cubicBezTo>
                        <a:cubicBezTo>
                          <a:pt x="4861805" y="4949244"/>
                          <a:pt x="4857301" y="4950206"/>
                          <a:pt x="4857301" y="4950206"/>
                        </a:cubicBezTo>
                        <a:cubicBezTo>
                          <a:pt x="4865675" y="4934288"/>
                          <a:pt x="4874770" y="4921749"/>
                          <a:pt x="4886477" y="4910416"/>
                        </a:cubicBezTo>
                        <a:lnTo>
                          <a:pt x="4927253" y="4880833"/>
                        </a:lnTo>
                        <a:lnTo>
                          <a:pt x="4927789" y="4883341"/>
                        </a:lnTo>
                        <a:cubicBezTo>
                          <a:pt x="4932294" y="4882378"/>
                          <a:pt x="4932294" y="4882378"/>
                          <a:pt x="4931331" y="4877874"/>
                        </a:cubicBezTo>
                        <a:cubicBezTo>
                          <a:pt x="4940339" y="4875949"/>
                          <a:pt x="4939377" y="4871446"/>
                          <a:pt x="4947423" y="4865017"/>
                        </a:cubicBezTo>
                        <a:cubicBezTo>
                          <a:pt x="4947423" y="4865017"/>
                          <a:pt x="4948386" y="4869521"/>
                          <a:pt x="4943881" y="4870484"/>
                        </a:cubicBezTo>
                        <a:cubicBezTo>
                          <a:pt x="4943881" y="4870484"/>
                          <a:pt x="4948386" y="4869521"/>
                          <a:pt x="4948386" y="4869521"/>
                        </a:cubicBezTo>
                        <a:cubicBezTo>
                          <a:pt x="4948386" y="4869521"/>
                          <a:pt x="4951928" y="4864055"/>
                          <a:pt x="4951928" y="4864055"/>
                        </a:cubicBezTo>
                        <a:cubicBezTo>
                          <a:pt x="4976065" y="4844769"/>
                          <a:pt x="4998585" y="4839958"/>
                          <a:pt x="5016294" y="4812627"/>
                        </a:cubicBezTo>
                        <a:cubicBezTo>
                          <a:pt x="5009211" y="4823559"/>
                          <a:pt x="5017256" y="4817130"/>
                          <a:pt x="5026265" y="4815205"/>
                        </a:cubicBezTo>
                        <a:cubicBezTo>
                          <a:pt x="5015640" y="4831604"/>
                          <a:pt x="5002127" y="4834491"/>
                          <a:pt x="5008556" y="4842537"/>
                        </a:cubicBezTo>
                        <a:cubicBezTo>
                          <a:pt x="5030768" y="4814243"/>
                          <a:pt x="5045898" y="4796882"/>
                          <a:pt x="5081624" y="4765702"/>
                        </a:cubicBezTo>
                        <a:cubicBezTo>
                          <a:pt x="5082586" y="4770205"/>
                          <a:pt x="5086128" y="4764739"/>
                          <a:pt x="5090632" y="4763777"/>
                        </a:cubicBezTo>
                        <a:cubicBezTo>
                          <a:pt x="5094174" y="4758310"/>
                          <a:pt x="5097716" y="4752844"/>
                          <a:pt x="5093211" y="4753806"/>
                        </a:cubicBezTo>
                        <a:cubicBezTo>
                          <a:pt x="5101257" y="4747378"/>
                          <a:pt x="5103837" y="4737407"/>
                          <a:pt x="5109959" y="4721971"/>
                        </a:cubicBezTo>
                        <a:cubicBezTo>
                          <a:pt x="5115424" y="4725513"/>
                          <a:pt x="5108341" y="4736445"/>
                          <a:pt x="5116387" y="4730017"/>
                        </a:cubicBezTo>
                        <a:cubicBezTo>
                          <a:pt x="5115424" y="4725513"/>
                          <a:pt x="5123471" y="4719084"/>
                          <a:pt x="5122508" y="4714579"/>
                        </a:cubicBezTo>
                        <a:cubicBezTo>
                          <a:pt x="5122508" y="4714579"/>
                          <a:pt x="5127013" y="4713617"/>
                          <a:pt x="5126050" y="4709114"/>
                        </a:cubicBezTo>
                        <a:cubicBezTo>
                          <a:pt x="5130554" y="4708152"/>
                          <a:pt x="5130554" y="4708152"/>
                          <a:pt x="5130554" y="4708152"/>
                        </a:cubicBezTo>
                        <a:cubicBezTo>
                          <a:pt x="5129592" y="4703647"/>
                          <a:pt x="5129592" y="4703647"/>
                          <a:pt x="5129592" y="4703647"/>
                        </a:cubicBezTo>
                        <a:cubicBezTo>
                          <a:pt x="5126050" y="4709114"/>
                          <a:pt x="5126050" y="4709114"/>
                          <a:pt x="5126050" y="4709114"/>
                        </a:cubicBezTo>
                        <a:cubicBezTo>
                          <a:pt x="5121546" y="4710076"/>
                          <a:pt x="5121546" y="4710076"/>
                          <a:pt x="5121546" y="4710076"/>
                        </a:cubicBezTo>
                        <a:cubicBezTo>
                          <a:pt x="5136676" y="4692715"/>
                          <a:pt x="5136676" y="4692715"/>
                          <a:pt x="5136676" y="4692715"/>
                        </a:cubicBezTo>
                        <a:cubicBezTo>
                          <a:pt x="5133134" y="4698181"/>
                          <a:pt x="5134096" y="4702685"/>
                          <a:pt x="5137638" y="4697218"/>
                        </a:cubicBezTo>
                        <a:cubicBezTo>
                          <a:pt x="5170476" y="4652526"/>
                          <a:pt x="5191419" y="4596245"/>
                          <a:pt x="5217830" y="4543506"/>
                        </a:cubicBezTo>
                        <a:cubicBezTo>
                          <a:pt x="5238773" y="4487227"/>
                          <a:pt x="5260679" y="4435450"/>
                          <a:pt x="5282585" y="4383674"/>
                        </a:cubicBezTo>
                        <a:cubicBezTo>
                          <a:pt x="5291594" y="4381749"/>
                          <a:pt x="5292556" y="4386253"/>
                          <a:pt x="5294480" y="4395261"/>
                        </a:cubicBezTo>
                        <a:cubicBezTo>
                          <a:pt x="5308340" y="4349913"/>
                          <a:pt x="5320583" y="4319040"/>
                          <a:pt x="5327359" y="4284625"/>
                        </a:cubicBezTo>
                        <a:cubicBezTo>
                          <a:pt x="5338639" y="4249247"/>
                          <a:pt x="5345415" y="4214832"/>
                          <a:pt x="5363780" y="4168522"/>
                        </a:cubicBezTo>
                        <a:cubicBezTo>
                          <a:pt x="5360238" y="4173988"/>
                          <a:pt x="5360238" y="4173988"/>
                          <a:pt x="5364742" y="4173025"/>
                        </a:cubicBezTo>
                        <a:cubicBezTo>
                          <a:pt x="5364742" y="4173025"/>
                          <a:pt x="5369247" y="4172063"/>
                          <a:pt x="5372788" y="4166598"/>
                        </a:cubicBezTo>
                        <a:cubicBezTo>
                          <a:pt x="5377292" y="4165635"/>
                          <a:pt x="5377292" y="4165635"/>
                          <a:pt x="5377292" y="4165635"/>
                        </a:cubicBezTo>
                        <a:cubicBezTo>
                          <a:pt x="5379872" y="4155664"/>
                          <a:pt x="5386955" y="4144732"/>
                          <a:pt x="5381488" y="4141190"/>
                        </a:cubicBezTo>
                        <a:cubicBezTo>
                          <a:pt x="5385993" y="4140228"/>
                          <a:pt x="5389535" y="4134762"/>
                          <a:pt x="5388573" y="4130258"/>
                        </a:cubicBezTo>
                        <a:cubicBezTo>
                          <a:pt x="5392115" y="4124791"/>
                          <a:pt x="5387610" y="4125753"/>
                          <a:pt x="5387610" y="4125753"/>
                        </a:cubicBezTo>
                        <a:cubicBezTo>
                          <a:pt x="5383106" y="4126716"/>
                          <a:pt x="5383106" y="4126716"/>
                          <a:pt x="5383106" y="4126716"/>
                        </a:cubicBezTo>
                        <a:cubicBezTo>
                          <a:pt x="5396311" y="4100347"/>
                          <a:pt x="5393424" y="4086835"/>
                          <a:pt x="5406629" y="4060465"/>
                        </a:cubicBezTo>
                        <a:cubicBezTo>
                          <a:pt x="5393117" y="4063352"/>
                          <a:pt x="5404705" y="4051457"/>
                          <a:pt x="5403743" y="4046953"/>
                        </a:cubicBezTo>
                        <a:cubicBezTo>
                          <a:pt x="5397621" y="4062389"/>
                          <a:pt x="5395696" y="4053382"/>
                          <a:pt x="5388613" y="4064314"/>
                        </a:cubicBezTo>
                        <a:cubicBezTo>
                          <a:pt x="5386033" y="4074284"/>
                          <a:pt x="5396658" y="4057885"/>
                          <a:pt x="5395042" y="4072359"/>
                        </a:cubicBezTo>
                        <a:cubicBezTo>
                          <a:pt x="5383454" y="4084255"/>
                          <a:pt x="5381837" y="4098729"/>
                          <a:pt x="5373790" y="4105158"/>
                        </a:cubicBezTo>
                        <a:cubicBezTo>
                          <a:pt x="5377332" y="4099692"/>
                          <a:pt x="5380874" y="4094225"/>
                          <a:pt x="5379912" y="4089721"/>
                        </a:cubicBezTo>
                        <a:cubicBezTo>
                          <a:pt x="5366707" y="4116090"/>
                          <a:pt x="5349960" y="4147926"/>
                          <a:pt x="5334176" y="4184266"/>
                        </a:cubicBezTo>
                        <a:cubicBezTo>
                          <a:pt x="5318391" y="4220606"/>
                          <a:pt x="5302606" y="4256946"/>
                          <a:pt x="5290365" y="4287819"/>
                        </a:cubicBezTo>
                        <a:cubicBezTo>
                          <a:pt x="5289402" y="4283314"/>
                          <a:pt x="5284898" y="4284277"/>
                          <a:pt x="5281356" y="4289743"/>
                        </a:cubicBezTo>
                        <a:cubicBezTo>
                          <a:pt x="5264610" y="4321579"/>
                          <a:pt x="5251405" y="4347949"/>
                          <a:pt x="5229191" y="4376242"/>
                        </a:cubicBezTo>
                        <a:cubicBezTo>
                          <a:pt x="5235620" y="4384288"/>
                          <a:pt x="5215024" y="4398108"/>
                          <a:pt x="5207940" y="4409040"/>
                        </a:cubicBezTo>
                        <a:cubicBezTo>
                          <a:pt x="5204398" y="4414507"/>
                          <a:pt x="5209865" y="4418049"/>
                          <a:pt x="5201818" y="4424477"/>
                        </a:cubicBezTo>
                        <a:cubicBezTo>
                          <a:pt x="5202781" y="4428981"/>
                          <a:pt x="5190231" y="4436372"/>
                          <a:pt x="5183148" y="4447304"/>
                        </a:cubicBezTo>
                        <a:cubicBezTo>
                          <a:pt x="5172522" y="4463703"/>
                          <a:pt x="5162859" y="4484606"/>
                          <a:pt x="5152233" y="4501005"/>
                        </a:cubicBezTo>
                        <a:cubicBezTo>
                          <a:pt x="5138066" y="4522871"/>
                          <a:pt x="5139028" y="4527374"/>
                          <a:pt x="5120357" y="4550202"/>
                        </a:cubicBezTo>
                        <a:cubicBezTo>
                          <a:pt x="5089443" y="4603903"/>
                          <a:pt x="5035046" y="4657911"/>
                          <a:pt x="5021841" y="4684281"/>
                        </a:cubicBezTo>
                        <a:cubicBezTo>
                          <a:pt x="5008329" y="4687168"/>
                          <a:pt x="4999628" y="4712574"/>
                          <a:pt x="4992545" y="4723508"/>
                        </a:cubicBezTo>
                        <a:cubicBezTo>
                          <a:pt x="4995124" y="4713537"/>
                          <a:pt x="4991583" y="4719003"/>
                          <a:pt x="4987079" y="4719966"/>
                        </a:cubicBezTo>
                        <a:cubicBezTo>
                          <a:pt x="4962286" y="4758230"/>
                          <a:pt x="4916590" y="4786831"/>
                          <a:pt x="4875706" y="4837953"/>
                        </a:cubicBezTo>
                        <a:cubicBezTo>
                          <a:pt x="4861539" y="4859818"/>
                          <a:pt x="4873126" y="4847923"/>
                          <a:pt x="4848989" y="4867208"/>
                        </a:cubicBezTo>
                        <a:cubicBezTo>
                          <a:pt x="4832897" y="4880066"/>
                          <a:pt x="4822272" y="4896465"/>
                          <a:pt x="4806180" y="4909322"/>
                        </a:cubicBezTo>
                        <a:cubicBezTo>
                          <a:pt x="4750821" y="4958826"/>
                          <a:pt x="4694499" y="5003827"/>
                          <a:pt x="4646224" y="5042398"/>
                        </a:cubicBezTo>
                        <a:cubicBezTo>
                          <a:pt x="4626590" y="5060722"/>
                          <a:pt x="4609536" y="5069075"/>
                          <a:pt x="4598911" y="5085474"/>
                        </a:cubicBezTo>
                        <a:cubicBezTo>
                          <a:pt x="4594406" y="5086436"/>
                          <a:pt x="4594406" y="5086436"/>
                          <a:pt x="4589903" y="5087399"/>
                        </a:cubicBezTo>
                        <a:cubicBezTo>
                          <a:pt x="4585399" y="5088361"/>
                          <a:pt x="4571887" y="5091248"/>
                          <a:pt x="4552253" y="5109571"/>
                        </a:cubicBezTo>
                        <a:cubicBezTo>
                          <a:pt x="4544207" y="5115999"/>
                          <a:pt x="4532619" y="5127895"/>
                          <a:pt x="4524573" y="5134323"/>
                        </a:cubicBezTo>
                        <a:cubicBezTo>
                          <a:pt x="4486923" y="5156496"/>
                          <a:pt x="4440266" y="5180593"/>
                          <a:pt x="4429640" y="5196992"/>
                        </a:cubicBezTo>
                        <a:cubicBezTo>
                          <a:pt x="4435761" y="5181555"/>
                          <a:pt x="4387486" y="5220127"/>
                          <a:pt x="4375898" y="5232021"/>
                        </a:cubicBezTo>
                        <a:cubicBezTo>
                          <a:pt x="4356919" y="5231366"/>
                          <a:pt x="4330202" y="5260623"/>
                          <a:pt x="4295132" y="5272825"/>
                        </a:cubicBezTo>
                        <a:cubicBezTo>
                          <a:pt x="4290628" y="5273788"/>
                          <a:pt x="4297056" y="5281833"/>
                          <a:pt x="4283544" y="5284720"/>
                        </a:cubicBezTo>
                        <a:cubicBezTo>
                          <a:pt x="4273574" y="5282140"/>
                          <a:pt x="4243970" y="5297885"/>
                          <a:pt x="4249436" y="5301426"/>
                        </a:cubicBezTo>
                        <a:cubicBezTo>
                          <a:pt x="4233999" y="5295305"/>
                          <a:pt x="4210824" y="5319095"/>
                          <a:pt x="4200853" y="5316515"/>
                        </a:cubicBezTo>
                        <a:cubicBezTo>
                          <a:pt x="4202778" y="5325523"/>
                          <a:pt x="4199237" y="5330989"/>
                          <a:pt x="4195695" y="5336456"/>
                        </a:cubicBezTo>
                        <a:cubicBezTo>
                          <a:pt x="4187648" y="5342885"/>
                          <a:pt x="4183145" y="5343847"/>
                          <a:pt x="4175098" y="5350275"/>
                        </a:cubicBezTo>
                        <a:cubicBezTo>
                          <a:pt x="4145495" y="5366020"/>
                          <a:pt x="4105921" y="5379184"/>
                          <a:pt x="4070850" y="5391386"/>
                        </a:cubicBezTo>
                        <a:cubicBezTo>
                          <a:pt x="4061841" y="5393311"/>
                          <a:pt x="4051871" y="5390731"/>
                          <a:pt x="4051871" y="5390731"/>
                        </a:cubicBezTo>
                        <a:cubicBezTo>
                          <a:pt x="4048329" y="5396198"/>
                          <a:pt x="4043825" y="5397160"/>
                          <a:pt x="4040284" y="5402627"/>
                        </a:cubicBezTo>
                        <a:cubicBezTo>
                          <a:pt x="4035780" y="5403589"/>
                          <a:pt x="4035780" y="5403589"/>
                          <a:pt x="4035780" y="5403589"/>
                        </a:cubicBezTo>
                        <a:cubicBezTo>
                          <a:pt x="4002326" y="5401316"/>
                          <a:pt x="3960173" y="5424451"/>
                          <a:pt x="3926065" y="5441158"/>
                        </a:cubicBezTo>
                        <a:cubicBezTo>
                          <a:pt x="3925102" y="5436653"/>
                          <a:pt x="3925102" y="5436653"/>
                          <a:pt x="3925102" y="5436653"/>
                        </a:cubicBezTo>
                        <a:cubicBezTo>
                          <a:pt x="3910628" y="5435036"/>
                          <a:pt x="3909973" y="5454015"/>
                          <a:pt x="3902581" y="5441465"/>
                        </a:cubicBezTo>
                        <a:cubicBezTo>
                          <a:pt x="3880062" y="5446276"/>
                          <a:pt x="3895498" y="5452397"/>
                          <a:pt x="3877482" y="5456246"/>
                        </a:cubicBezTo>
                        <a:cubicBezTo>
                          <a:pt x="3876520" y="5451743"/>
                          <a:pt x="3867512" y="5453667"/>
                          <a:pt x="3862045" y="5450125"/>
                        </a:cubicBezTo>
                        <a:cubicBezTo>
                          <a:pt x="3845953" y="5462982"/>
                          <a:pt x="3827937" y="5466831"/>
                          <a:pt x="3804454" y="5467139"/>
                        </a:cubicBezTo>
                        <a:cubicBezTo>
                          <a:pt x="3798333" y="5482576"/>
                          <a:pt x="3769384" y="5479341"/>
                          <a:pt x="3761338" y="5485770"/>
                        </a:cubicBezTo>
                        <a:cubicBezTo>
                          <a:pt x="3760376" y="5481265"/>
                          <a:pt x="3755871" y="5482228"/>
                          <a:pt x="3755871" y="5482228"/>
                        </a:cubicBezTo>
                        <a:cubicBezTo>
                          <a:pt x="3730772" y="5497010"/>
                          <a:pt x="3707289" y="5497317"/>
                          <a:pt x="3684769" y="5502128"/>
                        </a:cubicBezTo>
                        <a:cubicBezTo>
                          <a:pt x="3680264" y="5503091"/>
                          <a:pt x="3675760" y="5504053"/>
                          <a:pt x="3675760" y="5504053"/>
                        </a:cubicBezTo>
                        <a:cubicBezTo>
                          <a:pt x="3674798" y="5499549"/>
                          <a:pt x="3674798" y="5499549"/>
                          <a:pt x="3674798" y="5499549"/>
                        </a:cubicBezTo>
                        <a:cubicBezTo>
                          <a:pt x="3673836" y="5495045"/>
                          <a:pt x="3669332" y="5496007"/>
                          <a:pt x="3669332" y="5496007"/>
                        </a:cubicBezTo>
                        <a:cubicBezTo>
                          <a:pt x="3664828" y="5496970"/>
                          <a:pt x="3665790" y="5501473"/>
                          <a:pt x="3665790" y="5501473"/>
                        </a:cubicBezTo>
                        <a:cubicBezTo>
                          <a:pt x="3651316" y="5499856"/>
                          <a:pt x="3640691" y="5516255"/>
                          <a:pt x="3618170" y="5521067"/>
                        </a:cubicBezTo>
                        <a:cubicBezTo>
                          <a:pt x="3635224" y="5512713"/>
                          <a:pt x="3606275" y="5509479"/>
                          <a:pt x="3602733" y="5514945"/>
                        </a:cubicBezTo>
                        <a:cubicBezTo>
                          <a:pt x="3611741" y="5513020"/>
                          <a:pt x="3612703" y="5517525"/>
                          <a:pt x="3603695" y="5519449"/>
                        </a:cubicBezTo>
                        <a:cubicBezTo>
                          <a:pt x="3607237" y="5513983"/>
                          <a:pt x="3589221" y="5517832"/>
                          <a:pt x="3584717" y="5518794"/>
                        </a:cubicBezTo>
                        <a:cubicBezTo>
                          <a:pt x="3586641" y="5527803"/>
                          <a:pt x="3575709" y="5520718"/>
                          <a:pt x="3558655" y="5529072"/>
                        </a:cubicBezTo>
                        <a:cubicBezTo>
                          <a:pt x="3570242" y="5517177"/>
                          <a:pt x="3544180" y="5527455"/>
                          <a:pt x="3531630" y="5534846"/>
                        </a:cubicBezTo>
                        <a:cubicBezTo>
                          <a:pt x="3527126" y="5535808"/>
                          <a:pt x="3527126" y="5535808"/>
                          <a:pt x="3521660" y="5532266"/>
                        </a:cubicBezTo>
                        <a:cubicBezTo>
                          <a:pt x="3517155" y="5533228"/>
                          <a:pt x="3512651" y="5534191"/>
                          <a:pt x="3507186" y="5530649"/>
                        </a:cubicBezTo>
                        <a:cubicBezTo>
                          <a:pt x="3507186" y="5530649"/>
                          <a:pt x="3502681" y="5531612"/>
                          <a:pt x="3502681" y="5531612"/>
                        </a:cubicBezTo>
                        <a:cubicBezTo>
                          <a:pt x="3474695" y="5532881"/>
                          <a:pt x="3448632" y="5543159"/>
                          <a:pt x="3424187" y="5538962"/>
                        </a:cubicBezTo>
                        <a:cubicBezTo>
                          <a:pt x="3399087" y="5553744"/>
                          <a:pt x="3349235" y="5540846"/>
                          <a:pt x="3328639" y="5554666"/>
                        </a:cubicBezTo>
                        <a:cubicBezTo>
                          <a:pt x="3324136" y="5555628"/>
                          <a:pt x="3324136" y="5555628"/>
                          <a:pt x="3319631" y="5556591"/>
                        </a:cubicBezTo>
                        <a:cubicBezTo>
                          <a:pt x="3318669" y="5552086"/>
                          <a:pt x="3318669" y="5552086"/>
                          <a:pt x="3314165" y="5553049"/>
                        </a:cubicBezTo>
                        <a:cubicBezTo>
                          <a:pt x="3314165" y="5553049"/>
                          <a:pt x="3309661" y="5554011"/>
                          <a:pt x="3309661" y="5554011"/>
                        </a:cubicBezTo>
                        <a:cubicBezTo>
                          <a:pt x="3304195" y="5550469"/>
                          <a:pt x="3286178" y="5554318"/>
                          <a:pt x="3282636" y="5559784"/>
                        </a:cubicBezTo>
                        <a:cubicBezTo>
                          <a:pt x="3282636" y="5559784"/>
                          <a:pt x="3278132" y="5560747"/>
                          <a:pt x="3278132" y="5560747"/>
                        </a:cubicBezTo>
                        <a:cubicBezTo>
                          <a:pt x="3272666" y="5557205"/>
                          <a:pt x="3272666" y="5557205"/>
                          <a:pt x="3272666" y="5557205"/>
                        </a:cubicBezTo>
                        <a:cubicBezTo>
                          <a:pt x="3268162" y="5558167"/>
                          <a:pt x="3268162" y="5558167"/>
                          <a:pt x="3268162" y="5558167"/>
                        </a:cubicBezTo>
                        <a:cubicBezTo>
                          <a:pt x="3254650" y="5561054"/>
                          <a:pt x="3240175" y="5559437"/>
                          <a:pt x="3231167" y="5561362"/>
                        </a:cubicBezTo>
                        <a:cubicBezTo>
                          <a:pt x="3231167" y="5561362"/>
                          <a:pt x="3225701" y="5557820"/>
                          <a:pt x="3221197" y="5558782"/>
                        </a:cubicBezTo>
                        <a:cubicBezTo>
                          <a:pt x="3222159" y="5563286"/>
                          <a:pt x="3197714" y="5559089"/>
                          <a:pt x="3192247" y="5555548"/>
                        </a:cubicBezTo>
                        <a:cubicBezTo>
                          <a:pt x="3193209" y="5560051"/>
                          <a:pt x="3193209" y="5560051"/>
                          <a:pt x="3193209" y="5560051"/>
                        </a:cubicBezTo>
                        <a:cubicBezTo>
                          <a:pt x="3188706" y="5561013"/>
                          <a:pt x="3188706" y="5561013"/>
                          <a:pt x="3183239" y="5557472"/>
                        </a:cubicBezTo>
                        <a:cubicBezTo>
                          <a:pt x="3189996" y="5556029"/>
                          <a:pt x="3190881" y="5554662"/>
                          <a:pt x="3189836" y="5552530"/>
                        </a:cubicBezTo>
                        <a:lnTo>
                          <a:pt x="3185794" y="5544792"/>
                        </a:lnTo>
                        <a:lnTo>
                          <a:pt x="3199331" y="5544615"/>
                        </a:lnTo>
                        <a:cubicBezTo>
                          <a:pt x="3231822" y="5542383"/>
                          <a:pt x="3296803" y="5537919"/>
                          <a:pt x="3342806" y="5532801"/>
                        </a:cubicBezTo>
                        <a:cubicBezTo>
                          <a:pt x="3467304" y="5520331"/>
                          <a:pt x="3586334" y="5504320"/>
                          <a:pt x="3695394" y="5485729"/>
                        </a:cubicBezTo>
                        <a:cubicBezTo>
                          <a:pt x="3711486" y="5472873"/>
                          <a:pt x="3758451" y="5472258"/>
                          <a:pt x="3771963" y="5469371"/>
                        </a:cubicBezTo>
                        <a:cubicBezTo>
                          <a:pt x="3771963" y="5469371"/>
                          <a:pt x="3780010" y="5462942"/>
                          <a:pt x="3784514" y="5461979"/>
                        </a:cubicBezTo>
                        <a:cubicBezTo>
                          <a:pt x="3784514" y="5461979"/>
                          <a:pt x="3784514" y="5461979"/>
                          <a:pt x="3789017" y="5461017"/>
                        </a:cubicBezTo>
                        <a:cubicBezTo>
                          <a:pt x="3789017" y="5461017"/>
                          <a:pt x="3789017" y="5461017"/>
                          <a:pt x="3798026" y="5459093"/>
                        </a:cubicBezTo>
                        <a:cubicBezTo>
                          <a:pt x="3824088" y="5448816"/>
                          <a:pt x="3856579" y="5446583"/>
                          <a:pt x="3891649" y="5434382"/>
                        </a:cubicBezTo>
                        <a:cubicBezTo>
                          <a:pt x="3923178" y="5427646"/>
                          <a:pt x="3983348" y="5400662"/>
                          <a:pt x="4026464" y="5382030"/>
                        </a:cubicBezTo>
                        <a:cubicBezTo>
                          <a:pt x="4065077" y="5364362"/>
                          <a:pt x="4109155" y="5350235"/>
                          <a:pt x="4129751" y="5336416"/>
                        </a:cubicBezTo>
                        <a:cubicBezTo>
                          <a:pt x="4146805" y="5328062"/>
                          <a:pt x="4135872" y="5320979"/>
                          <a:pt x="4167400" y="5314243"/>
                        </a:cubicBezTo>
                        <a:cubicBezTo>
                          <a:pt x="4168363" y="5318747"/>
                          <a:pt x="4172867" y="5317785"/>
                          <a:pt x="4181875" y="5315860"/>
                        </a:cubicBezTo>
                        <a:cubicBezTo>
                          <a:pt x="4185417" y="5310394"/>
                          <a:pt x="4184455" y="5305890"/>
                          <a:pt x="4197004" y="5298499"/>
                        </a:cubicBezTo>
                        <a:cubicBezTo>
                          <a:pt x="4206013" y="5296574"/>
                          <a:pt x="4219525" y="5293687"/>
                          <a:pt x="4232075" y="5286297"/>
                        </a:cubicBezTo>
                        <a:cubicBezTo>
                          <a:pt x="4274229" y="5263162"/>
                          <a:pt x="4325391" y="5238102"/>
                          <a:pt x="4350491" y="5223321"/>
                        </a:cubicBezTo>
                        <a:cubicBezTo>
                          <a:pt x="4363040" y="5215930"/>
                          <a:pt x="4362078" y="5211426"/>
                          <a:pt x="4370125" y="5204997"/>
                        </a:cubicBezTo>
                        <a:cubicBezTo>
                          <a:pt x="4405195" y="5192795"/>
                          <a:pt x="4449929" y="5159690"/>
                          <a:pt x="4490158" y="5127546"/>
                        </a:cubicBezTo>
                        <a:cubicBezTo>
                          <a:pt x="4531350" y="5099908"/>
                          <a:pt x="4567075" y="5068727"/>
                          <a:pt x="4596679" y="5052983"/>
                        </a:cubicBezTo>
                        <a:cubicBezTo>
                          <a:pt x="4591213" y="5049441"/>
                          <a:pt x="4595717" y="5048479"/>
                          <a:pt x="4603762" y="5042050"/>
                        </a:cubicBezTo>
                        <a:cubicBezTo>
                          <a:pt x="4600220" y="5047517"/>
                          <a:pt x="4601183" y="5052021"/>
                          <a:pt x="4604725" y="5046554"/>
                        </a:cubicBezTo>
                        <a:cubicBezTo>
                          <a:pt x="4608267" y="5041088"/>
                          <a:pt x="4662008" y="5006059"/>
                          <a:pt x="4652038" y="5003479"/>
                        </a:cubicBezTo>
                        <a:cubicBezTo>
                          <a:pt x="4671671" y="4985155"/>
                          <a:pt x="4681642" y="4987735"/>
                          <a:pt x="4681642" y="4987735"/>
                        </a:cubicBezTo>
                        <a:cubicBezTo>
                          <a:pt x="4696772" y="4970374"/>
                          <a:pt x="4680680" y="4983231"/>
                          <a:pt x="4675213" y="4979689"/>
                        </a:cubicBezTo>
                        <a:cubicBezTo>
                          <a:pt x="4694847" y="4961365"/>
                          <a:pt x="4694847" y="4961365"/>
                          <a:pt x="4694847" y="4961365"/>
                        </a:cubicBezTo>
                        <a:cubicBezTo>
                          <a:pt x="4688725" y="4976802"/>
                          <a:pt x="4704817" y="4963945"/>
                          <a:pt x="4709321" y="4962983"/>
                        </a:cubicBezTo>
                        <a:cubicBezTo>
                          <a:pt x="4722527" y="4936614"/>
                          <a:pt x="4769184" y="4912516"/>
                          <a:pt x="4798482" y="4873290"/>
                        </a:cubicBezTo>
                        <a:cubicBezTo>
                          <a:pt x="4802985" y="4872328"/>
                          <a:pt x="4802023" y="4867824"/>
                          <a:pt x="4806527" y="4866861"/>
                        </a:cubicBezTo>
                        <a:cubicBezTo>
                          <a:pt x="4811031" y="4865899"/>
                          <a:pt x="4810069" y="4861394"/>
                          <a:pt x="4810069" y="4861394"/>
                        </a:cubicBezTo>
                        <a:cubicBezTo>
                          <a:pt x="4813611" y="4855929"/>
                          <a:pt x="4809107" y="4856891"/>
                          <a:pt x="4805565" y="4862357"/>
                        </a:cubicBezTo>
                        <a:cubicBezTo>
                          <a:pt x="4805565" y="4862357"/>
                          <a:pt x="4805565" y="4862357"/>
                          <a:pt x="4801060" y="4863319"/>
                        </a:cubicBezTo>
                        <a:cubicBezTo>
                          <a:pt x="4839366" y="4822168"/>
                          <a:pt x="4864466" y="4807386"/>
                          <a:pt x="4898266" y="4767198"/>
                        </a:cubicBezTo>
                        <a:cubicBezTo>
                          <a:pt x="4903733" y="4770740"/>
                          <a:pt x="4907275" y="4765273"/>
                          <a:pt x="4912741" y="4768815"/>
                        </a:cubicBezTo>
                        <a:cubicBezTo>
                          <a:pt x="4958129" y="4716732"/>
                          <a:pt x="5008022" y="4663685"/>
                          <a:pt x="5052449" y="4607097"/>
                        </a:cubicBezTo>
                        <a:cubicBezTo>
                          <a:pt x="5101379" y="4549548"/>
                          <a:pt x="5144843" y="4488456"/>
                          <a:pt x="5184765" y="4432830"/>
                        </a:cubicBezTo>
                        <a:cubicBezTo>
                          <a:pt x="5171252" y="4435717"/>
                          <a:pt x="5159973" y="4471094"/>
                          <a:pt x="5143881" y="4483951"/>
                        </a:cubicBezTo>
                        <a:cubicBezTo>
                          <a:pt x="5144843" y="4488456"/>
                          <a:pt x="5135834" y="4490380"/>
                          <a:pt x="5131330" y="4491343"/>
                        </a:cubicBezTo>
                        <a:cubicBezTo>
                          <a:pt x="5105575" y="4525103"/>
                          <a:pt x="5072737" y="4569796"/>
                          <a:pt x="5037974" y="4605480"/>
                        </a:cubicBezTo>
                        <a:cubicBezTo>
                          <a:pt x="5000631" y="4651135"/>
                          <a:pt x="4959747" y="4702257"/>
                          <a:pt x="4920480" y="4738904"/>
                        </a:cubicBezTo>
                        <a:cubicBezTo>
                          <a:pt x="4915975" y="4739866"/>
                          <a:pt x="4903425" y="4747257"/>
                          <a:pt x="4903425" y="4747257"/>
                        </a:cubicBezTo>
                        <a:cubicBezTo>
                          <a:pt x="4880250" y="4771047"/>
                          <a:pt x="4858037" y="4799341"/>
                          <a:pt x="4838404" y="4817664"/>
                        </a:cubicBezTo>
                        <a:cubicBezTo>
                          <a:pt x="4833899" y="4818627"/>
                          <a:pt x="4837441" y="4813160"/>
                          <a:pt x="4829395" y="4819589"/>
                        </a:cubicBezTo>
                        <a:cubicBezTo>
                          <a:pt x="4833899" y="4818627"/>
                          <a:pt x="4830357" y="4824092"/>
                          <a:pt x="4831320" y="4828597"/>
                        </a:cubicBezTo>
                        <a:cubicBezTo>
                          <a:pt x="4800098" y="4858816"/>
                          <a:pt x="4766953" y="4880026"/>
                          <a:pt x="4739274" y="4904777"/>
                        </a:cubicBezTo>
                        <a:cubicBezTo>
                          <a:pt x="4742815" y="4899312"/>
                          <a:pt x="4747319" y="4898349"/>
                          <a:pt x="4750861" y="4892883"/>
                        </a:cubicBezTo>
                        <a:cubicBezTo>
                          <a:pt x="4769532" y="4870055"/>
                          <a:pt x="4789166" y="4851732"/>
                          <a:pt x="4781119" y="4858161"/>
                        </a:cubicBezTo>
                        <a:cubicBezTo>
                          <a:pt x="4800753" y="4839837"/>
                          <a:pt x="4822966" y="4811543"/>
                          <a:pt x="4838096" y="4794182"/>
                        </a:cubicBezTo>
                        <a:cubicBezTo>
                          <a:pt x="4841638" y="4788716"/>
                          <a:pt x="4841638" y="4788716"/>
                          <a:pt x="4846142" y="4787753"/>
                        </a:cubicBezTo>
                        <a:cubicBezTo>
                          <a:pt x="4843562" y="4797724"/>
                          <a:pt x="4853225" y="4776820"/>
                          <a:pt x="4855150" y="4785829"/>
                        </a:cubicBezTo>
                        <a:cubicBezTo>
                          <a:pt x="4862234" y="4774896"/>
                          <a:pt x="4869317" y="4763963"/>
                          <a:pt x="4872859" y="4758497"/>
                        </a:cubicBezTo>
                        <a:cubicBezTo>
                          <a:pt x="4884447" y="4746602"/>
                          <a:pt x="4892492" y="4740173"/>
                          <a:pt x="4899577" y="4729241"/>
                        </a:cubicBezTo>
                        <a:cubicBezTo>
                          <a:pt x="4919211" y="4710918"/>
                          <a:pt x="4943348" y="4691631"/>
                          <a:pt x="4951393" y="4685203"/>
                        </a:cubicBezTo>
                        <a:cubicBezTo>
                          <a:pt x="4946890" y="4686165"/>
                          <a:pt x="4950431" y="4680699"/>
                          <a:pt x="4950431" y="4680699"/>
                        </a:cubicBezTo>
                        <a:cubicBezTo>
                          <a:pt x="4953973" y="4675232"/>
                          <a:pt x="4957515" y="4669766"/>
                          <a:pt x="4965561" y="4663338"/>
                        </a:cubicBezTo>
                        <a:cubicBezTo>
                          <a:pt x="4965561" y="4663338"/>
                          <a:pt x="4970065" y="4662375"/>
                          <a:pt x="4969103" y="4657871"/>
                        </a:cubicBezTo>
                        <a:cubicBezTo>
                          <a:pt x="4980690" y="4645976"/>
                          <a:pt x="4992278" y="4634082"/>
                          <a:pt x="4999362" y="4623149"/>
                        </a:cubicBezTo>
                        <a:cubicBezTo>
                          <a:pt x="5010949" y="4611254"/>
                          <a:pt x="5023499" y="4603863"/>
                          <a:pt x="5014491" y="4605787"/>
                        </a:cubicBezTo>
                        <a:cubicBezTo>
                          <a:pt x="5025117" y="4589389"/>
                          <a:pt x="5040246" y="4572027"/>
                          <a:pt x="5059879" y="4553704"/>
                        </a:cubicBezTo>
                        <a:cubicBezTo>
                          <a:pt x="5063421" y="4548237"/>
                          <a:pt x="5070506" y="4537305"/>
                          <a:pt x="5078551" y="4530876"/>
                        </a:cubicBezTo>
                        <a:cubicBezTo>
                          <a:pt x="5078551" y="4530876"/>
                          <a:pt x="5083055" y="4529914"/>
                          <a:pt x="5083055" y="4529914"/>
                        </a:cubicBezTo>
                        <a:cubicBezTo>
                          <a:pt x="5082093" y="4525409"/>
                          <a:pt x="5086597" y="4524447"/>
                          <a:pt x="5086597" y="4524447"/>
                        </a:cubicBezTo>
                        <a:cubicBezTo>
                          <a:pt x="5085635" y="4519944"/>
                          <a:pt x="5085635" y="4519944"/>
                          <a:pt x="5085635" y="4519944"/>
                        </a:cubicBezTo>
                        <a:cubicBezTo>
                          <a:pt x="5085635" y="4519944"/>
                          <a:pt x="5085635" y="4519944"/>
                          <a:pt x="5090139" y="4518982"/>
                        </a:cubicBezTo>
                        <a:cubicBezTo>
                          <a:pt x="5115893" y="4485222"/>
                          <a:pt x="5141648" y="4451461"/>
                          <a:pt x="5159358" y="4424129"/>
                        </a:cubicBezTo>
                        <a:cubicBezTo>
                          <a:pt x="5163862" y="4423167"/>
                          <a:pt x="5168365" y="4422205"/>
                          <a:pt x="5167403" y="4417701"/>
                        </a:cubicBezTo>
                        <a:cubicBezTo>
                          <a:pt x="5171907" y="4416738"/>
                          <a:pt x="5171907" y="4416738"/>
                          <a:pt x="5171907" y="4416738"/>
                        </a:cubicBezTo>
                        <a:cubicBezTo>
                          <a:pt x="5171907" y="4416738"/>
                          <a:pt x="5176412" y="4415776"/>
                          <a:pt x="5175450" y="4411272"/>
                        </a:cubicBezTo>
                        <a:cubicBezTo>
                          <a:pt x="5174487" y="4406768"/>
                          <a:pt x="5174487" y="4406768"/>
                          <a:pt x="5174487" y="4406768"/>
                        </a:cubicBezTo>
                        <a:cubicBezTo>
                          <a:pt x="5185113" y="4390369"/>
                          <a:pt x="5210868" y="4356609"/>
                          <a:pt x="5198318" y="4363999"/>
                        </a:cubicBezTo>
                        <a:cubicBezTo>
                          <a:pt x="5198318" y="4363999"/>
                          <a:pt x="5198318" y="4363999"/>
                          <a:pt x="5201860" y="4358534"/>
                        </a:cubicBezTo>
                        <a:cubicBezTo>
                          <a:pt x="5206363" y="4357571"/>
                          <a:pt x="5204439" y="4348563"/>
                          <a:pt x="5204439" y="4348563"/>
                        </a:cubicBezTo>
                        <a:lnTo>
                          <a:pt x="5195619" y="4350447"/>
                        </a:lnTo>
                        <a:lnTo>
                          <a:pt x="5203077" y="4339435"/>
                        </a:lnTo>
                        <a:lnTo>
                          <a:pt x="5204128" y="4325131"/>
                        </a:lnTo>
                        <a:lnTo>
                          <a:pt x="5204204" y="4325020"/>
                        </a:lnTo>
                        <a:lnTo>
                          <a:pt x="5218092" y="4313267"/>
                        </a:lnTo>
                        <a:cubicBezTo>
                          <a:pt x="5221513" y="4307238"/>
                          <a:pt x="5224574" y="4299519"/>
                          <a:pt x="5229887" y="4291321"/>
                        </a:cubicBezTo>
                        <a:cubicBezTo>
                          <a:pt x="5229887" y="4291321"/>
                          <a:pt x="5234391" y="4290358"/>
                          <a:pt x="5234391" y="4290358"/>
                        </a:cubicBezTo>
                        <a:cubicBezTo>
                          <a:pt x="5233429" y="4285854"/>
                          <a:pt x="5237933" y="4284892"/>
                          <a:pt x="5233429" y="4285854"/>
                        </a:cubicBezTo>
                        <a:cubicBezTo>
                          <a:pt x="5233429" y="4285854"/>
                          <a:pt x="5233429" y="4285854"/>
                          <a:pt x="5232466" y="4281350"/>
                        </a:cubicBezTo>
                        <a:cubicBezTo>
                          <a:pt x="5236008" y="4275884"/>
                          <a:pt x="5240512" y="4274922"/>
                          <a:pt x="5245016" y="4273959"/>
                        </a:cubicBezTo>
                        <a:cubicBezTo>
                          <a:pt x="5241474" y="4279425"/>
                          <a:pt x="5241474" y="4279425"/>
                          <a:pt x="5241474" y="4279425"/>
                        </a:cubicBezTo>
                        <a:cubicBezTo>
                          <a:pt x="5237933" y="4284892"/>
                          <a:pt x="5238895" y="4289396"/>
                          <a:pt x="5238895" y="4289396"/>
                        </a:cubicBezTo>
                        <a:cubicBezTo>
                          <a:pt x="5243399" y="4288434"/>
                          <a:pt x="5247903" y="4287471"/>
                          <a:pt x="5246941" y="4282967"/>
                        </a:cubicBezTo>
                        <a:cubicBezTo>
                          <a:pt x="5251445" y="4282005"/>
                          <a:pt x="5251445" y="4282005"/>
                          <a:pt x="5251445" y="4282005"/>
                        </a:cubicBezTo>
                        <a:cubicBezTo>
                          <a:pt x="5252407" y="4286509"/>
                          <a:pt x="5232773" y="4304833"/>
                          <a:pt x="5238240" y="4308374"/>
                        </a:cubicBezTo>
                        <a:cubicBezTo>
                          <a:pt x="5269153" y="4254673"/>
                          <a:pt x="5312618" y="4193582"/>
                          <a:pt x="5347073" y="4134414"/>
                        </a:cubicBezTo>
                        <a:cubicBezTo>
                          <a:pt x="5350615" y="4128948"/>
                          <a:pt x="5353195" y="4118977"/>
                          <a:pt x="5356737" y="4113510"/>
                        </a:cubicBezTo>
                        <a:cubicBezTo>
                          <a:pt x="5355775" y="4109007"/>
                          <a:pt x="5356737" y="4113510"/>
                          <a:pt x="5360278" y="4108045"/>
                        </a:cubicBezTo>
                        <a:cubicBezTo>
                          <a:pt x="5387651" y="4059810"/>
                          <a:pt x="5416641" y="3997101"/>
                          <a:pt x="5440163" y="3930850"/>
                        </a:cubicBezTo>
                        <a:cubicBezTo>
                          <a:pt x="5443705" y="3925383"/>
                          <a:pt x="5448209" y="3924421"/>
                          <a:pt x="5447247" y="3919918"/>
                        </a:cubicBezTo>
                        <a:cubicBezTo>
                          <a:pt x="5448209" y="3924421"/>
                          <a:pt x="5449172" y="3928925"/>
                          <a:pt x="5441125" y="3935354"/>
                        </a:cubicBezTo>
                        <a:cubicBezTo>
                          <a:pt x="5445630" y="3934392"/>
                          <a:pt x="5446592" y="3938895"/>
                          <a:pt x="5443050" y="3944362"/>
                        </a:cubicBezTo>
                        <a:cubicBezTo>
                          <a:pt x="5437584" y="3940820"/>
                          <a:pt x="5436929" y="3959799"/>
                          <a:pt x="5437891" y="3964303"/>
                        </a:cubicBezTo>
                        <a:cubicBezTo>
                          <a:pt x="5437891" y="3964303"/>
                          <a:pt x="5433387" y="3965265"/>
                          <a:pt x="5434349" y="3969770"/>
                        </a:cubicBezTo>
                        <a:cubicBezTo>
                          <a:pt x="5434349" y="3969770"/>
                          <a:pt x="5435311" y="3974273"/>
                          <a:pt x="5435311" y="3974273"/>
                        </a:cubicBezTo>
                        <a:cubicBezTo>
                          <a:pt x="5433694" y="3988747"/>
                          <a:pt x="5422414" y="4024125"/>
                          <a:pt x="5425955" y="4018659"/>
                        </a:cubicBezTo>
                        <a:cubicBezTo>
                          <a:pt x="5424993" y="4014155"/>
                          <a:pt x="5429498" y="4013193"/>
                          <a:pt x="5428535" y="4008688"/>
                        </a:cubicBezTo>
                        <a:cubicBezTo>
                          <a:pt x="5429498" y="4013193"/>
                          <a:pt x="5430460" y="4017697"/>
                          <a:pt x="5430460" y="4017697"/>
                        </a:cubicBezTo>
                        <a:cubicBezTo>
                          <a:pt x="5430460" y="4017697"/>
                          <a:pt x="5434964" y="4016735"/>
                          <a:pt x="5438505" y="4011268"/>
                        </a:cubicBezTo>
                        <a:cubicBezTo>
                          <a:pt x="5438505" y="4011268"/>
                          <a:pt x="5438505" y="4011268"/>
                          <a:pt x="5439468" y="4015773"/>
                        </a:cubicBezTo>
                        <a:cubicBezTo>
                          <a:pt x="5439468" y="4015773"/>
                          <a:pt x="5434964" y="4016735"/>
                          <a:pt x="5435926" y="4021238"/>
                        </a:cubicBezTo>
                        <a:cubicBezTo>
                          <a:pt x="5435926" y="4021238"/>
                          <a:pt x="5435926" y="4021238"/>
                          <a:pt x="5436889" y="4025742"/>
                        </a:cubicBezTo>
                        <a:cubicBezTo>
                          <a:pt x="5430767" y="4041179"/>
                          <a:pt x="5428188" y="4051149"/>
                          <a:pt x="5429150" y="4055653"/>
                        </a:cubicBezTo>
                        <a:cubicBezTo>
                          <a:pt x="5430112" y="4060158"/>
                          <a:pt x="5430112" y="4060158"/>
                          <a:pt x="5430112" y="4060158"/>
                        </a:cubicBezTo>
                        <a:cubicBezTo>
                          <a:pt x="5430112" y="4060158"/>
                          <a:pt x="5430112" y="4060158"/>
                          <a:pt x="5433654" y="4054691"/>
                        </a:cubicBezTo>
                        <a:cubicBezTo>
                          <a:pt x="5430112" y="4060158"/>
                          <a:pt x="5434616" y="4059196"/>
                          <a:pt x="5438158" y="4053729"/>
                        </a:cubicBezTo>
                        <a:cubicBezTo>
                          <a:pt x="5422373" y="4090069"/>
                          <a:pt x="5418177" y="4114514"/>
                          <a:pt x="5410438" y="4144425"/>
                        </a:cubicBezTo>
                        <a:cubicBezTo>
                          <a:pt x="5401737" y="4169832"/>
                          <a:pt x="5393036" y="4195239"/>
                          <a:pt x="5377252" y="4231578"/>
                        </a:cubicBezTo>
                        <a:cubicBezTo>
                          <a:pt x="5380794" y="4226112"/>
                          <a:pt x="5381756" y="4230616"/>
                          <a:pt x="5378214" y="4236082"/>
                        </a:cubicBezTo>
                        <a:cubicBezTo>
                          <a:pt x="5378214" y="4236082"/>
                          <a:pt x="5378214" y="4236082"/>
                          <a:pt x="5373710" y="4237045"/>
                        </a:cubicBezTo>
                        <a:cubicBezTo>
                          <a:pt x="5373710" y="4237045"/>
                          <a:pt x="5374672" y="4241549"/>
                          <a:pt x="5374672" y="4241549"/>
                        </a:cubicBezTo>
                        <a:cubicBezTo>
                          <a:pt x="5371130" y="4247016"/>
                          <a:pt x="5371130" y="4247016"/>
                          <a:pt x="5371130" y="4247016"/>
                        </a:cubicBezTo>
                        <a:cubicBezTo>
                          <a:pt x="5365009" y="4262452"/>
                          <a:pt x="5365009" y="4262452"/>
                          <a:pt x="5365009" y="4262452"/>
                        </a:cubicBezTo>
                        <a:cubicBezTo>
                          <a:pt x="5369513" y="4261490"/>
                          <a:pt x="5365971" y="4266956"/>
                          <a:pt x="5366934" y="4271460"/>
                        </a:cubicBezTo>
                        <a:cubicBezTo>
                          <a:pt x="5374017" y="4260528"/>
                          <a:pt x="5369513" y="4261490"/>
                          <a:pt x="5372092" y="4251519"/>
                        </a:cubicBezTo>
                        <a:cubicBezTo>
                          <a:pt x="5372092" y="4251519"/>
                          <a:pt x="5376597" y="4250557"/>
                          <a:pt x="5376597" y="4250557"/>
                        </a:cubicBezTo>
                        <a:cubicBezTo>
                          <a:pt x="5376597" y="4250557"/>
                          <a:pt x="5376597" y="4250557"/>
                          <a:pt x="5377559" y="4255061"/>
                        </a:cubicBezTo>
                        <a:cubicBezTo>
                          <a:pt x="5382063" y="4254099"/>
                          <a:pt x="5381101" y="4249594"/>
                          <a:pt x="5381101" y="4249594"/>
                        </a:cubicBezTo>
                        <a:cubicBezTo>
                          <a:pt x="5381101" y="4249594"/>
                          <a:pt x="5380139" y="4245091"/>
                          <a:pt x="5380139" y="4245091"/>
                        </a:cubicBezTo>
                        <a:cubicBezTo>
                          <a:pt x="5383681" y="4239624"/>
                          <a:pt x="5383681" y="4239624"/>
                          <a:pt x="5383681" y="4239624"/>
                        </a:cubicBezTo>
                        <a:cubicBezTo>
                          <a:pt x="5387222" y="4234158"/>
                          <a:pt x="5384335" y="4220646"/>
                          <a:pt x="5389802" y="4224188"/>
                        </a:cubicBezTo>
                        <a:cubicBezTo>
                          <a:pt x="5397847" y="4217759"/>
                          <a:pt x="5384335" y="4220646"/>
                          <a:pt x="5387877" y="4215179"/>
                        </a:cubicBezTo>
                        <a:cubicBezTo>
                          <a:pt x="5391419" y="4209714"/>
                          <a:pt x="5392381" y="4214217"/>
                          <a:pt x="5396885" y="4213255"/>
                        </a:cubicBezTo>
                        <a:cubicBezTo>
                          <a:pt x="5399465" y="4203285"/>
                          <a:pt x="5403662" y="4178840"/>
                          <a:pt x="5403662" y="4178840"/>
                        </a:cubicBezTo>
                        <a:cubicBezTo>
                          <a:pt x="5408821" y="4158899"/>
                          <a:pt x="5425568" y="4127064"/>
                          <a:pt x="5428147" y="4117093"/>
                        </a:cubicBezTo>
                        <a:cubicBezTo>
                          <a:pt x="5431689" y="4111627"/>
                          <a:pt x="5428147" y="4117093"/>
                          <a:pt x="5423643" y="4118055"/>
                        </a:cubicBezTo>
                        <a:cubicBezTo>
                          <a:pt x="5428147" y="4117093"/>
                          <a:pt x="5430726" y="4107123"/>
                          <a:pt x="5430726" y="4107123"/>
                        </a:cubicBezTo>
                        <a:cubicBezTo>
                          <a:pt x="5430726" y="4107123"/>
                          <a:pt x="5428802" y="4098114"/>
                          <a:pt x="5428802" y="4098114"/>
                        </a:cubicBezTo>
                        <a:cubicBezTo>
                          <a:pt x="5432344" y="4092649"/>
                          <a:pt x="5434269" y="4101656"/>
                          <a:pt x="5433306" y="4097152"/>
                        </a:cubicBezTo>
                        <a:cubicBezTo>
                          <a:pt x="5441352" y="4090724"/>
                          <a:pt x="5430419" y="4083640"/>
                          <a:pt x="5440389" y="4086220"/>
                        </a:cubicBezTo>
                        <a:cubicBezTo>
                          <a:pt x="5441045" y="4067241"/>
                          <a:pt x="5446859" y="4028322"/>
                          <a:pt x="5458446" y="4016427"/>
                        </a:cubicBezTo>
                        <a:cubicBezTo>
                          <a:pt x="5459408" y="4020931"/>
                          <a:pt x="5454905" y="4021893"/>
                          <a:pt x="5449438" y="4018351"/>
                        </a:cubicBezTo>
                        <a:cubicBezTo>
                          <a:pt x="5465222" y="3982012"/>
                          <a:pt x="5481663" y="3926694"/>
                          <a:pt x="5482318" y="3907715"/>
                        </a:cubicBezTo>
                        <a:cubicBezTo>
                          <a:pt x="5484897" y="3897745"/>
                          <a:pt x="5510344" y="3840502"/>
                          <a:pt x="5505533" y="3817982"/>
                        </a:cubicBezTo>
                        <a:cubicBezTo>
                          <a:pt x="5508113" y="3808011"/>
                          <a:pt x="5505533" y="3817982"/>
                          <a:pt x="5510038" y="3817020"/>
                        </a:cubicBezTo>
                        <a:cubicBezTo>
                          <a:pt x="5507151" y="3803507"/>
                          <a:pt x="5519393" y="3772634"/>
                          <a:pt x="5525514" y="3757197"/>
                        </a:cubicBezTo>
                        <a:cubicBezTo>
                          <a:pt x="5525514" y="3757197"/>
                          <a:pt x="5522935" y="3767168"/>
                          <a:pt x="5528401" y="3770709"/>
                        </a:cubicBezTo>
                        <a:cubicBezTo>
                          <a:pt x="5530674" y="3737256"/>
                          <a:pt x="5528094" y="3747227"/>
                          <a:pt x="5520048" y="3753656"/>
                        </a:cubicBezTo>
                        <a:cubicBezTo>
                          <a:pt x="5530366" y="3713774"/>
                          <a:pt x="5529404" y="3709270"/>
                          <a:pt x="5543571" y="3687405"/>
                        </a:cubicBezTo>
                        <a:cubicBezTo>
                          <a:pt x="5543571" y="3687405"/>
                          <a:pt x="5547113" y="3681939"/>
                          <a:pt x="5547113" y="3681939"/>
                        </a:cubicBezTo>
                        <a:cubicBezTo>
                          <a:pt x="5547113" y="3681939"/>
                          <a:pt x="5547113" y="3681939"/>
                          <a:pt x="5546151" y="3677434"/>
                        </a:cubicBezTo>
                        <a:cubicBezTo>
                          <a:pt x="5546151" y="3677434"/>
                          <a:pt x="5541647" y="3678397"/>
                          <a:pt x="5541647" y="3678397"/>
                        </a:cubicBezTo>
                        <a:cubicBezTo>
                          <a:pt x="5541647" y="3678397"/>
                          <a:pt x="5540684" y="3673892"/>
                          <a:pt x="5544226" y="3668427"/>
                        </a:cubicBezTo>
                        <a:cubicBezTo>
                          <a:pt x="5544226" y="3668427"/>
                          <a:pt x="5544226" y="3668427"/>
                          <a:pt x="5545189" y="3672930"/>
                        </a:cubicBezTo>
                        <a:cubicBezTo>
                          <a:pt x="5545189" y="3672930"/>
                          <a:pt x="5545189" y="3672930"/>
                          <a:pt x="5549693" y="3671968"/>
                        </a:cubicBezTo>
                        <a:cubicBezTo>
                          <a:pt x="5548731" y="3667464"/>
                          <a:pt x="5548731" y="3667464"/>
                          <a:pt x="5547768" y="3662960"/>
                        </a:cubicBezTo>
                        <a:cubicBezTo>
                          <a:pt x="5551310" y="3657493"/>
                          <a:pt x="5551310" y="3657493"/>
                          <a:pt x="5551310" y="3657493"/>
                        </a:cubicBezTo>
                        <a:cubicBezTo>
                          <a:pt x="5554852" y="3652028"/>
                          <a:pt x="5559049" y="3627582"/>
                          <a:pt x="5548423" y="3643981"/>
                        </a:cubicBezTo>
                        <a:cubicBezTo>
                          <a:pt x="5551965" y="3638516"/>
                          <a:pt x="5551965" y="3638516"/>
                          <a:pt x="5551003" y="3634011"/>
                        </a:cubicBezTo>
                        <a:cubicBezTo>
                          <a:pt x="5551003" y="3634011"/>
                          <a:pt x="5546498" y="3634974"/>
                          <a:pt x="5547461" y="3639478"/>
                        </a:cubicBezTo>
                        <a:cubicBezTo>
                          <a:pt x="5547461" y="3639478"/>
                          <a:pt x="5542957" y="3640440"/>
                          <a:pt x="5543919" y="3644943"/>
                        </a:cubicBezTo>
                        <a:cubicBezTo>
                          <a:pt x="5542957" y="3640440"/>
                          <a:pt x="5541995" y="3635936"/>
                          <a:pt x="5541995" y="3635936"/>
                        </a:cubicBezTo>
                        <a:cubicBezTo>
                          <a:pt x="5545536" y="3630469"/>
                          <a:pt x="5548116" y="3620499"/>
                          <a:pt x="5549733" y="3606025"/>
                        </a:cubicBezTo>
                        <a:cubicBezTo>
                          <a:pt x="5554892" y="3586084"/>
                          <a:pt x="5560052" y="3566143"/>
                          <a:pt x="5561668" y="3551669"/>
                        </a:cubicBezTo>
                        <a:cubicBezTo>
                          <a:pt x="5560706" y="3547164"/>
                          <a:pt x="5565210" y="3546202"/>
                          <a:pt x="5565210" y="3546202"/>
                        </a:cubicBezTo>
                        <a:cubicBezTo>
                          <a:pt x="5565210" y="3546202"/>
                          <a:pt x="5564248" y="3541699"/>
                          <a:pt x="5564248" y="3541699"/>
                        </a:cubicBezTo>
                        <a:cubicBezTo>
                          <a:pt x="5562323" y="3532690"/>
                          <a:pt x="5564903" y="3522720"/>
                          <a:pt x="5568445" y="3517253"/>
                        </a:cubicBezTo>
                        <a:cubicBezTo>
                          <a:pt x="5567483" y="3512750"/>
                          <a:pt x="5570062" y="3502779"/>
                          <a:pt x="5569100" y="3498276"/>
                        </a:cubicBezTo>
                        <a:cubicBezTo>
                          <a:pt x="5571679" y="3488305"/>
                          <a:pt x="5577801" y="3472868"/>
                          <a:pt x="5580380" y="3462898"/>
                        </a:cubicBezTo>
                        <a:cubicBezTo>
                          <a:pt x="5584885" y="3461936"/>
                          <a:pt x="5584885" y="3461936"/>
                          <a:pt x="5584885" y="3461936"/>
                        </a:cubicBezTo>
                        <a:cubicBezTo>
                          <a:pt x="5583922" y="3457431"/>
                          <a:pt x="5583922" y="3457431"/>
                          <a:pt x="5582960" y="3452927"/>
                        </a:cubicBezTo>
                        <a:cubicBezTo>
                          <a:pt x="5586502" y="3447461"/>
                          <a:pt x="5581998" y="3448424"/>
                          <a:pt x="5581998" y="3448424"/>
                        </a:cubicBezTo>
                        <a:cubicBezTo>
                          <a:pt x="5578456" y="3453889"/>
                          <a:pt x="5578456" y="3453889"/>
                          <a:pt x="5578456" y="3453889"/>
                        </a:cubicBezTo>
                        <a:cubicBezTo>
                          <a:pt x="5581035" y="3443919"/>
                          <a:pt x="5591661" y="3427520"/>
                          <a:pt x="5585232" y="3419474"/>
                        </a:cubicBezTo>
                        <a:cubicBezTo>
                          <a:pt x="5589736" y="3418512"/>
                          <a:pt x="5589736" y="3418512"/>
                          <a:pt x="5588774" y="3414008"/>
                        </a:cubicBezTo>
                        <a:cubicBezTo>
                          <a:pt x="5592316" y="3408542"/>
                          <a:pt x="5587812" y="3409504"/>
                          <a:pt x="5587812" y="3409504"/>
                        </a:cubicBezTo>
                        <a:cubicBezTo>
                          <a:pt x="5593934" y="3394067"/>
                          <a:pt x="5582038" y="3382480"/>
                          <a:pt x="5590084" y="3376051"/>
                        </a:cubicBezTo>
                        <a:cubicBezTo>
                          <a:pt x="5591047" y="3380555"/>
                          <a:pt x="5591047" y="3380555"/>
                          <a:pt x="5591047" y="3380555"/>
                        </a:cubicBezTo>
                        <a:cubicBezTo>
                          <a:pt x="5588467" y="3390525"/>
                          <a:pt x="5589429" y="3395030"/>
                          <a:pt x="5593934" y="3394067"/>
                        </a:cubicBezTo>
                        <a:cubicBezTo>
                          <a:pt x="5593934" y="3394067"/>
                          <a:pt x="5597475" y="3388601"/>
                          <a:pt x="5596512" y="3384097"/>
                        </a:cubicBezTo>
                        <a:cubicBezTo>
                          <a:pt x="5600054" y="3378631"/>
                          <a:pt x="5600054" y="3378631"/>
                          <a:pt x="5600054" y="3378631"/>
                        </a:cubicBezTo>
                        <a:cubicBezTo>
                          <a:pt x="5609062" y="3376706"/>
                          <a:pt x="5607446" y="3391181"/>
                          <a:pt x="5599399" y="3397610"/>
                        </a:cubicBezTo>
                        <a:cubicBezTo>
                          <a:pt x="5607446" y="3391181"/>
                          <a:pt x="5607752" y="3414663"/>
                          <a:pt x="5609370" y="3400188"/>
                        </a:cubicBezTo>
                        <a:cubicBezTo>
                          <a:pt x="5598437" y="3393105"/>
                          <a:pt x="5624500" y="3382827"/>
                          <a:pt x="5616146" y="3365773"/>
                        </a:cubicBezTo>
                        <a:cubicBezTo>
                          <a:pt x="5619688" y="3360307"/>
                          <a:pt x="5619688" y="3360307"/>
                          <a:pt x="5619688" y="3360307"/>
                        </a:cubicBezTo>
                        <a:cubicBezTo>
                          <a:pt x="5619688" y="3360307"/>
                          <a:pt x="5618726" y="3355803"/>
                          <a:pt x="5618726" y="3355803"/>
                        </a:cubicBezTo>
                        <a:cubicBezTo>
                          <a:pt x="5622267" y="3350336"/>
                          <a:pt x="5617764" y="3351299"/>
                          <a:pt x="5617764" y="3351299"/>
                        </a:cubicBezTo>
                        <a:cubicBezTo>
                          <a:pt x="5618726" y="3355803"/>
                          <a:pt x="5614222" y="3356765"/>
                          <a:pt x="5614222" y="3356765"/>
                        </a:cubicBezTo>
                        <a:cubicBezTo>
                          <a:pt x="5613259" y="3352261"/>
                          <a:pt x="5615839" y="3342291"/>
                          <a:pt x="5611335" y="3343253"/>
                        </a:cubicBezTo>
                        <a:cubicBezTo>
                          <a:pt x="5607793" y="3348720"/>
                          <a:pt x="5610373" y="3338749"/>
                          <a:pt x="5605868" y="3339711"/>
                        </a:cubicBezTo>
                        <a:cubicBezTo>
                          <a:pt x="5603289" y="3349682"/>
                          <a:pt x="5604251" y="3354186"/>
                          <a:pt x="5601672" y="3364156"/>
                        </a:cubicBezTo>
                        <a:cubicBezTo>
                          <a:pt x="5600710" y="3359652"/>
                          <a:pt x="5600710" y="3359652"/>
                          <a:pt x="5600710" y="3359652"/>
                        </a:cubicBezTo>
                        <a:cubicBezTo>
                          <a:pt x="5599747" y="3355148"/>
                          <a:pt x="5598785" y="3350644"/>
                          <a:pt x="5594281" y="3351607"/>
                        </a:cubicBezTo>
                        <a:lnTo>
                          <a:pt x="5592057" y="3360201"/>
                        </a:lnTo>
                        <a:lnTo>
                          <a:pt x="5590783" y="3351765"/>
                        </a:lnTo>
                        <a:cubicBezTo>
                          <a:pt x="5591712" y="3345091"/>
                          <a:pt x="5593646" y="3337613"/>
                          <a:pt x="5593974" y="3328124"/>
                        </a:cubicBezTo>
                        <a:cubicBezTo>
                          <a:pt x="5581731" y="3358997"/>
                          <a:pt x="5588507" y="3324583"/>
                          <a:pt x="5577575" y="3317498"/>
                        </a:cubicBezTo>
                        <a:cubicBezTo>
                          <a:pt x="5581116" y="3312032"/>
                          <a:pt x="5583041" y="3321040"/>
                          <a:pt x="5583041" y="3321040"/>
                        </a:cubicBezTo>
                        <a:cubicBezTo>
                          <a:pt x="5587545" y="3320078"/>
                          <a:pt x="5587545" y="3320078"/>
                          <a:pt x="5587545" y="3320078"/>
                        </a:cubicBezTo>
                        <a:cubicBezTo>
                          <a:pt x="5588507" y="3324583"/>
                          <a:pt x="5588507" y="3324583"/>
                          <a:pt x="5592049" y="3319116"/>
                        </a:cubicBezTo>
                        <a:cubicBezTo>
                          <a:pt x="5592049" y="3319116"/>
                          <a:pt x="5591087" y="3314611"/>
                          <a:pt x="5590125" y="3310107"/>
                        </a:cubicBezTo>
                        <a:cubicBezTo>
                          <a:pt x="5589163" y="3305604"/>
                          <a:pt x="5589163" y="3305604"/>
                          <a:pt x="5589163" y="3305604"/>
                        </a:cubicBezTo>
                        <a:cubicBezTo>
                          <a:pt x="5592704" y="3300137"/>
                          <a:pt x="5598170" y="3303679"/>
                          <a:pt x="5596246" y="3294671"/>
                        </a:cubicBezTo>
                        <a:cubicBezTo>
                          <a:pt x="5597208" y="3299175"/>
                          <a:pt x="5597208" y="3299175"/>
                          <a:pt x="5598170" y="3303679"/>
                        </a:cubicBezTo>
                        <a:cubicBezTo>
                          <a:pt x="5599132" y="3308183"/>
                          <a:pt x="5603637" y="3307220"/>
                          <a:pt x="5602675" y="3302717"/>
                        </a:cubicBezTo>
                        <a:cubicBezTo>
                          <a:pt x="5607179" y="3301755"/>
                          <a:pt x="5606217" y="3297250"/>
                          <a:pt x="5605254" y="3292746"/>
                        </a:cubicBezTo>
                        <a:cubicBezTo>
                          <a:pt x="5604292" y="3288243"/>
                          <a:pt x="5604292" y="3288243"/>
                          <a:pt x="5603330" y="3283738"/>
                        </a:cubicBezTo>
                        <a:cubicBezTo>
                          <a:pt x="5601405" y="3274731"/>
                          <a:pt x="5594976" y="3266684"/>
                          <a:pt x="5592397" y="3276655"/>
                        </a:cubicBezTo>
                        <a:cubicBezTo>
                          <a:pt x="5591434" y="3272151"/>
                          <a:pt x="5591434" y="3272151"/>
                          <a:pt x="5586930" y="3273113"/>
                        </a:cubicBezTo>
                        <a:cubicBezTo>
                          <a:pt x="5586930" y="3273113"/>
                          <a:pt x="5586930" y="3273113"/>
                          <a:pt x="5583389" y="3278580"/>
                        </a:cubicBezTo>
                        <a:cubicBezTo>
                          <a:pt x="5582427" y="3274075"/>
                          <a:pt x="5585006" y="3264105"/>
                          <a:pt x="5583081" y="3255097"/>
                        </a:cubicBezTo>
                        <a:cubicBezTo>
                          <a:pt x="5585006" y="3264105"/>
                          <a:pt x="5582427" y="3274075"/>
                          <a:pt x="5585968" y="3268609"/>
                        </a:cubicBezTo>
                        <a:cubicBezTo>
                          <a:pt x="5594014" y="3262181"/>
                          <a:pt x="5583081" y="3255097"/>
                          <a:pt x="5591127" y="3248668"/>
                        </a:cubicBezTo>
                        <a:cubicBezTo>
                          <a:pt x="5595632" y="3247705"/>
                          <a:pt x="5595632" y="3247705"/>
                          <a:pt x="5595632" y="3247705"/>
                        </a:cubicBezTo>
                        <a:cubicBezTo>
                          <a:pt x="5595632" y="3247705"/>
                          <a:pt x="5595632" y="3247705"/>
                          <a:pt x="5594669" y="3243202"/>
                        </a:cubicBezTo>
                        <a:cubicBezTo>
                          <a:pt x="5594669" y="3243202"/>
                          <a:pt x="5594669" y="3243202"/>
                          <a:pt x="5593707" y="3238698"/>
                        </a:cubicBezTo>
                        <a:cubicBezTo>
                          <a:pt x="5589203" y="3239660"/>
                          <a:pt x="5589203" y="3239660"/>
                          <a:pt x="5589203" y="3239660"/>
                        </a:cubicBezTo>
                        <a:cubicBezTo>
                          <a:pt x="5592745" y="3234193"/>
                          <a:pt x="5592745" y="3234193"/>
                          <a:pt x="5596286" y="3228728"/>
                        </a:cubicBezTo>
                        <a:cubicBezTo>
                          <a:pt x="5589858" y="3220681"/>
                          <a:pt x="5592437" y="3210711"/>
                          <a:pt x="5590512" y="3201704"/>
                        </a:cubicBezTo>
                        <a:cubicBezTo>
                          <a:pt x="5591475" y="3206207"/>
                          <a:pt x="5592437" y="3210711"/>
                          <a:pt x="5592437" y="3210711"/>
                        </a:cubicBezTo>
                        <a:cubicBezTo>
                          <a:pt x="5593092" y="3191733"/>
                          <a:pt x="5589550" y="3197199"/>
                          <a:pt x="5595672" y="3181763"/>
                        </a:cubicBezTo>
                        <a:cubicBezTo>
                          <a:pt x="5596634" y="3186266"/>
                          <a:pt x="5601139" y="3185304"/>
                          <a:pt x="5601139" y="3185304"/>
                        </a:cubicBezTo>
                        <a:cubicBezTo>
                          <a:pt x="5601139" y="3185304"/>
                          <a:pt x="5600176" y="3180800"/>
                          <a:pt x="5600176" y="3180800"/>
                        </a:cubicBezTo>
                        <a:cubicBezTo>
                          <a:pt x="5604680" y="3179838"/>
                          <a:pt x="5604680" y="3179838"/>
                          <a:pt x="5604680" y="3179838"/>
                        </a:cubicBezTo>
                        <a:cubicBezTo>
                          <a:pt x="5601446" y="3208787"/>
                          <a:pt x="5605642" y="3184342"/>
                          <a:pt x="5610146" y="3183379"/>
                        </a:cubicBezTo>
                        <a:cubicBezTo>
                          <a:pt x="5608529" y="3197855"/>
                          <a:pt x="5606912" y="3212329"/>
                          <a:pt x="5609799" y="3225841"/>
                        </a:cubicBezTo>
                        <a:cubicBezTo>
                          <a:pt x="5605295" y="3226803"/>
                          <a:pt x="5605295" y="3226803"/>
                          <a:pt x="5605295" y="3226803"/>
                        </a:cubicBezTo>
                        <a:cubicBezTo>
                          <a:pt x="5602715" y="3236773"/>
                          <a:pt x="5603677" y="3241278"/>
                          <a:pt x="5604639" y="3245781"/>
                        </a:cubicBezTo>
                        <a:cubicBezTo>
                          <a:pt x="5607219" y="3235811"/>
                          <a:pt x="5606257" y="3231307"/>
                          <a:pt x="5610761" y="3230344"/>
                        </a:cubicBezTo>
                        <a:cubicBezTo>
                          <a:pt x="5609144" y="3244819"/>
                          <a:pt x="5613648" y="3243856"/>
                          <a:pt x="5611068" y="3253827"/>
                        </a:cubicBezTo>
                        <a:cubicBezTo>
                          <a:pt x="5611068" y="3253827"/>
                          <a:pt x="5612031" y="3258332"/>
                          <a:pt x="5607526" y="3259294"/>
                        </a:cubicBezTo>
                        <a:cubicBezTo>
                          <a:pt x="5608488" y="3263797"/>
                          <a:pt x="5608488" y="3263797"/>
                          <a:pt x="5608488" y="3263797"/>
                        </a:cubicBezTo>
                        <a:cubicBezTo>
                          <a:pt x="5609451" y="3268302"/>
                          <a:pt x="5610413" y="3272806"/>
                          <a:pt x="5613955" y="3267339"/>
                        </a:cubicBezTo>
                        <a:cubicBezTo>
                          <a:pt x="5617497" y="3261873"/>
                          <a:pt x="5617497" y="3261873"/>
                          <a:pt x="5617497" y="3261873"/>
                        </a:cubicBezTo>
                        <a:cubicBezTo>
                          <a:pt x="5622000" y="3260911"/>
                          <a:pt x="5621038" y="3256407"/>
                          <a:pt x="5620076" y="3251903"/>
                        </a:cubicBezTo>
                        <a:cubicBezTo>
                          <a:pt x="5619114" y="3247399"/>
                          <a:pt x="5619114" y="3247399"/>
                          <a:pt x="5619114" y="3247399"/>
                        </a:cubicBezTo>
                        <a:cubicBezTo>
                          <a:pt x="5614610" y="3248361"/>
                          <a:pt x="5614610" y="3248361"/>
                          <a:pt x="5614610" y="3248361"/>
                        </a:cubicBezTo>
                        <a:cubicBezTo>
                          <a:pt x="5611724" y="3234849"/>
                          <a:pt x="5618500" y="3200433"/>
                          <a:pt x="5614651" y="3182417"/>
                        </a:cubicBezTo>
                        <a:cubicBezTo>
                          <a:pt x="5618192" y="3176951"/>
                          <a:pt x="5618192" y="3176951"/>
                          <a:pt x="5618192" y="3176951"/>
                        </a:cubicBezTo>
                        <a:cubicBezTo>
                          <a:pt x="5618192" y="3176951"/>
                          <a:pt x="5618192" y="3176951"/>
                          <a:pt x="5617229" y="3172447"/>
                        </a:cubicBezTo>
                        <a:cubicBezTo>
                          <a:pt x="5617229" y="3172447"/>
                          <a:pt x="5616267" y="3167943"/>
                          <a:pt x="5616267" y="3167943"/>
                        </a:cubicBezTo>
                        <a:cubicBezTo>
                          <a:pt x="5614343" y="3158935"/>
                          <a:pt x="5615960" y="3144461"/>
                          <a:pt x="5619502" y="3138994"/>
                        </a:cubicBezTo>
                        <a:cubicBezTo>
                          <a:pt x="5614998" y="3139956"/>
                          <a:pt x="5614998" y="3139956"/>
                          <a:pt x="5614998" y="3139956"/>
                        </a:cubicBezTo>
                        <a:cubicBezTo>
                          <a:pt x="5618540" y="3134491"/>
                          <a:pt x="5618540" y="3134491"/>
                          <a:pt x="5618540" y="3134491"/>
                        </a:cubicBezTo>
                        <a:cubicBezTo>
                          <a:pt x="5618540" y="3134491"/>
                          <a:pt x="5622082" y="3129024"/>
                          <a:pt x="5621120" y="3124519"/>
                        </a:cubicBezTo>
                        <a:cubicBezTo>
                          <a:pt x="5621120" y="3124519"/>
                          <a:pt x="5620158" y="3120015"/>
                          <a:pt x="5615653" y="3120977"/>
                        </a:cubicBezTo>
                        <a:cubicBezTo>
                          <a:pt x="5610535" y="3074976"/>
                          <a:pt x="5619236" y="3049568"/>
                          <a:pt x="5607995" y="3019002"/>
                        </a:cubicBezTo>
                        <a:cubicBezTo>
                          <a:pt x="5612500" y="3018040"/>
                          <a:pt x="5611538" y="3013536"/>
                          <a:pt x="5610575" y="3009032"/>
                        </a:cubicBezTo>
                        <a:cubicBezTo>
                          <a:pt x="5610575" y="3009032"/>
                          <a:pt x="5609613" y="3004527"/>
                          <a:pt x="5609613" y="3004527"/>
                        </a:cubicBezTo>
                        <a:cubicBezTo>
                          <a:pt x="5605109" y="3005490"/>
                          <a:pt x="5605109" y="3005490"/>
                          <a:pt x="5605109" y="3005490"/>
                        </a:cubicBezTo>
                        <a:cubicBezTo>
                          <a:pt x="5613154" y="2999061"/>
                          <a:pt x="5610267" y="2985549"/>
                          <a:pt x="5608343" y="2976541"/>
                        </a:cubicBezTo>
                        <a:cubicBezTo>
                          <a:pt x="5608343" y="2976541"/>
                          <a:pt x="5607380" y="2972037"/>
                          <a:pt x="5607380" y="2972037"/>
                        </a:cubicBezTo>
                        <a:cubicBezTo>
                          <a:pt x="5610923" y="2966571"/>
                          <a:pt x="5610923" y="2966571"/>
                          <a:pt x="5605456" y="2963029"/>
                        </a:cubicBezTo>
                        <a:cubicBezTo>
                          <a:pt x="5604494" y="2958525"/>
                          <a:pt x="5604494" y="2958525"/>
                          <a:pt x="5604494" y="2958525"/>
                        </a:cubicBezTo>
                        <a:cubicBezTo>
                          <a:pt x="5604494" y="2958525"/>
                          <a:pt x="5608998" y="2957562"/>
                          <a:pt x="5608036" y="2953059"/>
                        </a:cubicBezTo>
                        <a:cubicBezTo>
                          <a:pt x="5608036" y="2953059"/>
                          <a:pt x="5608036" y="2953059"/>
                          <a:pt x="5607073" y="2948555"/>
                        </a:cubicBezTo>
                        <a:cubicBezTo>
                          <a:pt x="5600644" y="2940508"/>
                          <a:pt x="5610309" y="2919606"/>
                          <a:pt x="5601300" y="2921531"/>
                        </a:cubicBezTo>
                        <a:cubicBezTo>
                          <a:pt x="5601300" y="2921531"/>
                          <a:pt x="5601300" y="2921531"/>
                          <a:pt x="5600338" y="2917026"/>
                        </a:cubicBezTo>
                        <a:cubicBezTo>
                          <a:pt x="5599375" y="2912522"/>
                          <a:pt x="5598413" y="2908019"/>
                          <a:pt x="5598413" y="2908019"/>
                        </a:cubicBezTo>
                        <a:cubicBezTo>
                          <a:pt x="5598413" y="2908019"/>
                          <a:pt x="5597451" y="2903514"/>
                          <a:pt x="5597451" y="2903514"/>
                        </a:cubicBezTo>
                        <a:cubicBezTo>
                          <a:pt x="5605497" y="2897085"/>
                          <a:pt x="5592639" y="2880993"/>
                          <a:pt x="5590715" y="2871986"/>
                        </a:cubicBezTo>
                        <a:cubicBezTo>
                          <a:pt x="5587828" y="2858474"/>
                          <a:pt x="5598761" y="2865557"/>
                          <a:pt x="5595874" y="2852045"/>
                        </a:cubicBezTo>
                        <a:cubicBezTo>
                          <a:pt x="5595874" y="2852045"/>
                          <a:pt x="5594912" y="2847541"/>
                          <a:pt x="5599416" y="2846579"/>
                        </a:cubicBezTo>
                        <a:cubicBezTo>
                          <a:pt x="5599416" y="2846579"/>
                          <a:pt x="5598453" y="2842075"/>
                          <a:pt x="5598453" y="2842075"/>
                        </a:cubicBezTo>
                        <a:cubicBezTo>
                          <a:pt x="5597491" y="2837570"/>
                          <a:pt x="5597491" y="2837570"/>
                          <a:pt x="5593950" y="2843037"/>
                        </a:cubicBezTo>
                        <a:cubicBezTo>
                          <a:pt x="5593950" y="2843037"/>
                          <a:pt x="5593950" y="2843037"/>
                          <a:pt x="5594912" y="2847541"/>
                        </a:cubicBezTo>
                        <a:cubicBezTo>
                          <a:pt x="5588483" y="2839495"/>
                          <a:pt x="5591063" y="2829525"/>
                          <a:pt x="5586559" y="2830487"/>
                        </a:cubicBezTo>
                        <a:cubicBezTo>
                          <a:pt x="5588176" y="2816013"/>
                          <a:pt x="5591063" y="2829525"/>
                          <a:pt x="5595567" y="2828563"/>
                        </a:cubicBezTo>
                        <a:lnTo>
                          <a:pt x="5600701" y="2831889"/>
                        </a:lnTo>
                        <a:lnTo>
                          <a:pt x="5604441" y="2857353"/>
                        </a:lnTo>
                        <a:cubicBezTo>
                          <a:pt x="5609265" y="2883035"/>
                          <a:pt x="5615227" y="2898539"/>
                          <a:pt x="5620278" y="2922185"/>
                        </a:cubicBezTo>
                        <a:cubicBezTo>
                          <a:pt x="5620278" y="2922185"/>
                          <a:pt x="5615774" y="2923147"/>
                          <a:pt x="5616736" y="2927652"/>
                        </a:cubicBezTo>
                        <a:cubicBezTo>
                          <a:pt x="5616736" y="2927652"/>
                          <a:pt x="5617699" y="2932156"/>
                          <a:pt x="5617699" y="2932156"/>
                        </a:cubicBezTo>
                        <a:cubicBezTo>
                          <a:pt x="5620586" y="2945668"/>
                          <a:pt x="5621548" y="2950172"/>
                          <a:pt x="5627014" y="2953713"/>
                        </a:cubicBezTo>
                        <a:cubicBezTo>
                          <a:pt x="5623165" y="2935697"/>
                          <a:pt x="5623165" y="2935697"/>
                          <a:pt x="5623165" y="2935697"/>
                        </a:cubicBezTo>
                        <a:cubicBezTo>
                          <a:pt x="5623165" y="2935697"/>
                          <a:pt x="5624128" y="2940201"/>
                          <a:pt x="5628632" y="2939239"/>
                        </a:cubicBezTo>
                        <a:cubicBezTo>
                          <a:pt x="5628632" y="2939239"/>
                          <a:pt x="5627670" y="2934735"/>
                          <a:pt x="5627670" y="2934735"/>
                        </a:cubicBezTo>
                        <a:cubicBezTo>
                          <a:pt x="5626707" y="2930231"/>
                          <a:pt x="5626707" y="2930231"/>
                          <a:pt x="5626707" y="2930231"/>
                        </a:cubicBezTo>
                        <a:cubicBezTo>
                          <a:pt x="5625745" y="2925727"/>
                          <a:pt x="5625745" y="2925727"/>
                          <a:pt x="5625745" y="2925727"/>
                        </a:cubicBezTo>
                        <a:cubicBezTo>
                          <a:pt x="5632828" y="2914795"/>
                          <a:pt x="5640875" y="2908366"/>
                          <a:pt x="5638642" y="2875875"/>
                        </a:cubicBezTo>
                        <a:cubicBezTo>
                          <a:pt x="5651847" y="2849506"/>
                          <a:pt x="5655738" y="2801579"/>
                          <a:pt x="5658009" y="2768126"/>
                        </a:cubicBezTo>
                        <a:cubicBezTo>
                          <a:pt x="5657046" y="2763622"/>
                          <a:pt x="5661551" y="2762659"/>
                          <a:pt x="5661551" y="2762659"/>
                        </a:cubicBezTo>
                        <a:cubicBezTo>
                          <a:pt x="5661551" y="2762659"/>
                          <a:pt x="5666055" y="2761697"/>
                          <a:pt x="5665093" y="2757194"/>
                        </a:cubicBezTo>
                        <a:cubicBezTo>
                          <a:pt x="5665093" y="2757194"/>
                          <a:pt x="5666055" y="2761697"/>
                          <a:pt x="5670559" y="2760735"/>
                        </a:cubicBezTo>
                        <a:cubicBezTo>
                          <a:pt x="5668635" y="2751727"/>
                          <a:pt x="5667672" y="2747222"/>
                          <a:pt x="5667672" y="2747222"/>
                        </a:cubicBezTo>
                        <a:cubicBezTo>
                          <a:pt x="5670908" y="2718274"/>
                          <a:pt x="5667713" y="2681279"/>
                          <a:pt x="5667406" y="2657797"/>
                        </a:cubicBezTo>
                        <a:cubicBezTo>
                          <a:pt x="5670947" y="2652330"/>
                          <a:pt x="5672872" y="2661339"/>
                          <a:pt x="5673834" y="2665842"/>
                        </a:cubicBezTo>
                        <a:cubicBezTo>
                          <a:pt x="5675451" y="2651368"/>
                          <a:pt x="5672913" y="2595395"/>
                          <a:pt x="5689312" y="2606020"/>
                        </a:cubicBezTo>
                        <a:cubicBezTo>
                          <a:pt x="5691236" y="2615028"/>
                          <a:pt x="5691236" y="2615028"/>
                          <a:pt x="5691236" y="2615028"/>
                        </a:cubicBezTo>
                        <a:cubicBezTo>
                          <a:pt x="5692198" y="2619532"/>
                          <a:pt x="5692198" y="2619532"/>
                          <a:pt x="5692198" y="2619532"/>
                        </a:cubicBezTo>
                        <a:cubicBezTo>
                          <a:pt x="5692198" y="2619532"/>
                          <a:pt x="5696702" y="2618570"/>
                          <a:pt x="5695739" y="2614066"/>
                        </a:cubicBezTo>
                        <a:cubicBezTo>
                          <a:pt x="5693815" y="2605058"/>
                          <a:pt x="5693815" y="2605058"/>
                          <a:pt x="5693815" y="2605058"/>
                        </a:cubicBezTo>
                        <a:cubicBezTo>
                          <a:pt x="5702168" y="2622112"/>
                          <a:pt x="5703438" y="2650099"/>
                          <a:pt x="5709211" y="2677123"/>
                        </a:cubicBezTo>
                        <a:cubicBezTo>
                          <a:pt x="5736544" y="2694832"/>
                          <a:pt x="5738201" y="2614414"/>
                          <a:pt x="5729234" y="2550395"/>
                        </a:cubicBezTo>
                        <a:cubicBezTo>
                          <a:pt x="5732776" y="2544928"/>
                          <a:pt x="5738243" y="2548470"/>
                          <a:pt x="5744362" y="2533034"/>
                        </a:cubicBezTo>
                        <a:close/>
                        <a:moveTo>
                          <a:pt x="5538793" y="2562824"/>
                        </a:moveTo>
                        <a:cubicBezTo>
                          <a:pt x="5546491" y="2598857"/>
                          <a:pt x="5549378" y="2612369"/>
                          <a:pt x="5560618" y="2642934"/>
                        </a:cubicBezTo>
                        <a:cubicBezTo>
                          <a:pt x="5568664" y="2636506"/>
                          <a:pt x="5577017" y="2653560"/>
                          <a:pt x="5581828" y="2676080"/>
                        </a:cubicBezTo>
                        <a:cubicBezTo>
                          <a:pt x="5586639" y="2698600"/>
                          <a:pt x="5591451" y="2721120"/>
                          <a:pt x="5595955" y="2720158"/>
                        </a:cubicBezTo>
                        <a:cubicBezTo>
                          <a:pt x="5605271" y="2741716"/>
                          <a:pt x="5602998" y="2775169"/>
                          <a:pt x="5603306" y="2798652"/>
                        </a:cubicBezTo>
                        <a:cubicBezTo>
                          <a:pt x="5602344" y="2794147"/>
                          <a:pt x="5602344" y="2794147"/>
                          <a:pt x="5597839" y="2795110"/>
                        </a:cubicBezTo>
                        <a:cubicBezTo>
                          <a:pt x="5597839" y="2795110"/>
                          <a:pt x="5598802" y="2799614"/>
                          <a:pt x="5598802" y="2799614"/>
                        </a:cubicBezTo>
                        <a:cubicBezTo>
                          <a:pt x="5598146" y="2818592"/>
                          <a:pt x="5598146" y="2818592"/>
                          <a:pt x="5598146" y="2818592"/>
                        </a:cubicBezTo>
                        <a:cubicBezTo>
                          <a:pt x="5599109" y="2823096"/>
                          <a:pt x="5599109" y="2823096"/>
                          <a:pt x="5599109" y="2823096"/>
                        </a:cubicBezTo>
                        <a:lnTo>
                          <a:pt x="5594817" y="2824013"/>
                        </a:lnTo>
                        <a:lnTo>
                          <a:pt x="5593589" y="2816549"/>
                        </a:lnTo>
                        <a:cubicBezTo>
                          <a:pt x="5590231" y="2809098"/>
                          <a:pt x="5583835" y="2812230"/>
                          <a:pt x="5584327" y="2797996"/>
                        </a:cubicBezTo>
                        <a:cubicBezTo>
                          <a:pt x="5588831" y="2797034"/>
                          <a:pt x="5588831" y="2797034"/>
                          <a:pt x="5587868" y="2792530"/>
                        </a:cubicBezTo>
                        <a:cubicBezTo>
                          <a:pt x="5586906" y="2788027"/>
                          <a:pt x="5586906" y="2788027"/>
                          <a:pt x="5586906" y="2788027"/>
                        </a:cubicBezTo>
                        <a:cubicBezTo>
                          <a:pt x="5591411" y="2787064"/>
                          <a:pt x="5591411" y="2787064"/>
                          <a:pt x="5590448" y="2782560"/>
                        </a:cubicBezTo>
                        <a:cubicBezTo>
                          <a:pt x="5590448" y="2782560"/>
                          <a:pt x="5590448" y="2782560"/>
                          <a:pt x="5589486" y="2778056"/>
                        </a:cubicBezTo>
                        <a:cubicBezTo>
                          <a:pt x="5584982" y="2779018"/>
                          <a:pt x="5585944" y="2783522"/>
                          <a:pt x="5584982" y="2779018"/>
                        </a:cubicBezTo>
                        <a:cubicBezTo>
                          <a:pt x="5582095" y="2765506"/>
                          <a:pt x="5583712" y="2751031"/>
                          <a:pt x="5572780" y="2743948"/>
                        </a:cubicBezTo>
                        <a:cubicBezTo>
                          <a:pt x="5578246" y="2747489"/>
                          <a:pt x="5578246" y="2747489"/>
                          <a:pt x="5577284" y="2742986"/>
                        </a:cubicBezTo>
                        <a:cubicBezTo>
                          <a:pt x="5580826" y="2737519"/>
                          <a:pt x="5575359" y="2733977"/>
                          <a:pt x="5575359" y="2733977"/>
                        </a:cubicBezTo>
                        <a:cubicBezTo>
                          <a:pt x="5575359" y="2733977"/>
                          <a:pt x="5575359" y="2733977"/>
                          <a:pt x="5574397" y="2729474"/>
                        </a:cubicBezTo>
                        <a:cubicBezTo>
                          <a:pt x="5580519" y="2714037"/>
                          <a:pt x="5564120" y="2703411"/>
                          <a:pt x="5569278" y="2683471"/>
                        </a:cubicBezTo>
                        <a:cubicBezTo>
                          <a:pt x="5564774" y="2684433"/>
                          <a:pt x="5564774" y="2684433"/>
                          <a:pt x="5564774" y="2684433"/>
                        </a:cubicBezTo>
                        <a:cubicBezTo>
                          <a:pt x="5569278" y="2683471"/>
                          <a:pt x="5568316" y="2678967"/>
                          <a:pt x="5568316" y="2678967"/>
                        </a:cubicBezTo>
                        <a:cubicBezTo>
                          <a:pt x="5567354" y="2674462"/>
                          <a:pt x="5567354" y="2674462"/>
                          <a:pt x="5562849" y="2675425"/>
                        </a:cubicBezTo>
                        <a:cubicBezTo>
                          <a:pt x="5559963" y="2661913"/>
                          <a:pt x="5557076" y="2648401"/>
                          <a:pt x="5557076" y="2648401"/>
                        </a:cubicBezTo>
                        <a:cubicBezTo>
                          <a:pt x="5554189" y="2634888"/>
                          <a:pt x="5554497" y="2658371"/>
                          <a:pt x="5549686" y="2635851"/>
                        </a:cubicBezTo>
                        <a:cubicBezTo>
                          <a:pt x="5555151" y="2639393"/>
                          <a:pt x="5558693" y="2633926"/>
                          <a:pt x="5553227" y="2630384"/>
                        </a:cubicBezTo>
                        <a:cubicBezTo>
                          <a:pt x="5547761" y="2626843"/>
                          <a:pt x="5548068" y="2650325"/>
                          <a:pt x="5543257" y="2627805"/>
                        </a:cubicBezTo>
                        <a:cubicBezTo>
                          <a:pt x="5543257" y="2627805"/>
                          <a:pt x="5543257" y="2627805"/>
                          <a:pt x="5547761" y="2626843"/>
                        </a:cubicBezTo>
                        <a:cubicBezTo>
                          <a:pt x="5547761" y="2626843"/>
                          <a:pt x="5547761" y="2626843"/>
                          <a:pt x="5546799" y="2622339"/>
                        </a:cubicBezTo>
                        <a:cubicBezTo>
                          <a:pt x="5546799" y="2622339"/>
                          <a:pt x="5545837" y="2617834"/>
                          <a:pt x="5545837" y="2617834"/>
                        </a:cubicBezTo>
                        <a:cubicBezTo>
                          <a:pt x="5544874" y="2613331"/>
                          <a:pt x="5544874" y="2613331"/>
                          <a:pt x="5544874" y="2613331"/>
                        </a:cubicBezTo>
                        <a:cubicBezTo>
                          <a:pt x="5543912" y="2608826"/>
                          <a:pt x="5543912" y="2608826"/>
                          <a:pt x="5543912" y="2608826"/>
                        </a:cubicBezTo>
                        <a:cubicBezTo>
                          <a:pt x="5548415" y="2607864"/>
                          <a:pt x="5547453" y="2603360"/>
                          <a:pt x="5546491" y="2598857"/>
                        </a:cubicBezTo>
                        <a:cubicBezTo>
                          <a:pt x="5541988" y="2599819"/>
                          <a:pt x="5541025" y="2595314"/>
                          <a:pt x="5540063" y="2590810"/>
                        </a:cubicBezTo>
                        <a:cubicBezTo>
                          <a:pt x="5543604" y="2585344"/>
                          <a:pt x="5540717" y="2571832"/>
                          <a:pt x="5538793" y="2562824"/>
                        </a:cubicBezTo>
                        <a:close/>
                        <a:moveTo>
                          <a:pt x="665421" y="3538061"/>
                        </a:moveTo>
                        <a:lnTo>
                          <a:pt x="668307" y="3551573"/>
                        </a:lnTo>
                        <a:cubicBezTo>
                          <a:pt x="668307" y="3551573"/>
                          <a:pt x="662842" y="3548032"/>
                          <a:pt x="661880" y="3543528"/>
                        </a:cubicBezTo>
                        <a:cubicBezTo>
                          <a:pt x="666383" y="3542566"/>
                          <a:pt x="665421" y="3538061"/>
                          <a:pt x="665421" y="3538061"/>
                        </a:cubicBezTo>
                        <a:close/>
                        <a:moveTo>
                          <a:pt x="727864" y="3477624"/>
                        </a:moveTo>
                        <a:cubicBezTo>
                          <a:pt x="727864" y="3477624"/>
                          <a:pt x="728826" y="3482129"/>
                          <a:pt x="733330" y="3481166"/>
                        </a:cubicBezTo>
                        <a:cubicBezTo>
                          <a:pt x="728826" y="3482129"/>
                          <a:pt x="733637" y="3504648"/>
                          <a:pt x="729788" y="3486633"/>
                        </a:cubicBezTo>
                        <a:cubicBezTo>
                          <a:pt x="728826" y="3482129"/>
                          <a:pt x="728826" y="3482129"/>
                          <a:pt x="727864" y="3477624"/>
                        </a:cubicBezTo>
                        <a:close/>
                        <a:moveTo>
                          <a:pt x="5425431" y="2252659"/>
                        </a:moveTo>
                        <a:cubicBezTo>
                          <a:pt x="5430898" y="2256200"/>
                          <a:pt x="5431860" y="2260705"/>
                          <a:pt x="5432822" y="2265209"/>
                        </a:cubicBezTo>
                        <a:cubicBezTo>
                          <a:pt x="5432822" y="2265209"/>
                          <a:pt x="5432822" y="2265209"/>
                          <a:pt x="5433785" y="2269713"/>
                        </a:cubicBezTo>
                        <a:cubicBezTo>
                          <a:pt x="5434747" y="2274217"/>
                          <a:pt x="5434747" y="2274217"/>
                          <a:pt x="5434747" y="2274217"/>
                        </a:cubicBezTo>
                        <a:lnTo>
                          <a:pt x="5435709" y="2278721"/>
                        </a:lnTo>
                        <a:cubicBezTo>
                          <a:pt x="5435709" y="2278721"/>
                          <a:pt x="5434747" y="2274217"/>
                          <a:pt x="5429280" y="2270676"/>
                        </a:cubicBezTo>
                        <a:cubicBezTo>
                          <a:pt x="5427356" y="2261667"/>
                          <a:pt x="5426393" y="2257163"/>
                          <a:pt x="5425431" y="2252659"/>
                        </a:cubicBezTo>
                        <a:close/>
                        <a:moveTo>
                          <a:pt x="697152" y="3201608"/>
                        </a:moveTo>
                        <a:cubicBezTo>
                          <a:pt x="697152" y="3201608"/>
                          <a:pt x="701656" y="3200646"/>
                          <a:pt x="701656" y="3200646"/>
                        </a:cubicBezTo>
                        <a:cubicBezTo>
                          <a:pt x="702618" y="3205149"/>
                          <a:pt x="702618" y="3205149"/>
                          <a:pt x="702618" y="3205149"/>
                        </a:cubicBezTo>
                        <a:cubicBezTo>
                          <a:pt x="698114" y="3206112"/>
                          <a:pt x="697152" y="3201608"/>
                          <a:pt x="697152" y="3201608"/>
                        </a:cubicBezTo>
                        <a:close/>
                        <a:moveTo>
                          <a:pt x="23704" y="3000785"/>
                        </a:moveTo>
                        <a:cubicBezTo>
                          <a:pt x="25950" y="3003797"/>
                          <a:pt x="25950" y="3003797"/>
                          <a:pt x="25950" y="3003797"/>
                        </a:cubicBezTo>
                        <a:cubicBezTo>
                          <a:pt x="25950" y="3003797"/>
                          <a:pt x="28196" y="3006809"/>
                          <a:pt x="28196" y="3006809"/>
                        </a:cubicBezTo>
                        <a:cubicBezTo>
                          <a:pt x="25181" y="3009057"/>
                          <a:pt x="25181" y="3009057"/>
                          <a:pt x="22935" y="3006044"/>
                        </a:cubicBezTo>
                        <a:cubicBezTo>
                          <a:pt x="22935" y="3006044"/>
                          <a:pt x="20690" y="3003032"/>
                          <a:pt x="23704" y="3000785"/>
                        </a:cubicBezTo>
                        <a:close/>
                        <a:moveTo>
                          <a:pt x="5144618" y="1709820"/>
                        </a:moveTo>
                        <a:cubicBezTo>
                          <a:pt x="5157475" y="1725913"/>
                          <a:pt x="5165829" y="1742966"/>
                          <a:pt x="5178685" y="1759057"/>
                        </a:cubicBezTo>
                        <a:cubicBezTo>
                          <a:pt x="5174182" y="1760019"/>
                          <a:pt x="5174182" y="1760019"/>
                          <a:pt x="5174182" y="1760019"/>
                        </a:cubicBezTo>
                        <a:cubicBezTo>
                          <a:pt x="5173220" y="1755516"/>
                          <a:pt x="5166791" y="1747470"/>
                          <a:pt x="5165829" y="1742966"/>
                        </a:cubicBezTo>
                        <a:cubicBezTo>
                          <a:pt x="5160362" y="1739424"/>
                          <a:pt x="5153934" y="1731379"/>
                          <a:pt x="5152972" y="1726875"/>
                        </a:cubicBezTo>
                        <a:cubicBezTo>
                          <a:pt x="5152972" y="1726875"/>
                          <a:pt x="5147505" y="1723332"/>
                          <a:pt x="5147505" y="1723332"/>
                        </a:cubicBezTo>
                        <a:cubicBezTo>
                          <a:pt x="5142039" y="1719791"/>
                          <a:pt x="5142039" y="1719791"/>
                          <a:pt x="5141076" y="1715287"/>
                        </a:cubicBezTo>
                        <a:cubicBezTo>
                          <a:pt x="5140114" y="1710783"/>
                          <a:pt x="5140114" y="1710783"/>
                          <a:pt x="5144618" y="1709820"/>
                        </a:cubicBezTo>
                        <a:close/>
                        <a:moveTo>
                          <a:pt x="726773" y="2634833"/>
                        </a:moveTo>
                        <a:cubicBezTo>
                          <a:pt x="727736" y="2639338"/>
                          <a:pt x="727736" y="2639338"/>
                          <a:pt x="727736" y="2639338"/>
                        </a:cubicBezTo>
                        <a:cubicBezTo>
                          <a:pt x="727736" y="2639338"/>
                          <a:pt x="723231" y="2640300"/>
                          <a:pt x="723231" y="2640300"/>
                        </a:cubicBezTo>
                        <a:cubicBezTo>
                          <a:pt x="726773" y="2634833"/>
                          <a:pt x="726773" y="2634833"/>
                          <a:pt x="726773" y="2634833"/>
                        </a:cubicBezTo>
                        <a:close/>
                        <a:moveTo>
                          <a:pt x="760478" y="2435480"/>
                        </a:moveTo>
                        <a:lnTo>
                          <a:pt x="760347" y="2439276"/>
                        </a:lnTo>
                        <a:cubicBezTo>
                          <a:pt x="760347" y="2439276"/>
                          <a:pt x="760347" y="2439276"/>
                          <a:pt x="756805" y="2444741"/>
                        </a:cubicBezTo>
                        <a:close/>
                        <a:moveTo>
                          <a:pt x="779150" y="2373847"/>
                        </a:moveTo>
                        <a:lnTo>
                          <a:pt x="779366" y="2373987"/>
                        </a:lnTo>
                        <a:lnTo>
                          <a:pt x="778898" y="2374800"/>
                        </a:lnTo>
                        <a:close/>
                        <a:moveTo>
                          <a:pt x="82769" y="2413119"/>
                        </a:moveTo>
                        <a:cubicBezTo>
                          <a:pt x="66034" y="2472459"/>
                          <a:pt x="66557" y="2542367"/>
                          <a:pt x="52067" y="2604720"/>
                        </a:cubicBezTo>
                        <a:cubicBezTo>
                          <a:pt x="46746" y="2622747"/>
                          <a:pt x="55790" y="2616005"/>
                          <a:pt x="56497" y="2629537"/>
                        </a:cubicBezTo>
                        <a:cubicBezTo>
                          <a:pt x="52652" y="2655836"/>
                          <a:pt x="48099" y="2668603"/>
                          <a:pt x="43546" y="2681370"/>
                        </a:cubicBezTo>
                        <a:cubicBezTo>
                          <a:pt x="40470" y="2702410"/>
                          <a:pt x="47976" y="2706187"/>
                          <a:pt x="47915" y="2724979"/>
                        </a:cubicBezTo>
                        <a:cubicBezTo>
                          <a:pt x="42593" y="2743006"/>
                          <a:pt x="37271" y="2761032"/>
                          <a:pt x="31949" y="2779060"/>
                        </a:cubicBezTo>
                        <a:cubicBezTo>
                          <a:pt x="31949" y="2779060"/>
                          <a:pt x="31949" y="2779060"/>
                          <a:pt x="21428" y="2777530"/>
                        </a:cubicBezTo>
                        <a:cubicBezTo>
                          <a:pt x="19890" y="2788050"/>
                          <a:pt x="17583" y="2803829"/>
                          <a:pt x="18290" y="2817361"/>
                        </a:cubicBezTo>
                        <a:cubicBezTo>
                          <a:pt x="18290" y="2817361"/>
                          <a:pt x="18290" y="2817361"/>
                          <a:pt x="21305" y="2815114"/>
                        </a:cubicBezTo>
                        <a:cubicBezTo>
                          <a:pt x="19059" y="2812101"/>
                          <a:pt x="19828" y="2806841"/>
                          <a:pt x="22074" y="2809854"/>
                        </a:cubicBezTo>
                        <a:cubicBezTo>
                          <a:pt x="22074" y="2809854"/>
                          <a:pt x="24320" y="2812866"/>
                          <a:pt x="24320" y="2812866"/>
                        </a:cubicBezTo>
                        <a:cubicBezTo>
                          <a:pt x="27334" y="2810619"/>
                          <a:pt x="26627" y="2797087"/>
                          <a:pt x="31118" y="2803112"/>
                        </a:cubicBezTo>
                        <a:cubicBezTo>
                          <a:pt x="34072" y="2819656"/>
                          <a:pt x="28811" y="2818891"/>
                          <a:pt x="29518" y="2832423"/>
                        </a:cubicBezTo>
                        <a:cubicBezTo>
                          <a:pt x="29518" y="2832423"/>
                          <a:pt x="29518" y="2832423"/>
                          <a:pt x="31764" y="2835435"/>
                        </a:cubicBezTo>
                        <a:cubicBezTo>
                          <a:pt x="31764" y="2835435"/>
                          <a:pt x="31764" y="2835435"/>
                          <a:pt x="28750" y="2837683"/>
                        </a:cubicBezTo>
                        <a:cubicBezTo>
                          <a:pt x="30995" y="2840695"/>
                          <a:pt x="30226" y="2845955"/>
                          <a:pt x="30226" y="2845955"/>
                        </a:cubicBezTo>
                        <a:cubicBezTo>
                          <a:pt x="27211" y="2848202"/>
                          <a:pt x="27211" y="2848202"/>
                          <a:pt x="27211" y="2848202"/>
                        </a:cubicBezTo>
                        <a:cubicBezTo>
                          <a:pt x="30934" y="2859487"/>
                          <a:pt x="33118" y="2881291"/>
                          <a:pt x="33057" y="2900083"/>
                        </a:cubicBezTo>
                        <a:cubicBezTo>
                          <a:pt x="29980" y="2921122"/>
                          <a:pt x="27673" y="2936902"/>
                          <a:pt x="21643" y="2941397"/>
                        </a:cubicBezTo>
                        <a:cubicBezTo>
                          <a:pt x="23889" y="2944409"/>
                          <a:pt x="20874" y="2946657"/>
                          <a:pt x="20874" y="2946657"/>
                        </a:cubicBezTo>
                        <a:cubicBezTo>
                          <a:pt x="23120" y="2949669"/>
                          <a:pt x="22351" y="2954929"/>
                          <a:pt x="19336" y="2957176"/>
                        </a:cubicBezTo>
                        <a:cubicBezTo>
                          <a:pt x="19336" y="2957176"/>
                          <a:pt x="19336" y="2957176"/>
                          <a:pt x="17091" y="2954164"/>
                        </a:cubicBezTo>
                        <a:cubicBezTo>
                          <a:pt x="17860" y="2948904"/>
                          <a:pt x="17860" y="2948904"/>
                          <a:pt x="17860" y="2948904"/>
                        </a:cubicBezTo>
                        <a:cubicBezTo>
                          <a:pt x="17860" y="2948904"/>
                          <a:pt x="17860" y="2948904"/>
                          <a:pt x="15614" y="2945892"/>
                        </a:cubicBezTo>
                        <a:cubicBezTo>
                          <a:pt x="15552" y="2964684"/>
                          <a:pt x="18567" y="2962436"/>
                          <a:pt x="19275" y="2975968"/>
                        </a:cubicBezTo>
                        <a:cubicBezTo>
                          <a:pt x="19275" y="2975968"/>
                          <a:pt x="20044" y="2970708"/>
                          <a:pt x="20044" y="2970708"/>
                        </a:cubicBezTo>
                        <a:cubicBezTo>
                          <a:pt x="20044" y="2970708"/>
                          <a:pt x="20044" y="2970708"/>
                          <a:pt x="22290" y="2973720"/>
                        </a:cubicBezTo>
                        <a:cubicBezTo>
                          <a:pt x="22290" y="2973720"/>
                          <a:pt x="22290" y="2973720"/>
                          <a:pt x="24535" y="2976733"/>
                        </a:cubicBezTo>
                        <a:cubicBezTo>
                          <a:pt x="24535" y="2976733"/>
                          <a:pt x="23059" y="2968461"/>
                          <a:pt x="28319" y="2969225"/>
                        </a:cubicBezTo>
                        <a:cubicBezTo>
                          <a:pt x="29027" y="2982757"/>
                          <a:pt x="29734" y="2996289"/>
                          <a:pt x="24474" y="2995525"/>
                        </a:cubicBezTo>
                        <a:cubicBezTo>
                          <a:pt x="24474" y="2995525"/>
                          <a:pt x="26720" y="2998537"/>
                          <a:pt x="23704" y="3000785"/>
                        </a:cubicBezTo>
                        <a:cubicBezTo>
                          <a:pt x="13830" y="3031579"/>
                          <a:pt x="13707" y="3069162"/>
                          <a:pt x="21090" y="3110523"/>
                        </a:cubicBezTo>
                        <a:cubicBezTo>
                          <a:pt x="21090" y="3110523"/>
                          <a:pt x="23336" y="3113535"/>
                          <a:pt x="20321" y="3115783"/>
                        </a:cubicBezTo>
                        <a:cubicBezTo>
                          <a:pt x="22567" y="3118795"/>
                          <a:pt x="21797" y="3124055"/>
                          <a:pt x="21797" y="3124055"/>
                        </a:cubicBezTo>
                        <a:cubicBezTo>
                          <a:pt x="21797" y="3124055"/>
                          <a:pt x="21797" y="3124055"/>
                          <a:pt x="19552" y="3121043"/>
                        </a:cubicBezTo>
                        <a:cubicBezTo>
                          <a:pt x="23274" y="3132328"/>
                          <a:pt x="28473" y="3151884"/>
                          <a:pt x="32964" y="3157909"/>
                        </a:cubicBezTo>
                        <a:cubicBezTo>
                          <a:pt x="30719" y="3154896"/>
                          <a:pt x="30719" y="3154896"/>
                          <a:pt x="31488" y="3149636"/>
                        </a:cubicBezTo>
                        <a:cubicBezTo>
                          <a:pt x="31488" y="3149636"/>
                          <a:pt x="34503" y="3147389"/>
                          <a:pt x="34503" y="3147389"/>
                        </a:cubicBezTo>
                        <a:cubicBezTo>
                          <a:pt x="36748" y="3150401"/>
                          <a:pt x="36748" y="3150401"/>
                          <a:pt x="35979" y="3155661"/>
                        </a:cubicBezTo>
                        <a:lnTo>
                          <a:pt x="36796" y="3156756"/>
                        </a:lnTo>
                        <a:lnTo>
                          <a:pt x="36814" y="3159140"/>
                        </a:lnTo>
                        <a:cubicBezTo>
                          <a:pt x="36525" y="3161112"/>
                          <a:pt x="36333" y="3162427"/>
                          <a:pt x="37456" y="3163933"/>
                        </a:cubicBezTo>
                        <a:cubicBezTo>
                          <a:pt x="35210" y="3160921"/>
                          <a:pt x="38225" y="3158673"/>
                          <a:pt x="38225" y="3158673"/>
                        </a:cubicBezTo>
                        <a:lnTo>
                          <a:pt x="36796" y="3156756"/>
                        </a:lnTo>
                        <a:lnTo>
                          <a:pt x="36748" y="3150401"/>
                        </a:lnTo>
                        <a:cubicBezTo>
                          <a:pt x="53883" y="3198551"/>
                          <a:pt x="52161" y="3265447"/>
                          <a:pt x="66281" y="3315844"/>
                        </a:cubicBezTo>
                        <a:cubicBezTo>
                          <a:pt x="63266" y="3318092"/>
                          <a:pt x="66219" y="3334636"/>
                          <a:pt x="65450" y="3339896"/>
                        </a:cubicBezTo>
                        <a:cubicBezTo>
                          <a:pt x="68465" y="3337649"/>
                          <a:pt x="68465" y="3337649"/>
                          <a:pt x="72956" y="3343673"/>
                        </a:cubicBezTo>
                        <a:cubicBezTo>
                          <a:pt x="72956" y="3343673"/>
                          <a:pt x="69942" y="3345921"/>
                          <a:pt x="72187" y="3348933"/>
                        </a:cubicBezTo>
                        <a:cubicBezTo>
                          <a:pt x="74433" y="3351945"/>
                          <a:pt x="71418" y="3354193"/>
                          <a:pt x="73664" y="3357205"/>
                        </a:cubicBezTo>
                        <a:cubicBezTo>
                          <a:pt x="84062" y="3396318"/>
                          <a:pt x="79509" y="3409086"/>
                          <a:pt x="81694" y="3430890"/>
                        </a:cubicBezTo>
                        <a:cubicBezTo>
                          <a:pt x="81694" y="3430890"/>
                          <a:pt x="79448" y="3427877"/>
                          <a:pt x="82462" y="3425630"/>
                        </a:cubicBezTo>
                        <a:cubicBezTo>
                          <a:pt x="82462" y="3425630"/>
                          <a:pt x="85477" y="3423382"/>
                          <a:pt x="87723" y="3426395"/>
                        </a:cubicBezTo>
                        <a:cubicBezTo>
                          <a:pt x="87723" y="3426395"/>
                          <a:pt x="86954" y="3431654"/>
                          <a:pt x="86954" y="3431654"/>
                        </a:cubicBezTo>
                        <a:cubicBezTo>
                          <a:pt x="89199" y="3434667"/>
                          <a:pt x="89199" y="3434667"/>
                          <a:pt x="89199" y="3434667"/>
                        </a:cubicBezTo>
                        <a:cubicBezTo>
                          <a:pt x="100428" y="3449728"/>
                          <a:pt x="109288" y="3499361"/>
                          <a:pt x="97998" y="3503092"/>
                        </a:cubicBezTo>
                        <a:cubicBezTo>
                          <a:pt x="107688" y="3528673"/>
                          <a:pt x="123346" y="3568551"/>
                          <a:pt x="124762" y="3595615"/>
                        </a:cubicBezTo>
                        <a:cubicBezTo>
                          <a:pt x="116548" y="3578306"/>
                          <a:pt x="101597" y="3551960"/>
                          <a:pt x="92676" y="3521119"/>
                        </a:cubicBezTo>
                        <a:cubicBezTo>
                          <a:pt x="83754" y="3490278"/>
                          <a:pt x="79324" y="3465461"/>
                          <a:pt x="86123" y="3455706"/>
                        </a:cubicBezTo>
                        <a:cubicBezTo>
                          <a:pt x="83109" y="3457954"/>
                          <a:pt x="83109" y="3457954"/>
                          <a:pt x="80863" y="3454941"/>
                        </a:cubicBezTo>
                        <a:cubicBezTo>
                          <a:pt x="81632" y="3449682"/>
                          <a:pt x="77140" y="3443657"/>
                          <a:pt x="80155" y="3441409"/>
                        </a:cubicBezTo>
                        <a:cubicBezTo>
                          <a:pt x="80155" y="3441409"/>
                          <a:pt x="77909" y="3438397"/>
                          <a:pt x="80924" y="3436150"/>
                        </a:cubicBezTo>
                        <a:cubicBezTo>
                          <a:pt x="80924" y="3436150"/>
                          <a:pt x="80924" y="3436150"/>
                          <a:pt x="77909" y="3438397"/>
                        </a:cubicBezTo>
                        <a:cubicBezTo>
                          <a:pt x="67389" y="3436867"/>
                          <a:pt x="65973" y="3409804"/>
                          <a:pt x="62313" y="3379727"/>
                        </a:cubicBezTo>
                        <a:cubicBezTo>
                          <a:pt x="62313" y="3379727"/>
                          <a:pt x="62313" y="3379727"/>
                          <a:pt x="60067" y="3376715"/>
                        </a:cubicBezTo>
                        <a:cubicBezTo>
                          <a:pt x="57052" y="3378962"/>
                          <a:pt x="57052" y="3378962"/>
                          <a:pt x="57821" y="3373703"/>
                        </a:cubicBezTo>
                        <a:cubicBezTo>
                          <a:pt x="57821" y="3373703"/>
                          <a:pt x="55576" y="3370690"/>
                          <a:pt x="55576" y="3370690"/>
                        </a:cubicBezTo>
                        <a:cubicBezTo>
                          <a:pt x="58590" y="3368443"/>
                          <a:pt x="58590" y="3368443"/>
                          <a:pt x="58590" y="3368443"/>
                        </a:cubicBezTo>
                        <a:cubicBezTo>
                          <a:pt x="58590" y="3368443"/>
                          <a:pt x="58590" y="3368443"/>
                          <a:pt x="53330" y="3367678"/>
                        </a:cubicBezTo>
                        <a:cubicBezTo>
                          <a:pt x="51853" y="3359406"/>
                          <a:pt x="46593" y="3358641"/>
                          <a:pt x="41394" y="3339084"/>
                        </a:cubicBezTo>
                        <a:cubicBezTo>
                          <a:pt x="35364" y="3343579"/>
                          <a:pt x="42809" y="3366148"/>
                          <a:pt x="33057" y="3359359"/>
                        </a:cubicBezTo>
                        <a:cubicBezTo>
                          <a:pt x="32319" y="3355223"/>
                          <a:pt x="31196" y="3353717"/>
                          <a:pt x="30073" y="3352210"/>
                        </a:cubicBezTo>
                        <a:lnTo>
                          <a:pt x="28581" y="3348636"/>
                        </a:lnTo>
                        <a:lnTo>
                          <a:pt x="29335" y="3348074"/>
                        </a:lnTo>
                        <a:cubicBezTo>
                          <a:pt x="27089" y="3345062"/>
                          <a:pt x="27089" y="3345062"/>
                          <a:pt x="27089" y="3345062"/>
                        </a:cubicBezTo>
                        <a:lnTo>
                          <a:pt x="28581" y="3348636"/>
                        </a:lnTo>
                        <a:lnTo>
                          <a:pt x="26320" y="3350322"/>
                        </a:lnTo>
                        <a:cubicBezTo>
                          <a:pt x="26320" y="3350322"/>
                          <a:pt x="24074" y="3347310"/>
                          <a:pt x="24074" y="3347310"/>
                        </a:cubicBezTo>
                        <a:cubicBezTo>
                          <a:pt x="21828" y="3344297"/>
                          <a:pt x="21828" y="3344297"/>
                          <a:pt x="21828" y="3344297"/>
                        </a:cubicBezTo>
                        <a:cubicBezTo>
                          <a:pt x="22598" y="3339037"/>
                          <a:pt x="21121" y="3330765"/>
                          <a:pt x="19644" y="3322493"/>
                        </a:cubicBezTo>
                        <a:cubicBezTo>
                          <a:pt x="19644" y="3322493"/>
                          <a:pt x="20413" y="3317233"/>
                          <a:pt x="20413" y="3317233"/>
                        </a:cubicBezTo>
                        <a:cubicBezTo>
                          <a:pt x="20413" y="3317233"/>
                          <a:pt x="18168" y="3314221"/>
                          <a:pt x="18937" y="3308961"/>
                        </a:cubicBezTo>
                        <a:cubicBezTo>
                          <a:pt x="18937" y="3308961"/>
                          <a:pt x="16691" y="3305949"/>
                          <a:pt x="19706" y="3303701"/>
                        </a:cubicBezTo>
                        <a:cubicBezTo>
                          <a:pt x="21952" y="3306713"/>
                          <a:pt x="21952" y="3306713"/>
                          <a:pt x="21182" y="3311973"/>
                        </a:cubicBezTo>
                        <a:cubicBezTo>
                          <a:pt x="21182" y="3311973"/>
                          <a:pt x="23428" y="3314986"/>
                          <a:pt x="22659" y="3320245"/>
                        </a:cubicBezTo>
                        <a:cubicBezTo>
                          <a:pt x="24197" y="3309726"/>
                          <a:pt x="22721" y="3301454"/>
                          <a:pt x="26504" y="3293946"/>
                        </a:cubicBezTo>
                        <a:cubicBezTo>
                          <a:pt x="31765" y="3294711"/>
                          <a:pt x="35487" y="3305996"/>
                          <a:pt x="42286" y="3296241"/>
                        </a:cubicBezTo>
                        <a:cubicBezTo>
                          <a:pt x="29704" y="3235323"/>
                          <a:pt x="17829" y="3187938"/>
                          <a:pt x="16537" y="3123291"/>
                        </a:cubicBezTo>
                        <a:cubicBezTo>
                          <a:pt x="14291" y="3120278"/>
                          <a:pt x="14291" y="3120278"/>
                          <a:pt x="15060" y="3115018"/>
                        </a:cubicBezTo>
                        <a:cubicBezTo>
                          <a:pt x="12815" y="3112006"/>
                          <a:pt x="15829" y="3109758"/>
                          <a:pt x="15829" y="3109758"/>
                        </a:cubicBezTo>
                        <a:cubicBezTo>
                          <a:pt x="10630" y="3090202"/>
                          <a:pt x="9215" y="3063138"/>
                          <a:pt x="10046" y="3039086"/>
                        </a:cubicBezTo>
                        <a:cubicBezTo>
                          <a:pt x="4847" y="3019529"/>
                          <a:pt x="-1059" y="2986441"/>
                          <a:pt x="1309" y="2951870"/>
                        </a:cubicBezTo>
                        <a:cubicBezTo>
                          <a:pt x="-1583" y="2916533"/>
                          <a:pt x="786" y="2881962"/>
                          <a:pt x="3862" y="2860923"/>
                        </a:cubicBezTo>
                        <a:cubicBezTo>
                          <a:pt x="4755" y="2818079"/>
                          <a:pt x="6416" y="2769976"/>
                          <a:pt x="7308" y="2727132"/>
                        </a:cubicBezTo>
                        <a:cubicBezTo>
                          <a:pt x="10445" y="2687301"/>
                          <a:pt x="15829" y="2650482"/>
                          <a:pt x="30195" y="2625713"/>
                        </a:cubicBezTo>
                        <a:cubicBezTo>
                          <a:pt x="29426" y="2630973"/>
                          <a:pt x="28657" y="2636232"/>
                          <a:pt x="27888" y="2641492"/>
                        </a:cubicBezTo>
                        <a:cubicBezTo>
                          <a:pt x="27888" y="2641492"/>
                          <a:pt x="27888" y="2641492"/>
                          <a:pt x="31672" y="2633985"/>
                        </a:cubicBezTo>
                        <a:cubicBezTo>
                          <a:pt x="29426" y="2630973"/>
                          <a:pt x="32441" y="2628725"/>
                          <a:pt x="32441" y="2628725"/>
                        </a:cubicBezTo>
                        <a:cubicBezTo>
                          <a:pt x="34687" y="2631737"/>
                          <a:pt x="34687" y="2631737"/>
                          <a:pt x="33917" y="2636997"/>
                        </a:cubicBezTo>
                        <a:cubicBezTo>
                          <a:pt x="33917" y="2636997"/>
                          <a:pt x="33917" y="2636997"/>
                          <a:pt x="36163" y="2640009"/>
                        </a:cubicBezTo>
                        <a:cubicBezTo>
                          <a:pt x="41547" y="2603191"/>
                          <a:pt x="47699" y="2561112"/>
                          <a:pt x="47822" y="2523528"/>
                        </a:cubicBezTo>
                        <a:cubicBezTo>
                          <a:pt x="62188" y="2498759"/>
                          <a:pt x="69110" y="2451420"/>
                          <a:pt x="82769" y="2413119"/>
                        </a:cubicBezTo>
                        <a:close/>
                        <a:moveTo>
                          <a:pt x="842852" y="2186167"/>
                        </a:moveTo>
                        <a:cubicBezTo>
                          <a:pt x="843814" y="2190672"/>
                          <a:pt x="843814" y="2190672"/>
                          <a:pt x="844776" y="2195175"/>
                        </a:cubicBezTo>
                        <a:cubicBezTo>
                          <a:pt x="833189" y="2207070"/>
                          <a:pt x="824795" y="2255960"/>
                          <a:pt x="807086" y="2283291"/>
                        </a:cubicBezTo>
                        <a:cubicBezTo>
                          <a:pt x="809819" y="2285062"/>
                          <a:pt x="807481" y="2296159"/>
                          <a:pt x="802365" y="2310792"/>
                        </a:cubicBezTo>
                        <a:lnTo>
                          <a:pt x="785915" y="2348273"/>
                        </a:lnTo>
                        <a:lnTo>
                          <a:pt x="807499" y="2266692"/>
                        </a:lnTo>
                        <a:lnTo>
                          <a:pt x="823460" y="2218568"/>
                        </a:lnTo>
                        <a:lnTo>
                          <a:pt x="830609" y="2217040"/>
                        </a:lnTo>
                        <a:cubicBezTo>
                          <a:pt x="833189" y="2207070"/>
                          <a:pt x="835769" y="2197099"/>
                          <a:pt x="839310" y="2191634"/>
                        </a:cubicBezTo>
                        <a:cubicBezTo>
                          <a:pt x="839310" y="2191634"/>
                          <a:pt x="842852" y="2186167"/>
                          <a:pt x="842852" y="2186167"/>
                        </a:cubicBezTo>
                        <a:close/>
                        <a:moveTo>
                          <a:pt x="840927" y="2177159"/>
                        </a:moveTo>
                        <a:cubicBezTo>
                          <a:pt x="841889" y="2181663"/>
                          <a:pt x="837385" y="2182625"/>
                          <a:pt x="838347" y="2187130"/>
                        </a:cubicBezTo>
                        <a:cubicBezTo>
                          <a:pt x="833844" y="2188092"/>
                          <a:pt x="834806" y="2192596"/>
                          <a:pt x="834806" y="2192596"/>
                        </a:cubicBezTo>
                        <a:lnTo>
                          <a:pt x="827275" y="2207064"/>
                        </a:lnTo>
                        <a:lnTo>
                          <a:pt x="834303" y="2185873"/>
                        </a:lnTo>
                        <a:lnTo>
                          <a:pt x="837385" y="2182625"/>
                        </a:lnTo>
                        <a:lnTo>
                          <a:pt x="836151" y="2180302"/>
                        </a:lnTo>
                        <a:lnTo>
                          <a:pt x="836748" y="2178498"/>
                        </a:lnTo>
                        <a:close/>
                        <a:moveTo>
                          <a:pt x="839464" y="2170309"/>
                        </a:moveTo>
                        <a:lnTo>
                          <a:pt x="839965" y="2172655"/>
                        </a:lnTo>
                        <a:lnTo>
                          <a:pt x="838208" y="2174097"/>
                        </a:lnTo>
                        <a:close/>
                        <a:moveTo>
                          <a:pt x="845313" y="2152674"/>
                        </a:moveTo>
                        <a:lnTo>
                          <a:pt x="849628" y="2151752"/>
                        </a:lnTo>
                        <a:cubicBezTo>
                          <a:pt x="849628" y="2151752"/>
                          <a:pt x="846087" y="2157218"/>
                          <a:pt x="847050" y="2161723"/>
                        </a:cubicBezTo>
                        <a:cubicBezTo>
                          <a:pt x="847050" y="2161723"/>
                          <a:pt x="847050" y="2161723"/>
                          <a:pt x="846087" y="2157218"/>
                        </a:cubicBezTo>
                        <a:lnTo>
                          <a:pt x="843632" y="2157743"/>
                        </a:lnTo>
                        <a:close/>
                        <a:moveTo>
                          <a:pt x="875203" y="2077877"/>
                        </a:moveTo>
                        <a:lnTo>
                          <a:pt x="874366" y="2081194"/>
                        </a:lnTo>
                        <a:cubicBezTo>
                          <a:pt x="872203" y="2090708"/>
                          <a:pt x="875163" y="2083894"/>
                          <a:pt x="881198" y="2079073"/>
                        </a:cubicBezTo>
                        <a:cubicBezTo>
                          <a:pt x="865413" y="2115412"/>
                          <a:pt x="866375" y="2119916"/>
                          <a:pt x="852208" y="2141782"/>
                        </a:cubicBezTo>
                        <a:lnTo>
                          <a:pt x="848676" y="2142537"/>
                        </a:lnTo>
                        <a:lnTo>
                          <a:pt x="849759" y="2139271"/>
                        </a:lnTo>
                        <a:close/>
                        <a:moveTo>
                          <a:pt x="4931467" y="1175063"/>
                        </a:moveTo>
                        <a:lnTo>
                          <a:pt x="4937140" y="1179573"/>
                        </a:lnTo>
                        <a:cubicBezTo>
                          <a:pt x="4937140" y="1179573"/>
                          <a:pt x="4931674" y="1176031"/>
                          <a:pt x="4931674" y="1176031"/>
                        </a:cubicBezTo>
                        <a:close/>
                        <a:moveTo>
                          <a:pt x="561352" y="2088239"/>
                        </a:moveTo>
                        <a:cubicBezTo>
                          <a:pt x="564202" y="2086988"/>
                          <a:pt x="568184" y="2086749"/>
                          <a:pt x="573826" y="2087987"/>
                        </a:cubicBezTo>
                        <a:lnTo>
                          <a:pt x="582872" y="2092891"/>
                        </a:lnTo>
                        <a:lnTo>
                          <a:pt x="578185" y="2103852"/>
                        </a:lnTo>
                        <a:cubicBezTo>
                          <a:pt x="463551" y="2408874"/>
                          <a:pt x="402676" y="2736722"/>
                          <a:pt x="404548" y="3073332"/>
                        </a:cubicBezTo>
                        <a:lnTo>
                          <a:pt x="414356" y="3260413"/>
                        </a:lnTo>
                        <a:lnTo>
                          <a:pt x="410289" y="3235547"/>
                        </a:lnTo>
                        <a:cubicBezTo>
                          <a:pt x="391018" y="3081276"/>
                          <a:pt x="385239" y="2926080"/>
                          <a:pt x="403101" y="2771698"/>
                        </a:cubicBezTo>
                        <a:cubicBezTo>
                          <a:pt x="408745" y="2715741"/>
                          <a:pt x="400500" y="2658840"/>
                          <a:pt x="408415" y="2604354"/>
                        </a:cubicBezTo>
                        <a:cubicBezTo>
                          <a:pt x="409757" y="2592334"/>
                          <a:pt x="403764" y="2564285"/>
                          <a:pt x="435141" y="2583001"/>
                        </a:cubicBezTo>
                        <a:cubicBezTo>
                          <a:pt x="448360" y="2589954"/>
                          <a:pt x="447033" y="2574594"/>
                          <a:pt x="449176" y="2566314"/>
                        </a:cubicBezTo>
                        <a:cubicBezTo>
                          <a:pt x="467037" y="2411933"/>
                          <a:pt x="511608" y="2263578"/>
                          <a:pt x="552039" y="2114152"/>
                        </a:cubicBezTo>
                        <a:cubicBezTo>
                          <a:pt x="554449" y="2104837"/>
                          <a:pt x="552804" y="2091989"/>
                          <a:pt x="561352" y="2088239"/>
                        </a:cubicBezTo>
                        <a:close/>
                        <a:moveTo>
                          <a:pt x="5705773" y="955466"/>
                        </a:moveTo>
                        <a:cubicBezTo>
                          <a:pt x="5709740" y="959433"/>
                          <a:pt x="5713706" y="967367"/>
                          <a:pt x="5709740" y="967367"/>
                        </a:cubicBezTo>
                        <a:cubicBezTo>
                          <a:pt x="5705774" y="959433"/>
                          <a:pt x="5701808" y="955466"/>
                          <a:pt x="5705773" y="955466"/>
                        </a:cubicBezTo>
                        <a:close/>
                        <a:moveTo>
                          <a:pt x="968004" y="1863229"/>
                        </a:moveTo>
                        <a:lnTo>
                          <a:pt x="968776" y="1863422"/>
                        </a:lnTo>
                        <a:lnTo>
                          <a:pt x="957715" y="1886114"/>
                        </a:lnTo>
                        <a:cubicBezTo>
                          <a:pt x="948937" y="1905650"/>
                          <a:pt x="941930" y="1922454"/>
                          <a:pt x="938869" y="1930172"/>
                        </a:cubicBezTo>
                        <a:cubicBezTo>
                          <a:pt x="937252" y="1944646"/>
                          <a:pt x="905376" y="1993844"/>
                          <a:pt x="906645" y="2021830"/>
                        </a:cubicBezTo>
                        <a:cubicBezTo>
                          <a:pt x="898600" y="2028259"/>
                          <a:pt x="901179" y="2018288"/>
                          <a:pt x="901179" y="2018288"/>
                        </a:cubicBezTo>
                        <a:cubicBezTo>
                          <a:pt x="900371" y="2025526"/>
                          <a:pt x="895779" y="2037103"/>
                          <a:pt x="890505" y="2048238"/>
                        </a:cubicBezTo>
                        <a:lnTo>
                          <a:pt x="877626" y="2072031"/>
                        </a:lnTo>
                        <a:lnTo>
                          <a:pt x="952342" y="1891751"/>
                        </a:lnTo>
                        <a:cubicBezTo>
                          <a:pt x="954884" y="1885341"/>
                          <a:pt x="957426" y="1878932"/>
                          <a:pt x="959967" y="1872523"/>
                        </a:cubicBezTo>
                        <a:cubicBezTo>
                          <a:pt x="961973" y="1868183"/>
                          <a:pt x="964647" y="1864679"/>
                          <a:pt x="968004" y="1863229"/>
                        </a:cubicBezTo>
                        <a:close/>
                        <a:moveTo>
                          <a:pt x="4343712" y="1135297"/>
                        </a:moveTo>
                        <a:cubicBezTo>
                          <a:pt x="4338942" y="1143968"/>
                          <a:pt x="4368028" y="1158847"/>
                          <a:pt x="4388447" y="1168954"/>
                        </a:cubicBezTo>
                        <a:cubicBezTo>
                          <a:pt x="4409120" y="1195019"/>
                          <a:pt x="4443799" y="1214105"/>
                          <a:pt x="4474271" y="1238784"/>
                        </a:cubicBezTo>
                        <a:cubicBezTo>
                          <a:pt x="4471193" y="1238219"/>
                          <a:pt x="4471193" y="1238219"/>
                          <a:pt x="4471193" y="1238219"/>
                        </a:cubicBezTo>
                        <a:cubicBezTo>
                          <a:pt x="4468680" y="1234576"/>
                          <a:pt x="4465601" y="1234012"/>
                          <a:pt x="4461959" y="1236526"/>
                        </a:cubicBezTo>
                        <a:cubicBezTo>
                          <a:pt x="4461959" y="1236526"/>
                          <a:pt x="4464473" y="1240170"/>
                          <a:pt x="4467551" y="1240734"/>
                        </a:cubicBezTo>
                        <a:cubicBezTo>
                          <a:pt x="4435949" y="1222212"/>
                          <a:pt x="4393165" y="1195276"/>
                          <a:pt x="4368285" y="1174804"/>
                        </a:cubicBezTo>
                        <a:cubicBezTo>
                          <a:pt x="4344789" y="1164132"/>
                          <a:pt x="4321858" y="1150383"/>
                          <a:pt x="4302825" y="1150076"/>
                        </a:cubicBezTo>
                        <a:cubicBezTo>
                          <a:pt x="4377211" y="1195533"/>
                          <a:pt x="4431179" y="1230884"/>
                          <a:pt x="4474219" y="1273777"/>
                        </a:cubicBezTo>
                        <a:cubicBezTo>
                          <a:pt x="4492123" y="1280242"/>
                          <a:pt x="4520081" y="1301278"/>
                          <a:pt x="4527622" y="1312207"/>
                        </a:cubicBezTo>
                        <a:cubicBezTo>
                          <a:pt x="4515310" y="1309949"/>
                          <a:pt x="4525929" y="1321442"/>
                          <a:pt x="4519208" y="1323392"/>
                        </a:cubicBezTo>
                        <a:cubicBezTo>
                          <a:pt x="4527314" y="1331242"/>
                          <a:pt x="4530957" y="1328729"/>
                          <a:pt x="4535984" y="1336014"/>
                        </a:cubicBezTo>
                        <a:cubicBezTo>
                          <a:pt x="4550810" y="1341915"/>
                          <a:pt x="4526493" y="1318363"/>
                          <a:pt x="4543833" y="1327907"/>
                        </a:cubicBezTo>
                        <a:cubicBezTo>
                          <a:pt x="4576819" y="1356228"/>
                          <a:pt x="4594979" y="1378650"/>
                          <a:pt x="4631607" y="1404458"/>
                        </a:cubicBezTo>
                        <a:cubicBezTo>
                          <a:pt x="4638584" y="1418466"/>
                          <a:pt x="4654795" y="1434166"/>
                          <a:pt x="4674083" y="1450430"/>
                        </a:cubicBezTo>
                        <a:cubicBezTo>
                          <a:pt x="4690294" y="1466130"/>
                          <a:pt x="4709018" y="1485474"/>
                          <a:pt x="4719073" y="1500045"/>
                        </a:cubicBezTo>
                        <a:cubicBezTo>
                          <a:pt x="4708454" y="1488552"/>
                          <a:pt x="4704812" y="1491066"/>
                          <a:pt x="4701734" y="1490503"/>
                        </a:cubicBezTo>
                        <a:cubicBezTo>
                          <a:pt x="4704248" y="1494146"/>
                          <a:pt x="4701169" y="1493581"/>
                          <a:pt x="4700605" y="1496660"/>
                        </a:cubicBezTo>
                        <a:cubicBezTo>
                          <a:pt x="4716815" y="1512360"/>
                          <a:pt x="4718765" y="1519082"/>
                          <a:pt x="4734976" y="1534781"/>
                        </a:cubicBezTo>
                        <a:cubicBezTo>
                          <a:pt x="4738054" y="1535345"/>
                          <a:pt x="4738054" y="1535345"/>
                          <a:pt x="4743645" y="1539553"/>
                        </a:cubicBezTo>
                        <a:cubicBezTo>
                          <a:pt x="4747852" y="1533960"/>
                          <a:pt x="4740312" y="1523031"/>
                          <a:pt x="4748981" y="1527803"/>
                        </a:cubicBezTo>
                        <a:cubicBezTo>
                          <a:pt x="4764628" y="1546581"/>
                          <a:pt x="4774682" y="1561153"/>
                          <a:pt x="4787814" y="1576290"/>
                        </a:cubicBezTo>
                        <a:cubicBezTo>
                          <a:pt x="4800947" y="1591426"/>
                          <a:pt x="4814080" y="1606562"/>
                          <a:pt x="4835318" y="1629548"/>
                        </a:cubicBezTo>
                        <a:cubicBezTo>
                          <a:pt x="4835882" y="1626469"/>
                          <a:pt x="4838961" y="1627033"/>
                          <a:pt x="4841474" y="1630676"/>
                        </a:cubicBezTo>
                        <a:cubicBezTo>
                          <a:pt x="4857120" y="1649455"/>
                          <a:pt x="4854607" y="1645812"/>
                          <a:pt x="4867175" y="1664027"/>
                        </a:cubicBezTo>
                        <a:cubicBezTo>
                          <a:pt x="4872202" y="1671313"/>
                          <a:pt x="4880308" y="1679162"/>
                          <a:pt x="4885335" y="1686449"/>
                        </a:cubicBezTo>
                        <a:cubicBezTo>
                          <a:pt x="4911292" y="1735757"/>
                          <a:pt x="4949869" y="1768286"/>
                          <a:pt x="4983932" y="1825444"/>
                        </a:cubicBezTo>
                        <a:cubicBezTo>
                          <a:pt x="4987010" y="1826008"/>
                          <a:pt x="4991473" y="1836373"/>
                          <a:pt x="4997064" y="1840580"/>
                        </a:cubicBezTo>
                        <a:cubicBezTo>
                          <a:pt x="4996500" y="1843658"/>
                          <a:pt x="5007119" y="1855152"/>
                          <a:pt x="5000399" y="1857102"/>
                        </a:cubicBezTo>
                        <a:cubicBezTo>
                          <a:pt x="4994807" y="1852894"/>
                          <a:pt x="4982239" y="1834680"/>
                          <a:pt x="4978032" y="1840273"/>
                        </a:cubicBezTo>
                        <a:cubicBezTo>
                          <a:pt x="4985009" y="1854280"/>
                          <a:pt x="4993114" y="1862131"/>
                          <a:pt x="4997577" y="1872495"/>
                        </a:cubicBezTo>
                        <a:cubicBezTo>
                          <a:pt x="4994499" y="1871930"/>
                          <a:pt x="4997012" y="1875573"/>
                          <a:pt x="4998962" y="1882295"/>
                        </a:cubicBezTo>
                        <a:cubicBezTo>
                          <a:pt x="5002040" y="1882859"/>
                          <a:pt x="5000090" y="1876137"/>
                          <a:pt x="4997577" y="1872495"/>
                        </a:cubicBezTo>
                        <a:cubicBezTo>
                          <a:pt x="5005118" y="1883424"/>
                          <a:pt x="5013223" y="1891273"/>
                          <a:pt x="5021329" y="1899124"/>
                        </a:cubicBezTo>
                        <a:cubicBezTo>
                          <a:pt x="5029434" y="1906974"/>
                          <a:pt x="5017430" y="1885681"/>
                          <a:pt x="5021072" y="1883167"/>
                        </a:cubicBezTo>
                        <a:cubicBezTo>
                          <a:pt x="5021072" y="1883167"/>
                          <a:pt x="5026100" y="1890452"/>
                          <a:pt x="5029742" y="1887937"/>
                        </a:cubicBezTo>
                        <a:cubicBezTo>
                          <a:pt x="5033384" y="1885424"/>
                          <a:pt x="5024458" y="1864694"/>
                          <a:pt x="5038977" y="1889630"/>
                        </a:cubicBezTo>
                        <a:cubicBezTo>
                          <a:pt x="5036463" y="1885988"/>
                          <a:pt x="5036463" y="1885988"/>
                          <a:pt x="5036463" y="1885988"/>
                        </a:cubicBezTo>
                        <a:cubicBezTo>
                          <a:pt x="5036463" y="1885988"/>
                          <a:pt x="5035898" y="1889066"/>
                          <a:pt x="5035898" y="1889066"/>
                        </a:cubicBezTo>
                        <a:cubicBezTo>
                          <a:pt x="5035334" y="1892145"/>
                          <a:pt x="5035334" y="1892145"/>
                          <a:pt x="5035334" y="1892145"/>
                        </a:cubicBezTo>
                        <a:cubicBezTo>
                          <a:pt x="5037847" y="1895788"/>
                          <a:pt x="5037847" y="1895788"/>
                          <a:pt x="5040926" y="1896352"/>
                        </a:cubicBezTo>
                        <a:cubicBezTo>
                          <a:pt x="5034769" y="1895224"/>
                          <a:pt x="5049287" y="1920160"/>
                          <a:pt x="5052930" y="1917645"/>
                        </a:cubicBezTo>
                        <a:cubicBezTo>
                          <a:pt x="5052366" y="1920724"/>
                          <a:pt x="5055443" y="1921289"/>
                          <a:pt x="5057957" y="1924931"/>
                        </a:cubicBezTo>
                        <a:cubicBezTo>
                          <a:pt x="5057957" y="1924931"/>
                          <a:pt x="5058521" y="1921853"/>
                          <a:pt x="5056008" y="1918210"/>
                        </a:cubicBezTo>
                        <a:cubicBezTo>
                          <a:pt x="5056008" y="1918210"/>
                          <a:pt x="5056008" y="1918210"/>
                          <a:pt x="5056572" y="1915131"/>
                        </a:cubicBezTo>
                        <a:cubicBezTo>
                          <a:pt x="5066062" y="1932782"/>
                          <a:pt x="5099868" y="1973982"/>
                          <a:pt x="5100125" y="1989940"/>
                        </a:cubicBezTo>
                        <a:cubicBezTo>
                          <a:pt x="5088941" y="1981525"/>
                          <a:pt x="5078322" y="1970033"/>
                          <a:pt x="5074115" y="1975625"/>
                        </a:cubicBezTo>
                        <a:cubicBezTo>
                          <a:pt x="5076064" y="1982347"/>
                          <a:pt x="5083605" y="1993276"/>
                          <a:pt x="5074372" y="1991583"/>
                        </a:cubicBezTo>
                        <a:cubicBezTo>
                          <a:pt x="5081348" y="2005590"/>
                          <a:pt x="5088325" y="2019597"/>
                          <a:pt x="5095301" y="2033605"/>
                        </a:cubicBezTo>
                        <a:cubicBezTo>
                          <a:pt x="5098379" y="2034169"/>
                          <a:pt x="5093916" y="2023804"/>
                          <a:pt x="5098943" y="2031091"/>
                        </a:cubicBezTo>
                        <a:cubicBezTo>
                          <a:pt x="5102842" y="2044534"/>
                          <a:pt x="5110383" y="2055462"/>
                          <a:pt x="5116231" y="2075627"/>
                        </a:cubicBezTo>
                        <a:cubicBezTo>
                          <a:pt x="5132441" y="2091327"/>
                          <a:pt x="5138289" y="2111491"/>
                          <a:pt x="5153627" y="2149306"/>
                        </a:cubicBezTo>
                        <a:cubicBezTo>
                          <a:pt x="5147471" y="2148178"/>
                          <a:pt x="5149420" y="2154900"/>
                          <a:pt x="5149420" y="2154900"/>
                        </a:cubicBezTo>
                        <a:cubicBezTo>
                          <a:pt x="5159731" y="2185428"/>
                          <a:pt x="5172555" y="2219600"/>
                          <a:pt x="5179788" y="2249565"/>
                        </a:cubicBezTo>
                        <a:cubicBezTo>
                          <a:pt x="5189534" y="2283173"/>
                          <a:pt x="5199844" y="2313703"/>
                          <a:pt x="5208206" y="2337510"/>
                        </a:cubicBezTo>
                        <a:cubicBezTo>
                          <a:pt x="5204307" y="2324067"/>
                          <a:pt x="5211849" y="2334995"/>
                          <a:pt x="5214363" y="2338638"/>
                        </a:cubicBezTo>
                        <a:cubicBezTo>
                          <a:pt x="5215747" y="2348439"/>
                          <a:pt x="5222159" y="2365525"/>
                          <a:pt x="5216568" y="2361317"/>
                        </a:cubicBezTo>
                        <a:cubicBezTo>
                          <a:pt x="5224929" y="2385125"/>
                          <a:pt x="5229392" y="2395489"/>
                          <a:pt x="5236624" y="2425454"/>
                        </a:cubicBezTo>
                        <a:cubicBezTo>
                          <a:pt x="5234932" y="2434690"/>
                          <a:pt x="5233802" y="2440848"/>
                          <a:pt x="5235187" y="2450647"/>
                        </a:cubicBezTo>
                        <a:cubicBezTo>
                          <a:pt x="5240215" y="2457934"/>
                          <a:pt x="5243549" y="2474455"/>
                          <a:pt x="5243805" y="2490413"/>
                        </a:cubicBezTo>
                        <a:cubicBezTo>
                          <a:pt x="5247139" y="2506934"/>
                          <a:pt x="5251038" y="2520377"/>
                          <a:pt x="5256629" y="2524584"/>
                        </a:cubicBezTo>
                        <a:cubicBezTo>
                          <a:pt x="5258887" y="2512270"/>
                          <a:pt x="5257245" y="2486513"/>
                          <a:pt x="5251963" y="2463269"/>
                        </a:cubicBezTo>
                        <a:cubicBezTo>
                          <a:pt x="5246679" y="2440026"/>
                          <a:pt x="5238882" y="2413140"/>
                          <a:pt x="5233034" y="2392975"/>
                        </a:cubicBezTo>
                        <a:cubicBezTo>
                          <a:pt x="5230521" y="2389332"/>
                          <a:pt x="5229136" y="2379532"/>
                          <a:pt x="5229701" y="2376453"/>
                        </a:cubicBezTo>
                        <a:cubicBezTo>
                          <a:pt x="5212413" y="2331917"/>
                          <a:pt x="5217493" y="2304210"/>
                          <a:pt x="5206362" y="2260801"/>
                        </a:cubicBezTo>
                        <a:cubicBezTo>
                          <a:pt x="5176198" y="2217087"/>
                          <a:pt x="5169838" y="2165007"/>
                          <a:pt x="5137469" y="2098614"/>
                        </a:cubicBezTo>
                        <a:cubicBezTo>
                          <a:pt x="5143625" y="2099741"/>
                          <a:pt x="5139726" y="2086298"/>
                          <a:pt x="5143369" y="2083784"/>
                        </a:cubicBezTo>
                        <a:cubicBezTo>
                          <a:pt x="5138906" y="2073419"/>
                          <a:pt x="5131929" y="2059412"/>
                          <a:pt x="5128031" y="2045969"/>
                        </a:cubicBezTo>
                        <a:cubicBezTo>
                          <a:pt x="5130544" y="2049612"/>
                          <a:pt x="5130544" y="2049612"/>
                          <a:pt x="5130544" y="2049612"/>
                        </a:cubicBezTo>
                        <a:cubicBezTo>
                          <a:pt x="5133058" y="2053255"/>
                          <a:pt x="5133058" y="2053255"/>
                          <a:pt x="5133058" y="2053255"/>
                        </a:cubicBezTo>
                        <a:cubicBezTo>
                          <a:pt x="5133622" y="2050176"/>
                          <a:pt x="5134186" y="2047097"/>
                          <a:pt x="5131109" y="2046534"/>
                        </a:cubicBezTo>
                        <a:cubicBezTo>
                          <a:pt x="5128595" y="2042891"/>
                          <a:pt x="5128595" y="2042891"/>
                          <a:pt x="5128595" y="2042891"/>
                        </a:cubicBezTo>
                        <a:cubicBezTo>
                          <a:pt x="5129159" y="2039812"/>
                          <a:pt x="5129159" y="2039812"/>
                          <a:pt x="5129159" y="2039812"/>
                        </a:cubicBezTo>
                        <a:cubicBezTo>
                          <a:pt x="5130853" y="2030576"/>
                          <a:pt x="5116335" y="2005640"/>
                          <a:pt x="5099868" y="1973982"/>
                        </a:cubicBezTo>
                        <a:cubicBezTo>
                          <a:pt x="5080324" y="1941760"/>
                          <a:pt x="5058830" y="1902816"/>
                          <a:pt x="5039284" y="1870595"/>
                        </a:cubicBezTo>
                        <a:cubicBezTo>
                          <a:pt x="5032308" y="1856587"/>
                          <a:pt x="5030358" y="1849865"/>
                          <a:pt x="5022818" y="1838937"/>
                        </a:cubicBezTo>
                        <a:cubicBezTo>
                          <a:pt x="5000759" y="1803072"/>
                          <a:pt x="4971981" y="1769157"/>
                          <a:pt x="4949357" y="1736371"/>
                        </a:cubicBezTo>
                        <a:cubicBezTo>
                          <a:pt x="4944330" y="1729085"/>
                          <a:pt x="4942945" y="1719285"/>
                          <a:pt x="4937353" y="1715077"/>
                        </a:cubicBezTo>
                        <a:cubicBezTo>
                          <a:pt x="4937353" y="1715077"/>
                          <a:pt x="4940431" y="1715642"/>
                          <a:pt x="4939867" y="1718720"/>
                        </a:cubicBezTo>
                        <a:cubicBezTo>
                          <a:pt x="4939867" y="1718720"/>
                          <a:pt x="4942945" y="1719285"/>
                          <a:pt x="4942945" y="1719285"/>
                        </a:cubicBezTo>
                        <a:cubicBezTo>
                          <a:pt x="4940431" y="1715642"/>
                          <a:pt x="4940431" y="1715642"/>
                          <a:pt x="4937918" y="1711999"/>
                        </a:cubicBezTo>
                        <a:cubicBezTo>
                          <a:pt x="4935404" y="1708356"/>
                          <a:pt x="4935404" y="1708356"/>
                          <a:pt x="4935404" y="1708356"/>
                        </a:cubicBezTo>
                        <a:cubicBezTo>
                          <a:pt x="4940996" y="1712564"/>
                          <a:pt x="4953565" y="1730778"/>
                          <a:pt x="4962234" y="1735550"/>
                        </a:cubicBezTo>
                        <a:cubicBezTo>
                          <a:pt x="4965877" y="1733035"/>
                          <a:pt x="4958336" y="1722107"/>
                          <a:pt x="4950794" y="1711178"/>
                        </a:cubicBezTo>
                        <a:cubicBezTo>
                          <a:pt x="4953873" y="1711742"/>
                          <a:pt x="4953873" y="1711742"/>
                          <a:pt x="4953873" y="1711742"/>
                        </a:cubicBezTo>
                        <a:cubicBezTo>
                          <a:pt x="4956387" y="1715384"/>
                          <a:pt x="4956387" y="1715384"/>
                          <a:pt x="4956387" y="1715384"/>
                        </a:cubicBezTo>
                        <a:cubicBezTo>
                          <a:pt x="4960029" y="1712871"/>
                          <a:pt x="4956951" y="1712307"/>
                          <a:pt x="4954437" y="1708663"/>
                        </a:cubicBezTo>
                        <a:cubicBezTo>
                          <a:pt x="4954437" y="1708663"/>
                          <a:pt x="4951924" y="1705020"/>
                          <a:pt x="4951924" y="1705020"/>
                        </a:cubicBezTo>
                        <a:cubicBezTo>
                          <a:pt x="4952488" y="1701941"/>
                          <a:pt x="4964492" y="1723235"/>
                          <a:pt x="4963107" y="1713436"/>
                        </a:cubicBezTo>
                        <a:cubicBezTo>
                          <a:pt x="4950539" y="1695220"/>
                          <a:pt x="4935457" y="1673363"/>
                          <a:pt x="4922888" y="1655149"/>
                        </a:cubicBezTo>
                        <a:cubicBezTo>
                          <a:pt x="4910320" y="1636934"/>
                          <a:pt x="4899701" y="1625441"/>
                          <a:pt x="4892416" y="1630469"/>
                        </a:cubicBezTo>
                        <a:cubicBezTo>
                          <a:pt x="4892981" y="1627391"/>
                          <a:pt x="4889903" y="1626826"/>
                          <a:pt x="4889903" y="1626826"/>
                        </a:cubicBezTo>
                        <a:cubicBezTo>
                          <a:pt x="4890467" y="1623748"/>
                          <a:pt x="4887954" y="1620104"/>
                          <a:pt x="4884876" y="1619540"/>
                        </a:cubicBezTo>
                        <a:cubicBezTo>
                          <a:pt x="4884876" y="1619540"/>
                          <a:pt x="4884876" y="1619540"/>
                          <a:pt x="4884310" y="1622619"/>
                        </a:cubicBezTo>
                        <a:cubicBezTo>
                          <a:pt x="4884310" y="1622619"/>
                          <a:pt x="4886824" y="1626263"/>
                          <a:pt x="4886824" y="1626263"/>
                        </a:cubicBezTo>
                        <a:cubicBezTo>
                          <a:pt x="4883746" y="1625698"/>
                          <a:pt x="4878155" y="1621490"/>
                          <a:pt x="4870050" y="1613640"/>
                        </a:cubicBezTo>
                        <a:cubicBezTo>
                          <a:pt x="4866407" y="1616155"/>
                          <a:pt x="4859687" y="1618104"/>
                          <a:pt x="4856608" y="1617541"/>
                        </a:cubicBezTo>
                        <a:cubicBezTo>
                          <a:pt x="4836499" y="1588397"/>
                          <a:pt x="4820288" y="1572697"/>
                          <a:pt x="4794023" y="1542425"/>
                        </a:cubicBezTo>
                        <a:cubicBezTo>
                          <a:pt x="4788996" y="1535139"/>
                          <a:pt x="4783404" y="1530932"/>
                          <a:pt x="4774734" y="1526160"/>
                        </a:cubicBezTo>
                        <a:cubicBezTo>
                          <a:pt x="4745955" y="1492246"/>
                          <a:pt x="4716612" y="1461409"/>
                          <a:pt x="4686704" y="1433652"/>
                        </a:cubicBezTo>
                        <a:cubicBezTo>
                          <a:pt x="4654282" y="1402251"/>
                          <a:pt x="4624375" y="1374494"/>
                          <a:pt x="4598109" y="1344221"/>
                        </a:cubicBezTo>
                        <a:cubicBezTo>
                          <a:pt x="4601187" y="1344786"/>
                          <a:pt x="4601187" y="1344786"/>
                          <a:pt x="4601187" y="1344786"/>
                        </a:cubicBezTo>
                        <a:cubicBezTo>
                          <a:pt x="4603701" y="1348429"/>
                          <a:pt x="4606779" y="1348993"/>
                          <a:pt x="4606779" y="1348993"/>
                        </a:cubicBezTo>
                        <a:cubicBezTo>
                          <a:pt x="4607344" y="1345914"/>
                          <a:pt x="4604829" y="1342271"/>
                          <a:pt x="4601751" y="1341707"/>
                        </a:cubicBezTo>
                        <a:cubicBezTo>
                          <a:pt x="4599238" y="1338065"/>
                          <a:pt x="4599238" y="1338065"/>
                          <a:pt x="4596160" y="1337500"/>
                        </a:cubicBezTo>
                        <a:cubicBezTo>
                          <a:pt x="4596724" y="1334421"/>
                          <a:pt x="4599802" y="1334986"/>
                          <a:pt x="4602316" y="1338629"/>
                        </a:cubicBezTo>
                        <a:cubicBezTo>
                          <a:pt x="4624118" y="1358536"/>
                          <a:pt x="4655976" y="1393015"/>
                          <a:pt x="4687012" y="1414615"/>
                        </a:cubicBezTo>
                        <a:cubicBezTo>
                          <a:pt x="4690091" y="1415180"/>
                          <a:pt x="4696246" y="1416308"/>
                          <a:pt x="4688706" y="1405380"/>
                        </a:cubicBezTo>
                        <a:cubicBezTo>
                          <a:pt x="4682549" y="1404251"/>
                          <a:pt x="4674444" y="1396401"/>
                          <a:pt x="4663260" y="1387986"/>
                        </a:cubicBezTo>
                        <a:cubicBezTo>
                          <a:pt x="4670545" y="1382958"/>
                          <a:pt x="4642023" y="1365000"/>
                          <a:pt x="4628326" y="1352943"/>
                        </a:cubicBezTo>
                        <a:cubicBezTo>
                          <a:pt x="4590312" y="1317335"/>
                          <a:pt x="4550350" y="1275006"/>
                          <a:pt x="4505052" y="1244426"/>
                        </a:cubicBezTo>
                        <a:cubicBezTo>
                          <a:pt x="4499460" y="1240220"/>
                          <a:pt x="4496382" y="1239655"/>
                          <a:pt x="4490790" y="1235448"/>
                        </a:cubicBezTo>
                        <a:cubicBezTo>
                          <a:pt x="4473450" y="1225905"/>
                          <a:pt x="4446621" y="1198712"/>
                          <a:pt x="4434308" y="1196454"/>
                        </a:cubicBezTo>
                        <a:cubicBezTo>
                          <a:pt x="4437952" y="1193940"/>
                          <a:pt x="4435438" y="1190297"/>
                          <a:pt x="4430410" y="1183012"/>
                        </a:cubicBezTo>
                        <a:cubicBezTo>
                          <a:pt x="4423690" y="1184961"/>
                          <a:pt x="4400759" y="1171212"/>
                          <a:pt x="4400759" y="1171212"/>
                        </a:cubicBezTo>
                        <a:cubicBezTo>
                          <a:pt x="4406915" y="1172339"/>
                          <a:pt x="4407479" y="1169261"/>
                          <a:pt x="4407479" y="1169261"/>
                        </a:cubicBezTo>
                        <a:cubicBezTo>
                          <a:pt x="4382034" y="1151868"/>
                          <a:pt x="4367209" y="1145968"/>
                          <a:pt x="4343712" y="1135297"/>
                        </a:cubicBezTo>
                        <a:close/>
                        <a:moveTo>
                          <a:pt x="1318845" y="1535771"/>
                        </a:moveTo>
                        <a:lnTo>
                          <a:pt x="1298829" y="1573056"/>
                        </a:lnTo>
                        <a:cubicBezTo>
                          <a:pt x="1295994" y="1580384"/>
                          <a:pt x="1293948" y="1587970"/>
                          <a:pt x="1293203" y="1595921"/>
                        </a:cubicBezTo>
                        <a:lnTo>
                          <a:pt x="1293532" y="1599724"/>
                        </a:lnTo>
                        <a:lnTo>
                          <a:pt x="1289333" y="1608630"/>
                        </a:lnTo>
                        <a:cubicBezTo>
                          <a:pt x="1286797" y="1613293"/>
                          <a:pt x="1282129" y="1619000"/>
                          <a:pt x="1270060" y="1628642"/>
                        </a:cubicBezTo>
                        <a:cubicBezTo>
                          <a:pt x="1280031" y="1631222"/>
                          <a:pt x="1236260" y="1668831"/>
                          <a:pt x="1238185" y="1677840"/>
                        </a:cubicBezTo>
                        <a:cubicBezTo>
                          <a:pt x="1256855" y="1655012"/>
                          <a:pt x="1240109" y="1686848"/>
                          <a:pt x="1233025" y="1697780"/>
                        </a:cubicBezTo>
                        <a:cubicBezTo>
                          <a:pt x="1228521" y="1698742"/>
                          <a:pt x="1227558" y="1694239"/>
                          <a:pt x="1232063" y="1693276"/>
                        </a:cubicBezTo>
                        <a:cubicBezTo>
                          <a:pt x="1231100" y="1688772"/>
                          <a:pt x="1231100" y="1688772"/>
                          <a:pt x="1231100" y="1688772"/>
                        </a:cubicBezTo>
                        <a:cubicBezTo>
                          <a:pt x="1230138" y="1684268"/>
                          <a:pt x="1231100" y="1688772"/>
                          <a:pt x="1226596" y="1689735"/>
                        </a:cubicBezTo>
                        <a:cubicBezTo>
                          <a:pt x="1223055" y="1695201"/>
                          <a:pt x="1223055" y="1695201"/>
                          <a:pt x="1223055" y="1695201"/>
                        </a:cubicBezTo>
                        <a:cubicBezTo>
                          <a:pt x="1220475" y="1705171"/>
                          <a:pt x="1225942" y="1708713"/>
                          <a:pt x="1225942" y="1708713"/>
                        </a:cubicBezTo>
                        <a:cubicBezTo>
                          <a:pt x="1226904" y="1713217"/>
                          <a:pt x="1223362" y="1718683"/>
                          <a:pt x="1219820" y="1724150"/>
                        </a:cubicBezTo>
                        <a:cubicBezTo>
                          <a:pt x="1215316" y="1725112"/>
                          <a:pt x="1215316" y="1725112"/>
                          <a:pt x="1210812" y="1726074"/>
                        </a:cubicBezTo>
                        <a:cubicBezTo>
                          <a:pt x="1210812" y="1726074"/>
                          <a:pt x="1209850" y="1721570"/>
                          <a:pt x="1209850" y="1721570"/>
                        </a:cubicBezTo>
                        <a:cubicBezTo>
                          <a:pt x="1209850" y="1721570"/>
                          <a:pt x="1209850" y="1721570"/>
                          <a:pt x="1205346" y="1722532"/>
                        </a:cubicBezTo>
                        <a:cubicBezTo>
                          <a:pt x="1205346" y="1722532"/>
                          <a:pt x="1206308" y="1727037"/>
                          <a:pt x="1206308" y="1727037"/>
                        </a:cubicBezTo>
                        <a:cubicBezTo>
                          <a:pt x="1206308" y="1727037"/>
                          <a:pt x="1207270" y="1731541"/>
                          <a:pt x="1207270" y="1731541"/>
                        </a:cubicBezTo>
                        <a:cubicBezTo>
                          <a:pt x="1208232" y="1736044"/>
                          <a:pt x="1203728" y="1737007"/>
                          <a:pt x="1204690" y="1741511"/>
                        </a:cubicBezTo>
                        <a:cubicBezTo>
                          <a:pt x="1200187" y="1742473"/>
                          <a:pt x="1201149" y="1746977"/>
                          <a:pt x="1201149" y="1746977"/>
                        </a:cubicBezTo>
                        <a:cubicBezTo>
                          <a:pt x="1196645" y="1747940"/>
                          <a:pt x="1196645" y="1747940"/>
                          <a:pt x="1196645" y="1747940"/>
                        </a:cubicBezTo>
                        <a:cubicBezTo>
                          <a:pt x="1193103" y="1753405"/>
                          <a:pt x="1193103" y="1753405"/>
                          <a:pt x="1193103" y="1753405"/>
                        </a:cubicBezTo>
                        <a:cubicBezTo>
                          <a:pt x="1197607" y="1752443"/>
                          <a:pt x="1197607" y="1752443"/>
                          <a:pt x="1197607" y="1752443"/>
                        </a:cubicBezTo>
                        <a:cubicBezTo>
                          <a:pt x="1193103" y="1753405"/>
                          <a:pt x="1194065" y="1757910"/>
                          <a:pt x="1194065" y="1757910"/>
                        </a:cubicBezTo>
                        <a:cubicBezTo>
                          <a:pt x="1179898" y="1779775"/>
                          <a:pt x="1165730" y="1801641"/>
                          <a:pt x="1155105" y="1818040"/>
                        </a:cubicBezTo>
                        <a:cubicBezTo>
                          <a:pt x="1150601" y="1819002"/>
                          <a:pt x="1150601" y="1819002"/>
                          <a:pt x="1150601" y="1819002"/>
                        </a:cubicBezTo>
                        <a:cubicBezTo>
                          <a:pt x="1151563" y="1823506"/>
                          <a:pt x="1151563" y="1823506"/>
                          <a:pt x="1151563" y="1823506"/>
                        </a:cubicBezTo>
                        <a:cubicBezTo>
                          <a:pt x="1148022" y="1828972"/>
                          <a:pt x="1148022" y="1828972"/>
                          <a:pt x="1148022" y="1828972"/>
                        </a:cubicBezTo>
                        <a:cubicBezTo>
                          <a:pt x="1148984" y="1833476"/>
                          <a:pt x="1148984" y="1833476"/>
                          <a:pt x="1148984" y="1833476"/>
                        </a:cubicBezTo>
                        <a:cubicBezTo>
                          <a:pt x="1148022" y="1828972"/>
                          <a:pt x="1148022" y="1828972"/>
                          <a:pt x="1142555" y="1825430"/>
                        </a:cubicBezTo>
                        <a:cubicBezTo>
                          <a:pt x="1139013" y="1830897"/>
                          <a:pt x="1135472" y="1836363"/>
                          <a:pt x="1128388" y="1847295"/>
                        </a:cubicBezTo>
                        <a:cubicBezTo>
                          <a:pt x="1128388" y="1847295"/>
                          <a:pt x="1128388" y="1847295"/>
                          <a:pt x="1123884" y="1848258"/>
                        </a:cubicBezTo>
                        <a:lnTo>
                          <a:pt x="1121709" y="1845626"/>
                        </a:lnTo>
                        <a:lnTo>
                          <a:pt x="1123442" y="1842951"/>
                        </a:lnTo>
                        <a:lnTo>
                          <a:pt x="1125256" y="1840901"/>
                        </a:lnTo>
                        <a:cubicBezTo>
                          <a:pt x="1128716" y="1837807"/>
                          <a:pt x="1132739" y="1834592"/>
                          <a:pt x="1130005" y="1832821"/>
                        </a:cubicBezTo>
                        <a:lnTo>
                          <a:pt x="1123442" y="1842951"/>
                        </a:lnTo>
                        <a:lnTo>
                          <a:pt x="1121403" y="1845256"/>
                        </a:lnTo>
                        <a:lnTo>
                          <a:pt x="1121709" y="1845626"/>
                        </a:lnTo>
                        <a:lnTo>
                          <a:pt x="1105213" y="1871085"/>
                        </a:lnTo>
                        <a:cubicBezTo>
                          <a:pt x="1098129" y="1882018"/>
                          <a:pt x="1094588" y="1887484"/>
                          <a:pt x="1087503" y="1898417"/>
                        </a:cubicBezTo>
                        <a:cubicBezTo>
                          <a:pt x="1083961" y="1903883"/>
                          <a:pt x="1076878" y="1914815"/>
                          <a:pt x="1074299" y="1924786"/>
                        </a:cubicBezTo>
                        <a:cubicBezTo>
                          <a:pt x="1063673" y="1941185"/>
                          <a:pt x="1055628" y="1947614"/>
                          <a:pt x="1042423" y="1973983"/>
                        </a:cubicBezTo>
                        <a:cubicBezTo>
                          <a:pt x="1038881" y="1979450"/>
                          <a:pt x="1035339" y="1984917"/>
                          <a:pt x="1036301" y="1989420"/>
                        </a:cubicBezTo>
                        <a:cubicBezTo>
                          <a:pt x="1031798" y="1990382"/>
                          <a:pt x="1032760" y="1994886"/>
                          <a:pt x="1028255" y="1995849"/>
                        </a:cubicBezTo>
                        <a:cubicBezTo>
                          <a:pt x="1028255" y="1995849"/>
                          <a:pt x="1024713" y="2001315"/>
                          <a:pt x="1024713" y="2001315"/>
                        </a:cubicBezTo>
                        <a:cubicBezTo>
                          <a:pt x="1021172" y="2006781"/>
                          <a:pt x="1017630" y="2012248"/>
                          <a:pt x="1015050" y="2022217"/>
                        </a:cubicBezTo>
                        <a:cubicBezTo>
                          <a:pt x="1014088" y="2017714"/>
                          <a:pt x="1003463" y="2034113"/>
                          <a:pt x="1008928" y="2037654"/>
                        </a:cubicBezTo>
                        <a:cubicBezTo>
                          <a:pt x="1005387" y="2043121"/>
                          <a:pt x="1001845" y="2048587"/>
                          <a:pt x="998303" y="2054054"/>
                        </a:cubicBezTo>
                        <a:cubicBezTo>
                          <a:pt x="966427" y="2103251"/>
                          <a:pt x="932934" y="2166922"/>
                          <a:pt x="910066" y="2214194"/>
                        </a:cubicBezTo>
                        <a:lnTo>
                          <a:pt x="907117" y="2214824"/>
                        </a:lnTo>
                        <a:lnTo>
                          <a:pt x="908116" y="2211343"/>
                        </a:lnTo>
                        <a:lnTo>
                          <a:pt x="972795" y="2040882"/>
                        </a:lnTo>
                        <a:lnTo>
                          <a:pt x="979961" y="2024343"/>
                        </a:lnTo>
                        <a:cubicBezTo>
                          <a:pt x="981898" y="2021353"/>
                          <a:pt x="983204" y="2021957"/>
                          <a:pt x="983522" y="2028953"/>
                        </a:cubicBezTo>
                        <a:lnTo>
                          <a:pt x="986429" y="2010313"/>
                        </a:lnTo>
                        <a:lnTo>
                          <a:pt x="991511" y="1999574"/>
                        </a:lnTo>
                        <a:lnTo>
                          <a:pt x="994802" y="1993577"/>
                        </a:lnTo>
                        <a:cubicBezTo>
                          <a:pt x="994802" y="1993577"/>
                          <a:pt x="995764" y="1998080"/>
                          <a:pt x="999306" y="1992615"/>
                        </a:cubicBezTo>
                        <a:cubicBezTo>
                          <a:pt x="1001077" y="1989881"/>
                          <a:pt x="1000596" y="1987629"/>
                          <a:pt x="1000115" y="1985377"/>
                        </a:cubicBezTo>
                        <a:lnTo>
                          <a:pt x="1000698" y="1980161"/>
                        </a:lnTo>
                        <a:lnTo>
                          <a:pt x="1001566" y="1978326"/>
                        </a:lnTo>
                        <a:lnTo>
                          <a:pt x="1004140" y="1979072"/>
                        </a:lnTo>
                        <a:cubicBezTo>
                          <a:pt x="1011320" y="1974447"/>
                          <a:pt x="1026831" y="1956120"/>
                          <a:pt x="1018633" y="1950808"/>
                        </a:cubicBezTo>
                        <a:cubicBezTo>
                          <a:pt x="1027640" y="1948884"/>
                          <a:pt x="1038921" y="1913506"/>
                          <a:pt x="1038266" y="1932485"/>
                        </a:cubicBezTo>
                        <a:cubicBezTo>
                          <a:pt x="1061135" y="1885212"/>
                          <a:pt x="1082385" y="1852415"/>
                          <a:pt x="1099132" y="1820578"/>
                        </a:cubicBezTo>
                        <a:cubicBezTo>
                          <a:pt x="1102673" y="1815113"/>
                          <a:pt x="1109758" y="1804179"/>
                          <a:pt x="1113299" y="1798714"/>
                        </a:cubicBezTo>
                        <a:cubicBezTo>
                          <a:pt x="1141634" y="1754983"/>
                          <a:pt x="1170930" y="1715756"/>
                          <a:pt x="1204731" y="1675567"/>
                        </a:cubicBezTo>
                        <a:cubicBezTo>
                          <a:pt x="1212777" y="1669139"/>
                          <a:pt x="1227907" y="1651778"/>
                          <a:pt x="1226944" y="1647273"/>
                        </a:cubicBezTo>
                        <a:cubicBezTo>
                          <a:pt x="1226944" y="1647273"/>
                          <a:pt x="1226944" y="1647273"/>
                          <a:pt x="1225982" y="1642769"/>
                        </a:cubicBezTo>
                        <a:cubicBezTo>
                          <a:pt x="1225982" y="1642769"/>
                          <a:pt x="1231449" y="1646311"/>
                          <a:pt x="1231449" y="1646311"/>
                        </a:cubicBezTo>
                        <a:cubicBezTo>
                          <a:pt x="1234990" y="1640845"/>
                          <a:pt x="1239494" y="1639882"/>
                          <a:pt x="1238532" y="1635378"/>
                        </a:cubicBezTo>
                        <a:cubicBezTo>
                          <a:pt x="1243036" y="1634416"/>
                          <a:pt x="1242074" y="1629913"/>
                          <a:pt x="1242074" y="1629913"/>
                        </a:cubicBezTo>
                        <a:cubicBezTo>
                          <a:pt x="1242074" y="1629913"/>
                          <a:pt x="1242074" y="1629913"/>
                          <a:pt x="1237570" y="1630875"/>
                        </a:cubicBezTo>
                        <a:cubicBezTo>
                          <a:pt x="1251737" y="1609009"/>
                          <a:pt x="1271371" y="1590686"/>
                          <a:pt x="1290042" y="1567858"/>
                        </a:cubicBezTo>
                        <a:cubicBezTo>
                          <a:pt x="1300504" y="1556204"/>
                          <a:pt x="1308349" y="1547463"/>
                          <a:pt x="1314235" y="1540908"/>
                        </a:cubicBezTo>
                        <a:close/>
                        <a:moveTo>
                          <a:pt x="4439702" y="857271"/>
                        </a:moveTo>
                        <a:cubicBezTo>
                          <a:pt x="4444206" y="856309"/>
                          <a:pt x="4444206" y="856309"/>
                          <a:pt x="4444206" y="856309"/>
                        </a:cubicBezTo>
                        <a:cubicBezTo>
                          <a:pt x="4454177" y="858888"/>
                          <a:pt x="4454177" y="858888"/>
                          <a:pt x="4445168" y="860813"/>
                        </a:cubicBezTo>
                        <a:cubicBezTo>
                          <a:pt x="4439702" y="857271"/>
                          <a:pt x="4439702" y="857271"/>
                          <a:pt x="4439702" y="857271"/>
                        </a:cubicBezTo>
                        <a:close/>
                        <a:moveTo>
                          <a:pt x="4439395" y="833789"/>
                        </a:moveTo>
                        <a:cubicBezTo>
                          <a:pt x="4439395" y="833789"/>
                          <a:pt x="4443899" y="832826"/>
                          <a:pt x="4444862" y="837331"/>
                        </a:cubicBezTo>
                        <a:cubicBezTo>
                          <a:pt x="4440357" y="838293"/>
                          <a:pt x="4440357" y="838293"/>
                          <a:pt x="4440357" y="838293"/>
                        </a:cubicBezTo>
                        <a:cubicBezTo>
                          <a:pt x="4440357" y="838293"/>
                          <a:pt x="4439395" y="833789"/>
                          <a:pt x="4439395" y="833789"/>
                        </a:cubicBezTo>
                        <a:close/>
                        <a:moveTo>
                          <a:pt x="3878041" y="775787"/>
                        </a:moveTo>
                        <a:lnTo>
                          <a:pt x="3885822" y="777801"/>
                        </a:lnTo>
                        <a:cubicBezTo>
                          <a:pt x="3885822" y="777801"/>
                          <a:pt x="3885822" y="777801"/>
                          <a:pt x="3881318" y="778763"/>
                        </a:cubicBezTo>
                        <a:close/>
                        <a:moveTo>
                          <a:pt x="1104676" y="1330248"/>
                        </a:moveTo>
                        <a:lnTo>
                          <a:pt x="1094527" y="1352482"/>
                        </a:lnTo>
                        <a:cubicBezTo>
                          <a:pt x="1085034" y="1368687"/>
                          <a:pt x="1074540" y="1383638"/>
                          <a:pt x="1064045" y="1398591"/>
                        </a:cubicBezTo>
                        <a:cubicBezTo>
                          <a:pt x="803503" y="1753430"/>
                          <a:pt x="639503" y="2148260"/>
                          <a:pt x="578456" y="2585624"/>
                        </a:cubicBezTo>
                        <a:cubicBezTo>
                          <a:pt x="577113" y="2597643"/>
                          <a:pt x="570958" y="2614601"/>
                          <a:pt x="575225" y="2625422"/>
                        </a:cubicBezTo>
                        <a:cubicBezTo>
                          <a:pt x="606405" y="2743906"/>
                          <a:pt x="581353" y="2864627"/>
                          <a:pt x="589292" y="2984165"/>
                        </a:cubicBezTo>
                        <a:cubicBezTo>
                          <a:pt x="596704" y="3092084"/>
                          <a:pt x="598106" y="3199331"/>
                          <a:pt x="621678" y="3309663"/>
                        </a:cubicBezTo>
                        <a:cubicBezTo>
                          <a:pt x="647206" y="3282700"/>
                          <a:pt x="641213" y="3254649"/>
                          <a:pt x="637489" y="3228070"/>
                        </a:cubicBezTo>
                        <a:cubicBezTo>
                          <a:pt x="626465" y="3130699"/>
                          <a:pt x="617310" y="3032930"/>
                          <a:pt x="616036" y="2935433"/>
                        </a:cubicBezTo>
                        <a:cubicBezTo>
                          <a:pt x="609213" y="2528212"/>
                          <a:pt x="703216" y="2144425"/>
                          <a:pt x="887499" y="1780458"/>
                        </a:cubicBezTo>
                        <a:cubicBezTo>
                          <a:pt x="913443" y="1727986"/>
                          <a:pt x="957546" y="1687277"/>
                          <a:pt x="997109" y="1643628"/>
                        </a:cubicBezTo>
                        <a:cubicBezTo>
                          <a:pt x="1011543" y="1628812"/>
                          <a:pt x="1024507" y="1616266"/>
                          <a:pt x="1014774" y="1589014"/>
                        </a:cubicBezTo>
                        <a:cubicBezTo>
                          <a:pt x="1006510" y="1559493"/>
                          <a:pt x="1031767" y="1540409"/>
                          <a:pt x="1051413" y="1522524"/>
                        </a:cubicBezTo>
                        <a:cubicBezTo>
                          <a:pt x="1064776" y="1511848"/>
                          <a:pt x="1083077" y="1505982"/>
                          <a:pt x="1104050" y="1503457"/>
                        </a:cubicBezTo>
                        <a:cubicBezTo>
                          <a:pt x="1085331" y="1534831"/>
                          <a:pt x="1068881" y="1567677"/>
                          <a:pt x="1050162" y="1599052"/>
                        </a:cubicBezTo>
                        <a:cubicBezTo>
                          <a:pt x="991464" y="1699585"/>
                          <a:pt x="933165" y="1801989"/>
                          <a:pt x="889954" y="1910945"/>
                        </a:cubicBezTo>
                        <a:cubicBezTo>
                          <a:pt x="876446" y="1939252"/>
                          <a:pt x="858000" y="1962747"/>
                          <a:pt x="871201" y="1997079"/>
                        </a:cubicBezTo>
                        <a:cubicBezTo>
                          <a:pt x="879337" y="2016850"/>
                          <a:pt x="864630" y="2039546"/>
                          <a:pt x="857404" y="2060644"/>
                        </a:cubicBezTo>
                        <a:cubicBezTo>
                          <a:pt x="812324" y="2170000"/>
                          <a:pt x="781933" y="2284040"/>
                          <a:pt x="753411" y="2397680"/>
                        </a:cubicBezTo>
                        <a:cubicBezTo>
                          <a:pt x="751270" y="2405959"/>
                          <a:pt x="748728" y="2412369"/>
                          <a:pt x="756336" y="2420520"/>
                        </a:cubicBezTo>
                        <a:lnTo>
                          <a:pt x="764421" y="2415547"/>
                        </a:lnTo>
                        <a:lnTo>
                          <a:pt x="761396" y="2433165"/>
                        </a:lnTo>
                        <a:lnTo>
                          <a:pt x="760478" y="2435480"/>
                        </a:lnTo>
                        <a:lnTo>
                          <a:pt x="760592" y="2432158"/>
                        </a:lnTo>
                        <a:cubicBezTo>
                          <a:pt x="760675" y="2429786"/>
                          <a:pt x="760193" y="2427534"/>
                          <a:pt x="757460" y="2425764"/>
                        </a:cubicBezTo>
                        <a:cubicBezTo>
                          <a:pt x="757460" y="2425764"/>
                          <a:pt x="753918" y="2431229"/>
                          <a:pt x="750377" y="2436696"/>
                        </a:cubicBezTo>
                        <a:cubicBezTo>
                          <a:pt x="751339" y="2441200"/>
                          <a:pt x="751339" y="2441200"/>
                          <a:pt x="751339" y="2441200"/>
                        </a:cubicBezTo>
                        <a:cubicBezTo>
                          <a:pt x="742331" y="2443125"/>
                          <a:pt x="743948" y="2428650"/>
                          <a:pt x="751994" y="2422222"/>
                        </a:cubicBezTo>
                        <a:cubicBezTo>
                          <a:pt x="743948" y="2428650"/>
                          <a:pt x="748144" y="2404205"/>
                          <a:pt x="742023" y="2419642"/>
                        </a:cubicBezTo>
                        <a:cubicBezTo>
                          <a:pt x="752956" y="2426726"/>
                          <a:pt x="725932" y="2432500"/>
                          <a:pt x="729781" y="2450515"/>
                        </a:cubicBezTo>
                        <a:cubicBezTo>
                          <a:pt x="730743" y="2455019"/>
                          <a:pt x="730743" y="2455019"/>
                          <a:pt x="730743" y="2455019"/>
                        </a:cubicBezTo>
                        <a:cubicBezTo>
                          <a:pt x="730743" y="2455019"/>
                          <a:pt x="730743" y="2455019"/>
                          <a:pt x="726239" y="2455982"/>
                        </a:cubicBezTo>
                        <a:cubicBezTo>
                          <a:pt x="726239" y="2455982"/>
                          <a:pt x="727201" y="2460486"/>
                          <a:pt x="727201" y="2460486"/>
                        </a:cubicBezTo>
                        <a:cubicBezTo>
                          <a:pt x="728163" y="2464990"/>
                          <a:pt x="728163" y="2464990"/>
                          <a:pt x="728163" y="2464990"/>
                        </a:cubicBezTo>
                        <a:cubicBezTo>
                          <a:pt x="727201" y="2460486"/>
                          <a:pt x="731705" y="2459524"/>
                          <a:pt x="731705" y="2459524"/>
                        </a:cubicBezTo>
                        <a:cubicBezTo>
                          <a:pt x="732667" y="2464027"/>
                          <a:pt x="730088" y="2473998"/>
                          <a:pt x="731050" y="2478502"/>
                        </a:cubicBezTo>
                        <a:cubicBezTo>
                          <a:pt x="733630" y="2468531"/>
                          <a:pt x="735554" y="2477540"/>
                          <a:pt x="735554" y="2477540"/>
                        </a:cubicBezTo>
                        <a:cubicBezTo>
                          <a:pt x="739097" y="2472074"/>
                          <a:pt x="741675" y="2462103"/>
                          <a:pt x="745218" y="2456637"/>
                        </a:cubicBezTo>
                        <a:cubicBezTo>
                          <a:pt x="745218" y="2456637"/>
                          <a:pt x="745218" y="2456637"/>
                          <a:pt x="749722" y="2455675"/>
                        </a:cubicBezTo>
                        <a:cubicBezTo>
                          <a:pt x="746180" y="2461140"/>
                          <a:pt x="746180" y="2461140"/>
                          <a:pt x="746180" y="2461140"/>
                        </a:cubicBezTo>
                        <a:cubicBezTo>
                          <a:pt x="747142" y="2465645"/>
                          <a:pt x="748104" y="2470149"/>
                          <a:pt x="752609" y="2469187"/>
                        </a:cubicBezTo>
                        <a:cubicBezTo>
                          <a:pt x="752609" y="2469187"/>
                          <a:pt x="756151" y="2463720"/>
                          <a:pt x="755188" y="2459216"/>
                        </a:cubicBezTo>
                        <a:cubicBezTo>
                          <a:pt x="755188" y="2459216"/>
                          <a:pt x="755188" y="2459216"/>
                          <a:pt x="754226" y="2454712"/>
                        </a:cubicBezTo>
                        <a:cubicBezTo>
                          <a:pt x="757767" y="2449246"/>
                          <a:pt x="757767" y="2449246"/>
                          <a:pt x="757767" y="2449246"/>
                        </a:cubicBezTo>
                        <a:cubicBezTo>
                          <a:pt x="760654" y="2462758"/>
                          <a:pt x="753571" y="2473691"/>
                          <a:pt x="748411" y="2493631"/>
                        </a:cubicBezTo>
                        <a:cubicBezTo>
                          <a:pt x="760654" y="2462758"/>
                          <a:pt x="752916" y="2492669"/>
                          <a:pt x="759344" y="2500715"/>
                        </a:cubicBezTo>
                        <a:cubicBezTo>
                          <a:pt x="759344" y="2500715"/>
                          <a:pt x="760307" y="2505219"/>
                          <a:pt x="760307" y="2505219"/>
                        </a:cubicBezTo>
                        <a:cubicBezTo>
                          <a:pt x="760307" y="2505219"/>
                          <a:pt x="759344" y="2500715"/>
                          <a:pt x="754840" y="2501678"/>
                        </a:cubicBezTo>
                        <a:cubicBezTo>
                          <a:pt x="754840" y="2501678"/>
                          <a:pt x="754840" y="2501678"/>
                          <a:pt x="753878" y="2497173"/>
                        </a:cubicBezTo>
                        <a:cubicBezTo>
                          <a:pt x="753878" y="2497173"/>
                          <a:pt x="753878" y="2497173"/>
                          <a:pt x="749373" y="2498135"/>
                        </a:cubicBezTo>
                        <a:cubicBezTo>
                          <a:pt x="750336" y="2502640"/>
                          <a:pt x="746794" y="2508105"/>
                          <a:pt x="746794" y="2508105"/>
                        </a:cubicBezTo>
                        <a:cubicBezTo>
                          <a:pt x="746794" y="2508105"/>
                          <a:pt x="747757" y="2512610"/>
                          <a:pt x="747757" y="2512610"/>
                        </a:cubicBezTo>
                        <a:cubicBezTo>
                          <a:pt x="744215" y="2518077"/>
                          <a:pt x="744215" y="2518077"/>
                          <a:pt x="740673" y="2523542"/>
                        </a:cubicBezTo>
                        <a:cubicBezTo>
                          <a:pt x="739711" y="2519039"/>
                          <a:pt x="739711" y="2519039"/>
                          <a:pt x="738748" y="2514534"/>
                        </a:cubicBezTo>
                        <a:cubicBezTo>
                          <a:pt x="737786" y="2510030"/>
                          <a:pt x="737786" y="2510030"/>
                          <a:pt x="734245" y="2515496"/>
                        </a:cubicBezTo>
                        <a:cubicBezTo>
                          <a:pt x="734245" y="2515496"/>
                          <a:pt x="730703" y="2520963"/>
                          <a:pt x="731665" y="2525466"/>
                        </a:cubicBezTo>
                        <a:cubicBezTo>
                          <a:pt x="732627" y="2529971"/>
                          <a:pt x="732627" y="2529971"/>
                          <a:pt x="733590" y="2534475"/>
                        </a:cubicBezTo>
                        <a:cubicBezTo>
                          <a:pt x="735514" y="2543483"/>
                          <a:pt x="741943" y="2551529"/>
                          <a:pt x="745484" y="2546063"/>
                        </a:cubicBezTo>
                        <a:cubicBezTo>
                          <a:pt x="746446" y="2550567"/>
                          <a:pt x="747408" y="2555071"/>
                          <a:pt x="743868" y="2560537"/>
                        </a:cubicBezTo>
                        <a:cubicBezTo>
                          <a:pt x="739670" y="2584981"/>
                          <a:pt x="730970" y="2610389"/>
                          <a:pt x="726773" y="2634833"/>
                        </a:cubicBezTo>
                        <a:cubicBezTo>
                          <a:pt x="726773" y="2634833"/>
                          <a:pt x="721306" y="2631292"/>
                          <a:pt x="721306" y="2631292"/>
                        </a:cubicBezTo>
                        <a:cubicBezTo>
                          <a:pt x="721306" y="2631292"/>
                          <a:pt x="722269" y="2635796"/>
                          <a:pt x="722269" y="2635796"/>
                        </a:cubicBezTo>
                        <a:cubicBezTo>
                          <a:pt x="722269" y="2635796"/>
                          <a:pt x="717764" y="2636758"/>
                          <a:pt x="717764" y="2636758"/>
                        </a:cubicBezTo>
                        <a:cubicBezTo>
                          <a:pt x="721962" y="2612314"/>
                          <a:pt x="716802" y="2632255"/>
                          <a:pt x="712298" y="2633217"/>
                        </a:cubicBezTo>
                        <a:cubicBezTo>
                          <a:pt x="713915" y="2618742"/>
                          <a:pt x="720037" y="2603306"/>
                          <a:pt x="717150" y="2589793"/>
                        </a:cubicBezTo>
                        <a:cubicBezTo>
                          <a:pt x="722616" y="2593335"/>
                          <a:pt x="722616" y="2593335"/>
                          <a:pt x="722616" y="2593335"/>
                        </a:cubicBezTo>
                        <a:cubicBezTo>
                          <a:pt x="725196" y="2583365"/>
                          <a:pt x="727775" y="2573394"/>
                          <a:pt x="727775" y="2573394"/>
                        </a:cubicBezTo>
                        <a:cubicBezTo>
                          <a:pt x="725196" y="2583365"/>
                          <a:pt x="720691" y="2584327"/>
                          <a:pt x="720691" y="2584327"/>
                        </a:cubicBezTo>
                        <a:cubicBezTo>
                          <a:pt x="723271" y="2574356"/>
                          <a:pt x="717805" y="2570815"/>
                          <a:pt x="721347" y="2565348"/>
                        </a:cubicBezTo>
                        <a:cubicBezTo>
                          <a:pt x="720385" y="2560844"/>
                          <a:pt x="720385" y="2560844"/>
                          <a:pt x="720385" y="2560844"/>
                        </a:cubicBezTo>
                        <a:cubicBezTo>
                          <a:pt x="720385" y="2560844"/>
                          <a:pt x="724889" y="2559882"/>
                          <a:pt x="723927" y="2555379"/>
                        </a:cubicBezTo>
                        <a:cubicBezTo>
                          <a:pt x="723927" y="2555379"/>
                          <a:pt x="723927" y="2555379"/>
                          <a:pt x="722964" y="2550874"/>
                        </a:cubicBezTo>
                        <a:cubicBezTo>
                          <a:pt x="722964" y="2550874"/>
                          <a:pt x="722002" y="2546370"/>
                          <a:pt x="722002" y="2546370"/>
                        </a:cubicBezTo>
                        <a:cubicBezTo>
                          <a:pt x="713956" y="2552799"/>
                          <a:pt x="713956" y="2552799"/>
                          <a:pt x="713956" y="2552799"/>
                        </a:cubicBezTo>
                        <a:cubicBezTo>
                          <a:pt x="713956" y="2552799"/>
                          <a:pt x="710415" y="2558265"/>
                          <a:pt x="711377" y="2562769"/>
                        </a:cubicBezTo>
                        <a:lnTo>
                          <a:pt x="712339" y="2567273"/>
                        </a:lnTo>
                        <a:cubicBezTo>
                          <a:pt x="716842" y="2566311"/>
                          <a:pt x="716842" y="2566311"/>
                          <a:pt x="716842" y="2566311"/>
                        </a:cubicBezTo>
                        <a:cubicBezTo>
                          <a:pt x="715226" y="2580785"/>
                          <a:pt x="708449" y="2615201"/>
                          <a:pt x="707794" y="2634179"/>
                        </a:cubicBezTo>
                        <a:cubicBezTo>
                          <a:pt x="704252" y="2639645"/>
                          <a:pt x="704252" y="2639645"/>
                          <a:pt x="704252" y="2639645"/>
                        </a:cubicBezTo>
                        <a:cubicBezTo>
                          <a:pt x="700710" y="2645112"/>
                          <a:pt x="700710" y="2645112"/>
                          <a:pt x="701673" y="2649616"/>
                        </a:cubicBezTo>
                        <a:cubicBezTo>
                          <a:pt x="706177" y="2648653"/>
                          <a:pt x="706177" y="2648653"/>
                          <a:pt x="706177" y="2648653"/>
                        </a:cubicBezTo>
                        <a:cubicBezTo>
                          <a:pt x="702635" y="2654119"/>
                          <a:pt x="701017" y="2668594"/>
                          <a:pt x="698438" y="2678565"/>
                        </a:cubicBezTo>
                        <a:cubicBezTo>
                          <a:pt x="693934" y="2679527"/>
                          <a:pt x="694896" y="2684031"/>
                          <a:pt x="695858" y="2688534"/>
                        </a:cubicBezTo>
                        <a:cubicBezTo>
                          <a:pt x="696821" y="2693039"/>
                          <a:pt x="696821" y="2693039"/>
                          <a:pt x="696821" y="2693039"/>
                        </a:cubicBezTo>
                        <a:cubicBezTo>
                          <a:pt x="696821" y="2693039"/>
                          <a:pt x="696821" y="2693039"/>
                          <a:pt x="701325" y="2692076"/>
                        </a:cubicBezTo>
                        <a:cubicBezTo>
                          <a:pt x="692931" y="2740966"/>
                          <a:pt x="684231" y="2766373"/>
                          <a:pt x="690967" y="2797901"/>
                        </a:cubicBezTo>
                        <a:cubicBezTo>
                          <a:pt x="690967" y="2797901"/>
                          <a:pt x="686462" y="2798864"/>
                          <a:pt x="687424" y="2803368"/>
                        </a:cubicBezTo>
                        <a:cubicBezTo>
                          <a:pt x="688387" y="2807872"/>
                          <a:pt x="688387" y="2807872"/>
                          <a:pt x="688387" y="2807872"/>
                        </a:cubicBezTo>
                        <a:cubicBezTo>
                          <a:pt x="689349" y="2812375"/>
                          <a:pt x="689349" y="2812375"/>
                          <a:pt x="689349" y="2812375"/>
                        </a:cubicBezTo>
                        <a:cubicBezTo>
                          <a:pt x="684845" y="2813338"/>
                          <a:pt x="683227" y="2827813"/>
                          <a:pt x="685152" y="2836821"/>
                        </a:cubicBezTo>
                        <a:cubicBezTo>
                          <a:pt x="685152" y="2836821"/>
                          <a:pt x="686114" y="2841326"/>
                          <a:pt x="681611" y="2842288"/>
                        </a:cubicBezTo>
                        <a:cubicBezTo>
                          <a:pt x="682573" y="2846791"/>
                          <a:pt x="682573" y="2846791"/>
                          <a:pt x="683535" y="2851295"/>
                        </a:cubicBezTo>
                        <a:cubicBezTo>
                          <a:pt x="683535" y="2851295"/>
                          <a:pt x="684497" y="2855799"/>
                          <a:pt x="684497" y="2855799"/>
                        </a:cubicBezTo>
                        <a:cubicBezTo>
                          <a:pt x="684497" y="2855799"/>
                          <a:pt x="684497" y="2855799"/>
                          <a:pt x="680955" y="2861265"/>
                        </a:cubicBezTo>
                        <a:cubicBezTo>
                          <a:pt x="680955" y="2861265"/>
                          <a:pt x="681918" y="2865770"/>
                          <a:pt x="681918" y="2865770"/>
                        </a:cubicBezTo>
                        <a:cubicBezTo>
                          <a:pt x="688346" y="2873815"/>
                          <a:pt x="673217" y="2891176"/>
                          <a:pt x="687691" y="2892794"/>
                        </a:cubicBezTo>
                        <a:cubicBezTo>
                          <a:pt x="683187" y="2893756"/>
                          <a:pt x="683187" y="2893756"/>
                          <a:pt x="684149" y="2898260"/>
                        </a:cubicBezTo>
                        <a:cubicBezTo>
                          <a:pt x="684149" y="2898260"/>
                          <a:pt x="685112" y="2902765"/>
                          <a:pt x="685112" y="2902765"/>
                        </a:cubicBezTo>
                        <a:cubicBezTo>
                          <a:pt x="686074" y="2907268"/>
                          <a:pt x="682533" y="2912734"/>
                          <a:pt x="683495" y="2917239"/>
                        </a:cubicBezTo>
                        <a:cubicBezTo>
                          <a:pt x="683495" y="2917239"/>
                          <a:pt x="683495" y="2917239"/>
                          <a:pt x="684457" y="2921742"/>
                        </a:cubicBezTo>
                        <a:cubicBezTo>
                          <a:pt x="682840" y="2936217"/>
                          <a:pt x="680260" y="2946188"/>
                          <a:pt x="678642" y="2960662"/>
                        </a:cubicBezTo>
                        <a:cubicBezTo>
                          <a:pt x="679604" y="2965165"/>
                          <a:pt x="679604" y="2965165"/>
                          <a:pt x="679604" y="2965165"/>
                        </a:cubicBezTo>
                        <a:cubicBezTo>
                          <a:pt x="679604" y="2965165"/>
                          <a:pt x="679604" y="2965165"/>
                          <a:pt x="675101" y="2966128"/>
                        </a:cubicBezTo>
                        <a:cubicBezTo>
                          <a:pt x="676063" y="2970632"/>
                          <a:pt x="676063" y="2970632"/>
                          <a:pt x="676063" y="2970632"/>
                        </a:cubicBezTo>
                        <a:cubicBezTo>
                          <a:pt x="677026" y="2975136"/>
                          <a:pt x="677026" y="2975136"/>
                          <a:pt x="677026" y="2975136"/>
                        </a:cubicBezTo>
                        <a:cubicBezTo>
                          <a:pt x="677026" y="2975136"/>
                          <a:pt x="681529" y="2974174"/>
                          <a:pt x="681529" y="2974174"/>
                        </a:cubicBezTo>
                        <a:cubicBezTo>
                          <a:pt x="677988" y="2979641"/>
                          <a:pt x="678950" y="2984144"/>
                          <a:pt x="679912" y="2988648"/>
                        </a:cubicBezTo>
                        <a:cubicBezTo>
                          <a:pt x="679912" y="2988648"/>
                          <a:pt x="678950" y="2984144"/>
                          <a:pt x="678950" y="2984144"/>
                        </a:cubicBezTo>
                        <a:cubicBezTo>
                          <a:pt x="677332" y="2998618"/>
                          <a:pt x="677332" y="2998618"/>
                          <a:pt x="678295" y="3003123"/>
                        </a:cubicBezTo>
                        <a:cubicBezTo>
                          <a:pt x="679257" y="3007627"/>
                          <a:pt x="680219" y="3012130"/>
                          <a:pt x="681182" y="3016635"/>
                        </a:cubicBezTo>
                        <a:cubicBezTo>
                          <a:pt x="681182" y="3016635"/>
                          <a:pt x="677640" y="3022102"/>
                          <a:pt x="677640" y="3022102"/>
                        </a:cubicBezTo>
                        <a:cubicBezTo>
                          <a:pt x="678602" y="3026605"/>
                          <a:pt x="678602" y="3026605"/>
                          <a:pt x="678602" y="3026605"/>
                        </a:cubicBezTo>
                        <a:cubicBezTo>
                          <a:pt x="678602" y="3026605"/>
                          <a:pt x="674098" y="3027567"/>
                          <a:pt x="675061" y="3032071"/>
                        </a:cubicBezTo>
                        <a:cubicBezTo>
                          <a:pt x="675061" y="3032071"/>
                          <a:pt x="676023" y="3036576"/>
                          <a:pt x="676023" y="3036576"/>
                        </a:cubicBezTo>
                        <a:cubicBezTo>
                          <a:pt x="680527" y="3035613"/>
                          <a:pt x="680527" y="3035613"/>
                          <a:pt x="680527" y="3035613"/>
                        </a:cubicBezTo>
                        <a:cubicBezTo>
                          <a:pt x="683413" y="3049126"/>
                          <a:pt x="681797" y="3063600"/>
                          <a:pt x="689187" y="3076150"/>
                        </a:cubicBezTo>
                        <a:cubicBezTo>
                          <a:pt x="688225" y="3071645"/>
                          <a:pt x="688225" y="3071645"/>
                          <a:pt x="683721" y="3072608"/>
                        </a:cubicBezTo>
                        <a:cubicBezTo>
                          <a:pt x="682759" y="3068104"/>
                          <a:pt x="682759" y="3068104"/>
                          <a:pt x="679217" y="3073570"/>
                        </a:cubicBezTo>
                        <a:cubicBezTo>
                          <a:pt x="680179" y="3078074"/>
                          <a:pt x="681142" y="3082578"/>
                          <a:pt x="681142" y="3082578"/>
                        </a:cubicBezTo>
                        <a:cubicBezTo>
                          <a:pt x="682104" y="3087082"/>
                          <a:pt x="682104" y="3087082"/>
                          <a:pt x="682104" y="3087082"/>
                        </a:cubicBezTo>
                        <a:cubicBezTo>
                          <a:pt x="675982" y="3102520"/>
                          <a:pt x="692382" y="3113145"/>
                          <a:pt x="682718" y="3134047"/>
                        </a:cubicBezTo>
                        <a:cubicBezTo>
                          <a:pt x="687222" y="3133085"/>
                          <a:pt x="687222" y="3133085"/>
                          <a:pt x="687222" y="3133085"/>
                        </a:cubicBezTo>
                        <a:cubicBezTo>
                          <a:pt x="682718" y="3134047"/>
                          <a:pt x="682718" y="3134047"/>
                          <a:pt x="683680" y="3138551"/>
                        </a:cubicBezTo>
                        <a:cubicBezTo>
                          <a:pt x="684642" y="3143056"/>
                          <a:pt x="684642" y="3143056"/>
                          <a:pt x="684642" y="3143056"/>
                        </a:cubicBezTo>
                        <a:cubicBezTo>
                          <a:pt x="687529" y="3156568"/>
                          <a:pt x="690416" y="3170080"/>
                          <a:pt x="690416" y="3170080"/>
                        </a:cubicBezTo>
                        <a:cubicBezTo>
                          <a:pt x="689203" y="3180936"/>
                          <a:pt x="691261" y="3169900"/>
                          <a:pt x="694395" y="3173203"/>
                        </a:cubicBezTo>
                        <a:lnTo>
                          <a:pt x="697712" y="3182366"/>
                        </a:lnTo>
                        <a:lnTo>
                          <a:pt x="697129" y="3182651"/>
                        </a:lnTo>
                        <a:lnTo>
                          <a:pt x="691373" y="3182827"/>
                        </a:lnTo>
                        <a:cubicBezTo>
                          <a:pt x="689925" y="3184314"/>
                          <a:pt x="689280" y="3186806"/>
                          <a:pt x="689762" y="3189059"/>
                        </a:cubicBezTo>
                        <a:cubicBezTo>
                          <a:pt x="692495" y="3190829"/>
                          <a:pt x="694910" y="3185604"/>
                          <a:pt x="696682" y="3182870"/>
                        </a:cubicBezTo>
                        <a:lnTo>
                          <a:pt x="697129" y="3182651"/>
                        </a:lnTo>
                        <a:lnTo>
                          <a:pt x="697807" y="3182630"/>
                        </a:lnTo>
                        <a:lnTo>
                          <a:pt x="697712" y="3182366"/>
                        </a:lnTo>
                        <a:lnTo>
                          <a:pt x="698813" y="3181826"/>
                        </a:lnTo>
                        <a:cubicBezTo>
                          <a:pt x="699335" y="3182893"/>
                          <a:pt x="699655" y="3185767"/>
                          <a:pt x="699731" y="3191637"/>
                        </a:cubicBezTo>
                        <a:cubicBezTo>
                          <a:pt x="695227" y="3192600"/>
                          <a:pt x="695227" y="3192600"/>
                          <a:pt x="696189" y="3197104"/>
                        </a:cubicBezTo>
                        <a:cubicBezTo>
                          <a:pt x="696189" y="3197104"/>
                          <a:pt x="697152" y="3201608"/>
                          <a:pt x="697152" y="3201608"/>
                        </a:cubicBezTo>
                        <a:cubicBezTo>
                          <a:pt x="693610" y="3207074"/>
                          <a:pt x="693610" y="3207074"/>
                          <a:pt x="693610" y="3207074"/>
                        </a:cubicBezTo>
                        <a:cubicBezTo>
                          <a:pt x="694573" y="3211578"/>
                          <a:pt x="694573" y="3211578"/>
                          <a:pt x="694573" y="3211578"/>
                        </a:cubicBezTo>
                        <a:cubicBezTo>
                          <a:pt x="694573" y="3211578"/>
                          <a:pt x="695535" y="3216083"/>
                          <a:pt x="696497" y="3220587"/>
                        </a:cubicBezTo>
                        <a:cubicBezTo>
                          <a:pt x="696497" y="3220587"/>
                          <a:pt x="697460" y="3225091"/>
                          <a:pt x="698422" y="3229595"/>
                        </a:cubicBezTo>
                        <a:cubicBezTo>
                          <a:pt x="693918" y="3230557"/>
                          <a:pt x="694880" y="3235061"/>
                          <a:pt x="695842" y="3239565"/>
                        </a:cubicBezTo>
                        <a:cubicBezTo>
                          <a:pt x="692300" y="3245032"/>
                          <a:pt x="692300" y="3245032"/>
                          <a:pt x="693262" y="3249536"/>
                        </a:cubicBezTo>
                        <a:cubicBezTo>
                          <a:pt x="693262" y="3249536"/>
                          <a:pt x="694224" y="3254039"/>
                          <a:pt x="694224" y="3254039"/>
                        </a:cubicBezTo>
                        <a:cubicBezTo>
                          <a:pt x="694224" y="3254039"/>
                          <a:pt x="695187" y="3258543"/>
                          <a:pt x="695187" y="3258543"/>
                        </a:cubicBezTo>
                        <a:cubicBezTo>
                          <a:pt x="690683" y="3259506"/>
                          <a:pt x="690683" y="3259506"/>
                          <a:pt x="690683" y="3259506"/>
                        </a:cubicBezTo>
                        <a:cubicBezTo>
                          <a:pt x="690683" y="3259506"/>
                          <a:pt x="690683" y="3259506"/>
                          <a:pt x="687141" y="3264972"/>
                        </a:cubicBezTo>
                        <a:cubicBezTo>
                          <a:pt x="688103" y="3269476"/>
                          <a:pt x="688103" y="3269476"/>
                          <a:pt x="688103" y="3269476"/>
                        </a:cubicBezTo>
                        <a:cubicBezTo>
                          <a:pt x="693569" y="3273018"/>
                          <a:pt x="693569" y="3273018"/>
                          <a:pt x="693569" y="3273018"/>
                        </a:cubicBezTo>
                        <a:cubicBezTo>
                          <a:pt x="694532" y="3277522"/>
                          <a:pt x="694532" y="3277522"/>
                          <a:pt x="694532" y="3277522"/>
                        </a:cubicBezTo>
                        <a:cubicBezTo>
                          <a:pt x="694532" y="3277522"/>
                          <a:pt x="695494" y="3282027"/>
                          <a:pt x="695494" y="3282027"/>
                        </a:cubicBezTo>
                        <a:cubicBezTo>
                          <a:pt x="696456" y="3286530"/>
                          <a:pt x="697419" y="3291034"/>
                          <a:pt x="698381" y="3295539"/>
                        </a:cubicBezTo>
                        <a:cubicBezTo>
                          <a:pt x="695802" y="3305508"/>
                          <a:pt x="696764" y="3310013"/>
                          <a:pt x="696764" y="3310013"/>
                        </a:cubicBezTo>
                        <a:cubicBezTo>
                          <a:pt x="697726" y="3314516"/>
                          <a:pt x="697726" y="3314516"/>
                          <a:pt x="697726" y="3314516"/>
                        </a:cubicBezTo>
                        <a:cubicBezTo>
                          <a:pt x="698689" y="3319021"/>
                          <a:pt x="698689" y="3319021"/>
                          <a:pt x="699651" y="3323525"/>
                        </a:cubicBezTo>
                        <a:cubicBezTo>
                          <a:pt x="699651" y="3323525"/>
                          <a:pt x="699651" y="3323525"/>
                          <a:pt x="704154" y="3322563"/>
                        </a:cubicBezTo>
                        <a:cubicBezTo>
                          <a:pt x="700613" y="3328029"/>
                          <a:pt x="700613" y="3328029"/>
                          <a:pt x="700613" y="3328029"/>
                        </a:cubicBezTo>
                        <a:cubicBezTo>
                          <a:pt x="700613" y="3328029"/>
                          <a:pt x="701575" y="3332533"/>
                          <a:pt x="702538" y="3337037"/>
                        </a:cubicBezTo>
                        <a:cubicBezTo>
                          <a:pt x="707349" y="3359557"/>
                          <a:pt x="712815" y="3363099"/>
                          <a:pt x="711198" y="3377573"/>
                        </a:cubicBezTo>
                        <a:cubicBezTo>
                          <a:pt x="706694" y="3378535"/>
                          <a:pt x="707656" y="3383040"/>
                          <a:pt x="707656" y="3383040"/>
                        </a:cubicBezTo>
                        <a:cubicBezTo>
                          <a:pt x="707656" y="3383040"/>
                          <a:pt x="708618" y="3387543"/>
                          <a:pt x="708618" y="3387543"/>
                        </a:cubicBezTo>
                        <a:cubicBezTo>
                          <a:pt x="713122" y="3386581"/>
                          <a:pt x="713122" y="3386581"/>
                          <a:pt x="713122" y="3386581"/>
                        </a:cubicBezTo>
                        <a:cubicBezTo>
                          <a:pt x="710543" y="3396552"/>
                          <a:pt x="712467" y="3405560"/>
                          <a:pt x="713430" y="3410064"/>
                        </a:cubicBezTo>
                        <a:cubicBezTo>
                          <a:pt x="714392" y="3414569"/>
                          <a:pt x="714392" y="3414569"/>
                          <a:pt x="714392" y="3414569"/>
                        </a:cubicBezTo>
                        <a:cubicBezTo>
                          <a:pt x="715354" y="3419072"/>
                          <a:pt x="715354" y="3419072"/>
                          <a:pt x="719858" y="3418109"/>
                        </a:cubicBezTo>
                        <a:cubicBezTo>
                          <a:pt x="722745" y="3431621"/>
                          <a:pt x="724670" y="3440630"/>
                          <a:pt x="722090" y="3450600"/>
                        </a:cubicBezTo>
                        <a:cubicBezTo>
                          <a:pt x="726594" y="3449638"/>
                          <a:pt x="726594" y="3449638"/>
                          <a:pt x="726594" y="3449638"/>
                        </a:cubicBezTo>
                        <a:cubicBezTo>
                          <a:pt x="730443" y="3467654"/>
                          <a:pt x="730443" y="3467654"/>
                          <a:pt x="730443" y="3467654"/>
                        </a:cubicBezTo>
                        <a:cubicBezTo>
                          <a:pt x="730443" y="3467654"/>
                          <a:pt x="730443" y="3467654"/>
                          <a:pt x="726902" y="3473121"/>
                        </a:cubicBezTo>
                        <a:cubicBezTo>
                          <a:pt x="724977" y="3464112"/>
                          <a:pt x="719510" y="3460571"/>
                          <a:pt x="716932" y="3470541"/>
                        </a:cubicBezTo>
                        <a:cubicBezTo>
                          <a:pt x="724977" y="3464112"/>
                          <a:pt x="725284" y="3487595"/>
                          <a:pt x="729788" y="3486633"/>
                        </a:cubicBezTo>
                        <a:cubicBezTo>
                          <a:pt x="738449" y="3527169"/>
                          <a:pt x="736524" y="3518161"/>
                          <a:pt x="749689" y="3557735"/>
                        </a:cubicBezTo>
                        <a:cubicBezTo>
                          <a:pt x="749689" y="3557735"/>
                          <a:pt x="745185" y="3558698"/>
                          <a:pt x="745185" y="3558698"/>
                        </a:cubicBezTo>
                        <a:cubicBezTo>
                          <a:pt x="746147" y="3563202"/>
                          <a:pt x="746147" y="3563202"/>
                          <a:pt x="747109" y="3567705"/>
                        </a:cubicBezTo>
                        <a:cubicBezTo>
                          <a:pt x="752883" y="3594729"/>
                          <a:pt x="754807" y="3603738"/>
                          <a:pt x="758656" y="3621755"/>
                        </a:cubicBezTo>
                        <a:cubicBezTo>
                          <a:pt x="758656" y="3621755"/>
                          <a:pt x="758656" y="3621755"/>
                          <a:pt x="759619" y="3626258"/>
                        </a:cubicBezTo>
                        <a:cubicBezTo>
                          <a:pt x="759619" y="3626258"/>
                          <a:pt x="759619" y="3626258"/>
                          <a:pt x="760581" y="3630762"/>
                        </a:cubicBezTo>
                        <a:cubicBezTo>
                          <a:pt x="762812" y="3663253"/>
                          <a:pt x="765085" y="3629800"/>
                          <a:pt x="773438" y="3646854"/>
                        </a:cubicBezTo>
                        <a:cubicBezTo>
                          <a:pt x="768934" y="3647816"/>
                          <a:pt x="762812" y="3663253"/>
                          <a:pt x="770859" y="3656824"/>
                        </a:cubicBezTo>
                        <a:cubicBezTo>
                          <a:pt x="771821" y="3661329"/>
                          <a:pt x="771821" y="3661329"/>
                          <a:pt x="771821" y="3661329"/>
                        </a:cubicBezTo>
                        <a:cubicBezTo>
                          <a:pt x="771821" y="3661329"/>
                          <a:pt x="771821" y="3661329"/>
                          <a:pt x="772783" y="3665832"/>
                        </a:cubicBezTo>
                        <a:cubicBezTo>
                          <a:pt x="768279" y="3666794"/>
                          <a:pt x="773745" y="3670336"/>
                          <a:pt x="773745" y="3670336"/>
                        </a:cubicBezTo>
                        <a:cubicBezTo>
                          <a:pt x="777595" y="3688353"/>
                          <a:pt x="773090" y="3689315"/>
                          <a:pt x="768586" y="3690277"/>
                        </a:cubicBezTo>
                        <a:cubicBezTo>
                          <a:pt x="772435" y="3708294"/>
                          <a:pt x="782406" y="3710872"/>
                          <a:pt x="779826" y="3720843"/>
                        </a:cubicBezTo>
                        <a:cubicBezTo>
                          <a:pt x="786255" y="3728889"/>
                          <a:pt x="789142" y="3742401"/>
                          <a:pt x="798149" y="3740476"/>
                        </a:cubicBezTo>
                        <a:cubicBezTo>
                          <a:pt x="795570" y="3750447"/>
                          <a:pt x="803923" y="3767501"/>
                          <a:pt x="793953" y="3764922"/>
                        </a:cubicBezTo>
                        <a:cubicBezTo>
                          <a:pt x="802306" y="3781975"/>
                          <a:pt x="802961" y="3762997"/>
                          <a:pt x="803268" y="3786479"/>
                        </a:cubicBezTo>
                        <a:cubicBezTo>
                          <a:pt x="804230" y="3790984"/>
                          <a:pt x="809697" y="3794526"/>
                          <a:pt x="815163" y="3798067"/>
                        </a:cubicBezTo>
                        <a:cubicBezTo>
                          <a:pt x="804230" y="3790984"/>
                          <a:pt x="818357" y="3835062"/>
                          <a:pt x="832177" y="3855657"/>
                        </a:cubicBezTo>
                        <a:cubicBezTo>
                          <a:pt x="829598" y="3865628"/>
                          <a:pt x="828635" y="3861124"/>
                          <a:pt x="823168" y="3857582"/>
                        </a:cubicBezTo>
                        <a:cubicBezTo>
                          <a:pt x="829598" y="3865628"/>
                          <a:pt x="830560" y="3870131"/>
                          <a:pt x="835064" y="3869169"/>
                        </a:cubicBezTo>
                        <a:cubicBezTo>
                          <a:pt x="827018" y="3875598"/>
                          <a:pt x="836026" y="3873673"/>
                          <a:pt x="834409" y="3888148"/>
                        </a:cubicBezTo>
                        <a:cubicBezTo>
                          <a:pt x="840837" y="3896193"/>
                          <a:pt x="837951" y="3882681"/>
                          <a:pt x="849190" y="3913248"/>
                        </a:cubicBezTo>
                        <a:lnTo>
                          <a:pt x="845537" y="3910175"/>
                        </a:lnTo>
                        <a:lnTo>
                          <a:pt x="841800" y="3900698"/>
                        </a:lnTo>
                        <a:cubicBezTo>
                          <a:pt x="842281" y="3902950"/>
                          <a:pt x="843003" y="3906328"/>
                          <a:pt x="844166" y="3909023"/>
                        </a:cubicBezTo>
                        <a:lnTo>
                          <a:pt x="845537" y="3910175"/>
                        </a:lnTo>
                        <a:lnTo>
                          <a:pt x="852077" y="3926760"/>
                        </a:lnTo>
                        <a:cubicBezTo>
                          <a:pt x="846611" y="3923218"/>
                          <a:pt x="842107" y="3924181"/>
                          <a:pt x="838565" y="3929646"/>
                        </a:cubicBezTo>
                        <a:cubicBezTo>
                          <a:pt x="827325" y="3899080"/>
                          <a:pt x="824438" y="3885568"/>
                          <a:pt x="808694" y="3855965"/>
                        </a:cubicBezTo>
                        <a:cubicBezTo>
                          <a:pt x="800649" y="3862393"/>
                          <a:pt x="792295" y="3845339"/>
                          <a:pt x="782980" y="3823781"/>
                        </a:cubicBezTo>
                        <a:cubicBezTo>
                          <a:pt x="776551" y="3815736"/>
                          <a:pt x="775588" y="3811232"/>
                          <a:pt x="773664" y="3802224"/>
                        </a:cubicBezTo>
                        <a:cubicBezTo>
                          <a:pt x="772702" y="3797720"/>
                          <a:pt x="770777" y="3788711"/>
                          <a:pt x="769815" y="3784208"/>
                        </a:cubicBezTo>
                        <a:cubicBezTo>
                          <a:pt x="766274" y="3789673"/>
                          <a:pt x="761154" y="3743671"/>
                          <a:pt x="756958" y="3768116"/>
                        </a:cubicBezTo>
                        <a:lnTo>
                          <a:pt x="750222" y="3736587"/>
                        </a:lnTo>
                        <a:cubicBezTo>
                          <a:pt x="744449" y="3709563"/>
                          <a:pt x="760192" y="3739167"/>
                          <a:pt x="751840" y="3722113"/>
                        </a:cubicBezTo>
                        <a:cubicBezTo>
                          <a:pt x="750877" y="3717608"/>
                          <a:pt x="749915" y="3713105"/>
                          <a:pt x="748953" y="3708601"/>
                        </a:cubicBezTo>
                        <a:cubicBezTo>
                          <a:pt x="748953" y="3708601"/>
                          <a:pt x="747991" y="3704096"/>
                          <a:pt x="747991" y="3704096"/>
                        </a:cubicBezTo>
                        <a:cubicBezTo>
                          <a:pt x="747991" y="3704096"/>
                          <a:pt x="747991" y="3704096"/>
                          <a:pt x="747028" y="3699593"/>
                        </a:cubicBezTo>
                        <a:cubicBezTo>
                          <a:pt x="747991" y="3704096"/>
                          <a:pt x="747991" y="3704096"/>
                          <a:pt x="752494" y="3703134"/>
                        </a:cubicBezTo>
                        <a:cubicBezTo>
                          <a:pt x="744142" y="3686081"/>
                          <a:pt x="744142" y="3686081"/>
                          <a:pt x="744142" y="3686081"/>
                        </a:cubicBezTo>
                        <a:cubicBezTo>
                          <a:pt x="747683" y="3680614"/>
                          <a:pt x="747683" y="3680614"/>
                          <a:pt x="747683" y="3680614"/>
                        </a:cubicBezTo>
                        <a:cubicBezTo>
                          <a:pt x="747683" y="3680614"/>
                          <a:pt x="747683" y="3680614"/>
                          <a:pt x="746720" y="3676110"/>
                        </a:cubicBezTo>
                        <a:cubicBezTo>
                          <a:pt x="745758" y="3671606"/>
                          <a:pt x="745758" y="3671606"/>
                          <a:pt x="745758" y="3671606"/>
                        </a:cubicBezTo>
                        <a:cubicBezTo>
                          <a:pt x="744796" y="3667102"/>
                          <a:pt x="740292" y="3668064"/>
                          <a:pt x="740292" y="3668064"/>
                        </a:cubicBezTo>
                        <a:cubicBezTo>
                          <a:pt x="739984" y="3644582"/>
                          <a:pt x="735481" y="3645544"/>
                          <a:pt x="734519" y="3641040"/>
                        </a:cubicBezTo>
                        <a:cubicBezTo>
                          <a:pt x="734519" y="3641040"/>
                          <a:pt x="729052" y="3637498"/>
                          <a:pt x="729052" y="3637498"/>
                        </a:cubicBezTo>
                        <a:cubicBezTo>
                          <a:pt x="726165" y="3623986"/>
                          <a:pt x="727783" y="3609512"/>
                          <a:pt x="723279" y="3610474"/>
                        </a:cubicBezTo>
                        <a:cubicBezTo>
                          <a:pt x="722316" y="3605970"/>
                          <a:pt x="722316" y="3605970"/>
                          <a:pt x="722316" y="3605970"/>
                        </a:cubicBezTo>
                        <a:cubicBezTo>
                          <a:pt x="722316" y="3605970"/>
                          <a:pt x="721354" y="3601465"/>
                          <a:pt x="721354" y="3601465"/>
                        </a:cubicBezTo>
                        <a:cubicBezTo>
                          <a:pt x="717812" y="3606932"/>
                          <a:pt x="717812" y="3606932"/>
                          <a:pt x="717812" y="3606932"/>
                        </a:cubicBezTo>
                        <a:cubicBezTo>
                          <a:pt x="722972" y="3586991"/>
                          <a:pt x="710769" y="3551922"/>
                          <a:pt x="707227" y="3557387"/>
                        </a:cubicBezTo>
                        <a:cubicBezTo>
                          <a:pt x="712694" y="3560929"/>
                          <a:pt x="709152" y="3566396"/>
                          <a:pt x="710114" y="3570900"/>
                        </a:cubicBezTo>
                        <a:cubicBezTo>
                          <a:pt x="708190" y="3561892"/>
                          <a:pt x="702723" y="3558350"/>
                          <a:pt x="702723" y="3558350"/>
                        </a:cubicBezTo>
                        <a:cubicBezTo>
                          <a:pt x="705610" y="3571863"/>
                          <a:pt x="705610" y="3571863"/>
                          <a:pt x="705610" y="3571863"/>
                        </a:cubicBezTo>
                        <a:cubicBezTo>
                          <a:pt x="705610" y="3571863"/>
                          <a:pt x="701106" y="3572825"/>
                          <a:pt x="700144" y="3568320"/>
                        </a:cubicBezTo>
                        <a:cubicBezTo>
                          <a:pt x="696602" y="3573787"/>
                          <a:pt x="697564" y="3578290"/>
                          <a:pt x="702068" y="3577328"/>
                        </a:cubicBezTo>
                        <a:cubicBezTo>
                          <a:pt x="702068" y="3577328"/>
                          <a:pt x="702068" y="3577328"/>
                          <a:pt x="703031" y="3581832"/>
                        </a:cubicBezTo>
                        <a:cubicBezTo>
                          <a:pt x="696909" y="3597269"/>
                          <a:pt x="688863" y="3603698"/>
                          <a:pt x="695599" y="3635226"/>
                        </a:cubicBezTo>
                        <a:cubicBezTo>
                          <a:pt x="696561" y="3639730"/>
                          <a:pt x="696561" y="3639730"/>
                          <a:pt x="697524" y="3644234"/>
                        </a:cubicBezTo>
                        <a:cubicBezTo>
                          <a:pt x="692057" y="3640692"/>
                          <a:pt x="692057" y="3640692"/>
                          <a:pt x="687553" y="3641655"/>
                        </a:cubicBezTo>
                        <a:cubicBezTo>
                          <a:pt x="686591" y="3637151"/>
                          <a:pt x="686591" y="3637151"/>
                          <a:pt x="685628" y="3632647"/>
                        </a:cubicBezTo>
                        <a:cubicBezTo>
                          <a:pt x="681125" y="3633609"/>
                          <a:pt x="680163" y="3629105"/>
                          <a:pt x="681125" y="3633609"/>
                        </a:cubicBezTo>
                        <a:cubicBezTo>
                          <a:pt x="681125" y="3633609"/>
                          <a:pt x="682087" y="3638113"/>
                          <a:pt x="682087" y="3638113"/>
                        </a:cubicBezTo>
                        <a:cubicBezTo>
                          <a:pt x="670847" y="3607547"/>
                          <a:pt x="672465" y="3593073"/>
                          <a:pt x="660262" y="3558002"/>
                        </a:cubicBezTo>
                        <a:cubicBezTo>
                          <a:pt x="665729" y="3561544"/>
                          <a:pt x="666691" y="3566048"/>
                          <a:pt x="665729" y="3561544"/>
                        </a:cubicBezTo>
                        <a:cubicBezTo>
                          <a:pt x="665729" y="3561544"/>
                          <a:pt x="669270" y="3556078"/>
                          <a:pt x="669270" y="3556078"/>
                        </a:cubicBezTo>
                        <a:lnTo>
                          <a:pt x="671194" y="3565085"/>
                        </a:lnTo>
                        <a:cubicBezTo>
                          <a:pt x="670887" y="3541603"/>
                          <a:pt x="668001" y="3528091"/>
                          <a:pt x="660609" y="3515542"/>
                        </a:cubicBezTo>
                        <a:cubicBezTo>
                          <a:pt x="660609" y="3515542"/>
                          <a:pt x="660609" y="3515542"/>
                          <a:pt x="665114" y="3514579"/>
                        </a:cubicBezTo>
                        <a:lnTo>
                          <a:pt x="664152" y="3510075"/>
                        </a:lnTo>
                        <a:cubicBezTo>
                          <a:pt x="663189" y="3505570"/>
                          <a:pt x="663189" y="3505570"/>
                          <a:pt x="662227" y="3501067"/>
                        </a:cubicBezTo>
                        <a:cubicBezTo>
                          <a:pt x="655798" y="3493021"/>
                          <a:pt x="656454" y="3474043"/>
                          <a:pt x="655491" y="3469539"/>
                        </a:cubicBezTo>
                        <a:cubicBezTo>
                          <a:pt x="655491" y="3469539"/>
                          <a:pt x="654529" y="3465034"/>
                          <a:pt x="654529" y="3465034"/>
                        </a:cubicBezTo>
                        <a:cubicBezTo>
                          <a:pt x="653567" y="3460530"/>
                          <a:pt x="653567" y="3460530"/>
                          <a:pt x="653567" y="3460530"/>
                        </a:cubicBezTo>
                        <a:cubicBezTo>
                          <a:pt x="646175" y="3447980"/>
                          <a:pt x="644906" y="3419994"/>
                          <a:pt x="639439" y="3416453"/>
                        </a:cubicBezTo>
                        <a:cubicBezTo>
                          <a:pt x="639439" y="3416453"/>
                          <a:pt x="638477" y="3411948"/>
                          <a:pt x="638477" y="3411948"/>
                        </a:cubicBezTo>
                        <a:cubicBezTo>
                          <a:pt x="638477" y="3411948"/>
                          <a:pt x="637515" y="3407444"/>
                          <a:pt x="637515" y="3407444"/>
                        </a:cubicBezTo>
                        <a:cubicBezTo>
                          <a:pt x="636552" y="3402940"/>
                          <a:pt x="635590" y="3398436"/>
                          <a:pt x="635590" y="3398436"/>
                        </a:cubicBezTo>
                        <a:cubicBezTo>
                          <a:pt x="631087" y="3399398"/>
                          <a:pt x="631087" y="3399398"/>
                          <a:pt x="633012" y="3408406"/>
                        </a:cubicBezTo>
                        <a:cubicBezTo>
                          <a:pt x="633012" y="3408406"/>
                          <a:pt x="628507" y="3409369"/>
                          <a:pt x="629469" y="3413873"/>
                        </a:cubicBezTo>
                        <a:cubicBezTo>
                          <a:pt x="632049" y="3403902"/>
                          <a:pt x="626583" y="3400361"/>
                          <a:pt x="625620" y="3395856"/>
                        </a:cubicBezTo>
                        <a:cubicBezTo>
                          <a:pt x="630125" y="3394894"/>
                          <a:pt x="630125" y="3394894"/>
                          <a:pt x="630125" y="3394894"/>
                        </a:cubicBezTo>
                        <a:cubicBezTo>
                          <a:pt x="630125" y="3394894"/>
                          <a:pt x="629163" y="3390391"/>
                          <a:pt x="629163" y="3390391"/>
                        </a:cubicBezTo>
                        <a:cubicBezTo>
                          <a:pt x="628200" y="3385887"/>
                          <a:pt x="628200" y="3385887"/>
                          <a:pt x="628200" y="3385887"/>
                        </a:cubicBezTo>
                        <a:cubicBezTo>
                          <a:pt x="623696" y="3386849"/>
                          <a:pt x="623696" y="3386849"/>
                          <a:pt x="623696" y="3386849"/>
                        </a:cubicBezTo>
                        <a:cubicBezTo>
                          <a:pt x="619847" y="3368832"/>
                          <a:pt x="625314" y="3372374"/>
                          <a:pt x="627892" y="3362404"/>
                        </a:cubicBezTo>
                        <a:cubicBezTo>
                          <a:pt x="623389" y="3363366"/>
                          <a:pt x="620502" y="3349854"/>
                          <a:pt x="615998" y="3350816"/>
                        </a:cubicBezTo>
                        <a:cubicBezTo>
                          <a:pt x="623389" y="3363366"/>
                          <a:pt x="610839" y="3370757"/>
                          <a:pt x="618229" y="3383307"/>
                        </a:cubicBezTo>
                        <a:cubicBezTo>
                          <a:pt x="620809" y="3373337"/>
                          <a:pt x="621771" y="3377840"/>
                          <a:pt x="623696" y="3386849"/>
                        </a:cubicBezTo>
                        <a:cubicBezTo>
                          <a:pt x="619192" y="3387811"/>
                          <a:pt x="619192" y="3387811"/>
                          <a:pt x="619192" y="3387811"/>
                        </a:cubicBezTo>
                        <a:cubicBezTo>
                          <a:pt x="619192" y="3387811"/>
                          <a:pt x="619192" y="3387811"/>
                          <a:pt x="620154" y="3392315"/>
                        </a:cubicBezTo>
                        <a:cubicBezTo>
                          <a:pt x="620154" y="3392315"/>
                          <a:pt x="621116" y="3396819"/>
                          <a:pt x="621116" y="3396819"/>
                        </a:cubicBezTo>
                        <a:cubicBezTo>
                          <a:pt x="625620" y="3395856"/>
                          <a:pt x="625620" y="3395856"/>
                          <a:pt x="625620" y="3395856"/>
                        </a:cubicBezTo>
                        <a:cubicBezTo>
                          <a:pt x="628354" y="3397627"/>
                          <a:pt x="628190" y="3402373"/>
                          <a:pt x="628026" y="3407116"/>
                        </a:cubicBezTo>
                        <a:lnTo>
                          <a:pt x="629469" y="3413873"/>
                        </a:lnTo>
                        <a:lnTo>
                          <a:pt x="630432" y="3418377"/>
                        </a:lnTo>
                        <a:cubicBezTo>
                          <a:pt x="625927" y="3419340"/>
                          <a:pt x="625927" y="3419340"/>
                          <a:pt x="625927" y="3419340"/>
                        </a:cubicBezTo>
                        <a:cubicBezTo>
                          <a:pt x="625927" y="3419340"/>
                          <a:pt x="625927" y="3419340"/>
                          <a:pt x="626889" y="3423843"/>
                        </a:cubicBezTo>
                        <a:cubicBezTo>
                          <a:pt x="627852" y="3428347"/>
                          <a:pt x="627852" y="3428347"/>
                          <a:pt x="627852" y="3428347"/>
                        </a:cubicBezTo>
                        <a:cubicBezTo>
                          <a:pt x="631047" y="3465341"/>
                          <a:pt x="646135" y="3513924"/>
                          <a:pt x="654488" y="3530978"/>
                        </a:cubicBezTo>
                        <a:cubicBezTo>
                          <a:pt x="654488" y="3530978"/>
                          <a:pt x="654488" y="3530978"/>
                          <a:pt x="649984" y="3531940"/>
                        </a:cubicBezTo>
                        <a:cubicBezTo>
                          <a:pt x="649984" y="3531940"/>
                          <a:pt x="650946" y="3536445"/>
                          <a:pt x="651908" y="3540948"/>
                        </a:cubicBezTo>
                        <a:cubicBezTo>
                          <a:pt x="661224" y="3562507"/>
                          <a:pt x="654795" y="3554460"/>
                          <a:pt x="655758" y="3558965"/>
                        </a:cubicBezTo>
                        <a:cubicBezTo>
                          <a:pt x="663149" y="3571514"/>
                          <a:pt x="675658" y="3630067"/>
                          <a:pt x="671154" y="3631029"/>
                        </a:cubicBezTo>
                        <a:cubicBezTo>
                          <a:pt x="680470" y="3652588"/>
                          <a:pt x="676927" y="3658053"/>
                          <a:pt x="691054" y="3702132"/>
                        </a:cubicBezTo>
                        <a:cubicBezTo>
                          <a:pt x="693941" y="3715644"/>
                          <a:pt x="692324" y="3730118"/>
                          <a:pt x="695211" y="3743630"/>
                        </a:cubicBezTo>
                        <a:cubicBezTo>
                          <a:pt x="692632" y="3753601"/>
                          <a:pt x="687165" y="3750059"/>
                          <a:pt x="689090" y="3759068"/>
                        </a:cubicBezTo>
                        <a:cubicBezTo>
                          <a:pt x="685855" y="3788016"/>
                          <a:pt x="699019" y="3827590"/>
                          <a:pt x="700289" y="3855577"/>
                        </a:cubicBezTo>
                        <a:cubicBezTo>
                          <a:pt x="701251" y="3860081"/>
                          <a:pt x="694823" y="3852035"/>
                          <a:pt x="693861" y="3847531"/>
                        </a:cubicBezTo>
                        <a:cubicBezTo>
                          <a:pt x="692243" y="3862005"/>
                          <a:pt x="703791" y="3916054"/>
                          <a:pt x="687392" y="3905429"/>
                        </a:cubicBezTo>
                        <a:cubicBezTo>
                          <a:pt x="680963" y="3897383"/>
                          <a:pt x="680963" y="3897383"/>
                          <a:pt x="680963" y="3897383"/>
                        </a:cubicBezTo>
                        <a:cubicBezTo>
                          <a:pt x="682887" y="3906391"/>
                          <a:pt x="682887" y="3906391"/>
                          <a:pt x="682887" y="3906391"/>
                        </a:cubicBezTo>
                        <a:cubicBezTo>
                          <a:pt x="670993" y="3894803"/>
                          <a:pt x="666181" y="3872282"/>
                          <a:pt x="655904" y="3846221"/>
                        </a:cubicBezTo>
                        <a:cubicBezTo>
                          <a:pt x="653017" y="3832709"/>
                          <a:pt x="650130" y="3819197"/>
                          <a:pt x="647550" y="3829168"/>
                        </a:cubicBezTo>
                        <a:cubicBezTo>
                          <a:pt x="646588" y="3824663"/>
                          <a:pt x="646588" y="3824663"/>
                          <a:pt x="646588" y="3824663"/>
                        </a:cubicBezTo>
                        <a:cubicBezTo>
                          <a:pt x="642083" y="3825626"/>
                          <a:pt x="642083" y="3825626"/>
                          <a:pt x="642083" y="3825626"/>
                        </a:cubicBezTo>
                        <a:cubicBezTo>
                          <a:pt x="633076" y="3827550"/>
                          <a:pt x="639197" y="3812114"/>
                          <a:pt x="637272" y="3803105"/>
                        </a:cubicBezTo>
                        <a:cubicBezTo>
                          <a:pt x="634693" y="3813076"/>
                          <a:pt x="625377" y="3791517"/>
                          <a:pt x="628264" y="3805029"/>
                        </a:cubicBezTo>
                        <a:cubicBezTo>
                          <a:pt x="633731" y="3808571"/>
                          <a:pt x="635655" y="3817579"/>
                          <a:pt x="631151" y="3818541"/>
                        </a:cubicBezTo>
                        <a:cubicBezTo>
                          <a:pt x="636618" y="3822083"/>
                          <a:pt x="638542" y="3831092"/>
                          <a:pt x="641429" y="3844604"/>
                        </a:cubicBezTo>
                        <a:cubicBezTo>
                          <a:pt x="630803" y="3861003"/>
                          <a:pt x="638809" y="3920518"/>
                          <a:pt x="653897" y="3969100"/>
                        </a:cubicBezTo>
                        <a:cubicBezTo>
                          <a:pt x="650356" y="3974566"/>
                          <a:pt x="650356" y="3974566"/>
                          <a:pt x="646814" y="3980033"/>
                        </a:cubicBezTo>
                        <a:cubicBezTo>
                          <a:pt x="641347" y="3976491"/>
                          <a:pt x="640385" y="3971986"/>
                          <a:pt x="639423" y="3967483"/>
                        </a:cubicBezTo>
                        <a:cubicBezTo>
                          <a:pt x="639423" y="3967483"/>
                          <a:pt x="638461" y="3962979"/>
                          <a:pt x="638461" y="3962979"/>
                        </a:cubicBezTo>
                        <a:cubicBezTo>
                          <a:pt x="638461" y="3962979"/>
                          <a:pt x="632995" y="3959436"/>
                          <a:pt x="632995" y="3959436"/>
                        </a:cubicBezTo>
                        <a:cubicBezTo>
                          <a:pt x="632995" y="3959436"/>
                          <a:pt x="632995" y="3959436"/>
                          <a:pt x="633958" y="3963941"/>
                        </a:cubicBezTo>
                        <a:cubicBezTo>
                          <a:pt x="633958" y="3963941"/>
                          <a:pt x="634920" y="3968445"/>
                          <a:pt x="634920" y="3968445"/>
                        </a:cubicBezTo>
                        <a:cubicBezTo>
                          <a:pt x="634920" y="3968445"/>
                          <a:pt x="629453" y="3964903"/>
                          <a:pt x="628491" y="3960399"/>
                        </a:cubicBezTo>
                        <a:cubicBezTo>
                          <a:pt x="626566" y="3951391"/>
                          <a:pt x="625604" y="3946887"/>
                          <a:pt x="623679" y="3937879"/>
                        </a:cubicBezTo>
                        <a:lnTo>
                          <a:pt x="631167" y="3950879"/>
                        </a:lnTo>
                        <a:lnTo>
                          <a:pt x="632033" y="3954933"/>
                        </a:lnTo>
                        <a:cubicBezTo>
                          <a:pt x="637979" y="3960727"/>
                          <a:pt x="636373" y="3958715"/>
                          <a:pt x="633038" y="3954129"/>
                        </a:cubicBezTo>
                        <a:lnTo>
                          <a:pt x="631167" y="3950879"/>
                        </a:lnTo>
                        <a:lnTo>
                          <a:pt x="629507" y="3943110"/>
                        </a:lnTo>
                        <a:cubicBezTo>
                          <a:pt x="629146" y="3941420"/>
                          <a:pt x="629146" y="3941420"/>
                          <a:pt x="629146" y="3941420"/>
                        </a:cubicBezTo>
                        <a:cubicBezTo>
                          <a:pt x="629146" y="3941420"/>
                          <a:pt x="633649" y="3940458"/>
                          <a:pt x="633649" y="3940458"/>
                        </a:cubicBezTo>
                        <a:cubicBezTo>
                          <a:pt x="633649" y="3940458"/>
                          <a:pt x="633649" y="3940458"/>
                          <a:pt x="632687" y="3935955"/>
                        </a:cubicBezTo>
                        <a:cubicBezTo>
                          <a:pt x="632687" y="3935955"/>
                          <a:pt x="631725" y="3931450"/>
                          <a:pt x="631725" y="3931450"/>
                        </a:cubicBezTo>
                        <a:cubicBezTo>
                          <a:pt x="628184" y="3936917"/>
                          <a:pt x="627222" y="3932412"/>
                          <a:pt x="627222" y="3932412"/>
                        </a:cubicBezTo>
                        <a:cubicBezTo>
                          <a:pt x="626259" y="3927908"/>
                          <a:pt x="625297" y="3923405"/>
                          <a:pt x="620793" y="3924367"/>
                        </a:cubicBezTo>
                        <a:cubicBezTo>
                          <a:pt x="619830" y="3919863"/>
                          <a:pt x="619830" y="3919863"/>
                          <a:pt x="619830" y="3919863"/>
                        </a:cubicBezTo>
                        <a:cubicBezTo>
                          <a:pt x="624335" y="3918900"/>
                          <a:pt x="623372" y="3914396"/>
                          <a:pt x="618868" y="3915358"/>
                        </a:cubicBezTo>
                        <a:cubicBezTo>
                          <a:pt x="617906" y="3910855"/>
                          <a:pt x="615741" y="3900721"/>
                          <a:pt x="614177" y="3893402"/>
                        </a:cubicBezTo>
                        <a:lnTo>
                          <a:pt x="613094" y="3888334"/>
                        </a:lnTo>
                        <a:cubicBezTo>
                          <a:pt x="615019" y="3897343"/>
                          <a:pt x="613401" y="3911817"/>
                          <a:pt x="613401" y="3911817"/>
                        </a:cubicBezTo>
                        <a:cubicBezTo>
                          <a:pt x="610515" y="3898305"/>
                          <a:pt x="603124" y="3885754"/>
                          <a:pt x="600237" y="3872242"/>
                        </a:cubicBezTo>
                        <a:cubicBezTo>
                          <a:pt x="590922" y="3850685"/>
                          <a:pt x="591229" y="3874167"/>
                          <a:pt x="579335" y="3862579"/>
                        </a:cubicBezTo>
                        <a:cubicBezTo>
                          <a:pt x="569056" y="3836517"/>
                          <a:pt x="563590" y="3832975"/>
                          <a:pt x="556854" y="3801448"/>
                        </a:cubicBezTo>
                        <a:cubicBezTo>
                          <a:pt x="553312" y="3806914"/>
                          <a:pt x="555236" y="3815922"/>
                          <a:pt x="558123" y="3829434"/>
                        </a:cubicBezTo>
                        <a:cubicBezTo>
                          <a:pt x="557161" y="3824930"/>
                          <a:pt x="550733" y="3816885"/>
                          <a:pt x="546884" y="3798868"/>
                        </a:cubicBezTo>
                        <a:cubicBezTo>
                          <a:pt x="543342" y="3804335"/>
                          <a:pt x="538838" y="3805297"/>
                          <a:pt x="542686" y="3823313"/>
                        </a:cubicBezTo>
                        <a:cubicBezTo>
                          <a:pt x="541724" y="3818809"/>
                          <a:pt x="541724" y="3818809"/>
                          <a:pt x="541724" y="3818809"/>
                        </a:cubicBezTo>
                        <a:cubicBezTo>
                          <a:pt x="520861" y="3743202"/>
                          <a:pt x="504503" y="3666633"/>
                          <a:pt x="488144" y="3590064"/>
                        </a:cubicBezTo>
                        <a:cubicBezTo>
                          <a:pt x="486220" y="3581057"/>
                          <a:pt x="484295" y="3572049"/>
                          <a:pt x="482371" y="3563040"/>
                        </a:cubicBezTo>
                        <a:cubicBezTo>
                          <a:pt x="407490" y="3121615"/>
                          <a:pt x="444750" y="2678088"/>
                          <a:pt x="578133" y="2267918"/>
                        </a:cubicBezTo>
                        <a:lnTo>
                          <a:pt x="592980" y="2227702"/>
                        </a:lnTo>
                        <a:lnTo>
                          <a:pt x="600194" y="2211410"/>
                        </a:lnTo>
                        <a:lnTo>
                          <a:pt x="638131" y="2105404"/>
                        </a:lnTo>
                        <a:lnTo>
                          <a:pt x="652761" y="2065777"/>
                        </a:lnTo>
                        <a:cubicBezTo>
                          <a:pt x="762747" y="1800400"/>
                          <a:pt x="914268" y="1552475"/>
                          <a:pt x="1102577" y="1332509"/>
                        </a:cubicBezTo>
                        <a:close/>
                        <a:moveTo>
                          <a:pt x="1683816" y="1083716"/>
                        </a:moveTo>
                        <a:lnTo>
                          <a:pt x="1679236" y="1086770"/>
                        </a:lnTo>
                        <a:lnTo>
                          <a:pt x="1682424" y="1084298"/>
                        </a:lnTo>
                        <a:close/>
                        <a:moveTo>
                          <a:pt x="3808051" y="599460"/>
                        </a:moveTo>
                        <a:lnTo>
                          <a:pt x="3814670" y="600728"/>
                        </a:lnTo>
                        <a:lnTo>
                          <a:pt x="3819307" y="603027"/>
                        </a:lnTo>
                        <a:close/>
                        <a:moveTo>
                          <a:pt x="1626222" y="1047191"/>
                        </a:moveTo>
                        <a:lnTo>
                          <a:pt x="1626514" y="1048557"/>
                        </a:lnTo>
                        <a:cubicBezTo>
                          <a:pt x="1626514" y="1048557"/>
                          <a:pt x="1626514" y="1048557"/>
                          <a:pt x="1622009" y="1049520"/>
                        </a:cubicBezTo>
                        <a:close/>
                        <a:moveTo>
                          <a:pt x="3198980" y="688397"/>
                        </a:moveTo>
                        <a:cubicBezTo>
                          <a:pt x="3198171" y="688055"/>
                          <a:pt x="3199015" y="687874"/>
                          <a:pt x="3202634" y="688279"/>
                        </a:cubicBezTo>
                        <a:lnTo>
                          <a:pt x="3199068" y="688412"/>
                        </a:lnTo>
                        <a:close/>
                        <a:moveTo>
                          <a:pt x="1688956" y="988120"/>
                        </a:moveTo>
                        <a:cubicBezTo>
                          <a:pt x="1688956" y="988120"/>
                          <a:pt x="1693460" y="987158"/>
                          <a:pt x="1697964" y="986196"/>
                        </a:cubicBezTo>
                        <a:cubicBezTo>
                          <a:pt x="1694422" y="991662"/>
                          <a:pt x="1694422" y="991662"/>
                          <a:pt x="1694422" y="991662"/>
                        </a:cubicBezTo>
                        <a:cubicBezTo>
                          <a:pt x="1695385" y="996167"/>
                          <a:pt x="1699889" y="995204"/>
                          <a:pt x="1703431" y="989738"/>
                        </a:cubicBezTo>
                        <a:cubicBezTo>
                          <a:pt x="1692325" y="1003884"/>
                          <a:pt x="1681622" y="1014413"/>
                          <a:pt x="1668870" y="1023613"/>
                        </a:cubicBezTo>
                        <a:lnTo>
                          <a:pt x="1626222" y="1047191"/>
                        </a:lnTo>
                        <a:lnTo>
                          <a:pt x="1625552" y="1044054"/>
                        </a:lnTo>
                        <a:cubicBezTo>
                          <a:pt x="1625552" y="1044054"/>
                          <a:pt x="1622009" y="1049520"/>
                          <a:pt x="1622009" y="1049520"/>
                        </a:cubicBezTo>
                        <a:cubicBezTo>
                          <a:pt x="1613002" y="1051444"/>
                          <a:pt x="1613964" y="1055948"/>
                          <a:pt x="1604955" y="1057873"/>
                        </a:cubicBezTo>
                        <a:cubicBezTo>
                          <a:pt x="1600452" y="1058835"/>
                          <a:pt x="1600452" y="1058835"/>
                          <a:pt x="1600452" y="1058835"/>
                        </a:cubicBezTo>
                        <a:cubicBezTo>
                          <a:pt x="1600452" y="1058835"/>
                          <a:pt x="1601414" y="1063339"/>
                          <a:pt x="1601414" y="1063339"/>
                        </a:cubicBezTo>
                        <a:cubicBezTo>
                          <a:pt x="1596910" y="1064302"/>
                          <a:pt x="1596910" y="1064302"/>
                          <a:pt x="1596910" y="1064302"/>
                        </a:cubicBezTo>
                        <a:lnTo>
                          <a:pt x="1568524" y="1077178"/>
                        </a:lnTo>
                        <a:lnTo>
                          <a:pt x="1633720" y="1022132"/>
                        </a:lnTo>
                        <a:lnTo>
                          <a:pt x="1644223" y="1021226"/>
                        </a:lnTo>
                        <a:cubicBezTo>
                          <a:pt x="1657254" y="1016087"/>
                          <a:pt x="1671575" y="1005962"/>
                          <a:pt x="1688956" y="988120"/>
                        </a:cubicBezTo>
                        <a:close/>
                        <a:moveTo>
                          <a:pt x="1987536" y="886654"/>
                        </a:moveTo>
                        <a:cubicBezTo>
                          <a:pt x="1983994" y="892120"/>
                          <a:pt x="1993964" y="894699"/>
                          <a:pt x="2023568" y="878956"/>
                        </a:cubicBezTo>
                        <a:cubicBezTo>
                          <a:pt x="1998468" y="893737"/>
                          <a:pt x="1964360" y="910444"/>
                          <a:pt x="1940222" y="929729"/>
                        </a:cubicBezTo>
                        <a:cubicBezTo>
                          <a:pt x="1914642" y="942259"/>
                          <a:pt x="1884534" y="958404"/>
                          <a:pt x="1864697" y="973018"/>
                        </a:cubicBezTo>
                        <a:lnTo>
                          <a:pt x="1854248" y="982182"/>
                        </a:lnTo>
                        <a:lnTo>
                          <a:pt x="1798385" y="1012071"/>
                        </a:lnTo>
                        <a:lnTo>
                          <a:pt x="1797668" y="1011991"/>
                        </a:lnTo>
                        <a:lnTo>
                          <a:pt x="1797543" y="1012522"/>
                        </a:lnTo>
                        <a:lnTo>
                          <a:pt x="1762279" y="1031390"/>
                        </a:lnTo>
                        <a:lnTo>
                          <a:pt x="1729692" y="1053121"/>
                        </a:lnTo>
                        <a:lnTo>
                          <a:pt x="1751010" y="1036088"/>
                        </a:lnTo>
                        <a:cubicBezTo>
                          <a:pt x="1808294" y="995592"/>
                          <a:pt x="1875548" y="957676"/>
                          <a:pt x="1930252" y="927150"/>
                        </a:cubicBezTo>
                        <a:cubicBezTo>
                          <a:pt x="1950848" y="913331"/>
                          <a:pt x="1972406" y="904015"/>
                          <a:pt x="1987536" y="886654"/>
                        </a:cubicBezTo>
                        <a:close/>
                        <a:moveTo>
                          <a:pt x="2481059" y="771795"/>
                        </a:move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73014" y="778224"/>
                          <a:pt x="2473014" y="778224"/>
                          <a:pt x="2473014" y="778224"/>
                        </a:cubicBezTo>
                        <a:cubicBezTo>
                          <a:pt x="2464005" y="780148"/>
                          <a:pt x="2459502" y="781110"/>
                          <a:pt x="2454997" y="782073"/>
                        </a:cubicBezTo>
                        <a:cubicBezTo>
                          <a:pt x="2445989" y="783997"/>
                          <a:pt x="2441485" y="784959"/>
                          <a:pt x="2432476" y="786884"/>
                        </a:cubicBezTo>
                        <a:lnTo>
                          <a:pt x="2427973" y="787846"/>
                        </a:lnTo>
                        <a:close/>
                        <a:moveTo>
                          <a:pt x="2484601" y="766329"/>
                        </a:moveTo>
                        <a:cubicBezTo>
                          <a:pt x="2489106" y="765367"/>
                          <a:pt x="2489106" y="765367"/>
                          <a:pt x="2489106" y="765367"/>
                        </a:cubicBezTo>
                        <a:cubicBezTo>
                          <a:pt x="2508084" y="766021"/>
                          <a:pt x="2538651" y="754782"/>
                          <a:pt x="2565675" y="749008"/>
                        </a:cubicBezTo>
                        <a:cubicBezTo>
                          <a:pt x="2557629" y="755436"/>
                          <a:pt x="2511625" y="760555"/>
                          <a:pt x="2513550" y="769563"/>
                        </a:cubicBezTo>
                        <a:lnTo>
                          <a:pt x="2509046" y="770525"/>
                        </a:lnTo>
                        <a:cubicBezTo>
                          <a:pt x="2504542" y="771488"/>
                          <a:pt x="2495533" y="773412"/>
                          <a:pt x="2491030" y="774374"/>
                        </a:cubicBezTo>
                        <a:cubicBezTo>
                          <a:pt x="2487488" y="779841"/>
                          <a:pt x="2487488" y="779841"/>
                          <a:pt x="2487488" y="779841"/>
                        </a:cubicBezTo>
                        <a:cubicBezTo>
                          <a:pt x="2487488" y="779841"/>
                          <a:pt x="2492955" y="783383"/>
                          <a:pt x="2492955" y="783383"/>
                        </a:cubicBezTo>
                        <a:cubicBezTo>
                          <a:pt x="2497458" y="782421"/>
                          <a:pt x="2497458" y="782421"/>
                          <a:pt x="2497458" y="782421"/>
                        </a:cubicBezTo>
                        <a:cubicBezTo>
                          <a:pt x="2497458" y="782421"/>
                          <a:pt x="2501000" y="776954"/>
                          <a:pt x="2501000" y="776954"/>
                        </a:cubicBezTo>
                        <a:cubicBezTo>
                          <a:pt x="2501000" y="776954"/>
                          <a:pt x="2505504" y="775992"/>
                          <a:pt x="2505504" y="775992"/>
                        </a:cubicBezTo>
                        <a:cubicBezTo>
                          <a:pt x="2510009" y="775030"/>
                          <a:pt x="2514512" y="774068"/>
                          <a:pt x="2523521" y="772143"/>
                        </a:cubicBezTo>
                        <a:cubicBezTo>
                          <a:pt x="2541537" y="768294"/>
                          <a:pt x="2524483" y="776647"/>
                          <a:pt x="2533491" y="774723"/>
                        </a:cubicBezTo>
                        <a:cubicBezTo>
                          <a:pt x="2541537" y="768294"/>
                          <a:pt x="2561478" y="773452"/>
                          <a:pt x="2565982" y="772490"/>
                        </a:cubicBezTo>
                        <a:cubicBezTo>
                          <a:pt x="2565019" y="767987"/>
                          <a:pt x="2564057" y="763483"/>
                          <a:pt x="2568561" y="762520"/>
                        </a:cubicBezTo>
                        <a:cubicBezTo>
                          <a:pt x="2574028" y="766062"/>
                          <a:pt x="2569524" y="767025"/>
                          <a:pt x="2578532" y="765100"/>
                        </a:cubicBezTo>
                        <a:cubicBezTo>
                          <a:pt x="2577569" y="760596"/>
                          <a:pt x="2591082" y="757709"/>
                          <a:pt x="2600090" y="755784"/>
                        </a:cubicBezTo>
                        <a:cubicBezTo>
                          <a:pt x="2597510" y="765754"/>
                          <a:pt x="2631618" y="749048"/>
                          <a:pt x="2631618" y="749048"/>
                        </a:cubicBezTo>
                        <a:cubicBezTo>
                          <a:pt x="2635160" y="743582"/>
                          <a:pt x="2635160" y="743582"/>
                          <a:pt x="2635160" y="743582"/>
                        </a:cubicBezTo>
                        <a:cubicBezTo>
                          <a:pt x="2648673" y="740695"/>
                          <a:pt x="2637085" y="752590"/>
                          <a:pt x="2650597" y="749704"/>
                        </a:cubicBezTo>
                        <a:cubicBezTo>
                          <a:pt x="2658643" y="743275"/>
                          <a:pt x="2662185" y="737808"/>
                          <a:pt x="2684705" y="732997"/>
                        </a:cubicBezTo>
                        <a:cubicBezTo>
                          <a:pt x="2698217" y="730110"/>
                          <a:pt x="2712692" y="731727"/>
                          <a:pt x="2726204" y="728841"/>
                        </a:cubicBezTo>
                        <a:cubicBezTo>
                          <a:pt x="2730708" y="727878"/>
                          <a:pt x="2735213" y="726916"/>
                          <a:pt x="2739716" y="725954"/>
                        </a:cubicBezTo>
                        <a:cubicBezTo>
                          <a:pt x="2766741" y="720180"/>
                          <a:pt x="2745183" y="729496"/>
                          <a:pt x="2768666" y="729188"/>
                        </a:cubicBezTo>
                        <a:cubicBezTo>
                          <a:pt x="2784758" y="716331"/>
                          <a:pt x="2847159" y="721838"/>
                          <a:pt x="2858747" y="709942"/>
                        </a:cubicBezTo>
                        <a:lnTo>
                          <a:pt x="2860999" y="709461"/>
                        </a:lnTo>
                        <a:cubicBezTo>
                          <a:pt x="2867755" y="708018"/>
                          <a:pt x="2876763" y="706093"/>
                          <a:pt x="2876763" y="706093"/>
                        </a:cubicBezTo>
                        <a:cubicBezTo>
                          <a:pt x="2881267" y="705131"/>
                          <a:pt x="2881267" y="705131"/>
                          <a:pt x="2881267" y="705131"/>
                        </a:cubicBezTo>
                        <a:cubicBezTo>
                          <a:pt x="2881267" y="705131"/>
                          <a:pt x="2885772" y="704169"/>
                          <a:pt x="2890275" y="703207"/>
                        </a:cubicBezTo>
                        <a:cubicBezTo>
                          <a:pt x="2945287" y="696163"/>
                          <a:pt x="2976815" y="689428"/>
                          <a:pt x="3013155" y="705211"/>
                        </a:cubicBezTo>
                        <a:cubicBezTo>
                          <a:pt x="3015735" y="695241"/>
                          <a:pt x="3055617" y="705560"/>
                          <a:pt x="3063662" y="699131"/>
                        </a:cubicBezTo>
                        <a:cubicBezTo>
                          <a:pt x="3053692" y="696551"/>
                          <a:pt x="3091649" y="697862"/>
                          <a:pt x="3095191" y="692395"/>
                        </a:cubicBezTo>
                        <a:cubicBezTo>
                          <a:pt x="3096153" y="696899"/>
                          <a:pt x="3091649" y="697862"/>
                          <a:pt x="3087145" y="698824"/>
                        </a:cubicBezTo>
                        <a:cubicBezTo>
                          <a:pt x="3106933" y="692241"/>
                          <a:pt x="3124304" y="690885"/>
                          <a:pt x="3142478" y="690534"/>
                        </a:cubicBezTo>
                        <a:lnTo>
                          <a:pt x="3199068" y="688412"/>
                        </a:lnTo>
                        <a:lnTo>
                          <a:pt x="3205247" y="689487"/>
                        </a:lnTo>
                        <a:cubicBezTo>
                          <a:pt x="3211238" y="689973"/>
                          <a:pt x="3219360" y="689415"/>
                          <a:pt x="3220650" y="684430"/>
                        </a:cubicBezTo>
                        <a:cubicBezTo>
                          <a:pt x="3222575" y="693437"/>
                          <a:pt x="3239629" y="685085"/>
                          <a:pt x="3249599" y="687664"/>
                        </a:cubicBezTo>
                        <a:cubicBezTo>
                          <a:pt x="3236087" y="690551"/>
                          <a:pt x="3248944" y="706643"/>
                          <a:pt x="3250561" y="692168"/>
                        </a:cubicBezTo>
                        <a:cubicBezTo>
                          <a:pt x="3278548" y="690899"/>
                          <a:pt x="3307497" y="694133"/>
                          <a:pt x="3326476" y="694788"/>
                        </a:cubicBezTo>
                        <a:cubicBezTo>
                          <a:pt x="3312001" y="693171"/>
                          <a:pt x="3339988" y="691901"/>
                          <a:pt x="3358004" y="688052"/>
                        </a:cubicBezTo>
                        <a:cubicBezTo>
                          <a:pt x="3358967" y="692556"/>
                          <a:pt x="3349958" y="694480"/>
                          <a:pt x="3349958" y="694480"/>
                        </a:cubicBezTo>
                        <a:cubicBezTo>
                          <a:pt x="3383411" y="696753"/>
                          <a:pt x="3402390" y="697408"/>
                          <a:pt x="3421368" y="698063"/>
                        </a:cubicBezTo>
                        <a:cubicBezTo>
                          <a:pt x="3444851" y="697756"/>
                          <a:pt x="3463830" y="698411"/>
                          <a:pt x="3507253" y="703262"/>
                        </a:cubicBezTo>
                        <a:cubicBezTo>
                          <a:pt x="3503711" y="708728"/>
                          <a:pt x="3494703" y="710653"/>
                          <a:pt x="3513682" y="711308"/>
                        </a:cubicBezTo>
                        <a:cubicBezTo>
                          <a:pt x="3523652" y="713888"/>
                          <a:pt x="3502749" y="704225"/>
                          <a:pt x="3526232" y="703917"/>
                        </a:cubicBezTo>
                        <a:cubicBezTo>
                          <a:pt x="3542631" y="714542"/>
                          <a:pt x="3557105" y="716160"/>
                          <a:pt x="3569656" y="708768"/>
                        </a:cubicBezTo>
                        <a:cubicBezTo>
                          <a:pt x="3586055" y="719394"/>
                          <a:pt x="3579626" y="711348"/>
                          <a:pt x="3587017" y="723898"/>
                        </a:cubicBezTo>
                        <a:cubicBezTo>
                          <a:pt x="3590558" y="718432"/>
                          <a:pt x="3599567" y="716508"/>
                          <a:pt x="3614041" y="718124"/>
                        </a:cubicBezTo>
                        <a:cubicBezTo>
                          <a:pt x="3614041" y="718124"/>
                          <a:pt x="3605033" y="720049"/>
                          <a:pt x="3610499" y="723591"/>
                        </a:cubicBezTo>
                        <a:cubicBezTo>
                          <a:pt x="3633020" y="718779"/>
                          <a:pt x="3654885" y="732947"/>
                          <a:pt x="3687376" y="730714"/>
                        </a:cubicBezTo>
                        <a:cubicBezTo>
                          <a:pt x="3688338" y="735219"/>
                          <a:pt x="3668397" y="730060"/>
                          <a:pt x="3669360" y="734563"/>
                        </a:cubicBezTo>
                        <a:cubicBezTo>
                          <a:pt x="3690263" y="744226"/>
                          <a:pt x="3711821" y="734912"/>
                          <a:pt x="3729182" y="750040"/>
                        </a:cubicBezTo>
                        <a:cubicBezTo>
                          <a:pt x="3733686" y="749078"/>
                          <a:pt x="3711821" y="734912"/>
                          <a:pt x="3731761" y="740070"/>
                        </a:cubicBezTo>
                        <a:cubicBezTo>
                          <a:pt x="3728220" y="745537"/>
                          <a:pt x="3733686" y="749078"/>
                          <a:pt x="3748161" y="750695"/>
                        </a:cubicBezTo>
                        <a:cubicBezTo>
                          <a:pt x="3760711" y="743304"/>
                          <a:pt x="3783539" y="761976"/>
                          <a:pt x="3786118" y="752006"/>
                        </a:cubicBezTo>
                        <a:cubicBezTo>
                          <a:pt x="3787080" y="756509"/>
                          <a:pt x="3791584" y="755547"/>
                          <a:pt x="3797051" y="759089"/>
                        </a:cubicBezTo>
                        <a:cubicBezTo>
                          <a:pt x="3802517" y="762631"/>
                          <a:pt x="3802517" y="762631"/>
                          <a:pt x="3802517" y="762631"/>
                        </a:cubicBezTo>
                        <a:cubicBezTo>
                          <a:pt x="3802517" y="762631"/>
                          <a:pt x="3801555" y="758127"/>
                          <a:pt x="3801555" y="758127"/>
                        </a:cubicBezTo>
                        <a:cubicBezTo>
                          <a:pt x="3797051" y="759089"/>
                          <a:pt x="3796088" y="754585"/>
                          <a:pt x="3791584" y="755547"/>
                        </a:cubicBezTo>
                        <a:cubicBezTo>
                          <a:pt x="3809600" y="751698"/>
                          <a:pt x="3821495" y="763285"/>
                          <a:pt x="3832428" y="770370"/>
                        </a:cubicBezTo>
                        <a:cubicBezTo>
                          <a:pt x="3836933" y="769407"/>
                          <a:pt x="3841436" y="768445"/>
                          <a:pt x="3852369" y="775528"/>
                        </a:cubicBezTo>
                        <a:cubicBezTo>
                          <a:pt x="3864919" y="768137"/>
                          <a:pt x="3834046" y="755895"/>
                          <a:pt x="3848520" y="757512"/>
                        </a:cubicBezTo>
                        <a:cubicBezTo>
                          <a:pt x="3846586" y="764990"/>
                          <a:pt x="3864919" y="768137"/>
                          <a:pt x="3875019" y="773044"/>
                        </a:cubicBezTo>
                        <a:lnTo>
                          <a:pt x="3878041" y="775787"/>
                        </a:lnTo>
                        <a:lnTo>
                          <a:pt x="3875851" y="775221"/>
                        </a:lnTo>
                        <a:cubicBezTo>
                          <a:pt x="3871348" y="776183"/>
                          <a:pt x="3866844" y="777146"/>
                          <a:pt x="3866844" y="777146"/>
                        </a:cubicBezTo>
                        <a:cubicBezTo>
                          <a:pt x="3866844" y="777146"/>
                          <a:pt x="3866844" y="777146"/>
                          <a:pt x="3872310" y="780688"/>
                        </a:cubicBezTo>
                        <a:cubicBezTo>
                          <a:pt x="3877776" y="784229"/>
                          <a:pt x="3882280" y="783267"/>
                          <a:pt x="3886784" y="782304"/>
                        </a:cubicBezTo>
                        <a:cubicBezTo>
                          <a:pt x="3883242" y="787771"/>
                          <a:pt x="3930207" y="787156"/>
                          <a:pt x="3912191" y="791005"/>
                        </a:cubicBezTo>
                        <a:cubicBezTo>
                          <a:pt x="3936636" y="795202"/>
                          <a:pt x="3957540" y="804865"/>
                          <a:pt x="3991955" y="811642"/>
                        </a:cubicBezTo>
                        <a:cubicBezTo>
                          <a:pt x="3991955" y="811642"/>
                          <a:pt x="3991955" y="811642"/>
                          <a:pt x="3996459" y="810679"/>
                        </a:cubicBezTo>
                        <a:cubicBezTo>
                          <a:pt x="3991955" y="811642"/>
                          <a:pt x="3987451" y="812604"/>
                          <a:pt x="3988413" y="817108"/>
                        </a:cubicBezTo>
                        <a:cubicBezTo>
                          <a:pt x="3988413" y="817108"/>
                          <a:pt x="3988413" y="817108"/>
                          <a:pt x="3993879" y="820649"/>
                        </a:cubicBezTo>
                        <a:cubicBezTo>
                          <a:pt x="3998384" y="819687"/>
                          <a:pt x="3997422" y="815183"/>
                          <a:pt x="3997422" y="815183"/>
                        </a:cubicBezTo>
                        <a:cubicBezTo>
                          <a:pt x="4012858" y="821305"/>
                          <a:pt x="4037303" y="825501"/>
                          <a:pt x="4029257" y="831930"/>
                        </a:cubicBezTo>
                        <a:cubicBezTo>
                          <a:pt x="4049198" y="837088"/>
                          <a:pt x="4049198" y="837088"/>
                          <a:pt x="4075568" y="850293"/>
                        </a:cubicBezTo>
                        <a:cubicBezTo>
                          <a:pt x="4080071" y="849331"/>
                          <a:pt x="4079109" y="844827"/>
                          <a:pt x="4079109" y="844827"/>
                        </a:cubicBezTo>
                        <a:cubicBezTo>
                          <a:pt x="4084575" y="848369"/>
                          <a:pt x="4090042" y="851911"/>
                          <a:pt x="4094547" y="850949"/>
                        </a:cubicBezTo>
                        <a:cubicBezTo>
                          <a:pt x="4106441" y="862536"/>
                          <a:pt x="4107403" y="867041"/>
                          <a:pt x="4102899" y="868003"/>
                        </a:cubicBezTo>
                        <a:cubicBezTo>
                          <a:pt x="4117373" y="869619"/>
                          <a:pt x="4121878" y="868657"/>
                          <a:pt x="4130886" y="866732"/>
                        </a:cubicBezTo>
                        <a:cubicBezTo>
                          <a:pt x="4130886" y="866732"/>
                          <a:pt x="4130886" y="866732"/>
                          <a:pt x="4131849" y="871237"/>
                        </a:cubicBezTo>
                        <a:cubicBezTo>
                          <a:pt x="4137314" y="874779"/>
                          <a:pt x="4133773" y="880244"/>
                          <a:pt x="4143743" y="882824"/>
                        </a:cubicBezTo>
                        <a:cubicBezTo>
                          <a:pt x="4148247" y="881862"/>
                          <a:pt x="4147285" y="877358"/>
                          <a:pt x="4158217" y="884442"/>
                        </a:cubicBezTo>
                        <a:cubicBezTo>
                          <a:pt x="4162722" y="883480"/>
                          <a:pt x="4163684" y="887983"/>
                          <a:pt x="4163684" y="887983"/>
                        </a:cubicBezTo>
                        <a:cubicBezTo>
                          <a:pt x="4163684" y="887983"/>
                          <a:pt x="4163684" y="887983"/>
                          <a:pt x="4164646" y="892487"/>
                        </a:cubicBezTo>
                        <a:cubicBezTo>
                          <a:pt x="4169151" y="891525"/>
                          <a:pt x="4169151" y="891525"/>
                          <a:pt x="4169151" y="891525"/>
                        </a:cubicBezTo>
                        <a:cubicBezTo>
                          <a:pt x="4168188" y="887021"/>
                          <a:pt x="4168188" y="887021"/>
                          <a:pt x="4167226" y="882517"/>
                        </a:cubicBezTo>
                        <a:cubicBezTo>
                          <a:pt x="4167226" y="882517"/>
                          <a:pt x="4182663" y="888638"/>
                          <a:pt x="4188129" y="892180"/>
                        </a:cubicBezTo>
                        <a:cubicBezTo>
                          <a:pt x="4188129" y="892180"/>
                          <a:pt x="4192633" y="891218"/>
                          <a:pt x="4192633" y="891218"/>
                        </a:cubicBezTo>
                        <a:cubicBezTo>
                          <a:pt x="4194557" y="900226"/>
                          <a:pt x="4184587" y="897647"/>
                          <a:pt x="4195520" y="904730"/>
                        </a:cubicBezTo>
                        <a:cubicBezTo>
                          <a:pt x="4194557" y="900226"/>
                          <a:pt x="4229935" y="911506"/>
                          <a:pt x="4236364" y="919552"/>
                        </a:cubicBezTo>
                        <a:cubicBezTo>
                          <a:pt x="4241830" y="923094"/>
                          <a:pt x="4241830" y="923094"/>
                          <a:pt x="4241830" y="923094"/>
                        </a:cubicBezTo>
                        <a:cubicBezTo>
                          <a:pt x="4237326" y="924056"/>
                          <a:pt x="4237326" y="924056"/>
                          <a:pt x="4237326" y="924056"/>
                        </a:cubicBezTo>
                        <a:cubicBezTo>
                          <a:pt x="4236364" y="919552"/>
                          <a:pt x="4231859" y="920514"/>
                          <a:pt x="4227356" y="921476"/>
                        </a:cubicBezTo>
                        <a:cubicBezTo>
                          <a:pt x="4228318" y="925981"/>
                          <a:pt x="4228318" y="925981"/>
                          <a:pt x="4228318" y="925981"/>
                        </a:cubicBezTo>
                        <a:cubicBezTo>
                          <a:pt x="4237326" y="924056"/>
                          <a:pt x="4238288" y="928560"/>
                          <a:pt x="4242793" y="927598"/>
                        </a:cubicBezTo>
                        <a:cubicBezTo>
                          <a:pt x="4261771" y="928252"/>
                          <a:pt x="4262734" y="932757"/>
                          <a:pt x="4284599" y="946924"/>
                        </a:cubicBezTo>
                        <a:cubicBezTo>
                          <a:pt x="4284599" y="946924"/>
                          <a:pt x="4289102" y="945962"/>
                          <a:pt x="4288140" y="941457"/>
                        </a:cubicBezTo>
                        <a:cubicBezTo>
                          <a:pt x="4293607" y="945000"/>
                          <a:pt x="4299073" y="948541"/>
                          <a:pt x="4300036" y="953045"/>
                        </a:cubicBezTo>
                        <a:cubicBezTo>
                          <a:pt x="4305502" y="956587"/>
                          <a:pt x="4310968" y="960129"/>
                          <a:pt x="4310968" y="960129"/>
                        </a:cubicBezTo>
                        <a:cubicBezTo>
                          <a:pt x="4321901" y="967212"/>
                          <a:pt x="4326405" y="966250"/>
                          <a:pt x="4331871" y="969792"/>
                        </a:cubicBezTo>
                        <a:cubicBezTo>
                          <a:pt x="4341842" y="972371"/>
                          <a:pt x="4352774" y="979455"/>
                          <a:pt x="4358241" y="982997"/>
                        </a:cubicBezTo>
                        <a:cubicBezTo>
                          <a:pt x="4359203" y="987500"/>
                          <a:pt x="4359203" y="987500"/>
                          <a:pt x="4360165" y="992005"/>
                        </a:cubicBezTo>
                        <a:cubicBezTo>
                          <a:pt x="4364670" y="991042"/>
                          <a:pt x="4365632" y="995547"/>
                          <a:pt x="4365632" y="995547"/>
                        </a:cubicBezTo>
                        <a:cubicBezTo>
                          <a:pt x="4370136" y="994585"/>
                          <a:pt x="4371098" y="999088"/>
                          <a:pt x="4375602" y="998126"/>
                        </a:cubicBezTo>
                        <a:cubicBezTo>
                          <a:pt x="4375602" y="998126"/>
                          <a:pt x="4380106" y="997163"/>
                          <a:pt x="4380106" y="997163"/>
                        </a:cubicBezTo>
                        <a:cubicBezTo>
                          <a:pt x="4385572" y="1000705"/>
                          <a:pt x="4396505" y="1007789"/>
                          <a:pt x="4401972" y="1011331"/>
                        </a:cubicBezTo>
                        <a:cubicBezTo>
                          <a:pt x="4401972" y="1011331"/>
                          <a:pt x="4401972" y="1011331"/>
                          <a:pt x="4406475" y="1010369"/>
                        </a:cubicBezTo>
                        <a:cubicBezTo>
                          <a:pt x="4423837" y="1025498"/>
                          <a:pt x="4445702" y="1039665"/>
                          <a:pt x="4466605" y="1049328"/>
                        </a:cubicBezTo>
                        <a:cubicBezTo>
                          <a:pt x="4467567" y="1053832"/>
                          <a:pt x="4467567" y="1053832"/>
                          <a:pt x="4467567" y="1053832"/>
                        </a:cubicBezTo>
                        <a:cubicBezTo>
                          <a:pt x="4467567" y="1053832"/>
                          <a:pt x="4472072" y="1052869"/>
                          <a:pt x="4472072" y="1052869"/>
                        </a:cubicBezTo>
                        <a:cubicBezTo>
                          <a:pt x="4511298" y="1082166"/>
                          <a:pt x="4550525" y="1111463"/>
                          <a:pt x="4585248" y="1141721"/>
                        </a:cubicBezTo>
                        <a:cubicBezTo>
                          <a:pt x="4602609" y="1156851"/>
                          <a:pt x="4641836" y="1186147"/>
                          <a:pt x="4665626" y="1209323"/>
                        </a:cubicBezTo>
                        <a:cubicBezTo>
                          <a:pt x="4676558" y="1216406"/>
                          <a:pt x="4679445" y="1229918"/>
                          <a:pt x="4690378" y="1237001"/>
                        </a:cubicBezTo>
                        <a:cubicBezTo>
                          <a:pt x="4732492" y="1279810"/>
                          <a:pt x="4791659" y="1314266"/>
                          <a:pt x="4825726" y="1363503"/>
                        </a:cubicBezTo>
                        <a:cubicBezTo>
                          <a:pt x="4831193" y="1367045"/>
                          <a:pt x="4832155" y="1371548"/>
                          <a:pt x="4836660" y="1370586"/>
                        </a:cubicBezTo>
                        <a:cubicBezTo>
                          <a:pt x="4833117" y="1376052"/>
                          <a:pt x="4837622" y="1375090"/>
                          <a:pt x="4837622" y="1375090"/>
                        </a:cubicBezTo>
                        <a:cubicBezTo>
                          <a:pt x="4854021" y="1385715"/>
                          <a:pt x="4865915" y="1397303"/>
                          <a:pt x="4878773" y="1413395"/>
                        </a:cubicBezTo>
                        <a:cubicBezTo>
                          <a:pt x="4878773" y="1413395"/>
                          <a:pt x="4879735" y="1417899"/>
                          <a:pt x="4884239" y="1416937"/>
                        </a:cubicBezTo>
                        <a:cubicBezTo>
                          <a:pt x="4885201" y="1421441"/>
                          <a:pt x="4885201" y="1421441"/>
                          <a:pt x="4889705" y="1420479"/>
                        </a:cubicBezTo>
                        <a:cubicBezTo>
                          <a:pt x="4902563" y="1436570"/>
                          <a:pt x="4920886" y="1456204"/>
                          <a:pt x="4938248" y="1471333"/>
                        </a:cubicBezTo>
                        <a:cubicBezTo>
                          <a:pt x="4937285" y="1466829"/>
                          <a:pt x="4930857" y="1458783"/>
                          <a:pt x="4929894" y="1454279"/>
                        </a:cubicBezTo>
                        <a:cubicBezTo>
                          <a:pt x="4929894" y="1454279"/>
                          <a:pt x="4934399" y="1453317"/>
                          <a:pt x="4935361" y="1457821"/>
                        </a:cubicBezTo>
                        <a:cubicBezTo>
                          <a:pt x="4935361" y="1457821"/>
                          <a:pt x="4935361" y="1457821"/>
                          <a:pt x="4936323" y="1462325"/>
                        </a:cubicBezTo>
                        <a:cubicBezTo>
                          <a:pt x="4936323" y="1462325"/>
                          <a:pt x="4940827" y="1461362"/>
                          <a:pt x="4940827" y="1461362"/>
                        </a:cubicBezTo>
                        <a:cubicBezTo>
                          <a:pt x="4945331" y="1460400"/>
                          <a:pt x="4945331" y="1460400"/>
                          <a:pt x="4945331" y="1460400"/>
                        </a:cubicBezTo>
                        <a:cubicBezTo>
                          <a:pt x="4946293" y="1464904"/>
                          <a:pt x="4950797" y="1463942"/>
                          <a:pt x="4950797" y="1463942"/>
                        </a:cubicBezTo>
                        <a:cubicBezTo>
                          <a:pt x="4957226" y="1471987"/>
                          <a:pt x="4962693" y="1475529"/>
                          <a:pt x="4975550" y="1491621"/>
                        </a:cubicBezTo>
                        <a:cubicBezTo>
                          <a:pt x="4974587" y="1487117"/>
                          <a:pt x="4974587" y="1487117"/>
                          <a:pt x="4974587" y="1487117"/>
                        </a:cubicBezTo>
                        <a:cubicBezTo>
                          <a:pt x="4980054" y="1490659"/>
                          <a:pt x="4980054" y="1490659"/>
                          <a:pt x="4980054" y="1490659"/>
                        </a:cubicBezTo>
                        <a:cubicBezTo>
                          <a:pt x="4986482" y="1498705"/>
                          <a:pt x="4986482" y="1498705"/>
                          <a:pt x="4986482" y="1498705"/>
                        </a:cubicBezTo>
                        <a:cubicBezTo>
                          <a:pt x="4981016" y="1495162"/>
                          <a:pt x="4975550" y="1491621"/>
                          <a:pt x="4971045" y="1492584"/>
                        </a:cubicBezTo>
                        <a:cubicBezTo>
                          <a:pt x="4976512" y="1496125"/>
                          <a:pt x="4977474" y="1500629"/>
                          <a:pt x="4978437" y="1505133"/>
                        </a:cubicBezTo>
                        <a:cubicBezTo>
                          <a:pt x="4978437" y="1505133"/>
                          <a:pt x="4973932" y="1506096"/>
                          <a:pt x="4973932" y="1506096"/>
                        </a:cubicBezTo>
                        <a:cubicBezTo>
                          <a:pt x="4973932" y="1506096"/>
                          <a:pt x="4974894" y="1510600"/>
                          <a:pt x="4974894" y="1510600"/>
                        </a:cubicBezTo>
                        <a:cubicBezTo>
                          <a:pt x="4980361" y="1514141"/>
                          <a:pt x="4981323" y="1518646"/>
                          <a:pt x="4984865" y="1513179"/>
                        </a:cubicBezTo>
                        <a:cubicBezTo>
                          <a:pt x="4987752" y="1526691"/>
                          <a:pt x="4993218" y="1530233"/>
                          <a:pt x="4998684" y="1533775"/>
                        </a:cubicBezTo>
                        <a:cubicBezTo>
                          <a:pt x="4995142" y="1539241"/>
                          <a:pt x="4995142" y="1539241"/>
                          <a:pt x="4995142" y="1539241"/>
                        </a:cubicBezTo>
                        <a:cubicBezTo>
                          <a:pt x="5002533" y="1551791"/>
                          <a:pt x="5008962" y="1559837"/>
                          <a:pt x="5015391" y="1567882"/>
                        </a:cubicBezTo>
                        <a:cubicBezTo>
                          <a:pt x="5019895" y="1566920"/>
                          <a:pt x="5020857" y="1571425"/>
                          <a:pt x="5020857" y="1571425"/>
                        </a:cubicBezTo>
                        <a:cubicBezTo>
                          <a:pt x="5025361" y="1570462"/>
                          <a:pt x="5026324" y="1574967"/>
                          <a:pt x="5027286" y="1579470"/>
                        </a:cubicBezTo>
                        <a:cubicBezTo>
                          <a:pt x="5028248" y="1583974"/>
                          <a:pt x="5033715" y="1587517"/>
                          <a:pt x="5037257" y="1582050"/>
                        </a:cubicBezTo>
                        <a:cubicBezTo>
                          <a:pt x="5038219" y="1586554"/>
                          <a:pt x="5038219" y="1586554"/>
                          <a:pt x="5038219" y="1586554"/>
                        </a:cubicBezTo>
                        <a:cubicBezTo>
                          <a:pt x="5039181" y="1591057"/>
                          <a:pt x="5039181" y="1591057"/>
                          <a:pt x="5034677" y="1592020"/>
                        </a:cubicBezTo>
                        <a:cubicBezTo>
                          <a:pt x="5034677" y="1592020"/>
                          <a:pt x="5035639" y="1596524"/>
                          <a:pt x="5035639" y="1596524"/>
                        </a:cubicBezTo>
                        <a:cubicBezTo>
                          <a:pt x="5035639" y="1596524"/>
                          <a:pt x="5041106" y="1600066"/>
                          <a:pt x="5041106" y="1600066"/>
                        </a:cubicBezTo>
                        <a:cubicBezTo>
                          <a:pt x="5040144" y="1595562"/>
                          <a:pt x="5044647" y="1594600"/>
                          <a:pt x="5044647" y="1594600"/>
                        </a:cubicBezTo>
                        <a:cubicBezTo>
                          <a:pt x="5043685" y="1590095"/>
                          <a:pt x="5043685" y="1590095"/>
                          <a:pt x="5043685" y="1590095"/>
                        </a:cubicBezTo>
                        <a:cubicBezTo>
                          <a:pt x="5043685" y="1590095"/>
                          <a:pt x="5043685" y="1590095"/>
                          <a:pt x="5042723" y="1585592"/>
                        </a:cubicBezTo>
                        <a:cubicBezTo>
                          <a:pt x="5047227" y="1584630"/>
                          <a:pt x="5047227" y="1584630"/>
                          <a:pt x="5046264" y="1580125"/>
                        </a:cubicBezTo>
                        <a:cubicBezTo>
                          <a:pt x="5046264" y="1580125"/>
                          <a:pt x="5046264" y="1580125"/>
                          <a:pt x="5050769" y="1579163"/>
                        </a:cubicBezTo>
                        <a:cubicBezTo>
                          <a:pt x="5051731" y="1583667"/>
                          <a:pt x="5051731" y="1583667"/>
                          <a:pt x="5057197" y="1587208"/>
                        </a:cubicBezTo>
                        <a:cubicBezTo>
                          <a:pt x="5057197" y="1587208"/>
                          <a:pt x="5057197" y="1587208"/>
                          <a:pt x="5058159" y="1591713"/>
                        </a:cubicBezTo>
                        <a:cubicBezTo>
                          <a:pt x="5058159" y="1591713"/>
                          <a:pt x="5058159" y="1591713"/>
                          <a:pt x="5054618" y="1597179"/>
                        </a:cubicBezTo>
                        <a:cubicBezTo>
                          <a:pt x="5055580" y="1601683"/>
                          <a:pt x="5061046" y="1605225"/>
                          <a:pt x="5062008" y="1609729"/>
                        </a:cubicBezTo>
                        <a:cubicBezTo>
                          <a:pt x="5062970" y="1614234"/>
                          <a:pt x="5062970" y="1614234"/>
                          <a:pt x="5067475" y="1613271"/>
                        </a:cubicBezTo>
                        <a:lnTo>
                          <a:pt x="5066513" y="1608767"/>
                        </a:lnTo>
                        <a:cubicBezTo>
                          <a:pt x="5066513" y="1608767"/>
                          <a:pt x="5061046" y="1605225"/>
                          <a:pt x="5060083" y="1600720"/>
                        </a:cubicBezTo>
                        <a:cubicBezTo>
                          <a:pt x="5060083" y="1600720"/>
                          <a:pt x="5063626" y="1595255"/>
                          <a:pt x="5063626" y="1595255"/>
                        </a:cubicBezTo>
                        <a:cubicBezTo>
                          <a:pt x="5064588" y="1599758"/>
                          <a:pt x="5070054" y="1603300"/>
                          <a:pt x="5070054" y="1603300"/>
                        </a:cubicBezTo>
                        <a:cubicBezTo>
                          <a:pt x="5078408" y="1620354"/>
                          <a:pt x="5085798" y="1632904"/>
                          <a:pt x="5086760" y="1637409"/>
                        </a:cubicBezTo>
                        <a:cubicBezTo>
                          <a:pt x="5086760" y="1637409"/>
                          <a:pt x="5082257" y="1638371"/>
                          <a:pt x="5083219" y="1642874"/>
                        </a:cubicBezTo>
                        <a:cubicBezTo>
                          <a:pt x="5083219" y="1642874"/>
                          <a:pt x="5077753" y="1639333"/>
                          <a:pt x="5072286" y="1635791"/>
                        </a:cubicBezTo>
                        <a:cubicBezTo>
                          <a:pt x="5082564" y="1661853"/>
                          <a:pt x="5093496" y="1668937"/>
                          <a:pt x="5108279" y="1694036"/>
                        </a:cubicBezTo>
                        <a:cubicBezTo>
                          <a:pt x="5110857" y="1684066"/>
                          <a:pt x="5126602" y="1713669"/>
                          <a:pt x="5132069" y="1717212"/>
                        </a:cubicBezTo>
                        <a:cubicBezTo>
                          <a:pt x="5136572" y="1716250"/>
                          <a:pt x="5136572" y="1716250"/>
                          <a:pt x="5136572" y="1716250"/>
                        </a:cubicBezTo>
                        <a:cubicBezTo>
                          <a:pt x="5137534" y="1720754"/>
                          <a:pt x="5143001" y="1724295"/>
                          <a:pt x="5143963" y="1728799"/>
                        </a:cubicBezTo>
                        <a:cubicBezTo>
                          <a:pt x="5147505" y="1723332"/>
                          <a:pt x="5147505" y="1723332"/>
                          <a:pt x="5147505" y="1723332"/>
                        </a:cubicBezTo>
                        <a:cubicBezTo>
                          <a:pt x="5147505" y="1723332"/>
                          <a:pt x="5148468" y="1727837"/>
                          <a:pt x="5148468" y="1727837"/>
                        </a:cubicBezTo>
                        <a:cubicBezTo>
                          <a:pt x="5154896" y="1735882"/>
                          <a:pt x="5155859" y="1740387"/>
                          <a:pt x="5162286" y="1748432"/>
                        </a:cubicBezTo>
                        <a:cubicBezTo>
                          <a:pt x="5167753" y="1751974"/>
                          <a:pt x="5168715" y="1756478"/>
                          <a:pt x="5175144" y="1764524"/>
                        </a:cubicBezTo>
                        <a:cubicBezTo>
                          <a:pt x="5171602" y="1769991"/>
                          <a:pt x="5183497" y="1781578"/>
                          <a:pt x="5184459" y="1786082"/>
                        </a:cubicBezTo>
                        <a:cubicBezTo>
                          <a:pt x="5194430" y="1788661"/>
                          <a:pt x="5194430" y="1788661"/>
                          <a:pt x="5198934" y="1787699"/>
                        </a:cubicBezTo>
                        <a:cubicBezTo>
                          <a:pt x="5199897" y="1792203"/>
                          <a:pt x="5200859" y="1796708"/>
                          <a:pt x="5200859" y="1796708"/>
                        </a:cubicBezTo>
                        <a:cubicBezTo>
                          <a:pt x="5196355" y="1797670"/>
                          <a:pt x="5195392" y="1793166"/>
                          <a:pt x="5196355" y="1797670"/>
                        </a:cubicBezTo>
                        <a:cubicBezTo>
                          <a:pt x="5196355" y="1797670"/>
                          <a:pt x="5196355" y="1797670"/>
                          <a:pt x="5197317" y="1802173"/>
                        </a:cubicBezTo>
                        <a:cubicBezTo>
                          <a:pt x="5198279" y="1806678"/>
                          <a:pt x="5198279" y="1806678"/>
                          <a:pt x="5198279" y="1806678"/>
                        </a:cubicBezTo>
                        <a:cubicBezTo>
                          <a:pt x="5198279" y="1806678"/>
                          <a:pt x="5194737" y="1812144"/>
                          <a:pt x="5190233" y="1813107"/>
                        </a:cubicBezTo>
                        <a:cubicBezTo>
                          <a:pt x="5210789" y="1865230"/>
                          <a:pt x="5248706" y="1932483"/>
                          <a:pt x="5281503" y="1953734"/>
                        </a:cubicBezTo>
                        <a:cubicBezTo>
                          <a:pt x="5279886" y="1968208"/>
                          <a:pt x="5285352" y="1971750"/>
                          <a:pt x="5295322" y="1974330"/>
                        </a:cubicBezTo>
                        <a:cubicBezTo>
                          <a:pt x="5297247" y="1983338"/>
                          <a:pt x="5299172" y="1992347"/>
                          <a:pt x="5305600" y="2000392"/>
                        </a:cubicBezTo>
                        <a:cubicBezTo>
                          <a:pt x="5312029" y="2008437"/>
                          <a:pt x="5314916" y="2021950"/>
                          <a:pt x="5321344" y="2029996"/>
                        </a:cubicBezTo>
                        <a:cubicBezTo>
                          <a:pt x="5328735" y="2042546"/>
                          <a:pt x="5332584" y="2060562"/>
                          <a:pt x="5339975" y="2073112"/>
                        </a:cubicBezTo>
                        <a:cubicBezTo>
                          <a:pt x="5341900" y="2082120"/>
                          <a:pt x="5349291" y="2094669"/>
                          <a:pt x="5354757" y="2098212"/>
                        </a:cubicBezTo>
                        <a:cubicBezTo>
                          <a:pt x="5355719" y="2102716"/>
                          <a:pt x="5355719" y="2102716"/>
                          <a:pt x="5355719" y="2102716"/>
                        </a:cubicBezTo>
                        <a:cubicBezTo>
                          <a:pt x="5363110" y="2115266"/>
                          <a:pt x="5365035" y="2124274"/>
                          <a:pt x="5372426" y="2136823"/>
                        </a:cubicBezTo>
                        <a:cubicBezTo>
                          <a:pt x="5374350" y="2145831"/>
                          <a:pt x="5380779" y="2153877"/>
                          <a:pt x="5388169" y="2166427"/>
                        </a:cubicBezTo>
                        <a:cubicBezTo>
                          <a:pt x="5386553" y="2180901"/>
                          <a:pt x="5391056" y="2179939"/>
                          <a:pt x="5395560" y="2178977"/>
                        </a:cubicBezTo>
                        <a:cubicBezTo>
                          <a:pt x="5396523" y="2183482"/>
                          <a:pt x="5396523" y="2183482"/>
                          <a:pt x="5396523" y="2183482"/>
                        </a:cubicBezTo>
                        <a:cubicBezTo>
                          <a:pt x="5397485" y="2187985"/>
                          <a:pt x="5393943" y="2193452"/>
                          <a:pt x="5394905" y="2197956"/>
                        </a:cubicBezTo>
                        <a:cubicBezTo>
                          <a:pt x="5394905" y="2197956"/>
                          <a:pt x="5395867" y="2202459"/>
                          <a:pt x="5395867" y="2202459"/>
                        </a:cubicBezTo>
                        <a:cubicBezTo>
                          <a:pt x="5396830" y="2206963"/>
                          <a:pt x="5396830" y="2206963"/>
                          <a:pt x="5402296" y="2210505"/>
                        </a:cubicBezTo>
                        <a:cubicBezTo>
                          <a:pt x="5402296" y="2210505"/>
                          <a:pt x="5402296" y="2210505"/>
                          <a:pt x="5406801" y="2209543"/>
                        </a:cubicBezTo>
                        <a:cubicBezTo>
                          <a:pt x="5411612" y="2232063"/>
                          <a:pt x="5411612" y="2232063"/>
                          <a:pt x="5411612" y="2232063"/>
                        </a:cubicBezTo>
                        <a:cubicBezTo>
                          <a:pt x="5411612" y="2232063"/>
                          <a:pt x="5417078" y="2235605"/>
                          <a:pt x="5417078" y="2235605"/>
                        </a:cubicBezTo>
                        <a:cubicBezTo>
                          <a:pt x="5417078" y="2235605"/>
                          <a:pt x="5416115" y="2231101"/>
                          <a:pt x="5416115" y="2231101"/>
                        </a:cubicBezTo>
                        <a:cubicBezTo>
                          <a:pt x="5406801" y="2209543"/>
                          <a:pt x="5406801" y="2209543"/>
                          <a:pt x="5406801" y="2209543"/>
                        </a:cubicBezTo>
                        <a:cubicBezTo>
                          <a:pt x="5406801" y="2209543"/>
                          <a:pt x="5411304" y="2208581"/>
                          <a:pt x="5411304" y="2208581"/>
                        </a:cubicBezTo>
                        <a:cubicBezTo>
                          <a:pt x="5412267" y="2213086"/>
                          <a:pt x="5413229" y="2217589"/>
                          <a:pt x="5413229" y="2217589"/>
                        </a:cubicBezTo>
                        <a:cubicBezTo>
                          <a:pt x="5414191" y="2222093"/>
                          <a:pt x="5414191" y="2222093"/>
                          <a:pt x="5414191" y="2222093"/>
                        </a:cubicBezTo>
                        <a:cubicBezTo>
                          <a:pt x="5415153" y="2226597"/>
                          <a:pt x="5420620" y="2230138"/>
                          <a:pt x="5421582" y="2234643"/>
                        </a:cubicBezTo>
                        <a:cubicBezTo>
                          <a:pt x="5422544" y="2239147"/>
                          <a:pt x="5423507" y="2243651"/>
                          <a:pt x="5425431" y="2252659"/>
                        </a:cubicBezTo>
                        <a:cubicBezTo>
                          <a:pt x="5424469" y="2248155"/>
                          <a:pt x="5419964" y="2249117"/>
                          <a:pt x="5419964" y="2249117"/>
                        </a:cubicBezTo>
                        <a:cubicBezTo>
                          <a:pt x="5419964" y="2249117"/>
                          <a:pt x="5420927" y="2253622"/>
                          <a:pt x="5421889" y="2258125"/>
                        </a:cubicBezTo>
                        <a:cubicBezTo>
                          <a:pt x="5421889" y="2258125"/>
                          <a:pt x="5422851" y="2262630"/>
                          <a:pt x="5423814" y="2267134"/>
                        </a:cubicBezTo>
                        <a:cubicBezTo>
                          <a:pt x="5429280" y="2270676"/>
                          <a:pt x="5430242" y="2275179"/>
                          <a:pt x="5431205" y="2279684"/>
                        </a:cubicBezTo>
                        <a:cubicBezTo>
                          <a:pt x="5432167" y="2284188"/>
                          <a:pt x="5432167" y="2284188"/>
                          <a:pt x="5433129" y="2288691"/>
                        </a:cubicBezTo>
                        <a:cubicBezTo>
                          <a:pt x="5438596" y="2292233"/>
                          <a:pt x="5438596" y="2292233"/>
                          <a:pt x="5438596" y="2292233"/>
                        </a:cubicBezTo>
                        <a:cubicBezTo>
                          <a:pt x="5439558" y="2296738"/>
                          <a:pt x="5445025" y="2300279"/>
                          <a:pt x="5445987" y="2304783"/>
                        </a:cubicBezTo>
                        <a:cubicBezTo>
                          <a:pt x="5446949" y="2309287"/>
                          <a:pt x="5447912" y="2313792"/>
                          <a:pt x="5447912" y="2313792"/>
                        </a:cubicBezTo>
                        <a:cubicBezTo>
                          <a:pt x="5443407" y="2314754"/>
                          <a:pt x="5443407" y="2314754"/>
                          <a:pt x="5444369" y="2319257"/>
                        </a:cubicBezTo>
                        <a:cubicBezTo>
                          <a:pt x="5444369" y="2319257"/>
                          <a:pt x="5445332" y="2323762"/>
                          <a:pt x="5449836" y="2322799"/>
                        </a:cubicBezTo>
                        <a:cubicBezTo>
                          <a:pt x="5449836" y="2322799"/>
                          <a:pt x="5450798" y="2327304"/>
                          <a:pt x="5447256" y="2332770"/>
                        </a:cubicBezTo>
                        <a:cubicBezTo>
                          <a:pt x="5453685" y="2340816"/>
                          <a:pt x="5453685" y="2340816"/>
                          <a:pt x="5453685" y="2340816"/>
                        </a:cubicBezTo>
                        <a:cubicBezTo>
                          <a:pt x="5453685" y="2340816"/>
                          <a:pt x="5452723" y="2336311"/>
                          <a:pt x="5457226" y="2335349"/>
                        </a:cubicBezTo>
                        <a:cubicBezTo>
                          <a:pt x="5458189" y="2339854"/>
                          <a:pt x="5459151" y="2344357"/>
                          <a:pt x="5460113" y="2348861"/>
                        </a:cubicBezTo>
                        <a:cubicBezTo>
                          <a:pt x="5461075" y="2353366"/>
                          <a:pt x="5461075" y="2353366"/>
                          <a:pt x="5461075" y="2353366"/>
                        </a:cubicBezTo>
                        <a:cubicBezTo>
                          <a:pt x="5467504" y="2361411"/>
                          <a:pt x="5468467" y="2365915"/>
                          <a:pt x="5469429" y="2370419"/>
                        </a:cubicBezTo>
                        <a:cubicBezTo>
                          <a:pt x="5471353" y="2379427"/>
                          <a:pt x="5472316" y="2383932"/>
                          <a:pt x="5473278" y="2388435"/>
                        </a:cubicBezTo>
                        <a:cubicBezTo>
                          <a:pt x="5474240" y="2392940"/>
                          <a:pt x="5474240" y="2392940"/>
                          <a:pt x="5476165" y="2401947"/>
                        </a:cubicBezTo>
                        <a:cubicBezTo>
                          <a:pt x="5472623" y="2407414"/>
                          <a:pt x="5480014" y="2419964"/>
                          <a:pt x="5481938" y="2428972"/>
                        </a:cubicBezTo>
                        <a:cubicBezTo>
                          <a:pt x="5482900" y="2433476"/>
                          <a:pt x="5479358" y="2438942"/>
                          <a:pt x="5480321" y="2443447"/>
                        </a:cubicBezTo>
                        <a:cubicBezTo>
                          <a:pt x="5480321" y="2443447"/>
                          <a:pt x="5474855" y="2439905"/>
                          <a:pt x="5474855" y="2439905"/>
                        </a:cubicBezTo>
                        <a:cubicBezTo>
                          <a:pt x="5473893" y="2435400"/>
                          <a:pt x="5469388" y="2436363"/>
                          <a:pt x="5469388" y="2436363"/>
                        </a:cubicBezTo>
                        <a:cubicBezTo>
                          <a:pt x="5469388" y="2436363"/>
                          <a:pt x="5469388" y="2436363"/>
                          <a:pt x="5470351" y="2440867"/>
                        </a:cubicBezTo>
                        <a:cubicBezTo>
                          <a:pt x="5471313" y="2445371"/>
                          <a:pt x="5471313" y="2445371"/>
                          <a:pt x="5471313" y="2445371"/>
                        </a:cubicBezTo>
                        <a:cubicBezTo>
                          <a:pt x="5472275" y="2449875"/>
                          <a:pt x="5472275" y="2449875"/>
                          <a:pt x="5476780" y="2448912"/>
                        </a:cubicBezTo>
                        <a:cubicBezTo>
                          <a:pt x="5476780" y="2448912"/>
                          <a:pt x="5482245" y="2452454"/>
                          <a:pt x="5482245" y="2452454"/>
                        </a:cubicBezTo>
                        <a:cubicBezTo>
                          <a:pt x="5486750" y="2451492"/>
                          <a:pt x="5486750" y="2451492"/>
                          <a:pt x="5486750" y="2451492"/>
                        </a:cubicBezTo>
                        <a:cubicBezTo>
                          <a:pt x="5485787" y="2446988"/>
                          <a:pt x="5488367" y="2437018"/>
                          <a:pt x="5486443" y="2428009"/>
                        </a:cubicBezTo>
                        <a:cubicBezTo>
                          <a:pt x="5485480" y="2423506"/>
                          <a:pt x="5485480" y="2423506"/>
                          <a:pt x="5485480" y="2423506"/>
                        </a:cubicBezTo>
                        <a:cubicBezTo>
                          <a:pt x="5484518" y="2419002"/>
                          <a:pt x="5478089" y="2410956"/>
                          <a:pt x="5481631" y="2405489"/>
                        </a:cubicBezTo>
                        <a:cubicBezTo>
                          <a:pt x="5480669" y="2400985"/>
                          <a:pt x="5480669" y="2400985"/>
                          <a:pt x="5479707" y="2396482"/>
                        </a:cubicBezTo>
                        <a:cubicBezTo>
                          <a:pt x="5485172" y="2400023"/>
                          <a:pt x="5487097" y="2409031"/>
                          <a:pt x="5489021" y="2418039"/>
                        </a:cubicBezTo>
                        <a:cubicBezTo>
                          <a:pt x="5490946" y="2427047"/>
                          <a:pt x="5492871" y="2436056"/>
                          <a:pt x="5499299" y="2444101"/>
                        </a:cubicBezTo>
                        <a:cubicBezTo>
                          <a:pt x="5500262" y="2448605"/>
                          <a:pt x="5495757" y="2449568"/>
                          <a:pt x="5496720" y="2454072"/>
                        </a:cubicBezTo>
                        <a:cubicBezTo>
                          <a:pt x="5498644" y="2463080"/>
                          <a:pt x="5498644" y="2463080"/>
                          <a:pt x="5498644" y="2463080"/>
                        </a:cubicBezTo>
                        <a:cubicBezTo>
                          <a:pt x="5500569" y="2472087"/>
                          <a:pt x="5501531" y="2476592"/>
                          <a:pt x="5503455" y="2485600"/>
                        </a:cubicBezTo>
                        <a:cubicBezTo>
                          <a:pt x="5497990" y="2482058"/>
                          <a:pt x="5497990" y="2482058"/>
                          <a:pt x="5497990" y="2482058"/>
                        </a:cubicBezTo>
                        <a:cubicBezTo>
                          <a:pt x="5497028" y="2477554"/>
                          <a:pt x="5497028" y="2477554"/>
                          <a:pt x="5493486" y="2483021"/>
                        </a:cubicBezTo>
                        <a:cubicBezTo>
                          <a:pt x="5493486" y="2483021"/>
                          <a:pt x="5493486" y="2483021"/>
                          <a:pt x="5494448" y="2487524"/>
                        </a:cubicBezTo>
                        <a:cubicBezTo>
                          <a:pt x="5494448" y="2487524"/>
                          <a:pt x="5495410" y="2492028"/>
                          <a:pt x="5495410" y="2492028"/>
                        </a:cubicBezTo>
                        <a:cubicBezTo>
                          <a:pt x="5500877" y="2495570"/>
                          <a:pt x="5500877" y="2495570"/>
                          <a:pt x="5500877" y="2495570"/>
                        </a:cubicBezTo>
                        <a:cubicBezTo>
                          <a:pt x="5500877" y="2495570"/>
                          <a:pt x="5501839" y="2500075"/>
                          <a:pt x="5501839" y="2500075"/>
                        </a:cubicBezTo>
                        <a:cubicBezTo>
                          <a:pt x="5501839" y="2500075"/>
                          <a:pt x="5501839" y="2500075"/>
                          <a:pt x="5502801" y="2504578"/>
                        </a:cubicBezTo>
                        <a:cubicBezTo>
                          <a:pt x="5503763" y="2509082"/>
                          <a:pt x="5510191" y="2517128"/>
                          <a:pt x="5511154" y="2521632"/>
                        </a:cubicBezTo>
                        <a:cubicBezTo>
                          <a:pt x="5514040" y="2535144"/>
                          <a:pt x="5519507" y="2538686"/>
                          <a:pt x="5515965" y="2544153"/>
                        </a:cubicBezTo>
                        <a:cubicBezTo>
                          <a:pt x="5511462" y="2545115"/>
                          <a:pt x="5512424" y="2549619"/>
                          <a:pt x="5512424" y="2549619"/>
                        </a:cubicBezTo>
                        <a:cubicBezTo>
                          <a:pt x="5512424" y="2549619"/>
                          <a:pt x="5507919" y="2550581"/>
                          <a:pt x="5506957" y="2546078"/>
                        </a:cubicBezTo>
                        <a:cubicBezTo>
                          <a:pt x="5503108" y="2528061"/>
                          <a:pt x="5499259" y="2510045"/>
                          <a:pt x="5490906" y="2492991"/>
                        </a:cubicBezTo>
                        <a:cubicBezTo>
                          <a:pt x="5489943" y="2488486"/>
                          <a:pt x="5489943" y="2488486"/>
                          <a:pt x="5489943" y="2488486"/>
                        </a:cubicBezTo>
                        <a:cubicBezTo>
                          <a:pt x="5485440" y="2489448"/>
                          <a:pt x="5486402" y="2493953"/>
                          <a:pt x="5486402" y="2493953"/>
                        </a:cubicBezTo>
                        <a:cubicBezTo>
                          <a:pt x="5494755" y="2511007"/>
                          <a:pt x="5498604" y="2529024"/>
                          <a:pt x="5502453" y="2547040"/>
                        </a:cubicBezTo>
                        <a:cubicBezTo>
                          <a:pt x="5497950" y="2548002"/>
                          <a:pt x="5493445" y="2548964"/>
                          <a:pt x="5490865" y="2558934"/>
                        </a:cubicBezTo>
                        <a:cubicBezTo>
                          <a:pt x="5495677" y="2581454"/>
                          <a:pt x="5487631" y="2587883"/>
                          <a:pt x="5492443" y="2610404"/>
                        </a:cubicBezTo>
                        <a:cubicBezTo>
                          <a:pt x="5482431" y="2673768"/>
                          <a:pt x="5488820" y="2747757"/>
                          <a:pt x="5494900" y="2798263"/>
                        </a:cubicBezTo>
                        <a:cubicBezTo>
                          <a:pt x="5495863" y="2802768"/>
                          <a:pt x="5495863" y="2802768"/>
                          <a:pt x="5495863" y="2802768"/>
                        </a:cubicBezTo>
                        <a:cubicBezTo>
                          <a:pt x="5495863" y="2802768"/>
                          <a:pt x="5496825" y="2807272"/>
                          <a:pt x="5496825" y="2807272"/>
                        </a:cubicBezTo>
                        <a:cubicBezTo>
                          <a:pt x="5501329" y="2806310"/>
                          <a:pt x="5501329" y="2806310"/>
                          <a:pt x="5500367" y="2801805"/>
                        </a:cubicBezTo>
                        <a:cubicBezTo>
                          <a:pt x="5494285" y="2751298"/>
                          <a:pt x="5488860" y="2681813"/>
                          <a:pt x="5498871" y="2618449"/>
                        </a:cubicBezTo>
                        <a:cubicBezTo>
                          <a:pt x="5499833" y="2622954"/>
                          <a:pt x="5499833" y="2622954"/>
                          <a:pt x="5499833" y="2622954"/>
                        </a:cubicBezTo>
                        <a:cubicBezTo>
                          <a:pt x="5504337" y="2621991"/>
                          <a:pt x="5503375" y="2617487"/>
                          <a:pt x="5506917" y="2612020"/>
                        </a:cubicBezTo>
                        <a:cubicBezTo>
                          <a:pt x="5507879" y="2616525"/>
                          <a:pt x="5508842" y="2621029"/>
                          <a:pt x="5509804" y="2625532"/>
                        </a:cubicBezTo>
                        <a:cubicBezTo>
                          <a:pt x="5509804" y="2625532"/>
                          <a:pt x="5509804" y="2625532"/>
                          <a:pt x="5505299" y="2626495"/>
                        </a:cubicBezTo>
                        <a:cubicBezTo>
                          <a:pt x="5506262" y="2630999"/>
                          <a:pt x="5506262" y="2630999"/>
                          <a:pt x="5506262" y="2630999"/>
                        </a:cubicBezTo>
                        <a:cubicBezTo>
                          <a:pt x="5506262" y="2630999"/>
                          <a:pt x="5506262" y="2630999"/>
                          <a:pt x="5507224" y="2635503"/>
                        </a:cubicBezTo>
                        <a:cubicBezTo>
                          <a:pt x="5507224" y="2635503"/>
                          <a:pt x="5511728" y="2634541"/>
                          <a:pt x="5511728" y="2634541"/>
                        </a:cubicBezTo>
                        <a:cubicBezTo>
                          <a:pt x="5509148" y="2644511"/>
                          <a:pt x="5511073" y="2653519"/>
                          <a:pt x="5512035" y="2658023"/>
                        </a:cubicBezTo>
                        <a:cubicBezTo>
                          <a:pt x="5512998" y="2662528"/>
                          <a:pt x="5512998" y="2662528"/>
                          <a:pt x="5513960" y="2667032"/>
                        </a:cubicBezTo>
                        <a:cubicBezTo>
                          <a:pt x="5514922" y="2671535"/>
                          <a:pt x="5515884" y="2676040"/>
                          <a:pt x="5516847" y="2680544"/>
                        </a:cubicBezTo>
                        <a:lnTo>
                          <a:pt x="5517809" y="2685047"/>
                        </a:lnTo>
                        <a:cubicBezTo>
                          <a:pt x="5513304" y="2686010"/>
                          <a:pt x="5513304" y="2686010"/>
                          <a:pt x="5514267" y="2690514"/>
                        </a:cubicBezTo>
                        <a:cubicBezTo>
                          <a:pt x="5515229" y="2695018"/>
                          <a:pt x="5515229" y="2695018"/>
                          <a:pt x="5516191" y="2699522"/>
                        </a:cubicBezTo>
                        <a:cubicBezTo>
                          <a:pt x="5516191" y="2699522"/>
                          <a:pt x="5521658" y="2703064"/>
                          <a:pt x="5521658" y="2703064"/>
                        </a:cubicBezTo>
                        <a:cubicBezTo>
                          <a:pt x="5533861" y="2738134"/>
                          <a:pt x="5541559" y="2774166"/>
                          <a:pt x="5544752" y="2811161"/>
                        </a:cubicBezTo>
                        <a:cubicBezTo>
                          <a:pt x="5544097" y="2830139"/>
                          <a:pt x="5546984" y="2843652"/>
                          <a:pt x="5546330" y="2862630"/>
                        </a:cubicBezTo>
                        <a:cubicBezTo>
                          <a:pt x="5546330" y="2862630"/>
                          <a:pt x="5550833" y="2861668"/>
                          <a:pt x="5549871" y="2857164"/>
                        </a:cubicBezTo>
                        <a:cubicBezTo>
                          <a:pt x="5552103" y="2889654"/>
                          <a:pt x="5557877" y="2916679"/>
                          <a:pt x="5560108" y="2949169"/>
                        </a:cubicBezTo>
                        <a:cubicBezTo>
                          <a:pt x="5561071" y="2953673"/>
                          <a:pt x="5561071" y="2953673"/>
                          <a:pt x="5565575" y="2952711"/>
                        </a:cubicBezTo>
                        <a:cubicBezTo>
                          <a:pt x="5567500" y="2961719"/>
                          <a:pt x="5563957" y="2967185"/>
                          <a:pt x="5565882" y="2976194"/>
                        </a:cubicBezTo>
                        <a:cubicBezTo>
                          <a:pt x="5564920" y="2971690"/>
                          <a:pt x="5561378" y="2977156"/>
                          <a:pt x="5562340" y="2981660"/>
                        </a:cubicBezTo>
                        <a:cubicBezTo>
                          <a:pt x="5566844" y="2980697"/>
                          <a:pt x="5567807" y="2985202"/>
                          <a:pt x="5568769" y="2989706"/>
                        </a:cubicBezTo>
                        <a:cubicBezTo>
                          <a:pt x="5570693" y="2998714"/>
                          <a:pt x="5568113" y="3008684"/>
                          <a:pt x="5570038" y="3017692"/>
                        </a:cubicBezTo>
                        <a:cubicBezTo>
                          <a:pt x="5570038" y="3017692"/>
                          <a:pt x="5571000" y="3022197"/>
                          <a:pt x="5571000" y="3022197"/>
                        </a:cubicBezTo>
                        <a:cubicBezTo>
                          <a:pt x="5571963" y="3026700"/>
                          <a:pt x="5568422" y="3032167"/>
                          <a:pt x="5569384" y="3036671"/>
                        </a:cubicBezTo>
                        <a:cubicBezTo>
                          <a:pt x="5570346" y="3041174"/>
                          <a:pt x="5570346" y="3041174"/>
                          <a:pt x="5570346" y="3041174"/>
                        </a:cubicBezTo>
                        <a:cubicBezTo>
                          <a:pt x="5570346" y="3041174"/>
                          <a:pt x="5571308" y="3045679"/>
                          <a:pt x="5571308" y="3045679"/>
                        </a:cubicBezTo>
                        <a:cubicBezTo>
                          <a:pt x="5572578" y="3073665"/>
                          <a:pt x="5569342" y="3102614"/>
                          <a:pt x="5569650" y="3126097"/>
                        </a:cubicBezTo>
                        <a:cubicBezTo>
                          <a:pt x="5569650" y="3126097"/>
                          <a:pt x="5576078" y="3134142"/>
                          <a:pt x="5572537" y="3139609"/>
                        </a:cubicBezTo>
                        <a:cubicBezTo>
                          <a:pt x="5572537" y="3139609"/>
                          <a:pt x="5573500" y="3144113"/>
                          <a:pt x="5573500" y="3144113"/>
                        </a:cubicBezTo>
                        <a:cubicBezTo>
                          <a:pt x="5572537" y="3139609"/>
                          <a:pt x="5575424" y="3153121"/>
                          <a:pt x="5577349" y="3162129"/>
                        </a:cubicBezTo>
                        <a:cubicBezTo>
                          <a:pt x="5576693" y="3181107"/>
                          <a:pt x="5571534" y="3201048"/>
                          <a:pt x="5569917" y="3215523"/>
                        </a:cubicBezTo>
                        <a:cubicBezTo>
                          <a:pt x="5563755" y="3296903"/>
                          <a:pt x="5558248" y="3359305"/>
                          <a:pt x="5551779" y="3417202"/>
                        </a:cubicBezTo>
                        <a:cubicBezTo>
                          <a:pt x="5552741" y="3421707"/>
                          <a:pt x="5552741" y="3421707"/>
                          <a:pt x="5552741" y="3421707"/>
                        </a:cubicBezTo>
                        <a:cubicBezTo>
                          <a:pt x="5549200" y="3427172"/>
                          <a:pt x="5549200" y="3427172"/>
                          <a:pt x="5549200" y="3427172"/>
                        </a:cubicBezTo>
                        <a:cubicBezTo>
                          <a:pt x="5542269" y="3449847"/>
                          <a:pt x="5535099" y="3471394"/>
                          <a:pt x="5528169" y="3494068"/>
                        </a:cubicBezTo>
                        <a:lnTo>
                          <a:pt x="5510688" y="3559800"/>
                        </a:lnTo>
                        <a:lnTo>
                          <a:pt x="5510930" y="3558388"/>
                        </a:lnTo>
                        <a:cubicBezTo>
                          <a:pt x="5511768" y="3552322"/>
                          <a:pt x="5512375" y="3546894"/>
                          <a:pt x="5512778" y="3543275"/>
                        </a:cubicBezTo>
                        <a:cubicBezTo>
                          <a:pt x="5511816" y="3538772"/>
                          <a:pt x="5515358" y="3533305"/>
                          <a:pt x="5515358" y="3533305"/>
                        </a:cubicBezTo>
                        <a:cubicBezTo>
                          <a:pt x="5520517" y="3513364"/>
                          <a:pt x="5527601" y="3502432"/>
                          <a:pt x="5522135" y="3498890"/>
                        </a:cubicBezTo>
                        <a:cubicBezTo>
                          <a:pt x="5530181" y="3492461"/>
                          <a:pt x="5533415" y="3463512"/>
                          <a:pt x="5533108" y="3440030"/>
                        </a:cubicBezTo>
                        <a:cubicBezTo>
                          <a:pt x="5532146" y="3435526"/>
                          <a:pt x="5531183" y="3431021"/>
                          <a:pt x="5535687" y="3430059"/>
                        </a:cubicBezTo>
                        <a:cubicBezTo>
                          <a:pt x="5535687" y="3430059"/>
                          <a:pt x="5539229" y="3424593"/>
                          <a:pt x="5538267" y="3420089"/>
                        </a:cubicBezTo>
                        <a:cubicBezTo>
                          <a:pt x="5537304" y="3415585"/>
                          <a:pt x="5536342" y="3411081"/>
                          <a:pt x="5532800" y="3416547"/>
                        </a:cubicBezTo>
                        <a:cubicBezTo>
                          <a:pt x="5528297" y="3417509"/>
                          <a:pt x="5525717" y="3427480"/>
                          <a:pt x="5523137" y="3437450"/>
                        </a:cubicBezTo>
                        <a:cubicBezTo>
                          <a:pt x="5524099" y="3441955"/>
                          <a:pt x="5524099" y="3441955"/>
                          <a:pt x="5524099" y="3441955"/>
                        </a:cubicBezTo>
                        <a:cubicBezTo>
                          <a:pt x="5513781" y="3481836"/>
                          <a:pt x="5507660" y="3497272"/>
                          <a:pt x="5505387" y="3530725"/>
                        </a:cubicBezTo>
                        <a:cubicBezTo>
                          <a:pt x="5505387" y="3530725"/>
                          <a:pt x="5506350" y="3535230"/>
                          <a:pt x="5506350" y="3535230"/>
                        </a:cubicBezTo>
                        <a:cubicBezTo>
                          <a:pt x="5502809" y="3540696"/>
                          <a:pt x="5496687" y="3556133"/>
                          <a:pt x="5493145" y="3561598"/>
                        </a:cubicBezTo>
                        <a:cubicBezTo>
                          <a:pt x="5499574" y="3569645"/>
                          <a:pt x="5490566" y="3571569"/>
                          <a:pt x="5485406" y="3591510"/>
                        </a:cubicBezTo>
                        <a:cubicBezTo>
                          <a:pt x="5482018" y="3608717"/>
                          <a:pt x="5478226" y="3629544"/>
                          <a:pt x="5472745" y="3650731"/>
                        </a:cubicBezTo>
                        <a:lnTo>
                          <a:pt x="5453639" y="3702176"/>
                        </a:lnTo>
                        <a:lnTo>
                          <a:pt x="5451565" y="3697642"/>
                        </a:lnTo>
                        <a:cubicBezTo>
                          <a:pt x="5430929" y="3777405"/>
                          <a:pt x="5403864" y="3849122"/>
                          <a:pt x="5369715" y="3931772"/>
                        </a:cubicBezTo>
                        <a:cubicBezTo>
                          <a:pt x="5369715" y="3931772"/>
                          <a:pt x="5365212" y="3932734"/>
                          <a:pt x="5365212" y="3932734"/>
                        </a:cubicBezTo>
                        <a:cubicBezTo>
                          <a:pt x="5366174" y="3937239"/>
                          <a:pt x="5366174" y="3937239"/>
                          <a:pt x="5366174" y="3937239"/>
                        </a:cubicBezTo>
                        <a:cubicBezTo>
                          <a:pt x="5366174" y="3937239"/>
                          <a:pt x="5366174" y="3937239"/>
                          <a:pt x="5367136" y="3941742"/>
                        </a:cubicBezTo>
                        <a:cubicBezTo>
                          <a:pt x="5363594" y="3947209"/>
                          <a:pt x="5355549" y="3953638"/>
                          <a:pt x="5352006" y="3959103"/>
                        </a:cubicBezTo>
                        <a:cubicBezTo>
                          <a:pt x="5363901" y="3970692"/>
                          <a:pt x="5338146" y="4004452"/>
                          <a:pt x="5329445" y="4029858"/>
                        </a:cubicBezTo>
                        <a:cubicBezTo>
                          <a:pt x="5323979" y="4026316"/>
                          <a:pt x="5331063" y="4015384"/>
                          <a:pt x="5326559" y="4016346"/>
                        </a:cubicBezTo>
                        <a:cubicBezTo>
                          <a:pt x="5308849" y="4043679"/>
                          <a:pt x="5336530" y="4018926"/>
                          <a:pt x="5319782" y="4050762"/>
                        </a:cubicBezTo>
                        <a:cubicBezTo>
                          <a:pt x="5315278" y="4051724"/>
                          <a:pt x="5318820" y="4046257"/>
                          <a:pt x="5314316" y="4047220"/>
                        </a:cubicBezTo>
                        <a:cubicBezTo>
                          <a:pt x="5303035" y="4082597"/>
                          <a:pt x="5280823" y="4110892"/>
                          <a:pt x="5276625" y="4135336"/>
                        </a:cubicBezTo>
                        <a:cubicBezTo>
                          <a:pt x="5276625" y="4135336"/>
                          <a:pt x="5279205" y="4125366"/>
                          <a:pt x="5272122" y="4136298"/>
                        </a:cubicBezTo>
                        <a:cubicBezTo>
                          <a:pt x="5272429" y="4159781"/>
                          <a:pt x="5248292" y="4179067"/>
                          <a:pt x="5234124" y="4200931"/>
                        </a:cubicBezTo>
                        <a:cubicBezTo>
                          <a:pt x="5226386" y="4230843"/>
                          <a:pt x="5208676" y="4258175"/>
                          <a:pt x="5190005" y="4281002"/>
                        </a:cubicBezTo>
                        <a:cubicBezTo>
                          <a:pt x="5180669" y="4292416"/>
                          <a:pt x="5171334" y="4303830"/>
                          <a:pt x="5161796" y="4317053"/>
                        </a:cubicBezTo>
                        <a:lnTo>
                          <a:pt x="5135887" y="4358358"/>
                        </a:lnTo>
                        <a:lnTo>
                          <a:pt x="5134954" y="4353989"/>
                        </a:lnTo>
                        <a:cubicBezTo>
                          <a:pt x="5130449" y="4354951"/>
                          <a:pt x="5130449" y="4354951"/>
                          <a:pt x="5131412" y="4359456"/>
                        </a:cubicBezTo>
                        <a:cubicBezTo>
                          <a:pt x="5128832" y="4369426"/>
                          <a:pt x="5128832" y="4369426"/>
                          <a:pt x="5128832" y="4369426"/>
                        </a:cubicBezTo>
                        <a:cubicBezTo>
                          <a:pt x="5127869" y="4364921"/>
                          <a:pt x="5127869" y="4364921"/>
                          <a:pt x="5127869" y="4364921"/>
                        </a:cubicBezTo>
                        <a:cubicBezTo>
                          <a:pt x="5119824" y="4371350"/>
                          <a:pt x="5112740" y="4382283"/>
                          <a:pt x="5106619" y="4397719"/>
                        </a:cubicBezTo>
                        <a:cubicBezTo>
                          <a:pt x="5106619" y="4397719"/>
                          <a:pt x="5107581" y="4402224"/>
                          <a:pt x="5107581" y="4402224"/>
                        </a:cubicBezTo>
                        <a:cubicBezTo>
                          <a:pt x="5108544" y="4406728"/>
                          <a:pt x="5104039" y="4407690"/>
                          <a:pt x="5105001" y="4412194"/>
                        </a:cubicBezTo>
                        <a:cubicBezTo>
                          <a:pt x="5104039" y="4407690"/>
                          <a:pt x="5107581" y="4402224"/>
                          <a:pt x="5103077" y="4403186"/>
                        </a:cubicBezTo>
                        <a:cubicBezTo>
                          <a:pt x="5099535" y="4408653"/>
                          <a:pt x="5095994" y="4414118"/>
                          <a:pt x="5092452" y="4419585"/>
                        </a:cubicBezTo>
                        <a:cubicBezTo>
                          <a:pt x="5091489" y="4415080"/>
                          <a:pt x="5091489" y="4415080"/>
                          <a:pt x="5091489" y="4415080"/>
                        </a:cubicBezTo>
                        <a:cubicBezTo>
                          <a:pt x="5091489" y="4415080"/>
                          <a:pt x="5091489" y="4415080"/>
                          <a:pt x="5090527" y="4410577"/>
                        </a:cubicBezTo>
                        <a:cubicBezTo>
                          <a:pt x="5090527" y="4410577"/>
                          <a:pt x="5090527" y="4410577"/>
                          <a:pt x="5086023" y="4411539"/>
                        </a:cubicBezTo>
                        <a:cubicBezTo>
                          <a:pt x="5086985" y="4416043"/>
                          <a:pt x="5087947" y="4420547"/>
                          <a:pt x="5087947" y="4420547"/>
                        </a:cubicBezTo>
                        <a:cubicBezTo>
                          <a:pt x="5087947" y="4420547"/>
                          <a:pt x="5087947" y="4420547"/>
                          <a:pt x="5088910" y="4425051"/>
                        </a:cubicBezTo>
                        <a:cubicBezTo>
                          <a:pt x="5088910" y="4425051"/>
                          <a:pt x="5085368" y="4430518"/>
                          <a:pt x="5085368" y="4430518"/>
                        </a:cubicBezTo>
                        <a:cubicBezTo>
                          <a:pt x="5085368" y="4430518"/>
                          <a:pt x="5080864" y="4431480"/>
                          <a:pt x="5080864" y="4431480"/>
                        </a:cubicBezTo>
                        <a:cubicBezTo>
                          <a:pt x="5080864" y="4431480"/>
                          <a:pt x="5076360" y="4432443"/>
                          <a:pt x="5076360" y="4432443"/>
                        </a:cubicBezTo>
                        <a:cubicBezTo>
                          <a:pt x="5077322" y="4436946"/>
                          <a:pt x="5077322" y="4436946"/>
                          <a:pt x="5077322" y="4436946"/>
                        </a:cubicBezTo>
                        <a:cubicBezTo>
                          <a:pt x="5078284" y="4441450"/>
                          <a:pt x="5078284" y="4441450"/>
                          <a:pt x="5078284" y="4441450"/>
                        </a:cubicBezTo>
                        <a:cubicBezTo>
                          <a:pt x="5074742" y="4446917"/>
                          <a:pt x="5071201" y="4452382"/>
                          <a:pt x="5066697" y="4453345"/>
                        </a:cubicBezTo>
                        <a:cubicBezTo>
                          <a:pt x="5066697" y="4453345"/>
                          <a:pt x="5066697" y="4453345"/>
                          <a:pt x="5065735" y="4448841"/>
                        </a:cubicBezTo>
                        <a:cubicBezTo>
                          <a:pt x="5065735" y="4448841"/>
                          <a:pt x="5062192" y="4454307"/>
                          <a:pt x="5062192" y="4454307"/>
                        </a:cubicBezTo>
                        <a:cubicBezTo>
                          <a:pt x="5058650" y="4459774"/>
                          <a:pt x="5058650" y="4459774"/>
                          <a:pt x="5058650" y="4459774"/>
                        </a:cubicBezTo>
                        <a:cubicBezTo>
                          <a:pt x="5058650" y="4459774"/>
                          <a:pt x="5055109" y="4465240"/>
                          <a:pt x="5056071" y="4469744"/>
                        </a:cubicBezTo>
                        <a:cubicBezTo>
                          <a:pt x="5055109" y="4465240"/>
                          <a:pt x="5055109" y="4465240"/>
                          <a:pt x="5055109" y="4465240"/>
                        </a:cubicBezTo>
                        <a:cubicBezTo>
                          <a:pt x="5050605" y="4466203"/>
                          <a:pt x="5047063" y="4471668"/>
                          <a:pt x="5039017" y="4478097"/>
                        </a:cubicBezTo>
                        <a:cubicBezTo>
                          <a:pt x="5041596" y="4468127"/>
                          <a:pt x="5034513" y="4479059"/>
                          <a:pt x="5037093" y="4469089"/>
                        </a:cubicBezTo>
                        <a:cubicBezTo>
                          <a:pt x="5021963" y="4486451"/>
                          <a:pt x="5021963" y="4486451"/>
                          <a:pt x="5021963" y="4486451"/>
                        </a:cubicBezTo>
                        <a:cubicBezTo>
                          <a:pt x="5021963" y="4486451"/>
                          <a:pt x="5021001" y="4481946"/>
                          <a:pt x="5021001" y="4481946"/>
                        </a:cubicBezTo>
                        <a:cubicBezTo>
                          <a:pt x="5024543" y="4476480"/>
                          <a:pt x="5024543" y="4476480"/>
                          <a:pt x="5024543" y="4476480"/>
                        </a:cubicBezTo>
                        <a:cubicBezTo>
                          <a:pt x="5024543" y="4476480"/>
                          <a:pt x="5029046" y="4475517"/>
                          <a:pt x="5023581" y="4471976"/>
                        </a:cubicBezTo>
                        <a:cubicBezTo>
                          <a:pt x="5023581" y="4471976"/>
                          <a:pt x="5023581" y="4471976"/>
                          <a:pt x="5020039" y="4477442"/>
                        </a:cubicBezTo>
                        <a:cubicBezTo>
                          <a:pt x="5016497" y="4482909"/>
                          <a:pt x="5016497" y="4482909"/>
                          <a:pt x="5016497" y="4482909"/>
                        </a:cubicBezTo>
                        <a:cubicBezTo>
                          <a:pt x="5017459" y="4487413"/>
                          <a:pt x="5012955" y="4488375"/>
                          <a:pt x="5013917" y="4492879"/>
                        </a:cubicBezTo>
                        <a:cubicBezTo>
                          <a:pt x="5013917" y="4492879"/>
                          <a:pt x="5019383" y="4496421"/>
                          <a:pt x="5022925" y="4490954"/>
                        </a:cubicBezTo>
                        <a:cubicBezTo>
                          <a:pt x="5019383" y="4496421"/>
                          <a:pt x="5019383" y="4496421"/>
                          <a:pt x="5019383" y="4496421"/>
                        </a:cubicBezTo>
                        <a:cubicBezTo>
                          <a:pt x="5009720" y="4517324"/>
                          <a:pt x="5004254" y="4513782"/>
                          <a:pt x="5002636" y="4528256"/>
                        </a:cubicBezTo>
                        <a:cubicBezTo>
                          <a:pt x="5009720" y="4517324"/>
                          <a:pt x="5015187" y="4520866"/>
                          <a:pt x="5019690" y="4519904"/>
                        </a:cubicBezTo>
                        <a:cubicBezTo>
                          <a:pt x="5016149" y="4525369"/>
                          <a:pt x="5008103" y="4531798"/>
                          <a:pt x="5004561" y="4537265"/>
                        </a:cubicBezTo>
                        <a:cubicBezTo>
                          <a:pt x="5001020" y="4542730"/>
                          <a:pt x="4997478" y="4548197"/>
                          <a:pt x="4993936" y="4553664"/>
                        </a:cubicBezTo>
                        <a:cubicBezTo>
                          <a:pt x="4989432" y="4554626"/>
                          <a:pt x="4985890" y="4560092"/>
                          <a:pt x="4985890" y="4560092"/>
                        </a:cubicBezTo>
                        <a:cubicBezTo>
                          <a:pt x="4981386" y="4561054"/>
                          <a:pt x="4984928" y="4555588"/>
                          <a:pt x="4983966" y="4551084"/>
                        </a:cubicBezTo>
                        <a:cubicBezTo>
                          <a:pt x="4969798" y="4572949"/>
                          <a:pt x="4969798" y="4572949"/>
                          <a:pt x="4969798" y="4572949"/>
                        </a:cubicBezTo>
                        <a:cubicBezTo>
                          <a:pt x="4964332" y="4569407"/>
                          <a:pt x="4964332" y="4569407"/>
                          <a:pt x="4964332" y="4569407"/>
                        </a:cubicBezTo>
                        <a:cubicBezTo>
                          <a:pt x="4964332" y="4569407"/>
                          <a:pt x="4963369" y="4564903"/>
                          <a:pt x="4967874" y="4563941"/>
                        </a:cubicBezTo>
                        <a:cubicBezTo>
                          <a:pt x="4966911" y="4559437"/>
                          <a:pt x="4966911" y="4559437"/>
                          <a:pt x="4966911" y="4559437"/>
                        </a:cubicBezTo>
                        <a:cubicBezTo>
                          <a:pt x="4966911" y="4559437"/>
                          <a:pt x="4966911" y="4559437"/>
                          <a:pt x="4962407" y="4560400"/>
                        </a:cubicBezTo>
                        <a:cubicBezTo>
                          <a:pt x="4957904" y="4561362"/>
                          <a:pt x="4958866" y="4565865"/>
                          <a:pt x="4958866" y="4565865"/>
                        </a:cubicBezTo>
                        <a:cubicBezTo>
                          <a:pt x="4959828" y="4570370"/>
                          <a:pt x="4959828" y="4570370"/>
                          <a:pt x="4959828" y="4570370"/>
                        </a:cubicBezTo>
                        <a:cubicBezTo>
                          <a:pt x="4959828" y="4570370"/>
                          <a:pt x="4955324" y="4571332"/>
                          <a:pt x="4956286" y="4575836"/>
                        </a:cubicBezTo>
                        <a:cubicBezTo>
                          <a:pt x="4956286" y="4575836"/>
                          <a:pt x="4956286" y="4575836"/>
                          <a:pt x="4952744" y="4581303"/>
                        </a:cubicBezTo>
                        <a:cubicBezTo>
                          <a:pt x="4952744" y="4581303"/>
                          <a:pt x="4952744" y="4581303"/>
                          <a:pt x="4948240" y="4582265"/>
                        </a:cubicBezTo>
                        <a:cubicBezTo>
                          <a:pt x="4948240" y="4582265"/>
                          <a:pt x="4949202" y="4586769"/>
                          <a:pt x="4949202" y="4586769"/>
                        </a:cubicBezTo>
                        <a:cubicBezTo>
                          <a:pt x="4944698" y="4587731"/>
                          <a:pt x="4944698" y="4587731"/>
                          <a:pt x="4944698" y="4587731"/>
                        </a:cubicBezTo>
                        <a:cubicBezTo>
                          <a:pt x="4943735" y="4583228"/>
                          <a:pt x="4943735" y="4583228"/>
                          <a:pt x="4943735" y="4583228"/>
                        </a:cubicBezTo>
                        <a:cubicBezTo>
                          <a:pt x="4946315" y="4573257"/>
                          <a:pt x="4946315" y="4573257"/>
                          <a:pt x="4946315" y="4573257"/>
                        </a:cubicBezTo>
                        <a:cubicBezTo>
                          <a:pt x="4949857" y="4567790"/>
                          <a:pt x="4954362" y="4566827"/>
                          <a:pt x="4953399" y="4562324"/>
                        </a:cubicBezTo>
                        <a:cubicBezTo>
                          <a:pt x="4953399" y="4562324"/>
                          <a:pt x="4953399" y="4562324"/>
                          <a:pt x="4948895" y="4563286"/>
                        </a:cubicBezTo>
                        <a:cubicBezTo>
                          <a:pt x="4944391" y="4564249"/>
                          <a:pt x="4945353" y="4568752"/>
                          <a:pt x="4945353" y="4568752"/>
                        </a:cubicBezTo>
                        <a:cubicBezTo>
                          <a:pt x="4937307" y="4575181"/>
                          <a:pt x="4938270" y="4579685"/>
                          <a:pt x="4934728" y="4585152"/>
                        </a:cubicBezTo>
                        <a:cubicBezTo>
                          <a:pt x="4935690" y="4589655"/>
                          <a:pt x="4935690" y="4589655"/>
                          <a:pt x="4935690" y="4589655"/>
                        </a:cubicBezTo>
                        <a:cubicBezTo>
                          <a:pt x="4933110" y="4599626"/>
                          <a:pt x="4928607" y="4600589"/>
                          <a:pt x="4929569" y="4605092"/>
                        </a:cubicBezTo>
                        <a:cubicBezTo>
                          <a:pt x="4914439" y="4622453"/>
                          <a:pt x="4894805" y="4640777"/>
                          <a:pt x="4880638" y="4662642"/>
                        </a:cubicBezTo>
                        <a:cubicBezTo>
                          <a:pt x="4876134" y="4663604"/>
                          <a:pt x="4876134" y="4663604"/>
                          <a:pt x="4876134" y="4663604"/>
                        </a:cubicBezTo>
                        <a:cubicBezTo>
                          <a:pt x="4871630" y="4664567"/>
                          <a:pt x="4872593" y="4669071"/>
                          <a:pt x="4872593" y="4669071"/>
                        </a:cubicBezTo>
                        <a:cubicBezTo>
                          <a:pt x="4868088" y="4670033"/>
                          <a:pt x="4864546" y="4675500"/>
                          <a:pt x="4861005" y="4680965"/>
                        </a:cubicBezTo>
                        <a:cubicBezTo>
                          <a:pt x="4861005" y="4680965"/>
                          <a:pt x="4861005" y="4680965"/>
                          <a:pt x="4857463" y="4686432"/>
                        </a:cubicBezTo>
                        <a:cubicBezTo>
                          <a:pt x="4852959" y="4687394"/>
                          <a:pt x="4849417" y="4692861"/>
                          <a:pt x="4845875" y="4698327"/>
                        </a:cubicBezTo>
                        <a:cubicBezTo>
                          <a:pt x="4841371" y="4699289"/>
                          <a:pt x="4837829" y="4704756"/>
                          <a:pt x="4834288" y="4710222"/>
                        </a:cubicBezTo>
                        <a:cubicBezTo>
                          <a:pt x="4825279" y="4712147"/>
                          <a:pt x="4815616" y="4733050"/>
                          <a:pt x="4798562" y="4741402"/>
                        </a:cubicBezTo>
                        <a:cubicBezTo>
                          <a:pt x="4795982" y="4751374"/>
                          <a:pt x="4772807" y="4775163"/>
                          <a:pt x="4762182" y="4791561"/>
                        </a:cubicBezTo>
                        <a:cubicBezTo>
                          <a:pt x="4762182" y="4791561"/>
                          <a:pt x="4746090" y="4804419"/>
                          <a:pt x="4750594" y="4803457"/>
                        </a:cubicBezTo>
                        <a:cubicBezTo>
                          <a:pt x="4770227" y="4785134"/>
                          <a:pt x="4753481" y="4816969"/>
                          <a:pt x="4761527" y="4810540"/>
                        </a:cubicBezTo>
                        <a:cubicBezTo>
                          <a:pt x="4768610" y="4799608"/>
                          <a:pt x="4767648" y="4795104"/>
                          <a:pt x="4792748" y="4780322"/>
                        </a:cubicBezTo>
                        <a:cubicBezTo>
                          <a:pt x="4782777" y="4777742"/>
                          <a:pt x="4832015" y="4743675"/>
                          <a:pt x="4825586" y="4735629"/>
                        </a:cubicBezTo>
                        <a:cubicBezTo>
                          <a:pt x="4810457" y="4752990"/>
                          <a:pt x="4829128" y="4730163"/>
                          <a:pt x="4840716" y="4718268"/>
                        </a:cubicBezTo>
                        <a:cubicBezTo>
                          <a:pt x="4840716" y="4718268"/>
                          <a:pt x="4840716" y="4718268"/>
                          <a:pt x="4841678" y="4722772"/>
                        </a:cubicBezTo>
                        <a:cubicBezTo>
                          <a:pt x="4837175" y="4723734"/>
                          <a:pt x="4837175" y="4723734"/>
                          <a:pt x="4837175" y="4723734"/>
                        </a:cubicBezTo>
                        <a:cubicBezTo>
                          <a:pt x="4833633" y="4729201"/>
                          <a:pt x="4833633" y="4729201"/>
                          <a:pt x="4838137" y="4728239"/>
                        </a:cubicBezTo>
                        <a:cubicBezTo>
                          <a:pt x="4838137" y="4728239"/>
                          <a:pt x="4838137" y="4728239"/>
                          <a:pt x="4842641" y="4727276"/>
                        </a:cubicBezTo>
                        <a:cubicBezTo>
                          <a:pt x="4846183" y="4721810"/>
                          <a:pt x="4846183" y="4721810"/>
                          <a:pt x="4846183" y="4721810"/>
                        </a:cubicBezTo>
                        <a:cubicBezTo>
                          <a:pt x="4849725" y="4716343"/>
                          <a:pt x="4848762" y="4711839"/>
                          <a:pt x="4843296" y="4708298"/>
                        </a:cubicBezTo>
                        <a:cubicBezTo>
                          <a:pt x="4846838" y="4702831"/>
                          <a:pt x="4850379" y="4697365"/>
                          <a:pt x="4854883" y="4696402"/>
                        </a:cubicBezTo>
                        <a:cubicBezTo>
                          <a:pt x="4859387" y="4695440"/>
                          <a:pt x="4859387" y="4695440"/>
                          <a:pt x="4863892" y="4694478"/>
                        </a:cubicBezTo>
                        <a:cubicBezTo>
                          <a:pt x="4863892" y="4694478"/>
                          <a:pt x="4863892" y="4694478"/>
                          <a:pt x="4864854" y="4698982"/>
                        </a:cubicBezTo>
                        <a:cubicBezTo>
                          <a:pt x="4869358" y="4698020"/>
                          <a:pt x="4868395" y="4693515"/>
                          <a:pt x="4868395" y="4693515"/>
                        </a:cubicBezTo>
                        <a:cubicBezTo>
                          <a:pt x="4868395" y="4693515"/>
                          <a:pt x="4867433" y="4689012"/>
                          <a:pt x="4867433" y="4689012"/>
                        </a:cubicBezTo>
                        <a:cubicBezTo>
                          <a:pt x="4866471" y="4684508"/>
                          <a:pt x="4870975" y="4683545"/>
                          <a:pt x="4870013" y="4679041"/>
                        </a:cubicBezTo>
                        <a:cubicBezTo>
                          <a:pt x="4874517" y="4678079"/>
                          <a:pt x="4878058" y="4672613"/>
                          <a:pt x="4878058" y="4672613"/>
                        </a:cubicBezTo>
                        <a:cubicBezTo>
                          <a:pt x="4878058" y="4672613"/>
                          <a:pt x="4878058" y="4672613"/>
                          <a:pt x="4882563" y="4671651"/>
                        </a:cubicBezTo>
                        <a:cubicBezTo>
                          <a:pt x="4881600" y="4667146"/>
                          <a:pt x="4881600" y="4667146"/>
                          <a:pt x="4881600" y="4667146"/>
                        </a:cubicBezTo>
                        <a:cubicBezTo>
                          <a:pt x="4881600" y="4667146"/>
                          <a:pt x="4886105" y="4666184"/>
                          <a:pt x="4885142" y="4661680"/>
                        </a:cubicBezTo>
                        <a:cubicBezTo>
                          <a:pt x="4900272" y="4644319"/>
                          <a:pt x="4914439" y="4622453"/>
                          <a:pt x="4935035" y="4608634"/>
                        </a:cubicBezTo>
                        <a:cubicBezTo>
                          <a:pt x="4938577" y="4603167"/>
                          <a:pt x="4938577" y="4603167"/>
                          <a:pt x="4938577" y="4603167"/>
                        </a:cubicBezTo>
                        <a:cubicBezTo>
                          <a:pt x="4938577" y="4603167"/>
                          <a:pt x="4937615" y="4598664"/>
                          <a:pt x="4937615" y="4598664"/>
                        </a:cubicBezTo>
                        <a:cubicBezTo>
                          <a:pt x="4937615" y="4598664"/>
                          <a:pt x="4942119" y="4597702"/>
                          <a:pt x="4942119" y="4597702"/>
                        </a:cubicBezTo>
                        <a:cubicBezTo>
                          <a:pt x="4942119" y="4597702"/>
                          <a:pt x="4943081" y="4602205"/>
                          <a:pt x="4943081" y="4602205"/>
                        </a:cubicBezTo>
                        <a:cubicBezTo>
                          <a:pt x="4952089" y="4600281"/>
                          <a:pt x="4955631" y="4594815"/>
                          <a:pt x="4963677" y="4588386"/>
                        </a:cubicBezTo>
                        <a:cubicBezTo>
                          <a:pt x="4962715" y="4583882"/>
                          <a:pt x="4962715" y="4583882"/>
                          <a:pt x="4962715" y="4583882"/>
                        </a:cubicBezTo>
                        <a:cubicBezTo>
                          <a:pt x="4977189" y="4585499"/>
                          <a:pt x="4955631" y="4594815"/>
                          <a:pt x="4961097" y="4598356"/>
                        </a:cubicBezTo>
                        <a:cubicBezTo>
                          <a:pt x="4964640" y="4592890"/>
                          <a:pt x="4980730" y="4580033"/>
                          <a:pt x="4991357" y="4563634"/>
                        </a:cubicBezTo>
                        <a:cubicBezTo>
                          <a:pt x="4994898" y="4558167"/>
                          <a:pt x="5001982" y="4547235"/>
                          <a:pt x="5010027" y="4540806"/>
                        </a:cubicBezTo>
                        <a:cubicBezTo>
                          <a:pt x="5013570" y="4535340"/>
                          <a:pt x="5020653" y="4524407"/>
                          <a:pt x="5028699" y="4517979"/>
                        </a:cubicBezTo>
                        <a:cubicBezTo>
                          <a:pt x="5039324" y="4501580"/>
                          <a:pt x="5051874" y="4494189"/>
                          <a:pt x="5061537" y="4473286"/>
                        </a:cubicBezTo>
                        <a:cubicBezTo>
                          <a:pt x="5065079" y="4467819"/>
                          <a:pt x="5073126" y="4461391"/>
                          <a:pt x="5073126" y="4461391"/>
                        </a:cubicBezTo>
                        <a:cubicBezTo>
                          <a:pt x="5076667" y="4455925"/>
                          <a:pt x="5081171" y="4454962"/>
                          <a:pt x="5080209" y="4450458"/>
                        </a:cubicBezTo>
                        <a:cubicBezTo>
                          <a:pt x="5084713" y="4449496"/>
                          <a:pt x="5084713" y="4449496"/>
                          <a:pt x="5088254" y="4444030"/>
                        </a:cubicBezTo>
                        <a:cubicBezTo>
                          <a:pt x="5087292" y="4439526"/>
                          <a:pt x="5095338" y="4433097"/>
                          <a:pt x="5098881" y="4427631"/>
                        </a:cubicBezTo>
                        <a:cubicBezTo>
                          <a:pt x="5099843" y="4432134"/>
                          <a:pt x="5110468" y="4415736"/>
                          <a:pt x="5110468" y="4415736"/>
                        </a:cubicBezTo>
                        <a:cubicBezTo>
                          <a:pt x="5114009" y="4410269"/>
                          <a:pt x="5117551" y="4404803"/>
                          <a:pt x="5116589" y="4400299"/>
                        </a:cubicBezTo>
                        <a:cubicBezTo>
                          <a:pt x="5121093" y="4399337"/>
                          <a:pt x="5121093" y="4399337"/>
                          <a:pt x="5121093" y="4399337"/>
                        </a:cubicBezTo>
                        <a:cubicBezTo>
                          <a:pt x="5159398" y="4358185"/>
                          <a:pt x="5202862" y="4297094"/>
                          <a:pt x="5231197" y="4253363"/>
                        </a:cubicBezTo>
                        <a:cubicBezTo>
                          <a:pt x="5235700" y="4252401"/>
                          <a:pt x="5235700" y="4252401"/>
                          <a:pt x="5235700" y="4252401"/>
                        </a:cubicBezTo>
                        <a:cubicBezTo>
                          <a:pt x="5235700" y="4252401"/>
                          <a:pt x="5235700" y="4252401"/>
                          <a:pt x="5240205" y="4251439"/>
                        </a:cubicBezTo>
                        <a:cubicBezTo>
                          <a:pt x="5236663" y="4256905"/>
                          <a:pt x="5236663" y="4256905"/>
                          <a:pt x="5233121" y="4262371"/>
                        </a:cubicBezTo>
                        <a:cubicBezTo>
                          <a:pt x="5233121" y="4262371"/>
                          <a:pt x="5229579" y="4267837"/>
                          <a:pt x="5226037" y="4273304"/>
                        </a:cubicBezTo>
                        <a:cubicBezTo>
                          <a:pt x="5222495" y="4278771"/>
                          <a:pt x="5222495" y="4278771"/>
                          <a:pt x="5218954" y="4284236"/>
                        </a:cubicBezTo>
                        <a:cubicBezTo>
                          <a:pt x="5218954" y="4284236"/>
                          <a:pt x="5218954" y="4284236"/>
                          <a:pt x="5219916" y="4288741"/>
                        </a:cubicBezTo>
                        <a:cubicBezTo>
                          <a:pt x="5211870" y="4295170"/>
                          <a:pt x="5209291" y="4305140"/>
                          <a:pt x="5202207" y="4316072"/>
                        </a:cubicBezTo>
                        <a:cubicBezTo>
                          <a:pt x="5202207" y="4316072"/>
                          <a:pt x="5198665" y="4321539"/>
                          <a:pt x="5203169" y="4320576"/>
                        </a:cubicBezTo>
                        <a:cubicBezTo>
                          <a:pt x="5204132" y="4325081"/>
                          <a:pt x="5207674" y="4319614"/>
                          <a:pt x="5207674" y="4319614"/>
                        </a:cubicBezTo>
                        <a:cubicBezTo>
                          <a:pt x="5211216" y="4314147"/>
                          <a:pt x="5211216" y="4314147"/>
                          <a:pt x="5211216" y="4314147"/>
                        </a:cubicBezTo>
                        <a:cubicBezTo>
                          <a:pt x="5211216" y="4314147"/>
                          <a:pt x="5215719" y="4313185"/>
                          <a:pt x="5214757" y="4308682"/>
                        </a:cubicBezTo>
                        <a:cubicBezTo>
                          <a:pt x="5218299" y="4303215"/>
                          <a:pt x="5218299" y="4303215"/>
                          <a:pt x="5218299" y="4303215"/>
                        </a:cubicBezTo>
                        <a:cubicBezTo>
                          <a:pt x="5217337" y="4298711"/>
                          <a:pt x="5221841" y="4297748"/>
                          <a:pt x="5225382" y="4292283"/>
                        </a:cubicBezTo>
                        <a:cubicBezTo>
                          <a:pt x="5221841" y="4297748"/>
                          <a:pt x="5217916" y="4304180"/>
                          <a:pt x="5214073" y="4310299"/>
                        </a:cubicBezTo>
                        <a:lnTo>
                          <a:pt x="5204204" y="4325020"/>
                        </a:lnTo>
                        <a:lnTo>
                          <a:pt x="5204132" y="4325081"/>
                        </a:lnTo>
                        <a:lnTo>
                          <a:pt x="5204128" y="4325131"/>
                        </a:lnTo>
                        <a:lnTo>
                          <a:pt x="5203246" y="4326447"/>
                        </a:lnTo>
                        <a:cubicBezTo>
                          <a:pt x="5196808" y="4334887"/>
                          <a:pt x="5192544" y="4336975"/>
                          <a:pt x="5194162" y="4322501"/>
                        </a:cubicBezTo>
                        <a:cubicBezTo>
                          <a:pt x="5181919" y="4353374"/>
                          <a:pt x="5173872" y="4359803"/>
                          <a:pt x="5159705" y="4381669"/>
                        </a:cubicBezTo>
                        <a:cubicBezTo>
                          <a:pt x="5164209" y="4380706"/>
                          <a:pt x="5164209" y="4380706"/>
                          <a:pt x="5164209" y="4380706"/>
                        </a:cubicBezTo>
                        <a:cubicBezTo>
                          <a:pt x="5153584" y="4397105"/>
                          <a:pt x="5153584" y="4397105"/>
                          <a:pt x="5153584" y="4397105"/>
                        </a:cubicBezTo>
                        <a:cubicBezTo>
                          <a:pt x="5149080" y="4398068"/>
                          <a:pt x="5149080" y="4398068"/>
                          <a:pt x="5149080" y="4398068"/>
                        </a:cubicBezTo>
                        <a:cubicBezTo>
                          <a:pt x="5150042" y="4402571"/>
                          <a:pt x="5150042" y="4402571"/>
                          <a:pt x="5150042" y="4402571"/>
                        </a:cubicBezTo>
                        <a:cubicBezTo>
                          <a:pt x="5145539" y="4403533"/>
                          <a:pt x="5145539" y="4403533"/>
                          <a:pt x="5145539" y="4403533"/>
                        </a:cubicBezTo>
                        <a:cubicBezTo>
                          <a:pt x="5141997" y="4409000"/>
                          <a:pt x="5142959" y="4413504"/>
                          <a:pt x="5138455" y="4414466"/>
                        </a:cubicBezTo>
                        <a:cubicBezTo>
                          <a:pt x="5139417" y="4418971"/>
                          <a:pt x="5134912" y="4419933"/>
                          <a:pt x="5135875" y="4424436"/>
                        </a:cubicBezTo>
                        <a:cubicBezTo>
                          <a:pt x="5131371" y="4425399"/>
                          <a:pt x="5132334" y="4429903"/>
                          <a:pt x="5132334" y="4429903"/>
                        </a:cubicBezTo>
                        <a:cubicBezTo>
                          <a:pt x="5128792" y="4435370"/>
                          <a:pt x="5125249" y="4440835"/>
                          <a:pt x="5121707" y="4446302"/>
                        </a:cubicBezTo>
                        <a:cubicBezTo>
                          <a:pt x="5122670" y="4450806"/>
                          <a:pt x="5122670" y="4450806"/>
                          <a:pt x="5122670" y="4450806"/>
                        </a:cubicBezTo>
                        <a:cubicBezTo>
                          <a:pt x="5122670" y="4450806"/>
                          <a:pt x="5118166" y="4451768"/>
                          <a:pt x="5119128" y="4456272"/>
                        </a:cubicBezTo>
                        <a:cubicBezTo>
                          <a:pt x="5107541" y="4468167"/>
                          <a:pt x="5096915" y="4484566"/>
                          <a:pt x="5086289" y="4500965"/>
                        </a:cubicBezTo>
                        <a:cubicBezTo>
                          <a:pt x="5085327" y="4496461"/>
                          <a:pt x="5085327" y="4496461"/>
                          <a:pt x="5080824" y="4497423"/>
                        </a:cubicBezTo>
                        <a:cubicBezTo>
                          <a:pt x="5084365" y="4491957"/>
                          <a:pt x="5084365" y="4491957"/>
                          <a:pt x="5084365" y="4491957"/>
                        </a:cubicBezTo>
                        <a:cubicBezTo>
                          <a:pt x="5088869" y="4490995"/>
                          <a:pt x="5087907" y="4486491"/>
                          <a:pt x="5087907" y="4486491"/>
                        </a:cubicBezTo>
                        <a:cubicBezTo>
                          <a:pt x="5087907" y="4486491"/>
                          <a:pt x="5083403" y="4487453"/>
                          <a:pt x="5083403" y="4487453"/>
                        </a:cubicBezTo>
                        <a:cubicBezTo>
                          <a:pt x="5079862" y="4492920"/>
                          <a:pt x="5079862" y="4492920"/>
                          <a:pt x="5079862" y="4492920"/>
                        </a:cubicBezTo>
                        <a:cubicBezTo>
                          <a:pt x="5079862" y="4492920"/>
                          <a:pt x="5076319" y="4498385"/>
                          <a:pt x="5076319" y="4498385"/>
                        </a:cubicBezTo>
                        <a:cubicBezTo>
                          <a:pt x="5077282" y="4502890"/>
                          <a:pt x="5077282" y="4502890"/>
                          <a:pt x="5077282" y="4502890"/>
                        </a:cubicBezTo>
                        <a:cubicBezTo>
                          <a:pt x="5077282" y="4502890"/>
                          <a:pt x="5077282" y="4502890"/>
                          <a:pt x="5078244" y="4507394"/>
                        </a:cubicBezTo>
                        <a:cubicBezTo>
                          <a:pt x="5066656" y="4519289"/>
                          <a:pt x="5056030" y="4535688"/>
                          <a:pt x="5044443" y="4547582"/>
                        </a:cubicBezTo>
                        <a:cubicBezTo>
                          <a:pt x="5044443" y="4547582"/>
                          <a:pt x="5044443" y="4547582"/>
                          <a:pt x="5045405" y="4552086"/>
                        </a:cubicBezTo>
                        <a:cubicBezTo>
                          <a:pt x="5018688" y="4581343"/>
                          <a:pt x="4996475" y="4609636"/>
                          <a:pt x="4968796" y="4634389"/>
                        </a:cubicBezTo>
                        <a:cubicBezTo>
                          <a:pt x="4934994" y="4674578"/>
                          <a:pt x="4900232" y="4710262"/>
                          <a:pt x="4860964" y="4746909"/>
                        </a:cubicBezTo>
                        <a:cubicBezTo>
                          <a:pt x="4852918" y="4753338"/>
                          <a:pt x="4835864" y="4761691"/>
                          <a:pt x="4837789" y="4770699"/>
                        </a:cubicBezTo>
                        <a:cubicBezTo>
                          <a:pt x="4837789" y="4770699"/>
                          <a:pt x="4837789" y="4770699"/>
                          <a:pt x="4833284" y="4771662"/>
                        </a:cubicBezTo>
                        <a:cubicBezTo>
                          <a:pt x="4828781" y="4772624"/>
                          <a:pt x="4825239" y="4778090"/>
                          <a:pt x="4820735" y="4779052"/>
                        </a:cubicBezTo>
                        <a:cubicBezTo>
                          <a:pt x="4820735" y="4779052"/>
                          <a:pt x="4817192" y="4784519"/>
                          <a:pt x="4817192" y="4784519"/>
                        </a:cubicBezTo>
                        <a:cubicBezTo>
                          <a:pt x="4817192" y="4784519"/>
                          <a:pt x="4821697" y="4783556"/>
                          <a:pt x="4821697" y="4783556"/>
                        </a:cubicBezTo>
                        <a:cubicBezTo>
                          <a:pt x="4802064" y="4801880"/>
                          <a:pt x="4782430" y="4820203"/>
                          <a:pt x="4762796" y="4838527"/>
                        </a:cubicBezTo>
                        <a:cubicBezTo>
                          <a:pt x="4715484" y="4881602"/>
                          <a:pt x="4715484" y="4881602"/>
                          <a:pt x="4715484" y="4881602"/>
                        </a:cubicBezTo>
                        <a:cubicBezTo>
                          <a:pt x="4699392" y="4894460"/>
                          <a:pt x="4699392" y="4894460"/>
                          <a:pt x="4699392" y="4894460"/>
                        </a:cubicBezTo>
                        <a:cubicBezTo>
                          <a:pt x="4691345" y="4900888"/>
                          <a:pt x="4670750" y="4914708"/>
                          <a:pt x="4654658" y="4927565"/>
                        </a:cubicBezTo>
                        <a:cubicBezTo>
                          <a:pt x="4635024" y="4945888"/>
                          <a:pt x="4618932" y="4958746"/>
                          <a:pt x="4623437" y="4957784"/>
                        </a:cubicBezTo>
                        <a:cubicBezTo>
                          <a:pt x="4567115" y="5002783"/>
                          <a:pt x="4510794" y="5047783"/>
                          <a:pt x="4440960" y="5095671"/>
                        </a:cubicBezTo>
                        <a:cubicBezTo>
                          <a:pt x="4403311" y="5117843"/>
                          <a:pt x="4336057" y="5155760"/>
                          <a:pt x="4291323" y="5188865"/>
                        </a:cubicBezTo>
                        <a:cubicBezTo>
                          <a:pt x="4239199" y="5209421"/>
                          <a:pt x="4189961" y="5243488"/>
                          <a:pt x="4134296" y="5269510"/>
                        </a:cubicBezTo>
                        <a:cubicBezTo>
                          <a:pt x="4126249" y="5275939"/>
                          <a:pt x="4125287" y="5271434"/>
                          <a:pt x="4117242" y="5277863"/>
                        </a:cubicBezTo>
                        <a:cubicBezTo>
                          <a:pt x="4013954" y="5323478"/>
                          <a:pt x="3908744" y="5360084"/>
                          <a:pt x="3802571" y="5392188"/>
                        </a:cubicBezTo>
                        <a:cubicBezTo>
                          <a:pt x="3747232" y="5408720"/>
                          <a:pt x="3692538" y="5422760"/>
                          <a:pt x="3637806" y="5433865"/>
                        </a:cubicBezTo>
                        <a:lnTo>
                          <a:pt x="3560810" y="5445094"/>
                        </a:lnTo>
                        <a:lnTo>
                          <a:pt x="3576039" y="5442351"/>
                        </a:lnTo>
                        <a:cubicBezTo>
                          <a:pt x="3593372" y="5438059"/>
                          <a:pt x="3608895" y="5433565"/>
                          <a:pt x="3617903" y="5431641"/>
                        </a:cubicBezTo>
                        <a:cubicBezTo>
                          <a:pt x="3617903" y="5431641"/>
                          <a:pt x="3622408" y="5430679"/>
                          <a:pt x="3622408" y="5430679"/>
                        </a:cubicBezTo>
                        <a:cubicBezTo>
                          <a:pt x="3671952" y="5420094"/>
                          <a:pt x="3707984" y="5412396"/>
                          <a:pt x="3756567" y="5397306"/>
                        </a:cubicBezTo>
                        <a:cubicBezTo>
                          <a:pt x="3761071" y="5396344"/>
                          <a:pt x="3761071" y="5396344"/>
                          <a:pt x="3761071" y="5396344"/>
                        </a:cubicBezTo>
                        <a:cubicBezTo>
                          <a:pt x="3765576" y="5395381"/>
                          <a:pt x="3765576" y="5395381"/>
                          <a:pt x="3764613" y="5390877"/>
                        </a:cubicBezTo>
                        <a:cubicBezTo>
                          <a:pt x="3760109" y="5391839"/>
                          <a:pt x="3755605" y="5392802"/>
                          <a:pt x="3755605" y="5392802"/>
                        </a:cubicBezTo>
                        <a:cubicBezTo>
                          <a:pt x="3756567" y="5397306"/>
                          <a:pt x="3756567" y="5397306"/>
                          <a:pt x="3756567" y="5397306"/>
                        </a:cubicBezTo>
                        <a:cubicBezTo>
                          <a:pt x="3702519" y="5408853"/>
                          <a:pt x="3670990" y="5415589"/>
                          <a:pt x="3621445" y="5426174"/>
                        </a:cubicBezTo>
                        <a:cubicBezTo>
                          <a:pt x="3624986" y="5420708"/>
                          <a:pt x="3620483" y="5421670"/>
                          <a:pt x="3615016" y="5418129"/>
                        </a:cubicBezTo>
                        <a:cubicBezTo>
                          <a:pt x="3610512" y="5419091"/>
                          <a:pt x="3610512" y="5419091"/>
                          <a:pt x="3610512" y="5419091"/>
                        </a:cubicBezTo>
                        <a:cubicBezTo>
                          <a:pt x="3611474" y="5423595"/>
                          <a:pt x="3611474" y="5423595"/>
                          <a:pt x="3611474" y="5423595"/>
                        </a:cubicBezTo>
                        <a:cubicBezTo>
                          <a:pt x="3571900" y="5436759"/>
                          <a:pt x="3527514" y="5427403"/>
                          <a:pt x="3516889" y="5443802"/>
                        </a:cubicBezTo>
                        <a:cubicBezTo>
                          <a:pt x="3517851" y="5448307"/>
                          <a:pt x="3517851" y="5448307"/>
                          <a:pt x="3517851" y="5448307"/>
                        </a:cubicBezTo>
                        <a:cubicBezTo>
                          <a:pt x="3512384" y="5444765"/>
                          <a:pt x="3503377" y="5446689"/>
                          <a:pt x="3498872" y="5447651"/>
                        </a:cubicBezTo>
                        <a:cubicBezTo>
                          <a:pt x="3494368" y="5448614"/>
                          <a:pt x="3489865" y="5449576"/>
                          <a:pt x="3489865" y="5449576"/>
                        </a:cubicBezTo>
                        <a:cubicBezTo>
                          <a:pt x="3488902" y="5445073"/>
                          <a:pt x="3486978" y="5436064"/>
                          <a:pt x="3490519" y="5430598"/>
                        </a:cubicBezTo>
                        <a:cubicBezTo>
                          <a:pt x="3495023" y="5429636"/>
                          <a:pt x="3504032" y="5427711"/>
                          <a:pt x="3508535" y="5426749"/>
                        </a:cubicBezTo>
                        <a:cubicBezTo>
                          <a:pt x="3517544" y="5424825"/>
                          <a:pt x="3527514" y="5427403"/>
                          <a:pt x="3535561" y="5420975"/>
                        </a:cubicBezTo>
                        <a:cubicBezTo>
                          <a:pt x="3535561" y="5420975"/>
                          <a:pt x="3540064" y="5420013"/>
                          <a:pt x="3540064" y="5420013"/>
                        </a:cubicBezTo>
                        <a:cubicBezTo>
                          <a:pt x="3540064" y="5420013"/>
                          <a:pt x="3540064" y="5420013"/>
                          <a:pt x="3544568" y="5419051"/>
                        </a:cubicBezTo>
                        <a:cubicBezTo>
                          <a:pt x="3549073" y="5418089"/>
                          <a:pt x="3549073" y="5418089"/>
                          <a:pt x="3553577" y="5417126"/>
                        </a:cubicBezTo>
                        <a:cubicBezTo>
                          <a:pt x="3558080" y="5416164"/>
                          <a:pt x="3558080" y="5416164"/>
                          <a:pt x="3558080" y="5416164"/>
                        </a:cubicBezTo>
                        <a:cubicBezTo>
                          <a:pt x="3558080" y="5416164"/>
                          <a:pt x="3557118" y="5411660"/>
                          <a:pt x="3552615" y="5412622"/>
                        </a:cubicBezTo>
                        <a:cubicBezTo>
                          <a:pt x="3548110" y="5413584"/>
                          <a:pt x="3543606" y="5414547"/>
                          <a:pt x="3543606" y="5414547"/>
                        </a:cubicBezTo>
                        <a:cubicBezTo>
                          <a:pt x="3539102" y="5415509"/>
                          <a:pt x="3539102" y="5415509"/>
                          <a:pt x="3539102" y="5415509"/>
                        </a:cubicBezTo>
                        <a:cubicBezTo>
                          <a:pt x="3542644" y="5410042"/>
                          <a:pt x="3538139" y="5411005"/>
                          <a:pt x="3538139" y="5411005"/>
                        </a:cubicBezTo>
                        <a:cubicBezTo>
                          <a:pt x="3533636" y="5411967"/>
                          <a:pt x="3533636" y="5411967"/>
                          <a:pt x="3533636" y="5411967"/>
                        </a:cubicBezTo>
                        <a:cubicBezTo>
                          <a:pt x="3533636" y="5411967"/>
                          <a:pt x="3529132" y="5412929"/>
                          <a:pt x="3529132" y="5412929"/>
                        </a:cubicBezTo>
                        <a:cubicBezTo>
                          <a:pt x="3530094" y="5417433"/>
                          <a:pt x="3530094" y="5417433"/>
                          <a:pt x="3530094" y="5417433"/>
                        </a:cubicBezTo>
                        <a:cubicBezTo>
                          <a:pt x="3526552" y="5422900"/>
                          <a:pt x="3516582" y="5420320"/>
                          <a:pt x="3507573" y="5422245"/>
                        </a:cubicBezTo>
                        <a:cubicBezTo>
                          <a:pt x="3503070" y="5423207"/>
                          <a:pt x="3498565" y="5424169"/>
                          <a:pt x="3489557" y="5426094"/>
                        </a:cubicBezTo>
                        <a:cubicBezTo>
                          <a:pt x="3462533" y="5431868"/>
                          <a:pt x="3462533" y="5431868"/>
                          <a:pt x="3462533" y="5431868"/>
                        </a:cubicBezTo>
                        <a:cubicBezTo>
                          <a:pt x="3457066" y="5428326"/>
                          <a:pt x="3458028" y="5432830"/>
                          <a:pt x="3458028" y="5432830"/>
                        </a:cubicBezTo>
                        <a:cubicBezTo>
                          <a:pt x="3458028" y="5432830"/>
                          <a:pt x="3458991" y="5437334"/>
                          <a:pt x="3463495" y="5436372"/>
                        </a:cubicBezTo>
                        <a:cubicBezTo>
                          <a:pt x="3481511" y="5432523"/>
                          <a:pt x="3481511" y="5432523"/>
                          <a:pt x="3481511" y="5432523"/>
                        </a:cubicBezTo>
                        <a:cubicBezTo>
                          <a:pt x="3477969" y="5437988"/>
                          <a:pt x="3475389" y="5447960"/>
                          <a:pt x="3476352" y="5452463"/>
                        </a:cubicBezTo>
                        <a:cubicBezTo>
                          <a:pt x="3471848" y="5453425"/>
                          <a:pt x="3467344" y="5454387"/>
                          <a:pt x="3467344" y="5454387"/>
                        </a:cubicBezTo>
                        <a:cubicBezTo>
                          <a:pt x="3462839" y="5455350"/>
                          <a:pt x="3462839" y="5455350"/>
                          <a:pt x="3462839" y="5455350"/>
                        </a:cubicBezTo>
                        <a:cubicBezTo>
                          <a:pt x="3466382" y="5449884"/>
                          <a:pt x="3466382" y="5449884"/>
                          <a:pt x="3466382" y="5449884"/>
                        </a:cubicBezTo>
                        <a:cubicBezTo>
                          <a:pt x="3466382" y="5449884"/>
                          <a:pt x="3461877" y="5450846"/>
                          <a:pt x="3460915" y="5446342"/>
                        </a:cubicBezTo>
                        <a:cubicBezTo>
                          <a:pt x="3456412" y="5447304"/>
                          <a:pt x="3457374" y="5451808"/>
                          <a:pt x="3452870" y="5452771"/>
                        </a:cubicBezTo>
                        <a:cubicBezTo>
                          <a:pt x="3452870" y="5452771"/>
                          <a:pt x="3448365" y="5453733"/>
                          <a:pt x="3448365" y="5453733"/>
                        </a:cubicBezTo>
                        <a:cubicBezTo>
                          <a:pt x="3443861" y="5454695"/>
                          <a:pt x="3438395" y="5451153"/>
                          <a:pt x="3429387" y="5453078"/>
                        </a:cubicBezTo>
                        <a:cubicBezTo>
                          <a:pt x="3411370" y="5456927"/>
                          <a:pt x="3432929" y="5447611"/>
                          <a:pt x="3418454" y="5445995"/>
                        </a:cubicBezTo>
                        <a:cubicBezTo>
                          <a:pt x="3411370" y="5456927"/>
                          <a:pt x="3395934" y="5450806"/>
                          <a:pt x="3385964" y="5448226"/>
                        </a:cubicBezTo>
                        <a:cubicBezTo>
                          <a:pt x="3386926" y="5452731"/>
                          <a:pt x="3387888" y="5457234"/>
                          <a:pt x="3383384" y="5458196"/>
                        </a:cubicBezTo>
                        <a:cubicBezTo>
                          <a:pt x="3382422" y="5453693"/>
                          <a:pt x="3381459" y="5449188"/>
                          <a:pt x="3376955" y="5450151"/>
                        </a:cubicBezTo>
                        <a:cubicBezTo>
                          <a:pt x="3373414" y="5455617"/>
                          <a:pt x="3359901" y="5458504"/>
                          <a:pt x="3350893" y="5460429"/>
                        </a:cubicBezTo>
                        <a:cubicBezTo>
                          <a:pt x="3353473" y="5450458"/>
                          <a:pt x="3321944" y="5457194"/>
                          <a:pt x="3318402" y="5462660"/>
                        </a:cubicBezTo>
                        <a:cubicBezTo>
                          <a:pt x="3313898" y="5463623"/>
                          <a:pt x="3313898" y="5463623"/>
                          <a:pt x="3313898" y="5463623"/>
                        </a:cubicBezTo>
                        <a:cubicBezTo>
                          <a:pt x="3300386" y="5466509"/>
                          <a:pt x="3311973" y="5454614"/>
                          <a:pt x="3298461" y="5457501"/>
                        </a:cubicBezTo>
                        <a:cubicBezTo>
                          <a:pt x="3290416" y="5463930"/>
                          <a:pt x="3286874" y="5469396"/>
                          <a:pt x="3263391" y="5469703"/>
                        </a:cubicBezTo>
                        <a:cubicBezTo>
                          <a:pt x="3253421" y="5467123"/>
                          <a:pt x="3238946" y="5465507"/>
                          <a:pt x="3225433" y="5468394"/>
                        </a:cubicBezTo>
                        <a:cubicBezTo>
                          <a:pt x="3220930" y="5469356"/>
                          <a:pt x="3211921" y="5471281"/>
                          <a:pt x="3206456" y="5467738"/>
                        </a:cubicBezTo>
                        <a:cubicBezTo>
                          <a:pt x="3178468" y="5469008"/>
                          <a:pt x="3200989" y="5464196"/>
                          <a:pt x="3181048" y="5459038"/>
                        </a:cubicBezTo>
                        <a:cubicBezTo>
                          <a:pt x="3164956" y="5471895"/>
                          <a:pt x="3105133" y="5456418"/>
                          <a:pt x="3088079" y="5464771"/>
                        </a:cubicBezTo>
                        <a:cubicBezTo>
                          <a:pt x="3108020" y="5469930"/>
                          <a:pt x="3070064" y="5468620"/>
                          <a:pt x="3070064" y="5468620"/>
                        </a:cubicBezTo>
                        <a:cubicBezTo>
                          <a:pt x="3065559" y="5469583"/>
                          <a:pt x="3061055" y="5470545"/>
                          <a:pt x="3056551" y="5471507"/>
                        </a:cubicBezTo>
                        <a:cubicBezTo>
                          <a:pt x="2999616" y="5469542"/>
                          <a:pt x="2967125" y="5471774"/>
                          <a:pt x="2934326" y="5450524"/>
                        </a:cubicBezTo>
                        <a:cubicBezTo>
                          <a:pt x="2931747" y="5460493"/>
                          <a:pt x="2895408" y="5444710"/>
                          <a:pt x="2882857" y="5452101"/>
                        </a:cubicBezTo>
                        <a:cubicBezTo>
                          <a:pt x="2892828" y="5454680"/>
                          <a:pt x="2858412" y="5447903"/>
                          <a:pt x="2853908" y="5448866"/>
                        </a:cubicBezTo>
                        <a:cubicBezTo>
                          <a:pt x="2853908" y="5448866"/>
                          <a:pt x="2858412" y="5447903"/>
                          <a:pt x="2858412" y="5447903"/>
                        </a:cubicBezTo>
                        <a:cubicBezTo>
                          <a:pt x="2821417" y="5451098"/>
                          <a:pt x="2791506" y="5443359"/>
                          <a:pt x="2748082" y="5438507"/>
                        </a:cubicBezTo>
                        <a:cubicBezTo>
                          <a:pt x="2759016" y="5445591"/>
                          <a:pt x="2732646" y="5432386"/>
                          <a:pt x="2730066" y="5442356"/>
                        </a:cubicBezTo>
                        <a:cubicBezTo>
                          <a:pt x="2728141" y="5433349"/>
                          <a:pt x="2711087" y="5441702"/>
                          <a:pt x="2695651" y="5435580"/>
                        </a:cubicBezTo>
                        <a:cubicBezTo>
                          <a:pt x="2714629" y="5436236"/>
                          <a:pt x="2700810" y="5415640"/>
                          <a:pt x="2699193" y="5430115"/>
                        </a:cubicBezTo>
                        <a:cubicBezTo>
                          <a:pt x="2671206" y="5431384"/>
                          <a:pt x="2644837" y="5418179"/>
                          <a:pt x="2625858" y="5417524"/>
                        </a:cubicBezTo>
                        <a:cubicBezTo>
                          <a:pt x="2636790" y="5424608"/>
                          <a:pt x="2606879" y="5416869"/>
                          <a:pt x="2592405" y="5415252"/>
                        </a:cubicBezTo>
                        <a:cubicBezTo>
                          <a:pt x="2592405" y="5415252"/>
                          <a:pt x="2596909" y="5414289"/>
                          <a:pt x="2601413" y="5413327"/>
                        </a:cubicBezTo>
                        <a:cubicBezTo>
                          <a:pt x="2566997" y="5406551"/>
                          <a:pt x="2548018" y="5405896"/>
                          <a:pt x="2528079" y="5400737"/>
                        </a:cubicBezTo>
                        <a:cubicBezTo>
                          <a:pt x="2508137" y="5395578"/>
                          <a:pt x="2489159" y="5394923"/>
                          <a:pt x="2448315" y="5380101"/>
                        </a:cubicBezTo>
                        <a:cubicBezTo>
                          <a:pt x="2448315" y="5380101"/>
                          <a:pt x="2457322" y="5378176"/>
                          <a:pt x="2442848" y="5376560"/>
                        </a:cubicBezTo>
                        <a:cubicBezTo>
                          <a:pt x="2428374" y="5374942"/>
                          <a:pt x="2449277" y="5384605"/>
                          <a:pt x="2429336" y="5379447"/>
                        </a:cubicBezTo>
                        <a:cubicBezTo>
                          <a:pt x="2412937" y="5368821"/>
                          <a:pt x="2398463" y="5367204"/>
                          <a:pt x="2384951" y="5370091"/>
                        </a:cubicBezTo>
                        <a:cubicBezTo>
                          <a:pt x="2373055" y="5358503"/>
                          <a:pt x="2374017" y="5363006"/>
                          <a:pt x="2372093" y="5353999"/>
                        </a:cubicBezTo>
                        <a:cubicBezTo>
                          <a:pt x="2363085" y="5355923"/>
                          <a:pt x="2358581" y="5356886"/>
                          <a:pt x="2344107" y="5355268"/>
                        </a:cubicBezTo>
                        <a:cubicBezTo>
                          <a:pt x="2343144" y="5350765"/>
                          <a:pt x="2353114" y="5353344"/>
                          <a:pt x="2343144" y="5350765"/>
                        </a:cubicBezTo>
                        <a:cubicBezTo>
                          <a:pt x="2324166" y="5350109"/>
                          <a:pt x="2301338" y="5331439"/>
                          <a:pt x="2273352" y="5332708"/>
                        </a:cubicBezTo>
                        <a:cubicBezTo>
                          <a:pt x="2271427" y="5323699"/>
                          <a:pt x="2287826" y="5334326"/>
                          <a:pt x="2292330" y="5333363"/>
                        </a:cubicBezTo>
                        <a:cubicBezTo>
                          <a:pt x="2270465" y="5319196"/>
                          <a:pt x="2247944" y="5324007"/>
                          <a:pt x="2235087" y="5307915"/>
                        </a:cubicBezTo>
                        <a:cubicBezTo>
                          <a:pt x="2226078" y="5309840"/>
                          <a:pt x="2246982" y="5319503"/>
                          <a:pt x="2231545" y="5313382"/>
                        </a:cubicBezTo>
                        <a:cubicBezTo>
                          <a:pt x="2236049" y="5312420"/>
                          <a:pt x="2229620" y="5304373"/>
                          <a:pt x="2215146" y="5302757"/>
                        </a:cubicBezTo>
                        <a:cubicBezTo>
                          <a:pt x="2202596" y="5310147"/>
                          <a:pt x="2178806" y="5286972"/>
                          <a:pt x="2180731" y="5295981"/>
                        </a:cubicBezTo>
                        <a:cubicBezTo>
                          <a:pt x="2175264" y="5292439"/>
                          <a:pt x="2169798" y="5288897"/>
                          <a:pt x="2164331" y="5285355"/>
                        </a:cubicBezTo>
                        <a:cubicBezTo>
                          <a:pt x="2164331" y="5285355"/>
                          <a:pt x="2164331" y="5285355"/>
                          <a:pt x="2159828" y="5286317"/>
                        </a:cubicBezTo>
                        <a:cubicBezTo>
                          <a:pt x="2165293" y="5289859"/>
                          <a:pt x="2170760" y="5293401"/>
                          <a:pt x="2170760" y="5293401"/>
                        </a:cubicBezTo>
                        <a:cubicBezTo>
                          <a:pt x="2156286" y="5291783"/>
                          <a:pt x="2144391" y="5280196"/>
                          <a:pt x="2132496" y="5268608"/>
                        </a:cubicBezTo>
                        <a:cubicBezTo>
                          <a:pt x="2128954" y="5274075"/>
                          <a:pt x="2123488" y="5270533"/>
                          <a:pt x="2117059" y="5262487"/>
                        </a:cubicBezTo>
                        <a:cubicBezTo>
                          <a:pt x="2108050" y="5264412"/>
                          <a:pt x="2114479" y="5272458"/>
                          <a:pt x="2119946" y="5276000"/>
                        </a:cubicBezTo>
                        <a:cubicBezTo>
                          <a:pt x="2115441" y="5276962"/>
                          <a:pt x="2115441" y="5276962"/>
                          <a:pt x="2115441" y="5276962"/>
                        </a:cubicBezTo>
                        <a:cubicBezTo>
                          <a:pt x="2109012" y="5268916"/>
                          <a:pt x="2084568" y="5264719"/>
                          <a:pt x="2083606" y="5260215"/>
                        </a:cubicBezTo>
                        <a:cubicBezTo>
                          <a:pt x="2082644" y="5255711"/>
                          <a:pt x="2082644" y="5255711"/>
                          <a:pt x="2082644" y="5255711"/>
                        </a:cubicBezTo>
                        <a:cubicBezTo>
                          <a:pt x="2088110" y="5259252"/>
                          <a:pt x="2092614" y="5258290"/>
                          <a:pt x="2092614" y="5258290"/>
                        </a:cubicBezTo>
                        <a:cubicBezTo>
                          <a:pt x="2098080" y="5261832"/>
                          <a:pt x="2098080" y="5261832"/>
                          <a:pt x="2098080" y="5261832"/>
                        </a:cubicBezTo>
                        <a:cubicBezTo>
                          <a:pt x="2102585" y="5260870"/>
                          <a:pt x="2097118" y="5257328"/>
                          <a:pt x="2097118" y="5257328"/>
                        </a:cubicBezTo>
                        <a:cubicBezTo>
                          <a:pt x="2091652" y="5253787"/>
                          <a:pt x="2086186" y="5250245"/>
                          <a:pt x="2081681" y="5251207"/>
                        </a:cubicBezTo>
                        <a:cubicBezTo>
                          <a:pt x="2085223" y="5245740"/>
                          <a:pt x="2037295" y="5241851"/>
                          <a:pt x="2059816" y="5237040"/>
                        </a:cubicBezTo>
                        <a:cubicBezTo>
                          <a:pt x="2045342" y="5235422"/>
                          <a:pt x="2029905" y="5229301"/>
                          <a:pt x="2014467" y="5223180"/>
                        </a:cubicBezTo>
                        <a:cubicBezTo>
                          <a:pt x="2003535" y="5216096"/>
                          <a:pt x="1992603" y="5209013"/>
                          <a:pt x="1987136" y="5205471"/>
                        </a:cubicBezTo>
                        <a:cubicBezTo>
                          <a:pt x="1986174" y="5200967"/>
                          <a:pt x="1986174" y="5200967"/>
                          <a:pt x="1981670" y="5201929"/>
                        </a:cubicBezTo>
                        <a:cubicBezTo>
                          <a:pt x="1981670" y="5201929"/>
                          <a:pt x="1980707" y="5197426"/>
                          <a:pt x="1977165" y="5202891"/>
                        </a:cubicBezTo>
                        <a:cubicBezTo>
                          <a:pt x="1955300" y="5188725"/>
                          <a:pt x="1917036" y="5163932"/>
                          <a:pt x="1895171" y="5149765"/>
                        </a:cubicBezTo>
                        <a:cubicBezTo>
                          <a:pt x="1884238" y="5142682"/>
                          <a:pt x="1876847" y="5130132"/>
                          <a:pt x="1865914" y="5123048"/>
                        </a:cubicBezTo>
                        <a:cubicBezTo>
                          <a:pt x="1815754" y="5086668"/>
                          <a:pt x="1758511" y="5061221"/>
                          <a:pt x="1715436" y="5013908"/>
                        </a:cubicBezTo>
                        <a:cubicBezTo>
                          <a:pt x="1663659" y="4992003"/>
                          <a:pt x="1636982" y="4955315"/>
                          <a:pt x="1588748" y="4927943"/>
                        </a:cubicBezTo>
                        <a:cubicBezTo>
                          <a:pt x="1595177" y="4935989"/>
                          <a:pt x="1601605" y="4944035"/>
                          <a:pt x="1598064" y="4949501"/>
                        </a:cubicBezTo>
                        <a:cubicBezTo>
                          <a:pt x="1581664" y="4938876"/>
                          <a:pt x="1576198" y="4935335"/>
                          <a:pt x="1564303" y="4923746"/>
                        </a:cubicBezTo>
                        <a:cubicBezTo>
                          <a:pt x="1558836" y="4920205"/>
                          <a:pt x="1553371" y="4916663"/>
                          <a:pt x="1547904" y="4913121"/>
                        </a:cubicBezTo>
                        <a:cubicBezTo>
                          <a:pt x="1546942" y="4908617"/>
                          <a:pt x="1545017" y="4899609"/>
                          <a:pt x="1545979" y="4904113"/>
                        </a:cubicBezTo>
                        <a:cubicBezTo>
                          <a:pt x="1539551" y="4896067"/>
                          <a:pt x="1540513" y="4900571"/>
                          <a:pt x="1541475" y="4905075"/>
                        </a:cubicBezTo>
                        <a:cubicBezTo>
                          <a:pt x="1507715" y="4879321"/>
                          <a:pt x="1520265" y="4871929"/>
                          <a:pt x="1523807" y="4866464"/>
                        </a:cubicBezTo>
                        <a:cubicBezTo>
                          <a:pt x="1522845" y="4861959"/>
                          <a:pt x="1522845" y="4861959"/>
                          <a:pt x="1517378" y="4858417"/>
                        </a:cubicBezTo>
                        <a:cubicBezTo>
                          <a:pt x="1517378" y="4858417"/>
                          <a:pt x="1515454" y="4849410"/>
                          <a:pt x="1511912" y="4854876"/>
                        </a:cubicBezTo>
                        <a:cubicBezTo>
                          <a:pt x="1511912" y="4854876"/>
                          <a:pt x="1510949" y="4850372"/>
                          <a:pt x="1506446" y="4851334"/>
                        </a:cubicBezTo>
                        <a:cubicBezTo>
                          <a:pt x="1513529" y="4840401"/>
                          <a:pt x="1492626" y="4830738"/>
                          <a:pt x="1483618" y="4832662"/>
                        </a:cubicBezTo>
                        <a:cubicBezTo>
                          <a:pt x="1482656" y="4828159"/>
                          <a:pt x="1478151" y="4829121"/>
                          <a:pt x="1478151" y="4829121"/>
                        </a:cubicBezTo>
                        <a:cubicBezTo>
                          <a:pt x="1473647" y="4830084"/>
                          <a:pt x="1473647" y="4830084"/>
                          <a:pt x="1479114" y="4833625"/>
                        </a:cubicBezTo>
                        <a:cubicBezTo>
                          <a:pt x="1480076" y="4838129"/>
                          <a:pt x="1485543" y="4841671"/>
                          <a:pt x="1485543" y="4841671"/>
                        </a:cubicBezTo>
                        <a:cubicBezTo>
                          <a:pt x="1482000" y="4847137"/>
                          <a:pt x="1458210" y="4823962"/>
                          <a:pt x="1462060" y="4841978"/>
                        </a:cubicBezTo>
                        <a:cubicBezTo>
                          <a:pt x="1461097" y="4837474"/>
                          <a:pt x="1461097" y="4837474"/>
                          <a:pt x="1461097" y="4837474"/>
                        </a:cubicBezTo>
                        <a:cubicBezTo>
                          <a:pt x="1442774" y="4817841"/>
                          <a:pt x="1394232" y="4766987"/>
                          <a:pt x="1435076" y="4781808"/>
                        </a:cubicBezTo>
                        <a:cubicBezTo>
                          <a:pt x="1434114" y="4777305"/>
                          <a:pt x="1434114" y="4777305"/>
                          <a:pt x="1429609" y="4778267"/>
                        </a:cubicBezTo>
                        <a:cubicBezTo>
                          <a:pt x="1428647" y="4773763"/>
                          <a:pt x="1428647" y="4773763"/>
                          <a:pt x="1428647" y="4773763"/>
                        </a:cubicBezTo>
                        <a:cubicBezTo>
                          <a:pt x="1415790" y="4757671"/>
                          <a:pt x="1404857" y="4750588"/>
                          <a:pt x="1391038" y="4729991"/>
                        </a:cubicBezTo>
                        <a:cubicBezTo>
                          <a:pt x="1388458" y="4739962"/>
                          <a:pt x="1369172" y="4715825"/>
                          <a:pt x="1363706" y="4712283"/>
                        </a:cubicBezTo>
                        <a:cubicBezTo>
                          <a:pt x="1363706" y="4712283"/>
                          <a:pt x="1363706" y="4712283"/>
                          <a:pt x="1362744" y="4707779"/>
                        </a:cubicBezTo>
                        <a:cubicBezTo>
                          <a:pt x="1362744" y="4707779"/>
                          <a:pt x="1358239" y="4708741"/>
                          <a:pt x="1358239" y="4708741"/>
                        </a:cubicBezTo>
                        <a:cubicBezTo>
                          <a:pt x="1352773" y="4705200"/>
                          <a:pt x="1352773" y="4705200"/>
                          <a:pt x="1347307" y="4701658"/>
                        </a:cubicBezTo>
                        <a:cubicBezTo>
                          <a:pt x="1348269" y="4706162"/>
                          <a:pt x="1348269" y="4706162"/>
                          <a:pt x="1348269" y="4706162"/>
                        </a:cubicBezTo>
                        <a:cubicBezTo>
                          <a:pt x="1353736" y="4709703"/>
                          <a:pt x="1353736" y="4709703"/>
                          <a:pt x="1354698" y="4714207"/>
                        </a:cubicBezTo>
                        <a:cubicBezTo>
                          <a:pt x="1354698" y="4714207"/>
                          <a:pt x="1344727" y="4711628"/>
                          <a:pt x="1338299" y="4703582"/>
                        </a:cubicBezTo>
                        <a:cubicBezTo>
                          <a:pt x="1332832" y="4700040"/>
                          <a:pt x="1321899" y="4692957"/>
                          <a:pt x="1318358" y="4698423"/>
                        </a:cubicBezTo>
                        <a:cubicBezTo>
                          <a:pt x="1316434" y="4689415"/>
                          <a:pt x="1310005" y="4681370"/>
                          <a:pt x="1303576" y="4673323"/>
                        </a:cubicBezTo>
                        <a:cubicBezTo>
                          <a:pt x="1308080" y="4672361"/>
                          <a:pt x="1308080" y="4672361"/>
                          <a:pt x="1308080" y="4672361"/>
                        </a:cubicBezTo>
                        <a:cubicBezTo>
                          <a:pt x="1307118" y="4667857"/>
                          <a:pt x="1307118" y="4667857"/>
                          <a:pt x="1307118" y="4667857"/>
                        </a:cubicBezTo>
                        <a:cubicBezTo>
                          <a:pt x="1307118" y="4667857"/>
                          <a:pt x="1306156" y="4663353"/>
                          <a:pt x="1301651" y="4664315"/>
                        </a:cubicBezTo>
                        <a:cubicBezTo>
                          <a:pt x="1300689" y="4659811"/>
                          <a:pt x="1295223" y="4656270"/>
                          <a:pt x="1294261" y="4651766"/>
                        </a:cubicBezTo>
                        <a:cubicBezTo>
                          <a:pt x="1289757" y="4652728"/>
                          <a:pt x="1288794" y="4648223"/>
                          <a:pt x="1288794" y="4648223"/>
                        </a:cubicBezTo>
                        <a:cubicBezTo>
                          <a:pt x="1282366" y="4640178"/>
                          <a:pt x="1281403" y="4635674"/>
                          <a:pt x="1284945" y="4630207"/>
                        </a:cubicBezTo>
                        <a:cubicBezTo>
                          <a:pt x="1292336" y="4642757"/>
                          <a:pt x="1298764" y="4650803"/>
                          <a:pt x="1303269" y="4649841"/>
                        </a:cubicBezTo>
                        <a:cubicBezTo>
                          <a:pt x="1296840" y="4641795"/>
                          <a:pt x="1301344" y="4640832"/>
                          <a:pt x="1300382" y="4636329"/>
                        </a:cubicBezTo>
                        <a:cubicBezTo>
                          <a:pt x="1294915" y="4632787"/>
                          <a:pt x="1293953" y="4628283"/>
                          <a:pt x="1288488" y="4624741"/>
                        </a:cubicBezTo>
                        <a:cubicBezTo>
                          <a:pt x="1272743" y="4595138"/>
                          <a:pt x="1250571" y="4557488"/>
                          <a:pt x="1225818" y="4529809"/>
                        </a:cubicBezTo>
                        <a:cubicBezTo>
                          <a:pt x="1213924" y="4518221"/>
                          <a:pt x="1196561" y="4503092"/>
                          <a:pt x="1185629" y="4496009"/>
                        </a:cubicBezTo>
                        <a:cubicBezTo>
                          <a:pt x="1184667" y="4491504"/>
                          <a:pt x="1184667" y="4491504"/>
                          <a:pt x="1189171" y="4490542"/>
                        </a:cubicBezTo>
                        <a:cubicBezTo>
                          <a:pt x="1188209" y="4486037"/>
                          <a:pt x="1188209" y="4486037"/>
                          <a:pt x="1182742" y="4482495"/>
                        </a:cubicBezTo>
                        <a:cubicBezTo>
                          <a:pt x="1181780" y="4477992"/>
                          <a:pt x="1177276" y="4478954"/>
                          <a:pt x="1177276" y="4478954"/>
                        </a:cubicBezTo>
                        <a:cubicBezTo>
                          <a:pt x="1177276" y="4478954"/>
                          <a:pt x="1178238" y="4483458"/>
                          <a:pt x="1178238" y="4483458"/>
                        </a:cubicBezTo>
                        <a:cubicBezTo>
                          <a:pt x="1172772" y="4479917"/>
                          <a:pt x="1171809" y="4475412"/>
                          <a:pt x="1166343" y="4471870"/>
                        </a:cubicBezTo>
                        <a:cubicBezTo>
                          <a:pt x="1166343" y="4471870"/>
                          <a:pt x="1165381" y="4467367"/>
                          <a:pt x="1169885" y="4466405"/>
                        </a:cubicBezTo>
                        <a:cubicBezTo>
                          <a:pt x="1157990" y="4454817"/>
                          <a:pt x="1146096" y="4443229"/>
                          <a:pt x="1139667" y="4435183"/>
                        </a:cubicBezTo>
                        <a:cubicBezTo>
                          <a:pt x="1139667" y="4435183"/>
                          <a:pt x="1139667" y="4435183"/>
                          <a:pt x="1138704" y="4430679"/>
                        </a:cubicBezTo>
                        <a:cubicBezTo>
                          <a:pt x="1138704" y="4430679"/>
                          <a:pt x="1134200" y="4431641"/>
                          <a:pt x="1134200" y="4431641"/>
                        </a:cubicBezTo>
                        <a:cubicBezTo>
                          <a:pt x="1129696" y="4432603"/>
                          <a:pt x="1129696" y="4432603"/>
                          <a:pt x="1129696" y="4432603"/>
                        </a:cubicBezTo>
                        <a:cubicBezTo>
                          <a:pt x="1129696" y="4432603"/>
                          <a:pt x="1129696" y="4432603"/>
                          <a:pt x="1128734" y="4428100"/>
                        </a:cubicBezTo>
                        <a:cubicBezTo>
                          <a:pt x="1123268" y="4424558"/>
                          <a:pt x="1118764" y="4425520"/>
                          <a:pt x="1118764" y="4425520"/>
                        </a:cubicBezTo>
                        <a:lnTo>
                          <a:pt x="1120688" y="4434529"/>
                        </a:lnTo>
                        <a:lnTo>
                          <a:pt x="1115221" y="4430987"/>
                        </a:lnTo>
                        <a:cubicBezTo>
                          <a:pt x="1108794" y="4422940"/>
                          <a:pt x="1095936" y="4406849"/>
                          <a:pt x="1091431" y="4407812"/>
                        </a:cubicBezTo>
                        <a:cubicBezTo>
                          <a:pt x="1070221" y="4374666"/>
                          <a:pt x="1076650" y="4382711"/>
                          <a:pt x="1073763" y="4369199"/>
                        </a:cubicBezTo>
                        <a:cubicBezTo>
                          <a:pt x="1059943" y="4348604"/>
                          <a:pt x="1072146" y="4383673"/>
                          <a:pt x="1063792" y="4366620"/>
                        </a:cubicBezTo>
                        <a:cubicBezTo>
                          <a:pt x="1062830" y="4362116"/>
                          <a:pt x="1069915" y="4351183"/>
                          <a:pt x="1058981" y="4344100"/>
                        </a:cubicBezTo>
                        <a:cubicBezTo>
                          <a:pt x="1060906" y="4353108"/>
                          <a:pt x="1057364" y="4358574"/>
                          <a:pt x="1050936" y="4350528"/>
                        </a:cubicBezTo>
                        <a:cubicBezTo>
                          <a:pt x="1056402" y="4354070"/>
                          <a:pt x="1052553" y="4336054"/>
                          <a:pt x="1048049" y="4337016"/>
                        </a:cubicBezTo>
                        <a:cubicBezTo>
                          <a:pt x="1031650" y="4326391"/>
                          <a:pt x="1013674" y="4264296"/>
                          <a:pt x="988922" y="4236617"/>
                        </a:cubicBezTo>
                        <a:cubicBezTo>
                          <a:pt x="996006" y="4225685"/>
                          <a:pt x="979606" y="4215060"/>
                          <a:pt x="981224" y="4200585"/>
                        </a:cubicBezTo>
                        <a:cubicBezTo>
                          <a:pt x="974140" y="4211517"/>
                          <a:pt x="955509" y="4168401"/>
                          <a:pt x="970291" y="4193501"/>
                        </a:cubicBezTo>
                        <a:cubicBezTo>
                          <a:pt x="962900" y="4180951"/>
                          <a:pt x="956471" y="4172906"/>
                          <a:pt x="953584" y="4159394"/>
                        </a:cubicBezTo>
                        <a:cubicBezTo>
                          <a:pt x="950043" y="4164859"/>
                          <a:pt x="951968" y="4173868"/>
                          <a:pt x="943614" y="4156814"/>
                        </a:cubicBezTo>
                        <a:cubicBezTo>
                          <a:pt x="943614" y="4156814"/>
                          <a:pt x="948119" y="4155851"/>
                          <a:pt x="947156" y="4151347"/>
                        </a:cubicBezTo>
                        <a:cubicBezTo>
                          <a:pt x="932681" y="4149731"/>
                          <a:pt x="938496" y="4110811"/>
                          <a:pt x="918555" y="4105652"/>
                        </a:cubicBezTo>
                        <a:cubicBezTo>
                          <a:pt x="925638" y="4094719"/>
                          <a:pt x="903773" y="4080553"/>
                          <a:pt x="910857" y="4069620"/>
                        </a:cubicBezTo>
                        <a:cubicBezTo>
                          <a:pt x="904428" y="4061574"/>
                          <a:pt x="899924" y="4062536"/>
                          <a:pt x="892533" y="4049987"/>
                        </a:cubicBezTo>
                        <a:cubicBezTo>
                          <a:pt x="908932" y="4060612"/>
                          <a:pt x="888684" y="4031970"/>
                          <a:pt x="891263" y="4022000"/>
                        </a:cubicBezTo>
                        <a:cubicBezTo>
                          <a:pt x="875826" y="4015878"/>
                          <a:pt x="878099" y="3982425"/>
                          <a:pt x="869091" y="3984350"/>
                        </a:cubicBezTo>
                        <a:cubicBezTo>
                          <a:pt x="866204" y="3970838"/>
                          <a:pt x="866204" y="3970838"/>
                          <a:pt x="873595" y="3983387"/>
                        </a:cubicBezTo>
                        <a:cubicBezTo>
                          <a:pt x="865242" y="3966334"/>
                          <a:pt x="855926" y="3944776"/>
                          <a:pt x="852077" y="3926760"/>
                        </a:cubicBezTo>
                        <a:cubicBezTo>
                          <a:pt x="857543" y="3930302"/>
                          <a:pt x="858506" y="3934806"/>
                          <a:pt x="863010" y="3933844"/>
                        </a:cubicBezTo>
                        <a:lnTo>
                          <a:pt x="869247" y="3944432"/>
                        </a:lnTo>
                        <a:lnTo>
                          <a:pt x="868668" y="3952062"/>
                        </a:lnTo>
                        <a:cubicBezTo>
                          <a:pt x="868706" y="3954997"/>
                          <a:pt x="867822" y="3956363"/>
                          <a:pt x="862355" y="3952821"/>
                        </a:cubicBezTo>
                        <a:cubicBezTo>
                          <a:pt x="868784" y="3960868"/>
                          <a:pt x="870708" y="3969875"/>
                          <a:pt x="875212" y="3968913"/>
                        </a:cubicBezTo>
                        <a:cubicBezTo>
                          <a:pt x="877137" y="3977922"/>
                          <a:pt x="884528" y="3990472"/>
                          <a:pt x="890956" y="3998517"/>
                        </a:cubicBezTo>
                        <a:cubicBezTo>
                          <a:pt x="891918" y="4003022"/>
                          <a:pt x="891918" y="4003022"/>
                          <a:pt x="891918" y="4003022"/>
                        </a:cubicBezTo>
                        <a:cubicBezTo>
                          <a:pt x="892881" y="4007525"/>
                          <a:pt x="892881" y="4007525"/>
                          <a:pt x="892881" y="4007525"/>
                        </a:cubicBezTo>
                        <a:cubicBezTo>
                          <a:pt x="897385" y="4006563"/>
                          <a:pt x="897385" y="4006563"/>
                          <a:pt x="897385" y="4006563"/>
                        </a:cubicBezTo>
                        <a:cubicBezTo>
                          <a:pt x="897385" y="4006563"/>
                          <a:pt x="899964" y="3996593"/>
                          <a:pt x="897077" y="3983081"/>
                        </a:cubicBezTo>
                        <a:cubicBezTo>
                          <a:pt x="891611" y="3979538"/>
                          <a:pt x="891611" y="3979538"/>
                          <a:pt x="891611" y="3979538"/>
                        </a:cubicBezTo>
                        <a:cubicBezTo>
                          <a:pt x="890649" y="3975035"/>
                          <a:pt x="890649" y="3975035"/>
                          <a:pt x="890649" y="3975035"/>
                        </a:cubicBezTo>
                        <a:cubicBezTo>
                          <a:pt x="890649" y="3975035"/>
                          <a:pt x="889687" y="3970531"/>
                          <a:pt x="885183" y="3971493"/>
                        </a:cubicBezTo>
                        <a:cubicBezTo>
                          <a:pt x="886800" y="3957019"/>
                          <a:pt x="887762" y="3961523"/>
                          <a:pt x="878447" y="3939965"/>
                        </a:cubicBezTo>
                        <a:cubicBezTo>
                          <a:pt x="882951" y="3939002"/>
                          <a:pt x="887454" y="3938040"/>
                          <a:pt x="890034" y="3928070"/>
                        </a:cubicBezTo>
                        <a:cubicBezTo>
                          <a:pt x="880718" y="3906512"/>
                          <a:pt x="887803" y="3895579"/>
                          <a:pt x="879449" y="3878525"/>
                        </a:cubicBezTo>
                        <a:cubicBezTo>
                          <a:pt x="879490" y="3812581"/>
                          <a:pt x="864093" y="3740517"/>
                          <a:pt x="852546" y="3686468"/>
                        </a:cubicBezTo>
                        <a:cubicBezTo>
                          <a:pt x="851584" y="3681964"/>
                          <a:pt x="847081" y="3682926"/>
                          <a:pt x="847081" y="3682926"/>
                        </a:cubicBezTo>
                        <a:cubicBezTo>
                          <a:pt x="847081" y="3682926"/>
                          <a:pt x="842576" y="3683888"/>
                          <a:pt x="843539" y="3688393"/>
                        </a:cubicBezTo>
                        <a:cubicBezTo>
                          <a:pt x="858628" y="3736975"/>
                          <a:pt x="874024" y="3809040"/>
                          <a:pt x="872058" y="3865975"/>
                        </a:cubicBezTo>
                        <a:cubicBezTo>
                          <a:pt x="872058" y="3865975"/>
                          <a:pt x="872058" y="3865975"/>
                          <a:pt x="867555" y="3866938"/>
                        </a:cubicBezTo>
                        <a:cubicBezTo>
                          <a:pt x="866592" y="3862433"/>
                          <a:pt x="866592" y="3862433"/>
                          <a:pt x="861126" y="3858892"/>
                        </a:cubicBezTo>
                        <a:cubicBezTo>
                          <a:pt x="866592" y="3862433"/>
                          <a:pt x="867555" y="3866938"/>
                          <a:pt x="868517" y="3871442"/>
                        </a:cubicBezTo>
                        <a:cubicBezTo>
                          <a:pt x="868517" y="3871442"/>
                          <a:pt x="868517" y="3871442"/>
                          <a:pt x="864975" y="3876908"/>
                        </a:cubicBezTo>
                        <a:cubicBezTo>
                          <a:pt x="861126" y="3858892"/>
                          <a:pt x="854390" y="3827364"/>
                          <a:pt x="849886" y="3828326"/>
                        </a:cubicBezTo>
                        <a:cubicBezTo>
                          <a:pt x="856314" y="3836371"/>
                          <a:pt x="852773" y="3841838"/>
                          <a:pt x="848269" y="3842800"/>
                        </a:cubicBezTo>
                        <a:cubicBezTo>
                          <a:pt x="841840" y="3834754"/>
                          <a:pt x="839916" y="3825746"/>
                          <a:pt x="832524" y="3813196"/>
                        </a:cubicBezTo>
                        <a:cubicBezTo>
                          <a:pt x="830600" y="3804189"/>
                          <a:pt x="831255" y="3785210"/>
                          <a:pt x="822902" y="3768156"/>
                        </a:cubicBezTo>
                        <a:cubicBezTo>
                          <a:pt x="820977" y="3759148"/>
                          <a:pt x="819053" y="3750139"/>
                          <a:pt x="812624" y="3742094"/>
                        </a:cubicBezTo>
                        <a:cubicBezTo>
                          <a:pt x="804926" y="3706061"/>
                          <a:pt x="798190" y="3674534"/>
                          <a:pt x="789529" y="3633997"/>
                        </a:cubicBezTo>
                        <a:cubicBezTo>
                          <a:pt x="789529" y="3633997"/>
                          <a:pt x="785988" y="3639463"/>
                          <a:pt x="786951" y="3643967"/>
                        </a:cubicBezTo>
                        <a:cubicBezTo>
                          <a:pt x="786951" y="3643967"/>
                          <a:pt x="785988" y="3639463"/>
                          <a:pt x="785988" y="3639463"/>
                        </a:cubicBezTo>
                        <a:cubicBezTo>
                          <a:pt x="785026" y="3634959"/>
                          <a:pt x="785026" y="3634959"/>
                          <a:pt x="785026" y="3634959"/>
                        </a:cubicBezTo>
                        <a:cubicBezTo>
                          <a:pt x="784064" y="3630455"/>
                          <a:pt x="784064" y="3630455"/>
                          <a:pt x="783101" y="3625951"/>
                        </a:cubicBezTo>
                        <a:cubicBezTo>
                          <a:pt x="778290" y="3603430"/>
                          <a:pt x="768975" y="3581873"/>
                          <a:pt x="765126" y="3563856"/>
                        </a:cubicBezTo>
                        <a:cubicBezTo>
                          <a:pt x="764163" y="3559353"/>
                          <a:pt x="764163" y="3559353"/>
                          <a:pt x="763201" y="3554849"/>
                        </a:cubicBezTo>
                        <a:cubicBezTo>
                          <a:pt x="762239" y="3550344"/>
                          <a:pt x="761276" y="3545840"/>
                          <a:pt x="760314" y="3541336"/>
                        </a:cubicBezTo>
                        <a:cubicBezTo>
                          <a:pt x="758390" y="3532328"/>
                          <a:pt x="756465" y="3523320"/>
                          <a:pt x="754541" y="3514312"/>
                        </a:cubicBezTo>
                        <a:cubicBezTo>
                          <a:pt x="753578" y="3509808"/>
                          <a:pt x="753578" y="3509808"/>
                          <a:pt x="753578" y="3509808"/>
                        </a:cubicBezTo>
                        <a:cubicBezTo>
                          <a:pt x="752616" y="3505304"/>
                          <a:pt x="752616" y="3505304"/>
                          <a:pt x="752616" y="3505304"/>
                        </a:cubicBezTo>
                        <a:cubicBezTo>
                          <a:pt x="752616" y="3505304"/>
                          <a:pt x="752616" y="3505304"/>
                          <a:pt x="748111" y="3506266"/>
                        </a:cubicBezTo>
                        <a:cubicBezTo>
                          <a:pt x="751654" y="3500799"/>
                          <a:pt x="751654" y="3500799"/>
                          <a:pt x="756158" y="3499837"/>
                        </a:cubicBezTo>
                        <a:cubicBezTo>
                          <a:pt x="748767" y="3487287"/>
                          <a:pt x="748767" y="3487287"/>
                          <a:pt x="748767" y="3487287"/>
                        </a:cubicBezTo>
                        <a:cubicBezTo>
                          <a:pt x="748767" y="3487287"/>
                          <a:pt x="748767" y="3487287"/>
                          <a:pt x="745225" y="3492754"/>
                        </a:cubicBezTo>
                        <a:cubicBezTo>
                          <a:pt x="744262" y="3488250"/>
                          <a:pt x="744262" y="3488250"/>
                          <a:pt x="743300" y="3483746"/>
                        </a:cubicBezTo>
                        <a:cubicBezTo>
                          <a:pt x="743956" y="3464767"/>
                          <a:pt x="739144" y="3442247"/>
                          <a:pt x="735295" y="3424231"/>
                        </a:cubicBezTo>
                        <a:cubicBezTo>
                          <a:pt x="738837" y="3418765"/>
                          <a:pt x="736913" y="3409757"/>
                          <a:pt x="735950" y="3405253"/>
                        </a:cubicBezTo>
                        <a:cubicBezTo>
                          <a:pt x="734988" y="3400748"/>
                          <a:pt x="734988" y="3400748"/>
                          <a:pt x="734026" y="3396245"/>
                        </a:cubicBezTo>
                        <a:cubicBezTo>
                          <a:pt x="733064" y="3391740"/>
                          <a:pt x="736605" y="3386274"/>
                          <a:pt x="736605" y="3386274"/>
                        </a:cubicBezTo>
                        <a:cubicBezTo>
                          <a:pt x="741109" y="3385312"/>
                          <a:pt x="741109" y="3385312"/>
                          <a:pt x="742071" y="3389816"/>
                        </a:cubicBezTo>
                        <a:cubicBezTo>
                          <a:pt x="742071" y="3389816"/>
                          <a:pt x="746576" y="3388854"/>
                          <a:pt x="747538" y="3393358"/>
                        </a:cubicBezTo>
                        <a:cubicBezTo>
                          <a:pt x="747538" y="3393358"/>
                          <a:pt x="747538" y="3393358"/>
                          <a:pt x="746576" y="3388854"/>
                        </a:cubicBezTo>
                        <a:cubicBezTo>
                          <a:pt x="751080" y="3387891"/>
                          <a:pt x="751080" y="3387891"/>
                          <a:pt x="751080" y="3387891"/>
                        </a:cubicBezTo>
                        <a:cubicBezTo>
                          <a:pt x="750118" y="3383387"/>
                          <a:pt x="745614" y="3384350"/>
                          <a:pt x="744651" y="3379845"/>
                        </a:cubicBezTo>
                        <a:cubicBezTo>
                          <a:pt x="739184" y="3376304"/>
                          <a:pt x="738222" y="3371800"/>
                          <a:pt x="733718" y="3372762"/>
                        </a:cubicBezTo>
                        <a:cubicBezTo>
                          <a:pt x="734680" y="3377266"/>
                          <a:pt x="730177" y="3378228"/>
                          <a:pt x="730177" y="3378228"/>
                        </a:cubicBezTo>
                        <a:cubicBezTo>
                          <a:pt x="730177" y="3378228"/>
                          <a:pt x="728252" y="3369221"/>
                          <a:pt x="722786" y="3365679"/>
                        </a:cubicBezTo>
                        <a:cubicBezTo>
                          <a:pt x="720861" y="3356670"/>
                          <a:pt x="719899" y="3352167"/>
                          <a:pt x="722479" y="3342196"/>
                        </a:cubicBezTo>
                        <a:cubicBezTo>
                          <a:pt x="723441" y="3346700"/>
                          <a:pt x="727944" y="3345738"/>
                          <a:pt x="727944" y="3345738"/>
                        </a:cubicBezTo>
                        <a:cubicBezTo>
                          <a:pt x="726982" y="3341234"/>
                          <a:pt x="726982" y="3341234"/>
                          <a:pt x="726982" y="3341234"/>
                        </a:cubicBezTo>
                        <a:cubicBezTo>
                          <a:pt x="726020" y="3336730"/>
                          <a:pt x="726020" y="3336730"/>
                          <a:pt x="725057" y="3332226"/>
                        </a:cubicBezTo>
                        <a:cubicBezTo>
                          <a:pt x="724095" y="3327721"/>
                          <a:pt x="724095" y="3327721"/>
                          <a:pt x="724095" y="3327721"/>
                        </a:cubicBezTo>
                        <a:cubicBezTo>
                          <a:pt x="724095" y="3327721"/>
                          <a:pt x="724095" y="3327721"/>
                          <a:pt x="723133" y="3323218"/>
                        </a:cubicBezTo>
                        <a:cubicBezTo>
                          <a:pt x="721208" y="3314209"/>
                          <a:pt x="720246" y="3309705"/>
                          <a:pt x="719284" y="3305202"/>
                        </a:cubicBezTo>
                        <a:cubicBezTo>
                          <a:pt x="718321" y="3300697"/>
                          <a:pt x="717359" y="3296193"/>
                          <a:pt x="716397" y="3291690"/>
                        </a:cubicBezTo>
                        <a:cubicBezTo>
                          <a:pt x="719939" y="3286223"/>
                          <a:pt x="718977" y="3281718"/>
                          <a:pt x="718015" y="3277215"/>
                        </a:cubicBezTo>
                        <a:cubicBezTo>
                          <a:pt x="726061" y="3270786"/>
                          <a:pt x="716745" y="3249228"/>
                          <a:pt x="716438" y="3225746"/>
                        </a:cubicBezTo>
                        <a:cubicBezTo>
                          <a:pt x="711934" y="3226708"/>
                          <a:pt x="711934" y="3226708"/>
                          <a:pt x="711934" y="3226708"/>
                        </a:cubicBezTo>
                        <a:cubicBezTo>
                          <a:pt x="708740" y="3189713"/>
                          <a:pt x="707470" y="3161726"/>
                          <a:pt x="710705" y="3132778"/>
                        </a:cubicBezTo>
                        <a:cubicBezTo>
                          <a:pt x="709743" y="3128274"/>
                          <a:pt x="714246" y="3127311"/>
                          <a:pt x="713284" y="3122808"/>
                        </a:cubicBezTo>
                        <a:cubicBezTo>
                          <a:pt x="712322" y="3118304"/>
                          <a:pt x="712322" y="3118304"/>
                          <a:pt x="712322" y="3118304"/>
                        </a:cubicBezTo>
                        <a:cubicBezTo>
                          <a:pt x="708780" y="3123770"/>
                          <a:pt x="708780" y="3123770"/>
                          <a:pt x="708780" y="3123770"/>
                        </a:cubicBezTo>
                        <a:cubicBezTo>
                          <a:pt x="706856" y="3114761"/>
                          <a:pt x="710397" y="3109296"/>
                          <a:pt x="708472" y="3100287"/>
                        </a:cubicBezTo>
                        <a:cubicBezTo>
                          <a:pt x="707510" y="3095784"/>
                          <a:pt x="712015" y="3094821"/>
                          <a:pt x="712015" y="3094821"/>
                        </a:cubicBezTo>
                        <a:cubicBezTo>
                          <a:pt x="711052" y="3090317"/>
                          <a:pt x="711052" y="3090317"/>
                          <a:pt x="706548" y="3091280"/>
                        </a:cubicBezTo>
                        <a:cubicBezTo>
                          <a:pt x="705586" y="3086775"/>
                          <a:pt x="710090" y="3085813"/>
                          <a:pt x="709128" y="3081309"/>
                        </a:cubicBezTo>
                        <a:cubicBezTo>
                          <a:pt x="708166" y="3076805"/>
                          <a:pt x="707203" y="3072301"/>
                          <a:pt x="709783" y="3062331"/>
                        </a:cubicBezTo>
                        <a:cubicBezTo>
                          <a:pt x="709783" y="3062331"/>
                          <a:pt x="709783" y="3062331"/>
                          <a:pt x="708821" y="3057826"/>
                        </a:cubicBezTo>
                        <a:cubicBezTo>
                          <a:pt x="707859" y="3053322"/>
                          <a:pt x="706897" y="3048818"/>
                          <a:pt x="705934" y="3044314"/>
                        </a:cubicBezTo>
                        <a:cubicBezTo>
                          <a:pt x="710439" y="3043352"/>
                          <a:pt x="710439" y="3043352"/>
                          <a:pt x="710439" y="3043352"/>
                        </a:cubicBezTo>
                        <a:cubicBezTo>
                          <a:pt x="709823" y="2996387"/>
                          <a:pt x="712751" y="2943955"/>
                          <a:pt x="717295" y="2877050"/>
                        </a:cubicBezTo>
                        <a:cubicBezTo>
                          <a:pt x="717295" y="2877050"/>
                          <a:pt x="722762" y="2880591"/>
                          <a:pt x="721799" y="2876088"/>
                        </a:cubicBezTo>
                        <a:cubicBezTo>
                          <a:pt x="723724" y="2885095"/>
                          <a:pt x="720182" y="2890562"/>
                          <a:pt x="722107" y="2899570"/>
                        </a:cubicBezTo>
                        <a:cubicBezTo>
                          <a:pt x="723069" y="2904074"/>
                          <a:pt x="719527" y="2909541"/>
                          <a:pt x="723376" y="2927557"/>
                        </a:cubicBezTo>
                        <a:cubicBezTo>
                          <a:pt x="721759" y="2942030"/>
                          <a:pt x="720141" y="2956505"/>
                          <a:pt x="719487" y="2975484"/>
                        </a:cubicBezTo>
                        <a:cubicBezTo>
                          <a:pt x="720101" y="3022449"/>
                          <a:pt x="717174" y="3074880"/>
                          <a:pt x="727759" y="3124424"/>
                        </a:cubicBezTo>
                        <a:cubicBezTo>
                          <a:pt x="727759" y="3124424"/>
                          <a:pt x="724217" y="3129891"/>
                          <a:pt x="724217" y="3129891"/>
                        </a:cubicBezTo>
                        <a:cubicBezTo>
                          <a:pt x="725180" y="3134395"/>
                          <a:pt x="725180" y="3134395"/>
                          <a:pt x="726142" y="3138899"/>
                        </a:cubicBezTo>
                        <a:cubicBezTo>
                          <a:pt x="722599" y="3144365"/>
                          <a:pt x="723562" y="3148870"/>
                          <a:pt x="724524" y="3153374"/>
                        </a:cubicBezTo>
                        <a:cubicBezTo>
                          <a:pt x="729029" y="3152412"/>
                          <a:pt x="729029" y="3152412"/>
                          <a:pt x="728066" y="3147907"/>
                        </a:cubicBezTo>
                        <a:cubicBezTo>
                          <a:pt x="729991" y="3156915"/>
                          <a:pt x="730953" y="3161420"/>
                          <a:pt x="726449" y="3162382"/>
                        </a:cubicBezTo>
                        <a:cubicBezTo>
                          <a:pt x="727411" y="3166886"/>
                          <a:pt x="728373" y="3171389"/>
                          <a:pt x="729335" y="3175894"/>
                        </a:cubicBezTo>
                        <a:cubicBezTo>
                          <a:pt x="733840" y="3174931"/>
                          <a:pt x="733840" y="3174931"/>
                          <a:pt x="732878" y="3170427"/>
                        </a:cubicBezTo>
                        <a:cubicBezTo>
                          <a:pt x="736420" y="3164962"/>
                          <a:pt x="735458" y="3160457"/>
                          <a:pt x="735458" y="3160457"/>
                        </a:cubicBezTo>
                        <a:cubicBezTo>
                          <a:pt x="733533" y="3151449"/>
                          <a:pt x="732571" y="3146945"/>
                          <a:pt x="731608" y="3142441"/>
                        </a:cubicBezTo>
                        <a:cubicBezTo>
                          <a:pt x="731608" y="3142441"/>
                          <a:pt x="735149" y="3136974"/>
                          <a:pt x="735149" y="3136974"/>
                        </a:cubicBezTo>
                        <a:cubicBezTo>
                          <a:pt x="736112" y="3141478"/>
                          <a:pt x="740616" y="3140516"/>
                          <a:pt x="739654" y="3136012"/>
                        </a:cubicBezTo>
                        <a:cubicBezTo>
                          <a:pt x="739654" y="3136012"/>
                          <a:pt x="739654" y="3136012"/>
                          <a:pt x="738691" y="3131509"/>
                        </a:cubicBezTo>
                        <a:cubicBezTo>
                          <a:pt x="738691" y="3131509"/>
                          <a:pt x="737729" y="3127004"/>
                          <a:pt x="737729" y="3127004"/>
                        </a:cubicBezTo>
                        <a:cubicBezTo>
                          <a:pt x="736767" y="3122500"/>
                          <a:pt x="732263" y="3123462"/>
                          <a:pt x="731301" y="3118959"/>
                        </a:cubicBezTo>
                        <a:cubicBezTo>
                          <a:pt x="731301" y="3118959"/>
                          <a:pt x="730338" y="3114455"/>
                          <a:pt x="730338" y="3114455"/>
                        </a:cubicBezTo>
                        <a:cubicBezTo>
                          <a:pt x="730338" y="3114455"/>
                          <a:pt x="729376" y="3109950"/>
                          <a:pt x="729376" y="3109950"/>
                        </a:cubicBezTo>
                        <a:cubicBezTo>
                          <a:pt x="727451" y="3100942"/>
                          <a:pt x="730031" y="3090972"/>
                          <a:pt x="729069" y="3086468"/>
                        </a:cubicBezTo>
                        <a:cubicBezTo>
                          <a:pt x="728106" y="3081964"/>
                          <a:pt x="730686" y="3071994"/>
                          <a:pt x="733265" y="3062023"/>
                        </a:cubicBezTo>
                        <a:lnTo>
                          <a:pt x="733987" y="3065401"/>
                        </a:lnTo>
                        <a:cubicBezTo>
                          <a:pt x="734227" y="3066527"/>
                          <a:pt x="734227" y="3066527"/>
                          <a:pt x="734227" y="3066527"/>
                        </a:cubicBezTo>
                        <a:cubicBezTo>
                          <a:pt x="734227" y="3066527"/>
                          <a:pt x="735190" y="3071031"/>
                          <a:pt x="735190" y="3071031"/>
                        </a:cubicBezTo>
                        <a:cubicBezTo>
                          <a:pt x="735190" y="3071031"/>
                          <a:pt x="738732" y="3065565"/>
                          <a:pt x="738732" y="3065565"/>
                        </a:cubicBezTo>
                        <a:cubicBezTo>
                          <a:pt x="735845" y="3052053"/>
                          <a:pt x="735845" y="3052053"/>
                          <a:pt x="735845" y="3052053"/>
                        </a:cubicBezTo>
                        <a:cubicBezTo>
                          <a:pt x="735845" y="3052053"/>
                          <a:pt x="734883" y="3047548"/>
                          <a:pt x="733921" y="3043045"/>
                        </a:cubicBezTo>
                        <a:cubicBezTo>
                          <a:pt x="741659" y="3013133"/>
                          <a:pt x="743276" y="2998659"/>
                          <a:pt x="736541" y="2967131"/>
                        </a:cubicBezTo>
                        <a:cubicBezTo>
                          <a:pt x="736541" y="2967131"/>
                          <a:pt x="735578" y="2962627"/>
                          <a:pt x="735578" y="2962627"/>
                        </a:cubicBezTo>
                        <a:cubicBezTo>
                          <a:pt x="738158" y="2952656"/>
                          <a:pt x="740738" y="2942686"/>
                          <a:pt x="744279" y="2937219"/>
                        </a:cubicBezTo>
                        <a:cubicBezTo>
                          <a:pt x="736889" y="2924670"/>
                          <a:pt x="745896" y="2922745"/>
                          <a:pt x="747514" y="2908270"/>
                        </a:cubicBezTo>
                        <a:cubicBezTo>
                          <a:pt x="753328" y="2869352"/>
                          <a:pt x="752713" y="2822387"/>
                          <a:pt x="767536" y="2781543"/>
                        </a:cubicBezTo>
                        <a:lnTo>
                          <a:pt x="767175" y="2788737"/>
                        </a:lnTo>
                        <a:lnTo>
                          <a:pt x="765918" y="2796017"/>
                        </a:lnTo>
                        <a:cubicBezTo>
                          <a:pt x="765918" y="2796017"/>
                          <a:pt x="766563" y="2793524"/>
                          <a:pt x="767088" y="2790469"/>
                        </a:cubicBezTo>
                        <a:lnTo>
                          <a:pt x="767175" y="2788737"/>
                        </a:lnTo>
                        <a:lnTo>
                          <a:pt x="777228" y="2730482"/>
                        </a:lnTo>
                        <a:lnTo>
                          <a:pt x="774987" y="2827750"/>
                        </a:lnTo>
                        <a:cubicBezTo>
                          <a:pt x="776043" y="3008184"/>
                          <a:pt x="792787" y="3186092"/>
                          <a:pt x="824931" y="3364010"/>
                        </a:cubicBezTo>
                        <a:cubicBezTo>
                          <a:pt x="826529" y="3371490"/>
                          <a:pt x="827728" y="3377099"/>
                          <a:pt x="829326" y="3384580"/>
                        </a:cubicBezTo>
                        <a:cubicBezTo>
                          <a:pt x="847900" y="3370834"/>
                          <a:pt x="840565" y="3354803"/>
                          <a:pt x="837369" y="3339843"/>
                        </a:cubicBezTo>
                        <a:cubicBezTo>
                          <a:pt x="787445" y="3078708"/>
                          <a:pt x="782061" y="2824680"/>
                          <a:pt x="819665" y="2577354"/>
                        </a:cubicBezTo>
                        <a:lnTo>
                          <a:pt x="843923" y="2454020"/>
                        </a:lnTo>
                        <a:lnTo>
                          <a:pt x="844696" y="2456577"/>
                        </a:lnTo>
                        <a:cubicBezTo>
                          <a:pt x="844855" y="2460076"/>
                          <a:pt x="845576" y="2463454"/>
                          <a:pt x="850081" y="2462491"/>
                        </a:cubicBezTo>
                        <a:cubicBezTo>
                          <a:pt x="853951" y="2447536"/>
                          <a:pt x="850331" y="2447131"/>
                          <a:pt x="847719" y="2445923"/>
                        </a:cubicBezTo>
                        <a:lnTo>
                          <a:pt x="846151" y="2442693"/>
                        </a:lnTo>
                        <a:lnTo>
                          <a:pt x="847411" y="2436286"/>
                        </a:lnTo>
                        <a:lnTo>
                          <a:pt x="851391" y="2424533"/>
                        </a:lnTo>
                        <a:cubicBezTo>
                          <a:pt x="851391" y="2424533"/>
                          <a:pt x="852354" y="2429038"/>
                          <a:pt x="853316" y="2433542"/>
                        </a:cubicBezTo>
                        <a:cubicBezTo>
                          <a:pt x="863633" y="2393660"/>
                          <a:pt x="880380" y="2361825"/>
                          <a:pt x="879111" y="2333838"/>
                        </a:cubicBezTo>
                        <a:cubicBezTo>
                          <a:pt x="879111" y="2333838"/>
                          <a:pt x="881035" y="2342846"/>
                          <a:pt x="884578" y="2337381"/>
                        </a:cubicBezTo>
                        <a:cubicBezTo>
                          <a:pt x="878804" y="2310355"/>
                          <a:pt x="897475" y="2287529"/>
                          <a:pt x="911642" y="2265663"/>
                        </a:cubicBezTo>
                        <a:cubicBezTo>
                          <a:pt x="913915" y="2232210"/>
                          <a:pt x="927119" y="2205841"/>
                          <a:pt x="944828" y="2178509"/>
                        </a:cubicBezTo>
                        <a:cubicBezTo>
                          <a:pt x="958034" y="2152140"/>
                          <a:pt x="976705" y="2129312"/>
                          <a:pt x="987023" y="2089431"/>
                        </a:cubicBezTo>
                        <a:cubicBezTo>
                          <a:pt x="991527" y="2088468"/>
                          <a:pt x="991527" y="2088468"/>
                          <a:pt x="991527" y="2088468"/>
                        </a:cubicBezTo>
                        <a:cubicBezTo>
                          <a:pt x="988948" y="2098439"/>
                          <a:pt x="988948" y="2098439"/>
                          <a:pt x="988948" y="2098439"/>
                        </a:cubicBezTo>
                        <a:cubicBezTo>
                          <a:pt x="988948" y="2098439"/>
                          <a:pt x="988948" y="2098439"/>
                          <a:pt x="993452" y="2097477"/>
                        </a:cubicBezTo>
                        <a:cubicBezTo>
                          <a:pt x="992489" y="2092973"/>
                          <a:pt x="992489" y="2092973"/>
                          <a:pt x="992489" y="2092973"/>
                        </a:cubicBezTo>
                        <a:cubicBezTo>
                          <a:pt x="996031" y="2087506"/>
                          <a:pt x="996031" y="2087506"/>
                          <a:pt x="996031" y="2087506"/>
                        </a:cubicBezTo>
                        <a:cubicBezTo>
                          <a:pt x="999573" y="2082040"/>
                          <a:pt x="1005694" y="2066604"/>
                          <a:pt x="1012778" y="2055671"/>
                        </a:cubicBezTo>
                        <a:cubicBezTo>
                          <a:pt x="1011815" y="2051167"/>
                          <a:pt x="1007312" y="2052129"/>
                          <a:pt x="1010853" y="2046663"/>
                        </a:cubicBezTo>
                        <a:cubicBezTo>
                          <a:pt x="1010853" y="2046663"/>
                          <a:pt x="1009891" y="2042158"/>
                          <a:pt x="1014395" y="2041196"/>
                        </a:cubicBezTo>
                        <a:cubicBezTo>
                          <a:pt x="1014395" y="2041196"/>
                          <a:pt x="1010853" y="2046663"/>
                          <a:pt x="1016320" y="2050205"/>
                        </a:cubicBezTo>
                        <a:cubicBezTo>
                          <a:pt x="1018899" y="2040234"/>
                          <a:pt x="1017937" y="2035730"/>
                          <a:pt x="1021479" y="2030264"/>
                        </a:cubicBezTo>
                        <a:cubicBezTo>
                          <a:pt x="1021479" y="2030264"/>
                          <a:pt x="1021479" y="2030264"/>
                          <a:pt x="1022441" y="2034767"/>
                        </a:cubicBezTo>
                        <a:cubicBezTo>
                          <a:pt x="1023404" y="2039271"/>
                          <a:pt x="1023404" y="2039271"/>
                          <a:pt x="1023404" y="2039271"/>
                        </a:cubicBezTo>
                        <a:cubicBezTo>
                          <a:pt x="1023404" y="2039271"/>
                          <a:pt x="1027908" y="2038309"/>
                          <a:pt x="1027908" y="2038309"/>
                        </a:cubicBezTo>
                        <a:cubicBezTo>
                          <a:pt x="1027908" y="2038309"/>
                          <a:pt x="1026946" y="2033805"/>
                          <a:pt x="1026946" y="2033805"/>
                        </a:cubicBezTo>
                        <a:cubicBezTo>
                          <a:pt x="1030487" y="2028340"/>
                          <a:pt x="1025984" y="2029302"/>
                          <a:pt x="1025021" y="2024797"/>
                        </a:cubicBezTo>
                        <a:cubicBezTo>
                          <a:pt x="1024059" y="2020293"/>
                          <a:pt x="1028562" y="2019331"/>
                          <a:pt x="1027600" y="2014827"/>
                        </a:cubicBezTo>
                        <a:cubicBezTo>
                          <a:pt x="1028562" y="2019331"/>
                          <a:pt x="1033067" y="2018368"/>
                          <a:pt x="1032104" y="2013865"/>
                        </a:cubicBezTo>
                        <a:cubicBezTo>
                          <a:pt x="1035647" y="2008398"/>
                          <a:pt x="1035647" y="2008398"/>
                          <a:pt x="1035647" y="2008398"/>
                        </a:cubicBezTo>
                        <a:cubicBezTo>
                          <a:pt x="1035647" y="2008398"/>
                          <a:pt x="1034684" y="2003894"/>
                          <a:pt x="1034684" y="2003894"/>
                        </a:cubicBezTo>
                        <a:cubicBezTo>
                          <a:pt x="1038225" y="1998429"/>
                          <a:pt x="1037263" y="1993924"/>
                          <a:pt x="1041767" y="1992962"/>
                        </a:cubicBezTo>
                        <a:lnTo>
                          <a:pt x="1045309" y="1987495"/>
                        </a:lnTo>
                        <a:lnTo>
                          <a:pt x="1046272" y="1991999"/>
                        </a:lnTo>
                        <a:cubicBezTo>
                          <a:pt x="1049813" y="1986533"/>
                          <a:pt x="1049813" y="1986533"/>
                          <a:pt x="1049813" y="1986533"/>
                        </a:cubicBezTo>
                        <a:cubicBezTo>
                          <a:pt x="1048851" y="1982030"/>
                          <a:pt x="1053355" y="1981067"/>
                          <a:pt x="1052393" y="1976563"/>
                        </a:cubicBezTo>
                        <a:cubicBezTo>
                          <a:pt x="1057859" y="1980105"/>
                          <a:pt x="1060439" y="1970134"/>
                          <a:pt x="1063980" y="1964667"/>
                        </a:cubicBezTo>
                        <a:cubicBezTo>
                          <a:pt x="1065905" y="1973676"/>
                          <a:pt x="1072989" y="1962743"/>
                          <a:pt x="1070409" y="1972714"/>
                        </a:cubicBezTo>
                        <a:cubicBezTo>
                          <a:pt x="1080072" y="1951811"/>
                          <a:pt x="1080072" y="1951811"/>
                          <a:pt x="1080072" y="1951811"/>
                        </a:cubicBezTo>
                        <a:cubicBezTo>
                          <a:pt x="1080072" y="1951811"/>
                          <a:pt x="1084576" y="1950848"/>
                          <a:pt x="1084576" y="1950848"/>
                        </a:cubicBezTo>
                        <a:cubicBezTo>
                          <a:pt x="1085539" y="1955353"/>
                          <a:pt x="1085539" y="1955353"/>
                          <a:pt x="1085539" y="1955353"/>
                        </a:cubicBezTo>
                        <a:cubicBezTo>
                          <a:pt x="1081997" y="1960818"/>
                          <a:pt x="1081997" y="1960818"/>
                          <a:pt x="1081997" y="1960818"/>
                        </a:cubicBezTo>
                        <a:cubicBezTo>
                          <a:pt x="1078455" y="1966285"/>
                          <a:pt x="1078455" y="1966285"/>
                          <a:pt x="1082959" y="1965323"/>
                        </a:cubicBezTo>
                        <a:cubicBezTo>
                          <a:pt x="1082959" y="1965323"/>
                          <a:pt x="1082959" y="1965323"/>
                          <a:pt x="1087463" y="1964361"/>
                        </a:cubicBezTo>
                        <a:cubicBezTo>
                          <a:pt x="1086501" y="1959856"/>
                          <a:pt x="1086501" y="1959856"/>
                          <a:pt x="1086501" y="1959856"/>
                        </a:cubicBezTo>
                        <a:cubicBezTo>
                          <a:pt x="1090043" y="1954390"/>
                          <a:pt x="1090043" y="1954390"/>
                          <a:pt x="1090043" y="1954390"/>
                        </a:cubicBezTo>
                        <a:cubicBezTo>
                          <a:pt x="1089081" y="1949886"/>
                          <a:pt x="1089081" y="1949886"/>
                          <a:pt x="1088118" y="1945382"/>
                        </a:cubicBezTo>
                        <a:cubicBezTo>
                          <a:pt x="1088118" y="1945382"/>
                          <a:pt x="1083614" y="1946344"/>
                          <a:pt x="1083614" y="1946344"/>
                        </a:cubicBezTo>
                        <a:cubicBezTo>
                          <a:pt x="1092315" y="1920937"/>
                          <a:pt x="1092315" y="1920937"/>
                          <a:pt x="1094895" y="1910966"/>
                        </a:cubicBezTo>
                        <a:cubicBezTo>
                          <a:pt x="1087810" y="1921900"/>
                          <a:pt x="1086848" y="1917396"/>
                          <a:pt x="1082345" y="1918358"/>
                        </a:cubicBezTo>
                        <a:cubicBezTo>
                          <a:pt x="1085886" y="1912891"/>
                          <a:pt x="1089428" y="1907425"/>
                          <a:pt x="1092970" y="1901959"/>
                        </a:cubicBezTo>
                        <a:cubicBezTo>
                          <a:pt x="1096512" y="1896492"/>
                          <a:pt x="1100053" y="1891027"/>
                          <a:pt x="1103595" y="1885560"/>
                        </a:cubicBezTo>
                        <a:cubicBezTo>
                          <a:pt x="1107137" y="1880093"/>
                          <a:pt x="1106175" y="1875590"/>
                          <a:pt x="1110679" y="1874628"/>
                        </a:cubicBezTo>
                        <a:cubicBezTo>
                          <a:pt x="1110679" y="1874628"/>
                          <a:pt x="1111641" y="1879131"/>
                          <a:pt x="1112603" y="1883635"/>
                        </a:cubicBezTo>
                        <a:cubicBezTo>
                          <a:pt x="1122267" y="1862732"/>
                          <a:pt x="1122267" y="1862732"/>
                          <a:pt x="1122267" y="1862732"/>
                        </a:cubicBezTo>
                        <a:cubicBezTo>
                          <a:pt x="1126770" y="1861770"/>
                          <a:pt x="1126770" y="1861770"/>
                          <a:pt x="1126770" y="1861770"/>
                        </a:cubicBezTo>
                        <a:cubicBezTo>
                          <a:pt x="1127733" y="1866274"/>
                          <a:pt x="1127733" y="1866274"/>
                          <a:pt x="1128695" y="1870778"/>
                        </a:cubicBezTo>
                        <a:cubicBezTo>
                          <a:pt x="1133200" y="1869816"/>
                          <a:pt x="1133200" y="1869816"/>
                          <a:pt x="1133200" y="1869816"/>
                        </a:cubicBezTo>
                        <a:cubicBezTo>
                          <a:pt x="1133200" y="1869816"/>
                          <a:pt x="1132237" y="1865312"/>
                          <a:pt x="1132237" y="1865312"/>
                        </a:cubicBezTo>
                        <a:cubicBezTo>
                          <a:pt x="1136741" y="1864349"/>
                          <a:pt x="1136741" y="1864349"/>
                          <a:pt x="1136741" y="1864349"/>
                        </a:cubicBezTo>
                        <a:cubicBezTo>
                          <a:pt x="1135779" y="1859845"/>
                          <a:pt x="1135779" y="1859845"/>
                          <a:pt x="1134817" y="1855341"/>
                        </a:cubicBezTo>
                        <a:cubicBezTo>
                          <a:pt x="1134817" y="1855341"/>
                          <a:pt x="1134817" y="1855341"/>
                          <a:pt x="1138359" y="1849875"/>
                        </a:cubicBezTo>
                        <a:cubicBezTo>
                          <a:pt x="1138359" y="1849875"/>
                          <a:pt x="1138359" y="1849875"/>
                          <a:pt x="1141900" y="1844409"/>
                        </a:cubicBezTo>
                        <a:cubicBezTo>
                          <a:pt x="1141900" y="1844409"/>
                          <a:pt x="1146404" y="1843446"/>
                          <a:pt x="1146404" y="1843446"/>
                        </a:cubicBezTo>
                        <a:cubicBezTo>
                          <a:pt x="1146404" y="1843446"/>
                          <a:pt x="1147367" y="1847951"/>
                          <a:pt x="1147367" y="1847951"/>
                        </a:cubicBezTo>
                        <a:cubicBezTo>
                          <a:pt x="1143824" y="1853416"/>
                          <a:pt x="1144787" y="1857921"/>
                          <a:pt x="1144787" y="1857921"/>
                        </a:cubicBezTo>
                        <a:cubicBezTo>
                          <a:pt x="1140284" y="1858883"/>
                          <a:pt x="1141246" y="1863387"/>
                          <a:pt x="1142208" y="1867891"/>
                        </a:cubicBezTo>
                        <a:cubicBezTo>
                          <a:pt x="1145749" y="1862425"/>
                          <a:pt x="1145749" y="1862425"/>
                          <a:pt x="1150253" y="1861463"/>
                        </a:cubicBezTo>
                        <a:cubicBezTo>
                          <a:pt x="1152833" y="1851492"/>
                          <a:pt x="1151871" y="1846988"/>
                          <a:pt x="1155412" y="1841522"/>
                        </a:cubicBezTo>
                        <a:cubicBezTo>
                          <a:pt x="1155412" y="1841522"/>
                          <a:pt x="1154450" y="1837018"/>
                          <a:pt x="1154450" y="1837018"/>
                        </a:cubicBezTo>
                        <a:cubicBezTo>
                          <a:pt x="1157992" y="1831552"/>
                          <a:pt x="1157030" y="1827047"/>
                          <a:pt x="1156068" y="1822543"/>
                        </a:cubicBezTo>
                        <a:cubicBezTo>
                          <a:pt x="1160572" y="1821581"/>
                          <a:pt x="1160572" y="1821581"/>
                          <a:pt x="1160572" y="1821581"/>
                        </a:cubicBezTo>
                        <a:cubicBezTo>
                          <a:pt x="1171197" y="1805182"/>
                          <a:pt x="1189869" y="1782355"/>
                          <a:pt x="1199532" y="1761452"/>
                        </a:cubicBezTo>
                        <a:cubicBezTo>
                          <a:pt x="1199532" y="1761452"/>
                          <a:pt x="1203074" y="1755985"/>
                          <a:pt x="1203074" y="1755985"/>
                        </a:cubicBezTo>
                        <a:cubicBezTo>
                          <a:pt x="1203074" y="1755985"/>
                          <a:pt x="1207577" y="1755023"/>
                          <a:pt x="1206615" y="1750519"/>
                        </a:cubicBezTo>
                        <a:cubicBezTo>
                          <a:pt x="1211119" y="1749556"/>
                          <a:pt x="1210157" y="1745053"/>
                          <a:pt x="1213699" y="1739586"/>
                        </a:cubicBezTo>
                        <a:cubicBezTo>
                          <a:pt x="1213699" y="1739586"/>
                          <a:pt x="1217240" y="1734120"/>
                          <a:pt x="1217240" y="1734120"/>
                        </a:cubicBezTo>
                        <a:cubicBezTo>
                          <a:pt x="1220782" y="1728654"/>
                          <a:pt x="1224324" y="1723188"/>
                          <a:pt x="1227866" y="1717721"/>
                        </a:cubicBezTo>
                        <a:cubicBezTo>
                          <a:pt x="1232370" y="1716759"/>
                          <a:pt x="1235912" y="1711293"/>
                          <a:pt x="1234950" y="1706789"/>
                        </a:cubicBezTo>
                        <a:cubicBezTo>
                          <a:pt x="1239454" y="1705826"/>
                          <a:pt x="1239454" y="1705826"/>
                          <a:pt x="1239454" y="1705826"/>
                        </a:cubicBezTo>
                        <a:cubicBezTo>
                          <a:pt x="1242996" y="1700360"/>
                          <a:pt x="1252659" y="1679456"/>
                          <a:pt x="1268751" y="1666599"/>
                        </a:cubicBezTo>
                        <a:cubicBezTo>
                          <a:pt x="1270041" y="1661614"/>
                          <a:pt x="1275353" y="1653415"/>
                          <a:pt x="1280989" y="1643969"/>
                        </a:cubicBezTo>
                        <a:lnTo>
                          <a:pt x="1294822" y="1614580"/>
                        </a:lnTo>
                        <a:lnTo>
                          <a:pt x="1295376" y="1620968"/>
                        </a:lnTo>
                        <a:cubicBezTo>
                          <a:pt x="1297773" y="1632189"/>
                          <a:pt x="1288150" y="1642066"/>
                          <a:pt x="1280397" y="1651544"/>
                        </a:cubicBezTo>
                        <a:cubicBezTo>
                          <a:pt x="1230267" y="1718960"/>
                          <a:pt x="1188817" y="1790388"/>
                          <a:pt x="1150037" y="1865158"/>
                        </a:cubicBezTo>
                        <a:cubicBezTo>
                          <a:pt x="1146023" y="1873837"/>
                          <a:pt x="1125579" y="1887981"/>
                          <a:pt x="1157500" y="1890938"/>
                        </a:cubicBezTo>
                        <a:cubicBezTo>
                          <a:pt x="1175530" y="1892953"/>
                          <a:pt x="1159625" y="1910038"/>
                          <a:pt x="1155212" y="1916847"/>
                        </a:cubicBezTo>
                        <a:cubicBezTo>
                          <a:pt x="1067755" y="2084143"/>
                          <a:pt x="1005537" y="2259733"/>
                          <a:pt x="966688" y="2444019"/>
                        </a:cubicBezTo>
                        <a:cubicBezTo>
                          <a:pt x="916582" y="2685460"/>
                          <a:pt x="913758" y="2928532"/>
                          <a:pt x="940585" y="3173091"/>
                        </a:cubicBezTo>
                        <a:cubicBezTo>
                          <a:pt x="940985" y="3174961"/>
                          <a:pt x="941784" y="3178702"/>
                          <a:pt x="947522" y="3187253"/>
                        </a:cubicBezTo>
                        <a:cubicBezTo>
                          <a:pt x="974972" y="3077752"/>
                          <a:pt x="932698" y="2971416"/>
                          <a:pt x="961347" y="2867525"/>
                        </a:cubicBezTo>
                        <a:cubicBezTo>
                          <a:pt x="960496" y="2945922"/>
                          <a:pt x="1000117" y="3021540"/>
                          <a:pt x="983906" y="3101263"/>
                        </a:cubicBezTo>
                        <a:cubicBezTo>
                          <a:pt x="978550" y="3121962"/>
                          <a:pt x="978406" y="3139591"/>
                          <a:pt x="992151" y="3158164"/>
                        </a:cubicBezTo>
                        <a:cubicBezTo>
                          <a:pt x="1007767" y="3176337"/>
                          <a:pt x="1012961" y="3200648"/>
                          <a:pt x="1014015" y="3223887"/>
                        </a:cubicBezTo>
                        <a:cubicBezTo>
                          <a:pt x="1028329" y="3400726"/>
                          <a:pt x="1098350" y="3563707"/>
                          <a:pt x="1162759" y="3727888"/>
                        </a:cubicBezTo>
                        <a:cubicBezTo>
                          <a:pt x="1171692" y="3751399"/>
                          <a:pt x="1182498" y="3774511"/>
                          <a:pt x="1178341" y="3800819"/>
                        </a:cubicBezTo>
                        <a:cubicBezTo>
                          <a:pt x="1177397" y="3814708"/>
                          <a:pt x="1183934" y="3826999"/>
                          <a:pt x="1193412" y="3834752"/>
                        </a:cubicBezTo>
                        <a:cubicBezTo>
                          <a:pt x="1246814" y="3874183"/>
                          <a:pt x="1265608" y="3934695"/>
                          <a:pt x="1287744" y="3992539"/>
                        </a:cubicBezTo>
                        <a:cubicBezTo>
                          <a:pt x="1297078" y="4017920"/>
                          <a:pt x="1304541" y="4043701"/>
                          <a:pt x="1330979" y="4057607"/>
                        </a:cubicBezTo>
                        <a:cubicBezTo>
                          <a:pt x="1340057" y="4063489"/>
                          <a:pt x="1339785" y="4071369"/>
                          <a:pt x="1343653" y="4080319"/>
                        </a:cubicBezTo>
                        <a:cubicBezTo>
                          <a:pt x="1347648" y="4099019"/>
                          <a:pt x="1354984" y="4115051"/>
                          <a:pt x="1369002" y="4125744"/>
                        </a:cubicBezTo>
                        <a:cubicBezTo>
                          <a:pt x="1437892" y="4173599"/>
                          <a:pt x="1482325" y="4244277"/>
                          <a:pt x="1538651" y="4306548"/>
                        </a:cubicBezTo>
                        <a:cubicBezTo>
                          <a:pt x="1848443" y="4649041"/>
                          <a:pt x="2240609" y="4837057"/>
                          <a:pt x="2686262" y="4927608"/>
                        </a:cubicBezTo>
                        <a:cubicBezTo>
                          <a:pt x="2813000" y="4953326"/>
                          <a:pt x="2941336" y="4986526"/>
                          <a:pt x="3070633" y="4978456"/>
                        </a:cubicBezTo>
                        <a:cubicBezTo>
                          <a:pt x="3236262" y="4966535"/>
                          <a:pt x="3400965" y="4941124"/>
                          <a:pt x="3564597" y="4919852"/>
                        </a:cubicBezTo>
                        <a:cubicBezTo>
                          <a:pt x="3600929" y="4916001"/>
                          <a:pt x="3637134" y="4902400"/>
                          <a:pt x="3668800" y="4885857"/>
                        </a:cubicBezTo>
                        <a:cubicBezTo>
                          <a:pt x="3677352" y="4880120"/>
                          <a:pt x="3688173" y="4875853"/>
                          <a:pt x="3697923" y="4875725"/>
                        </a:cubicBezTo>
                        <a:cubicBezTo>
                          <a:pt x="3759495" y="4880168"/>
                          <a:pt x="3807864" y="4850281"/>
                          <a:pt x="3859302" y="4825603"/>
                        </a:cubicBezTo>
                        <a:cubicBezTo>
                          <a:pt x="3981154" y="4764374"/>
                          <a:pt x="4106072" y="4708354"/>
                          <a:pt x="4218717" y="4631492"/>
                        </a:cubicBezTo>
                        <a:cubicBezTo>
                          <a:pt x="4726089" y="4278670"/>
                          <a:pt x="5050014" y="3808608"/>
                          <a:pt x="5136420" y="3187886"/>
                        </a:cubicBezTo>
                        <a:cubicBezTo>
                          <a:pt x="5163250" y="3002258"/>
                          <a:pt x="5133847" y="2818866"/>
                          <a:pt x="5095093" y="2637473"/>
                        </a:cubicBezTo>
                        <a:cubicBezTo>
                          <a:pt x="5007996" y="2229804"/>
                          <a:pt x="4835925" y="1863754"/>
                          <a:pt x="4552027" y="1550927"/>
                        </a:cubicBezTo>
                        <a:cubicBezTo>
                          <a:pt x="4447383" y="1436406"/>
                          <a:pt x="4331245" y="1332162"/>
                          <a:pt x="4206285" y="1241535"/>
                        </a:cubicBezTo>
                        <a:cubicBezTo>
                          <a:pt x="4141534" y="1194752"/>
                          <a:pt x="4074914" y="1148367"/>
                          <a:pt x="4017916" y="1092106"/>
                        </a:cubicBezTo>
                        <a:cubicBezTo>
                          <a:pt x="3946102" y="1021411"/>
                          <a:pt x="3860780" y="979023"/>
                          <a:pt x="3766634" y="950252"/>
                        </a:cubicBezTo>
                        <a:cubicBezTo>
                          <a:pt x="3358801" y="826200"/>
                          <a:pt x="2946216" y="826355"/>
                          <a:pt x="2533034" y="924406"/>
                        </a:cubicBezTo>
                        <a:cubicBezTo>
                          <a:pt x="2476929" y="936392"/>
                          <a:pt x="2419353" y="950648"/>
                          <a:pt x="2362177" y="966775"/>
                        </a:cubicBezTo>
                        <a:cubicBezTo>
                          <a:pt x="2463328" y="900190"/>
                          <a:pt x="2585272" y="903469"/>
                          <a:pt x="2692688" y="857055"/>
                        </a:cubicBezTo>
                        <a:cubicBezTo>
                          <a:pt x="2635257" y="853681"/>
                          <a:pt x="2580622" y="863399"/>
                          <a:pt x="2526787" y="876855"/>
                        </a:cubicBezTo>
                        <a:cubicBezTo>
                          <a:pt x="2469610" y="892981"/>
                          <a:pt x="2412035" y="907237"/>
                          <a:pt x="2357128" y="924834"/>
                        </a:cubicBezTo>
                        <a:cubicBezTo>
                          <a:pt x="2301822" y="940562"/>
                          <a:pt x="2247314" y="960029"/>
                          <a:pt x="2195476" y="982835"/>
                        </a:cubicBezTo>
                        <a:cubicBezTo>
                          <a:pt x="2141369" y="1004172"/>
                          <a:pt x="2092200" y="1030320"/>
                          <a:pt x="2038892" y="1055397"/>
                        </a:cubicBezTo>
                        <a:cubicBezTo>
                          <a:pt x="2033826" y="1040836"/>
                          <a:pt x="2051456" y="1040981"/>
                          <a:pt x="2051328" y="1031230"/>
                        </a:cubicBezTo>
                        <a:cubicBezTo>
                          <a:pt x="2049059" y="1029760"/>
                          <a:pt x="2046789" y="1028290"/>
                          <a:pt x="2044919" y="1028689"/>
                        </a:cubicBezTo>
                        <a:cubicBezTo>
                          <a:pt x="2007516" y="1036680"/>
                          <a:pt x="1975850" y="1053222"/>
                          <a:pt x="1942714" y="1072034"/>
                        </a:cubicBezTo>
                        <a:cubicBezTo>
                          <a:pt x="1843705" y="1130339"/>
                          <a:pt x="1749635" y="1193455"/>
                          <a:pt x="1659433" y="1265523"/>
                        </a:cubicBezTo>
                        <a:cubicBezTo>
                          <a:pt x="1639387" y="1281537"/>
                          <a:pt x="1618543" y="1293812"/>
                          <a:pt x="1591162" y="1293796"/>
                        </a:cubicBezTo>
                        <a:cubicBezTo>
                          <a:pt x="1566051" y="1295250"/>
                          <a:pt x="1549075" y="1316475"/>
                          <a:pt x="1530900" y="1332091"/>
                        </a:cubicBezTo>
                        <a:cubicBezTo>
                          <a:pt x="1515131" y="1345237"/>
                          <a:pt x="1498863" y="1356045"/>
                          <a:pt x="1480860" y="1363313"/>
                        </a:cubicBezTo>
                        <a:lnTo>
                          <a:pt x="1469896" y="1366433"/>
                        </a:lnTo>
                        <a:lnTo>
                          <a:pt x="1485917" y="1349400"/>
                        </a:lnTo>
                        <a:cubicBezTo>
                          <a:pt x="1513115" y="1322395"/>
                          <a:pt x="1542565" y="1294909"/>
                          <a:pt x="1574268" y="1266943"/>
                        </a:cubicBezTo>
                        <a:cubicBezTo>
                          <a:pt x="1606451" y="1241229"/>
                          <a:pt x="1667276" y="1195266"/>
                          <a:pt x="1710085" y="1153153"/>
                        </a:cubicBezTo>
                        <a:cubicBezTo>
                          <a:pt x="1756743" y="1129056"/>
                          <a:pt x="1799552" y="1086942"/>
                          <a:pt x="1853295" y="1051913"/>
                        </a:cubicBezTo>
                        <a:cubicBezTo>
                          <a:pt x="1856836" y="1046446"/>
                          <a:pt x="1862302" y="1049988"/>
                          <a:pt x="1870349" y="1043559"/>
                        </a:cubicBezTo>
                        <a:cubicBezTo>
                          <a:pt x="1961740" y="986358"/>
                          <a:pt x="2063102" y="931734"/>
                          <a:pt x="2165426" y="881616"/>
                        </a:cubicBezTo>
                        <a:cubicBezTo>
                          <a:pt x="2217070" y="858808"/>
                          <a:pt x="2269194" y="838252"/>
                          <a:pt x="2321799" y="819950"/>
                        </a:cubicBezTo>
                        <a:lnTo>
                          <a:pt x="2427971" y="787847"/>
                        </a:lnTo>
                        <a:lnTo>
                          <a:pt x="2380636" y="803258"/>
                        </a:lnTo>
                        <a:cubicBezTo>
                          <a:pt x="2364348" y="809681"/>
                          <a:pt x="2349305" y="816427"/>
                          <a:pt x="2340778" y="820604"/>
                        </a:cubicBezTo>
                        <a:cubicBezTo>
                          <a:pt x="2336273" y="821566"/>
                          <a:pt x="2336273" y="821566"/>
                          <a:pt x="2336273" y="821566"/>
                        </a:cubicBezTo>
                        <a:cubicBezTo>
                          <a:pt x="2288653" y="841160"/>
                          <a:pt x="2258087" y="852399"/>
                          <a:pt x="2205963" y="872955"/>
                        </a:cubicBezTo>
                        <a:cubicBezTo>
                          <a:pt x="2201459" y="873917"/>
                          <a:pt x="2201459" y="873917"/>
                          <a:pt x="2201459" y="873917"/>
                        </a:cubicBezTo>
                        <a:cubicBezTo>
                          <a:pt x="2202421" y="878421"/>
                          <a:pt x="2197917" y="879383"/>
                          <a:pt x="2202421" y="878421"/>
                        </a:cubicBezTo>
                        <a:cubicBezTo>
                          <a:pt x="2202421" y="878421"/>
                          <a:pt x="2206925" y="877459"/>
                          <a:pt x="2211429" y="876496"/>
                        </a:cubicBezTo>
                        <a:cubicBezTo>
                          <a:pt x="2259049" y="856904"/>
                          <a:pt x="2294120" y="844701"/>
                          <a:pt x="2337236" y="826071"/>
                        </a:cubicBezTo>
                        <a:cubicBezTo>
                          <a:pt x="2338198" y="830575"/>
                          <a:pt x="2338198" y="830575"/>
                          <a:pt x="2342703" y="829613"/>
                        </a:cubicBezTo>
                        <a:cubicBezTo>
                          <a:pt x="2342703" y="829613"/>
                          <a:pt x="2347207" y="828650"/>
                          <a:pt x="2347207" y="828650"/>
                        </a:cubicBezTo>
                        <a:cubicBezTo>
                          <a:pt x="2347207" y="828650"/>
                          <a:pt x="2347207" y="828650"/>
                          <a:pt x="2346245" y="824146"/>
                        </a:cubicBezTo>
                        <a:cubicBezTo>
                          <a:pt x="2384856" y="806478"/>
                          <a:pt x="2432785" y="810367"/>
                          <a:pt x="2437943" y="790426"/>
                        </a:cubicBezTo>
                        <a:lnTo>
                          <a:pt x="2455960" y="786577"/>
                        </a:lnTo>
                        <a:cubicBezTo>
                          <a:pt x="2460464" y="785615"/>
                          <a:pt x="2464967" y="784653"/>
                          <a:pt x="2464967" y="784653"/>
                        </a:cubicBezTo>
                        <a:cubicBezTo>
                          <a:pt x="2465930" y="789157"/>
                          <a:pt x="2467854" y="798165"/>
                          <a:pt x="2464313" y="803631"/>
                        </a:cubicBezTo>
                        <a:cubicBezTo>
                          <a:pt x="2459809" y="804594"/>
                          <a:pt x="2455304" y="805556"/>
                          <a:pt x="2450800" y="806518"/>
                        </a:cubicBezTo>
                        <a:cubicBezTo>
                          <a:pt x="2437288" y="809405"/>
                          <a:pt x="2429242" y="815833"/>
                          <a:pt x="2420234" y="817758"/>
                        </a:cubicBezTo>
                        <a:cubicBezTo>
                          <a:pt x="2420234" y="817758"/>
                          <a:pt x="2415730" y="818720"/>
                          <a:pt x="2415730" y="818720"/>
                        </a:cubicBezTo>
                        <a:cubicBezTo>
                          <a:pt x="2412188" y="824186"/>
                          <a:pt x="2407684" y="825149"/>
                          <a:pt x="2403180" y="826111"/>
                        </a:cubicBezTo>
                        <a:cubicBezTo>
                          <a:pt x="2403180" y="826111"/>
                          <a:pt x="2398676" y="827073"/>
                          <a:pt x="2398676" y="827073"/>
                        </a:cubicBezTo>
                        <a:cubicBezTo>
                          <a:pt x="2399639" y="831577"/>
                          <a:pt x="2404142" y="830615"/>
                          <a:pt x="2404142" y="830615"/>
                        </a:cubicBezTo>
                        <a:cubicBezTo>
                          <a:pt x="2413151" y="828691"/>
                          <a:pt x="2412188" y="824186"/>
                          <a:pt x="2416693" y="823224"/>
                        </a:cubicBezTo>
                        <a:cubicBezTo>
                          <a:pt x="2416693" y="823224"/>
                          <a:pt x="2416693" y="823224"/>
                          <a:pt x="2421196" y="822262"/>
                        </a:cubicBezTo>
                        <a:cubicBezTo>
                          <a:pt x="2416693" y="823224"/>
                          <a:pt x="2417655" y="827728"/>
                          <a:pt x="2417655" y="827728"/>
                        </a:cubicBezTo>
                        <a:cubicBezTo>
                          <a:pt x="2417655" y="827728"/>
                          <a:pt x="2422158" y="826766"/>
                          <a:pt x="2422158" y="826766"/>
                        </a:cubicBezTo>
                        <a:cubicBezTo>
                          <a:pt x="2426663" y="825804"/>
                          <a:pt x="2431167" y="824841"/>
                          <a:pt x="2431167" y="824841"/>
                        </a:cubicBezTo>
                        <a:cubicBezTo>
                          <a:pt x="2431167" y="824841"/>
                          <a:pt x="2430205" y="820337"/>
                          <a:pt x="2430205" y="820337"/>
                        </a:cubicBezTo>
                        <a:cubicBezTo>
                          <a:pt x="2434709" y="819375"/>
                          <a:pt x="2442754" y="812946"/>
                          <a:pt x="2447259" y="811984"/>
                        </a:cubicBezTo>
                        <a:cubicBezTo>
                          <a:pt x="2456267" y="810059"/>
                          <a:pt x="2460771" y="809097"/>
                          <a:pt x="2469779" y="807172"/>
                        </a:cubicBezTo>
                        <a:cubicBezTo>
                          <a:pt x="2492299" y="802361"/>
                          <a:pt x="2492299" y="802361"/>
                          <a:pt x="2492299" y="802361"/>
                        </a:cubicBezTo>
                        <a:cubicBezTo>
                          <a:pt x="2496804" y="801399"/>
                          <a:pt x="2500345" y="795933"/>
                          <a:pt x="2500345" y="795933"/>
                        </a:cubicBezTo>
                        <a:cubicBezTo>
                          <a:pt x="2500345" y="795933"/>
                          <a:pt x="2495842" y="796895"/>
                          <a:pt x="2491337" y="797858"/>
                        </a:cubicBezTo>
                        <a:cubicBezTo>
                          <a:pt x="2473321" y="801707"/>
                          <a:pt x="2473321" y="801707"/>
                          <a:pt x="2473321" y="801707"/>
                        </a:cubicBezTo>
                        <a:cubicBezTo>
                          <a:pt x="2475900" y="791736"/>
                          <a:pt x="2479442" y="786270"/>
                          <a:pt x="2478479" y="781766"/>
                        </a:cubicBezTo>
                        <a:cubicBezTo>
                          <a:pt x="2477517" y="777261"/>
                          <a:pt x="2477517" y="777261"/>
                          <a:pt x="2477517" y="777261"/>
                        </a:cubicBezTo>
                        <a:cubicBezTo>
                          <a:pt x="2482021" y="776299"/>
                          <a:pt x="2482021" y="776299"/>
                          <a:pt x="2486526" y="775337"/>
                        </a:cubicBezTo>
                        <a:cubicBezTo>
                          <a:pt x="2490068" y="769870"/>
                          <a:pt x="2490068" y="769870"/>
                          <a:pt x="2490068" y="769870"/>
                        </a:cubicBezTo>
                        <a:cubicBezTo>
                          <a:pt x="2484601" y="766329"/>
                          <a:pt x="2484601" y="766329"/>
                          <a:pt x="2484601" y="766329"/>
                        </a:cubicBezTo>
                        <a:close/>
                        <a:moveTo>
                          <a:pt x="4722193" y="185911"/>
                        </a:moveTo>
                        <a:cubicBezTo>
                          <a:pt x="4753921" y="193845"/>
                          <a:pt x="4773751" y="197812"/>
                          <a:pt x="4809446" y="213679"/>
                        </a:cubicBezTo>
                        <a:cubicBezTo>
                          <a:pt x="4809446" y="213679"/>
                          <a:pt x="4809446" y="217645"/>
                          <a:pt x="4801514" y="217645"/>
                        </a:cubicBezTo>
                        <a:cubicBezTo>
                          <a:pt x="4801514" y="217645"/>
                          <a:pt x="4833242" y="229546"/>
                          <a:pt x="4841174" y="225579"/>
                        </a:cubicBezTo>
                        <a:cubicBezTo>
                          <a:pt x="4849106" y="233513"/>
                          <a:pt x="4853073" y="237479"/>
                          <a:pt x="4849106" y="241446"/>
                        </a:cubicBezTo>
                        <a:cubicBezTo>
                          <a:pt x="4864970" y="241446"/>
                          <a:pt x="4904631" y="269214"/>
                          <a:pt x="4928427" y="277147"/>
                        </a:cubicBezTo>
                        <a:cubicBezTo>
                          <a:pt x="4936360" y="281114"/>
                          <a:pt x="4940326" y="281114"/>
                          <a:pt x="4948258" y="285081"/>
                        </a:cubicBezTo>
                        <a:cubicBezTo>
                          <a:pt x="5011715" y="312848"/>
                          <a:pt x="5071206" y="356483"/>
                          <a:pt x="5126730" y="392184"/>
                        </a:cubicBezTo>
                        <a:cubicBezTo>
                          <a:pt x="5146560" y="404084"/>
                          <a:pt x="5186221" y="419951"/>
                          <a:pt x="5178288" y="427885"/>
                        </a:cubicBezTo>
                        <a:cubicBezTo>
                          <a:pt x="5194153" y="435818"/>
                          <a:pt x="5206051" y="443752"/>
                          <a:pt x="5213983" y="443752"/>
                        </a:cubicBezTo>
                        <a:cubicBezTo>
                          <a:pt x="5225881" y="455652"/>
                          <a:pt x="5217949" y="455652"/>
                          <a:pt x="5213984" y="455652"/>
                        </a:cubicBezTo>
                        <a:cubicBezTo>
                          <a:pt x="5170357" y="435818"/>
                          <a:pt x="5122764" y="400117"/>
                          <a:pt x="5091035" y="380284"/>
                        </a:cubicBezTo>
                        <a:cubicBezTo>
                          <a:pt x="5087070" y="376317"/>
                          <a:pt x="5083104" y="376317"/>
                          <a:pt x="5083103" y="380284"/>
                        </a:cubicBezTo>
                        <a:cubicBezTo>
                          <a:pt x="5087069" y="380284"/>
                          <a:pt x="5087069" y="380284"/>
                          <a:pt x="5091036" y="384250"/>
                        </a:cubicBezTo>
                        <a:cubicBezTo>
                          <a:pt x="5095002" y="384250"/>
                          <a:pt x="5098967" y="388217"/>
                          <a:pt x="5098968" y="392184"/>
                        </a:cubicBezTo>
                        <a:cubicBezTo>
                          <a:pt x="5098968" y="392184"/>
                          <a:pt x="5095002" y="392184"/>
                          <a:pt x="5091035" y="388217"/>
                        </a:cubicBezTo>
                        <a:cubicBezTo>
                          <a:pt x="5091035" y="388217"/>
                          <a:pt x="5091035" y="388217"/>
                          <a:pt x="5087069" y="388217"/>
                        </a:cubicBezTo>
                        <a:cubicBezTo>
                          <a:pt x="5126730" y="419951"/>
                          <a:pt x="5170356" y="447719"/>
                          <a:pt x="5217950" y="479453"/>
                        </a:cubicBezTo>
                        <a:cubicBezTo>
                          <a:pt x="5261576" y="507220"/>
                          <a:pt x="5305202" y="538955"/>
                          <a:pt x="5348829" y="574656"/>
                        </a:cubicBezTo>
                        <a:cubicBezTo>
                          <a:pt x="5360727" y="578622"/>
                          <a:pt x="5368659" y="582589"/>
                          <a:pt x="5376592" y="590523"/>
                        </a:cubicBezTo>
                        <a:cubicBezTo>
                          <a:pt x="5416252" y="622257"/>
                          <a:pt x="5440049" y="638124"/>
                          <a:pt x="5471777" y="669858"/>
                        </a:cubicBezTo>
                        <a:cubicBezTo>
                          <a:pt x="5475743" y="669858"/>
                          <a:pt x="5483675" y="665892"/>
                          <a:pt x="5487641" y="661925"/>
                        </a:cubicBezTo>
                        <a:cubicBezTo>
                          <a:pt x="5499539" y="669858"/>
                          <a:pt x="5507472" y="673825"/>
                          <a:pt x="5511437" y="673825"/>
                        </a:cubicBezTo>
                        <a:cubicBezTo>
                          <a:pt x="5511437" y="673825"/>
                          <a:pt x="5507471" y="669858"/>
                          <a:pt x="5507471" y="669858"/>
                        </a:cubicBezTo>
                        <a:cubicBezTo>
                          <a:pt x="5507471" y="665891"/>
                          <a:pt x="5507471" y="665891"/>
                          <a:pt x="5507471" y="665891"/>
                        </a:cubicBezTo>
                        <a:cubicBezTo>
                          <a:pt x="5511438" y="665892"/>
                          <a:pt x="5515403" y="669858"/>
                          <a:pt x="5515404" y="673825"/>
                        </a:cubicBezTo>
                        <a:cubicBezTo>
                          <a:pt x="5515404" y="673825"/>
                          <a:pt x="5519369" y="673825"/>
                          <a:pt x="5519369" y="677792"/>
                        </a:cubicBezTo>
                        <a:cubicBezTo>
                          <a:pt x="5527301" y="669858"/>
                          <a:pt x="5543166" y="681759"/>
                          <a:pt x="5562995" y="701593"/>
                        </a:cubicBezTo>
                        <a:cubicBezTo>
                          <a:pt x="5582826" y="721427"/>
                          <a:pt x="5606623" y="745227"/>
                          <a:pt x="5626452" y="765061"/>
                        </a:cubicBezTo>
                        <a:cubicBezTo>
                          <a:pt x="5630419" y="776961"/>
                          <a:pt x="5610589" y="753161"/>
                          <a:pt x="5610589" y="757128"/>
                        </a:cubicBezTo>
                        <a:cubicBezTo>
                          <a:pt x="5610589" y="757128"/>
                          <a:pt x="5614555" y="761094"/>
                          <a:pt x="5614555" y="761094"/>
                        </a:cubicBezTo>
                        <a:cubicBezTo>
                          <a:pt x="5618520" y="765061"/>
                          <a:pt x="5622487" y="765061"/>
                          <a:pt x="5618521" y="769028"/>
                        </a:cubicBezTo>
                        <a:cubicBezTo>
                          <a:pt x="5618521" y="769028"/>
                          <a:pt x="5618521" y="769028"/>
                          <a:pt x="5614555" y="765061"/>
                        </a:cubicBezTo>
                        <a:cubicBezTo>
                          <a:pt x="5614555" y="765061"/>
                          <a:pt x="5614555" y="765061"/>
                          <a:pt x="5610588" y="765061"/>
                        </a:cubicBezTo>
                        <a:cubicBezTo>
                          <a:pt x="5622486" y="776961"/>
                          <a:pt x="5634385" y="788862"/>
                          <a:pt x="5630418" y="792829"/>
                        </a:cubicBezTo>
                        <a:cubicBezTo>
                          <a:pt x="5618521" y="788862"/>
                          <a:pt x="5598690" y="769028"/>
                          <a:pt x="5590759" y="765061"/>
                        </a:cubicBezTo>
                        <a:cubicBezTo>
                          <a:pt x="5590759" y="765061"/>
                          <a:pt x="5590759" y="765061"/>
                          <a:pt x="5594724" y="769028"/>
                        </a:cubicBezTo>
                        <a:cubicBezTo>
                          <a:pt x="5598690" y="772995"/>
                          <a:pt x="5598690" y="772995"/>
                          <a:pt x="5602657" y="776961"/>
                        </a:cubicBezTo>
                        <a:cubicBezTo>
                          <a:pt x="5602657" y="776961"/>
                          <a:pt x="5598690" y="776961"/>
                          <a:pt x="5598690" y="776961"/>
                        </a:cubicBezTo>
                        <a:cubicBezTo>
                          <a:pt x="5598690" y="772995"/>
                          <a:pt x="5594725" y="772995"/>
                          <a:pt x="5594725" y="772995"/>
                        </a:cubicBezTo>
                        <a:cubicBezTo>
                          <a:pt x="5602657" y="776961"/>
                          <a:pt x="5606622" y="788862"/>
                          <a:pt x="5614555" y="796795"/>
                        </a:cubicBezTo>
                        <a:cubicBezTo>
                          <a:pt x="5650249" y="832496"/>
                          <a:pt x="5693876" y="868197"/>
                          <a:pt x="5729570" y="907865"/>
                        </a:cubicBezTo>
                        <a:cubicBezTo>
                          <a:pt x="5741468" y="919765"/>
                          <a:pt x="5745434" y="927699"/>
                          <a:pt x="5757333" y="943566"/>
                        </a:cubicBezTo>
                        <a:cubicBezTo>
                          <a:pt x="5789061" y="979267"/>
                          <a:pt x="5824756" y="1022902"/>
                          <a:pt x="5856484" y="1058602"/>
                        </a:cubicBezTo>
                        <a:cubicBezTo>
                          <a:pt x="5884247" y="1094304"/>
                          <a:pt x="5908042" y="1122071"/>
                          <a:pt x="5908043" y="1133972"/>
                        </a:cubicBezTo>
                        <a:cubicBezTo>
                          <a:pt x="5908043" y="1133972"/>
                          <a:pt x="5908043" y="1133972"/>
                          <a:pt x="5908042" y="1137938"/>
                        </a:cubicBezTo>
                        <a:cubicBezTo>
                          <a:pt x="5908042" y="1137938"/>
                          <a:pt x="5908042" y="1137938"/>
                          <a:pt x="5912009" y="1141905"/>
                        </a:cubicBezTo>
                        <a:cubicBezTo>
                          <a:pt x="5915975" y="1141905"/>
                          <a:pt x="5915975" y="1145872"/>
                          <a:pt x="5915975" y="1149838"/>
                        </a:cubicBezTo>
                        <a:cubicBezTo>
                          <a:pt x="5915975" y="1149838"/>
                          <a:pt x="5915975" y="1149838"/>
                          <a:pt x="5912008" y="1145872"/>
                        </a:cubicBezTo>
                        <a:cubicBezTo>
                          <a:pt x="5912008" y="1145872"/>
                          <a:pt x="5912008" y="1145872"/>
                          <a:pt x="5908042" y="1141905"/>
                        </a:cubicBezTo>
                        <a:cubicBezTo>
                          <a:pt x="5915974" y="1157772"/>
                          <a:pt x="5927873" y="1173639"/>
                          <a:pt x="5935805" y="1185539"/>
                        </a:cubicBezTo>
                        <a:cubicBezTo>
                          <a:pt x="5931839" y="1189506"/>
                          <a:pt x="5939771" y="1205373"/>
                          <a:pt x="5931839" y="1205373"/>
                        </a:cubicBezTo>
                        <a:cubicBezTo>
                          <a:pt x="5987364" y="1280742"/>
                          <a:pt x="6007194" y="1344210"/>
                          <a:pt x="6054787" y="1391812"/>
                        </a:cubicBezTo>
                        <a:cubicBezTo>
                          <a:pt x="6078583" y="1443380"/>
                          <a:pt x="6078583" y="1479081"/>
                          <a:pt x="6110311" y="1530649"/>
                        </a:cubicBezTo>
                        <a:cubicBezTo>
                          <a:pt x="6110311" y="1534616"/>
                          <a:pt x="6114277" y="1546516"/>
                          <a:pt x="6118243" y="1550483"/>
                        </a:cubicBezTo>
                        <a:cubicBezTo>
                          <a:pt x="6130142" y="1574284"/>
                          <a:pt x="6146006" y="1606018"/>
                          <a:pt x="6157904" y="1633786"/>
                        </a:cubicBezTo>
                        <a:cubicBezTo>
                          <a:pt x="6169802" y="1661553"/>
                          <a:pt x="6177734" y="1693287"/>
                          <a:pt x="6177734" y="1709154"/>
                        </a:cubicBezTo>
                        <a:cubicBezTo>
                          <a:pt x="6169802" y="1705187"/>
                          <a:pt x="6161869" y="1689320"/>
                          <a:pt x="6153938" y="1669486"/>
                        </a:cubicBezTo>
                        <a:cubicBezTo>
                          <a:pt x="6149972" y="1649652"/>
                          <a:pt x="6142039" y="1629819"/>
                          <a:pt x="6134108" y="1621885"/>
                        </a:cubicBezTo>
                        <a:cubicBezTo>
                          <a:pt x="6130142" y="1609984"/>
                          <a:pt x="6130141" y="1602051"/>
                          <a:pt x="6130142" y="1590151"/>
                        </a:cubicBezTo>
                        <a:cubicBezTo>
                          <a:pt x="6114278" y="1554450"/>
                          <a:pt x="6106345" y="1542549"/>
                          <a:pt x="6090481" y="1514782"/>
                        </a:cubicBezTo>
                        <a:cubicBezTo>
                          <a:pt x="6098413" y="1518749"/>
                          <a:pt x="6086515" y="1498915"/>
                          <a:pt x="6082549" y="1487014"/>
                        </a:cubicBezTo>
                        <a:cubicBezTo>
                          <a:pt x="6078583" y="1483048"/>
                          <a:pt x="6066685" y="1471147"/>
                          <a:pt x="6074617" y="1487014"/>
                        </a:cubicBezTo>
                        <a:cubicBezTo>
                          <a:pt x="6058752" y="1459247"/>
                          <a:pt x="6038922" y="1423546"/>
                          <a:pt x="6019092" y="1383878"/>
                        </a:cubicBezTo>
                        <a:cubicBezTo>
                          <a:pt x="6003227" y="1348177"/>
                          <a:pt x="5979431" y="1308510"/>
                          <a:pt x="5959602" y="1272808"/>
                        </a:cubicBezTo>
                        <a:cubicBezTo>
                          <a:pt x="5959602" y="1272808"/>
                          <a:pt x="5955635" y="1264875"/>
                          <a:pt x="5963568" y="1264875"/>
                        </a:cubicBezTo>
                        <a:cubicBezTo>
                          <a:pt x="5935805" y="1221240"/>
                          <a:pt x="5923907" y="1197439"/>
                          <a:pt x="5900111" y="1181572"/>
                        </a:cubicBezTo>
                        <a:cubicBezTo>
                          <a:pt x="5888213" y="1157772"/>
                          <a:pt x="5876315" y="1145872"/>
                          <a:pt x="5868382" y="1130005"/>
                        </a:cubicBezTo>
                        <a:cubicBezTo>
                          <a:pt x="5860450" y="1122071"/>
                          <a:pt x="5868382" y="1133971"/>
                          <a:pt x="5864416" y="1133972"/>
                        </a:cubicBezTo>
                        <a:cubicBezTo>
                          <a:pt x="5852518" y="1118104"/>
                          <a:pt x="5840619" y="1102237"/>
                          <a:pt x="5828722" y="1086370"/>
                        </a:cubicBezTo>
                        <a:cubicBezTo>
                          <a:pt x="5840619" y="1086370"/>
                          <a:pt x="5828721" y="1074470"/>
                          <a:pt x="5824755" y="1066536"/>
                        </a:cubicBezTo>
                        <a:cubicBezTo>
                          <a:pt x="5828721" y="1058603"/>
                          <a:pt x="5844586" y="1070503"/>
                          <a:pt x="5860450" y="1078437"/>
                        </a:cubicBezTo>
                        <a:cubicBezTo>
                          <a:pt x="5856484" y="1058602"/>
                          <a:pt x="5804925" y="1014968"/>
                          <a:pt x="5789061" y="995134"/>
                        </a:cubicBezTo>
                        <a:cubicBezTo>
                          <a:pt x="5789061" y="999101"/>
                          <a:pt x="5789061" y="999101"/>
                          <a:pt x="5789061" y="999101"/>
                        </a:cubicBezTo>
                        <a:cubicBezTo>
                          <a:pt x="5793027" y="1003068"/>
                          <a:pt x="5793027" y="1007034"/>
                          <a:pt x="5793027" y="1007034"/>
                        </a:cubicBezTo>
                        <a:cubicBezTo>
                          <a:pt x="5789061" y="1003068"/>
                          <a:pt x="5785095" y="1003068"/>
                          <a:pt x="5785095" y="999101"/>
                        </a:cubicBezTo>
                        <a:cubicBezTo>
                          <a:pt x="5781129" y="1003068"/>
                          <a:pt x="5757332" y="975300"/>
                          <a:pt x="5765264" y="975300"/>
                        </a:cubicBezTo>
                        <a:cubicBezTo>
                          <a:pt x="5761299" y="975300"/>
                          <a:pt x="5761299" y="975300"/>
                          <a:pt x="5757332" y="971334"/>
                        </a:cubicBezTo>
                        <a:cubicBezTo>
                          <a:pt x="5757332" y="971334"/>
                          <a:pt x="5757332" y="971334"/>
                          <a:pt x="5757333" y="967367"/>
                        </a:cubicBezTo>
                        <a:cubicBezTo>
                          <a:pt x="5757333" y="967367"/>
                          <a:pt x="5757333" y="963400"/>
                          <a:pt x="5757333" y="963400"/>
                        </a:cubicBezTo>
                        <a:cubicBezTo>
                          <a:pt x="5757333" y="963400"/>
                          <a:pt x="5757333" y="963400"/>
                          <a:pt x="5761298" y="967367"/>
                        </a:cubicBezTo>
                        <a:cubicBezTo>
                          <a:pt x="5737503" y="939599"/>
                          <a:pt x="5753366" y="963400"/>
                          <a:pt x="5749401" y="967367"/>
                        </a:cubicBezTo>
                        <a:cubicBezTo>
                          <a:pt x="5745435" y="971333"/>
                          <a:pt x="5737502" y="963400"/>
                          <a:pt x="5737502" y="963400"/>
                        </a:cubicBezTo>
                        <a:cubicBezTo>
                          <a:pt x="5733536" y="967367"/>
                          <a:pt x="5753367" y="991167"/>
                          <a:pt x="5741469" y="983234"/>
                        </a:cubicBezTo>
                        <a:cubicBezTo>
                          <a:pt x="5729571" y="975300"/>
                          <a:pt x="5717672" y="967367"/>
                          <a:pt x="5705773" y="955466"/>
                        </a:cubicBezTo>
                        <a:cubicBezTo>
                          <a:pt x="5697842" y="943566"/>
                          <a:pt x="5685944" y="935633"/>
                          <a:pt x="5674045" y="919765"/>
                        </a:cubicBezTo>
                        <a:cubicBezTo>
                          <a:pt x="5678011" y="911832"/>
                          <a:pt x="5697842" y="931666"/>
                          <a:pt x="5705774" y="935633"/>
                        </a:cubicBezTo>
                        <a:cubicBezTo>
                          <a:pt x="5713706" y="931666"/>
                          <a:pt x="5697841" y="919765"/>
                          <a:pt x="5697842" y="915799"/>
                        </a:cubicBezTo>
                        <a:cubicBezTo>
                          <a:pt x="5689910" y="911832"/>
                          <a:pt x="5681977" y="899931"/>
                          <a:pt x="5678012" y="899931"/>
                        </a:cubicBezTo>
                        <a:cubicBezTo>
                          <a:pt x="5622487" y="836463"/>
                          <a:pt x="5566962" y="804729"/>
                          <a:pt x="5523336" y="749194"/>
                        </a:cubicBezTo>
                        <a:cubicBezTo>
                          <a:pt x="5515403" y="741261"/>
                          <a:pt x="5503505" y="733327"/>
                          <a:pt x="5495573" y="725393"/>
                        </a:cubicBezTo>
                        <a:cubicBezTo>
                          <a:pt x="5475743" y="705559"/>
                          <a:pt x="5479709" y="709526"/>
                          <a:pt x="5455913" y="689692"/>
                        </a:cubicBezTo>
                        <a:cubicBezTo>
                          <a:pt x="5451947" y="685725"/>
                          <a:pt x="5447980" y="685725"/>
                          <a:pt x="5447981" y="689692"/>
                        </a:cubicBezTo>
                        <a:cubicBezTo>
                          <a:pt x="5416252" y="665892"/>
                          <a:pt x="5396422" y="650024"/>
                          <a:pt x="5376591" y="634157"/>
                        </a:cubicBezTo>
                        <a:cubicBezTo>
                          <a:pt x="5356762" y="618290"/>
                          <a:pt x="5340897" y="602423"/>
                          <a:pt x="5317100" y="582589"/>
                        </a:cubicBezTo>
                        <a:cubicBezTo>
                          <a:pt x="5305203" y="578622"/>
                          <a:pt x="5317101" y="590523"/>
                          <a:pt x="5313135" y="598456"/>
                        </a:cubicBezTo>
                        <a:cubicBezTo>
                          <a:pt x="5305202" y="594490"/>
                          <a:pt x="5305202" y="594490"/>
                          <a:pt x="5301237" y="594489"/>
                        </a:cubicBezTo>
                        <a:cubicBezTo>
                          <a:pt x="5277440" y="578622"/>
                          <a:pt x="5273474" y="570689"/>
                          <a:pt x="5249678" y="554822"/>
                        </a:cubicBezTo>
                        <a:cubicBezTo>
                          <a:pt x="5249678" y="550855"/>
                          <a:pt x="5253644" y="550855"/>
                          <a:pt x="5249677" y="546888"/>
                        </a:cubicBezTo>
                        <a:cubicBezTo>
                          <a:pt x="5253644" y="546888"/>
                          <a:pt x="5257610" y="542921"/>
                          <a:pt x="5273474" y="554822"/>
                        </a:cubicBezTo>
                        <a:cubicBezTo>
                          <a:pt x="5257610" y="538955"/>
                          <a:pt x="5229847" y="519121"/>
                          <a:pt x="5206051" y="503254"/>
                        </a:cubicBezTo>
                        <a:cubicBezTo>
                          <a:pt x="5178289" y="487386"/>
                          <a:pt x="5154492" y="471519"/>
                          <a:pt x="5142594" y="455652"/>
                        </a:cubicBezTo>
                        <a:cubicBezTo>
                          <a:pt x="5091036" y="431852"/>
                          <a:pt x="5063273" y="408051"/>
                          <a:pt x="5015681" y="380283"/>
                        </a:cubicBezTo>
                        <a:cubicBezTo>
                          <a:pt x="4991884" y="372350"/>
                          <a:pt x="5027579" y="396151"/>
                          <a:pt x="5007749" y="392184"/>
                        </a:cubicBezTo>
                        <a:cubicBezTo>
                          <a:pt x="4999817" y="384250"/>
                          <a:pt x="4995850" y="388217"/>
                          <a:pt x="4983952" y="380284"/>
                        </a:cubicBezTo>
                        <a:cubicBezTo>
                          <a:pt x="4991884" y="376317"/>
                          <a:pt x="4976020" y="364416"/>
                          <a:pt x="4991884" y="364416"/>
                        </a:cubicBezTo>
                        <a:cubicBezTo>
                          <a:pt x="4979986" y="352516"/>
                          <a:pt x="4940325" y="332682"/>
                          <a:pt x="4916529" y="328715"/>
                        </a:cubicBezTo>
                        <a:cubicBezTo>
                          <a:pt x="4853072" y="285081"/>
                          <a:pt x="4777718" y="253346"/>
                          <a:pt x="4674600" y="213679"/>
                        </a:cubicBezTo>
                        <a:cubicBezTo>
                          <a:pt x="4698397" y="209712"/>
                          <a:pt x="4730125" y="221612"/>
                          <a:pt x="4761853" y="229546"/>
                        </a:cubicBezTo>
                        <a:cubicBezTo>
                          <a:pt x="4797548" y="249380"/>
                          <a:pt x="4857039" y="273180"/>
                          <a:pt x="4900665" y="289047"/>
                        </a:cubicBezTo>
                        <a:cubicBezTo>
                          <a:pt x="4896699" y="289048"/>
                          <a:pt x="4892733" y="285081"/>
                          <a:pt x="4892733" y="285081"/>
                        </a:cubicBezTo>
                        <a:cubicBezTo>
                          <a:pt x="4896699" y="281114"/>
                          <a:pt x="4900665" y="281114"/>
                          <a:pt x="4904631" y="285081"/>
                        </a:cubicBezTo>
                        <a:cubicBezTo>
                          <a:pt x="4904631" y="285081"/>
                          <a:pt x="4904631" y="285081"/>
                          <a:pt x="4908597" y="285081"/>
                        </a:cubicBezTo>
                        <a:cubicBezTo>
                          <a:pt x="4864970" y="261280"/>
                          <a:pt x="4817378" y="245413"/>
                          <a:pt x="4785650" y="217645"/>
                        </a:cubicBezTo>
                        <a:cubicBezTo>
                          <a:pt x="4757887" y="209712"/>
                          <a:pt x="4718227" y="197812"/>
                          <a:pt x="4722193" y="185911"/>
                        </a:cubicBezTo>
                        <a:close/>
                        <a:moveTo>
                          <a:pt x="1947650" y="777856"/>
                        </a:moveTo>
                        <a:lnTo>
                          <a:pt x="1935362" y="791245"/>
                        </a:lnTo>
                        <a:cubicBezTo>
                          <a:pt x="1928321" y="796870"/>
                          <a:pt x="1920035" y="802172"/>
                          <a:pt x="1909737" y="809082"/>
                        </a:cubicBezTo>
                        <a:cubicBezTo>
                          <a:pt x="1913279" y="803615"/>
                          <a:pt x="1908774" y="804578"/>
                          <a:pt x="1904271" y="805540"/>
                        </a:cubicBezTo>
                        <a:cubicBezTo>
                          <a:pt x="1882713" y="814856"/>
                          <a:pt x="1864041" y="837684"/>
                          <a:pt x="1846987" y="846036"/>
                        </a:cubicBezTo>
                        <a:cubicBezTo>
                          <a:pt x="1846987" y="846036"/>
                          <a:pt x="1850529" y="840570"/>
                          <a:pt x="1850529" y="840570"/>
                        </a:cubicBezTo>
                        <a:cubicBezTo>
                          <a:pt x="1820925" y="856314"/>
                          <a:pt x="1797750" y="880104"/>
                          <a:pt x="1787779" y="877524"/>
                        </a:cubicBezTo>
                        <a:cubicBezTo>
                          <a:pt x="1787779" y="877524"/>
                          <a:pt x="1788741" y="882029"/>
                          <a:pt x="1784238" y="882991"/>
                        </a:cubicBezTo>
                        <a:cubicBezTo>
                          <a:pt x="1773612" y="899390"/>
                          <a:pt x="1793246" y="881066"/>
                          <a:pt x="1797750" y="880104"/>
                        </a:cubicBezTo>
                        <a:cubicBezTo>
                          <a:pt x="1785681" y="889746"/>
                          <a:pt x="1777154" y="893923"/>
                          <a:pt x="1770316" y="897739"/>
                        </a:cubicBezTo>
                        <a:lnTo>
                          <a:pt x="1753457" y="912815"/>
                        </a:lnTo>
                        <a:lnTo>
                          <a:pt x="1753020" y="913030"/>
                        </a:lnTo>
                        <a:lnTo>
                          <a:pt x="1753224" y="903157"/>
                        </a:lnTo>
                        <a:cubicBezTo>
                          <a:pt x="1752863" y="901468"/>
                          <a:pt x="1750611" y="901949"/>
                          <a:pt x="1742083" y="906126"/>
                        </a:cubicBezTo>
                        <a:cubicBezTo>
                          <a:pt x="1740794" y="911111"/>
                          <a:pt x="1742401" y="913123"/>
                          <a:pt x="1743445" y="915254"/>
                        </a:cubicBezTo>
                        <a:lnTo>
                          <a:pt x="1742879" y="918021"/>
                        </a:lnTo>
                        <a:lnTo>
                          <a:pt x="1735613" y="921596"/>
                        </a:lnTo>
                        <a:cubicBezTo>
                          <a:pt x="1713871" y="930519"/>
                          <a:pt x="1691059" y="937592"/>
                          <a:pt x="1666447" y="941384"/>
                        </a:cubicBezTo>
                        <a:cubicBezTo>
                          <a:pt x="1683297" y="910409"/>
                          <a:pt x="1705611" y="895863"/>
                          <a:pt x="1730595" y="884660"/>
                        </a:cubicBezTo>
                        <a:cubicBezTo>
                          <a:pt x="1789914" y="860254"/>
                          <a:pt x="1846962" y="834378"/>
                          <a:pt x="1900144" y="799552"/>
                        </a:cubicBezTo>
                        <a:cubicBezTo>
                          <a:pt x="1910366" y="792479"/>
                          <a:pt x="1921080" y="787135"/>
                          <a:pt x="1932099" y="782795"/>
                        </a:cubicBezTo>
                        <a:close/>
                        <a:moveTo>
                          <a:pt x="2248188" y="634910"/>
                        </a:moveTo>
                        <a:lnTo>
                          <a:pt x="2249855" y="637515"/>
                        </a:lnTo>
                        <a:cubicBezTo>
                          <a:pt x="2249855" y="637515"/>
                          <a:pt x="2245351" y="638477"/>
                          <a:pt x="2245351" y="638477"/>
                        </a:cubicBezTo>
                        <a:cubicBezTo>
                          <a:pt x="2240848" y="639439"/>
                          <a:pt x="2236343" y="640402"/>
                          <a:pt x="2237306" y="644906"/>
                        </a:cubicBezTo>
                        <a:cubicBezTo>
                          <a:pt x="2237306" y="644906"/>
                          <a:pt x="2237306" y="644906"/>
                          <a:pt x="2241810" y="643944"/>
                        </a:cubicBezTo>
                        <a:cubicBezTo>
                          <a:pt x="2246313" y="642981"/>
                          <a:pt x="2246313" y="642981"/>
                          <a:pt x="2246313" y="642981"/>
                        </a:cubicBezTo>
                        <a:cubicBezTo>
                          <a:pt x="2214785" y="649717"/>
                          <a:pt x="2158157" y="671235"/>
                          <a:pt x="2139485" y="694062"/>
                        </a:cubicBezTo>
                        <a:cubicBezTo>
                          <a:pt x="2129352" y="696227"/>
                          <a:pt x="2118050" y="699820"/>
                          <a:pt x="2105648" y="704456"/>
                        </a:cubicBezTo>
                        <a:lnTo>
                          <a:pt x="2080196" y="714942"/>
                        </a:lnTo>
                        <a:lnTo>
                          <a:pt x="2084254" y="709377"/>
                        </a:lnTo>
                        <a:cubicBezTo>
                          <a:pt x="2090808" y="694289"/>
                          <a:pt x="2105370" y="689222"/>
                          <a:pt x="2119532" y="682286"/>
                        </a:cubicBezTo>
                        <a:close/>
                        <a:moveTo>
                          <a:pt x="2411064" y="586743"/>
                        </a:moveTo>
                        <a:lnTo>
                          <a:pt x="2413620" y="588398"/>
                        </a:lnTo>
                        <a:cubicBezTo>
                          <a:pt x="2404611" y="590323"/>
                          <a:pt x="2395603" y="592248"/>
                          <a:pt x="2392061" y="597714"/>
                        </a:cubicBezTo>
                        <a:cubicBezTo>
                          <a:pt x="2387558" y="598676"/>
                          <a:pt x="2378549" y="600601"/>
                          <a:pt x="2374045" y="601563"/>
                        </a:cubicBezTo>
                        <a:cubicBezTo>
                          <a:pt x="2360533" y="604450"/>
                          <a:pt x="2351525" y="606375"/>
                          <a:pt x="2338013" y="609261"/>
                        </a:cubicBezTo>
                        <a:cubicBezTo>
                          <a:pt x="2315492" y="614073"/>
                          <a:pt x="2299400" y="626930"/>
                          <a:pt x="2275917" y="627238"/>
                        </a:cubicBezTo>
                        <a:lnTo>
                          <a:pt x="2276204" y="626130"/>
                        </a:lnTo>
                        <a:lnTo>
                          <a:pt x="2387086" y="592524"/>
                        </a:lnTo>
                        <a:close/>
                        <a:moveTo>
                          <a:pt x="2522905" y="559776"/>
                        </a:moveTo>
                        <a:lnTo>
                          <a:pt x="2540871" y="556503"/>
                        </a:lnTo>
                        <a:lnTo>
                          <a:pt x="2502340" y="564735"/>
                        </a:lnTo>
                        <a:close/>
                        <a:moveTo>
                          <a:pt x="2659387" y="432280"/>
                        </a:moveTo>
                        <a:lnTo>
                          <a:pt x="2798433" y="411539"/>
                        </a:lnTo>
                        <a:lnTo>
                          <a:pt x="2817780" y="409701"/>
                        </a:lnTo>
                        <a:cubicBezTo>
                          <a:pt x="2861544" y="406863"/>
                          <a:pt x="2905643" y="405324"/>
                          <a:pt x="2950086" y="405117"/>
                        </a:cubicBezTo>
                        <a:cubicBezTo>
                          <a:pt x="2973528" y="404997"/>
                          <a:pt x="2986083" y="404270"/>
                          <a:pt x="2996187" y="398934"/>
                        </a:cubicBezTo>
                        <a:lnTo>
                          <a:pt x="3005378" y="391284"/>
                        </a:lnTo>
                        <a:lnTo>
                          <a:pt x="3093771" y="385395"/>
                        </a:lnTo>
                        <a:cubicBezTo>
                          <a:pt x="3382401" y="377891"/>
                          <a:pt x="3667463" y="417068"/>
                          <a:pt x="3939070" y="497975"/>
                        </a:cubicBezTo>
                        <a:cubicBezTo>
                          <a:pt x="3930063" y="499900"/>
                          <a:pt x="3924596" y="496358"/>
                          <a:pt x="3925558" y="500862"/>
                        </a:cubicBezTo>
                        <a:cubicBezTo>
                          <a:pt x="3962860" y="521150"/>
                          <a:pt x="3970907" y="514722"/>
                          <a:pt x="4005322" y="521498"/>
                        </a:cubicBezTo>
                        <a:cubicBezTo>
                          <a:pt x="4035233" y="529237"/>
                          <a:pt x="4070611" y="540516"/>
                          <a:pt x="4101485" y="552759"/>
                        </a:cubicBezTo>
                        <a:cubicBezTo>
                          <a:pt x="4107913" y="560806"/>
                          <a:pt x="4148757" y="575627"/>
                          <a:pt x="4157765" y="573703"/>
                        </a:cubicBezTo>
                        <a:cubicBezTo>
                          <a:pt x="4158727" y="578207"/>
                          <a:pt x="4158727" y="578207"/>
                          <a:pt x="4158727" y="578207"/>
                        </a:cubicBezTo>
                        <a:cubicBezTo>
                          <a:pt x="4163231" y="577244"/>
                          <a:pt x="4163231" y="577244"/>
                          <a:pt x="4163231" y="577244"/>
                        </a:cubicBezTo>
                        <a:cubicBezTo>
                          <a:pt x="4164194" y="581748"/>
                          <a:pt x="4164194" y="581748"/>
                          <a:pt x="4168698" y="580786"/>
                        </a:cubicBezTo>
                        <a:cubicBezTo>
                          <a:pt x="4173202" y="579823"/>
                          <a:pt x="4173202" y="579823"/>
                          <a:pt x="4178668" y="583366"/>
                        </a:cubicBezTo>
                        <a:cubicBezTo>
                          <a:pt x="4184135" y="586908"/>
                          <a:pt x="4199571" y="593029"/>
                          <a:pt x="4204075" y="592066"/>
                        </a:cubicBezTo>
                        <a:cubicBezTo>
                          <a:pt x="4230445" y="605271"/>
                          <a:pt x="4256814" y="618476"/>
                          <a:pt x="4286726" y="626215"/>
                        </a:cubicBezTo>
                        <a:cubicBezTo>
                          <a:pt x="4297658" y="633298"/>
                          <a:pt x="4308591" y="640382"/>
                          <a:pt x="4318562" y="642961"/>
                        </a:cubicBezTo>
                        <a:cubicBezTo>
                          <a:pt x="4344931" y="656166"/>
                          <a:pt x="4371300" y="669371"/>
                          <a:pt x="4392203" y="679034"/>
                        </a:cubicBezTo>
                        <a:cubicBezTo>
                          <a:pt x="4392203" y="679034"/>
                          <a:pt x="4387699" y="679996"/>
                          <a:pt x="4387699" y="679996"/>
                        </a:cubicBezTo>
                        <a:cubicBezTo>
                          <a:pt x="4393166" y="683538"/>
                          <a:pt x="4398632" y="687079"/>
                          <a:pt x="4403136" y="686117"/>
                        </a:cubicBezTo>
                        <a:cubicBezTo>
                          <a:pt x="4715065" y="845537"/>
                          <a:pt x="4998005" y="1067667"/>
                          <a:pt x="5230091" y="1338337"/>
                        </a:cubicBezTo>
                        <a:cubicBezTo>
                          <a:pt x="5485311" y="1651162"/>
                          <a:pt x="5672621" y="2020882"/>
                          <a:pt x="5771121" y="2437834"/>
                        </a:cubicBezTo>
                        <a:cubicBezTo>
                          <a:pt x="5766617" y="2438796"/>
                          <a:pt x="5766617" y="2438796"/>
                          <a:pt x="5762112" y="2439759"/>
                        </a:cubicBezTo>
                        <a:cubicBezTo>
                          <a:pt x="5744137" y="2377664"/>
                          <a:pt x="5711338" y="2356413"/>
                          <a:pt x="5684663" y="2319726"/>
                        </a:cubicBezTo>
                        <a:cubicBezTo>
                          <a:pt x="5684663" y="2319726"/>
                          <a:pt x="5682083" y="2329696"/>
                          <a:pt x="5684007" y="2338705"/>
                        </a:cubicBezTo>
                        <a:cubicBezTo>
                          <a:pt x="5671150" y="2322613"/>
                          <a:pt x="5667956" y="2285618"/>
                          <a:pt x="5657678" y="2259556"/>
                        </a:cubicBezTo>
                        <a:cubicBezTo>
                          <a:pt x="5643859" y="2238961"/>
                          <a:pt x="5622648" y="2205815"/>
                          <a:pt x="5622648" y="2205815"/>
                        </a:cubicBezTo>
                        <a:cubicBezTo>
                          <a:pt x="5614602" y="2212244"/>
                          <a:pt x="5618451" y="2230260"/>
                          <a:pt x="5623262" y="2252780"/>
                        </a:cubicBezTo>
                        <a:cubicBezTo>
                          <a:pt x="5618758" y="2253742"/>
                          <a:pt x="5617796" y="2249238"/>
                          <a:pt x="5617796" y="2249238"/>
                        </a:cubicBezTo>
                        <a:cubicBezTo>
                          <a:pt x="5616834" y="2244735"/>
                          <a:pt x="5616834" y="2244735"/>
                          <a:pt x="5616834" y="2244735"/>
                        </a:cubicBezTo>
                        <a:cubicBezTo>
                          <a:pt x="5616834" y="2244735"/>
                          <a:pt x="5615871" y="2240230"/>
                          <a:pt x="5615871" y="2240230"/>
                        </a:cubicBezTo>
                        <a:cubicBezTo>
                          <a:pt x="5615871" y="2240230"/>
                          <a:pt x="5614909" y="2235726"/>
                          <a:pt x="5613947" y="2231223"/>
                        </a:cubicBezTo>
                        <a:cubicBezTo>
                          <a:pt x="5609443" y="2232185"/>
                          <a:pt x="5609443" y="2232185"/>
                          <a:pt x="5610406" y="2236688"/>
                        </a:cubicBezTo>
                        <a:cubicBezTo>
                          <a:pt x="5610406" y="2236688"/>
                          <a:pt x="5611368" y="2241193"/>
                          <a:pt x="5611368" y="2241193"/>
                        </a:cubicBezTo>
                        <a:cubicBezTo>
                          <a:pt x="5612330" y="2245697"/>
                          <a:pt x="5612330" y="2245697"/>
                          <a:pt x="5612330" y="2245697"/>
                        </a:cubicBezTo>
                        <a:cubicBezTo>
                          <a:pt x="5597549" y="2220596"/>
                          <a:pt x="5605247" y="2256629"/>
                          <a:pt x="5610713" y="2260171"/>
                        </a:cubicBezTo>
                        <a:cubicBezTo>
                          <a:pt x="5611675" y="2264674"/>
                          <a:pt x="5616179" y="2263712"/>
                          <a:pt x="5616179" y="2263712"/>
                        </a:cubicBezTo>
                        <a:cubicBezTo>
                          <a:pt x="5616179" y="2263712"/>
                          <a:pt x="5615217" y="2259209"/>
                          <a:pt x="5615217" y="2259209"/>
                        </a:cubicBezTo>
                        <a:cubicBezTo>
                          <a:pt x="5618758" y="2253742"/>
                          <a:pt x="5618758" y="2253742"/>
                          <a:pt x="5618758" y="2253742"/>
                        </a:cubicBezTo>
                        <a:cubicBezTo>
                          <a:pt x="5618758" y="2253742"/>
                          <a:pt x="5620683" y="2262750"/>
                          <a:pt x="5621645" y="2267254"/>
                        </a:cubicBezTo>
                        <a:cubicBezTo>
                          <a:pt x="5622607" y="2271759"/>
                          <a:pt x="5622607" y="2271759"/>
                          <a:pt x="5622607" y="2271759"/>
                        </a:cubicBezTo>
                        <a:cubicBezTo>
                          <a:pt x="5629343" y="2303287"/>
                          <a:pt x="5625147" y="2327732"/>
                          <a:pt x="5607785" y="2312602"/>
                        </a:cubicBezTo>
                        <a:cubicBezTo>
                          <a:pt x="5602974" y="2290082"/>
                          <a:pt x="5598470" y="2291044"/>
                          <a:pt x="5591734" y="2259516"/>
                        </a:cubicBezTo>
                        <a:cubicBezTo>
                          <a:pt x="5581764" y="2256936"/>
                          <a:pt x="5585613" y="2274952"/>
                          <a:pt x="5577568" y="2281381"/>
                        </a:cubicBezTo>
                        <a:cubicBezTo>
                          <a:pt x="5555394" y="2243732"/>
                          <a:pt x="5531951" y="2178095"/>
                          <a:pt x="5509432" y="2182907"/>
                        </a:cubicBezTo>
                        <a:cubicBezTo>
                          <a:pt x="5509432" y="2182907"/>
                          <a:pt x="5508469" y="2178402"/>
                          <a:pt x="5508469" y="2178402"/>
                        </a:cubicBezTo>
                        <a:cubicBezTo>
                          <a:pt x="5508469" y="2178402"/>
                          <a:pt x="5506545" y="2169395"/>
                          <a:pt x="5506545" y="2169395"/>
                        </a:cubicBezTo>
                        <a:cubicBezTo>
                          <a:pt x="5501079" y="2165852"/>
                          <a:pt x="5500117" y="2161349"/>
                          <a:pt x="5501079" y="2165852"/>
                        </a:cubicBezTo>
                        <a:cubicBezTo>
                          <a:pt x="5494650" y="2157807"/>
                          <a:pt x="5491764" y="2144295"/>
                          <a:pt x="5476981" y="2119196"/>
                        </a:cubicBezTo>
                        <a:cubicBezTo>
                          <a:pt x="5470553" y="2111149"/>
                          <a:pt x="5469591" y="2106645"/>
                          <a:pt x="5468629" y="2102141"/>
                        </a:cubicBezTo>
                        <a:cubicBezTo>
                          <a:pt x="5468629" y="2102141"/>
                          <a:pt x="5463162" y="2098599"/>
                          <a:pt x="5463162" y="2098599"/>
                        </a:cubicBezTo>
                        <a:cubicBezTo>
                          <a:pt x="5462200" y="2094096"/>
                          <a:pt x="5462200" y="2094096"/>
                          <a:pt x="5462200" y="2094096"/>
                        </a:cubicBezTo>
                        <a:cubicBezTo>
                          <a:pt x="5461238" y="2089591"/>
                          <a:pt x="5457696" y="2095058"/>
                          <a:pt x="5457696" y="2095058"/>
                        </a:cubicBezTo>
                        <a:cubicBezTo>
                          <a:pt x="5456733" y="2090554"/>
                          <a:pt x="5456733" y="2090554"/>
                          <a:pt x="5456733" y="2090554"/>
                        </a:cubicBezTo>
                        <a:cubicBezTo>
                          <a:pt x="5452230" y="2091516"/>
                          <a:pt x="5448381" y="2073499"/>
                          <a:pt x="5443876" y="2074462"/>
                        </a:cubicBezTo>
                        <a:cubicBezTo>
                          <a:pt x="5453192" y="2096020"/>
                          <a:pt x="5444839" y="2078966"/>
                          <a:pt x="5442259" y="2088936"/>
                        </a:cubicBezTo>
                        <a:cubicBezTo>
                          <a:pt x="5431981" y="2062874"/>
                          <a:pt x="5439679" y="2098907"/>
                          <a:pt x="5431327" y="2081853"/>
                        </a:cubicBezTo>
                        <a:cubicBezTo>
                          <a:pt x="5421049" y="2055791"/>
                          <a:pt x="5416544" y="2056754"/>
                          <a:pt x="5418162" y="2042279"/>
                        </a:cubicBezTo>
                        <a:cubicBezTo>
                          <a:pt x="5404650" y="2045166"/>
                          <a:pt x="5382169" y="1984034"/>
                          <a:pt x="5359035" y="1941880"/>
                        </a:cubicBezTo>
                        <a:cubicBezTo>
                          <a:pt x="5358072" y="1937376"/>
                          <a:pt x="5351643" y="1929330"/>
                          <a:pt x="5344253" y="1916780"/>
                        </a:cubicBezTo>
                        <a:cubicBezTo>
                          <a:pt x="5322081" y="1879131"/>
                          <a:pt x="5307299" y="1854031"/>
                          <a:pt x="5293479" y="1833435"/>
                        </a:cubicBezTo>
                        <a:cubicBezTo>
                          <a:pt x="5287051" y="1825389"/>
                          <a:pt x="5292517" y="1828931"/>
                          <a:pt x="5290593" y="1819923"/>
                        </a:cubicBezTo>
                        <a:cubicBezTo>
                          <a:pt x="5286088" y="1820885"/>
                          <a:pt x="5280622" y="1817343"/>
                          <a:pt x="5279659" y="1812840"/>
                        </a:cubicBezTo>
                        <a:cubicBezTo>
                          <a:pt x="5278697" y="1808335"/>
                          <a:pt x="5290593" y="1819923"/>
                          <a:pt x="5283202" y="1807373"/>
                        </a:cubicBezTo>
                        <a:cubicBezTo>
                          <a:pt x="5264878" y="1787739"/>
                          <a:pt x="5268419" y="1782274"/>
                          <a:pt x="5242706" y="1750090"/>
                        </a:cubicBezTo>
                        <a:cubicBezTo>
                          <a:pt x="5251713" y="1748165"/>
                          <a:pt x="5251713" y="1748165"/>
                          <a:pt x="5251713" y="1748165"/>
                        </a:cubicBezTo>
                        <a:cubicBezTo>
                          <a:pt x="5237894" y="1727570"/>
                          <a:pt x="5231465" y="1719524"/>
                          <a:pt x="5235314" y="1737540"/>
                        </a:cubicBezTo>
                        <a:cubicBezTo>
                          <a:pt x="5223419" y="1725953"/>
                          <a:pt x="5231465" y="1719524"/>
                          <a:pt x="5215066" y="1708898"/>
                        </a:cubicBezTo>
                        <a:cubicBezTo>
                          <a:pt x="5220532" y="1712441"/>
                          <a:pt x="5219570" y="1707936"/>
                          <a:pt x="5214104" y="1704395"/>
                        </a:cubicBezTo>
                        <a:cubicBezTo>
                          <a:pt x="5218608" y="1703433"/>
                          <a:pt x="5218608" y="1703433"/>
                          <a:pt x="5218608" y="1703433"/>
                        </a:cubicBezTo>
                        <a:cubicBezTo>
                          <a:pt x="5224074" y="1706974"/>
                          <a:pt x="5223112" y="1702470"/>
                          <a:pt x="5223112" y="1702470"/>
                        </a:cubicBezTo>
                        <a:cubicBezTo>
                          <a:pt x="5222150" y="1697966"/>
                          <a:pt x="5222150" y="1697966"/>
                          <a:pt x="5222150" y="1697966"/>
                        </a:cubicBezTo>
                        <a:cubicBezTo>
                          <a:pt x="5235008" y="1714058"/>
                          <a:pt x="5224729" y="1687995"/>
                          <a:pt x="5212834" y="1676408"/>
                        </a:cubicBezTo>
                        <a:cubicBezTo>
                          <a:pt x="5217338" y="1675445"/>
                          <a:pt x="5217338" y="1675445"/>
                          <a:pt x="5217338" y="1675445"/>
                        </a:cubicBezTo>
                        <a:cubicBezTo>
                          <a:pt x="5217338" y="1675445"/>
                          <a:pt x="5217338" y="1675445"/>
                          <a:pt x="5216376" y="1670942"/>
                        </a:cubicBezTo>
                        <a:cubicBezTo>
                          <a:pt x="5216376" y="1670942"/>
                          <a:pt x="5210910" y="1667400"/>
                          <a:pt x="5210910" y="1667400"/>
                        </a:cubicBezTo>
                        <a:cubicBezTo>
                          <a:pt x="5197090" y="1646805"/>
                          <a:pt x="5176842" y="1618163"/>
                          <a:pt x="5156595" y="1589521"/>
                        </a:cubicBezTo>
                        <a:cubicBezTo>
                          <a:pt x="5131842" y="1561842"/>
                          <a:pt x="5107090" y="1534163"/>
                          <a:pt x="5088767" y="1514530"/>
                        </a:cubicBezTo>
                        <a:cubicBezTo>
                          <a:pt x="5080413" y="1497476"/>
                          <a:pt x="5056623" y="1474300"/>
                          <a:pt x="5031871" y="1446621"/>
                        </a:cubicBezTo>
                        <a:cubicBezTo>
                          <a:pt x="5012585" y="1422484"/>
                          <a:pt x="4987833" y="1394804"/>
                          <a:pt x="4977555" y="1368743"/>
                        </a:cubicBezTo>
                        <a:cubicBezTo>
                          <a:pt x="4967585" y="1366163"/>
                          <a:pt x="4955689" y="1354576"/>
                          <a:pt x="4950224" y="1351033"/>
                        </a:cubicBezTo>
                        <a:cubicBezTo>
                          <a:pt x="4950224" y="1351033"/>
                          <a:pt x="4949261" y="1346529"/>
                          <a:pt x="4949261" y="1346529"/>
                        </a:cubicBezTo>
                        <a:cubicBezTo>
                          <a:pt x="4943795" y="1342988"/>
                          <a:pt x="4943795" y="1342988"/>
                          <a:pt x="4942833" y="1338484"/>
                        </a:cubicBezTo>
                        <a:cubicBezTo>
                          <a:pt x="4938328" y="1339446"/>
                          <a:pt x="4938328" y="1339446"/>
                          <a:pt x="4939291" y="1343950"/>
                        </a:cubicBezTo>
                        <a:cubicBezTo>
                          <a:pt x="4894290" y="1287629"/>
                          <a:pt x="4813913" y="1220029"/>
                          <a:pt x="4736115" y="1142457"/>
                        </a:cubicBezTo>
                        <a:cubicBezTo>
                          <a:pt x="4736115" y="1142457"/>
                          <a:pt x="4736115" y="1142457"/>
                          <a:pt x="4735152" y="1137953"/>
                        </a:cubicBezTo>
                        <a:cubicBezTo>
                          <a:pt x="4748664" y="1135066"/>
                          <a:pt x="4747047" y="1149540"/>
                          <a:pt x="4778882" y="1166287"/>
                        </a:cubicBezTo>
                        <a:cubicBezTo>
                          <a:pt x="4775341" y="1171753"/>
                          <a:pt x="4776303" y="1176257"/>
                          <a:pt x="4782731" y="1184304"/>
                        </a:cubicBezTo>
                        <a:cubicBezTo>
                          <a:pt x="4788198" y="1187845"/>
                          <a:pt x="4804597" y="1198470"/>
                          <a:pt x="4821959" y="1213600"/>
                        </a:cubicBezTo>
                        <a:cubicBezTo>
                          <a:pt x="4839320" y="1228729"/>
                          <a:pt x="4856681" y="1243859"/>
                          <a:pt x="4857643" y="1248362"/>
                        </a:cubicBezTo>
                        <a:cubicBezTo>
                          <a:pt x="4869538" y="1259950"/>
                          <a:pt x="4893328" y="1283126"/>
                          <a:pt x="4916156" y="1301797"/>
                        </a:cubicBezTo>
                        <a:cubicBezTo>
                          <a:pt x="4934479" y="1321429"/>
                          <a:pt x="4952803" y="1341064"/>
                          <a:pt x="4953765" y="1345567"/>
                        </a:cubicBezTo>
                        <a:cubicBezTo>
                          <a:pt x="4969202" y="1351689"/>
                          <a:pt x="4990413" y="1384834"/>
                          <a:pt x="5006812" y="1395460"/>
                        </a:cubicBezTo>
                        <a:cubicBezTo>
                          <a:pt x="5006812" y="1395460"/>
                          <a:pt x="5007774" y="1399963"/>
                          <a:pt x="5007774" y="1399963"/>
                        </a:cubicBezTo>
                        <a:cubicBezTo>
                          <a:pt x="5008736" y="1404467"/>
                          <a:pt x="5008736" y="1404467"/>
                          <a:pt x="5008736" y="1404467"/>
                        </a:cubicBezTo>
                        <a:cubicBezTo>
                          <a:pt x="5008736" y="1404467"/>
                          <a:pt x="5013240" y="1403505"/>
                          <a:pt x="5013240" y="1403505"/>
                        </a:cubicBezTo>
                        <a:cubicBezTo>
                          <a:pt x="5025135" y="1415093"/>
                          <a:pt x="5020631" y="1416055"/>
                          <a:pt x="5027059" y="1424100"/>
                        </a:cubicBezTo>
                        <a:cubicBezTo>
                          <a:pt x="5027059" y="1424100"/>
                          <a:pt x="5028022" y="1428605"/>
                          <a:pt x="5028022" y="1428605"/>
                        </a:cubicBezTo>
                        <a:cubicBezTo>
                          <a:pt x="5028022" y="1428605"/>
                          <a:pt x="5033488" y="1432147"/>
                          <a:pt x="5033488" y="1432147"/>
                        </a:cubicBezTo>
                        <a:cubicBezTo>
                          <a:pt x="5032526" y="1427642"/>
                          <a:pt x="5032526" y="1427642"/>
                          <a:pt x="5032526" y="1427642"/>
                        </a:cubicBezTo>
                        <a:cubicBezTo>
                          <a:pt x="5050850" y="1447277"/>
                          <a:pt x="5058241" y="1459826"/>
                          <a:pt x="5074640" y="1470451"/>
                        </a:cubicBezTo>
                        <a:cubicBezTo>
                          <a:pt x="5070135" y="1471414"/>
                          <a:pt x="5070135" y="1471414"/>
                          <a:pt x="5070135" y="1471414"/>
                        </a:cubicBezTo>
                        <a:lnTo>
                          <a:pt x="5071097" y="1475917"/>
                        </a:lnTo>
                        <a:cubicBezTo>
                          <a:pt x="5072060" y="1480421"/>
                          <a:pt x="5076564" y="1479459"/>
                          <a:pt x="5076564" y="1479459"/>
                        </a:cubicBezTo>
                        <a:cubicBezTo>
                          <a:pt x="5076564" y="1479459"/>
                          <a:pt x="5076564" y="1479459"/>
                          <a:pt x="5081068" y="1478497"/>
                        </a:cubicBezTo>
                        <a:cubicBezTo>
                          <a:pt x="5082031" y="1483001"/>
                          <a:pt x="5082031" y="1483001"/>
                          <a:pt x="5082031" y="1483001"/>
                        </a:cubicBezTo>
                        <a:cubicBezTo>
                          <a:pt x="5093925" y="1494589"/>
                          <a:pt x="5090383" y="1500055"/>
                          <a:pt x="5096812" y="1508101"/>
                        </a:cubicBezTo>
                        <a:cubicBezTo>
                          <a:pt x="5101316" y="1507139"/>
                          <a:pt x="5100354" y="1502634"/>
                          <a:pt x="5106783" y="1510680"/>
                        </a:cubicBezTo>
                        <a:cubicBezTo>
                          <a:pt x="5107745" y="1515184"/>
                          <a:pt x="5112248" y="1514222"/>
                          <a:pt x="5113211" y="1518726"/>
                        </a:cubicBezTo>
                        <a:cubicBezTo>
                          <a:pt x="5108707" y="1519688"/>
                          <a:pt x="5108707" y="1519688"/>
                          <a:pt x="5109670" y="1524192"/>
                        </a:cubicBezTo>
                        <a:cubicBezTo>
                          <a:pt x="5109670" y="1524192"/>
                          <a:pt x="5110632" y="1528696"/>
                          <a:pt x="5115135" y="1527734"/>
                        </a:cubicBezTo>
                        <a:cubicBezTo>
                          <a:pt x="5115135" y="1527734"/>
                          <a:pt x="5116098" y="1532238"/>
                          <a:pt x="5120602" y="1531276"/>
                        </a:cubicBezTo>
                        <a:cubicBezTo>
                          <a:pt x="5127031" y="1539322"/>
                          <a:pt x="5157249" y="1570543"/>
                          <a:pt x="5151783" y="1567000"/>
                        </a:cubicBezTo>
                        <a:cubicBezTo>
                          <a:pt x="5159829" y="1560573"/>
                          <a:pt x="5135383" y="1556375"/>
                          <a:pt x="5143430" y="1549947"/>
                        </a:cubicBezTo>
                        <a:cubicBezTo>
                          <a:pt x="5137963" y="1546406"/>
                          <a:pt x="5132496" y="1542863"/>
                          <a:pt x="5126069" y="1534818"/>
                        </a:cubicBezTo>
                        <a:cubicBezTo>
                          <a:pt x="5126069" y="1534818"/>
                          <a:pt x="5126069" y="1534818"/>
                          <a:pt x="5125106" y="1530313"/>
                        </a:cubicBezTo>
                        <a:cubicBezTo>
                          <a:pt x="5125106" y="1530313"/>
                          <a:pt x="5124144" y="1525809"/>
                          <a:pt x="5124144" y="1525809"/>
                        </a:cubicBezTo>
                        <a:cubicBezTo>
                          <a:pt x="5123182" y="1521306"/>
                          <a:pt x="5117715" y="1517764"/>
                          <a:pt x="5117715" y="1517764"/>
                        </a:cubicBezTo>
                        <a:cubicBezTo>
                          <a:pt x="5114828" y="1504252"/>
                          <a:pt x="5100354" y="1502634"/>
                          <a:pt x="5087496" y="1486543"/>
                        </a:cubicBezTo>
                        <a:cubicBezTo>
                          <a:pt x="5092001" y="1485581"/>
                          <a:pt x="5091038" y="1481077"/>
                          <a:pt x="5085572" y="1477535"/>
                        </a:cubicBezTo>
                        <a:cubicBezTo>
                          <a:pt x="5084609" y="1473030"/>
                          <a:pt x="5084609" y="1473030"/>
                          <a:pt x="5084609" y="1473030"/>
                        </a:cubicBezTo>
                        <a:cubicBezTo>
                          <a:pt x="5084609" y="1473030"/>
                          <a:pt x="5083647" y="1468527"/>
                          <a:pt x="5082685" y="1464022"/>
                        </a:cubicBezTo>
                        <a:cubicBezTo>
                          <a:pt x="5078182" y="1464985"/>
                          <a:pt x="5077219" y="1460480"/>
                          <a:pt x="5078182" y="1464985"/>
                        </a:cubicBezTo>
                        <a:cubicBezTo>
                          <a:pt x="5078182" y="1464985"/>
                          <a:pt x="5073677" y="1465947"/>
                          <a:pt x="5073677" y="1465947"/>
                        </a:cubicBezTo>
                        <a:cubicBezTo>
                          <a:pt x="5070790" y="1452435"/>
                          <a:pt x="5062744" y="1458864"/>
                          <a:pt x="5056316" y="1450817"/>
                        </a:cubicBezTo>
                        <a:cubicBezTo>
                          <a:pt x="5048925" y="1438268"/>
                          <a:pt x="5042496" y="1430222"/>
                          <a:pt x="5037030" y="1426680"/>
                        </a:cubicBezTo>
                        <a:cubicBezTo>
                          <a:pt x="5037030" y="1426680"/>
                          <a:pt x="5036068" y="1422176"/>
                          <a:pt x="5036068" y="1422176"/>
                        </a:cubicBezTo>
                        <a:cubicBezTo>
                          <a:pt x="5036068" y="1422176"/>
                          <a:pt x="5036068" y="1422176"/>
                          <a:pt x="5035106" y="1417673"/>
                        </a:cubicBezTo>
                        <a:cubicBezTo>
                          <a:pt x="5024173" y="1410588"/>
                          <a:pt x="5024173" y="1410588"/>
                          <a:pt x="5017744" y="1402543"/>
                        </a:cubicBezTo>
                        <a:cubicBezTo>
                          <a:pt x="5018706" y="1407047"/>
                          <a:pt x="5018706" y="1407047"/>
                          <a:pt x="5023210" y="1406085"/>
                        </a:cubicBezTo>
                        <a:cubicBezTo>
                          <a:pt x="5023210" y="1406085"/>
                          <a:pt x="5023210" y="1406085"/>
                          <a:pt x="5022248" y="1401581"/>
                        </a:cubicBezTo>
                        <a:cubicBezTo>
                          <a:pt x="5022248" y="1401581"/>
                          <a:pt x="5016781" y="1398039"/>
                          <a:pt x="5016781" y="1398039"/>
                        </a:cubicBezTo>
                        <a:cubicBezTo>
                          <a:pt x="5011316" y="1394497"/>
                          <a:pt x="5011316" y="1394497"/>
                          <a:pt x="5011316" y="1394497"/>
                        </a:cubicBezTo>
                        <a:cubicBezTo>
                          <a:pt x="5010354" y="1389993"/>
                          <a:pt x="5010354" y="1389993"/>
                          <a:pt x="5003925" y="1381948"/>
                        </a:cubicBezTo>
                        <a:cubicBezTo>
                          <a:pt x="5004887" y="1386451"/>
                          <a:pt x="4999420" y="1382910"/>
                          <a:pt x="4992992" y="1374863"/>
                        </a:cubicBezTo>
                        <a:cubicBezTo>
                          <a:pt x="4997496" y="1373901"/>
                          <a:pt x="4998458" y="1378406"/>
                          <a:pt x="5002962" y="1377443"/>
                        </a:cubicBezTo>
                        <a:cubicBezTo>
                          <a:pt x="4991068" y="1365856"/>
                          <a:pt x="4992992" y="1374863"/>
                          <a:pt x="4986564" y="1366818"/>
                        </a:cubicBezTo>
                        <a:cubicBezTo>
                          <a:pt x="4979172" y="1354268"/>
                          <a:pt x="4985601" y="1362314"/>
                          <a:pt x="4968240" y="1347184"/>
                        </a:cubicBezTo>
                        <a:cubicBezTo>
                          <a:pt x="4971781" y="1341718"/>
                          <a:pt x="4977248" y="1345260"/>
                          <a:pt x="4981752" y="1344297"/>
                        </a:cubicBezTo>
                        <a:cubicBezTo>
                          <a:pt x="4970819" y="1337214"/>
                          <a:pt x="4965353" y="1333672"/>
                          <a:pt x="4959887" y="1330131"/>
                        </a:cubicBezTo>
                        <a:cubicBezTo>
                          <a:pt x="4964391" y="1329169"/>
                          <a:pt x="4964391" y="1329169"/>
                          <a:pt x="4964391" y="1329169"/>
                        </a:cubicBezTo>
                        <a:cubicBezTo>
                          <a:pt x="4964391" y="1329169"/>
                          <a:pt x="4964391" y="1329169"/>
                          <a:pt x="4963429" y="1324664"/>
                        </a:cubicBezTo>
                        <a:cubicBezTo>
                          <a:pt x="4963429" y="1324664"/>
                          <a:pt x="4958925" y="1325627"/>
                          <a:pt x="4957962" y="1321122"/>
                        </a:cubicBezTo>
                        <a:cubicBezTo>
                          <a:pt x="4952496" y="1317580"/>
                          <a:pt x="4946067" y="1309535"/>
                          <a:pt x="4941563" y="1310497"/>
                        </a:cubicBezTo>
                        <a:cubicBezTo>
                          <a:pt x="4941563" y="1310497"/>
                          <a:pt x="4936097" y="1306955"/>
                          <a:pt x="4935134" y="1302452"/>
                        </a:cubicBezTo>
                        <a:cubicBezTo>
                          <a:pt x="4935134" y="1302452"/>
                          <a:pt x="4935134" y="1302452"/>
                          <a:pt x="4929668" y="1298910"/>
                        </a:cubicBezTo>
                        <a:cubicBezTo>
                          <a:pt x="4929668" y="1298910"/>
                          <a:pt x="4929668" y="1298910"/>
                          <a:pt x="4930630" y="1303414"/>
                        </a:cubicBezTo>
                        <a:cubicBezTo>
                          <a:pt x="4930630" y="1303414"/>
                          <a:pt x="4930630" y="1303414"/>
                          <a:pt x="4931592" y="1307917"/>
                        </a:cubicBezTo>
                        <a:cubicBezTo>
                          <a:pt x="4915193" y="1297292"/>
                          <a:pt x="4907802" y="1284743"/>
                          <a:pt x="4901375" y="1276697"/>
                        </a:cubicBezTo>
                        <a:cubicBezTo>
                          <a:pt x="4905878" y="1275735"/>
                          <a:pt x="4911345" y="1279277"/>
                          <a:pt x="4915849" y="1278314"/>
                        </a:cubicBezTo>
                        <a:cubicBezTo>
                          <a:pt x="4897525" y="1258680"/>
                          <a:pt x="4879201" y="1239048"/>
                          <a:pt x="4883050" y="1257063"/>
                        </a:cubicBezTo>
                        <a:cubicBezTo>
                          <a:pt x="4869231" y="1236468"/>
                          <a:pt x="4869231" y="1236468"/>
                          <a:pt x="4852832" y="1225842"/>
                        </a:cubicBezTo>
                        <a:cubicBezTo>
                          <a:pt x="4852832" y="1225842"/>
                          <a:pt x="4857337" y="1224880"/>
                          <a:pt x="4858299" y="1229384"/>
                        </a:cubicBezTo>
                        <a:cubicBezTo>
                          <a:pt x="4858299" y="1229384"/>
                          <a:pt x="4862802" y="1228422"/>
                          <a:pt x="4862802" y="1228422"/>
                        </a:cubicBezTo>
                        <a:cubicBezTo>
                          <a:pt x="4868269" y="1231963"/>
                          <a:pt x="4867307" y="1227460"/>
                          <a:pt x="4867307" y="1227460"/>
                        </a:cubicBezTo>
                        <a:cubicBezTo>
                          <a:pt x="4866344" y="1222956"/>
                          <a:pt x="4866344" y="1222956"/>
                          <a:pt x="4860878" y="1219413"/>
                        </a:cubicBezTo>
                        <a:cubicBezTo>
                          <a:pt x="4865382" y="1218451"/>
                          <a:pt x="4865382" y="1218451"/>
                          <a:pt x="4865382" y="1218451"/>
                        </a:cubicBezTo>
                        <a:cubicBezTo>
                          <a:pt x="4866344" y="1222956"/>
                          <a:pt x="4870849" y="1221993"/>
                          <a:pt x="4870849" y="1221993"/>
                        </a:cubicBezTo>
                        <a:cubicBezTo>
                          <a:pt x="4871811" y="1226498"/>
                          <a:pt x="4871811" y="1226498"/>
                          <a:pt x="4871811" y="1226498"/>
                        </a:cubicBezTo>
                        <a:cubicBezTo>
                          <a:pt x="4871811" y="1226498"/>
                          <a:pt x="4877276" y="1230039"/>
                          <a:pt x="4877276" y="1230039"/>
                        </a:cubicBezTo>
                        <a:cubicBezTo>
                          <a:pt x="4877276" y="1230039"/>
                          <a:pt x="4882743" y="1233581"/>
                          <a:pt x="4882743" y="1233581"/>
                        </a:cubicBezTo>
                        <a:cubicBezTo>
                          <a:pt x="4924857" y="1276390"/>
                          <a:pt x="4961504" y="1315656"/>
                          <a:pt x="5003618" y="1358465"/>
                        </a:cubicBezTo>
                        <a:cubicBezTo>
                          <a:pt x="5004580" y="1362969"/>
                          <a:pt x="5004580" y="1362969"/>
                          <a:pt x="5004580" y="1362969"/>
                        </a:cubicBezTo>
                        <a:cubicBezTo>
                          <a:pt x="5005542" y="1367472"/>
                          <a:pt x="5010045" y="1366510"/>
                          <a:pt x="5010045" y="1366510"/>
                        </a:cubicBezTo>
                        <a:cubicBezTo>
                          <a:pt x="5026446" y="1377136"/>
                          <a:pt x="5021941" y="1378098"/>
                          <a:pt x="5033836" y="1389686"/>
                        </a:cubicBezTo>
                        <a:cubicBezTo>
                          <a:pt x="5034798" y="1394190"/>
                          <a:pt x="5035760" y="1398694"/>
                          <a:pt x="5041227" y="1402236"/>
                        </a:cubicBezTo>
                        <a:cubicBezTo>
                          <a:pt x="5042189" y="1406739"/>
                          <a:pt x="5046693" y="1405777"/>
                          <a:pt x="5046693" y="1405777"/>
                        </a:cubicBezTo>
                        <a:cubicBezTo>
                          <a:pt x="5058588" y="1417364"/>
                          <a:pt x="5065979" y="1429915"/>
                          <a:pt x="5075949" y="1432494"/>
                        </a:cubicBezTo>
                        <a:cubicBezTo>
                          <a:pt x="5075949" y="1432494"/>
                          <a:pt x="5081416" y="1436036"/>
                          <a:pt x="5081416" y="1436036"/>
                        </a:cubicBezTo>
                        <a:cubicBezTo>
                          <a:pt x="5082378" y="1440541"/>
                          <a:pt x="5083340" y="1445044"/>
                          <a:pt x="5084302" y="1449548"/>
                        </a:cubicBezTo>
                        <a:cubicBezTo>
                          <a:pt x="5088807" y="1448586"/>
                          <a:pt x="5102626" y="1469181"/>
                          <a:pt x="5113559" y="1476265"/>
                        </a:cubicBezTo>
                        <a:cubicBezTo>
                          <a:pt x="5113559" y="1476265"/>
                          <a:pt x="5114521" y="1480769"/>
                          <a:pt x="5119025" y="1479807"/>
                        </a:cubicBezTo>
                        <a:cubicBezTo>
                          <a:pt x="5119987" y="1484311"/>
                          <a:pt x="5119987" y="1484311"/>
                          <a:pt x="5119987" y="1484311"/>
                        </a:cubicBezTo>
                        <a:cubicBezTo>
                          <a:pt x="5146664" y="1520998"/>
                          <a:pt x="5174303" y="1562189"/>
                          <a:pt x="5205484" y="1597915"/>
                        </a:cubicBezTo>
                        <a:cubicBezTo>
                          <a:pt x="5206446" y="1602418"/>
                          <a:pt x="5211913" y="1605960"/>
                          <a:pt x="5217379" y="1609503"/>
                        </a:cubicBezTo>
                        <a:cubicBezTo>
                          <a:pt x="5218341" y="1614006"/>
                          <a:pt x="5219303" y="1618511"/>
                          <a:pt x="5220266" y="1623015"/>
                        </a:cubicBezTo>
                        <a:cubicBezTo>
                          <a:pt x="5219303" y="1618511"/>
                          <a:pt x="5224770" y="1622052"/>
                          <a:pt x="5229274" y="1621090"/>
                        </a:cubicBezTo>
                        <a:cubicBezTo>
                          <a:pt x="5230236" y="1625593"/>
                          <a:pt x="5235702" y="1629136"/>
                          <a:pt x="5235702" y="1629136"/>
                        </a:cubicBezTo>
                        <a:cubicBezTo>
                          <a:pt x="5249522" y="1649732"/>
                          <a:pt x="5258838" y="1671289"/>
                          <a:pt x="5271695" y="1687381"/>
                        </a:cubicBezTo>
                        <a:cubicBezTo>
                          <a:pt x="5271695" y="1687381"/>
                          <a:pt x="5272657" y="1691885"/>
                          <a:pt x="5272657" y="1691885"/>
                        </a:cubicBezTo>
                        <a:cubicBezTo>
                          <a:pt x="5273619" y="1696389"/>
                          <a:pt x="5273619" y="1696389"/>
                          <a:pt x="5274581" y="1700893"/>
                        </a:cubicBezTo>
                        <a:cubicBezTo>
                          <a:pt x="5279086" y="1699931"/>
                          <a:pt x="5279086" y="1699931"/>
                          <a:pt x="5279086" y="1699931"/>
                        </a:cubicBezTo>
                        <a:cubicBezTo>
                          <a:pt x="5298371" y="1724068"/>
                          <a:pt x="5316695" y="1743702"/>
                          <a:pt x="5325048" y="1760755"/>
                        </a:cubicBezTo>
                        <a:cubicBezTo>
                          <a:pt x="5341447" y="1771380"/>
                          <a:pt x="5359115" y="1809993"/>
                          <a:pt x="5380326" y="1843138"/>
                        </a:cubicBezTo>
                        <a:cubicBezTo>
                          <a:pt x="5391259" y="1850222"/>
                          <a:pt x="5402499" y="1880788"/>
                          <a:pt x="5408928" y="1888834"/>
                        </a:cubicBezTo>
                        <a:cubicBezTo>
                          <a:pt x="5408928" y="1888834"/>
                          <a:pt x="5409890" y="1893338"/>
                          <a:pt x="5409890" y="1893338"/>
                        </a:cubicBezTo>
                        <a:cubicBezTo>
                          <a:pt x="5409890" y="1893338"/>
                          <a:pt x="5410852" y="1897842"/>
                          <a:pt x="5410852" y="1897842"/>
                        </a:cubicBezTo>
                        <a:cubicBezTo>
                          <a:pt x="5411815" y="1902346"/>
                          <a:pt x="5411815" y="1902346"/>
                          <a:pt x="5411815" y="1902346"/>
                        </a:cubicBezTo>
                        <a:cubicBezTo>
                          <a:pt x="5417280" y="1905888"/>
                          <a:pt x="5417280" y="1905888"/>
                          <a:pt x="5416318" y="1901384"/>
                        </a:cubicBezTo>
                        <a:cubicBezTo>
                          <a:pt x="5423709" y="1913934"/>
                          <a:pt x="5421785" y="1904926"/>
                          <a:pt x="5426289" y="1903964"/>
                        </a:cubicBezTo>
                        <a:cubicBezTo>
                          <a:pt x="5424671" y="1918438"/>
                          <a:pt x="5438184" y="1915551"/>
                          <a:pt x="5442032" y="1933567"/>
                        </a:cubicBezTo>
                        <a:cubicBezTo>
                          <a:pt x="5445575" y="1928101"/>
                          <a:pt x="5448461" y="1941613"/>
                          <a:pt x="5452966" y="1940651"/>
                        </a:cubicBezTo>
                        <a:cubicBezTo>
                          <a:pt x="5440108" y="1924559"/>
                          <a:pt x="5428868" y="1893993"/>
                          <a:pt x="5418898" y="1891414"/>
                        </a:cubicBezTo>
                        <a:cubicBezTo>
                          <a:pt x="5418898" y="1891414"/>
                          <a:pt x="5417936" y="1886909"/>
                          <a:pt x="5416973" y="1882405"/>
                        </a:cubicBezTo>
                        <a:cubicBezTo>
                          <a:pt x="5416973" y="1882405"/>
                          <a:pt x="5416011" y="1877901"/>
                          <a:pt x="5411507" y="1878863"/>
                        </a:cubicBezTo>
                        <a:cubicBezTo>
                          <a:pt x="5405733" y="1851839"/>
                          <a:pt x="5387410" y="1832206"/>
                          <a:pt x="5373590" y="1811610"/>
                        </a:cubicBezTo>
                        <a:cubicBezTo>
                          <a:pt x="5338560" y="1757869"/>
                          <a:pt x="5308034" y="1703165"/>
                          <a:pt x="5274930" y="1658432"/>
                        </a:cubicBezTo>
                        <a:cubicBezTo>
                          <a:pt x="5248253" y="1621744"/>
                          <a:pt x="5216765" y="1562538"/>
                          <a:pt x="5173689" y="1515224"/>
                        </a:cubicBezTo>
                        <a:cubicBezTo>
                          <a:pt x="5167260" y="1507179"/>
                          <a:pt x="5157290" y="1504599"/>
                          <a:pt x="5155366" y="1495591"/>
                        </a:cubicBezTo>
                        <a:cubicBezTo>
                          <a:pt x="5124184" y="1459866"/>
                          <a:pt x="5102012" y="1422217"/>
                          <a:pt x="5077260" y="1394538"/>
                        </a:cubicBezTo>
                        <a:cubicBezTo>
                          <a:pt x="5054432" y="1375866"/>
                          <a:pt x="5066326" y="1387454"/>
                          <a:pt x="5047041" y="1363316"/>
                        </a:cubicBezTo>
                        <a:cubicBezTo>
                          <a:pt x="5026793" y="1334675"/>
                          <a:pt x="5003003" y="1311500"/>
                          <a:pt x="4981137" y="1297332"/>
                        </a:cubicBezTo>
                        <a:cubicBezTo>
                          <a:pt x="4954460" y="1260645"/>
                          <a:pt x="4897873" y="1216220"/>
                          <a:pt x="4867654" y="1184998"/>
                        </a:cubicBezTo>
                        <a:cubicBezTo>
                          <a:pt x="4855759" y="1173411"/>
                          <a:pt x="4852217" y="1178877"/>
                          <a:pt x="4840323" y="1167290"/>
                        </a:cubicBezTo>
                        <a:cubicBezTo>
                          <a:pt x="4848368" y="1160861"/>
                          <a:pt x="4825540" y="1142190"/>
                          <a:pt x="4809142" y="1131565"/>
                        </a:cubicBezTo>
                        <a:cubicBezTo>
                          <a:pt x="4809142" y="1131565"/>
                          <a:pt x="4804638" y="1132527"/>
                          <a:pt x="4799171" y="1128985"/>
                        </a:cubicBezTo>
                        <a:cubicBezTo>
                          <a:pt x="4782773" y="1118360"/>
                          <a:pt x="4767028" y="1088756"/>
                          <a:pt x="4740659" y="1075551"/>
                        </a:cubicBezTo>
                        <a:cubicBezTo>
                          <a:pt x="4735193" y="1072010"/>
                          <a:pt x="4731650" y="1077476"/>
                          <a:pt x="4720718" y="1070392"/>
                        </a:cubicBezTo>
                        <a:cubicBezTo>
                          <a:pt x="4720718" y="1070392"/>
                          <a:pt x="4717831" y="1056880"/>
                          <a:pt x="4707860" y="1054300"/>
                        </a:cubicBezTo>
                        <a:cubicBezTo>
                          <a:pt x="4661243" y="1012454"/>
                          <a:pt x="4591143" y="970915"/>
                          <a:pt x="4541946" y="939039"/>
                        </a:cubicBezTo>
                        <a:cubicBezTo>
                          <a:pt x="4520081" y="924872"/>
                          <a:pt x="4497253" y="906201"/>
                          <a:pt x="4469921" y="888492"/>
                        </a:cubicBezTo>
                        <a:cubicBezTo>
                          <a:pt x="4458989" y="881409"/>
                          <a:pt x="4439048" y="876249"/>
                          <a:pt x="4428114" y="869166"/>
                        </a:cubicBezTo>
                        <a:cubicBezTo>
                          <a:pt x="4428114" y="869166"/>
                          <a:pt x="4416220" y="857578"/>
                          <a:pt x="4416220" y="857578"/>
                        </a:cubicBezTo>
                        <a:cubicBezTo>
                          <a:pt x="4405287" y="850495"/>
                          <a:pt x="4400783" y="851458"/>
                          <a:pt x="4395317" y="847916"/>
                        </a:cubicBezTo>
                        <a:cubicBezTo>
                          <a:pt x="4394354" y="843411"/>
                          <a:pt x="4394354" y="843411"/>
                          <a:pt x="4394354" y="843411"/>
                        </a:cubicBezTo>
                        <a:cubicBezTo>
                          <a:pt x="4407866" y="840525"/>
                          <a:pt x="4417182" y="862083"/>
                          <a:pt x="4419762" y="852112"/>
                        </a:cubicBezTo>
                        <a:cubicBezTo>
                          <a:pt x="4419762" y="852112"/>
                          <a:pt x="4419762" y="852112"/>
                          <a:pt x="4420724" y="856616"/>
                        </a:cubicBezTo>
                        <a:cubicBezTo>
                          <a:pt x="4430694" y="859196"/>
                          <a:pt x="4430694" y="859196"/>
                          <a:pt x="4430694" y="859196"/>
                        </a:cubicBezTo>
                        <a:cubicBezTo>
                          <a:pt x="4430694" y="859196"/>
                          <a:pt x="4435199" y="858234"/>
                          <a:pt x="4435199" y="858234"/>
                        </a:cubicBezTo>
                        <a:cubicBezTo>
                          <a:pt x="4435199" y="858234"/>
                          <a:pt x="4436161" y="862737"/>
                          <a:pt x="4440664" y="861775"/>
                        </a:cubicBezTo>
                        <a:cubicBezTo>
                          <a:pt x="4440664" y="861775"/>
                          <a:pt x="4445168" y="860813"/>
                          <a:pt x="4445168" y="860813"/>
                        </a:cubicBezTo>
                        <a:cubicBezTo>
                          <a:pt x="4461567" y="871438"/>
                          <a:pt x="4460605" y="866935"/>
                          <a:pt x="4477005" y="877560"/>
                        </a:cubicBezTo>
                        <a:cubicBezTo>
                          <a:pt x="4477005" y="877560"/>
                          <a:pt x="4482471" y="881101"/>
                          <a:pt x="4482471" y="881101"/>
                        </a:cubicBezTo>
                        <a:cubicBezTo>
                          <a:pt x="4482471" y="881101"/>
                          <a:pt x="4482471" y="881101"/>
                          <a:pt x="4486975" y="880139"/>
                        </a:cubicBezTo>
                        <a:cubicBezTo>
                          <a:pt x="4486975" y="880139"/>
                          <a:pt x="4487937" y="884643"/>
                          <a:pt x="4487937" y="884643"/>
                        </a:cubicBezTo>
                        <a:cubicBezTo>
                          <a:pt x="4494366" y="892688"/>
                          <a:pt x="4468959" y="883988"/>
                          <a:pt x="4484395" y="890110"/>
                        </a:cubicBezTo>
                        <a:cubicBezTo>
                          <a:pt x="4489862" y="893651"/>
                          <a:pt x="4493404" y="888185"/>
                          <a:pt x="4507878" y="889801"/>
                        </a:cubicBezTo>
                        <a:cubicBezTo>
                          <a:pt x="4515269" y="902352"/>
                          <a:pt x="4524277" y="900428"/>
                          <a:pt x="4547105" y="919098"/>
                        </a:cubicBezTo>
                        <a:cubicBezTo>
                          <a:pt x="4542600" y="920061"/>
                          <a:pt x="4542600" y="920061"/>
                          <a:pt x="4542600" y="920061"/>
                        </a:cubicBezTo>
                        <a:cubicBezTo>
                          <a:pt x="4548067" y="923603"/>
                          <a:pt x="4548067" y="923603"/>
                          <a:pt x="4548067" y="923603"/>
                        </a:cubicBezTo>
                        <a:cubicBezTo>
                          <a:pt x="4549992" y="932610"/>
                          <a:pt x="4538097" y="921023"/>
                          <a:pt x="4533593" y="921985"/>
                        </a:cubicBezTo>
                        <a:cubicBezTo>
                          <a:pt x="4545487" y="933573"/>
                          <a:pt x="4549992" y="932610"/>
                          <a:pt x="4558999" y="930686"/>
                        </a:cubicBezTo>
                        <a:cubicBezTo>
                          <a:pt x="4559962" y="935190"/>
                          <a:pt x="4559962" y="935190"/>
                          <a:pt x="4565428" y="938732"/>
                        </a:cubicBezTo>
                        <a:cubicBezTo>
                          <a:pt x="4566391" y="943236"/>
                          <a:pt x="4570895" y="942274"/>
                          <a:pt x="4570895" y="942274"/>
                        </a:cubicBezTo>
                        <a:cubicBezTo>
                          <a:pt x="4574437" y="936808"/>
                          <a:pt x="4574437" y="936808"/>
                          <a:pt x="4574437" y="936808"/>
                        </a:cubicBezTo>
                        <a:cubicBezTo>
                          <a:pt x="4582789" y="953861"/>
                          <a:pt x="4588911" y="938424"/>
                          <a:pt x="4607235" y="958058"/>
                        </a:cubicBezTo>
                        <a:cubicBezTo>
                          <a:pt x="4612701" y="961599"/>
                          <a:pt x="4612701" y="961599"/>
                          <a:pt x="4612701" y="961599"/>
                        </a:cubicBezTo>
                        <a:cubicBezTo>
                          <a:pt x="4612701" y="961599"/>
                          <a:pt x="4617205" y="960637"/>
                          <a:pt x="4617205" y="960637"/>
                        </a:cubicBezTo>
                        <a:cubicBezTo>
                          <a:pt x="4656431" y="989934"/>
                          <a:pt x="4689230" y="1011184"/>
                          <a:pt x="4721066" y="1027932"/>
                        </a:cubicBezTo>
                        <a:cubicBezTo>
                          <a:pt x="4716561" y="1028894"/>
                          <a:pt x="4720410" y="1046910"/>
                          <a:pt x="4728457" y="1040481"/>
                        </a:cubicBezTo>
                        <a:cubicBezTo>
                          <a:pt x="4722028" y="1032435"/>
                          <a:pt x="4731999" y="1035015"/>
                          <a:pt x="4738427" y="1043060"/>
                        </a:cubicBezTo>
                        <a:cubicBezTo>
                          <a:pt x="4755788" y="1058190"/>
                          <a:pt x="4788586" y="1079440"/>
                          <a:pt x="4817842" y="1106158"/>
                        </a:cubicBezTo>
                        <a:cubicBezTo>
                          <a:pt x="4846136" y="1128370"/>
                          <a:pt x="4875393" y="1155087"/>
                          <a:pt x="4898221" y="1173759"/>
                        </a:cubicBezTo>
                        <a:cubicBezTo>
                          <a:pt x="4892754" y="1170217"/>
                          <a:pt x="4901108" y="1187271"/>
                          <a:pt x="4905611" y="1186309"/>
                        </a:cubicBezTo>
                        <a:cubicBezTo>
                          <a:pt x="4899183" y="1178262"/>
                          <a:pt x="4903687" y="1177300"/>
                          <a:pt x="4909153" y="1180842"/>
                        </a:cubicBezTo>
                        <a:cubicBezTo>
                          <a:pt x="4911078" y="1189850"/>
                          <a:pt x="4933906" y="1208521"/>
                          <a:pt x="4951267" y="1223651"/>
                        </a:cubicBezTo>
                        <a:cubicBezTo>
                          <a:pt x="4968628" y="1238780"/>
                          <a:pt x="4985027" y="1249405"/>
                          <a:pt x="4980523" y="1250367"/>
                        </a:cubicBezTo>
                        <a:cubicBezTo>
                          <a:pt x="5002389" y="1264535"/>
                          <a:pt x="5015246" y="1280627"/>
                          <a:pt x="5028102" y="1296718"/>
                        </a:cubicBezTo>
                        <a:cubicBezTo>
                          <a:pt x="5046427" y="1316351"/>
                          <a:pt x="5060246" y="1336947"/>
                          <a:pt x="5088540" y="1359160"/>
                        </a:cubicBezTo>
                        <a:cubicBezTo>
                          <a:pt x="5088540" y="1359160"/>
                          <a:pt x="5089502" y="1363664"/>
                          <a:pt x="5090465" y="1368168"/>
                        </a:cubicBezTo>
                        <a:cubicBezTo>
                          <a:pt x="5109443" y="1368823"/>
                          <a:pt x="5135465" y="1424489"/>
                          <a:pt x="5152826" y="1439619"/>
                        </a:cubicBezTo>
                        <a:cubicBezTo>
                          <a:pt x="5158293" y="1443159"/>
                          <a:pt x="5157331" y="1438656"/>
                          <a:pt x="5163758" y="1446702"/>
                        </a:cubicBezTo>
                        <a:cubicBezTo>
                          <a:pt x="5175654" y="1458289"/>
                          <a:pt x="5178541" y="1471801"/>
                          <a:pt x="5190435" y="1483389"/>
                        </a:cubicBezTo>
                        <a:cubicBezTo>
                          <a:pt x="5196864" y="1491435"/>
                          <a:pt x="5202331" y="1494976"/>
                          <a:pt x="5213263" y="1502060"/>
                        </a:cubicBezTo>
                        <a:cubicBezTo>
                          <a:pt x="5232549" y="1526198"/>
                          <a:pt x="5250218" y="1564809"/>
                          <a:pt x="5270466" y="1593451"/>
                        </a:cubicBezTo>
                        <a:cubicBezTo>
                          <a:pt x="5296180" y="1625635"/>
                          <a:pt x="5325744" y="1675834"/>
                          <a:pt x="5352421" y="1712521"/>
                        </a:cubicBezTo>
                        <a:cubicBezTo>
                          <a:pt x="5359811" y="1725071"/>
                          <a:pt x="5371706" y="1736658"/>
                          <a:pt x="5378135" y="1744704"/>
                        </a:cubicBezTo>
                        <a:cubicBezTo>
                          <a:pt x="5378135" y="1744704"/>
                          <a:pt x="5372669" y="1741162"/>
                          <a:pt x="5372669" y="1741162"/>
                        </a:cubicBezTo>
                        <a:cubicBezTo>
                          <a:pt x="5381022" y="1758217"/>
                          <a:pt x="5393879" y="1774309"/>
                          <a:pt x="5401270" y="1786858"/>
                        </a:cubicBezTo>
                        <a:cubicBezTo>
                          <a:pt x="5402232" y="1791362"/>
                          <a:pt x="5404157" y="1800370"/>
                          <a:pt x="5404157" y="1800370"/>
                        </a:cubicBezTo>
                        <a:cubicBezTo>
                          <a:pt x="5427292" y="1842524"/>
                          <a:pt x="5457818" y="1897228"/>
                          <a:pt x="5479989" y="1934877"/>
                        </a:cubicBezTo>
                        <a:cubicBezTo>
                          <a:pt x="5479989" y="1934877"/>
                          <a:pt x="5479989" y="1934877"/>
                          <a:pt x="5475486" y="1935839"/>
                        </a:cubicBezTo>
                        <a:cubicBezTo>
                          <a:pt x="5475486" y="1935839"/>
                          <a:pt x="5476448" y="1940343"/>
                          <a:pt x="5476448" y="1940343"/>
                        </a:cubicBezTo>
                        <a:cubicBezTo>
                          <a:pt x="5476448" y="1940343"/>
                          <a:pt x="5481913" y="1943885"/>
                          <a:pt x="5481913" y="1943885"/>
                        </a:cubicBezTo>
                        <a:cubicBezTo>
                          <a:pt x="5489305" y="1956435"/>
                          <a:pt x="5504394" y="2005017"/>
                          <a:pt x="5506012" y="1990543"/>
                        </a:cubicBezTo>
                        <a:cubicBezTo>
                          <a:pt x="5506974" y="1995046"/>
                          <a:pt x="5506974" y="1995046"/>
                          <a:pt x="5506974" y="1995046"/>
                        </a:cubicBezTo>
                        <a:cubicBezTo>
                          <a:pt x="5507936" y="1999551"/>
                          <a:pt x="5507936" y="1999551"/>
                          <a:pt x="5507936" y="1999551"/>
                        </a:cubicBezTo>
                        <a:cubicBezTo>
                          <a:pt x="5512440" y="1998588"/>
                          <a:pt x="5512440" y="1998588"/>
                          <a:pt x="5512440" y="1998588"/>
                        </a:cubicBezTo>
                        <a:cubicBezTo>
                          <a:pt x="5511478" y="1994084"/>
                          <a:pt x="5511478" y="1994084"/>
                          <a:pt x="5511478" y="1994084"/>
                        </a:cubicBezTo>
                        <a:cubicBezTo>
                          <a:pt x="5519524" y="1987656"/>
                          <a:pt x="5518869" y="2006635"/>
                          <a:pt x="5519831" y="2011138"/>
                        </a:cubicBezTo>
                        <a:cubicBezTo>
                          <a:pt x="5522410" y="2001168"/>
                          <a:pt x="5537192" y="2026268"/>
                          <a:pt x="5528839" y="2009213"/>
                        </a:cubicBezTo>
                        <a:cubicBezTo>
                          <a:pt x="5524335" y="2010176"/>
                          <a:pt x="5521448" y="1996664"/>
                          <a:pt x="5521448" y="1996664"/>
                        </a:cubicBezTo>
                        <a:cubicBezTo>
                          <a:pt x="5527877" y="2004710"/>
                          <a:pt x="5526915" y="2000206"/>
                          <a:pt x="5525952" y="1995701"/>
                        </a:cubicBezTo>
                        <a:cubicBezTo>
                          <a:pt x="5515982" y="1993122"/>
                          <a:pt x="5512133" y="1975106"/>
                          <a:pt x="5500238" y="1963519"/>
                        </a:cubicBezTo>
                        <a:cubicBezTo>
                          <a:pt x="5500238" y="1963519"/>
                          <a:pt x="5499276" y="1959014"/>
                          <a:pt x="5498313" y="1954510"/>
                        </a:cubicBezTo>
                        <a:cubicBezTo>
                          <a:pt x="5498313" y="1954510"/>
                          <a:pt x="5497351" y="1950007"/>
                          <a:pt x="5497351" y="1950007"/>
                        </a:cubicBezTo>
                        <a:cubicBezTo>
                          <a:pt x="5496389" y="1945502"/>
                          <a:pt x="5496389" y="1945502"/>
                          <a:pt x="5496389" y="1945502"/>
                        </a:cubicBezTo>
                        <a:cubicBezTo>
                          <a:pt x="5496389" y="1945502"/>
                          <a:pt x="5491884" y="1946465"/>
                          <a:pt x="5491884" y="1946465"/>
                        </a:cubicBezTo>
                        <a:cubicBezTo>
                          <a:pt x="5490922" y="1941960"/>
                          <a:pt x="5490922" y="1941960"/>
                          <a:pt x="5489960" y="1937456"/>
                        </a:cubicBezTo>
                        <a:cubicBezTo>
                          <a:pt x="5493502" y="1931990"/>
                          <a:pt x="5495426" y="1940998"/>
                          <a:pt x="5499931" y="1940036"/>
                        </a:cubicBezTo>
                        <a:cubicBezTo>
                          <a:pt x="5498006" y="1931028"/>
                          <a:pt x="5493502" y="1931990"/>
                          <a:pt x="5492540" y="1927486"/>
                        </a:cubicBezTo>
                        <a:cubicBezTo>
                          <a:pt x="5492540" y="1927486"/>
                          <a:pt x="5492540" y="1927486"/>
                          <a:pt x="5491577" y="1922981"/>
                        </a:cubicBezTo>
                        <a:cubicBezTo>
                          <a:pt x="5491577" y="1922981"/>
                          <a:pt x="5490615" y="1918478"/>
                          <a:pt x="5490615" y="1918478"/>
                        </a:cubicBezTo>
                        <a:cubicBezTo>
                          <a:pt x="5489653" y="1913974"/>
                          <a:pt x="5489653" y="1913974"/>
                          <a:pt x="5489653" y="1913974"/>
                        </a:cubicBezTo>
                        <a:cubicBezTo>
                          <a:pt x="5481299" y="1896920"/>
                          <a:pt x="5481299" y="1896920"/>
                          <a:pt x="5481299" y="1896920"/>
                        </a:cubicBezTo>
                        <a:cubicBezTo>
                          <a:pt x="5475833" y="1893379"/>
                          <a:pt x="5475833" y="1893379"/>
                          <a:pt x="5475833" y="1893379"/>
                        </a:cubicBezTo>
                        <a:cubicBezTo>
                          <a:pt x="5479375" y="1887912"/>
                          <a:pt x="5474871" y="1888874"/>
                          <a:pt x="5474871" y="1888874"/>
                        </a:cubicBezTo>
                        <a:lnTo>
                          <a:pt x="5475833" y="1893379"/>
                        </a:lnTo>
                        <a:cubicBezTo>
                          <a:pt x="5461051" y="1868278"/>
                          <a:pt x="5462976" y="1877287"/>
                          <a:pt x="5452699" y="1851225"/>
                        </a:cubicBezTo>
                        <a:cubicBezTo>
                          <a:pt x="5451737" y="1846720"/>
                          <a:pt x="5451737" y="1846720"/>
                          <a:pt x="5450774" y="1842216"/>
                        </a:cubicBezTo>
                        <a:cubicBezTo>
                          <a:pt x="5445308" y="1838675"/>
                          <a:pt x="5445308" y="1838675"/>
                          <a:pt x="5446270" y="1843178"/>
                        </a:cubicBezTo>
                        <a:cubicBezTo>
                          <a:pt x="5443383" y="1829666"/>
                          <a:pt x="5434068" y="1808109"/>
                          <a:pt x="5424098" y="1805529"/>
                        </a:cubicBezTo>
                        <a:cubicBezTo>
                          <a:pt x="5430526" y="1813575"/>
                          <a:pt x="5426022" y="1814538"/>
                          <a:pt x="5419593" y="1806491"/>
                        </a:cubicBezTo>
                        <a:lnTo>
                          <a:pt x="5418631" y="1801987"/>
                        </a:lnTo>
                        <a:cubicBezTo>
                          <a:pt x="5423135" y="1801025"/>
                          <a:pt x="5423135" y="1801025"/>
                          <a:pt x="5423135" y="1801025"/>
                        </a:cubicBezTo>
                        <a:cubicBezTo>
                          <a:pt x="5423135" y="1801025"/>
                          <a:pt x="5423135" y="1801025"/>
                          <a:pt x="5422173" y="1796521"/>
                        </a:cubicBezTo>
                        <a:cubicBezTo>
                          <a:pt x="5422173" y="1796521"/>
                          <a:pt x="5422173" y="1796521"/>
                          <a:pt x="5416707" y="1792979"/>
                        </a:cubicBezTo>
                        <a:cubicBezTo>
                          <a:pt x="5410933" y="1765955"/>
                          <a:pt x="5364970" y="1705130"/>
                          <a:pt x="5349226" y="1675527"/>
                        </a:cubicBezTo>
                        <a:cubicBezTo>
                          <a:pt x="5340873" y="1658473"/>
                          <a:pt x="5344415" y="1653006"/>
                          <a:pt x="5332520" y="1641419"/>
                        </a:cubicBezTo>
                        <a:cubicBezTo>
                          <a:pt x="5330596" y="1632411"/>
                          <a:pt x="5320625" y="1629831"/>
                          <a:pt x="5314197" y="1621785"/>
                        </a:cubicBezTo>
                        <a:cubicBezTo>
                          <a:pt x="5305843" y="1604731"/>
                          <a:pt x="5302956" y="1591219"/>
                          <a:pt x="5288482" y="1589602"/>
                        </a:cubicBezTo>
                        <a:cubicBezTo>
                          <a:pt x="5243175" y="1509799"/>
                          <a:pt x="5173422" y="1425798"/>
                          <a:pt x="5106557" y="1355311"/>
                        </a:cubicBezTo>
                        <a:cubicBezTo>
                          <a:pt x="5110098" y="1349844"/>
                          <a:pt x="5110098" y="1349844"/>
                          <a:pt x="5109135" y="1345340"/>
                        </a:cubicBezTo>
                        <a:cubicBezTo>
                          <a:pt x="5109135" y="1345340"/>
                          <a:pt x="5110098" y="1349844"/>
                          <a:pt x="5110098" y="1349844"/>
                        </a:cubicBezTo>
                        <a:cubicBezTo>
                          <a:pt x="5114602" y="1348882"/>
                          <a:pt x="5114602" y="1348882"/>
                          <a:pt x="5114602" y="1348882"/>
                        </a:cubicBezTo>
                        <a:cubicBezTo>
                          <a:pt x="5114602" y="1348882"/>
                          <a:pt x="5113640" y="1344378"/>
                          <a:pt x="5108173" y="1340837"/>
                        </a:cubicBezTo>
                        <a:cubicBezTo>
                          <a:pt x="5107211" y="1336333"/>
                          <a:pt x="5111715" y="1335370"/>
                          <a:pt x="5105286" y="1327325"/>
                        </a:cubicBezTo>
                        <a:cubicBezTo>
                          <a:pt x="5101745" y="1332790"/>
                          <a:pt x="5096279" y="1329249"/>
                          <a:pt x="5084383" y="1317661"/>
                        </a:cubicBezTo>
                        <a:cubicBezTo>
                          <a:pt x="5083421" y="1313158"/>
                          <a:pt x="5083421" y="1313158"/>
                          <a:pt x="5083421" y="1313158"/>
                        </a:cubicBezTo>
                        <a:cubicBezTo>
                          <a:pt x="5083421" y="1313158"/>
                          <a:pt x="5078918" y="1314120"/>
                          <a:pt x="5077955" y="1309615"/>
                        </a:cubicBezTo>
                        <a:cubicBezTo>
                          <a:pt x="5077955" y="1309615"/>
                          <a:pt x="5076993" y="1305112"/>
                          <a:pt x="5076993" y="1305112"/>
                        </a:cubicBezTo>
                        <a:cubicBezTo>
                          <a:pt x="5072489" y="1306074"/>
                          <a:pt x="5072489" y="1306074"/>
                          <a:pt x="5072489" y="1306074"/>
                        </a:cubicBezTo>
                        <a:cubicBezTo>
                          <a:pt x="5071526" y="1301570"/>
                          <a:pt x="5071526" y="1301570"/>
                          <a:pt x="5066060" y="1298028"/>
                        </a:cubicBezTo>
                        <a:cubicBezTo>
                          <a:pt x="5068640" y="1288058"/>
                          <a:pt x="5047736" y="1278395"/>
                          <a:pt x="5052241" y="1277432"/>
                        </a:cubicBezTo>
                        <a:cubicBezTo>
                          <a:pt x="5052241" y="1277432"/>
                          <a:pt x="5056745" y="1276470"/>
                          <a:pt x="5056745" y="1276470"/>
                        </a:cubicBezTo>
                        <a:cubicBezTo>
                          <a:pt x="5057707" y="1280973"/>
                          <a:pt x="5062211" y="1280011"/>
                          <a:pt x="5062211" y="1280011"/>
                        </a:cubicBezTo>
                        <a:cubicBezTo>
                          <a:pt x="5061248" y="1275508"/>
                          <a:pt x="5056745" y="1276470"/>
                          <a:pt x="5055783" y="1271966"/>
                        </a:cubicBezTo>
                        <a:cubicBezTo>
                          <a:pt x="5055783" y="1271966"/>
                          <a:pt x="5050316" y="1268424"/>
                          <a:pt x="5050316" y="1268424"/>
                        </a:cubicBezTo>
                        <a:cubicBezTo>
                          <a:pt x="5043887" y="1260378"/>
                          <a:pt x="5037458" y="1252333"/>
                          <a:pt x="5032955" y="1253295"/>
                        </a:cubicBezTo>
                        <a:cubicBezTo>
                          <a:pt x="5032955" y="1253295"/>
                          <a:pt x="5032955" y="1253295"/>
                          <a:pt x="5031993" y="1248791"/>
                        </a:cubicBezTo>
                        <a:cubicBezTo>
                          <a:pt x="5031993" y="1248791"/>
                          <a:pt x="5031030" y="1244286"/>
                          <a:pt x="5025564" y="1240744"/>
                        </a:cubicBezTo>
                        <a:cubicBezTo>
                          <a:pt x="5025564" y="1240744"/>
                          <a:pt x="5021059" y="1241707"/>
                          <a:pt x="5021059" y="1241707"/>
                        </a:cubicBezTo>
                        <a:cubicBezTo>
                          <a:pt x="5021059" y="1241707"/>
                          <a:pt x="5022022" y="1246211"/>
                          <a:pt x="5022022" y="1246211"/>
                        </a:cubicBezTo>
                        <a:cubicBezTo>
                          <a:pt x="5021059" y="1241707"/>
                          <a:pt x="5020097" y="1237204"/>
                          <a:pt x="5014631" y="1233661"/>
                        </a:cubicBezTo>
                        <a:cubicBezTo>
                          <a:pt x="5015593" y="1238166"/>
                          <a:pt x="5011090" y="1239128"/>
                          <a:pt x="5005623" y="1235586"/>
                        </a:cubicBezTo>
                        <a:cubicBezTo>
                          <a:pt x="5010127" y="1234623"/>
                          <a:pt x="5004661" y="1231082"/>
                          <a:pt x="5003698" y="1226578"/>
                        </a:cubicBezTo>
                        <a:cubicBezTo>
                          <a:pt x="4998232" y="1223036"/>
                          <a:pt x="4998232" y="1223036"/>
                          <a:pt x="4998232" y="1223036"/>
                        </a:cubicBezTo>
                        <a:cubicBezTo>
                          <a:pt x="4997269" y="1218532"/>
                          <a:pt x="4997269" y="1218532"/>
                          <a:pt x="4997269" y="1218532"/>
                        </a:cubicBezTo>
                        <a:cubicBezTo>
                          <a:pt x="4992766" y="1219494"/>
                          <a:pt x="4992766" y="1219494"/>
                          <a:pt x="4992766" y="1219494"/>
                        </a:cubicBezTo>
                        <a:cubicBezTo>
                          <a:pt x="4992766" y="1219494"/>
                          <a:pt x="4992766" y="1219494"/>
                          <a:pt x="4993728" y="1223998"/>
                        </a:cubicBezTo>
                        <a:cubicBezTo>
                          <a:pt x="4975404" y="1204365"/>
                          <a:pt x="4957081" y="1184731"/>
                          <a:pt x="4947111" y="1182152"/>
                        </a:cubicBezTo>
                        <a:cubicBezTo>
                          <a:pt x="4941644" y="1178611"/>
                          <a:pt x="4941644" y="1178611"/>
                          <a:pt x="4940682" y="1174106"/>
                        </a:cubicBezTo>
                        <a:cubicBezTo>
                          <a:pt x="4935215" y="1170564"/>
                          <a:pt x="4935215" y="1170564"/>
                          <a:pt x="4930712" y="1171526"/>
                        </a:cubicBezTo>
                        <a:lnTo>
                          <a:pt x="4931467" y="1175063"/>
                        </a:lnTo>
                        <a:lnTo>
                          <a:pt x="4916930" y="1163507"/>
                        </a:lnTo>
                        <a:cubicBezTo>
                          <a:pt x="4900789" y="1149956"/>
                          <a:pt x="4893737" y="1141749"/>
                          <a:pt x="4867695" y="1119055"/>
                        </a:cubicBezTo>
                        <a:cubicBezTo>
                          <a:pt x="4852257" y="1112934"/>
                          <a:pt x="4846792" y="1109391"/>
                          <a:pt x="4842287" y="1110354"/>
                        </a:cubicBezTo>
                        <a:cubicBezTo>
                          <a:pt x="4841325" y="1105850"/>
                          <a:pt x="4845830" y="1104888"/>
                          <a:pt x="4839401" y="1096842"/>
                        </a:cubicBezTo>
                        <a:cubicBezTo>
                          <a:pt x="4830393" y="1098766"/>
                          <a:pt x="4827506" y="1085254"/>
                          <a:pt x="4811106" y="1074629"/>
                        </a:cubicBezTo>
                        <a:cubicBezTo>
                          <a:pt x="4794707" y="1064004"/>
                          <a:pt x="4808528" y="1084600"/>
                          <a:pt x="4791166" y="1069470"/>
                        </a:cubicBezTo>
                        <a:cubicBezTo>
                          <a:pt x="4806603" y="1075591"/>
                          <a:pt x="4789242" y="1060462"/>
                          <a:pt x="4772842" y="1049837"/>
                        </a:cubicBezTo>
                        <a:cubicBezTo>
                          <a:pt x="4777346" y="1048874"/>
                          <a:pt x="4777346" y="1048874"/>
                          <a:pt x="4777346" y="1048874"/>
                        </a:cubicBezTo>
                        <a:cubicBezTo>
                          <a:pt x="4782813" y="1052416"/>
                          <a:pt x="4788280" y="1055958"/>
                          <a:pt x="4787317" y="1051454"/>
                        </a:cubicBezTo>
                        <a:cubicBezTo>
                          <a:pt x="4787317" y="1051454"/>
                          <a:pt x="4786355" y="1046950"/>
                          <a:pt x="4780888" y="1043408"/>
                        </a:cubicBezTo>
                        <a:cubicBezTo>
                          <a:pt x="4775422" y="1039866"/>
                          <a:pt x="4775422" y="1039866"/>
                          <a:pt x="4775422" y="1039866"/>
                        </a:cubicBezTo>
                        <a:cubicBezTo>
                          <a:pt x="4779926" y="1038904"/>
                          <a:pt x="4787317" y="1051454"/>
                          <a:pt x="4790858" y="1045987"/>
                        </a:cubicBezTo>
                        <a:cubicBezTo>
                          <a:pt x="4779926" y="1038904"/>
                          <a:pt x="4773497" y="1030859"/>
                          <a:pt x="4768993" y="1031821"/>
                        </a:cubicBezTo>
                        <a:cubicBezTo>
                          <a:pt x="4764490" y="1032783"/>
                          <a:pt x="4764490" y="1032783"/>
                          <a:pt x="4763527" y="1028279"/>
                        </a:cubicBezTo>
                        <a:cubicBezTo>
                          <a:pt x="4758061" y="1024737"/>
                          <a:pt x="4752594" y="1021196"/>
                          <a:pt x="4748090" y="1022158"/>
                        </a:cubicBezTo>
                        <a:cubicBezTo>
                          <a:pt x="4748090" y="1022158"/>
                          <a:pt x="4749052" y="1026661"/>
                          <a:pt x="4754519" y="1030204"/>
                        </a:cubicBezTo>
                        <a:cubicBezTo>
                          <a:pt x="4755481" y="1034708"/>
                          <a:pt x="4755481" y="1034708"/>
                          <a:pt x="4755481" y="1034708"/>
                        </a:cubicBezTo>
                        <a:cubicBezTo>
                          <a:pt x="4745511" y="1032128"/>
                          <a:pt x="4747435" y="1041136"/>
                          <a:pt x="4739082" y="1024083"/>
                        </a:cubicBezTo>
                        <a:cubicBezTo>
                          <a:pt x="4735540" y="1029548"/>
                          <a:pt x="4746473" y="1036632"/>
                          <a:pt x="4747435" y="1041136"/>
                        </a:cubicBezTo>
                        <a:cubicBezTo>
                          <a:pt x="4730074" y="1026007"/>
                          <a:pt x="4733615" y="1020541"/>
                          <a:pt x="4722683" y="1013457"/>
                        </a:cubicBezTo>
                        <a:cubicBezTo>
                          <a:pt x="4727188" y="1012495"/>
                          <a:pt x="4728150" y="1016998"/>
                          <a:pt x="4728150" y="1016998"/>
                        </a:cubicBezTo>
                        <a:cubicBezTo>
                          <a:pt x="4733615" y="1020541"/>
                          <a:pt x="4733615" y="1020541"/>
                          <a:pt x="4737157" y="1015074"/>
                        </a:cubicBezTo>
                        <a:cubicBezTo>
                          <a:pt x="4737157" y="1015074"/>
                          <a:pt x="4731691" y="1011533"/>
                          <a:pt x="4726225" y="1007991"/>
                        </a:cubicBezTo>
                        <a:cubicBezTo>
                          <a:pt x="4736195" y="1010571"/>
                          <a:pt x="4735233" y="1006066"/>
                          <a:pt x="4725263" y="1003486"/>
                        </a:cubicBezTo>
                        <a:cubicBezTo>
                          <a:pt x="4724301" y="998982"/>
                          <a:pt x="4724301" y="998982"/>
                          <a:pt x="4724301" y="998982"/>
                        </a:cubicBezTo>
                        <a:cubicBezTo>
                          <a:pt x="4729766" y="1002524"/>
                          <a:pt x="4728804" y="998020"/>
                          <a:pt x="4728804" y="998020"/>
                        </a:cubicBezTo>
                        <a:cubicBezTo>
                          <a:pt x="4723338" y="994478"/>
                          <a:pt x="4723338" y="994478"/>
                          <a:pt x="4718834" y="995441"/>
                        </a:cubicBezTo>
                        <a:cubicBezTo>
                          <a:pt x="4717872" y="990937"/>
                          <a:pt x="4717872" y="990937"/>
                          <a:pt x="4713367" y="991899"/>
                        </a:cubicBezTo>
                        <a:cubicBezTo>
                          <a:pt x="4706939" y="983853"/>
                          <a:pt x="4706939" y="983853"/>
                          <a:pt x="4700511" y="975807"/>
                        </a:cubicBezTo>
                        <a:cubicBezTo>
                          <a:pt x="4705976" y="979349"/>
                          <a:pt x="4705976" y="979349"/>
                          <a:pt x="4705976" y="979349"/>
                        </a:cubicBezTo>
                        <a:cubicBezTo>
                          <a:pt x="4711443" y="982891"/>
                          <a:pt x="4715947" y="981929"/>
                          <a:pt x="4715947" y="981929"/>
                        </a:cubicBezTo>
                        <a:cubicBezTo>
                          <a:pt x="4714985" y="977425"/>
                          <a:pt x="4709518" y="973882"/>
                          <a:pt x="4704052" y="970341"/>
                        </a:cubicBezTo>
                        <a:cubicBezTo>
                          <a:pt x="4698586" y="966799"/>
                          <a:pt x="4698586" y="966799"/>
                          <a:pt x="4698586" y="966799"/>
                        </a:cubicBezTo>
                        <a:cubicBezTo>
                          <a:pt x="4693119" y="963257"/>
                          <a:pt x="4693119" y="963257"/>
                          <a:pt x="4693119" y="963257"/>
                        </a:cubicBezTo>
                        <a:cubicBezTo>
                          <a:pt x="4687653" y="959715"/>
                          <a:pt x="4683149" y="960677"/>
                          <a:pt x="4684112" y="965182"/>
                        </a:cubicBezTo>
                        <a:cubicBezTo>
                          <a:pt x="4684112" y="965182"/>
                          <a:pt x="4685074" y="969686"/>
                          <a:pt x="4690540" y="973228"/>
                        </a:cubicBezTo>
                        <a:cubicBezTo>
                          <a:pt x="4690540" y="973228"/>
                          <a:pt x="4690540" y="973228"/>
                          <a:pt x="4695044" y="972266"/>
                        </a:cubicBezTo>
                        <a:cubicBezTo>
                          <a:pt x="4700511" y="975807"/>
                          <a:pt x="4700511" y="975807"/>
                          <a:pt x="4700511" y="975807"/>
                        </a:cubicBezTo>
                        <a:cubicBezTo>
                          <a:pt x="4676065" y="971611"/>
                          <a:pt x="4696969" y="981274"/>
                          <a:pt x="4708863" y="992861"/>
                        </a:cubicBezTo>
                        <a:cubicBezTo>
                          <a:pt x="4703397" y="989319"/>
                          <a:pt x="4703397" y="989319"/>
                          <a:pt x="4703397" y="989319"/>
                        </a:cubicBezTo>
                        <a:cubicBezTo>
                          <a:pt x="4703397" y="989319"/>
                          <a:pt x="4704360" y="993823"/>
                          <a:pt x="4704360" y="993823"/>
                        </a:cubicBezTo>
                        <a:cubicBezTo>
                          <a:pt x="4704360" y="993823"/>
                          <a:pt x="4704360" y="993823"/>
                          <a:pt x="4705322" y="998327"/>
                        </a:cubicBezTo>
                        <a:cubicBezTo>
                          <a:pt x="4709825" y="997365"/>
                          <a:pt x="4709825" y="997365"/>
                          <a:pt x="4709825" y="997365"/>
                        </a:cubicBezTo>
                        <a:cubicBezTo>
                          <a:pt x="4715292" y="1000907"/>
                          <a:pt x="4715292" y="1000907"/>
                          <a:pt x="4715292" y="1000907"/>
                        </a:cubicBezTo>
                        <a:cubicBezTo>
                          <a:pt x="4710787" y="1001869"/>
                          <a:pt x="4710787" y="1001869"/>
                          <a:pt x="4710787" y="1001869"/>
                        </a:cubicBezTo>
                        <a:cubicBezTo>
                          <a:pt x="4710787" y="1001869"/>
                          <a:pt x="4711750" y="1006373"/>
                          <a:pt x="4716254" y="1005411"/>
                        </a:cubicBezTo>
                        <a:cubicBezTo>
                          <a:pt x="4717216" y="1009915"/>
                          <a:pt x="4717216" y="1009915"/>
                          <a:pt x="4717216" y="1009915"/>
                        </a:cubicBezTo>
                        <a:cubicBezTo>
                          <a:pt x="4702742" y="1008298"/>
                          <a:pt x="4696313" y="1000252"/>
                          <a:pt x="4678952" y="985123"/>
                        </a:cubicBezTo>
                        <a:cubicBezTo>
                          <a:pt x="4683456" y="984160"/>
                          <a:pt x="4683456" y="984160"/>
                          <a:pt x="4683456" y="984160"/>
                        </a:cubicBezTo>
                        <a:cubicBezTo>
                          <a:pt x="4687961" y="983198"/>
                          <a:pt x="4687961" y="983198"/>
                          <a:pt x="4687961" y="983198"/>
                        </a:cubicBezTo>
                        <a:cubicBezTo>
                          <a:pt x="4682494" y="979656"/>
                          <a:pt x="4682494" y="979656"/>
                          <a:pt x="4682494" y="979656"/>
                        </a:cubicBezTo>
                        <a:cubicBezTo>
                          <a:pt x="4677990" y="980618"/>
                          <a:pt x="4677990" y="980618"/>
                          <a:pt x="4677990" y="980618"/>
                        </a:cubicBezTo>
                        <a:cubicBezTo>
                          <a:pt x="4672523" y="977077"/>
                          <a:pt x="4672523" y="977077"/>
                          <a:pt x="4672523" y="977077"/>
                        </a:cubicBezTo>
                        <a:cubicBezTo>
                          <a:pt x="4667058" y="973535"/>
                          <a:pt x="4670599" y="968069"/>
                          <a:pt x="4659666" y="960985"/>
                        </a:cubicBezTo>
                        <a:cubicBezTo>
                          <a:pt x="4658704" y="956481"/>
                          <a:pt x="4658704" y="956481"/>
                          <a:pt x="4658704" y="956481"/>
                        </a:cubicBezTo>
                        <a:cubicBezTo>
                          <a:pt x="4654200" y="957443"/>
                          <a:pt x="4653237" y="952939"/>
                          <a:pt x="4653237" y="952939"/>
                        </a:cubicBezTo>
                        <a:cubicBezTo>
                          <a:pt x="4648733" y="953901"/>
                          <a:pt x="4648733" y="953901"/>
                          <a:pt x="4648733" y="953901"/>
                        </a:cubicBezTo>
                        <a:cubicBezTo>
                          <a:pt x="4649695" y="958406"/>
                          <a:pt x="4649695" y="958406"/>
                          <a:pt x="4649695" y="958406"/>
                        </a:cubicBezTo>
                        <a:cubicBezTo>
                          <a:pt x="4638763" y="951322"/>
                          <a:pt x="4635876" y="937810"/>
                          <a:pt x="4626869" y="939735"/>
                        </a:cubicBezTo>
                        <a:cubicBezTo>
                          <a:pt x="4626869" y="939735"/>
                          <a:pt x="4622364" y="940697"/>
                          <a:pt x="4621402" y="936193"/>
                        </a:cubicBezTo>
                        <a:cubicBezTo>
                          <a:pt x="4621402" y="936193"/>
                          <a:pt x="4616898" y="937155"/>
                          <a:pt x="4616898" y="937155"/>
                        </a:cubicBezTo>
                        <a:cubicBezTo>
                          <a:pt x="4617860" y="941660"/>
                          <a:pt x="4617860" y="941660"/>
                          <a:pt x="4617860" y="941660"/>
                        </a:cubicBezTo>
                        <a:cubicBezTo>
                          <a:pt x="4593108" y="913980"/>
                          <a:pt x="4606928" y="934575"/>
                          <a:pt x="4597919" y="936500"/>
                        </a:cubicBezTo>
                        <a:cubicBezTo>
                          <a:pt x="4589565" y="919446"/>
                          <a:pt x="4556768" y="898195"/>
                          <a:pt x="4529437" y="880487"/>
                        </a:cubicBezTo>
                        <a:cubicBezTo>
                          <a:pt x="4525895" y="885952"/>
                          <a:pt x="4525895" y="885952"/>
                          <a:pt x="4525895" y="885952"/>
                        </a:cubicBezTo>
                        <a:cubicBezTo>
                          <a:pt x="4524932" y="881449"/>
                          <a:pt x="4524932" y="881449"/>
                          <a:pt x="4524932" y="881449"/>
                        </a:cubicBezTo>
                        <a:cubicBezTo>
                          <a:pt x="4524932" y="881449"/>
                          <a:pt x="4523970" y="876945"/>
                          <a:pt x="4519466" y="877907"/>
                        </a:cubicBezTo>
                        <a:cubicBezTo>
                          <a:pt x="4519466" y="877907"/>
                          <a:pt x="4520428" y="882411"/>
                          <a:pt x="4520428" y="882411"/>
                        </a:cubicBezTo>
                        <a:cubicBezTo>
                          <a:pt x="4504029" y="871786"/>
                          <a:pt x="4491171" y="855694"/>
                          <a:pt x="4484744" y="847649"/>
                        </a:cubicBezTo>
                        <a:cubicBezTo>
                          <a:pt x="4481201" y="853114"/>
                          <a:pt x="4482164" y="857619"/>
                          <a:pt x="4476697" y="854077"/>
                        </a:cubicBezTo>
                        <a:cubicBezTo>
                          <a:pt x="4475735" y="849573"/>
                          <a:pt x="4475735" y="849573"/>
                          <a:pt x="4470269" y="846031"/>
                        </a:cubicBezTo>
                        <a:cubicBezTo>
                          <a:pt x="4466727" y="851498"/>
                          <a:pt x="4465765" y="846993"/>
                          <a:pt x="4459336" y="838948"/>
                        </a:cubicBezTo>
                        <a:cubicBezTo>
                          <a:pt x="4459336" y="838948"/>
                          <a:pt x="4459336" y="838948"/>
                          <a:pt x="4463840" y="837986"/>
                        </a:cubicBezTo>
                        <a:cubicBezTo>
                          <a:pt x="4463840" y="837986"/>
                          <a:pt x="4463840" y="837986"/>
                          <a:pt x="4462878" y="833481"/>
                        </a:cubicBezTo>
                        <a:cubicBezTo>
                          <a:pt x="4458374" y="834444"/>
                          <a:pt x="4457411" y="829940"/>
                          <a:pt x="4452907" y="830902"/>
                        </a:cubicBezTo>
                        <a:cubicBezTo>
                          <a:pt x="4452907" y="830902"/>
                          <a:pt x="4448404" y="831864"/>
                          <a:pt x="4448404" y="831864"/>
                        </a:cubicBezTo>
                        <a:cubicBezTo>
                          <a:pt x="4446479" y="822856"/>
                          <a:pt x="4400168" y="804493"/>
                          <a:pt x="4411102" y="811576"/>
                        </a:cubicBezTo>
                        <a:cubicBezTo>
                          <a:pt x="4424614" y="808689"/>
                          <a:pt x="4410446" y="830554"/>
                          <a:pt x="4422996" y="823163"/>
                        </a:cubicBezTo>
                        <a:cubicBezTo>
                          <a:pt x="4426538" y="817697"/>
                          <a:pt x="4436508" y="820277"/>
                          <a:pt x="4442937" y="828322"/>
                        </a:cubicBezTo>
                        <a:cubicBezTo>
                          <a:pt x="4438433" y="829284"/>
                          <a:pt x="4438433" y="829284"/>
                          <a:pt x="4437470" y="824781"/>
                        </a:cubicBezTo>
                        <a:cubicBezTo>
                          <a:pt x="4432966" y="825743"/>
                          <a:pt x="4432966" y="825743"/>
                          <a:pt x="4432966" y="825743"/>
                        </a:cubicBezTo>
                        <a:cubicBezTo>
                          <a:pt x="4428463" y="826705"/>
                          <a:pt x="4433928" y="830246"/>
                          <a:pt x="4433928" y="830246"/>
                        </a:cubicBezTo>
                        <a:cubicBezTo>
                          <a:pt x="4439395" y="833789"/>
                          <a:pt x="4439395" y="833789"/>
                          <a:pt x="4439395" y="833789"/>
                        </a:cubicBezTo>
                        <a:cubicBezTo>
                          <a:pt x="4434891" y="834751"/>
                          <a:pt x="4434891" y="834751"/>
                          <a:pt x="4434891" y="834751"/>
                        </a:cubicBezTo>
                        <a:cubicBezTo>
                          <a:pt x="4433928" y="830246"/>
                          <a:pt x="4429425" y="831209"/>
                          <a:pt x="4429425" y="831209"/>
                        </a:cubicBezTo>
                        <a:cubicBezTo>
                          <a:pt x="4429425" y="831209"/>
                          <a:pt x="4430387" y="835713"/>
                          <a:pt x="4430387" y="835713"/>
                        </a:cubicBezTo>
                        <a:cubicBezTo>
                          <a:pt x="4435853" y="839255"/>
                          <a:pt x="4435853" y="839255"/>
                          <a:pt x="4435853" y="839255"/>
                        </a:cubicBezTo>
                        <a:cubicBezTo>
                          <a:pt x="4441320" y="842797"/>
                          <a:pt x="4441320" y="842797"/>
                          <a:pt x="4441320" y="842797"/>
                        </a:cubicBezTo>
                        <a:cubicBezTo>
                          <a:pt x="4441320" y="842797"/>
                          <a:pt x="4431350" y="840217"/>
                          <a:pt x="4431350" y="840217"/>
                        </a:cubicBezTo>
                        <a:cubicBezTo>
                          <a:pt x="4425883" y="836675"/>
                          <a:pt x="4425883" y="836675"/>
                          <a:pt x="4425883" y="836675"/>
                        </a:cubicBezTo>
                        <a:cubicBezTo>
                          <a:pt x="4420416" y="833133"/>
                          <a:pt x="4420416" y="833133"/>
                          <a:pt x="4420416" y="833133"/>
                        </a:cubicBezTo>
                        <a:cubicBezTo>
                          <a:pt x="4419454" y="828630"/>
                          <a:pt x="4413988" y="825088"/>
                          <a:pt x="4409484" y="826050"/>
                        </a:cubicBezTo>
                        <a:cubicBezTo>
                          <a:pt x="4404980" y="827012"/>
                          <a:pt x="4405942" y="831517"/>
                          <a:pt x="4411408" y="835058"/>
                        </a:cubicBezTo>
                        <a:cubicBezTo>
                          <a:pt x="4411408" y="835058"/>
                          <a:pt x="4411408" y="835058"/>
                          <a:pt x="4412371" y="839562"/>
                        </a:cubicBezTo>
                        <a:cubicBezTo>
                          <a:pt x="4395972" y="828937"/>
                          <a:pt x="4409484" y="826050"/>
                          <a:pt x="4389543" y="820892"/>
                        </a:cubicBezTo>
                        <a:cubicBezTo>
                          <a:pt x="4394047" y="819929"/>
                          <a:pt x="4394047" y="819929"/>
                          <a:pt x="4394047" y="819929"/>
                        </a:cubicBezTo>
                        <a:cubicBezTo>
                          <a:pt x="4394047" y="819929"/>
                          <a:pt x="4394047" y="819929"/>
                          <a:pt x="4393085" y="815425"/>
                        </a:cubicBezTo>
                        <a:cubicBezTo>
                          <a:pt x="4388581" y="816387"/>
                          <a:pt x="4388581" y="816387"/>
                          <a:pt x="4388581" y="816387"/>
                        </a:cubicBezTo>
                        <a:cubicBezTo>
                          <a:pt x="4388581" y="816387"/>
                          <a:pt x="4384076" y="817349"/>
                          <a:pt x="4384076" y="817349"/>
                        </a:cubicBezTo>
                        <a:cubicBezTo>
                          <a:pt x="4378611" y="813807"/>
                          <a:pt x="4378611" y="813807"/>
                          <a:pt x="4378611" y="813807"/>
                        </a:cubicBezTo>
                        <a:cubicBezTo>
                          <a:pt x="4373144" y="810266"/>
                          <a:pt x="4373144" y="810266"/>
                          <a:pt x="4362211" y="803182"/>
                        </a:cubicBezTo>
                        <a:cubicBezTo>
                          <a:pt x="4355128" y="814115"/>
                          <a:pt x="4332300" y="795443"/>
                          <a:pt x="4335187" y="808956"/>
                        </a:cubicBezTo>
                        <a:cubicBezTo>
                          <a:pt x="4344195" y="807031"/>
                          <a:pt x="4350624" y="815078"/>
                          <a:pt x="4360594" y="817656"/>
                        </a:cubicBezTo>
                        <a:cubicBezTo>
                          <a:pt x="4350624" y="815078"/>
                          <a:pt x="4350624" y="815078"/>
                          <a:pt x="4351586" y="819581"/>
                        </a:cubicBezTo>
                        <a:cubicBezTo>
                          <a:pt x="4351586" y="819581"/>
                          <a:pt x="4351586" y="819581"/>
                          <a:pt x="4352548" y="824085"/>
                        </a:cubicBezTo>
                        <a:cubicBezTo>
                          <a:pt x="4340653" y="812498"/>
                          <a:pt x="4324255" y="801873"/>
                          <a:pt x="4308817" y="795751"/>
                        </a:cubicBezTo>
                        <a:cubicBezTo>
                          <a:pt x="4297885" y="788667"/>
                          <a:pt x="4281486" y="778042"/>
                          <a:pt x="4266049" y="771921"/>
                        </a:cubicBezTo>
                        <a:cubicBezTo>
                          <a:pt x="4271515" y="775463"/>
                          <a:pt x="4281486" y="778042"/>
                          <a:pt x="4275057" y="769997"/>
                        </a:cubicBezTo>
                        <a:cubicBezTo>
                          <a:pt x="4255116" y="764837"/>
                          <a:pt x="4255116" y="764837"/>
                          <a:pt x="4253192" y="755830"/>
                        </a:cubicBezTo>
                        <a:cubicBezTo>
                          <a:pt x="4233250" y="750670"/>
                          <a:pt x="4225860" y="738120"/>
                          <a:pt x="4233250" y="750670"/>
                        </a:cubicBezTo>
                        <a:cubicBezTo>
                          <a:pt x="4228747" y="751632"/>
                          <a:pt x="4228747" y="751632"/>
                          <a:pt x="4224243" y="752594"/>
                        </a:cubicBezTo>
                        <a:cubicBezTo>
                          <a:pt x="4197873" y="739390"/>
                          <a:pt x="4172466" y="730690"/>
                          <a:pt x="4150601" y="716522"/>
                        </a:cubicBezTo>
                        <a:cubicBezTo>
                          <a:pt x="4146097" y="717485"/>
                          <a:pt x="4140630" y="713943"/>
                          <a:pt x="4135164" y="710400"/>
                        </a:cubicBezTo>
                        <a:cubicBezTo>
                          <a:pt x="4155104" y="715560"/>
                          <a:pt x="4169580" y="717178"/>
                          <a:pt x="4189520" y="722336"/>
                        </a:cubicBezTo>
                        <a:cubicBezTo>
                          <a:pt x="4189520" y="722336"/>
                          <a:pt x="4205919" y="732962"/>
                          <a:pt x="4188557" y="717832"/>
                        </a:cubicBezTo>
                        <a:cubicBezTo>
                          <a:pt x="4194024" y="721374"/>
                          <a:pt x="4203995" y="723954"/>
                          <a:pt x="4197566" y="715907"/>
                        </a:cubicBezTo>
                        <a:cubicBezTo>
                          <a:pt x="4179550" y="719756"/>
                          <a:pt x="4158646" y="710093"/>
                          <a:pt x="4134202" y="705897"/>
                        </a:cubicBezTo>
                        <a:cubicBezTo>
                          <a:pt x="4138705" y="704935"/>
                          <a:pt x="4137743" y="700431"/>
                          <a:pt x="4133240" y="701393"/>
                        </a:cubicBezTo>
                        <a:cubicBezTo>
                          <a:pt x="4137743" y="700431"/>
                          <a:pt x="4137743" y="700431"/>
                          <a:pt x="4137743" y="700431"/>
                        </a:cubicBezTo>
                        <a:cubicBezTo>
                          <a:pt x="4136781" y="695926"/>
                          <a:pt x="4136781" y="695926"/>
                          <a:pt x="4132277" y="696888"/>
                        </a:cubicBezTo>
                        <a:cubicBezTo>
                          <a:pt x="4131315" y="692385"/>
                          <a:pt x="4121344" y="689805"/>
                          <a:pt x="4111373" y="687226"/>
                        </a:cubicBezTo>
                        <a:cubicBezTo>
                          <a:pt x="4106870" y="688188"/>
                          <a:pt x="4106870" y="688188"/>
                          <a:pt x="4106870" y="688188"/>
                        </a:cubicBezTo>
                        <a:cubicBezTo>
                          <a:pt x="4105908" y="683684"/>
                          <a:pt x="4105908" y="683684"/>
                          <a:pt x="4101403" y="684647"/>
                        </a:cubicBezTo>
                        <a:cubicBezTo>
                          <a:pt x="4095937" y="681105"/>
                          <a:pt x="4095937" y="681105"/>
                          <a:pt x="4090471" y="677562"/>
                        </a:cubicBezTo>
                        <a:cubicBezTo>
                          <a:pt x="4090471" y="677562"/>
                          <a:pt x="4089509" y="673058"/>
                          <a:pt x="4089509" y="673058"/>
                        </a:cubicBezTo>
                        <a:cubicBezTo>
                          <a:pt x="4084042" y="669517"/>
                          <a:pt x="4084042" y="669517"/>
                          <a:pt x="4084042" y="669517"/>
                        </a:cubicBezTo>
                        <a:cubicBezTo>
                          <a:pt x="4080500" y="674983"/>
                          <a:pt x="4080500" y="674983"/>
                          <a:pt x="4080500" y="674983"/>
                        </a:cubicBezTo>
                        <a:cubicBezTo>
                          <a:pt x="4069568" y="667900"/>
                          <a:pt x="4060559" y="669824"/>
                          <a:pt x="4050589" y="667244"/>
                        </a:cubicBezTo>
                        <a:cubicBezTo>
                          <a:pt x="4050589" y="667244"/>
                          <a:pt x="4055093" y="666282"/>
                          <a:pt x="4055093" y="666282"/>
                        </a:cubicBezTo>
                        <a:cubicBezTo>
                          <a:pt x="4055093" y="666282"/>
                          <a:pt x="4055093" y="666282"/>
                          <a:pt x="4054131" y="661779"/>
                        </a:cubicBezTo>
                        <a:cubicBezTo>
                          <a:pt x="4054131" y="661779"/>
                          <a:pt x="4049627" y="662741"/>
                          <a:pt x="4049627" y="662741"/>
                        </a:cubicBezTo>
                        <a:cubicBezTo>
                          <a:pt x="4049627" y="662741"/>
                          <a:pt x="4045123" y="663703"/>
                          <a:pt x="4045123" y="663703"/>
                        </a:cubicBezTo>
                        <a:cubicBezTo>
                          <a:pt x="4053169" y="657274"/>
                          <a:pt x="4009745" y="652423"/>
                          <a:pt x="4030648" y="662086"/>
                        </a:cubicBezTo>
                        <a:cubicBezTo>
                          <a:pt x="4031611" y="666590"/>
                          <a:pt x="4036115" y="665628"/>
                          <a:pt x="4036115" y="665628"/>
                        </a:cubicBezTo>
                        <a:cubicBezTo>
                          <a:pt x="4023564" y="673018"/>
                          <a:pt x="4065063" y="668862"/>
                          <a:pt x="4080500" y="674983"/>
                        </a:cubicBezTo>
                        <a:cubicBezTo>
                          <a:pt x="4075996" y="675945"/>
                          <a:pt x="4075996" y="675945"/>
                          <a:pt x="4071492" y="676907"/>
                        </a:cubicBezTo>
                        <a:cubicBezTo>
                          <a:pt x="4071492" y="676907"/>
                          <a:pt x="4072455" y="681412"/>
                          <a:pt x="4072455" y="681412"/>
                        </a:cubicBezTo>
                        <a:cubicBezTo>
                          <a:pt x="4076958" y="680449"/>
                          <a:pt x="4076958" y="680449"/>
                          <a:pt x="4076958" y="680449"/>
                        </a:cubicBezTo>
                        <a:cubicBezTo>
                          <a:pt x="4077920" y="684954"/>
                          <a:pt x="4082425" y="683991"/>
                          <a:pt x="4082425" y="683991"/>
                        </a:cubicBezTo>
                        <a:cubicBezTo>
                          <a:pt x="4086929" y="683029"/>
                          <a:pt x="4086929" y="683029"/>
                          <a:pt x="4086929" y="683029"/>
                        </a:cubicBezTo>
                        <a:cubicBezTo>
                          <a:pt x="4108795" y="697197"/>
                          <a:pt x="4062484" y="678832"/>
                          <a:pt x="4083387" y="688496"/>
                        </a:cubicBezTo>
                        <a:cubicBezTo>
                          <a:pt x="4073417" y="685916"/>
                          <a:pt x="4063446" y="683336"/>
                          <a:pt x="4053476" y="680756"/>
                        </a:cubicBezTo>
                        <a:cubicBezTo>
                          <a:pt x="4035306" y="672864"/>
                          <a:pt x="4016250" y="666339"/>
                          <a:pt x="3998561" y="660699"/>
                        </a:cubicBezTo>
                        <a:lnTo>
                          <a:pt x="3993680" y="659158"/>
                        </a:lnTo>
                        <a:lnTo>
                          <a:pt x="3795199" y="553069"/>
                        </a:lnTo>
                        <a:cubicBezTo>
                          <a:pt x="3737785" y="522317"/>
                          <a:pt x="3676087" y="508123"/>
                          <a:pt x="3610375" y="502608"/>
                        </a:cubicBezTo>
                        <a:cubicBezTo>
                          <a:pt x="3468132" y="495844"/>
                          <a:pt x="3329374" y="468783"/>
                          <a:pt x="3188329" y="467631"/>
                        </a:cubicBezTo>
                        <a:cubicBezTo>
                          <a:pt x="2801255" y="468200"/>
                          <a:pt x="2424295" y="525271"/>
                          <a:pt x="2059975" y="659812"/>
                        </a:cubicBezTo>
                        <a:cubicBezTo>
                          <a:pt x="1973004" y="692082"/>
                          <a:pt x="1890572" y="727291"/>
                          <a:pt x="1819343" y="787483"/>
                        </a:cubicBezTo>
                        <a:cubicBezTo>
                          <a:pt x="1706155" y="880104"/>
                          <a:pt x="1571214" y="944131"/>
                          <a:pt x="1454955" y="1031541"/>
                        </a:cubicBezTo>
                        <a:cubicBezTo>
                          <a:pt x="1443063" y="1039948"/>
                          <a:pt x="1425960" y="1051424"/>
                          <a:pt x="1413812" y="1040331"/>
                        </a:cubicBezTo>
                        <a:cubicBezTo>
                          <a:pt x="1410776" y="1037559"/>
                          <a:pt x="1408974" y="1034277"/>
                          <a:pt x="1408084" y="1030679"/>
                        </a:cubicBezTo>
                        <a:lnTo>
                          <a:pt x="1408033" y="1028519"/>
                        </a:lnTo>
                        <a:lnTo>
                          <a:pt x="1412039" y="1024844"/>
                        </a:lnTo>
                        <a:cubicBezTo>
                          <a:pt x="1579972" y="882809"/>
                          <a:pt x="1767264" y="759457"/>
                          <a:pt x="1971913" y="659219"/>
                        </a:cubicBezTo>
                        <a:cubicBezTo>
                          <a:pt x="1972875" y="663724"/>
                          <a:pt x="1972875" y="663724"/>
                          <a:pt x="1977379" y="662762"/>
                        </a:cubicBezTo>
                        <a:cubicBezTo>
                          <a:pt x="1977379" y="662762"/>
                          <a:pt x="1981883" y="661799"/>
                          <a:pt x="1981883" y="661799"/>
                        </a:cubicBezTo>
                        <a:cubicBezTo>
                          <a:pt x="1977379" y="662762"/>
                          <a:pt x="1979303" y="671769"/>
                          <a:pt x="1987350" y="665340"/>
                        </a:cubicBezTo>
                        <a:cubicBezTo>
                          <a:pt x="1979303" y="671769"/>
                          <a:pt x="1979303" y="671769"/>
                          <a:pt x="1979303" y="671769"/>
                        </a:cubicBezTo>
                        <a:cubicBezTo>
                          <a:pt x="1974800" y="672731"/>
                          <a:pt x="1975762" y="677236"/>
                          <a:pt x="1980266" y="676274"/>
                        </a:cubicBezTo>
                        <a:cubicBezTo>
                          <a:pt x="1980266" y="676274"/>
                          <a:pt x="1984770" y="675311"/>
                          <a:pt x="1984770" y="675311"/>
                        </a:cubicBezTo>
                        <a:cubicBezTo>
                          <a:pt x="1989274" y="674349"/>
                          <a:pt x="1989274" y="674349"/>
                          <a:pt x="1989274" y="674349"/>
                        </a:cubicBezTo>
                        <a:cubicBezTo>
                          <a:pt x="1992816" y="668882"/>
                          <a:pt x="1992816" y="668882"/>
                          <a:pt x="1992816" y="668882"/>
                        </a:cubicBezTo>
                        <a:cubicBezTo>
                          <a:pt x="1997320" y="667920"/>
                          <a:pt x="1997320" y="667920"/>
                          <a:pt x="1997320" y="667920"/>
                        </a:cubicBezTo>
                        <a:cubicBezTo>
                          <a:pt x="1994741" y="677890"/>
                          <a:pt x="1999244" y="676928"/>
                          <a:pt x="2012756" y="674041"/>
                        </a:cubicBezTo>
                        <a:cubicBezTo>
                          <a:pt x="2019840" y="663109"/>
                          <a:pt x="2011794" y="669538"/>
                          <a:pt x="2014374" y="659567"/>
                        </a:cubicBezTo>
                        <a:lnTo>
                          <a:pt x="2009869" y="660529"/>
                        </a:lnTo>
                        <a:cubicBezTo>
                          <a:pt x="2014374" y="659567"/>
                          <a:pt x="2013412" y="655063"/>
                          <a:pt x="2008907" y="656026"/>
                        </a:cubicBezTo>
                        <a:cubicBezTo>
                          <a:pt x="2008907" y="656026"/>
                          <a:pt x="1999900" y="657950"/>
                          <a:pt x="1995395" y="658912"/>
                        </a:cubicBezTo>
                        <a:cubicBezTo>
                          <a:pt x="1991854" y="664378"/>
                          <a:pt x="1991854" y="664378"/>
                          <a:pt x="1991854" y="664378"/>
                        </a:cubicBezTo>
                        <a:cubicBezTo>
                          <a:pt x="1990892" y="659875"/>
                          <a:pt x="1995395" y="658912"/>
                          <a:pt x="1994433" y="654408"/>
                        </a:cubicBezTo>
                        <a:cubicBezTo>
                          <a:pt x="1994433" y="654408"/>
                          <a:pt x="1998937" y="653446"/>
                          <a:pt x="1998937" y="653446"/>
                        </a:cubicBezTo>
                        <a:cubicBezTo>
                          <a:pt x="2003442" y="652483"/>
                          <a:pt x="2006983" y="647017"/>
                          <a:pt x="2006983" y="647017"/>
                        </a:cubicBezTo>
                        <a:cubicBezTo>
                          <a:pt x="2006983" y="647017"/>
                          <a:pt x="2006983" y="647017"/>
                          <a:pt x="2002479" y="647979"/>
                        </a:cubicBezTo>
                        <a:cubicBezTo>
                          <a:pt x="2070695" y="614566"/>
                          <a:pt x="2144378" y="584695"/>
                          <a:pt x="2213556" y="555787"/>
                        </a:cubicBezTo>
                        <a:cubicBezTo>
                          <a:pt x="2214518" y="560291"/>
                          <a:pt x="2219985" y="563833"/>
                          <a:pt x="2233497" y="560947"/>
                        </a:cubicBezTo>
                        <a:cubicBezTo>
                          <a:pt x="2232535" y="556442"/>
                          <a:pt x="2227068" y="552900"/>
                          <a:pt x="2222565" y="553862"/>
                        </a:cubicBezTo>
                        <a:cubicBezTo>
                          <a:pt x="2222565" y="553862"/>
                          <a:pt x="2227068" y="552900"/>
                          <a:pt x="2227068" y="552900"/>
                        </a:cubicBezTo>
                        <a:cubicBezTo>
                          <a:pt x="2370006" y="499992"/>
                          <a:pt x="2514525" y="459992"/>
                          <a:pt x="2659387" y="432280"/>
                        </a:cubicBezTo>
                        <a:close/>
                        <a:moveTo>
                          <a:pt x="2580211" y="28532"/>
                        </a:moveTo>
                        <a:cubicBezTo>
                          <a:pt x="2639385" y="21756"/>
                          <a:pt x="2698559" y="14980"/>
                          <a:pt x="2760003" y="9674"/>
                        </a:cubicBezTo>
                        <a:cubicBezTo>
                          <a:pt x="3256492" y="-27960"/>
                          <a:pt x="3739421" y="44851"/>
                          <a:pt x="4206393" y="216884"/>
                        </a:cubicBezTo>
                        <a:cubicBezTo>
                          <a:pt x="4486416" y="319357"/>
                          <a:pt x="4742638" y="466023"/>
                          <a:pt x="4962093" y="669428"/>
                        </a:cubicBezTo>
                        <a:cubicBezTo>
                          <a:pt x="5047126" y="747075"/>
                          <a:pt x="5144323" y="808436"/>
                          <a:pt x="5227886" y="888353"/>
                        </a:cubicBezTo>
                        <a:cubicBezTo>
                          <a:pt x="5265526" y="927240"/>
                          <a:pt x="5301697" y="968397"/>
                          <a:pt x="5331187" y="1014893"/>
                        </a:cubicBezTo>
                        <a:cubicBezTo>
                          <a:pt x="5387095" y="1102673"/>
                          <a:pt x="5453026" y="1182447"/>
                          <a:pt x="5518959" y="1262220"/>
                        </a:cubicBezTo>
                        <a:cubicBezTo>
                          <a:pt x="5520174" y="1240451"/>
                          <a:pt x="5489232" y="1168845"/>
                          <a:pt x="5467079" y="1138382"/>
                        </a:cubicBezTo>
                        <a:cubicBezTo>
                          <a:pt x="5517556" y="1154972"/>
                          <a:pt x="5696105" y="1414047"/>
                          <a:pt x="5724761" y="1511561"/>
                        </a:cubicBezTo>
                        <a:cubicBezTo>
                          <a:pt x="5700321" y="1507005"/>
                          <a:pt x="5683234" y="1491101"/>
                          <a:pt x="5659466" y="1480536"/>
                        </a:cubicBezTo>
                        <a:cubicBezTo>
                          <a:pt x="5667984" y="1529557"/>
                          <a:pt x="5696946" y="1564433"/>
                          <a:pt x="5720297" y="1600507"/>
                        </a:cubicBezTo>
                        <a:cubicBezTo>
                          <a:pt x="5725636" y="1607188"/>
                          <a:pt x="5732045" y="1609729"/>
                          <a:pt x="5738327" y="1602521"/>
                        </a:cubicBezTo>
                        <a:cubicBezTo>
                          <a:pt x="5765326" y="1573289"/>
                          <a:pt x="5778000" y="1596001"/>
                          <a:pt x="5788406" y="1617243"/>
                        </a:cubicBezTo>
                        <a:cubicBezTo>
                          <a:pt x="5839631" y="1719712"/>
                          <a:pt x="5888985" y="1822580"/>
                          <a:pt x="5933129" y="1928517"/>
                        </a:cubicBezTo>
                        <a:cubicBezTo>
                          <a:pt x="5971807" y="2018024"/>
                          <a:pt x="5999264" y="2109927"/>
                          <a:pt x="6015900" y="2206099"/>
                        </a:cubicBezTo>
                        <a:cubicBezTo>
                          <a:pt x="6015628" y="2213979"/>
                          <a:pt x="6017226" y="2221459"/>
                          <a:pt x="6018824" y="2228938"/>
                        </a:cubicBezTo>
                        <a:cubicBezTo>
                          <a:pt x="6019350" y="2240559"/>
                          <a:pt x="6019478" y="2250308"/>
                          <a:pt x="6006787" y="2254975"/>
                        </a:cubicBezTo>
                        <a:cubicBezTo>
                          <a:pt x="5992225" y="2260042"/>
                          <a:pt x="5986088" y="2249620"/>
                          <a:pt x="5981821" y="2238800"/>
                        </a:cubicBezTo>
                        <a:cubicBezTo>
                          <a:pt x="5972486" y="2213418"/>
                          <a:pt x="5965023" y="2187637"/>
                          <a:pt x="5955690" y="2162256"/>
                        </a:cubicBezTo>
                        <a:cubicBezTo>
                          <a:pt x="5951821" y="2153305"/>
                          <a:pt x="5946083" y="2144754"/>
                          <a:pt x="5938475" y="2136603"/>
                        </a:cubicBezTo>
                        <a:cubicBezTo>
                          <a:pt x="5932175" y="2171190"/>
                          <a:pt x="5940838" y="2202581"/>
                          <a:pt x="5953240" y="2233173"/>
                        </a:cubicBezTo>
                        <a:cubicBezTo>
                          <a:pt x="6012584" y="2382792"/>
                          <a:pt x="6061105" y="2536680"/>
                          <a:pt x="6087185" y="2695361"/>
                        </a:cubicBezTo>
                        <a:cubicBezTo>
                          <a:pt x="6121654" y="2893313"/>
                          <a:pt x="6105102" y="3090434"/>
                          <a:pt x="6081069" y="3289153"/>
                        </a:cubicBezTo>
                        <a:cubicBezTo>
                          <a:pt x="6038647" y="3630634"/>
                          <a:pt x="5960838" y="3962076"/>
                          <a:pt x="5808111" y="4272372"/>
                        </a:cubicBezTo>
                        <a:cubicBezTo>
                          <a:pt x="5630111" y="4629130"/>
                          <a:pt x="5388032" y="4933096"/>
                          <a:pt x="5083073" y="5189877"/>
                        </a:cubicBezTo>
                        <a:cubicBezTo>
                          <a:pt x="4975095" y="5279430"/>
                          <a:pt x="4875526" y="5380874"/>
                          <a:pt x="4748863" y="5447042"/>
                        </a:cubicBezTo>
                        <a:cubicBezTo>
                          <a:pt x="4424727" y="5614062"/>
                          <a:pt x="4097123" y="5774002"/>
                          <a:pt x="3740846" y="5863806"/>
                        </a:cubicBezTo>
                        <a:cubicBezTo>
                          <a:pt x="3553557" y="5911641"/>
                          <a:pt x="3362544" y="5932897"/>
                          <a:pt x="3169933" y="5946671"/>
                        </a:cubicBezTo>
                        <a:cubicBezTo>
                          <a:pt x="3104749" y="5952776"/>
                          <a:pt x="3038366" y="5953271"/>
                          <a:pt x="2972383" y="5955635"/>
                        </a:cubicBezTo>
                        <a:cubicBezTo>
                          <a:pt x="2945003" y="5955619"/>
                          <a:pt x="2915351" y="5954132"/>
                          <a:pt x="2888242" y="5946236"/>
                        </a:cubicBezTo>
                        <a:cubicBezTo>
                          <a:pt x="2850584" y="5934728"/>
                          <a:pt x="2811583" y="5935239"/>
                          <a:pt x="2773508" y="5949239"/>
                        </a:cubicBezTo>
                        <a:cubicBezTo>
                          <a:pt x="2751864" y="5957774"/>
                          <a:pt x="2733834" y="5955760"/>
                          <a:pt x="2719689" y="5935317"/>
                        </a:cubicBezTo>
                        <a:cubicBezTo>
                          <a:pt x="2702874" y="5911534"/>
                          <a:pt x="2679905" y="5904708"/>
                          <a:pt x="2651853" y="5910702"/>
                        </a:cubicBezTo>
                        <a:cubicBezTo>
                          <a:pt x="2608839" y="5919891"/>
                          <a:pt x="2566369" y="5913322"/>
                          <a:pt x="2524570" y="5900743"/>
                        </a:cubicBezTo>
                        <a:cubicBezTo>
                          <a:pt x="2451524" y="5879196"/>
                          <a:pt x="2378077" y="5855780"/>
                          <a:pt x="2303959" y="5838373"/>
                        </a:cubicBezTo>
                        <a:cubicBezTo>
                          <a:pt x="2088013" y="5788694"/>
                          <a:pt x="1896814" y="5680933"/>
                          <a:pt x="1704545" y="5577311"/>
                        </a:cubicBezTo>
                        <a:cubicBezTo>
                          <a:pt x="1582907" y="5511395"/>
                          <a:pt x="1461669" y="5447348"/>
                          <a:pt x="1349927" y="5363675"/>
                        </a:cubicBezTo>
                        <a:cubicBezTo>
                          <a:pt x="1342718" y="5357393"/>
                          <a:pt x="1333639" y="5351511"/>
                          <a:pt x="1326431" y="5345230"/>
                        </a:cubicBezTo>
                        <a:cubicBezTo>
                          <a:pt x="1312413" y="5334537"/>
                          <a:pt x="1315227" y="5320248"/>
                          <a:pt x="1324450" y="5308501"/>
                        </a:cubicBezTo>
                        <a:cubicBezTo>
                          <a:pt x="1335544" y="5296353"/>
                          <a:pt x="1343552" y="5306375"/>
                          <a:pt x="1353031" y="5314127"/>
                        </a:cubicBezTo>
                        <a:cubicBezTo>
                          <a:pt x="1409501" y="5358769"/>
                          <a:pt x="1469312" y="5400742"/>
                          <a:pt x="1535006" y="5433636"/>
                        </a:cubicBezTo>
                        <a:cubicBezTo>
                          <a:pt x="1545955" y="5439119"/>
                          <a:pt x="1557303" y="5446471"/>
                          <a:pt x="1570795" y="5445544"/>
                        </a:cubicBezTo>
                        <a:cubicBezTo>
                          <a:pt x="1572664" y="5445144"/>
                          <a:pt x="1578674" y="5445815"/>
                          <a:pt x="1578274" y="5443946"/>
                        </a:cubicBezTo>
                        <a:cubicBezTo>
                          <a:pt x="1581217" y="5439407"/>
                          <a:pt x="1577076" y="5438335"/>
                          <a:pt x="1573335" y="5439134"/>
                        </a:cubicBezTo>
                        <a:cubicBezTo>
                          <a:pt x="1464263" y="5358802"/>
                          <a:pt x="1350778" y="5285277"/>
                          <a:pt x="1245045" y="5202275"/>
                        </a:cubicBezTo>
                        <a:cubicBezTo>
                          <a:pt x="1212071" y="5176078"/>
                          <a:pt x="1180967" y="5149481"/>
                          <a:pt x="1146122" y="5123684"/>
                        </a:cubicBezTo>
                        <a:cubicBezTo>
                          <a:pt x="1138913" y="5117403"/>
                          <a:pt x="1132777" y="5106982"/>
                          <a:pt x="1114075" y="5110977"/>
                        </a:cubicBezTo>
                        <a:cubicBezTo>
                          <a:pt x="1160923" y="5165497"/>
                          <a:pt x="1231827" y="5195322"/>
                          <a:pt x="1239256" y="5275861"/>
                        </a:cubicBezTo>
                        <a:cubicBezTo>
                          <a:pt x="1002153" y="5099691"/>
                          <a:pt x="806611" y="4889222"/>
                          <a:pt x="647691" y="4639642"/>
                        </a:cubicBezTo>
                        <a:cubicBezTo>
                          <a:pt x="675071" y="4639659"/>
                          <a:pt x="685476" y="4660900"/>
                          <a:pt x="698822" y="4677603"/>
                        </a:cubicBezTo>
                        <a:cubicBezTo>
                          <a:pt x="712568" y="4696176"/>
                          <a:pt x="725914" y="4712878"/>
                          <a:pt x="744471" y="4726512"/>
                        </a:cubicBezTo>
                        <a:cubicBezTo>
                          <a:pt x="778499" y="4775948"/>
                          <a:pt x="815869" y="4822716"/>
                          <a:pt x="859121" y="4860405"/>
                        </a:cubicBezTo>
                        <a:cubicBezTo>
                          <a:pt x="862461" y="4857736"/>
                          <a:pt x="865802" y="4855066"/>
                          <a:pt x="869143" y="4852397"/>
                        </a:cubicBezTo>
                        <a:cubicBezTo>
                          <a:pt x="830303" y="4807900"/>
                          <a:pt x="791464" y="4763402"/>
                          <a:pt x="750753" y="4719304"/>
                        </a:cubicBezTo>
                        <a:cubicBezTo>
                          <a:pt x="626388" y="4530780"/>
                          <a:pt x="502023" y="4342256"/>
                          <a:pt x="408923" y="4135320"/>
                        </a:cubicBezTo>
                        <a:cubicBezTo>
                          <a:pt x="219129" y="3704619"/>
                          <a:pt x="139003" y="3256353"/>
                          <a:pt x="164008" y="2787582"/>
                        </a:cubicBezTo>
                        <a:cubicBezTo>
                          <a:pt x="168471" y="2698636"/>
                          <a:pt x="163583" y="2611687"/>
                          <a:pt x="184206" y="2525154"/>
                        </a:cubicBezTo>
                        <a:cubicBezTo>
                          <a:pt x="186349" y="2516875"/>
                          <a:pt x="184351" y="2507525"/>
                          <a:pt x="195172" y="2503257"/>
                        </a:cubicBezTo>
                        <a:cubicBezTo>
                          <a:pt x="204923" y="2503130"/>
                          <a:pt x="204651" y="2511009"/>
                          <a:pt x="203581" y="2515148"/>
                        </a:cubicBezTo>
                        <a:cubicBezTo>
                          <a:pt x="170144" y="2798003"/>
                          <a:pt x="194812" y="3078222"/>
                          <a:pt x="227360" y="3358710"/>
                        </a:cubicBezTo>
                        <a:cubicBezTo>
                          <a:pt x="243162" y="3505900"/>
                          <a:pt x="288887" y="3646696"/>
                          <a:pt x="327131" y="3789091"/>
                        </a:cubicBezTo>
                        <a:cubicBezTo>
                          <a:pt x="332597" y="3805522"/>
                          <a:pt x="336592" y="3824223"/>
                          <a:pt x="340188" y="3841053"/>
                        </a:cubicBezTo>
                        <a:cubicBezTo>
                          <a:pt x="344055" y="3850004"/>
                          <a:pt x="339372" y="3864692"/>
                          <a:pt x="356203" y="3861096"/>
                        </a:cubicBezTo>
                        <a:cubicBezTo>
                          <a:pt x="373035" y="3857500"/>
                          <a:pt x="368767" y="3846679"/>
                          <a:pt x="365970" y="3833590"/>
                        </a:cubicBezTo>
                        <a:cubicBezTo>
                          <a:pt x="344107" y="3767866"/>
                          <a:pt x="323715" y="3699873"/>
                          <a:pt x="307461" y="3632951"/>
                        </a:cubicBezTo>
                        <a:cubicBezTo>
                          <a:pt x="175983" y="3072466"/>
                          <a:pt x="187148" y="2520615"/>
                          <a:pt x="402527" y="1981840"/>
                        </a:cubicBezTo>
                        <a:cubicBezTo>
                          <a:pt x="403599" y="1977701"/>
                          <a:pt x="404270" y="1971691"/>
                          <a:pt x="407611" y="1969022"/>
                        </a:cubicBezTo>
                        <a:cubicBezTo>
                          <a:pt x="409082" y="1966753"/>
                          <a:pt x="412822" y="1965953"/>
                          <a:pt x="419903" y="1962484"/>
                        </a:cubicBezTo>
                        <a:cubicBezTo>
                          <a:pt x="410662" y="2001612"/>
                          <a:pt x="404363" y="2036199"/>
                          <a:pt x="392454" y="2071985"/>
                        </a:cubicBezTo>
                        <a:cubicBezTo>
                          <a:pt x="304800" y="2339047"/>
                          <a:pt x="280316" y="2618034"/>
                          <a:pt x="253961" y="2897420"/>
                        </a:cubicBezTo>
                        <a:cubicBezTo>
                          <a:pt x="251004" y="2929338"/>
                          <a:pt x="257796" y="2961129"/>
                          <a:pt x="260448" y="2991849"/>
                        </a:cubicBezTo>
                        <a:cubicBezTo>
                          <a:pt x="262046" y="2999329"/>
                          <a:pt x="258832" y="3011748"/>
                          <a:pt x="272323" y="3010820"/>
                        </a:cubicBezTo>
                        <a:cubicBezTo>
                          <a:pt x="282073" y="3010693"/>
                          <a:pt x="286085" y="3002015"/>
                          <a:pt x="290098" y="2993336"/>
                        </a:cubicBezTo>
                        <a:cubicBezTo>
                          <a:pt x="293711" y="2982786"/>
                          <a:pt x="298794" y="2969968"/>
                          <a:pt x="304677" y="2960890"/>
                        </a:cubicBezTo>
                        <a:cubicBezTo>
                          <a:pt x="324040" y="3179669"/>
                          <a:pt x="344875" y="3396177"/>
                          <a:pt x="407652" y="3607635"/>
                        </a:cubicBezTo>
                        <a:cubicBezTo>
                          <a:pt x="412972" y="3641696"/>
                          <a:pt x="423905" y="3674557"/>
                          <a:pt x="440447" y="3706220"/>
                        </a:cubicBezTo>
                        <a:cubicBezTo>
                          <a:pt x="433255" y="3672559"/>
                          <a:pt x="431675" y="3637700"/>
                          <a:pt x="415132" y="3606037"/>
                        </a:cubicBezTo>
                        <a:cubicBezTo>
                          <a:pt x="375307" y="3428783"/>
                          <a:pt x="346703" y="3249131"/>
                          <a:pt x="337201" y="3067354"/>
                        </a:cubicBezTo>
                        <a:cubicBezTo>
                          <a:pt x="318450" y="2723300"/>
                          <a:pt x="366608" y="2390370"/>
                          <a:pt x="477138" y="2065625"/>
                        </a:cubicBezTo>
                        <a:cubicBezTo>
                          <a:pt x="479680" y="2059216"/>
                          <a:pt x="483021" y="2056547"/>
                          <a:pt x="489702" y="2051208"/>
                        </a:cubicBezTo>
                        <a:cubicBezTo>
                          <a:pt x="368810" y="2501358"/>
                          <a:pt x="316969" y="2954352"/>
                          <a:pt x="430613" y="3413056"/>
                        </a:cubicBezTo>
                        <a:lnTo>
                          <a:pt x="428865" y="3386728"/>
                        </a:lnTo>
                        <a:lnTo>
                          <a:pt x="466894" y="3622863"/>
                        </a:lnTo>
                        <a:cubicBezTo>
                          <a:pt x="474592" y="3658895"/>
                          <a:pt x="482290" y="3694928"/>
                          <a:pt x="489988" y="3730960"/>
                        </a:cubicBezTo>
                        <a:cubicBezTo>
                          <a:pt x="519511" y="3847103"/>
                          <a:pt x="557080" y="3956817"/>
                          <a:pt x="599154" y="4065569"/>
                        </a:cubicBezTo>
                        <a:cubicBezTo>
                          <a:pt x="609431" y="4091631"/>
                          <a:pt x="619708" y="4117693"/>
                          <a:pt x="634491" y="4142793"/>
                        </a:cubicBezTo>
                        <a:cubicBezTo>
                          <a:pt x="635453" y="4147297"/>
                          <a:pt x="637377" y="4156305"/>
                          <a:pt x="639302" y="4165313"/>
                        </a:cubicBezTo>
                        <a:cubicBezTo>
                          <a:pt x="639302" y="4165313"/>
                          <a:pt x="639302" y="4165313"/>
                          <a:pt x="643807" y="4164351"/>
                        </a:cubicBezTo>
                        <a:cubicBezTo>
                          <a:pt x="746275" y="4401489"/>
                          <a:pt x="881891" y="4617416"/>
                          <a:pt x="1044223" y="4804087"/>
                        </a:cubicBezTo>
                        <a:cubicBezTo>
                          <a:pt x="1090186" y="4864912"/>
                          <a:pt x="1140653" y="4924774"/>
                          <a:pt x="1194661" y="4979171"/>
                        </a:cubicBezTo>
                        <a:cubicBezTo>
                          <a:pt x="1175375" y="4955033"/>
                          <a:pt x="1153510" y="4940866"/>
                          <a:pt x="1143540" y="4938286"/>
                        </a:cubicBezTo>
                        <a:cubicBezTo>
                          <a:pt x="1151893" y="4955340"/>
                          <a:pt x="1175683" y="4978515"/>
                          <a:pt x="1194007" y="4998149"/>
                        </a:cubicBezTo>
                        <a:cubicBezTo>
                          <a:pt x="1216834" y="5016820"/>
                          <a:pt x="1234195" y="5031950"/>
                          <a:pt x="1243203" y="5030025"/>
                        </a:cubicBezTo>
                        <a:cubicBezTo>
                          <a:pt x="1230346" y="5013933"/>
                          <a:pt x="1212985" y="4998803"/>
                          <a:pt x="1200128" y="4982713"/>
                        </a:cubicBezTo>
                        <a:cubicBezTo>
                          <a:pt x="1236776" y="5021979"/>
                          <a:pt x="1277927" y="5060284"/>
                          <a:pt x="1320040" y="5103092"/>
                        </a:cubicBezTo>
                        <a:cubicBezTo>
                          <a:pt x="1323889" y="5121109"/>
                          <a:pt x="1358611" y="5151367"/>
                          <a:pt x="1390447" y="5168114"/>
                        </a:cubicBezTo>
                        <a:cubicBezTo>
                          <a:pt x="1407809" y="5183243"/>
                          <a:pt x="1430636" y="5201914"/>
                          <a:pt x="1438027" y="5214464"/>
                        </a:cubicBezTo>
                        <a:cubicBezTo>
                          <a:pt x="1447036" y="5212539"/>
                          <a:pt x="1458930" y="5224127"/>
                          <a:pt x="1469862" y="5231211"/>
                        </a:cubicBezTo>
                        <a:cubicBezTo>
                          <a:pt x="2189107" y="5798122"/>
                          <a:pt x="3177182" y="5992052"/>
                          <a:pt x="4098674" y="5653890"/>
                        </a:cubicBezTo>
                        <a:cubicBezTo>
                          <a:pt x="4469974" y="5518049"/>
                          <a:pt x="4793386" y="5312374"/>
                          <a:pt x="5058287" y="5053265"/>
                        </a:cubicBezTo>
                        <a:cubicBezTo>
                          <a:pt x="5658574" y="4468182"/>
                          <a:pt x="5968225" y="3624938"/>
                          <a:pt x="5862270" y="2776293"/>
                        </a:cubicBezTo>
                        <a:cubicBezTo>
                          <a:pt x="5854264" y="2716778"/>
                          <a:pt x="5847221" y="2661766"/>
                          <a:pt x="5834711" y="2603214"/>
                        </a:cubicBezTo>
                        <a:cubicBezTo>
                          <a:pt x="5834711" y="2603214"/>
                          <a:pt x="5839216" y="2602252"/>
                          <a:pt x="5838253" y="2597748"/>
                        </a:cubicBezTo>
                        <a:cubicBezTo>
                          <a:pt x="5835366" y="2584235"/>
                          <a:pt x="5835366" y="2584235"/>
                          <a:pt x="5835366" y="2584235"/>
                        </a:cubicBezTo>
                        <a:cubicBezTo>
                          <a:pt x="5835366" y="2584235"/>
                          <a:pt x="5834404" y="2579732"/>
                          <a:pt x="5829900" y="2580694"/>
                        </a:cubicBezTo>
                        <a:lnTo>
                          <a:pt x="5802956" y="2454580"/>
                        </a:lnTo>
                        <a:cubicBezTo>
                          <a:pt x="5777282" y="2356454"/>
                          <a:pt x="5748067" y="2263794"/>
                          <a:pt x="5713385" y="2167591"/>
                        </a:cubicBezTo>
                        <a:cubicBezTo>
                          <a:pt x="5600022" y="1857426"/>
                          <a:pt x="5436461" y="1576825"/>
                          <a:pt x="5230091" y="1338337"/>
                        </a:cubicBezTo>
                        <a:cubicBezTo>
                          <a:pt x="5120805" y="1201559"/>
                          <a:pt x="4989960" y="1074095"/>
                          <a:pt x="4852032" y="957564"/>
                        </a:cubicBezTo>
                        <a:cubicBezTo>
                          <a:pt x="4857498" y="961106"/>
                          <a:pt x="4857498" y="961106"/>
                          <a:pt x="4862002" y="960144"/>
                        </a:cubicBezTo>
                        <a:cubicBezTo>
                          <a:pt x="4850108" y="948556"/>
                          <a:pt x="4821813" y="926343"/>
                          <a:pt x="4798985" y="907672"/>
                        </a:cubicBezTo>
                        <a:cubicBezTo>
                          <a:pt x="4782587" y="897047"/>
                          <a:pt x="4770691" y="885459"/>
                          <a:pt x="4760721" y="882879"/>
                        </a:cubicBezTo>
                        <a:cubicBezTo>
                          <a:pt x="4722457" y="858088"/>
                          <a:pt x="4683230" y="828791"/>
                          <a:pt x="4644966" y="803998"/>
                        </a:cubicBezTo>
                        <a:cubicBezTo>
                          <a:pt x="4633070" y="792411"/>
                          <a:pt x="4616671" y="781786"/>
                          <a:pt x="4601235" y="775665"/>
                        </a:cubicBezTo>
                        <a:cubicBezTo>
                          <a:pt x="4474546" y="689699"/>
                          <a:pt x="4337233" y="620133"/>
                          <a:pt x="4191873" y="556997"/>
                        </a:cubicBezTo>
                        <a:cubicBezTo>
                          <a:pt x="4237221" y="570856"/>
                          <a:pt x="4282569" y="584716"/>
                          <a:pt x="4317947" y="595996"/>
                        </a:cubicBezTo>
                        <a:cubicBezTo>
                          <a:pt x="4319871" y="605005"/>
                          <a:pt x="4339812" y="610163"/>
                          <a:pt x="4340774" y="614667"/>
                        </a:cubicBezTo>
                        <a:cubicBezTo>
                          <a:pt x="4381618" y="629489"/>
                          <a:pt x="4429854" y="656861"/>
                          <a:pt x="4468773" y="662675"/>
                        </a:cubicBezTo>
                        <a:cubicBezTo>
                          <a:pt x="4452374" y="652050"/>
                          <a:pt x="4430508" y="637883"/>
                          <a:pt x="4433088" y="627913"/>
                        </a:cubicBezTo>
                        <a:cubicBezTo>
                          <a:pt x="4406718" y="614708"/>
                          <a:pt x="4344010" y="585719"/>
                          <a:pt x="4325031" y="585063"/>
                        </a:cubicBezTo>
                        <a:cubicBezTo>
                          <a:pt x="4314098" y="577980"/>
                          <a:pt x="4307670" y="569934"/>
                          <a:pt x="4302203" y="566393"/>
                        </a:cubicBezTo>
                        <a:cubicBezTo>
                          <a:pt x="4271330" y="554150"/>
                          <a:pt x="4246884" y="549953"/>
                          <a:pt x="4216974" y="542214"/>
                        </a:cubicBezTo>
                        <a:cubicBezTo>
                          <a:pt x="4196070" y="532551"/>
                          <a:pt x="4158768" y="512263"/>
                          <a:pt x="4133361" y="503562"/>
                        </a:cubicBezTo>
                        <a:cubicBezTo>
                          <a:pt x="4123391" y="500982"/>
                          <a:pt x="4119849" y="506449"/>
                          <a:pt x="4109878" y="503869"/>
                        </a:cubicBezTo>
                        <a:cubicBezTo>
                          <a:pt x="4099908" y="501291"/>
                          <a:pt x="4082547" y="486161"/>
                          <a:pt x="4072576" y="483581"/>
                        </a:cubicBezTo>
                        <a:cubicBezTo>
                          <a:pt x="4041702" y="471338"/>
                          <a:pt x="4028190" y="474225"/>
                          <a:pt x="4026266" y="465217"/>
                        </a:cubicBezTo>
                        <a:cubicBezTo>
                          <a:pt x="4007287" y="464562"/>
                          <a:pt x="3977375" y="456824"/>
                          <a:pt x="3970292" y="467757"/>
                        </a:cubicBezTo>
                        <a:cubicBezTo>
                          <a:pt x="3989271" y="468411"/>
                          <a:pt x="3985729" y="473878"/>
                          <a:pt x="3986691" y="478382"/>
                        </a:cubicBezTo>
                        <a:cubicBezTo>
                          <a:pt x="3540295" y="328852"/>
                          <a:pt x="3052011" y="291882"/>
                          <a:pt x="2556561" y="397733"/>
                        </a:cubicBezTo>
                        <a:lnTo>
                          <a:pt x="2508145" y="410487"/>
                        </a:lnTo>
                        <a:lnTo>
                          <a:pt x="2458913" y="419861"/>
                        </a:lnTo>
                        <a:cubicBezTo>
                          <a:pt x="2151483" y="490308"/>
                          <a:pt x="1868431" y="625941"/>
                          <a:pt x="1598952" y="799372"/>
                        </a:cubicBezTo>
                        <a:cubicBezTo>
                          <a:pt x="1558063" y="827661"/>
                          <a:pt x="1514505" y="852611"/>
                          <a:pt x="1473216" y="879030"/>
                        </a:cubicBezTo>
                        <a:cubicBezTo>
                          <a:pt x="1466535" y="884369"/>
                          <a:pt x="1461052" y="895317"/>
                          <a:pt x="1451174" y="885695"/>
                        </a:cubicBezTo>
                        <a:cubicBezTo>
                          <a:pt x="1441695" y="877943"/>
                          <a:pt x="1443438" y="867794"/>
                          <a:pt x="1449321" y="858715"/>
                        </a:cubicBezTo>
                        <a:cubicBezTo>
                          <a:pt x="1462557" y="838289"/>
                          <a:pt x="1480731" y="822673"/>
                          <a:pt x="1500105" y="812669"/>
                        </a:cubicBezTo>
                        <a:cubicBezTo>
                          <a:pt x="1611007" y="745956"/>
                          <a:pt x="1716842" y="664683"/>
                          <a:pt x="1844558" y="621754"/>
                        </a:cubicBezTo>
                        <a:cubicBezTo>
                          <a:pt x="1831212" y="605052"/>
                          <a:pt x="1812238" y="616927"/>
                          <a:pt x="1796350" y="606633"/>
                        </a:cubicBezTo>
                        <a:cubicBezTo>
                          <a:pt x="1833099" y="577272"/>
                          <a:pt x="1874116" y="558732"/>
                          <a:pt x="1915531" y="542063"/>
                        </a:cubicBezTo>
                        <a:cubicBezTo>
                          <a:pt x="2200904" y="422433"/>
                          <a:pt x="2492268" y="330852"/>
                          <a:pt x="2801357" y="303925"/>
                        </a:cubicBezTo>
                        <a:cubicBezTo>
                          <a:pt x="3018680" y="286827"/>
                          <a:pt x="3234787" y="291496"/>
                          <a:pt x="3448335" y="329955"/>
                        </a:cubicBezTo>
                        <a:cubicBezTo>
                          <a:pt x="3513374" y="341479"/>
                          <a:pt x="3572259" y="369963"/>
                          <a:pt x="3639713" y="365329"/>
                        </a:cubicBezTo>
                        <a:cubicBezTo>
                          <a:pt x="3656944" y="363602"/>
                          <a:pt x="3679513" y="368557"/>
                          <a:pt x="3679531" y="341178"/>
                        </a:cubicBezTo>
                        <a:cubicBezTo>
                          <a:pt x="3681418" y="313399"/>
                          <a:pt x="3657905" y="322334"/>
                          <a:pt x="3641345" y="318050"/>
                        </a:cubicBezTo>
                        <a:cubicBezTo>
                          <a:pt x="3621444" y="316435"/>
                          <a:pt x="3596333" y="317890"/>
                          <a:pt x="3579519" y="294106"/>
                        </a:cubicBezTo>
                        <a:cubicBezTo>
                          <a:pt x="3700137" y="282025"/>
                          <a:pt x="3811242" y="316949"/>
                          <a:pt x="3921820" y="340254"/>
                        </a:cubicBezTo>
                        <a:cubicBezTo>
                          <a:pt x="3988457" y="359259"/>
                          <a:pt x="4048541" y="393353"/>
                          <a:pt x="4117320" y="404078"/>
                        </a:cubicBezTo>
                        <a:cubicBezTo>
                          <a:pt x="4058708" y="367716"/>
                          <a:pt x="3994740" y="352052"/>
                          <a:pt x="3929573" y="330776"/>
                        </a:cubicBezTo>
                        <a:cubicBezTo>
                          <a:pt x="3841709" y="294797"/>
                          <a:pt x="3746619" y="279916"/>
                          <a:pt x="3651529" y="265034"/>
                        </a:cubicBezTo>
                        <a:cubicBezTo>
                          <a:pt x="3392571" y="224545"/>
                          <a:pt x="3131596" y="202085"/>
                          <a:pt x="2868463" y="215284"/>
                        </a:cubicBezTo>
                        <a:cubicBezTo>
                          <a:pt x="2835871" y="218335"/>
                          <a:pt x="2800210" y="216177"/>
                          <a:pt x="2767746" y="228980"/>
                        </a:cubicBezTo>
                        <a:cubicBezTo>
                          <a:pt x="2772141" y="249550"/>
                          <a:pt x="2788173" y="242214"/>
                          <a:pt x="2799794" y="241686"/>
                        </a:cubicBezTo>
                        <a:cubicBezTo>
                          <a:pt x="3021256" y="225658"/>
                          <a:pt x="3243373" y="231000"/>
                          <a:pt x="3465473" y="263721"/>
                        </a:cubicBezTo>
                        <a:cubicBezTo>
                          <a:pt x="3477492" y="265064"/>
                          <a:pt x="3499535" y="258399"/>
                          <a:pt x="3497920" y="278298"/>
                        </a:cubicBezTo>
                        <a:cubicBezTo>
                          <a:pt x="3496305" y="298197"/>
                          <a:pt x="3474535" y="296982"/>
                          <a:pt x="3460245" y="294168"/>
                        </a:cubicBezTo>
                        <a:cubicBezTo>
                          <a:pt x="3389994" y="285712"/>
                          <a:pt x="3320016" y="269376"/>
                          <a:pt x="3247224" y="267329"/>
                        </a:cubicBezTo>
                        <a:cubicBezTo>
                          <a:pt x="2932814" y="260197"/>
                          <a:pt x="2620529" y="272164"/>
                          <a:pt x="2317144" y="362401"/>
                        </a:cubicBezTo>
                        <a:cubicBezTo>
                          <a:pt x="2081756" y="432244"/>
                          <a:pt x="1859571" y="536420"/>
                          <a:pt x="1646991" y="658097"/>
                        </a:cubicBezTo>
                        <a:cubicBezTo>
                          <a:pt x="1603433" y="683046"/>
                          <a:pt x="1558005" y="708395"/>
                          <a:pt x="1510978" y="726263"/>
                        </a:cubicBezTo>
                        <a:cubicBezTo>
                          <a:pt x="1826469" y="500473"/>
                          <a:pt x="2176643" y="345489"/>
                          <a:pt x="2562299" y="265051"/>
                        </a:cubicBezTo>
                        <a:cubicBezTo>
                          <a:pt x="2544413" y="245407"/>
                          <a:pt x="2523968" y="259552"/>
                          <a:pt x="2496459" y="249786"/>
                        </a:cubicBezTo>
                        <a:cubicBezTo>
                          <a:pt x="2563786" y="235402"/>
                          <a:pt x="2621762" y="223015"/>
                          <a:pt x="2679065" y="216639"/>
                        </a:cubicBezTo>
                        <a:cubicBezTo>
                          <a:pt x="2765221" y="208009"/>
                          <a:pt x="2851776" y="201250"/>
                          <a:pt x="2939402" y="190351"/>
                        </a:cubicBezTo>
                        <a:cubicBezTo>
                          <a:pt x="2945412" y="191022"/>
                          <a:pt x="2960102" y="195705"/>
                          <a:pt x="2959175" y="182215"/>
                        </a:cubicBezTo>
                        <a:cubicBezTo>
                          <a:pt x="2960518" y="170196"/>
                          <a:pt x="2947427" y="172993"/>
                          <a:pt x="2939547" y="172721"/>
                        </a:cubicBezTo>
                        <a:cubicBezTo>
                          <a:pt x="2830422" y="174526"/>
                          <a:pt x="2723440" y="168051"/>
                          <a:pt x="2616967" y="200575"/>
                        </a:cubicBezTo>
                        <a:cubicBezTo>
                          <a:pt x="2593454" y="209510"/>
                          <a:pt x="2564475" y="202013"/>
                          <a:pt x="2537493" y="203867"/>
                        </a:cubicBezTo>
                        <a:cubicBezTo>
                          <a:pt x="2425028" y="208340"/>
                          <a:pt x="2323223" y="253555"/>
                          <a:pt x="2217149" y="287950"/>
                        </a:cubicBezTo>
                        <a:cubicBezTo>
                          <a:pt x="1981889" y="367543"/>
                          <a:pt x="1756636" y="466508"/>
                          <a:pt x="1542585" y="590454"/>
                        </a:cubicBezTo>
                        <a:cubicBezTo>
                          <a:pt x="1408170" y="666101"/>
                          <a:pt x="1293638" y="770742"/>
                          <a:pt x="1168430" y="862020"/>
                        </a:cubicBezTo>
                        <a:cubicBezTo>
                          <a:pt x="1158008" y="868157"/>
                          <a:pt x="1146115" y="876564"/>
                          <a:pt x="1130881" y="887640"/>
                        </a:cubicBezTo>
                        <a:cubicBezTo>
                          <a:pt x="1131570" y="854252"/>
                          <a:pt x="1145877" y="829685"/>
                          <a:pt x="1168592" y="817011"/>
                        </a:cubicBezTo>
                        <a:cubicBezTo>
                          <a:pt x="1280692" y="755909"/>
                          <a:pt x="1370239" y="662473"/>
                          <a:pt x="1476602" y="592819"/>
                        </a:cubicBezTo>
                        <a:cubicBezTo>
                          <a:pt x="1818803" y="373055"/>
                          <a:pt x="2188604" y="227565"/>
                          <a:pt x="2591346" y="163030"/>
                        </a:cubicBezTo>
                        <a:cubicBezTo>
                          <a:pt x="2757919" y="137220"/>
                          <a:pt x="2923804" y="144799"/>
                          <a:pt x="3091031" y="140357"/>
                        </a:cubicBezTo>
                        <a:cubicBezTo>
                          <a:pt x="3304341" y="131937"/>
                          <a:pt x="3513894" y="151695"/>
                          <a:pt x="3716875" y="213921"/>
                        </a:cubicBezTo>
                        <a:cubicBezTo>
                          <a:pt x="3735705" y="219674"/>
                          <a:pt x="3755205" y="219420"/>
                          <a:pt x="3758928" y="245999"/>
                        </a:cubicBezTo>
                        <a:cubicBezTo>
                          <a:pt x="3758657" y="253879"/>
                          <a:pt x="3767336" y="257891"/>
                          <a:pt x="3775216" y="258163"/>
                        </a:cubicBezTo>
                        <a:cubicBezTo>
                          <a:pt x="3900483" y="286151"/>
                          <a:pt x="4022537" y="326558"/>
                          <a:pt x="4143920" y="372975"/>
                        </a:cubicBezTo>
                        <a:cubicBezTo>
                          <a:pt x="4146189" y="374445"/>
                          <a:pt x="4149930" y="373646"/>
                          <a:pt x="4155540" y="372448"/>
                        </a:cubicBezTo>
                        <a:cubicBezTo>
                          <a:pt x="4159698" y="346140"/>
                          <a:pt x="4150891" y="332378"/>
                          <a:pt x="4123382" y="322612"/>
                        </a:cubicBezTo>
                        <a:cubicBezTo>
                          <a:pt x="3936433" y="253051"/>
                          <a:pt x="3750556" y="179350"/>
                          <a:pt x="3554239" y="139165"/>
                        </a:cubicBezTo>
                        <a:cubicBezTo>
                          <a:pt x="3233454" y="74732"/>
                          <a:pt x="2911963" y="71067"/>
                          <a:pt x="2590565" y="131911"/>
                        </a:cubicBezTo>
                        <a:cubicBezTo>
                          <a:pt x="2410228" y="166529"/>
                          <a:pt x="2229893" y="201145"/>
                          <a:pt x="2058218" y="267154"/>
                        </a:cubicBezTo>
                        <a:cubicBezTo>
                          <a:pt x="1991819" y="295028"/>
                          <a:pt x="1918755" y="300860"/>
                          <a:pt x="1849558" y="315643"/>
                        </a:cubicBezTo>
                        <a:cubicBezTo>
                          <a:pt x="2067060" y="226157"/>
                          <a:pt x="2290027" y="153101"/>
                          <a:pt x="2520059" y="103956"/>
                        </a:cubicBezTo>
                        <a:cubicBezTo>
                          <a:pt x="2752360" y="56281"/>
                          <a:pt x="2984644" y="35986"/>
                          <a:pt x="3222250" y="49751"/>
                        </a:cubicBezTo>
                        <a:cubicBezTo>
                          <a:pt x="3009228" y="22912"/>
                          <a:pt x="2793377" y="37741"/>
                          <a:pt x="2580338" y="38281"/>
                        </a:cubicBezTo>
                        <a:cubicBezTo>
                          <a:pt x="2579539" y="34542"/>
                          <a:pt x="2580611" y="30401"/>
                          <a:pt x="2580211" y="28532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1600"/>
                  </a:p>
                </p:txBody>
              </p:sp>
              <p:sp>
                <p:nvSpPr>
                  <p:cNvPr id="128" name="TextBox 127"/>
                  <p:cNvSpPr txBox="1"/>
                  <p:nvPr/>
                </p:nvSpPr>
                <p:spPr>
                  <a:xfrm>
                    <a:off x="2731813" y="5223905"/>
                    <a:ext cx="2338715" cy="46166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ru-RU" sz="1200" dirty="0" smtClean="0">
                        <a:solidFill>
                          <a:srgbClr val="FFFFFF"/>
                        </a:solidFill>
                        <a:latin typeface="Times New Roman" pitchFamily="18" charset="0"/>
                        <a:cs typeface="Times New Roman" pitchFamily="18" charset="0"/>
                      </a:rPr>
                      <a:t>Узнать больше об истории отечественной науки</a:t>
                    </a:r>
                    <a:endParaRPr lang="ru-RU" sz="1600" dirty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endParaRPr>
                  </a:p>
                </p:txBody>
              </p:sp>
            </p:grpSp>
          </p:grpSp>
        </p:grpSp>
        <p:pic>
          <p:nvPicPr>
            <p:cNvPr id="1030" name="Picture 6" descr="C:\Users\Шишканова Полина\Desktop\БДГ\живая история.jpeg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127134" y="3122115"/>
              <a:ext cx="1311408" cy="914488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1" name="Picture 7" descr="C:\Users\Шишканова Полина\Desktop\БДГ\луна.jpg"/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71108" y="3109879"/>
              <a:ext cx="1437865" cy="930118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032" name="Picture 8" descr="C:\Users\Шишканова Полина\Desktop\БДГ\первый шаг в науку.jpg"/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44" t="4644" r="14218"/>
          <a:stretch/>
        </p:blipFill>
        <p:spPr bwMode="auto">
          <a:xfrm>
            <a:off x="2481056" y="2942123"/>
            <a:ext cx="1456569" cy="87381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3" name="Picture 9" descr="C:\Users\Шишканова Полина\Desktop\БДГ\шми.jpg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101" y="2953132"/>
            <a:ext cx="1397133" cy="87458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4" name="Picture 10" descr="C:\Users\Шишканова Полина\Desktop\БДГ\откн.jpg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8657" y="2881464"/>
            <a:ext cx="1454030" cy="972383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5" name="Picture 11" descr="C:\Users\Шишканова Полина\Desktop\БДГ\салон изобретений.jpg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6475" y="2923344"/>
            <a:ext cx="1408622" cy="939081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029242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№2</a:t>
              </a:r>
            </a:p>
            <a:p>
              <a:pPr algn="ctr"/>
              <a:r>
                <a:rPr lang="ru-RU" sz="1600" b="1" dirty="0">
                  <a:solidFill>
                    <a:srgbClr val="FFFFFF"/>
                  </a:solidFill>
                </a:rPr>
                <a:t>7</a:t>
              </a:r>
              <a:r>
                <a:rPr lang="ru-RU" sz="1600" b="1" dirty="0" smtClean="0">
                  <a:solidFill>
                    <a:srgbClr val="FFFFFF"/>
                  </a:solidFill>
                </a:rPr>
                <a:t>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2005234" y="-61362"/>
            <a:ext cx="8917826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Содействие вовлечению исследователей</a:t>
            </a: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и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разработчиков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решение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важнейших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задач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развития общества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страны</a:t>
            </a:r>
            <a:endParaRPr lang="ru-RU" sz="3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3453838" y="6455266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TextBox 211">
            <a:hlinkClick r:id="rId4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TextBox 130"/>
          <p:cNvSpPr txBox="1"/>
          <p:nvPr/>
        </p:nvSpPr>
        <p:spPr>
          <a:xfrm>
            <a:off x="553186" y="4488885"/>
            <a:ext cx="4660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Итоги в ходе реализации инициативы:</a:t>
            </a:r>
            <a:endParaRPr lang="ru-RU" sz="2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6" name="Группа 5"/>
          <p:cNvGrpSpPr/>
          <p:nvPr/>
        </p:nvGrpSpPr>
        <p:grpSpPr>
          <a:xfrm>
            <a:off x="101895" y="1379982"/>
            <a:ext cx="5792256" cy="1420658"/>
            <a:chOff x="-921843" y="1371176"/>
            <a:chExt cx="5792256" cy="1420658"/>
          </a:xfrm>
        </p:grpSpPr>
        <p:sp>
          <p:nvSpPr>
            <p:cNvPr id="127" name="TextBox 126"/>
            <p:cNvSpPr txBox="1"/>
            <p:nvPr/>
          </p:nvSpPr>
          <p:spPr>
            <a:xfrm>
              <a:off x="-921843" y="1868504"/>
              <a:ext cx="579225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Инициатива стимулирует взаимодействие между всеми участниками инновационного процесса : платформы для диалога и сотрудничества, меры финансовой поддержки акселераторы, </a:t>
              </a:r>
              <a:r>
                <a:rPr lang="ru-RU" sz="1200" dirty="0" err="1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хакатоны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, конкурсы, стажировки</a:t>
              </a:r>
              <a:endParaRPr lang="ru-RU" sz="10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" name="Группа 7"/>
            <p:cNvGrpSpPr/>
            <p:nvPr/>
          </p:nvGrpSpPr>
          <p:grpSpPr>
            <a:xfrm>
              <a:off x="-603417" y="1371176"/>
              <a:ext cx="5152452" cy="590958"/>
              <a:chOff x="1032336" y="2708661"/>
              <a:chExt cx="5152452" cy="590958"/>
            </a:xfrm>
          </p:grpSpPr>
          <p:grpSp>
            <p:nvGrpSpPr>
              <p:cNvPr id="120" name="Группа 119"/>
              <p:cNvGrpSpPr/>
              <p:nvPr/>
            </p:nvGrpSpPr>
            <p:grpSpPr>
              <a:xfrm>
                <a:off x="1032336" y="2708661"/>
                <a:ext cx="265730" cy="344734"/>
                <a:chOff x="-1857218" y="4132523"/>
                <a:chExt cx="235608" cy="305657"/>
              </a:xfrm>
            </p:grpSpPr>
            <p:sp>
              <p:nvSpPr>
                <p:cNvPr id="121" name="Google Shape;1223;p41"/>
                <p:cNvSpPr/>
                <p:nvPr/>
              </p:nvSpPr>
              <p:spPr>
                <a:xfrm>
                  <a:off x="-1857218" y="4202571"/>
                  <a:ext cx="235608" cy="235609"/>
                </a:xfrm>
                <a:prstGeom prst="frame">
                  <a:avLst>
                    <a:gd name="adj1" fmla="val 12269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ru-RU" sz="2400" dirty="0" smtClean="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rPr>
                    <a:t> </a:t>
                  </a:r>
                  <a:endParaRPr sz="2400" dirty="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" name="Google Shape;1227;p41"/>
                <p:cNvSpPr/>
                <p:nvPr/>
              </p:nvSpPr>
              <p:spPr>
                <a:xfrm>
                  <a:off x="-1819093" y="4132523"/>
                  <a:ext cx="181298" cy="243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9" name="TextBox 158"/>
              <p:cNvSpPr txBox="1"/>
              <p:nvPr/>
            </p:nvSpPr>
            <p:spPr>
              <a:xfrm>
                <a:off x="1380931" y="2714844"/>
                <a:ext cx="4803857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Площадки для взаимодействия науки, бизнеса, государства и общества</a:t>
                </a:r>
              </a:p>
            </p:txBody>
          </p:sp>
        </p:grpSp>
      </p:grpSp>
      <p:sp>
        <p:nvSpPr>
          <p:cNvPr id="130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381834" y="4916376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132" name="TextBox 131"/>
          <p:cNvSpPr txBox="1"/>
          <p:nvPr/>
        </p:nvSpPr>
        <p:spPr>
          <a:xfrm>
            <a:off x="601466" y="4827439"/>
            <a:ext cx="525470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Отобраны </a:t>
            </a: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1000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студентов – победителей, которые получат гранты от Фонда содействия инновациям в размере 1 млн.рублей на создание стартапа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5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379870" y="5356811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136" name="TextBox 135"/>
          <p:cNvSpPr txBox="1"/>
          <p:nvPr/>
        </p:nvSpPr>
        <p:spPr>
          <a:xfrm>
            <a:off x="601466" y="5341437"/>
            <a:ext cx="557176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Проведено </a:t>
            </a: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300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тренингов предпринимательских компетенций (18 тыс.студентов) 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8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381834" y="5869135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69" name="TextBox 68"/>
          <p:cNvSpPr txBox="1"/>
          <p:nvPr/>
        </p:nvSpPr>
        <p:spPr>
          <a:xfrm>
            <a:off x="663126" y="5840381"/>
            <a:ext cx="521670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Стартовала </a:t>
            </a: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151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акселерационная программа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12" name="Группа 111"/>
          <p:cNvGrpSpPr/>
          <p:nvPr/>
        </p:nvGrpSpPr>
        <p:grpSpPr>
          <a:xfrm>
            <a:off x="6069370" y="1390603"/>
            <a:ext cx="6027765" cy="5063016"/>
            <a:chOff x="-107036" y="1561915"/>
            <a:chExt cx="6027765" cy="5063016"/>
          </a:xfrm>
        </p:grpSpPr>
        <p:sp>
          <p:nvSpPr>
            <p:cNvPr id="113" name="TextBox 112"/>
            <p:cNvSpPr txBox="1"/>
            <p:nvPr/>
          </p:nvSpPr>
          <p:spPr>
            <a:xfrm>
              <a:off x="627492" y="5012924"/>
              <a:ext cx="466098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от реализации инициативы: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>
              <a:off x="-107036" y="1561915"/>
              <a:ext cx="5951509" cy="1752992"/>
              <a:chOff x="-652455" y="1612215"/>
              <a:chExt cx="5951509" cy="1752992"/>
            </a:xfrm>
          </p:grpSpPr>
          <p:sp>
            <p:nvSpPr>
              <p:cNvPr id="164" name="TextBox 163"/>
              <p:cNvSpPr txBox="1"/>
              <p:nvPr/>
            </p:nvSpPr>
            <p:spPr>
              <a:xfrm>
                <a:off x="-587126" y="2114311"/>
                <a:ext cx="5527439" cy="8925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Особенность: </a:t>
                </a:r>
              </a:p>
              <a:p>
                <a:pPr algn="ctr"/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Ведется активная работа по агрегированию цифровых решений и сервисов по научной деятельности с целью сделать работу научного сообщества эффективной и прозрачной , а научную карьеру более привлекательной</a:t>
                </a:r>
              </a:p>
            </p:txBody>
          </p:sp>
          <p:grpSp>
            <p:nvGrpSpPr>
              <p:cNvPr id="165" name="Группа 164"/>
              <p:cNvGrpSpPr/>
              <p:nvPr/>
            </p:nvGrpSpPr>
            <p:grpSpPr>
              <a:xfrm>
                <a:off x="-652455" y="1612215"/>
                <a:ext cx="5951509" cy="344738"/>
                <a:chOff x="983298" y="2949700"/>
                <a:chExt cx="5951509" cy="344738"/>
              </a:xfrm>
            </p:grpSpPr>
            <p:grpSp>
              <p:nvGrpSpPr>
                <p:cNvPr id="167" name="Группа 166"/>
                <p:cNvGrpSpPr/>
                <p:nvPr/>
              </p:nvGrpSpPr>
              <p:grpSpPr>
                <a:xfrm>
                  <a:off x="983298" y="2949700"/>
                  <a:ext cx="283712" cy="344738"/>
                  <a:chOff x="-1900692" y="4346238"/>
                  <a:chExt cx="251552" cy="305661"/>
                </a:xfrm>
              </p:grpSpPr>
              <p:sp>
                <p:nvSpPr>
                  <p:cNvPr id="170" name="Google Shape;1223;p41"/>
                  <p:cNvSpPr/>
                  <p:nvPr/>
                </p:nvSpPr>
                <p:spPr>
                  <a:xfrm>
                    <a:off x="-1900692" y="4416290"/>
                    <a:ext cx="236202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71" name="Google Shape;1227;p41"/>
                  <p:cNvSpPr/>
                  <p:nvPr/>
                </p:nvSpPr>
                <p:spPr>
                  <a:xfrm>
                    <a:off x="-1862568" y="4346238"/>
                    <a:ext cx="21342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69" name="TextBox 168"/>
                <p:cNvSpPr txBox="1"/>
                <p:nvPr/>
              </p:nvSpPr>
              <p:spPr>
                <a:xfrm>
                  <a:off x="1316847" y="2955873"/>
                  <a:ext cx="56179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Решения и сервисы для профессионального сообщества</a:t>
                  </a:r>
                </a:p>
              </p:txBody>
            </p:sp>
          </p:grpSp>
          <p:sp>
            <p:nvSpPr>
              <p:cNvPr id="166" name="TextBox 165"/>
              <p:cNvSpPr txBox="1"/>
              <p:nvPr/>
            </p:nvSpPr>
            <p:spPr>
              <a:xfrm>
                <a:off x="-569360" y="3026653"/>
                <a:ext cx="540281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Ключевые проекты:</a:t>
                </a:r>
                <a:endParaRPr lang="ru-RU" sz="20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115" name="TextBox 114"/>
            <p:cNvSpPr txBox="1"/>
            <p:nvPr/>
          </p:nvSpPr>
          <p:spPr>
            <a:xfrm>
              <a:off x="64730" y="4387123"/>
              <a:ext cx="563015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Единая коммуникационно – информационная платформа 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@SCIENCE – ID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«Платформа для коммуникации ученых, лабораторий и компаний 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COLAB.WS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«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SK RND MARKET –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платформа трансфера технологий»</a:t>
              </a:r>
            </a:p>
          </p:txBody>
        </p:sp>
        <p:grpSp>
          <p:nvGrpSpPr>
            <p:cNvPr id="119" name="Группа 118"/>
            <p:cNvGrpSpPr/>
            <p:nvPr/>
          </p:nvGrpSpPr>
          <p:grpSpPr>
            <a:xfrm>
              <a:off x="64730" y="5423290"/>
              <a:ext cx="5855999" cy="1201641"/>
              <a:chOff x="64730" y="5423290"/>
              <a:chExt cx="5855999" cy="1201641"/>
            </a:xfrm>
          </p:grpSpPr>
          <p:grpSp>
            <p:nvGrpSpPr>
              <p:cNvPr id="124" name="Группа 123"/>
              <p:cNvGrpSpPr/>
              <p:nvPr/>
            </p:nvGrpSpPr>
            <p:grpSpPr>
              <a:xfrm>
                <a:off x="71392" y="5887206"/>
                <a:ext cx="5849337" cy="737725"/>
                <a:chOff x="-2334058" y="5800865"/>
                <a:chExt cx="5849337" cy="737725"/>
              </a:xfrm>
            </p:grpSpPr>
            <p:sp>
              <p:nvSpPr>
                <p:cNvPr id="15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2334058" y="6155329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56" name="TextBox 155"/>
                <p:cNvSpPr txBox="1"/>
                <p:nvPr/>
              </p:nvSpPr>
              <p:spPr>
                <a:xfrm>
                  <a:off x="-2051753" y="6076925"/>
                  <a:ext cx="5567032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Быстро и легко находить партнеров, инвесторов, подаваться на гранты, обновлять научное оборудование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57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2334058" y="5804716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58" name="TextBox 157"/>
                <p:cNvSpPr txBox="1"/>
                <p:nvPr/>
              </p:nvSpPr>
              <p:spPr>
                <a:xfrm>
                  <a:off x="-2068162" y="5800865"/>
                  <a:ext cx="5308439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Получить больше возможностей для профессионального роста в науке 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grpSp>
            <p:nvGrpSpPr>
              <p:cNvPr id="125" name="Группа 124"/>
              <p:cNvGrpSpPr/>
              <p:nvPr/>
            </p:nvGrpSpPr>
            <p:grpSpPr>
              <a:xfrm>
                <a:off x="64730" y="5423290"/>
                <a:ext cx="5699694" cy="461665"/>
                <a:chOff x="2521537" y="5309331"/>
                <a:chExt cx="5699694" cy="461665"/>
              </a:xfrm>
            </p:grpSpPr>
            <p:sp>
              <p:nvSpPr>
                <p:cNvPr id="126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21537" y="5432351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2793117" y="5309331"/>
                  <a:ext cx="5428114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Пользоваться удобными и доступными цифровыми сервисами и инструментами поддержки научного профессионального сообщества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</p:grpSp>
      </p:grpSp>
      <p:sp>
        <p:nvSpPr>
          <p:cNvPr id="97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379870" y="6207689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98" name="TextBox 97"/>
          <p:cNvSpPr txBox="1"/>
          <p:nvPr/>
        </p:nvSpPr>
        <p:spPr>
          <a:xfrm>
            <a:off x="661162" y="6178935"/>
            <a:ext cx="521670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Открыто </a:t>
            </a: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60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предпринимательских «Точек кипения» в вузах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233835" y="2800640"/>
            <a:ext cx="54028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Ключевые проекты:</a:t>
            </a:r>
            <a:endParaRPr lang="ru-RU" sz="2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233835" y="3062395"/>
            <a:ext cx="4807614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«Платформа университетского технологического предпринимательства»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«Передовые инженерные школы»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«Академия «Маяк»»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Консорциум «Инновационная фармацевтика»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Технологические конкурсы «Программы ускоренного внедрения инноваций» </a:t>
            </a:r>
          </a:p>
        </p:txBody>
      </p:sp>
      <p:pic>
        <p:nvPicPr>
          <p:cNvPr id="2050" name="Picture 2" descr="C:\Users\Шишканова Полина\Desktop\БДГ\нерен.gif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2773" y="1475087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1" name="Picture 3" descr="C:\Users\Шишканова Полина\Desktop\БДГ\реш.gif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99526" y="1386188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C:\Users\Шишканова Полина\Desktop\БДГ\Наука.jp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3898" y="3062395"/>
            <a:ext cx="1846488" cy="1149906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3" name="Picture 5" descr="C:\Users\Шишканова Полина\Desktop\БДГ\ryjryj.jp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7647" y="3062395"/>
            <a:ext cx="1682986" cy="1149906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16617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№2</a:t>
              </a:r>
            </a:p>
            <a:p>
              <a:pPr algn="ctr"/>
              <a:r>
                <a:rPr lang="ru-RU" sz="1600" b="1" dirty="0">
                  <a:solidFill>
                    <a:srgbClr val="FFFFFF"/>
                  </a:solidFill>
                </a:rPr>
                <a:t>7</a:t>
              </a:r>
              <a:r>
                <a:rPr lang="ru-RU" sz="1600" b="1" dirty="0" smtClean="0">
                  <a:solidFill>
                    <a:srgbClr val="FFFFFF"/>
                  </a:solidFill>
                </a:rPr>
                <a:t>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2005234" y="-61362"/>
            <a:ext cx="8917826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Содействие вовлечению исследователей</a:t>
            </a: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и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разработчиков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решение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важнейших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задач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развития общества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страны</a:t>
            </a:r>
            <a:endParaRPr lang="ru-RU" sz="3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3453838" y="6455266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TextBox 211">
            <a:hlinkClick r:id="rId4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Группа 5"/>
          <p:cNvGrpSpPr/>
          <p:nvPr/>
        </p:nvGrpSpPr>
        <p:grpSpPr>
          <a:xfrm>
            <a:off x="244472" y="1379982"/>
            <a:ext cx="5635359" cy="1597190"/>
            <a:chOff x="-779266" y="1371176"/>
            <a:chExt cx="5635359" cy="1597190"/>
          </a:xfrm>
        </p:grpSpPr>
        <p:sp>
          <p:nvSpPr>
            <p:cNvPr id="127" name="TextBox 126"/>
            <p:cNvSpPr txBox="1"/>
            <p:nvPr/>
          </p:nvSpPr>
          <p:spPr>
            <a:xfrm>
              <a:off x="-779266" y="1860370"/>
              <a:ext cx="5635359" cy="1107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Инициатива определяет главные темы ДНТ, опираясь на стратегию научно –технологического развития России и учитывая позицию технологических корпораций ученых. По каждой инициативе разрабатываются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методические рекомендации для педагогов и просветителей</a:t>
              </a:r>
              <a:endParaRPr lang="ru-RU" sz="10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" name="Группа 7"/>
            <p:cNvGrpSpPr/>
            <p:nvPr/>
          </p:nvGrpSpPr>
          <p:grpSpPr>
            <a:xfrm>
              <a:off x="-603417" y="1371176"/>
              <a:ext cx="5152452" cy="590958"/>
              <a:chOff x="1032336" y="2708661"/>
              <a:chExt cx="5152452" cy="590958"/>
            </a:xfrm>
          </p:grpSpPr>
          <p:grpSp>
            <p:nvGrpSpPr>
              <p:cNvPr id="120" name="Группа 119"/>
              <p:cNvGrpSpPr/>
              <p:nvPr/>
            </p:nvGrpSpPr>
            <p:grpSpPr>
              <a:xfrm>
                <a:off x="1032336" y="2708661"/>
                <a:ext cx="265730" cy="344734"/>
                <a:chOff x="-1857218" y="4132523"/>
                <a:chExt cx="235608" cy="305657"/>
              </a:xfrm>
            </p:grpSpPr>
            <p:sp>
              <p:nvSpPr>
                <p:cNvPr id="121" name="Google Shape;1223;p41"/>
                <p:cNvSpPr/>
                <p:nvPr/>
              </p:nvSpPr>
              <p:spPr>
                <a:xfrm>
                  <a:off x="-1857218" y="4202571"/>
                  <a:ext cx="235608" cy="235609"/>
                </a:xfrm>
                <a:prstGeom prst="frame">
                  <a:avLst>
                    <a:gd name="adj1" fmla="val 12269"/>
                  </a:avLst>
                </a:prstGeom>
                <a:solidFill>
                  <a:schemeClr val="tx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ru-RU" sz="2400" dirty="0" smtClean="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rPr>
                    <a:t> </a:t>
                  </a:r>
                  <a:endParaRPr sz="2400" dirty="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" name="Google Shape;1227;p41"/>
                <p:cNvSpPr/>
                <p:nvPr/>
              </p:nvSpPr>
              <p:spPr>
                <a:xfrm>
                  <a:off x="-1819093" y="4132523"/>
                  <a:ext cx="181298" cy="243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9" name="TextBox 158"/>
              <p:cNvSpPr txBox="1"/>
              <p:nvPr/>
            </p:nvSpPr>
            <p:spPr>
              <a:xfrm>
                <a:off x="1380931" y="2714844"/>
                <a:ext cx="4803857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Разработка и реализация тематических инициатив по приоритетам НТР РФ</a:t>
                </a:r>
              </a:p>
            </p:txBody>
          </p:sp>
        </p:grpSp>
      </p:grpSp>
      <p:sp>
        <p:nvSpPr>
          <p:cNvPr id="130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405496" y="5503401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132" name="TextBox 131"/>
          <p:cNvSpPr txBox="1"/>
          <p:nvPr/>
        </p:nvSpPr>
        <p:spPr>
          <a:xfrm>
            <a:off x="625128" y="5414464"/>
            <a:ext cx="52547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Получить представление о ключевых задачах </a:t>
            </a:r>
          </a:p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Стратегии научно – технологического развития Российской Федерации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5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403532" y="5943836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136" name="TextBox 135"/>
          <p:cNvSpPr txBox="1"/>
          <p:nvPr/>
        </p:nvSpPr>
        <p:spPr>
          <a:xfrm>
            <a:off x="625128" y="5928462"/>
            <a:ext cx="5571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Узнать, какие направления науки являются приоритетными </a:t>
            </a:r>
          </a:p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для государства и почему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12" name="Группа 111"/>
          <p:cNvGrpSpPr/>
          <p:nvPr/>
        </p:nvGrpSpPr>
        <p:grpSpPr>
          <a:xfrm>
            <a:off x="6069370" y="1362699"/>
            <a:ext cx="5996508" cy="4983970"/>
            <a:chOff x="-107036" y="1534011"/>
            <a:chExt cx="5996508" cy="4983970"/>
          </a:xfrm>
        </p:grpSpPr>
        <p:sp>
          <p:nvSpPr>
            <p:cNvPr id="113" name="TextBox 112"/>
            <p:cNvSpPr txBox="1"/>
            <p:nvPr/>
          </p:nvSpPr>
          <p:spPr>
            <a:xfrm>
              <a:off x="592491" y="4736801"/>
              <a:ext cx="466098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Ожидаемый эффект от реализации инициативы:</a:t>
              </a:r>
              <a:endParaRPr lang="ru-RU" sz="2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4" name="Группа 113"/>
            <p:cNvGrpSpPr/>
            <p:nvPr/>
          </p:nvGrpSpPr>
          <p:grpSpPr>
            <a:xfrm>
              <a:off x="-107036" y="1534011"/>
              <a:ext cx="5810156" cy="1928751"/>
              <a:chOff x="-652455" y="1584311"/>
              <a:chExt cx="5810156" cy="1928751"/>
            </a:xfrm>
          </p:grpSpPr>
          <p:sp>
            <p:nvSpPr>
              <p:cNvPr id="164" name="TextBox 163"/>
              <p:cNvSpPr txBox="1"/>
              <p:nvPr/>
            </p:nvSpPr>
            <p:spPr>
              <a:xfrm>
                <a:off x="-587126" y="2114311"/>
                <a:ext cx="5527439" cy="89255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Особенность: 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  <a:p>
                <a:pPr algn="ctr"/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Инициатива включает проведение конгресса молодых ученых и мероприятий – спутников, которые помогают в регионах развивать сообщество молодых ученых, усиливать взаимодействие с бизнесом и властью</a:t>
                </a:r>
                <a:endPara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165" name="Группа 164"/>
              <p:cNvGrpSpPr/>
              <p:nvPr/>
            </p:nvGrpSpPr>
            <p:grpSpPr>
              <a:xfrm>
                <a:off x="-652455" y="1584311"/>
                <a:ext cx="5810156" cy="584775"/>
                <a:chOff x="983298" y="2921796"/>
                <a:chExt cx="5810156" cy="584775"/>
              </a:xfrm>
            </p:grpSpPr>
            <p:grpSp>
              <p:nvGrpSpPr>
                <p:cNvPr id="167" name="Группа 166"/>
                <p:cNvGrpSpPr/>
                <p:nvPr/>
              </p:nvGrpSpPr>
              <p:grpSpPr>
                <a:xfrm>
                  <a:off x="983298" y="2949700"/>
                  <a:ext cx="283712" cy="344738"/>
                  <a:chOff x="-1900692" y="4346238"/>
                  <a:chExt cx="251552" cy="305661"/>
                </a:xfrm>
              </p:grpSpPr>
              <p:sp>
                <p:nvSpPr>
                  <p:cNvPr id="170" name="Google Shape;1223;p41"/>
                  <p:cNvSpPr/>
                  <p:nvPr/>
                </p:nvSpPr>
                <p:spPr>
                  <a:xfrm>
                    <a:off x="-1900692" y="4416290"/>
                    <a:ext cx="236202" cy="235609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71" name="Google Shape;1227;p41"/>
                  <p:cNvSpPr/>
                  <p:nvPr/>
                </p:nvSpPr>
                <p:spPr>
                  <a:xfrm>
                    <a:off x="-1862568" y="4346238"/>
                    <a:ext cx="213428" cy="243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69" name="TextBox 168"/>
                <p:cNvSpPr txBox="1"/>
                <p:nvPr/>
              </p:nvSpPr>
              <p:spPr>
                <a:xfrm>
                  <a:off x="1175494" y="2921796"/>
                  <a:ext cx="5617960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Конгресс молодых ученых на территории «Сириус» </a:t>
                  </a:r>
                </a:p>
                <a:p>
                  <a:pPr algn="ctr"/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и мероприятия – спутники конгресса молодых ученых </a:t>
                  </a:r>
                </a:p>
              </p:txBody>
            </p:sp>
          </p:grpSp>
          <p:sp>
            <p:nvSpPr>
              <p:cNvPr id="166" name="TextBox 165"/>
              <p:cNvSpPr txBox="1"/>
              <p:nvPr/>
            </p:nvSpPr>
            <p:spPr>
              <a:xfrm>
                <a:off x="-524937" y="3174508"/>
                <a:ext cx="540281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6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Цифры и факты:</a:t>
                </a:r>
                <a:endParaRPr lang="ru-RU" sz="20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115" name="TextBox 114"/>
            <p:cNvSpPr txBox="1"/>
            <p:nvPr/>
          </p:nvSpPr>
          <p:spPr>
            <a:xfrm>
              <a:off x="56319" y="3505455"/>
              <a:ext cx="56301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4000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участников Конгресса молодых ученых, среди них </a:t>
              </a:r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&gt; 250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докторов наук и </a:t>
              </a:r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&gt; 1000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кандидата наук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6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3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мероприятия – спутника будет проходить ежегодно в разных регионах страны в Десятилетие науки и технологий</a:t>
              </a:r>
            </a:p>
          </p:txBody>
        </p:sp>
        <p:grpSp>
          <p:nvGrpSpPr>
            <p:cNvPr id="119" name="Группа 118"/>
            <p:cNvGrpSpPr/>
            <p:nvPr/>
          </p:nvGrpSpPr>
          <p:grpSpPr>
            <a:xfrm>
              <a:off x="3426" y="5176381"/>
              <a:ext cx="5886046" cy="1341600"/>
              <a:chOff x="3426" y="5176381"/>
              <a:chExt cx="5886046" cy="1341600"/>
            </a:xfrm>
          </p:grpSpPr>
          <p:grpSp>
            <p:nvGrpSpPr>
              <p:cNvPr id="124" name="Группа 123"/>
              <p:cNvGrpSpPr/>
              <p:nvPr/>
            </p:nvGrpSpPr>
            <p:grpSpPr>
              <a:xfrm>
                <a:off x="20482" y="5569880"/>
                <a:ext cx="5868990" cy="948101"/>
                <a:chOff x="-2384968" y="5483539"/>
                <a:chExt cx="5868990" cy="948101"/>
              </a:xfrm>
            </p:grpSpPr>
            <p:sp>
              <p:nvSpPr>
                <p:cNvPr id="15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2382444" y="6048379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56" name="TextBox 155"/>
                <p:cNvSpPr txBox="1"/>
                <p:nvPr/>
              </p:nvSpPr>
              <p:spPr>
                <a:xfrm>
                  <a:off x="-2083010" y="5969975"/>
                  <a:ext cx="5567032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На регулярной основе встречаться с представителями органов власти и регионального сектора экономики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57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2384968" y="5598562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58" name="TextBox 157"/>
                <p:cNvSpPr txBox="1"/>
                <p:nvPr/>
              </p:nvSpPr>
              <p:spPr>
                <a:xfrm>
                  <a:off x="-2112136" y="5483539"/>
                  <a:ext cx="5308439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Получать актуальную информацию о передовых российских разработках и научно – технологических трендах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  <p:grpSp>
            <p:nvGrpSpPr>
              <p:cNvPr id="125" name="Группа 124"/>
              <p:cNvGrpSpPr/>
              <p:nvPr/>
            </p:nvGrpSpPr>
            <p:grpSpPr>
              <a:xfrm>
                <a:off x="3426" y="5176381"/>
                <a:ext cx="5699694" cy="303185"/>
                <a:chOff x="2460233" y="5062422"/>
                <a:chExt cx="5699694" cy="303185"/>
              </a:xfrm>
            </p:grpSpPr>
            <p:sp>
              <p:nvSpPr>
                <p:cNvPr id="126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0233" y="5113607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600"/>
                </a:p>
              </p:txBody>
            </p:sp>
            <p:sp>
              <p:nvSpPr>
                <p:cNvPr id="128" name="TextBox 127"/>
                <p:cNvSpPr txBox="1"/>
                <p:nvPr/>
              </p:nvSpPr>
              <p:spPr>
                <a:xfrm>
                  <a:off x="2731813" y="5062422"/>
                  <a:ext cx="5428114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Стать частью большого российского научного сообщества</a:t>
                  </a:r>
                  <a:endParaRPr lang="ru-RU" sz="16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</p:grpSp>
        </p:grpSp>
      </p:grpSp>
      <p:sp>
        <p:nvSpPr>
          <p:cNvPr id="99" name="TextBox 98"/>
          <p:cNvSpPr txBox="1"/>
          <p:nvPr/>
        </p:nvSpPr>
        <p:spPr>
          <a:xfrm>
            <a:off x="233835" y="2933062"/>
            <a:ext cx="54028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Ключевые проекты:</a:t>
            </a:r>
            <a:endParaRPr lang="ru-RU" sz="2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244472" y="4233699"/>
            <a:ext cx="480761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«Атомный урок»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Фестиваль науки «Космические технологии в жизни человека» 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Всероссийская премия «За верность науке» </a:t>
            </a:r>
          </a:p>
        </p:txBody>
      </p:sp>
      <p:pic>
        <p:nvPicPr>
          <p:cNvPr id="3074" name="Picture 2" descr="C:\Users\Шишканова Полина\Desktop\БДГ\нтр.gif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1449" y="1422476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9" name="TextBox 58"/>
          <p:cNvSpPr txBox="1"/>
          <p:nvPr/>
        </p:nvSpPr>
        <p:spPr>
          <a:xfrm>
            <a:off x="604747" y="5005069"/>
            <a:ext cx="466098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Ожидаемый эффект от реализации инициативы:</a:t>
            </a:r>
            <a:endParaRPr lang="ru-RU" sz="2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75" name="Picture 3" descr="C:\Users\Шишканова Полина\Desktop\БДГ\ау.jp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532" y="3271616"/>
            <a:ext cx="1751875" cy="98543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C:\Users\Шишканова Полина\Desktop\БДГ\неокн.jp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49586" y="3271616"/>
            <a:ext cx="1626500" cy="1035713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Picture 5" descr="C:\Users\Шишканова Полина\Desktop\БДГ\ное.jp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67994" y="3246886"/>
            <a:ext cx="1627756" cy="1085171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C:\Users\Шишканова Полина\Desktop\БДГ\нен.gif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54046" y="1377685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10454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94708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№3</a:t>
              </a:r>
            </a:p>
            <a:p>
              <a:pPr algn="ctr"/>
              <a:r>
                <a:rPr lang="ru-RU" sz="1600" b="1" dirty="0">
                  <a:solidFill>
                    <a:srgbClr val="FFFFFF"/>
                  </a:solidFill>
                </a:rPr>
                <a:t>6</a:t>
              </a:r>
              <a:r>
                <a:rPr lang="ru-RU" sz="1600" b="1" dirty="0" smtClean="0">
                  <a:solidFill>
                    <a:srgbClr val="FFFFFF"/>
                  </a:solidFill>
                </a:rPr>
                <a:t>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344297" y="-86013"/>
            <a:ext cx="12149806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Повышение доступности информации о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достижениях и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перспективах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российской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науки для граждан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РФ</a:t>
            </a:r>
            <a:endParaRPr lang="ru-RU" sz="3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3362342" y="6423591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4" name="Группа 483"/>
          <p:cNvGrpSpPr/>
          <p:nvPr/>
        </p:nvGrpSpPr>
        <p:grpSpPr>
          <a:xfrm>
            <a:off x="-42194" y="1599155"/>
            <a:ext cx="6209994" cy="4422102"/>
            <a:chOff x="60573" y="1208085"/>
            <a:chExt cx="6209994" cy="4422102"/>
          </a:xfrm>
        </p:grpSpPr>
        <p:sp>
          <p:nvSpPr>
            <p:cNvPr id="127" name="TextBox 126"/>
            <p:cNvSpPr txBox="1"/>
            <p:nvPr/>
          </p:nvSpPr>
          <p:spPr>
            <a:xfrm>
              <a:off x="353181" y="1508307"/>
              <a:ext cx="4970967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Проведение масштабных мероприятий, посвященных науке и технологиям и рассчитанных на семейный досуг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89273" y="4633392"/>
              <a:ext cx="54028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Реализация инициативы позволит:</a:t>
              </a:r>
              <a:endPara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216001" y="4924866"/>
              <a:ext cx="5769548" cy="705321"/>
              <a:chOff x="116301" y="2627921"/>
              <a:chExt cx="5769548" cy="705321"/>
            </a:xfrm>
          </p:grpSpPr>
          <p:sp>
            <p:nvSpPr>
              <p:cNvPr id="130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81" y="2679228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2" name="TextBox 131"/>
              <p:cNvSpPr txBox="1"/>
              <p:nvPr/>
            </p:nvSpPr>
            <p:spPr>
              <a:xfrm>
                <a:off x="435723" y="2627921"/>
                <a:ext cx="5450126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Узнать о ключевых достижениях и приоритетных направлениях науки, понять, как это влияет на повседневную жизнь людей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5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01" y="3044103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6" name="TextBox 135"/>
              <p:cNvSpPr txBox="1"/>
              <p:nvPr/>
            </p:nvSpPr>
            <p:spPr>
              <a:xfrm>
                <a:off x="435723" y="3056243"/>
                <a:ext cx="536018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Проводить интеллектуальный досуг в кругу семьи и друзей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grpSp>
          <p:nvGrpSpPr>
            <p:cNvPr id="8" name="Группа 7"/>
            <p:cNvGrpSpPr/>
            <p:nvPr/>
          </p:nvGrpSpPr>
          <p:grpSpPr>
            <a:xfrm>
              <a:off x="1602108" y="1208085"/>
              <a:ext cx="3006028" cy="338554"/>
              <a:chOff x="3391609" y="2545570"/>
              <a:chExt cx="3006028" cy="338554"/>
            </a:xfrm>
          </p:grpSpPr>
          <p:grpSp>
            <p:nvGrpSpPr>
              <p:cNvPr id="120" name="Группа 119"/>
              <p:cNvGrpSpPr/>
              <p:nvPr/>
            </p:nvGrpSpPr>
            <p:grpSpPr>
              <a:xfrm>
                <a:off x="3391609" y="2556004"/>
                <a:ext cx="265730" cy="302137"/>
                <a:chOff x="234619" y="3997162"/>
                <a:chExt cx="235608" cy="267888"/>
              </a:xfrm>
            </p:grpSpPr>
            <p:sp>
              <p:nvSpPr>
                <p:cNvPr id="121" name="Google Shape;1223;p41"/>
                <p:cNvSpPr/>
                <p:nvPr/>
              </p:nvSpPr>
              <p:spPr>
                <a:xfrm>
                  <a:off x="234619" y="4029441"/>
                  <a:ext cx="235608" cy="235609"/>
                </a:xfrm>
                <a:prstGeom prst="frame">
                  <a:avLst>
                    <a:gd name="adj1" fmla="val 12269"/>
                  </a:avLst>
                </a:prstGeom>
                <a:solidFill>
                  <a:schemeClr val="tx2">
                    <a:lumMod val="75000"/>
                  </a:schemeClr>
                </a:solidFill>
                <a:ln>
                  <a:solidFill>
                    <a:schemeClr val="accent3"/>
                  </a:solidFill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" name="Google Shape;1227;p41"/>
                <p:cNvSpPr/>
                <p:nvPr/>
              </p:nvSpPr>
              <p:spPr>
                <a:xfrm>
                  <a:off x="275863" y="3997162"/>
                  <a:ext cx="181298" cy="243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9" name="TextBox 158"/>
              <p:cNvSpPr txBox="1"/>
              <p:nvPr/>
            </p:nvSpPr>
            <p:spPr>
              <a:xfrm>
                <a:off x="3710606" y="2545570"/>
                <a:ext cx="268703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6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Наука для всей семьи</a:t>
                </a:r>
              </a:p>
            </p:txBody>
          </p:sp>
        </p:grpSp>
        <p:sp>
          <p:nvSpPr>
            <p:cNvPr id="168" name="TextBox 167"/>
            <p:cNvSpPr txBox="1"/>
            <p:nvPr/>
          </p:nvSpPr>
          <p:spPr>
            <a:xfrm>
              <a:off x="60573" y="2148654"/>
              <a:ext cx="54028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Ключевые проекты:</a:t>
              </a:r>
              <a:endPara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202661" y="3707824"/>
              <a:ext cx="6067906" cy="123110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«Серия научно-популярных фестивалей для школьников и их </a:t>
              </a:r>
            </a:p>
            <a:p>
              <a:pPr>
                <a:buClr>
                  <a:srgbClr val="FFFFFF"/>
                </a:buClr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родителей с возможностью тиражирования мероприятий в регионах»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«Родительская академия РОСАТОМА»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«Цикл научно –популярных лекций «Природное и урбанистическое» сотрудников института РАН» </a:t>
              </a:r>
            </a:p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 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09" name="TextBox 208"/>
          <p:cNvSpPr txBox="1"/>
          <p:nvPr/>
        </p:nvSpPr>
        <p:spPr>
          <a:xfrm>
            <a:off x="5926563" y="5041729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Цели в ходе реализации инициативы: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5882782" y="2539866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Ключевые проекты: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5" name="Группа 484"/>
          <p:cNvGrpSpPr/>
          <p:nvPr/>
        </p:nvGrpSpPr>
        <p:grpSpPr>
          <a:xfrm>
            <a:off x="5882782" y="1618395"/>
            <a:ext cx="6379541" cy="4569022"/>
            <a:chOff x="5931118" y="1027527"/>
            <a:chExt cx="6379541" cy="4569022"/>
          </a:xfrm>
        </p:grpSpPr>
        <p:grpSp>
          <p:nvGrpSpPr>
            <p:cNvPr id="482" name="Группа 481"/>
            <p:cNvGrpSpPr/>
            <p:nvPr/>
          </p:nvGrpSpPr>
          <p:grpSpPr>
            <a:xfrm>
              <a:off x="6065227" y="1027527"/>
              <a:ext cx="6044258" cy="4569022"/>
              <a:chOff x="206459" y="3506210"/>
              <a:chExt cx="6044258" cy="4569022"/>
            </a:xfrm>
          </p:grpSpPr>
          <p:sp>
            <p:nvSpPr>
              <p:cNvPr id="139" name="TextBox 138"/>
              <p:cNvSpPr txBox="1"/>
              <p:nvPr/>
            </p:nvSpPr>
            <p:spPr>
              <a:xfrm>
                <a:off x="219077" y="3809403"/>
                <a:ext cx="5655743" cy="95410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ru-RU" sz="18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Задача инициативы: </a:t>
                </a:r>
              </a:p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создание </a:t>
                </a:r>
                <a:r>
                  <a: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уникальных и увлекательных комплексных туров по России для аудитории всех </a:t>
                </a:r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возрастов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  <a:p>
                <a:r>
                  <a:rPr lang="ru-RU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</a:p>
            </p:txBody>
          </p:sp>
          <p:grpSp>
            <p:nvGrpSpPr>
              <p:cNvPr id="480" name="Группа 479"/>
              <p:cNvGrpSpPr/>
              <p:nvPr/>
            </p:nvGrpSpPr>
            <p:grpSpPr>
              <a:xfrm>
                <a:off x="206459" y="7308907"/>
                <a:ext cx="5965159" cy="766325"/>
                <a:chOff x="206459" y="7308907"/>
                <a:chExt cx="5965159" cy="766325"/>
              </a:xfrm>
            </p:grpSpPr>
            <p:sp>
              <p:nvSpPr>
                <p:cNvPr id="141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459" y="7348071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142" name="TextBox 141"/>
                <p:cNvSpPr txBox="1"/>
                <p:nvPr/>
              </p:nvSpPr>
              <p:spPr>
                <a:xfrm>
                  <a:off x="443057" y="7308907"/>
                  <a:ext cx="5728561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Получить возможность в формате путешествия посетить значимые научные объекты страны: научно-исследовательские институты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4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077" y="7823232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9" name="Группа 8"/>
              <p:cNvGrpSpPr/>
              <p:nvPr/>
            </p:nvGrpSpPr>
            <p:grpSpPr>
              <a:xfrm>
                <a:off x="817886" y="3506210"/>
                <a:ext cx="5432831" cy="379290"/>
                <a:chOff x="4033892" y="2661980"/>
                <a:chExt cx="5432831" cy="379290"/>
              </a:xfrm>
            </p:grpSpPr>
            <p:grpSp>
              <p:nvGrpSpPr>
                <p:cNvPr id="14" name="Группа 13"/>
                <p:cNvGrpSpPr/>
                <p:nvPr/>
              </p:nvGrpSpPr>
              <p:grpSpPr>
                <a:xfrm>
                  <a:off x="4033892" y="2661980"/>
                  <a:ext cx="289452" cy="341046"/>
                  <a:chOff x="802709" y="3769294"/>
                  <a:chExt cx="256641" cy="302387"/>
                </a:xfrm>
              </p:grpSpPr>
              <p:sp>
                <p:nvSpPr>
                  <p:cNvPr id="111" name="Google Shape;1223;p41"/>
                  <p:cNvSpPr/>
                  <p:nvPr/>
                </p:nvSpPr>
                <p:spPr>
                  <a:xfrm>
                    <a:off x="802709" y="3839321"/>
                    <a:ext cx="256641" cy="232360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5" name="Google Shape;1227;p41"/>
                  <p:cNvSpPr/>
                  <p:nvPr/>
                </p:nvSpPr>
                <p:spPr>
                  <a:xfrm>
                    <a:off x="840834" y="3769294"/>
                    <a:ext cx="197483" cy="240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60" name="TextBox 159"/>
                <p:cNvSpPr txBox="1"/>
                <p:nvPr/>
              </p:nvSpPr>
              <p:spPr>
                <a:xfrm>
                  <a:off x="4380795" y="2702716"/>
                  <a:ext cx="508592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Научно-популярный туризм</a:t>
                  </a:r>
                </a:p>
              </p:txBody>
            </p:sp>
          </p:grpSp>
        </p:grpSp>
        <p:sp>
          <p:nvSpPr>
            <p:cNvPr id="211" name="TextBox 210"/>
            <p:cNvSpPr txBox="1"/>
            <p:nvPr/>
          </p:nvSpPr>
          <p:spPr>
            <a:xfrm>
              <a:off x="5931118" y="3583880"/>
              <a:ext cx="6379541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«Атомный туризм: технические туры и экскурсии на первую в мире АЭС»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«Научно-популярный туризм» в рамках программы «Больше чем путешествие»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«Цикл Всероссийских научно-образовательных экспедиций для школьников»</a:t>
              </a:r>
            </a:p>
            <a:p>
              <a:pPr>
                <a:buClr>
                  <a:srgbClr val="FFFFFF"/>
                </a:buClr>
              </a:pP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12" name="TextBox 211">
            <a:hlinkClick r:id="rId4" action="ppaction://hlinksldjump"/>
          </p:cNvPr>
          <p:cNvSpPr txBox="1"/>
          <p:nvPr/>
        </p:nvSpPr>
        <p:spPr>
          <a:xfrm>
            <a:off x="263698" y="6628345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91720" y="652908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42775" y="6766844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8" name="Picture 4" descr="http://qrcoder.ru/code/?https%3A%2F%2F%ED%E0%F3%EA%E0.%F0%F4%2Finitiatives%2Fnauka-dlya-vsey-semi%2F&amp;4&amp;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2384" y="1662444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8" descr="http://qrcoder.ru/code/?https%3A%2F%2F%ED%E0%F3%EA%E0.%F0%F4%2Finitiatives%2Fnauchno-populyarnyy-turizm%2F&amp;4&amp;0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74043" y="1640956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8" name="TextBox 77"/>
          <p:cNvSpPr txBox="1"/>
          <p:nvPr/>
        </p:nvSpPr>
        <p:spPr>
          <a:xfrm>
            <a:off x="5898600" y="4766320"/>
            <a:ext cx="62887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«Разработка маршрутов научно-популярного туризма для школьников»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6311623" y="5858118"/>
            <a:ext cx="60875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Создать представление о научно-популярном туризме как о доступном и привлекательном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8" name="Рисунок 17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19200" y="2875695"/>
            <a:ext cx="2041796" cy="13680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9" name="Рисунок 18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84187" y="2875695"/>
            <a:ext cx="1998000" cy="13320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88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113234" y="6092791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89" name="TextBox 88"/>
          <p:cNvSpPr txBox="1"/>
          <p:nvPr/>
        </p:nvSpPr>
        <p:spPr>
          <a:xfrm>
            <a:off x="452882" y="6021257"/>
            <a:ext cx="563099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Найти единомышленников в результате участия в научно-популярных мероприятиях, установить дружеские связи с людьми, которых тоже интересуют наука и технологии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4" name="Picture 10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0561" y="2808451"/>
            <a:ext cx="2133600" cy="128587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5" name="Picture 11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747" y="2874894"/>
            <a:ext cx="2049066" cy="1224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3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6035291" y="6340072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4" name="TextBox 93"/>
          <p:cNvSpPr txBox="1"/>
          <p:nvPr/>
        </p:nvSpPr>
        <p:spPr>
          <a:xfrm>
            <a:off x="6419200" y="6288899"/>
            <a:ext cx="44725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Принять участие в исследованиях и встретиться с современными </a:t>
            </a:r>
          </a:p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российскими учеными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2785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94708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№3</a:t>
              </a:r>
            </a:p>
            <a:p>
              <a:pPr algn="ctr"/>
              <a:r>
                <a:rPr lang="ru-RU" sz="1600" b="1" dirty="0">
                  <a:solidFill>
                    <a:srgbClr val="FFFFFF"/>
                  </a:solidFill>
                </a:rPr>
                <a:t>6</a:t>
              </a:r>
              <a:r>
                <a:rPr lang="ru-RU" sz="1600" b="1" dirty="0" smtClean="0">
                  <a:solidFill>
                    <a:srgbClr val="FFFFFF"/>
                  </a:solidFill>
                </a:rPr>
                <a:t>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344297" y="-58932"/>
            <a:ext cx="12149806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Повышение доступности информации о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достижениях и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перспективах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российской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науки для граждан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РФ</a:t>
            </a:r>
            <a:endParaRPr lang="ru-RU" sz="3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3362342" y="6423591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4" name="Группа 483"/>
          <p:cNvGrpSpPr/>
          <p:nvPr/>
        </p:nvGrpSpPr>
        <p:grpSpPr>
          <a:xfrm>
            <a:off x="-42195" y="1599155"/>
            <a:ext cx="6094177" cy="4441184"/>
            <a:chOff x="60572" y="1208085"/>
            <a:chExt cx="6094177" cy="4441184"/>
          </a:xfrm>
        </p:grpSpPr>
        <p:sp>
          <p:nvSpPr>
            <p:cNvPr id="127" name="TextBox 126"/>
            <p:cNvSpPr txBox="1"/>
            <p:nvPr/>
          </p:nvSpPr>
          <p:spPr>
            <a:xfrm>
              <a:off x="353180" y="1431605"/>
              <a:ext cx="4970967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Популяризация современного научного знания через художественные формы, разработка проектов на стыке мира науки и мира искусства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89273" y="4633392"/>
              <a:ext cx="54028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Реализация инициативы позволит:</a:t>
              </a:r>
              <a:endPara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" name="Группа 25"/>
            <p:cNvGrpSpPr/>
            <p:nvPr/>
          </p:nvGrpSpPr>
          <p:grpSpPr>
            <a:xfrm>
              <a:off x="247911" y="4878699"/>
              <a:ext cx="5730249" cy="731087"/>
              <a:chOff x="148211" y="2581754"/>
              <a:chExt cx="5730249" cy="731087"/>
            </a:xfrm>
          </p:grpSpPr>
          <p:sp>
            <p:nvSpPr>
              <p:cNvPr id="130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58" y="2619728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2" name="TextBox 131"/>
              <p:cNvSpPr txBox="1"/>
              <p:nvPr/>
            </p:nvSpPr>
            <p:spPr>
              <a:xfrm>
                <a:off x="428334" y="2581754"/>
                <a:ext cx="5450126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Развивать новые направления в современном искусстве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5" name="Freeform 11">
                <a:extLst>
                  <a:ext uri="{FF2B5EF4-FFF2-40B4-BE49-F238E27FC236}">
                    <a16:creationId xmlns:a16="http://schemas.microsoft.com/office/drawing/2014/main" xmlns="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11" y="2918103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/>
              </a:p>
            </p:txBody>
          </p:sp>
          <p:sp>
            <p:nvSpPr>
              <p:cNvPr id="136" name="TextBox 135"/>
              <p:cNvSpPr txBox="1"/>
              <p:nvPr/>
            </p:nvSpPr>
            <p:spPr>
              <a:xfrm>
                <a:off x="428334" y="2851176"/>
                <a:ext cx="536018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Вовлекать ученых в процесс создания художественных произведений, театральных постановок и кинофильмов</a:t>
                </a:r>
                <a:endParaRPr lang="ru-RU" sz="16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grpSp>
          <p:nvGrpSpPr>
            <p:cNvPr id="8" name="Группа 7"/>
            <p:cNvGrpSpPr/>
            <p:nvPr/>
          </p:nvGrpSpPr>
          <p:grpSpPr>
            <a:xfrm>
              <a:off x="1602108" y="1208085"/>
              <a:ext cx="3006028" cy="338554"/>
              <a:chOff x="3391609" y="2545570"/>
              <a:chExt cx="3006028" cy="338554"/>
            </a:xfrm>
          </p:grpSpPr>
          <p:grpSp>
            <p:nvGrpSpPr>
              <p:cNvPr id="120" name="Группа 119"/>
              <p:cNvGrpSpPr/>
              <p:nvPr/>
            </p:nvGrpSpPr>
            <p:grpSpPr>
              <a:xfrm>
                <a:off x="3391609" y="2556004"/>
                <a:ext cx="265730" cy="302137"/>
                <a:chOff x="234619" y="3997162"/>
                <a:chExt cx="235608" cy="267888"/>
              </a:xfrm>
            </p:grpSpPr>
            <p:sp>
              <p:nvSpPr>
                <p:cNvPr id="121" name="Google Shape;1223;p41"/>
                <p:cNvSpPr/>
                <p:nvPr/>
              </p:nvSpPr>
              <p:spPr>
                <a:xfrm>
                  <a:off x="234619" y="4029441"/>
                  <a:ext cx="235608" cy="235609"/>
                </a:xfrm>
                <a:prstGeom prst="frame">
                  <a:avLst>
                    <a:gd name="adj1" fmla="val 12269"/>
                  </a:avLst>
                </a:prstGeom>
                <a:solidFill>
                  <a:schemeClr val="tx2">
                    <a:lumMod val="75000"/>
                  </a:schemeClr>
                </a:solidFill>
                <a:ln>
                  <a:solidFill>
                    <a:schemeClr val="accent3"/>
                  </a:solidFill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" name="Google Shape;1227;p41"/>
                <p:cNvSpPr/>
                <p:nvPr/>
              </p:nvSpPr>
              <p:spPr>
                <a:xfrm>
                  <a:off x="275863" y="3997162"/>
                  <a:ext cx="181298" cy="243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endParaRPr sz="240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9" name="TextBox 158"/>
              <p:cNvSpPr txBox="1"/>
              <p:nvPr/>
            </p:nvSpPr>
            <p:spPr>
              <a:xfrm>
                <a:off x="3710606" y="2545570"/>
                <a:ext cx="268703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6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Наука и искусство</a:t>
                </a:r>
              </a:p>
            </p:txBody>
          </p:sp>
        </p:grpSp>
        <p:sp>
          <p:nvSpPr>
            <p:cNvPr id="168" name="TextBox 167"/>
            <p:cNvSpPr txBox="1"/>
            <p:nvPr/>
          </p:nvSpPr>
          <p:spPr>
            <a:xfrm>
              <a:off x="60572" y="2138034"/>
              <a:ext cx="54028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Ключевые проекты:</a:t>
              </a:r>
              <a:endPara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190370" y="3679499"/>
              <a:ext cx="5964379" cy="19697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«Дни научного кино ФПНК ФАНК»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«Российский научно-популярный музей мобильной экспозиции </a:t>
              </a:r>
            </a:p>
            <a:p>
              <a:pPr>
                <a:buClr>
                  <a:srgbClr val="FFFFFF"/>
                </a:buClr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«Планета будущего»»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«Фестиваль дизайна 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DESIGN ACT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 </a:t>
              </a:r>
              <a:endParaRPr lang="en-US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«Всероссийский открытый конкурс 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SCIENCE.TECHNOLOGY.ART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</a:t>
              </a:r>
              <a:endParaRPr lang="en-US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>
                <a:buClr>
                  <a:srgbClr val="FFFFFF"/>
                </a:buClr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endParaRPr lang="en-US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171450" lvl="0" indent="-171450">
                <a:buClr>
                  <a:srgbClr val="FFFFFF"/>
                </a:buClr>
                <a:buFont typeface="Wingdings" pitchFamily="2" charset="2"/>
                <a:buChar char="Ø"/>
              </a:pPr>
              <a:endParaRPr lang="en-US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endParaRPr lang="en-US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endPara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 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09" name="TextBox 208"/>
          <p:cNvSpPr txBox="1"/>
          <p:nvPr/>
        </p:nvSpPr>
        <p:spPr>
          <a:xfrm>
            <a:off x="6003338" y="5038936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Возможности от реализации инициативы: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5882782" y="2475130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Ключевые проекты: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5" name="Группа 484"/>
          <p:cNvGrpSpPr/>
          <p:nvPr/>
        </p:nvGrpSpPr>
        <p:grpSpPr>
          <a:xfrm>
            <a:off x="5871602" y="1499567"/>
            <a:ext cx="6379541" cy="4622463"/>
            <a:chOff x="5933491" y="1027527"/>
            <a:chExt cx="6379541" cy="4622463"/>
          </a:xfrm>
        </p:grpSpPr>
        <p:grpSp>
          <p:nvGrpSpPr>
            <p:cNvPr id="482" name="Группа 481"/>
            <p:cNvGrpSpPr/>
            <p:nvPr/>
          </p:nvGrpSpPr>
          <p:grpSpPr>
            <a:xfrm>
              <a:off x="6003080" y="1027527"/>
              <a:ext cx="6106405" cy="4622463"/>
              <a:chOff x="144312" y="3506210"/>
              <a:chExt cx="6106405" cy="4622463"/>
            </a:xfrm>
          </p:grpSpPr>
          <p:sp>
            <p:nvSpPr>
              <p:cNvPr id="139" name="TextBox 138"/>
              <p:cNvSpPr txBox="1"/>
              <p:nvPr/>
            </p:nvSpPr>
            <p:spPr>
              <a:xfrm>
                <a:off x="206459" y="3772510"/>
                <a:ext cx="5655743" cy="95410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algn="ctr"/>
                <a:r>
                  <a:rPr lang="ru-RU" sz="18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Задача инициативы: </a:t>
                </a:r>
              </a:p>
              <a:p>
                <a:pPr lvl="0" algn="ctr"/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Поддержка тех, кто сегодня делает науку доступной для широкой аудитории, создание условий для производства качественного научно-популярного контента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  <a:p>
                <a:r>
                  <a:rPr lang="ru-RU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</a:p>
            </p:txBody>
          </p:sp>
          <p:grpSp>
            <p:nvGrpSpPr>
              <p:cNvPr id="480" name="Группа 479"/>
              <p:cNvGrpSpPr/>
              <p:nvPr/>
            </p:nvGrpSpPr>
            <p:grpSpPr>
              <a:xfrm>
                <a:off x="144312" y="7427886"/>
                <a:ext cx="6017913" cy="700787"/>
                <a:chOff x="144312" y="7427886"/>
                <a:chExt cx="6017913" cy="700787"/>
              </a:xfrm>
            </p:grpSpPr>
            <p:sp>
              <p:nvSpPr>
                <p:cNvPr id="141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839" y="7486761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142" name="TextBox 141"/>
                <p:cNvSpPr txBox="1"/>
                <p:nvPr/>
              </p:nvSpPr>
              <p:spPr>
                <a:xfrm>
                  <a:off x="433664" y="7427886"/>
                  <a:ext cx="5728561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Лично поучаствовать в создании научно-популярного контента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4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312" y="7876673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9" name="Группа 8"/>
              <p:cNvGrpSpPr/>
              <p:nvPr/>
            </p:nvGrpSpPr>
            <p:grpSpPr>
              <a:xfrm>
                <a:off x="817886" y="3506210"/>
                <a:ext cx="5432831" cy="379290"/>
                <a:chOff x="4033892" y="2661980"/>
                <a:chExt cx="5432831" cy="379290"/>
              </a:xfrm>
            </p:grpSpPr>
            <p:grpSp>
              <p:nvGrpSpPr>
                <p:cNvPr id="14" name="Группа 13"/>
                <p:cNvGrpSpPr/>
                <p:nvPr/>
              </p:nvGrpSpPr>
              <p:grpSpPr>
                <a:xfrm>
                  <a:off x="4033892" y="2661980"/>
                  <a:ext cx="289452" cy="341046"/>
                  <a:chOff x="802709" y="3769294"/>
                  <a:chExt cx="256641" cy="302387"/>
                </a:xfrm>
              </p:grpSpPr>
              <p:sp>
                <p:nvSpPr>
                  <p:cNvPr id="111" name="Google Shape;1223;p41"/>
                  <p:cNvSpPr/>
                  <p:nvPr/>
                </p:nvSpPr>
                <p:spPr>
                  <a:xfrm>
                    <a:off x="802709" y="3839321"/>
                    <a:ext cx="256641" cy="232360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5" name="Google Shape;1227;p41"/>
                  <p:cNvSpPr/>
                  <p:nvPr/>
                </p:nvSpPr>
                <p:spPr>
                  <a:xfrm>
                    <a:off x="840834" y="3769294"/>
                    <a:ext cx="197483" cy="240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endParaRPr sz="240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60" name="TextBox 159"/>
                <p:cNvSpPr txBox="1"/>
                <p:nvPr/>
              </p:nvSpPr>
              <p:spPr>
                <a:xfrm>
                  <a:off x="4380795" y="2702716"/>
                  <a:ext cx="508592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Инфраструктура для популяризации</a:t>
                  </a:r>
                </a:p>
              </p:txBody>
            </p:sp>
          </p:grpSp>
        </p:grpSp>
        <p:sp>
          <p:nvSpPr>
            <p:cNvPr id="211" name="TextBox 210"/>
            <p:cNvSpPr txBox="1"/>
            <p:nvPr/>
          </p:nvSpPr>
          <p:spPr>
            <a:xfrm>
              <a:off x="5933491" y="3569724"/>
              <a:ext cx="6379541" cy="14157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«Всероссийская премия «За верность  науке»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«Научно-просветительская платформа 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HOMO SCIENCE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</a:t>
              </a:r>
              <a:r>
                <a:rPr lang="en-US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SCIENCE SLAM –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неакадемическая форма научной коммуникации»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</a:t>
              </a:r>
              <a:r>
                <a:rPr lang="ru-RU" sz="1200" dirty="0" err="1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Грантовые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программы института развития интернета»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«Научно-популярный журнал «Кот </a:t>
              </a:r>
              <a:r>
                <a:rPr lang="ru-RU" sz="1200" dirty="0" err="1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Шрёдингера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endPara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>
                <a:buClr>
                  <a:srgbClr val="FFFFFF"/>
                </a:buClr>
              </a:pPr>
              <a:endPara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12" name="TextBox 211">
            <a:hlinkClick r:id="rId4" action="ppaction://hlinksldjump"/>
          </p:cNvPr>
          <p:cNvSpPr txBox="1"/>
          <p:nvPr/>
        </p:nvSpPr>
        <p:spPr>
          <a:xfrm>
            <a:off x="344297" y="6592868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91720" y="652908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123374" y="6731367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77"/>
          <p:cNvSpPr txBox="1"/>
          <p:nvPr/>
        </p:nvSpPr>
        <p:spPr>
          <a:xfrm>
            <a:off x="5903258" y="5069715"/>
            <a:ext cx="62887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endParaRPr lang="ru-RU" sz="18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8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148690" y="5929830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89" name="TextBox 88"/>
          <p:cNvSpPr txBox="1"/>
          <p:nvPr/>
        </p:nvSpPr>
        <p:spPr>
          <a:xfrm>
            <a:off x="419439" y="5899725"/>
            <a:ext cx="56309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Создавать направления дизайна, объединяющие научно-технические достижения </a:t>
            </a:r>
            <a:r>
              <a: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 достижениями современной культуры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6206519" y="5824997"/>
            <a:ext cx="60875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Узнавать и рассказывать о российских ученых и их исследованиях с помощью современных трендов и инструментов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37" name="Picture 13" descr="http://qrcoder.ru/code/?https%3A%2F%2F%ED%E0%F3%EA%E0.%F0%F4%2Finitiatives%2Fnauka-kak-iskusstvo%2F&amp;4&amp;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42912" y="1628206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8" name="Picture 14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652" y="2872024"/>
            <a:ext cx="1749613" cy="1216876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39" name="Picture 15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8593" y="2852607"/>
            <a:ext cx="1734319" cy="1190973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8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155245" y="6235390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99" name="TextBox 98"/>
          <p:cNvSpPr txBox="1"/>
          <p:nvPr/>
        </p:nvSpPr>
        <p:spPr>
          <a:xfrm>
            <a:off x="420984" y="6235390"/>
            <a:ext cx="56309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Организовать обмен опытом между учеными, инженерами для развития промышленного дизайна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41" name="Picture 17" descr="http://qrcoder.ru/code/?https%3A%2F%2F%ED%E0%F3%EA%E0.%F0%F4%2Finitiatives%2Finfrastruktura-dlya-populyarizatsii-nauki-sozdanie-kontenta%2F&amp;4&amp;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10306" y="1645995"/>
            <a:ext cx="359999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42" name="Picture 18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3191" y="2869677"/>
            <a:ext cx="1920295" cy="118588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43" name="Picture 19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24554" y="2844462"/>
            <a:ext cx="1964122" cy="118588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773716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94708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5" name="Группа 54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56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</a:rPr>
                <a:t>Задача №3</a:t>
              </a:r>
            </a:p>
            <a:p>
              <a:pPr algn="ctr"/>
              <a:r>
                <a:rPr lang="ru-RU" sz="1600" b="1" dirty="0">
                  <a:solidFill>
                    <a:srgbClr val="FFFFFF"/>
                  </a:solidFill>
                </a:rPr>
                <a:t>6</a:t>
              </a:r>
              <a:r>
                <a:rPr lang="ru-RU" sz="1600" b="1" dirty="0" smtClean="0">
                  <a:solidFill>
                    <a:srgbClr val="FFFFFF"/>
                  </a:solidFill>
                </a:rPr>
                <a:t> инициатив</a:t>
              </a:r>
              <a:endParaRPr lang="ru-RU" sz="16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58" name="Прямоугольник 57"/>
          <p:cNvSpPr/>
          <p:nvPr/>
        </p:nvSpPr>
        <p:spPr>
          <a:xfrm>
            <a:off x="344297" y="-21277"/>
            <a:ext cx="12149806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Повышение доступности информации о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достижениях и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перспективах </a:t>
            </a:r>
            <a:endParaRPr lang="ru-RU" sz="32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ctr"/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российской </a:t>
            </a:r>
            <a:r>
              <a:rPr lang="ru-RU" sz="32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науки для граждан </a:t>
            </a:r>
            <a:r>
              <a:rPr lang="ru-RU" sz="3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РФ</a:t>
            </a:r>
            <a:endParaRPr lang="ru-RU" sz="3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3362342" y="6423591"/>
            <a:ext cx="2578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4" name="Группа 483"/>
          <p:cNvGrpSpPr/>
          <p:nvPr/>
        </p:nvGrpSpPr>
        <p:grpSpPr>
          <a:xfrm>
            <a:off x="85341" y="1592955"/>
            <a:ext cx="5818073" cy="4664374"/>
            <a:chOff x="188108" y="1201885"/>
            <a:chExt cx="5818073" cy="4664374"/>
          </a:xfrm>
        </p:grpSpPr>
        <p:sp>
          <p:nvSpPr>
            <p:cNvPr id="127" name="TextBox 126"/>
            <p:cNvSpPr txBox="1"/>
            <p:nvPr/>
          </p:nvSpPr>
          <p:spPr>
            <a:xfrm>
              <a:off x="188108" y="1562391"/>
              <a:ext cx="5699798" cy="1107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Особенность:  </a:t>
              </a:r>
            </a:p>
            <a:p>
              <a:pPr algn="ctr"/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Популяризация отечественной науки, повышение осведомленности граждан </a:t>
              </a:r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России, прежде всего молодежи, о выдающихся российских ученых, их открытиях и изобретениях.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Привлечение новых кадров </a:t>
              </a:r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в сферу науки и технологий,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повышение уровня </a:t>
              </a:r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гордости за отечественную науку прошлого и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настоящего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6" name="TextBox 135"/>
            <p:cNvSpPr txBox="1"/>
            <p:nvPr/>
          </p:nvSpPr>
          <p:spPr>
            <a:xfrm>
              <a:off x="522964" y="5404594"/>
              <a:ext cx="536018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З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накомство </a:t>
              </a:r>
              <a:r>
                <a: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с великими учеными прошлого, их жизнями, открытиями и ролью в мировой </a:t>
              </a: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истории</a:t>
              </a:r>
              <a:endPara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" name="Группа 7"/>
            <p:cNvGrpSpPr/>
            <p:nvPr/>
          </p:nvGrpSpPr>
          <p:grpSpPr>
            <a:xfrm>
              <a:off x="1100402" y="1201885"/>
              <a:ext cx="4648571" cy="338554"/>
              <a:chOff x="2889903" y="2539370"/>
              <a:chExt cx="4648571" cy="338554"/>
            </a:xfrm>
          </p:grpSpPr>
          <p:grpSp>
            <p:nvGrpSpPr>
              <p:cNvPr id="120" name="Группа 119"/>
              <p:cNvGrpSpPr/>
              <p:nvPr/>
            </p:nvGrpSpPr>
            <p:grpSpPr>
              <a:xfrm>
                <a:off x="2889903" y="2539370"/>
                <a:ext cx="265730" cy="294608"/>
                <a:chOff x="-210216" y="3982406"/>
                <a:chExt cx="235608" cy="261212"/>
              </a:xfrm>
            </p:grpSpPr>
            <p:sp>
              <p:nvSpPr>
                <p:cNvPr id="121" name="Google Shape;1223;p41"/>
                <p:cNvSpPr/>
                <p:nvPr/>
              </p:nvSpPr>
              <p:spPr>
                <a:xfrm>
                  <a:off x="-210216" y="4008009"/>
                  <a:ext cx="235608" cy="235609"/>
                </a:xfrm>
                <a:prstGeom prst="frame">
                  <a:avLst>
                    <a:gd name="adj1" fmla="val 12269"/>
                  </a:avLst>
                </a:prstGeom>
                <a:solidFill>
                  <a:schemeClr val="tx1"/>
                </a:solidFill>
                <a:ln>
                  <a:solidFill>
                    <a:schemeClr val="accent3"/>
                  </a:solidFill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endParaRPr sz="2400" dirty="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122" name="Google Shape;1227;p41"/>
                <p:cNvSpPr/>
                <p:nvPr/>
              </p:nvSpPr>
              <p:spPr>
                <a:xfrm>
                  <a:off x="-155906" y="3982406"/>
                  <a:ext cx="181298" cy="243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635" h="830115" extrusionOk="0">
                      <a:moveTo>
                        <a:pt x="519502" y="23947"/>
                      </a:moveTo>
                      <a:cubicBezTo>
                        <a:pt x="416632" y="232545"/>
                        <a:pt x="333765" y="449715"/>
                        <a:pt x="273757" y="674505"/>
                      </a:cubicBezTo>
                      <a:cubicBezTo>
                        <a:pt x="208035" y="581160"/>
                        <a:pt x="147075" y="485910"/>
                        <a:pt x="88972" y="387803"/>
                      </a:cubicBezTo>
                      <a:cubicBezTo>
                        <a:pt x="57540" y="335415"/>
                        <a:pt x="-24375" y="383040"/>
                        <a:pt x="7057" y="435428"/>
                      </a:cubicBezTo>
                      <a:cubicBezTo>
                        <a:pt x="83257" y="564015"/>
                        <a:pt x="165172" y="687840"/>
                        <a:pt x="253755" y="807855"/>
                      </a:cubicBezTo>
                      <a:cubicBezTo>
                        <a:pt x="276615" y="838335"/>
                        <a:pt x="330907" y="840240"/>
                        <a:pt x="340432" y="796425"/>
                      </a:cubicBezTo>
                      <a:cubicBezTo>
                        <a:pt x="400440" y="545918"/>
                        <a:pt x="487117" y="303030"/>
                        <a:pt x="602370" y="71572"/>
                      </a:cubicBezTo>
                      <a:cubicBezTo>
                        <a:pt x="629040" y="17280"/>
                        <a:pt x="547125" y="-30345"/>
                        <a:pt x="519502" y="23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endParaRPr sz="2400" dirty="0">
                    <a:solidFill>
                      <a:srgbClr val="DCB7ED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sp>
            <p:nvSpPr>
              <p:cNvPr id="159" name="TextBox 158"/>
              <p:cNvSpPr txBox="1"/>
              <p:nvPr/>
            </p:nvSpPr>
            <p:spPr>
              <a:xfrm>
                <a:off x="3223049" y="2539370"/>
                <a:ext cx="431542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600" b="1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Проведение юбилейных мероприятий</a:t>
                </a:r>
              </a:p>
            </p:txBody>
          </p:sp>
        </p:grpSp>
        <p:sp>
          <p:nvSpPr>
            <p:cNvPr id="168" name="TextBox 167"/>
            <p:cNvSpPr txBox="1"/>
            <p:nvPr/>
          </p:nvSpPr>
          <p:spPr>
            <a:xfrm>
              <a:off x="226141" y="2659856"/>
              <a:ext cx="54028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8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Ключевые проекты:</a:t>
              </a:r>
              <a:endPara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336602" y="4146974"/>
              <a:ext cx="566957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«Юбилейные мероприятия, посвященные  отцам – основателям, выдающимся российским ученым»</a:t>
              </a:r>
            </a:p>
            <a:p>
              <a:pPr marL="171450" indent="-1714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«Проведение мероприятий, приуроченных к памятным датам отечественной науки: конференции и круглые столы, научно популярных лекций и фестивалей»</a:t>
              </a:r>
              <a:endParaRPr lang="en-US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09" name="TextBox 208"/>
          <p:cNvSpPr txBox="1"/>
          <p:nvPr/>
        </p:nvSpPr>
        <p:spPr>
          <a:xfrm>
            <a:off x="6060053" y="5313044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Ожидаемые результаты реализации инициативы: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5882782" y="2816865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Ключевые проекты: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85" name="Группа 484"/>
          <p:cNvGrpSpPr/>
          <p:nvPr/>
        </p:nvGrpSpPr>
        <p:grpSpPr>
          <a:xfrm>
            <a:off x="5884547" y="1514296"/>
            <a:ext cx="6536727" cy="4766673"/>
            <a:chOff x="5946436" y="945152"/>
            <a:chExt cx="6536727" cy="4766673"/>
          </a:xfrm>
        </p:grpSpPr>
        <p:grpSp>
          <p:nvGrpSpPr>
            <p:cNvPr id="482" name="Группа 481"/>
            <p:cNvGrpSpPr/>
            <p:nvPr/>
          </p:nvGrpSpPr>
          <p:grpSpPr>
            <a:xfrm>
              <a:off x="6003080" y="945152"/>
              <a:ext cx="6480083" cy="4766673"/>
              <a:chOff x="144312" y="3423835"/>
              <a:chExt cx="6480083" cy="4766673"/>
            </a:xfrm>
          </p:grpSpPr>
          <p:sp>
            <p:nvSpPr>
              <p:cNvPr id="139" name="TextBox 138"/>
              <p:cNvSpPr txBox="1"/>
              <p:nvPr/>
            </p:nvSpPr>
            <p:spPr>
              <a:xfrm>
                <a:off x="352186" y="3863000"/>
                <a:ext cx="5655743" cy="113877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algn="ctr"/>
                <a:r>
                  <a:rPr lang="ru-RU" sz="18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Задача инициативы: </a:t>
                </a:r>
              </a:p>
              <a:p>
                <a:pPr lvl="0" algn="ctr"/>
                <a:r>
                  <a:rPr lang="ru-RU" sz="1200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Активное информирование граждан об открытии центров и лабораторий, новых научных установок в обществе, рост осведомленности о современных российских ученых, работающих на переднем крае науки</a:t>
                </a:r>
                <a:endParaRPr lang="ru-RU" sz="1200" dirty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endParaRPr>
              </a:p>
              <a:p>
                <a:r>
                  <a:rPr lang="ru-RU" dirty="0" smtClean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</a:p>
            </p:txBody>
          </p:sp>
          <p:grpSp>
            <p:nvGrpSpPr>
              <p:cNvPr id="480" name="Группа 479"/>
              <p:cNvGrpSpPr/>
              <p:nvPr/>
            </p:nvGrpSpPr>
            <p:grpSpPr>
              <a:xfrm>
                <a:off x="144312" y="7591702"/>
                <a:ext cx="6010300" cy="598806"/>
                <a:chOff x="144312" y="7591702"/>
                <a:chExt cx="6010300" cy="598806"/>
              </a:xfrm>
            </p:grpSpPr>
            <p:sp>
              <p:nvSpPr>
                <p:cNvPr id="141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615" y="7591702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2" name="TextBox 141"/>
                <p:cNvSpPr txBox="1"/>
                <p:nvPr/>
              </p:nvSpPr>
              <p:spPr>
                <a:xfrm>
                  <a:off x="426051" y="7913509"/>
                  <a:ext cx="5728561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Открытие </a:t>
                  </a:r>
                  <a:r>
                    <a:rPr lang="ru-RU" sz="1200" dirty="0" err="1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Коллайдера</a:t>
                  </a:r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 </a:t>
                  </a:r>
                  <a:r>
                    <a:rPr lang="en-US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NICA – </a:t>
                  </a:r>
                  <a:r>
                    <a:rPr lang="ru-RU" sz="1200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нового ускорительного комплекса</a:t>
                  </a:r>
                  <a:endParaRPr lang="ru-RU" sz="1200" dirty="0">
                    <a:solidFill>
                      <a:srgbClr val="FFFFFF"/>
                    </a:solidFill>
                    <a:latin typeface="Times New Roman" pitchFamily="18" charset="0"/>
                    <a:cs typeface="Times New Roman" pitchFamily="18" charset="0"/>
                  </a:endParaRPr>
                </a:p>
              </p:txBody>
            </p:sp>
            <p:sp>
              <p:nvSpPr>
                <p:cNvPr id="145" name="Freeform 11">
                  <a:extLst>
                    <a:ext uri="{FF2B5EF4-FFF2-40B4-BE49-F238E27FC236}">
                      <a16:creationId xmlns:a16="http://schemas.microsoft.com/office/drawing/2014/main" xmlns="" id="{1E513001-F600-4D9E-AFF8-4854793A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312" y="7921514"/>
                  <a:ext cx="252000" cy="252000"/>
                </a:xfrm>
                <a:custGeom>
                  <a:avLst/>
                  <a:gdLst>
                    <a:gd name="connsiteX0" fmla="*/ 3175848 w 6187971"/>
                    <a:gd name="connsiteY0" fmla="*/ 5544922 h 5955635"/>
                    <a:gd name="connsiteX1" fmla="*/ 3184857 w 6187971"/>
                    <a:gd name="connsiteY1" fmla="*/ 5542997 h 5955635"/>
                    <a:gd name="connsiteX2" fmla="*/ 3185794 w 6187971"/>
                    <a:gd name="connsiteY2" fmla="*/ 5544792 h 5955635"/>
                    <a:gd name="connsiteX3" fmla="*/ 3509992 w 6187971"/>
                    <a:gd name="connsiteY3" fmla="*/ 5452506 h 5955635"/>
                    <a:gd name="connsiteX4" fmla="*/ 3560810 w 6187971"/>
                    <a:gd name="connsiteY4" fmla="*/ 5445094 h 5955635"/>
                    <a:gd name="connsiteX5" fmla="*/ 3523318 w 6187971"/>
                    <a:gd name="connsiteY5" fmla="*/ 5451849 h 5955635"/>
                    <a:gd name="connsiteX6" fmla="*/ 3518813 w 6187971"/>
                    <a:gd name="connsiteY6" fmla="*/ 5452811 h 5955635"/>
                    <a:gd name="connsiteX7" fmla="*/ 3472811 w 6187971"/>
                    <a:gd name="connsiteY7" fmla="*/ 5457929 h 5955635"/>
                    <a:gd name="connsiteX8" fmla="*/ 3477314 w 6187971"/>
                    <a:gd name="connsiteY8" fmla="*/ 5456967 h 5955635"/>
                    <a:gd name="connsiteX9" fmla="*/ 3481818 w 6187971"/>
                    <a:gd name="connsiteY9" fmla="*/ 5456005 h 5955635"/>
                    <a:gd name="connsiteX10" fmla="*/ 3499835 w 6187971"/>
                    <a:gd name="connsiteY10" fmla="*/ 5452156 h 5955635"/>
                    <a:gd name="connsiteX11" fmla="*/ 3509992 w 6187971"/>
                    <a:gd name="connsiteY11" fmla="*/ 5452506 h 5955635"/>
                    <a:gd name="connsiteX12" fmla="*/ 4648965 w 6187971"/>
                    <a:gd name="connsiteY12" fmla="*/ 5205864 h 5955635"/>
                    <a:gd name="connsiteX13" fmla="*/ 4648375 w 6187971"/>
                    <a:gd name="connsiteY13" fmla="*/ 5206776 h 5955635"/>
                    <a:gd name="connsiteX14" fmla="*/ 4643871 w 6187971"/>
                    <a:gd name="connsiteY14" fmla="*/ 5207738 h 5955635"/>
                    <a:gd name="connsiteX15" fmla="*/ 3439358 w 6187971"/>
                    <a:gd name="connsiteY15" fmla="*/ 5455658 h 5955635"/>
                    <a:gd name="connsiteX16" fmla="*/ 3443861 w 6187971"/>
                    <a:gd name="connsiteY16" fmla="*/ 5454695 h 5955635"/>
                    <a:gd name="connsiteX17" fmla="*/ 3462839 w 6187971"/>
                    <a:gd name="connsiteY17" fmla="*/ 5455350 h 5955635"/>
                    <a:gd name="connsiteX18" fmla="*/ 3463802 w 6187971"/>
                    <a:gd name="connsiteY18" fmla="*/ 5459854 h 5955635"/>
                    <a:gd name="connsiteX19" fmla="*/ 3464764 w 6187971"/>
                    <a:gd name="connsiteY19" fmla="*/ 5464358 h 5955635"/>
                    <a:gd name="connsiteX20" fmla="*/ 3386270 w 6187971"/>
                    <a:gd name="connsiteY20" fmla="*/ 5471708 h 5955635"/>
                    <a:gd name="connsiteX21" fmla="*/ 3439358 w 6187971"/>
                    <a:gd name="connsiteY21" fmla="*/ 5455658 h 5955635"/>
                    <a:gd name="connsiteX22" fmla="*/ 4926827 w 6187971"/>
                    <a:gd name="connsiteY22" fmla="*/ 4878836 h 5955635"/>
                    <a:gd name="connsiteX23" fmla="*/ 4931331 w 6187971"/>
                    <a:gd name="connsiteY23" fmla="*/ 4877874 h 5955635"/>
                    <a:gd name="connsiteX24" fmla="*/ 4927253 w 6187971"/>
                    <a:gd name="connsiteY24" fmla="*/ 4880833 h 5955635"/>
                    <a:gd name="connsiteX25" fmla="*/ 1616921 w 6187971"/>
                    <a:gd name="connsiteY25" fmla="*/ 5147987 h 5955635"/>
                    <a:gd name="connsiteX26" fmla="*/ 1621158 w 6187971"/>
                    <a:gd name="connsiteY26" fmla="*/ 5151791 h 5955635"/>
                    <a:gd name="connsiteX27" fmla="*/ 1617883 w 6187971"/>
                    <a:gd name="connsiteY27" fmla="*/ 5152491 h 5955635"/>
                    <a:gd name="connsiteX28" fmla="*/ 1616921 w 6187971"/>
                    <a:gd name="connsiteY28" fmla="*/ 5147987 h 5955635"/>
                    <a:gd name="connsiteX29" fmla="*/ 6029280 w 6187971"/>
                    <a:gd name="connsiteY29" fmla="*/ 4202957 h 5955635"/>
                    <a:gd name="connsiteX30" fmla="*/ 6033742 w 6187971"/>
                    <a:gd name="connsiteY30" fmla="*/ 4205846 h 5955635"/>
                    <a:gd name="connsiteX31" fmla="*/ 6030850 w 6187971"/>
                    <a:gd name="connsiteY31" fmla="*/ 4210306 h 5955635"/>
                    <a:gd name="connsiteX32" fmla="*/ 6030065 w 6187971"/>
                    <a:gd name="connsiteY32" fmla="*/ 4206631 h 5955635"/>
                    <a:gd name="connsiteX33" fmla="*/ 6029280 w 6187971"/>
                    <a:gd name="connsiteY33" fmla="*/ 4202957 h 5955635"/>
                    <a:gd name="connsiteX34" fmla="*/ 5195431 w 6187971"/>
                    <a:gd name="connsiteY34" fmla="*/ 4350487 h 5955635"/>
                    <a:gd name="connsiteX35" fmla="*/ 5195619 w 6187971"/>
                    <a:gd name="connsiteY35" fmla="*/ 4350447 h 5955635"/>
                    <a:gd name="connsiteX36" fmla="*/ 5191889 w 6187971"/>
                    <a:gd name="connsiteY36" fmla="*/ 4355954 h 5955635"/>
                    <a:gd name="connsiteX37" fmla="*/ 5195431 w 6187971"/>
                    <a:gd name="connsiteY37" fmla="*/ 4350487 h 5955635"/>
                    <a:gd name="connsiteX38" fmla="*/ 5135887 w 6187971"/>
                    <a:gd name="connsiteY38" fmla="*/ 4358358 h 5955635"/>
                    <a:gd name="connsiteX39" fmla="*/ 5135916 w 6187971"/>
                    <a:gd name="connsiteY39" fmla="*/ 4358493 h 5955635"/>
                    <a:gd name="connsiteX40" fmla="*/ 5132374 w 6187971"/>
                    <a:gd name="connsiteY40" fmla="*/ 4363959 h 5955635"/>
                    <a:gd name="connsiteX41" fmla="*/ 1535232 w 6187971"/>
                    <a:gd name="connsiteY41" fmla="*/ 5118342 h 5955635"/>
                    <a:gd name="connsiteX42" fmla="*/ 1540699 w 6187971"/>
                    <a:gd name="connsiteY42" fmla="*/ 5121884 h 5955635"/>
                    <a:gd name="connsiteX43" fmla="*/ 1546166 w 6187971"/>
                    <a:gd name="connsiteY43" fmla="*/ 5125426 h 5955635"/>
                    <a:gd name="connsiteX44" fmla="*/ 1541661 w 6187971"/>
                    <a:gd name="connsiteY44" fmla="*/ 5126389 h 5955635"/>
                    <a:gd name="connsiteX45" fmla="*/ 1535232 w 6187971"/>
                    <a:gd name="connsiteY45" fmla="*/ 5118342 h 5955635"/>
                    <a:gd name="connsiteX46" fmla="*/ 1296561 w 6187971"/>
                    <a:gd name="connsiteY46" fmla="*/ 4951097 h 5955635"/>
                    <a:gd name="connsiteX47" fmla="*/ 1298982 w 6187971"/>
                    <a:gd name="connsiteY47" fmla="*/ 4952173 h 5955635"/>
                    <a:gd name="connsiteX48" fmla="*/ 1302760 w 6187971"/>
                    <a:gd name="connsiteY48" fmla="*/ 4956076 h 5955635"/>
                    <a:gd name="connsiteX49" fmla="*/ 1297293 w 6187971"/>
                    <a:gd name="connsiteY49" fmla="*/ 4952534 h 5955635"/>
                    <a:gd name="connsiteX50" fmla="*/ 1299553 w 6187971"/>
                    <a:gd name="connsiteY50" fmla="*/ 4938864 h 5955635"/>
                    <a:gd name="connsiteX51" fmla="*/ 1305339 w 6187971"/>
                    <a:gd name="connsiteY51" fmla="*/ 4946105 h 5955635"/>
                    <a:gd name="connsiteX52" fmla="*/ 1299715 w 6187971"/>
                    <a:gd name="connsiteY52" fmla="*/ 4939066 h 5955635"/>
                    <a:gd name="connsiteX53" fmla="*/ 6187039 w 6187971"/>
                    <a:gd name="connsiteY53" fmla="*/ 3627519 h 5955635"/>
                    <a:gd name="connsiteX54" fmla="*/ 6185137 w 6187971"/>
                    <a:gd name="connsiteY54" fmla="*/ 3708609 h 5955635"/>
                    <a:gd name="connsiteX55" fmla="*/ 6163816 w 6187971"/>
                    <a:gd name="connsiteY55" fmla="*/ 3770795 h 5955635"/>
                    <a:gd name="connsiteX56" fmla="*/ 6168279 w 6187971"/>
                    <a:gd name="connsiteY56" fmla="*/ 3773684 h 5955635"/>
                    <a:gd name="connsiteX57" fmla="*/ 6163279 w 6187971"/>
                    <a:gd name="connsiteY57" fmla="*/ 3786278 h 5955635"/>
                    <a:gd name="connsiteX58" fmla="*/ 6160387 w 6187971"/>
                    <a:gd name="connsiteY58" fmla="*/ 3790738 h 5955635"/>
                    <a:gd name="connsiteX59" fmla="*/ 6164064 w 6187971"/>
                    <a:gd name="connsiteY59" fmla="*/ 3789953 h 5955635"/>
                    <a:gd name="connsiteX60" fmla="*/ 6153775 w 6187971"/>
                    <a:gd name="connsiteY60" fmla="*/ 3849782 h 5955635"/>
                    <a:gd name="connsiteX61" fmla="*/ 6154561 w 6187971"/>
                    <a:gd name="connsiteY61" fmla="*/ 3853456 h 5955635"/>
                    <a:gd name="connsiteX62" fmla="*/ 6155346 w 6187971"/>
                    <a:gd name="connsiteY62" fmla="*/ 3857131 h 5955635"/>
                    <a:gd name="connsiteX63" fmla="*/ 6156131 w 6187971"/>
                    <a:gd name="connsiteY63" fmla="*/ 3860805 h 5955635"/>
                    <a:gd name="connsiteX64" fmla="*/ 6152454 w 6187971"/>
                    <a:gd name="connsiteY64" fmla="*/ 3861591 h 5955635"/>
                    <a:gd name="connsiteX65" fmla="*/ 6156916 w 6187971"/>
                    <a:gd name="connsiteY65" fmla="*/ 3864480 h 5955635"/>
                    <a:gd name="connsiteX66" fmla="*/ 6155841 w 6187971"/>
                    <a:gd name="connsiteY66" fmla="*/ 3895446 h 5955635"/>
                    <a:gd name="connsiteX67" fmla="*/ 6171873 w 6187971"/>
                    <a:gd name="connsiteY67" fmla="*/ 3880495 h 5955635"/>
                    <a:gd name="connsiteX68" fmla="*/ 6171604 w 6187971"/>
                    <a:gd name="connsiteY68" fmla="*/ 3888236 h 5955635"/>
                    <a:gd name="connsiteX69" fmla="*/ 6171470 w 6187971"/>
                    <a:gd name="connsiteY69" fmla="*/ 3892106 h 5955635"/>
                    <a:gd name="connsiteX70" fmla="*/ 6170551 w 6187971"/>
                    <a:gd name="connsiteY70" fmla="*/ 3892303 h 5955635"/>
                    <a:gd name="connsiteX71" fmla="*/ 6171336 w 6187971"/>
                    <a:gd name="connsiteY71" fmla="*/ 3895977 h 5955635"/>
                    <a:gd name="connsiteX72" fmla="*/ 6171470 w 6187971"/>
                    <a:gd name="connsiteY72" fmla="*/ 3892106 h 5955635"/>
                    <a:gd name="connsiteX73" fmla="*/ 6174228 w 6187971"/>
                    <a:gd name="connsiteY73" fmla="*/ 3891517 h 5955635"/>
                    <a:gd name="connsiteX74" fmla="*/ 6175013 w 6187971"/>
                    <a:gd name="connsiteY74" fmla="*/ 3895192 h 5955635"/>
                    <a:gd name="connsiteX75" fmla="*/ 6175798 w 6187971"/>
                    <a:gd name="connsiteY75" fmla="*/ 3898866 h 5955635"/>
                    <a:gd name="connsiteX76" fmla="*/ 6168691 w 6187971"/>
                    <a:gd name="connsiteY76" fmla="*/ 3919595 h 5955635"/>
                    <a:gd name="connsiteX77" fmla="*/ 6165799 w 6187971"/>
                    <a:gd name="connsiteY77" fmla="*/ 3924055 h 5955635"/>
                    <a:gd name="connsiteX78" fmla="*/ 6163691 w 6187971"/>
                    <a:gd name="connsiteY78" fmla="*/ 3932189 h 5955635"/>
                    <a:gd name="connsiteX79" fmla="*/ 6160799 w 6187971"/>
                    <a:gd name="connsiteY79" fmla="*/ 3936650 h 5955635"/>
                    <a:gd name="connsiteX80" fmla="*/ 6162906 w 6187971"/>
                    <a:gd name="connsiteY80" fmla="*/ 3928515 h 5955635"/>
                    <a:gd name="connsiteX81" fmla="*/ 6165014 w 6187971"/>
                    <a:gd name="connsiteY81" fmla="*/ 3920380 h 5955635"/>
                    <a:gd name="connsiteX82" fmla="*/ 6150552 w 6187971"/>
                    <a:gd name="connsiteY82" fmla="*/ 3942681 h 5955635"/>
                    <a:gd name="connsiteX83" fmla="*/ 6137165 w 6187971"/>
                    <a:gd name="connsiteY83" fmla="*/ 3934015 h 5955635"/>
                    <a:gd name="connsiteX84" fmla="*/ 6088449 w 6187971"/>
                    <a:gd name="connsiteY84" fmla="*/ 4101948 h 5955635"/>
                    <a:gd name="connsiteX85" fmla="*/ 6086341 w 6187971"/>
                    <a:gd name="connsiteY85" fmla="*/ 4110083 h 5955635"/>
                    <a:gd name="connsiteX86" fmla="*/ 6083449 w 6187971"/>
                    <a:gd name="connsiteY86" fmla="*/ 4114542 h 5955635"/>
                    <a:gd name="connsiteX87" fmla="*/ 6059236 w 6187971"/>
                    <a:gd name="connsiteY87" fmla="*/ 4181188 h 5955635"/>
                    <a:gd name="connsiteX88" fmla="*/ 6030808 w 6187971"/>
                    <a:gd name="connsiteY88" fmla="*/ 4264104 h 5955635"/>
                    <a:gd name="connsiteX89" fmla="*/ 5990563 w 6187971"/>
                    <a:gd name="connsiteY89" fmla="*/ 4345702 h 5955635"/>
                    <a:gd name="connsiteX90" fmla="*/ 5931641 w 6187971"/>
                    <a:gd name="connsiteY90" fmla="*/ 4465868 h 5955635"/>
                    <a:gd name="connsiteX91" fmla="*/ 5868547 w 6187971"/>
                    <a:gd name="connsiteY91" fmla="*/ 4548506 h 5955635"/>
                    <a:gd name="connsiteX92" fmla="*/ 5877224 w 6187971"/>
                    <a:gd name="connsiteY92" fmla="*/ 4535125 h 5955635"/>
                    <a:gd name="connsiteX93" fmla="*/ 5870655 w 6187971"/>
                    <a:gd name="connsiteY93" fmla="*/ 4540371 h 5955635"/>
                    <a:gd name="connsiteX94" fmla="*/ 5867762 w 6187971"/>
                    <a:gd name="connsiteY94" fmla="*/ 4544831 h 5955635"/>
                    <a:gd name="connsiteX95" fmla="*/ 5869870 w 6187971"/>
                    <a:gd name="connsiteY95" fmla="*/ 4536697 h 5955635"/>
                    <a:gd name="connsiteX96" fmla="*/ 5869085 w 6187971"/>
                    <a:gd name="connsiteY96" fmla="*/ 4533022 h 5955635"/>
                    <a:gd name="connsiteX97" fmla="*/ 5809916 w 6187971"/>
                    <a:gd name="connsiteY97" fmla="*/ 4634032 h 5955635"/>
                    <a:gd name="connsiteX98" fmla="*/ 5732112 w 6187971"/>
                    <a:gd name="connsiteY98" fmla="*/ 4719811 h 5955635"/>
                    <a:gd name="connsiteX99" fmla="*/ 5839913 w 6187971"/>
                    <a:gd name="connsiteY99" fmla="*/ 4558465 h 5955635"/>
                    <a:gd name="connsiteX100" fmla="*/ 5846236 w 6187971"/>
                    <a:gd name="connsiteY100" fmla="*/ 4534062 h 5955635"/>
                    <a:gd name="connsiteX101" fmla="*/ 5879621 w 6187971"/>
                    <a:gd name="connsiteY101" fmla="*/ 4492350 h 5955635"/>
                    <a:gd name="connsiteX102" fmla="*/ 5893835 w 6187971"/>
                    <a:gd name="connsiteY102" fmla="*/ 4450893 h 5955635"/>
                    <a:gd name="connsiteX103" fmla="*/ 5930898 w 6187971"/>
                    <a:gd name="connsiteY103" fmla="*/ 4408396 h 5955635"/>
                    <a:gd name="connsiteX104" fmla="*/ 5939823 w 6187971"/>
                    <a:gd name="connsiteY104" fmla="*/ 4414173 h 5955635"/>
                    <a:gd name="connsiteX105" fmla="*/ 5959284 w 6187971"/>
                    <a:gd name="connsiteY105" fmla="*/ 4379279 h 5955635"/>
                    <a:gd name="connsiteX106" fmla="*/ 5955607 w 6187971"/>
                    <a:gd name="connsiteY106" fmla="*/ 4380064 h 5955635"/>
                    <a:gd name="connsiteX107" fmla="*/ 5952715 w 6187971"/>
                    <a:gd name="connsiteY107" fmla="*/ 4384525 h 5955635"/>
                    <a:gd name="connsiteX108" fmla="*/ 5951930 w 6187971"/>
                    <a:gd name="connsiteY108" fmla="*/ 4380850 h 5955635"/>
                    <a:gd name="connsiteX109" fmla="*/ 5941683 w 6187971"/>
                    <a:gd name="connsiteY109" fmla="*/ 4386882 h 5955635"/>
                    <a:gd name="connsiteX110" fmla="*/ 5955359 w 6187971"/>
                    <a:gd name="connsiteY110" fmla="*/ 4360907 h 5955635"/>
                    <a:gd name="connsiteX111" fmla="*/ 5954574 w 6187971"/>
                    <a:gd name="connsiteY111" fmla="*/ 4357232 h 5955635"/>
                    <a:gd name="connsiteX112" fmla="*/ 5958251 w 6187971"/>
                    <a:gd name="connsiteY112" fmla="*/ 4356446 h 5955635"/>
                    <a:gd name="connsiteX113" fmla="*/ 5960359 w 6187971"/>
                    <a:gd name="connsiteY113" fmla="*/ 4348312 h 5955635"/>
                    <a:gd name="connsiteX114" fmla="*/ 5964036 w 6187971"/>
                    <a:gd name="connsiteY114" fmla="*/ 4347527 h 5955635"/>
                    <a:gd name="connsiteX115" fmla="*/ 5980357 w 6187971"/>
                    <a:gd name="connsiteY115" fmla="*/ 4297935 h 5955635"/>
                    <a:gd name="connsiteX116" fmla="*/ 6007959 w 6187971"/>
                    <a:gd name="connsiteY116" fmla="*/ 4265143 h 5955635"/>
                    <a:gd name="connsiteX117" fmla="*/ 6010851 w 6187971"/>
                    <a:gd name="connsiteY117" fmla="*/ 4260683 h 5955635"/>
                    <a:gd name="connsiteX118" fmla="*/ 6016636 w 6187971"/>
                    <a:gd name="connsiteY118" fmla="*/ 4251763 h 5955635"/>
                    <a:gd name="connsiteX119" fmla="*/ 6017421 w 6187971"/>
                    <a:gd name="connsiteY119" fmla="*/ 4255437 h 5955635"/>
                    <a:gd name="connsiteX120" fmla="*/ 6014528 w 6187971"/>
                    <a:gd name="connsiteY120" fmla="*/ 4259898 h 5955635"/>
                    <a:gd name="connsiteX121" fmla="*/ 6015313 w 6187971"/>
                    <a:gd name="connsiteY121" fmla="*/ 4263572 h 5955635"/>
                    <a:gd name="connsiteX122" fmla="*/ 6024528 w 6187971"/>
                    <a:gd name="connsiteY122" fmla="*/ 4234709 h 5955635"/>
                    <a:gd name="connsiteX123" fmla="*/ 6021635 w 6187971"/>
                    <a:gd name="connsiteY123" fmla="*/ 4239169 h 5955635"/>
                    <a:gd name="connsiteX124" fmla="*/ 6020850 w 6187971"/>
                    <a:gd name="connsiteY124" fmla="*/ 4235494 h 5955635"/>
                    <a:gd name="connsiteX125" fmla="*/ 6020065 w 6187971"/>
                    <a:gd name="connsiteY125" fmla="*/ 4231820 h 5955635"/>
                    <a:gd name="connsiteX126" fmla="*/ 6013496 w 6187971"/>
                    <a:gd name="connsiteY126" fmla="*/ 4237066 h 5955635"/>
                    <a:gd name="connsiteX127" fmla="*/ 6027957 w 6187971"/>
                    <a:gd name="connsiteY127" fmla="*/ 4214766 h 5955635"/>
                    <a:gd name="connsiteX128" fmla="*/ 6030850 w 6187971"/>
                    <a:gd name="connsiteY128" fmla="*/ 4210306 h 5955635"/>
                    <a:gd name="connsiteX129" fmla="*/ 6078987 w 6187971"/>
                    <a:gd name="connsiteY129" fmla="*/ 4111654 h 5955635"/>
                    <a:gd name="connsiteX130" fmla="*/ 6081879 w 6187971"/>
                    <a:gd name="connsiteY130" fmla="*/ 4107194 h 5955635"/>
                    <a:gd name="connsiteX131" fmla="*/ 6083986 w 6187971"/>
                    <a:gd name="connsiteY131" fmla="*/ 4099059 h 5955635"/>
                    <a:gd name="connsiteX132" fmla="*/ 6084771 w 6187971"/>
                    <a:gd name="connsiteY132" fmla="*/ 4102733 h 5955635"/>
                    <a:gd name="connsiteX133" fmla="*/ 6087953 w 6187971"/>
                    <a:gd name="connsiteY133" fmla="*/ 4063633 h 5955635"/>
                    <a:gd name="connsiteX134" fmla="*/ 6085846 w 6187971"/>
                    <a:gd name="connsiteY134" fmla="*/ 4071767 h 5955635"/>
                    <a:gd name="connsiteX135" fmla="*/ 6082169 w 6187971"/>
                    <a:gd name="connsiteY135" fmla="*/ 4072553 h 5955635"/>
                    <a:gd name="connsiteX136" fmla="*/ 6084276 w 6187971"/>
                    <a:gd name="connsiteY136" fmla="*/ 4064419 h 5955635"/>
                    <a:gd name="connsiteX137" fmla="*/ 6083990 w 6187971"/>
                    <a:gd name="connsiteY137" fmla="*/ 4063082 h 5955635"/>
                    <a:gd name="connsiteX138" fmla="*/ 6084968 w 6187971"/>
                    <a:gd name="connsiteY138" fmla="*/ 4060909 h 5955635"/>
                    <a:gd name="connsiteX139" fmla="*/ 6086383 w 6187971"/>
                    <a:gd name="connsiteY139" fmla="*/ 4056284 h 5955635"/>
                    <a:gd name="connsiteX140" fmla="*/ 6083491 w 6187971"/>
                    <a:gd name="connsiteY140" fmla="*/ 4060744 h 5955635"/>
                    <a:gd name="connsiteX141" fmla="*/ 6083990 w 6187971"/>
                    <a:gd name="connsiteY141" fmla="*/ 4063082 h 5955635"/>
                    <a:gd name="connsiteX142" fmla="*/ 6081384 w 6187971"/>
                    <a:gd name="connsiteY142" fmla="*/ 4068878 h 5955635"/>
                    <a:gd name="connsiteX143" fmla="*/ 6123530 w 6187971"/>
                    <a:gd name="connsiteY143" fmla="*/ 3906191 h 5955635"/>
                    <a:gd name="connsiteX144" fmla="*/ 6134315 w 6187971"/>
                    <a:gd name="connsiteY144" fmla="*/ 3884676 h 5955635"/>
                    <a:gd name="connsiteX145" fmla="*/ 6129067 w 6187971"/>
                    <a:gd name="connsiteY145" fmla="*/ 3878113 h 5955635"/>
                    <a:gd name="connsiteX146" fmla="*/ 6131959 w 6187971"/>
                    <a:gd name="connsiteY146" fmla="*/ 3873653 h 5955635"/>
                    <a:gd name="connsiteX147" fmla="*/ 6134066 w 6187971"/>
                    <a:gd name="connsiteY147" fmla="*/ 3865519 h 5955635"/>
                    <a:gd name="connsiteX148" fmla="*/ 6157494 w 6187971"/>
                    <a:gd name="connsiteY148" fmla="*/ 3795198 h 5955635"/>
                    <a:gd name="connsiteX149" fmla="*/ 6154602 w 6187971"/>
                    <a:gd name="connsiteY149" fmla="*/ 3799658 h 5955635"/>
                    <a:gd name="connsiteX150" fmla="*/ 6150140 w 6187971"/>
                    <a:gd name="connsiteY150" fmla="*/ 3796769 h 5955635"/>
                    <a:gd name="connsiteX151" fmla="*/ 6153032 w 6187971"/>
                    <a:gd name="connsiteY151" fmla="*/ 3792310 h 5955635"/>
                    <a:gd name="connsiteX152" fmla="*/ 6152247 w 6187971"/>
                    <a:gd name="connsiteY152" fmla="*/ 3788635 h 5955635"/>
                    <a:gd name="connsiteX153" fmla="*/ 6172783 w 6187971"/>
                    <a:gd name="connsiteY153" fmla="*/ 3722774 h 5955635"/>
                    <a:gd name="connsiteX154" fmla="*/ 6187039 w 6187971"/>
                    <a:gd name="connsiteY154" fmla="*/ 3627519 h 5955635"/>
                    <a:gd name="connsiteX155" fmla="*/ 5453639 w 6187971"/>
                    <a:gd name="connsiteY155" fmla="*/ 3702176 h 5955635"/>
                    <a:gd name="connsiteX156" fmla="*/ 5453774 w 6187971"/>
                    <a:gd name="connsiteY156" fmla="*/ 3702469 h 5955635"/>
                    <a:gd name="connsiteX157" fmla="*/ 5449948 w 6187971"/>
                    <a:gd name="connsiteY157" fmla="*/ 3712116 h 5955635"/>
                    <a:gd name="connsiteX158" fmla="*/ 5548423 w 6187971"/>
                    <a:gd name="connsiteY158" fmla="*/ 3643981 h 5955635"/>
                    <a:gd name="connsiteX159" fmla="*/ 5544882 w 6187971"/>
                    <a:gd name="connsiteY159" fmla="*/ 3649448 h 5955635"/>
                    <a:gd name="connsiteX160" fmla="*/ 5548423 w 6187971"/>
                    <a:gd name="connsiteY160" fmla="*/ 3643981 h 5955635"/>
                    <a:gd name="connsiteX161" fmla="*/ 5501782 w 6187971"/>
                    <a:gd name="connsiteY161" fmla="*/ 3594005 h 5955635"/>
                    <a:gd name="connsiteX162" fmla="*/ 5500844 w 6187971"/>
                    <a:gd name="connsiteY162" fmla="*/ 3597631 h 5955635"/>
                    <a:gd name="connsiteX163" fmla="*/ 5501806 w 6187971"/>
                    <a:gd name="connsiteY163" fmla="*/ 3602135 h 5955635"/>
                    <a:gd name="connsiteX164" fmla="*/ 5498264 w 6187971"/>
                    <a:gd name="connsiteY164" fmla="*/ 3607601 h 5955635"/>
                    <a:gd name="connsiteX165" fmla="*/ 5496339 w 6187971"/>
                    <a:gd name="connsiteY165" fmla="*/ 3598593 h 5955635"/>
                    <a:gd name="connsiteX166" fmla="*/ 5505531 w 6187971"/>
                    <a:gd name="connsiteY166" fmla="*/ 3584407 h 5955635"/>
                    <a:gd name="connsiteX167" fmla="*/ 5502887 w 6187971"/>
                    <a:gd name="connsiteY167" fmla="*/ 3593074 h 5955635"/>
                    <a:gd name="connsiteX168" fmla="*/ 5501782 w 6187971"/>
                    <a:gd name="connsiteY168" fmla="*/ 3594005 h 5955635"/>
                    <a:gd name="connsiteX169" fmla="*/ 5503423 w 6187971"/>
                    <a:gd name="connsiteY169" fmla="*/ 3587661 h 5955635"/>
                    <a:gd name="connsiteX170" fmla="*/ 5509363 w 6187971"/>
                    <a:gd name="connsiteY170" fmla="*/ 3567553 h 5955635"/>
                    <a:gd name="connsiteX171" fmla="*/ 5513086 w 6187971"/>
                    <a:gd name="connsiteY171" fmla="*/ 3566758 h 5955635"/>
                    <a:gd name="connsiteX172" fmla="*/ 5506965 w 6187971"/>
                    <a:gd name="connsiteY172" fmla="*/ 3582195 h 5955635"/>
                    <a:gd name="connsiteX173" fmla="*/ 5505531 w 6187971"/>
                    <a:gd name="connsiteY173" fmla="*/ 3584407 h 5955635"/>
                    <a:gd name="connsiteX174" fmla="*/ 5507691 w 6187971"/>
                    <a:gd name="connsiteY174" fmla="*/ 3577329 h 5955635"/>
                    <a:gd name="connsiteX175" fmla="*/ 5510688 w 6187971"/>
                    <a:gd name="connsiteY175" fmla="*/ 3559800 h 5955635"/>
                    <a:gd name="connsiteX176" fmla="*/ 5509363 w 6187971"/>
                    <a:gd name="connsiteY176" fmla="*/ 3567553 h 5955635"/>
                    <a:gd name="connsiteX177" fmla="*/ 5508582 w 6187971"/>
                    <a:gd name="connsiteY177" fmla="*/ 3567720 h 5955635"/>
                    <a:gd name="connsiteX178" fmla="*/ 5161932 w 6187971"/>
                    <a:gd name="connsiteY178" fmla="*/ 3575847 h 5955635"/>
                    <a:gd name="connsiteX179" fmla="*/ 5160517 w 6187971"/>
                    <a:gd name="connsiteY179" fmla="*/ 3580472 h 5955635"/>
                    <a:gd name="connsiteX180" fmla="*/ 5159539 w 6187971"/>
                    <a:gd name="connsiteY180" fmla="*/ 3582645 h 5955635"/>
                    <a:gd name="connsiteX181" fmla="*/ 5159040 w 6187971"/>
                    <a:gd name="connsiteY181" fmla="*/ 3580307 h 5955635"/>
                    <a:gd name="connsiteX182" fmla="*/ 5161932 w 6187971"/>
                    <a:gd name="connsiteY182" fmla="*/ 3575847 h 5955635"/>
                    <a:gd name="connsiteX183" fmla="*/ 1120688 w 6187971"/>
                    <a:gd name="connsiteY183" fmla="*/ 4434529 h 5955635"/>
                    <a:gd name="connsiteX184" fmla="*/ 1126155 w 6187971"/>
                    <a:gd name="connsiteY184" fmla="*/ 4438070 h 5955635"/>
                    <a:gd name="connsiteX185" fmla="*/ 1121651 w 6187971"/>
                    <a:gd name="connsiteY185" fmla="*/ 4439032 h 5955635"/>
                    <a:gd name="connsiteX186" fmla="*/ 5592057 w 6187971"/>
                    <a:gd name="connsiteY186" fmla="*/ 3360201 h 5955635"/>
                    <a:gd name="connsiteX187" fmla="*/ 5593625 w 6187971"/>
                    <a:gd name="connsiteY187" fmla="*/ 3370584 h 5955635"/>
                    <a:gd name="connsiteX188" fmla="*/ 5592663 w 6187971"/>
                    <a:gd name="connsiteY188" fmla="*/ 3366081 h 5955635"/>
                    <a:gd name="connsiteX189" fmla="*/ 5591701 w 6187971"/>
                    <a:gd name="connsiteY189" fmla="*/ 3361577 h 5955635"/>
                    <a:gd name="connsiteX190" fmla="*/ 818034 w 6187971"/>
                    <a:gd name="connsiteY190" fmla="*/ 4362609 h 5955635"/>
                    <a:gd name="connsiteX191" fmla="*/ 820283 w 6187971"/>
                    <a:gd name="connsiteY191" fmla="*/ 4366839 h 5955635"/>
                    <a:gd name="connsiteX192" fmla="*/ 818996 w 6187971"/>
                    <a:gd name="connsiteY192" fmla="*/ 4367114 h 5955635"/>
                    <a:gd name="connsiteX193" fmla="*/ 818034 w 6187971"/>
                    <a:gd name="connsiteY193" fmla="*/ 4362609 h 5955635"/>
                    <a:gd name="connsiteX194" fmla="*/ 5246100 w 6187971"/>
                    <a:gd name="connsiteY194" fmla="*/ 3411866 h 5955635"/>
                    <a:gd name="connsiteX195" fmla="*/ 5247019 w 6187971"/>
                    <a:gd name="connsiteY195" fmla="*/ 3411670 h 5955635"/>
                    <a:gd name="connsiteX196" fmla="*/ 5246885 w 6187971"/>
                    <a:gd name="connsiteY196" fmla="*/ 3415540 h 5955635"/>
                    <a:gd name="connsiteX197" fmla="*/ 5246100 w 6187971"/>
                    <a:gd name="connsiteY197" fmla="*/ 3411866 h 5955635"/>
                    <a:gd name="connsiteX198" fmla="*/ 5262588 w 6187971"/>
                    <a:gd name="connsiteY198" fmla="*/ 3147082 h 5955635"/>
                    <a:gd name="connsiteX199" fmla="*/ 5248332 w 6187971"/>
                    <a:gd name="connsiteY199" fmla="*/ 3242337 h 5955635"/>
                    <a:gd name="connsiteX200" fmla="*/ 5227796 w 6187971"/>
                    <a:gd name="connsiteY200" fmla="*/ 3308198 h 5955635"/>
                    <a:gd name="connsiteX201" fmla="*/ 5228581 w 6187971"/>
                    <a:gd name="connsiteY201" fmla="*/ 3311872 h 5955635"/>
                    <a:gd name="connsiteX202" fmla="*/ 5225689 w 6187971"/>
                    <a:gd name="connsiteY202" fmla="*/ 3316332 h 5955635"/>
                    <a:gd name="connsiteX203" fmla="*/ 5230152 w 6187971"/>
                    <a:gd name="connsiteY203" fmla="*/ 3319222 h 5955635"/>
                    <a:gd name="connsiteX204" fmla="*/ 5233044 w 6187971"/>
                    <a:gd name="connsiteY204" fmla="*/ 3314761 h 5955635"/>
                    <a:gd name="connsiteX205" fmla="*/ 5209615 w 6187971"/>
                    <a:gd name="connsiteY205" fmla="*/ 3385082 h 5955635"/>
                    <a:gd name="connsiteX206" fmla="*/ 5207509 w 6187971"/>
                    <a:gd name="connsiteY206" fmla="*/ 3393216 h 5955635"/>
                    <a:gd name="connsiteX207" fmla="*/ 5204616 w 6187971"/>
                    <a:gd name="connsiteY207" fmla="*/ 3397676 h 5955635"/>
                    <a:gd name="connsiteX208" fmla="*/ 5209864 w 6187971"/>
                    <a:gd name="connsiteY208" fmla="*/ 3404240 h 5955635"/>
                    <a:gd name="connsiteX209" fmla="*/ 5199079 w 6187971"/>
                    <a:gd name="connsiteY209" fmla="*/ 3425754 h 5955635"/>
                    <a:gd name="connsiteX210" fmla="*/ 5156933 w 6187971"/>
                    <a:gd name="connsiteY210" fmla="*/ 3588442 h 5955635"/>
                    <a:gd name="connsiteX211" fmla="*/ 5159539 w 6187971"/>
                    <a:gd name="connsiteY211" fmla="*/ 3582645 h 5955635"/>
                    <a:gd name="connsiteX212" fmla="*/ 5159825 w 6187971"/>
                    <a:gd name="connsiteY212" fmla="*/ 3583982 h 5955635"/>
                    <a:gd name="connsiteX213" fmla="*/ 5157718 w 6187971"/>
                    <a:gd name="connsiteY213" fmla="*/ 3592116 h 5955635"/>
                    <a:gd name="connsiteX214" fmla="*/ 5161395 w 6187971"/>
                    <a:gd name="connsiteY214" fmla="*/ 3591330 h 5955635"/>
                    <a:gd name="connsiteX215" fmla="*/ 5163502 w 6187971"/>
                    <a:gd name="connsiteY215" fmla="*/ 3583196 h 5955635"/>
                    <a:gd name="connsiteX216" fmla="*/ 5160320 w 6187971"/>
                    <a:gd name="connsiteY216" fmla="*/ 3622296 h 5955635"/>
                    <a:gd name="connsiteX217" fmla="*/ 5159535 w 6187971"/>
                    <a:gd name="connsiteY217" fmla="*/ 3618622 h 5955635"/>
                    <a:gd name="connsiteX218" fmla="*/ 5157428 w 6187971"/>
                    <a:gd name="connsiteY218" fmla="*/ 3626757 h 5955635"/>
                    <a:gd name="connsiteX219" fmla="*/ 5154536 w 6187971"/>
                    <a:gd name="connsiteY219" fmla="*/ 3631216 h 5955635"/>
                    <a:gd name="connsiteX220" fmla="*/ 5106399 w 6187971"/>
                    <a:gd name="connsiteY220" fmla="*/ 3729869 h 5955635"/>
                    <a:gd name="connsiteX221" fmla="*/ 5109291 w 6187971"/>
                    <a:gd name="connsiteY221" fmla="*/ 3725408 h 5955635"/>
                    <a:gd name="connsiteX222" fmla="*/ 5104829 w 6187971"/>
                    <a:gd name="connsiteY222" fmla="*/ 3722520 h 5955635"/>
                    <a:gd name="connsiteX223" fmla="*/ 5105614 w 6187971"/>
                    <a:gd name="connsiteY223" fmla="*/ 3726194 h 5955635"/>
                    <a:gd name="connsiteX224" fmla="*/ 5106399 w 6187971"/>
                    <a:gd name="connsiteY224" fmla="*/ 3729869 h 5955635"/>
                    <a:gd name="connsiteX225" fmla="*/ 5103506 w 6187971"/>
                    <a:gd name="connsiteY225" fmla="*/ 3734329 h 5955635"/>
                    <a:gd name="connsiteX226" fmla="*/ 5089045 w 6187971"/>
                    <a:gd name="connsiteY226" fmla="*/ 3756628 h 5955635"/>
                    <a:gd name="connsiteX227" fmla="*/ 5095614 w 6187971"/>
                    <a:gd name="connsiteY227" fmla="*/ 3751383 h 5955635"/>
                    <a:gd name="connsiteX228" fmla="*/ 5096399 w 6187971"/>
                    <a:gd name="connsiteY228" fmla="*/ 3755057 h 5955635"/>
                    <a:gd name="connsiteX229" fmla="*/ 5097184 w 6187971"/>
                    <a:gd name="connsiteY229" fmla="*/ 3758732 h 5955635"/>
                    <a:gd name="connsiteX230" fmla="*/ 5100077 w 6187971"/>
                    <a:gd name="connsiteY230" fmla="*/ 3754271 h 5955635"/>
                    <a:gd name="connsiteX231" fmla="*/ 5090862 w 6187971"/>
                    <a:gd name="connsiteY231" fmla="*/ 3783135 h 5955635"/>
                    <a:gd name="connsiteX232" fmla="*/ 5090077 w 6187971"/>
                    <a:gd name="connsiteY232" fmla="*/ 3779461 h 5955635"/>
                    <a:gd name="connsiteX233" fmla="*/ 5092970 w 6187971"/>
                    <a:gd name="connsiteY233" fmla="*/ 3775001 h 5955635"/>
                    <a:gd name="connsiteX234" fmla="*/ 5092185 w 6187971"/>
                    <a:gd name="connsiteY234" fmla="*/ 3771327 h 5955635"/>
                    <a:gd name="connsiteX235" fmla="*/ 5086400 w 6187971"/>
                    <a:gd name="connsiteY235" fmla="*/ 3780246 h 5955635"/>
                    <a:gd name="connsiteX236" fmla="*/ 5083508 w 6187971"/>
                    <a:gd name="connsiteY236" fmla="*/ 3784706 h 5955635"/>
                    <a:gd name="connsiteX237" fmla="*/ 5055907 w 6187971"/>
                    <a:gd name="connsiteY237" fmla="*/ 3817497 h 5955635"/>
                    <a:gd name="connsiteX238" fmla="*/ 5039585 w 6187971"/>
                    <a:gd name="connsiteY238" fmla="*/ 3867090 h 5955635"/>
                    <a:gd name="connsiteX239" fmla="*/ 5035908 w 6187971"/>
                    <a:gd name="connsiteY239" fmla="*/ 3867875 h 5955635"/>
                    <a:gd name="connsiteX240" fmla="*/ 5033801 w 6187971"/>
                    <a:gd name="connsiteY240" fmla="*/ 3876009 h 5955635"/>
                    <a:gd name="connsiteX241" fmla="*/ 5030123 w 6187971"/>
                    <a:gd name="connsiteY241" fmla="*/ 3876795 h 5955635"/>
                    <a:gd name="connsiteX242" fmla="*/ 5030908 w 6187971"/>
                    <a:gd name="connsiteY242" fmla="*/ 3880470 h 5955635"/>
                    <a:gd name="connsiteX243" fmla="*/ 5017232 w 6187971"/>
                    <a:gd name="connsiteY243" fmla="*/ 3906445 h 5955635"/>
                    <a:gd name="connsiteX244" fmla="*/ 5027479 w 6187971"/>
                    <a:gd name="connsiteY244" fmla="*/ 3900413 h 5955635"/>
                    <a:gd name="connsiteX245" fmla="*/ 5028264 w 6187971"/>
                    <a:gd name="connsiteY245" fmla="*/ 3904088 h 5955635"/>
                    <a:gd name="connsiteX246" fmla="*/ 5031156 w 6187971"/>
                    <a:gd name="connsiteY246" fmla="*/ 3899627 h 5955635"/>
                    <a:gd name="connsiteX247" fmla="*/ 5034833 w 6187971"/>
                    <a:gd name="connsiteY247" fmla="*/ 3898841 h 5955635"/>
                    <a:gd name="connsiteX248" fmla="*/ 5015372 w 6187971"/>
                    <a:gd name="connsiteY248" fmla="*/ 3933736 h 5955635"/>
                    <a:gd name="connsiteX249" fmla="*/ 5006447 w 6187971"/>
                    <a:gd name="connsiteY249" fmla="*/ 3927959 h 5955635"/>
                    <a:gd name="connsiteX250" fmla="*/ 4969384 w 6187971"/>
                    <a:gd name="connsiteY250" fmla="*/ 3970456 h 5955635"/>
                    <a:gd name="connsiteX251" fmla="*/ 4955170 w 6187971"/>
                    <a:gd name="connsiteY251" fmla="*/ 4011913 h 5955635"/>
                    <a:gd name="connsiteX252" fmla="*/ 4921785 w 6187971"/>
                    <a:gd name="connsiteY252" fmla="*/ 4053624 h 5955635"/>
                    <a:gd name="connsiteX253" fmla="*/ 4915463 w 6187971"/>
                    <a:gd name="connsiteY253" fmla="*/ 4078028 h 5955635"/>
                    <a:gd name="connsiteX254" fmla="*/ 4807661 w 6187971"/>
                    <a:gd name="connsiteY254" fmla="*/ 4239374 h 5955635"/>
                    <a:gd name="connsiteX255" fmla="*/ 4885465 w 6187971"/>
                    <a:gd name="connsiteY255" fmla="*/ 4153594 h 5955635"/>
                    <a:gd name="connsiteX256" fmla="*/ 4944634 w 6187971"/>
                    <a:gd name="connsiteY256" fmla="*/ 4052585 h 5955635"/>
                    <a:gd name="connsiteX257" fmla="*/ 4945419 w 6187971"/>
                    <a:gd name="connsiteY257" fmla="*/ 4056260 h 5955635"/>
                    <a:gd name="connsiteX258" fmla="*/ 4943311 w 6187971"/>
                    <a:gd name="connsiteY258" fmla="*/ 4064394 h 5955635"/>
                    <a:gd name="connsiteX259" fmla="*/ 4946204 w 6187971"/>
                    <a:gd name="connsiteY259" fmla="*/ 4059934 h 5955635"/>
                    <a:gd name="connsiteX260" fmla="*/ 4952773 w 6187971"/>
                    <a:gd name="connsiteY260" fmla="*/ 4054689 h 5955635"/>
                    <a:gd name="connsiteX261" fmla="*/ 4944096 w 6187971"/>
                    <a:gd name="connsiteY261" fmla="*/ 4068069 h 5955635"/>
                    <a:gd name="connsiteX262" fmla="*/ 5007190 w 6187971"/>
                    <a:gd name="connsiteY262" fmla="*/ 3985431 h 5955635"/>
                    <a:gd name="connsiteX263" fmla="*/ 5066112 w 6187971"/>
                    <a:gd name="connsiteY263" fmla="*/ 3865264 h 5955635"/>
                    <a:gd name="connsiteX264" fmla="*/ 5106357 w 6187971"/>
                    <a:gd name="connsiteY264" fmla="*/ 3783667 h 5955635"/>
                    <a:gd name="connsiteX265" fmla="*/ 5134785 w 6187971"/>
                    <a:gd name="connsiteY265" fmla="*/ 3700752 h 5955635"/>
                    <a:gd name="connsiteX266" fmla="*/ 5158998 w 6187971"/>
                    <a:gd name="connsiteY266" fmla="*/ 3634105 h 5955635"/>
                    <a:gd name="connsiteX267" fmla="*/ 5161890 w 6187971"/>
                    <a:gd name="connsiteY267" fmla="*/ 3629645 h 5955635"/>
                    <a:gd name="connsiteX268" fmla="*/ 5163998 w 6187971"/>
                    <a:gd name="connsiteY268" fmla="*/ 3621510 h 5955635"/>
                    <a:gd name="connsiteX269" fmla="*/ 5212714 w 6187971"/>
                    <a:gd name="connsiteY269" fmla="*/ 3453577 h 5955635"/>
                    <a:gd name="connsiteX270" fmla="*/ 5226101 w 6187971"/>
                    <a:gd name="connsiteY270" fmla="*/ 3462243 h 5955635"/>
                    <a:gd name="connsiteX271" fmla="*/ 5240563 w 6187971"/>
                    <a:gd name="connsiteY271" fmla="*/ 3439944 h 5955635"/>
                    <a:gd name="connsiteX272" fmla="*/ 5238456 w 6187971"/>
                    <a:gd name="connsiteY272" fmla="*/ 3448077 h 5955635"/>
                    <a:gd name="connsiteX273" fmla="*/ 5236348 w 6187971"/>
                    <a:gd name="connsiteY273" fmla="*/ 3456212 h 5955635"/>
                    <a:gd name="connsiteX274" fmla="*/ 5239241 w 6187971"/>
                    <a:gd name="connsiteY274" fmla="*/ 3451752 h 5955635"/>
                    <a:gd name="connsiteX275" fmla="*/ 5241348 w 6187971"/>
                    <a:gd name="connsiteY275" fmla="*/ 3443618 h 5955635"/>
                    <a:gd name="connsiteX276" fmla="*/ 5244240 w 6187971"/>
                    <a:gd name="connsiteY276" fmla="*/ 3439158 h 5955635"/>
                    <a:gd name="connsiteX277" fmla="*/ 5251347 w 6187971"/>
                    <a:gd name="connsiteY277" fmla="*/ 3418429 h 5955635"/>
                    <a:gd name="connsiteX278" fmla="*/ 5250562 w 6187971"/>
                    <a:gd name="connsiteY278" fmla="*/ 3414755 h 5955635"/>
                    <a:gd name="connsiteX279" fmla="*/ 5249777 w 6187971"/>
                    <a:gd name="connsiteY279" fmla="*/ 3411081 h 5955635"/>
                    <a:gd name="connsiteX280" fmla="*/ 5247019 w 6187971"/>
                    <a:gd name="connsiteY280" fmla="*/ 3411670 h 5955635"/>
                    <a:gd name="connsiteX281" fmla="*/ 5247153 w 6187971"/>
                    <a:gd name="connsiteY281" fmla="*/ 3407799 h 5955635"/>
                    <a:gd name="connsiteX282" fmla="*/ 5247422 w 6187971"/>
                    <a:gd name="connsiteY282" fmla="*/ 3400057 h 5955635"/>
                    <a:gd name="connsiteX283" fmla="*/ 5231391 w 6187971"/>
                    <a:gd name="connsiteY283" fmla="*/ 3415009 h 5955635"/>
                    <a:gd name="connsiteX284" fmla="*/ 5232465 w 6187971"/>
                    <a:gd name="connsiteY284" fmla="*/ 3384043 h 5955635"/>
                    <a:gd name="connsiteX285" fmla="*/ 5228003 w 6187971"/>
                    <a:gd name="connsiteY285" fmla="*/ 3381153 h 5955635"/>
                    <a:gd name="connsiteX286" fmla="*/ 5231680 w 6187971"/>
                    <a:gd name="connsiteY286" fmla="*/ 3380368 h 5955635"/>
                    <a:gd name="connsiteX287" fmla="*/ 5230895 w 6187971"/>
                    <a:gd name="connsiteY287" fmla="*/ 3376694 h 5955635"/>
                    <a:gd name="connsiteX288" fmla="*/ 5230110 w 6187971"/>
                    <a:gd name="connsiteY288" fmla="*/ 3373020 h 5955635"/>
                    <a:gd name="connsiteX289" fmla="*/ 5229324 w 6187971"/>
                    <a:gd name="connsiteY289" fmla="*/ 3369345 h 5955635"/>
                    <a:gd name="connsiteX290" fmla="*/ 5239613 w 6187971"/>
                    <a:gd name="connsiteY290" fmla="*/ 3309515 h 5955635"/>
                    <a:gd name="connsiteX291" fmla="*/ 5235936 w 6187971"/>
                    <a:gd name="connsiteY291" fmla="*/ 3310301 h 5955635"/>
                    <a:gd name="connsiteX292" fmla="*/ 5238828 w 6187971"/>
                    <a:gd name="connsiteY292" fmla="*/ 3305841 h 5955635"/>
                    <a:gd name="connsiteX293" fmla="*/ 5243828 w 6187971"/>
                    <a:gd name="connsiteY293" fmla="*/ 3293247 h 5955635"/>
                    <a:gd name="connsiteX294" fmla="*/ 5239366 w 6187971"/>
                    <a:gd name="connsiteY294" fmla="*/ 3290358 h 5955635"/>
                    <a:gd name="connsiteX295" fmla="*/ 5260687 w 6187971"/>
                    <a:gd name="connsiteY295" fmla="*/ 3228171 h 5955635"/>
                    <a:gd name="connsiteX296" fmla="*/ 5262588 w 6187971"/>
                    <a:gd name="connsiteY296" fmla="*/ 3147082 h 5955635"/>
                    <a:gd name="connsiteX297" fmla="*/ 869439 w 6187971"/>
                    <a:gd name="connsiteY297" fmla="*/ 3941889 h 5955635"/>
                    <a:gd name="connsiteX298" fmla="*/ 870401 w 6187971"/>
                    <a:gd name="connsiteY298" fmla="*/ 3946393 h 5955635"/>
                    <a:gd name="connsiteX299" fmla="*/ 869247 w 6187971"/>
                    <a:gd name="connsiteY299" fmla="*/ 3944432 h 5955635"/>
                    <a:gd name="connsiteX300" fmla="*/ 5600071 w 6187971"/>
                    <a:gd name="connsiteY300" fmla="*/ 2827600 h 5955635"/>
                    <a:gd name="connsiteX301" fmla="*/ 5601033 w 6187971"/>
                    <a:gd name="connsiteY301" fmla="*/ 2832105 h 5955635"/>
                    <a:gd name="connsiteX302" fmla="*/ 5600701 w 6187971"/>
                    <a:gd name="connsiteY302" fmla="*/ 2831889 h 5955635"/>
                    <a:gd name="connsiteX303" fmla="*/ 5594604 w 6187971"/>
                    <a:gd name="connsiteY303" fmla="*/ 2824058 h 5955635"/>
                    <a:gd name="connsiteX304" fmla="*/ 5594817 w 6187971"/>
                    <a:gd name="connsiteY304" fmla="*/ 2824013 h 5955635"/>
                    <a:gd name="connsiteX305" fmla="*/ 5595567 w 6187971"/>
                    <a:gd name="connsiteY305" fmla="*/ 2828563 h 5955635"/>
                    <a:gd name="connsiteX306" fmla="*/ 5594604 w 6187971"/>
                    <a:gd name="connsiteY306" fmla="*/ 2824058 h 5955635"/>
                    <a:gd name="connsiteX307" fmla="*/ 756958 w 6187971"/>
                    <a:gd name="connsiteY307" fmla="*/ 3768116 h 5955635"/>
                    <a:gd name="connsiteX308" fmla="*/ 764349 w 6187971"/>
                    <a:gd name="connsiteY308" fmla="*/ 3780665 h 5955635"/>
                    <a:gd name="connsiteX309" fmla="*/ 759845 w 6187971"/>
                    <a:gd name="connsiteY309" fmla="*/ 3781628 h 5955635"/>
                    <a:gd name="connsiteX310" fmla="*/ 5540370 w 6187971"/>
                    <a:gd name="connsiteY310" fmla="*/ 2614293 h 5955635"/>
                    <a:gd name="connsiteX311" fmla="*/ 5545837 w 6187971"/>
                    <a:gd name="connsiteY311" fmla="*/ 2617834 h 5955635"/>
                    <a:gd name="connsiteX312" fmla="*/ 5541332 w 6187971"/>
                    <a:gd name="connsiteY312" fmla="*/ 2618797 h 5955635"/>
                    <a:gd name="connsiteX313" fmla="*/ 5540370 w 6187971"/>
                    <a:gd name="connsiteY313" fmla="*/ 2614293 h 5955635"/>
                    <a:gd name="connsiteX314" fmla="*/ 5744362 w 6187971"/>
                    <a:gd name="connsiteY314" fmla="*/ 2533034 h 5955635"/>
                    <a:gd name="connsiteX315" fmla="*/ 5751754 w 6187971"/>
                    <a:gd name="connsiteY315" fmla="*/ 2545583 h 5955635"/>
                    <a:gd name="connsiteX316" fmla="*/ 5770344 w 6187971"/>
                    <a:gd name="connsiteY316" fmla="*/ 2654643 h 5955635"/>
                    <a:gd name="connsiteX317" fmla="*/ 5792210 w 6187971"/>
                    <a:gd name="connsiteY317" fmla="*/ 2668810 h 5955635"/>
                    <a:gd name="connsiteX318" fmla="*/ 5800215 w 6187971"/>
                    <a:gd name="connsiteY318" fmla="*/ 2728325 h 5955635"/>
                    <a:gd name="connsiteX319" fmla="*/ 5803450 w 6187971"/>
                    <a:gd name="connsiteY319" fmla="*/ 2699375 h 5955635"/>
                    <a:gd name="connsiteX320" fmla="*/ 5811149 w 6187971"/>
                    <a:gd name="connsiteY320" fmla="*/ 2735408 h 5955635"/>
                    <a:gd name="connsiteX321" fmla="*/ 5820811 w 6187971"/>
                    <a:gd name="connsiteY321" fmla="*/ 2714505 h 5955635"/>
                    <a:gd name="connsiteX322" fmla="*/ 5838358 w 6187971"/>
                    <a:gd name="connsiteY322" fmla="*/ 2950947 h 5955635"/>
                    <a:gd name="connsiteX323" fmla="*/ 5838665 w 6187971"/>
                    <a:gd name="connsiteY323" fmla="*/ 2974430 h 5955635"/>
                    <a:gd name="connsiteX324" fmla="*/ 4638016 w 6187971"/>
                    <a:gd name="connsiteY324" fmla="*/ 5312600 h 5955635"/>
                    <a:gd name="connsiteX325" fmla="*/ 4633512 w 6187971"/>
                    <a:gd name="connsiteY325" fmla="*/ 5313563 h 5955635"/>
                    <a:gd name="connsiteX326" fmla="*/ 4629008 w 6187971"/>
                    <a:gd name="connsiteY326" fmla="*/ 5314525 h 5955635"/>
                    <a:gd name="connsiteX327" fmla="*/ 4623541 w 6187971"/>
                    <a:gd name="connsiteY327" fmla="*/ 5310984 h 5955635"/>
                    <a:gd name="connsiteX328" fmla="*/ 4631588 w 6187971"/>
                    <a:gd name="connsiteY328" fmla="*/ 5304555 h 5955635"/>
                    <a:gd name="connsiteX329" fmla="*/ 4629663 w 6187971"/>
                    <a:gd name="connsiteY329" fmla="*/ 5295546 h 5955635"/>
                    <a:gd name="connsiteX330" fmla="*/ 4621617 w 6187971"/>
                    <a:gd name="connsiteY330" fmla="*/ 5301975 h 5955635"/>
                    <a:gd name="connsiteX331" fmla="*/ 4618076 w 6187971"/>
                    <a:gd name="connsiteY331" fmla="*/ 5307442 h 5955635"/>
                    <a:gd name="connsiteX332" fmla="*/ 4613571 w 6187971"/>
                    <a:gd name="connsiteY332" fmla="*/ 5308404 h 5955635"/>
                    <a:gd name="connsiteX333" fmla="*/ 4599097 w 6187971"/>
                    <a:gd name="connsiteY333" fmla="*/ 5306787 h 5955635"/>
                    <a:gd name="connsiteX334" fmla="*/ 4597479 w 6187971"/>
                    <a:gd name="connsiteY334" fmla="*/ 5321261 h 5955635"/>
                    <a:gd name="connsiteX335" fmla="*/ 4605526 w 6187971"/>
                    <a:gd name="connsiteY335" fmla="*/ 5314833 h 5955635"/>
                    <a:gd name="connsiteX336" fmla="*/ 4602946 w 6187971"/>
                    <a:gd name="connsiteY336" fmla="*/ 5324803 h 5955635"/>
                    <a:gd name="connsiteX337" fmla="*/ 4615496 w 6187971"/>
                    <a:gd name="connsiteY337" fmla="*/ 5317412 h 5955635"/>
                    <a:gd name="connsiteX338" fmla="*/ 4619038 w 6187971"/>
                    <a:gd name="connsiteY338" fmla="*/ 5311946 h 5955635"/>
                    <a:gd name="connsiteX339" fmla="*/ 4616458 w 6187971"/>
                    <a:gd name="connsiteY339" fmla="*/ 5321916 h 5955635"/>
                    <a:gd name="connsiteX340" fmla="*/ 4611954 w 6187971"/>
                    <a:gd name="connsiteY340" fmla="*/ 5322878 h 5955635"/>
                    <a:gd name="connsiteX341" fmla="*/ 4608413 w 6187971"/>
                    <a:gd name="connsiteY341" fmla="*/ 5328345 h 5955635"/>
                    <a:gd name="connsiteX342" fmla="*/ 4609375 w 6187971"/>
                    <a:gd name="connsiteY342" fmla="*/ 5332848 h 5955635"/>
                    <a:gd name="connsiteX343" fmla="*/ 4413078 w 6187971"/>
                    <a:gd name="connsiteY343" fmla="*/ 5450140 h 5955635"/>
                    <a:gd name="connsiteX344" fmla="*/ 4398604 w 6187971"/>
                    <a:gd name="connsiteY344" fmla="*/ 5448524 h 5955635"/>
                    <a:gd name="connsiteX345" fmla="*/ 4399566 w 6187971"/>
                    <a:gd name="connsiteY345" fmla="*/ 5453027 h 5955635"/>
                    <a:gd name="connsiteX346" fmla="*/ 3692038 w 6187971"/>
                    <a:gd name="connsiteY346" fmla="*/ 5712509 h 5955635"/>
                    <a:gd name="connsiteX347" fmla="*/ 1989514 w 6187971"/>
                    <a:gd name="connsiteY347" fmla="*/ 5525218 h 5955635"/>
                    <a:gd name="connsiteX348" fmla="*/ 2003026 w 6187971"/>
                    <a:gd name="connsiteY348" fmla="*/ 5522331 h 5955635"/>
                    <a:gd name="connsiteX349" fmla="*/ 1925842 w 6187971"/>
                    <a:gd name="connsiteY349" fmla="*/ 5491725 h 5955635"/>
                    <a:gd name="connsiteX350" fmla="*/ 1926804 w 6187971"/>
                    <a:gd name="connsiteY350" fmla="*/ 5496229 h 5955635"/>
                    <a:gd name="connsiteX351" fmla="*/ 1836763 w 6187971"/>
                    <a:gd name="connsiteY351" fmla="*/ 5449531 h 5955635"/>
                    <a:gd name="connsiteX352" fmla="*/ 1783061 w 6187971"/>
                    <a:gd name="connsiteY352" fmla="*/ 5418617 h 5955635"/>
                    <a:gd name="connsiteX353" fmla="*/ 1777595 w 6187971"/>
                    <a:gd name="connsiteY353" fmla="*/ 5415075 h 5955635"/>
                    <a:gd name="connsiteX354" fmla="*/ 1773091 w 6187971"/>
                    <a:gd name="connsiteY354" fmla="*/ 5416038 h 5955635"/>
                    <a:gd name="connsiteX355" fmla="*/ 1766662 w 6187971"/>
                    <a:gd name="connsiteY355" fmla="*/ 5407992 h 5955635"/>
                    <a:gd name="connsiteX356" fmla="*/ 1740293 w 6187971"/>
                    <a:gd name="connsiteY356" fmla="*/ 5394787 h 5955635"/>
                    <a:gd name="connsiteX357" fmla="*/ 1664727 w 6187971"/>
                    <a:gd name="connsiteY357" fmla="*/ 5349706 h 5955635"/>
                    <a:gd name="connsiteX358" fmla="*/ 1631929 w 6187971"/>
                    <a:gd name="connsiteY358" fmla="*/ 5328456 h 5955635"/>
                    <a:gd name="connsiteX359" fmla="*/ 1565371 w 6187971"/>
                    <a:gd name="connsiteY359" fmla="*/ 5281450 h 5955635"/>
                    <a:gd name="connsiteX360" fmla="*/ 1569874 w 6187971"/>
                    <a:gd name="connsiteY360" fmla="*/ 5280488 h 5955635"/>
                    <a:gd name="connsiteX361" fmla="*/ 1554437 w 6187971"/>
                    <a:gd name="connsiteY361" fmla="*/ 5274367 h 5955635"/>
                    <a:gd name="connsiteX362" fmla="*/ 1044223 w 6187971"/>
                    <a:gd name="connsiteY362" fmla="*/ 4804087 h 5955635"/>
                    <a:gd name="connsiteX363" fmla="*/ 631951 w 6187971"/>
                    <a:gd name="connsiteY363" fmla="*/ 4086820 h 5955635"/>
                    <a:gd name="connsiteX364" fmla="*/ 635493 w 6187971"/>
                    <a:gd name="connsiteY364" fmla="*/ 4081353 h 5955635"/>
                    <a:gd name="connsiteX365" fmla="*/ 700742 w 6187971"/>
                    <a:gd name="connsiteY365" fmla="*/ 4166316 h 5955635"/>
                    <a:gd name="connsiteX366" fmla="*/ 711982 w 6187971"/>
                    <a:gd name="connsiteY366" fmla="*/ 4196882 h 5955635"/>
                    <a:gd name="connsiteX367" fmla="*/ 706515 w 6187971"/>
                    <a:gd name="connsiteY367" fmla="*/ 4193340 h 5955635"/>
                    <a:gd name="connsiteX368" fmla="*/ 702011 w 6187971"/>
                    <a:gd name="connsiteY368" fmla="*/ 4194302 h 5955635"/>
                    <a:gd name="connsiteX369" fmla="*/ 707478 w 6187971"/>
                    <a:gd name="connsiteY369" fmla="*/ 4197844 h 5955635"/>
                    <a:gd name="connsiteX370" fmla="*/ 708440 w 6187971"/>
                    <a:gd name="connsiteY370" fmla="*/ 4202348 h 5955635"/>
                    <a:gd name="connsiteX371" fmla="*/ 713906 w 6187971"/>
                    <a:gd name="connsiteY371" fmla="*/ 4205890 h 5955635"/>
                    <a:gd name="connsiteX372" fmla="*/ 732229 w 6187971"/>
                    <a:gd name="connsiteY372" fmla="*/ 4225523 h 5955635"/>
                    <a:gd name="connsiteX373" fmla="*/ 750861 w 6187971"/>
                    <a:gd name="connsiteY373" fmla="*/ 4268639 h 5955635"/>
                    <a:gd name="connsiteX374" fmla="*/ 759869 w 6187971"/>
                    <a:gd name="connsiteY374" fmla="*/ 4266714 h 5955635"/>
                    <a:gd name="connsiteX375" fmla="*/ 761138 w 6187971"/>
                    <a:gd name="connsiteY375" fmla="*/ 4294702 h 5955635"/>
                    <a:gd name="connsiteX376" fmla="*/ 770454 w 6187971"/>
                    <a:gd name="connsiteY376" fmla="*/ 4316259 h 5955635"/>
                    <a:gd name="connsiteX377" fmla="*/ 788122 w 6187971"/>
                    <a:gd name="connsiteY377" fmla="*/ 4354871 h 5955635"/>
                    <a:gd name="connsiteX378" fmla="*/ 816723 w 6187971"/>
                    <a:gd name="connsiteY378" fmla="*/ 4400567 h 5955635"/>
                    <a:gd name="connsiteX379" fmla="*/ 845324 w 6187971"/>
                    <a:gd name="connsiteY379" fmla="*/ 4446262 h 5955635"/>
                    <a:gd name="connsiteX380" fmla="*/ 848211 w 6187971"/>
                    <a:gd name="connsiteY380" fmla="*/ 4459775 h 5955635"/>
                    <a:gd name="connsiteX381" fmla="*/ 865572 w 6187971"/>
                    <a:gd name="connsiteY381" fmla="*/ 4474903 h 5955635"/>
                    <a:gd name="connsiteX382" fmla="*/ 883599 w 6187971"/>
                    <a:gd name="connsiteY382" fmla="*/ 4512777 h 5955635"/>
                    <a:gd name="connsiteX383" fmla="*/ 885976 w 6187971"/>
                    <a:gd name="connsiteY383" fmla="*/ 4526170 h 5955635"/>
                    <a:gd name="connsiteX384" fmla="*/ 885567 w 6187971"/>
                    <a:gd name="connsiteY384" fmla="*/ 4525764 h 5955635"/>
                    <a:gd name="connsiteX385" fmla="*/ 881591 w 6187971"/>
                    <a:gd name="connsiteY385" fmla="*/ 4516811 h 5955635"/>
                    <a:gd name="connsiteX386" fmla="*/ 877775 w 6187971"/>
                    <a:gd name="connsiteY386" fmla="*/ 4509974 h 5955635"/>
                    <a:gd name="connsiteX387" fmla="*/ 877625 w 6187971"/>
                    <a:gd name="connsiteY387" fmla="*/ 4517880 h 5955635"/>
                    <a:gd name="connsiteX388" fmla="*/ 885567 w 6187971"/>
                    <a:gd name="connsiteY388" fmla="*/ 4525764 h 5955635"/>
                    <a:gd name="connsiteX389" fmla="*/ 886128 w 6187971"/>
                    <a:gd name="connsiteY389" fmla="*/ 4527028 h 5955635"/>
                    <a:gd name="connsiteX390" fmla="*/ 885976 w 6187971"/>
                    <a:gd name="connsiteY390" fmla="*/ 4526170 h 5955635"/>
                    <a:gd name="connsiteX391" fmla="*/ 888178 w 6187971"/>
                    <a:gd name="connsiteY391" fmla="*/ 4528356 h 5955635"/>
                    <a:gd name="connsiteX392" fmla="*/ 894482 w 6187971"/>
                    <a:gd name="connsiteY392" fmla="*/ 4544081 h 5955635"/>
                    <a:gd name="connsiteX393" fmla="*/ 933053 w 6187971"/>
                    <a:gd name="connsiteY393" fmla="*/ 4592357 h 5955635"/>
                    <a:gd name="connsiteX394" fmla="*/ 934015 w 6187971"/>
                    <a:gd name="connsiteY394" fmla="*/ 4596860 h 5955635"/>
                    <a:gd name="connsiteX395" fmla="*/ 934978 w 6187971"/>
                    <a:gd name="connsiteY395" fmla="*/ 4601364 h 5955635"/>
                    <a:gd name="connsiteX396" fmla="*/ 939482 w 6187971"/>
                    <a:gd name="connsiteY396" fmla="*/ 4600402 h 5955635"/>
                    <a:gd name="connsiteX397" fmla="*/ 946872 w 6187971"/>
                    <a:gd name="connsiteY397" fmla="*/ 4612952 h 5955635"/>
                    <a:gd name="connsiteX398" fmla="*/ 955226 w 6187971"/>
                    <a:gd name="connsiteY398" fmla="*/ 4630006 h 5955635"/>
                    <a:gd name="connsiteX399" fmla="*/ 998301 w 6187971"/>
                    <a:gd name="connsiteY399" fmla="*/ 4677318 h 5955635"/>
                    <a:gd name="connsiteX400" fmla="*/ 1008272 w 6187971"/>
                    <a:gd name="connsiteY400" fmla="*/ 4679898 h 5955635"/>
                    <a:gd name="connsiteX401" fmla="*/ 1003768 w 6187971"/>
                    <a:gd name="connsiteY401" fmla="*/ 4680860 h 5955635"/>
                    <a:gd name="connsiteX402" fmla="*/ 999264 w 6187971"/>
                    <a:gd name="connsiteY402" fmla="*/ 4681823 h 5955635"/>
                    <a:gd name="connsiteX403" fmla="*/ 1005693 w 6187971"/>
                    <a:gd name="connsiteY403" fmla="*/ 4689868 h 5955635"/>
                    <a:gd name="connsiteX404" fmla="*/ 1010197 w 6187971"/>
                    <a:gd name="connsiteY404" fmla="*/ 4688906 h 5955635"/>
                    <a:gd name="connsiteX405" fmla="*/ 1011159 w 6187971"/>
                    <a:gd name="connsiteY405" fmla="*/ 4693410 h 5955635"/>
                    <a:gd name="connsiteX406" fmla="*/ 1068054 w 6187971"/>
                    <a:gd name="connsiteY406" fmla="*/ 4761319 h 5955635"/>
                    <a:gd name="connsiteX407" fmla="*/ 1070941 w 6187971"/>
                    <a:gd name="connsiteY407" fmla="*/ 4774831 h 5955635"/>
                    <a:gd name="connsiteX408" fmla="*/ 1088302 w 6187971"/>
                    <a:gd name="connsiteY408" fmla="*/ 4789960 h 5955635"/>
                    <a:gd name="connsiteX409" fmla="*/ 1082836 w 6187971"/>
                    <a:gd name="connsiteY409" fmla="*/ 4786418 h 5955635"/>
                    <a:gd name="connsiteX410" fmla="*/ 1084761 w 6187971"/>
                    <a:gd name="connsiteY410" fmla="*/ 4795426 h 5955635"/>
                    <a:gd name="connsiteX411" fmla="*/ 1089264 w 6187971"/>
                    <a:gd name="connsiteY411" fmla="*/ 4794464 h 5955635"/>
                    <a:gd name="connsiteX412" fmla="*/ 1090227 w 6187971"/>
                    <a:gd name="connsiteY412" fmla="*/ 4798968 h 5955635"/>
                    <a:gd name="connsiteX413" fmla="*/ 1121407 w 6187971"/>
                    <a:gd name="connsiteY413" fmla="*/ 4834693 h 5955635"/>
                    <a:gd name="connsiteX414" fmla="*/ 1169950 w 6187971"/>
                    <a:gd name="connsiteY414" fmla="*/ 4885547 h 5955635"/>
                    <a:gd name="connsiteX415" fmla="*/ 1230080 w 6187971"/>
                    <a:gd name="connsiteY415" fmla="*/ 4924507 h 5955635"/>
                    <a:gd name="connsiteX416" fmla="*/ 1183462 w 6187971"/>
                    <a:gd name="connsiteY416" fmla="*/ 4882661 h 5955635"/>
                    <a:gd name="connsiteX417" fmla="*/ 1187004 w 6187971"/>
                    <a:gd name="connsiteY417" fmla="*/ 4877195 h 5955635"/>
                    <a:gd name="connsiteX418" fmla="*/ 1176071 w 6187971"/>
                    <a:gd name="connsiteY418" fmla="*/ 4870111 h 5955635"/>
                    <a:gd name="connsiteX419" fmla="*/ 1103738 w 6187971"/>
                    <a:gd name="connsiteY419" fmla="*/ 4796081 h 5955635"/>
                    <a:gd name="connsiteX420" fmla="*/ 1102776 w 6187971"/>
                    <a:gd name="connsiteY420" fmla="*/ 4791577 h 5955635"/>
                    <a:gd name="connsiteX421" fmla="*/ 1101814 w 6187971"/>
                    <a:gd name="connsiteY421" fmla="*/ 4787074 h 5955635"/>
                    <a:gd name="connsiteX422" fmla="*/ 1097311 w 6187971"/>
                    <a:gd name="connsiteY422" fmla="*/ 4788036 h 5955635"/>
                    <a:gd name="connsiteX423" fmla="*/ 1052310 w 6187971"/>
                    <a:gd name="connsiteY423" fmla="*/ 4731715 h 5955635"/>
                    <a:gd name="connsiteX424" fmla="*/ 1062280 w 6187971"/>
                    <a:gd name="connsiteY424" fmla="*/ 4734295 h 5955635"/>
                    <a:gd name="connsiteX425" fmla="*/ 1044919 w 6187971"/>
                    <a:gd name="connsiteY425" fmla="*/ 4719165 h 5955635"/>
                    <a:gd name="connsiteX426" fmla="*/ 1049423 w 6187971"/>
                    <a:gd name="connsiteY426" fmla="*/ 4718203 h 5955635"/>
                    <a:gd name="connsiteX427" fmla="*/ 1048461 w 6187971"/>
                    <a:gd name="connsiteY427" fmla="*/ 4713698 h 5955635"/>
                    <a:gd name="connsiteX428" fmla="*/ 1042995 w 6187971"/>
                    <a:gd name="connsiteY428" fmla="*/ 4710157 h 5955635"/>
                    <a:gd name="connsiteX429" fmla="*/ 1038491 w 6187971"/>
                    <a:gd name="connsiteY429" fmla="*/ 4711120 h 5955635"/>
                    <a:gd name="connsiteX430" fmla="*/ 952032 w 6187971"/>
                    <a:gd name="connsiteY430" fmla="*/ 4593011 h 5955635"/>
                    <a:gd name="connsiteX431" fmla="*/ 951070 w 6187971"/>
                    <a:gd name="connsiteY431" fmla="*/ 4588508 h 5955635"/>
                    <a:gd name="connsiteX432" fmla="*/ 945603 w 6187971"/>
                    <a:gd name="connsiteY432" fmla="*/ 4584966 h 5955635"/>
                    <a:gd name="connsiteX433" fmla="*/ 923430 w 6187971"/>
                    <a:gd name="connsiteY433" fmla="*/ 4547316 h 5955635"/>
                    <a:gd name="connsiteX434" fmla="*/ 922468 w 6187971"/>
                    <a:gd name="connsiteY434" fmla="*/ 4542812 h 5955635"/>
                    <a:gd name="connsiteX435" fmla="*/ 921506 w 6187971"/>
                    <a:gd name="connsiteY435" fmla="*/ 4538307 h 5955635"/>
                    <a:gd name="connsiteX436" fmla="*/ 917002 w 6187971"/>
                    <a:gd name="connsiteY436" fmla="*/ 4539270 h 5955635"/>
                    <a:gd name="connsiteX437" fmla="*/ 903182 w 6187971"/>
                    <a:gd name="connsiteY437" fmla="*/ 4518674 h 5955635"/>
                    <a:gd name="connsiteX438" fmla="*/ 906724 w 6187971"/>
                    <a:gd name="connsiteY438" fmla="*/ 4513208 h 5955635"/>
                    <a:gd name="connsiteX439" fmla="*/ 835702 w 6187971"/>
                    <a:gd name="connsiteY439" fmla="*/ 4401222 h 5955635"/>
                    <a:gd name="connsiteX440" fmla="*/ 840206 w 6187971"/>
                    <a:gd name="connsiteY440" fmla="*/ 4400260 h 5955635"/>
                    <a:gd name="connsiteX441" fmla="*/ 839244 w 6187971"/>
                    <a:gd name="connsiteY441" fmla="*/ 4395755 h 5955635"/>
                    <a:gd name="connsiteX442" fmla="*/ 833777 w 6187971"/>
                    <a:gd name="connsiteY442" fmla="*/ 4392213 h 5955635"/>
                    <a:gd name="connsiteX443" fmla="*/ 822708 w 6187971"/>
                    <a:gd name="connsiteY443" fmla="*/ 4371399 h 5955635"/>
                    <a:gd name="connsiteX444" fmla="*/ 820283 w 6187971"/>
                    <a:gd name="connsiteY444" fmla="*/ 4366839 h 5955635"/>
                    <a:gd name="connsiteX445" fmla="*/ 823500 w 6187971"/>
                    <a:gd name="connsiteY445" fmla="*/ 4366151 h 5955635"/>
                    <a:gd name="connsiteX446" fmla="*/ 822538 w 6187971"/>
                    <a:gd name="connsiteY446" fmla="*/ 4361647 h 5955635"/>
                    <a:gd name="connsiteX447" fmla="*/ 817071 w 6187971"/>
                    <a:gd name="connsiteY447" fmla="*/ 4358106 h 5955635"/>
                    <a:gd name="connsiteX448" fmla="*/ 811605 w 6187971"/>
                    <a:gd name="connsiteY448" fmla="*/ 4354564 h 5955635"/>
                    <a:gd name="connsiteX449" fmla="*/ 801327 w 6187971"/>
                    <a:gd name="connsiteY449" fmla="*/ 4328502 h 5955635"/>
                    <a:gd name="connsiteX450" fmla="*/ 756982 w 6187971"/>
                    <a:gd name="connsiteY450" fmla="*/ 4253202 h 5955635"/>
                    <a:gd name="connsiteX451" fmla="*/ 761486 w 6187971"/>
                    <a:gd name="connsiteY451" fmla="*/ 4252240 h 5955635"/>
                    <a:gd name="connsiteX452" fmla="*/ 762448 w 6187971"/>
                    <a:gd name="connsiteY452" fmla="*/ 4256744 h 5955635"/>
                    <a:gd name="connsiteX453" fmla="*/ 767914 w 6187971"/>
                    <a:gd name="connsiteY453" fmla="*/ 4260286 h 5955635"/>
                    <a:gd name="connsiteX454" fmla="*/ 765989 w 6187971"/>
                    <a:gd name="connsiteY454" fmla="*/ 4251278 h 5955635"/>
                    <a:gd name="connsiteX455" fmla="*/ 759562 w 6187971"/>
                    <a:gd name="connsiteY455" fmla="*/ 4243232 h 5955635"/>
                    <a:gd name="connsiteX456" fmla="*/ 751208 w 6187971"/>
                    <a:gd name="connsiteY456" fmla="*/ 4226178 h 5955635"/>
                    <a:gd name="connsiteX457" fmla="*/ 745742 w 6187971"/>
                    <a:gd name="connsiteY457" fmla="*/ 4222636 h 5955635"/>
                    <a:gd name="connsiteX458" fmla="*/ 747666 w 6187971"/>
                    <a:gd name="connsiteY458" fmla="*/ 4231645 h 5955635"/>
                    <a:gd name="connsiteX459" fmla="*/ 734810 w 6187971"/>
                    <a:gd name="connsiteY459" fmla="*/ 4215553 h 5955635"/>
                    <a:gd name="connsiteX460" fmla="*/ 730960 w 6187971"/>
                    <a:gd name="connsiteY460" fmla="*/ 4197536 h 5955635"/>
                    <a:gd name="connsiteX461" fmla="*/ 724531 w 6187971"/>
                    <a:gd name="connsiteY461" fmla="*/ 4189491 h 5955635"/>
                    <a:gd name="connsiteX462" fmla="*/ 729998 w 6187971"/>
                    <a:gd name="connsiteY462" fmla="*/ 4193033 h 5955635"/>
                    <a:gd name="connsiteX463" fmla="*/ 729691 w 6187971"/>
                    <a:gd name="connsiteY463" fmla="*/ 4169550 h 5955635"/>
                    <a:gd name="connsiteX464" fmla="*/ 769532 w 6187971"/>
                    <a:gd name="connsiteY464" fmla="*/ 4245812 h 5955635"/>
                    <a:gd name="connsiteX465" fmla="*/ 808104 w 6187971"/>
                    <a:gd name="connsiteY465" fmla="*/ 4294087 h 5955635"/>
                    <a:gd name="connsiteX466" fmla="*/ 804909 w 6187971"/>
                    <a:gd name="connsiteY466" fmla="*/ 4257092 h 5955635"/>
                    <a:gd name="connsiteX467" fmla="*/ 954652 w 6187971"/>
                    <a:gd name="connsiteY467" fmla="*/ 4517097 h 5955635"/>
                    <a:gd name="connsiteX468" fmla="*/ 951110 w 6187971"/>
                    <a:gd name="connsiteY468" fmla="*/ 4522564 h 5955635"/>
                    <a:gd name="connsiteX469" fmla="*/ 950148 w 6187971"/>
                    <a:gd name="connsiteY469" fmla="*/ 4518059 h 5955635"/>
                    <a:gd name="connsiteX470" fmla="*/ 945643 w 6187971"/>
                    <a:gd name="connsiteY470" fmla="*/ 4519022 h 5955635"/>
                    <a:gd name="connsiteX471" fmla="*/ 947568 w 6187971"/>
                    <a:gd name="connsiteY471" fmla="*/ 4528030 h 5955635"/>
                    <a:gd name="connsiteX472" fmla="*/ 950455 w 6187971"/>
                    <a:gd name="connsiteY472" fmla="*/ 4541543 h 5955635"/>
                    <a:gd name="connsiteX473" fmla="*/ 971358 w 6187971"/>
                    <a:gd name="connsiteY473" fmla="*/ 4551205 h 5955635"/>
                    <a:gd name="connsiteX474" fmla="*/ 972320 w 6187971"/>
                    <a:gd name="connsiteY474" fmla="*/ 4555710 h 5955635"/>
                    <a:gd name="connsiteX475" fmla="*/ 973282 w 6187971"/>
                    <a:gd name="connsiteY475" fmla="*/ 4560213 h 5955635"/>
                    <a:gd name="connsiteX476" fmla="*/ 979711 w 6187971"/>
                    <a:gd name="connsiteY476" fmla="*/ 4568259 h 5955635"/>
                    <a:gd name="connsiteX477" fmla="*/ 986140 w 6187971"/>
                    <a:gd name="connsiteY477" fmla="*/ 4576305 h 5955635"/>
                    <a:gd name="connsiteX478" fmla="*/ 996417 w 6187971"/>
                    <a:gd name="connsiteY478" fmla="*/ 4602367 h 5955635"/>
                    <a:gd name="connsiteX479" fmla="*/ 990952 w 6187971"/>
                    <a:gd name="connsiteY479" fmla="*/ 4598826 h 5955635"/>
                    <a:gd name="connsiteX480" fmla="*/ 991914 w 6187971"/>
                    <a:gd name="connsiteY480" fmla="*/ 4603329 h 5955635"/>
                    <a:gd name="connsiteX481" fmla="*/ 997379 w 6187971"/>
                    <a:gd name="connsiteY481" fmla="*/ 4606871 h 5955635"/>
                    <a:gd name="connsiteX482" fmla="*/ 1010237 w 6187971"/>
                    <a:gd name="connsiteY482" fmla="*/ 4622963 h 5955635"/>
                    <a:gd name="connsiteX483" fmla="*/ 1011200 w 6187971"/>
                    <a:gd name="connsiteY483" fmla="*/ 4627466 h 5955635"/>
                    <a:gd name="connsiteX484" fmla="*/ 1017628 w 6187971"/>
                    <a:gd name="connsiteY484" fmla="*/ 4635513 h 5955635"/>
                    <a:gd name="connsiteX485" fmla="*/ 1023094 w 6187971"/>
                    <a:gd name="connsiteY485" fmla="*/ 4639054 h 5955635"/>
                    <a:gd name="connsiteX486" fmla="*/ 1022132 w 6187971"/>
                    <a:gd name="connsiteY486" fmla="*/ 4634551 h 5955635"/>
                    <a:gd name="connsiteX487" fmla="*/ 1029523 w 6187971"/>
                    <a:gd name="connsiteY487" fmla="*/ 4647100 h 5955635"/>
                    <a:gd name="connsiteX488" fmla="*/ 1034027 w 6187971"/>
                    <a:gd name="connsiteY488" fmla="*/ 4646138 h 5955635"/>
                    <a:gd name="connsiteX489" fmla="*/ 1040455 w 6187971"/>
                    <a:gd name="connsiteY489" fmla="*/ 4654184 h 5955635"/>
                    <a:gd name="connsiteX490" fmla="*/ 1041417 w 6187971"/>
                    <a:gd name="connsiteY490" fmla="*/ 4658688 h 5955635"/>
                    <a:gd name="connsiteX491" fmla="*/ 1042380 w 6187971"/>
                    <a:gd name="connsiteY491" fmla="*/ 4663192 h 5955635"/>
                    <a:gd name="connsiteX492" fmla="*/ 1047846 w 6187971"/>
                    <a:gd name="connsiteY492" fmla="*/ 4666733 h 5955635"/>
                    <a:gd name="connsiteX493" fmla="*/ 1046884 w 6187971"/>
                    <a:gd name="connsiteY493" fmla="*/ 4662230 h 5955635"/>
                    <a:gd name="connsiteX494" fmla="*/ 1089960 w 6187971"/>
                    <a:gd name="connsiteY494" fmla="*/ 4709542 h 5955635"/>
                    <a:gd name="connsiteX495" fmla="*/ 1096388 w 6187971"/>
                    <a:gd name="connsiteY495" fmla="*/ 4717588 h 5955635"/>
                    <a:gd name="connsiteX496" fmla="*/ 1101855 w 6187971"/>
                    <a:gd name="connsiteY496" fmla="*/ 4721130 h 5955635"/>
                    <a:gd name="connsiteX497" fmla="*/ 1100893 w 6187971"/>
                    <a:gd name="connsiteY497" fmla="*/ 4716625 h 5955635"/>
                    <a:gd name="connsiteX498" fmla="*/ 1099931 w 6187971"/>
                    <a:gd name="connsiteY498" fmla="*/ 4712122 h 5955635"/>
                    <a:gd name="connsiteX499" fmla="*/ 1157788 w 6187971"/>
                    <a:gd name="connsiteY499" fmla="*/ 4784534 h 5955635"/>
                    <a:gd name="connsiteX500" fmla="*/ 1178691 w 6187971"/>
                    <a:gd name="connsiteY500" fmla="*/ 4794197 h 5955635"/>
                    <a:gd name="connsiteX501" fmla="*/ 1186082 w 6187971"/>
                    <a:gd name="connsiteY501" fmla="*/ 4806747 h 5955635"/>
                    <a:gd name="connsiteX502" fmla="*/ 1205368 w 6187971"/>
                    <a:gd name="connsiteY502" fmla="*/ 4830884 h 5955635"/>
                    <a:gd name="connsiteX503" fmla="*/ 1226271 w 6187971"/>
                    <a:gd name="connsiteY503" fmla="*/ 4840547 h 5955635"/>
                    <a:gd name="connsiteX504" fmla="*/ 1241052 w 6187971"/>
                    <a:gd name="connsiteY504" fmla="*/ 4865648 h 5955635"/>
                    <a:gd name="connsiteX505" fmla="*/ 1235587 w 6187971"/>
                    <a:gd name="connsiteY505" fmla="*/ 4862105 h 5955635"/>
                    <a:gd name="connsiteX506" fmla="*/ 1230120 w 6187971"/>
                    <a:gd name="connsiteY506" fmla="*/ 4858563 h 5955635"/>
                    <a:gd name="connsiteX507" fmla="*/ 1232045 w 6187971"/>
                    <a:gd name="connsiteY507" fmla="*/ 4867572 h 5955635"/>
                    <a:gd name="connsiteX508" fmla="*/ 1238474 w 6187971"/>
                    <a:gd name="connsiteY508" fmla="*/ 4875617 h 5955635"/>
                    <a:gd name="connsiteX509" fmla="*/ 1222074 w 6187971"/>
                    <a:gd name="connsiteY509" fmla="*/ 4864992 h 5955635"/>
                    <a:gd name="connsiteX510" fmla="*/ 1243939 w 6187971"/>
                    <a:gd name="connsiteY510" fmla="*/ 4879160 h 5955635"/>
                    <a:gd name="connsiteX511" fmla="*/ 1249406 w 6187971"/>
                    <a:gd name="connsiteY511" fmla="*/ 4882701 h 5955635"/>
                    <a:gd name="connsiteX512" fmla="*/ 1260338 w 6187971"/>
                    <a:gd name="connsiteY512" fmla="*/ 4889785 h 5955635"/>
                    <a:gd name="connsiteX513" fmla="*/ 1259376 w 6187971"/>
                    <a:gd name="connsiteY513" fmla="*/ 4885281 h 5955635"/>
                    <a:gd name="connsiteX514" fmla="*/ 1253910 w 6187971"/>
                    <a:gd name="connsiteY514" fmla="*/ 4881738 h 5955635"/>
                    <a:gd name="connsiteX515" fmla="*/ 1252948 w 6187971"/>
                    <a:gd name="connsiteY515" fmla="*/ 4877235 h 5955635"/>
                    <a:gd name="connsiteX516" fmla="*/ 1270309 w 6187971"/>
                    <a:gd name="connsiteY516" fmla="*/ 4892364 h 5955635"/>
                    <a:gd name="connsiteX517" fmla="*/ 1266460 w 6187971"/>
                    <a:gd name="connsiteY517" fmla="*/ 4874348 h 5955635"/>
                    <a:gd name="connsiteX518" fmla="*/ 1286708 w 6187971"/>
                    <a:gd name="connsiteY518" fmla="*/ 4902990 h 5955635"/>
                    <a:gd name="connsiteX519" fmla="*/ 1282203 w 6187971"/>
                    <a:gd name="connsiteY519" fmla="*/ 4903952 h 5955635"/>
                    <a:gd name="connsiteX520" fmla="*/ 1272233 w 6187971"/>
                    <a:gd name="connsiteY520" fmla="*/ 4901372 h 5955635"/>
                    <a:gd name="connsiteX521" fmla="*/ 1278662 w 6187971"/>
                    <a:gd name="connsiteY521" fmla="*/ 4909418 h 5955635"/>
                    <a:gd name="connsiteX522" fmla="*/ 1285090 w 6187971"/>
                    <a:gd name="connsiteY522" fmla="*/ 4917464 h 5955635"/>
                    <a:gd name="connsiteX523" fmla="*/ 1280587 w 6187971"/>
                    <a:gd name="connsiteY523" fmla="*/ 4918427 h 5955635"/>
                    <a:gd name="connsiteX524" fmla="*/ 1287015 w 6187971"/>
                    <a:gd name="connsiteY524" fmla="*/ 4926472 h 5955635"/>
                    <a:gd name="connsiteX525" fmla="*/ 1291519 w 6187971"/>
                    <a:gd name="connsiteY525" fmla="*/ 4925510 h 5955635"/>
                    <a:gd name="connsiteX526" fmla="*/ 1292481 w 6187971"/>
                    <a:gd name="connsiteY526" fmla="*/ 4930014 h 5955635"/>
                    <a:gd name="connsiteX527" fmla="*/ 1298910 w 6187971"/>
                    <a:gd name="connsiteY527" fmla="*/ 4938059 h 5955635"/>
                    <a:gd name="connsiteX528" fmla="*/ 1292356 w 6187971"/>
                    <a:gd name="connsiteY528" fmla="*/ 4937694 h 5955635"/>
                    <a:gd name="connsiteX529" fmla="*/ 1289901 w 6187971"/>
                    <a:gd name="connsiteY529" fmla="*/ 4939984 h 5955635"/>
                    <a:gd name="connsiteX530" fmla="*/ 1293236 w 6187971"/>
                    <a:gd name="connsiteY530" fmla="*/ 4944571 h 5955635"/>
                    <a:gd name="connsiteX531" fmla="*/ 1296561 w 6187971"/>
                    <a:gd name="connsiteY531" fmla="*/ 4951097 h 5955635"/>
                    <a:gd name="connsiteX532" fmla="*/ 1291826 w 6187971"/>
                    <a:gd name="connsiteY532" fmla="*/ 4948992 h 5955635"/>
                    <a:gd name="connsiteX533" fmla="*/ 1310150 w 6187971"/>
                    <a:gd name="connsiteY533" fmla="*/ 4968626 h 5955635"/>
                    <a:gd name="connsiteX534" fmla="*/ 1315616 w 6187971"/>
                    <a:gd name="connsiteY534" fmla="*/ 4972168 h 5955635"/>
                    <a:gd name="connsiteX535" fmla="*/ 1316579 w 6187971"/>
                    <a:gd name="connsiteY535" fmla="*/ 4976671 h 5955635"/>
                    <a:gd name="connsiteX536" fmla="*/ 1321083 w 6187971"/>
                    <a:gd name="connsiteY536" fmla="*/ 4975709 h 5955635"/>
                    <a:gd name="connsiteX537" fmla="*/ 1315616 w 6187971"/>
                    <a:gd name="connsiteY537" fmla="*/ 4972168 h 5955635"/>
                    <a:gd name="connsiteX538" fmla="*/ 1302760 w 6187971"/>
                    <a:gd name="connsiteY538" fmla="*/ 4956076 h 5955635"/>
                    <a:gd name="connsiteX539" fmla="*/ 1308226 w 6187971"/>
                    <a:gd name="connsiteY539" fmla="*/ 4959618 h 5955635"/>
                    <a:gd name="connsiteX540" fmla="*/ 1317234 w 6187971"/>
                    <a:gd name="connsiteY540" fmla="*/ 4957694 h 5955635"/>
                    <a:gd name="connsiteX541" fmla="*/ 1310805 w 6187971"/>
                    <a:gd name="connsiteY541" fmla="*/ 4949647 h 5955635"/>
                    <a:gd name="connsiteX542" fmla="*/ 1305339 w 6187971"/>
                    <a:gd name="connsiteY542" fmla="*/ 4946105 h 5955635"/>
                    <a:gd name="connsiteX543" fmla="*/ 1296986 w 6187971"/>
                    <a:gd name="connsiteY543" fmla="*/ 4929052 h 5955635"/>
                    <a:gd name="connsiteX544" fmla="*/ 1302452 w 6187971"/>
                    <a:gd name="connsiteY544" fmla="*/ 4932593 h 5955635"/>
                    <a:gd name="connsiteX545" fmla="*/ 1301490 w 6187971"/>
                    <a:gd name="connsiteY545" fmla="*/ 4928089 h 5955635"/>
                    <a:gd name="connsiteX546" fmla="*/ 1300528 w 6187971"/>
                    <a:gd name="connsiteY546" fmla="*/ 4923585 h 5955635"/>
                    <a:gd name="connsiteX547" fmla="*/ 1295061 w 6187971"/>
                    <a:gd name="connsiteY547" fmla="*/ 4920043 h 5955635"/>
                    <a:gd name="connsiteX548" fmla="*/ 1293137 w 6187971"/>
                    <a:gd name="connsiteY548" fmla="*/ 4911035 h 5955635"/>
                    <a:gd name="connsiteX549" fmla="*/ 1322392 w 6187971"/>
                    <a:gd name="connsiteY549" fmla="*/ 4937753 h 5955635"/>
                    <a:gd name="connsiteX550" fmla="*/ 1317889 w 6187971"/>
                    <a:gd name="connsiteY550" fmla="*/ 4938715 h 5955635"/>
                    <a:gd name="connsiteX551" fmla="*/ 1318851 w 6187971"/>
                    <a:gd name="connsiteY551" fmla="*/ 4943218 h 5955635"/>
                    <a:gd name="connsiteX552" fmla="*/ 1323354 w 6187971"/>
                    <a:gd name="connsiteY552" fmla="*/ 4942256 h 5955635"/>
                    <a:gd name="connsiteX553" fmla="*/ 1324317 w 6187971"/>
                    <a:gd name="connsiteY553" fmla="*/ 4946760 h 5955635"/>
                    <a:gd name="connsiteX554" fmla="*/ 1328821 w 6187971"/>
                    <a:gd name="connsiteY554" fmla="*/ 4945798 h 5955635"/>
                    <a:gd name="connsiteX555" fmla="*/ 1342641 w 6187971"/>
                    <a:gd name="connsiteY555" fmla="*/ 4966394 h 5955635"/>
                    <a:gd name="connsiteX556" fmla="*/ 1343603 w 6187971"/>
                    <a:gd name="connsiteY556" fmla="*/ 4970897 h 5955635"/>
                    <a:gd name="connsiteX557" fmla="*/ 1349069 w 6187971"/>
                    <a:gd name="connsiteY557" fmla="*/ 4974440 h 5955635"/>
                    <a:gd name="connsiteX558" fmla="*/ 1348107 w 6187971"/>
                    <a:gd name="connsiteY558" fmla="*/ 4969935 h 5955635"/>
                    <a:gd name="connsiteX559" fmla="*/ 1370935 w 6187971"/>
                    <a:gd name="connsiteY559" fmla="*/ 4988607 h 5955635"/>
                    <a:gd name="connsiteX560" fmla="*/ 1377363 w 6187971"/>
                    <a:gd name="connsiteY560" fmla="*/ 4996652 h 5955635"/>
                    <a:gd name="connsiteX561" fmla="*/ 1376401 w 6187971"/>
                    <a:gd name="connsiteY561" fmla="*/ 4992149 h 5955635"/>
                    <a:gd name="connsiteX562" fmla="*/ 1397304 w 6187971"/>
                    <a:gd name="connsiteY562" fmla="*/ 5001812 h 5955635"/>
                    <a:gd name="connsiteX563" fmla="*/ 1457741 w 6187971"/>
                    <a:gd name="connsiteY563" fmla="*/ 5064254 h 5955635"/>
                    <a:gd name="connsiteX564" fmla="*/ 1462246 w 6187971"/>
                    <a:gd name="connsiteY564" fmla="*/ 5063292 h 5955635"/>
                    <a:gd name="connsiteX565" fmla="*/ 1467712 w 6187971"/>
                    <a:gd name="connsiteY565" fmla="*/ 5066833 h 5955635"/>
                    <a:gd name="connsiteX566" fmla="*/ 1498892 w 6187971"/>
                    <a:gd name="connsiteY566" fmla="*/ 5102559 h 5955635"/>
                    <a:gd name="connsiteX567" fmla="*/ 1507901 w 6187971"/>
                    <a:gd name="connsiteY567" fmla="*/ 5100634 h 5955635"/>
                    <a:gd name="connsiteX568" fmla="*/ 1509826 w 6187971"/>
                    <a:gd name="connsiteY568" fmla="*/ 5109642 h 5955635"/>
                    <a:gd name="connsiteX569" fmla="*/ 1525262 w 6187971"/>
                    <a:gd name="connsiteY569" fmla="*/ 5115763 h 5955635"/>
                    <a:gd name="connsiteX570" fmla="*/ 1520758 w 6187971"/>
                    <a:gd name="connsiteY570" fmla="*/ 5116725 h 5955635"/>
                    <a:gd name="connsiteX571" fmla="*/ 1527187 w 6187971"/>
                    <a:gd name="connsiteY571" fmla="*/ 5124771 h 5955635"/>
                    <a:gd name="connsiteX572" fmla="*/ 1531691 w 6187971"/>
                    <a:gd name="connsiteY572" fmla="*/ 5123809 h 5955635"/>
                    <a:gd name="connsiteX573" fmla="*/ 1565451 w 6187971"/>
                    <a:gd name="connsiteY573" fmla="*/ 5149564 h 5955635"/>
                    <a:gd name="connsiteX574" fmla="*/ 1558060 w 6187971"/>
                    <a:gd name="connsiteY574" fmla="*/ 5137014 h 5955635"/>
                    <a:gd name="connsiteX575" fmla="*/ 1537157 w 6187971"/>
                    <a:gd name="connsiteY575" fmla="*/ 5127351 h 5955635"/>
                    <a:gd name="connsiteX576" fmla="*/ 1542623 w 6187971"/>
                    <a:gd name="connsiteY576" fmla="*/ 5130892 h 5955635"/>
                    <a:gd name="connsiteX577" fmla="*/ 1548090 w 6187971"/>
                    <a:gd name="connsiteY577" fmla="*/ 5134434 h 5955635"/>
                    <a:gd name="connsiteX578" fmla="*/ 1546166 w 6187971"/>
                    <a:gd name="connsiteY578" fmla="*/ 5125426 h 5955635"/>
                    <a:gd name="connsiteX579" fmla="*/ 1551631 w 6187971"/>
                    <a:gd name="connsiteY579" fmla="*/ 5128968 h 5955635"/>
                    <a:gd name="connsiteX580" fmla="*/ 1550669 w 6187971"/>
                    <a:gd name="connsiteY580" fmla="*/ 5124464 h 5955635"/>
                    <a:gd name="connsiteX581" fmla="*/ 1545203 w 6187971"/>
                    <a:gd name="connsiteY581" fmla="*/ 5120922 h 5955635"/>
                    <a:gd name="connsiteX582" fmla="*/ 1539737 w 6187971"/>
                    <a:gd name="connsiteY582" fmla="*/ 5117380 h 5955635"/>
                    <a:gd name="connsiteX583" fmla="*/ 1554211 w 6187971"/>
                    <a:gd name="connsiteY583" fmla="*/ 5118998 h 5955635"/>
                    <a:gd name="connsiteX584" fmla="*/ 1555173 w 6187971"/>
                    <a:gd name="connsiteY584" fmla="*/ 5123502 h 5955635"/>
                    <a:gd name="connsiteX585" fmla="*/ 1556135 w 6187971"/>
                    <a:gd name="connsiteY585" fmla="*/ 5128005 h 5955635"/>
                    <a:gd name="connsiteX586" fmla="*/ 1571572 w 6187971"/>
                    <a:gd name="connsiteY586" fmla="*/ 5134127 h 5955635"/>
                    <a:gd name="connsiteX587" fmla="*/ 1570610 w 6187971"/>
                    <a:gd name="connsiteY587" fmla="*/ 5129623 h 5955635"/>
                    <a:gd name="connsiteX588" fmla="*/ 1569648 w 6187971"/>
                    <a:gd name="connsiteY588" fmla="*/ 5125119 h 5955635"/>
                    <a:gd name="connsiteX589" fmla="*/ 1587010 w 6187971"/>
                    <a:gd name="connsiteY589" fmla="*/ 5140248 h 5955635"/>
                    <a:gd name="connsiteX590" fmla="*/ 1587972 w 6187971"/>
                    <a:gd name="connsiteY590" fmla="*/ 5144752 h 5955635"/>
                    <a:gd name="connsiteX591" fmla="*/ 1593438 w 6187971"/>
                    <a:gd name="connsiteY591" fmla="*/ 5148294 h 5955635"/>
                    <a:gd name="connsiteX592" fmla="*/ 1598904 w 6187971"/>
                    <a:gd name="connsiteY592" fmla="*/ 5151836 h 5955635"/>
                    <a:gd name="connsiteX593" fmla="*/ 1610799 w 6187971"/>
                    <a:gd name="connsiteY593" fmla="*/ 5163423 h 5955635"/>
                    <a:gd name="connsiteX594" fmla="*/ 1638786 w 6187971"/>
                    <a:gd name="connsiteY594" fmla="*/ 5162154 h 5955635"/>
                    <a:gd name="connsiteX595" fmla="*/ 1628575 w 6187971"/>
                    <a:gd name="connsiteY595" fmla="*/ 5158449 h 5955635"/>
                    <a:gd name="connsiteX596" fmla="*/ 1621158 w 6187971"/>
                    <a:gd name="connsiteY596" fmla="*/ 5151791 h 5955635"/>
                    <a:gd name="connsiteX597" fmla="*/ 1626891 w 6187971"/>
                    <a:gd name="connsiteY597" fmla="*/ 5150566 h 5955635"/>
                    <a:gd name="connsiteX598" fmla="*/ 1698916 w 6187971"/>
                    <a:gd name="connsiteY598" fmla="*/ 5201113 h 5955635"/>
                    <a:gd name="connsiteX599" fmla="*/ 1704383 w 6187971"/>
                    <a:gd name="connsiteY599" fmla="*/ 5204655 h 5955635"/>
                    <a:gd name="connsiteX600" fmla="*/ 1695374 w 6187971"/>
                    <a:gd name="connsiteY600" fmla="*/ 5206579 h 5955635"/>
                    <a:gd name="connsiteX601" fmla="*/ 1713697 w 6187971"/>
                    <a:gd name="connsiteY601" fmla="*/ 5226213 h 5955635"/>
                    <a:gd name="connsiteX602" fmla="*/ 1734601 w 6187971"/>
                    <a:gd name="connsiteY602" fmla="*/ 5235876 h 5955635"/>
                    <a:gd name="connsiteX603" fmla="*/ 1739105 w 6187971"/>
                    <a:gd name="connsiteY603" fmla="*/ 5234914 h 5955635"/>
                    <a:gd name="connsiteX604" fmla="*/ 1743608 w 6187971"/>
                    <a:gd name="connsiteY604" fmla="*/ 5233952 h 5955635"/>
                    <a:gd name="connsiteX605" fmla="*/ 1765474 w 6187971"/>
                    <a:gd name="connsiteY605" fmla="*/ 5248118 h 5955635"/>
                    <a:gd name="connsiteX606" fmla="*/ 1774483 w 6187971"/>
                    <a:gd name="connsiteY606" fmla="*/ 5246193 h 5955635"/>
                    <a:gd name="connsiteX607" fmla="*/ 1840078 w 6187971"/>
                    <a:gd name="connsiteY607" fmla="*/ 5288696 h 5955635"/>
                    <a:gd name="connsiteX608" fmla="*/ 1860019 w 6187971"/>
                    <a:gd name="connsiteY608" fmla="*/ 5293854 h 5955635"/>
                    <a:gd name="connsiteX609" fmla="*/ 1872877 w 6187971"/>
                    <a:gd name="connsiteY609" fmla="*/ 5309946 h 5955635"/>
                    <a:gd name="connsiteX610" fmla="*/ 2056500 w 6187971"/>
                    <a:gd name="connsiteY610" fmla="*/ 5397876 h 5955635"/>
                    <a:gd name="connsiteX611" fmla="*/ 2135609 w 6187971"/>
                    <a:gd name="connsiteY611" fmla="*/ 5437490 h 5955635"/>
                    <a:gd name="connsiteX612" fmla="*/ 2180957 w 6187971"/>
                    <a:gd name="connsiteY612" fmla="*/ 5451349 h 5955635"/>
                    <a:gd name="connsiteX613" fmla="*/ 2187385 w 6187971"/>
                    <a:gd name="connsiteY613" fmla="*/ 5459396 h 5955635"/>
                    <a:gd name="connsiteX614" fmla="*/ 2228229 w 6187971"/>
                    <a:gd name="connsiteY614" fmla="*/ 5474217 h 5955635"/>
                    <a:gd name="connsiteX615" fmla="*/ 2305413 w 6187971"/>
                    <a:gd name="connsiteY615" fmla="*/ 5504824 h 5955635"/>
                    <a:gd name="connsiteX616" fmla="*/ 2473293 w 6187971"/>
                    <a:gd name="connsiteY616" fmla="*/ 5563150 h 5955635"/>
                    <a:gd name="connsiteX617" fmla="*/ 2572035 w 6187971"/>
                    <a:gd name="connsiteY617" fmla="*/ 5584441 h 5955635"/>
                    <a:gd name="connsiteX618" fmla="*/ 2679785 w 6187971"/>
                    <a:gd name="connsiteY618" fmla="*/ 5603808 h 5955635"/>
                    <a:gd name="connsiteX619" fmla="*/ 2856366 w 6187971"/>
                    <a:gd name="connsiteY619" fmla="*/ 5636726 h 5955635"/>
                    <a:gd name="connsiteX620" fmla="*/ 2989216 w 6187971"/>
                    <a:gd name="connsiteY620" fmla="*/ 5641311 h 5955635"/>
                    <a:gd name="connsiteX621" fmla="*/ 3079605 w 6187971"/>
                    <a:gd name="connsiteY621" fmla="*/ 5645548 h 5955635"/>
                    <a:gd name="connsiteX622" fmla="*/ 3189935 w 6187971"/>
                    <a:gd name="connsiteY622" fmla="*/ 5654944 h 5955635"/>
                    <a:gd name="connsiteX623" fmla="*/ 3300264 w 6187971"/>
                    <a:gd name="connsiteY623" fmla="*/ 5664340 h 5955635"/>
                    <a:gd name="connsiteX624" fmla="*/ 3342726 w 6187971"/>
                    <a:gd name="connsiteY624" fmla="*/ 5664687 h 5955635"/>
                    <a:gd name="connsiteX625" fmla="*/ 3412212 w 6187971"/>
                    <a:gd name="connsiteY625" fmla="*/ 5659262 h 5955635"/>
                    <a:gd name="connsiteX626" fmla="*/ 3430228 w 6187971"/>
                    <a:gd name="connsiteY626" fmla="*/ 5655412 h 5955635"/>
                    <a:gd name="connsiteX627" fmla="*/ 3505179 w 6187971"/>
                    <a:gd name="connsiteY627" fmla="*/ 5653528 h 5955635"/>
                    <a:gd name="connsiteX628" fmla="*/ 3509684 w 6187971"/>
                    <a:gd name="connsiteY628" fmla="*/ 5652566 h 5955635"/>
                    <a:gd name="connsiteX629" fmla="*/ 3510646 w 6187971"/>
                    <a:gd name="connsiteY629" fmla="*/ 5657069 h 5955635"/>
                    <a:gd name="connsiteX630" fmla="*/ 3519654 w 6187971"/>
                    <a:gd name="connsiteY630" fmla="*/ 5655145 h 5955635"/>
                    <a:gd name="connsiteX631" fmla="*/ 3518691 w 6187971"/>
                    <a:gd name="connsiteY631" fmla="*/ 5650641 h 5955635"/>
                    <a:gd name="connsiteX632" fmla="*/ 3514188 w 6187971"/>
                    <a:gd name="connsiteY632" fmla="*/ 5651604 h 5955635"/>
                    <a:gd name="connsiteX633" fmla="*/ 3535746 w 6187971"/>
                    <a:gd name="connsiteY633" fmla="*/ 5642288 h 5955635"/>
                    <a:gd name="connsiteX634" fmla="*/ 3771882 w 6187971"/>
                    <a:gd name="connsiteY634" fmla="*/ 5601257 h 5955635"/>
                    <a:gd name="connsiteX635" fmla="*/ 3861001 w 6187971"/>
                    <a:gd name="connsiteY635" fmla="*/ 5577509 h 5955635"/>
                    <a:gd name="connsiteX636" fmla="*/ 4010291 w 6187971"/>
                    <a:gd name="connsiteY636" fmla="*/ 5526775 h 5955635"/>
                    <a:gd name="connsiteX637" fmla="*/ 4162160 w 6187971"/>
                    <a:gd name="connsiteY637" fmla="*/ 5466071 h 5955635"/>
                    <a:gd name="connsiteX638" fmla="*/ 4252897 w 6187971"/>
                    <a:gd name="connsiteY638" fmla="*/ 5427847 h 5955635"/>
                    <a:gd name="connsiteX639" fmla="*/ 4283464 w 6187971"/>
                    <a:gd name="connsiteY639" fmla="*/ 5416606 h 5955635"/>
                    <a:gd name="connsiteX640" fmla="*/ 4342672 w 6187971"/>
                    <a:gd name="connsiteY640" fmla="*/ 5385119 h 5955635"/>
                    <a:gd name="connsiteX641" fmla="*/ 4343634 w 6187971"/>
                    <a:gd name="connsiteY641" fmla="*/ 5389623 h 5955635"/>
                    <a:gd name="connsiteX642" fmla="*/ 4348138 w 6187971"/>
                    <a:gd name="connsiteY642" fmla="*/ 5388660 h 5955635"/>
                    <a:gd name="connsiteX643" fmla="*/ 4357146 w 6187971"/>
                    <a:gd name="connsiteY643" fmla="*/ 5386736 h 5955635"/>
                    <a:gd name="connsiteX644" fmla="*/ 4360688 w 6187971"/>
                    <a:gd name="connsiteY644" fmla="*/ 5381270 h 5955635"/>
                    <a:gd name="connsiteX645" fmla="*/ 4370658 w 6187971"/>
                    <a:gd name="connsiteY645" fmla="*/ 5383849 h 5955635"/>
                    <a:gd name="connsiteX646" fmla="*/ 4368733 w 6187971"/>
                    <a:gd name="connsiteY646" fmla="*/ 5374841 h 5955635"/>
                    <a:gd name="connsiteX647" fmla="*/ 4373238 w 6187971"/>
                    <a:gd name="connsiteY647" fmla="*/ 5373879 h 5955635"/>
                    <a:gd name="connsiteX648" fmla="*/ 4381283 w 6187971"/>
                    <a:gd name="connsiteY648" fmla="*/ 5367450 h 5955635"/>
                    <a:gd name="connsiteX649" fmla="*/ 4371313 w 6187971"/>
                    <a:gd name="connsiteY649" fmla="*/ 5364871 h 5955635"/>
                    <a:gd name="connsiteX650" fmla="*/ 4372275 w 6187971"/>
                    <a:gd name="connsiteY650" fmla="*/ 5369375 h 5955635"/>
                    <a:gd name="connsiteX651" fmla="*/ 4366809 w 6187971"/>
                    <a:gd name="connsiteY651" fmla="*/ 5365834 h 5955635"/>
                    <a:gd name="connsiteX652" fmla="*/ 4471713 w 6187971"/>
                    <a:gd name="connsiteY652" fmla="*/ 5305744 h 5955635"/>
                    <a:gd name="connsiteX653" fmla="*/ 4629396 w 6187971"/>
                    <a:gd name="connsiteY653" fmla="*/ 5206120 h 5955635"/>
                    <a:gd name="connsiteX654" fmla="*/ 4630359 w 6187971"/>
                    <a:gd name="connsiteY654" fmla="*/ 5210625 h 5955635"/>
                    <a:gd name="connsiteX655" fmla="*/ 4625854 w 6187971"/>
                    <a:gd name="connsiteY655" fmla="*/ 5211587 h 5955635"/>
                    <a:gd name="connsiteX656" fmla="*/ 4623274 w 6187971"/>
                    <a:gd name="connsiteY656" fmla="*/ 5221557 h 5955635"/>
                    <a:gd name="connsiteX657" fmla="*/ 4631321 w 6187971"/>
                    <a:gd name="connsiteY657" fmla="*/ 5215129 h 5955635"/>
                    <a:gd name="connsiteX658" fmla="*/ 4639366 w 6187971"/>
                    <a:gd name="connsiteY658" fmla="*/ 5208700 h 5955635"/>
                    <a:gd name="connsiteX659" fmla="*/ 4653841 w 6187971"/>
                    <a:gd name="connsiteY659" fmla="*/ 5210318 h 5955635"/>
                    <a:gd name="connsiteX660" fmla="*/ 4651512 w 6187971"/>
                    <a:gd name="connsiteY660" fmla="*/ 5204927 h 5955635"/>
                    <a:gd name="connsiteX661" fmla="*/ 4648965 w 6187971"/>
                    <a:gd name="connsiteY661" fmla="*/ 5205864 h 5955635"/>
                    <a:gd name="connsiteX662" fmla="*/ 4655458 w 6187971"/>
                    <a:gd name="connsiteY662" fmla="*/ 5195843 h 5955635"/>
                    <a:gd name="connsiteX663" fmla="*/ 4641946 w 6187971"/>
                    <a:gd name="connsiteY663" fmla="*/ 5198730 h 5955635"/>
                    <a:gd name="connsiteX664" fmla="*/ 4680251 w 6187971"/>
                    <a:gd name="connsiteY664" fmla="*/ 5157579 h 5955635"/>
                    <a:gd name="connsiteX665" fmla="*/ 4685717 w 6187971"/>
                    <a:gd name="connsiteY665" fmla="*/ 5161120 h 5955635"/>
                    <a:gd name="connsiteX666" fmla="*/ 4736572 w 6187971"/>
                    <a:gd name="connsiteY666" fmla="*/ 5112579 h 5955635"/>
                    <a:gd name="connsiteX667" fmla="*/ 4733031 w 6187971"/>
                    <a:gd name="connsiteY667" fmla="*/ 5118045 h 5955635"/>
                    <a:gd name="connsiteX668" fmla="*/ 4793855 w 6187971"/>
                    <a:gd name="connsiteY668" fmla="*/ 5072083 h 5955635"/>
                    <a:gd name="connsiteX669" fmla="*/ 4797397 w 6187971"/>
                    <a:gd name="connsiteY669" fmla="*/ 5066616 h 5955635"/>
                    <a:gd name="connsiteX670" fmla="*/ 4779381 w 6187971"/>
                    <a:gd name="connsiteY670" fmla="*/ 5070465 h 5955635"/>
                    <a:gd name="connsiteX671" fmla="*/ 4818648 w 6187971"/>
                    <a:gd name="connsiteY671" fmla="*/ 5033818 h 5955635"/>
                    <a:gd name="connsiteX672" fmla="*/ 4828619 w 6187971"/>
                    <a:gd name="connsiteY672" fmla="*/ 5036398 h 5955635"/>
                    <a:gd name="connsiteX673" fmla="*/ 4834740 w 6187971"/>
                    <a:gd name="connsiteY673" fmla="*/ 5020962 h 5955635"/>
                    <a:gd name="connsiteX674" fmla="*/ 4838282 w 6187971"/>
                    <a:gd name="connsiteY674" fmla="*/ 5015495 h 5955635"/>
                    <a:gd name="connsiteX675" fmla="*/ 4845366 w 6187971"/>
                    <a:gd name="connsiteY675" fmla="*/ 5004562 h 5955635"/>
                    <a:gd name="connsiteX676" fmla="*/ 4836357 w 6187971"/>
                    <a:gd name="connsiteY676" fmla="*/ 5006486 h 5955635"/>
                    <a:gd name="connsiteX677" fmla="*/ 4831853 w 6187971"/>
                    <a:gd name="connsiteY677" fmla="*/ 5007449 h 5955635"/>
                    <a:gd name="connsiteX678" fmla="*/ 4916509 w 6187971"/>
                    <a:gd name="connsiteY678" fmla="*/ 4918718 h 5955635"/>
                    <a:gd name="connsiteX679" fmla="*/ 4950617 w 6187971"/>
                    <a:gd name="connsiteY679" fmla="*/ 4902012 h 5955635"/>
                    <a:gd name="connsiteX680" fmla="*/ 4951579 w 6187971"/>
                    <a:gd name="connsiteY680" fmla="*/ 4906516 h 5955635"/>
                    <a:gd name="connsiteX681" fmla="*/ 4956084 w 6187971"/>
                    <a:gd name="connsiteY681" fmla="*/ 4905553 h 5955635"/>
                    <a:gd name="connsiteX682" fmla="*/ 4963167 w 6187971"/>
                    <a:gd name="connsiteY682" fmla="*/ 4894621 h 5955635"/>
                    <a:gd name="connsiteX683" fmla="*/ 4966709 w 6187971"/>
                    <a:gd name="connsiteY683" fmla="*/ 4889154 h 5955635"/>
                    <a:gd name="connsiteX684" fmla="*/ 4968326 w 6187971"/>
                    <a:gd name="connsiteY684" fmla="*/ 4874680 h 5955635"/>
                    <a:gd name="connsiteX685" fmla="*/ 4983456 w 6187971"/>
                    <a:gd name="connsiteY685" fmla="*/ 4857319 h 5955635"/>
                    <a:gd name="connsiteX686" fmla="*/ 4959318 w 6187971"/>
                    <a:gd name="connsiteY686" fmla="*/ 4876605 h 5955635"/>
                    <a:gd name="connsiteX687" fmla="*/ 4961242 w 6187971"/>
                    <a:gd name="connsiteY687" fmla="*/ 4885613 h 5955635"/>
                    <a:gd name="connsiteX688" fmla="*/ 4957701 w 6187971"/>
                    <a:gd name="connsiteY688" fmla="*/ 4891079 h 5955635"/>
                    <a:gd name="connsiteX689" fmla="*/ 4953197 w 6187971"/>
                    <a:gd name="connsiteY689" fmla="*/ 4892041 h 5955635"/>
                    <a:gd name="connsiteX690" fmla="*/ 4950617 w 6187971"/>
                    <a:gd name="connsiteY690" fmla="*/ 4902012 h 5955635"/>
                    <a:gd name="connsiteX691" fmla="*/ 4875317 w 6187971"/>
                    <a:gd name="connsiteY691" fmla="*/ 4946357 h 5955635"/>
                    <a:gd name="connsiteX692" fmla="*/ 4866310 w 6187971"/>
                    <a:gd name="connsiteY692" fmla="*/ 4948282 h 5955635"/>
                    <a:gd name="connsiteX693" fmla="*/ 4865347 w 6187971"/>
                    <a:gd name="connsiteY693" fmla="*/ 4943777 h 5955635"/>
                    <a:gd name="connsiteX694" fmla="*/ 4861805 w 6187971"/>
                    <a:gd name="connsiteY694" fmla="*/ 4949244 h 5955635"/>
                    <a:gd name="connsiteX695" fmla="*/ 4857301 w 6187971"/>
                    <a:gd name="connsiteY695" fmla="*/ 4950206 h 5955635"/>
                    <a:gd name="connsiteX696" fmla="*/ 4886477 w 6187971"/>
                    <a:gd name="connsiteY696" fmla="*/ 4910416 h 5955635"/>
                    <a:gd name="connsiteX697" fmla="*/ 4927253 w 6187971"/>
                    <a:gd name="connsiteY697" fmla="*/ 4880833 h 5955635"/>
                    <a:gd name="connsiteX698" fmla="*/ 4927789 w 6187971"/>
                    <a:gd name="connsiteY698" fmla="*/ 4883341 h 5955635"/>
                    <a:gd name="connsiteX699" fmla="*/ 4931331 w 6187971"/>
                    <a:gd name="connsiteY699" fmla="*/ 4877874 h 5955635"/>
                    <a:gd name="connsiteX700" fmla="*/ 4947423 w 6187971"/>
                    <a:gd name="connsiteY700" fmla="*/ 4865017 h 5955635"/>
                    <a:gd name="connsiteX701" fmla="*/ 4943881 w 6187971"/>
                    <a:gd name="connsiteY701" fmla="*/ 4870484 h 5955635"/>
                    <a:gd name="connsiteX702" fmla="*/ 4948386 w 6187971"/>
                    <a:gd name="connsiteY702" fmla="*/ 4869521 h 5955635"/>
                    <a:gd name="connsiteX703" fmla="*/ 4951928 w 6187971"/>
                    <a:gd name="connsiteY703" fmla="*/ 4864055 h 5955635"/>
                    <a:gd name="connsiteX704" fmla="*/ 5016294 w 6187971"/>
                    <a:gd name="connsiteY704" fmla="*/ 4812627 h 5955635"/>
                    <a:gd name="connsiteX705" fmla="*/ 5026265 w 6187971"/>
                    <a:gd name="connsiteY705" fmla="*/ 4815205 h 5955635"/>
                    <a:gd name="connsiteX706" fmla="*/ 5008556 w 6187971"/>
                    <a:gd name="connsiteY706" fmla="*/ 4842537 h 5955635"/>
                    <a:gd name="connsiteX707" fmla="*/ 5081624 w 6187971"/>
                    <a:gd name="connsiteY707" fmla="*/ 4765702 h 5955635"/>
                    <a:gd name="connsiteX708" fmla="*/ 5090632 w 6187971"/>
                    <a:gd name="connsiteY708" fmla="*/ 4763777 h 5955635"/>
                    <a:gd name="connsiteX709" fmla="*/ 5093211 w 6187971"/>
                    <a:gd name="connsiteY709" fmla="*/ 4753806 h 5955635"/>
                    <a:gd name="connsiteX710" fmla="*/ 5109959 w 6187971"/>
                    <a:gd name="connsiteY710" fmla="*/ 4721971 h 5955635"/>
                    <a:gd name="connsiteX711" fmla="*/ 5116387 w 6187971"/>
                    <a:gd name="connsiteY711" fmla="*/ 4730017 h 5955635"/>
                    <a:gd name="connsiteX712" fmla="*/ 5122508 w 6187971"/>
                    <a:gd name="connsiteY712" fmla="*/ 4714579 h 5955635"/>
                    <a:gd name="connsiteX713" fmla="*/ 5126050 w 6187971"/>
                    <a:gd name="connsiteY713" fmla="*/ 4709114 h 5955635"/>
                    <a:gd name="connsiteX714" fmla="*/ 5130554 w 6187971"/>
                    <a:gd name="connsiteY714" fmla="*/ 4708152 h 5955635"/>
                    <a:gd name="connsiteX715" fmla="*/ 5129592 w 6187971"/>
                    <a:gd name="connsiteY715" fmla="*/ 4703647 h 5955635"/>
                    <a:gd name="connsiteX716" fmla="*/ 5126050 w 6187971"/>
                    <a:gd name="connsiteY716" fmla="*/ 4709114 h 5955635"/>
                    <a:gd name="connsiteX717" fmla="*/ 5121546 w 6187971"/>
                    <a:gd name="connsiteY717" fmla="*/ 4710076 h 5955635"/>
                    <a:gd name="connsiteX718" fmla="*/ 5136676 w 6187971"/>
                    <a:gd name="connsiteY718" fmla="*/ 4692715 h 5955635"/>
                    <a:gd name="connsiteX719" fmla="*/ 5137638 w 6187971"/>
                    <a:gd name="connsiteY719" fmla="*/ 4697218 h 5955635"/>
                    <a:gd name="connsiteX720" fmla="*/ 5217830 w 6187971"/>
                    <a:gd name="connsiteY720" fmla="*/ 4543506 h 5955635"/>
                    <a:gd name="connsiteX721" fmla="*/ 5282585 w 6187971"/>
                    <a:gd name="connsiteY721" fmla="*/ 4383674 h 5955635"/>
                    <a:gd name="connsiteX722" fmla="*/ 5294480 w 6187971"/>
                    <a:gd name="connsiteY722" fmla="*/ 4395261 h 5955635"/>
                    <a:gd name="connsiteX723" fmla="*/ 5327359 w 6187971"/>
                    <a:gd name="connsiteY723" fmla="*/ 4284625 h 5955635"/>
                    <a:gd name="connsiteX724" fmla="*/ 5363780 w 6187971"/>
                    <a:gd name="connsiteY724" fmla="*/ 4168522 h 5955635"/>
                    <a:gd name="connsiteX725" fmla="*/ 5364742 w 6187971"/>
                    <a:gd name="connsiteY725" fmla="*/ 4173025 h 5955635"/>
                    <a:gd name="connsiteX726" fmla="*/ 5372788 w 6187971"/>
                    <a:gd name="connsiteY726" fmla="*/ 4166598 h 5955635"/>
                    <a:gd name="connsiteX727" fmla="*/ 5377292 w 6187971"/>
                    <a:gd name="connsiteY727" fmla="*/ 4165635 h 5955635"/>
                    <a:gd name="connsiteX728" fmla="*/ 5381488 w 6187971"/>
                    <a:gd name="connsiteY728" fmla="*/ 4141190 h 5955635"/>
                    <a:gd name="connsiteX729" fmla="*/ 5388573 w 6187971"/>
                    <a:gd name="connsiteY729" fmla="*/ 4130258 h 5955635"/>
                    <a:gd name="connsiteX730" fmla="*/ 5387610 w 6187971"/>
                    <a:gd name="connsiteY730" fmla="*/ 4125753 h 5955635"/>
                    <a:gd name="connsiteX731" fmla="*/ 5383106 w 6187971"/>
                    <a:gd name="connsiteY731" fmla="*/ 4126716 h 5955635"/>
                    <a:gd name="connsiteX732" fmla="*/ 5406629 w 6187971"/>
                    <a:gd name="connsiteY732" fmla="*/ 4060465 h 5955635"/>
                    <a:gd name="connsiteX733" fmla="*/ 5403743 w 6187971"/>
                    <a:gd name="connsiteY733" fmla="*/ 4046953 h 5955635"/>
                    <a:gd name="connsiteX734" fmla="*/ 5388613 w 6187971"/>
                    <a:gd name="connsiteY734" fmla="*/ 4064314 h 5955635"/>
                    <a:gd name="connsiteX735" fmla="*/ 5395042 w 6187971"/>
                    <a:gd name="connsiteY735" fmla="*/ 4072359 h 5955635"/>
                    <a:gd name="connsiteX736" fmla="*/ 5373790 w 6187971"/>
                    <a:gd name="connsiteY736" fmla="*/ 4105158 h 5955635"/>
                    <a:gd name="connsiteX737" fmla="*/ 5379912 w 6187971"/>
                    <a:gd name="connsiteY737" fmla="*/ 4089721 h 5955635"/>
                    <a:gd name="connsiteX738" fmla="*/ 5334176 w 6187971"/>
                    <a:gd name="connsiteY738" fmla="*/ 4184266 h 5955635"/>
                    <a:gd name="connsiteX739" fmla="*/ 5290365 w 6187971"/>
                    <a:gd name="connsiteY739" fmla="*/ 4287819 h 5955635"/>
                    <a:gd name="connsiteX740" fmla="*/ 5281356 w 6187971"/>
                    <a:gd name="connsiteY740" fmla="*/ 4289743 h 5955635"/>
                    <a:gd name="connsiteX741" fmla="*/ 5229191 w 6187971"/>
                    <a:gd name="connsiteY741" fmla="*/ 4376242 h 5955635"/>
                    <a:gd name="connsiteX742" fmla="*/ 5207940 w 6187971"/>
                    <a:gd name="connsiteY742" fmla="*/ 4409040 h 5955635"/>
                    <a:gd name="connsiteX743" fmla="*/ 5201818 w 6187971"/>
                    <a:gd name="connsiteY743" fmla="*/ 4424477 h 5955635"/>
                    <a:gd name="connsiteX744" fmla="*/ 5183148 w 6187971"/>
                    <a:gd name="connsiteY744" fmla="*/ 4447304 h 5955635"/>
                    <a:gd name="connsiteX745" fmla="*/ 5152233 w 6187971"/>
                    <a:gd name="connsiteY745" fmla="*/ 4501005 h 5955635"/>
                    <a:gd name="connsiteX746" fmla="*/ 5120357 w 6187971"/>
                    <a:gd name="connsiteY746" fmla="*/ 4550202 h 5955635"/>
                    <a:gd name="connsiteX747" fmla="*/ 5021841 w 6187971"/>
                    <a:gd name="connsiteY747" fmla="*/ 4684281 h 5955635"/>
                    <a:gd name="connsiteX748" fmla="*/ 4992545 w 6187971"/>
                    <a:gd name="connsiteY748" fmla="*/ 4723508 h 5955635"/>
                    <a:gd name="connsiteX749" fmla="*/ 4987079 w 6187971"/>
                    <a:gd name="connsiteY749" fmla="*/ 4719966 h 5955635"/>
                    <a:gd name="connsiteX750" fmla="*/ 4875706 w 6187971"/>
                    <a:gd name="connsiteY750" fmla="*/ 4837953 h 5955635"/>
                    <a:gd name="connsiteX751" fmla="*/ 4848989 w 6187971"/>
                    <a:gd name="connsiteY751" fmla="*/ 4867208 h 5955635"/>
                    <a:gd name="connsiteX752" fmla="*/ 4806180 w 6187971"/>
                    <a:gd name="connsiteY752" fmla="*/ 4909322 h 5955635"/>
                    <a:gd name="connsiteX753" fmla="*/ 4646224 w 6187971"/>
                    <a:gd name="connsiteY753" fmla="*/ 5042398 h 5955635"/>
                    <a:gd name="connsiteX754" fmla="*/ 4598911 w 6187971"/>
                    <a:gd name="connsiteY754" fmla="*/ 5085474 h 5955635"/>
                    <a:gd name="connsiteX755" fmla="*/ 4589903 w 6187971"/>
                    <a:gd name="connsiteY755" fmla="*/ 5087399 h 5955635"/>
                    <a:gd name="connsiteX756" fmla="*/ 4552253 w 6187971"/>
                    <a:gd name="connsiteY756" fmla="*/ 5109571 h 5955635"/>
                    <a:gd name="connsiteX757" fmla="*/ 4524573 w 6187971"/>
                    <a:gd name="connsiteY757" fmla="*/ 5134323 h 5955635"/>
                    <a:gd name="connsiteX758" fmla="*/ 4429640 w 6187971"/>
                    <a:gd name="connsiteY758" fmla="*/ 5196992 h 5955635"/>
                    <a:gd name="connsiteX759" fmla="*/ 4375898 w 6187971"/>
                    <a:gd name="connsiteY759" fmla="*/ 5232021 h 5955635"/>
                    <a:gd name="connsiteX760" fmla="*/ 4295132 w 6187971"/>
                    <a:gd name="connsiteY760" fmla="*/ 5272825 h 5955635"/>
                    <a:gd name="connsiteX761" fmla="*/ 4283544 w 6187971"/>
                    <a:gd name="connsiteY761" fmla="*/ 5284720 h 5955635"/>
                    <a:gd name="connsiteX762" fmla="*/ 4249436 w 6187971"/>
                    <a:gd name="connsiteY762" fmla="*/ 5301426 h 5955635"/>
                    <a:gd name="connsiteX763" fmla="*/ 4200853 w 6187971"/>
                    <a:gd name="connsiteY763" fmla="*/ 5316515 h 5955635"/>
                    <a:gd name="connsiteX764" fmla="*/ 4195695 w 6187971"/>
                    <a:gd name="connsiteY764" fmla="*/ 5336456 h 5955635"/>
                    <a:gd name="connsiteX765" fmla="*/ 4175098 w 6187971"/>
                    <a:gd name="connsiteY765" fmla="*/ 5350275 h 5955635"/>
                    <a:gd name="connsiteX766" fmla="*/ 4070850 w 6187971"/>
                    <a:gd name="connsiteY766" fmla="*/ 5391386 h 5955635"/>
                    <a:gd name="connsiteX767" fmla="*/ 4051871 w 6187971"/>
                    <a:gd name="connsiteY767" fmla="*/ 5390731 h 5955635"/>
                    <a:gd name="connsiteX768" fmla="*/ 4040284 w 6187971"/>
                    <a:gd name="connsiteY768" fmla="*/ 5402627 h 5955635"/>
                    <a:gd name="connsiteX769" fmla="*/ 4035780 w 6187971"/>
                    <a:gd name="connsiteY769" fmla="*/ 5403589 h 5955635"/>
                    <a:gd name="connsiteX770" fmla="*/ 3926065 w 6187971"/>
                    <a:gd name="connsiteY770" fmla="*/ 5441158 h 5955635"/>
                    <a:gd name="connsiteX771" fmla="*/ 3925102 w 6187971"/>
                    <a:gd name="connsiteY771" fmla="*/ 5436653 h 5955635"/>
                    <a:gd name="connsiteX772" fmla="*/ 3902581 w 6187971"/>
                    <a:gd name="connsiteY772" fmla="*/ 5441465 h 5955635"/>
                    <a:gd name="connsiteX773" fmla="*/ 3877482 w 6187971"/>
                    <a:gd name="connsiteY773" fmla="*/ 5456246 h 5955635"/>
                    <a:gd name="connsiteX774" fmla="*/ 3862045 w 6187971"/>
                    <a:gd name="connsiteY774" fmla="*/ 5450125 h 5955635"/>
                    <a:gd name="connsiteX775" fmla="*/ 3804454 w 6187971"/>
                    <a:gd name="connsiteY775" fmla="*/ 5467139 h 5955635"/>
                    <a:gd name="connsiteX776" fmla="*/ 3761338 w 6187971"/>
                    <a:gd name="connsiteY776" fmla="*/ 5485770 h 5955635"/>
                    <a:gd name="connsiteX777" fmla="*/ 3755871 w 6187971"/>
                    <a:gd name="connsiteY777" fmla="*/ 5482228 h 5955635"/>
                    <a:gd name="connsiteX778" fmla="*/ 3684769 w 6187971"/>
                    <a:gd name="connsiteY778" fmla="*/ 5502128 h 5955635"/>
                    <a:gd name="connsiteX779" fmla="*/ 3675760 w 6187971"/>
                    <a:gd name="connsiteY779" fmla="*/ 5504053 h 5955635"/>
                    <a:gd name="connsiteX780" fmla="*/ 3674798 w 6187971"/>
                    <a:gd name="connsiteY780" fmla="*/ 5499549 h 5955635"/>
                    <a:gd name="connsiteX781" fmla="*/ 3669332 w 6187971"/>
                    <a:gd name="connsiteY781" fmla="*/ 5496007 h 5955635"/>
                    <a:gd name="connsiteX782" fmla="*/ 3665790 w 6187971"/>
                    <a:gd name="connsiteY782" fmla="*/ 5501473 h 5955635"/>
                    <a:gd name="connsiteX783" fmla="*/ 3618170 w 6187971"/>
                    <a:gd name="connsiteY783" fmla="*/ 5521067 h 5955635"/>
                    <a:gd name="connsiteX784" fmla="*/ 3602733 w 6187971"/>
                    <a:gd name="connsiteY784" fmla="*/ 5514945 h 5955635"/>
                    <a:gd name="connsiteX785" fmla="*/ 3603695 w 6187971"/>
                    <a:gd name="connsiteY785" fmla="*/ 5519449 h 5955635"/>
                    <a:gd name="connsiteX786" fmla="*/ 3584717 w 6187971"/>
                    <a:gd name="connsiteY786" fmla="*/ 5518794 h 5955635"/>
                    <a:gd name="connsiteX787" fmla="*/ 3558655 w 6187971"/>
                    <a:gd name="connsiteY787" fmla="*/ 5529072 h 5955635"/>
                    <a:gd name="connsiteX788" fmla="*/ 3531630 w 6187971"/>
                    <a:gd name="connsiteY788" fmla="*/ 5534846 h 5955635"/>
                    <a:gd name="connsiteX789" fmla="*/ 3521660 w 6187971"/>
                    <a:gd name="connsiteY789" fmla="*/ 5532266 h 5955635"/>
                    <a:gd name="connsiteX790" fmla="*/ 3507186 w 6187971"/>
                    <a:gd name="connsiteY790" fmla="*/ 5530649 h 5955635"/>
                    <a:gd name="connsiteX791" fmla="*/ 3502681 w 6187971"/>
                    <a:gd name="connsiteY791" fmla="*/ 5531612 h 5955635"/>
                    <a:gd name="connsiteX792" fmla="*/ 3424187 w 6187971"/>
                    <a:gd name="connsiteY792" fmla="*/ 5538962 h 5955635"/>
                    <a:gd name="connsiteX793" fmla="*/ 3328639 w 6187971"/>
                    <a:gd name="connsiteY793" fmla="*/ 5554666 h 5955635"/>
                    <a:gd name="connsiteX794" fmla="*/ 3319631 w 6187971"/>
                    <a:gd name="connsiteY794" fmla="*/ 5556591 h 5955635"/>
                    <a:gd name="connsiteX795" fmla="*/ 3314165 w 6187971"/>
                    <a:gd name="connsiteY795" fmla="*/ 5553049 h 5955635"/>
                    <a:gd name="connsiteX796" fmla="*/ 3309661 w 6187971"/>
                    <a:gd name="connsiteY796" fmla="*/ 5554011 h 5955635"/>
                    <a:gd name="connsiteX797" fmla="*/ 3282636 w 6187971"/>
                    <a:gd name="connsiteY797" fmla="*/ 5559784 h 5955635"/>
                    <a:gd name="connsiteX798" fmla="*/ 3278132 w 6187971"/>
                    <a:gd name="connsiteY798" fmla="*/ 5560747 h 5955635"/>
                    <a:gd name="connsiteX799" fmla="*/ 3272666 w 6187971"/>
                    <a:gd name="connsiteY799" fmla="*/ 5557205 h 5955635"/>
                    <a:gd name="connsiteX800" fmla="*/ 3268162 w 6187971"/>
                    <a:gd name="connsiteY800" fmla="*/ 5558167 h 5955635"/>
                    <a:gd name="connsiteX801" fmla="*/ 3231167 w 6187971"/>
                    <a:gd name="connsiteY801" fmla="*/ 5561362 h 5955635"/>
                    <a:gd name="connsiteX802" fmla="*/ 3221197 w 6187971"/>
                    <a:gd name="connsiteY802" fmla="*/ 5558782 h 5955635"/>
                    <a:gd name="connsiteX803" fmla="*/ 3192247 w 6187971"/>
                    <a:gd name="connsiteY803" fmla="*/ 5555548 h 5955635"/>
                    <a:gd name="connsiteX804" fmla="*/ 3193209 w 6187971"/>
                    <a:gd name="connsiteY804" fmla="*/ 5560051 h 5955635"/>
                    <a:gd name="connsiteX805" fmla="*/ 3183239 w 6187971"/>
                    <a:gd name="connsiteY805" fmla="*/ 5557472 h 5955635"/>
                    <a:gd name="connsiteX806" fmla="*/ 3189836 w 6187971"/>
                    <a:gd name="connsiteY806" fmla="*/ 5552530 h 5955635"/>
                    <a:gd name="connsiteX807" fmla="*/ 3185794 w 6187971"/>
                    <a:gd name="connsiteY807" fmla="*/ 5544792 h 5955635"/>
                    <a:gd name="connsiteX808" fmla="*/ 3199331 w 6187971"/>
                    <a:gd name="connsiteY808" fmla="*/ 5544615 h 5955635"/>
                    <a:gd name="connsiteX809" fmla="*/ 3342806 w 6187971"/>
                    <a:gd name="connsiteY809" fmla="*/ 5532801 h 5955635"/>
                    <a:gd name="connsiteX810" fmla="*/ 3695394 w 6187971"/>
                    <a:gd name="connsiteY810" fmla="*/ 5485729 h 5955635"/>
                    <a:gd name="connsiteX811" fmla="*/ 3771963 w 6187971"/>
                    <a:gd name="connsiteY811" fmla="*/ 5469371 h 5955635"/>
                    <a:gd name="connsiteX812" fmla="*/ 3784514 w 6187971"/>
                    <a:gd name="connsiteY812" fmla="*/ 5461979 h 5955635"/>
                    <a:gd name="connsiteX813" fmla="*/ 3789017 w 6187971"/>
                    <a:gd name="connsiteY813" fmla="*/ 5461017 h 5955635"/>
                    <a:gd name="connsiteX814" fmla="*/ 3798026 w 6187971"/>
                    <a:gd name="connsiteY814" fmla="*/ 5459093 h 5955635"/>
                    <a:gd name="connsiteX815" fmla="*/ 3891649 w 6187971"/>
                    <a:gd name="connsiteY815" fmla="*/ 5434382 h 5955635"/>
                    <a:gd name="connsiteX816" fmla="*/ 4026464 w 6187971"/>
                    <a:gd name="connsiteY816" fmla="*/ 5382030 h 5955635"/>
                    <a:gd name="connsiteX817" fmla="*/ 4129751 w 6187971"/>
                    <a:gd name="connsiteY817" fmla="*/ 5336416 h 5955635"/>
                    <a:gd name="connsiteX818" fmla="*/ 4167400 w 6187971"/>
                    <a:gd name="connsiteY818" fmla="*/ 5314243 h 5955635"/>
                    <a:gd name="connsiteX819" fmla="*/ 4181875 w 6187971"/>
                    <a:gd name="connsiteY819" fmla="*/ 5315860 h 5955635"/>
                    <a:gd name="connsiteX820" fmla="*/ 4197004 w 6187971"/>
                    <a:gd name="connsiteY820" fmla="*/ 5298499 h 5955635"/>
                    <a:gd name="connsiteX821" fmla="*/ 4232075 w 6187971"/>
                    <a:gd name="connsiteY821" fmla="*/ 5286297 h 5955635"/>
                    <a:gd name="connsiteX822" fmla="*/ 4350491 w 6187971"/>
                    <a:gd name="connsiteY822" fmla="*/ 5223321 h 5955635"/>
                    <a:gd name="connsiteX823" fmla="*/ 4370125 w 6187971"/>
                    <a:gd name="connsiteY823" fmla="*/ 5204997 h 5955635"/>
                    <a:gd name="connsiteX824" fmla="*/ 4490158 w 6187971"/>
                    <a:gd name="connsiteY824" fmla="*/ 5127546 h 5955635"/>
                    <a:gd name="connsiteX825" fmla="*/ 4596679 w 6187971"/>
                    <a:gd name="connsiteY825" fmla="*/ 5052983 h 5955635"/>
                    <a:gd name="connsiteX826" fmla="*/ 4603762 w 6187971"/>
                    <a:gd name="connsiteY826" fmla="*/ 5042050 h 5955635"/>
                    <a:gd name="connsiteX827" fmla="*/ 4604725 w 6187971"/>
                    <a:gd name="connsiteY827" fmla="*/ 5046554 h 5955635"/>
                    <a:gd name="connsiteX828" fmla="*/ 4652038 w 6187971"/>
                    <a:gd name="connsiteY828" fmla="*/ 5003479 h 5955635"/>
                    <a:gd name="connsiteX829" fmla="*/ 4681642 w 6187971"/>
                    <a:gd name="connsiteY829" fmla="*/ 4987735 h 5955635"/>
                    <a:gd name="connsiteX830" fmla="*/ 4675213 w 6187971"/>
                    <a:gd name="connsiteY830" fmla="*/ 4979689 h 5955635"/>
                    <a:gd name="connsiteX831" fmla="*/ 4694847 w 6187971"/>
                    <a:gd name="connsiteY831" fmla="*/ 4961365 h 5955635"/>
                    <a:gd name="connsiteX832" fmla="*/ 4709321 w 6187971"/>
                    <a:gd name="connsiteY832" fmla="*/ 4962983 h 5955635"/>
                    <a:gd name="connsiteX833" fmla="*/ 4798482 w 6187971"/>
                    <a:gd name="connsiteY833" fmla="*/ 4873290 h 5955635"/>
                    <a:gd name="connsiteX834" fmla="*/ 4806527 w 6187971"/>
                    <a:gd name="connsiteY834" fmla="*/ 4866861 h 5955635"/>
                    <a:gd name="connsiteX835" fmla="*/ 4810069 w 6187971"/>
                    <a:gd name="connsiteY835" fmla="*/ 4861394 h 5955635"/>
                    <a:gd name="connsiteX836" fmla="*/ 4805565 w 6187971"/>
                    <a:gd name="connsiteY836" fmla="*/ 4862357 h 5955635"/>
                    <a:gd name="connsiteX837" fmla="*/ 4801060 w 6187971"/>
                    <a:gd name="connsiteY837" fmla="*/ 4863319 h 5955635"/>
                    <a:gd name="connsiteX838" fmla="*/ 4898266 w 6187971"/>
                    <a:gd name="connsiteY838" fmla="*/ 4767198 h 5955635"/>
                    <a:gd name="connsiteX839" fmla="*/ 4912741 w 6187971"/>
                    <a:gd name="connsiteY839" fmla="*/ 4768815 h 5955635"/>
                    <a:gd name="connsiteX840" fmla="*/ 5052449 w 6187971"/>
                    <a:gd name="connsiteY840" fmla="*/ 4607097 h 5955635"/>
                    <a:gd name="connsiteX841" fmla="*/ 5184765 w 6187971"/>
                    <a:gd name="connsiteY841" fmla="*/ 4432830 h 5955635"/>
                    <a:gd name="connsiteX842" fmla="*/ 5143881 w 6187971"/>
                    <a:gd name="connsiteY842" fmla="*/ 4483951 h 5955635"/>
                    <a:gd name="connsiteX843" fmla="*/ 5131330 w 6187971"/>
                    <a:gd name="connsiteY843" fmla="*/ 4491343 h 5955635"/>
                    <a:gd name="connsiteX844" fmla="*/ 5037974 w 6187971"/>
                    <a:gd name="connsiteY844" fmla="*/ 4605480 h 5955635"/>
                    <a:gd name="connsiteX845" fmla="*/ 4920480 w 6187971"/>
                    <a:gd name="connsiteY845" fmla="*/ 4738904 h 5955635"/>
                    <a:gd name="connsiteX846" fmla="*/ 4903425 w 6187971"/>
                    <a:gd name="connsiteY846" fmla="*/ 4747257 h 5955635"/>
                    <a:gd name="connsiteX847" fmla="*/ 4838404 w 6187971"/>
                    <a:gd name="connsiteY847" fmla="*/ 4817664 h 5955635"/>
                    <a:gd name="connsiteX848" fmla="*/ 4829395 w 6187971"/>
                    <a:gd name="connsiteY848" fmla="*/ 4819589 h 5955635"/>
                    <a:gd name="connsiteX849" fmla="*/ 4831320 w 6187971"/>
                    <a:gd name="connsiteY849" fmla="*/ 4828597 h 5955635"/>
                    <a:gd name="connsiteX850" fmla="*/ 4739274 w 6187971"/>
                    <a:gd name="connsiteY850" fmla="*/ 4904777 h 5955635"/>
                    <a:gd name="connsiteX851" fmla="*/ 4750861 w 6187971"/>
                    <a:gd name="connsiteY851" fmla="*/ 4892883 h 5955635"/>
                    <a:gd name="connsiteX852" fmla="*/ 4781119 w 6187971"/>
                    <a:gd name="connsiteY852" fmla="*/ 4858161 h 5955635"/>
                    <a:gd name="connsiteX853" fmla="*/ 4838096 w 6187971"/>
                    <a:gd name="connsiteY853" fmla="*/ 4794182 h 5955635"/>
                    <a:gd name="connsiteX854" fmla="*/ 4846142 w 6187971"/>
                    <a:gd name="connsiteY854" fmla="*/ 4787753 h 5955635"/>
                    <a:gd name="connsiteX855" fmla="*/ 4855150 w 6187971"/>
                    <a:gd name="connsiteY855" fmla="*/ 4785829 h 5955635"/>
                    <a:gd name="connsiteX856" fmla="*/ 4872859 w 6187971"/>
                    <a:gd name="connsiteY856" fmla="*/ 4758497 h 5955635"/>
                    <a:gd name="connsiteX857" fmla="*/ 4899577 w 6187971"/>
                    <a:gd name="connsiteY857" fmla="*/ 4729241 h 5955635"/>
                    <a:gd name="connsiteX858" fmla="*/ 4951393 w 6187971"/>
                    <a:gd name="connsiteY858" fmla="*/ 4685203 h 5955635"/>
                    <a:gd name="connsiteX859" fmla="*/ 4950431 w 6187971"/>
                    <a:gd name="connsiteY859" fmla="*/ 4680699 h 5955635"/>
                    <a:gd name="connsiteX860" fmla="*/ 4965561 w 6187971"/>
                    <a:gd name="connsiteY860" fmla="*/ 4663338 h 5955635"/>
                    <a:gd name="connsiteX861" fmla="*/ 4969103 w 6187971"/>
                    <a:gd name="connsiteY861" fmla="*/ 4657871 h 5955635"/>
                    <a:gd name="connsiteX862" fmla="*/ 4999362 w 6187971"/>
                    <a:gd name="connsiteY862" fmla="*/ 4623149 h 5955635"/>
                    <a:gd name="connsiteX863" fmla="*/ 5014491 w 6187971"/>
                    <a:gd name="connsiteY863" fmla="*/ 4605787 h 5955635"/>
                    <a:gd name="connsiteX864" fmla="*/ 5059879 w 6187971"/>
                    <a:gd name="connsiteY864" fmla="*/ 4553704 h 5955635"/>
                    <a:gd name="connsiteX865" fmla="*/ 5078551 w 6187971"/>
                    <a:gd name="connsiteY865" fmla="*/ 4530876 h 5955635"/>
                    <a:gd name="connsiteX866" fmla="*/ 5083055 w 6187971"/>
                    <a:gd name="connsiteY866" fmla="*/ 4529914 h 5955635"/>
                    <a:gd name="connsiteX867" fmla="*/ 5086597 w 6187971"/>
                    <a:gd name="connsiteY867" fmla="*/ 4524447 h 5955635"/>
                    <a:gd name="connsiteX868" fmla="*/ 5085635 w 6187971"/>
                    <a:gd name="connsiteY868" fmla="*/ 4519944 h 5955635"/>
                    <a:gd name="connsiteX869" fmla="*/ 5090139 w 6187971"/>
                    <a:gd name="connsiteY869" fmla="*/ 4518982 h 5955635"/>
                    <a:gd name="connsiteX870" fmla="*/ 5159358 w 6187971"/>
                    <a:gd name="connsiteY870" fmla="*/ 4424129 h 5955635"/>
                    <a:gd name="connsiteX871" fmla="*/ 5167403 w 6187971"/>
                    <a:gd name="connsiteY871" fmla="*/ 4417701 h 5955635"/>
                    <a:gd name="connsiteX872" fmla="*/ 5171907 w 6187971"/>
                    <a:gd name="connsiteY872" fmla="*/ 4416738 h 5955635"/>
                    <a:gd name="connsiteX873" fmla="*/ 5175450 w 6187971"/>
                    <a:gd name="connsiteY873" fmla="*/ 4411272 h 5955635"/>
                    <a:gd name="connsiteX874" fmla="*/ 5174487 w 6187971"/>
                    <a:gd name="connsiteY874" fmla="*/ 4406768 h 5955635"/>
                    <a:gd name="connsiteX875" fmla="*/ 5198318 w 6187971"/>
                    <a:gd name="connsiteY875" fmla="*/ 4363999 h 5955635"/>
                    <a:gd name="connsiteX876" fmla="*/ 5201860 w 6187971"/>
                    <a:gd name="connsiteY876" fmla="*/ 4358534 h 5955635"/>
                    <a:gd name="connsiteX877" fmla="*/ 5204439 w 6187971"/>
                    <a:gd name="connsiteY877" fmla="*/ 4348563 h 5955635"/>
                    <a:gd name="connsiteX878" fmla="*/ 5195619 w 6187971"/>
                    <a:gd name="connsiteY878" fmla="*/ 4350447 h 5955635"/>
                    <a:gd name="connsiteX879" fmla="*/ 5203077 w 6187971"/>
                    <a:gd name="connsiteY879" fmla="*/ 4339435 h 5955635"/>
                    <a:gd name="connsiteX880" fmla="*/ 5204128 w 6187971"/>
                    <a:gd name="connsiteY880" fmla="*/ 4325131 h 5955635"/>
                    <a:gd name="connsiteX881" fmla="*/ 5204204 w 6187971"/>
                    <a:gd name="connsiteY881" fmla="*/ 4325020 h 5955635"/>
                    <a:gd name="connsiteX882" fmla="*/ 5218092 w 6187971"/>
                    <a:gd name="connsiteY882" fmla="*/ 4313267 h 5955635"/>
                    <a:gd name="connsiteX883" fmla="*/ 5229887 w 6187971"/>
                    <a:gd name="connsiteY883" fmla="*/ 4291321 h 5955635"/>
                    <a:gd name="connsiteX884" fmla="*/ 5234391 w 6187971"/>
                    <a:gd name="connsiteY884" fmla="*/ 4290358 h 5955635"/>
                    <a:gd name="connsiteX885" fmla="*/ 5233429 w 6187971"/>
                    <a:gd name="connsiteY885" fmla="*/ 4285854 h 5955635"/>
                    <a:gd name="connsiteX886" fmla="*/ 5232466 w 6187971"/>
                    <a:gd name="connsiteY886" fmla="*/ 4281350 h 5955635"/>
                    <a:gd name="connsiteX887" fmla="*/ 5245016 w 6187971"/>
                    <a:gd name="connsiteY887" fmla="*/ 4273959 h 5955635"/>
                    <a:gd name="connsiteX888" fmla="*/ 5241474 w 6187971"/>
                    <a:gd name="connsiteY888" fmla="*/ 4279425 h 5955635"/>
                    <a:gd name="connsiteX889" fmla="*/ 5238895 w 6187971"/>
                    <a:gd name="connsiteY889" fmla="*/ 4289396 h 5955635"/>
                    <a:gd name="connsiteX890" fmla="*/ 5246941 w 6187971"/>
                    <a:gd name="connsiteY890" fmla="*/ 4282967 h 5955635"/>
                    <a:gd name="connsiteX891" fmla="*/ 5251445 w 6187971"/>
                    <a:gd name="connsiteY891" fmla="*/ 4282005 h 5955635"/>
                    <a:gd name="connsiteX892" fmla="*/ 5238240 w 6187971"/>
                    <a:gd name="connsiteY892" fmla="*/ 4308374 h 5955635"/>
                    <a:gd name="connsiteX893" fmla="*/ 5347073 w 6187971"/>
                    <a:gd name="connsiteY893" fmla="*/ 4134414 h 5955635"/>
                    <a:gd name="connsiteX894" fmla="*/ 5356737 w 6187971"/>
                    <a:gd name="connsiteY894" fmla="*/ 4113510 h 5955635"/>
                    <a:gd name="connsiteX895" fmla="*/ 5360278 w 6187971"/>
                    <a:gd name="connsiteY895" fmla="*/ 4108045 h 5955635"/>
                    <a:gd name="connsiteX896" fmla="*/ 5440163 w 6187971"/>
                    <a:gd name="connsiteY896" fmla="*/ 3930850 h 5955635"/>
                    <a:gd name="connsiteX897" fmla="*/ 5447247 w 6187971"/>
                    <a:gd name="connsiteY897" fmla="*/ 3919918 h 5955635"/>
                    <a:gd name="connsiteX898" fmla="*/ 5441125 w 6187971"/>
                    <a:gd name="connsiteY898" fmla="*/ 3935354 h 5955635"/>
                    <a:gd name="connsiteX899" fmla="*/ 5443050 w 6187971"/>
                    <a:gd name="connsiteY899" fmla="*/ 3944362 h 5955635"/>
                    <a:gd name="connsiteX900" fmla="*/ 5437891 w 6187971"/>
                    <a:gd name="connsiteY900" fmla="*/ 3964303 h 5955635"/>
                    <a:gd name="connsiteX901" fmla="*/ 5434349 w 6187971"/>
                    <a:gd name="connsiteY901" fmla="*/ 3969770 h 5955635"/>
                    <a:gd name="connsiteX902" fmla="*/ 5435311 w 6187971"/>
                    <a:gd name="connsiteY902" fmla="*/ 3974273 h 5955635"/>
                    <a:gd name="connsiteX903" fmla="*/ 5425955 w 6187971"/>
                    <a:gd name="connsiteY903" fmla="*/ 4018659 h 5955635"/>
                    <a:gd name="connsiteX904" fmla="*/ 5428535 w 6187971"/>
                    <a:gd name="connsiteY904" fmla="*/ 4008688 h 5955635"/>
                    <a:gd name="connsiteX905" fmla="*/ 5430460 w 6187971"/>
                    <a:gd name="connsiteY905" fmla="*/ 4017697 h 5955635"/>
                    <a:gd name="connsiteX906" fmla="*/ 5438505 w 6187971"/>
                    <a:gd name="connsiteY906" fmla="*/ 4011268 h 5955635"/>
                    <a:gd name="connsiteX907" fmla="*/ 5439468 w 6187971"/>
                    <a:gd name="connsiteY907" fmla="*/ 4015773 h 5955635"/>
                    <a:gd name="connsiteX908" fmla="*/ 5435926 w 6187971"/>
                    <a:gd name="connsiteY908" fmla="*/ 4021238 h 5955635"/>
                    <a:gd name="connsiteX909" fmla="*/ 5436889 w 6187971"/>
                    <a:gd name="connsiteY909" fmla="*/ 4025742 h 5955635"/>
                    <a:gd name="connsiteX910" fmla="*/ 5429150 w 6187971"/>
                    <a:gd name="connsiteY910" fmla="*/ 4055653 h 5955635"/>
                    <a:gd name="connsiteX911" fmla="*/ 5430112 w 6187971"/>
                    <a:gd name="connsiteY911" fmla="*/ 4060158 h 5955635"/>
                    <a:gd name="connsiteX912" fmla="*/ 5433654 w 6187971"/>
                    <a:gd name="connsiteY912" fmla="*/ 4054691 h 5955635"/>
                    <a:gd name="connsiteX913" fmla="*/ 5438158 w 6187971"/>
                    <a:gd name="connsiteY913" fmla="*/ 4053729 h 5955635"/>
                    <a:gd name="connsiteX914" fmla="*/ 5410438 w 6187971"/>
                    <a:gd name="connsiteY914" fmla="*/ 4144425 h 5955635"/>
                    <a:gd name="connsiteX915" fmla="*/ 5377252 w 6187971"/>
                    <a:gd name="connsiteY915" fmla="*/ 4231578 h 5955635"/>
                    <a:gd name="connsiteX916" fmla="*/ 5378214 w 6187971"/>
                    <a:gd name="connsiteY916" fmla="*/ 4236082 h 5955635"/>
                    <a:gd name="connsiteX917" fmla="*/ 5373710 w 6187971"/>
                    <a:gd name="connsiteY917" fmla="*/ 4237045 h 5955635"/>
                    <a:gd name="connsiteX918" fmla="*/ 5374672 w 6187971"/>
                    <a:gd name="connsiteY918" fmla="*/ 4241549 h 5955635"/>
                    <a:gd name="connsiteX919" fmla="*/ 5371130 w 6187971"/>
                    <a:gd name="connsiteY919" fmla="*/ 4247016 h 5955635"/>
                    <a:gd name="connsiteX920" fmla="*/ 5365009 w 6187971"/>
                    <a:gd name="connsiteY920" fmla="*/ 4262452 h 5955635"/>
                    <a:gd name="connsiteX921" fmla="*/ 5366934 w 6187971"/>
                    <a:gd name="connsiteY921" fmla="*/ 4271460 h 5955635"/>
                    <a:gd name="connsiteX922" fmla="*/ 5372092 w 6187971"/>
                    <a:gd name="connsiteY922" fmla="*/ 4251519 h 5955635"/>
                    <a:gd name="connsiteX923" fmla="*/ 5376597 w 6187971"/>
                    <a:gd name="connsiteY923" fmla="*/ 4250557 h 5955635"/>
                    <a:gd name="connsiteX924" fmla="*/ 5377559 w 6187971"/>
                    <a:gd name="connsiteY924" fmla="*/ 4255061 h 5955635"/>
                    <a:gd name="connsiteX925" fmla="*/ 5381101 w 6187971"/>
                    <a:gd name="connsiteY925" fmla="*/ 4249594 h 5955635"/>
                    <a:gd name="connsiteX926" fmla="*/ 5380139 w 6187971"/>
                    <a:gd name="connsiteY926" fmla="*/ 4245091 h 5955635"/>
                    <a:gd name="connsiteX927" fmla="*/ 5383681 w 6187971"/>
                    <a:gd name="connsiteY927" fmla="*/ 4239624 h 5955635"/>
                    <a:gd name="connsiteX928" fmla="*/ 5389802 w 6187971"/>
                    <a:gd name="connsiteY928" fmla="*/ 4224188 h 5955635"/>
                    <a:gd name="connsiteX929" fmla="*/ 5387877 w 6187971"/>
                    <a:gd name="connsiteY929" fmla="*/ 4215179 h 5955635"/>
                    <a:gd name="connsiteX930" fmla="*/ 5396885 w 6187971"/>
                    <a:gd name="connsiteY930" fmla="*/ 4213255 h 5955635"/>
                    <a:gd name="connsiteX931" fmla="*/ 5403662 w 6187971"/>
                    <a:gd name="connsiteY931" fmla="*/ 4178840 h 5955635"/>
                    <a:gd name="connsiteX932" fmla="*/ 5428147 w 6187971"/>
                    <a:gd name="connsiteY932" fmla="*/ 4117093 h 5955635"/>
                    <a:gd name="connsiteX933" fmla="*/ 5423643 w 6187971"/>
                    <a:gd name="connsiteY933" fmla="*/ 4118055 h 5955635"/>
                    <a:gd name="connsiteX934" fmla="*/ 5430726 w 6187971"/>
                    <a:gd name="connsiteY934" fmla="*/ 4107123 h 5955635"/>
                    <a:gd name="connsiteX935" fmla="*/ 5428802 w 6187971"/>
                    <a:gd name="connsiteY935" fmla="*/ 4098114 h 5955635"/>
                    <a:gd name="connsiteX936" fmla="*/ 5433306 w 6187971"/>
                    <a:gd name="connsiteY936" fmla="*/ 4097152 h 5955635"/>
                    <a:gd name="connsiteX937" fmla="*/ 5440389 w 6187971"/>
                    <a:gd name="connsiteY937" fmla="*/ 4086220 h 5955635"/>
                    <a:gd name="connsiteX938" fmla="*/ 5458446 w 6187971"/>
                    <a:gd name="connsiteY938" fmla="*/ 4016427 h 5955635"/>
                    <a:gd name="connsiteX939" fmla="*/ 5449438 w 6187971"/>
                    <a:gd name="connsiteY939" fmla="*/ 4018351 h 5955635"/>
                    <a:gd name="connsiteX940" fmla="*/ 5482318 w 6187971"/>
                    <a:gd name="connsiteY940" fmla="*/ 3907715 h 5955635"/>
                    <a:gd name="connsiteX941" fmla="*/ 5505533 w 6187971"/>
                    <a:gd name="connsiteY941" fmla="*/ 3817982 h 5955635"/>
                    <a:gd name="connsiteX942" fmla="*/ 5510038 w 6187971"/>
                    <a:gd name="connsiteY942" fmla="*/ 3817020 h 5955635"/>
                    <a:gd name="connsiteX943" fmla="*/ 5525514 w 6187971"/>
                    <a:gd name="connsiteY943" fmla="*/ 3757197 h 5955635"/>
                    <a:gd name="connsiteX944" fmla="*/ 5528401 w 6187971"/>
                    <a:gd name="connsiteY944" fmla="*/ 3770709 h 5955635"/>
                    <a:gd name="connsiteX945" fmla="*/ 5520048 w 6187971"/>
                    <a:gd name="connsiteY945" fmla="*/ 3753656 h 5955635"/>
                    <a:gd name="connsiteX946" fmla="*/ 5543571 w 6187971"/>
                    <a:gd name="connsiteY946" fmla="*/ 3687405 h 5955635"/>
                    <a:gd name="connsiteX947" fmla="*/ 5547113 w 6187971"/>
                    <a:gd name="connsiteY947" fmla="*/ 3681939 h 5955635"/>
                    <a:gd name="connsiteX948" fmla="*/ 5546151 w 6187971"/>
                    <a:gd name="connsiteY948" fmla="*/ 3677434 h 5955635"/>
                    <a:gd name="connsiteX949" fmla="*/ 5541647 w 6187971"/>
                    <a:gd name="connsiteY949" fmla="*/ 3678397 h 5955635"/>
                    <a:gd name="connsiteX950" fmla="*/ 5544226 w 6187971"/>
                    <a:gd name="connsiteY950" fmla="*/ 3668427 h 5955635"/>
                    <a:gd name="connsiteX951" fmla="*/ 5545189 w 6187971"/>
                    <a:gd name="connsiteY951" fmla="*/ 3672930 h 5955635"/>
                    <a:gd name="connsiteX952" fmla="*/ 5549693 w 6187971"/>
                    <a:gd name="connsiteY952" fmla="*/ 3671968 h 5955635"/>
                    <a:gd name="connsiteX953" fmla="*/ 5547768 w 6187971"/>
                    <a:gd name="connsiteY953" fmla="*/ 3662960 h 5955635"/>
                    <a:gd name="connsiteX954" fmla="*/ 5551310 w 6187971"/>
                    <a:gd name="connsiteY954" fmla="*/ 3657493 h 5955635"/>
                    <a:gd name="connsiteX955" fmla="*/ 5548423 w 6187971"/>
                    <a:gd name="connsiteY955" fmla="*/ 3643981 h 5955635"/>
                    <a:gd name="connsiteX956" fmla="*/ 5551003 w 6187971"/>
                    <a:gd name="connsiteY956" fmla="*/ 3634011 h 5955635"/>
                    <a:gd name="connsiteX957" fmla="*/ 5547461 w 6187971"/>
                    <a:gd name="connsiteY957" fmla="*/ 3639478 h 5955635"/>
                    <a:gd name="connsiteX958" fmla="*/ 5543919 w 6187971"/>
                    <a:gd name="connsiteY958" fmla="*/ 3644943 h 5955635"/>
                    <a:gd name="connsiteX959" fmla="*/ 5541995 w 6187971"/>
                    <a:gd name="connsiteY959" fmla="*/ 3635936 h 5955635"/>
                    <a:gd name="connsiteX960" fmla="*/ 5549733 w 6187971"/>
                    <a:gd name="connsiteY960" fmla="*/ 3606025 h 5955635"/>
                    <a:gd name="connsiteX961" fmla="*/ 5561668 w 6187971"/>
                    <a:gd name="connsiteY961" fmla="*/ 3551669 h 5955635"/>
                    <a:gd name="connsiteX962" fmla="*/ 5565210 w 6187971"/>
                    <a:gd name="connsiteY962" fmla="*/ 3546202 h 5955635"/>
                    <a:gd name="connsiteX963" fmla="*/ 5564248 w 6187971"/>
                    <a:gd name="connsiteY963" fmla="*/ 3541699 h 5955635"/>
                    <a:gd name="connsiteX964" fmla="*/ 5568445 w 6187971"/>
                    <a:gd name="connsiteY964" fmla="*/ 3517253 h 5955635"/>
                    <a:gd name="connsiteX965" fmla="*/ 5569100 w 6187971"/>
                    <a:gd name="connsiteY965" fmla="*/ 3498276 h 5955635"/>
                    <a:gd name="connsiteX966" fmla="*/ 5580380 w 6187971"/>
                    <a:gd name="connsiteY966" fmla="*/ 3462898 h 5955635"/>
                    <a:gd name="connsiteX967" fmla="*/ 5584885 w 6187971"/>
                    <a:gd name="connsiteY967" fmla="*/ 3461936 h 5955635"/>
                    <a:gd name="connsiteX968" fmla="*/ 5582960 w 6187971"/>
                    <a:gd name="connsiteY968" fmla="*/ 3452927 h 5955635"/>
                    <a:gd name="connsiteX969" fmla="*/ 5581998 w 6187971"/>
                    <a:gd name="connsiteY969" fmla="*/ 3448424 h 5955635"/>
                    <a:gd name="connsiteX970" fmla="*/ 5578456 w 6187971"/>
                    <a:gd name="connsiteY970" fmla="*/ 3453889 h 5955635"/>
                    <a:gd name="connsiteX971" fmla="*/ 5585232 w 6187971"/>
                    <a:gd name="connsiteY971" fmla="*/ 3419474 h 5955635"/>
                    <a:gd name="connsiteX972" fmla="*/ 5588774 w 6187971"/>
                    <a:gd name="connsiteY972" fmla="*/ 3414008 h 5955635"/>
                    <a:gd name="connsiteX973" fmla="*/ 5587812 w 6187971"/>
                    <a:gd name="connsiteY973" fmla="*/ 3409504 h 5955635"/>
                    <a:gd name="connsiteX974" fmla="*/ 5590084 w 6187971"/>
                    <a:gd name="connsiteY974" fmla="*/ 3376051 h 5955635"/>
                    <a:gd name="connsiteX975" fmla="*/ 5591047 w 6187971"/>
                    <a:gd name="connsiteY975" fmla="*/ 3380555 h 5955635"/>
                    <a:gd name="connsiteX976" fmla="*/ 5593934 w 6187971"/>
                    <a:gd name="connsiteY976" fmla="*/ 3394067 h 5955635"/>
                    <a:gd name="connsiteX977" fmla="*/ 5596512 w 6187971"/>
                    <a:gd name="connsiteY977" fmla="*/ 3384097 h 5955635"/>
                    <a:gd name="connsiteX978" fmla="*/ 5600054 w 6187971"/>
                    <a:gd name="connsiteY978" fmla="*/ 3378631 h 5955635"/>
                    <a:gd name="connsiteX979" fmla="*/ 5599399 w 6187971"/>
                    <a:gd name="connsiteY979" fmla="*/ 3397610 h 5955635"/>
                    <a:gd name="connsiteX980" fmla="*/ 5609370 w 6187971"/>
                    <a:gd name="connsiteY980" fmla="*/ 3400188 h 5955635"/>
                    <a:gd name="connsiteX981" fmla="*/ 5616146 w 6187971"/>
                    <a:gd name="connsiteY981" fmla="*/ 3365773 h 5955635"/>
                    <a:gd name="connsiteX982" fmla="*/ 5619688 w 6187971"/>
                    <a:gd name="connsiteY982" fmla="*/ 3360307 h 5955635"/>
                    <a:gd name="connsiteX983" fmla="*/ 5618726 w 6187971"/>
                    <a:gd name="connsiteY983" fmla="*/ 3355803 h 5955635"/>
                    <a:gd name="connsiteX984" fmla="*/ 5617764 w 6187971"/>
                    <a:gd name="connsiteY984" fmla="*/ 3351299 h 5955635"/>
                    <a:gd name="connsiteX985" fmla="*/ 5614222 w 6187971"/>
                    <a:gd name="connsiteY985" fmla="*/ 3356765 h 5955635"/>
                    <a:gd name="connsiteX986" fmla="*/ 5611335 w 6187971"/>
                    <a:gd name="connsiteY986" fmla="*/ 3343253 h 5955635"/>
                    <a:gd name="connsiteX987" fmla="*/ 5605868 w 6187971"/>
                    <a:gd name="connsiteY987" fmla="*/ 3339711 h 5955635"/>
                    <a:gd name="connsiteX988" fmla="*/ 5601672 w 6187971"/>
                    <a:gd name="connsiteY988" fmla="*/ 3364156 h 5955635"/>
                    <a:gd name="connsiteX989" fmla="*/ 5600710 w 6187971"/>
                    <a:gd name="connsiteY989" fmla="*/ 3359652 h 5955635"/>
                    <a:gd name="connsiteX990" fmla="*/ 5594281 w 6187971"/>
                    <a:gd name="connsiteY990" fmla="*/ 3351607 h 5955635"/>
                    <a:gd name="connsiteX991" fmla="*/ 5592057 w 6187971"/>
                    <a:gd name="connsiteY991" fmla="*/ 3360201 h 5955635"/>
                    <a:gd name="connsiteX992" fmla="*/ 5590783 w 6187971"/>
                    <a:gd name="connsiteY992" fmla="*/ 3351765 h 5955635"/>
                    <a:gd name="connsiteX993" fmla="*/ 5593974 w 6187971"/>
                    <a:gd name="connsiteY993" fmla="*/ 3328124 h 5955635"/>
                    <a:gd name="connsiteX994" fmla="*/ 5577575 w 6187971"/>
                    <a:gd name="connsiteY994" fmla="*/ 3317498 h 5955635"/>
                    <a:gd name="connsiteX995" fmla="*/ 5583041 w 6187971"/>
                    <a:gd name="connsiteY995" fmla="*/ 3321040 h 5955635"/>
                    <a:gd name="connsiteX996" fmla="*/ 5587545 w 6187971"/>
                    <a:gd name="connsiteY996" fmla="*/ 3320078 h 5955635"/>
                    <a:gd name="connsiteX997" fmla="*/ 5592049 w 6187971"/>
                    <a:gd name="connsiteY997" fmla="*/ 3319116 h 5955635"/>
                    <a:gd name="connsiteX998" fmla="*/ 5590125 w 6187971"/>
                    <a:gd name="connsiteY998" fmla="*/ 3310107 h 5955635"/>
                    <a:gd name="connsiteX999" fmla="*/ 5589163 w 6187971"/>
                    <a:gd name="connsiteY999" fmla="*/ 3305604 h 5955635"/>
                    <a:gd name="connsiteX1000" fmla="*/ 5596246 w 6187971"/>
                    <a:gd name="connsiteY1000" fmla="*/ 3294671 h 5955635"/>
                    <a:gd name="connsiteX1001" fmla="*/ 5598170 w 6187971"/>
                    <a:gd name="connsiteY1001" fmla="*/ 3303679 h 5955635"/>
                    <a:gd name="connsiteX1002" fmla="*/ 5602675 w 6187971"/>
                    <a:gd name="connsiteY1002" fmla="*/ 3302717 h 5955635"/>
                    <a:gd name="connsiteX1003" fmla="*/ 5605254 w 6187971"/>
                    <a:gd name="connsiteY1003" fmla="*/ 3292746 h 5955635"/>
                    <a:gd name="connsiteX1004" fmla="*/ 5603330 w 6187971"/>
                    <a:gd name="connsiteY1004" fmla="*/ 3283738 h 5955635"/>
                    <a:gd name="connsiteX1005" fmla="*/ 5592397 w 6187971"/>
                    <a:gd name="connsiteY1005" fmla="*/ 3276655 h 5955635"/>
                    <a:gd name="connsiteX1006" fmla="*/ 5586930 w 6187971"/>
                    <a:gd name="connsiteY1006" fmla="*/ 3273113 h 5955635"/>
                    <a:gd name="connsiteX1007" fmla="*/ 5583389 w 6187971"/>
                    <a:gd name="connsiteY1007" fmla="*/ 3278580 h 5955635"/>
                    <a:gd name="connsiteX1008" fmla="*/ 5583081 w 6187971"/>
                    <a:gd name="connsiteY1008" fmla="*/ 3255097 h 5955635"/>
                    <a:gd name="connsiteX1009" fmla="*/ 5585968 w 6187971"/>
                    <a:gd name="connsiteY1009" fmla="*/ 3268609 h 5955635"/>
                    <a:gd name="connsiteX1010" fmla="*/ 5591127 w 6187971"/>
                    <a:gd name="connsiteY1010" fmla="*/ 3248668 h 5955635"/>
                    <a:gd name="connsiteX1011" fmla="*/ 5595632 w 6187971"/>
                    <a:gd name="connsiteY1011" fmla="*/ 3247705 h 5955635"/>
                    <a:gd name="connsiteX1012" fmla="*/ 5594669 w 6187971"/>
                    <a:gd name="connsiteY1012" fmla="*/ 3243202 h 5955635"/>
                    <a:gd name="connsiteX1013" fmla="*/ 5593707 w 6187971"/>
                    <a:gd name="connsiteY1013" fmla="*/ 3238698 h 5955635"/>
                    <a:gd name="connsiteX1014" fmla="*/ 5589203 w 6187971"/>
                    <a:gd name="connsiteY1014" fmla="*/ 3239660 h 5955635"/>
                    <a:gd name="connsiteX1015" fmla="*/ 5596286 w 6187971"/>
                    <a:gd name="connsiteY1015" fmla="*/ 3228728 h 5955635"/>
                    <a:gd name="connsiteX1016" fmla="*/ 5590512 w 6187971"/>
                    <a:gd name="connsiteY1016" fmla="*/ 3201704 h 5955635"/>
                    <a:gd name="connsiteX1017" fmla="*/ 5592437 w 6187971"/>
                    <a:gd name="connsiteY1017" fmla="*/ 3210711 h 5955635"/>
                    <a:gd name="connsiteX1018" fmla="*/ 5595672 w 6187971"/>
                    <a:gd name="connsiteY1018" fmla="*/ 3181763 h 5955635"/>
                    <a:gd name="connsiteX1019" fmla="*/ 5601139 w 6187971"/>
                    <a:gd name="connsiteY1019" fmla="*/ 3185304 h 5955635"/>
                    <a:gd name="connsiteX1020" fmla="*/ 5600176 w 6187971"/>
                    <a:gd name="connsiteY1020" fmla="*/ 3180800 h 5955635"/>
                    <a:gd name="connsiteX1021" fmla="*/ 5604680 w 6187971"/>
                    <a:gd name="connsiteY1021" fmla="*/ 3179838 h 5955635"/>
                    <a:gd name="connsiteX1022" fmla="*/ 5610146 w 6187971"/>
                    <a:gd name="connsiteY1022" fmla="*/ 3183379 h 5955635"/>
                    <a:gd name="connsiteX1023" fmla="*/ 5609799 w 6187971"/>
                    <a:gd name="connsiteY1023" fmla="*/ 3225841 h 5955635"/>
                    <a:gd name="connsiteX1024" fmla="*/ 5605295 w 6187971"/>
                    <a:gd name="connsiteY1024" fmla="*/ 3226803 h 5955635"/>
                    <a:gd name="connsiteX1025" fmla="*/ 5604639 w 6187971"/>
                    <a:gd name="connsiteY1025" fmla="*/ 3245781 h 5955635"/>
                    <a:gd name="connsiteX1026" fmla="*/ 5610761 w 6187971"/>
                    <a:gd name="connsiteY1026" fmla="*/ 3230344 h 5955635"/>
                    <a:gd name="connsiteX1027" fmla="*/ 5611068 w 6187971"/>
                    <a:gd name="connsiteY1027" fmla="*/ 3253827 h 5955635"/>
                    <a:gd name="connsiteX1028" fmla="*/ 5607526 w 6187971"/>
                    <a:gd name="connsiteY1028" fmla="*/ 3259294 h 5955635"/>
                    <a:gd name="connsiteX1029" fmla="*/ 5608488 w 6187971"/>
                    <a:gd name="connsiteY1029" fmla="*/ 3263797 h 5955635"/>
                    <a:gd name="connsiteX1030" fmla="*/ 5613955 w 6187971"/>
                    <a:gd name="connsiteY1030" fmla="*/ 3267339 h 5955635"/>
                    <a:gd name="connsiteX1031" fmla="*/ 5617497 w 6187971"/>
                    <a:gd name="connsiteY1031" fmla="*/ 3261873 h 5955635"/>
                    <a:gd name="connsiteX1032" fmla="*/ 5620076 w 6187971"/>
                    <a:gd name="connsiteY1032" fmla="*/ 3251903 h 5955635"/>
                    <a:gd name="connsiteX1033" fmla="*/ 5619114 w 6187971"/>
                    <a:gd name="connsiteY1033" fmla="*/ 3247399 h 5955635"/>
                    <a:gd name="connsiteX1034" fmla="*/ 5614610 w 6187971"/>
                    <a:gd name="connsiteY1034" fmla="*/ 3248361 h 5955635"/>
                    <a:gd name="connsiteX1035" fmla="*/ 5614651 w 6187971"/>
                    <a:gd name="connsiteY1035" fmla="*/ 3182417 h 5955635"/>
                    <a:gd name="connsiteX1036" fmla="*/ 5618192 w 6187971"/>
                    <a:gd name="connsiteY1036" fmla="*/ 3176951 h 5955635"/>
                    <a:gd name="connsiteX1037" fmla="*/ 5617229 w 6187971"/>
                    <a:gd name="connsiteY1037" fmla="*/ 3172447 h 5955635"/>
                    <a:gd name="connsiteX1038" fmla="*/ 5616267 w 6187971"/>
                    <a:gd name="connsiteY1038" fmla="*/ 3167943 h 5955635"/>
                    <a:gd name="connsiteX1039" fmla="*/ 5619502 w 6187971"/>
                    <a:gd name="connsiteY1039" fmla="*/ 3138994 h 5955635"/>
                    <a:gd name="connsiteX1040" fmla="*/ 5614998 w 6187971"/>
                    <a:gd name="connsiteY1040" fmla="*/ 3139956 h 5955635"/>
                    <a:gd name="connsiteX1041" fmla="*/ 5618540 w 6187971"/>
                    <a:gd name="connsiteY1041" fmla="*/ 3134491 h 5955635"/>
                    <a:gd name="connsiteX1042" fmla="*/ 5621120 w 6187971"/>
                    <a:gd name="connsiteY1042" fmla="*/ 3124519 h 5955635"/>
                    <a:gd name="connsiteX1043" fmla="*/ 5615653 w 6187971"/>
                    <a:gd name="connsiteY1043" fmla="*/ 3120977 h 5955635"/>
                    <a:gd name="connsiteX1044" fmla="*/ 5607995 w 6187971"/>
                    <a:gd name="connsiteY1044" fmla="*/ 3019002 h 5955635"/>
                    <a:gd name="connsiteX1045" fmla="*/ 5610575 w 6187971"/>
                    <a:gd name="connsiteY1045" fmla="*/ 3009032 h 5955635"/>
                    <a:gd name="connsiteX1046" fmla="*/ 5609613 w 6187971"/>
                    <a:gd name="connsiteY1046" fmla="*/ 3004527 h 5955635"/>
                    <a:gd name="connsiteX1047" fmla="*/ 5605109 w 6187971"/>
                    <a:gd name="connsiteY1047" fmla="*/ 3005490 h 5955635"/>
                    <a:gd name="connsiteX1048" fmla="*/ 5608343 w 6187971"/>
                    <a:gd name="connsiteY1048" fmla="*/ 2976541 h 5955635"/>
                    <a:gd name="connsiteX1049" fmla="*/ 5607380 w 6187971"/>
                    <a:gd name="connsiteY1049" fmla="*/ 2972037 h 5955635"/>
                    <a:gd name="connsiteX1050" fmla="*/ 5605456 w 6187971"/>
                    <a:gd name="connsiteY1050" fmla="*/ 2963029 h 5955635"/>
                    <a:gd name="connsiteX1051" fmla="*/ 5604494 w 6187971"/>
                    <a:gd name="connsiteY1051" fmla="*/ 2958525 h 5955635"/>
                    <a:gd name="connsiteX1052" fmla="*/ 5608036 w 6187971"/>
                    <a:gd name="connsiteY1052" fmla="*/ 2953059 h 5955635"/>
                    <a:gd name="connsiteX1053" fmla="*/ 5607073 w 6187971"/>
                    <a:gd name="connsiteY1053" fmla="*/ 2948555 h 5955635"/>
                    <a:gd name="connsiteX1054" fmla="*/ 5601300 w 6187971"/>
                    <a:gd name="connsiteY1054" fmla="*/ 2921531 h 5955635"/>
                    <a:gd name="connsiteX1055" fmla="*/ 5600338 w 6187971"/>
                    <a:gd name="connsiteY1055" fmla="*/ 2917026 h 5955635"/>
                    <a:gd name="connsiteX1056" fmla="*/ 5598413 w 6187971"/>
                    <a:gd name="connsiteY1056" fmla="*/ 2908019 h 5955635"/>
                    <a:gd name="connsiteX1057" fmla="*/ 5597451 w 6187971"/>
                    <a:gd name="connsiteY1057" fmla="*/ 2903514 h 5955635"/>
                    <a:gd name="connsiteX1058" fmla="*/ 5590715 w 6187971"/>
                    <a:gd name="connsiteY1058" fmla="*/ 2871986 h 5955635"/>
                    <a:gd name="connsiteX1059" fmla="*/ 5595874 w 6187971"/>
                    <a:gd name="connsiteY1059" fmla="*/ 2852045 h 5955635"/>
                    <a:gd name="connsiteX1060" fmla="*/ 5599416 w 6187971"/>
                    <a:gd name="connsiteY1060" fmla="*/ 2846579 h 5955635"/>
                    <a:gd name="connsiteX1061" fmla="*/ 5598453 w 6187971"/>
                    <a:gd name="connsiteY1061" fmla="*/ 2842075 h 5955635"/>
                    <a:gd name="connsiteX1062" fmla="*/ 5593950 w 6187971"/>
                    <a:gd name="connsiteY1062" fmla="*/ 2843037 h 5955635"/>
                    <a:gd name="connsiteX1063" fmla="*/ 5594912 w 6187971"/>
                    <a:gd name="connsiteY1063" fmla="*/ 2847541 h 5955635"/>
                    <a:gd name="connsiteX1064" fmla="*/ 5586559 w 6187971"/>
                    <a:gd name="connsiteY1064" fmla="*/ 2830487 h 5955635"/>
                    <a:gd name="connsiteX1065" fmla="*/ 5595567 w 6187971"/>
                    <a:gd name="connsiteY1065" fmla="*/ 2828563 h 5955635"/>
                    <a:gd name="connsiteX1066" fmla="*/ 5600701 w 6187971"/>
                    <a:gd name="connsiteY1066" fmla="*/ 2831889 h 5955635"/>
                    <a:gd name="connsiteX1067" fmla="*/ 5604441 w 6187971"/>
                    <a:gd name="connsiteY1067" fmla="*/ 2857353 h 5955635"/>
                    <a:gd name="connsiteX1068" fmla="*/ 5620278 w 6187971"/>
                    <a:gd name="connsiteY1068" fmla="*/ 2922185 h 5955635"/>
                    <a:gd name="connsiteX1069" fmla="*/ 5616736 w 6187971"/>
                    <a:gd name="connsiteY1069" fmla="*/ 2927652 h 5955635"/>
                    <a:gd name="connsiteX1070" fmla="*/ 5617699 w 6187971"/>
                    <a:gd name="connsiteY1070" fmla="*/ 2932156 h 5955635"/>
                    <a:gd name="connsiteX1071" fmla="*/ 5627014 w 6187971"/>
                    <a:gd name="connsiteY1071" fmla="*/ 2953713 h 5955635"/>
                    <a:gd name="connsiteX1072" fmla="*/ 5623165 w 6187971"/>
                    <a:gd name="connsiteY1072" fmla="*/ 2935697 h 5955635"/>
                    <a:gd name="connsiteX1073" fmla="*/ 5628632 w 6187971"/>
                    <a:gd name="connsiteY1073" fmla="*/ 2939239 h 5955635"/>
                    <a:gd name="connsiteX1074" fmla="*/ 5627670 w 6187971"/>
                    <a:gd name="connsiteY1074" fmla="*/ 2934735 h 5955635"/>
                    <a:gd name="connsiteX1075" fmla="*/ 5626707 w 6187971"/>
                    <a:gd name="connsiteY1075" fmla="*/ 2930231 h 5955635"/>
                    <a:gd name="connsiteX1076" fmla="*/ 5625745 w 6187971"/>
                    <a:gd name="connsiteY1076" fmla="*/ 2925727 h 5955635"/>
                    <a:gd name="connsiteX1077" fmla="*/ 5638642 w 6187971"/>
                    <a:gd name="connsiteY1077" fmla="*/ 2875875 h 5955635"/>
                    <a:gd name="connsiteX1078" fmla="*/ 5658009 w 6187971"/>
                    <a:gd name="connsiteY1078" fmla="*/ 2768126 h 5955635"/>
                    <a:gd name="connsiteX1079" fmla="*/ 5661551 w 6187971"/>
                    <a:gd name="connsiteY1079" fmla="*/ 2762659 h 5955635"/>
                    <a:gd name="connsiteX1080" fmla="*/ 5665093 w 6187971"/>
                    <a:gd name="connsiteY1080" fmla="*/ 2757194 h 5955635"/>
                    <a:gd name="connsiteX1081" fmla="*/ 5670559 w 6187971"/>
                    <a:gd name="connsiteY1081" fmla="*/ 2760735 h 5955635"/>
                    <a:gd name="connsiteX1082" fmla="*/ 5667672 w 6187971"/>
                    <a:gd name="connsiteY1082" fmla="*/ 2747222 h 5955635"/>
                    <a:gd name="connsiteX1083" fmla="*/ 5667406 w 6187971"/>
                    <a:gd name="connsiteY1083" fmla="*/ 2657797 h 5955635"/>
                    <a:gd name="connsiteX1084" fmla="*/ 5673834 w 6187971"/>
                    <a:gd name="connsiteY1084" fmla="*/ 2665842 h 5955635"/>
                    <a:gd name="connsiteX1085" fmla="*/ 5689312 w 6187971"/>
                    <a:gd name="connsiteY1085" fmla="*/ 2606020 h 5955635"/>
                    <a:gd name="connsiteX1086" fmla="*/ 5691236 w 6187971"/>
                    <a:gd name="connsiteY1086" fmla="*/ 2615028 h 5955635"/>
                    <a:gd name="connsiteX1087" fmla="*/ 5692198 w 6187971"/>
                    <a:gd name="connsiteY1087" fmla="*/ 2619532 h 5955635"/>
                    <a:gd name="connsiteX1088" fmla="*/ 5695739 w 6187971"/>
                    <a:gd name="connsiteY1088" fmla="*/ 2614066 h 5955635"/>
                    <a:gd name="connsiteX1089" fmla="*/ 5693815 w 6187971"/>
                    <a:gd name="connsiteY1089" fmla="*/ 2605058 h 5955635"/>
                    <a:gd name="connsiteX1090" fmla="*/ 5709211 w 6187971"/>
                    <a:gd name="connsiteY1090" fmla="*/ 2677123 h 5955635"/>
                    <a:gd name="connsiteX1091" fmla="*/ 5729234 w 6187971"/>
                    <a:gd name="connsiteY1091" fmla="*/ 2550395 h 5955635"/>
                    <a:gd name="connsiteX1092" fmla="*/ 5744362 w 6187971"/>
                    <a:gd name="connsiteY1092" fmla="*/ 2533034 h 5955635"/>
                    <a:gd name="connsiteX1093" fmla="*/ 5538793 w 6187971"/>
                    <a:gd name="connsiteY1093" fmla="*/ 2562824 h 5955635"/>
                    <a:gd name="connsiteX1094" fmla="*/ 5560618 w 6187971"/>
                    <a:gd name="connsiteY1094" fmla="*/ 2642934 h 5955635"/>
                    <a:gd name="connsiteX1095" fmla="*/ 5581828 w 6187971"/>
                    <a:gd name="connsiteY1095" fmla="*/ 2676080 h 5955635"/>
                    <a:gd name="connsiteX1096" fmla="*/ 5595955 w 6187971"/>
                    <a:gd name="connsiteY1096" fmla="*/ 2720158 h 5955635"/>
                    <a:gd name="connsiteX1097" fmla="*/ 5603306 w 6187971"/>
                    <a:gd name="connsiteY1097" fmla="*/ 2798652 h 5955635"/>
                    <a:gd name="connsiteX1098" fmla="*/ 5597839 w 6187971"/>
                    <a:gd name="connsiteY1098" fmla="*/ 2795110 h 5955635"/>
                    <a:gd name="connsiteX1099" fmla="*/ 5598802 w 6187971"/>
                    <a:gd name="connsiteY1099" fmla="*/ 2799614 h 5955635"/>
                    <a:gd name="connsiteX1100" fmla="*/ 5598146 w 6187971"/>
                    <a:gd name="connsiteY1100" fmla="*/ 2818592 h 5955635"/>
                    <a:gd name="connsiteX1101" fmla="*/ 5599109 w 6187971"/>
                    <a:gd name="connsiteY1101" fmla="*/ 2823096 h 5955635"/>
                    <a:gd name="connsiteX1102" fmla="*/ 5594817 w 6187971"/>
                    <a:gd name="connsiteY1102" fmla="*/ 2824013 h 5955635"/>
                    <a:gd name="connsiteX1103" fmla="*/ 5593589 w 6187971"/>
                    <a:gd name="connsiteY1103" fmla="*/ 2816549 h 5955635"/>
                    <a:gd name="connsiteX1104" fmla="*/ 5584327 w 6187971"/>
                    <a:gd name="connsiteY1104" fmla="*/ 2797996 h 5955635"/>
                    <a:gd name="connsiteX1105" fmla="*/ 5587868 w 6187971"/>
                    <a:gd name="connsiteY1105" fmla="*/ 2792530 h 5955635"/>
                    <a:gd name="connsiteX1106" fmla="*/ 5586906 w 6187971"/>
                    <a:gd name="connsiteY1106" fmla="*/ 2788027 h 5955635"/>
                    <a:gd name="connsiteX1107" fmla="*/ 5590448 w 6187971"/>
                    <a:gd name="connsiteY1107" fmla="*/ 2782560 h 5955635"/>
                    <a:gd name="connsiteX1108" fmla="*/ 5589486 w 6187971"/>
                    <a:gd name="connsiteY1108" fmla="*/ 2778056 h 5955635"/>
                    <a:gd name="connsiteX1109" fmla="*/ 5584982 w 6187971"/>
                    <a:gd name="connsiteY1109" fmla="*/ 2779018 h 5955635"/>
                    <a:gd name="connsiteX1110" fmla="*/ 5572780 w 6187971"/>
                    <a:gd name="connsiteY1110" fmla="*/ 2743948 h 5955635"/>
                    <a:gd name="connsiteX1111" fmla="*/ 5577284 w 6187971"/>
                    <a:gd name="connsiteY1111" fmla="*/ 2742986 h 5955635"/>
                    <a:gd name="connsiteX1112" fmla="*/ 5575359 w 6187971"/>
                    <a:gd name="connsiteY1112" fmla="*/ 2733977 h 5955635"/>
                    <a:gd name="connsiteX1113" fmla="*/ 5574397 w 6187971"/>
                    <a:gd name="connsiteY1113" fmla="*/ 2729474 h 5955635"/>
                    <a:gd name="connsiteX1114" fmla="*/ 5569278 w 6187971"/>
                    <a:gd name="connsiteY1114" fmla="*/ 2683471 h 5955635"/>
                    <a:gd name="connsiteX1115" fmla="*/ 5564774 w 6187971"/>
                    <a:gd name="connsiteY1115" fmla="*/ 2684433 h 5955635"/>
                    <a:gd name="connsiteX1116" fmla="*/ 5568316 w 6187971"/>
                    <a:gd name="connsiteY1116" fmla="*/ 2678967 h 5955635"/>
                    <a:gd name="connsiteX1117" fmla="*/ 5562849 w 6187971"/>
                    <a:gd name="connsiteY1117" fmla="*/ 2675425 h 5955635"/>
                    <a:gd name="connsiteX1118" fmla="*/ 5557076 w 6187971"/>
                    <a:gd name="connsiteY1118" fmla="*/ 2648401 h 5955635"/>
                    <a:gd name="connsiteX1119" fmla="*/ 5549686 w 6187971"/>
                    <a:gd name="connsiteY1119" fmla="*/ 2635851 h 5955635"/>
                    <a:gd name="connsiteX1120" fmla="*/ 5553227 w 6187971"/>
                    <a:gd name="connsiteY1120" fmla="*/ 2630384 h 5955635"/>
                    <a:gd name="connsiteX1121" fmla="*/ 5543257 w 6187971"/>
                    <a:gd name="connsiteY1121" fmla="*/ 2627805 h 5955635"/>
                    <a:gd name="connsiteX1122" fmla="*/ 5547761 w 6187971"/>
                    <a:gd name="connsiteY1122" fmla="*/ 2626843 h 5955635"/>
                    <a:gd name="connsiteX1123" fmla="*/ 5546799 w 6187971"/>
                    <a:gd name="connsiteY1123" fmla="*/ 2622339 h 5955635"/>
                    <a:gd name="connsiteX1124" fmla="*/ 5545837 w 6187971"/>
                    <a:gd name="connsiteY1124" fmla="*/ 2617834 h 5955635"/>
                    <a:gd name="connsiteX1125" fmla="*/ 5544874 w 6187971"/>
                    <a:gd name="connsiteY1125" fmla="*/ 2613331 h 5955635"/>
                    <a:gd name="connsiteX1126" fmla="*/ 5543912 w 6187971"/>
                    <a:gd name="connsiteY1126" fmla="*/ 2608826 h 5955635"/>
                    <a:gd name="connsiteX1127" fmla="*/ 5546491 w 6187971"/>
                    <a:gd name="connsiteY1127" fmla="*/ 2598857 h 5955635"/>
                    <a:gd name="connsiteX1128" fmla="*/ 5540063 w 6187971"/>
                    <a:gd name="connsiteY1128" fmla="*/ 2590810 h 5955635"/>
                    <a:gd name="connsiteX1129" fmla="*/ 5538793 w 6187971"/>
                    <a:gd name="connsiteY1129" fmla="*/ 2562824 h 5955635"/>
                    <a:gd name="connsiteX1130" fmla="*/ 665421 w 6187971"/>
                    <a:gd name="connsiteY1130" fmla="*/ 3538061 h 5955635"/>
                    <a:gd name="connsiteX1131" fmla="*/ 668307 w 6187971"/>
                    <a:gd name="connsiteY1131" fmla="*/ 3551573 h 5955635"/>
                    <a:gd name="connsiteX1132" fmla="*/ 661880 w 6187971"/>
                    <a:gd name="connsiteY1132" fmla="*/ 3543528 h 5955635"/>
                    <a:gd name="connsiteX1133" fmla="*/ 665421 w 6187971"/>
                    <a:gd name="connsiteY1133" fmla="*/ 3538061 h 5955635"/>
                    <a:gd name="connsiteX1134" fmla="*/ 727864 w 6187971"/>
                    <a:gd name="connsiteY1134" fmla="*/ 3477624 h 5955635"/>
                    <a:gd name="connsiteX1135" fmla="*/ 733330 w 6187971"/>
                    <a:gd name="connsiteY1135" fmla="*/ 3481166 h 5955635"/>
                    <a:gd name="connsiteX1136" fmla="*/ 729788 w 6187971"/>
                    <a:gd name="connsiteY1136" fmla="*/ 3486633 h 5955635"/>
                    <a:gd name="connsiteX1137" fmla="*/ 727864 w 6187971"/>
                    <a:gd name="connsiteY1137" fmla="*/ 3477624 h 5955635"/>
                    <a:gd name="connsiteX1138" fmla="*/ 5425431 w 6187971"/>
                    <a:gd name="connsiteY1138" fmla="*/ 2252659 h 5955635"/>
                    <a:gd name="connsiteX1139" fmla="*/ 5432822 w 6187971"/>
                    <a:gd name="connsiteY1139" fmla="*/ 2265209 h 5955635"/>
                    <a:gd name="connsiteX1140" fmla="*/ 5433785 w 6187971"/>
                    <a:gd name="connsiteY1140" fmla="*/ 2269713 h 5955635"/>
                    <a:gd name="connsiteX1141" fmla="*/ 5434747 w 6187971"/>
                    <a:gd name="connsiteY1141" fmla="*/ 2274217 h 5955635"/>
                    <a:gd name="connsiteX1142" fmla="*/ 5435709 w 6187971"/>
                    <a:gd name="connsiteY1142" fmla="*/ 2278721 h 5955635"/>
                    <a:gd name="connsiteX1143" fmla="*/ 5429280 w 6187971"/>
                    <a:gd name="connsiteY1143" fmla="*/ 2270676 h 5955635"/>
                    <a:gd name="connsiteX1144" fmla="*/ 5425431 w 6187971"/>
                    <a:gd name="connsiteY1144" fmla="*/ 2252659 h 5955635"/>
                    <a:gd name="connsiteX1145" fmla="*/ 697152 w 6187971"/>
                    <a:gd name="connsiteY1145" fmla="*/ 3201608 h 5955635"/>
                    <a:gd name="connsiteX1146" fmla="*/ 701656 w 6187971"/>
                    <a:gd name="connsiteY1146" fmla="*/ 3200646 h 5955635"/>
                    <a:gd name="connsiteX1147" fmla="*/ 702618 w 6187971"/>
                    <a:gd name="connsiteY1147" fmla="*/ 3205149 h 5955635"/>
                    <a:gd name="connsiteX1148" fmla="*/ 697152 w 6187971"/>
                    <a:gd name="connsiteY1148" fmla="*/ 3201608 h 5955635"/>
                    <a:gd name="connsiteX1149" fmla="*/ 23704 w 6187971"/>
                    <a:gd name="connsiteY1149" fmla="*/ 3000785 h 5955635"/>
                    <a:gd name="connsiteX1150" fmla="*/ 25950 w 6187971"/>
                    <a:gd name="connsiteY1150" fmla="*/ 3003797 h 5955635"/>
                    <a:gd name="connsiteX1151" fmla="*/ 28196 w 6187971"/>
                    <a:gd name="connsiteY1151" fmla="*/ 3006809 h 5955635"/>
                    <a:gd name="connsiteX1152" fmla="*/ 22935 w 6187971"/>
                    <a:gd name="connsiteY1152" fmla="*/ 3006044 h 5955635"/>
                    <a:gd name="connsiteX1153" fmla="*/ 23704 w 6187971"/>
                    <a:gd name="connsiteY1153" fmla="*/ 3000785 h 5955635"/>
                    <a:gd name="connsiteX1154" fmla="*/ 5144618 w 6187971"/>
                    <a:gd name="connsiteY1154" fmla="*/ 1709820 h 5955635"/>
                    <a:gd name="connsiteX1155" fmla="*/ 5178685 w 6187971"/>
                    <a:gd name="connsiteY1155" fmla="*/ 1759057 h 5955635"/>
                    <a:gd name="connsiteX1156" fmla="*/ 5174182 w 6187971"/>
                    <a:gd name="connsiteY1156" fmla="*/ 1760019 h 5955635"/>
                    <a:gd name="connsiteX1157" fmla="*/ 5165829 w 6187971"/>
                    <a:gd name="connsiteY1157" fmla="*/ 1742966 h 5955635"/>
                    <a:gd name="connsiteX1158" fmla="*/ 5152972 w 6187971"/>
                    <a:gd name="connsiteY1158" fmla="*/ 1726875 h 5955635"/>
                    <a:gd name="connsiteX1159" fmla="*/ 5147505 w 6187971"/>
                    <a:gd name="connsiteY1159" fmla="*/ 1723332 h 5955635"/>
                    <a:gd name="connsiteX1160" fmla="*/ 5141076 w 6187971"/>
                    <a:gd name="connsiteY1160" fmla="*/ 1715287 h 5955635"/>
                    <a:gd name="connsiteX1161" fmla="*/ 5144618 w 6187971"/>
                    <a:gd name="connsiteY1161" fmla="*/ 1709820 h 5955635"/>
                    <a:gd name="connsiteX1162" fmla="*/ 726773 w 6187971"/>
                    <a:gd name="connsiteY1162" fmla="*/ 2634833 h 5955635"/>
                    <a:gd name="connsiteX1163" fmla="*/ 727736 w 6187971"/>
                    <a:gd name="connsiteY1163" fmla="*/ 2639338 h 5955635"/>
                    <a:gd name="connsiteX1164" fmla="*/ 723231 w 6187971"/>
                    <a:gd name="connsiteY1164" fmla="*/ 2640300 h 5955635"/>
                    <a:gd name="connsiteX1165" fmla="*/ 726773 w 6187971"/>
                    <a:gd name="connsiteY1165" fmla="*/ 2634833 h 5955635"/>
                    <a:gd name="connsiteX1166" fmla="*/ 760478 w 6187971"/>
                    <a:gd name="connsiteY1166" fmla="*/ 2435480 h 5955635"/>
                    <a:gd name="connsiteX1167" fmla="*/ 760347 w 6187971"/>
                    <a:gd name="connsiteY1167" fmla="*/ 2439276 h 5955635"/>
                    <a:gd name="connsiteX1168" fmla="*/ 756805 w 6187971"/>
                    <a:gd name="connsiteY1168" fmla="*/ 2444741 h 5955635"/>
                    <a:gd name="connsiteX1169" fmla="*/ 779150 w 6187971"/>
                    <a:gd name="connsiteY1169" fmla="*/ 2373847 h 5955635"/>
                    <a:gd name="connsiteX1170" fmla="*/ 779366 w 6187971"/>
                    <a:gd name="connsiteY1170" fmla="*/ 2373987 h 5955635"/>
                    <a:gd name="connsiteX1171" fmla="*/ 778898 w 6187971"/>
                    <a:gd name="connsiteY1171" fmla="*/ 2374800 h 5955635"/>
                    <a:gd name="connsiteX1172" fmla="*/ 82769 w 6187971"/>
                    <a:gd name="connsiteY1172" fmla="*/ 2413119 h 5955635"/>
                    <a:gd name="connsiteX1173" fmla="*/ 52067 w 6187971"/>
                    <a:gd name="connsiteY1173" fmla="*/ 2604720 h 5955635"/>
                    <a:gd name="connsiteX1174" fmla="*/ 56497 w 6187971"/>
                    <a:gd name="connsiteY1174" fmla="*/ 2629537 h 5955635"/>
                    <a:gd name="connsiteX1175" fmla="*/ 43546 w 6187971"/>
                    <a:gd name="connsiteY1175" fmla="*/ 2681370 h 5955635"/>
                    <a:gd name="connsiteX1176" fmla="*/ 47915 w 6187971"/>
                    <a:gd name="connsiteY1176" fmla="*/ 2724979 h 5955635"/>
                    <a:gd name="connsiteX1177" fmla="*/ 31949 w 6187971"/>
                    <a:gd name="connsiteY1177" fmla="*/ 2779060 h 5955635"/>
                    <a:gd name="connsiteX1178" fmla="*/ 21428 w 6187971"/>
                    <a:gd name="connsiteY1178" fmla="*/ 2777530 h 5955635"/>
                    <a:gd name="connsiteX1179" fmla="*/ 18290 w 6187971"/>
                    <a:gd name="connsiteY1179" fmla="*/ 2817361 h 5955635"/>
                    <a:gd name="connsiteX1180" fmla="*/ 21305 w 6187971"/>
                    <a:gd name="connsiteY1180" fmla="*/ 2815114 h 5955635"/>
                    <a:gd name="connsiteX1181" fmla="*/ 22074 w 6187971"/>
                    <a:gd name="connsiteY1181" fmla="*/ 2809854 h 5955635"/>
                    <a:gd name="connsiteX1182" fmla="*/ 24320 w 6187971"/>
                    <a:gd name="connsiteY1182" fmla="*/ 2812866 h 5955635"/>
                    <a:gd name="connsiteX1183" fmla="*/ 31118 w 6187971"/>
                    <a:gd name="connsiteY1183" fmla="*/ 2803112 h 5955635"/>
                    <a:gd name="connsiteX1184" fmla="*/ 29518 w 6187971"/>
                    <a:gd name="connsiteY1184" fmla="*/ 2832423 h 5955635"/>
                    <a:gd name="connsiteX1185" fmla="*/ 31764 w 6187971"/>
                    <a:gd name="connsiteY1185" fmla="*/ 2835435 h 5955635"/>
                    <a:gd name="connsiteX1186" fmla="*/ 28750 w 6187971"/>
                    <a:gd name="connsiteY1186" fmla="*/ 2837683 h 5955635"/>
                    <a:gd name="connsiteX1187" fmla="*/ 30226 w 6187971"/>
                    <a:gd name="connsiteY1187" fmla="*/ 2845955 h 5955635"/>
                    <a:gd name="connsiteX1188" fmla="*/ 27211 w 6187971"/>
                    <a:gd name="connsiteY1188" fmla="*/ 2848202 h 5955635"/>
                    <a:gd name="connsiteX1189" fmla="*/ 33057 w 6187971"/>
                    <a:gd name="connsiteY1189" fmla="*/ 2900083 h 5955635"/>
                    <a:gd name="connsiteX1190" fmla="*/ 21643 w 6187971"/>
                    <a:gd name="connsiteY1190" fmla="*/ 2941397 h 5955635"/>
                    <a:gd name="connsiteX1191" fmla="*/ 20874 w 6187971"/>
                    <a:gd name="connsiteY1191" fmla="*/ 2946657 h 5955635"/>
                    <a:gd name="connsiteX1192" fmla="*/ 19336 w 6187971"/>
                    <a:gd name="connsiteY1192" fmla="*/ 2957176 h 5955635"/>
                    <a:gd name="connsiteX1193" fmla="*/ 17091 w 6187971"/>
                    <a:gd name="connsiteY1193" fmla="*/ 2954164 h 5955635"/>
                    <a:gd name="connsiteX1194" fmla="*/ 17860 w 6187971"/>
                    <a:gd name="connsiteY1194" fmla="*/ 2948904 h 5955635"/>
                    <a:gd name="connsiteX1195" fmla="*/ 15614 w 6187971"/>
                    <a:gd name="connsiteY1195" fmla="*/ 2945892 h 5955635"/>
                    <a:gd name="connsiteX1196" fmla="*/ 19275 w 6187971"/>
                    <a:gd name="connsiteY1196" fmla="*/ 2975968 h 5955635"/>
                    <a:gd name="connsiteX1197" fmla="*/ 20044 w 6187971"/>
                    <a:gd name="connsiteY1197" fmla="*/ 2970708 h 5955635"/>
                    <a:gd name="connsiteX1198" fmla="*/ 22290 w 6187971"/>
                    <a:gd name="connsiteY1198" fmla="*/ 2973720 h 5955635"/>
                    <a:gd name="connsiteX1199" fmla="*/ 24535 w 6187971"/>
                    <a:gd name="connsiteY1199" fmla="*/ 2976733 h 5955635"/>
                    <a:gd name="connsiteX1200" fmla="*/ 28319 w 6187971"/>
                    <a:gd name="connsiteY1200" fmla="*/ 2969225 h 5955635"/>
                    <a:gd name="connsiteX1201" fmla="*/ 24474 w 6187971"/>
                    <a:gd name="connsiteY1201" fmla="*/ 2995525 h 5955635"/>
                    <a:gd name="connsiteX1202" fmla="*/ 23704 w 6187971"/>
                    <a:gd name="connsiteY1202" fmla="*/ 3000785 h 5955635"/>
                    <a:gd name="connsiteX1203" fmla="*/ 21090 w 6187971"/>
                    <a:gd name="connsiteY1203" fmla="*/ 3110523 h 5955635"/>
                    <a:gd name="connsiteX1204" fmla="*/ 20321 w 6187971"/>
                    <a:gd name="connsiteY1204" fmla="*/ 3115783 h 5955635"/>
                    <a:gd name="connsiteX1205" fmla="*/ 21797 w 6187971"/>
                    <a:gd name="connsiteY1205" fmla="*/ 3124055 h 5955635"/>
                    <a:gd name="connsiteX1206" fmla="*/ 19552 w 6187971"/>
                    <a:gd name="connsiteY1206" fmla="*/ 3121043 h 5955635"/>
                    <a:gd name="connsiteX1207" fmla="*/ 32964 w 6187971"/>
                    <a:gd name="connsiteY1207" fmla="*/ 3157909 h 5955635"/>
                    <a:gd name="connsiteX1208" fmla="*/ 31488 w 6187971"/>
                    <a:gd name="connsiteY1208" fmla="*/ 3149636 h 5955635"/>
                    <a:gd name="connsiteX1209" fmla="*/ 34503 w 6187971"/>
                    <a:gd name="connsiteY1209" fmla="*/ 3147389 h 5955635"/>
                    <a:gd name="connsiteX1210" fmla="*/ 35979 w 6187971"/>
                    <a:gd name="connsiteY1210" fmla="*/ 3155661 h 5955635"/>
                    <a:gd name="connsiteX1211" fmla="*/ 36796 w 6187971"/>
                    <a:gd name="connsiteY1211" fmla="*/ 3156756 h 5955635"/>
                    <a:gd name="connsiteX1212" fmla="*/ 36814 w 6187971"/>
                    <a:gd name="connsiteY1212" fmla="*/ 3159140 h 5955635"/>
                    <a:gd name="connsiteX1213" fmla="*/ 37456 w 6187971"/>
                    <a:gd name="connsiteY1213" fmla="*/ 3163933 h 5955635"/>
                    <a:gd name="connsiteX1214" fmla="*/ 38225 w 6187971"/>
                    <a:gd name="connsiteY1214" fmla="*/ 3158673 h 5955635"/>
                    <a:gd name="connsiteX1215" fmla="*/ 36796 w 6187971"/>
                    <a:gd name="connsiteY1215" fmla="*/ 3156756 h 5955635"/>
                    <a:gd name="connsiteX1216" fmla="*/ 36748 w 6187971"/>
                    <a:gd name="connsiteY1216" fmla="*/ 3150401 h 5955635"/>
                    <a:gd name="connsiteX1217" fmla="*/ 66281 w 6187971"/>
                    <a:gd name="connsiteY1217" fmla="*/ 3315844 h 5955635"/>
                    <a:gd name="connsiteX1218" fmla="*/ 65450 w 6187971"/>
                    <a:gd name="connsiteY1218" fmla="*/ 3339896 h 5955635"/>
                    <a:gd name="connsiteX1219" fmla="*/ 72956 w 6187971"/>
                    <a:gd name="connsiteY1219" fmla="*/ 3343673 h 5955635"/>
                    <a:gd name="connsiteX1220" fmla="*/ 72187 w 6187971"/>
                    <a:gd name="connsiteY1220" fmla="*/ 3348933 h 5955635"/>
                    <a:gd name="connsiteX1221" fmla="*/ 73664 w 6187971"/>
                    <a:gd name="connsiteY1221" fmla="*/ 3357205 h 5955635"/>
                    <a:gd name="connsiteX1222" fmla="*/ 81694 w 6187971"/>
                    <a:gd name="connsiteY1222" fmla="*/ 3430890 h 5955635"/>
                    <a:gd name="connsiteX1223" fmla="*/ 82462 w 6187971"/>
                    <a:gd name="connsiteY1223" fmla="*/ 3425630 h 5955635"/>
                    <a:gd name="connsiteX1224" fmla="*/ 87723 w 6187971"/>
                    <a:gd name="connsiteY1224" fmla="*/ 3426395 h 5955635"/>
                    <a:gd name="connsiteX1225" fmla="*/ 86954 w 6187971"/>
                    <a:gd name="connsiteY1225" fmla="*/ 3431654 h 5955635"/>
                    <a:gd name="connsiteX1226" fmla="*/ 89199 w 6187971"/>
                    <a:gd name="connsiteY1226" fmla="*/ 3434667 h 5955635"/>
                    <a:gd name="connsiteX1227" fmla="*/ 97998 w 6187971"/>
                    <a:gd name="connsiteY1227" fmla="*/ 3503092 h 5955635"/>
                    <a:gd name="connsiteX1228" fmla="*/ 124762 w 6187971"/>
                    <a:gd name="connsiteY1228" fmla="*/ 3595615 h 5955635"/>
                    <a:gd name="connsiteX1229" fmla="*/ 92676 w 6187971"/>
                    <a:gd name="connsiteY1229" fmla="*/ 3521119 h 5955635"/>
                    <a:gd name="connsiteX1230" fmla="*/ 86123 w 6187971"/>
                    <a:gd name="connsiteY1230" fmla="*/ 3455706 h 5955635"/>
                    <a:gd name="connsiteX1231" fmla="*/ 80863 w 6187971"/>
                    <a:gd name="connsiteY1231" fmla="*/ 3454941 h 5955635"/>
                    <a:gd name="connsiteX1232" fmla="*/ 80155 w 6187971"/>
                    <a:gd name="connsiteY1232" fmla="*/ 3441409 h 5955635"/>
                    <a:gd name="connsiteX1233" fmla="*/ 80924 w 6187971"/>
                    <a:gd name="connsiteY1233" fmla="*/ 3436150 h 5955635"/>
                    <a:gd name="connsiteX1234" fmla="*/ 77909 w 6187971"/>
                    <a:gd name="connsiteY1234" fmla="*/ 3438397 h 5955635"/>
                    <a:gd name="connsiteX1235" fmla="*/ 62313 w 6187971"/>
                    <a:gd name="connsiteY1235" fmla="*/ 3379727 h 5955635"/>
                    <a:gd name="connsiteX1236" fmla="*/ 60067 w 6187971"/>
                    <a:gd name="connsiteY1236" fmla="*/ 3376715 h 5955635"/>
                    <a:gd name="connsiteX1237" fmla="*/ 57821 w 6187971"/>
                    <a:gd name="connsiteY1237" fmla="*/ 3373703 h 5955635"/>
                    <a:gd name="connsiteX1238" fmla="*/ 55576 w 6187971"/>
                    <a:gd name="connsiteY1238" fmla="*/ 3370690 h 5955635"/>
                    <a:gd name="connsiteX1239" fmla="*/ 58590 w 6187971"/>
                    <a:gd name="connsiteY1239" fmla="*/ 3368443 h 5955635"/>
                    <a:gd name="connsiteX1240" fmla="*/ 53330 w 6187971"/>
                    <a:gd name="connsiteY1240" fmla="*/ 3367678 h 5955635"/>
                    <a:gd name="connsiteX1241" fmla="*/ 41394 w 6187971"/>
                    <a:gd name="connsiteY1241" fmla="*/ 3339084 h 5955635"/>
                    <a:gd name="connsiteX1242" fmla="*/ 33057 w 6187971"/>
                    <a:gd name="connsiteY1242" fmla="*/ 3359359 h 5955635"/>
                    <a:gd name="connsiteX1243" fmla="*/ 30073 w 6187971"/>
                    <a:gd name="connsiteY1243" fmla="*/ 3352210 h 5955635"/>
                    <a:gd name="connsiteX1244" fmla="*/ 28581 w 6187971"/>
                    <a:gd name="connsiteY1244" fmla="*/ 3348636 h 5955635"/>
                    <a:gd name="connsiteX1245" fmla="*/ 29335 w 6187971"/>
                    <a:gd name="connsiteY1245" fmla="*/ 3348074 h 5955635"/>
                    <a:gd name="connsiteX1246" fmla="*/ 27089 w 6187971"/>
                    <a:gd name="connsiteY1246" fmla="*/ 3345062 h 5955635"/>
                    <a:gd name="connsiteX1247" fmla="*/ 28581 w 6187971"/>
                    <a:gd name="connsiteY1247" fmla="*/ 3348636 h 5955635"/>
                    <a:gd name="connsiteX1248" fmla="*/ 26320 w 6187971"/>
                    <a:gd name="connsiteY1248" fmla="*/ 3350322 h 5955635"/>
                    <a:gd name="connsiteX1249" fmla="*/ 24074 w 6187971"/>
                    <a:gd name="connsiteY1249" fmla="*/ 3347310 h 5955635"/>
                    <a:gd name="connsiteX1250" fmla="*/ 21828 w 6187971"/>
                    <a:gd name="connsiteY1250" fmla="*/ 3344297 h 5955635"/>
                    <a:gd name="connsiteX1251" fmla="*/ 19644 w 6187971"/>
                    <a:gd name="connsiteY1251" fmla="*/ 3322493 h 5955635"/>
                    <a:gd name="connsiteX1252" fmla="*/ 20413 w 6187971"/>
                    <a:gd name="connsiteY1252" fmla="*/ 3317233 h 5955635"/>
                    <a:gd name="connsiteX1253" fmla="*/ 18937 w 6187971"/>
                    <a:gd name="connsiteY1253" fmla="*/ 3308961 h 5955635"/>
                    <a:gd name="connsiteX1254" fmla="*/ 19706 w 6187971"/>
                    <a:gd name="connsiteY1254" fmla="*/ 3303701 h 5955635"/>
                    <a:gd name="connsiteX1255" fmla="*/ 21182 w 6187971"/>
                    <a:gd name="connsiteY1255" fmla="*/ 3311973 h 5955635"/>
                    <a:gd name="connsiteX1256" fmla="*/ 22659 w 6187971"/>
                    <a:gd name="connsiteY1256" fmla="*/ 3320245 h 5955635"/>
                    <a:gd name="connsiteX1257" fmla="*/ 26504 w 6187971"/>
                    <a:gd name="connsiteY1257" fmla="*/ 3293946 h 5955635"/>
                    <a:gd name="connsiteX1258" fmla="*/ 42286 w 6187971"/>
                    <a:gd name="connsiteY1258" fmla="*/ 3296241 h 5955635"/>
                    <a:gd name="connsiteX1259" fmla="*/ 16537 w 6187971"/>
                    <a:gd name="connsiteY1259" fmla="*/ 3123291 h 5955635"/>
                    <a:gd name="connsiteX1260" fmla="*/ 15060 w 6187971"/>
                    <a:gd name="connsiteY1260" fmla="*/ 3115018 h 5955635"/>
                    <a:gd name="connsiteX1261" fmla="*/ 15829 w 6187971"/>
                    <a:gd name="connsiteY1261" fmla="*/ 3109758 h 5955635"/>
                    <a:gd name="connsiteX1262" fmla="*/ 10046 w 6187971"/>
                    <a:gd name="connsiteY1262" fmla="*/ 3039086 h 5955635"/>
                    <a:gd name="connsiteX1263" fmla="*/ 1309 w 6187971"/>
                    <a:gd name="connsiteY1263" fmla="*/ 2951870 h 5955635"/>
                    <a:gd name="connsiteX1264" fmla="*/ 3862 w 6187971"/>
                    <a:gd name="connsiteY1264" fmla="*/ 2860923 h 5955635"/>
                    <a:gd name="connsiteX1265" fmla="*/ 7308 w 6187971"/>
                    <a:gd name="connsiteY1265" fmla="*/ 2727132 h 5955635"/>
                    <a:gd name="connsiteX1266" fmla="*/ 30195 w 6187971"/>
                    <a:gd name="connsiteY1266" fmla="*/ 2625713 h 5955635"/>
                    <a:gd name="connsiteX1267" fmla="*/ 27888 w 6187971"/>
                    <a:gd name="connsiteY1267" fmla="*/ 2641492 h 5955635"/>
                    <a:gd name="connsiteX1268" fmla="*/ 31672 w 6187971"/>
                    <a:gd name="connsiteY1268" fmla="*/ 2633985 h 5955635"/>
                    <a:gd name="connsiteX1269" fmla="*/ 32441 w 6187971"/>
                    <a:gd name="connsiteY1269" fmla="*/ 2628725 h 5955635"/>
                    <a:gd name="connsiteX1270" fmla="*/ 33917 w 6187971"/>
                    <a:gd name="connsiteY1270" fmla="*/ 2636997 h 5955635"/>
                    <a:gd name="connsiteX1271" fmla="*/ 36163 w 6187971"/>
                    <a:gd name="connsiteY1271" fmla="*/ 2640009 h 5955635"/>
                    <a:gd name="connsiteX1272" fmla="*/ 47822 w 6187971"/>
                    <a:gd name="connsiteY1272" fmla="*/ 2523528 h 5955635"/>
                    <a:gd name="connsiteX1273" fmla="*/ 82769 w 6187971"/>
                    <a:gd name="connsiteY1273" fmla="*/ 2413119 h 5955635"/>
                    <a:gd name="connsiteX1274" fmla="*/ 842852 w 6187971"/>
                    <a:gd name="connsiteY1274" fmla="*/ 2186167 h 5955635"/>
                    <a:gd name="connsiteX1275" fmla="*/ 844776 w 6187971"/>
                    <a:gd name="connsiteY1275" fmla="*/ 2195175 h 5955635"/>
                    <a:gd name="connsiteX1276" fmla="*/ 807086 w 6187971"/>
                    <a:gd name="connsiteY1276" fmla="*/ 2283291 h 5955635"/>
                    <a:gd name="connsiteX1277" fmla="*/ 802365 w 6187971"/>
                    <a:gd name="connsiteY1277" fmla="*/ 2310792 h 5955635"/>
                    <a:gd name="connsiteX1278" fmla="*/ 785915 w 6187971"/>
                    <a:gd name="connsiteY1278" fmla="*/ 2348273 h 5955635"/>
                    <a:gd name="connsiteX1279" fmla="*/ 807499 w 6187971"/>
                    <a:gd name="connsiteY1279" fmla="*/ 2266692 h 5955635"/>
                    <a:gd name="connsiteX1280" fmla="*/ 823460 w 6187971"/>
                    <a:gd name="connsiteY1280" fmla="*/ 2218568 h 5955635"/>
                    <a:gd name="connsiteX1281" fmla="*/ 830609 w 6187971"/>
                    <a:gd name="connsiteY1281" fmla="*/ 2217040 h 5955635"/>
                    <a:gd name="connsiteX1282" fmla="*/ 839310 w 6187971"/>
                    <a:gd name="connsiteY1282" fmla="*/ 2191634 h 5955635"/>
                    <a:gd name="connsiteX1283" fmla="*/ 842852 w 6187971"/>
                    <a:gd name="connsiteY1283" fmla="*/ 2186167 h 5955635"/>
                    <a:gd name="connsiteX1284" fmla="*/ 840927 w 6187971"/>
                    <a:gd name="connsiteY1284" fmla="*/ 2177159 h 5955635"/>
                    <a:gd name="connsiteX1285" fmla="*/ 838347 w 6187971"/>
                    <a:gd name="connsiteY1285" fmla="*/ 2187130 h 5955635"/>
                    <a:gd name="connsiteX1286" fmla="*/ 834806 w 6187971"/>
                    <a:gd name="connsiteY1286" fmla="*/ 2192596 h 5955635"/>
                    <a:gd name="connsiteX1287" fmla="*/ 827275 w 6187971"/>
                    <a:gd name="connsiteY1287" fmla="*/ 2207064 h 5955635"/>
                    <a:gd name="connsiteX1288" fmla="*/ 834303 w 6187971"/>
                    <a:gd name="connsiteY1288" fmla="*/ 2185873 h 5955635"/>
                    <a:gd name="connsiteX1289" fmla="*/ 837385 w 6187971"/>
                    <a:gd name="connsiteY1289" fmla="*/ 2182625 h 5955635"/>
                    <a:gd name="connsiteX1290" fmla="*/ 836151 w 6187971"/>
                    <a:gd name="connsiteY1290" fmla="*/ 2180302 h 5955635"/>
                    <a:gd name="connsiteX1291" fmla="*/ 836748 w 6187971"/>
                    <a:gd name="connsiteY1291" fmla="*/ 2178498 h 5955635"/>
                    <a:gd name="connsiteX1292" fmla="*/ 839464 w 6187971"/>
                    <a:gd name="connsiteY1292" fmla="*/ 2170309 h 5955635"/>
                    <a:gd name="connsiteX1293" fmla="*/ 839965 w 6187971"/>
                    <a:gd name="connsiteY1293" fmla="*/ 2172655 h 5955635"/>
                    <a:gd name="connsiteX1294" fmla="*/ 838208 w 6187971"/>
                    <a:gd name="connsiteY1294" fmla="*/ 2174097 h 5955635"/>
                    <a:gd name="connsiteX1295" fmla="*/ 845313 w 6187971"/>
                    <a:gd name="connsiteY1295" fmla="*/ 2152674 h 5955635"/>
                    <a:gd name="connsiteX1296" fmla="*/ 849628 w 6187971"/>
                    <a:gd name="connsiteY1296" fmla="*/ 2151752 h 5955635"/>
                    <a:gd name="connsiteX1297" fmla="*/ 847050 w 6187971"/>
                    <a:gd name="connsiteY1297" fmla="*/ 2161723 h 5955635"/>
                    <a:gd name="connsiteX1298" fmla="*/ 846087 w 6187971"/>
                    <a:gd name="connsiteY1298" fmla="*/ 2157218 h 5955635"/>
                    <a:gd name="connsiteX1299" fmla="*/ 843632 w 6187971"/>
                    <a:gd name="connsiteY1299" fmla="*/ 2157743 h 5955635"/>
                    <a:gd name="connsiteX1300" fmla="*/ 875203 w 6187971"/>
                    <a:gd name="connsiteY1300" fmla="*/ 2077877 h 5955635"/>
                    <a:gd name="connsiteX1301" fmla="*/ 874366 w 6187971"/>
                    <a:gd name="connsiteY1301" fmla="*/ 2081194 h 5955635"/>
                    <a:gd name="connsiteX1302" fmla="*/ 881198 w 6187971"/>
                    <a:gd name="connsiteY1302" fmla="*/ 2079073 h 5955635"/>
                    <a:gd name="connsiteX1303" fmla="*/ 852208 w 6187971"/>
                    <a:gd name="connsiteY1303" fmla="*/ 2141782 h 5955635"/>
                    <a:gd name="connsiteX1304" fmla="*/ 848676 w 6187971"/>
                    <a:gd name="connsiteY1304" fmla="*/ 2142537 h 5955635"/>
                    <a:gd name="connsiteX1305" fmla="*/ 849759 w 6187971"/>
                    <a:gd name="connsiteY1305" fmla="*/ 2139271 h 5955635"/>
                    <a:gd name="connsiteX1306" fmla="*/ 4931467 w 6187971"/>
                    <a:gd name="connsiteY1306" fmla="*/ 1175063 h 5955635"/>
                    <a:gd name="connsiteX1307" fmla="*/ 4937140 w 6187971"/>
                    <a:gd name="connsiteY1307" fmla="*/ 1179573 h 5955635"/>
                    <a:gd name="connsiteX1308" fmla="*/ 4931674 w 6187971"/>
                    <a:gd name="connsiteY1308" fmla="*/ 1176031 h 5955635"/>
                    <a:gd name="connsiteX1309" fmla="*/ 561352 w 6187971"/>
                    <a:gd name="connsiteY1309" fmla="*/ 2088239 h 5955635"/>
                    <a:gd name="connsiteX1310" fmla="*/ 573826 w 6187971"/>
                    <a:gd name="connsiteY1310" fmla="*/ 2087987 h 5955635"/>
                    <a:gd name="connsiteX1311" fmla="*/ 582872 w 6187971"/>
                    <a:gd name="connsiteY1311" fmla="*/ 2092891 h 5955635"/>
                    <a:gd name="connsiteX1312" fmla="*/ 578185 w 6187971"/>
                    <a:gd name="connsiteY1312" fmla="*/ 2103852 h 5955635"/>
                    <a:gd name="connsiteX1313" fmla="*/ 404548 w 6187971"/>
                    <a:gd name="connsiteY1313" fmla="*/ 3073332 h 5955635"/>
                    <a:gd name="connsiteX1314" fmla="*/ 414356 w 6187971"/>
                    <a:gd name="connsiteY1314" fmla="*/ 3260413 h 5955635"/>
                    <a:gd name="connsiteX1315" fmla="*/ 410289 w 6187971"/>
                    <a:gd name="connsiteY1315" fmla="*/ 3235547 h 5955635"/>
                    <a:gd name="connsiteX1316" fmla="*/ 403101 w 6187971"/>
                    <a:gd name="connsiteY1316" fmla="*/ 2771698 h 5955635"/>
                    <a:gd name="connsiteX1317" fmla="*/ 408415 w 6187971"/>
                    <a:gd name="connsiteY1317" fmla="*/ 2604354 h 5955635"/>
                    <a:gd name="connsiteX1318" fmla="*/ 435141 w 6187971"/>
                    <a:gd name="connsiteY1318" fmla="*/ 2583001 h 5955635"/>
                    <a:gd name="connsiteX1319" fmla="*/ 449176 w 6187971"/>
                    <a:gd name="connsiteY1319" fmla="*/ 2566314 h 5955635"/>
                    <a:gd name="connsiteX1320" fmla="*/ 552039 w 6187971"/>
                    <a:gd name="connsiteY1320" fmla="*/ 2114152 h 5955635"/>
                    <a:gd name="connsiteX1321" fmla="*/ 561352 w 6187971"/>
                    <a:gd name="connsiteY1321" fmla="*/ 2088239 h 5955635"/>
                    <a:gd name="connsiteX1322" fmla="*/ 5705773 w 6187971"/>
                    <a:gd name="connsiteY1322" fmla="*/ 955466 h 5955635"/>
                    <a:gd name="connsiteX1323" fmla="*/ 5709740 w 6187971"/>
                    <a:gd name="connsiteY1323" fmla="*/ 967367 h 5955635"/>
                    <a:gd name="connsiteX1324" fmla="*/ 5705773 w 6187971"/>
                    <a:gd name="connsiteY1324" fmla="*/ 955466 h 5955635"/>
                    <a:gd name="connsiteX1325" fmla="*/ 968004 w 6187971"/>
                    <a:gd name="connsiteY1325" fmla="*/ 1863229 h 5955635"/>
                    <a:gd name="connsiteX1326" fmla="*/ 968776 w 6187971"/>
                    <a:gd name="connsiteY1326" fmla="*/ 1863422 h 5955635"/>
                    <a:gd name="connsiteX1327" fmla="*/ 957715 w 6187971"/>
                    <a:gd name="connsiteY1327" fmla="*/ 1886114 h 5955635"/>
                    <a:gd name="connsiteX1328" fmla="*/ 938869 w 6187971"/>
                    <a:gd name="connsiteY1328" fmla="*/ 1930172 h 5955635"/>
                    <a:gd name="connsiteX1329" fmla="*/ 906645 w 6187971"/>
                    <a:gd name="connsiteY1329" fmla="*/ 2021830 h 5955635"/>
                    <a:gd name="connsiteX1330" fmla="*/ 901179 w 6187971"/>
                    <a:gd name="connsiteY1330" fmla="*/ 2018288 h 5955635"/>
                    <a:gd name="connsiteX1331" fmla="*/ 890505 w 6187971"/>
                    <a:gd name="connsiteY1331" fmla="*/ 2048238 h 5955635"/>
                    <a:gd name="connsiteX1332" fmla="*/ 877626 w 6187971"/>
                    <a:gd name="connsiteY1332" fmla="*/ 2072031 h 5955635"/>
                    <a:gd name="connsiteX1333" fmla="*/ 952342 w 6187971"/>
                    <a:gd name="connsiteY1333" fmla="*/ 1891751 h 5955635"/>
                    <a:gd name="connsiteX1334" fmla="*/ 959967 w 6187971"/>
                    <a:gd name="connsiteY1334" fmla="*/ 1872523 h 5955635"/>
                    <a:gd name="connsiteX1335" fmla="*/ 968004 w 6187971"/>
                    <a:gd name="connsiteY1335" fmla="*/ 1863229 h 5955635"/>
                    <a:gd name="connsiteX1336" fmla="*/ 4343712 w 6187971"/>
                    <a:gd name="connsiteY1336" fmla="*/ 1135297 h 5955635"/>
                    <a:gd name="connsiteX1337" fmla="*/ 4388447 w 6187971"/>
                    <a:gd name="connsiteY1337" fmla="*/ 1168954 h 5955635"/>
                    <a:gd name="connsiteX1338" fmla="*/ 4474271 w 6187971"/>
                    <a:gd name="connsiteY1338" fmla="*/ 1238784 h 5955635"/>
                    <a:gd name="connsiteX1339" fmla="*/ 4471193 w 6187971"/>
                    <a:gd name="connsiteY1339" fmla="*/ 1238219 h 5955635"/>
                    <a:gd name="connsiteX1340" fmla="*/ 4461959 w 6187971"/>
                    <a:gd name="connsiteY1340" fmla="*/ 1236526 h 5955635"/>
                    <a:gd name="connsiteX1341" fmla="*/ 4467551 w 6187971"/>
                    <a:gd name="connsiteY1341" fmla="*/ 1240734 h 5955635"/>
                    <a:gd name="connsiteX1342" fmla="*/ 4368285 w 6187971"/>
                    <a:gd name="connsiteY1342" fmla="*/ 1174804 h 5955635"/>
                    <a:gd name="connsiteX1343" fmla="*/ 4302825 w 6187971"/>
                    <a:gd name="connsiteY1343" fmla="*/ 1150076 h 5955635"/>
                    <a:gd name="connsiteX1344" fmla="*/ 4474219 w 6187971"/>
                    <a:gd name="connsiteY1344" fmla="*/ 1273777 h 5955635"/>
                    <a:gd name="connsiteX1345" fmla="*/ 4527622 w 6187971"/>
                    <a:gd name="connsiteY1345" fmla="*/ 1312207 h 5955635"/>
                    <a:gd name="connsiteX1346" fmla="*/ 4519208 w 6187971"/>
                    <a:gd name="connsiteY1346" fmla="*/ 1323392 h 5955635"/>
                    <a:gd name="connsiteX1347" fmla="*/ 4535984 w 6187971"/>
                    <a:gd name="connsiteY1347" fmla="*/ 1336014 h 5955635"/>
                    <a:gd name="connsiteX1348" fmla="*/ 4543833 w 6187971"/>
                    <a:gd name="connsiteY1348" fmla="*/ 1327907 h 5955635"/>
                    <a:gd name="connsiteX1349" fmla="*/ 4631607 w 6187971"/>
                    <a:gd name="connsiteY1349" fmla="*/ 1404458 h 5955635"/>
                    <a:gd name="connsiteX1350" fmla="*/ 4674083 w 6187971"/>
                    <a:gd name="connsiteY1350" fmla="*/ 1450430 h 5955635"/>
                    <a:gd name="connsiteX1351" fmla="*/ 4719073 w 6187971"/>
                    <a:gd name="connsiteY1351" fmla="*/ 1500045 h 5955635"/>
                    <a:gd name="connsiteX1352" fmla="*/ 4701734 w 6187971"/>
                    <a:gd name="connsiteY1352" fmla="*/ 1490503 h 5955635"/>
                    <a:gd name="connsiteX1353" fmla="*/ 4700605 w 6187971"/>
                    <a:gd name="connsiteY1353" fmla="*/ 1496660 h 5955635"/>
                    <a:gd name="connsiteX1354" fmla="*/ 4734976 w 6187971"/>
                    <a:gd name="connsiteY1354" fmla="*/ 1534781 h 5955635"/>
                    <a:gd name="connsiteX1355" fmla="*/ 4743645 w 6187971"/>
                    <a:gd name="connsiteY1355" fmla="*/ 1539553 h 5955635"/>
                    <a:gd name="connsiteX1356" fmla="*/ 4748981 w 6187971"/>
                    <a:gd name="connsiteY1356" fmla="*/ 1527803 h 5955635"/>
                    <a:gd name="connsiteX1357" fmla="*/ 4787814 w 6187971"/>
                    <a:gd name="connsiteY1357" fmla="*/ 1576290 h 5955635"/>
                    <a:gd name="connsiteX1358" fmla="*/ 4835318 w 6187971"/>
                    <a:gd name="connsiteY1358" fmla="*/ 1629548 h 5955635"/>
                    <a:gd name="connsiteX1359" fmla="*/ 4841474 w 6187971"/>
                    <a:gd name="connsiteY1359" fmla="*/ 1630676 h 5955635"/>
                    <a:gd name="connsiteX1360" fmla="*/ 4867175 w 6187971"/>
                    <a:gd name="connsiteY1360" fmla="*/ 1664027 h 5955635"/>
                    <a:gd name="connsiteX1361" fmla="*/ 4885335 w 6187971"/>
                    <a:gd name="connsiteY1361" fmla="*/ 1686449 h 5955635"/>
                    <a:gd name="connsiteX1362" fmla="*/ 4983932 w 6187971"/>
                    <a:gd name="connsiteY1362" fmla="*/ 1825444 h 5955635"/>
                    <a:gd name="connsiteX1363" fmla="*/ 4997064 w 6187971"/>
                    <a:gd name="connsiteY1363" fmla="*/ 1840580 h 5955635"/>
                    <a:gd name="connsiteX1364" fmla="*/ 5000399 w 6187971"/>
                    <a:gd name="connsiteY1364" fmla="*/ 1857102 h 5955635"/>
                    <a:gd name="connsiteX1365" fmla="*/ 4978032 w 6187971"/>
                    <a:gd name="connsiteY1365" fmla="*/ 1840273 h 5955635"/>
                    <a:gd name="connsiteX1366" fmla="*/ 4997577 w 6187971"/>
                    <a:gd name="connsiteY1366" fmla="*/ 1872495 h 5955635"/>
                    <a:gd name="connsiteX1367" fmla="*/ 4998962 w 6187971"/>
                    <a:gd name="connsiteY1367" fmla="*/ 1882295 h 5955635"/>
                    <a:gd name="connsiteX1368" fmla="*/ 4997577 w 6187971"/>
                    <a:gd name="connsiteY1368" fmla="*/ 1872495 h 5955635"/>
                    <a:gd name="connsiteX1369" fmla="*/ 5021329 w 6187971"/>
                    <a:gd name="connsiteY1369" fmla="*/ 1899124 h 5955635"/>
                    <a:gd name="connsiteX1370" fmla="*/ 5021072 w 6187971"/>
                    <a:gd name="connsiteY1370" fmla="*/ 1883167 h 5955635"/>
                    <a:gd name="connsiteX1371" fmla="*/ 5029742 w 6187971"/>
                    <a:gd name="connsiteY1371" fmla="*/ 1887937 h 5955635"/>
                    <a:gd name="connsiteX1372" fmla="*/ 5038977 w 6187971"/>
                    <a:gd name="connsiteY1372" fmla="*/ 1889630 h 5955635"/>
                    <a:gd name="connsiteX1373" fmla="*/ 5036463 w 6187971"/>
                    <a:gd name="connsiteY1373" fmla="*/ 1885988 h 5955635"/>
                    <a:gd name="connsiteX1374" fmla="*/ 5035898 w 6187971"/>
                    <a:gd name="connsiteY1374" fmla="*/ 1889066 h 5955635"/>
                    <a:gd name="connsiteX1375" fmla="*/ 5035334 w 6187971"/>
                    <a:gd name="connsiteY1375" fmla="*/ 1892145 h 5955635"/>
                    <a:gd name="connsiteX1376" fmla="*/ 5040926 w 6187971"/>
                    <a:gd name="connsiteY1376" fmla="*/ 1896352 h 5955635"/>
                    <a:gd name="connsiteX1377" fmla="*/ 5052930 w 6187971"/>
                    <a:gd name="connsiteY1377" fmla="*/ 1917645 h 5955635"/>
                    <a:gd name="connsiteX1378" fmla="*/ 5057957 w 6187971"/>
                    <a:gd name="connsiteY1378" fmla="*/ 1924931 h 5955635"/>
                    <a:gd name="connsiteX1379" fmla="*/ 5056008 w 6187971"/>
                    <a:gd name="connsiteY1379" fmla="*/ 1918210 h 5955635"/>
                    <a:gd name="connsiteX1380" fmla="*/ 5056572 w 6187971"/>
                    <a:gd name="connsiteY1380" fmla="*/ 1915131 h 5955635"/>
                    <a:gd name="connsiteX1381" fmla="*/ 5100125 w 6187971"/>
                    <a:gd name="connsiteY1381" fmla="*/ 1989940 h 5955635"/>
                    <a:gd name="connsiteX1382" fmla="*/ 5074115 w 6187971"/>
                    <a:gd name="connsiteY1382" fmla="*/ 1975625 h 5955635"/>
                    <a:gd name="connsiteX1383" fmla="*/ 5074372 w 6187971"/>
                    <a:gd name="connsiteY1383" fmla="*/ 1991583 h 5955635"/>
                    <a:gd name="connsiteX1384" fmla="*/ 5095301 w 6187971"/>
                    <a:gd name="connsiteY1384" fmla="*/ 2033605 h 5955635"/>
                    <a:gd name="connsiteX1385" fmla="*/ 5098943 w 6187971"/>
                    <a:gd name="connsiteY1385" fmla="*/ 2031091 h 5955635"/>
                    <a:gd name="connsiteX1386" fmla="*/ 5116231 w 6187971"/>
                    <a:gd name="connsiteY1386" fmla="*/ 2075627 h 5955635"/>
                    <a:gd name="connsiteX1387" fmla="*/ 5153627 w 6187971"/>
                    <a:gd name="connsiteY1387" fmla="*/ 2149306 h 5955635"/>
                    <a:gd name="connsiteX1388" fmla="*/ 5149420 w 6187971"/>
                    <a:gd name="connsiteY1388" fmla="*/ 2154900 h 5955635"/>
                    <a:gd name="connsiteX1389" fmla="*/ 5179788 w 6187971"/>
                    <a:gd name="connsiteY1389" fmla="*/ 2249565 h 5955635"/>
                    <a:gd name="connsiteX1390" fmla="*/ 5208206 w 6187971"/>
                    <a:gd name="connsiteY1390" fmla="*/ 2337510 h 5955635"/>
                    <a:gd name="connsiteX1391" fmla="*/ 5214363 w 6187971"/>
                    <a:gd name="connsiteY1391" fmla="*/ 2338638 h 5955635"/>
                    <a:gd name="connsiteX1392" fmla="*/ 5216568 w 6187971"/>
                    <a:gd name="connsiteY1392" fmla="*/ 2361317 h 5955635"/>
                    <a:gd name="connsiteX1393" fmla="*/ 5236624 w 6187971"/>
                    <a:gd name="connsiteY1393" fmla="*/ 2425454 h 5955635"/>
                    <a:gd name="connsiteX1394" fmla="*/ 5235187 w 6187971"/>
                    <a:gd name="connsiteY1394" fmla="*/ 2450647 h 5955635"/>
                    <a:gd name="connsiteX1395" fmla="*/ 5243805 w 6187971"/>
                    <a:gd name="connsiteY1395" fmla="*/ 2490413 h 5955635"/>
                    <a:gd name="connsiteX1396" fmla="*/ 5256629 w 6187971"/>
                    <a:gd name="connsiteY1396" fmla="*/ 2524584 h 5955635"/>
                    <a:gd name="connsiteX1397" fmla="*/ 5251963 w 6187971"/>
                    <a:gd name="connsiteY1397" fmla="*/ 2463269 h 5955635"/>
                    <a:gd name="connsiteX1398" fmla="*/ 5233034 w 6187971"/>
                    <a:gd name="connsiteY1398" fmla="*/ 2392975 h 5955635"/>
                    <a:gd name="connsiteX1399" fmla="*/ 5229701 w 6187971"/>
                    <a:gd name="connsiteY1399" fmla="*/ 2376453 h 5955635"/>
                    <a:gd name="connsiteX1400" fmla="*/ 5206362 w 6187971"/>
                    <a:gd name="connsiteY1400" fmla="*/ 2260801 h 5955635"/>
                    <a:gd name="connsiteX1401" fmla="*/ 5137469 w 6187971"/>
                    <a:gd name="connsiteY1401" fmla="*/ 2098614 h 5955635"/>
                    <a:gd name="connsiteX1402" fmla="*/ 5143369 w 6187971"/>
                    <a:gd name="connsiteY1402" fmla="*/ 2083784 h 5955635"/>
                    <a:gd name="connsiteX1403" fmla="*/ 5128031 w 6187971"/>
                    <a:gd name="connsiteY1403" fmla="*/ 2045969 h 5955635"/>
                    <a:gd name="connsiteX1404" fmla="*/ 5130544 w 6187971"/>
                    <a:gd name="connsiteY1404" fmla="*/ 2049612 h 5955635"/>
                    <a:gd name="connsiteX1405" fmla="*/ 5133058 w 6187971"/>
                    <a:gd name="connsiteY1405" fmla="*/ 2053255 h 5955635"/>
                    <a:gd name="connsiteX1406" fmla="*/ 5131109 w 6187971"/>
                    <a:gd name="connsiteY1406" fmla="*/ 2046534 h 5955635"/>
                    <a:gd name="connsiteX1407" fmla="*/ 5128595 w 6187971"/>
                    <a:gd name="connsiteY1407" fmla="*/ 2042891 h 5955635"/>
                    <a:gd name="connsiteX1408" fmla="*/ 5129159 w 6187971"/>
                    <a:gd name="connsiteY1408" fmla="*/ 2039812 h 5955635"/>
                    <a:gd name="connsiteX1409" fmla="*/ 5099868 w 6187971"/>
                    <a:gd name="connsiteY1409" fmla="*/ 1973982 h 5955635"/>
                    <a:gd name="connsiteX1410" fmla="*/ 5039284 w 6187971"/>
                    <a:gd name="connsiteY1410" fmla="*/ 1870595 h 5955635"/>
                    <a:gd name="connsiteX1411" fmla="*/ 5022818 w 6187971"/>
                    <a:gd name="connsiteY1411" fmla="*/ 1838937 h 5955635"/>
                    <a:gd name="connsiteX1412" fmla="*/ 4949357 w 6187971"/>
                    <a:gd name="connsiteY1412" fmla="*/ 1736371 h 5955635"/>
                    <a:gd name="connsiteX1413" fmla="*/ 4937353 w 6187971"/>
                    <a:gd name="connsiteY1413" fmla="*/ 1715077 h 5955635"/>
                    <a:gd name="connsiteX1414" fmla="*/ 4939867 w 6187971"/>
                    <a:gd name="connsiteY1414" fmla="*/ 1718720 h 5955635"/>
                    <a:gd name="connsiteX1415" fmla="*/ 4942945 w 6187971"/>
                    <a:gd name="connsiteY1415" fmla="*/ 1719285 h 5955635"/>
                    <a:gd name="connsiteX1416" fmla="*/ 4937918 w 6187971"/>
                    <a:gd name="connsiteY1416" fmla="*/ 1711999 h 5955635"/>
                    <a:gd name="connsiteX1417" fmla="*/ 4935404 w 6187971"/>
                    <a:gd name="connsiteY1417" fmla="*/ 1708356 h 5955635"/>
                    <a:gd name="connsiteX1418" fmla="*/ 4962234 w 6187971"/>
                    <a:gd name="connsiteY1418" fmla="*/ 1735550 h 5955635"/>
                    <a:gd name="connsiteX1419" fmla="*/ 4950794 w 6187971"/>
                    <a:gd name="connsiteY1419" fmla="*/ 1711178 h 5955635"/>
                    <a:gd name="connsiteX1420" fmla="*/ 4953873 w 6187971"/>
                    <a:gd name="connsiteY1420" fmla="*/ 1711742 h 5955635"/>
                    <a:gd name="connsiteX1421" fmla="*/ 4956387 w 6187971"/>
                    <a:gd name="connsiteY1421" fmla="*/ 1715384 h 5955635"/>
                    <a:gd name="connsiteX1422" fmla="*/ 4954437 w 6187971"/>
                    <a:gd name="connsiteY1422" fmla="*/ 1708663 h 5955635"/>
                    <a:gd name="connsiteX1423" fmla="*/ 4951924 w 6187971"/>
                    <a:gd name="connsiteY1423" fmla="*/ 1705020 h 5955635"/>
                    <a:gd name="connsiteX1424" fmla="*/ 4963107 w 6187971"/>
                    <a:gd name="connsiteY1424" fmla="*/ 1713436 h 5955635"/>
                    <a:gd name="connsiteX1425" fmla="*/ 4922888 w 6187971"/>
                    <a:gd name="connsiteY1425" fmla="*/ 1655149 h 5955635"/>
                    <a:gd name="connsiteX1426" fmla="*/ 4892416 w 6187971"/>
                    <a:gd name="connsiteY1426" fmla="*/ 1630469 h 5955635"/>
                    <a:gd name="connsiteX1427" fmla="*/ 4889903 w 6187971"/>
                    <a:gd name="connsiteY1427" fmla="*/ 1626826 h 5955635"/>
                    <a:gd name="connsiteX1428" fmla="*/ 4884876 w 6187971"/>
                    <a:gd name="connsiteY1428" fmla="*/ 1619540 h 5955635"/>
                    <a:gd name="connsiteX1429" fmla="*/ 4884310 w 6187971"/>
                    <a:gd name="connsiteY1429" fmla="*/ 1622619 h 5955635"/>
                    <a:gd name="connsiteX1430" fmla="*/ 4886824 w 6187971"/>
                    <a:gd name="connsiteY1430" fmla="*/ 1626263 h 5955635"/>
                    <a:gd name="connsiteX1431" fmla="*/ 4870050 w 6187971"/>
                    <a:gd name="connsiteY1431" fmla="*/ 1613640 h 5955635"/>
                    <a:gd name="connsiteX1432" fmla="*/ 4856608 w 6187971"/>
                    <a:gd name="connsiteY1432" fmla="*/ 1617541 h 5955635"/>
                    <a:gd name="connsiteX1433" fmla="*/ 4794023 w 6187971"/>
                    <a:gd name="connsiteY1433" fmla="*/ 1542425 h 5955635"/>
                    <a:gd name="connsiteX1434" fmla="*/ 4774734 w 6187971"/>
                    <a:gd name="connsiteY1434" fmla="*/ 1526160 h 5955635"/>
                    <a:gd name="connsiteX1435" fmla="*/ 4686704 w 6187971"/>
                    <a:gd name="connsiteY1435" fmla="*/ 1433652 h 5955635"/>
                    <a:gd name="connsiteX1436" fmla="*/ 4598109 w 6187971"/>
                    <a:gd name="connsiteY1436" fmla="*/ 1344221 h 5955635"/>
                    <a:gd name="connsiteX1437" fmla="*/ 4601187 w 6187971"/>
                    <a:gd name="connsiteY1437" fmla="*/ 1344786 h 5955635"/>
                    <a:gd name="connsiteX1438" fmla="*/ 4606779 w 6187971"/>
                    <a:gd name="connsiteY1438" fmla="*/ 1348993 h 5955635"/>
                    <a:gd name="connsiteX1439" fmla="*/ 4601751 w 6187971"/>
                    <a:gd name="connsiteY1439" fmla="*/ 1341707 h 5955635"/>
                    <a:gd name="connsiteX1440" fmla="*/ 4596160 w 6187971"/>
                    <a:gd name="connsiteY1440" fmla="*/ 1337500 h 5955635"/>
                    <a:gd name="connsiteX1441" fmla="*/ 4602316 w 6187971"/>
                    <a:gd name="connsiteY1441" fmla="*/ 1338629 h 5955635"/>
                    <a:gd name="connsiteX1442" fmla="*/ 4687012 w 6187971"/>
                    <a:gd name="connsiteY1442" fmla="*/ 1414615 h 5955635"/>
                    <a:gd name="connsiteX1443" fmla="*/ 4688706 w 6187971"/>
                    <a:gd name="connsiteY1443" fmla="*/ 1405380 h 5955635"/>
                    <a:gd name="connsiteX1444" fmla="*/ 4663260 w 6187971"/>
                    <a:gd name="connsiteY1444" fmla="*/ 1387986 h 5955635"/>
                    <a:gd name="connsiteX1445" fmla="*/ 4628326 w 6187971"/>
                    <a:gd name="connsiteY1445" fmla="*/ 1352943 h 5955635"/>
                    <a:gd name="connsiteX1446" fmla="*/ 4505052 w 6187971"/>
                    <a:gd name="connsiteY1446" fmla="*/ 1244426 h 5955635"/>
                    <a:gd name="connsiteX1447" fmla="*/ 4490790 w 6187971"/>
                    <a:gd name="connsiteY1447" fmla="*/ 1235448 h 5955635"/>
                    <a:gd name="connsiteX1448" fmla="*/ 4434308 w 6187971"/>
                    <a:gd name="connsiteY1448" fmla="*/ 1196454 h 5955635"/>
                    <a:gd name="connsiteX1449" fmla="*/ 4430410 w 6187971"/>
                    <a:gd name="connsiteY1449" fmla="*/ 1183012 h 5955635"/>
                    <a:gd name="connsiteX1450" fmla="*/ 4400759 w 6187971"/>
                    <a:gd name="connsiteY1450" fmla="*/ 1171212 h 5955635"/>
                    <a:gd name="connsiteX1451" fmla="*/ 4407479 w 6187971"/>
                    <a:gd name="connsiteY1451" fmla="*/ 1169261 h 5955635"/>
                    <a:gd name="connsiteX1452" fmla="*/ 4343712 w 6187971"/>
                    <a:gd name="connsiteY1452" fmla="*/ 1135297 h 5955635"/>
                    <a:gd name="connsiteX1453" fmla="*/ 1318845 w 6187971"/>
                    <a:gd name="connsiteY1453" fmla="*/ 1535771 h 5955635"/>
                    <a:gd name="connsiteX1454" fmla="*/ 1298829 w 6187971"/>
                    <a:gd name="connsiteY1454" fmla="*/ 1573056 h 5955635"/>
                    <a:gd name="connsiteX1455" fmla="*/ 1293203 w 6187971"/>
                    <a:gd name="connsiteY1455" fmla="*/ 1595921 h 5955635"/>
                    <a:gd name="connsiteX1456" fmla="*/ 1293532 w 6187971"/>
                    <a:gd name="connsiteY1456" fmla="*/ 1599724 h 5955635"/>
                    <a:gd name="connsiteX1457" fmla="*/ 1289333 w 6187971"/>
                    <a:gd name="connsiteY1457" fmla="*/ 1608630 h 5955635"/>
                    <a:gd name="connsiteX1458" fmla="*/ 1270060 w 6187971"/>
                    <a:gd name="connsiteY1458" fmla="*/ 1628642 h 5955635"/>
                    <a:gd name="connsiteX1459" fmla="*/ 1238185 w 6187971"/>
                    <a:gd name="connsiteY1459" fmla="*/ 1677840 h 5955635"/>
                    <a:gd name="connsiteX1460" fmla="*/ 1233025 w 6187971"/>
                    <a:gd name="connsiteY1460" fmla="*/ 1697780 h 5955635"/>
                    <a:gd name="connsiteX1461" fmla="*/ 1232063 w 6187971"/>
                    <a:gd name="connsiteY1461" fmla="*/ 1693276 h 5955635"/>
                    <a:gd name="connsiteX1462" fmla="*/ 1231100 w 6187971"/>
                    <a:gd name="connsiteY1462" fmla="*/ 1688772 h 5955635"/>
                    <a:gd name="connsiteX1463" fmla="*/ 1226596 w 6187971"/>
                    <a:gd name="connsiteY1463" fmla="*/ 1689735 h 5955635"/>
                    <a:gd name="connsiteX1464" fmla="*/ 1223055 w 6187971"/>
                    <a:gd name="connsiteY1464" fmla="*/ 1695201 h 5955635"/>
                    <a:gd name="connsiteX1465" fmla="*/ 1225942 w 6187971"/>
                    <a:gd name="connsiteY1465" fmla="*/ 1708713 h 5955635"/>
                    <a:gd name="connsiteX1466" fmla="*/ 1219820 w 6187971"/>
                    <a:gd name="connsiteY1466" fmla="*/ 1724150 h 5955635"/>
                    <a:gd name="connsiteX1467" fmla="*/ 1210812 w 6187971"/>
                    <a:gd name="connsiteY1467" fmla="*/ 1726074 h 5955635"/>
                    <a:gd name="connsiteX1468" fmla="*/ 1209850 w 6187971"/>
                    <a:gd name="connsiteY1468" fmla="*/ 1721570 h 5955635"/>
                    <a:gd name="connsiteX1469" fmla="*/ 1205346 w 6187971"/>
                    <a:gd name="connsiteY1469" fmla="*/ 1722532 h 5955635"/>
                    <a:gd name="connsiteX1470" fmla="*/ 1206308 w 6187971"/>
                    <a:gd name="connsiteY1470" fmla="*/ 1727037 h 5955635"/>
                    <a:gd name="connsiteX1471" fmla="*/ 1207270 w 6187971"/>
                    <a:gd name="connsiteY1471" fmla="*/ 1731541 h 5955635"/>
                    <a:gd name="connsiteX1472" fmla="*/ 1204690 w 6187971"/>
                    <a:gd name="connsiteY1472" fmla="*/ 1741511 h 5955635"/>
                    <a:gd name="connsiteX1473" fmla="*/ 1201149 w 6187971"/>
                    <a:gd name="connsiteY1473" fmla="*/ 1746977 h 5955635"/>
                    <a:gd name="connsiteX1474" fmla="*/ 1196645 w 6187971"/>
                    <a:gd name="connsiteY1474" fmla="*/ 1747940 h 5955635"/>
                    <a:gd name="connsiteX1475" fmla="*/ 1193103 w 6187971"/>
                    <a:gd name="connsiteY1475" fmla="*/ 1753405 h 5955635"/>
                    <a:gd name="connsiteX1476" fmla="*/ 1197607 w 6187971"/>
                    <a:gd name="connsiteY1476" fmla="*/ 1752443 h 5955635"/>
                    <a:gd name="connsiteX1477" fmla="*/ 1194065 w 6187971"/>
                    <a:gd name="connsiteY1477" fmla="*/ 1757910 h 5955635"/>
                    <a:gd name="connsiteX1478" fmla="*/ 1155105 w 6187971"/>
                    <a:gd name="connsiteY1478" fmla="*/ 1818040 h 5955635"/>
                    <a:gd name="connsiteX1479" fmla="*/ 1150601 w 6187971"/>
                    <a:gd name="connsiteY1479" fmla="*/ 1819002 h 5955635"/>
                    <a:gd name="connsiteX1480" fmla="*/ 1151563 w 6187971"/>
                    <a:gd name="connsiteY1480" fmla="*/ 1823506 h 5955635"/>
                    <a:gd name="connsiteX1481" fmla="*/ 1148022 w 6187971"/>
                    <a:gd name="connsiteY1481" fmla="*/ 1828972 h 5955635"/>
                    <a:gd name="connsiteX1482" fmla="*/ 1148984 w 6187971"/>
                    <a:gd name="connsiteY1482" fmla="*/ 1833476 h 5955635"/>
                    <a:gd name="connsiteX1483" fmla="*/ 1142555 w 6187971"/>
                    <a:gd name="connsiteY1483" fmla="*/ 1825430 h 5955635"/>
                    <a:gd name="connsiteX1484" fmla="*/ 1128388 w 6187971"/>
                    <a:gd name="connsiteY1484" fmla="*/ 1847295 h 5955635"/>
                    <a:gd name="connsiteX1485" fmla="*/ 1123884 w 6187971"/>
                    <a:gd name="connsiteY1485" fmla="*/ 1848258 h 5955635"/>
                    <a:gd name="connsiteX1486" fmla="*/ 1121709 w 6187971"/>
                    <a:gd name="connsiteY1486" fmla="*/ 1845626 h 5955635"/>
                    <a:gd name="connsiteX1487" fmla="*/ 1123442 w 6187971"/>
                    <a:gd name="connsiteY1487" fmla="*/ 1842951 h 5955635"/>
                    <a:gd name="connsiteX1488" fmla="*/ 1125256 w 6187971"/>
                    <a:gd name="connsiteY1488" fmla="*/ 1840901 h 5955635"/>
                    <a:gd name="connsiteX1489" fmla="*/ 1130005 w 6187971"/>
                    <a:gd name="connsiteY1489" fmla="*/ 1832821 h 5955635"/>
                    <a:gd name="connsiteX1490" fmla="*/ 1123442 w 6187971"/>
                    <a:gd name="connsiteY1490" fmla="*/ 1842951 h 5955635"/>
                    <a:gd name="connsiteX1491" fmla="*/ 1121403 w 6187971"/>
                    <a:gd name="connsiteY1491" fmla="*/ 1845256 h 5955635"/>
                    <a:gd name="connsiteX1492" fmla="*/ 1121709 w 6187971"/>
                    <a:gd name="connsiteY1492" fmla="*/ 1845626 h 5955635"/>
                    <a:gd name="connsiteX1493" fmla="*/ 1105213 w 6187971"/>
                    <a:gd name="connsiteY1493" fmla="*/ 1871085 h 5955635"/>
                    <a:gd name="connsiteX1494" fmla="*/ 1087503 w 6187971"/>
                    <a:gd name="connsiteY1494" fmla="*/ 1898417 h 5955635"/>
                    <a:gd name="connsiteX1495" fmla="*/ 1074299 w 6187971"/>
                    <a:gd name="connsiteY1495" fmla="*/ 1924786 h 5955635"/>
                    <a:gd name="connsiteX1496" fmla="*/ 1042423 w 6187971"/>
                    <a:gd name="connsiteY1496" fmla="*/ 1973983 h 5955635"/>
                    <a:gd name="connsiteX1497" fmla="*/ 1036301 w 6187971"/>
                    <a:gd name="connsiteY1497" fmla="*/ 1989420 h 5955635"/>
                    <a:gd name="connsiteX1498" fmla="*/ 1028255 w 6187971"/>
                    <a:gd name="connsiteY1498" fmla="*/ 1995849 h 5955635"/>
                    <a:gd name="connsiteX1499" fmla="*/ 1024713 w 6187971"/>
                    <a:gd name="connsiteY1499" fmla="*/ 2001315 h 5955635"/>
                    <a:gd name="connsiteX1500" fmla="*/ 1015050 w 6187971"/>
                    <a:gd name="connsiteY1500" fmla="*/ 2022217 h 5955635"/>
                    <a:gd name="connsiteX1501" fmla="*/ 1008928 w 6187971"/>
                    <a:gd name="connsiteY1501" fmla="*/ 2037654 h 5955635"/>
                    <a:gd name="connsiteX1502" fmla="*/ 998303 w 6187971"/>
                    <a:gd name="connsiteY1502" fmla="*/ 2054054 h 5955635"/>
                    <a:gd name="connsiteX1503" fmla="*/ 910066 w 6187971"/>
                    <a:gd name="connsiteY1503" fmla="*/ 2214194 h 5955635"/>
                    <a:gd name="connsiteX1504" fmla="*/ 907117 w 6187971"/>
                    <a:gd name="connsiteY1504" fmla="*/ 2214824 h 5955635"/>
                    <a:gd name="connsiteX1505" fmla="*/ 908116 w 6187971"/>
                    <a:gd name="connsiteY1505" fmla="*/ 2211343 h 5955635"/>
                    <a:gd name="connsiteX1506" fmla="*/ 972795 w 6187971"/>
                    <a:gd name="connsiteY1506" fmla="*/ 2040882 h 5955635"/>
                    <a:gd name="connsiteX1507" fmla="*/ 979961 w 6187971"/>
                    <a:gd name="connsiteY1507" fmla="*/ 2024343 h 5955635"/>
                    <a:gd name="connsiteX1508" fmla="*/ 983522 w 6187971"/>
                    <a:gd name="connsiteY1508" fmla="*/ 2028953 h 5955635"/>
                    <a:gd name="connsiteX1509" fmla="*/ 986429 w 6187971"/>
                    <a:gd name="connsiteY1509" fmla="*/ 2010313 h 5955635"/>
                    <a:gd name="connsiteX1510" fmla="*/ 991511 w 6187971"/>
                    <a:gd name="connsiteY1510" fmla="*/ 1999574 h 5955635"/>
                    <a:gd name="connsiteX1511" fmla="*/ 994802 w 6187971"/>
                    <a:gd name="connsiteY1511" fmla="*/ 1993577 h 5955635"/>
                    <a:gd name="connsiteX1512" fmla="*/ 999306 w 6187971"/>
                    <a:gd name="connsiteY1512" fmla="*/ 1992615 h 5955635"/>
                    <a:gd name="connsiteX1513" fmla="*/ 1000115 w 6187971"/>
                    <a:gd name="connsiteY1513" fmla="*/ 1985377 h 5955635"/>
                    <a:gd name="connsiteX1514" fmla="*/ 1000698 w 6187971"/>
                    <a:gd name="connsiteY1514" fmla="*/ 1980161 h 5955635"/>
                    <a:gd name="connsiteX1515" fmla="*/ 1001566 w 6187971"/>
                    <a:gd name="connsiteY1515" fmla="*/ 1978326 h 5955635"/>
                    <a:gd name="connsiteX1516" fmla="*/ 1004140 w 6187971"/>
                    <a:gd name="connsiteY1516" fmla="*/ 1979072 h 5955635"/>
                    <a:gd name="connsiteX1517" fmla="*/ 1018633 w 6187971"/>
                    <a:gd name="connsiteY1517" fmla="*/ 1950808 h 5955635"/>
                    <a:gd name="connsiteX1518" fmla="*/ 1038266 w 6187971"/>
                    <a:gd name="connsiteY1518" fmla="*/ 1932485 h 5955635"/>
                    <a:gd name="connsiteX1519" fmla="*/ 1099132 w 6187971"/>
                    <a:gd name="connsiteY1519" fmla="*/ 1820578 h 5955635"/>
                    <a:gd name="connsiteX1520" fmla="*/ 1113299 w 6187971"/>
                    <a:gd name="connsiteY1520" fmla="*/ 1798714 h 5955635"/>
                    <a:gd name="connsiteX1521" fmla="*/ 1204731 w 6187971"/>
                    <a:gd name="connsiteY1521" fmla="*/ 1675567 h 5955635"/>
                    <a:gd name="connsiteX1522" fmla="*/ 1226944 w 6187971"/>
                    <a:gd name="connsiteY1522" fmla="*/ 1647273 h 5955635"/>
                    <a:gd name="connsiteX1523" fmla="*/ 1225982 w 6187971"/>
                    <a:gd name="connsiteY1523" fmla="*/ 1642769 h 5955635"/>
                    <a:gd name="connsiteX1524" fmla="*/ 1231449 w 6187971"/>
                    <a:gd name="connsiteY1524" fmla="*/ 1646311 h 5955635"/>
                    <a:gd name="connsiteX1525" fmla="*/ 1238532 w 6187971"/>
                    <a:gd name="connsiteY1525" fmla="*/ 1635378 h 5955635"/>
                    <a:gd name="connsiteX1526" fmla="*/ 1242074 w 6187971"/>
                    <a:gd name="connsiteY1526" fmla="*/ 1629913 h 5955635"/>
                    <a:gd name="connsiteX1527" fmla="*/ 1237570 w 6187971"/>
                    <a:gd name="connsiteY1527" fmla="*/ 1630875 h 5955635"/>
                    <a:gd name="connsiteX1528" fmla="*/ 1290042 w 6187971"/>
                    <a:gd name="connsiteY1528" fmla="*/ 1567858 h 5955635"/>
                    <a:gd name="connsiteX1529" fmla="*/ 1314235 w 6187971"/>
                    <a:gd name="connsiteY1529" fmla="*/ 1540908 h 5955635"/>
                    <a:gd name="connsiteX1530" fmla="*/ 4439702 w 6187971"/>
                    <a:gd name="connsiteY1530" fmla="*/ 857271 h 5955635"/>
                    <a:gd name="connsiteX1531" fmla="*/ 4444206 w 6187971"/>
                    <a:gd name="connsiteY1531" fmla="*/ 856309 h 5955635"/>
                    <a:gd name="connsiteX1532" fmla="*/ 4445168 w 6187971"/>
                    <a:gd name="connsiteY1532" fmla="*/ 860813 h 5955635"/>
                    <a:gd name="connsiteX1533" fmla="*/ 4439702 w 6187971"/>
                    <a:gd name="connsiteY1533" fmla="*/ 857271 h 5955635"/>
                    <a:gd name="connsiteX1534" fmla="*/ 4439395 w 6187971"/>
                    <a:gd name="connsiteY1534" fmla="*/ 833789 h 5955635"/>
                    <a:gd name="connsiteX1535" fmla="*/ 4444862 w 6187971"/>
                    <a:gd name="connsiteY1535" fmla="*/ 837331 h 5955635"/>
                    <a:gd name="connsiteX1536" fmla="*/ 4440357 w 6187971"/>
                    <a:gd name="connsiteY1536" fmla="*/ 838293 h 5955635"/>
                    <a:gd name="connsiteX1537" fmla="*/ 4439395 w 6187971"/>
                    <a:gd name="connsiteY1537" fmla="*/ 833789 h 5955635"/>
                    <a:gd name="connsiteX1538" fmla="*/ 3878041 w 6187971"/>
                    <a:gd name="connsiteY1538" fmla="*/ 775787 h 5955635"/>
                    <a:gd name="connsiteX1539" fmla="*/ 3885822 w 6187971"/>
                    <a:gd name="connsiteY1539" fmla="*/ 777801 h 5955635"/>
                    <a:gd name="connsiteX1540" fmla="*/ 3881318 w 6187971"/>
                    <a:gd name="connsiteY1540" fmla="*/ 778763 h 5955635"/>
                    <a:gd name="connsiteX1541" fmla="*/ 1104676 w 6187971"/>
                    <a:gd name="connsiteY1541" fmla="*/ 1330248 h 5955635"/>
                    <a:gd name="connsiteX1542" fmla="*/ 1094527 w 6187971"/>
                    <a:gd name="connsiteY1542" fmla="*/ 1352482 h 5955635"/>
                    <a:gd name="connsiteX1543" fmla="*/ 1064045 w 6187971"/>
                    <a:gd name="connsiteY1543" fmla="*/ 1398591 h 5955635"/>
                    <a:gd name="connsiteX1544" fmla="*/ 578456 w 6187971"/>
                    <a:gd name="connsiteY1544" fmla="*/ 2585624 h 5955635"/>
                    <a:gd name="connsiteX1545" fmla="*/ 575225 w 6187971"/>
                    <a:gd name="connsiteY1545" fmla="*/ 2625422 h 5955635"/>
                    <a:gd name="connsiteX1546" fmla="*/ 589292 w 6187971"/>
                    <a:gd name="connsiteY1546" fmla="*/ 2984165 h 5955635"/>
                    <a:gd name="connsiteX1547" fmla="*/ 621678 w 6187971"/>
                    <a:gd name="connsiteY1547" fmla="*/ 3309663 h 5955635"/>
                    <a:gd name="connsiteX1548" fmla="*/ 637489 w 6187971"/>
                    <a:gd name="connsiteY1548" fmla="*/ 3228070 h 5955635"/>
                    <a:gd name="connsiteX1549" fmla="*/ 616036 w 6187971"/>
                    <a:gd name="connsiteY1549" fmla="*/ 2935433 h 5955635"/>
                    <a:gd name="connsiteX1550" fmla="*/ 887499 w 6187971"/>
                    <a:gd name="connsiteY1550" fmla="*/ 1780458 h 5955635"/>
                    <a:gd name="connsiteX1551" fmla="*/ 997109 w 6187971"/>
                    <a:gd name="connsiteY1551" fmla="*/ 1643628 h 5955635"/>
                    <a:gd name="connsiteX1552" fmla="*/ 1014774 w 6187971"/>
                    <a:gd name="connsiteY1552" fmla="*/ 1589014 h 5955635"/>
                    <a:gd name="connsiteX1553" fmla="*/ 1051413 w 6187971"/>
                    <a:gd name="connsiteY1553" fmla="*/ 1522524 h 5955635"/>
                    <a:gd name="connsiteX1554" fmla="*/ 1104050 w 6187971"/>
                    <a:gd name="connsiteY1554" fmla="*/ 1503457 h 5955635"/>
                    <a:gd name="connsiteX1555" fmla="*/ 1050162 w 6187971"/>
                    <a:gd name="connsiteY1555" fmla="*/ 1599052 h 5955635"/>
                    <a:gd name="connsiteX1556" fmla="*/ 889954 w 6187971"/>
                    <a:gd name="connsiteY1556" fmla="*/ 1910945 h 5955635"/>
                    <a:gd name="connsiteX1557" fmla="*/ 871201 w 6187971"/>
                    <a:gd name="connsiteY1557" fmla="*/ 1997079 h 5955635"/>
                    <a:gd name="connsiteX1558" fmla="*/ 857404 w 6187971"/>
                    <a:gd name="connsiteY1558" fmla="*/ 2060644 h 5955635"/>
                    <a:gd name="connsiteX1559" fmla="*/ 753411 w 6187971"/>
                    <a:gd name="connsiteY1559" fmla="*/ 2397680 h 5955635"/>
                    <a:gd name="connsiteX1560" fmla="*/ 756336 w 6187971"/>
                    <a:gd name="connsiteY1560" fmla="*/ 2420520 h 5955635"/>
                    <a:gd name="connsiteX1561" fmla="*/ 764421 w 6187971"/>
                    <a:gd name="connsiteY1561" fmla="*/ 2415547 h 5955635"/>
                    <a:gd name="connsiteX1562" fmla="*/ 761396 w 6187971"/>
                    <a:gd name="connsiteY1562" fmla="*/ 2433165 h 5955635"/>
                    <a:gd name="connsiteX1563" fmla="*/ 760478 w 6187971"/>
                    <a:gd name="connsiteY1563" fmla="*/ 2435480 h 5955635"/>
                    <a:gd name="connsiteX1564" fmla="*/ 760592 w 6187971"/>
                    <a:gd name="connsiteY1564" fmla="*/ 2432158 h 5955635"/>
                    <a:gd name="connsiteX1565" fmla="*/ 757460 w 6187971"/>
                    <a:gd name="connsiteY1565" fmla="*/ 2425764 h 5955635"/>
                    <a:gd name="connsiteX1566" fmla="*/ 750377 w 6187971"/>
                    <a:gd name="connsiteY1566" fmla="*/ 2436696 h 5955635"/>
                    <a:gd name="connsiteX1567" fmla="*/ 751339 w 6187971"/>
                    <a:gd name="connsiteY1567" fmla="*/ 2441200 h 5955635"/>
                    <a:gd name="connsiteX1568" fmla="*/ 751994 w 6187971"/>
                    <a:gd name="connsiteY1568" fmla="*/ 2422222 h 5955635"/>
                    <a:gd name="connsiteX1569" fmla="*/ 742023 w 6187971"/>
                    <a:gd name="connsiteY1569" fmla="*/ 2419642 h 5955635"/>
                    <a:gd name="connsiteX1570" fmla="*/ 729781 w 6187971"/>
                    <a:gd name="connsiteY1570" fmla="*/ 2450515 h 5955635"/>
                    <a:gd name="connsiteX1571" fmla="*/ 730743 w 6187971"/>
                    <a:gd name="connsiteY1571" fmla="*/ 2455019 h 5955635"/>
                    <a:gd name="connsiteX1572" fmla="*/ 726239 w 6187971"/>
                    <a:gd name="connsiteY1572" fmla="*/ 2455982 h 5955635"/>
                    <a:gd name="connsiteX1573" fmla="*/ 727201 w 6187971"/>
                    <a:gd name="connsiteY1573" fmla="*/ 2460486 h 5955635"/>
                    <a:gd name="connsiteX1574" fmla="*/ 728163 w 6187971"/>
                    <a:gd name="connsiteY1574" fmla="*/ 2464990 h 5955635"/>
                    <a:gd name="connsiteX1575" fmla="*/ 731705 w 6187971"/>
                    <a:gd name="connsiteY1575" fmla="*/ 2459524 h 5955635"/>
                    <a:gd name="connsiteX1576" fmla="*/ 731050 w 6187971"/>
                    <a:gd name="connsiteY1576" fmla="*/ 2478502 h 5955635"/>
                    <a:gd name="connsiteX1577" fmla="*/ 735554 w 6187971"/>
                    <a:gd name="connsiteY1577" fmla="*/ 2477540 h 5955635"/>
                    <a:gd name="connsiteX1578" fmla="*/ 745218 w 6187971"/>
                    <a:gd name="connsiteY1578" fmla="*/ 2456637 h 5955635"/>
                    <a:gd name="connsiteX1579" fmla="*/ 749722 w 6187971"/>
                    <a:gd name="connsiteY1579" fmla="*/ 2455675 h 5955635"/>
                    <a:gd name="connsiteX1580" fmla="*/ 746180 w 6187971"/>
                    <a:gd name="connsiteY1580" fmla="*/ 2461140 h 5955635"/>
                    <a:gd name="connsiteX1581" fmla="*/ 752609 w 6187971"/>
                    <a:gd name="connsiteY1581" fmla="*/ 2469187 h 5955635"/>
                    <a:gd name="connsiteX1582" fmla="*/ 755188 w 6187971"/>
                    <a:gd name="connsiteY1582" fmla="*/ 2459216 h 5955635"/>
                    <a:gd name="connsiteX1583" fmla="*/ 754226 w 6187971"/>
                    <a:gd name="connsiteY1583" fmla="*/ 2454712 h 5955635"/>
                    <a:gd name="connsiteX1584" fmla="*/ 757767 w 6187971"/>
                    <a:gd name="connsiteY1584" fmla="*/ 2449246 h 5955635"/>
                    <a:gd name="connsiteX1585" fmla="*/ 748411 w 6187971"/>
                    <a:gd name="connsiteY1585" fmla="*/ 2493631 h 5955635"/>
                    <a:gd name="connsiteX1586" fmla="*/ 759344 w 6187971"/>
                    <a:gd name="connsiteY1586" fmla="*/ 2500715 h 5955635"/>
                    <a:gd name="connsiteX1587" fmla="*/ 760307 w 6187971"/>
                    <a:gd name="connsiteY1587" fmla="*/ 2505219 h 5955635"/>
                    <a:gd name="connsiteX1588" fmla="*/ 754840 w 6187971"/>
                    <a:gd name="connsiteY1588" fmla="*/ 2501678 h 5955635"/>
                    <a:gd name="connsiteX1589" fmla="*/ 753878 w 6187971"/>
                    <a:gd name="connsiteY1589" fmla="*/ 2497173 h 5955635"/>
                    <a:gd name="connsiteX1590" fmla="*/ 749373 w 6187971"/>
                    <a:gd name="connsiteY1590" fmla="*/ 2498135 h 5955635"/>
                    <a:gd name="connsiteX1591" fmla="*/ 746794 w 6187971"/>
                    <a:gd name="connsiteY1591" fmla="*/ 2508105 h 5955635"/>
                    <a:gd name="connsiteX1592" fmla="*/ 747757 w 6187971"/>
                    <a:gd name="connsiteY1592" fmla="*/ 2512610 h 5955635"/>
                    <a:gd name="connsiteX1593" fmla="*/ 740673 w 6187971"/>
                    <a:gd name="connsiteY1593" fmla="*/ 2523542 h 5955635"/>
                    <a:gd name="connsiteX1594" fmla="*/ 738748 w 6187971"/>
                    <a:gd name="connsiteY1594" fmla="*/ 2514534 h 5955635"/>
                    <a:gd name="connsiteX1595" fmla="*/ 734245 w 6187971"/>
                    <a:gd name="connsiteY1595" fmla="*/ 2515496 h 5955635"/>
                    <a:gd name="connsiteX1596" fmla="*/ 731665 w 6187971"/>
                    <a:gd name="connsiteY1596" fmla="*/ 2525466 h 5955635"/>
                    <a:gd name="connsiteX1597" fmla="*/ 733590 w 6187971"/>
                    <a:gd name="connsiteY1597" fmla="*/ 2534475 h 5955635"/>
                    <a:gd name="connsiteX1598" fmla="*/ 745484 w 6187971"/>
                    <a:gd name="connsiteY1598" fmla="*/ 2546063 h 5955635"/>
                    <a:gd name="connsiteX1599" fmla="*/ 743868 w 6187971"/>
                    <a:gd name="connsiteY1599" fmla="*/ 2560537 h 5955635"/>
                    <a:gd name="connsiteX1600" fmla="*/ 726773 w 6187971"/>
                    <a:gd name="connsiteY1600" fmla="*/ 2634833 h 5955635"/>
                    <a:gd name="connsiteX1601" fmla="*/ 721306 w 6187971"/>
                    <a:gd name="connsiteY1601" fmla="*/ 2631292 h 5955635"/>
                    <a:gd name="connsiteX1602" fmla="*/ 722269 w 6187971"/>
                    <a:gd name="connsiteY1602" fmla="*/ 2635796 h 5955635"/>
                    <a:gd name="connsiteX1603" fmla="*/ 717764 w 6187971"/>
                    <a:gd name="connsiteY1603" fmla="*/ 2636758 h 5955635"/>
                    <a:gd name="connsiteX1604" fmla="*/ 712298 w 6187971"/>
                    <a:gd name="connsiteY1604" fmla="*/ 2633217 h 5955635"/>
                    <a:gd name="connsiteX1605" fmla="*/ 717150 w 6187971"/>
                    <a:gd name="connsiteY1605" fmla="*/ 2589793 h 5955635"/>
                    <a:gd name="connsiteX1606" fmla="*/ 722616 w 6187971"/>
                    <a:gd name="connsiteY1606" fmla="*/ 2593335 h 5955635"/>
                    <a:gd name="connsiteX1607" fmla="*/ 727775 w 6187971"/>
                    <a:gd name="connsiteY1607" fmla="*/ 2573394 h 5955635"/>
                    <a:gd name="connsiteX1608" fmla="*/ 720691 w 6187971"/>
                    <a:gd name="connsiteY1608" fmla="*/ 2584327 h 5955635"/>
                    <a:gd name="connsiteX1609" fmla="*/ 721347 w 6187971"/>
                    <a:gd name="connsiteY1609" fmla="*/ 2565348 h 5955635"/>
                    <a:gd name="connsiteX1610" fmla="*/ 720385 w 6187971"/>
                    <a:gd name="connsiteY1610" fmla="*/ 2560844 h 5955635"/>
                    <a:gd name="connsiteX1611" fmla="*/ 723927 w 6187971"/>
                    <a:gd name="connsiteY1611" fmla="*/ 2555379 h 5955635"/>
                    <a:gd name="connsiteX1612" fmla="*/ 722964 w 6187971"/>
                    <a:gd name="connsiteY1612" fmla="*/ 2550874 h 5955635"/>
                    <a:gd name="connsiteX1613" fmla="*/ 722002 w 6187971"/>
                    <a:gd name="connsiteY1613" fmla="*/ 2546370 h 5955635"/>
                    <a:gd name="connsiteX1614" fmla="*/ 713956 w 6187971"/>
                    <a:gd name="connsiteY1614" fmla="*/ 2552799 h 5955635"/>
                    <a:gd name="connsiteX1615" fmla="*/ 711377 w 6187971"/>
                    <a:gd name="connsiteY1615" fmla="*/ 2562769 h 5955635"/>
                    <a:gd name="connsiteX1616" fmla="*/ 712339 w 6187971"/>
                    <a:gd name="connsiteY1616" fmla="*/ 2567273 h 5955635"/>
                    <a:gd name="connsiteX1617" fmla="*/ 716842 w 6187971"/>
                    <a:gd name="connsiteY1617" fmla="*/ 2566311 h 5955635"/>
                    <a:gd name="connsiteX1618" fmla="*/ 707794 w 6187971"/>
                    <a:gd name="connsiteY1618" fmla="*/ 2634179 h 5955635"/>
                    <a:gd name="connsiteX1619" fmla="*/ 704252 w 6187971"/>
                    <a:gd name="connsiteY1619" fmla="*/ 2639645 h 5955635"/>
                    <a:gd name="connsiteX1620" fmla="*/ 701673 w 6187971"/>
                    <a:gd name="connsiteY1620" fmla="*/ 2649616 h 5955635"/>
                    <a:gd name="connsiteX1621" fmla="*/ 706177 w 6187971"/>
                    <a:gd name="connsiteY1621" fmla="*/ 2648653 h 5955635"/>
                    <a:gd name="connsiteX1622" fmla="*/ 698438 w 6187971"/>
                    <a:gd name="connsiteY1622" fmla="*/ 2678565 h 5955635"/>
                    <a:gd name="connsiteX1623" fmla="*/ 695858 w 6187971"/>
                    <a:gd name="connsiteY1623" fmla="*/ 2688534 h 5955635"/>
                    <a:gd name="connsiteX1624" fmla="*/ 696821 w 6187971"/>
                    <a:gd name="connsiteY1624" fmla="*/ 2693039 h 5955635"/>
                    <a:gd name="connsiteX1625" fmla="*/ 701325 w 6187971"/>
                    <a:gd name="connsiteY1625" fmla="*/ 2692076 h 5955635"/>
                    <a:gd name="connsiteX1626" fmla="*/ 690967 w 6187971"/>
                    <a:gd name="connsiteY1626" fmla="*/ 2797901 h 5955635"/>
                    <a:gd name="connsiteX1627" fmla="*/ 687424 w 6187971"/>
                    <a:gd name="connsiteY1627" fmla="*/ 2803368 h 5955635"/>
                    <a:gd name="connsiteX1628" fmla="*/ 688387 w 6187971"/>
                    <a:gd name="connsiteY1628" fmla="*/ 2807872 h 5955635"/>
                    <a:gd name="connsiteX1629" fmla="*/ 689349 w 6187971"/>
                    <a:gd name="connsiteY1629" fmla="*/ 2812375 h 5955635"/>
                    <a:gd name="connsiteX1630" fmla="*/ 685152 w 6187971"/>
                    <a:gd name="connsiteY1630" fmla="*/ 2836821 h 5955635"/>
                    <a:gd name="connsiteX1631" fmla="*/ 681611 w 6187971"/>
                    <a:gd name="connsiteY1631" fmla="*/ 2842288 h 5955635"/>
                    <a:gd name="connsiteX1632" fmla="*/ 683535 w 6187971"/>
                    <a:gd name="connsiteY1632" fmla="*/ 2851295 h 5955635"/>
                    <a:gd name="connsiteX1633" fmla="*/ 684497 w 6187971"/>
                    <a:gd name="connsiteY1633" fmla="*/ 2855799 h 5955635"/>
                    <a:gd name="connsiteX1634" fmla="*/ 680955 w 6187971"/>
                    <a:gd name="connsiteY1634" fmla="*/ 2861265 h 5955635"/>
                    <a:gd name="connsiteX1635" fmla="*/ 681918 w 6187971"/>
                    <a:gd name="connsiteY1635" fmla="*/ 2865770 h 5955635"/>
                    <a:gd name="connsiteX1636" fmla="*/ 687691 w 6187971"/>
                    <a:gd name="connsiteY1636" fmla="*/ 2892794 h 5955635"/>
                    <a:gd name="connsiteX1637" fmla="*/ 684149 w 6187971"/>
                    <a:gd name="connsiteY1637" fmla="*/ 2898260 h 5955635"/>
                    <a:gd name="connsiteX1638" fmla="*/ 685112 w 6187971"/>
                    <a:gd name="connsiteY1638" fmla="*/ 2902765 h 5955635"/>
                    <a:gd name="connsiteX1639" fmla="*/ 683495 w 6187971"/>
                    <a:gd name="connsiteY1639" fmla="*/ 2917239 h 5955635"/>
                    <a:gd name="connsiteX1640" fmla="*/ 684457 w 6187971"/>
                    <a:gd name="connsiteY1640" fmla="*/ 2921742 h 5955635"/>
                    <a:gd name="connsiteX1641" fmla="*/ 678642 w 6187971"/>
                    <a:gd name="connsiteY1641" fmla="*/ 2960662 h 5955635"/>
                    <a:gd name="connsiteX1642" fmla="*/ 679604 w 6187971"/>
                    <a:gd name="connsiteY1642" fmla="*/ 2965165 h 5955635"/>
                    <a:gd name="connsiteX1643" fmla="*/ 675101 w 6187971"/>
                    <a:gd name="connsiteY1643" fmla="*/ 2966128 h 5955635"/>
                    <a:gd name="connsiteX1644" fmla="*/ 676063 w 6187971"/>
                    <a:gd name="connsiteY1644" fmla="*/ 2970632 h 5955635"/>
                    <a:gd name="connsiteX1645" fmla="*/ 677026 w 6187971"/>
                    <a:gd name="connsiteY1645" fmla="*/ 2975136 h 5955635"/>
                    <a:gd name="connsiteX1646" fmla="*/ 681529 w 6187971"/>
                    <a:gd name="connsiteY1646" fmla="*/ 2974174 h 5955635"/>
                    <a:gd name="connsiteX1647" fmla="*/ 679912 w 6187971"/>
                    <a:gd name="connsiteY1647" fmla="*/ 2988648 h 5955635"/>
                    <a:gd name="connsiteX1648" fmla="*/ 678950 w 6187971"/>
                    <a:gd name="connsiteY1648" fmla="*/ 2984144 h 5955635"/>
                    <a:gd name="connsiteX1649" fmla="*/ 678295 w 6187971"/>
                    <a:gd name="connsiteY1649" fmla="*/ 3003123 h 5955635"/>
                    <a:gd name="connsiteX1650" fmla="*/ 681182 w 6187971"/>
                    <a:gd name="connsiteY1650" fmla="*/ 3016635 h 5955635"/>
                    <a:gd name="connsiteX1651" fmla="*/ 677640 w 6187971"/>
                    <a:gd name="connsiteY1651" fmla="*/ 3022102 h 5955635"/>
                    <a:gd name="connsiteX1652" fmla="*/ 678602 w 6187971"/>
                    <a:gd name="connsiteY1652" fmla="*/ 3026605 h 5955635"/>
                    <a:gd name="connsiteX1653" fmla="*/ 675061 w 6187971"/>
                    <a:gd name="connsiteY1653" fmla="*/ 3032071 h 5955635"/>
                    <a:gd name="connsiteX1654" fmla="*/ 676023 w 6187971"/>
                    <a:gd name="connsiteY1654" fmla="*/ 3036576 h 5955635"/>
                    <a:gd name="connsiteX1655" fmla="*/ 680527 w 6187971"/>
                    <a:gd name="connsiteY1655" fmla="*/ 3035613 h 5955635"/>
                    <a:gd name="connsiteX1656" fmla="*/ 689187 w 6187971"/>
                    <a:gd name="connsiteY1656" fmla="*/ 3076150 h 5955635"/>
                    <a:gd name="connsiteX1657" fmla="*/ 683721 w 6187971"/>
                    <a:gd name="connsiteY1657" fmla="*/ 3072608 h 5955635"/>
                    <a:gd name="connsiteX1658" fmla="*/ 679217 w 6187971"/>
                    <a:gd name="connsiteY1658" fmla="*/ 3073570 h 5955635"/>
                    <a:gd name="connsiteX1659" fmla="*/ 681142 w 6187971"/>
                    <a:gd name="connsiteY1659" fmla="*/ 3082578 h 5955635"/>
                    <a:gd name="connsiteX1660" fmla="*/ 682104 w 6187971"/>
                    <a:gd name="connsiteY1660" fmla="*/ 3087082 h 5955635"/>
                    <a:gd name="connsiteX1661" fmla="*/ 682718 w 6187971"/>
                    <a:gd name="connsiteY1661" fmla="*/ 3134047 h 5955635"/>
                    <a:gd name="connsiteX1662" fmla="*/ 687222 w 6187971"/>
                    <a:gd name="connsiteY1662" fmla="*/ 3133085 h 5955635"/>
                    <a:gd name="connsiteX1663" fmla="*/ 683680 w 6187971"/>
                    <a:gd name="connsiteY1663" fmla="*/ 3138551 h 5955635"/>
                    <a:gd name="connsiteX1664" fmla="*/ 684642 w 6187971"/>
                    <a:gd name="connsiteY1664" fmla="*/ 3143056 h 5955635"/>
                    <a:gd name="connsiteX1665" fmla="*/ 690416 w 6187971"/>
                    <a:gd name="connsiteY1665" fmla="*/ 3170080 h 5955635"/>
                    <a:gd name="connsiteX1666" fmla="*/ 694395 w 6187971"/>
                    <a:gd name="connsiteY1666" fmla="*/ 3173203 h 5955635"/>
                    <a:gd name="connsiteX1667" fmla="*/ 697712 w 6187971"/>
                    <a:gd name="connsiteY1667" fmla="*/ 3182366 h 5955635"/>
                    <a:gd name="connsiteX1668" fmla="*/ 697129 w 6187971"/>
                    <a:gd name="connsiteY1668" fmla="*/ 3182651 h 5955635"/>
                    <a:gd name="connsiteX1669" fmla="*/ 691373 w 6187971"/>
                    <a:gd name="connsiteY1669" fmla="*/ 3182827 h 5955635"/>
                    <a:gd name="connsiteX1670" fmla="*/ 689762 w 6187971"/>
                    <a:gd name="connsiteY1670" fmla="*/ 3189059 h 5955635"/>
                    <a:gd name="connsiteX1671" fmla="*/ 696682 w 6187971"/>
                    <a:gd name="connsiteY1671" fmla="*/ 3182870 h 5955635"/>
                    <a:gd name="connsiteX1672" fmla="*/ 697129 w 6187971"/>
                    <a:gd name="connsiteY1672" fmla="*/ 3182651 h 5955635"/>
                    <a:gd name="connsiteX1673" fmla="*/ 697807 w 6187971"/>
                    <a:gd name="connsiteY1673" fmla="*/ 3182630 h 5955635"/>
                    <a:gd name="connsiteX1674" fmla="*/ 697712 w 6187971"/>
                    <a:gd name="connsiteY1674" fmla="*/ 3182366 h 5955635"/>
                    <a:gd name="connsiteX1675" fmla="*/ 698813 w 6187971"/>
                    <a:gd name="connsiteY1675" fmla="*/ 3181826 h 5955635"/>
                    <a:gd name="connsiteX1676" fmla="*/ 699731 w 6187971"/>
                    <a:gd name="connsiteY1676" fmla="*/ 3191637 h 5955635"/>
                    <a:gd name="connsiteX1677" fmla="*/ 696189 w 6187971"/>
                    <a:gd name="connsiteY1677" fmla="*/ 3197104 h 5955635"/>
                    <a:gd name="connsiteX1678" fmla="*/ 697152 w 6187971"/>
                    <a:gd name="connsiteY1678" fmla="*/ 3201608 h 5955635"/>
                    <a:gd name="connsiteX1679" fmla="*/ 693610 w 6187971"/>
                    <a:gd name="connsiteY1679" fmla="*/ 3207074 h 5955635"/>
                    <a:gd name="connsiteX1680" fmla="*/ 694573 w 6187971"/>
                    <a:gd name="connsiteY1680" fmla="*/ 3211578 h 5955635"/>
                    <a:gd name="connsiteX1681" fmla="*/ 696497 w 6187971"/>
                    <a:gd name="connsiteY1681" fmla="*/ 3220587 h 5955635"/>
                    <a:gd name="connsiteX1682" fmla="*/ 698422 w 6187971"/>
                    <a:gd name="connsiteY1682" fmla="*/ 3229595 h 5955635"/>
                    <a:gd name="connsiteX1683" fmla="*/ 695842 w 6187971"/>
                    <a:gd name="connsiteY1683" fmla="*/ 3239565 h 5955635"/>
                    <a:gd name="connsiteX1684" fmla="*/ 693262 w 6187971"/>
                    <a:gd name="connsiteY1684" fmla="*/ 3249536 h 5955635"/>
                    <a:gd name="connsiteX1685" fmla="*/ 694224 w 6187971"/>
                    <a:gd name="connsiteY1685" fmla="*/ 3254039 h 5955635"/>
                    <a:gd name="connsiteX1686" fmla="*/ 695187 w 6187971"/>
                    <a:gd name="connsiteY1686" fmla="*/ 3258543 h 5955635"/>
                    <a:gd name="connsiteX1687" fmla="*/ 690683 w 6187971"/>
                    <a:gd name="connsiteY1687" fmla="*/ 3259506 h 5955635"/>
                    <a:gd name="connsiteX1688" fmla="*/ 687141 w 6187971"/>
                    <a:gd name="connsiteY1688" fmla="*/ 3264972 h 5955635"/>
                    <a:gd name="connsiteX1689" fmla="*/ 688103 w 6187971"/>
                    <a:gd name="connsiteY1689" fmla="*/ 3269476 h 5955635"/>
                    <a:gd name="connsiteX1690" fmla="*/ 693569 w 6187971"/>
                    <a:gd name="connsiteY1690" fmla="*/ 3273018 h 5955635"/>
                    <a:gd name="connsiteX1691" fmla="*/ 694532 w 6187971"/>
                    <a:gd name="connsiteY1691" fmla="*/ 3277522 h 5955635"/>
                    <a:gd name="connsiteX1692" fmla="*/ 695494 w 6187971"/>
                    <a:gd name="connsiteY1692" fmla="*/ 3282027 h 5955635"/>
                    <a:gd name="connsiteX1693" fmla="*/ 698381 w 6187971"/>
                    <a:gd name="connsiteY1693" fmla="*/ 3295539 h 5955635"/>
                    <a:gd name="connsiteX1694" fmla="*/ 696764 w 6187971"/>
                    <a:gd name="connsiteY1694" fmla="*/ 3310013 h 5955635"/>
                    <a:gd name="connsiteX1695" fmla="*/ 697726 w 6187971"/>
                    <a:gd name="connsiteY1695" fmla="*/ 3314516 h 5955635"/>
                    <a:gd name="connsiteX1696" fmla="*/ 699651 w 6187971"/>
                    <a:gd name="connsiteY1696" fmla="*/ 3323525 h 5955635"/>
                    <a:gd name="connsiteX1697" fmla="*/ 704154 w 6187971"/>
                    <a:gd name="connsiteY1697" fmla="*/ 3322563 h 5955635"/>
                    <a:gd name="connsiteX1698" fmla="*/ 700613 w 6187971"/>
                    <a:gd name="connsiteY1698" fmla="*/ 3328029 h 5955635"/>
                    <a:gd name="connsiteX1699" fmla="*/ 702538 w 6187971"/>
                    <a:gd name="connsiteY1699" fmla="*/ 3337037 h 5955635"/>
                    <a:gd name="connsiteX1700" fmla="*/ 711198 w 6187971"/>
                    <a:gd name="connsiteY1700" fmla="*/ 3377573 h 5955635"/>
                    <a:gd name="connsiteX1701" fmla="*/ 707656 w 6187971"/>
                    <a:gd name="connsiteY1701" fmla="*/ 3383040 h 5955635"/>
                    <a:gd name="connsiteX1702" fmla="*/ 708618 w 6187971"/>
                    <a:gd name="connsiteY1702" fmla="*/ 3387543 h 5955635"/>
                    <a:gd name="connsiteX1703" fmla="*/ 713122 w 6187971"/>
                    <a:gd name="connsiteY1703" fmla="*/ 3386581 h 5955635"/>
                    <a:gd name="connsiteX1704" fmla="*/ 713430 w 6187971"/>
                    <a:gd name="connsiteY1704" fmla="*/ 3410064 h 5955635"/>
                    <a:gd name="connsiteX1705" fmla="*/ 714392 w 6187971"/>
                    <a:gd name="connsiteY1705" fmla="*/ 3414569 h 5955635"/>
                    <a:gd name="connsiteX1706" fmla="*/ 719858 w 6187971"/>
                    <a:gd name="connsiteY1706" fmla="*/ 3418109 h 5955635"/>
                    <a:gd name="connsiteX1707" fmla="*/ 722090 w 6187971"/>
                    <a:gd name="connsiteY1707" fmla="*/ 3450600 h 5955635"/>
                    <a:gd name="connsiteX1708" fmla="*/ 726594 w 6187971"/>
                    <a:gd name="connsiteY1708" fmla="*/ 3449638 h 5955635"/>
                    <a:gd name="connsiteX1709" fmla="*/ 730443 w 6187971"/>
                    <a:gd name="connsiteY1709" fmla="*/ 3467654 h 5955635"/>
                    <a:gd name="connsiteX1710" fmla="*/ 726902 w 6187971"/>
                    <a:gd name="connsiteY1710" fmla="*/ 3473121 h 5955635"/>
                    <a:gd name="connsiteX1711" fmla="*/ 716932 w 6187971"/>
                    <a:gd name="connsiteY1711" fmla="*/ 3470541 h 5955635"/>
                    <a:gd name="connsiteX1712" fmla="*/ 729788 w 6187971"/>
                    <a:gd name="connsiteY1712" fmla="*/ 3486633 h 5955635"/>
                    <a:gd name="connsiteX1713" fmla="*/ 749689 w 6187971"/>
                    <a:gd name="connsiteY1713" fmla="*/ 3557735 h 5955635"/>
                    <a:gd name="connsiteX1714" fmla="*/ 745185 w 6187971"/>
                    <a:gd name="connsiteY1714" fmla="*/ 3558698 h 5955635"/>
                    <a:gd name="connsiteX1715" fmla="*/ 747109 w 6187971"/>
                    <a:gd name="connsiteY1715" fmla="*/ 3567705 h 5955635"/>
                    <a:gd name="connsiteX1716" fmla="*/ 758656 w 6187971"/>
                    <a:gd name="connsiteY1716" fmla="*/ 3621755 h 5955635"/>
                    <a:gd name="connsiteX1717" fmla="*/ 759619 w 6187971"/>
                    <a:gd name="connsiteY1717" fmla="*/ 3626258 h 5955635"/>
                    <a:gd name="connsiteX1718" fmla="*/ 760581 w 6187971"/>
                    <a:gd name="connsiteY1718" fmla="*/ 3630762 h 5955635"/>
                    <a:gd name="connsiteX1719" fmla="*/ 773438 w 6187971"/>
                    <a:gd name="connsiteY1719" fmla="*/ 3646854 h 5955635"/>
                    <a:gd name="connsiteX1720" fmla="*/ 770859 w 6187971"/>
                    <a:gd name="connsiteY1720" fmla="*/ 3656824 h 5955635"/>
                    <a:gd name="connsiteX1721" fmla="*/ 771821 w 6187971"/>
                    <a:gd name="connsiteY1721" fmla="*/ 3661329 h 5955635"/>
                    <a:gd name="connsiteX1722" fmla="*/ 772783 w 6187971"/>
                    <a:gd name="connsiteY1722" fmla="*/ 3665832 h 5955635"/>
                    <a:gd name="connsiteX1723" fmla="*/ 773745 w 6187971"/>
                    <a:gd name="connsiteY1723" fmla="*/ 3670336 h 5955635"/>
                    <a:gd name="connsiteX1724" fmla="*/ 768586 w 6187971"/>
                    <a:gd name="connsiteY1724" fmla="*/ 3690277 h 5955635"/>
                    <a:gd name="connsiteX1725" fmla="*/ 779826 w 6187971"/>
                    <a:gd name="connsiteY1725" fmla="*/ 3720843 h 5955635"/>
                    <a:gd name="connsiteX1726" fmla="*/ 798149 w 6187971"/>
                    <a:gd name="connsiteY1726" fmla="*/ 3740476 h 5955635"/>
                    <a:gd name="connsiteX1727" fmla="*/ 793953 w 6187971"/>
                    <a:gd name="connsiteY1727" fmla="*/ 3764922 h 5955635"/>
                    <a:gd name="connsiteX1728" fmla="*/ 803268 w 6187971"/>
                    <a:gd name="connsiteY1728" fmla="*/ 3786479 h 5955635"/>
                    <a:gd name="connsiteX1729" fmla="*/ 815163 w 6187971"/>
                    <a:gd name="connsiteY1729" fmla="*/ 3798067 h 5955635"/>
                    <a:gd name="connsiteX1730" fmla="*/ 832177 w 6187971"/>
                    <a:gd name="connsiteY1730" fmla="*/ 3855657 h 5955635"/>
                    <a:gd name="connsiteX1731" fmla="*/ 823168 w 6187971"/>
                    <a:gd name="connsiteY1731" fmla="*/ 3857582 h 5955635"/>
                    <a:gd name="connsiteX1732" fmla="*/ 835064 w 6187971"/>
                    <a:gd name="connsiteY1732" fmla="*/ 3869169 h 5955635"/>
                    <a:gd name="connsiteX1733" fmla="*/ 834409 w 6187971"/>
                    <a:gd name="connsiteY1733" fmla="*/ 3888148 h 5955635"/>
                    <a:gd name="connsiteX1734" fmla="*/ 849190 w 6187971"/>
                    <a:gd name="connsiteY1734" fmla="*/ 3913248 h 5955635"/>
                    <a:gd name="connsiteX1735" fmla="*/ 845537 w 6187971"/>
                    <a:gd name="connsiteY1735" fmla="*/ 3910175 h 5955635"/>
                    <a:gd name="connsiteX1736" fmla="*/ 841800 w 6187971"/>
                    <a:gd name="connsiteY1736" fmla="*/ 3900698 h 5955635"/>
                    <a:gd name="connsiteX1737" fmla="*/ 844166 w 6187971"/>
                    <a:gd name="connsiteY1737" fmla="*/ 3909023 h 5955635"/>
                    <a:gd name="connsiteX1738" fmla="*/ 845537 w 6187971"/>
                    <a:gd name="connsiteY1738" fmla="*/ 3910175 h 5955635"/>
                    <a:gd name="connsiteX1739" fmla="*/ 852077 w 6187971"/>
                    <a:gd name="connsiteY1739" fmla="*/ 3926760 h 5955635"/>
                    <a:gd name="connsiteX1740" fmla="*/ 838565 w 6187971"/>
                    <a:gd name="connsiteY1740" fmla="*/ 3929646 h 5955635"/>
                    <a:gd name="connsiteX1741" fmla="*/ 808694 w 6187971"/>
                    <a:gd name="connsiteY1741" fmla="*/ 3855965 h 5955635"/>
                    <a:gd name="connsiteX1742" fmla="*/ 782980 w 6187971"/>
                    <a:gd name="connsiteY1742" fmla="*/ 3823781 h 5955635"/>
                    <a:gd name="connsiteX1743" fmla="*/ 773664 w 6187971"/>
                    <a:gd name="connsiteY1743" fmla="*/ 3802224 h 5955635"/>
                    <a:gd name="connsiteX1744" fmla="*/ 769815 w 6187971"/>
                    <a:gd name="connsiteY1744" fmla="*/ 3784208 h 5955635"/>
                    <a:gd name="connsiteX1745" fmla="*/ 756958 w 6187971"/>
                    <a:gd name="connsiteY1745" fmla="*/ 3768116 h 5955635"/>
                    <a:gd name="connsiteX1746" fmla="*/ 750222 w 6187971"/>
                    <a:gd name="connsiteY1746" fmla="*/ 3736587 h 5955635"/>
                    <a:gd name="connsiteX1747" fmla="*/ 751840 w 6187971"/>
                    <a:gd name="connsiteY1747" fmla="*/ 3722113 h 5955635"/>
                    <a:gd name="connsiteX1748" fmla="*/ 748953 w 6187971"/>
                    <a:gd name="connsiteY1748" fmla="*/ 3708601 h 5955635"/>
                    <a:gd name="connsiteX1749" fmla="*/ 747991 w 6187971"/>
                    <a:gd name="connsiteY1749" fmla="*/ 3704096 h 5955635"/>
                    <a:gd name="connsiteX1750" fmla="*/ 747028 w 6187971"/>
                    <a:gd name="connsiteY1750" fmla="*/ 3699593 h 5955635"/>
                    <a:gd name="connsiteX1751" fmla="*/ 752494 w 6187971"/>
                    <a:gd name="connsiteY1751" fmla="*/ 3703134 h 5955635"/>
                    <a:gd name="connsiteX1752" fmla="*/ 744142 w 6187971"/>
                    <a:gd name="connsiteY1752" fmla="*/ 3686081 h 5955635"/>
                    <a:gd name="connsiteX1753" fmla="*/ 747683 w 6187971"/>
                    <a:gd name="connsiteY1753" fmla="*/ 3680614 h 5955635"/>
                    <a:gd name="connsiteX1754" fmla="*/ 746720 w 6187971"/>
                    <a:gd name="connsiteY1754" fmla="*/ 3676110 h 5955635"/>
                    <a:gd name="connsiteX1755" fmla="*/ 745758 w 6187971"/>
                    <a:gd name="connsiteY1755" fmla="*/ 3671606 h 5955635"/>
                    <a:gd name="connsiteX1756" fmla="*/ 740292 w 6187971"/>
                    <a:gd name="connsiteY1756" fmla="*/ 3668064 h 5955635"/>
                    <a:gd name="connsiteX1757" fmla="*/ 734519 w 6187971"/>
                    <a:gd name="connsiteY1757" fmla="*/ 3641040 h 5955635"/>
                    <a:gd name="connsiteX1758" fmla="*/ 729052 w 6187971"/>
                    <a:gd name="connsiteY1758" fmla="*/ 3637498 h 5955635"/>
                    <a:gd name="connsiteX1759" fmla="*/ 723279 w 6187971"/>
                    <a:gd name="connsiteY1759" fmla="*/ 3610474 h 5955635"/>
                    <a:gd name="connsiteX1760" fmla="*/ 722316 w 6187971"/>
                    <a:gd name="connsiteY1760" fmla="*/ 3605970 h 5955635"/>
                    <a:gd name="connsiteX1761" fmla="*/ 721354 w 6187971"/>
                    <a:gd name="connsiteY1761" fmla="*/ 3601465 h 5955635"/>
                    <a:gd name="connsiteX1762" fmla="*/ 717812 w 6187971"/>
                    <a:gd name="connsiteY1762" fmla="*/ 3606932 h 5955635"/>
                    <a:gd name="connsiteX1763" fmla="*/ 707227 w 6187971"/>
                    <a:gd name="connsiteY1763" fmla="*/ 3557387 h 5955635"/>
                    <a:gd name="connsiteX1764" fmla="*/ 710114 w 6187971"/>
                    <a:gd name="connsiteY1764" fmla="*/ 3570900 h 5955635"/>
                    <a:gd name="connsiteX1765" fmla="*/ 702723 w 6187971"/>
                    <a:gd name="connsiteY1765" fmla="*/ 3558350 h 5955635"/>
                    <a:gd name="connsiteX1766" fmla="*/ 705610 w 6187971"/>
                    <a:gd name="connsiteY1766" fmla="*/ 3571863 h 5955635"/>
                    <a:gd name="connsiteX1767" fmla="*/ 700144 w 6187971"/>
                    <a:gd name="connsiteY1767" fmla="*/ 3568320 h 5955635"/>
                    <a:gd name="connsiteX1768" fmla="*/ 702068 w 6187971"/>
                    <a:gd name="connsiteY1768" fmla="*/ 3577328 h 5955635"/>
                    <a:gd name="connsiteX1769" fmla="*/ 703031 w 6187971"/>
                    <a:gd name="connsiteY1769" fmla="*/ 3581832 h 5955635"/>
                    <a:gd name="connsiteX1770" fmla="*/ 695599 w 6187971"/>
                    <a:gd name="connsiteY1770" fmla="*/ 3635226 h 5955635"/>
                    <a:gd name="connsiteX1771" fmla="*/ 697524 w 6187971"/>
                    <a:gd name="connsiteY1771" fmla="*/ 3644234 h 5955635"/>
                    <a:gd name="connsiteX1772" fmla="*/ 687553 w 6187971"/>
                    <a:gd name="connsiteY1772" fmla="*/ 3641655 h 5955635"/>
                    <a:gd name="connsiteX1773" fmla="*/ 685628 w 6187971"/>
                    <a:gd name="connsiteY1773" fmla="*/ 3632647 h 5955635"/>
                    <a:gd name="connsiteX1774" fmla="*/ 681125 w 6187971"/>
                    <a:gd name="connsiteY1774" fmla="*/ 3633609 h 5955635"/>
                    <a:gd name="connsiteX1775" fmla="*/ 682087 w 6187971"/>
                    <a:gd name="connsiteY1775" fmla="*/ 3638113 h 5955635"/>
                    <a:gd name="connsiteX1776" fmla="*/ 660262 w 6187971"/>
                    <a:gd name="connsiteY1776" fmla="*/ 3558002 h 5955635"/>
                    <a:gd name="connsiteX1777" fmla="*/ 665729 w 6187971"/>
                    <a:gd name="connsiteY1777" fmla="*/ 3561544 h 5955635"/>
                    <a:gd name="connsiteX1778" fmla="*/ 669270 w 6187971"/>
                    <a:gd name="connsiteY1778" fmla="*/ 3556078 h 5955635"/>
                    <a:gd name="connsiteX1779" fmla="*/ 671194 w 6187971"/>
                    <a:gd name="connsiteY1779" fmla="*/ 3565085 h 5955635"/>
                    <a:gd name="connsiteX1780" fmla="*/ 660609 w 6187971"/>
                    <a:gd name="connsiteY1780" fmla="*/ 3515542 h 5955635"/>
                    <a:gd name="connsiteX1781" fmla="*/ 665114 w 6187971"/>
                    <a:gd name="connsiteY1781" fmla="*/ 3514579 h 5955635"/>
                    <a:gd name="connsiteX1782" fmla="*/ 664152 w 6187971"/>
                    <a:gd name="connsiteY1782" fmla="*/ 3510075 h 5955635"/>
                    <a:gd name="connsiteX1783" fmla="*/ 662227 w 6187971"/>
                    <a:gd name="connsiteY1783" fmla="*/ 3501067 h 5955635"/>
                    <a:gd name="connsiteX1784" fmla="*/ 655491 w 6187971"/>
                    <a:gd name="connsiteY1784" fmla="*/ 3469539 h 5955635"/>
                    <a:gd name="connsiteX1785" fmla="*/ 654529 w 6187971"/>
                    <a:gd name="connsiteY1785" fmla="*/ 3465034 h 5955635"/>
                    <a:gd name="connsiteX1786" fmla="*/ 653567 w 6187971"/>
                    <a:gd name="connsiteY1786" fmla="*/ 3460530 h 5955635"/>
                    <a:gd name="connsiteX1787" fmla="*/ 639439 w 6187971"/>
                    <a:gd name="connsiteY1787" fmla="*/ 3416453 h 5955635"/>
                    <a:gd name="connsiteX1788" fmla="*/ 638477 w 6187971"/>
                    <a:gd name="connsiteY1788" fmla="*/ 3411948 h 5955635"/>
                    <a:gd name="connsiteX1789" fmla="*/ 637515 w 6187971"/>
                    <a:gd name="connsiteY1789" fmla="*/ 3407444 h 5955635"/>
                    <a:gd name="connsiteX1790" fmla="*/ 635590 w 6187971"/>
                    <a:gd name="connsiteY1790" fmla="*/ 3398436 h 5955635"/>
                    <a:gd name="connsiteX1791" fmla="*/ 633012 w 6187971"/>
                    <a:gd name="connsiteY1791" fmla="*/ 3408406 h 5955635"/>
                    <a:gd name="connsiteX1792" fmla="*/ 629469 w 6187971"/>
                    <a:gd name="connsiteY1792" fmla="*/ 3413873 h 5955635"/>
                    <a:gd name="connsiteX1793" fmla="*/ 625620 w 6187971"/>
                    <a:gd name="connsiteY1793" fmla="*/ 3395856 h 5955635"/>
                    <a:gd name="connsiteX1794" fmla="*/ 630125 w 6187971"/>
                    <a:gd name="connsiteY1794" fmla="*/ 3394894 h 5955635"/>
                    <a:gd name="connsiteX1795" fmla="*/ 629163 w 6187971"/>
                    <a:gd name="connsiteY1795" fmla="*/ 3390391 h 5955635"/>
                    <a:gd name="connsiteX1796" fmla="*/ 628200 w 6187971"/>
                    <a:gd name="connsiteY1796" fmla="*/ 3385887 h 5955635"/>
                    <a:gd name="connsiteX1797" fmla="*/ 623696 w 6187971"/>
                    <a:gd name="connsiteY1797" fmla="*/ 3386849 h 5955635"/>
                    <a:gd name="connsiteX1798" fmla="*/ 627892 w 6187971"/>
                    <a:gd name="connsiteY1798" fmla="*/ 3362404 h 5955635"/>
                    <a:gd name="connsiteX1799" fmla="*/ 615998 w 6187971"/>
                    <a:gd name="connsiteY1799" fmla="*/ 3350816 h 5955635"/>
                    <a:gd name="connsiteX1800" fmla="*/ 618229 w 6187971"/>
                    <a:gd name="connsiteY1800" fmla="*/ 3383307 h 5955635"/>
                    <a:gd name="connsiteX1801" fmla="*/ 623696 w 6187971"/>
                    <a:gd name="connsiteY1801" fmla="*/ 3386849 h 5955635"/>
                    <a:gd name="connsiteX1802" fmla="*/ 619192 w 6187971"/>
                    <a:gd name="connsiteY1802" fmla="*/ 3387811 h 5955635"/>
                    <a:gd name="connsiteX1803" fmla="*/ 620154 w 6187971"/>
                    <a:gd name="connsiteY1803" fmla="*/ 3392315 h 5955635"/>
                    <a:gd name="connsiteX1804" fmla="*/ 621116 w 6187971"/>
                    <a:gd name="connsiteY1804" fmla="*/ 3396819 h 5955635"/>
                    <a:gd name="connsiteX1805" fmla="*/ 625620 w 6187971"/>
                    <a:gd name="connsiteY1805" fmla="*/ 3395856 h 5955635"/>
                    <a:gd name="connsiteX1806" fmla="*/ 628026 w 6187971"/>
                    <a:gd name="connsiteY1806" fmla="*/ 3407116 h 5955635"/>
                    <a:gd name="connsiteX1807" fmla="*/ 629469 w 6187971"/>
                    <a:gd name="connsiteY1807" fmla="*/ 3413873 h 5955635"/>
                    <a:gd name="connsiteX1808" fmla="*/ 630432 w 6187971"/>
                    <a:gd name="connsiteY1808" fmla="*/ 3418377 h 5955635"/>
                    <a:gd name="connsiteX1809" fmla="*/ 625927 w 6187971"/>
                    <a:gd name="connsiteY1809" fmla="*/ 3419340 h 5955635"/>
                    <a:gd name="connsiteX1810" fmla="*/ 626889 w 6187971"/>
                    <a:gd name="connsiteY1810" fmla="*/ 3423843 h 5955635"/>
                    <a:gd name="connsiteX1811" fmla="*/ 627852 w 6187971"/>
                    <a:gd name="connsiteY1811" fmla="*/ 3428347 h 5955635"/>
                    <a:gd name="connsiteX1812" fmla="*/ 654488 w 6187971"/>
                    <a:gd name="connsiteY1812" fmla="*/ 3530978 h 5955635"/>
                    <a:gd name="connsiteX1813" fmla="*/ 649984 w 6187971"/>
                    <a:gd name="connsiteY1813" fmla="*/ 3531940 h 5955635"/>
                    <a:gd name="connsiteX1814" fmla="*/ 651908 w 6187971"/>
                    <a:gd name="connsiteY1814" fmla="*/ 3540948 h 5955635"/>
                    <a:gd name="connsiteX1815" fmla="*/ 655758 w 6187971"/>
                    <a:gd name="connsiteY1815" fmla="*/ 3558965 h 5955635"/>
                    <a:gd name="connsiteX1816" fmla="*/ 671154 w 6187971"/>
                    <a:gd name="connsiteY1816" fmla="*/ 3631029 h 5955635"/>
                    <a:gd name="connsiteX1817" fmla="*/ 691054 w 6187971"/>
                    <a:gd name="connsiteY1817" fmla="*/ 3702132 h 5955635"/>
                    <a:gd name="connsiteX1818" fmla="*/ 695211 w 6187971"/>
                    <a:gd name="connsiteY1818" fmla="*/ 3743630 h 5955635"/>
                    <a:gd name="connsiteX1819" fmla="*/ 689090 w 6187971"/>
                    <a:gd name="connsiteY1819" fmla="*/ 3759068 h 5955635"/>
                    <a:gd name="connsiteX1820" fmla="*/ 700289 w 6187971"/>
                    <a:gd name="connsiteY1820" fmla="*/ 3855577 h 5955635"/>
                    <a:gd name="connsiteX1821" fmla="*/ 693861 w 6187971"/>
                    <a:gd name="connsiteY1821" fmla="*/ 3847531 h 5955635"/>
                    <a:gd name="connsiteX1822" fmla="*/ 687392 w 6187971"/>
                    <a:gd name="connsiteY1822" fmla="*/ 3905429 h 5955635"/>
                    <a:gd name="connsiteX1823" fmla="*/ 680963 w 6187971"/>
                    <a:gd name="connsiteY1823" fmla="*/ 3897383 h 5955635"/>
                    <a:gd name="connsiteX1824" fmla="*/ 682887 w 6187971"/>
                    <a:gd name="connsiteY1824" fmla="*/ 3906391 h 5955635"/>
                    <a:gd name="connsiteX1825" fmla="*/ 655904 w 6187971"/>
                    <a:gd name="connsiteY1825" fmla="*/ 3846221 h 5955635"/>
                    <a:gd name="connsiteX1826" fmla="*/ 647550 w 6187971"/>
                    <a:gd name="connsiteY1826" fmla="*/ 3829168 h 5955635"/>
                    <a:gd name="connsiteX1827" fmla="*/ 646588 w 6187971"/>
                    <a:gd name="connsiteY1827" fmla="*/ 3824663 h 5955635"/>
                    <a:gd name="connsiteX1828" fmla="*/ 642083 w 6187971"/>
                    <a:gd name="connsiteY1828" fmla="*/ 3825626 h 5955635"/>
                    <a:gd name="connsiteX1829" fmla="*/ 637272 w 6187971"/>
                    <a:gd name="connsiteY1829" fmla="*/ 3803105 h 5955635"/>
                    <a:gd name="connsiteX1830" fmla="*/ 628264 w 6187971"/>
                    <a:gd name="connsiteY1830" fmla="*/ 3805029 h 5955635"/>
                    <a:gd name="connsiteX1831" fmla="*/ 631151 w 6187971"/>
                    <a:gd name="connsiteY1831" fmla="*/ 3818541 h 5955635"/>
                    <a:gd name="connsiteX1832" fmla="*/ 641429 w 6187971"/>
                    <a:gd name="connsiteY1832" fmla="*/ 3844604 h 5955635"/>
                    <a:gd name="connsiteX1833" fmla="*/ 653897 w 6187971"/>
                    <a:gd name="connsiteY1833" fmla="*/ 3969100 h 5955635"/>
                    <a:gd name="connsiteX1834" fmla="*/ 646814 w 6187971"/>
                    <a:gd name="connsiteY1834" fmla="*/ 3980033 h 5955635"/>
                    <a:gd name="connsiteX1835" fmla="*/ 639423 w 6187971"/>
                    <a:gd name="connsiteY1835" fmla="*/ 3967483 h 5955635"/>
                    <a:gd name="connsiteX1836" fmla="*/ 638461 w 6187971"/>
                    <a:gd name="connsiteY1836" fmla="*/ 3962979 h 5955635"/>
                    <a:gd name="connsiteX1837" fmla="*/ 632995 w 6187971"/>
                    <a:gd name="connsiteY1837" fmla="*/ 3959436 h 5955635"/>
                    <a:gd name="connsiteX1838" fmla="*/ 633958 w 6187971"/>
                    <a:gd name="connsiteY1838" fmla="*/ 3963941 h 5955635"/>
                    <a:gd name="connsiteX1839" fmla="*/ 634920 w 6187971"/>
                    <a:gd name="connsiteY1839" fmla="*/ 3968445 h 5955635"/>
                    <a:gd name="connsiteX1840" fmla="*/ 628491 w 6187971"/>
                    <a:gd name="connsiteY1840" fmla="*/ 3960399 h 5955635"/>
                    <a:gd name="connsiteX1841" fmla="*/ 623679 w 6187971"/>
                    <a:gd name="connsiteY1841" fmla="*/ 3937879 h 5955635"/>
                    <a:gd name="connsiteX1842" fmla="*/ 631167 w 6187971"/>
                    <a:gd name="connsiteY1842" fmla="*/ 3950879 h 5955635"/>
                    <a:gd name="connsiteX1843" fmla="*/ 632033 w 6187971"/>
                    <a:gd name="connsiteY1843" fmla="*/ 3954933 h 5955635"/>
                    <a:gd name="connsiteX1844" fmla="*/ 633038 w 6187971"/>
                    <a:gd name="connsiteY1844" fmla="*/ 3954129 h 5955635"/>
                    <a:gd name="connsiteX1845" fmla="*/ 631167 w 6187971"/>
                    <a:gd name="connsiteY1845" fmla="*/ 3950879 h 5955635"/>
                    <a:gd name="connsiteX1846" fmla="*/ 629507 w 6187971"/>
                    <a:gd name="connsiteY1846" fmla="*/ 3943110 h 5955635"/>
                    <a:gd name="connsiteX1847" fmla="*/ 629146 w 6187971"/>
                    <a:gd name="connsiteY1847" fmla="*/ 3941420 h 5955635"/>
                    <a:gd name="connsiteX1848" fmla="*/ 633649 w 6187971"/>
                    <a:gd name="connsiteY1848" fmla="*/ 3940458 h 5955635"/>
                    <a:gd name="connsiteX1849" fmla="*/ 632687 w 6187971"/>
                    <a:gd name="connsiteY1849" fmla="*/ 3935955 h 5955635"/>
                    <a:gd name="connsiteX1850" fmla="*/ 631725 w 6187971"/>
                    <a:gd name="connsiteY1850" fmla="*/ 3931450 h 5955635"/>
                    <a:gd name="connsiteX1851" fmla="*/ 627222 w 6187971"/>
                    <a:gd name="connsiteY1851" fmla="*/ 3932412 h 5955635"/>
                    <a:gd name="connsiteX1852" fmla="*/ 620793 w 6187971"/>
                    <a:gd name="connsiteY1852" fmla="*/ 3924367 h 5955635"/>
                    <a:gd name="connsiteX1853" fmla="*/ 619830 w 6187971"/>
                    <a:gd name="connsiteY1853" fmla="*/ 3919863 h 5955635"/>
                    <a:gd name="connsiteX1854" fmla="*/ 618868 w 6187971"/>
                    <a:gd name="connsiteY1854" fmla="*/ 3915358 h 5955635"/>
                    <a:gd name="connsiteX1855" fmla="*/ 614177 w 6187971"/>
                    <a:gd name="connsiteY1855" fmla="*/ 3893402 h 5955635"/>
                    <a:gd name="connsiteX1856" fmla="*/ 613094 w 6187971"/>
                    <a:gd name="connsiteY1856" fmla="*/ 3888334 h 5955635"/>
                    <a:gd name="connsiteX1857" fmla="*/ 613401 w 6187971"/>
                    <a:gd name="connsiteY1857" fmla="*/ 3911817 h 5955635"/>
                    <a:gd name="connsiteX1858" fmla="*/ 600237 w 6187971"/>
                    <a:gd name="connsiteY1858" fmla="*/ 3872242 h 5955635"/>
                    <a:gd name="connsiteX1859" fmla="*/ 579335 w 6187971"/>
                    <a:gd name="connsiteY1859" fmla="*/ 3862579 h 5955635"/>
                    <a:gd name="connsiteX1860" fmla="*/ 556854 w 6187971"/>
                    <a:gd name="connsiteY1860" fmla="*/ 3801448 h 5955635"/>
                    <a:gd name="connsiteX1861" fmla="*/ 558123 w 6187971"/>
                    <a:gd name="connsiteY1861" fmla="*/ 3829434 h 5955635"/>
                    <a:gd name="connsiteX1862" fmla="*/ 546884 w 6187971"/>
                    <a:gd name="connsiteY1862" fmla="*/ 3798868 h 5955635"/>
                    <a:gd name="connsiteX1863" fmla="*/ 542686 w 6187971"/>
                    <a:gd name="connsiteY1863" fmla="*/ 3823313 h 5955635"/>
                    <a:gd name="connsiteX1864" fmla="*/ 541724 w 6187971"/>
                    <a:gd name="connsiteY1864" fmla="*/ 3818809 h 5955635"/>
                    <a:gd name="connsiteX1865" fmla="*/ 488144 w 6187971"/>
                    <a:gd name="connsiteY1865" fmla="*/ 3590064 h 5955635"/>
                    <a:gd name="connsiteX1866" fmla="*/ 482371 w 6187971"/>
                    <a:gd name="connsiteY1866" fmla="*/ 3563040 h 5955635"/>
                    <a:gd name="connsiteX1867" fmla="*/ 578133 w 6187971"/>
                    <a:gd name="connsiteY1867" fmla="*/ 2267918 h 5955635"/>
                    <a:gd name="connsiteX1868" fmla="*/ 592980 w 6187971"/>
                    <a:gd name="connsiteY1868" fmla="*/ 2227702 h 5955635"/>
                    <a:gd name="connsiteX1869" fmla="*/ 600194 w 6187971"/>
                    <a:gd name="connsiteY1869" fmla="*/ 2211410 h 5955635"/>
                    <a:gd name="connsiteX1870" fmla="*/ 638131 w 6187971"/>
                    <a:gd name="connsiteY1870" fmla="*/ 2105404 h 5955635"/>
                    <a:gd name="connsiteX1871" fmla="*/ 652761 w 6187971"/>
                    <a:gd name="connsiteY1871" fmla="*/ 2065777 h 5955635"/>
                    <a:gd name="connsiteX1872" fmla="*/ 1102577 w 6187971"/>
                    <a:gd name="connsiteY1872" fmla="*/ 1332509 h 5955635"/>
                    <a:gd name="connsiteX1873" fmla="*/ 1683816 w 6187971"/>
                    <a:gd name="connsiteY1873" fmla="*/ 1083716 h 5955635"/>
                    <a:gd name="connsiteX1874" fmla="*/ 1679236 w 6187971"/>
                    <a:gd name="connsiteY1874" fmla="*/ 1086770 h 5955635"/>
                    <a:gd name="connsiteX1875" fmla="*/ 1682424 w 6187971"/>
                    <a:gd name="connsiteY1875" fmla="*/ 1084298 h 5955635"/>
                    <a:gd name="connsiteX1876" fmla="*/ 3808051 w 6187971"/>
                    <a:gd name="connsiteY1876" fmla="*/ 599460 h 5955635"/>
                    <a:gd name="connsiteX1877" fmla="*/ 3814670 w 6187971"/>
                    <a:gd name="connsiteY1877" fmla="*/ 600728 h 5955635"/>
                    <a:gd name="connsiteX1878" fmla="*/ 3819307 w 6187971"/>
                    <a:gd name="connsiteY1878" fmla="*/ 603027 h 5955635"/>
                    <a:gd name="connsiteX1879" fmla="*/ 1626222 w 6187971"/>
                    <a:gd name="connsiteY1879" fmla="*/ 1047191 h 5955635"/>
                    <a:gd name="connsiteX1880" fmla="*/ 1626514 w 6187971"/>
                    <a:gd name="connsiteY1880" fmla="*/ 1048557 h 5955635"/>
                    <a:gd name="connsiteX1881" fmla="*/ 1622009 w 6187971"/>
                    <a:gd name="connsiteY1881" fmla="*/ 1049520 h 5955635"/>
                    <a:gd name="connsiteX1882" fmla="*/ 3198980 w 6187971"/>
                    <a:gd name="connsiteY1882" fmla="*/ 688397 h 5955635"/>
                    <a:gd name="connsiteX1883" fmla="*/ 3202634 w 6187971"/>
                    <a:gd name="connsiteY1883" fmla="*/ 688279 h 5955635"/>
                    <a:gd name="connsiteX1884" fmla="*/ 3199068 w 6187971"/>
                    <a:gd name="connsiteY1884" fmla="*/ 688412 h 5955635"/>
                    <a:gd name="connsiteX1885" fmla="*/ 1688956 w 6187971"/>
                    <a:gd name="connsiteY1885" fmla="*/ 988120 h 5955635"/>
                    <a:gd name="connsiteX1886" fmla="*/ 1697964 w 6187971"/>
                    <a:gd name="connsiteY1886" fmla="*/ 986196 h 5955635"/>
                    <a:gd name="connsiteX1887" fmla="*/ 1694422 w 6187971"/>
                    <a:gd name="connsiteY1887" fmla="*/ 991662 h 5955635"/>
                    <a:gd name="connsiteX1888" fmla="*/ 1703431 w 6187971"/>
                    <a:gd name="connsiteY1888" fmla="*/ 989738 h 5955635"/>
                    <a:gd name="connsiteX1889" fmla="*/ 1668870 w 6187971"/>
                    <a:gd name="connsiteY1889" fmla="*/ 1023613 h 5955635"/>
                    <a:gd name="connsiteX1890" fmla="*/ 1626222 w 6187971"/>
                    <a:gd name="connsiteY1890" fmla="*/ 1047191 h 5955635"/>
                    <a:gd name="connsiteX1891" fmla="*/ 1625552 w 6187971"/>
                    <a:gd name="connsiteY1891" fmla="*/ 1044054 h 5955635"/>
                    <a:gd name="connsiteX1892" fmla="*/ 1622009 w 6187971"/>
                    <a:gd name="connsiteY1892" fmla="*/ 1049520 h 5955635"/>
                    <a:gd name="connsiteX1893" fmla="*/ 1604955 w 6187971"/>
                    <a:gd name="connsiteY1893" fmla="*/ 1057873 h 5955635"/>
                    <a:gd name="connsiteX1894" fmla="*/ 1600452 w 6187971"/>
                    <a:gd name="connsiteY1894" fmla="*/ 1058835 h 5955635"/>
                    <a:gd name="connsiteX1895" fmla="*/ 1601414 w 6187971"/>
                    <a:gd name="connsiteY1895" fmla="*/ 1063339 h 5955635"/>
                    <a:gd name="connsiteX1896" fmla="*/ 1596910 w 6187971"/>
                    <a:gd name="connsiteY1896" fmla="*/ 1064302 h 5955635"/>
                    <a:gd name="connsiteX1897" fmla="*/ 1568524 w 6187971"/>
                    <a:gd name="connsiteY1897" fmla="*/ 1077178 h 5955635"/>
                    <a:gd name="connsiteX1898" fmla="*/ 1633720 w 6187971"/>
                    <a:gd name="connsiteY1898" fmla="*/ 1022132 h 5955635"/>
                    <a:gd name="connsiteX1899" fmla="*/ 1644223 w 6187971"/>
                    <a:gd name="connsiteY1899" fmla="*/ 1021226 h 5955635"/>
                    <a:gd name="connsiteX1900" fmla="*/ 1688956 w 6187971"/>
                    <a:gd name="connsiteY1900" fmla="*/ 988120 h 5955635"/>
                    <a:gd name="connsiteX1901" fmla="*/ 1987536 w 6187971"/>
                    <a:gd name="connsiteY1901" fmla="*/ 886654 h 5955635"/>
                    <a:gd name="connsiteX1902" fmla="*/ 2023568 w 6187971"/>
                    <a:gd name="connsiteY1902" fmla="*/ 878956 h 5955635"/>
                    <a:gd name="connsiteX1903" fmla="*/ 1940222 w 6187971"/>
                    <a:gd name="connsiteY1903" fmla="*/ 929729 h 5955635"/>
                    <a:gd name="connsiteX1904" fmla="*/ 1864697 w 6187971"/>
                    <a:gd name="connsiteY1904" fmla="*/ 973018 h 5955635"/>
                    <a:gd name="connsiteX1905" fmla="*/ 1854248 w 6187971"/>
                    <a:gd name="connsiteY1905" fmla="*/ 982182 h 5955635"/>
                    <a:gd name="connsiteX1906" fmla="*/ 1798385 w 6187971"/>
                    <a:gd name="connsiteY1906" fmla="*/ 1012071 h 5955635"/>
                    <a:gd name="connsiteX1907" fmla="*/ 1797668 w 6187971"/>
                    <a:gd name="connsiteY1907" fmla="*/ 1011991 h 5955635"/>
                    <a:gd name="connsiteX1908" fmla="*/ 1797543 w 6187971"/>
                    <a:gd name="connsiteY1908" fmla="*/ 1012522 h 5955635"/>
                    <a:gd name="connsiteX1909" fmla="*/ 1762279 w 6187971"/>
                    <a:gd name="connsiteY1909" fmla="*/ 1031390 h 5955635"/>
                    <a:gd name="connsiteX1910" fmla="*/ 1729692 w 6187971"/>
                    <a:gd name="connsiteY1910" fmla="*/ 1053121 h 5955635"/>
                    <a:gd name="connsiteX1911" fmla="*/ 1751010 w 6187971"/>
                    <a:gd name="connsiteY1911" fmla="*/ 1036088 h 5955635"/>
                    <a:gd name="connsiteX1912" fmla="*/ 1930252 w 6187971"/>
                    <a:gd name="connsiteY1912" fmla="*/ 927150 h 5955635"/>
                    <a:gd name="connsiteX1913" fmla="*/ 1987536 w 6187971"/>
                    <a:gd name="connsiteY1913" fmla="*/ 886654 h 5955635"/>
                    <a:gd name="connsiteX1914" fmla="*/ 2481059 w 6187971"/>
                    <a:gd name="connsiteY1914" fmla="*/ 771795 h 5955635"/>
                    <a:gd name="connsiteX1915" fmla="*/ 2477517 w 6187971"/>
                    <a:gd name="connsiteY1915" fmla="*/ 777261 h 5955635"/>
                    <a:gd name="connsiteX1916" fmla="*/ 2473014 w 6187971"/>
                    <a:gd name="connsiteY1916" fmla="*/ 778224 h 5955635"/>
                    <a:gd name="connsiteX1917" fmla="*/ 2454997 w 6187971"/>
                    <a:gd name="connsiteY1917" fmla="*/ 782073 h 5955635"/>
                    <a:gd name="connsiteX1918" fmla="*/ 2432476 w 6187971"/>
                    <a:gd name="connsiteY1918" fmla="*/ 786884 h 5955635"/>
                    <a:gd name="connsiteX1919" fmla="*/ 2427973 w 6187971"/>
                    <a:gd name="connsiteY1919" fmla="*/ 787846 h 5955635"/>
                    <a:gd name="connsiteX1920" fmla="*/ 2484601 w 6187971"/>
                    <a:gd name="connsiteY1920" fmla="*/ 766329 h 5955635"/>
                    <a:gd name="connsiteX1921" fmla="*/ 2489106 w 6187971"/>
                    <a:gd name="connsiteY1921" fmla="*/ 765367 h 5955635"/>
                    <a:gd name="connsiteX1922" fmla="*/ 2565675 w 6187971"/>
                    <a:gd name="connsiteY1922" fmla="*/ 749008 h 5955635"/>
                    <a:gd name="connsiteX1923" fmla="*/ 2513550 w 6187971"/>
                    <a:gd name="connsiteY1923" fmla="*/ 769563 h 5955635"/>
                    <a:gd name="connsiteX1924" fmla="*/ 2509046 w 6187971"/>
                    <a:gd name="connsiteY1924" fmla="*/ 770525 h 5955635"/>
                    <a:gd name="connsiteX1925" fmla="*/ 2491030 w 6187971"/>
                    <a:gd name="connsiteY1925" fmla="*/ 774374 h 5955635"/>
                    <a:gd name="connsiteX1926" fmla="*/ 2487488 w 6187971"/>
                    <a:gd name="connsiteY1926" fmla="*/ 779841 h 5955635"/>
                    <a:gd name="connsiteX1927" fmla="*/ 2492955 w 6187971"/>
                    <a:gd name="connsiteY1927" fmla="*/ 783383 h 5955635"/>
                    <a:gd name="connsiteX1928" fmla="*/ 2497458 w 6187971"/>
                    <a:gd name="connsiteY1928" fmla="*/ 782421 h 5955635"/>
                    <a:gd name="connsiteX1929" fmla="*/ 2501000 w 6187971"/>
                    <a:gd name="connsiteY1929" fmla="*/ 776954 h 5955635"/>
                    <a:gd name="connsiteX1930" fmla="*/ 2505504 w 6187971"/>
                    <a:gd name="connsiteY1930" fmla="*/ 775992 h 5955635"/>
                    <a:gd name="connsiteX1931" fmla="*/ 2523521 w 6187971"/>
                    <a:gd name="connsiteY1931" fmla="*/ 772143 h 5955635"/>
                    <a:gd name="connsiteX1932" fmla="*/ 2533491 w 6187971"/>
                    <a:gd name="connsiteY1932" fmla="*/ 774723 h 5955635"/>
                    <a:gd name="connsiteX1933" fmla="*/ 2565982 w 6187971"/>
                    <a:gd name="connsiteY1933" fmla="*/ 772490 h 5955635"/>
                    <a:gd name="connsiteX1934" fmla="*/ 2568561 w 6187971"/>
                    <a:gd name="connsiteY1934" fmla="*/ 762520 h 5955635"/>
                    <a:gd name="connsiteX1935" fmla="*/ 2578532 w 6187971"/>
                    <a:gd name="connsiteY1935" fmla="*/ 765100 h 5955635"/>
                    <a:gd name="connsiteX1936" fmla="*/ 2600090 w 6187971"/>
                    <a:gd name="connsiteY1936" fmla="*/ 755784 h 5955635"/>
                    <a:gd name="connsiteX1937" fmla="*/ 2631618 w 6187971"/>
                    <a:gd name="connsiteY1937" fmla="*/ 749048 h 5955635"/>
                    <a:gd name="connsiteX1938" fmla="*/ 2635160 w 6187971"/>
                    <a:gd name="connsiteY1938" fmla="*/ 743582 h 5955635"/>
                    <a:gd name="connsiteX1939" fmla="*/ 2650597 w 6187971"/>
                    <a:gd name="connsiteY1939" fmla="*/ 749704 h 5955635"/>
                    <a:gd name="connsiteX1940" fmla="*/ 2684705 w 6187971"/>
                    <a:gd name="connsiteY1940" fmla="*/ 732997 h 5955635"/>
                    <a:gd name="connsiteX1941" fmla="*/ 2726204 w 6187971"/>
                    <a:gd name="connsiteY1941" fmla="*/ 728841 h 5955635"/>
                    <a:gd name="connsiteX1942" fmla="*/ 2739716 w 6187971"/>
                    <a:gd name="connsiteY1942" fmla="*/ 725954 h 5955635"/>
                    <a:gd name="connsiteX1943" fmla="*/ 2768666 w 6187971"/>
                    <a:gd name="connsiteY1943" fmla="*/ 729188 h 5955635"/>
                    <a:gd name="connsiteX1944" fmla="*/ 2858747 w 6187971"/>
                    <a:gd name="connsiteY1944" fmla="*/ 709942 h 5955635"/>
                    <a:gd name="connsiteX1945" fmla="*/ 2860999 w 6187971"/>
                    <a:gd name="connsiteY1945" fmla="*/ 709461 h 5955635"/>
                    <a:gd name="connsiteX1946" fmla="*/ 2876763 w 6187971"/>
                    <a:gd name="connsiteY1946" fmla="*/ 706093 h 5955635"/>
                    <a:gd name="connsiteX1947" fmla="*/ 2881267 w 6187971"/>
                    <a:gd name="connsiteY1947" fmla="*/ 705131 h 5955635"/>
                    <a:gd name="connsiteX1948" fmla="*/ 2890275 w 6187971"/>
                    <a:gd name="connsiteY1948" fmla="*/ 703207 h 5955635"/>
                    <a:gd name="connsiteX1949" fmla="*/ 3013155 w 6187971"/>
                    <a:gd name="connsiteY1949" fmla="*/ 705211 h 5955635"/>
                    <a:gd name="connsiteX1950" fmla="*/ 3063662 w 6187971"/>
                    <a:gd name="connsiteY1950" fmla="*/ 699131 h 5955635"/>
                    <a:gd name="connsiteX1951" fmla="*/ 3095191 w 6187971"/>
                    <a:gd name="connsiteY1951" fmla="*/ 692395 h 5955635"/>
                    <a:gd name="connsiteX1952" fmla="*/ 3087145 w 6187971"/>
                    <a:gd name="connsiteY1952" fmla="*/ 698824 h 5955635"/>
                    <a:gd name="connsiteX1953" fmla="*/ 3142478 w 6187971"/>
                    <a:gd name="connsiteY1953" fmla="*/ 690534 h 5955635"/>
                    <a:gd name="connsiteX1954" fmla="*/ 3199068 w 6187971"/>
                    <a:gd name="connsiteY1954" fmla="*/ 688412 h 5955635"/>
                    <a:gd name="connsiteX1955" fmla="*/ 3205247 w 6187971"/>
                    <a:gd name="connsiteY1955" fmla="*/ 689487 h 5955635"/>
                    <a:gd name="connsiteX1956" fmla="*/ 3220650 w 6187971"/>
                    <a:gd name="connsiteY1956" fmla="*/ 684430 h 5955635"/>
                    <a:gd name="connsiteX1957" fmla="*/ 3249599 w 6187971"/>
                    <a:gd name="connsiteY1957" fmla="*/ 687664 h 5955635"/>
                    <a:gd name="connsiteX1958" fmla="*/ 3250561 w 6187971"/>
                    <a:gd name="connsiteY1958" fmla="*/ 692168 h 5955635"/>
                    <a:gd name="connsiteX1959" fmla="*/ 3326476 w 6187971"/>
                    <a:gd name="connsiteY1959" fmla="*/ 694788 h 5955635"/>
                    <a:gd name="connsiteX1960" fmla="*/ 3358004 w 6187971"/>
                    <a:gd name="connsiteY1960" fmla="*/ 688052 h 5955635"/>
                    <a:gd name="connsiteX1961" fmla="*/ 3349958 w 6187971"/>
                    <a:gd name="connsiteY1961" fmla="*/ 694480 h 5955635"/>
                    <a:gd name="connsiteX1962" fmla="*/ 3421368 w 6187971"/>
                    <a:gd name="connsiteY1962" fmla="*/ 698063 h 5955635"/>
                    <a:gd name="connsiteX1963" fmla="*/ 3507253 w 6187971"/>
                    <a:gd name="connsiteY1963" fmla="*/ 703262 h 5955635"/>
                    <a:gd name="connsiteX1964" fmla="*/ 3513682 w 6187971"/>
                    <a:gd name="connsiteY1964" fmla="*/ 711308 h 5955635"/>
                    <a:gd name="connsiteX1965" fmla="*/ 3526232 w 6187971"/>
                    <a:gd name="connsiteY1965" fmla="*/ 703917 h 5955635"/>
                    <a:gd name="connsiteX1966" fmla="*/ 3569656 w 6187971"/>
                    <a:gd name="connsiteY1966" fmla="*/ 708768 h 5955635"/>
                    <a:gd name="connsiteX1967" fmla="*/ 3587017 w 6187971"/>
                    <a:gd name="connsiteY1967" fmla="*/ 723898 h 5955635"/>
                    <a:gd name="connsiteX1968" fmla="*/ 3614041 w 6187971"/>
                    <a:gd name="connsiteY1968" fmla="*/ 718124 h 5955635"/>
                    <a:gd name="connsiteX1969" fmla="*/ 3610499 w 6187971"/>
                    <a:gd name="connsiteY1969" fmla="*/ 723591 h 5955635"/>
                    <a:gd name="connsiteX1970" fmla="*/ 3687376 w 6187971"/>
                    <a:gd name="connsiteY1970" fmla="*/ 730714 h 5955635"/>
                    <a:gd name="connsiteX1971" fmla="*/ 3669360 w 6187971"/>
                    <a:gd name="connsiteY1971" fmla="*/ 734563 h 5955635"/>
                    <a:gd name="connsiteX1972" fmla="*/ 3729182 w 6187971"/>
                    <a:gd name="connsiteY1972" fmla="*/ 750040 h 5955635"/>
                    <a:gd name="connsiteX1973" fmla="*/ 3731761 w 6187971"/>
                    <a:gd name="connsiteY1973" fmla="*/ 740070 h 5955635"/>
                    <a:gd name="connsiteX1974" fmla="*/ 3748161 w 6187971"/>
                    <a:gd name="connsiteY1974" fmla="*/ 750695 h 5955635"/>
                    <a:gd name="connsiteX1975" fmla="*/ 3786118 w 6187971"/>
                    <a:gd name="connsiteY1975" fmla="*/ 752006 h 5955635"/>
                    <a:gd name="connsiteX1976" fmla="*/ 3797051 w 6187971"/>
                    <a:gd name="connsiteY1976" fmla="*/ 759089 h 5955635"/>
                    <a:gd name="connsiteX1977" fmla="*/ 3802517 w 6187971"/>
                    <a:gd name="connsiteY1977" fmla="*/ 762631 h 5955635"/>
                    <a:gd name="connsiteX1978" fmla="*/ 3801555 w 6187971"/>
                    <a:gd name="connsiteY1978" fmla="*/ 758127 h 5955635"/>
                    <a:gd name="connsiteX1979" fmla="*/ 3791584 w 6187971"/>
                    <a:gd name="connsiteY1979" fmla="*/ 755547 h 5955635"/>
                    <a:gd name="connsiteX1980" fmla="*/ 3832428 w 6187971"/>
                    <a:gd name="connsiteY1980" fmla="*/ 770370 h 5955635"/>
                    <a:gd name="connsiteX1981" fmla="*/ 3852369 w 6187971"/>
                    <a:gd name="connsiteY1981" fmla="*/ 775528 h 5955635"/>
                    <a:gd name="connsiteX1982" fmla="*/ 3848520 w 6187971"/>
                    <a:gd name="connsiteY1982" fmla="*/ 757512 h 5955635"/>
                    <a:gd name="connsiteX1983" fmla="*/ 3875019 w 6187971"/>
                    <a:gd name="connsiteY1983" fmla="*/ 773044 h 5955635"/>
                    <a:gd name="connsiteX1984" fmla="*/ 3878041 w 6187971"/>
                    <a:gd name="connsiteY1984" fmla="*/ 775787 h 5955635"/>
                    <a:gd name="connsiteX1985" fmla="*/ 3875851 w 6187971"/>
                    <a:gd name="connsiteY1985" fmla="*/ 775221 h 5955635"/>
                    <a:gd name="connsiteX1986" fmla="*/ 3866844 w 6187971"/>
                    <a:gd name="connsiteY1986" fmla="*/ 777146 h 5955635"/>
                    <a:gd name="connsiteX1987" fmla="*/ 3872310 w 6187971"/>
                    <a:gd name="connsiteY1987" fmla="*/ 780688 h 5955635"/>
                    <a:gd name="connsiteX1988" fmla="*/ 3886784 w 6187971"/>
                    <a:gd name="connsiteY1988" fmla="*/ 782304 h 5955635"/>
                    <a:gd name="connsiteX1989" fmla="*/ 3912191 w 6187971"/>
                    <a:gd name="connsiteY1989" fmla="*/ 791005 h 5955635"/>
                    <a:gd name="connsiteX1990" fmla="*/ 3991955 w 6187971"/>
                    <a:gd name="connsiteY1990" fmla="*/ 811642 h 5955635"/>
                    <a:gd name="connsiteX1991" fmla="*/ 3996459 w 6187971"/>
                    <a:gd name="connsiteY1991" fmla="*/ 810679 h 5955635"/>
                    <a:gd name="connsiteX1992" fmla="*/ 3988413 w 6187971"/>
                    <a:gd name="connsiteY1992" fmla="*/ 817108 h 5955635"/>
                    <a:gd name="connsiteX1993" fmla="*/ 3993879 w 6187971"/>
                    <a:gd name="connsiteY1993" fmla="*/ 820649 h 5955635"/>
                    <a:gd name="connsiteX1994" fmla="*/ 3997422 w 6187971"/>
                    <a:gd name="connsiteY1994" fmla="*/ 815183 h 5955635"/>
                    <a:gd name="connsiteX1995" fmla="*/ 4029257 w 6187971"/>
                    <a:gd name="connsiteY1995" fmla="*/ 831930 h 5955635"/>
                    <a:gd name="connsiteX1996" fmla="*/ 4075568 w 6187971"/>
                    <a:gd name="connsiteY1996" fmla="*/ 850293 h 5955635"/>
                    <a:gd name="connsiteX1997" fmla="*/ 4079109 w 6187971"/>
                    <a:gd name="connsiteY1997" fmla="*/ 844827 h 5955635"/>
                    <a:gd name="connsiteX1998" fmla="*/ 4094547 w 6187971"/>
                    <a:gd name="connsiteY1998" fmla="*/ 850949 h 5955635"/>
                    <a:gd name="connsiteX1999" fmla="*/ 4102899 w 6187971"/>
                    <a:gd name="connsiteY1999" fmla="*/ 868003 h 5955635"/>
                    <a:gd name="connsiteX2000" fmla="*/ 4130886 w 6187971"/>
                    <a:gd name="connsiteY2000" fmla="*/ 866732 h 5955635"/>
                    <a:gd name="connsiteX2001" fmla="*/ 4131849 w 6187971"/>
                    <a:gd name="connsiteY2001" fmla="*/ 871237 h 5955635"/>
                    <a:gd name="connsiteX2002" fmla="*/ 4143743 w 6187971"/>
                    <a:gd name="connsiteY2002" fmla="*/ 882824 h 5955635"/>
                    <a:gd name="connsiteX2003" fmla="*/ 4158217 w 6187971"/>
                    <a:gd name="connsiteY2003" fmla="*/ 884442 h 5955635"/>
                    <a:gd name="connsiteX2004" fmla="*/ 4163684 w 6187971"/>
                    <a:gd name="connsiteY2004" fmla="*/ 887983 h 5955635"/>
                    <a:gd name="connsiteX2005" fmla="*/ 4164646 w 6187971"/>
                    <a:gd name="connsiteY2005" fmla="*/ 892487 h 5955635"/>
                    <a:gd name="connsiteX2006" fmla="*/ 4169151 w 6187971"/>
                    <a:gd name="connsiteY2006" fmla="*/ 891525 h 5955635"/>
                    <a:gd name="connsiteX2007" fmla="*/ 4167226 w 6187971"/>
                    <a:gd name="connsiteY2007" fmla="*/ 882517 h 5955635"/>
                    <a:gd name="connsiteX2008" fmla="*/ 4188129 w 6187971"/>
                    <a:gd name="connsiteY2008" fmla="*/ 892180 h 5955635"/>
                    <a:gd name="connsiteX2009" fmla="*/ 4192633 w 6187971"/>
                    <a:gd name="connsiteY2009" fmla="*/ 891218 h 5955635"/>
                    <a:gd name="connsiteX2010" fmla="*/ 4195520 w 6187971"/>
                    <a:gd name="connsiteY2010" fmla="*/ 904730 h 5955635"/>
                    <a:gd name="connsiteX2011" fmla="*/ 4236364 w 6187971"/>
                    <a:gd name="connsiteY2011" fmla="*/ 919552 h 5955635"/>
                    <a:gd name="connsiteX2012" fmla="*/ 4241830 w 6187971"/>
                    <a:gd name="connsiteY2012" fmla="*/ 923094 h 5955635"/>
                    <a:gd name="connsiteX2013" fmla="*/ 4237326 w 6187971"/>
                    <a:gd name="connsiteY2013" fmla="*/ 924056 h 5955635"/>
                    <a:gd name="connsiteX2014" fmla="*/ 4227356 w 6187971"/>
                    <a:gd name="connsiteY2014" fmla="*/ 921476 h 5955635"/>
                    <a:gd name="connsiteX2015" fmla="*/ 4228318 w 6187971"/>
                    <a:gd name="connsiteY2015" fmla="*/ 925981 h 5955635"/>
                    <a:gd name="connsiteX2016" fmla="*/ 4242793 w 6187971"/>
                    <a:gd name="connsiteY2016" fmla="*/ 927598 h 5955635"/>
                    <a:gd name="connsiteX2017" fmla="*/ 4284599 w 6187971"/>
                    <a:gd name="connsiteY2017" fmla="*/ 946924 h 5955635"/>
                    <a:gd name="connsiteX2018" fmla="*/ 4288140 w 6187971"/>
                    <a:gd name="connsiteY2018" fmla="*/ 941457 h 5955635"/>
                    <a:gd name="connsiteX2019" fmla="*/ 4300036 w 6187971"/>
                    <a:gd name="connsiteY2019" fmla="*/ 953045 h 5955635"/>
                    <a:gd name="connsiteX2020" fmla="*/ 4310968 w 6187971"/>
                    <a:gd name="connsiteY2020" fmla="*/ 960129 h 5955635"/>
                    <a:gd name="connsiteX2021" fmla="*/ 4331871 w 6187971"/>
                    <a:gd name="connsiteY2021" fmla="*/ 969792 h 5955635"/>
                    <a:gd name="connsiteX2022" fmla="*/ 4358241 w 6187971"/>
                    <a:gd name="connsiteY2022" fmla="*/ 982997 h 5955635"/>
                    <a:gd name="connsiteX2023" fmla="*/ 4360165 w 6187971"/>
                    <a:gd name="connsiteY2023" fmla="*/ 992005 h 5955635"/>
                    <a:gd name="connsiteX2024" fmla="*/ 4365632 w 6187971"/>
                    <a:gd name="connsiteY2024" fmla="*/ 995547 h 5955635"/>
                    <a:gd name="connsiteX2025" fmla="*/ 4375602 w 6187971"/>
                    <a:gd name="connsiteY2025" fmla="*/ 998126 h 5955635"/>
                    <a:gd name="connsiteX2026" fmla="*/ 4380106 w 6187971"/>
                    <a:gd name="connsiteY2026" fmla="*/ 997163 h 5955635"/>
                    <a:gd name="connsiteX2027" fmla="*/ 4401972 w 6187971"/>
                    <a:gd name="connsiteY2027" fmla="*/ 1011331 h 5955635"/>
                    <a:gd name="connsiteX2028" fmla="*/ 4406475 w 6187971"/>
                    <a:gd name="connsiteY2028" fmla="*/ 1010369 h 5955635"/>
                    <a:gd name="connsiteX2029" fmla="*/ 4466605 w 6187971"/>
                    <a:gd name="connsiteY2029" fmla="*/ 1049328 h 5955635"/>
                    <a:gd name="connsiteX2030" fmla="*/ 4467567 w 6187971"/>
                    <a:gd name="connsiteY2030" fmla="*/ 1053832 h 5955635"/>
                    <a:gd name="connsiteX2031" fmla="*/ 4472072 w 6187971"/>
                    <a:gd name="connsiteY2031" fmla="*/ 1052869 h 5955635"/>
                    <a:gd name="connsiteX2032" fmla="*/ 4585248 w 6187971"/>
                    <a:gd name="connsiteY2032" fmla="*/ 1141721 h 5955635"/>
                    <a:gd name="connsiteX2033" fmla="*/ 4665626 w 6187971"/>
                    <a:gd name="connsiteY2033" fmla="*/ 1209323 h 5955635"/>
                    <a:gd name="connsiteX2034" fmla="*/ 4690378 w 6187971"/>
                    <a:gd name="connsiteY2034" fmla="*/ 1237001 h 5955635"/>
                    <a:gd name="connsiteX2035" fmla="*/ 4825726 w 6187971"/>
                    <a:gd name="connsiteY2035" fmla="*/ 1363503 h 5955635"/>
                    <a:gd name="connsiteX2036" fmla="*/ 4836660 w 6187971"/>
                    <a:gd name="connsiteY2036" fmla="*/ 1370586 h 5955635"/>
                    <a:gd name="connsiteX2037" fmla="*/ 4837622 w 6187971"/>
                    <a:gd name="connsiteY2037" fmla="*/ 1375090 h 5955635"/>
                    <a:gd name="connsiteX2038" fmla="*/ 4878773 w 6187971"/>
                    <a:gd name="connsiteY2038" fmla="*/ 1413395 h 5955635"/>
                    <a:gd name="connsiteX2039" fmla="*/ 4884239 w 6187971"/>
                    <a:gd name="connsiteY2039" fmla="*/ 1416937 h 5955635"/>
                    <a:gd name="connsiteX2040" fmla="*/ 4889705 w 6187971"/>
                    <a:gd name="connsiteY2040" fmla="*/ 1420479 h 5955635"/>
                    <a:gd name="connsiteX2041" fmla="*/ 4938248 w 6187971"/>
                    <a:gd name="connsiteY2041" fmla="*/ 1471333 h 5955635"/>
                    <a:gd name="connsiteX2042" fmla="*/ 4929894 w 6187971"/>
                    <a:gd name="connsiteY2042" fmla="*/ 1454279 h 5955635"/>
                    <a:gd name="connsiteX2043" fmla="*/ 4935361 w 6187971"/>
                    <a:gd name="connsiteY2043" fmla="*/ 1457821 h 5955635"/>
                    <a:gd name="connsiteX2044" fmla="*/ 4936323 w 6187971"/>
                    <a:gd name="connsiteY2044" fmla="*/ 1462325 h 5955635"/>
                    <a:gd name="connsiteX2045" fmla="*/ 4940827 w 6187971"/>
                    <a:gd name="connsiteY2045" fmla="*/ 1461362 h 5955635"/>
                    <a:gd name="connsiteX2046" fmla="*/ 4945331 w 6187971"/>
                    <a:gd name="connsiteY2046" fmla="*/ 1460400 h 5955635"/>
                    <a:gd name="connsiteX2047" fmla="*/ 4950797 w 6187971"/>
                    <a:gd name="connsiteY2047" fmla="*/ 1463942 h 5955635"/>
                    <a:gd name="connsiteX2048" fmla="*/ 4975550 w 6187971"/>
                    <a:gd name="connsiteY2048" fmla="*/ 1491621 h 5955635"/>
                    <a:gd name="connsiteX2049" fmla="*/ 4974587 w 6187971"/>
                    <a:gd name="connsiteY2049" fmla="*/ 1487117 h 5955635"/>
                    <a:gd name="connsiteX2050" fmla="*/ 4980054 w 6187971"/>
                    <a:gd name="connsiteY2050" fmla="*/ 1490659 h 5955635"/>
                    <a:gd name="connsiteX2051" fmla="*/ 4986482 w 6187971"/>
                    <a:gd name="connsiteY2051" fmla="*/ 1498705 h 5955635"/>
                    <a:gd name="connsiteX2052" fmla="*/ 4971045 w 6187971"/>
                    <a:gd name="connsiteY2052" fmla="*/ 1492584 h 5955635"/>
                    <a:gd name="connsiteX2053" fmla="*/ 4978437 w 6187971"/>
                    <a:gd name="connsiteY2053" fmla="*/ 1505133 h 5955635"/>
                    <a:gd name="connsiteX2054" fmla="*/ 4973932 w 6187971"/>
                    <a:gd name="connsiteY2054" fmla="*/ 1506096 h 5955635"/>
                    <a:gd name="connsiteX2055" fmla="*/ 4974894 w 6187971"/>
                    <a:gd name="connsiteY2055" fmla="*/ 1510600 h 5955635"/>
                    <a:gd name="connsiteX2056" fmla="*/ 4984865 w 6187971"/>
                    <a:gd name="connsiteY2056" fmla="*/ 1513179 h 5955635"/>
                    <a:gd name="connsiteX2057" fmla="*/ 4998684 w 6187971"/>
                    <a:gd name="connsiteY2057" fmla="*/ 1533775 h 5955635"/>
                    <a:gd name="connsiteX2058" fmla="*/ 4995142 w 6187971"/>
                    <a:gd name="connsiteY2058" fmla="*/ 1539241 h 5955635"/>
                    <a:gd name="connsiteX2059" fmla="*/ 5015391 w 6187971"/>
                    <a:gd name="connsiteY2059" fmla="*/ 1567882 h 5955635"/>
                    <a:gd name="connsiteX2060" fmla="*/ 5020857 w 6187971"/>
                    <a:gd name="connsiteY2060" fmla="*/ 1571425 h 5955635"/>
                    <a:gd name="connsiteX2061" fmla="*/ 5027286 w 6187971"/>
                    <a:gd name="connsiteY2061" fmla="*/ 1579470 h 5955635"/>
                    <a:gd name="connsiteX2062" fmla="*/ 5037257 w 6187971"/>
                    <a:gd name="connsiteY2062" fmla="*/ 1582050 h 5955635"/>
                    <a:gd name="connsiteX2063" fmla="*/ 5038219 w 6187971"/>
                    <a:gd name="connsiteY2063" fmla="*/ 1586554 h 5955635"/>
                    <a:gd name="connsiteX2064" fmla="*/ 5034677 w 6187971"/>
                    <a:gd name="connsiteY2064" fmla="*/ 1592020 h 5955635"/>
                    <a:gd name="connsiteX2065" fmla="*/ 5035639 w 6187971"/>
                    <a:gd name="connsiteY2065" fmla="*/ 1596524 h 5955635"/>
                    <a:gd name="connsiteX2066" fmla="*/ 5041106 w 6187971"/>
                    <a:gd name="connsiteY2066" fmla="*/ 1600066 h 5955635"/>
                    <a:gd name="connsiteX2067" fmla="*/ 5044647 w 6187971"/>
                    <a:gd name="connsiteY2067" fmla="*/ 1594600 h 5955635"/>
                    <a:gd name="connsiteX2068" fmla="*/ 5043685 w 6187971"/>
                    <a:gd name="connsiteY2068" fmla="*/ 1590095 h 5955635"/>
                    <a:gd name="connsiteX2069" fmla="*/ 5042723 w 6187971"/>
                    <a:gd name="connsiteY2069" fmla="*/ 1585592 h 5955635"/>
                    <a:gd name="connsiteX2070" fmla="*/ 5046264 w 6187971"/>
                    <a:gd name="connsiteY2070" fmla="*/ 1580125 h 5955635"/>
                    <a:gd name="connsiteX2071" fmla="*/ 5050769 w 6187971"/>
                    <a:gd name="connsiteY2071" fmla="*/ 1579163 h 5955635"/>
                    <a:gd name="connsiteX2072" fmla="*/ 5057197 w 6187971"/>
                    <a:gd name="connsiteY2072" fmla="*/ 1587208 h 5955635"/>
                    <a:gd name="connsiteX2073" fmla="*/ 5058159 w 6187971"/>
                    <a:gd name="connsiteY2073" fmla="*/ 1591713 h 5955635"/>
                    <a:gd name="connsiteX2074" fmla="*/ 5054618 w 6187971"/>
                    <a:gd name="connsiteY2074" fmla="*/ 1597179 h 5955635"/>
                    <a:gd name="connsiteX2075" fmla="*/ 5062008 w 6187971"/>
                    <a:gd name="connsiteY2075" fmla="*/ 1609729 h 5955635"/>
                    <a:gd name="connsiteX2076" fmla="*/ 5067475 w 6187971"/>
                    <a:gd name="connsiteY2076" fmla="*/ 1613271 h 5955635"/>
                    <a:gd name="connsiteX2077" fmla="*/ 5066513 w 6187971"/>
                    <a:gd name="connsiteY2077" fmla="*/ 1608767 h 5955635"/>
                    <a:gd name="connsiteX2078" fmla="*/ 5060083 w 6187971"/>
                    <a:gd name="connsiteY2078" fmla="*/ 1600720 h 5955635"/>
                    <a:gd name="connsiteX2079" fmla="*/ 5063626 w 6187971"/>
                    <a:gd name="connsiteY2079" fmla="*/ 1595255 h 5955635"/>
                    <a:gd name="connsiteX2080" fmla="*/ 5070054 w 6187971"/>
                    <a:gd name="connsiteY2080" fmla="*/ 1603300 h 5955635"/>
                    <a:gd name="connsiteX2081" fmla="*/ 5086760 w 6187971"/>
                    <a:gd name="connsiteY2081" fmla="*/ 1637409 h 5955635"/>
                    <a:gd name="connsiteX2082" fmla="*/ 5083219 w 6187971"/>
                    <a:gd name="connsiteY2082" fmla="*/ 1642874 h 5955635"/>
                    <a:gd name="connsiteX2083" fmla="*/ 5072286 w 6187971"/>
                    <a:gd name="connsiteY2083" fmla="*/ 1635791 h 5955635"/>
                    <a:gd name="connsiteX2084" fmla="*/ 5108279 w 6187971"/>
                    <a:gd name="connsiteY2084" fmla="*/ 1694036 h 5955635"/>
                    <a:gd name="connsiteX2085" fmla="*/ 5132069 w 6187971"/>
                    <a:gd name="connsiteY2085" fmla="*/ 1717212 h 5955635"/>
                    <a:gd name="connsiteX2086" fmla="*/ 5136572 w 6187971"/>
                    <a:gd name="connsiteY2086" fmla="*/ 1716250 h 5955635"/>
                    <a:gd name="connsiteX2087" fmla="*/ 5143963 w 6187971"/>
                    <a:gd name="connsiteY2087" fmla="*/ 1728799 h 5955635"/>
                    <a:gd name="connsiteX2088" fmla="*/ 5147505 w 6187971"/>
                    <a:gd name="connsiteY2088" fmla="*/ 1723332 h 5955635"/>
                    <a:gd name="connsiteX2089" fmla="*/ 5148468 w 6187971"/>
                    <a:gd name="connsiteY2089" fmla="*/ 1727837 h 5955635"/>
                    <a:gd name="connsiteX2090" fmla="*/ 5162286 w 6187971"/>
                    <a:gd name="connsiteY2090" fmla="*/ 1748432 h 5955635"/>
                    <a:gd name="connsiteX2091" fmla="*/ 5175144 w 6187971"/>
                    <a:gd name="connsiteY2091" fmla="*/ 1764524 h 5955635"/>
                    <a:gd name="connsiteX2092" fmla="*/ 5184459 w 6187971"/>
                    <a:gd name="connsiteY2092" fmla="*/ 1786082 h 5955635"/>
                    <a:gd name="connsiteX2093" fmla="*/ 5198934 w 6187971"/>
                    <a:gd name="connsiteY2093" fmla="*/ 1787699 h 5955635"/>
                    <a:gd name="connsiteX2094" fmla="*/ 5200859 w 6187971"/>
                    <a:gd name="connsiteY2094" fmla="*/ 1796708 h 5955635"/>
                    <a:gd name="connsiteX2095" fmla="*/ 5196355 w 6187971"/>
                    <a:gd name="connsiteY2095" fmla="*/ 1797670 h 5955635"/>
                    <a:gd name="connsiteX2096" fmla="*/ 5197317 w 6187971"/>
                    <a:gd name="connsiteY2096" fmla="*/ 1802173 h 5955635"/>
                    <a:gd name="connsiteX2097" fmla="*/ 5198279 w 6187971"/>
                    <a:gd name="connsiteY2097" fmla="*/ 1806678 h 5955635"/>
                    <a:gd name="connsiteX2098" fmla="*/ 5190233 w 6187971"/>
                    <a:gd name="connsiteY2098" fmla="*/ 1813107 h 5955635"/>
                    <a:gd name="connsiteX2099" fmla="*/ 5281503 w 6187971"/>
                    <a:gd name="connsiteY2099" fmla="*/ 1953734 h 5955635"/>
                    <a:gd name="connsiteX2100" fmla="*/ 5295322 w 6187971"/>
                    <a:gd name="connsiteY2100" fmla="*/ 1974330 h 5955635"/>
                    <a:gd name="connsiteX2101" fmla="*/ 5305600 w 6187971"/>
                    <a:gd name="connsiteY2101" fmla="*/ 2000392 h 5955635"/>
                    <a:gd name="connsiteX2102" fmla="*/ 5321344 w 6187971"/>
                    <a:gd name="connsiteY2102" fmla="*/ 2029996 h 5955635"/>
                    <a:gd name="connsiteX2103" fmla="*/ 5339975 w 6187971"/>
                    <a:gd name="connsiteY2103" fmla="*/ 2073112 h 5955635"/>
                    <a:gd name="connsiteX2104" fmla="*/ 5354757 w 6187971"/>
                    <a:gd name="connsiteY2104" fmla="*/ 2098212 h 5955635"/>
                    <a:gd name="connsiteX2105" fmla="*/ 5355719 w 6187971"/>
                    <a:gd name="connsiteY2105" fmla="*/ 2102716 h 5955635"/>
                    <a:gd name="connsiteX2106" fmla="*/ 5372426 w 6187971"/>
                    <a:gd name="connsiteY2106" fmla="*/ 2136823 h 5955635"/>
                    <a:gd name="connsiteX2107" fmla="*/ 5388169 w 6187971"/>
                    <a:gd name="connsiteY2107" fmla="*/ 2166427 h 5955635"/>
                    <a:gd name="connsiteX2108" fmla="*/ 5395560 w 6187971"/>
                    <a:gd name="connsiteY2108" fmla="*/ 2178977 h 5955635"/>
                    <a:gd name="connsiteX2109" fmla="*/ 5396523 w 6187971"/>
                    <a:gd name="connsiteY2109" fmla="*/ 2183482 h 5955635"/>
                    <a:gd name="connsiteX2110" fmla="*/ 5394905 w 6187971"/>
                    <a:gd name="connsiteY2110" fmla="*/ 2197956 h 5955635"/>
                    <a:gd name="connsiteX2111" fmla="*/ 5395867 w 6187971"/>
                    <a:gd name="connsiteY2111" fmla="*/ 2202459 h 5955635"/>
                    <a:gd name="connsiteX2112" fmla="*/ 5402296 w 6187971"/>
                    <a:gd name="connsiteY2112" fmla="*/ 2210505 h 5955635"/>
                    <a:gd name="connsiteX2113" fmla="*/ 5406801 w 6187971"/>
                    <a:gd name="connsiteY2113" fmla="*/ 2209543 h 5955635"/>
                    <a:gd name="connsiteX2114" fmla="*/ 5411612 w 6187971"/>
                    <a:gd name="connsiteY2114" fmla="*/ 2232063 h 5955635"/>
                    <a:gd name="connsiteX2115" fmla="*/ 5417078 w 6187971"/>
                    <a:gd name="connsiteY2115" fmla="*/ 2235605 h 5955635"/>
                    <a:gd name="connsiteX2116" fmla="*/ 5416115 w 6187971"/>
                    <a:gd name="connsiteY2116" fmla="*/ 2231101 h 5955635"/>
                    <a:gd name="connsiteX2117" fmla="*/ 5406801 w 6187971"/>
                    <a:gd name="connsiteY2117" fmla="*/ 2209543 h 5955635"/>
                    <a:gd name="connsiteX2118" fmla="*/ 5411304 w 6187971"/>
                    <a:gd name="connsiteY2118" fmla="*/ 2208581 h 5955635"/>
                    <a:gd name="connsiteX2119" fmla="*/ 5413229 w 6187971"/>
                    <a:gd name="connsiteY2119" fmla="*/ 2217589 h 5955635"/>
                    <a:gd name="connsiteX2120" fmla="*/ 5414191 w 6187971"/>
                    <a:gd name="connsiteY2120" fmla="*/ 2222093 h 5955635"/>
                    <a:gd name="connsiteX2121" fmla="*/ 5421582 w 6187971"/>
                    <a:gd name="connsiteY2121" fmla="*/ 2234643 h 5955635"/>
                    <a:gd name="connsiteX2122" fmla="*/ 5425431 w 6187971"/>
                    <a:gd name="connsiteY2122" fmla="*/ 2252659 h 5955635"/>
                    <a:gd name="connsiteX2123" fmla="*/ 5419964 w 6187971"/>
                    <a:gd name="connsiteY2123" fmla="*/ 2249117 h 5955635"/>
                    <a:gd name="connsiteX2124" fmla="*/ 5421889 w 6187971"/>
                    <a:gd name="connsiteY2124" fmla="*/ 2258125 h 5955635"/>
                    <a:gd name="connsiteX2125" fmla="*/ 5423814 w 6187971"/>
                    <a:gd name="connsiteY2125" fmla="*/ 2267134 h 5955635"/>
                    <a:gd name="connsiteX2126" fmla="*/ 5431205 w 6187971"/>
                    <a:gd name="connsiteY2126" fmla="*/ 2279684 h 5955635"/>
                    <a:gd name="connsiteX2127" fmla="*/ 5433129 w 6187971"/>
                    <a:gd name="connsiteY2127" fmla="*/ 2288691 h 5955635"/>
                    <a:gd name="connsiteX2128" fmla="*/ 5438596 w 6187971"/>
                    <a:gd name="connsiteY2128" fmla="*/ 2292233 h 5955635"/>
                    <a:gd name="connsiteX2129" fmla="*/ 5445987 w 6187971"/>
                    <a:gd name="connsiteY2129" fmla="*/ 2304783 h 5955635"/>
                    <a:gd name="connsiteX2130" fmla="*/ 5447912 w 6187971"/>
                    <a:gd name="connsiteY2130" fmla="*/ 2313792 h 5955635"/>
                    <a:gd name="connsiteX2131" fmla="*/ 5444369 w 6187971"/>
                    <a:gd name="connsiteY2131" fmla="*/ 2319257 h 5955635"/>
                    <a:gd name="connsiteX2132" fmla="*/ 5449836 w 6187971"/>
                    <a:gd name="connsiteY2132" fmla="*/ 2322799 h 5955635"/>
                    <a:gd name="connsiteX2133" fmla="*/ 5447256 w 6187971"/>
                    <a:gd name="connsiteY2133" fmla="*/ 2332770 h 5955635"/>
                    <a:gd name="connsiteX2134" fmla="*/ 5453685 w 6187971"/>
                    <a:gd name="connsiteY2134" fmla="*/ 2340816 h 5955635"/>
                    <a:gd name="connsiteX2135" fmla="*/ 5457226 w 6187971"/>
                    <a:gd name="connsiteY2135" fmla="*/ 2335349 h 5955635"/>
                    <a:gd name="connsiteX2136" fmla="*/ 5460113 w 6187971"/>
                    <a:gd name="connsiteY2136" fmla="*/ 2348861 h 5955635"/>
                    <a:gd name="connsiteX2137" fmla="*/ 5461075 w 6187971"/>
                    <a:gd name="connsiteY2137" fmla="*/ 2353366 h 5955635"/>
                    <a:gd name="connsiteX2138" fmla="*/ 5469429 w 6187971"/>
                    <a:gd name="connsiteY2138" fmla="*/ 2370419 h 5955635"/>
                    <a:gd name="connsiteX2139" fmla="*/ 5473278 w 6187971"/>
                    <a:gd name="connsiteY2139" fmla="*/ 2388435 h 5955635"/>
                    <a:gd name="connsiteX2140" fmla="*/ 5476165 w 6187971"/>
                    <a:gd name="connsiteY2140" fmla="*/ 2401947 h 5955635"/>
                    <a:gd name="connsiteX2141" fmla="*/ 5481938 w 6187971"/>
                    <a:gd name="connsiteY2141" fmla="*/ 2428972 h 5955635"/>
                    <a:gd name="connsiteX2142" fmla="*/ 5480321 w 6187971"/>
                    <a:gd name="connsiteY2142" fmla="*/ 2443447 h 5955635"/>
                    <a:gd name="connsiteX2143" fmla="*/ 5474855 w 6187971"/>
                    <a:gd name="connsiteY2143" fmla="*/ 2439905 h 5955635"/>
                    <a:gd name="connsiteX2144" fmla="*/ 5469388 w 6187971"/>
                    <a:gd name="connsiteY2144" fmla="*/ 2436363 h 5955635"/>
                    <a:gd name="connsiteX2145" fmla="*/ 5470351 w 6187971"/>
                    <a:gd name="connsiteY2145" fmla="*/ 2440867 h 5955635"/>
                    <a:gd name="connsiteX2146" fmla="*/ 5471313 w 6187971"/>
                    <a:gd name="connsiteY2146" fmla="*/ 2445371 h 5955635"/>
                    <a:gd name="connsiteX2147" fmla="*/ 5476780 w 6187971"/>
                    <a:gd name="connsiteY2147" fmla="*/ 2448912 h 5955635"/>
                    <a:gd name="connsiteX2148" fmla="*/ 5482245 w 6187971"/>
                    <a:gd name="connsiteY2148" fmla="*/ 2452454 h 5955635"/>
                    <a:gd name="connsiteX2149" fmla="*/ 5486750 w 6187971"/>
                    <a:gd name="connsiteY2149" fmla="*/ 2451492 h 5955635"/>
                    <a:gd name="connsiteX2150" fmla="*/ 5486443 w 6187971"/>
                    <a:gd name="connsiteY2150" fmla="*/ 2428009 h 5955635"/>
                    <a:gd name="connsiteX2151" fmla="*/ 5485480 w 6187971"/>
                    <a:gd name="connsiteY2151" fmla="*/ 2423506 h 5955635"/>
                    <a:gd name="connsiteX2152" fmla="*/ 5481631 w 6187971"/>
                    <a:gd name="connsiteY2152" fmla="*/ 2405489 h 5955635"/>
                    <a:gd name="connsiteX2153" fmla="*/ 5479707 w 6187971"/>
                    <a:gd name="connsiteY2153" fmla="*/ 2396482 h 5955635"/>
                    <a:gd name="connsiteX2154" fmla="*/ 5489021 w 6187971"/>
                    <a:gd name="connsiteY2154" fmla="*/ 2418039 h 5955635"/>
                    <a:gd name="connsiteX2155" fmla="*/ 5499299 w 6187971"/>
                    <a:gd name="connsiteY2155" fmla="*/ 2444101 h 5955635"/>
                    <a:gd name="connsiteX2156" fmla="*/ 5496720 w 6187971"/>
                    <a:gd name="connsiteY2156" fmla="*/ 2454072 h 5955635"/>
                    <a:gd name="connsiteX2157" fmla="*/ 5498644 w 6187971"/>
                    <a:gd name="connsiteY2157" fmla="*/ 2463080 h 5955635"/>
                    <a:gd name="connsiteX2158" fmla="*/ 5503455 w 6187971"/>
                    <a:gd name="connsiteY2158" fmla="*/ 2485600 h 5955635"/>
                    <a:gd name="connsiteX2159" fmla="*/ 5497990 w 6187971"/>
                    <a:gd name="connsiteY2159" fmla="*/ 2482058 h 5955635"/>
                    <a:gd name="connsiteX2160" fmla="*/ 5493486 w 6187971"/>
                    <a:gd name="connsiteY2160" fmla="*/ 2483021 h 5955635"/>
                    <a:gd name="connsiteX2161" fmla="*/ 5494448 w 6187971"/>
                    <a:gd name="connsiteY2161" fmla="*/ 2487524 h 5955635"/>
                    <a:gd name="connsiteX2162" fmla="*/ 5495410 w 6187971"/>
                    <a:gd name="connsiteY2162" fmla="*/ 2492028 h 5955635"/>
                    <a:gd name="connsiteX2163" fmla="*/ 5500877 w 6187971"/>
                    <a:gd name="connsiteY2163" fmla="*/ 2495570 h 5955635"/>
                    <a:gd name="connsiteX2164" fmla="*/ 5501839 w 6187971"/>
                    <a:gd name="connsiteY2164" fmla="*/ 2500075 h 5955635"/>
                    <a:gd name="connsiteX2165" fmla="*/ 5502801 w 6187971"/>
                    <a:gd name="connsiteY2165" fmla="*/ 2504578 h 5955635"/>
                    <a:gd name="connsiteX2166" fmla="*/ 5511154 w 6187971"/>
                    <a:gd name="connsiteY2166" fmla="*/ 2521632 h 5955635"/>
                    <a:gd name="connsiteX2167" fmla="*/ 5515965 w 6187971"/>
                    <a:gd name="connsiteY2167" fmla="*/ 2544153 h 5955635"/>
                    <a:gd name="connsiteX2168" fmla="*/ 5512424 w 6187971"/>
                    <a:gd name="connsiteY2168" fmla="*/ 2549619 h 5955635"/>
                    <a:gd name="connsiteX2169" fmla="*/ 5506957 w 6187971"/>
                    <a:gd name="connsiteY2169" fmla="*/ 2546078 h 5955635"/>
                    <a:gd name="connsiteX2170" fmla="*/ 5490906 w 6187971"/>
                    <a:gd name="connsiteY2170" fmla="*/ 2492991 h 5955635"/>
                    <a:gd name="connsiteX2171" fmla="*/ 5489943 w 6187971"/>
                    <a:gd name="connsiteY2171" fmla="*/ 2488486 h 5955635"/>
                    <a:gd name="connsiteX2172" fmla="*/ 5486402 w 6187971"/>
                    <a:gd name="connsiteY2172" fmla="*/ 2493953 h 5955635"/>
                    <a:gd name="connsiteX2173" fmla="*/ 5502453 w 6187971"/>
                    <a:gd name="connsiteY2173" fmla="*/ 2547040 h 5955635"/>
                    <a:gd name="connsiteX2174" fmla="*/ 5490865 w 6187971"/>
                    <a:gd name="connsiteY2174" fmla="*/ 2558934 h 5955635"/>
                    <a:gd name="connsiteX2175" fmla="*/ 5492443 w 6187971"/>
                    <a:gd name="connsiteY2175" fmla="*/ 2610404 h 5955635"/>
                    <a:gd name="connsiteX2176" fmla="*/ 5494900 w 6187971"/>
                    <a:gd name="connsiteY2176" fmla="*/ 2798263 h 5955635"/>
                    <a:gd name="connsiteX2177" fmla="*/ 5495863 w 6187971"/>
                    <a:gd name="connsiteY2177" fmla="*/ 2802768 h 5955635"/>
                    <a:gd name="connsiteX2178" fmla="*/ 5496825 w 6187971"/>
                    <a:gd name="connsiteY2178" fmla="*/ 2807272 h 5955635"/>
                    <a:gd name="connsiteX2179" fmla="*/ 5500367 w 6187971"/>
                    <a:gd name="connsiteY2179" fmla="*/ 2801805 h 5955635"/>
                    <a:gd name="connsiteX2180" fmla="*/ 5498871 w 6187971"/>
                    <a:gd name="connsiteY2180" fmla="*/ 2618449 h 5955635"/>
                    <a:gd name="connsiteX2181" fmla="*/ 5499833 w 6187971"/>
                    <a:gd name="connsiteY2181" fmla="*/ 2622954 h 5955635"/>
                    <a:gd name="connsiteX2182" fmla="*/ 5506917 w 6187971"/>
                    <a:gd name="connsiteY2182" fmla="*/ 2612020 h 5955635"/>
                    <a:gd name="connsiteX2183" fmla="*/ 5509804 w 6187971"/>
                    <a:gd name="connsiteY2183" fmla="*/ 2625532 h 5955635"/>
                    <a:gd name="connsiteX2184" fmla="*/ 5505299 w 6187971"/>
                    <a:gd name="connsiteY2184" fmla="*/ 2626495 h 5955635"/>
                    <a:gd name="connsiteX2185" fmla="*/ 5506262 w 6187971"/>
                    <a:gd name="connsiteY2185" fmla="*/ 2630999 h 5955635"/>
                    <a:gd name="connsiteX2186" fmla="*/ 5507224 w 6187971"/>
                    <a:gd name="connsiteY2186" fmla="*/ 2635503 h 5955635"/>
                    <a:gd name="connsiteX2187" fmla="*/ 5511728 w 6187971"/>
                    <a:gd name="connsiteY2187" fmla="*/ 2634541 h 5955635"/>
                    <a:gd name="connsiteX2188" fmla="*/ 5512035 w 6187971"/>
                    <a:gd name="connsiteY2188" fmla="*/ 2658023 h 5955635"/>
                    <a:gd name="connsiteX2189" fmla="*/ 5513960 w 6187971"/>
                    <a:gd name="connsiteY2189" fmla="*/ 2667032 h 5955635"/>
                    <a:gd name="connsiteX2190" fmla="*/ 5516847 w 6187971"/>
                    <a:gd name="connsiteY2190" fmla="*/ 2680544 h 5955635"/>
                    <a:gd name="connsiteX2191" fmla="*/ 5517809 w 6187971"/>
                    <a:gd name="connsiteY2191" fmla="*/ 2685047 h 5955635"/>
                    <a:gd name="connsiteX2192" fmla="*/ 5514267 w 6187971"/>
                    <a:gd name="connsiteY2192" fmla="*/ 2690514 h 5955635"/>
                    <a:gd name="connsiteX2193" fmla="*/ 5516191 w 6187971"/>
                    <a:gd name="connsiteY2193" fmla="*/ 2699522 h 5955635"/>
                    <a:gd name="connsiteX2194" fmla="*/ 5521658 w 6187971"/>
                    <a:gd name="connsiteY2194" fmla="*/ 2703064 h 5955635"/>
                    <a:gd name="connsiteX2195" fmla="*/ 5544752 w 6187971"/>
                    <a:gd name="connsiteY2195" fmla="*/ 2811161 h 5955635"/>
                    <a:gd name="connsiteX2196" fmla="*/ 5546330 w 6187971"/>
                    <a:gd name="connsiteY2196" fmla="*/ 2862630 h 5955635"/>
                    <a:gd name="connsiteX2197" fmla="*/ 5549871 w 6187971"/>
                    <a:gd name="connsiteY2197" fmla="*/ 2857164 h 5955635"/>
                    <a:gd name="connsiteX2198" fmla="*/ 5560108 w 6187971"/>
                    <a:gd name="connsiteY2198" fmla="*/ 2949169 h 5955635"/>
                    <a:gd name="connsiteX2199" fmla="*/ 5565575 w 6187971"/>
                    <a:gd name="connsiteY2199" fmla="*/ 2952711 h 5955635"/>
                    <a:gd name="connsiteX2200" fmla="*/ 5565882 w 6187971"/>
                    <a:gd name="connsiteY2200" fmla="*/ 2976194 h 5955635"/>
                    <a:gd name="connsiteX2201" fmla="*/ 5562340 w 6187971"/>
                    <a:gd name="connsiteY2201" fmla="*/ 2981660 h 5955635"/>
                    <a:gd name="connsiteX2202" fmla="*/ 5568769 w 6187971"/>
                    <a:gd name="connsiteY2202" fmla="*/ 2989706 h 5955635"/>
                    <a:gd name="connsiteX2203" fmla="*/ 5570038 w 6187971"/>
                    <a:gd name="connsiteY2203" fmla="*/ 3017692 h 5955635"/>
                    <a:gd name="connsiteX2204" fmla="*/ 5571000 w 6187971"/>
                    <a:gd name="connsiteY2204" fmla="*/ 3022197 h 5955635"/>
                    <a:gd name="connsiteX2205" fmla="*/ 5569384 w 6187971"/>
                    <a:gd name="connsiteY2205" fmla="*/ 3036671 h 5955635"/>
                    <a:gd name="connsiteX2206" fmla="*/ 5570346 w 6187971"/>
                    <a:gd name="connsiteY2206" fmla="*/ 3041174 h 5955635"/>
                    <a:gd name="connsiteX2207" fmla="*/ 5571308 w 6187971"/>
                    <a:gd name="connsiteY2207" fmla="*/ 3045679 h 5955635"/>
                    <a:gd name="connsiteX2208" fmla="*/ 5569650 w 6187971"/>
                    <a:gd name="connsiteY2208" fmla="*/ 3126097 h 5955635"/>
                    <a:gd name="connsiteX2209" fmla="*/ 5572537 w 6187971"/>
                    <a:gd name="connsiteY2209" fmla="*/ 3139609 h 5955635"/>
                    <a:gd name="connsiteX2210" fmla="*/ 5573500 w 6187971"/>
                    <a:gd name="connsiteY2210" fmla="*/ 3144113 h 5955635"/>
                    <a:gd name="connsiteX2211" fmla="*/ 5577349 w 6187971"/>
                    <a:gd name="connsiteY2211" fmla="*/ 3162129 h 5955635"/>
                    <a:gd name="connsiteX2212" fmla="*/ 5569917 w 6187971"/>
                    <a:gd name="connsiteY2212" fmla="*/ 3215523 h 5955635"/>
                    <a:gd name="connsiteX2213" fmla="*/ 5551779 w 6187971"/>
                    <a:gd name="connsiteY2213" fmla="*/ 3417202 h 5955635"/>
                    <a:gd name="connsiteX2214" fmla="*/ 5552741 w 6187971"/>
                    <a:gd name="connsiteY2214" fmla="*/ 3421707 h 5955635"/>
                    <a:gd name="connsiteX2215" fmla="*/ 5549200 w 6187971"/>
                    <a:gd name="connsiteY2215" fmla="*/ 3427172 h 5955635"/>
                    <a:gd name="connsiteX2216" fmla="*/ 5528169 w 6187971"/>
                    <a:gd name="connsiteY2216" fmla="*/ 3494068 h 5955635"/>
                    <a:gd name="connsiteX2217" fmla="*/ 5510688 w 6187971"/>
                    <a:gd name="connsiteY2217" fmla="*/ 3559800 h 5955635"/>
                    <a:gd name="connsiteX2218" fmla="*/ 5510930 w 6187971"/>
                    <a:gd name="connsiteY2218" fmla="*/ 3558388 h 5955635"/>
                    <a:gd name="connsiteX2219" fmla="*/ 5512778 w 6187971"/>
                    <a:gd name="connsiteY2219" fmla="*/ 3543275 h 5955635"/>
                    <a:gd name="connsiteX2220" fmla="*/ 5515358 w 6187971"/>
                    <a:gd name="connsiteY2220" fmla="*/ 3533305 h 5955635"/>
                    <a:gd name="connsiteX2221" fmla="*/ 5522135 w 6187971"/>
                    <a:gd name="connsiteY2221" fmla="*/ 3498890 h 5955635"/>
                    <a:gd name="connsiteX2222" fmla="*/ 5533108 w 6187971"/>
                    <a:gd name="connsiteY2222" fmla="*/ 3440030 h 5955635"/>
                    <a:gd name="connsiteX2223" fmla="*/ 5535687 w 6187971"/>
                    <a:gd name="connsiteY2223" fmla="*/ 3430059 h 5955635"/>
                    <a:gd name="connsiteX2224" fmla="*/ 5538267 w 6187971"/>
                    <a:gd name="connsiteY2224" fmla="*/ 3420089 h 5955635"/>
                    <a:gd name="connsiteX2225" fmla="*/ 5532800 w 6187971"/>
                    <a:gd name="connsiteY2225" fmla="*/ 3416547 h 5955635"/>
                    <a:gd name="connsiteX2226" fmla="*/ 5523137 w 6187971"/>
                    <a:gd name="connsiteY2226" fmla="*/ 3437450 h 5955635"/>
                    <a:gd name="connsiteX2227" fmla="*/ 5524099 w 6187971"/>
                    <a:gd name="connsiteY2227" fmla="*/ 3441955 h 5955635"/>
                    <a:gd name="connsiteX2228" fmla="*/ 5505387 w 6187971"/>
                    <a:gd name="connsiteY2228" fmla="*/ 3530725 h 5955635"/>
                    <a:gd name="connsiteX2229" fmla="*/ 5506350 w 6187971"/>
                    <a:gd name="connsiteY2229" fmla="*/ 3535230 h 5955635"/>
                    <a:gd name="connsiteX2230" fmla="*/ 5493145 w 6187971"/>
                    <a:gd name="connsiteY2230" fmla="*/ 3561598 h 5955635"/>
                    <a:gd name="connsiteX2231" fmla="*/ 5485406 w 6187971"/>
                    <a:gd name="connsiteY2231" fmla="*/ 3591510 h 5955635"/>
                    <a:gd name="connsiteX2232" fmla="*/ 5472745 w 6187971"/>
                    <a:gd name="connsiteY2232" fmla="*/ 3650731 h 5955635"/>
                    <a:gd name="connsiteX2233" fmla="*/ 5453639 w 6187971"/>
                    <a:gd name="connsiteY2233" fmla="*/ 3702176 h 5955635"/>
                    <a:gd name="connsiteX2234" fmla="*/ 5451565 w 6187971"/>
                    <a:gd name="connsiteY2234" fmla="*/ 3697642 h 5955635"/>
                    <a:gd name="connsiteX2235" fmla="*/ 5369715 w 6187971"/>
                    <a:gd name="connsiteY2235" fmla="*/ 3931772 h 5955635"/>
                    <a:gd name="connsiteX2236" fmla="*/ 5365212 w 6187971"/>
                    <a:gd name="connsiteY2236" fmla="*/ 3932734 h 5955635"/>
                    <a:gd name="connsiteX2237" fmla="*/ 5366174 w 6187971"/>
                    <a:gd name="connsiteY2237" fmla="*/ 3937239 h 5955635"/>
                    <a:gd name="connsiteX2238" fmla="*/ 5367136 w 6187971"/>
                    <a:gd name="connsiteY2238" fmla="*/ 3941742 h 5955635"/>
                    <a:gd name="connsiteX2239" fmla="*/ 5352006 w 6187971"/>
                    <a:gd name="connsiteY2239" fmla="*/ 3959103 h 5955635"/>
                    <a:gd name="connsiteX2240" fmla="*/ 5329445 w 6187971"/>
                    <a:gd name="connsiteY2240" fmla="*/ 4029858 h 5955635"/>
                    <a:gd name="connsiteX2241" fmla="*/ 5326559 w 6187971"/>
                    <a:gd name="connsiteY2241" fmla="*/ 4016346 h 5955635"/>
                    <a:gd name="connsiteX2242" fmla="*/ 5319782 w 6187971"/>
                    <a:gd name="connsiteY2242" fmla="*/ 4050762 h 5955635"/>
                    <a:gd name="connsiteX2243" fmla="*/ 5314316 w 6187971"/>
                    <a:gd name="connsiteY2243" fmla="*/ 4047220 h 5955635"/>
                    <a:gd name="connsiteX2244" fmla="*/ 5276625 w 6187971"/>
                    <a:gd name="connsiteY2244" fmla="*/ 4135336 h 5955635"/>
                    <a:gd name="connsiteX2245" fmla="*/ 5272122 w 6187971"/>
                    <a:gd name="connsiteY2245" fmla="*/ 4136298 h 5955635"/>
                    <a:gd name="connsiteX2246" fmla="*/ 5234124 w 6187971"/>
                    <a:gd name="connsiteY2246" fmla="*/ 4200931 h 5955635"/>
                    <a:gd name="connsiteX2247" fmla="*/ 5190005 w 6187971"/>
                    <a:gd name="connsiteY2247" fmla="*/ 4281002 h 5955635"/>
                    <a:gd name="connsiteX2248" fmla="*/ 5161796 w 6187971"/>
                    <a:gd name="connsiteY2248" fmla="*/ 4317053 h 5955635"/>
                    <a:gd name="connsiteX2249" fmla="*/ 5135887 w 6187971"/>
                    <a:gd name="connsiteY2249" fmla="*/ 4358358 h 5955635"/>
                    <a:gd name="connsiteX2250" fmla="*/ 5134954 w 6187971"/>
                    <a:gd name="connsiteY2250" fmla="*/ 4353989 h 5955635"/>
                    <a:gd name="connsiteX2251" fmla="*/ 5131412 w 6187971"/>
                    <a:gd name="connsiteY2251" fmla="*/ 4359456 h 5955635"/>
                    <a:gd name="connsiteX2252" fmla="*/ 5128832 w 6187971"/>
                    <a:gd name="connsiteY2252" fmla="*/ 4369426 h 5955635"/>
                    <a:gd name="connsiteX2253" fmla="*/ 5127869 w 6187971"/>
                    <a:gd name="connsiteY2253" fmla="*/ 4364921 h 5955635"/>
                    <a:gd name="connsiteX2254" fmla="*/ 5106619 w 6187971"/>
                    <a:gd name="connsiteY2254" fmla="*/ 4397719 h 5955635"/>
                    <a:gd name="connsiteX2255" fmla="*/ 5107581 w 6187971"/>
                    <a:gd name="connsiteY2255" fmla="*/ 4402224 h 5955635"/>
                    <a:gd name="connsiteX2256" fmla="*/ 5105001 w 6187971"/>
                    <a:gd name="connsiteY2256" fmla="*/ 4412194 h 5955635"/>
                    <a:gd name="connsiteX2257" fmla="*/ 5103077 w 6187971"/>
                    <a:gd name="connsiteY2257" fmla="*/ 4403186 h 5955635"/>
                    <a:gd name="connsiteX2258" fmla="*/ 5092452 w 6187971"/>
                    <a:gd name="connsiteY2258" fmla="*/ 4419585 h 5955635"/>
                    <a:gd name="connsiteX2259" fmla="*/ 5091489 w 6187971"/>
                    <a:gd name="connsiteY2259" fmla="*/ 4415080 h 5955635"/>
                    <a:gd name="connsiteX2260" fmla="*/ 5090527 w 6187971"/>
                    <a:gd name="connsiteY2260" fmla="*/ 4410577 h 5955635"/>
                    <a:gd name="connsiteX2261" fmla="*/ 5086023 w 6187971"/>
                    <a:gd name="connsiteY2261" fmla="*/ 4411539 h 5955635"/>
                    <a:gd name="connsiteX2262" fmla="*/ 5087947 w 6187971"/>
                    <a:gd name="connsiteY2262" fmla="*/ 4420547 h 5955635"/>
                    <a:gd name="connsiteX2263" fmla="*/ 5088910 w 6187971"/>
                    <a:gd name="connsiteY2263" fmla="*/ 4425051 h 5955635"/>
                    <a:gd name="connsiteX2264" fmla="*/ 5085368 w 6187971"/>
                    <a:gd name="connsiteY2264" fmla="*/ 4430518 h 5955635"/>
                    <a:gd name="connsiteX2265" fmla="*/ 5080864 w 6187971"/>
                    <a:gd name="connsiteY2265" fmla="*/ 4431480 h 5955635"/>
                    <a:gd name="connsiteX2266" fmla="*/ 5076360 w 6187971"/>
                    <a:gd name="connsiteY2266" fmla="*/ 4432443 h 5955635"/>
                    <a:gd name="connsiteX2267" fmla="*/ 5077322 w 6187971"/>
                    <a:gd name="connsiteY2267" fmla="*/ 4436946 h 5955635"/>
                    <a:gd name="connsiteX2268" fmla="*/ 5078284 w 6187971"/>
                    <a:gd name="connsiteY2268" fmla="*/ 4441450 h 5955635"/>
                    <a:gd name="connsiteX2269" fmla="*/ 5066697 w 6187971"/>
                    <a:gd name="connsiteY2269" fmla="*/ 4453345 h 5955635"/>
                    <a:gd name="connsiteX2270" fmla="*/ 5065735 w 6187971"/>
                    <a:gd name="connsiteY2270" fmla="*/ 4448841 h 5955635"/>
                    <a:gd name="connsiteX2271" fmla="*/ 5062192 w 6187971"/>
                    <a:gd name="connsiteY2271" fmla="*/ 4454307 h 5955635"/>
                    <a:gd name="connsiteX2272" fmla="*/ 5058650 w 6187971"/>
                    <a:gd name="connsiteY2272" fmla="*/ 4459774 h 5955635"/>
                    <a:gd name="connsiteX2273" fmla="*/ 5056071 w 6187971"/>
                    <a:gd name="connsiteY2273" fmla="*/ 4469744 h 5955635"/>
                    <a:gd name="connsiteX2274" fmla="*/ 5055109 w 6187971"/>
                    <a:gd name="connsiteY2274" fmla="*/ 4465240 h 5955635"/>
                    <a:gd name="connsiteX2275" fmla="*/ 5039017 w 6187971"/>
                    <a:gd name="connsiteY2275" fmla="*/ 4478097 h 5955635"/>
                    <a:gd name="connsiteX2276" fmla="*/ 5037093 w 6187971"/>
                    <a:gd name="connsiteY2276" fmla="*/ 4469089 h 5955635"/>
                    <a:gd name="connsiteX2277" fmla="*/ 5021963 w 6187971"/>
                    <a:gd name="connsiteY2277" fmla="*/ 4486451 h 5955635"/>
                    <a:gd name="connsiteX2278" fmla="*/ 5021001 w 6187971"/>
                    <a:gd name="connsiteY2278" fmla="*/ 4481946 h 5955635"/>
                    <a:gd name="connsiteX2279" fmla="*/ 5024543 w 6187971"/>
                    <a:gd name="connsiteY2279" fmla="*/ 4476480 h 5955635"/>
                    <a:gd name="connsiteX2280" fmla="*/ 5023581 w 6187971"/>
                    <a:gd name="connsiteY2280" fmla="*/ 4471976 h 5955635"/>
                    <a:gd name="connsiteX2281" fmla="*/ 5020039 w 6187971"/>
                    <a:gd name="connsiteY2281" fmla="*/ 4477442 h 5955635"/>
                    <a:gd name="connsiteX2282" fmla="*/ 5016497 w 6187971"/>
                    <a:gd name="connsiteY2282" fmla="*/ 4482909 h 5955635"/>
                    <a:gd name="connsiteX2283" fmla="*/ 5013917 w 6187971"/>
                    <a:gd name="connsiteY2283" fmla="*/ 4492879 h 5955635"/>
                    <a:gd name="connsiteX2284" fmla="*/ 5022925 w 6187971"/>
                    <a:gd name="connsiteY2284" fmla="*/ 4490954 h 5955635"/>
                    <a:gd name="connsiteX2285" fmla="*/ 5019383 w 6187971"/>
                    <a:gd name="connsiteY2285" fmla="*/ 4496421 h 5955635"/>
                    <a:gd name="connsiteX2286" fmla="*/ 5002636 w 6187971"/>
                    <a:gd name="connsiteY2286" fmla="*/ 4528256 h 5955635"/>
                    <a:gd name="connsiteX2287" fmla="*/ 5019690 w 6187971"/>
                    <a:gd name="connsiteY2287" fmla="*/ 4519904 h 5955635"/>
                    <a:gd name="connsiteX2288" fmla="*/ 5004561 w 6187971"/>
                    <a:gd name="connsiteY2288" fmla="*/ 4537265 h 5955635"/>
                    <a:gd name="connsiteX2289" fmla="*/ 4993936 w 6187971"/>
                    <a:gd name="connsiteY2289" fmla="*/ 4553664 h 5955635"/>
                    <a:gd name="connsiteX2290" fmla="*/ 4985890 w 6187971"/>
                    <a:gd name="connsiteY2290" fmla="*/ 4560092 h 5955635"/>
                    <a:gd name="connsiteX2291" fmla="*/ 4983966 w 6187971"/>
                    <a:gd name="connsiteY2291" fmla="*/ 4551084 h 5955635"/>
                    <a:gd name="connsiteX2292" fmla="*/ 4969798 w 6187971"/>
                    <a:gd name="connsiteY2292" fmla="*/ 4572949 h 5955635"/>
                    <a:gd name="connsiteX2293" fmla="*/ 4964332 w 6187971"/>
                    <a:gd name="connsiteY2293" fmla="*/ 4569407 h 5955635"/>
                    <a:gd name="connsiteX2294" fmla="*/ 4967874 w 6187971"/>
                    <a:gd name="connsiteY2294" fmla="*/ 4563941 h 5955635"/>
                    <a:gd name="connsiteX2295" fmla="*/ 4966911 w 6187971"/>
                    <a:gd name="connsiteY2295" fmla="*/ 4559437 h 5955635"/>
                    <a:gd name="connsiteX2296" fmla="*/ 4962407 w 6187971"/>
                    <a:gd name="connsiteY2296" fmla="*/ 4560400 h 5955635"/>
                    <a:gd name="connsiteX2297" fmla="*/ 4958866 w 6187971"/>
                    <a:gd name="connsiteY2297" fmla="*/ 4565865 h 5955635"/>
                    <a:gd name="connsiteX2298" fmla="*/ 4959828 w 6187971"/>
                    <a:gd name="connsiteY2298" fmla="*/ 4570370 h 5955635"/>
                    <a:gd name="connsiteX2299" fmla="*/ 4956286 w 6187971"/>
                    <a:gd name="connsiteY2299" fmla="*/ 4575836 h 5955635"/>
                    <a:gd name="connsiteX2300" fmla="*/ 4952744 w 6187971"/>
                    <a:gd name="connsiteY2300" fmla="*/ 4581303 h 5955635"/>
                    <a:gd name="connsiteX2301" fmla="*/ 4948240 w 6187971"/>
                    <a:gd name="connsiteY2301" fmla="*/ 4582265 h 5955635"/>
                    <a:gd name="connsiteX2302" fmla="*/ 4949202 w 6187971"/>
                    <a:gd name="connsiteY2302" fmla="*/ 4586769 h 5955635"/>
                    <a:gd name="connsiteX2303" fmla="*/ 4944698 w 6187971"/>
                    <a:gd name="connsiteY2303" fmla="*/ 4587731 h 5955635"/>
                    <a:gd name="connsiteX2304" fmla="*/ 4943735 w 6187971"/>
                    <a:gd name="connsiteY2304" fmla="*/ 4583228 h 5955635"/>
                    <a:gd name="connsiteX2305" fmla="*/ 4946315 w 6187971"/>
                    <a:gd name="connsiteY2305" fmla="*/ 4573257 h 5955635"/>
                    <a:gd name="connsiteX2306" fmla="*/ 4953399 w 6187971"/>
                    <a:gd name="connsiteY2306" fmla="*/ 4562324 h 5955635"/>
                    <a:gd name="connsiteX2307" fmla="*/ 4948895 w 6187971"/>
                    <a:gd name="connsiteY2307" fmla="*/ 4563286 h 5955635"/>
                    <a:gd name="connsiteX2308" fmla="*/ 4945353 w 6187971"/>
                    <a:gd name="connsiteY2308" fmla="*/ 4568752 h 5955635"/>
                    <a:gd name="connsiteX2309" fmla="*/ 4934728 w 6187971"/>
                    <a:gd name="connsiteY2309" fmla="*/ 4585152 h 5955635"/>
                    <a:gd name="connsiteX2310" fmla="*/ 4935690 w 6187971"/>
                    <a:gd name="connsiteY2310" fmla="*/ 4589655 h 5955635"/>
                    <a:gd name="connsiteX2311" fmla="*/ 4929569 w 6187971"/>
                    <a:gd name="connsiteY2311" fmla="*/ 4605092 h 5955635"/>
                    <a:gd name="connsiteX2312" fmla="*/ 4880638 w 6187971"/>
                    <a:gd name="connsiteY2312" fmla="*/ 4662642 h 5955635"/>
                    <a:gd name="connsiteX2313" fmla="*/ 4876134 w 6187971"/>
                    <a:gd name="connsiteY2313" fmla="*/ 4663604 h 5955635"/>
                    <a:gd name="connsiteX2314" fmla="*/ 4872593 w 6187971"/>
                    <a:gd name="connsiteY2314" fmla="*/ 4669071 h 5955635"/>
                    <a:gd name="connsiteX2315" fmla="*/ 4861005 w 6187971"/>
                    <a:gd name="connsiteY2315" fmla="*/ 4680965 h 5955635"/>
                    <a:gd name="connsiteX2316" fmla="*/ 4857463 w 6187971"/>
                    <a:gd name="connsiteY2316" fmla="*/ 4686432 h 5955635"/>
                    <a:gd name="connsiteX2317" fmla="*/ 4845875 w 6187971"/>
                    <a:gd name="connsiteY2317" fmla="*/ 4698327 h 5955635"/>
                    <a:gd name="connsiteX2318" fmla="*/ 4834288 w 6187971"/>
                    <a:gd name="connsiteY2318" fmla="*/ 4710222 h 5955635"/>
                    <a:gd name="connsiteX2319" fmla="*/ 4798562 w 6187971"/>
                    <a:gd name="connsiteY2319" fmla="*/ 4741402 h 5955635"/>
                    <a:gd name="connsiteX2320" fmla="*/ 4762182 w 6187971"/>
                    <a:gd name="connsiteY2320" fmla="*/ 4791561 h 5955635"/>
                    <a:gd name="connsiteX2321" fmla="*/ 4750594 w 6187971"/>
                    <a:gd name="connsiteY2321" fmla="*/ 4803457 h 5955635"/>
                    <a:gd name="connsiteX2322" fmla="*/ 4761527 w 6187971"/>
                    <a:gd name="connsiteY2322" fmla="*/ 4810540 h 5955635"/>
                    <a:gd name="connsiteX2323" fmla="*/ 4792748 w 6187971"/>
                    <a:gd name="connsiteY2323" fmla="*/ 4780322 h 5955635"/>
                    <a:gd name="connsiteX2324" fmla="*/ 4825586 w 6187971"/>
                    <a:gd name="connsiteY2324" fmla="*/ 4735629 h 5955635"/>
                    <a:gd name="connsiteX2325" fmla="*/ 4840716 w 6187971"/>
                    <a:gd name="connsiteY2325" fmla="*/ 4718268 h 5955635"/>
                    <a:gd name="connsiteX2326" fmla="*/ 4841678 w 6187971"/>
                    <a:gd name="connsiteY2326" fmla="*/ 4722772 h 5955635"/>
                    <a:gd name="connsiteX2327" fmla="*/ 4837175 w 6187971"/>
                    <a:gd name="connsiteY2327" fmla="*/ 4723734 h 5955635"/>
                    <a:gd name="connsiteX2328" fmla="*/ 4838137 w 6187971"/>
                    <a:gd name="connsiteY2328" fmla="*/ 4728239 h 5955635"/>
                    <a:gd name="connsiteX2329" fmla="*/ 4842641 w 6187971"/>
                    <a:gd name="connsiteY2329" fmla="*/ 4727276 h 5955635"/>
                    <a:gd name="connsiteX2330" fmla="*/ 4846183 w 6187971"/>
                    <a:gd name="connsiteY2330" fmla="*/ 4721810 h 5955635"/>
                    <a:gd name="connsiteX2331" fmla="*/ 4843296 w 6187971"/>
                    <a:gd name="connsiteY2331" fmla="*/ 4708298 h 5955635"/>
                    <a:gd name="connsiteX2332" fmla="*/ 4854883 w 6187971"/>
                    <a:gd name="connsiteY2332" fmla="*/ 4696402 h 5955635"/>
                    <a:gd name="connsiteX2333" fmla="*/ 4863892 w 6187971"/>
                    <a:gd name="connsiteY2333" fmla="*/ 4694478 h 5955635"/>
                    <a:gd name="connsiteX2334" fmla="*/ 4864854 w 6187971"/>
                    <a:gd name="connsiteY2334" fmla="*/ 4698982 h 5955635"/>
                    <a:gd name="connsiteX2335" fmla="*/ 4868395 w 6187971"/>
                    <a:gd name="connsiteY2335" fmla="*/ 4693515 h 5955635"/>
                    <a:gd name="connsiteX2336" fmla="*/ 4867433 w 6187971"/>
                    <a:gd name="connsiteY2336" fmla="*/ 4689012 h 5955635"/>
                    <a:gd name="connsiteX2337" fmla="*/ 4870013 w 6187971"/>
                    <a:gd name="connsiteY2337" fmla="*/ 4679041 h 5955635"/>
                    <a:gd name="connsiteX2338" fmla="*/ 4878058 w 6187971"/>
                    <a:gd name="connsiteY2338" fmla="*/ 4672613 h 5955635"/>
                    <a:gd name="connsiteX2339" fmla="*/ 4882563 w 6187971"/>
                    <a:gd name="connsiteY2339" fmla="*/ 4671651 h 5955635"/>
                    <a:gd name="connsiteX2340" fmla="*/ 4881600 w 6187971"/>
                    <a:gd name="connsiteY2340" fmla="*/ 4667146 h 5955635"/>
                    <a:gd name="connsiteX2341" fmla="*/ 4885142 w 6187971"/>
                    <a:gd name="connsiteY2341" fmla="*/ 4661680 h 5955635"/>
                    <a:gd name="connsiteX2342" fmla="*/ 4935035 w 6187971"/>
                    <a:gd name="connsiteY2342" fmla="*/ 4608634 h 5955635"/>
                    <a:gd name="connsiteX2343" fmla="*/ 4938577 w 6187971"/>
                    <a:gd name="connsiteY2343" fmla="*/ 4603167 h 5955635"/>
                    <a:gd name="connsiteX2344" fmla="*/ 4937615 w 6187971"/>
                    <a:gd name="connsiteY2344" fmla="*/ 4598664 h 5955635"/>
                    <a:gd name="connsiteX2345" fmla="*/ 4942119 w 6187971"/>
                    <a:gd name="connsiteY2345" fmla="*/ 4597702 h 5955635"/>
                    <a:gd name="connsiteX2346" fmla="*/ 4943081 w 6187971"/>
                    <a:gd name="connsiteY2346" fmla="*/ 4602205 h 5955635"/>
                    <a:gd name="connsiteX2347" fmla="*/ 4963677 w 6187971"/>
                    <a:gd name="connsiteY2347" fmla="*/ 4588386 h 5955635"/>
                    <a:gd name="connsiteX2348" fmla="*/ 4962715 w 6187971"/>
                    <a:gd name="connsiteY2348" fmla="*/ 4583882 h 5955635"/>
                    <a:gd name="connsiteX2349" fmla="*/ 4961097 w 6187971"/>
                    <a:gd name="connsiteY2349" fmla="*/ 4598356 h 5955635"/>
                    <a:gd name="connsiteX2350" fmla="*/ 4991357 w 6187971"/>
                    <a:gd name="connsiteY2350" fmla="*/ 4563634 h 5955635"/>
                    <a:gd name="connsiteX2351" fmla="*/ 5010027 w 6187971"/>
                    <a:gd name="connsiteY2351" fmla="*/ 4540806 h 5955635"/>
                    <a:gd name="connsiteX2352" fmla="*/ 5028699 w 6187971"/>
                    <a:gd name="connsiteY2352" fmla="*/ 4517979 h 5955635"/>
                    <a:gd name="connsiteX2353" fmla="*/ 5061537 w 6187971"/>
                    <a:gd name="connsiteY2353" fmla="*/ 4473286 h 5955635"/>
                    <a:gd name="connsiteX2354" fmla="*/ 5073126 w 6187971"/>
                    <a:gd name="connsiteY2354" fmla="*/ 4461391 h 5955635"/>
                    <a:gd name="connsiteX2355" fmla="*/ 5080209 w 6187971"/>
                    <a:gd name="connsiteY2355" fmla="*/ 4450458 h 5955635"/>
                    <a:gd name="connsiteX2356" fmla="*/ 5088254 w 6187971"/>
                    <a:gd name="connsiteY2356" fmla="*/ 4444030 h 5955635"/>
                    <a:gd name="connsiteX2357" fmla="*/ 5098881 w 6187971"/>
                    <a:gd name="connsiteY2357" fmla="*/ 4427631 h 5955635"/>
                    <a:gd name="connsiteX2358" fmla="*/ 5110468 w 6187971"/>
                    <a:gd name="connsiteY2358" fmla="*/ 4415736 h 5955635"/>
                    <a:gd name="connsiteX2359" fmla="*/ 5116589 w 6187971"/>
                    <a:gd name="connsiteY2359" fmla="*/ 4400299 h 5955635"/>
                    <a:gd name="connsiteX2360" fmla="*/ 5121093 w 6187971"/>
                    <a:gd name="connsiteY2360" fmla="*/ 4399337 h 5955635"/>
                    <a:gd name="connsiteX2361" fmla="*/ 5231197 w 6187971"/>
                    <a:gd name="connsiteY2361" fmla="*/ 4253363 h 5955635"/>
                    <a:gd name="connsiteX2362" fmla="*/ 5235700 w 6187971"/>
                    <a:gd name="connsiteY2362" fmla="*/ 4252401 h 5955635"/>
                    <a:gd name="connsiteX2363" fmla="*/ 5240205 w 6187971"/>
                    <a:gd name="connsiteY2363" fmla="*/ 4251439 h 5955635"/>
                    <a:gd name="connsiteX2364" fmla="*/ 5233121 w 6187971"/>
                    <a:gd name="connsiteY2364" fmla="*/ 4262371 h 5955635"/>
                    <a:gd name="connsiteX2365" fmla="*/ 5226037 w 6187971"/>
                    <a:gd name="connsiteY2365" fmla="*/ 4273304 h 5955635"/>
                    <a:gd name="connsiteX2366" fmla="*/ 5218954 w 6187971"/>
                    <a:gd name="connsiteY2366" fmla="*/ 4284236 h 5955635"/>
                    <a:gd name="connsiteX2367" fmla="*/ 5219916 w 6187971"/>
                    <a:gd name="connsiteY2367" fmla="*/ 4288741 h 5955635"/>
                    <a:gd name="connsiteX2368" fmla="*/ 5202207 w 6187971"/>
                    <a:gd name="connsiteY2368" fmla="*/ 4316072 h 5955635"/>
                    <a:gd name="connsiteX2369" fmla="*/ 5203169 w 6187971"/>
                    <a:gd name="connsiteY2369" fmla="*/ 4320576 h 5955635"/>
                    <a:gd name="connsiteX2370" fmla="*/ 5207674 w 6187971"/>
                    <a:gd name="connsiteY2370" fmla="*/ 4319614 h 5955635"/>
                    <a:gd name="connsiteX2371" fmla="*/ 5211216 w 6187971"/>
                    <a:gd name="connsiteY2371" fmla="*/ 4314147 h 5955635"/>
                    <a:gd name="connsiteX2372" fmla="*/ 5214757 w 6187971"/>
                    <a:gd name="connsiteY2372" fmla="*/ 4308682 h 5955635"/>
                    <a:gd name="connsiteX2373" fmla="*/ 5218299 w 6187971"/>
                    <a:gd name="connsiteY2373" fmla="*/ 4303215 h 5955635"/>
                    <a:gd name="connsiteX2374" fmla="*/ 5225382 w 6187971"/>
                    <a:gd name="connsiteY2374" fmla="*/ 4292283 h 5955635"/>
                    <a:gd name="connsiteX2375" fmla="*/ 5214073 w 6187971"/>
                    <a:gd name="connsiteY2375" fmla="*/ 4310299 h 5955635"/>
                    <a:gd name="connsiteX2376" fmla="*/ 5204204 w 6187971"/>
                    <a:gd name="connsiteY2376" fmla="*/ 4325020 h 5955635"/>
                    <a:gd name="connsiteX2377" fmla="*/ 5204132 w 6187971"/>
                    <a:gd name="connsiteY2377" fmla="*/ 4325081 h 5955635"/>
                    <a:gd name="connsiteX2378" fmla="*/ 5204128 w 6187971"/>
                    <a:gd name="connsiteY2378" fmla="*/ 4325131 h 5955635"/>
                    <a:gd name="connsiteX2379" fmla="*/ 5203246 w 6187971"/>
                    <a:gd name="connsiteY2379" fmla="*/ 4326447 h 5955635"/>
                    <a:gd name="connsiteX2380" fmla="*/ 5194162 w 6187971"/>
                    <a:gd name="connsiteY2380" fmla="*/ 4322501 h 5955635"/>
                    <a:gd name="connsiteX2381" fmla="*/ 5159705 w 6187971"/>
                    <a:gd name="connsiteY2381" fmla="*/ 4381669 h 5955635"/>
                    <a:gd name="connsiteX2382" fmla="*/ 5164209 w 6187971"/>
                    <a:gd name="connsiteY2382" fmla="*/ 4380706 h 5955635"/>
                    <a:gd name="connsiteX2383" fmla="*/ 5153584 w 6187971"/>
                    <a:gd name="connsiteY2383" fmla="*/ 4397105 h 5955635"/>
                    <a:gd name="connsiteX2384" fmla="*/ 5149080 w 6187971"/>
                    <a:gd name="connsiteY2384" fmla="*/ 4398068 h 5955635"/>
                    <a:gd name="connsiteX2385" fmla="*/ 5150042 w 6187971"/>
                    <a:gd name="connsiteY2385" fmla="*/ 4402571 h 5955635"/>
                    <a:gd name="connsiteX2386" fmla="*/ 5145539 w 6187971"/>
                    <a:gd name="connsiteY2386" fmla="*/ 4403533 h 5955635"/>
                    <a:gd name="connsiteX2387" fmla="*/ 5138455 w 6187971"/>
                    <a:gd name="connsiteY2387" fmla="*/ 4414466 h 5955635"/>
                    <a:gd name="connsiteX2388" fmla="*/ 5135875 w 6187971"/>
                    <a:gd name="connsiteY2388" fmla="*/ 4424436 h 5955635"/>
                    <a:gd name="connsiteX2389" fmla="*/ 5132334 w 6187971"/>
                    <a:gd name="connsiteY2389" fmla="*/ 4429903 h 5955635"/>
                    <a:gd name="connsiteX2390" fmla="*/ 5121707 w 6187971"/>
                    <a:gd name="connsiteY2390" fmla="*/ 4446302 h 5955635"/>
                    <a:gd name="connsiteX2391" fmla="*/ 5122670 w 6187971"/>
                    <a:gd name="connsiteY2391" fmla="*/ 4450806 h 5955635"/>
                    <a:gd name="connsiteX2392" fmla="*/ 5119128 w 6187971"/>
                    <a:gd name="connsiteY2392" fmla="*/ 4456272 h 5955635"/>
                    <a:gd name="connsiteX2393" fmla="*/ 5086289 w 6187971"/>
                    <a:gd name="connsiteY2393" fmla="*/ 4500965 h 5955635"/>
                    <a:gd name="connsiteX2394" fmla="*/ 5080824 w 6187971"/>
                    <a:gd name="connsiteY2394" fmla="*/ 4497423 h 5955635"/>
                    <a:gd name="connsiteX2395" fmla="*/ 5084365 w 6187971"/>
                    <a:gd name="connsiteY2395" fmla="*/ 4491957 h 5955635"/>
                    <a:gd name="connsiteX2396" fmla="*/ 5087907 w 6187971"/>
                    <a:gd name="connsiteY2396" fmla="*/ 4486491 h 5955635"/>
                    <a:gd name="connsiteX2397" fmla="*/ 5083403 w 6187971"/>
                    <a:gd name="connsiteY2397" fmla="*/ 4487453 h 5955635"/>
                    <a:gd name="connsiteX2398" fmla="*/ 5079862 w 6187971"/>
                    <a:gd name="connsiteY2398" fmla="*/ 4492920 h 5955635"/>
                    <a:gd name="connsiteX2399" fmla="*/ 5076319 w 6187971"/>
                    <a:gd name="connsiteY2399" fmla="*/ 4498385 h 5955635"/>
                    <a:gd name="connsiteX2400" fmla="*/ 5077282 w 6187971"/>
                    <a:gd name="connsiteY2400" fmla="*/ 4502890 h 5955635"/>
                    <a:gd name="connsiteX2401" fmla="*/ 5078244 w 6187971"/>
                    <a:gd name="connsiteY2401" fmla="*/ 4507394 h 5955635"/>
                    <a:gd name="connsiteX2402" fmla="*/ 5044443 w 6187971"/>
                    <a:gd name="connsiteY2402" fmla="*/ 4547582 h 5955635"/>
                    <a:gd name="connsiteX2403" fmla="*/ 5045405 w 6187971"/>
                    <a:gd name="connsiteY2403" fmla="*/ 4552086 h 5955635"/>
                    <a:gd name="connsiteX2404" fmla="*/ 4968796 w 6187971"/>
                    <a:gd name="connsiteY2404" fmla="*/ 4634389 h 5955635"/>
                    <a:gd name="connsiteX2405" fmla="*/ 4860964 w 6187971"/>
                    <a:gd name="connsiteY2405" fmla="*/ 4746909 h 5955635"/>
                    <a:gd name="connsiteX2406" fmla="*/ 4837789 w 6187971"/>
                    <a:gd name="connsiteY2406" fmla="*/ 4770699 h 5955635"/>
                    <a:gd name="connsiteX2407" fmla="*/ 4833284 w 6187971"/>
                    <a:gd name="connsiteY2407" fmla="*/ 4771662 h 5955635"/>
                    <a:gd name="connsiteX2408" fmla="*/ 4820735 w 6187971"/>
                    <a:gd name="connsiteY2408" fmla="*/ 4779052 h 5955635"/>
                    <a:gd name="connsiteX2409" fmla="*/ 4817192 w 6187971"/>
                    <a:gd name="connsiteY2409" fmla="*/ 4784519 h 5955635"/>
                    <a:gd name="connsiteX2410" fmla="*/ 4821697 w 6187971"/>
                    <a:gd name="connsiteY2410" fmla="*/ 4783556 h 5955635"/>
                    <a:gd name="connsiteX2411" fmla="*/ 4762796 w 6187971"/>
                    <a:gd name="connsiteY2411" fmla="*/ 4838527 h 5955635"/>
                    <a:gd name="connsiteX2412" fmla="*/ 4715484 w 6187971"/>
                    <a:gd name="connsiteY2412" fmla="*/ 4881602 h 5955635"/>
                    <a:gd name="connsiteX2413" fmla="*/ 4699392 w 6187971"/>
                    <a:gd name="connsiteY2413" fmla="*/ 4894460 h 5955635"/>
                    <a:gd name="connsiteX2414" fmla="*/ 4654658 w 6187971"/>
                    <a:gd name="connsiteY2414" fmla="*/ 4927565 h 5955635"/>
                    <a:gd name="connsiteX2415" fmla="*/ 4623437 w 6187971"/>
                    <a:gd name="connsiteY2415" fmla="*/ 4957784 h 5955635"/>
                    <a:gd name="connsiteX2416" fmla="*/ 4440960 w 6187971"/>
                    <a:gd name="connsiteY2416" fmla="*/ 5095671 h 5955635"/>
                    <a:gd name="connsiteX2417" fmla="*/ 4291323 w 6187971"/>
                    <a:gd name="connsiteY2417" fmla="*/ 5188865 h 5955635"/>
                    <a:gd name="connsiteX2418" fmla="*/ 4134296 w 6187971"/>
                    <a:gd name="connsiteY2418" fmla="*/ 5269510 h 5955635"/>
                    <a:gd name="connsiteX2419" fmla="*/ 4117242 w 6187971"/>
                    <a:gd name="connsiteY2419" fmla="*/ 5277863 h 5955635"/>
                    <a:gd name="connsiteX2420" fmla="*/ 3802571 w 6187971"/>
                    <a:gd name="connsiteY2420" fmla="*/ 5392188 h 5955635"/>
                    <a:gd name="connsiteX2421" fmla="*/ 3637806 w 6187971"/>
                    <a:gd name="connsiteY2421" fmla="*/ 5433865 h 5955635"/>
                    <a:gd name="connsiteX2422" fmla="*/ 3560810 w 6187971"/>
                    <a:gd name="connsiteY2422" fmla="*/ 5445094 h 5955635"/>
                    <a:gd name="connsiteX2423" fmla="*/ 3576039 w 6187971"/>
                    <a:gd name="connsiteY2423" fmla="*/ 5442351 h 5955635"/>
                    <a:gd name="connsiteX2424" fmla="*/ 3617903 w 6187971"/>
                    <a:gd name="connsiteY2424" fmla="*/ 5431641 h 5955635"/>
                    <a:gd name="connsiteX2425" fmla="*/ 3622408 w 6187971"/>
                    <a:gd name="connsiteY2425" fmla="*/ 5430679 h 5955635"/>
                    <a:gd name="connsiteX2426" fmla="*/ 3756567 w 6187971"/>
                    <a:gd name="connsiteY2426" fmla="*/ 5397306 h 5955635"/>
                    <a:gd name="connsiteX2427" fmla="*/ 3761071 w 6187971"/>
                    <a:gd name="connsiteY2427" fmla="*/ 5396344 h 5955635"/>
                    <a:gd name="connsiteX2428" fmla="*/ 3764613 w 6187971"/>
                    <a:gd name="connsiteY2428" fmla="*/ 5390877 h 5955635"/>
                    <a:gd name="connsiteX2429" fmla="*/ 3755605 w 6187971"/>
                    <a:gd name="connsiteY2429" fmla="*/ 5392802 h 5955635"/>
                    <a:gd name="connsiteX2430" fmla="*/ 3756567 w 6187971"/>
                    <a:gd name="connsiteY2430" fmla="*/ 5397306 h 5955635"/>
                    <a:gd name="connsiteX2431" fmla="*/ 3621445 w 6187971"/>
                    <a:gd name="connsiteY2431" fmla="*/ 5426174 h 5955635"/>
                    <a:gd name="connsiteX2432" fmla="*/ 3615016 w 6187971"/>
                    <a:gd name="connsiteY2432" fmla="*/ 5418129 h 5955635"/>
                    <a:gd name="connsiteX2433" fmla="*/ 3610512 w 6187971"/>
                    <a:gd name="connsiteY2433" fmla="*/ 5419091 h 5955635"/>
                    <a:gd name="connsiteX2434" fmla="*/ 3611474 w 6187971"/>
                    <a:gd name="connsiteY2434" fmla="*/ 5423595 h 5955635"/>
                    <a:gd name="connsiteX2435" fmla="*/ 3516889 w 6187971"/>
                    <a:gd name="connsiteY2435" fmla="*/ 5443802 h 5955635"/>
                    <a:gd name="connsiteX2436" fmla="*/ 3517851 w 6187971"/>
                    <a:gd name="connsiteY2436" fmla="*/ 5448307 h 5955635"/>
                    <a:gd name="connsiteX2437" fmla="*/ 3498872 w 6187971"/>
                    <a:gd name="connsiteY2437" fmla="*/ 5447651 h 5955635"/>
                    <a:gd name="connsiteX2438" fmla="*/ 3489865 w 6187971"/>
                    <a:gd name="connsiteY2438" fmla="*/ 5449576 h 5955635"/>
                    <a:gd name="connsiteX2439" fmla="*/ 3490519 w 6187971"/>
                    <a:gd name="connsiteY2439" fmla="*/ 5430598 h 5955635"/>
                    <a:gd name="connsiteX2440" fmla="*/ 3508535 w 6187971"/>
                    <a:gd name="connsiteY2440" fmla="*/ 5426749 h 5955635"/>
                    <a:gd name="connsiteX2441" fmla="*/ 3535561 w 6187971"/>
                    <a:gd name="connsiteY2441" fmla="*/ 5420975 h 5955635"/>
                    <a:gd name="connsiteX2442" fmla="*/ 3540064 w 6187971"/>
                    <a:gd name="connsiteY2442" fmla="*/ 5420013 h 5955635"/>
                    <a:gd name="connsiteX2443" fmla="*/ 3544568 w 6187971"/>
                    <a:gd name="connsiteY2443" fmla="*/ 5419051 h 5955635"/>
                    <a:gd name="connsiteX2444" fmla="*/ 3553577 w 6187971"/>
                    <a:gd name="connsiteY2444" fmla="*/ 5417126 h 5955635"/>
                    <a:gd name="connsiteX2445" fmla="*/ 3558080 w 6187971"/>
                    <a:gd name="connsiteY2445" fmla="*/ 5416164 h 5955635"/>
                    <a:gd name="connsiteX2446" fmla="*/ 3552615 w 6187971"/>
                    <a:gd name="connsiteY2446" fmla="*/ 5412622 h 5955635"/>
                    <a:gd name="connsiteX2447" fmla="*/ 3543606 w 6187971"/>
                    <a:gd name="connsiteY2447" fmla="*/ 5414547 h 5955635"/>
                    <a:gd name="connsiteX2448" fmla="*/ 3539102 w 6187971"/>
                    <a:gd name="connsiteY2448" fmla="*/ 5415509 h 5955635"/>
                    <a:gd name="connsiteX2449" fmla="*/ 3538139 w 6187971"/>
                    <a:gd name="connsiteY2449" fmla="*/ 5411005 h 5955635"/>
                    <a:gd name="connsiteX2450" fmla="*/ 3533636 w 6187971"/>
                    <a:gd name="connsiteY2450" fmla="*/ 5411967 h 5955635"/>
                    <a:gd name="connsiteX2451" fmla="*/ 3529132 w 6187971"/>
                    <a:gd name="connsiteY2451" fmla="*/ 5412929 h 5955635"/>
                    <a:gd name="connsiteX2452" fmla="*/ 3530094 w 6187971"/>
                    <a:gd name="connsiteY2452" fmla="*/ 5417433 h 5955635"/>
                    <a:gd name="connsiteX2453" fmla="*/ 3507573 w 6187971"/>
                    <a:gd name="connsiteY2453" fmla="*/ 5422245 h 5955635"/>
                    <a:gd name="connsiteX2454" fmla="*/ 3489557 w 6187971"/>
                    <a:gd name="connsiteY2454" fmla="*/ 5426094 h 5955635"/>
                    <a:gd name="connsiteX2455" fmla="*/ 3462533 w 6187971"/>
                    <a:gd name="connsiteY2455" fmla="*/ 5431868 h 5955635"/>
                    <a:gd name="connsiteX2456" fmla="*/ 3458028 w 6187971"/>
                    <a:gd name="connsiteY2456" fmla="*/ 5432830 h 5955635"/>
                    <a:gd name="connsiteX2457" fmla="*/ 3463495 w 6187971"/>
                    <a:gd name="connsiteY2457" fmla="*/ 5436372 h 5955635"/>
                    <a:gd name="connsiteX2458" fmla="*/ 3481511 w 6187971"/>
                    <a:gd name="connsiteY2458" fmla="*/ 5432523 h 5955635"/>
                    <a:gd name="connsiteX2459" fmla="*/ 3476352 w 6187971"/>
                    <a:gd name="connsiteY2459" fmla="*/ 5452463 h 5955635"/>
                    <a:gd name="connsiteX2460" fmla="*/ 3467344 w 6187971"/>
                    <a:gd name="connsiteY2460" fmla="*/ 5454387 h 5955635"/>
                    <a:gd name="connsiteX2461" fmla="*/ 3462839 w 6187971"/>
                    <a:gd name="connsiteY2461" fmla="*/ 5455350 h 5955635"/>
                    <a:gd name="connsiteX2462" fmla="*/ 3466382 w 6187971"/>
                    <a:gd name="connsiteY2462" fmla="*/ 5449884 h 5955635"/>
                    <a:gd name="connsiteX2463" fmla="*/ 3460915 w 6187971"/>
                    <a:gd name="connsiteY2463" fmla="*/ 5446342 h 5955635"/>
                    <a:gd name="connsiteX2464" fmla="*/ 3452870 w 6187971"/>
                    <a:gd name="connsiteY2464" fmla="*/ 5452771 h 5955635"/>
                    <a:gd name="connsiteX2465" fmla="*/ 3448365 w 6187971"/>
                    <a:gd name="connsiteY2465" fmla="*/ 5453733 h 5955635"/>
                    <a:gd name="connsiteX2466" fmla="*/ 3429387 w 6187971"/>
                    <a:gd name="connsiteY2466" fmla="*/ 5453078 h 5955635"/>
                    <a:gd name="connsiteX2467" fmla="*/ 3418454 w 6187971"/>
                    <a:gd name="connsiteY2467" fmla="*/ 5445995 h 5955635"/>
                    <a:gd name="connsiteX2468" fmla="*/ 3385964 w 6187971"/>
                    <a:gd name="connsiteY2468" fmla="*/ 5448226 h 5955635"/>
                    <a:gd name="connsiteX2469" fmla="*/ 3383384 w 6187971"/>
                    <a:gd name="connsiteY2469" fmla="*/ 5458196 h 5955635"/>
                    <a:gd name="connsiteX2470" fmla="*/ 3376955 w 6187971"/>
                    <a:gd name="connsiteY2470" fmla="*/ 5450151 h 5955635"/>
                    <a:gd name="connsiteX2471" fmla="*/ 3350893 w 6187971"/>
                    <a:gd name="connsiteY2471" fmla="*/ 5460429 h 5955635"/>
                    <a:gd name="connsiteX2472" fmla="*/ 3318402 w 6187971"/>
                    <a:gd name="connsiteY2472" fmla="*/ 5462660 h 5955635"/>
                    <a:gd name="connsiteX2473" fmla="*/ 3313898 w 6187971"/>
                    <a:gd name="connsiteY2473" fmla="*/ 5463623 h 5955635"/>
                    <a:gd name="connsiteX2474" fmla="*/ 3298461 w 6187971"/>
                    <a:gd name="connsiteY2474" fmla="*/ 5457501 h 5955635"/>
                    <a:gd name="connsiteX2475" fmla="*/ 3263391 w 6187971"/>
                    <a:gd name="connsiteY2475" fmla="*/ 5469703 h 5955635"/>
                    <a:gd name="connsiteX2476" fmla="*/ 3225433 w 6187971"/>
                    <a:gd name="connsiteY2476" fmla="*/ 5468394 h 5955635"/>
                    <a:gd name="connsiteX2477" fmla="*/ 3206456 w 6187971"/>
                    <a:gd name="connsiteY2477" fmla="*/ 5467738 h 5955635"/>
                    <a:gd name="connsiteX2478" fmla="*/ 3181048 w 6187971"/>
                    <a:gd name="connsiteY2478" fmla="*/ 5459038 h 5955635"/>
                    <a:gd name="connsiteX2479" fmla="*/ 3088079 w 6187971"/>
                    <a:gd name="connsiteY2479" fmla="*/ 5464771 h 5955635"/>
                    <a:gd name="connsiteX2480" fmla="*/ 3070064 w 6187971"/>
                    <a:gd name="connsiteY2480" fmla="*/ 5468620 h 5955635"/>
                    <a:gd name="connsiteX2481" fmla="*/ 3056551 w 6187971"/>
                    <a:gd name="connsiteY2481" fmla="*/ 5471507 h 5955635"/>
                    <a:gd name="connsiteX2482" fmla="*/ 2934326 w 6187971"/>
                    <a:gd name="connsiteY2482" fmla="*/ 5450524 h 5955635"/>
                    <a:gd name="connsiteX2483" fmla="*/ 2882857 w 6187971"/>
                    <a:gd name="connsiteY2483" fmla="*/ 5452101 h 5955635"/>
                    <a:gd name="connsiteX2484" fmla="*/ 2853908 w 6187971"/>
                    <a:gd name="connsiteY2484" fmla="*/ 5448866 h 5955635"/>
                    <a:gd name="connsiteX2485" fmla="*/ 2858412 w 6187971"/>
                    <a:gd name="connsiteY2485" fmla="*/ 5447903 h 5955635"/>
                    <a:gd name="connsiteX2486" fmla="*/ 2748082 w 6187971"/>
                    <a:gd name="connsiteY2486" fmla="*/ 5438507 h 5955635"/>
                    <a:gd name="connsiteX2487" fmla="*/ 2730066 w 6187971"/>
                    <a:gd name="connsiteY2487" fmla="*/ 5442356 h 5955635"/>
                    <a:gd name="connsiteX2488" fmla="*/ 2695651 w 6187971"/>
                    <a:gd name="connsiteY2488" fmla="*/ 5435580 h 5955635"/>
                    <a:gd name="connsiteX2489" fmla="*/ 2699193 w 6187971"/>
                    <a:gd name="connsiteY2489" fmla="*/ 5430115 h 5955635"/>
                    <a:gd name="connsiteX2490" fmla="*/ 2625858 w 6187971"/>
                    <a:gd name="connsiteY2490" fmla="*/ 5417524 h 5955635"/>
                    <a:gd name="connsiteX2491" fmla="*/ 2592405 w 6187971"/>
                    <a:gd name="connsiteY2491" fmla="*/ 5415252 h 5955635"/>
                    <a:gd name="connsiteX2492" fmla="*/ 2601413 w 6187971"/>
                    <a:gd name="connsiteY2492" fmla="*/ 5413327 h 5955635"/>
                    <a:gd name="connsiteX2493" fmla="*/ 2528079 w 6187971"/>
                    <a:gd name="connsiteY2493" fmla="*/ 5400737 h 5955635"/>
                    <a:gd name="connsiteX2494" fmla="*/ 2448315 w 6187971"/>
                    <a:gd name="connsiteY2494" fmla="*/ 5380101 h 5955635"/>
                    <a:gd name="connsiteX2495" fmla="*/ 2442848 w 6187971"/>
                    <a:gd name="connsiteY2495" fmla="*/ 5376560 h 5955635"/>
                    <a:gd name="connsiteX2496" fmla="*/ 2429336 w 6187971"/>
                    <a:gd name="connsiteY2496" fmla="*/ 5379447 h 5955635"/>
                    <a:gd name="connsiteX2497" fmla="*/ 2384951 w 6187971"/>
                    <a:gd name="connsiteY2497" fmla="*/ 5370091 h 5955635"/>
                    <a:gd name="connsiteX2498" fmla="*/ 2372093 w 6187971"/>
                    <a:gd name="connsiteY2498" fmla="*/ 5353999 h 5955635"/>
                    <a:gd name="connsiteX2499" fmla="*/ 2344107 w 6187971"/>
                    <a:gd name="connsiteY2499" fmla="*/ 5355268 h 5955635"/>
                    <a:gd name="connsiteX2500" fmla="*/ 2343144 w 6187971"/>
                    <a:gd name="connsiteY2500" fmla="*/ 5350765 h 5955635"/>
                    <a:gd name="connsiteX2501" fmla="*/ 2273352 w 6187971"/>
                    <a:gd name="connsiteY2501" fmla="*/ 5332708 h 5955635"/>
                    <a:gd name="connsiteX2502" fmla="*/ 2292330 w 6187971"/>
                    <a:gd name="connsiteY2502" fmla="*/ 5333363 h 5955635"/>
                    <a:gd name="connsiteX2503" fmla="*/ 2235087 w 6187971"/>
                    <a:gd name="connsiteY2503" fmla="*/ 5307915 h 5955635"/>
                    <a:gd name="connsiteX2504" fmla="*/ 2231545 w 6187971"/>
                    <a:gd name="connsiteY2504" fmla="*/ 5313382 h 5955635"/>
                    <a:gd name="connsiteX2505" fmla="*/ 2215146 w 6187971"/>
                    <a:gd name="connsiteY2505" fmla="*/ 5302757 h 5955635"/>
                    <a:gd name="connsiteX2506" fmla="*/ 2180731 w 6187971"/>
                    <a:gd name="connsiteY2506" fmla="*/ 5295981 h 5955635"/>
                    <a:gd name="connsiteX2507" fmla="*/ 2164331 w 6187971"/>
                    <a:gd name="connsiteY2507" fmla="*/ 5285355 h 5955635"/>
                    <a:gd name="connsiteX2508" fmla="*/ 2159828 w 6187971"/>
                    <a:gd name="connsiteY2508" fmla="*/ 5286317 h 5955635"/>
                    <a:gd name="connsiteX2509" fmla="*/ 2170760 w 6187971"/>
                    <a:gd name="connsiteY2509" fmla="*/ 5293401 h 5955635"/>
                    <a:gd name="connsiteX2510" fmla="*/ 2132496 w 6187971"/>
                    <a:gd name="connsiteY2510" fmla="*/ 5268608 h 5955635"/>
                    <a:gd name="connsiteX2511" fmla="*/ 2117059 w 6187971"/>
                    <a:gd name="connsiteY2511" fmla="*/ 5262487 h 5955635"/>
                    <a:gd name="connsiteX2512" fmla="*/ 2119946 w 6187971"/>
                    <a:gd name="connsiteY2512" fmla="*/ 5276000 h 5955635"/>
                    <a:gd name="connsiteX2513" fmla="*/ 2115441 w 6187971"/>
                    <a:gd name="connsiteY2513" fmla="*/ 5276962 h 5955635"/>
                    <a:gd name="connsiteX2514" fmla="*/ 2083606 w 6187971"/>
                    <a:gd name="connsiteY2514" fmla="*/ 5260215 h 5955635"/>
                    <a:gd name="connsiteX2515" fmla="*/ 2082644 w 6187971"/>
                    <a:gd name="connsiteY2515" fmla="*/ 5255711 h 5955635"/>
                    <a:gd name="connsiteX2516" fmla="*/ 2092614 w 6187971"/>
                    <a:gd name="connsiteY2516" fmla="*/ 5258290 h 5955635"/>
                    <a:gd name="connsiteX2517" fmla="*/ 2098080 w 6187971"/>
                    <a:gd name="connsiteY2517" fmla="*/ 5261832 h 5955635"/>
                    <a:gd name="connsiteX2518" fmla="*/ 2097118 w 6187971"/>
                    <a:gd name="connsiteY2518" fmla="*/ 5257328 h 5955635"/>
                    <a:gd name="connsiteX2519" fmla="*/ 2081681 w 6187971"/>
                    <a:gd name="connsiteY2519" fmla="*/ 5251207 h 5955635"/>
                    <a:gd name="connsiteX2520" fmla="*/ 2059816 w 6187971"/>
                    <a:gd name="connsiteY2520" fmla="*/ 5237040 h 5955635"/>
                    <a:gd name="connsiteX2521" fmla="*/ 2014467 w 6187971"/>
                    <a:gd name="connsiteY2521" fmla="*/ 5223180 h 5955635"/>
                    <a:gd name="connsiteX2522" fmla="*/ 1987136 w 6187971"/>
                    <a:gd name="connsiteY2522" fmla="*/ 5205471 h 5955635"/>
                    <a:gd name="connsiteX2523" fmla="*/ 1981670 w 6187971"/>
                    <a:gd name="connsiteY2523" fmla="*/ 5201929 h 5955635"/>
                    <a:gd name="connsiteX2524" fmla="*/ 1977165 w 6187971"/>
                    <a:gd name="connsiteY2524" fmla="*/ 5202891 h 5955635"/>
                    <a:gd name="connsiteX2525" fmla="*/ 1895171 w 6187971"/>
                    <a:gd name="connsiteY2525" fmla="*/ 5149765 h 5955635"/>
                    <a:gd name="connsiteX2526" fmla="*/ 1865914 w 6187971"/>
                    <a:gd name="connsiteY2526" fmla="*/ 5123048 h 5955635"/>
                    <a:gd name="connsiteX2527" fmla="*/ 1715436 w 6187971"/>
                    <a:gd name="connsiteY2527" fmla="*/ 5013908 h 5955635"/>
                    <a:gd name="connsiteX2528" fmla="*/ 1588748 w 6187971"/>
                    <a:gd name="connsiteY2528" fmla="*/ 4927943 h 5955635"/>
                    <a:gd name="connsiteX2529" fmla="*/ 1598064 w 6187971"/>
                    <a:gd name="connsiteY2529" fmla="*/ 4949501 h 5955635"/>
                    <a:gd name="connsiteX2530" fmla="*/ 1564303 w 6187971"/>
                    <a:gd name="connsiteY2530" fmla="*/ 4923746 h 5955635"/>
                    <a:gd name="connsiteX2531" fmla="*/ 1547904 w 6187971"/>
                    <a:gd name="connsiteY2531" fmla="*/ 4913121 h 5955635"/>
                    <a:gd name="connsiteX2532" fmla="*/ 1545979 w 6187971"/>
                    <a:gd name="connsiteY2532" fmla="*/ 4904113 h 5955635"/>
                    <a:gd name="connsiteX2533" fmla="*/ 1541475 w 6187971"/>
                    <a:gd name="connsiteY2533" fmla="*/ 4905075 h 5955635"/>
                    <a:gd name="connsiteX2534" fmla="*/ 1523807 w 6187971"/>
                    <a:gd name="connsiteY2534" fmla="*/ 4866464 h 5955635"/>
                    <a:gd name="connsiteX2535" fmla="*/ 1517378 w 6187971"/>
                    <a:gd name="connsiteY2535" fmla="*/ 4858417 h 5955635"/>
                    <a:gd name="connsiteX2536" fmla="*/ 1511912 w 6187971"/>
                    <a:gd name="connsiteY2536" fmla="*/ 4854876 h 5955635"/>
                    <a:gd name="connsiteX2537" fmla="*/ 1506446 w 6187971"/>
                    <a:gd name="connsiteY2537" fmla="*/ 4851334 h 5955635"/>
                    <a:gd name="connsiteX2538" fmla="*/ 1483618 w 6187971"/>
                    <a:gd name="connsiteY2538" fmla="*/ 4832662 h 5955635"/>
                    <a:gd name="connsiteX2539" fmla="*/ 1478151 w 6187971"/>
                    <a:gd name="connsiteY2539" fmla="*/ 4829121 h 5955635"/>
                    <a:gd name="connsiteX2540" fmla="*/ 1479114 w 6187971"/>
                    <a:gd name="connsiteY2540" fmla="*/ 4833625 h 5955635"/>
                    <a:gd name="connsiteX2541" fmla="*/ 1485543 w 6187971"/>
                    <a:gd name="connsiteY2541" fmla="*/ 4841671 h 5955635"/>
                    <a:gd name="connsiteX2542" fmla="*/ 1462060 w 6187971"/>
                    <a:gd name="connsiteY2542" fmla="*/ 4841978 h 5955635"/>
                    <a:gd name="connsiteX2543" fmla="*/ 1461097 w 6187971"/>
                    <a:gd name="connsiteY2543" fmla="*/ 4837474 h 5955635"/>
                    <a:gd name="connsiteX2544" fmla="*/ 1435076 w 6187971"/>
                    <a:gd name="connsiteY2544" fmla="*/ 4781808 h 5955635"/>
                    <a:gd name="connsiteX2545" fmla="*/ 1429609 w 6187971"/>
                    <a:gd name="connsiteY2545" fmla="*/ 4778267 h 5955635"/>
                    <a:gd name="connsiteX2546" fmla="*/ 1428647 w 6187971"/>
                    <a:gd name="connsiteY2546" fmla="*/ 4773763 h 5955635"/>
                    <a:gd name="connsiteX2547" fmla="*/ 1391038 w 6187971"/>
                    <a:gd name="connsiteY2547" fmla="*/ 4729991 h 5955635"/>
                    <a:gd name="connsiteX2548" fmla="*/ 1363706 w 6187971"/>
                    <a:gd name="connsiteY2548" fmla="*/ 4712283 h 5955635"/>
                    <a:gd name="connsiteX2549" fmla="*/ 1362744 w 6187971"/>
                    <a:gd name="connsiteY2549" fmla="*/ 4707779 h 5955635"/>
                    <a:gd name="connsiteX2550" fmla="*/ 1358239 w 6187971"/>
                    <a:gd name="connsiteY2550" fmla="*/ 4708741 h 5955635"/>
                    <a:gd name="connsiteX2551" fmla="*/ 1347307 w 6187971"/>
                    <a:gd name="connsiteY2551" fmla="*/ 4701658 h 5955635"/>
                    <a:gd name="connsiteX2552" fmla="*/ 1348269 w 6187971"/>
                    <a:gd name="connsiteY2552" fmla="*/ 4706162 h 5955635"/>
                    <a:gd name="connsiteX2553" fmla="*/ 1354698 w 6187971"/>
                    <a:gd name="connsiteY2553" fmla="*/ 4714207 h 5955635"/>
                    <a:gd name="connsiteX2554" fmla="*/ 1338299 w 6187971"/>
                    <a:gd name="connsiteY2554" fmla="*/ 4703582 h 5955635"/>
                    <a:gd name="connsiteX2555" fmla="*/ 1318358 w 6187971"/>
                    <a:gd name="connsiteY2555" fmla="*/ 4698423 h 5955635"/>
                    <a:gd name="connsiteX2556" fmla="*/ 1303576 w 6187971"/>
                    <a:gd name="connsiteY2556" fmla="*/ 4673323 h 5955635"/>
                    <a:gd name="connsiteX2557" fmla="*/ 1308080 w 6187971"/>
                    <a:gd name="connsiteY2557" fmla="*/ 4672361 h 5955635"/>
                    <a:gd name="connsiteX2558" fmla="*/ 1307118 w 6187971"/>
                    <a:gd name="connsiteY2558" fmla="*/ 4667857 h 5955635"/>
                    <a:gd name="connsiteX2559" fmla="*/ 1301651 w 6187971"/>
                    <a:gd name="connsiteY2559" fmla="*/ 4664315 h 5955635"/>
                    <a:gd name="connsiteX2560" fmla="*/ 1294261 w 6187971"/>
                    <a:gd name="connsiteY2560" fmla="*/ 4651766 h 5955635"/>
                    <a:gd name="connsiteX2561" fmla="*/ 1288794 w 6187971"/>
                    <a:gd name="connsiteY2561" fmla="*/ 4648223 h 5955635"/>
                    <a:gd name="connsiteX2562" fmla="*/ 1284945 w 6187971"/>
                    <a:gd name="connsiteY2562" fmla="*/ 4630207 h 5955635"/>
                    <a:gd name="connsiteX2563" fmla="*/ 1303269 w 6187971"/>
                    <a:gd name="connsiteY2563" fmla="*/ 4649841 h 5955635"/>
                    <a:gd name="connsiteX2564" fmla="*/ 1300382 w 6187971"/>
                    <a:gd name="connsiteY2564" fmla="*/ 4636329 h 5955635"/>
                    <a:gd name="connsiteX2565" fmla="*/ 1288488 w 6187971"/>
                    <a:gd name="connsiteY2565" fmla="*/ 4624741 h 5955635"/>
                    <a:gd name="connsiteX2566" fmla="*/ 1225818 w 6187971"/>
                    <a:gd name="connsiteY2566" fmla="*/ 4529809 h 5955635"/>
                    <a:gd name="connsiteX2567" fmla="*/ 1185629 w 6187971"/>
                    <a:gd name="connsiteY2567" fmla="*/ 4496009 h 5955635"/>
                    <a:gd name="connsiteX2568" fmla="*/ 1189171 w 6187971"/>
                    <a:gd name="connsiteY2568" fmla="*/ 4490542 h 5955635"/>
                    <a:gd name="connsiteX2569" fmla="*/ 1182742 w 6187971"/>
                    <a:gd name="connsiteY2569" fmla="*/ 4482495 h 5955635"/>
                    <a:gd name="connsiteX2570" fmla="*/ 1177276 w 6187971"/>
                    <a:gd name="connsiteY2570" fmla="*/ 4478954 h 5955635"/>
                    <a:gd name="connsiteX2571" fmla="*/ 1178238 w 6187971"/>
                    <a:gd name="connsiteY2571" fmla="*/ 4483458 h 5955635"/>
                    <a:gd name="connsiteX2572" fmla="*/ 1166343 w 6187971"/>
                    <a:gd name="connsiteY2572" fmla="*/ 4471870 h 5955635"/>
                    <a:gd name="connsiteX2573" fmla="*/ 1169885 w 6187971"/>
                    <a:gd name="connsiteY2573" fmla="*/ 4466405 h 5955635"/>
                    <a:gd name="connsiteX2574" fmla="*/ 1139667 w 6187971"/>
                    <a:gd name="connsiteY2574" fmla="*/ 4435183 h 5955635"/>
                    <a:gd name="connsiteX2575" fmla="*/ 1138704 w 6187971"/>
                    <a:gd name="connsiteY2575" fmla="*/ 4430679 h 5955635"/>
                    <a:gd name="connsiteX2576" fmla="*/ 1134200 w 6187971"/>
                    <a:gd name="connsiteY2576" fmla="*/ 4431641 h 5955635"/>
                    <a:gd name="connsiteX2577" fmla="*/ 1129696 w 6187971"/>
                    <a:gd name="connsiteY2577" fmla="*/ 4432603 h 5955635"/>
                    <a:gd name="connsiteX2578" fmla="*/ 1128734 w 6187971"/>
                    <a:gd name="connsiteY2578" fmla="*/ 4428100 h 5955635"/>
                    <a:gd name="connsiteX2579" fmla="*/ 1118764 w 6187971"/>
                    <a:gd name="connsiteY2579" fmla="*/ 4425520 h 5955635"/>
                    <a:gd name="connsiteX2580" fmla="*/ 1120688 w 6187971"/>
                    <a:gd name="connsiteY2580" fmla="*/ 4434529 h 5955635"/>
                    <a:gd name="connsiteX2581" fmla="*/ 1115221 w 6187971"/>
                    <a:gd name="connsiteY2581" fmla="*/ 4430987 h 5955635"/>
                    <a:gd name="connsiteX2582" fmla="*/ 1091431 w 6187971"/>
                    <a:gd name="connsiteY2582" fmla="*/ 4407812 h 5955635"/>
                    <a:gd name="connsiteX2583" fmla="*/ 1073763 w 6187971"/>
                    <a:gd name="connsiteY2583" fmla="*/ 4369199 h 5955635"/>
                    <a:gd name="connsiteX2584" fmla="*/ 1063792 w 6187971"/>
                    <a:gd name="connsiteY2584" fmla="*/ 4366620 h 5955635"/>
                    <a:gd name="connsiteX2585" fmla="*/ 1058981 w 6187971"/>
                    <a:gd name="connsiteY2585" fmla="*/ 4344100 h 5955635"/>
                    <a:gd name="connsiteX2586" fmla="*/ 1050936 w 6187971"/>
                    <a:gd name="connsiteY2586" fmla="*/ 4350528 h 5955635"/>
                    <a:gd name="connsiteX2587" fmla="*/ 1048049 w 6187971"/>
                    <a:gd name="connsiteY2587" fmla="*/ 4337016 h 5955635"/>
                    <a:gd name="connsiteX2588" fmla="*/ 988922 w 6187971"/>
                    <a:gd name="connsiteY2588" fmla="*/ 4236617 h 5955635"/>
                    <a:gd name="connsiteX2589" fmla="*/ 981224 w 6187971"/>
                    <a:gd name="connsiteY2589" fmla="*/ 4200585 h 5955635"/>
                    <a:gd name="connsiteX2590" fmla="*/ 970291 w 6187971"/>
                    <a:gd name="connsiteY2590" fmla="*/ 4193501 h 5955635"/>
                    <a:gd name="connsiteX2591" fmla="*/ 953584 w 6187971"/>
                    <a:gd name="connsiteY2591" fmla="*/ 4159394 h 5955635"/>
                    <a:gd name="connsiteX2592" fmla="*/ 943614 w 6187971"/>
                    <a:gd name="connsiteY2592" fmla="*/ 4156814 h 5955635"/>
                    <a:gd name="connsiteX2593" fmla="*/ 947156 w 6187971"/>
                    <a:gd name="connsiteY2593" fmla="*/ 4151347 h 5955635"/>
                    <a:gd name="connsiteX2594" fmla="*/ 918555 w 6187971"/>
                    <a:gd name="connsiteY2594" fmla="*/ 4105652 h 5955635"/>
                    <a:gd name="connsiteX2595" fmla="*/ 910857 w 6187971"/>
                    <a:gd name="connsiteY2595" fmla="*/ 4069620 h 5955635"/>
                    <a:gd name="connsiteX2596" fmla="*/ 892533 w 6187971"/>
                    <a:gd name="connsiteY2596" fmla="*/ 4049987 h 5955635"/>
                    <a:gd name="connsiteX2597" fmla="*/ 891263 w 6187971"/>
                    <a:gd name="connsiteY2597" fmla="*/ 4022000 h 5955635"/>
                    <a:gd name="connsiteX2598" fmla="*/ 869091 w 6187971"/>
                    <a:gd name="connsiteY2598" fmla="*/ 3984350 h 5955635"/>
                    <a:gd name="connsiteX2599" fmla="*/ 873595 w 6187971"/>
                    <a:gd name="connsiteY2599" fmla="*/ 3983387 h 5955635"/>
                    <a:gd name="connsiteX2600" fmla="*/ 852077 w 6187971"/>
                    <a:gd name="connsiteY2600" fmla="*/ 3926760 h 5955635"/>
                    <a:gd name="connsiteX2601" fmla="*/ 863010 w 6187971"/>
                    <a:gd name="connsiteY2601" fmla="*/ 3933844 h 5955635"/>
                    <a:gd name="connsiteX2602" fmla="*/ 869247 w 6187971"/>
                    <a:gd name="connsiteY2602" fmla="*/ 3944432 h 5955635"/>
                    <a:gd name="connsiteX2603" fmla="*/ 868668 w 6187971"/>
                    <a:gd name="connsiteY2603" fmla="*/ 3952062 h 5955635"/>
                    <a:gd name="connsiteX2604" fmla="*/ 862355 w 6187971"/>
                    <a:gd name="connsiteY2604" fmla="*/ 3952821 h 5955635"/>
                    <a:gd name="connsiteX2605" fmla="*/ 875212 w 6187971"/>
                    <a:gd name="connsiteY2605" fmla="*/ 3968913 h 5955635"/>
                    <a:gd name="connsiteX2606" fmla="*/ 890956 w 6187971"/>
                    <a:gd name="connsiteY2606" fmla="*/ 3998517 h 5955635"/>
                    <a:gd name="connsiteX2607" fmla="*/ 891918 w 6187971"/>
                    <a:gd name="connsiteY2607" fmla="*/ 4003022 h 5955635"/>
                    <a:gd name="connsiteX2608" fmla="*/ 892881 w 6187971"/>
                    <a:gd name="connsiteY2608" fmla="*/ 4007525 h 5955635"/>
                    <a:gd name="connsiteX2609" fmla="*/ 897385 w 6187971"/>
                    <a:gd name="connsiteY2609" fmla="*/ 4006563 h 5955635"/>
                    <a:gd name="connsiteX2610" fmla="*/ 897077 w 6187971"/>
                    <a:gd name="connsiteY2610" fmla="*/ 3983081 h 5955635"/>
                    <a:gd name="connsiteX2611" fmla="*/ 891611 w 6187971"/>
                    <a:gd name="connsiteY2611" fmla="*/ 3979538 h 5955635"/>
                    <a:gd name="connsiteX2612" fmla="*/ 890649 w 6187971"/>
                    <a:gd name="connsiteY2612" fmla="*/ 3975035 h 5955635"/>
                    <a:gd name="connsiteX2613" fmla="*/ 885183 w 6187971"/>
                    <a:gd name="connsiteY2613" fmla="*/ 3971493 h 5955635"/>
                    <a:gd name="connsiteX2614" fmla="*/ 878447 w 6187971"/>
                    <a:gd name="connsiteY2614" fmla="*/ 3939965 h 5955635"/>
                    <a:gd name="connsiteX2615" fmla="*/ 890034 w 6187971"/>
                    <a:gd name="connsiteY2615" fmla="*/ 3928070 h 5955635"/>
                    <a:gd name="connsiteX2616" fmla="*/ 879449 w 6187971"/>
                    <a:gd name="connsiteY2616" fmla="*/ 3878525 h 5955635"/>
                    <a:gd name="connsiteX2617" fmla="*/ 852546 w 6187971"/>
                    <a:gd name="connsiteY2617" fmla="*/ 3686468 h 5955635"/>
                    <a:gd name="connsiteX2618" fmla="*/ 847081 w 6187971"/>
                    <a:gd name="connsiteY2618" fmla="*/ 3682926 h 5955635"/>
                    <a:gd name="connsiteX2619" fmla="*/ 843539 w 6187971"/>
                    <a:gd name="connsiteY2619" fmla="*/ 3688393 h 5955635"/>
                    <a:gd name="connsiteX2620" fmla="*/ 872058 w 6187971"/>
                    <a:gd name="connsiteY2620" fmla="*/ 3865975 h 5955635"/>
                    <a:gd name="connsiteX2621" fmla="*/ 867555 w 6187971"/>
                    <a:gd name="connsiteY2621" fmla="*/ 3866938 h 5955635"/>
                    <a:gd name="connsiteX2622" fmla="*/ 861126 w 6187971"/>
                    <a:gd name="connsiteY2622" fmla="*/ 3858892 h 5955635"/>
                    <a:gd name="connsiteX2623" fmla="*/ 868517 w 6187971"/>
                    <a:gd name="connsiteY2623" fmla="*/ 3871442 h 5955635"/>
                    <a:gd name="connsiteX2624" fmla="*/ 864975 w 6187971"/>
                    <a:gd name="connsiteY2624" fmla="*/ 3876908 h 5955635"/>
                    <a:gd name="connsiteX2625" fmla="*/ 849886 w 6187971"/>
                    <a:gd name="connsiteY2625" fmla="*/ 3828326 h 5955635"/>
                    <a:gd name="connsiteX2626" fmla="*/ 848269 w 6187971"/>
                    <a:gd name="connsiteY2626" fmla="*/ 3842800 h 5955635"/>
                    <a:gd name="connsiteX2627" fmla="*/ 832524 w 6187971"/>
                    <a:gd name="connsiteY2627" fmla="*/ 3813196 h 5955635"/>
                    <a:gd name="connsiteX2628" fmla="*/ 822902 w 6187971"/>
                    <a:gd name="connsiteY2628" fmla="*/ 3768156 h 5955635"/>
                    <a:gd name="connsiteX2629" fmla="*/ 812624 w 6187971"/>
                    <a:gd name="connsiteY2629" fmla="*/ 3742094 h 5955635"/>
                    <a:gd name="connsiteX2630" fmla="*/ 789529 w 6187971"/>
                    <a:gd name="connsiteY2630" fmla="*/ 3633997 h 5955635"/>
                    <a:gd name="connsiteX2631" fmla="*/ 786951 w 6187971"/>
                    <a:gd name="connsiteY2631" fmla="*/ 3643967 h 5955635"/>
                    <a:gd name="connsiteX2632" fmla="*/ 785988 w 6187971"/>
                    <a:gd name="connsiteY2632" fmla="*/ 3639463 h 5955635"/>
                    <a:gd name="connsiteX2633" fmla="*/ 785026 w 6187971"/>
                    <a:gd name="connsiteY2633" fmla="*/ 3634959 h 5955635"/>
                    <a:gd name="connsiteX2634" fmla="*/ 783101 w 6187971"/>
                    <a:gd name="connsiteY2634" fmla="*/ 3625951 h 5955635"/>
                    <a:gd name="connsiteX2635" fmla="*/ 765126 w 6187971"/>
                    <a:gd name="connsiteY2635" fmla="*/ 3563856 h 5955635"/>
                    <a:gd name="connsiteX2636" fmla="*/ 763201 w 6187971"/>
                    <a:gd name="connsiteY2636" fmla="*/ 3554849 h 5955635"/>
                    <a:gd name="connsiteX2637" fmla="*/ 760314 w 6187971"/>
                    <a:gd name="connsiteY2637" fmla="*/ 3541336 h 5955635"/>
                    <a:gd name="connsiteX2638" fmla="*/ 754541 w 6187971"/>
                    <a:gd name="connsiteY2638" fmla="*/ 3514312 h 5955635"/>
                    <a:gd name="connsiteX2639" fmla="*/ 753578 w 6187971"/>
                    <a:gd name="connsiteY2639" fmla="*/ 3509808 h 5955635"/>
                    <a:gd name="connsiteX2640" fmla="*/ 752616 w 6187971"/>
                    <a:gd name="connsiteY2640" fmla="*/ 3505304 h 5955635"/>
                    <a:gd name="connsiteX2641" fmla="*/ 748111 w 6187971"/>
                    <a:gd name="connsiteY2641" fmla="*/ 3506266 h 5955635"/>
                    <a:gd name="connsiteX2642" fmla="*/ 756158 w 6187971"/>
                    <a:gd name="connsiteY2642" fmla="*/ 3499837 h 5955635"/>
                    <a:gd name="connsiteX2643" fmla="*/ 748767 w 6187971"/>
                    <a:gd name="connsiteY2643" fmla="*/ 3487287 h 5955635"/>
                    <a:gd name="connsiteX2644" fmla="*/ 745225 w 6187971"/>
                    <a:gd name="connsiteY2644" fmla="*/ 3492754 h 5955635"/>
                    <a:gd name="connsiteX2645" fmla="*/ 743300 w 6187971"/>
                    <a:gd name="connsiteY2645" fmla="*/ 3483746 h 5955635"/>
                    <a:gd name="connsiteX2646" fmla="*/ 735295 w 6187971"/>
                    <a:gd name="connsiteY2646" fmla="*/ 3424231 h 5955635"/>
                    <a:gd name="connsiteX2647" fmla="*/ 735950 w 6187971"/>
                    <a:gd name="connsiteY2647" fmla="*/ 3405253 h 5955635"/>
                    <a:gd name="connsiteX2648" fmla="*/ 734026 w 6187971"/>
                    <a:gd name="connsiteY2648" fmla="*/ 3396245 h 5955635"/>
                    <a:gd name="connsiteX2649" fmla="*/ 736605 w 6187971"/>
                    <a:gd name="connsiteY2649" fmla="*/ 3386274 h 5955635"/>
                    <a:gd name="connsiteX2650" fmla="*/ 742071 w 6187971"/>
                    <a:gd name="connsiteY2650" fmla="*/ 3389816 h 5955635"/>
                    <a:gd name="connsiteX2651" fmla="*/ 747538 w 6187971"/>
                    <a:gd name="connsiteY2651" fmla="*/ 3393358 h 5955635"/>
                    <a:gd name="connsiteX2652" fmla="*/ 746576 w 6187971"/>
                    <a:gd name="connsiteY2652" fmla="*/ 3388854 h 5955635"/>
                    <a:gd name="connsiteX2653" fmla="*/ 751080 w 6187971"/>
                    <a:gd name="connsiteY2653" fmla="*/ 3387891 h 5955635"/>
                    <a:gd name="connsiteX2654" fmla="*/ 744651 w 6187971"/>
                    <a:gd name="connsiteY2654" fmla="*/ 3379845 h 5955635"/>
                    <a:gd name="connsiteX2655" fmla="*/ 733718 w 6187971"/>
                    <a:gd name="connsiteY2655" fmla="*/ 3372762 h 5955635"/>
                    <a:gd name="connsiteX2656" fmla="*/ 730177 w 6187971"/>
                    <a:gd name="connsiteY2656" fmla="*/ 3378228 h 5955635"/>
                    <a:gd name="connsiteX2657" fmla="*/ 722786 w 6187971"/>
                    <a:gd name="connsiteY2657" fmla="*/ 3365679 h 5955635"/>
                    <a:gd name="connsiteX2658" fmla="*/ 722479 w 6187971"/>
                    <a:gd name="connsiteY2658" fmla="*/ 3342196 h 5955635"/>
                    <a:gd name="connsiteX2659" fmla="*/ 727944 w 6187971"/>
                    <a:gd name="connsiteY2659" fmla="*/ 3345738 h 5955635"/>
                    <a:gd name="connsiteX2660" fmla="*/ 726982 w 6187971"/>
                    <a:gd name="connsiteY2660" fmla="*/ 3341234 h 5955635"/>
                    <a:gd name="connsiteX2661" fmla="*/ 725057 w 6187971"/>
                    <a:gd name="connsiteY2661" fmla="*/ 3332226 h 5955635"/>
                    <a:gd name="connsiteX2662" fmla="*/ 724095 w 6187971"/>
                    <a:gd name="connsiteY2662" fmla="*/ 3327721 h 5955635"/>
                    <a:gd name="connsiteX2663" fmla="*/ 723133 w 6187971"/>
                    <a:gd name="connsiteY2663" fmla="*/ 3323218 h 5955635"/>
                    <a:gd name="connsiteX2664" fmla="*/ 719284 w 6187971"/>
                    <a:gd name="connsiteY2664" fmla="*/ 3305202 h 5955635"/>
                    <a:gd name="connsiteX2665" fmla="*/ 716397 w 6187971"/>
                    <a:gd name="connsiteY2665" fmla="*/ 3291690 h 5955635"/>
                    <a:gd name="connsiteX2666" fmla="*/ 718015 w 6187971"/>
                    <a:gd name="connsiteY2666" fmla="*/ 3277215 h 5955635"/>
                    <a:gd name="connsiteX2667" fmla="*/ 716438 w 6187971"/>
                    <a:gd name="connsiteY2667" fmla="*/ 3225746 h 5955635"/>
                    <a:gd name="connsiteX2668" fmla="*/ 711934 w 6187971"/>
                    <a:gd name="connsiteY2668" fmla="*/ 3226708 h 5955635"/>
                    <a:gd name="connsiteX2669" fmla="*/ 710705 w 6187971"/>
                    <a:gd name="connsiteY2669" fmla="*/ 3132778 h 5955635"/>
                    <a:gd name="connsiteX2670" fmla="*/ 713284 w 6187971"/>
                    <a:gd name="connsiteY2670" fmla="*/ 3122808 h 5955635"/>
                    <a:gd name="connsiteX2671" fmla="*/ 712322 w 6187971"/>
                    <a:gd name="connsiteY2671" fmla="*/ 3118304 h 5955635"/>
                    <a:gd name="connsiteX2672" fmla="*/ 708780 w 6187971"/>
                    <a:gd name="connsiteY2672" fmla="*/ 3123770 h 5955635"/>
                    <a:gd name="connsiteX2673" fmla="*/ 708472 w 6187971"/>
                    <a:gd name="connsiteY2673" fmla="*/ 3100287 h 5955635"/>
                    <a:gd name="connsiteX2674" fmla="*/ 712015 w 6187971"/>
                    <a:gd name="connsiteY2674" fmla="*/ 3094821 h 5955635"/>
                    <a:gd name="connsiteX2675" fmla="*/ 706548 w 6187971"/>
                    <a:gd name="connsiteY2675" fmla="*/ 3091280 h 5955635"/>
                    <a:gd name="connsiteX2676" fmla="*/ 709128 w 6187971"/>
                    <a:gd name="connsiteY2676" fmla="*/ 3081309 h 5955635"/>
                    <a:gd name="connsiteX2677" fmla="*/ 709783 w 6187971"/>
                    <a:gd name="connsiteY2677" fmla="*/ 3062331 h 5955635"/>
                    <a:gd name="connsiteX2678" fmla="*/ 708821 w 6187971"/>
                    <a:gd name="connsiteY2678" fmla="*/ 3057826 h 5955635"/>
                    <a:gd name="connsiteX2679" fmla="*/ 705934 w 6187971"/>
                    <a:gd name="connsiteY2679" fmla="*/ 3044314 h 5955635"/>
                    <a:gd name="connsiteX2680" fmla="*/ 710439 w 6187971"/>
                    <a:gd name="connsiteY2680" fmla="*/ 3043352 h 5955635"/>
                    <a:gd name="connsiteX2681" fmla="*/ 717295 w 6187971"/>
                    <a:gd name="connsiteY2681" fmla="*/ 2877050 h 5955635"/>
                    <a:gd name="connsiteX2682" fmla="*/ 721799 w 6187971"/>
                    <a:gd name="connsiteY2682" fmla="*/ 2876088 h 5955635"/>
                    <a:gd name="connsiteX2683" fmla="*/ 722107 w 6187971"/>
                    <a:gd name="connsiteY2683" fmla="*/ 2899570 h 5955635"/>
                    <a:gd name="connsiteX2684" fmla="*/ 723376 w 6187971"/>
                    <a:gd name="connsiteY2684" fmla="*/ 2927557 h 5955635"/>
                    <a:gd name="connsiteX2685" fmla="*/ 719487 w 6187971"/>
                    <a:gd name="connsiteY2685" fmla="*/ 2975484 h 5955635"/>
                    <a:gd name="connsiteX2686" fmla="*/ 727759 w 6187971"/>
                    <a:gd name="connsiteY2686" fmla="*/ 3124424 h 5955635"/>
                    <a:gd name="connsiteX2687" fmla="*/ 724217 w 6187971"/>
                    <a:gd name="connsiteY2687" fmla="*/ 3129891 h 5955635"/>
                    <a:gd name="connsiteX2688" fmla="*/ 726142 w 6187971"/>
                    <a:gd name="connsiteY2688" fmla="*/ 3138899 h 5955635"/>
                    <a:gd name="connsiteX2689" fmla="*/ 724524 w 6187971"/>
                    <a:gd name="connsiteY2689" fmla="*/ 3153374 h 5955635"/>
                    <a:gd name="connsiteX2690" fmla="*/ 728066 w 6187971"/>
                    <a:gd name="connsiteY2690" fmla="*/ 3147907 h 5955635"/>
                    <a:gd name="connsiteX2691" fmla="*/ 726449 w 6187971"/>
                    <a:gd name="connsiteY2691" fmla="*/ 3162382 h 5955635"/>
                    <a:gd name="connsiteX2692" fmla="*/ 729335 w 6187971"/>
                    <a:gd name="connsiteY2692" fmla="*/ 3175894 h 5955635"/>
                    <a:gd name="connsiteX2693" fmla="*/ 732878 w 6187971"/>
                    <a:gd name="connsiteY2693" fmla="*/ 3170427 h 5955635"/>
                    <a:gd name="connsiteX2694" fmla="*/ 735458 w 6187971"/>
                    <a:gd name="connsiteY2694" fmla="*/ 3160457 h 5955635"/>
                    <a:gd name="connsiteX2695" fmla="*/ 731608 w 6187971"/>
                    <a:gd name="connsiteY2695" fmla="*/ 3142441 h 5955635"/>
                    <a:gd name="connsiteX2696" fmla="*/ 735149 w 6187971"/>
                    <a:gd name="connsiteY2696" fmla="*/ 3136974 h 5955635"/>
                    <a:gd name="connsiteX2697" fmla="*/ 739654 w 6187971"/>
                    <a:gd name="connsiteY2697" fmla="*/ 3136012 h 5955635"/>
                    <a:gd name="connsiteX2698" fmla="*/ 738691 w 6187971"/>
                    <a:gd name="connsiteY2698" fmla="*/ 3131509 h 5955635"/>
                    <a:gd name="connsiteX2699" fmla="*/ 737729 w 6187971"/>
                    <a:gd name="connsiteY2699" fmla="*/ 3127004 h 5955635"/>
                    <a:gd name="connsiteX2700" fmla="*/ 731301 w 6187971"/>
                    <a:gd name="connsiteY2700" fmla="*/ 3118959 h 5955635"/>
                    <a:gd name="connsiteX2701" fmla="*/ 730338 w 6187971"/>
                    <a:gd name="connsiteY2701" fmla="*/ 3114455 h 5955635"/>
                    <a:gd name="connsiteX2702" fmla="*/ 729376 w 6187971"/>
                    <a:gd name="connsiteY2702" fmla="*/ 3109950 h 5955635"/>
                    <a:gd name="connsiteX2703" fmla="*/ 729069 w 6187971"/>
                    <a:gd name="connsiteY2703" fmla="*/ 3086468 h 5955635"/>
                    <a:gd name="connsiteX2704" fmla="*/ 733265 w 6187971"/>
                    <a:gd name="connsiteY2704" fmla="*/ 3062023 h 5955635"/>
                    <a:gd name="connsiteX2705" fmla="*/ 733987 w 6187971"/>
                    <a:gd name="connsiteY2705" fmla="*/ 3065401 h 5955635"/>
                    <a:gd name="connsiteX2706" fmla="*/ 734227 w 6187971"/>
                    <a:gd name="connsiteY2706" fmla="*/ 3066527 h 5955635"/>
                    <a:gd name="connsiteX2707" fmla="*/ 735190 w 6187971"/>
                    <a:gd name="connsiteY2707" fmla="*/ 3071031 h 5955635"/>
                    <a:gd name="connsiteX2708" fmla="*/ 738732 w 6187971"/>
                    <a:gd name="connsiteY2708" fmla="*/ 3065565 h 5955635"/>
                    <a:gd name="connsiteX2709" fmla="*/ 735845 w 6187971"/>
                    <a:gd name="connsiteY2709" fmla="*/ 3052053 h 5955635"/>
                    <a:gd name="connsiteX2710" fmla="*/ 733921 w 6187971"/>
                    <a:gd name="connsiteY2710" fmla="*/ 3043045 h 5955635"/>
                    <a:gd name="connsiteX2711" fmla="*/ 736541 w 6187971"/>
                    <a:gd name="connsiteY2711" fmla="*/ 2967131 h 5955635"/>
                    <a:gd name="connsiteX2712" fmla="*/ 735578 w 6187971"/>
                    <a:gd name="connsiteY2712" fmla="*/ 2962627 h 5955635"/>
                    <a:gd name="connsiteX2713" fmla="*/ 744279 w 6187971"/>
                    <a:gd name="connsiteY2713" fmla="*/ 2937219 h 5955635"/>
                    <a:gd name="connsiteX2714" fmla="*/ 747514 w 6187971"/>
                    <a:gd name="connsiteY2714" fmla="*/ 2908270 h 5955635"/>
                    <a:gd name="connsiteX2715" fmla="*/ 767536 w 6187971"/>
                    <a:gd name="connsiteY2715" fmla="*/ 2781543 h 5955635"/>
                    <a:gd name="connsiteX2716" fmla="*/ 767175 w 6187971"/>
                    <a:gd name="connsiteY2716" fmla="*/ 2788737 h 5955635"/>
                    <a:gd name="connsiteX2717" fmla="*/ 765918 w 6187971"/>
                    <a:gd name="connsiteY2717" fmla="*/ 2796017 h 5955635"/>
                    <a:gd name="connsiteX2718" fmla="*/ 767088 w 6187971"/>
                    <a:gd name="connsiteY2718" fmla="*/ 2790469 h 5955635"/>
                    <a:gd name="connsiteX2719" fmla="*/ 767175 w 6187971"/>
                    <a:gd name="connsiteY2719" fmla="*/ 2788737 h 5955635"/>
                    <a:gd name="connsiteX2720" fmla="*/ 777228 w 6187971"/>
                    <a:gd name="connsiteY2720" fmla="*/ 2730482 h 5955635"/>
                    <a:gd name="connsiteX2721" fmla="*/ 774987 w 6187971"/>
                    <a:gd name="connsiteY2721" fmla="*/ 2827750 h 5955635"/>
                    <a:gd name="connsiteX2722" fmla="*/ 824931 w 6187971"/>
                    <a:gd name="connsiteY2722" fmla="*/ 3364010 h 5955635"/>
                    <a:gd name="connsiteX2723" fmla="*/ 829326 w 6187971"/>
                    <a:gd name="connsiteY2723" fmla="*/ 3384580 h 5955635"/>
                    <a:gd name="connsiteX2724" fmla="*/ 837369 w 6187971"/>
                    <a:gd name="connsiteY2724" fmla="*/ 3339843 h 5955635"/>
                    <a:gd name="connsiteX2725" fmla="*/ 819665 w 6187971"/>
                    <a:gd name="connsiteY2725" fmla="*/ 2577354 h 5955635"/>
                    <a:gd name="connsiteX2726" fmla="*/ 843923 w 6187971"/>
                    <a:gd name="connsiteY2726" fmla="*/ 2454020 h 5955635"/>
                    <a:gd name="connsiteX2727" fmla="*/ 844696 w 6187971"/>
                    <a:gd name="connsiteY2727" fmla="*/ 2456577 h 5955635"/>
                    <a:gd name="connsiteX2728" fmla="*/ 850081 w 6187971"/>
                    <a:gd name="connsiteY2728" fmla="*/ 2462491 h 5955635"/>
                    <a:gd name="connsiteX2729" fmla="*/ 847719 w 6187971"/>
                    <a:gd name="connsiteY2729" fmla="*/ 2445923 h 5955635"/>
                    <a:gd name="connsiteX2730" fmla="*/ 846151 w 6187971"/>
                    <a:gd name="connsiteY2730" fmla="*/ 2442693 h 5955635"/>
                    <a:gd name="connsiteX2731" fmla="*/ 847411 w 6187971"/>
                    <a:gd name="connsiteY2731" fmla="*/ 2436286 h 5955635"/>
                    <a:gd name="connsiteX2732" fmla="*/ 851391 w 6187971"/>
                    <a:gd name="connsiteY2732" fmla="*/ 2424533 h 5955635"/>
                    <a:gd name="connsiteX2733" fmla="*/ 853316 w 6187971"/>
                    <a:gd name="connsiteY2733" fmla="*/ 2433542 h 5955635"/>
                    <a:gd name="connsiteX2734" fmla="*/ 879111 w 6187971"/>
                    <a:gd name="connsiteY2734" fmla="*/ 2333838 h 5955635"/>
                    <a:gd name="connsiteX2735" fmla="*/ 884578 w 6187971"/>
                    <a:gd name="connsiteY2735" fmla="*/ 2337381 h 5955635"/>
                    <a:gd name="connsiteX2736" fmla="*/ 911642 w 6187971"/>
                    <a:gd name="connsiteY2736" fmla="*/ 2265663 h 5955635"/>
                    <a:gd name="connsiteX2737" fmla="*/ 944828 w 6187971"/>
                    <a:gd name="connsiteY2737" fmla="*/ 2178509 h 5955635"/>
                    <a:gd name="connsiteX2738" fmla="*/ 987023 w 6187971"/>
                    <a:gd name="connsiteY2738" fmla="*/ 2089431 h 5955635"/>
                    <a:gd name="connsiteX2739" fmla="*/ 991527 w 6187971"/>
                    <a:gd name="connsiteY2739" fmla="*/ 2088468 h 5955635"/>
                    <a:gd name="connsiteX2740" fmla="*/ 988948 w 6187971"/>
                    <a:gd name="connsiteY2740" fmla="*/ 2098439 h 5955635"/>
                    <a:gd name="connsiteX2741" fmla="*/ 993452 w 6187971"/>
                    <a:gd name="connsiteY2741" fmla="*/ 2097477 h 5955635"/>
                    <a:gd name="connsiteX2742" fmla="*/ 992489 w 6187971"/>
                    <a:gd name="connsiteY2742" fmla="*/ 2092973 h 5955635"/>
                    <a:gd name="connsiteX2743" fmla="*/ 996031 w 6187971"/>
                    <a:gd name="connsiteY2743" fmla="*/ 2087506 h 5955635"/>
                    <a:gd name="connsiteX2744" fmla="*/ 1012778 w 6187971"/>
                    <a:gd name="connsiteY2744" fmla="*/ 2055671 h 5955635"/>
                    <a:gd name="connsiteX2745" fmla="*/ 1010853 w 6187971"/>
                    <a:gd name="connsiteY2745" fmla="*/ 2046663 h 5955635"/>
                    <a:gd name="connsiteX2746" fmla="*/ 1014395 w 6187971"/>
                    <a:gd name="connsiteY2746" fmla="*/ 2041196 h 5955635"/>
                    <a:gd name="connsiteX2747" fmla="*/ 1016320 w 6187971"/>
                    <a:gd name="connsiteY2747" fmla="*/ 2050205 h 5955635"/>
                    <a:gd name="connsiteX2748" fmla="*/ 1021479 w 6187971"/>
                    <a:gd name="connsiteY2748" fmla="*/ 2030264 h 5955635"/>
                    <a:gd name="connsiteX2749" fmla="*/ 1022441 w 6187971"/>
                    <a:gd name="connsiteY2749" fmla="*/ 2034767 h 5955635"/>
                    <a:gd name="connsiteX2750" fmla="*/ 1023404 w 6187971"/>
                    <a:gd name="connsiteY2750" fmla="*/ 2039271 h 5955635"/>
                    <a:gd name="connsiteX2751" fmla="*/ 1027908 w 6187971"/>
                    <a:gd name="connsiteY2751" fmla="*/ 2038309 h 5955635"/>
                    <a:gd name="connsiteX2752" fmla="*/ 1026946 w 6187971"/>
                    <a:gd name="connsiteY2752" fmla="*/ 2033805 h 5955635"/>
                    <a:gd name="connsiteX2753" fmla="*/ 1025021 w 6187971"/>
                    <a:gd name="connsiteY2753" fmla="*/ 2024797 h 5955635"/>
                    <a:gd name="connsiteX2754" fmla="*/ 1027600 w 6187971"/>
                    <a:gd name="connsiteY2754" fmla="*/ 2014827 h 5955635"/>
                    <a:gd name="connsiteX2755" fmla="*/ 1032104 w 6187971"/>
                    <a:gd name="connsiteY2755" fmla="*/ 2013865 h 5955635"/>
                    <a:gd name="connsiteX2756" fmla="*/ 1035647 w 6187971"/>
                    <a:gd name="connsiteY2756" fmla="*/ 2008398 h 5955635"/>
                    <a:gd name="connsiteX2757" fmla="*/ 1034684 w 6187971"/>
                    <a:gd name="connsiteY2757" fmla="*/ 2003894 h 5955635"/>
                    <a:gd name="connsiteX2758" fmla="*/ 1041767 w 6187971"/>
                    <a:gd name="connsiteY2758" fmla="*/ 1992962 h 5955635"/>
                    <a:gd name="connsiteX2759" fmla="*/ 1045309 w 6187971"/>
                    <a:gd name="connsiteY2759" fmla="*/ 1987495 h 5955635"/>
                    <a:gd name="connsiteX2760" fmla="*/ 1046272 w 6187971"/>
                    <a:gd name="connsiteY2760" fmla="*/ 1991999 h 5955635"/>
                    <a:gd name="connsiteX2761" fmla="*/ 1049813 w 6187971"/>
                    <a:gd name="connsiteY2761" fmla="*/ 1986533 h 5955635"/>
                    <a:gd name="connsiteX2762" fmla="*/ 1052393 w 6187971"/>
                    <a:gd name="connsiteY2762" fmla="*/ 1976563 h 5955635"/>
                    <a:gd name="connsiteX2763" fmla="*/ 1063980 w 6187971"/>
                    <a:gd name="connsiteY2763" fmla="*/ 1964667 h 5955635"/>
                    <a:gd name="connsiteX2764" fmla="*/ 1070409 w 6187971"/>
                    <a:gd name="connsiteY2764" fmla="*/ 1972714 h 5955635"/>
                    <a:gd name="connsiteX2765" fmla="*/ 1080072 w 6187971"/>
                    <a:gd name="connsiteY2765" fmla="*/ 1951811 h 5955635"/>
                    <a:gd name="connsiteX2766" fmla="*/ 1084576 w 6187971"/>
                    <a:gd name="connsiteY2766" fmla="*/ 1950848 h 5955635"/>
                    <a:gd name="connsiteX2767" fmla="*/ 1085539 w 6187971"/>
                    <a:gd name="connsiteY2767" fmla="*/ 1955353 h 5955635"/>
                    <a:gd name="connsiteX2768" fmla="*/ 1081997 w 6187971"/>
                    <a:gd name="connsiteY2768" fmla="*/ 1960818 h 5955635"/>
                    <a:gd name="connsiteX2769" fmla="*/ 1082959 w 6187971"/>
                    <a:gd name="connsiteY2769" fmla="*/ 1965323 h 5955635"/>
                    <a:gd name="connsiteX2770" fmla="*/ 1087463 w 6187971"/>
                    <a:gd name="connsiteY2770" fmla="*/ 1964361 h 5955635"/>
                    <a:gd name="connsiteX2771" fmla="*/ 1086501 w 6187971"/>
                    <a:gd name="connsiteY2771" fmla="*/ 1959856 h 5955635"/>
                    <a:gd name="connsiteX2772" fmla="*/ 1090043 w 6187971"/>
                    <a:gd name="connsiteY2772" fmla="*/ 1954390 h 5955635"/>
                    <a:gd name="connsiteX2773" fmla="*/ 1088118 w 6187971"/>
                    <a:gd name="connsiteY2773" fmla="*/ 1945382 h 5955635"/>
                    <a:gd name="connsiteX2774" fmla="*/ 1083614 w 6187971"/>
                    <a:gd name="connsiteY2774" fmla="*/ 1946344 h 5955635"/>
                    <a:gd name="connsiteX2775" fmla="*/ 1094895 w 6187971"/>
                    <a:gd name="connsiteY2775" fmla="*/ 1910966 h 5955635"/>
                    <a:gd name="connsiteX2776" fmla="*/ 1082345 w 6187971"/>
                    <a:gd name="connsiteY2776" fmla="*/ 1918358 h 5955635"/>
                    <a:gd name="connsiteX2777" fmla="*/ 1092970 w 6187971"/>
                    <a:gd name="connsiteY2777" fmla="*/ 1901959 h 5955635"/>
                    <a:gd name="connsiteX2778" fmla="*/ 1103595 w 6187971"/>
                    <a:gd name="connsiteY2778" fmla="*/ 1885560 h 5955635"/>
                    <a:gd name="connsiteX2779" fmla="*/ 1110679 w 6187971"/>
                    <a:gd name="connsiteY2779" fmla="*/ 1874628 h 5955635"/>
                    <a:gd name="connsiteX2780" fmla="*/ 1112603 w 6187971"/>
                    <a:gd name="connsiteY2780" fmla="*/ 1883635 h 5955635"/>
                    <a:gd name="connsiteX2781" fmla="*/ 1122267 w 6187971"/>
                    <a:gd name="connsiteY2781" fmla="*/ 1862732 h 5955635"/>
                    <a:gd name="connsiteX2782" fmla="*/ 1126770 w 6187971"/>
                    <a:gd name="connsiteY2782" fmla="*/ 1861770 h 5955635"/>
                    <a:gd name="connsiteX2783" fmla="*/ 1128695 w 6187971"/>
                    <a:gd name="connsiteY2783" fmla="*/ 1870778 h 5955635"/>
                    <a:gd name="connsiteX2784" fmla="*/ 1133200 w 6187971"/>
                    <a:gd name="connsiteY2784" fmla="*/ 1869816 h 5955635"/>
                    <a:gd name="connsiteX2785" fmla="*/ 1132237 w 6187971"/>
                    <a:gd name="connsiteY2785" fmla="*/ 1865312 h 5955635"/>
                    <a:gd name="connsiteX2786" fmla="*/ 1136741 w 6187971"/>
                    <a:gd name="connsiteY2786" fmla="*/ 1864349 h 5955635"/>
                    <a:gd name="connsiteX2787" fmla="*/ 1134817 w 6187971"/>
                    <a:gd name="connsiteY2787" fmla="*/ 1855341 h 5955635"/>
                    <a:gd name="connsiteX2788" fmla="*/ 1138359 w 6187971"/>
                    <a:gd name="connsiteY2788" fmla="*/ 1849875 h 5955635"/>
                    <a:gd name="connsiteX2789" fmla="*/ 1141900 w 6187971"/>
                    <a:gd name="connsiteY2789" fmla="*/ 1844409 h 5955635"/>
                    <a:gd name="connsiteX2790" fmla="*/ 1146404 w 6187971"/>
                    <a:gd name="connsiteY2790" fmla="*/ 1843446 h 5955635"/>
                    <a:gd name="connsiteX2791" fmla="*/ 1147367 w 6187971"/>
                    <a:gd name="connsiteY2791" fmla="*/ 1847951 h 5955635"/>
                    <a:gd name="connsiteX2792" fmla="*/ 1144787 w 6187971"/>
                    <a:gd name="connsiteY2792" fmla="*/ 1857921 h 5955635"/>
                    <a:gd name="connsiteX2793" fmla="*/ 1142208 w 6187971"/>
                    <a:gd name="connsiteY2793" fmla="*/ 1867891 h 5955635"/>
                    <a:gd name="connsiteX2794" fmla="*/ 1150253 w 6187971"/>
                    <a:gd name="connsiteY2794" fmla="*/ 1861463 h 5955635"/>
                    <a:gd name="connsiteX2795" fmla="*/ 1155412 w 6187971"/>
                    <a:gd name="connsiteY2795" fmla="*/ 1841522 h 5955635"/>
                    <a:gd name="connsiteX2796" fmla="*/ 1154450 w 6187971"/>
                    <a:gd name="connsiteY2796" fmla="*/ 1837018 h 5955635"/>
                    <a:gd name="connsiteX2797" fmla="*/ 1156068 w 6187971"/>
                    <a:gd name="connsiteY2797" fmla="*/ 1822543 h 5955635"/>
                    <a:gd name="connsiteX2798" fmla="*/ 1160572 w 6187971"/>
                    <a:gd name="connsiteY2798" fmla="*/ 1821581 h 5955635"/>
                    <a:gd name="connsiteX2799" fmla="*/ 1199532 w 6187971"/>
                    <a:gd name="connsiteY2799" fmla="*/ 1761452 h 5955635"/>
                    <a:gd name="connsiteX2800" fmla="*/ 1203074 w 6187971"/>
                    <a:gd name="connsiteY2800" fmla="*/ 1755985 h 5955635"/>
                    <a:gd name="connsiteX2801" fmla="*/ 1206615 w 6187971"/>
                    <a:gd name="connsiteY2801" fmla="*/ 1750519 h 5955635"/>
                    <a:gd name="connsiteX2802" fmla="*/ 1213699 w 6187971"/>
                    <a:gd name="connsiteY2802" fmla="*/ 1739586 h 5955635"/>
                    <a:gd name="connsiteX2803" fmla="*/ 1217240 w 6187971"/>
                    <a:gd name="connsiteY2803" fmla="*/ 1734120 h 5955635"/>
                    <a:gd name="connsiteX2804" fmla="*/ 1227866 w 6187971"/>
                    <a:gd name="connsiteY2804" fmla="*/ 1717721 h 5955635"/>
                    <a:gd name="connsiteX2805" fmla="*/ 1234950 w 6187971"/>
                    <a:gd name="connsiteY2805" fmla="*/ 1706789 h 5955635"/>
                    <a:gd name="connsiteX2806" fmla="*/ 1239454 w 6187971"/>
                    <a:gd name="connsiteY2806" fmla="*/ 1705826 h 5955635"/>
                    <a:gd name="connsiteX2807" fmla="*/ 1268751 w 6187971"/>
                    <a:gd name="connsiteY2807" fmla="*/ 1666599 h 5955635"/>
                    <a:gd name="connsiteX2808" fmla="*/ 1280989 w 6187971"/>
                    <a:gd name="connsiteY2808" fmla="*/ 1643969 h 5955635"/>
                    <a:gd name="connsiteX2809" fmla="*/ 1294822 w 6187971"/>
                    <a:gd name="connsiteY2809" fmla="*/ 1614580 h 5955635"/>
                    <a:gd name="connsiteX2810" fmla="*/ 1295376 w 6187971"/>
                    <a:gd name="connsiteY2810" fmla="*/ 1620968 h 5955635"/>
                    <a:gd name="connsiteX2811" fmla="*/ 1280397 w 6187971"/>
                    <a:gd name="connsiteY2811" fmla="*/ 1651544 h 5955635"/>
                    <a:gd name="connsiteX2812" fmla="*/ 1150037 w 6187971"/>
                    <a:gd name="connsiteY2812" fmla="*/ 1865158 h 5955635"/>
                    <a:gd name="connsiteX2813" fmla="*/ 1157500 w 6187971"/>
                    <a:gd name="connsiteY2813" fmla="*/ 1890938 h 5955635"/>
                    <a:gd name="connsiteX2814" fmla="*/ 1155212 w 6187971"/>
                    <a:gd name="connsiteY2814" fmla="*/ 1916847 h 5955635"/>
                    <a:gd name="connsiteX2815" fmla="*/ 966688 w 6187971"/>
                    <a:gd name="connsiteY2815" fmla="*/ 2444019 h 5955635"/>
                    <a:gd name="connsiteX2816" fmla="*/ 940585 w 6187971"/>
                    <a:gd name="connsiteY2816" fmla="*/ 3173091 h 5955635"/>
                    <a:gd name="connsiteX2817" fmla="*/ 947522 w 6187971"/>
                    <a:gd name="connsiteY2817" fmla="*/ 3187253 h 5955635"/>
                    <a:gd name="connsiteX2818" fmla="*/ 961347 w 6187971"/>
                    <a:gd name="connsiteY2818" fmla="*/ 2867525 h 5955635"/>
                    <a:gd name="connsiteX2819" fmla="*/ 983906 w 6187971"/>
                    <a:gd name="connsiteY2819" fmla="*/ 3101263 h 5955635"/>
                    <a:gd name="connsiteX2820" fmla="*/ 992151 w 6187971"/>
                    <a:gd name="connsiteY2820" fmla="*/ 3158164 h 5955635"/>
                    <a:gd name="connsiteX2821" fmla="*/ 1014015 w 6187971"/>
                    <a:gd name="connsiteY2821" fmla="*/ 3223887 h 5955635"/>
                    <a:gd name="connsiteX2822" fmla="*/ 1162759 w 6187971"/>
                    <a:gd name="connsiteY2822" fmla="*/ 3727888 h 5955635"/>
                    <a:gd name="connsiteX2823" fmla="*/ 1178341 w 6187971"/>
                    <a:gd name="connsiteY2823" fmla="*/ 3800819 h 5955635"/>
                    <a:gd name="connsiteX2824" fmla="*/ 1193412 w 6187971"/>
                    <a:gd name="connsiteY2824" fmla="*/ 3834752 h 5955635"/>
                    <a:gd name="connsiteX2825" fmla="*/ 1287744 w 6187971"/>
                    <a:gd name="connsiteY2825" fmla="*/ 3992539 h 5955635"/>
                    <a:gd name="connsiteX2826" fmla="*/ 1330979 w 6187971"/>
                    <a:gd name="connsiteY2826" fmla="*/ 4057607 h 5955635"/>
                    <a:gd name="connsiteX2827" fmla="*/ 1343653 w 6187971"/>
                    <a:gd name="connsiteY2827" fmla="*/ 4080319 h 5955635"/>
                    <a:gd name="connsiteX2828" fmla="*/ 1369002 w 6187971"/>
                    <a:gd name="connsiteY2828" fmla="*/ 4125744 h 5955635"/>
                    <a:gd name="connsiteX2829" fmla="*/ 1538651 w 6187971"/>
                    <a:gd name="connsiteY2829" fmla="*/ 4306548 h 5955635"/>
                    <a:gd name="connsiteX2830" fmla="*/ 2686262 w 6187971"/>
                    <a:gd name="connsiteY2830" fmla="*/ 4927608 h 5955635"/>
                    <a:gd name="connsiteX2831" fmla="*/ 3070633 w 6187971"/>
                    <a:gd name="connsiteY2831" fmla="*/ 4978456 h 5955635"/>
                    <a:gd name="connsiteX2832" fmla="*/ 3564597 w 6187971"/>
                    <a:gd name="connsiteY2832" fmla="*/ 4919852 h 5955635"/>
                    <a:gd name="connsiteX2833" fmla="*/ 3668800 w 6187971"/>
                    <a:gd name="connsiteY2833" fmla="*/ 4885857 h 5955635"/>
                    <a:gd name="connsiteX2834" fmla="*/ 3697923 w 6187971"/>
                    <a:gd name="connsiteY2834" fmla="*/ 4875725 h 5955635"/>
                    <a:gd name="connsiteX2835" fmla="*/ 3859302 w 6187971"/>
                    <a:gd name="connsiteY2835" fmla="*/ 4825603 h 5955635"/>
                    <a:gd name="connsiteX2836" fmla="*/ 4218717 w 6187971"/>
                    <a:gd name="connsiteY2836" fmla="*/ 4631492 h 5955635"/>
                    <a:gd name="connsiteX2837" fmla="*/ 5136420 w 6187971"/>
                    <a:gd name="connsiteY2837" fmla="*/ 3187886 h 5955635"/>
                    <a:gd name="connsiteX2838" fmla="*/ 5095093 w 6187971"/>
                    <a:gd name="connsiteY2838" fmla="*/ 2637473 h 5955635"/>
                    <a:gd name="connsiteX2839" fmla="*/ 4552027 w 6187971"/>
                    <a:gd name="connsiteY2839" fmla="*/ 1550927 h 5955635"/>
                    <a:gd name="connsiteX2840" fmla="*/ 4206285 w 6187971"/>
                    <a:gd name="connsiteY2840" fmla="*/ 1241535 h 5955635"/>
                    <a:gd name="connsiteX2841" fmla="*/ 4017916 w 6187971"/>
                    <a:gd name="connsiteY2841" fmla="*/ 1092106 h 5955635"/>
                    <a:gd name="connsiteX2842" fmla="*/ 3766634 w 6187971"/>
                    <a:gd name="connsiteY2842" fmla="*/ 950252 h 5955635"/>
                    <a:gd name="connsiteX2843" fmla="*/ 2533034 w 6187971"/>
                    <a:gd name="connsiteY2843" fmla="*/ 924406 h 5955635"/>
                    <a:gd name="connsiteX2844" fmla="*/ 2362177 w 6187971"/>
                    <a:gd name="connsiteY2844" fmla="*/ 966775 h 5955635"/>
                    <a:gd name="connsiteX2845" fmla="*/ 2692688 w 6187971"/>
                    <a:gd name="connsiteY2845" fmla="*/ 857055 h 5955635"/>
                    <a:gd name="connsiteX2846" fmla="*/ 2526787 w 6187971"/>
                    <a:gd name="connsiteY2846" fmla="*/ 876855 h 5955635"/>
                    <a:gd name="connsiteX2847" fmla="*/ 2357128 w 6187971"/>
                    <a:gd name="connsiteY2847" fmla="*/ 924834 h 5955635"/>
                    <a:gd name="connsiteX2848" fmla="*/ 2195476 w 6187971"/>
                    <a:gd name="connsiteY2848" fmla="*/ 982835 h 5955635"/>
                    <a:gd name="connsiteX2849" fmla="*/ 2038892 w 6187971"/>
                    <a:gd name="connsiteY2849" fmla="*/ 1055397 h 5955635"/>
                    <a:gd name="connsiteX2850" fmla="*/ 2051328 w 6187971"/>
                    <a:gd name="connsiteY2850" fmla="*/ 1031230 h 5955635"/>
                    <a:gd name="connsiteX2851" fmla="*/ 2044919 w 6187971"/>
                    <a:gd name="connsiteY2851" fmla="*/ 1028689 h 5955635"/>
                    <a:gd name="connsiteX2852" fmla="*/ 1942714 w 6187971"/>
                    <a:gd name="connsiteY2852" fmla="*/ 1072034 h 5955635"/>
                    <a:gd name="connsiteX2853" fmla="*/ 1659433 w 6187971"/>
                    <a:gd name="connsiteY2853" fmla="*/ 1265523 h 5955635"/>
                    <a:gd name="connsiteX2854" fmla="*/ 1591162 w 6187971"/>
                    <a:gd name="connsiteY2854" fmla="*/ 1293796 h 5955635"/>
                    <a:gd name="connsiteX2855" fmla="*/ 1530900 w 6187971"/>
                    <a:gd name="connsiteY2855" fmla="*/ 1332091 h 5955635"/>
                    <a:gd name="connsiteX2856" fmla="*/ 1480860 w 6187971"/>
                    <a:gd name="connsiteY2856" fmla="*/ 1363313 h 5955635"/>
                    <a:gd name="connsiteX2857" fmla="*/ 1469896 w 6187971"/>
                    <a:gd name="connsiteY2857" fmla="*/ 1366433 h 5955635"/>
                    <a:gd name="connsiteX2858" fmla="*/ 1485917 w 6187971"/>
                    <a:gd name="connsiteY2858" fmla="*/ 1349400 h 5955635"/>
                    <a:gd name="connsiteX2859" fmla="*/ 1574268 w 6187971"/>
                    <a:gd name="connsiteY2859" fmla="*/ 1266943 h 5955635"/>
                    <a:gd name="connsiteX2860" fmla="*/ 1710085 w 6187971"/>
                    <a:gd name="connsiteY2860" fmla="*/ 1153153 h 5955635"/>
                    <a:gd name="connsiteX2861" fmla="*/ 1853295 w 6187971"/>
                    <a:gd name="connsiteY2861" fmla="*/ 1051913 h 5955635"/>
                    <a:gd name="connsiteX2862" fmla="*/ 1870349 w 6187971"/>
                    <a:gd name="connsiteY2862" fmla="*/ 1043559 h 5955635"/>
                    <a:gd name="connsiteX2863" fmla="*/ 2165426 w 6187971"/>
                    <a:gd name="connsiteY2863" fmla="*/ 881616 h 5955635"/>
                    <a:gd name="connsiteX2864" fmla="*/ 2321799 w 6187971"/>
                    <a:gd name="connsiteY2864" fmla="*/ 819950 h 5955635"/>
                    <a:gd name="connsiteX2865" fmla="*/ 2427971 w 6187971"/>
                    <a:gd name="connsiteY2865" fmla="*/ 787847 h 5955635"/>
                    <a:gd name="connsiteX2866" fmla="*/ 2380636 w 6187971"/>
                    <a:gd name="connsiteY2866" fmla="*/ 803258 h 5955635"/>
                    <a:gd name="connsiteX2867" fmla="*/ 2340778 w 6187971"/>
                    <a:gd name="connsiteY2867" fmla="*/ 820604 h 5955635"/>
                    <a:gd name="connsiteX2868" fmla="*/ 2336273 w 6187971"/>
                    <a:gd name="connsiteY2868" fmla="*/ 821566 h 5955635"/>
                    <a:gd name="connsiteX2869" fmla="*/ 2205963 w 6187971"/>
                    <a:gd name="connsiteY2869" fmla="*/ 872955 h 5955635"/>
                    <a:gd name="connsiteX2870" fmla="*/ 2201459 w 6187971"/>
                    <a:gd name="connsiteY2870" fmla="*/ 873917 h 5955635"/>
                    <a:gd name="connsiteX2871" fmla="*/ 2202421 w 6187971"/>
                    <a:gd name="connsiteY2871" fmla="*/ 878421 h 5955635"/>
                    <a:gd name="connsiteX2872" fmla="*/ 2211429 w 6187971"/>
                    <a:gd name="connsiteY2872" fmla="*/ 876496 h 5955635"/>
                    <a:gd name="connsiteX2873" fmla="*/ 2337236 w 6187971"/>
                    <a:gd name="connsiteY2873" fmla="*/ 826071 h 5955635"/>
                    <a:gd name="connsiteX2874" fmla="*/ 2342703 w 6187971"/>
                    <a:gd name="connsiteY2874" fmla="*/ 829613 h 5955635"/>
                    <a:gd name="connsiteX2875" fmla="*/ 2347207 w 6187971"/>
                    <a:gd name="connsiteY2875" fmla="*/ 828650 h 5955635"/>
                    <a:gd name="connsiteX2876" fmla="*/ 2346245 w 6187971"/>
                    <a:gd name="connsiteY2876" fmla="*/ 824146 h 5955635"/>
                    <a:gd name="connsiteX2877" fmla="*/ 2437943 w 6187971"/>
                    <a:gd name="connsiteY2877" fmla="*/ 790426 h 5955635"/>
                    <a:gd name="connsiteX2878" fmla="*/ 2455960 w 6187971"/>
                    <a:gd name="connsiteY2878" fmla="*/ 786577 h 5955635"/>
                    <a:gd name="connsiteX2879" fmla="*/ 2464967 w 6187971"/>
                    <a:gd name="connsiteY2879" fmla="*/ 784653 h 5955635"/>
                    <a:gd name="connsiteX2880" fmla="*/ 2464313 w 6187971"/>
                    <a:gd name="connsiteY2880" fmla="*/ 803631 h 5955635"/>
                    <a:gd name="connsiteX2881" fmla="*/ 2450800 w 6187971"/>
                    <a:gd name="connsiteY2881" fmla="*/ 806518 h 5955635"/>
                    <a:gd name="connsiteX2882" fmla="*/ 2420234 w 6187971"/>
                    <a:gd name="connsiteY2882" fmla="*/ 817758 h 5955635"/>
                    <a:gd name="connsiteX2883" fmla="*/ 2415730 w 6187971"/>
                    <a:gd name="connsiteY2883" fmla="*/ 818720 h 5955635"/>
                    <a:gd name="connsiteX2884" fmla="*/ 2403180 w 6187971"/>
                    <a:gd name="connsiteY2884" fmla="*/ 826111 h 5955635"/>
                    <a:gd name="connsiteX2885" fmla="*/ 2398676 w 6187971"/>
                    <a:gd name="connsiteY2885" fmla="*/ 827073 h 5955635"/>
                    <a:gd name="connsiteX2886" fmla="*/ 2404142 w 6187971"/>
                    <a:gd name="connsiteY2886" fmla="*/ 830615 h 5955635"/>
                    <a:gd name="connsiteX2887" fmla="*/ 2416693 w 6187971"/>
                    <a:gd name="connsiteY2887" fmla="*/ 823224 h 5955635"/>
                    <a:gd name="connsiteX2888" fmla="*/ 2421196 w 6187971"/>
                    <a:gd name="connsiteY2888" fmla="*/ 822262 h 5955635"/>
                    <a:gd name="connsiteX2889" fmla="*/ 2417655 w 6187971"/>
                    <a:gd name="connsiteY2889" fmla="*/ 827728 h 5955635"/>
                    <a:gd name="connsiteX2890" fmla="*/ 2422158 w 6187971"/>
                    <a:gd name="connsiteY2890" fmla="*/ 826766 h 5955635"/>
                    <a:gd name="connsiteX2891" fmla="*/ 2431167 w 6187971"/>
                    <a:gd name="connsiteY2891" fmla="*/ 824841 h 5955635"/>
                    <a:gd name="connsiteX2892" fmla="*/ 2430205 w 6187971"/>
                    <a:gd name="connsiteY2892" fmla="*/ 820337 h 5955635"/>
                    <a:gd name="connsiteX2893" fmla="*/ 2447259 w 6187971"/>
                    <a:gd name="connsiteY2893" fmla="*/ 811984 h 5955635"/>
                    <a:gd name="connsiteX2894" fmla="*/ 2469779 w 6187971"/>
                    <a:gd name="connsiteY2894" fmla="*/ 807172 h 5955635"/>
                    <a:gd name="connsiteX2895" fmla="*/ 2492299 w 6187971"/>
                    <a:gd name="connsiteY2895" fmla="*/ 802361 h 5955635"/>
                    <a:gd name="connsiteX2896" fmla="*/ 2500345 w 6187971"/>
                    <a:gd name="connsiteY2896" fmla="*/ 795933 h 5955635"/>
                    <a:gd name="connsiteX2897" fmla="*/ 2491337 w 6187971"/>
                    <a:gd name="connsiteY2897" fmla="*/ 797858 h 5955635"/>
                    <a:gd name="connsiteX2898" fmla="*/ 2473321 w 6187971"/>
                    <a:gd name="connsiteY2898" fmla="*/ 801707 h 5955635"/>
                    <a:gd name="connsiteX2899" fmla="*/ 2478479 w 6187971"/>
                    <a:gd name="connsiteY2899" fmla="*/ 781766 h 5955635"/>
                    <a:gd name="connsiteX2900" fmla="*/ 2477517 w 6187971"/>
                    <a:gd name="connsiteY2900" fmla="*/ 777261 h 5955635"/>
                    <a:gd name="connsiteX2901" fmla="*/ 2486526 w 6187971"/>
                    <a:gd name="connsiteY2901" fmla="*/ 775337 h 5955635"/>
                    <a:gd name="connsiteX2902" fmla="*/ 2490068 w 6187971"/>
                    <a:gd name="connsiteY2902" fmla="*/ 769870 h 5955635"/>
                    <a:gd name="connsiteX2903" fmla="*/ 2484601 w 6187971"/>
                    <a:gd name="connsiteY2903" fmla="*/ 766329 h 5955635"/>
                    <a:gd name="connsiteX2904" fmla="*/ 4722193 w 6187971"/>
                    <a:gd name="connsiteY2904" fmla="*/ 185911 h 5955635"/>
                    <a:gd name="connsiteX2905" fmla="*/ 4809446 w 6187971"/>
                    <a:gd name="connsiteY2905" fmla="*/ 213679 h 5955635"/>
                    <a:gd name="connsiteX2906" fmla="*/ 4801514 w 6187971"/>
                    <a:gd name="connsiteY2906" fmla="*/ 217645 h 5955635"/>
                    <a:gd name="connsiteX2907" fmla="*/ 4841174 w 6187971"/>
                    <a:gd name="connsiteY2907" fmla="*/ 225579 h 5955635"/>
                    <a:gd name="connsiteX2908" fmla="*/ 4849106 w 6187971"/>
                    <a:gd name="connsiteY2908" fmla="*/ 241446 h 5955635"/>
                    <a:gd name="connsiteX2909" fmla="*/ 4928427 w 6187971"/>
                    <a:gd name="connsiteY2909" fmla="*/ 277147 h 5955635"/>
                    <a:gd name="connsiteX2910" fmla="*/ 4948258 w 6187971"/>
                    <a:gd name="connsiteY2910" fmla="*/ 285081 h 5955635"/>
                    <a:gd name="connsiteX2911" fmla="*/ 5126730 w 6187971"/>
                    <a:gd name="connsiteY2911" fmla="*/ 392184 h 5955635"/>
                    <a:gd name="connsiteX2912" fmla="*/ 5178288 w 6187971"/>
                    <a:gd name="connsiteY2912" fmla="*/ 427885 h 5955635"/>
                    <a:gd name="connsiteX2913" fmla="*/ 5213983 w 6187971"/>
                    <a:gd name="connsiteY2913" fmla="*/ 443752 h 5955635"/>
                    <a:gd name="connsiteX2914" fmla="*/ 5213984 w 6187971"/>
                    <a:gd name="connsiteY2914" fmla="*/ 455652 h 5955635"/>
                    <a:gd name="connsiteX2915" fmla="*/ 5091035 w 6187971"/>
                    <a:gd name="connsiteY2915" fmla="*/ 380284 h 5955635"/>
                    <a:gd name="connsiteX2916" fmla="*/ 5083103 w 6187971"/>
                    <a:gd name="connsiteY2916" fmla="*/ 380284 h 5955635"/>
                    <a:gd name="connsiteX2917" fmla="*/ 5091036 w 6187971"/>
                    <a:gd name="connsiteY2917" fmla="*/ 384250 h 5955635"/>
                    <a:gd name="connsiteX2918" fmla="*/ 5098968 w 6187971"/>
                    <a:gd name="connsiteY2918" fmla="*/ 392184 h 5955635"/>
                    <a:gd name="connsiteX2919" fmla="*/ 5091035 w 6187971"/>
                    <a:gd name="connsiteY2919" fmla="*/ 388217 h 5955635"/>
                    <a:gd name="connsiteX2920" fmla="*/ 5087069 w 6187971"/>
                    <a:gd name="connsiteY2920" fmla="*/ 388217 h 5955635"/>
                    <a:gd name="connsiteX2921" fmla="*/ 5217950 w 6187971"/>
                    <a:gd name="connsiteY2921" fmla="*/ 479453 h 5955635"/>
                    <a:gd name="connsiteX2922" fmla="*/ 5348829 w 6187971"/>
                    <a:gd name="connsiteY2922" fmla="*/ 574656 h 5955635"/>
                    <a:gd name="connsiteX2923" fmla="*/ 5376592 w 6187971"/>
                    <a:gd name="connsiteY2923" fmla="*/ 590523 h 5955635"/>
                    <a:gd name="connsiteX2924" fmla="*/ 5471777 w 6187971"/>
                    <a:gd name="connsiteY2924" fmla="*/ 669858 h 5955635"/>
                    <a:gd name="connsiteX2925" fmla="*/ 5487641 w 6187971"/>
                    <a:gd name="connsiteY2925" fmla="*/ 661925 h 5955635"/>
                    <a:gd name="connsiteX2926" fmla="*/ 5511437 w 6187971"/>
                    <a:gd name="connsiteY2926" fmla="*/ 673825 h 5955635"/>
                    <a:gd name="connsiteX2927" fmla="*/ 5507471 w 6187971"/>
                    <a:gd name="connsiteY2927" fmla="*/ 669858 h 5955635"/>
                    <a:gd name="connsiteX2928" fmla="*/ 5507471 w 6187971"/>
                    <a:gd name="connsiteY2928" fmla="*/ 665891 h 5955635"/>
                    <a:gd name="connsiteX2929" fmla="*/ 5515404 w 6187971"/>
                    <a:gd name="connsiteY2929" fmla="*/ 673825 h 5955635"/>
                    <a:gd name="connsiteX2930" fmla="*/ 5519369 w 6187971"/>
                    <a:gd name="connsiteY2930" fmla="*/ 677792 h 5955635"/>
                    <a:gd name="connsiteX2931" fmla="*/ 5562995 w 6187971"/>
                    <a:gd name="connsiteY2931" fmla="*/ 701593 h 5955635"/>
                    <a:gd name="connsiteX2932" fmla="*/ 5626452 w 6187971"/>
                    <a:gd name="connsiteY2932" fmla="*/ 765061 h 5955635"/>
                    <a:gd name="connsiteX2933" fmla="*/ 5610589 w 6187971"/>
                    <a:gd name="connsiteY2933" fmla="*/ 757128 h 5955635"/>
                    <a:gd name="connsiteX2934" fmla="*/ 5614555 w 6187971"/>
                    <a:gd name="connsiteY2934" fmla="*/ 761094 h 5955635"/>
                    <a:gd name="connsiteX2935" fmla="*/ 5618521 w 6187971"/>
                    <a:gd name="connsiteY2935" fmla="*/ 769028 h 5955635"/>
                    <a:gd name="connsiteX2936" fmla="*/ 5614555 w 6187971"/>
                    <a:gd name="connsiteY2936" fmla="*/ 765061 h 5955635"/>
                    <a:gd name="connsiteX2937" fmla="*/ 5610588 w 6187971"/>
                    <a:gd name="connsiteY2937" fmla="*/ 765061 h 5955635"/>
                    <a:gd name="connsiteX2938" fmla="*/ 5630418 w 6187971"/>
                    <a:gd name="connsiteY2938" fmla="*/ 792829 h 5955635"/>
                    <a:gd name="connsiteX2939" fmla="*/ 5590759 w 6187971"/>
                    <a:gd name="connsiteY2939" fmla="*/ 765061 h 5955635"/>
                    <a:gd name="connsiteX2940" fmla="*/ 5594724 w 6187971"/>
                    <a:gd name="connsiteY2940" fmla="*/ 769028 h 5955635"/>
                    <a:gd name="connsiteX2941" fmla="*/ 5602657 w 6187971"/>
                    <a:gd name="connsiteY2941" fmla="*/ 776961 h 5955635"/>
                    <a:gd name="connsiteX2942" fmla="*/ 5598690 w 6187971"/>
                    <a:gd name="connsiteY2942" fmla="*/ 776961 h 5955635"/>
                    <a:gd name="connsiteX2943" fmla="*/ 5594725 w 6187971"/>
                    <a:gd name="connsiteY2943" fmla="*/ 772995 h 5955635"/>
                    <a:gd name="connsiteX2944" fmla="*/ 5614555 w 6187971"/>
                    <a:gd name="connsiteY2944" fmla="*/ 796795 h 5955635"/>
                    <a:gd name="connsiteX2945" fmla="*/ 5729570 w 6187971"/>
                    <a:gd name="connsiteY2945" fmla="*/ 907865 h 5955635"/>
                    <a:gd name="connsiteX2946" fmla="*/ 5757333 w 6187971"/>
                    <a:gd name="connsiteY2946" fmla="*/ 943566 h 5955635"/>
                    <a:gd name="connsiteX2947" fmla="*/ 5856484 w 6187971"/>
                    <a:gd name="connsiteY2947" fmla="*/ 1058602 h 5955635"/>
                    <a:gd name="connsiteX2948" fmla="*/ 5908043 w 6187971"/>
                    <a:gd name="connsiteY2948" fmla="*/ 1133972 h 5955635"/>
                    <a:gd name="connsiteX2949" fmla="*/ 5908042 w 6187971"/>
                    <a:gd name="connsiteY2949" fmla="*/ 1137938 h 5955635"/>
                    <a:gd name="connsiteX2950" fmla="*/ 5912009 w 6187971"/>
                    <a:gd name="connsiteY2950" fmla="*/ 1141905 h 5955635"/>
                    <a:gd name="connsiteX2951" fmla="*/ 5915975 w 6187971"/>
                    <a:gd name="connsiteY2951" fmla="*/ 1149838 h 5955635"/>
                    <a:gd name="connsiteX2952" fmla="*/ 5912008 w 6187971"/>
                    <a:gd name="connsiteY2952" fmla="*/ 1145872 h 5955635"/>
                    <a:gd name="connsiteX2953" fmla="*/ 5908042 w 6187971"/>
                    <a:gd name="connsiteY2953" fmla="*/ 1141905 h 5955635"/>
                    <a:gd name="connsiteX2954" fmla="*/ 5935805 w 6187971"/>
                    <a:gd name="connsiteY2954" fmla="*/ 1185539 h 5955635"/>
                    <a:gd name="connsiteX2955" fmla="*/ 5931839 w 6187971"/>
                    <a:gd name="connsiteY2955" fmla="*/ 1205373 h 5955635"/>
                    <a:gd name="connsiteX2956" fmla="*/ 6054787 w 6187971"/>
                    <a:gd name="connsiteY2956" fmla="*/ 1391812 h 5955635"/>
                    <a:gd name="connsiteX2957" fmla="*/ 6110311 w 6187971"/>
                    <a:gd name="connsiteY2957" fmla="*/ 1530649 h 5955635"/>
                    <a:gd name="connsiteX2958" fmla="*/ 6118243 w 6187971"/>
                    <a:gd name="connsiteY2958" fmla="*/ 1550483 h 5955635"/>
                    <a:gd name="connsiteX2959" fmla="*/ 6157904 w 6187971"/>
                    <a:gd name="connsiteY2959" fmla="*/ 1633786 h 5955635"/>
                    <a:gd name="connsiteX2960" fmla="*/ 6177734 w 6187971"/>
                    <a:gd name="connsiteY2960" fmla="*/ 1709154 h 5955635"/>
                    <a:gd name="connsiteX2961" fmla="*/ 6153938 w 6187971"/>
                    <a:gd name="connsiteY2961" fmla="*/ 1669486 h 5955635"/>
                    <a:gd name="connsiteX2962" fmla="*/ 6134108 w 6187971"/>
                    <a:gd name="connsiteY2962" fmla="*/ 1621885 h 5955635"/>
                    <a:gd name="connsiteX2963" fmla="*/ 6130142 w 6187971"/>
                    <a:gd name="connsiteY2963" fmla="*/ 1590151 h 5955635"/>
                    <a:gd name="connsiteX2964" fmla="*/ 6090481 w 6187971"/>
                    <a:gd name="connsiteY2964" fmla="*/ 1514782 h 5955635"/>
                    <a:gd name="connsiteX2965" fmla="*/ 6082549 w 6187971"/>
                    <a:gd name="connsiteY2965" fmla="*/ 1487014 h 5955635"/>
                    <a:gd name="connsiteX2966" fmla="*/ 6074617 w 6187971"/>
                    <a:gd name="connsiteY2966" fmla="*/ 1487014 h 5955635"/>
                    <a:gd name="connsiteX2967" fmla="*/ 6019092 w 6187971"/>
                    <a:gd name="connsiteY2967" fmla="*/ 1383878 h 5955635"/>
                    <a:gd name="connsiteX2968" fmla="*/ 5959602 w 6187971"/>
                    <a:gd name="connsiteY2968" fmla="*/ 1272808 h 5955635"/>
                    <a:gd name="connsiteX2969" fmla="*/ 5963568 w 6187971"/>
                    <a:gd name="connsiteY2969" fmla="*/ 1264875 h 5955635"/>
                    <a:gd name="connsiteX2970" fmla="*/ 5900111 w 6187971"/>
                    <a:gd name="connsiteY2970" fmla="*/ 1181572 h 5955635"/>
                    <a:gd name="connsiteX2971" fmla="*/ 5868382 w 6187971"/>
                    <a:gd name="connsiteY2971" fmla="*/ 1130005 h 5955635"/>
                    <a:gd name="connsiteX2972" fmla="*/ 5864416 w 6187971"/>
                    <a:gd name="connsiteY2972" fmla="*/ 1133972 h 5955635"/>
                    <a:gd name="connsiteX2973" fmla="*/ 5828722 w 6187971"/>
                    <a:gd name="connsiteY2973" fmla="*/ 1086370 h 5955635"/>
                    <a:gd name="connsiteX2974" fmla="*/ 5824755 w 6187971"/>
                    <a:gd name="connsiteY2974" fmla="*/ 1066536 h 5955635"/>
                    <a:gd name="connsiteX2975" fmla="*/ 5860450 w 6187971"/>
                    <a:gd name="connsiteY2975" fmla="*/ 1078437 h 5955635"/>
                    <a:gd name="connsiteX2976" fmla="*/ 5789061 w 6187971"/>
                    <a:gd name="connsiteY2976" fmla="*/ 995134 h 5955635"/>
                    <a:gd name="connsiteX2977" fmla="*/ 5789061 w 6187971"/>
                    <a:gd name="connsiteY2977" fmla="*/ 999101 h 5955635"/>
                    <a:gd name="connsiteX2978" fmla="*/ 5793027 w 6187971"/>
                    <a:gd name="connsiteY2978" fmla="*/ 1007034 h 5955635"/>
                    <a:gd name="connsiteX2979" fmla="*/ 5785095 w 6187971"/>
                    <a:gd name="connsiteY2979" fmla="*/ 999101 h 5955635"/>
                    <a:gd name="connsiteX2980" fmla="*/ 5765264 w 6187971"/>
                    <a:gd name="connsiteY2980" fmla="*/ 975300 h 5955635"/>
                    <a:gd name="connsiteX2981" fmla="*/ 5757332 w 6187971"/>
                    <a:gd name="connsiteY2981" fmla="*/ 971334 h 5955635"/>
                    <a:gd name="connsiteX2982" fmla="*/ 5757333 w 6187971"/>
                    <a:gd name="connsiteY2982" fmla="*/ 967367 h 5955635"/>
                    <a:gd name="connsiteX2983" fmla="*/ 5757333 w 6187971"/>
                    <a:gd name="connsiteY2983" fmla="*/ 963400 h 5955635"/>
                    <a:gd name="connsiteX2984" fmla="*/ 5761298 w 6187971"/>
                    <a:gd name="connsiteY2984" fmla="*/ 967367 h 5955635"/>
                    <a:gd name="connsiteX2985" fmla="*/ 5749401 w 6187971"/>
                    <a:gd name="connsiteY2985" fmla="*/ 967367 h 5955635"/>
                    <a:gd name="connsiteX2986" fmla="*/ 5737502 w 6187971"/>
                    <a:gd name="connsiteY2986" fmla="*/ 963400 h 5955635"/>
                    <a:gd name="connsiteX2987" fmla="*/ 5741469 w 6187971"/>
                    <a:gd name="connsiteY2987" fmla="*/ 983234 h 5955635"/>
                    <a:gd name="connsiteX2988" fmla="*/ 5705773 w 6187971"/>
                    <a:gd name="connsiteY2988" fmla="*/ 955466 h 5955635"/>
                    <a:gd name="connsiteX2989" fmla="*/ 5674045 w 6187971"/>
                    <a:gd name="connsiteY2989" fmla="*/ 919765 h 5955635"/>
                    <a:gd name="connsiteX2990" fmla="*/ 5705774 w 6187971"/>
                    <a:gd name="connsiteY2990" fmla="*/ 935633 h 5955635"/>
                    <a:gd name="connsiteX2991" fmla="*/ 5697842 w 6187971"/>
                    <a:gd name="connsiteY2991" fmla="*/ 915799 h 5955635"/>
                    <a:gd name="connsiteX2992" fmla="*/ 5678012 w 6187971"/>
                    <a:gd name="connsiteY2992" fmla="*/ 899931 h 5955635"/>
                    <a:gd name="connsiteX2993" fmla="*/ 5523336 w 6187971"/>
                    <a:gd name="connsiteY2993" fmla="*/ 749194 h 5955635"/>
                    <a:gd name="connsiteX2994" fmla="*/ 5495573 w 6187971"/>
                    <a:gd name="connsiteY2994" fmla="*/ 725393 h 5955635"/>
                    <a:gd name="connsiteX2995" fmla="*/ 5455913 w 6187971"/>
                    <a:gd name="connsiteY2995" fmla="*/ 689692 h 5955635"/>
                    <a:gd name="connsiteX2996" fmla="*/ 5447981 w 6187971"/>
                    <a:gd name="connsiteY2996" fmla="*/ 689692 h 5955635"/>
                    <a:gd name="connsiteX2997" fmla="*/ 5376591 w 6187971"/>
                    <a:gd name="connsiteY2997" fmla="*/ 634157 h 5955635"/>
                    <a:gd name="connsiteX2998" fmla="*/ 5317100 w 6187971"/>
                    <a:gd name="connsiteY2998" fmla="*/ 582589 h 5955635"/>
                    <a:gd name="connsiteX2999" fmla="*/ 5313135 w 6187971"/>
                    <a:gd name="connsiteY2999" fmla="*/ 598456 h 5955635"/>
                    <a:gd name="connsiteX3000" fmla="*/ 5301237 w 6187971"/>
                    <a:gd name="connsiteY3000" fmla="*/ 594489 h 5955635"/>
                    <a:gd name="connsiteX3001" fmla="*/ 5249678 w 6187971"/>
                    <a:gd name="connsiteY3001" fmla="*/ 554822 h 5955635"/>
                    <a:gd name="connsiteX3002" fmla="*/ 5249677 w 6187971"/>
                    <a:gd name="connsiteY3002" fmla="*/ 546888 h 5955635"/>
                    <a:gd name="connsiteX3003" fmla="*/ 5273474 w 6187971"/>
                    <a:gd name="connsiteY3003" fmla="*/ 554822 h 5955635"/>
                    <a:gd name="connsiteX3004" fmla="*/ 5206051 w 6187971"/>
                    <a:gd name="connsiteY3004" fmla="*/ 503254 h 5955635"/>
                    <a:gd name="connsiteX3005" fmla="*/ 5142594 w 6187971"/>
                    <a:gd name="connsiteY3005" fmla="*/ 455652 h 5955635"/>
                    <a:gd name="connsiteX3006" fmla="*/ 5015681 w 6187971"/>
                    <a:gd name="connsiteY3006" fmla="*/ 380283 h 5955635"/>
                    <a:gd name="connsiteX3007" fmla="*/ 5007749 w 6187971"/>
                    <a:gd name="connsiteY3007" fmla="*/ 392184 h 5955635"/>
                    <a:gd name="connsiteX3008" fmla="*/ 4983952 w 6187971"/>
                    <a:gd name="connsiteY3008" fmla="*/ 380284 h 5955635"/>
                    <a:gd name="connsiteX3009" fmla="*/ 4991884 w 6187971"/>
                    <a:gd name="connsiteY3009" fmla="*/ 364416 h 5955635"/>
                    <a:gd name="connsiteX3010" fmla="*/ 4916529 w 6187971"/>
                    <a:gd name="connsiteY3010" fmla="*/ 328715 h 5955635"/>
                    <a:gd name="connsiteX3011" fmla="*/ 4674600 w 6187971"/>
                    <a:gd name="connsiteY3011" fmla="*/ 213679 h 5955635"/>
                    <a:gd name="connsiteX3012" fmla="*/ 4761853 w 6187971"/>
                    <a:gd name="connsiteY3012" fmla="*/ 229546 h 5955635"/>
                    <a:gd name="connsiteX3013" fmla="*/ 4900665 w 6187971"/>
                    <a:gd name="connsiteY3013" fmla="*/ 289047 h 5955635"/>
                    <a:gd name="connsiteX3014" fmla="*/ 4892733 w 6187971"/>
                    <a:gd name="connsiteY3014" fmla="*/ 285081 h 5955635"/>
                    <a:gd name="connsiteX3015" fmla="*/ 4904631 w 6187971"/>
                    <a:gd name="connsiteY3015" fmla="*/ 285081 h 5955635"/>
                    <a:gd name="connsiteX3016" fmla="*/ 4908597 w 6187971"/>
                    <a:gd name="connsiteY3016" fmla="*/ 285081 h 5955635"/>
                    <a:gd name="connsiteX3017" fmla="*/ 4785650 w 6187971"/>
                    <a:gd name="connsiteY3017" fmla="*/ 217645 h 5955635"/>
                    <a:gd name="connsiteX3018" fmla="*/ 4722193 w 6187971"/>
                    <a:gd name="connsiteY3018" fmla="*/ 185911 h 5955635"/>
                    <a:gd name="connsiteX3019" fmla="*/ 1947650 w 6187971"/>
                    <a:gd name="connsiteY3019" fmla="*/ 777856 h 5955635"/>
                    <a:gd name="connsiteX3020" fmla="*/ 1935362 w 6187971"/>
                    <a:gd name="connsiteY3020" fmla="*/ 791245 h 5955635"/>
                    <a:gd name="connsiteX3021" fmla="*/ 1909737 w 6187971"/>
                    <a:gd name="connsiteY3021" fmla="*/ 809082 h 5955635"/>
                    <a:gd name="connsiteX3022" fmla="*/ 1904271 w 6187971"/>
                    <a:gd name="connsiteY3022" fmla="*/ 805540 h 5955635"/>
                    <a:gd name="connsiteX3023" fmla="*/ 1846987 w 6187971"/>
                    <a:gd name="connsiteY3023" fmla="*/ 846036 h 5955635"/>
                    <a:gd name="connsiteX3024" fmla="*/ 1850529 w 6187971"/>
                    <a:gd name="connsiteY3024" fmla="*/ 840570 h 5955635"/>
                    <a:gd name="connsiteX3025" fmla="*/ 1787779 w 6187971"/>
                    <a:gd name="connsiteY3025" fmla="*/ 877524 h 5955635"/>
                    <a:gd name="connsiteX3026" fmla="*/ 1784238 w 6187971"/>
                    <a:gd name="connsiteY3026" fmla="*/ 882991 h 5955635"/>
                    <a:gd name="connsiteX3027" fmla="*/ 1797750 w 6187971"/>
                    <a:gd name="connsiteY3027" fmla="*/ 880104 h 5955635"/>
                    <a:gd name="connsiteX3028" fmla="*/ 1770316 w 6187971"/>
                    <a:gd name="connsiteY3028" fmla="*/ 897739 h 5955635"/>
                    <a:gd name="connsiteX3029" fmla="*/ 1753457 w 6187971"/>
                    <a:gd name="connsiteY3029" fmla="*/ 912815 h 5955635"/>
                    <a:gd name="connsiteX3030" fmla="*/ 1753020 w 6187971"/>
                    <a:gd name="connsiteY3030" fmla="*/ 913030 h 5955635"/>
                    <a:gd name="connsiteX3031" fmla="*/ 1753224 w 6187971"/>
                    <a:gd name="connsiteY3031" fmla="*/ 903157 h 5955635"/>
                    <a:gd name="connsiteX3032" fmla="*/ 1742083 w 6187971"/>
                    <a:gd name="connsiteY3032" fmla="*/ 906126 h 5955635"/>
                    <a:gd name="connsiteX3033" fmla="*/ 1743445 w 6187971"/>
                    <a:gd name="connsiteY3033" fmla="*/ 915254 h 5955635"/>
                    <a:gd name="connsiteX3034" fmla="*/ 1742879 w 6187971"/>
                    <a:gd name="connsiteY3034" fmla="*/ 918021 h 5955635"/>
                    <a:gd name="connsiteX3035" fmla="*/ 1735613 w 6187971"/>
                    <a:gd name="connsiteY3035" fmla="*/ 921596 h 5955635"/>
                    <a:gd name="connsiteX3036" fmla="*/ 1666447 w 6187971"/>
                    <a:gd name="connsiteY3036" fmla="*/ 941384 h 5955635"/>
                    <a:gd name="connsiteX3037" fmla="*/ 1730595 w 6187971"/>
                    <a:gd name="connsiteY3037" fmla="*/ 884660 h 5955635"/>
                    <a:gd name="connsiteX3038" fmla="*/ 1900144 w 6187971"/>
                    <a:gd name="connsiteY3038" fmla="*/ 799552 h 5955635"/>
                    <a:gd name="connsiteX3039" fmla="*/ 1932099 w 6187971"/>
                    <a:gd name="connsiteY3039" fmla="*/ 782795 h 5955635"/>
                    <a:gd name="connsiteX3040" fmla="*/ 2248188 w 6187971"/>
                    <a:gd name="connsiteY3040" fmla="*/ 634910 h 5955635"/>
                    <a:gd name="connsiteX3041" fmla="*/ 2249855 w 6187971"/>
                    <a:gd name="connsiteY3041" fmla="*/ 637515 h 5955635"/>
                    <a:gd name="connsiteX3042" fmla="*/ 2245351 w 6187971"/>
                    <a:gd name="connsiteY3042" fmla="*/ 638477 h 5955635"/>
                    <a:gd name="connsiteX3043" fmla="*/ 2237306 w 6187971"/>
                    <a:gd name="connsiteY3043" fmla="*/ 644906 h 5955635"/>
                    <a:gd name="connsiteX3044" fmla="*/ 2241810 w 6187971"/>
                    <a:gd name="connsiteY3044" fmla="*/ 643944 h 5955635"/>
                    <a:gd name="connsiteX3045" fmla="*/ 2246313 w 6187971"/>
                    <a:gd name="connsiteY3045" fmla="*/ 642981 h 5955635"/>
                    <a:gd name="connsiteX3046" fmla="*/ 2139485 w 6187971"/>
                    <a:gd name="connsiteY3046" fmla="*/ 694062 h 5955635"/>
                    <a:gd name="connsiteX3047" fmla="*/ 2105648 w 6187971"/>
                    <a:gd name="connsiteY3047" fmla="*/ 704456 h 5955635"/>
                    <a:gd name="connsiteX3048" fmla="*/ 2080196 w 6187971"/>
                    <a:gd name="connsiteY3048" fmla="*/ 714942 h 5955635"/>
                    <a:gd name="connsiteX3049" fmla="*/ 2084254 w 6187971"/>
                    <a:gd name="connsiteY3049" fmla="*/ 709377 h 5955635"/>
                    <a:gd name="connsiteX3050" fmla="*/ 2119532 w 6187971"/>
                    <a:gd name="connsiteY3050" fmla="*/ 682286 h 5955635"/>
                    <a:gd name="connsiteX3051" fmla="*/ 2411064 w 6187971"/>
                    <a:gd name="connsiteY3051" fmla="*/ 586743 h 5955635"/>
                    <a:gd name="connsiteX3052" fmla="*/ 2413620 w 6187971"/>
                    <a:gd name="connsiteY3052" fmla="*/ 588398 h 5955635"/>
                    <a:gd name="connsiteX3053" fmla="*/ 2392061 w 6187971"/>
                    <a:gd name="connsiteY3053" fmla="*/ 597714 h 5955635"/>
                    <a:gd name="connsiteX3054" fmla="*/ 2374045 w 6187971"/>
                    <a:gd name="connsiteY3054" fmla="*/ 601563 h 5955635"/>
                    <a:gd name="connsiteX3055" fmla="*/ 2338013 w 6187971"/>
                    <a:gd name="connsiteY3055" fmla="*/ 609261 h 5955635"/>
                    <a:gd name="connsiteX3056" fmla="*/ 2275917 w 6187971"/>
                    <a:gd name="connsiteY3056" fmla="*/ 627238 h 5955635"/>
                    <a:gd name="connsiteX3057" fmla="*/ 2276204 w 6187971"/>
                    <a:gd name="connsiteY3057" fmla="*/ 626130 h 5955635"/>
                    <a:gd name="connsiteX3058" fmla="*/ 2387086 w 6187971"/>
                    <a:gd name="connsiteY3058" fmla="*/ 592524 h 5955635"/>
                    <a:gd name="connsiteX3059" fmla="*/ 2522905 w 6187971"/>
                    <a:gd name="connsiteY3059" fmla="*/ 559776 h 5955635"/>
                    <a:gd name="connsiteX3060" fmla="*/ 2540871 w 6187971"/>
                    <a:gd name="connsiteY3060" fmla="*/ 556503 h 5955635"/>
                    <a:gd name="connsiteX3061" fmla="*/ 2502340 w 6187971"/>
                    <a:gd name="connsiteY3061" fmla="*/ 564735 h 5955635"/>
                    <a:gd name="connsiteX3062" fmla="*/ 2659387 w 6187971"/>
                    <a:gd name="connsiteY3062" fmla="*/ 432280 h 5955635"/>
                    <a:gd name="connsiteX3063" fmla="*/ 2798433 w 6187971"/>
                    <a:gd name="connsiteY3063" fmla="*/ 411539 h 5955635"/>
                    <a:gd name="connsiteX3064" fmla="*/ 2817780 w 6187971"/>
                    <a:gd name="connsiteY3064" fmla="*/ 409701 h 5955635"/>
                    <a:gd name="connsiteX3065" fmla="*/ 2950086 w 6187971"/>
                    <a:gd name="connsiteY3065" fmla="*/ 405117 h 5955635"/>
                    <a:gd name="connsiteX3066" fmla="*/ 2996187 w 6187971"/>
                    <a:gd name="connsiteY3066" fmla="*/ 398934 h 5955635"/>
                    <a:gd name="connsiteX3067" fmla="*/ 3005378 w 6187971"/>
                    <a:gd name="connsiteY3067" fmla="*/ 391284 h 5955635"/>
                    <a:gd name="connsiteX3068" fmla="*/ 3093771 w 6187971"/>
                    <a:gd name="connsiteY3068" fmla="*/ 385395 h 5955635"/>
                    <a:gd name="connsiteX3069" fmla="*/ 3939070 w 6187971"/>
                    <a:gd name="connsiteY3069" fmla="*/ 497975 h 5955635"/>
                    <a:gd name="connsiteX3070" fmla="*/ 3925558 w 6187971"/>
                    <a:gd name="connsiteY3070" fmla="*/ 500862 h 5955635"/>
                    <a:gd name="connsiteX3071" fmla="*/ 4005322 w 6187971"/>
                    <a:gd name="connsiteY3071" fmla="*/ 521498 h 5955635"/>
                    <a:gd name="connsiteX3072" fmla="*/ 4101485 w 6187971"/>
                    <a:gd name="connsiteY3072" fmla="*/ 552759 h 5955635"/>
                    <a:gd name="connsiteX3073" fmla="*/ 4157765 w 6187971"/>
                    <a:gd name="connsiteY3073" fmla="*/ 573703 h 5955635"/>
                    <a:gd name="connsiteX3074" fmla="*/ 4158727 w 6187971"/>
                    <a:gd name="connsiteY3074" fmla="*/ 578207 h 5955635"/>
                    <a:gd name="connsiteX3075" fmla="*/ 4163231 w 6187971"/>
                    <a:gd name="connsiteY3075" fmla="*/ 577244 h 5955635"/>
                    <a:gd name="connsiteX3076" fmla="*/ 4168698 w 6187971"/>
                    <a:gd name="connsiteY3076" fmla="*/ 580786 h 5955635"/>
                    <a:gd name="connsiteX3077" fmla="*/ 4178668 w 6187971"/>
                    <a:gd name="connsiteY3077" fmla="*/ 583366 h 5955635"/>
                    <a:gd name="connsiteX3078" fmla="*/ 4204075 w 6187971"/>
                    <a:gd name="connsiteY3078" fmla="*/ 592066 h 5955635"/>
                    <a:gd name="connsiteX3079" fmla="*/ 4286726 w 6187971"/>
                    <a:gd name="connsiteY3079" fmla="*/ 626215 h 5955635"/>
                    <a:gd name="connsiteX3080" fmla="*/ 4318562 w 6187971"/>
                    <a:gd name="connsiteY3080" fmla="*/ 642961 h 5955635"/>
                    <a:gd name="connsiteX3081" fmla="*/ 4392203 w 6187971"/>
                    <a:gd name="connsiteY3081" fmla="*/ 679034 h 5955635"/>
                    <a:gd name="connsiteX3082" fmla="*/ 4387699 w 6187971"/>
                    <a:gd name="connsiteY3082" fmla="*/ 679996 h 5955635"/>
                    <a:gd name="connsiteX3083" fmla="*/ 4403136 w 6187971"/>
                    <a:gd name="connsiteY3083" fmla="*/ 686117 h 5955635"/>
                    <a:gd name="connsiteX3084" fmla="*/ 5230091 w 6187971"/>
                    <a:gd name="connsiteY3084" fmla="*/ 1338337 h 5955635"/>
                    <a:gd name="connsiteX3085" fmla="*/ 5771121 w 6187971"/>
                    <a:gd name="connsiteY3085" fmla="*/ 2437834 h 5955635"/>
                    <a:gd name="connsiteX3086" fmla="*/ 5762112 w 6187971"/>
                    <a:gd name="connsiteY3086" fmla="*/ 2439759 h 5955635"/>
                    <a:gd name="connsiteX3087" fmla="*/ 5684663 w 6187971"/>
                    <a:gd name="connsiteY3087" fmla="*/ 2319726 h 5955635"/>
                    <a:gd name="connsiteX3088" fmla="*/ 5684007 w 6187971"/>
                    <a:gd name="connsiteY3088" fmla="*/ 2338705 h 5955635"/>
                    <a:gd name="connsiteX3089" fmla="*/ 5657678 w 6187971"/>
                    <a:gd name="connsiteY3089" fmla="*/ 2259556 h 5955635"/>
                    <a:gd name="connsiteX3090" fmla="*/ 5622648 w 6187971"/>
                    <a:gd name="connsiteY3090" fmla="*/ 2205815 h 5955635"/>
                    <a:gd name="connsiteX3091" fmla="*/ 5623262 w 6187971"/>
                    <a:gd name="connsiteY3091" fmla="*/ 2252780 h 5955635"/>
                    <a:gd name="connsiteX3092" fmla="*/ 5617796 w 6187971"/>
                    <a:gd name="connsiteY3092" fmla="*/ 2249238 h 5955635"/>
                    <a:gd name="connsiteX3093" fmla="*/ 5616834 w 6187971"/>
                    <a:gd name="connsiteY3093" fmla="*/ 2244735 h 5955635"/>
                    <a:gd name="connsiteX3094" fmla="*/ 5615871 w 6187971"/>
                    <a:gd name="connsiteY3094" fmla="*/ 2240230 h 5955635"/>
                    <a:gd name="connsiteX3095" fmla="*/ 5613947 w 6187971"/>
                    <a:gd name="connsiteY3095" fmla="*/ 2231223 h 5955635"/>
                    <a:gd name="connsiteX3096" fmla="*/ 5610406 w 6187971"/>
                    <a:gd name="connsiteY3096" fmla="*/ 2236688 h 5955635"/>
                    <a:gd name="connsiteX3097" fmla="*/ 5611368 w 6187971"/>
                    <a:gd name="connsiteY3097" fmla="*/ 2241193 h 5955635"/>
                    <a:gd name="connsiteX3098" fmla="*/ 5612330 w 6187971"/>
                    <a:gd name="connsiteY3098" fmla="*/ 2245697 h 5955635"/>
                    <a:gd name="connsiteX3099" fmla="*/ 5610713 w 6187971"/>
                    <a:gd name="connsiteY3099" fmla="*/ 2260171 h 5955635"/>
                    <a:gd name="connsiteX3100" fmla="*/ 5616179 w 6187971"/>
                    <a:gd name="connsiteY3100" fmla="*/ 2263712 h 5955635"/>
                    <a:gd name="connsiteX3101" fmla="*/ 5615217 w 6187971"/>
                    <a:gd name="connsiteY3101" fmla="*/ 2259209 h 5955635"/>
                    <a:gd name="connsiteX3102" fmla="*/ 5618758 w 6187971"/>
                    <a:gd name="connsiteY3102" fmla="*/ 2253742 h 5955635"/>
                    <a:gd name="connsiteX3103" fmla="*/ 5621645 w 6187971"/>
                    <a:gd name="connsiteY3103" fmla="*/ 2267254 h 5955635"/>
                    <a:gd name="connsiteX3104" fmla="*/ 5622607 w 6187971"/>
                    <a:gd name="connsiteY3104" fmla="*/ 2271759 h 5955635"/>
                    <a:gd name="connsiteX3105" fmla="*/ 5607785 w 6187971"/>
                    <a:gd name="connsiteY3105" fmla="*/ 2312602 h 5955635"/>
                    <a:gd name="connsiteX3106" fmla="*/ 5591734 w 6187971"/>
                    <a:gd name="connsiteY3106" fmla="*/ 2259516 h 5955635"/>
                    <a:gd name="connsiteX3107" fmla="*/ 5577568 w 6187971"/>
                    <a:gd name="connsiteY3107" fmla="*/ 2281381 h 5955635"/>
                    <a:gd name="connsiteX3108" fmla="*/ 5509432 w 6187971"/>
                    <a:gd name="connsiteY3108" fmla="*/ 2182907 h 5955635"/>
                    <a:gd name="connsiteX3109" fmla="*/ 5508469 w 6187971"/>
                    <a:gd name="connsiteY3109" fmla="*/ 2178402 h 5955635"/>
                    <a:gd name="connsiteX3110" fmla="*/ 5506545 w 6187971"/>
                    <a:gd name="connsiteY3110" fmla="*/ 2169395 h 5955635"/>
                    <a:gd name="connsiteX3111" fmla="*/ 5501079 w 6187971"/>
                    <a:gd name="connsiteY3111" fmla="*/ 2165852 h 5955635"/>
                    <a:gd name="connsiteX3112" fmla="*/ 5476981 w 6187971"/>
                    <a:gd name="connsiteY3112" fmla="*/ 2119196 h 5955635"/>
                    <a:gd name="connsiteX3113" fmla="*/ 5468629 w 6187971"/>
                    <a:gd name="connsiteY3113" fmla="*/ 2102141 h 5955635"/>
                    <a:gd name="connsiteX3114" fmla="*/ 5463162 w 6187971"/>
                    <a:gd name="connsiteY3114" fmla="*/ 2098599 h 5955635"/>
                    <a:gd name="connsiteX3115" fmla="*/ 5462200 w 6187971"/>
                    <a:gd name="connsiteY3115" fmla="*/ 2094096 h 5955635"/>
                    <a:gd name="connsiteX3116" fmla="*/ 5457696 w 6187971"/>
                    <a:gd name="connsiteY3116" fmla="*/ 2095058 h 5955635"/>
                    <a:gd name="connsiteX3117" fmla="*/ 5456733 w 6187971"/>
                    <a:gd name="connsiteY3117" fmla="*/ 2090554 h 5955635"/>
                    <a:gd name="connsiteX3118" fmla="*/ 5443876 w 6187971"/>
                    <a:gd name="connsiteY3118" fmla="*/ 2074462 h 5955635"/>
                    <a:gd name="connsiteX3119" fmla="*/ 5442259 w 6187971"/>
                    <a:gd name="connsiteY3119" fmla="*/ 2088936 h 5955635"/>
                    <a:gd name="connsiteX3120" fmla="*/ 5431327 w 6187971"/>
                    <a:gd name="connsiteY3120" fmla="*/ 2081853 h 5955635"/>
                    <a:gd name="connsiteX3121" fmla="*/ 5418162 w 6187971"/>
                    <a:gd name="connsiteY3121" fmla="*/ 2042279 h 5955635"/>
                    <a:gd name="connsiteX3122" fmla="*/ 5359035 w 6187971"/>
                    <a:gd name="connsiteY3122" fmla="*/ 1941880 h 5955635"/>
                    <a:gd name="connsiteX3123" fmla="*/ 5344253 w 6187971"/>
                    <a:gd name="connsiteY3123" fmla="*/ 1916780 h 5955635"/>
                    <a:gd name="connsiteX3124" fmla="*/ 5293479 w 6187971"/>
                    <a:gd name="connsiteY3124" fmla="*/ 1833435 h 5955635"/>
                    <a:gd name="connsiteX3125" fmla="*/ 5290593 w 6187971"/>
                    <a:gd name="connsiteY3125" fmla="*/ 1819923 h 5955635"/>
                    <a:gd name="connsiteX3126" fmla="*/ 5279659 w 6187971"/>
                    <a:gd name="connsiteY3126" fmla="*/ 1812840 h 5955635"/>
                    <a:gd name="connsiteX3127" fmla="*/ 5283202 w 6187971"/>
                    <a:gd name="connsiteY3127" fmla="*/ 1807373 h 5955635"/>
                    <a:gd name="connsiteX3128" fmla="*/ 5242706 w 6187971"/>
                    <a:gd name="connsiteY3128" fmla="*/ 1750090 h 5955635"/>
                    <a:gd name="connsiteX3129" fmla="*/ 5251713 w 6187971"/>
                    <a:gd name="connsiteY3129" fmla="*/ 1748165 h 5955635"/>
                    <a:gd name="connsiteX3130" fmla="*/ 5235314 w 6187971"/>
                    <a:gd name="connsiteY3130" fmla="*/ 1737540 h 5955635"/>
                    <a:gd name="connsiteX3131" fmla="*/ 5215066 w 6187971"/>
                    <a:gd name="connsiteY3131" fmla="*/ 1708898 h 5955635"/>
                    <a:gd name="connsiteX3132" fmla="*/ 5214104 w 6187971"/>
                    <a:gd name="connsiteY3132" fmla="*/ 1704395 h 5955635"/>
                    <a:gd name="connsiteX3133" fmla="*/ 5218608 w 6187971"/>
                    <a:gd name="connsiteY3133" fmla="*/ 1703433 h 5955635"/>
                    <a:gd name="connsiteX3134" fmla="*/ 5223112 w 6187971"/>
                    <a:gd name="connsiteY3134" fmla="*/ 1702470 h 5955635"/>
                    <a:gd name="connsiteX3135" fmla="*/ 5222150 w 6187971"/>
                    <a:gd name="connsiteY3135" fmla="*/ 1697966 h 5955635"/>
                    <a:gd name="connsiteX3136" fmla="*/ 5212834 w 6187971"/>
                    <a:gd name="connsiteY3136" fmla="*/ 1676408 h 5955635"/>
                    <a:gd name="connsiteX3137" fmla="*/ 5217338 w 6187971"/>
                    <a:gd name="connsiteY3137" fmla="*/ 1675445 h 5955635"/>
                    <a:gd name="connsiteX3138" fmla="*/ 5216376 w 6187971"/>
                    <a:gd name="connsiteY3138" fmla="*/ 1670942 h 5955635"/>
                    <a:gd name="connsiteX3139" fmla="*/ 5210910 w 6187971"/>
                    <a:gd name="connsiteY3139" fmla="*/ 1667400 h 5955635"/>
                    <a:gd name="connsiteX3140" fmla="*/ 5156595 w 6187971"/>
                    <a:gd name="connsiteY3140" fmla="*/ 1589521 h 5955635"/>
                    <a:gd name="connsiteX3141" fmla="*/ 5088767 w 6187971"/>
                    <a:gd name="connsiteY3141" fmla="*/ 1514530 h 5955635"/>
                    <a:gd name="connsiteX3142" fmla="*/ 5031871 w 6187971"/>
                    <a:gd name="connsiteY3142" fmla="*/ 1446621 h 5955635"/>
                    <a:gd name="connsiteX3143" fmla="*/ 4977555 w 6187971"/>
                    <a:gd name="connsiteY3143" fmla="*/ 1368743 h 5955635"/>
                    <a:gd name="connsiteX3144" fmla="*/ 4950224 w 6187971"/>
                    <a:gd name="connsiteY3144" fmla="*/ 1351033 h 5955635"/>
                    <a:gd name="connsiteX3145" fmla="*/ 4949261 w 6187971"/>
                    <a:gd name="connsiteY3145" fmla="*/ 1346529 h 5955635"/>
                    <a:gd name="connsiteX3146" fmla="*/ 4942833 w 6187971"/>
                    <a:gd name="connsiteY3146" fmla="*/ 1338484 h 5955635"/>
                    <a:gd name="connsiteX3147" fmla="*/ 4939291 w 6187971"/>
                    <a:gd name="connsiteY3147" fmla="*/ 1343950 h 5955635"/>
                    <a:gd name="connsiteX3148" fmla="*/ 4736115 w 6187971"/>
                    <a:gd name="connsiteY3148" fmla="*/ 1142457 h 5955635"/>
                    <a:gd name="connsiteX3149" fmla="*/ 4735152 w 6187971"/>
                    <a:gd name="connsiteY3149" fmla="*/ 1137953 h 5955635"/>
                    <a:gd name="connsiteX3150" fmla="*/ 4778882 w 6187971"/>
                    <a:gd name="connsiteY3150" fmla="*/ 1166287 h 5955635"/>
                    <a:gd name="connsiteX3151" fmla="*/ 4782731 w 6187971"/>
                    <a:gd name="connsiteY3151" fmla="*/ 1184304 h 5955635"/>
                    <a:gd name="connsiteX3152" fmla="*/ 4821959 w 6187971"/>
                    <a:gd name="connsiteY3152" fmla="*/ 1213600 h 5955635"/>
                    <a:gd name="connsiteX3153" fmla="*/ 4857643 w 6187971"/>
                    <a:gd name="connsiteY3153" fmla="*/ 1248362 h 5955635"/>
                    <a:gd name="connsiteX3154" fmla="*/ 4916156 w 6187971"/>
                    <a:gd name="connsiteY3154" fmla="*/ 1301797 h 5955635"/>
                    <a:gd name="connsiteX3155" fmla="*/ 4953765 w 6187971"/>
                    <a:gd name="connsiteY3155" fmla="*/ 1345567 h 5955635"/>
                    <a:gd name="connsiteX3156" fmla="*/ 5006812 w 6187971"/>
                    <a:gd name="connsiteY3156" fmla="*/ 1395460 h 5955635"/>
                    <a:gd name="connsiteX3157" fmla="*/ 5007774 w 6187971"/>
                    <a:gd name="connsiteY3157" fmla="*/ 1399963 h 5955635"/>
                    <a:gd name="connsiteX3158" fmla="*/ 5008736 w 6187971"/>
                    <a:gd name="connsiteY3158" fmla="*/ 1404467 h 5955635"/>
                    <a:gd name="connsiteX3159" fmla="*/ 5013240 w 6187971"/>
                    <a:gd name="connsiteY3159" fmla="*/ 1403505 h 5955635"/>
                    <a:gd name="connsiteX3160" fmla="*/ 5027059 w 6187971"/>
                    <a:gd name="connsiteY3160" fmla="*/ 1424100 h 5955635"/>
                    <a:gd name="connsiteX3161" fmla="*/ 5028022 w 6187971"/>
                    <a:gd name="connsiteY3161" fmla="*/ 1428605 h 5955635"/>
                    <a:gd name="connsiteX3162" fmla="*/ 5033488 w 6187971"/>
                    <a:gd name="connsiteY3162" fmla="*/ 1432147 h 5955635"/>
                    <a:gd name="connsiteX3163" fmla="*/ 5032526 w 6187971"/>
                    <a:gd name="connsiteY3163" fmla="*/ 1427642 h 5955635"/>
                    <a:gd name="connsiteX3164" fmla="*/ 5074640 w 6187971"/>
                    <a:gd name="connsiteY3164" fmla="*/ 1470451 h 5955635"/>
                    <a:gd name="connsiteX3165" fmla="*/ 5070135 w 6187971"/>
                    <a:gd name="connsiteY3165" fmla="*/ 1471414 h 5955635"/>
                    <a:gd name="connsiteX3166" fmla="*/ 5071097 w 6187971"/>
                    <a:gd name="connsiteY3166" fmla="*/ 1475917 h 5955635"/>
                    <a:gd name="connsiteX3167" fmla="*/ 5076564 w 6187971"/>
                    <a:gd name="connsiteY3167" fmla="*/ 1479459 h 5955635"/>
                    <a:gd name="connsiteX3168" fmla="*/ 5081068 w 6187971"/>
                    <a:gd name="connsiteY3168" fmla="*/ 1478497 h 5955635"/>
                    <a:gd name="connsiteX3169" fmla="*/ 5082031 w 6187971"/>
                    <a:gd name="connsiteY3169" fmla="*/ 1483001 h 5955635"/>
                    <a:gd name="connsiteX3170" fmla="*/ 5096812 w 6187971"/>
                    <a:gd name="connsiteY3170" fmla="*/ 1508101 h 5955635"/>
                    <a:gd name="connsiteX3171" fmla="*/ 5106783 w 6187971"/>
                    <a:gd name="connsiteY3171" fmla="*/ 1510680 h 5955635"/>
                    <a:gd name="connsiteX3172" fmla="*/ 5113211 w 6187971"/>
                    <a:gd name="connsiteY3172" fmla="*/ 1518726 h 5955635"/>
                    <a:gd name="connsiteX3173" fmla="*/ 5109670 w 6187971"/>
                    <a:gd name="connsiteY3173" fmla="*/ 1524192 h 5955635"/>
                    <a:gd name="connsiteX3174" fmla="*/ 5115135 w 6187971"/>
                    <a:gd name="connsiteY3174" fmla="*/ 1527734 h 5955635"/>
                    <a:gd name="connsiteX3175" fmla="*/ 5120602 w 6187971"/>
                    <a:gd name="connsiteY3175" fmla="*/ 1531276 h 5955635"/>
                    <a:gd name="connsiteX3176" fmla="*/ 5151783 w 6187971"/>
                    <a:gd name="connsiteY3176" fmla="*/ 1567000 h 5955635"/>
                    <a:gd name="connsiteX3177" fmla="*/ 5143430 w 6187971"/>
                    <a:gd name="connsiteY3177" fmla="*/ 1549947 h 5955635"/>
                    <a:gd name="connsiteX3178" fmla="*/ 5126069 w 6187971"/>
                    <a:gd name="connsiteY3178" fmla="*/ 1534818 h 5955635"/>
                    <a:gd name="connsiteX3179" fmla="*/ 5125106 w 6187971"/>
                    <a:gd name="connsiteY3179" fmla="*/ 1530313 h 5955635"/>
                    <a:gd name="connsiteX3180" fmla="*/ 5124144 w 6187971"/>
                    <a:gd name="connsiteY3180" fmla="*/ 1525809 h 5955635"/>
                    <a:gd name="connsiteX3181" fmla="*/ 5117715 w 6187971"/>
                    <a:gd name="connsiteY3181" fmla="*/ 1517764 h 5955635"/>
                    <a:gd name="connsiteX3182" fmla="*/ 5087496 w 6187971"/>
                    <a:gd name="connsiteY3182" fmla="*/ 1486543 h 5955635"/>
                    <a:gd name="connsiteX3183" fmla="*/ 5085572 w 6187971"/>
                    <a:gd name="connsiteY3183" fmla="*/ 1477535 h 5955635"/>
                    <a:gd name="connsiteX3184" fmla="*/ 5084609 w 6187971"/>
                    <a:gd name="connsiteY3184" fmla="*/ 1473030 h 5955635"/>
                    <a:gd name="connsiteX3185" fmla="*/ 5082685 w 6187971"/>
                    <a:gd name="connsiteY3185" fmla="*/ 1464022 h 5955635"/>
                    <a:gd name="connsiteX3186" fmla="*/ 5078182 w 6187971"/>
                    <a:gd name="connsiteY3186" fmla="*/ 1464985 h 5955635"/>
                    <a:gd name="connsiteX3187" fmla="*/ 5073677 w 6187971"/>
                    <a:gd name="connsiteY3187" fmla="*/ 1465947 h 5955635"/>
                    <a:gd name="connsiteX3188" fmla="*/ 5056316 w 6187971"/>
                    <a:gd name="connsiteY3188" fmla="*/ 1450817 h 5955635"/>
                    <a:gd name="connsiteX3189" fmla="*/ 5037030 w 6187971"/>
                    <a:gd name="connsiteY3189" fmla="*/ 1426680 h 5955635"/>
                    <a:gd name="connsiteX3190" fmla="*/ 5036068 w 6187971"/>
                    <a:gd name="connsiteY3190" fmla="*/ 1422176 h 5955635"/>
                    <a:gd name="connsiteX3191" fmla="*/ 5035106 w 6187971"/>
                    <a:gd name="connsiteY3191" fmla="*/ 1417673 h 5955635"/>
                    <a:gd name="connsiteX3192" fmla="*/ 5017744 w 6187971"/>
                    <a:gd name="connsiteY3192" fmla="*/ 1402543 h 5955635"/>
                    <a:gd name="connsiteX3193" fmla="*/ 5023210 w 6187971"/>
                    <a:gd name="connsiteY3193" fmla="*/ 1406085 h 5955635"/>
                    <a:gd name="connsiteX3194" fmla="*/ 5022248 w 6187971"/>
                    <a:gd name="connsiteY3194" fmla="*/ 1401581 h 5955635"/>
                    <a:gd name="connsiteX3195" fmla="*/ 5016781 w 6187971"/>
                    <a:gd name="connsiteY3195" fmla="*/ 1398039 h 5955635"/>
                    <a:gd name="connsiteX3196" fmla="*/ 5011316 w 6187971"/>
                    <a:gd name="connsiteY3196" fmla="*/ 1394497 h 5955635"/>
                    <a:gd name="connsiteX3197" fmla="*/ 5003925 w 6187971"/>
                    <a:gd name="connsiteY3197" fmla="*/ 1381948 h 5955635"/>
                    <a:gd name="connsiteX3198" fmla="*/ 4992992 w 6187971"/>
                    <a:gd name="connsiteY3198" fmla="*/ 1374863 h 5955635"/>
                    <a:gd name="connsiteX3199" fmla="*/ 5002962 w 6187971"/>
                    <a:gd name="connsiteY3199" fmla="*/ 1377443 h 5955635"/>
                    <a:gd name="connsiteX3200" fmla="*/ 4986564 w 6187971"/>
                    <a:gd name="connsiteY3200" fmla="*/ 1366818 h 5955635"/>
                    <a:gd name="connsiteX3201" fmla="*/ 4968240 w 6187971"/>
                    <a:gd name="connsiteY3201" fmla="*/ 1347184 h 5955635"/>
                    <a:gd name="connsiteX3202" fmla="*/ 4981752 w 6187971"/>
                    <a:gd name="connsiteY3202" fmla="*/ 1344297 h 5955635"/>
                    <a:gd name="connsiteX3203" fmla="*/ 4959887 w 6187971"/>
                    <a:gd name="connsiteY3203" fmla="*/ 1330131 h 5955635"/>
                    <a:gd name="connsiteX3204" fmla="*/ 4964391 w 6187971"/>
                    <a:gd name="connsiteY3204" fmla="*/ 1329169 h 5955635"/>
                    <a:gd name="connsiteX3205" fmla="*/ 4963429 w 6187971"/>
                    <a:gd name="connsiteY3205" fmla="*/ 1324664 h 5955635"/>
                    <a:gd name="connsiteX3206" fmla="*/ 4957962 w 6187971"/>
                    <a:gd name="connsiteY3206" fmla="*/ 1321122 h 5955635"/>
                    <a:gd name="connsiteX3207" fmla="*/ 4941563 w 6187971"/>
                    <a:gd name="connsiteY3207" fmla="*/ 1310497 h 5955635"/>
                    <a:gd name="connsiteX3208" fmla="*/ 4935134 w 6187971"/>
                    <a:gd name="connsiteY3208" fmla="*/ 1302452 h 5955635"/>
                    <a:gd name="connsiteX3209" fmla="*/ 4929668 w 6187971"/>
                    <a:gd name="connsiteY3209" fmla="*/ 1298910 h 5955635"/>
                    <a:gd name="connsiteX3210" fmla="*/ 4930630 w 6187971"/>
                    <a:gd name="connsiteY3210" fmla="*/ 1303414 h 5955635"/>
                    <a:gd name="connsiteX3211" fmla="*/ 4931592 w 6187971"/>
                    <a:gd name="connsiteY3211" fmla="*/ 1307917 h 5955635"/>
                    <a:gd name="connsiteX3212" fmla="*/ 4901375 w 6187971"/>
                    <a:gd name="connsiteY3212" fmla="*/ 1276697 h 5955635"/>
                    <a:gd name="connsiteX3213" fmla="*/ 4915849 w 6187971"/>
                    <a:gd name="connsiteY3213" fmla="*/ 1278314 h 5955635"/>
                    <a:gd name="connsiteX3214" fmla="*/ 4883050 w 6187971"/>
                    <a:gd name="connsiteY3214" fmla="*/ 1257063 h 5955635"/>
                    <a:gd name="connsiteX3215" fmla="*/ 4852832 w 6187971"/>
                    <a:gd name="connsiteY3215" fmla="*/ 1225842 h 5955635"/>
                    <a:gd name="connsiteX3216" fmla="*/ 4858299 w 6187971"/>
                    <a:gd name="connsiteY3216" fmla="*/ 1229384 h 5955635"/>
                    <a:gd name="connsiteX3217" fmla="*/ 4862802 w 6187971"/>
                    <a:gd name="connsiteY3217" fmla="*/ 1228422 h 5955635"/>
                    <a:gd name="connsiteX3218" fmla="*/ 4867307 w 6187971"/>
                    <a:gd name="connsiteY3218" fmla="*/ 1227460 h 5955635"/>
                    <a:gd name="connsiteX3219" fmla="*/ 4860878 w 6187971"/>
                    <a:gd name="connsiteY3219" fmla="*/ 1219413 h 5955635"/>
                    <a:gd name="connsiteX3220" fmla="*/ 4865382 w 6187971"/>
                    <a:gd name="connsiteY3220" fmla="*/ 1218451 h 5955635"/>
                    <a:gd name="connsiteX3221" fmla="*/ 4870849 w 6187971"/>
                    <a:gd name="connsiteY3221" fmla="*/ 1221993 h 5955635"/>
                    <a:gd name="connsiteX3222" fmla="*/ 4871811 w 6187971"/>
                    <a:gd name="connsiteY3222" fmla="*/ 1226498 h 5955635"/>
                    <a:gd name="connsiteX3223" fmla="*/ 4877276 w 6187971"/>
                    <a:gd name="connsiteY3223" fmla="*/ 1230039 h 5955635"/>
                    <a:gd name="connsiteX3224" fmla="*/ 4882743 w 6187971"/>
                    <a:gd name="connsiteY3224" fmla="*/ 1233581 h 5955635"/>
                    <a:gd name="connsiteX3225" fmla="*/ 5003618 w 6187971"/>
                    <a:gd name="connsiteY3225" fmla="*/ 1358465 h 5955635"/>
                    <a:gd name="connsiteX3226" fmla="*/ 5004580 w 6187971"/>
                    <a:gd name="connsiteY3226" fmla="*/ 1362969 h 5955635"/>
                    <a:gd name="connsiteX3227" fmla="*/ 5010045 w 6187971"/>
                    <a:gd name="connsiteY3227" fmla="*/ 1366510 h 5955635"/>
                    <a:gd name="connsiteX3228" fmla="*/ 5033836 w 6187971"/>
                    <a:gd name="connsiteY3228" fmla="*/ 1389686 h 5955635"/>
                    <a:gd name="connsiteX3229" fmla="*/ 5041227 w 6187971"/>
                    <a:gd name="connsiteY3229" fmla="*/ 1402236 h 5955635"/>
                    <a:gd name="connsiteX3230" fmla="*/ 5046693 w 6187971"/>
                    <a:gd name="connsiteY3230" fmla="*/ 1405777 h 5955635"/>
                    <a:gd name="connsiteX3231" fmla="*/ 5075949 w 6187971"/>
                    <a:gd name="connsiteY3231" fmla="*/ 1432494 h 5955635"/>
                    <a:gd name="connsiteX3232" fmla="*/ 5081416 w 6187971"/>
                    <a:gd name="connsiteY3232" fmla="*/ 1436036 h 5955635"/>
                    <a:gd name="connsiteX3233" fmla="*/ 5084302 w 6187971"/>
                    <a:gd name="connsiteY3233" fmla="*/ 1449548 h 5955635"/>
                    <a:gd name="connsiteX3234" fmla="*/ 5113559 w 6187971"/>
                    <a:gd name="connsiteY3234" fmla="*/ 1476265 h 5955635"/>
                    <a:gd name="connsiteX3235" fmla="*/ 5119025 w 6187971"/>
                    <a:gd name="connsiteY3235" fmla="*/ 1479807 h 5955635"/>
                    <a:gd name="connsiteX3236" fmla="*/ 5119987 w 6187971"/>
                    <a:gd name="connsiteY3236" fmla="*/ 1484311 h 5955635"/>
                    <a:gd name="connsiteX3237" fmla="*/ 5205484 w 6187971"/>
                    <a:gd name="connsiteY3237" fmla="*/ 1597915 h 5955635"/>
                    <a:gd name="connsiteX3238" fmla="*/ 5217379 w 6187971"/>
                    <a:gd name="connsiteY3238" fmla="*/ 1609503 h 5955635"/>
                    <a:gd name="connsiteX3239" fmla="*/ 5220266 w 6187971"/>
                    <a:gd name="connsiteY3239" fmla="*/ 1623015 h 5955635"/>
                    <a:gd name="connsiteX3240" fmla="*/ 5229274 w 6187971"/>
                    <a:gd name="connsiteY3240" fmla="*/ 1621090 h 5955635"/>
                    <a:gd name="connsiteX3241" fmla="*/ 5235702 w 6187971"/>
                    <a:gd name="connsiteY3241" fmla="*/ 1629136 h 5955635"/>
                    <a:gd name="connsiteX3242" fmla="*/ 5271695 w 6187971"/>
                    <a:gd name="connsiteY3242" fmla="*/ 1687381 h 5955635"/>
                    <a:gd name="connsiteX3243" fmla="*/ 5272657 w 6187971"/>
                    <a:gd name="connsiteY3243" fmla="*/ 1691885 h 5955635"/>
                    <a:gd name="connsiteX3244" fmla="*/ 5274581 w 6187971"/>
                    <a:gd name="connsiteY3244" fmla="*/ 1700893 h 5955635"/>
                    <a:gd name="connsiteX3245" fmla="*/ 5279086 w 6187971"/>
                    <a:gd name="connsiteY3245" fmla="*/ 1699931 h 5955635"/>
                    <a:gd name="connsiteX3246" fmla="*/ 5325048 w 6187971"/>
                    <a:gd name="connsiteY3246" fmla="*/ 1760755 h 5955635"/>
                    <a:gd name="connsiteX3247" fmla="*/ 5380326 w 6187971"/>
                    <a:gd name="connsiteY3247" fmla="*/ 1843138 h 5955635"/>
                    <a:gd name="connsiteX3248" fmla="*/ 5408928 w 6187971"/>
                    <a:gd name="connsiteY3248" fmla="*/ 1888834 h 5955635"/>
                    <a:gd name="connsiteX3249" fmla="*/ 5409890 w 6187971"/>
                    <a:gd name="connsiteY3249" fmla="*/ 1893338 h 5955635"/>
                    <a:gd name="connsiteX3250" fmla="*/ 5410852 w 6187971"/>
                    <a:gd name="connsiteY3250" fmla="*/ 1897842 h 5955635"/>
                    <a:gd name="connsiteX3251" fmla="*/ 5411815 w 6187971"/>
                    <a:gd name="connsiteY3251" fmla="*/ 1902346 h 5955635"/>
                    <a:gd name="connsiteX3252" fmla="*/ 5416318 w 6187971"/>
                    <a:gd name="connsiteY3252" fmla="*/ 1901384 h 5955635"/>
                    <a:gd name="connsiteX3253" fmla="*/ 5426289 w 6187971"/>
                    <a:gd name="connsiteY3253" fmla="*/ 1903964 h 5955635"/>
                    <a:gd name="connsiteX3254" fmla="*/ 5442032 w 6187971"/>
                    <a:gd name="connsiteY3254" fmla="*/ 1933567 h 5955635"/>
                    <a:gd name="connsiteX3255" fmla="*/ 5452966 w 6187971"/>
                    <a:gd name="connsiteY3255" fmla="*/ 1940651 h 5955635"/>
                    <a:gd name="connsiteX3256" fmla="*/ 5418898 w 6187971"/>
                    <a:gd name="connsiteY3256" fmla="*/ 1891414 h 5955635"/>
                    <a:gd name="connsiteX3257" fmla="*/ 5416973 w 6187971"/>
                    <a:gd name="connsiteY3257" fmla="*/ 1882405 h 5955635"/>
                    <a:gd name="connsiteX3258" fmla="*/ 5411507 w 6187971"/>
                    <a:gd name="connsiteY3258" fmla="*/ 1878863 h 5955635"/>
                    <a:gd name="connsiteX3259" fmla="*/ 5373590 w 6187971"/>
                    <a:gd name="connsiteY3259" fmla="*/ 1811610 h 5955635"/>
                    <a:gd name="connsiteX3260" fmla="*/ 5274930 w 6187971"/>
                    <a:gd name="connsiteY3260" fmla="*/ 1658432 h 5955635"/>
                    <a:gd name="connsiteX3261" fmla="*/ 5173689 w 6187971"/>
                    <a:gd name="connsiteY3261" fmla="*/ 1515224 h 5955635"/>
                    <a:gd name="connsiteX3262" fmla="*/ 5155366 w 6187971"/>
                    <a:gd name="connsiteY3262" fmla="*/ 1495591 h 5955635"/>
                    <a:gd name="connsiteX3263" fmla="*/ 5077260 w 6187971"/>
                    <a:gd name="connsiteY3263" fmla="*/ 1394538 h 5955635"/>
                    <a:gd name="connsiteX3264" fmla="*/ 5047041 w 6187971"/>
                    <a:gd name="connsiteY3264" fmla="*/ 1363316 h 5955635"/>
                    <a:gd name="connsiteX3265" fmla="*/ 4981137 w 6187971"/>
                    <a:gd name="connsiteY3265" fmla="*/ 1297332 h 5955635"/>
                    <a:gd name="connsiteX3266" fmla="*/ 4867654 w 6187971"/>
                    <a:gd name="connsiteY3266" fmla="*/ 1184998 h 5955635"/>
                    <a:gd name="connsiteX3267" fmla="*/ 4840323 w 6187971"/>
                    <a:gd name="connsiteY3267" fmla="*/ 1167290 h 5955635"/>
                    <a:gd name="connsiteX3268" fmla="*/ 4809142 w 6187971"/>
                    <a:gd name="connsiteY3268" fmla="*/ 1131565 h 5955635"/>
                    <a:gd name="connsiteX3269" fmla="*/ 4799171 w 6187971"/>
                    <a:gd name="connsiteY3269" fmla="*/ 1128985 h 5955635"/>
                    <a:gd name="connsiteX3270" fmla="*/ 4740659 w 6187971"/>
                    <a:gd name="connsiteY3270" fmla="*/ 1075551 h 5955635"/>
                    <a:gd name="connsiteX3271" fmla="*/ 4720718 w 6187971"/>
                    <a:gd name="connsiteY3271" fmla="*/ 1070392 h 5955635"/>
                    <a:gd name="connsiteX3272" fmla="*/ 4707860 w 6187971"/>
                    <a:gd name="connsiteY3272" fmla="*/ 1054300 h 5955635"/>
                    <a:gd name="connsiteX3273" fmla="*/ 4541946 w 6187971"/>
                    <a:gd name="connsiteY3273" fmla="*/ 939039 h 5955635"/>
                    <a:gd name="connsiteX3274" fmla="*/ 4469921 w 6187971"/>
                    <a:gd name="connsiteY3274" fmla="*/ 888492 h 5955635"/>
                    <a:gd name="connsiteX3275" fmla="*/ 4428114 w 6187971"/>
                    <a:gd name="connsiteY3275" fmla="*/ 869166 h 5955635"/>
                    <a:gd name="connsiteX3276" fmla="*/ 4416220 w 6187971"/>
                    <a:gd name="connsiteY3276" fmla="*/ 857578 h 5955635"/>
                    <a:gd name="connsiteX3277" fmla="*/ 4395317 w 6187971"/>
                    <a:gd name="connsiteY3277" fmla="*/ 847916 h 5955635"/>
                    <a:gd name="connsiteX3278" fmla="*/ 4394354 w 6187971"/>
                    <a:gd name="connsiteY3278" fmla="*/ 843411 h 5955635"/>
                    <a:gd name="connsiteX3279" fmla="*/ 4419762 w 6187971"/>
                    <a:gd name="connsiteY3279" fmla="*/ 852112 h 5955635"/>
                    <a:gd name="connsiteX3280" fmla="*/ 4420724 w 6187971"/>
                    <a:gd name="connsiteY3280" fmla="*/ 856616 h 5955635"/>
                    <a:gd name="connsiteX3281" fmla="*/ 4430694 w 6187971"/>
                    <a:gd name="connsiteY3281" fmla="*/ 859196 h 5955635"/>
                    <a:gd name="connsiteX3282" fmla="*/ 4435199 w 6187971"/>
                    <a:gd name="connsiteY3282" fmla="*/ 858234 h 5955635"/>
                    <a:gd name="connsiteX3283" fmla="*/ 4440664 w 6187971"/>
                    <a:gd name="connsiteY3283" fmla="*/ 861775 h 5955635"/>
                    <a:gd name="connsiteX3284" fmla="*/ 4445168 w 6187971"/>
                    <a:gd name="connsiteY3284" fmla="*/ 860813 h 5955635"/>
                    <a:gd name="connsiteX3285" fmla="*/ 4477005 w 6187971"/>
                    <a:gd name="connsiteY3285" fmla="*/ 877560 h 5955635"/>
                    <a:gd name="connsiteX3286" fmla="*/ 4482471 w 6187971"/>
                    <a:gd name="connsiteY3286" fmla="*/ 881101 h 5955635"/>
                    <a:gd name="connsiteX3287" fmla="*/ 4486975 w 6187971"/>
                    <a:gd name="connsiteY3287" fmla="*/ 880139 h 5955635"/>
                    <a:gd name="connsiteX3288" fmla="*/ 4487937 w 6187971"/>
                    <a:gd name="connsiteY3288" fmla="*/ 884643 h 5955635"/>
                    <a:gd name="connsiteX3289" fmla="*/ 4484395 w 6187971"/>
                    <a:gd name="connsiteY3289" fmla="*/ 890110 h 5955635"/>
                    <a:gd name="connsiteX3290" fmla="*/ 4507878 w 6187971"/>
                    <a:gd name="connsiteY3290" fmla="*/ 889801 h 5955635"/>
                    <a:gd name="connsiteX3291" fmla="*/ 4547105 w 6187971"/>
                    <a:gd name="connsiteY3291" fmla="*/ 919098 h 5955635"/>
                    <a:gd name="connsiteX3292" fmla="*/ 4542600 w 6187971"/>
                    <a:gd name="connsiteY3292" fmla="*/ 920061 h 5955635"/>
                    <a:gd name="connsiteX3293" fmla="*/ 4548067 w 6187971"/>
                    <a:gd name="connsiteY3293" fmla="*/ 923603 h 5955635"/>
                    <a:gd name="connsiteX3294" fmla="*/ 4533593 w 6187971"/>
                    <a:gd name="connsiteY3294" fmla="*/ 921985 h 5955635"/>
                    <a:gd name="connsiteX3295" fmla="*/ 4558999 w 6187971"/>
                    <a:gd name="connsiteY3295" fmla="*/ 930686 h 5955635"/>
                    <a:gd name="connsiteX3296" fmla="*/ 4565428 w 6187971"/>
                    <a:gd name="connsiteY3296" fmla="*/ 938732 h 5955635"/>
                    <a:gd name="connsiteX3297" fmla="*/ 4570895 w 6187971"/>
                    <a:gd name="connsiteY3297" fmla="*/ 942274 h 5955635"/>
                    <a:gd name="connsiteX3298" fmla="*/ 4574437 w 6187971"/>
                    <a:gd name="connsiteY3298" fmla="*/ 936808 h 5955635"/>
                    <a:gd name="connsiteX3299" fmla="*/ 4607235 w 6187971"/>
                    <a:gd name="connsiteY3299" fmla="*/ 958058 h 5955635"/>
                    <a:gd name="connsiteX3300" fmla="*/ 4612701 w 6187971"/>
                    <a:gd name="connsiteY3300" fmla="*/ 961599 h 5955635"/>
                    <a:gd name="connsiteX3301" fmla="*/ 4617205 w 6187971"/>
                    <a:gd name="connsiteY3301" fmla="*/ 960637 h 5955635"/>
                    <a:gd name="connsiteX3302" fmla="*/ 4721066 w 6187971"/>
                    <a:gd name="connsiteY3302" fmla="*/ 1027932 h 5955635"/>
                    <a:gd name="connsiteX3303" fmla="*/ 4728457 w 6187971"/>
                    <a:gd name="connsiteY3303" fmla="*/ 1040481 h 5955635"/>
                    <a:gd name="connsiteX3304" fmla="*/ 4738427 w 6187971"/>
                    <a:gd name="connsiteY3304" fmla="*/ 1043060 h 5955635"/>
                    <a:gd name="connsiteX3305" fmla="*/ 4817842 w 6187971"/>
                    <a:gd name="connsiteY3305" fmla="*/ 1106158 h 5955635"/>
                    <a:gd name="connsiteX3306" fmla="*/ 4898221 w 6187971"/>
                    <a:gd name="connsiteY3306" fmla="*/ 1173759 h 5955635"/>
                    <a:gd name="connsiteX3307" fmla="*/ 4905611 w 6187971"/>
                    <a:gd name="connsiteY3307" fmla="*/ 1186309 h 5955635"/>
                    <a:gd name="connsiteX3308" fmla="*/ 4909153 w 6187971"/>
                    <a:gd name="connsiteY3308" fmla="*/ 1180842 h 5955635"/>
                    <a:gd name="connsiteX3309" fmla="*/ 4951267 w 6187971"/>
                    <a:gd name="connsiteY3309" fmla="*/ 1223651 h 5955635"/>
                    <a:gd name="connsiteX3310" fmla="*/ 4980523 w 6187971"/>
                    <a:gd name="connsiteY3310" fmla="*/ 1250367 h 5955635"/>
                    <a:gd name="connsiteX3311" fmla="*/ 5028102 w 6187971"/>
                    <a:gd name="connsiteY3311" fmla="*/ 1296718 h 5955635"/>
                    <a:gd name="connsiteX3312" fmla="*/ 5088540 w 6187971"/>
                    <a:gd name="connsiteY3312" fmla="*/ 1359160 h 5955635"/>
                    <a:gd name="connsiteX3313" fmla="*/ 5090465 w 6187971"/>
                    <a:gd name="connsiteY3313" fmla="*/ 1368168 h 5955635"/>
                    <a:gd name="connsiteX3314" fmla="*/ 5152826 w 6187971"/>
                    <a:gd name="connsiteY3314" fmla="*/ 1439619 h 5955635"/>
                    <a:gd name="connsiteX3315" fmla="*/ 5163758 w 6187971"/>
                    <a:gd name="connsiteY3315" fmla="*/ 1446702 h 5955635"/>
                    <a:gd name="connsiteX3316" fmla="*/ 5190435 w 6187971"/>
                    <a:gd name="connsiteY3316" fmla="*/ 1483389 h 5955635"/>
                    <a:gd name="connsiteX3317" fmla="*/ 5213263 w 6187971"/>
                    <a:gd name="connsiteY3317" fmla="*/ 1502060 h 5955635"/>
                    <a:gd name="connsiteX3318" fmla="*/ 5270466 w 6187971"/>
                    <a:gd name="connsiteY3318" fmla="*/ 1593451 h 5955635"/>
                    <a:gd name="connsiteX3319" fmla="*/ 5352421 w 6187971"/>
                    <a:gd name="connsiteY3319" fmla="*/ 1712521 h 5955635"/>
                    <a:gd name="connsiteX3320" fmla="*/ 5378135 w 6187971"/>
                    <a:gd name="connsiteY3320" fmla="*/ 1744704 h 5955635"/>
                    <a:gd name="connsiteX3321" fmla="*/ 5372669 w 6187971"/>
                    <a:gd name="connsiteY3321" fmla="*/ 1741162 h 5955635"/>
                    <a:gd name="connsiteX3322" fmla="*/ 5401270 w 6187971"/>
                    <a:gd name="connsiteY3322" fmla="*/ 1786858 h 5955635"/>
                    <a:gd name="connsiteX3323" fmla="*/ 5404157 w 6187971"/>
                    <a:gd name="connsiteY3323" fmla="*/ 1800370 h 5955635"/>
                    <a:gd name="connsiteX3324" fmla="*/ 5479989 w 6187971"/>
                    <a:gd name="connsiteY3324" fmla="*/ 1934877 h 5955635"/>
                    <a:gd name="connsiteX3325" fmla="*/ 5475486 w 6187971"/>
                    <a:gd name="connsiteY3325" fmla="*/ 1935839 h 5955635"/>
                    <a:gd name="connsiteX3326" fmla="*/ 5476448 w 6187971"/>
                    <a:gd name="connsiteY3326" fmla="*/ 1940343 h 5955635"/>
                    <a:gd name="connsiteX3327" fmla="*/ 5481913 w 6187971"/>
                    <a:gd name="connsiteY3327" fmla="*/ 1943885 h 5955635"/>
                    <a:gd name="connsiteX3328" fmla="*/ 5506012 w 6187971"/>
                    <a:gd name="connsiteY3328" fmla="*/ 1990543 h 5955635"/>
                    <a:gd name="connsiteX3329" fmla="*/ 5506974 w 6187971"/>
                    <a:gd name="connsiteY3329" fmla="*/ 1995046 h 5955635"/>
                    <a:gd name="connsiteX3330" fmla="*/ 5507936 w 6187971"/>
                    <a:gd name="connsiteY3330" fmla="*/ 1999551 h 5955635"/>
                    <a:gd name="connsiteX3331" fmla="*/ 5512440 w 6187971"/>
                    <a:gd name="connsiteY3331" fmla="*/ 1998588 h 5955635"/>
                    <a:gd name="connsiteX3332" fmla="*/ 5511478 w 6187971"/>
                    <a:gd name="connsiteY3332" fmla="*/ 1994084 h 5955635"/>
                    <a:gd name="connsiteX3333" fmla="*/ 5519831 w 6187971"/>
                    <a:gd name="connsiteY3333" fmla="*/ 2011138 h 5955635"/>
                    <a:gd name="connsiteX3334" fmla="*/ 5528839 w 6187971"/>
                    <a:gd name="connsiteY3334" fmla="*/ 2009213 h 5955635"/>
                    <a:gd name="connsiteX3335" fmla="*/ 5521448 w 6187971"/>
                    <a:gd name="connsiteY3335" fmla="*/ 1996664 h 5955635"/>
                    <a:gd name="connsiteX3336" fmla="*/ 5525952 w 6187971"/>
                    <a:gd name="connsiteY3336" fmla="*/ 1995701 h 5955635"/>
                    <a:gd name="connsiteX3337" fmla="*/ 5500238 w 6187971"/>
                    <a:gd name="connsiteY3337" fmla="*/ 1963519 h 5955635"/>
                    <a:gd name="connsiteX3338" fmla="*/ 5498313 w 6187971"/>
                    <a:gd name="connsiteY3338" fmla="*/ 1954510 h 5955635"/>
                    <a:gd name="connsiteX3339" fmla="*/ 5497351 w 6187971"/>
                    <a:gd name="connsiteY3339" fmla="*/ 1950007 h 5955635"/>
                    <a:gd name="connsiteX3340" fmla="*/ 5496389 w 6187971"/>
                    <a:gd name="connsiteY3340" fmla="*/ 1945502 h 5955635"/>
                    <a:gd name="connsiteX3341" fmla="*/ 5491884 w 6187971"/>
                    <a:gd name="connsiteY3341" fmla="*/ 1946465 h 5955635"/>
                    <a:gd name="connsiteX3342" fmla="*/ 5489960 w 6187971"/>
                    <a:gd name="connsiteY3342" fmla="*/ 1937456 h 5955635"/>
                    <a:gd name="connsiteX3343" fmla="*/ 5499931 w 6187971"/>
                    <a:gd name="connsiteY3343" fmla="*/ 1940036 h 5955635"/>
                    <a:gd name="connsiteX3344" fmla="*/ 5492540 w 6187971"/>
                    <a:gd name="connsiteY3344" fmla="*/ 1927486 h 5955635"/>
                    <a:gd name="connsiteX3345" fmla="*/ 5491577 w 6187971"/>
                    <a:gd name="connsiteY3345" fmla="*/ 1922981 h 5955635"/>
                    <a:gd name="connsiteX3346" fmla="*/ 5490615 w 6187971"/>
                    <a:gd name="connsiteY3346" fmla="*/ 1918478 h 5955635"/>
                    <a:gd name="connsiteX3347" fmla="*/ 5489653 w 6187971"/>
                    <a:gd name="connsiteY3347" fmla="*/ 1913974 h 5955635"/>
                    <a:gd name="connsiteX3348" fmla="*/ 5481299 w 6187971"/>
                    <a:gd name="connsiteY3348" fmla="*/ 1896920 h 5955635"/>
                    <a:gd name="connsiteX3349" fmla="*/ 5475833 w 6187971"/>
                    <a:gd name="connsiteY3349" fmla="*/ 1893379 h 5955635"/>
                    <a:gd name="connsiteX3350" fmla="*/ 5474871 w 6187971"/>
                    <a:gd name="connsiteY3350" fmla="*/ 1888874 h 5955635"/>
                    <a:gd name="connsiteX3351" fmla="*/ 5475833 w 6187971"/>
                    <a:gd name="connsiteY3351" fmla="*/ 1893379 h 5955635"/>
                    <a:gd name="connsiteX3352" fmla="*/ 5452699 w 6187971"/>
                    <a:gd name="connsiteY3352" fmla="*/ 1851225 h 5955635"/>
                    <a:gd name="connsiteX3353" fmla="*/ 5450774 w 6187971"/>
                    <a:gd name="connsiteY3353" fmla="*/ 1842216 h 5955635"/>
                    <a:gd name="connsiteX3354" fmla="*/ 5446270 w 6187971"/>
                    <a:gd name="connsiteY3354" fmla="*/ 1843178 h 5955635"/>
                    <a:gd name="connsiteX3355" fmla="*/ 5424098 w 6187971"/>
                    <a:gd name="connsiteY3355" fmla="*/ 1805529 h 5955635"/>
                    <a:gd name="connsiteX3356" fmla="*/ 5419593 w 6187971"/>
                    <a:gd name="connsiteY3356" fmla="*/ 1806491 h 5955635"/>
                    <a:gd name="connsiteX3357" fmla="*/ 5418631 w 6187971"/>
                    <a:gd name="connsiteY3357" fmla="*/ 1801987 h 5955635"/>
                    <a:gd name="connsiteX3358" fmla="*/ 5423135 w 6187971"/>
                    <a:gd name="connsiteY3358" fmla="*/ 1801025 h 5955635"/>
                    <a:gd name="connsiteX3359" fmla="*/ 5422173 w 6187971"/>
                    <a:gd name="connsiteY3359" fmla="*/ 1796521 h 5955635"/>
                    <a:gd name="connsiteX3360" fmla="*/ 5416707 w 6187971"/>
                    <a:gd name="connsiteY3360" fmla="*/ 1792979 h 5955635"/>
                    <a:gd name="connsiteX3361" fmla="*/ 5349226 w 6187971"/>
                    <a:gd name="connsiteY3361" fmla="*/ 1675527 h 5955635"/>
                    <a:gd name="connsiteX3362" fmla="*/ 5332520 w 6187971"/>
                    <a:gd name="connsiteY3362" fmla="*/ 1641419 h 5955635"/>
                    <a:gd name="connsiteX3363" fmla="*/ 5314197 w 6187971"/>
                    <a:gd name="connsiteY3363" fmla="*/ 1621785 h 5955635"/>
                    <a:gd name="connsiteX3364" fmla="*/ 5288482 w 6187971"/>
                    <a:gd name="connsiteY3364" fmla="*/ 1589602 h 5955635"/>
                    <a:gd name="connsiteX3365" fmla="*/ 5106557 w 6187971"/>
                    <a:gd name="connsiteY3365" fmla="*/ 1355311 h 5955635"/>
                    <a:gd name="connsiteX3366" fmla="*/ 5109135 w 6187971"/>
                    <a:gd name="connsiteY3366" fmla="*/ 1345340 h 5955635"/>
                    <a:gd name="connsiteX3367" fmla="*/ 5110098 w 6187971"/>
                    <a:gd name="connsiteY3367" fmla="*/ 1349844 h 5955635"/>
                    <a:gd name="connsiteX3368" fmla="*/ 5114602 w 6187971"/>
                    <a:gd name="connsiteY3368" fmla="*/ 1348882 h 5955635"/>
                    <a:gd name="connsiteX3369" fmla="*/ 5108173 w 6187971"/>
                    <a:gd name="connsiteY3369" fmla="*/ 1340837 h 5955635"/>
                    <a:gd name="connsiteX3370" fmla="*/ 5105286 w 6187971"/>
                    <a:gd name="connsiteY3370" fmla="*/ 1327325 h 5955635"/>
                    <a:gd name="connsiteX3371" fmla="*/ 5084383 w 6187971"/>
                    <a:gd name="connsiteY3371" fmla="*/ 1317661 h 5955635"/>
                    <a:gd name="connsiteX3372" fmla="*/ 5083421 w 6187971"/>
                    <a:gd name="connsiteY3372" fmla="*/ 1313158 h 5955635"/>
                    <a:gd name="connsiteX3373" fmla="*/ 5077955 w 6187971"/>
                    <a:gd name="connsiteY3373" fmla="*/ 1309615 h 5955635"/>
                    <a:gd name="connsiteX3374" fmla="*/ 5076993 w 6187971"/>
                    <a:gd name="connsiteY3374" fmla="*/ 1305112 h 5955635"/>
                    <a:gd name="connsiteX3375" fmla="*/ 5072489 w 6187971"/>
                    <a:gd name="connsiteY3375" fmla="*/ 1306074 h 5955635"/>
                    <a:gd name="connsiteX3376" fmla="*/ 5066060 w 6187971"/>
                    <a:gd name="connsiteY3376" fmla="*/ 1298028 h 5955635"/>
                    <a:gd name="connsiteX3377" fmla="*/ 5052241 w 6187971"/>
                    <a:gd name="connsiteY3377" fmla="*/ 1277432 h 5955635"/>
                    <a:gd name="connsiteX3378" fmla="*/ 5056745 w 6187971"/>
                    <a:gd name="connsiteY3378" fmla="*/ 1276470 h 5955635"/>
                    <a:gd name="connsiteX3379" fmla="*/ 5062211 w 6187971"/>
                    <a:gd name="connsiteY3379" fmla="*/ 1280011 h 5955635"/>
                    <a:gd name="connsiteX3380" fmla="*/ 5055783 w 6187971"/>
                    <a:gd name="connsiteY3380" fmla="*/ 1271966 h 5955635"/>
                    <a:gd name="connsiteX3381" fmla="*/ 5050316 w 6187971"/>
                    <a:gd name="connsiteY3381" fmla="*/ 1268424 h 5955635"/>
                    <a:gd name="connsiteX3382" fmla="*/ 5032955 w 6187971"/>
                    <a:gd name="connsiteY3382" fmla="*/ 1253295 h 5955635"/>
                    <a:gd name="connsiteX3383" fmla="*/ 5031993 w 6187971"/>
                    <a:gd name="connsiteY3383" fmla="*/ 1248791 h 5955635"/>
                    <a:gd name="connsiteX3384" fmla="*/ 5025564 w 6187971"/>
                    <a:gd name="connsiteY3384" fmla="*/ 1240744 h 5955635"/>
                    <a:gd name="connsiteX3385" fmla="*/ 5021059 w 6187971"/>
                    <a:gd name="connsiteY3385" fmla="*/ 1241707 h 5955635"/>
                    <a:gd name="connsiteX3386" fmla="*/ 5022022 w 6187971"/>
                    <a:gd name="connsiteY3386" fmla="*/ 1246211 h 5955635"/>
                    <a:gd name="connsiteX3387" fmla="*/ 5014631 w 6187971"/>
                    <a:gd name="connsiteY3387" fmla="*/ 1233661 h 5955635"/>
                    <a:gd name="connsiteX3388" fmla="*/ 5005623 w 6187971"/>
                    <a:gd name="connsiteY3388" fmla="*/ 1235586 h 5955635"/>
                    <a:gd name="connsiteX3389" fmla="*/ 5003698 w 6187971"/>
                    <a:gd name="connsiteY3389" fmla="*/ 1226578 h 5955635"/>
                    <a:gd name="connsiteX3390" fmla="*/ 4998232 w 6187971"/>
                    <a:gd name="connsiteY3390" fmla="*/ 1223036 h 5955635"/>
                    <a:gd name="connsiteX3391" fmla="*/ 4997269 w 6187971"/>
                    <a:gd name="connsiteY3391" fmla="*/ 1218532 h 5955635"/>
                    <a:gd name="connsiteX3392" fmla="*/ 4992766 w 6187971"/>
                    <a:gd name="connsiteY3392" fmla="*/ 1219494 h 5955635"/>
                    <a:gd name="connsiteX3393" fmla="*/ 4993728 w 6187971"/>
                    <a:gd name="connsiteY3393" fmla="*/ 1223998 h 5955635"/>
                    <a:gd name="connsiteX3394" fmla="*/ 4947111 w 6187971"/>
                    <a:gd name="connsiteY3394" fmla="*/ 1182152 h 5955635"/>
                    <a:gd name="connsiteX3395" fmla="*/ 4940682 w 6187971"/>
                    <a:gd name="connsiteY3395" fmla="*/ 1174106 h 5955635"/>
                    <a:gd name="connsiteX3396" fmla="*/ 4930712 w 6187971"/>
                    <a:gd name="connsiteY3396" fmla="*/ 1171526 h 5955635"/>
                    <a:gd name="connsiteX3397" fmla="*/ 4931467 w 6187971"/>
                    <a:gd name="connsiteY3397" fmla="*/ 1175063 h 5955635"/>
                    <a:gd name="connsiteX3398" fmla="*/ 4916930 w 6187971"/>
                    <a:gd name="connsiteY3398" fmla="*/ 1163507 h 5955635"/>
                    <a:gd name="connsiteX3399" fmla="*/ 4867695 w 6187971"/>
                    <a:gd name="connsiteY3399" fmla="*/ 1119055 h 5955635"/>
                    <a:gd name="connsiteX3400" fmla="*/ 4842287 w 6187971"/>
                    <a:gd name="connsiteY3400" fmla="*/ 1110354 h 5955635"/>
                    <a:gd name="connsiteX3401" fmla="*/ 4839401 w 6187971"/>
                    <a:gd name="connsiteY3401" fmla="*/ 1096842 h 5955635"/>
                    <a:gd name="connsiteX3402" fmla="*/ 4811106 w 6187971"/>
                    <a:gd name="connsiteY3402" fmla="*/ 1074629 h 5955635"/>
                    <a:gd name="connsiteX3403" fmla="*/ 4791166 w 6187971"/>
                    <a:gd name="connsiteY3403" fmla="*/ 1069470 h 5955635"/>
                    <a:gd name="connsiteX3404" fmla="*/ 4772842 w 6187971"/>
                    <a:gd name="connsiteY3404" fmla="*/ 1049837 h 5955635"/>
                    <a:gd name="connsiteX3405" fmla="*/ 4777346 w 6187971"/>
                    <a:gd name="connsiteY3405" fmla="*/ 1048874 h 5955635"/>
                    <a:gd name="connsiteX3406" fmla="*/ 4787317 w 6187971"/>
                    <a:gd name="connsiteY3406" fmla="*/ 1051454 h 5955635"/>
                    <a:gd name="connsiteX3407" fmla="*/ 4780888 w 6187971"/>
                    <a:gd name="connsiteY3407" fmla="*/ 1043408 h 5955635"/>
                    <a:gd name="connsiteX3408" fmla="*/ 4775422 w 6187971"/>
                    <a:gd name="connsiteY3408" fmla="*/ 1039866 h 5955635"/>
                    <a:gd name="connsiteX3409" fmla="*/ 4790858 w 6187971"/>
                    <a:gd name="connsiteY3409" fmla="*/ 1045987 h 5955635"/>
                    <a:gd name="connsiteX3410" fmla="*/ 4768993 w 6187971"/>
                    <a:gd name="connsiteY3410" fmla="*/ 1031821 h 5955635"/>
                    <a:gd name="connsiteX3411" fmla="*/ 4763527 w 6187971"/>
                    <a:gd name="connsiteY3411" fmla="*/ 1028279 h 5955635"/>
                    <a:gd name="connsiteX3412" fmla="*/ 4748090 w 6187971"/>
                    <a:gd name="connsiteY3412" fmla="*/ 1022158 h 5955635"/>
                    <a:gd name="connsiteX3413" fmla="*/ 4754519 w 6187971"/>
                    <a:gd name="connsiteY3413" fmla="*/ 1030204 h 5955635"/>
                    <a:gd name="connsiteX3414" fmla="*/ 4755481 w 6187971"/>
                    <a:gd name="connsiteY3414" fmla="*/ 1034708 h 5955635"/>
                    <a:gd name="connsiteX3415" fmla="*/ 4739082 w 6187971"/>
                    <a:gd name="connsiteY3415" fmla="*/ 1024083 h 5955635"/>
                    <a:gd name="connsiteX3416" fmla="*/ 4747435 w 6187971"/>
                    <a:gd name="connsiteY3416" fmla="*/ 1041136 h 5955635"/>
                    <a:gd name="connsiteX3417" fmla="*/ 4722683 w 6187971"/>
                    <a:gd name="connsiteY3417" fmla="*/ 1013457 h 5955635"/>
                    <a:gd name="connsiteX3418" fmla="*/ 4728150 w 6187971"/>
                    <a:gd name="connsiteY3418" fmla="*/ 1016998 h 5955635"/>
                    <a:gd name="connsiteX3419" fmla="*/ 4737157 w 6187971"/>
                    <a:gd name="connsiteY3419" fmla="*/ 1015074 h 5955635"/>
                    <a:gd name="connsiteX3420" fmla="*/ 4726225 w 6187971"/>
                    <a:gd name="connsiteY3420" fmla="*/ 1007991 h 5955635"/>
                    <a:gd name="connsiteX3421" fmla="*/ 4725263 w 6187971"/>
                    <a:gd name="connsiteY3421" fmla="*/ 1003486 h 5955635"/>
                    <a:gd name="connsiteX3422" fmla="*/ 4724301 w 6187971"/>
                    <a:gd name="connsiteY3422" fmla="*/ 998982 h 5955635"/>
                    <a:gd name="connsiteX3423" fmla="*/ 4728804 w 6187971"/>
                    <a:gd name="connsiteY3423" fmla="*/ 998020 h 5955635"/>
                    <a:gd name="connsiteX3424" fmla="*/ 4718834 w 6187971"/>
                    <a:gd name="connsiteY3424" fmla="*/ 995441 h 5955635"/>
                    <a:gd name="connsiteX3425" fmla="*/ 4713367 w 6187971"/>
                    <a:gd name="connsiteY3425" fmla="*/ 991899 h 5955635"/>
                    <a:gd name="connsiteX3426" fmla="*/ 4700511 w 6187971"/>
                    <a:gd name="connsiteY3426" fmla="*/ 975807 h 5955635"/>
                    <a:gd name="connsiteX3427" fmla="*/ 4705976 w 6187971"/>
                    <a:gd name="connsiteY3427" fmla="*/ 979349 h 5955635"/>
                    <a:gd name="connsiteX3428" fmla="*/ 4715947 w 6187971"/>
                    <a:gd name="connsiteY3428" fmla="*/ 981929 h 5955635"/>
                    <a:gd name="connsiteX3429" fmla="*/ 4704052 w 6187971"/>
                    <a:gd name="connsiteY3429" fmla="*/ 970341 h 5955635"/>
                    <a:gd name="connsiteX3430" fmla="*/ 4698586 w 6187971"/>
                    <a:gd name="connsiteY3430" fmla="*/ 966799 h 5955635"/>
                    <a:gd name="connsiteX3431" fmla="*/ 4693119 w 6187971"/>
                    <a:gd name="connsiteY3431" fmla="*/ 963257 h 5955635"/>
                    <a:gd name="connsiteX3432" fmla="*/ 4684112 w 6187971"/>
                    <a:gd name="connsiteY3432" fmla="*/ 965182 h 5955635"/>
                    <a:gd name="connsiteX3433" fmla="*/ 4690540 w 6187971"/>
                    <a:gd name="connsiteY3433" fmla="*/ 973228 h 5955635"/>
                    <a:gd name="connsiteX3434" fmla="*/ 4695044 w 6187971"/>
                    <a:gd name="connsiteY3434" fmla="*/ 972266 h 5955635"/>
                    <a:gd name="connsiteX3435" fmla="*/ 4700511 w 6187971"/>
                    <a:gd name="connsiteY3435" fmla="*/ 975807 h 5955635"/>
                    <a:gd name="connsiteX3436" fmla="*/ 4708863 w 6187971"/>
                    <a:gd name="connsiteY3436" fmla="*/ 992861 h 5955635"/>
                    <a:gd name="connsiteX3437" fmla="*/ 4703397 w 6187971"/>
                    <a:gd name="connsiteY3437" fmla="*/ 989319 h 5955635"/>
                    <a:gd name="connsiteX3438" fmla="*/ 4704360 w 6187971"/>
                    <a:gd name="connsiteY3438" fmla="*/ 993823 h 5955635"/>
                    <a:gd name="connsiteX3439" fmla="*/ 4705322 w 6187971"/>
                    <a:gd name="connsiteY3439" fmla="*/ 998327 h 5955635"/>
                    <a:gd name="connsiteX3440" fmla="*/ 4709825 w 6187971"/>
                    <a:gd name="connsiteY3440" fmla="*/ 997365 h 5955635"/>
                    <a:gd name="connsiteX3441" fmla="*/ 4715292 w 6187971"/>
                    <a:gd name="connsiteY3441" fmla="*/ 1000907 h 5955635"/>
                    <a:gd name="connsiteX3442" fmla="*/ 4710787 w 6187971"/>
                    <a:gd name="connsiteY3442" fmla="*/ 1001869 h 5955635"/>
                    <a:gd name="connsiteX3443" fmla="*/ 4716254 w 6187971"/>
                    <a:gd name="connsiteY3443" fmla="*/ 1005411 h 5955635"/>
                    <a:gd name="connsiteX3444" fmla="*/ 4717216 w 6187971"/>
                    <a:gd name="connsiteY3444" fmla="*/ 1009915 h 5955635"/>
                    <a:gd name="connsiteX3445" fmla="*/ 4678952 w 6187971"/>
                    <a:gd name="connsiteY3445" fmla="*/ 985123 h 5955635"/>
                    <a:gd name="connsiteX3446" fmla="*/ 4683456 w 6187971"/>
                    <a:gd name="connsiteY3446" fmla="*/ 984160 h 5955635"/>
                    <a:gd name="connsiteX3447" fmla="*/ 4687961 w 6187971"/>
                    <a:gd name="connsiteY3447" fmla="*/ 983198 h 5955635"/>
                    <a:gd name="connsiteX3448" fmla="*/ 4682494 w 6187971"/>
                    <a:gd name="connsiteY3448" fmla="*/ 979656 h 5955635"/>
                    <a:gd name="connsiteX3449" fmla="*/ 4677990 w 6187971"/>
                    <a:gd name="connsiteY3449" fmla="*/ 980618 h 5955635"/>
                    <a:gd name="connsiteX3450" fmla="*/ 4672523 w 6187971"/>
                    <a:gd name="connsiteY3450" fmla="*/ 977077 h 5955635"/>
                    <a:gd name="connsiteX3451" fmla="*/ 4659666 w 6187971"/>
                    <a:gd name="connsiteY3451" fmla="*/ 960985 h 5955635"/>
                    <a:gd name="connsiteX3452" fmla="*/ 4658704 w 6187971"/>
                    <a:gd name="connsiteY3452" fmla="*/ 956481 h 5955635"/>
                    <a:gd name="connsiteX3453" fmla="*/ 4653237 w 6187971"/>
                    <a:gd name="connsiteY3453" fmla="*/ 952939 h 5955635"/>
                    <a:gd name="connsiteX3454" fmla="*/ 4648733 w 6187971"/>
                    <a:gd name="connsiteY3454" fmla="*/ 953901 h 5955635"/>
                    <a:gd name="connsiteX3455" fmla="*/ 4649695 w 6187971"/>
                    <a:gd name="connsiteY3455" fmla="*/ 958406 h 5955635"/>
                    <a:gd name="connsiteX3456" fmla="*/ 4626869 w 6187971"/>
                    <a:gd name="connsiteY3456" fmla="*/ 939735 h 5955635"/>
                    <a:gd name="connsiteX3457" fmla="*/ 4621402 w 6187971"/>
                    <a:gd name="connsiteY3457" fmla="*/ 936193 h 5955635"/>
                    <a:gd name="connsiteX3458" fmla="*/ 4616898 w 6187971"/>
                    <a:gd name="connsiteY3458" fmla="*/ 937155 h 5955635"/>
                    <a:gd name="connsiteX3459" fmla="*/ 4617860 w 6187971"/>
                    <a:gd name="connsiteY3459" fmla="*/ 941660 h 5955635"/>
                    <a:gd name="connsiteX3460" fmla="*/ 4597919 w 6187971"/>
                    <a:gd name="connsiteY3460" fmla="*/ 936500 h 5955635"/>
                    <a:gd name="connsiteX3461" fmla="*/ 4529437 w 6187971"/>
                    <a:gd name="connsiteY3461" fmla="*/ 880487 h 5955635"/>
                    <a:gd name="connsiteX3462" fmla="*/ 4525895 w 6187971"/>
                    <a:gd name="connsiteY3462" fmla="*/ 885952 h 5955635"/>
                    <a:gd name="connsiteX3463" fmla="*/ 4524932 w 6187971"/>
                    <a:gd name="connsiteY3463" fmla="*/ 881449 h 5955635"/>
                    <a:gd name="connsiteX3464" fmla="*/ 4519466 w 6187971"/>
                    <a:gd name="connsiteY3464" fmla="*/ 877907 h 5955635"/>
                    <a:gd name="connsiteX3465" fmla="*/ 4520428 w 6187971"/>
                    <a:gd name="connsiteY3465" fmla="*/ 882411 h 5955635"/>
                    <a:gd name="connsiteX3466" fmla="*/ 4484744 w 6187971"/>
                    <a:gd name="connsiteY3466" fmla="*/ 847649 h 5955635"/>
                    <a:gd name="connsiteX3467" fmla="*/ 4476697 w 6187971"/>
                    <a:gd name="connsiteY3467" fmla="*/ 854077 h 5955635"/>
                    <a:gd name="connsiteX3468" fmla="*/ 4470269 w 6187971"/>
                    <a:gd name="connsiteY3468" fmla="*/ 846031 h 5955635"/>
                    <a:gd name="connsiteX3469" fmla="*/ 4459336 w 6187971"/>
                    <a:gd name="connsiteY3469" fmla="*/ 838948 h 5955635"/>
                    <a:gd name="connsiteX3470" fmla="*/ 4463840 w 6187971"/>
                    <a:gd name="connsiteY3470" fmla="*/ 837986 h 5955635"/>
                    <a:gd name="connsiteX3471" fmla="*/ 4462878 w 6187971"/>
                    <a:gd name="connsiteY3471" fmla="*/ 833481 h 5955635"/>
                    <a:gd name="connsiteX3472" fmla="*/ 4452907 w 6187971"/>
                    <a:gd name="connsiteY3472" fmla="*/ 830902 h 5955635"/>
                    <a:gd name="connsiteX3473" fmla="*/ 4448404 w 6187971"/>
                    <a:gd name="connsiteY3473" fmla="*/ 831864 h 5955635"/>
                    <a:gd name="connsiteX3474" fmla="*/ 4411102 w 6187971"/>
                    <a:gd name="connsiteY3474" fmla="*/ 811576 h 5955635"/>
                    <a:gd name="connsiteX3475" fmla="*/ 4422996 w 6187971"/>
                    <a:gd name="connsiteY3475" fmla="*/ 823163 h 5955635"/>
                    <a:gd name="connsiteX3476" fmla="*/ 4442937 w 6187971"/>
                    <a:gd name="connsiteY3476" fmla="*/ 828322 h 5955635"/>
                    <a:gd name="connsiteX3477" fmla="*/ 4437470 w 6187971"/>
                    <a:gd name="connsiteY3477" fmla="*/ 824781 h 5955635"/>
                    <a:gd name="connsiteX3478" fmla="*/ 4432966 w 6187971"/>
                    <a:gd name="connsiteY3478" fmla="*/ 825743 h 5955635"/>
                    <a:gd name="connsiteX3479" fmla="*/ 4433928 w 6187971"/>
                    <a:gd name="connsiteY3479" fmla="*/ 830246 h 5955635"/>
                    <a:gd name="connsiteX3480" fmla="*/ 4439395 w 6187971"/>
                    <a:gd name="connsiteY3480" fmla="*/ 833789 h 5955635"/>
                    <a:gd name="connsiteX3481" fmla="*/ 4434891 w 6187971"/>
                    <a:gd name="connsiteY3481" fmla="*/ 834751 h 5955635"/>
                    <a:gd name="connsiteX3482" fmla="*/ 4429425 w 6187971"/>
                    <a:gd name="connsiteY3482" fmla="*/ 831209 h 5955635"/>
                    <a:gd name="connsiteX3483" fmla="*/ 4430387 w 6187971"/>
                    <a:gd name="connsiteY3483" fmla="*/ 835713 h 5955635"/>
                    <a:gd name="connsiteX3484" fmla="*/ 4435853 w 6187971"/>
                    <a:gd name="connsiteY3484" fmla="*/ 839255 h 5955635"/>
                    <a:gd name="connsiteX3485" fmla="*/ 4441320 w 6187971"/>
                    <a:gd name="connsiteY3485" fmla="*/ 842797 h 5955635"/>
                    <a:gd name="connsiteX3486" fmla="*/ 4431350 w 6187971"/>
                    <a:gd name="connsiteY3486" fmla="*/ 840217 h 5955635"/>
                    <a:gd name="connsiteX3487" fmla="*/ 4425883 w 6187971"/>
                    <a:gd name="connsiteY3487" fmla="*/ 836675 h 5955635"/>
                    <a:gd name="connsiteX3488" fmla="*/ 4420416 w 6187971"/>
                    <a:gd name="connsiteY3488" fmla="*/ 833133 h 5955635"/>
                    <a:gd name="connsiteX3489" fmla="*/ 4409484 w 6187971"/>
                    <a:gd name="connsiteY3489" fmla="*/ 826050 h 5955635"/>
                    <a:gd name="connsiteX3490" fmla="*/ 4411408 w 6187971"/>
                    <a:gd name="connsiteY3490" fmla="*/ 835058 h 5955635"/>
                    <a:gd name="connsiteX3491" fmla="*/ 4412371 w 6187971"/>
                    <a:gd name="connsiteY3491" fmla="*/ 839562 h 5955635"/>
                    <a:gd name="connsiteX3492" fmla="*/ 4389543 w 6187971"/>
                    <a:gd name="connsiteY3492" fmla="*/ 820892 h 5955635"/>
                    <a:gd name="connsiteX3493" fmla="*/ 4394047 w 6187971"/>
                    <a:gd name="connsiteY3493" fmla="*/ 819929 h 5955635"/>
                    <a:gd name="connsiteX3494" fmla="*/ 4393085 w 6187971"/>
                    <a:gd name="connsiteY3494" fmla="*/ 815425 h 5955635"/>
                    <a:gd name="connsiteX3495" fmla="*/ 4388581 w 6187971"/>
                    <a:gd name="connsiteY3495" fmla="*/ 816387 h 5955635"/>
                    <a:gd name="connsiteX3496" fmla="*/ 4384076 w 6187971"/>
                    <a:gd name="connsiteY3496" fmla="*/ 817349 h 5955635"/>
                    <a:gd name="connsiteX3497" fmla="*/ 4378611 w 6187971"/>
                    <a:gd name="connsiteY3497" fmla="*/ 813807 h 5955635"/>
                    <a:gd name="connsiteX3498" fmla="*/ 4362211 w 6187971"/>
                    <a:gd name="connsiteY3498" fmla="*/ 803182 h 5955635"/>
                    <a:gd name="connsiteX3499" fmla="*/ 4335187 w 6187971"/>
                    <a:gd name="connsiteY3499" fmla="*/ 808956 h 5955635"/>
                    <a:gd name="connsiteX3500" fmla="*/ 4360594 w 6187971"/>
                    <a:gd name="connsiteY3500" fmla="*/ 817656 h 5955635"/>
                    <a:gd name="connsiteX3501" fmla="*/ 4351586 w 6187971"/>
                    <a:gd name="connsiteY3501" fmla="*/ 819581 h 5955635"/>
                    <a:gd name="connsiteX3502" fmla="*/ 4352548 w 6187971"/>
                    <a:gd name="connsiteY3502" fmla="*/ 824085 h 5955635"/>
                    <a:gd name="connsiteX3503" fmla="*/ 4308817 w 6187971"/>
                    <a:gd name="connsiteY3503" fmla="*/ 795751 h 5955635"/>
                    <a:gd name="connsiteX3504" fmla="*/ 4266049 w 6187971"/>
                    <a:gd name="connsiteY3504" fmla="*/ 771921 h 5955635"/>
                    <a:gd name="connsiteX3505" fmla="*/ 4275057 w 6187971"/>
                    <a:gd name="connsiteY3505" fmla="*/ 769997 h 5955635"/>
                    <a:gd name="connsiteX3506" fmla="*/ 4253192 w 6187971"/>
                    <a:gd name="connsiteY3506" fmla="*/ 755830 h 5955635"/>
                    <a:gd name="connsiteX3507" fmla="*/ 4233250 w 6187971"/>
                    <a:gd name="connsiteY3507" fmla="*/ 750670 h 5955635"/>
                    <a:gd name="connsiteX3508" fmla="*/ 4224243 w 6187971"/>
                    <a:gd name="connsiteY3508" fmla="*/ 752594 h 5955635"/>
                    <a:gd name="connsiteX3509" fmla="*/ 4150601 w 6187971"/>
                    <a:gd name="connsiteY3509" fmla="*/ 716522 h 5955635"/>
                    <a:gd name="connsiteX3510" fmla="*/ 4135164 w 6187971"/>
                    <a:gd name="connsiteY3510" fmla="*/ 710400 h 5955635"/>
                    <a:gd name="connsiteX3511" fmla="*/ 4189520 w 6187971"/>
                    <a:gd name="connsiteY3511" fmla="*/ 722336 h 5955635"/>
                    <a:gd name="connsiteX3512" fmla="*/ 4188557 w 6187971"/>
                    <a:gd name="connsiteY3512" fmla="*/ 717832 h 5955635"/>
                    <a:gd name="connsiteX3513" fmla="*/ 4197566 w 6187971"/>
                    <a:gd name="connsiteY3513" fmla="*/ 715907 h 5955635"/>
                    <a:gd name="connsiteX3514" fmla="*/ 4134202 w 6187971"/>
                    <a:gd name="connsiteY3514" fmla="*/ 705897 h 5955635"/>
                    <a:gd name="connsiteX3515" fmla="*/ 4133240 w 6187971"/>
                    <a:gd name="connsiteY3515" fmla="*/ 701393 h 5955635"/>
                    <a:gd name="connsiteX3516" fmla="*/ 4137743 w 6187971"/>
                    <a:gd name="connsiteY3516" fmla="*/ 700431 h 5955635"/>
                    <a:gd name="connsiteX3517" fmla="*/ 4132277 w 6187971"/>
                    <a:gd name="connsiteY3517" fmla="*/ 696888 h 5955635"/>
                    <a:gd name="connsiteX3518" fmla="*/ 4111373 w 6187971"/>
                    <a:gd name="connsiteY3518" fmla="*/ 687226 h 5955635"/>
                    <a:gd name="connsiteX3519" fmla="*/ 4106870 w 6187971"/>
                    <a:gd name="connsiteY3519" fmla="*/ 688188 h 5955635"/>
                    <a:gd name="connsiteX3520" fmla="*/ 4101403 w 6187971"/>
                    <a:gd name="connsiteY3520" fmla="*/ 684647 h 5955635"/>
                    <a:gd name="connsiteX3521" fmla="*/ 4090471 w 6187971"/>
                    <a:gd name="connsiteY3521" fmla="*/ 677562 h 5955635"/>
                    <a:gd name="connsiteX3522" fmla="*/ 4089509 w 6187971"/>
                    <a:gd name="connsiteY3522" fmla="*/ 673058 h 5955635"/>
                    <a:gd name="connsiteX3523" fmla="*/ 4084042 w 6187971"/>
                    <a:gd name="connsiteY3523" fmla="*/ 669517 h 5955635"/>
                    <a:gd name="connsiteX3524" fmla="*/ 4080500 w 6187971"/>
                    <a:gd name="connsiteY3524" fmla="*/ 674983 h 5955635"/>
                    <a:gd name="connsiteX3525" fmla="*/ 4050589 w 6187971"/>
                    <a:gd name="connsiteY3525" fmla="*/ 667244 h 5955635"/>
                    <a:gd name="connsiteX3526" fmla="*/ 4055093 w 6187971"/>
                    <a:gd name="connsiteY3526" fmla="*/ 666282 h 5955635"/>
                    <a:gd name="connsiteX3527" fmla="*/ 4054131 w 6187971"/>
                    <a:gd name="connsiteY3527" fmla="*/ 661779 h 5955635"/>
                    <a:gd name="connsiteX3528" fmla="*/ 4049627 w 6187971"/>
                    <a:gd name="connsiteY3528" fmla="*/ 662741 h 5955635"/>
                    <a:gd name="connsiteX3529" fmla="*/ 4045123 w 6187971"/>
                    <a:gd name="connsiteY3529" fmla="*/ 663703 h 5955635"/>
                    <a:gd name="connsiteX3530" fmla="*/ 4030648 w 6187971"/>
                    <a:gd name="connsiteY3530" fmla="*/ 662086 h 5955635"/>
                    <a:gd name="connsiteX3531" fmla="*/ 4036115 w 6187971"/>
                    <a:gd name="connsiteY3531" fmla="*/ 665628 h 5955635"/>
                    <a:gd name="connsiteX3532" fmla="*/ 4080500 w 6187971"/>
                    <a:gd name="connsiteY3532" fmla="*/ 674983 h 5955635"/>
                    <a:gd name="connsiteX3533" fmla="*/ 4071492 w 6187971"/>
                    <a:gd name="connsiteY3533" fmla="*/ 676907 h 5955635"/>
                    <a:gd name="connsiteX3534" fmla="*/ 4072455 w 6187971"/>
                    <a:gd name="connsiteY3534" fmla="*/ 681412 h 5955635"/>
                    <a:gd name="connsiteX3535" fmla="*/ 4076958 w 6187971"/>
                    <a:gd name="connsiteY3535" fmla="*/ 680449 h 5955635"/>
                    <a:gd name="connsiteX3536" fmla="*/ 4082425 w 6187971"/>
                    <a:gd name="connsiteY3536" fmla="*/ 683991 h 5955635"/>
                    <a:gd name="connsiteX3537" fmla="*/ 4086929 w 6187971"/>
                    <a:gd name="connsiteY3537" fmla="*/ 683029 h 5955635"/>
                    <a:gd name="connsiteX3538" fmla="*/ 4083387 w 6187971"/>
                    <a:gd name="connsiteY3538" fmla="*/ 688496 h 5955635"/>
                    <a:gd name="connsiteX3539" fmla="*/ 4053476 w 6187971"/>
                    <a:gd name="connsiteY3539" fmla="*/ 680756 h 5955635"/>
                    <a:gd name="connsiteX3540" fmla="*/ 3998561 w 6187971"/>
                    <a:gd name="connsiteY3540" fmla="*/ 660699 h 5955635"/>
                    <a:gd name="connsiteX3541" fmla="*/ 3993680 w 6187971"/>
                    <a:gd name="connsiteY3541" fmla="*/ 659158 h 5955635"/>
                    <a:gd name="connsiteX3542" fmla="*/ 3795199 w 6187971"/>
                    <a:gd name="connsiteY3542" fmla="*/ 553069 h 5955635"/>
                    <a:gd name="connsiteX3543" fmla="*/ 3610375 w 6187971"/>
                    <a:gd name="connsiteY3543" fmla="*/ 502608 h 5955635"/>
                    <a:gd name="connsiteX3544" fmla="*/ 3188329 w 6187971"/>
                    <a:gd name="connsiteY3544" fmla="*/ 467631 h 5955635"/>
                    <a:gd name="connsiteX3545" fmla="*/ 2059975 w 6187971"/>
                    <a:gd name="connsiteY3545" fmla="*/ 659812 h 5955635"/>
                    <a:gd name="connsiteX3546" fmla="*/ 1819343 w 6187971"/>
                    <a:gd name="connsiteY3546" fmla="*/ 787483 h 5955635"/>
                    <a:gd name="connsiteX3547" fmla="*/ 1454955 w 6187971"/>
                    <a:gd name="connsiteY3547" fmla="*/ 1031541 h 5955635"/>
                    <a:gd name="connsiteX3548" fmla="*/ 1413812 w 6187971"/>
                    <a:gd name="connsiteY3548" fmla="*/ 1040331 h 5955635"/>
                    <a:gd name="connsiteX3549" fmla="*/ 1408084 w 6187971"/>
                    <a:gd name="connsiteY3549" fmla="*/ 1030679 h 5955635"/>
                    <a:gd name="connsiteX3550" fmla="*/ 1408033 w 6187971"/>
                    <a:gd name="connsiteY3550" fmla="*/ 1028519 h 5955635"/>
                    <a:gd name="connsiteX3551" fmla="*/ 1412039 w 6187971"/>
                    <a:gd name="connsiteY3551" fmla="*/ 1024844 h 5955635"/>
                    <a:gd name="connsiteX3552" fmla="*/ 1971913 w 6187971"/>
                    <a:gd name="connsiteY3552" fmla="*/ 659219 h 5955635"/>
                    <a:gd name="connsiteX3553" fmla="*/ 1977379 w 6187971"/>
                    <a:gd name="connsiteY3553" fmla="*/ 662762 h 5955635"/>
                    <a:gd name="connsiteX3554" fmla="*/ 1981883 w 6187971"/>
                    <a:gd name="connsiteY3554" fmla="*/ 661799 h 5955635"/>
                    <a:gd name="connsiteX3555" fmla="*/ 1987350 w 6187971"/>
                    <a:gd name="connsiteY3555" fmla="*/ 665340 h 5955635"/>
                    <a:gd name="connsiteX3556" fmla="*/ 1979303 w 6187971"/>
                    <a:gd name="connsiteY3556" fmla="*/ 671769 h 5955635"/>
                    <a:gd name="connsiteX3557" fmla="*/ 1980266 w 6187971"/>
                    <a:gd name="connsiteY3557" fmla="*/ 676274 h 5955635"/>
                    <a:gd name="connsiteX3558" fmla="*/ 1984770 w 6187971"/>
                    <a:gd name="connsiteY3558" fmla="*/ 675311 h 5955635"/>
                    <a:gd name="connsiteX3559" fmla="*/ 1989274 w 6187971"/>
                    <a:gd name="connsiteY3559" fmla="*/ 674349 h 5955635"/>
                    <a:gd name="connsiteX3560" fmla="*/ 1992816 w 6187971"/>
                    <a:gd name="connsiteY3560" fmla="*/ 668882 h 5955635"/>
                    <a:gd name="connsiteX3561" fmla="*/ 1997320 w 6187971"/>
                    <a:gd name="connsiteY3561" fmla="*/ 667920 h 5955635"/>
                    <a:gd name="connsiteX3562" fmla="*/ 2012756 w 6187971"/>
                    <a:gd name="connsiteY3562" fmla="*/ 674041 h 5955635"/>
                    <a:gd name="connsiteX3563" fmla="*/ 2014374 w 6187971"/>
                    <a:gd name="connsiteY3563" fmla="*/ 659567 h 5955635"/>
                    <a:gd name="connsiteX3564" fmla="*/ 2009869 w 6187971"/>
                    <a:gd name="connsiteY3564" fmla="*/ 660529 h 5955635"/>
                    <a:gd name="connsiteX3565" fmla="*/ 2008907 w 6187971"/>
                    <a:gd name="connsiteY3565" fmla="*/ 656026 h 5955635"/>
                    <a:gd name="connsiteX3566" fmla="*/ 1995395 w 6187971"/>
                    <a:gd name="connsiteY3566" fmla="*/ 658912 h 5955635"/>
                    <a:gd name="connsiteX3567" fmla="*/ 1991854 w 6187971"/>
                    <a:gd name="connsiteY3567" fmla="*/ 664378 h 5955635"/>
                    <a:gd name="connsiteX3568" fmla="*/ 1994433 w 6187971"/>
                    <a:gd name="connsiteY3568" fmla="*/ 654408 h 5955635"/>
                    <a:gd name="connsiteX3569" fmla="*/ 1998937 w 6187971"/>
                    <a:gd name="connsiteY3569" fmla="*/ 653446 h 5955635"/>
                    <a:gd name="connsiteX3570" fmla="*/ 2006983 w 6187971"/>
                    <a:gd name="connsiteY3570" fmla="*/ 647017 h 5955635"/>
                    <a:gd name="connsiteX3571" fmla="*/ 2002479 w 6187971"/>
                    <a:gd name="connsiteY3571" fmla="*/ 647979 h 5955635"/>
                    <a:gd name="connsiteX3572" fmla="*/ 2213556 w 6187971"/>
                    <a:gd name="connsiteY3572" fmla="*/ 555787 h 5955635"/>
                    <a:gd name="connsiteX3573" fmla="*/ 2233497 w 6187971"/>
                    <a:gd name="connsiteY3573" fmla="*/ 560947 h 5955635"/>
                    <a:gd name="connsiteX3574" fmla="*/ 2222565 w 6187971"/>
                    <a:gd name="connsiteY3574" fmla="*/ 553862 h 5955635"/>
                    <a:gd name="connsiteX3575" fmla="*/ 2227068 w 6187971"/>
                    <a:gd name="connsiteY3575" fmla="*/ 552900 h 5955635"/>
                    <a:gd name="connsiteX3576" fmla="*/ 2659387 w 6187971"/>
                    <a:gd name="connsiteY3576" fmla="*/ 432280 h 5955635"/>
                    <a:gd name="connsiteX3577" fmla="*/ 2580211 w 6187971"/>
                    <a:gd name="connsiteY3577" fmla="*/ 28532 h 5955635"/>
                    <a:gd name="connsiteX3578" fmla="*/ 2760003 w 6187971"/>
                    <a:gd name="connsiteY3578" fmla="*/ 9674 h 5955635"/>
                    <a:gd name="connsiteX3579" fmla="*/ 4206393 w 6187971"/>
                    <a:gd name="connsiteY3579" fmla="*/ 216884 h 5955635"/>
                    <a:gd name="connsiteX3580" fmla="*/ 4962093 w 6187971"/>
                    <a:gd name="connsiteY3580" fmla="*/ 669428 h 5955635"/>
                    <a:gd name="connsiteX3581" fmla="*/ 5227886 w 6187971"/>
                    <a:gd name="connsiteY3581" fmla="*/ 888353 h 5955635"/>
                    <a:gd name="connsiteX3582" fmla="*/ 5331187 w 6187971"/>
                    <a:gd name="connsiteY3582" fmla="*/ 1014893 h 5955635"/>
                    <a:gd name="connsiteX3583" fmla="*/ 5518959 w 6187971"/>
                    <a:gd name="connsiteY3583" fmla="*/ 1262220 h 5955635"/>
                    <a:gd name="connsiteX3584" fmla="*/ 5467079 w 6187971"/>
                    <a:gd name="connsiteY3584" fmla="*/ 1138382 h 5955635"/>
                    <a:gd name="connsiteX3585" fmla="*/ 5724761 w 6187971"/>
                    <a:gd name="connsiteY3585" fmla="*/ 1511561 h 5955635"/>
                    <a:gd name="connsiteX3586" fmla="*/ 5659466 w 6187971"/>
                    <a:gd name="connsiteY3586" fmla="*/ 1480536 h 5955635"/>
                    <a:gd name="connsiteX3587" fmla="*/ 5720297 w 6187971"/>
                    <a:gd name="connsiteY3587" fmla="*/ 1600507 h 5955635"/>
                    <a:gd name="connsiteX3588" fmla="*/ 5738327 w 6187971"/>
                    <a:gd name="connsiteY3588" fmla="*/ 1602521 h 5955635"/>
                    <a:gd name="connsiteX3589" fmla="*/ 5788406 w 6187971"/>
                    <a:gd name="connsiteY3589" fmla="*/ 1617243 h 5955635"/>
                    <a:gd name="connsiteX3590" fmla="*/ 5933129 w 6187971"/>
                    <a:gd name="connsiteY3590" fmla="*/ 1928517 h 5955635"/>
                    <a:gd name="connsiteX3591" fmla="*/ 6015900 w 6187971"/>
                    <a:gd name="connsiteY3591" fmla="*/ 2206099 h 5955635"/>
                    <a:gd name="connsiteX3592" fmla="*/ 6018824 w 6187971"/>
                    <a:gd name="connsiteY3592" fmla="*/ 2228938 h 5955635"/>
                    <a:gd name="connsiteX3593" fmla="*/ 6006787 w 6187971"/>
                    <a:gd name="connsiteY3593" fmla="*/ 2254975 h 5955635"/>
                    <a:gd name="connsiteX3594" fmla="*/ 5981821 w 6187971"/>
                    <a:gd name="connsiteY3594" fmla="*/ 2238800 h 5955635"/>
                    <a:gd name="connsiteX3595" fmla="*/ 5955690 w 6187971"/>
                    <a:gd name="connsiteY3595" fmla="*/ 2162256 h 5955635"/>
                    <a:gd name="connsiteX3596" fmla="*/ 5938475 w 6187971"/>
                    <a:gd name="connsiteY3596" fmla="*/ 2136603 h 5955635"/>
                    <a:gd name="connsiteX3597" fmla="*/ 5953240 w 6187971"/>
                    <a:gd name="connsiteY3597" fmla="*/ 2233173 h 5955635"/>
                    <a:gd name="connsiteX3598" fmla="*/ 6087185 w 6187971"/>
                    <a:gd name="connsiteY3598" fmla="*/ 2695361 h 5955635"/>
                    <a:gd name="connsiteX3599" fmla="*/ 6081069 w 6187971"/>
                    <a:gd name="connsiteY3599" fmla="*/ 3289153 h 5955635"/>
                    <a:gd name="connsiteX3600" fmla="*/ 5808111 w 6187971"/>
                    <a:gd name="connsiteY3600" fmla="*/ 4272372 h 5955635"/>
                    <a:gd name="connsiteX3601" fmla="*/ 5083073 w 6187971"/>
                    <a:gd name="connsiteY3601" fmla="*/ 5189877 h 5955635"/>
                    <a:gd name="connsiteX3602" fmla="*/ 4748863 w 6187971"/>
                    <a:gd name="connsiteY3602" fmla="*/ 5447042 h 5955635"/>
                    <a:gd name="connsiteX3603" fmla="*/ 3740846 w 6187971"/>
                    <a:gd name="connsiteY3603" fmla="*/ 5863806 h 5955635"/>
                    <a:gd name="connsiteX3604" fmla="*/ 3169933 w 6187971"/>
                    <a:gd name="connsiteY3604" fmla="*/ 5946671 h 5955635"/>
                    <a:gd name="connsiteX3605" fmla="*/ 2972383 w 6187971"/>
                    <a:gd name="connsiteY3605" fmla="*/ 5955635 h 5955635"/>
                    <a:gd name="connsiteX3606" fmla="*/ 2888242 w 6187971"/>
                    <a:gd name="connsiteY3606" fmla="*/ 5946236 h 5955635"/>
                    <a:gd name="connsiteX3607" fmla="*/ 2773508 w 6187971"/>
                    <a:gd name="connsiteY3607" fmla="*/ 5949239 h 5955635"/>
                    <a:gd name="connsiteX3608" fmla="*/ 2719689 w 6187971"/>
                    <a:gd name="connsiteY3608" fmla="*/ 5935317 h 5955635"/>
                    <a:gd name="connsiteX3609" fmla="*/ 2651853 w 6187971"/>
                    <a:gd name="connsiteY3609" fmla="*/ 5910702 h 5955635"/>
                    <a:gd name="connsiteX3610" fmla="*/ 2524570 w 6187971"/>
                    <a:gd name="connsiteY3610" fmla="*/ 5900743 h 5955635"/>
                    <a:gd name="connsiteX3611" fmla="*/ 2303959 w 6187971"/>
                    <a:gd name="connsiteY3611" fmla="*/ 5838373 h 5955635"/>
                    <a:gd name="connsiteX3612" fmla="*/ 1704545 w 6187971"/>
                    <a:gd name="connsiteY3612" fmla="*/ 5577311 h 5955635"/>
                    <a:gd name="connsiteX3613" fmla="*/ 1349927 w 6187971"/>
                    <a:gd name="connsiteY3613" fmla="*/ 5363675 h 5955635"/>
                    <a:gd name="connsiteX3614" fmla="*/ 1326431 w 6187971"/>
                    <a:gd name="connsiteY3614" fmla="*/ 5345230 h 5955635"/>
                    <a:gd name="connsiteX3615" fmla="*/ 1324450 w 6187971"/>
                    <a:gd name="connsiteY3615" fmla="*/ 5308501 h 5955635"/>
                    <a:gd name="connsiteX3616" fmla="*/ 1353031 w 6187971"/>
                    <a:gd name="connsiteY3616" fmla="*/ 5314127 h 5955635"/>
                    <a:gd name="connsiteX3617" fmla="*/ 1535006 w 6187971"/>
                    <a:gd name="connsiteY3617" fmla="*/ 5433636 h 5955635"/>
                    <a:gd name="connsiteX3618" fmla="*/ 1570795 w 6187971"/>
                    <a:gd name="connsiteY3618" fmla="*/ 5445544 h 5955635"/>
                    <a:gd name="connsiteX3619" fmla="*/ 1578274 w 6187971"/>
                    <a:gd name="connsiteY3619" fmla="*/ 5443946 h 5955635"/>
                    <a:gd name="connsiteX3620" fmla="*/ 1573335 w 6187971"/>
                    <a:gd name="connsiteY3620" fmla="*/ 5439134 h 5955635"/>
                    <a:gd name="connsiteX3621" fmla="*/ 1245045 w 6187971"/>
                    <a:gd name="connsiteY3621" fmla="*/ 5202275 h 5955635"/>
                    <a:gd name="connsiteX3622" fmla="*/ 1146122 w 6187971"/>
                    <a:gd name="connsiteY3622" fmla="*/ 5123684 h 5955635"/>
                    <a:gd name="connsiteX3623" fmla="*/ 1114075 w 6187971"/>
                    <a:gd name="connsiteY3623" fmla="*/ 5110977 h 5955635"/>
                    <a:gd name="connsiteX3624" fmla="*/ 1239256 w 6187971"/>
                    <a:gd name="connsiteY3624" fmla="*/ 5275861 h 5955635"/>
                    <a:gd name="connsiteX3625" fmla="*/ 647691 w 6187971"/>
                    <a:gd name="connsiteY3625" fmla="*/ 4639642 h 5955635"/>
                    <a:gd name="connsiteX3626" fmla="*/ 698822 w 6187971"/>
                    <a:gd name="connsiteY3626" fmla="*/ 4677603 h 5955635"/>
                    <a:gd name="connsiteX3627" fmla="*/ 744471 w 6187971"/>
                    <a:gd name="connsiteY3627" fmla="*/ 4726512 h 5955635"/>
                    <a:gd name="connsiteX3628" fmla="*/ 859121 w 6187971"/>
                    <a:gd name="connsiteY3628" fmla="*/ 4860405 h 5955635"/>
                    <a:gd name="connsiteX3629" fmla="*/ 869143 w 6187971"/>
                    <a:gd name="connsiteY3629" fmla="*/ 4852397 h 5955635"/>
                    <a:gd name="connsiteX3630" fmla="*/ 750753 w 6187971"/>
                    <a:gd name="connsiteY3630" fmla="*/ 4719304 h 5955635"/>
                    <a:gd name="connsiteX3631" fmla="*/ 408923 w 6187971"/>
                    <a:gd name="connsiteY3631" fmla="*/ 4135320 h 5955635"/>
                    <a:gd name="connsiteX3632" fmla="*/ 164008 w 6187971"/>
                    <a:gd name="connsiteY3632" fmla="*/ 2787582 h 5955635"/>
                    <a:gd name="connsiteX3633" fmla="*/ 184206 w 6187971"/>
                    <a:gd name="connsiteY3633" fmla="*/ 2525154 h 5955635"/>
                    <a:gd name="connsiteX3634" fmla="*/ 195172 w 6187971"/>
                    <a:gd name="connsiteY3634" fmla="*/ 2503257 h 5955635"/>
                    <a:gd name="connsiteX3635" fmla="*/ 203581 w 6187971"/>
                    <a:gd name="connsiteY3635" fmla="*/ 2515148 h 5955635"/>
                    <a:gd name="connsiteX3636" fmla="*/ 227360 w 6187971"/>
                    <a:gd name="connsiteY3636" fmla="*/ 3358710 h 5955635"/>
                    <a:gd name="connsiteX3637" fmla="*/ 327131 w 6187971"/>
                    <a:gd name="connsiteY3637" fmla="*/ 3789091 h 5955635"/>
                    <a:gd name="connsiteX3638" fmla="*/ 340188 w 6187971"/>
                    <a:gd name="connsiteY3638" fmla="*/ 3841053 h 5955635"/>
                    <a:gd name="connsiteX3639" fmla="*/ 356203 w 6187971"/>
                    <a:gd name="connsiteY3639" fmla="*/ 3861096 h 5955635"/>
                    <a:gd name="connsiteX3640" fmla="*/ 365970 w 6187971"/>
                    <a:gd name="connsiteY3640" fmla="*/ 3833590 h 5955635"/>
                    <a:gd name="connsiteX3641" fmla="*/ 307461 w 6187971"/>
                    <a:gd name="connsiteY3641" fmla="*/ 3632951 h 5955635"/>
                    <a:gd name="connsiteX3642" fmla="*/ 402527 w 6187971"/>
                    <a:gd name="connsiteY3642" fmla="*/ 1981840 h 5955635"/>
                    <a:gd name="connsiteX3643" fmla="*/ 407611 w 6187971"/>
                    <a:gd name="connsiteY3643" fmla="*/ 1969022 h 5955635"/>
                    <a:gd name="connsiteX3644" fmla="*/ 419903 w 6187971"/>
                    <a:gd name="connsiteY3644" fmla="*/ 1962484 h 5955635"/>
                    <a:gd name="connsiteX3645" fmla="*/ 392454 w 6187971"/>
                    <a:gd name="connsiteY3645" fmla="*/ 2071985 h 5955635"/>
                    <a:gd name="connsiteX3646" fmla="*/ 253961 w 6187971"/>
                    <a:gd name="connsiteY3646" fmla="*/ 2897420 h 5955635"/>
                    <a:gd name="connsiteX3647" fmla="*/ 260448 w 6187971"/>
                    <a:gd name="connsiteY3647" fmla="*/ 2991849 h 5955635"/>
                    <a:gd name="connsiteX3648" fmla="*/ 272323 w 6187971"/>
                    <a:gd name="connsiteY3648" fmla="*/ 3010820 h 5955635"/>
                    <a:gd name="connsiteX3649" fmla="*/ 290098 w 6187971"/>
                    <a:gd name="connsiteY3649" fmla="*/ 2993336 h 5955635"/>
                    <a:gd name="connsiteX3650" fmla="*/ 304677 w 6187971"/>
                    <a:gd name="connsiteY3650" fmla="*/ 2960890 h 5955635"/>
                    <a:gd name="connsiteX3651" fmla="*/ 407652 w 6187971"/>
                    <a:gd name="connsiteY3651" fmla="*/ 3607635 h 5955635"/>
                    <a:gd name="connsiteX3652" fmla="*/ 440447 w 6187971"/>
                    <a:gd name="connsiteY3652" fmla="*/ 3706220 h 5955635"/>
                    <a:gd name="connsiteX3653" fmla="*/ 415132 w 6187971"/>
                    <a:gd name="connsiteY3653" fmla="*/ 3606037 h 5955635"/>
                    <a:gd name="connsiteX3654" fmla="*/ 337201 w 6187971"/>
                    <a:gd name="connsiteY3654" fmla="*/ 3067354 h 5955635"/>
                    <a:gd name="connsiteX3655" fmla="*/ 477138 w 6187971"/>
                    <a:gd name="connsiteY3655" fmla="*/ 2065625 h 5955635"/>
                    <a:gd name="connsiteX3656" fmla="*/ 489702 w 6187971"/>
                    <a:gd name="connsiteY3656" fmla="*/ 2051208 h 5955635"/>
                    <a:gd name="connsiteX3657" fmla="*/ 430613 w 6187971"/>
                    <a:gd name="connsiteY3657" fmla="*/ 3413056 h 5955635"/>
                    <a:gd name="connsiteX3658" fmla="*/ 428865 w 6187971"/>
                    <a:gd name="connsiteY3658" fmla="*/ 3386728 h 5955635"/>
                    <a:gd name="connsiteX3659" fmla="*/ 466894 w 6187971"/>
                    <a:gd name="connsiteY3659" fmla="*/ 3622863 h 5955635"/>
                    <a:gd name="connsiteX3660" fmla="*/ 489988 w 6187971"/>
                    <a:gd name="connsiteY3660" fmla="*/ 3730960 h 5955635"/>
                    <a:gd name="connsiteX3661" fmla="*/ 599154 w 6187971"/>
                    <a:gd name="connsiteY3661" fmla="*/ 4065569 h 5955635"/>
                    <a:gd name="connsiteX3662" fmla="*/ 634491 w 6187971"/>
                    <a:gd name="connsiteY3662" fmla="*/ 4142793 h 5955635"/>
                    <a:gd name="connsiteX3663" fmla="*/ 639302 w 6187971"/>
                    <a:gd name="connsiteY3663" fmla="*/ 4165313 h 5955635"/>
                    <a:gd name="connsiteX3664" fmla="*/ 643807 w 6187971"/>
                    <a:gd name="connsiteY3664" fmla="*/ 4164351 h 5955635"/>
                    <a:gd name="connsiteX3665" fmla="*/ 1044223 w 6187971"/>
                    <a:gd name="connsiteY3665" fmla="*/ 4804087 h 5955635"/>
                    <a:gd name="connsiteX3666" fmla="*/ 1194661 w 6187971"/>
                    <a:gd name="connsiteY3666" fmla="*/ 4979171 h 5955635"/>
                    <a:gd name="connsiteX3667" fmla="*/ 1143540 w 6187971"/>
                    <a:gd name="connsiteY3667" fmla="*/ 4938286 h 5955635"/>
                    <a:gd name="connsiteX3668" fmla="*/ 1194007 w 6187971"/>
                    <a:gd name="connsiteY3668" fmla="*/ 4998149 h 5955635"/>
                    <a:gd name="connsiteX3669" fmla="*/ 1243203 w 6187971"/>
                    <a:gd name="connsiteY3669" fmla="*/ 5030025 h 5955635"/>
                    <a:gd name="connsiteX3670" fmla="*/ 1200128 w 6187971"/>
                    <a:gd name="connsiteY3670" fmla="*/ 4982713 h 5955635"/>
                    <a:gd name="connsiteX3671" fmla="*/ 1320040 w 6187971"/>
                    <a:gd name="connsiteY3671" fmla="*/ 5103092 h 5955635"/>
                    <a:gd name="connsiteX3672" fmla="*/ 1390447 w 6187971"/>
                    <a:gd name="connsiteY3672" fmla="*/ 5168114 h 5955635"/>
                    <a:gd name="connsiteX3673" fmla="*/ 1438027 w 6187971"/>
                    <a:gd name="connsiteY3673" fmla="*/ 5214464 h 5955635"/>
                    <a:gd name="connsiteX3674" fmla="*/ 1469862 w 6187971"/>
                    <a:gd name="connsiteY3674" fmla="*/ 5231211 h 5955635"/>
                    <a:gd name="connsiteX3675" fmla="*/ 4098674 w 6187971"/>
                    <a:gd name="connsiteY3675" fmla="*/ 5653890 h 5955635"/>
                    <a:gd name="connsiteX3676" fmla="*/ 5058287 w 6187971"/>
                    <a:gd name="connsiteY3676" fmla="*/ 5053265 h 5955635"/>
                    <a:gd name="connsiteX3677" fmla="*/ 5862270 w 6187971"/>
                    <a:gd name="connsiteY3677" fmla="*/ 2776293 h 5955635"/>
                    <a:gd name="connsiteX3678" fmla="*/ 5834711 w 6187971"/>
                    <a:gd name="connsiteY3678" fmla="*/ 2603214 h 5955635"/>
                    <a:gd name="connsiteX3679" fmla="*/ 5838253 w 6187971"/>
                    <a:gd name="connsiteY3679" fmla="*/ 2597748 h 5955635"/>
                    <a:gd name="connsiteX3680" fmla="*/ 5835366 w 6187971"/>
                    <a:gd name="connsiteY3680" fmla="*/ 2584235 h 5955635"/>
                    <a:gd name="connsiteX3681" fmla="*/ 5829900 w 6187971"/>
                    <a:gd name="connsiteY3681" fmla="*/ 2580694 h 5955635"/>
                    <a:gd name="connsiteX3682" fmla="*/ 5802956 w 6187971"/>
                    <a:gd name="connsiteY3682" fmla="*/ 2454580 h 5955635"/>
                    <a:gd name="connsiteX3683" fmla="*/ 5713385 w 6187971"/>
                    <a:gd name="connsiteY3683" fmla="*/ 2167591 h 5955635"/>
                    <a:gd name="connsiteX3684" fmla="*/ 5230091 w 6187971"/>
                    <a:gd name="connsiteY3684" fmla="*/ 1338337 h 5955635"/>
                    <a:gd name="connsiteX3685" fmla="*/ 4852032 w 6187971"/>
                    <a:gd name="connsiteY3685" fmla="*/ 957564 h 5955635"/>
                    <a:gd name="connsiteX3686" fmla="*/ 4862002 w 6187971"/>
                    <a:gd name="connsiteY3686" fmla="*/ 960144 h 5955635"/>
                    <a:gd name="connsiteX3687" fmla="*/ 4798985 w 6187971"/>
                    <a:gd name="connsiteY3687" fmla="*/ 907672 h 5955635"/>
                    <a:gd name="connsiteX3688" fmla="*/ 4760721 w 6187971"/>
                    <a:gd name="connsiteY3688" fmla="*/ 882879 h 5955635"/>
                    <a:gd name="connsiteX3689" fmla="*/ 4644966 w 6187971"/>
                    <a:gd name="connsiteY3689" fmla="*/ 803998 h 5955635"/>
                    <a:gd name="connsiteX3690" fmla="*/ 4601235 w 6187971"/>
                    <a:gd name="connsiteY3690" fmla="*/ 775665 h 5955635"/>
                    <a:gd name="connsiteX3691" fmla="*/ 4191873 w 6187971"/>
                    <a:gd name="connsiteY3691" fmla="*/ 556997 h 5955635"/>
                    <a:gd name="connsiteX3692" fmla="*/ 4317947 w 6187971"/>
                    <a:gd name="connsiteY3692" fmla="*/ 595996 h 5955635"/>
                    <a:gd name="connsiteX3693" fmla="*/ 4340774 w 6187971"/>
                    <a:gd name="connsiteY3693" fmla="*/ 614667 h 5955635"/>
                    <a:gd name="connsiteX3694" fmla="*/ 4468773 w 6187971"/>
                    <a:gd name="connsiteY3694" fmla="*/ 662675 h 5955635"/>
                    <a:gd name="connsiteX3695" fmla="*/ 4433088 w 6187971"/>
                    <a:gd name="connsiteY3695" fmla="*/ 627913 h 5955635"/>
                    <a:gd name="connsiteX3696" fmla="*/ 4325031 w 6187971"/>
                    <a:gd name="connsiteY3696" fmla="*/ 585063 h 5955635"/>
                    <a:gd name="connsiteX3697" fmla="*/ 4302203 w 6187971"/>
                    <a:gd name="connsiteY3697" fmla="*/ 566393 h 5955635"/>
                    <a:gd name="connsiteX3698" fmla="*/ 4216974 w 6187971"/>
                    <a:gd name="connsiteY3698" fmla="*/ 542214 h 5955635"/>
                    <a:gd name="connsiteX3699" fmla="*/ 4133361 w 6187971"/>
                    <a:gd name="connsiteY3699" fmla="*/ 503562 h 5955635"/>
                    <a:gd name="connsiteX3700" fmla="*/ 4109878 w 6187971"/>
                    <a:gd name="connsiteY3700" fmla="*/ 503869 h 5955635"/>
                    <a:gd name="connsiteX3701" fmla="*/ 4072576 w 6187971"/>
                    <a:gd name="connsiteY3701" fmla="*/ 483581 h 5955635"/>
                    <a:gd name="connsiteX3702" fmla="*/ 4026266 w 6187971"/>
                    <a:gd name="connsiteY3702" fmla="*/ 465217 h 5955635"/>
                    <a:gd name="connsiteX3703" fmla="*/ 3970292 w 6187971"/>
                    <a:gd name="connsiteY3703" fmla="*/ 467757 h 5955635"/>
                    <a:gd name="connsiteX3704" fmla="*/ 3986691 w 6187971"/>
                    <a:gd name="connsiteY3704" fmla="*/ 478382 h 5955635"/>
                    <a:gd name="connsiteX3705" fmla="*/ 2556561 w 6187971"/>
                    <a:gd name="connsiteY3705" fmla="*/ 397733 h 5955635"/>
                    <a:gd name="connsiteX3706" fmla="*/ 2508145 w 6187971"/>
                    <a:gd name="connsiteY3706" fmla="*/ 410487 h 5955635"/>
                    <a:gd name="connsiteX3707" fmla="*/ 2458913 w 6187971"/>
                    <a:gd name="connsiteY3707" fmla="*/ 419861 h 5955635"/>
                    <a:gd name="connsiteX3708" fmla="*/ 1598952 w 6187971"/>
                    <a:gd name="connsiteY3708" fmla="*/ 799372 h 5955635"/>
                    <a:gd name="connsiteX3709" fmla="*/ 1473216 w 6187971"/>
                    <a:gd name="connsiteY3709" fmla="*/ 879030 h 5955635"/>
                    <a:gd name="connsiteX3710" fmla="*/ 1451174 w 6187971"/>
                    <a:gd name="connsiteY3710" fmla="*/ 885695 h 5955635"/>
                    <a:gd name="connsiteX3711" fmla="*/ 1449321 w 6187971"/>
                    <a:gd name="connsiteY3711" fmla="*/ 858715 h 5955635"/>
                    <a:gd name="connsiteX3712" fmla="*/ 1500105 w 6187971"/>
                    <a:gd name="connsiteY3712" fmla="*/ 812669 h 5955635"/>
                    <a:gd name="connsiteX3713" fmla="*/ 1844558 w 6187971"/>
                    <a:gd name="connsiteY3713" fmla="*/ 621754 h 5955635"/>
                    <a:gd name="connsiteX3714" fmla="*/ 1796350 w 6187971"/>
                    <a:gd name="connsiteY3714" fmla="*/ 606633 h 5955635"/>
                    <a:gd name="connsiteX3715" fmla="*/ 1915531 w 6187971"/>
                    <a:gd name="connsiteY3715" fmla="*/ 542063 h 5955635"/>
                    <a:gd name="connsiteX3716" fmla="*/ 2801357 w 6187971"/>
                    <a:gd name="connsiteY3716" fmla="*/ 303925 h 5955635"/>
                    <a:gd name="connsiteX3717" fmla="*/ 3448335 w 6187971"/>
                    <a:gd name="connsiteY3717" fmla="*/ 329955 h 5955635"/>
                    <a:gd name="connsiteX3718" fmla="*/ 3639713 w 6187971"/>
                    <a:gd name="connsiteY3718" fmla="*/ 365329 h 5955635"/>
                    <a:gd name="connsiteX3719" fmla="*/ 3679531 w 6187971"/>
                    <a:gd name="connsiteY3719" fmla="*/ 341178 h 5955635"/>
                    <a:gd name="connsiteX3720" fmla="*/ 3641345 w 6187971"/>
                    <a:gd name="connsiteY3720" fmla="*/ 318050 h 5955635"/>
                    <a:gd name="connsiteX3721" fmla="*/ 3579519 w 6187971"/>
                    <a:gd name="connsiteY3721" fmla="*/ 294106 h 5955635"/>
                    <a:gd name="connsiteX3722" fmla="*/ 3921820 w 6187971"/>
                    <a:gd name="connsiteY3722" fmla="*/ 340254 h 5955635"/>
                    <a:gd name="connsiteX3723" fmla="*/ 4117320 w 6187971"/>
                    <a:gd name="connsiteY3723" fmla="*/ 404078 h 5955635"/>
                    <a:gd name="connsiteX3724" fmla="*/ 3929573 w 6187971"/>
                    <a:gd name="connsiteY3724" fmla="*/ 330776 h 5955635"/>
                    <a:gd name="connsiteX3725" fmla="*/ 3651529 w 6187971"/>
                    <a:gd name="connsiteY3725" fmla="*/ 265034 h 5955635"/>
                    <a:gd name="connsiteX3726" fmla="*/ 2868463 w 6187971"/>
                    <a:gd name="connsiteY3726" fmla="*/ 215284 h 5955635"/>
                    <a:gd name="connsiteX3727" fmla="*/ 2767746 w 6187971"/>
                    <a:gd name="connsiteY3727" fmla="*/ 228980 h 5955635"/>
                    <a:gd name="connsiteX3728" fmla="*/ 2799794 w 6187971"/>
                    <a:gd name="connsiteY3728" fmla="*/ 241686 h 5955635"/>
                    <a:gd name="connsiteX3729" fmla="*/ 3465473 w 6187971"/>
                    <a:gd name="connsiteY3729" fmla="*/ 263721 h 5955635"/>
                    <a:gd name="connsiteX3730" fmla="*/ 3497920 w 6187971"/>
                    <a:gd name="connsiteY3730" fmla="*/ 278298 h 5955635"/>
                    <a:gd name="connsiteX3731" fmla="*/ 3460245 w 6187971"/>
                    <a:gd name="connsiteY3731" fmla="*/ 294168 h 5955635"/>
                    <a:gd name="connsiteX3732" fmla="*/ 3247224 w 6187971"/>
                    <a:gd name="connsiteY3732" fmla="*/ 267329 h 5955635"/>
                    <a:gd name="connsiteX3733" fmla="*/ 2317144 w 6187971"/>
                    <a:gd name="connsiteY3733" fmla="*/ 362401 h 5955635"/>
                    <a:gd name="connsiteX3734" fmla="*/ 1646991 w 6187971"/>
                    <a:gd name="connsiteY3734" fmla="*/ 658097 h 5955635"/>
                    <a:gd name="connsiteX3735" fmla="*/ 1510978 w 6187971"/>
                    <a:gd name="connsiteY3735" fmla="*/ 726263 h 5955635"/>
                    <a:gd name="connsiteX3736" fmla="*/ 2562299 w 6187971"/>
                    <a:gd name="connsiteY3736" fmla="*/ 265051 h 5955635"/>
                    <a:gd name="connsiteX3737" fmla="*/ 2496459 w 6187971"/>
                    <a:gd name="connsiteY3737" fmla="*/ 249786 h 5955635"/>
                    <a:gd name="connsiteX3738" fmla="*/ 2679065 w 6187971"/>
                    <a:gd name="connsiteY3738" fmla="*/ 216639 h 5955635"/>
                    <a:gd name="connsiteX3739" fmla="*/ 2939402 w 6187971"/>
                    <a:gd name="connsiteY3739" fmla="*/ 190351 h 5955635"/>
                    <a:gd name="connsiteX3740" fmla="*/ 2959175 w 6187971"/>
                    <a:gd name="connsiteY3740" fmla="*/ 182215 h 5955635"/>
                    <a:gd name="connsiteX3741" fmla="*/ 2939547 w 6187971"/>
                    <a:gd name="connsiteY3741" fmla="*/ 172721 h 5955635"/>
                    <a:gd name="connsiteX3742" fmla="*/ 2616967 w 6187971"/>
                    <a:gd name="connsiteY3742" fmla="*/ 200575 h 5955635"/>
                    <a:gd name="connsiteX3743" fmla="*/ 2537493 w 6187971"/>
                    <a:gd name="connsiteY3743" fmla="*/ 203867 h 5955635"/>
                    <a:gd name="connsiteX3744" fmla="*/ 2217149 w 6187971"/>
                    <a:gd name="connsiteY3744" fmla="*/ 287950 h 5955635"/>
                    <a:gd name="connsiteX3745" fmla="*/ 1542585 w 6187971"/>
                    <a:gd name="connsiteY3745" fmla="*/ 590454 h 5955635"/>
                    <a:gd name="connsiteX3746" fmla="*/ 1168430 w 6187971"/>
                    <a:gd name="connsiteY3746" fmla="*/ 862020 h 5955635"/>
                    <a:gd name="connsiteX3747" fmla="*/ 1130881 w 6187971"/>
                    <a:gd name="connsiteY3747" fmla="*/ 887640 h 5955635"/>
                    <a:gd name="connsiteX3748" fmla="*/ 1168592 w 6187971"/>
                    <a:gd name="connsiteY3748" fmla="*/ 817011 h 5955635"/>
                    <a:gd name="connsiteX3749" fmla="*/ 1476602 w 6187971"/>
                    <a:gd name="connsiteY3749" fmla="*/ 592819 h 5955635"/>
                    <a:gd name="connsiteX3750" fmla="*/ 2591346 w 6187971"/>
                    <a:gd name="connsiteY3750" fmla="*/ 163030 h 5955635"/>
                    <a:gd name="connsiteX3751" fmla="*/ 3091031 w 6187971"/>
                    <a:gd name="connsiteY3751" fmla="*/ 140357 h 5955635"/>
                    <a:gd name="connsiteX3752" fmla="*/ 3716875 w 6187971"/>
                    <a:gd name="connsiteY3752" fmla="*/ 213921 h 5955635"/>
                    <a:gd name="connsiteX3753" fmla="*/ 3758928 w 6187971"/>
                    <a:gd name="connsiteY3753" fmla="*/ 245999 h 5955635"/>
                    <a:gd name="connsiteX3754" fmla="*/ 3775216 w 6187971"/>
                    <a:gd name="connsiteY3754" fmla="*/ 258163 h 5955635"/>
                    <a:gd name="connsiteX3755" fmla="*/ 4143920 w 6187971"/>
                    <a:gd name="connsiteY3755" fmla="*/ 372975 h 5955635"/>
                    <a:gd name="connsiteX3756" fmla="*/ 4155540 w 6187971"/>
                    <a:gd name="connsiteY3756" fmla="*/ 372448 h 5955635"/>
                    <a:gd name="connsiteX3757" fmla="*/ 4123382 w 6187971"/>
                    <a:gd name="connsiteY3757" fmla="*/ 322612 h 5955635"/>
                    <a:gd name="connsiteX3758" fmla="*/ 3554239 w 6187971"/>
                    <a:gd name="connsiteY3758" fmla="*/ 139165 h 5955635"/>
                    <a:gd name="connsiteX3759" fmla="*/ 2590565 w 6187971"/>
                    <a:gd name="connsiteY3759" fmla="*/ 131911 h 5955635"/>
                    <a:gd name="connsiteX3760" fmla="*/ 2058218 w 6187971"/>
                    <a:gd name="connsiteY3760" fmla="*/ 267154 h 5955635"/>
                    <a:gd name="connsiteX3761" fmla="*/ 1849558 w 6187971"/>
                    <a:gd name="connsiteY3761" fmla="*/ 315643 h 5955635"/>
                    <a:gd name="connsiteX3762" fmla="*/ 2520059 w 6187971"/>
                    <a:gd name="connsiteY3762" fmla="*/ 103956 h 5955635"/>
                    <a:gd name="connsiteX3763" fmla="*/ 3222250 w 6187971"/>
                    <a:gd name="connsiteY3763" fmla="*/ 49751 h 5955635"/>
                    <a:gd name="connsiteX3764" fmla="*/ 2580338 w 6187971"/>
                    <a:gd name="connsiteY3764" fmla="*/ 38281 h 5955635"/>
                    <a:gd name="connsiteX3765" fmla="*/ 2580211 w 6187971"/>
                    <a:gd name="connsiteY3765" fmla="*/ 28532 h 595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</a:cxnLst>
                  <a:rect l="l" t="t" r="r" b="b"/>
                  <a:pathLst>
                    <a:path w="6187971" h="5955635">
                      <a:moveTo>
                        <a:pt x="3175848" y="5544922"/>
                      </a:moveTo>
                      <a:cubicBezTo>
                        <a:pt x="3180352" y="5543959"/>
                        <a:pt x="3180352" y="5543959"/>
                        <a:pt x="3184857" y="5542997"/>
                      </a:cubicBezTo>
                      <a:lnTo>
                        <a:pt x="3185794" y="5544792"/>
                      </a:lnTo>
                      <a:close/>
                      <a:moveTo>
                        <a:pt x="3509992" y="5452506"/>
                      </a:moveTo>
                      <a:lnTo>
                        <a:pt x="3560810" y="5445094"/>
                      </a:lnTo>
                      <a:lnTo>
                        <a:pt x="3523318" y="5451849"/>
                      </a:lnTo>
                      <a:cubicBezTo>
                        <a:pt x="3523318" y="5451849"/>
                        <a:pt x="3523318" y="5451849"/>
                        <a:pt x="3518813" y="5452811"/>
                      </a:cubicBezTo>
                      <a:close/>
                      <a:moveTo>
                        <a:pt x="3472811" y="5457929"/>
                      </a:moveTo>
                      <a:cubicBezTo>
                        <a:pt x="3477314" y="5456967"/>
                        <a:pt x="3477314" y="5456967"/>
                        <a:pt x="3477314" y="5456967"/>
                      </a:cubicBezTo>
                      <a:cubicBezTo>
                        <a:pt x="3477314" y="5456967"/>
                        <a:pt x="3477314" y="5456967"/>
                        <a:pt x="3481818" y="5456005"/>
                      </a:cubicBezTo>
                      <a:cubicBezTo>
                        <a:pt x="3486323" y="5455043"/>
                        <a:pt x="3495330" y="5453118"/>
                        <a:pt x="3499835" y="5452156"/>
                      </a:cubicBezTo>
                      <a:lnTo>
                        <a:pt x="3509992" y="5452506"/>
                      </a:lnTo>
                      <a:close/>
                      <a:moveTo>
                        <a:pt x="4648965" y="5205864"/>
                      </a:moveTo>
                      <a:lnTo>
                        <a:pt x="4648375" y="5206776"/>
                      </a:lnTo>
                      <a:cubicBezTo>
                        <a:pt x="4648375" y="5206776"/>
                        <a:pt x="4648375" y="5206776"/>
                        <a:pt x="4643871" y="5207738"/>
                      </a:cubicBezTo>
                      <a:close/>
                      <a:moveTo>
                        <a:pt x="3439358" y="5455658"/>
                      </a:moveTo>
                      <a:lnTo>
                        <a:pt x="3443861" y="5454695"/>
                      </a:lnTo>
                      <a:cubicBezTo>
                        <a:pt x="3449327" y="5458236"/>
                        <a:pt x="3458336" y="5456312"/>
                        <a:pt x="3462839" y="5455350"/>
                      </a:cubicBezTo>
                      <a:cubicBezTo>
                        <a:pt x="3463802" y="5459854"/>
                        <a:pt x="3463802" y="5459854"/>
                        <a:pt x="3463802" y="5459854"/>
                      </a:cubicBezTo>
                      <a:cubicBezTo>
                        <a:pt x="3463802" y="5459854"/>
                        <a:pt x="3463802" y="5459854"/>
                        <a:pt x="3464764" y="5464358"/>
                      </a:cubicBezTo>
                      <a:cubicBezTo>
                        <a:pt x="3445785" y="5463703"/>
                        <a:pt x="3409754" y="5471401"/>
                        <a:pt x="3386270" y="5471708"/>
                      </a:cubicBezTo>
                      <a:cubicBezTo>
                        <a:pt x="3394316" y="5465280"/>
                        <a:pt x="3441282" y="5464665"/>
                        <a:pt x="3439358" y="5455658"/>
                      </a:cubicBezTo>
                      <a:close/>
                      <a:moveTo>
                        <a:pt x="4926827" y="4878836"/>
                      </a:moveTo>
                      <a:cubicBezTo>
                        <a:pt x="4926827" y="4878836"/>
                        <a:pt x="4926827" y="4878836"/>
                        <a:pt x="4931331" y="4877874"/>
                      </a:cubicBezTo>
                      <a:lnTo>
                        <a:pt x="4927253" y="4880833"/>
                      </a:lnTo>
                      <a:close/>
                      <a:moveTo>
                        <a:pt x="1616921" y="5147987"/>
                      </a:moveTo>
                      <a:lnTo>
                        <a:pt x="1621158" y="5151791"/>
                      </a:lnTo>
                      <a:lnTo>
                        <a:pt x="1617883" y="5152491"/>
                      </a:lnTo>
                      <a:cubicBezTo>
                        <a:pt x="1617883" y="5152491"/>
                        <a:pt x="1617883" y="5152491"/>
                        <a:pt x="1616921" y="5147987"/>
                      </a:cubicBezTo>
                      <a:close/>
                      <a:moveTo>
                        <a:pt x="6029280" y="4202957"/>
                      </a:moveTo>
                      <a:cubicBezTo>
                        <a:pt x="6032957" y="4202171"/>
                        <a:pt x="6032957" y="4202171"/>
                        <a:pt x="6033742" y="4205846"/>
                      </a:cubicBezTo>
                      <a:cubicBezTo>
                        <a:pt x="6033742" y="4205846"/>
                        <a:pt x="6034527" y="4209520"/>
                        <a:pt x="6030850" y="4210306"/>
                      </a:cubicBezTo>
                      <a:cubicBezTo>
                        <a:pt x="6030065" y="4206631"/>
                        <a:pt x="6030065" y="4206631"/>
                        <a:pt x="6030065" y="4206631"/>
                      </a:cubicBezTo>
                      <a:cubicBezTo>
                        <a:pt x="6030065" y="4206631"/>
                        <a:pt x="6029280" y="4202957"/>
                        <a:pt x="6029280" y="4202957"/>
                      </a:cubicBezTo>
                      <a:close/>
                      <a:moveTo>
                        <a:pt x="5195431" y="4350487"/>
                      </a:moveTo>
                      <a:lnTo>
                        <a:pt x="5195619" y="4350447"/>
                      </a:lnTo>
                      <a:lnTo>
                        <a:pt x="5191889" y="4355954"/>
                      </a:lnTo>
                      <a:cubicBezTo>
                        <a:pt x="5196393" y="4354992"/>
                        <a:pt x="5195431" y="4350487"/>
                        <a:pt x="5195431" y="4350487"/>
                      </a:cubicBezTo>
                      <a:close/>
                      <a:moveTo>
                        <a:pt x="5135887" y="4358358"/>
                      </a:moveTo>
                      <a:lnTo>
                        <a:pt x="5135916" y="4358493"/>
                      </a:lnTo>
                      <a:cubicBezTo>
                        <a:pt x="5135916" y="4358493"/>
                        <a:pt x="5135916" y="4358493"/>
                        <a:pt x="5132374" y="4363959"/>
                      </a:cubicBezTo>
                      <a:close/>
                      <a:moveTo>
                        <a:pt x="1535232" y="5118342"/>
                      </a:moveTo>
                      <a:cubicBezTo>
                        <a:pt x="1540699" y="5121884"/>
                        <a:pt x="1540699" y="5121884"/>
                        <a:pt x="1540699" y="5121884"/>
                      </a:cubicBezTo>
                      <a:cubicBezTo>
                        <a:pt x="1546166" y="5125426"/>
                        <a:pt x="1546166" y="5125426"/>
                        <a:pt x="1546166" y="5125426"/>
                      </a:cubicBezTo>
                      <a:cubicBezTo>
                        <a:pt x="1541661" y="5126389"/>
                        <a:pt x="1541661" y="5126389"/>
                        <a:pt x="1541661" y="5126389"/>
                      </a:cubicBezTo>
                      <a:cubicBezTo>
                        <a:pt x="1540699" y="5121884"/>
                        <a:pt x="1536195" y="5122847"/>
                        <a:pt x="1535232" y="5118342"/>
                      </a:cubicBezTo>
                      <a:close/>
                      <a:moveTo>
                        <a:pt x="1296561" y="4951097"/>
                      </a:moveTo>
                      <a:lnTo>
                        <a:pt x="1298982" y="4952173"/>
                      </a:lnTo>
                      <a:cubicBezTo>
                        <a:pt x="1301153" y="4954064"/>
                        <a:pt x="1302760" y="4956076"/>
                        <a:pt x="1302760" y="4956076"/>
                      </a:cubicBezTo>
                      <a:cubicBezTo>
                        <a:pt x="1302760" y="4956076"/>
                        <a:pt x="1302760" y="4956076"/>
                        <a:pt x="1297293" y="4952534"/>
                      </a:cubicBezTo>
                      <a:close/>
                      <a:moveTo>
                        <a:pt x="1299553" y="4938864"/>
                      </a:moveTo>
                      <a:lnTo>
                        <a:pt x="1305339" y="4946105"/>
                      </a:lnTo>
                      <a:cubicBezTo>
                        <a:pt x="1302125" y="4942083"/>
                        <a:pt x="1300518" y="4940071"/>
                        <a:pt x="1299715" y="4939066"/>
                      </a:cubicBezTo>
                      <a:close/>
                      <a:moveTo>
                        <a:pt x="6187039" y="3627519"/>
                      </a:moveTo>
                      <a:cubicBezTo>
                        <a:pt x="6187287" y="3646676"/>
                        <a:pt x="6189889" y="3676857"/>
                        <a:pt x="6185137" y="3708609"/>
                      </a:cubicBezTo>
                      <a:cubicBezTo>
                        <a:pt x="6180385" y="3740361"/>
                        <a:pt x="6174063" y="3764764"/>
                        <a:pt x="6163816" y="3770795"/>
                      </a:cubicBezTo>
                      <a:cubicBezTo>
                        <a:pt x="6167494" y="3770009"/>
                        <a:pt x="6167494" y="3770009"/>
                        <a:pt x="6168279" y="3773684"/>
                      </a:cubicBezTo>
                      <a:cubicBezTo>
                        <a:pt x="6165386" y="3778144"/>
                        <a:pt x="6166956" y="3785493"/>
                        <a:pt x="6163279" y="3786278"/>
                      </a:cubicBezTo>
                      <a:cubicBezTo>
                        <a:pt x="6163279" y="3786278"/>
                        <a:pt x="6164064" y="3789953"/>
                        <a:pt x="6160387" y="3790738"/>
                      </a:cubicBezTo>
                      <a:cubicBezTo>
                        <a:pt x="6160387" y="3790738"/>
                        <a:pt x="6160387" y="3790738"/>
                        <a:pt x="6164064" y="3789953"/>
                      </a:cubicBezTo>
                      <a:cubicBezTo>
                        <a:pt x="6172989" y="3795730"/>
                        <a:pt x="6162989" y="3820919"/>
                        <a:pt x="6153775" y="3849782"/>
                      </a:cubicBezTo>
                      <a:cubicBezTo>
                        <a:pt x="6153775" y="3849782"/>
                        <a:pt x="6153775" y="3849782"/>
                        <a:pt x="6154561" y="3853456"/>
                      </a:cubicBezTo>
                      <a:cubicBezTo>
                        <a:pt x="6158238" y="3852671"/>
                        <a:pt x="6158238" y="3852671"/>
                        <a:pt x="6155346" y="3857131"/>
                      </a:cubicBezTo>
                      <a:cubicBezTo>
                        <a:pt x="6155346" y="3857131"/>
                        <a:pt x="6156131" y="3860805"/>
                        <a:pt x="6156131" y="3860805"/>
                      </a:cubicBezTo>
                      <a:cubicBezTo>
                        <a:pt x="6152454" y="3861591"/>
                        <a:pt x="6152454" y="3861591"/>
                        <a:pt x="6152454" y="3861591"/>
                      </a:cubicBezTo>
                      <a:cubicBezTo>
                        <a:pt x="6152454" y="3861591"/>
                        <a:pt x="6152454" y="3861591"/>
                        <a:pt x="6156916" y="3864480"/>
                      </a:cubicBezTo>
                      <a:cubicBezTo>
                        <a:pt x="6154809" y="3872614"/>
                        <a:pt x="6159271" y="3875502"/>
                        <a:pt x="6155841" y="3895446"/>
                      </a:cubicBezTo>
                      <a:cubicBezTo>
                        <a:pt x="6163196" y="3893874"/>
                        <a:pt x="6165841" y="3870257"/>
                        <a:pt x="6171873" y="3880495"/>
                      </a:cubicBezTo>
                      <a:cubicBezTo>
                        <a:pt x="6170819" y="3884562"/>
                        <a:pt x="6171212" y="3886399"/>
                        <a:pt x="6171604" y="3888236"/>
                      </a:cubicBezTo>
                      <a:lnTo>
                        <a:pt x="6171470" y="3892106"/>
                      </a:lnTo>
                      <a:lnTo>
                        <a:pt x="6170551" y="3892303"/>
                      </a:lnTo>
                      <a:cubicBezTo>
                        <a:pt x="6171336" y="3895977"/>
                        <a:pt x="6171336" y="3895977"/>
                        <a:pt x="6171336" y="3895977"/>
                      </a:cubicBezTo>
                      <a:lnTo>
                        <a:pt x="6171470" y="3892106"/>
                      </a:lnTo>
                      <a:lnTo>
                        <a:pt x="6174228" y="3891517"/>
                      </a:lnTo>
                      <a:cubicBezTo>
                        <a:pt x="6174228" y="3891517"/>
                        <a:pt x="6175013" y="3895192"/>
                        <a:pt x="6175013" y="3895192"/>
                      </a:cubicBezTo>
                      <a:cubicBezTo>
                        <a:pt x="6175798" y="3898866"/>
                        <a:pt x="6175798" y="3898866"/>
                        <a:pt x="6175798" y="3898866"/>
                      </a:cubicBezTo>
                      <a:cubicBezTo>
                        <a:pt x="6172906" y="3903326"/>
                        <a:pt x="6170798" y="3911461"/>
                        <a:pt x="6168691" y="3919595"/>
                      </a:cubicBezTo>
                      <a:cubicBezTo>
                        <a:pt x="6168691" y="3919595"/>
                        <a:pt x="6165799" y="3924055"/>
                        <a:pt x="6165799" y="3924055"/>
                      </a:cubicBezTo>
                      <a:cubicBezTo>
                        <a:pt x="6165799" y="3924055"/>
                        <a:pt x="6166584" y="3927730"/>
                        <a:pt x="6163691" y="3932189"/>
                      </a:cubicBezTo>
                      <a:cubicBezTo>
                        <a:pt x="6163691" y="3932189"/>
                        <a:pt x="6164476" y="3935864"/>
                        <a:pt x="6160799" y="3936650"/>
                      </a:cubicBezTo>
                      <a:cubicBezTo>
                        <a:pt x="6160014" y="3932975"/>
                        <a:pt x="6160014" y="3932975"/>
                        <a:pt x="6162906" y="3928515"/>
                      </a:cubicBezTo>
                      <a:cubicBezTo>
                        <a:pt x="6162906" y="3928515"/>
                        <a:pt x="6162121" y="3924841"/>
                        <a:pt x="6165014" y="3920380"/>
                      </a:cubicBezTo>
                      <a:cubicBezTo>
                        <a:pt x="6159229" y="3929301"/>
                        <a:pt x="6157122" y="3937435"/>
                        <a:pt x="6150552" y="3942681"/>
                      </a:cubicBezTo>
                      <a:cubicBezTo>
                        <a:pt x="6146090" y="3939792"/>
                        <a:pt x="6147412" y="3927983"/>
                        <a:pt x="6137165" y="3934015"/>
                      </a:cubicBezTo>
                      <a:cubicBezTo>
                        <a:pt x="6123199" y="3994629"/>
                        <a:pt x="6114232" y="4042650"/>
                        <a:pt x="6088449" y="4101948"/>
                      </a:cubicBezTo>
                      <a:cubicBezTo>
                        <a:pt x="6089234" y="4105622"/>
                        <a:pt x="6089234" y="4105622"/>
                        <a:pt x="6086341" y="4110083"/>
                      </a:cubicBezTo>
                      <a:cubicBezTo>
                        <a:pt x="6087126" y="4113757"/>
                        <a:pt x="6083449" y="4114542"/>
                        <a:pt x="6083449" y="4114542"/>
                      </a:cubicBezTo>
                      <a:cubicBezTo>
                        <a:pt x="6080019" y="4134486"/>
                        <a:pt x="6070020" y="4159674"/>
                        <a:pt x="6059236" y="4181188"/>
                      </a:cubicBezTo>
                      <a:cubicBezTo>
                        <a:pt x="6055806" y="4201132"/>
                        <a:pt x="6047377" y="4233669"/>
                        <a:pt x="6030808" y="4264104"/>
                      </a:cubicBezTo>
                      <a:cubicBezTo>
                        <a:pt x="6018701" y="4297427"/>
                        <a:pt x="6002132" y="4327862"/>
                        <a:pt x="5990563" y="4345702"/>
                      </a:cubicBezTo>
                      <a:cubicBezTo>
                        <a:pt x="5971886" y="4384270"/>
                        <a:pt x="5950318" y="4427299"/>
                        <a:pt x="5931641" y="4465868"/>
                      </a:cubicBezTo>
                      <a:cubicBezTo>
                        <a:pt x="5912180" y="4500763"/>
                        <a:pt x="5891934" y="4531983"/>
                        <a:pt x="5868547" y="4548506"/>
                      </a:cubicBezTo>
                      <a:cubicBezTo>
                        <a:pt x="5871440" y="4544045"/>
                        <a:pt x="5874332" y="4539585"/>
                        <a:pt x="5877224" y="4535125"/>
                      </a:cubicBezTo>
                      <a:cubicBezTo>
                        <a:pt x="5877224" y="4535125"/>
                        <a:pt x="5877224" y="4535125"/>
                        <a:pt x="5870655" y="4540371"/>
                      </a:cubicBezTo>
                      <a:cubicBezTo>
                        <a:pt x="5871440" y="4544045"/>
                        <a:pt x="5867762" y="4544831"/>
                        <a:pt x="5867762" y="4544831"/>
                      </a:cubicBezTo>
                      <a:cubicBezTo>
                        <a:pt x="5866977" y="4541157"/>
                        <a:pt x="5866977" y="4541157"/>
                        <a:pt x="5869870" y="4536697"/>
                      </a:cubicBezTo>
                      <a:cubicBezTo>
                        <a:pt x="5869870" y="4536697"/>
                        <a:pt x="5869870" y="4536697"/>
                        <a:pt x="5869085" y="4533022"/>
                      </a:cubicBezTo>
                      <a:cubicBezTo>
                        <a:pt x="5848838" y="4564242"/>
                        <a:pt x="5825700" y="4599923"/>
                        <a:pt x="5809916" y="4634032"/>
                      </a:cubicBezTo>
                      <a:cubicBezTo>
                        <a:pt x="5786529" y="4650554"/>
                        <a:pt x="5760498" y="4690694"/>
                        <a:pt x="5732112" y="4719811"/>
                      </a:cubicBezTo>
                      <a:cubicBezTo>
                        <a:pt x="5772068" y="4672854"/>
                        <a:pt x="5800743" y="4609097"/>
                        <a:pt x="5839913" y="4558465"/>
                      </a:cubicBezTo>
                      <a:cubicBezTo>
                        <a:pt x="5852268" y="4544299"/>
                        <a:pt x="5841235" y="4546656"/>
                        <a:pt x="5846236" y="4534062"/>
                      </a:cubicBezTo>
                      <a:cubicBezTo>
                        <a:pt x="5860697" y="4511762"/>
                        <a:pt x="5870159" y="4502056"/>
                        <a:pt x="5879621" y="4492350"/>
                      </a:cubicBezTo>
                      <a:cubicBezTo>
                        <a:pt x="5891190" y="4474510"/>
                        <a:pt x="5885943" y="4467947"/>
                        <a:pt x="5893835" y="4450893"/>
                      </a:cubicBezTo>
                      <a:cubicBezTo>
                        <a:pt x="5906189" y="4436727"/>
                        <a:pt x="5918544" y="4422561"/>
                        <a:pt x="5930898" y="4408396"/>
                      </a:cubicBezTo>
                      <a:cubicBezTo>
                        <a:pt x="5930898" y="4408396"/>
                        <a:pt x="5930898" y="4408396"/>
                        <a:pt x="5939823" y="4414173"/>
                      </a:cubicBezTo>
                      <a:cubicBezTo>
                        <a:pt x="5945608" y="4405253"/>
                        <a:pt x="5954285" y="4391873"/>
                        <a:pt x="5959284" y="4379279"/>
                      </a:cubicBezTo>
                      <a:cubicBezTo>
                        <a:pt x="5959284" y="4379279"/>
                        <a:pt x="5959284" y="4379279"/>
                        <a:pt x="5955607" y="4380064"/>
                      </a:cubicBezTo>
                      <a:cubicBezTo>
                        <a:pt x="5956392" y="4383739"/>
                        <a:pt x="5953500" y="4388199"/>
                        <a:pt x="5952715" y="4384525"/>
                      </a:cubicBezTo>
                      <a:cubicBezTo>
                        <a:pt x="5952715" y="4384525"/>
                        <a:pt x="5951930" y="4380850"/>
                        <a:pt x="5951930" y="4380850"/>
                      </a:cubicBezTo>
                      <a:cubicBezTo>
                        <a:pt x="5948252" y="4381636"/>
                        <a:pt x="5943253" y="4394230"/>
                        <a:pt x="5941683" y="4386882"/>
                      </a:cubicBezTo>
                      <a:cubicBezTo>
                        <a:pt x="5945897" y="4370612"/>
                        <a:pt x="5950360" y="4373501"/>
                        <a:pt x="5955359" y="4360907"/>
                      </a:cubicBezTo>
                      <a:cubicBezTo>
                        <a:pt x="5955359" y="4360907"/>
                        <a:pt x="5955359" y="4360907"/>
                        <a:pt x="5954574" y="4357232"/>
                      </a:cubicBezTo>
                      <a:cubicBezTo>
                        <a:pt x="5954574" y="4357232"/>
                        <a:pt x="5954574" y="4357232"/>
                        <a:pt x="5958251" y="4356446"/>
                      </a:cubicBezTo>
                      <a:cubicBezTo>
                        <a:pt x="5957466" y="4352772"/>
                        <a:pt x="5960359" y="4348312"/>
                        <a:pt x="5960359" y="4348312"/>
                      </a:cubicBezTo>
                      <a:cubicBezTo>
                        <a:pt x="5964036" y="4347527"/>
                        <a:pt x="5964036" y="4347527"/>
                        <a:pt x="5964036" y="4347527"/>
                      </a:cubicBezTo>
                      <a:cubicBezTo>
                        <a:pt x="5965358" y="4335718"/>
                        <a:pt x="5972465" y="4314989"/>
                        <a:pt x="5980357" y="4297935"/>
                      </a:cubicBezTo>
                      <a:cubicBezTo>
                        <a:pt x="5991927" y="4280095"/>
                        <a:pt x="6000604" y="4266714"/>
                        <a:pt x="6007959" y="4265143"/>
                      </a:cubicBezTo>
                      <a:cubicBezTo>
                        <a:pt x="6007174" y="4261469"/>
                        <a:pt x="6010851" y="4260683"/>
                        <a:pt x="6010851" y="4260683"/>
                      </a:cubicBezTo>
                      <a:cubicBezTo>
                        <a:pt x="6010066" y="4257009"/>
                        <a:pt x="6012958" y="4252549"/>
                        <a:pt x="6016636" y="4251763"/>
                      </a:cubicBezTo>
                      <a:cubicBezTo>
                        <a:pt x="6016636" y="4251763"/>
                        <a:pt x="6016636" y="4251763"/>
                        <a:pt x="6017421" y="4255437"/>
                      </a:cubicBezTo>
                      <a:cubicBezTo>
                        <a:pt x="6014528" y="4259898"/>
                        <a:pt x="6014528" y="4259898"/>
                        <a:pt x="6014528" y="4259898"/>
                      </a:cubicBezTo>
                      <a:cubicBezTo>
                        <a:pt x="6014528" y="4259898"/>
                        <a:pt x="6014528" y="4259898"/>
                        <a:pt x="6015313" y="4263572"/>
                      </a:cubicBezTo>
                      <a:cubicBezTo>
                        <a:pt x="6023205" y="4246518"/>
                        <a:pt x="6019528" y="4247303"/>
                        <a:pt x="6024528" y="4234709"/>
                      </a:cubicBezTo>
                      <a:cubicBezTo>
                        <a:pt x="6024528" y="4234709"/>
                        <a:pt x="6021635" y="4239169"/>
                        <a:pt x="6021635" y="4239169"/>
                      </a:cubicBezTo>
                      <a:cubicBezTo>
                        <a:pt x="6021635" y="4239169"/>
                        <a:pt x="6021635" y="4239169"/>
                        <a:pt x="6020850" y="4235494"/>
                      </a:cubicBezTo>
                      <a:cubicBezTo>
                        <a:pt x="6020850" y="4235494"/>
                        <a:pt x="6020850" y="4235494"/>
                        <a:pt x="6020065" y="4231820"/>
                      </a:cubicBezTo>
                      <a:cubicBezTo>
                        <a:pt x="6020065" y="4231820"/>
                        <a:pt x="6017958" y="4239955"/>
                        <a:pt x="6013496" y="4237066"/>
                      </a:cubicBezTo>
                      <a:cubicBezTo>
                        <a:pt x="6018495" y="4224471"/>
                        <a:pt x="6023495" y="4211877"/>
                        <a:pt x="6027957" y="4214766"/>
                      </a:cubicBezTo>
                      <a:cubicBezTo>
                        <a:pt x="6027957" y="4214766"/>
                        <a:pt x="6027172" y="4211091"/>
                        <a:pt x="6030850" y="4210306"/>
                      </a:cubicBezTo>
                      <a:cubicBezTo>
                        <a:pt x="6052666" y="4186434"/>
                        <a:pt x="6068450" y="4152325"/>
                        <a:pt x="6078987" y="4111654"/>
                      </a:cubicBezTo>
                      <a:cubicBezTo>
                        <a:pt x="6078987" y="4111654"/>
                        <a:pt x="6078202" y="4107979"/>
                        <a:pt x="6081879" y="4107194"/>
                      </a:cubicBezTo>
                      <a:cubicBezTo>
                        <a:pt x="6081094" y="4103519"/>
                        <a:pt x="6083986" y="4099059"/>
                        <a:pt x="6083986" y="4099059"/>
                      </a:cubicBezTo>
                      <a:cubicBezTo>
                        <a:pt x="6083986" y="4099059"/>
                        <a:pt x="6083986" y="4099059"/>
                        <a:pt x="6084771" y="4102733"/>
                      </a:cubicBezTo>
                      <a:cubicBezTo>
                        <a:pt x="6086094" y="4090925"/>
                        <a:pt x="6089523" y="4070982"/>
                        <a:pt x="6087953" y="4063633"/>
                      </a:cubicBezTo>
                      <a:cubicBezTo>
                        <a:pt x="6088738" y="4067307"/>
                        <a:pt x="6088738" y="4067307"/>
                        <a:pt x="6085846" y="4071767"/>
                      </a:cubicBezTo>
                      <a:cubicBezTo>
                        <a:pt x="6085846" y="4071767"/>
                        <a:pt x="6082169" y="4072553"/>
                        <a:pt x="6082169" y="4072553"/>
                      </a:cubicBezTo>
                      <a:cubicBezTo>
                        <a:pt x="6081384" y="4068878"/>
                        <a:pt x="6081384" y="4068878"/>
                        <a:pt x="6084276" y="4064419"/>
                      </a:cubicBezTo>
                      <a:lnTo>
                        <a:pt x="6083990" y="4063082"/>
                      </a:lnTo>
                      <a:lnTo>
                        <a:pt x="6084968" y="4060909"/>
                      </a:lnTo>
                      <a:cubicBezTo>
                        <a:pt x="6086052" y="4059236"/>
                        <a:pt x="6086775" y="4058121"/>
                        <a:pt x="6086383" y="4056284"/>
                      </a:cubicBezTo>
                      <a:cubicBezTo>
                        <a:pt x="6087168" y="4059959"/>
                        <a:pt x="6083491" y="4060744"/>
                        <a:pt x="6083491" y="4060744"/>
                      </a:cubicBezTo>
                      <a:lnTo>
                        <a:pt x="6083990" y="4063082"/>
                      </a:lnTo>
                      <a:lnTo>
                        <a:pt x="6081384" y="4068878"/>
                      </a:lnTo>
                      <a:cubicBezTo>
                        <a:pt x="6085888" y="4017969"/>
                        <a:pt x="6115349" y="3957886"/>
                        <a:pt x="6123530" y="3906191"/>
                      </a:cubicBezTo>
                      <a:cubicBezTo>
                        <a:pt x="6127208" y="3905405"/>
                        <a:pt x="6131422" y="3889137"/>
                        <a:pt x="6134315" y="3884676"/>
                      </a:cubicBezTo>
                      <a:cubicBezTo>
                        <a:pt x="6130637" y="3885462"/>
                        <a:pt x="6130637" y="3885462"/>
                        <a:pt x="6129067" y="3878113"/>
                      </a:cubicBezTo>
                      <a:cubicBezTo>
                        <a:pt x="6129067" y="3878113"/>
                        <a:pt x="6132745" y="3877328"/>
                        <a:pt x="6131959" y="3873653"/>
                      </a:cubicBezTo>
                      <a:cubicBezTo>
                        <a:pt x="6131175" y="3869979"/>
                        <a:pt x="6134852" y="3869193"/>
                        <a:pt x="6134066" y="3865519"/>
                      </a:cubicBezTo>
                      <a:cubicBezTo>
                        <a:pt x="6140925" y="3825633"/>
                        <a:pt x="6150387" y="3815927"/>
                        <a:pt x="6157494" y="3795198"/>
                      </a:cubicBezTo>
                      <a:cubicBezTo>
                        <a:pt x="6157494" y="3795198"/>
                        <a:pt x="6158279" y="3798873"/>
                        <a:pt x="6154602" y="3799658"/>
                      </a:cubicBezTo>
                      <a:cubicBezTo>
                        <a:pt x="6154602" y="3799658"/>
                        <a:pt x="6150925" y="3800444"/>
                        <a:pt x="6150140" y="3796769"/>
                      </a:cubicBezTo>
                      <a:cubicBezTo>
                        <a:pt x="6150140" y="3796769"/>
                        <a:pt x="6153032" y="3792310"/>
                        <a:pt x="6153032" y="3792310"/>
                      </a:cubicBezTo>
                      <a:cubicBezTo>
                        <a:pt x="6152247" y="3788635"/>
                        <a:pt x="6152247" y="3788635"/>
                        <a:pt x="6152247" y="3788635"/>
                      </a:cubicBezTo>
                      <a:cubicBezTo>
                        <a:pt x="6148322" y="3770263"/>
                        <a:pt x="6160966" y="3721457"/>
                        <a:pt x="6172783" y="3722774"/>
                      </a:cubicBezTo>
                      <a:cubicBezTo>
                        <a:pt x="6174643" y="3695483"/>
                        <a:pt x="6177040" y="3652707"/>
                        <a:pt x="6187039" y="3627519"/>
                      </a:cubicBezTo>
                      <a:close/>
                      <a:moveTo>
                        <a:pt x="5453639" y="3702176"/>
                      </a:moveTo>
                      <a:lnTo>
                        <a:pt x="5453774" y="3702469"/>
                      </a:lnTo>
                      <a:cubicBezTo>
                        <a:pt x="5453249" y="3705524"/>
                        <a:pt x="5451719" y="3709383"/>
                        <a:pt x="5449948" y="3712116"/>
                      </a:cubicBezTo>
                      <a:close/>
                      <a:moveTo>
                        <a:pt x="5548423" y="3643981"/>
                      </a:moveTo>
                      <a:cubicBezTo>
                        <a:pt x="5553889" y="3647523"/>
                        <a:pt x="5550347" y="3652990"/>
                        <a:pt x="5544882" y="3649448"/>
                      </a:cubicBezTo>
                      <a:cubicBezTo>
                        <a:pt x="5549385" y="3648486"/>
                        <a:pt x="5549385" y="3648486"/>
                        <a:pt x="5548423" y="3643981"/>
                      </a:cubicBezTo>
                      <a:close/>
                      <a:moveTo>
                        <a:pt x="5501782" y="3594005"/>
                      </a:moveTo>
                      <a:lnTo>
                        <a:pt x="5500844" y="3597631"/>
                      </a:lnTo>
                      <a:cubicBezTo>
                        <a:pt x="5501806" y="3602135"/>
                        <a:pt x="5501806" y="3602135"/>
                        <a:pt x="5501806" y="3602135"/>
                      </a:cubicBezTo>
                      <a:cubicBezTo>
                        <a:pt x="5501806" y="3602135"/>
                        <a:pt x="5501806" y="3602135"/>
                        <a:pt x="5498264" y="3607601"/>
                      </a:cubicBezTo>
                      <a:cubicBezTo>
                        <a:pt x="5497302" y="3603098"/>
                        <a:pt x="5500844" y="3597631"/>
                        <a:pt x="5496339" y="3598593"/>
                      </a:cubicBezTo>
                      <a:close/>
                      <a:moveTo>
                        <a:pt x="5505531" y="3584407"/>
                      </a:moveTo>
                      <a:lnTo>
                        <a:pt x="5502887" y="3593074"/>
                      </a:lnTo>
                      <a:lnTo>
                        <a:pt x="5501782" y="3594005"/>
                      </a:lnTo>
                      <a:lnTo>
                        <a:pt x="5503423" y="3587661"/>
                      </a:lnTo>
                      <a:close/>
                      <a:moveTo>
                        <a:pt x="5509363" y="3567553"/>
                      </a:moveTo>
                      <a:lnTo>
                        <a:pt x="5513086" y="3566758"/>
                      </a:lnTo>
                      <a:cubicBezTo>
                        <a:pt x="5509545" y="3572225"/>
                        <a:pt x="5506002" y="3577690"/>
                        <a:pt x="5506965" y="3582195"/>
                      </a:cubicBezTo>
                      <a:lnTo>
                        <a:pt x="5505531" y="3584407"/>
                      </a:lnTo>
                      <a:lnTo>
                        <a:pt x="5507691" y="3577329"/>
                      </a:lnTo>
                      <a:close/>
                      <a:moveTo>
                        <a:pt x="5510688" y="3559800"/>
                      </a:moveTo>
                      <a:lnTo>
                        <a:pt x="5509363" y="3567553"/>
                      </a:lnTo>
                      <a:lnTo>
                        <a:pt x="5508582" y="3567720"/>
                      </a:lnTo>
                      <a:close/>
                      <a:moveTo>
                        <a:pt x="5161932" y="3575847"/>
                      </a:moveTo>
                      <a:cubicBezTo>
                        <a:pt x="5162324" y="3577685"/>
                        <a:pt x="5161601" y="3578799"/>
                        <a:pt x="5160517" y="3580472"/>
                      </a:cubicBezTo>
                      <a:lnTo>
                        <a:pt x="5159539" y="3582645"/>
                      </a:lnTo>
                      <a:lnTo>
                        <a:pt x="5159040" y="3580307"/>
                      </a:lnTo>
                      <a:cubicBezTo>
                        <a:pt x="5159040" y="3580307"/>
                        <a:pt x="5162717" y="3579521"/>
                        <a:pt x="5161932" y="3575847"/>
                      </a:cubicBezTo>
                      <a:close/>
                      <a:moveTo>
                        <a:pt x="1120688" y="4434529"/>
                      </a:moveTo>
                      <a:lnTo>
                        <a:pt x="1126155" y="4438070"/>
                      </a:lnTo>
                      <a:cubicBezTo>
                        <a:pt x="1126155" y="4438070"/>
                        <a:pt x="1126155" y="4438070"/>
                        <a:pt x="1121651" y="4439032"/>
                      </a:cubicBezTo>
                      <a:close/>
                      <a:moveTo>
                        <a:pt x="5592057" y="3360201"/>
                      </a:moveTo>
                      <a:lnTo>
                        <a:pt x="5593625" y="3370584"/>
                      </a:lnTo>
                      <a:cubicBezTo>
                        <a:pt x="5593625" y="3370584"/>
                        <a:pt x="5593625" y="3370584"/>
                        <a:pt x="5592663" y="3366081"/>
                      </a:cubicBezTo>
                      <a:cubicBezTo>
                        <a:pt x="5591701" y="3361577"/>
                        <a:pt x="5591701" y="3361577"/>
                        <a:pt x="5591701" y="3361577"/>
                      </a:cubicBezTo>
                      <a:close/>
                      <a:moveTo>
                        <a:pt x="818034" y="4362609"/>
                      </a:moveTo>
                      <a:lnTo>
                        <a:pt x="820283" y="4366839"/>
                      </a:lnTo>
                      <a:lnTo>
                        <a:pt x="818996" y="4367114"/>
                      </a:lnTo>
                      <a:cubicBezTo>
                        <a:pt x="818034" y="4362609"/>
                        <a:pt x="818034" y="4362609"/>
                        <a:pt x="818034" y="4362609"/>
                      </a:cubicBezTo>
                      <a:close/>
                      <a:moveTo>
                        <a:pt x="5246100" y="3411866"/>
                      </a:moveTo>
                      <a:lnTo>
                        <a:pt x="5247019" y="3411670"/>
                      </a:lnTo>
                      <a:lnTo>
                        <a:pt x="5246885" y="3415540"/>
                      </a:lnTo>
                      <a:cubicBezTo>
                        <a:pt x="5246885" y="3415540"/>
                        <a:pt x="5246885" y="3415540"/>
                        <a:pt x="5246100" y="3411866"/>
                      </a:cubicBezTo>
                      <a:close/>
                      <a:moveTo>
                        <a:pt x="5262588" y="3147082"/>
                      </a:moveTo>
                      <a:cubicBezTo>
                        <a:pt x="5252589" y="3172271"/>
                        <a:pt x="5250192" y="3215045"/>
                        <a:pt x="5248332" y="3242337"/>
                      </a:cubicBezTo>
                      <a:cubicBezTo>
                        <a:pt x="5236515" y="3241020"/>
                        <a:pt x="5223871" y="3289826"/>
                        <a:pt x="5227796" y="3308198"/>
                      </a:cubicBezTo>
                      <a:cubicBezTo>
                        <a:pt x="5227796" y="3308198"/>
                        <a:pt x="5227796" y="3308198"/>
                        <a:pt x="5228581" y="3311872"/>
                      </a:cubicBezTo>
                      <a:cubicBezTo>
                        <a:pt x="5228581" y="3311872"/>
                        <a:pt x="5225689" y="3316332"/>
                        <a:pt x="5225689" y="3316332"/>
                      </a:cubicBezTo>
                      <a:cubicBezTo>
                        <a:pt x="5226475" y="3320007"/>
                        <a:pt x="5230152" y="3319222"/>
                        <a:pt x="5230152" y="3319222"/>
                      </a:cubicBezTo>
                      <a:cubicBezTo>
                        <a:pt x="5233830" y="3318436"/>
                        <a:pt x="5233044" y="3314761"/>
                        <a:pt x="5233044" y="3314761"/>
                      </a:cubicBezTo>
                      <a:cubicBezTo>
                        <a:pt x="5225937" y="3335490"/>
                        <a:pt x="5216475" y="3345195"/>
                        <a:pt x="5209615" y="3385082"/>
                      </a:cubicBezTo>
                      <a:cubicBezTo>
                        <a:pt x="5210401" y="3388757"/>
                        <a:pt x="5206724" y="3389542"/>
                        <a:pt x="5207509" y="3393216"/>
                      </a:cubicBezTo>
                      <a:cubicBezTo>
                        <a:pt x="5208294" y="3396890"/>
                        <a:pt x="5204616" y="3397676"/>
                        <a:pt x="5204616" y="3397676"/>
                      </a:cubicBezTo>
                      <a:cubicBezTo>
                        <a:pt x="5206186" y="3405025"/>
                        <a:pt x="5206186" y="3405025"/>
                        <a:pt x="5209864" y="3404240"/>
                      </a:cubicBezTo>
                      <a:cubicBezTo>
                        <a:pt x="5206971" y="3408699"/>
                        <a:pt x="5202757" y="3424968"/>
                        <a:pt x="5199079" y="3425754"/>
                      </a:cubicBezTo>
                      <a:cubicBezTo>
                        <a:pt x="5190898" y="3477449"/>
                        <a:pt x="5161437" y="3537532"/>
                        <a:pt x="5156933" y="3588442"/>
                      </a:cubicBezTo>
                      <a:lnTo>
                        <a:pt x="5159539" y="3582645"/>
                      </a:lnTo>
                      <a:lnTo>
                        <a:pt x="5159825" y="3583982"/>
                      </a:lnTo>
                      <a:cubicBezTo>
                        <a:pt x="5156933" y="3588442"/>
                        <a:pt x="5156933" y="3588442"/>
                        <a:pt x="5157718" y="3592116"/>
                      </a:cubicBezTo>
                      <a:cubicBezTo>
                        <a:pt x="5157718" y="3592116"/>
                        <a:pt x="5161395" y="3591330"/>
                        <a:pt x="5161395" y="3591330"/>
                      </a:cubicBezTo>
                      <a:cubicBezTo>
                        <a:pt x="5164287" y="3586871"/>
                        <a:pt x="5164287" y="3586871"/>
                        <a:pt x="5163502" y="3583196"/>
                      </a:cubicBezTo>
                      <a:cubicBezTo>
                        <a:pt x="5165072" y="3590545"/>
                        <a:pt x="5161643" y="3610488"/>
                        <a:pt x="5160320" y="3622296"/>
                      </a:cubicBezTo>
                      <a:cubicBezTo>
                        <a:pt x="5159535" y="3618622"/>
                        <a:pt x="5159535" y="3618622"/>
                        <a:pt x="5159535" y="3618622"/>
                      </a:cubicBezTo>
                      <a:cubicBezTo>
                        <a:pt x="5159535" y="3618622"/>
                        <a:pt x="5156643" y="3623082"/>
                        <a:pt x="5157428" y="3626757"/>
                      </a:cubicBezTo>
                      <a:cubicBezTo>
                        <a:pt x="5153751" y="3627542"/>
                        <a:pt x="5154536" y="3631216"/>
                        <a:pt x="5154536" y="3631216"/>
                      </a:cubicBezTo>
                      <a:cubicBezTo>
                        <a:pt x="5143999" y="3671889"/>
                        <a:pt x="5128215" y="3705997"/>
                        <a:pt x="5106399" y="3729869"/>
                      </a:cubicBezTo>
                      <a:cubicBezTo>
                        <a:pt x="5110076" y="3729083"/>
                        <a:pt x="5109291" y="3725408"/>
                        <a:pt x="5109291" y="3725408"/>
                      </a:cubicBezTo>
                      <a:cubicBezTo>
                        <a:pt x="5108506" y="3721734"/>
                        <a:pt x="5108506" y="3721734"/>
                        <a:pt x="5104829" y="3722520"/>
                      </a:cubicBezTo>
                      <a:cubicBezTo>
                        <a:pt x="5104829" y="3722520"/>
                        <a:pt x="5105614" y="3726194"/>
                        <a:pt x="5105614" y="3726194"/>
                      </a:cubicBezTo>
                      <a:cubicBezTo>
                        <a:pt x="5105614" y="3726194"/>
                        <a:pt x="5105614" y="3726194"/>
                        <a:pt x="5106399" y="3729869"/>
                      </a:cubicBezTo>
                      <a:cubicBezTo>
                        <a:pt x="5102721" y="3730655"/>
                        <a:pt x="5103506" y="3734329"/>
                        <a:pt x="5103506" y="3734329"/>
                      </a:cubicBezTo>
                      <a:cubicBezTo>
                        <a:pt x="5099044" y="3731440"/>
                        <a:pt x="5094044" y="3744034"/>
                        <a:pt x="5089045" y="3756628"/>
                      </a:cubicBezTo>
                      <a:cubicBezTo>
                        <a:pt x="5093507" y="3759518"/>
                        <a:pt x="5095614" y="3751383"/>
                        <a:pt x="5095614" y="3751383"/>
                      </a:cubicBezTo>
                      <a:cubicBezTo>
                        <a:pt x="5096399" y="3755057"/>
                        <a:pt x="5096399" y="3755057"/>
                        <a:pt x="5096399" y="3755057"/>
                      </a:cubicBezTo>
                      <a:cubicBezTo>
                        <a:pt x="5097184" y="3758732"/>
                        <a:pt x="5097184" y="3758732"/>
                        <a:pt x="5097184" y="3758732"/>
                      </a:cubicBezTo>
                      <a:cubicBezTo>
                        <a:pt x="5097184" y="3758732"/>
                        <a:pt x="5100077" y="3754271"/>
                        <a:pt x="5100077" y="3754271"/>
                      </a:cubicBezTo>
                      <a:cubicBezTo>
                        <a:pt x="5095077" y="3766866"/>
                        <a:pt x="5098754" y="3766080"/>
                        <a:pt x="5090862" y="3783135"/>
                      </a:cubicBezTo>
                      <a:cubicBezTo>
                        <a:pt x="5090077" y="3779461"/>
                        <a:pt x="5090077" y="3779461"/>
                        <a:pt x="5090077" y="3779461"/>
                      </a:cubicBezTo>
                      <a:cubicBezTo>
                        <a:pt x="5090077" y="3779461"/>
                        <a:pt x="5090077" y="3779461"/>
                        <a:pt x="5092970" y="3775001"/>
                      </a:cubicBezTo>
                      <a:cubicBezTo>
                        <a:pt x="5092185" y="3771327"/>
                        <a:pt x="5092185" y="3771327"/>
                        <a:pt x="5092185" y="3771327"/>
                      </a:cubicBezTo>
                      <a:cubicBezTo>
                        <a:pt x="5088507" y="3772112"/>
                        <a:pt x="5085615" y="3776572"/>
                        <a:pt x="5086400" y="3780246"/>
                      </a:cubicBezTo>
                      <a:cubicBezTo>
                        <a:pt x="5086400" y="3780246"/>
                        <a:pt x="5082723" y="3781032"/>
                        <a:pt x="5083508" y="3784706"/>
                      </a:cubicBezTo>
                      <a:cubicBezTo>
                        <a:pt x="5076153" y="3786277"/>
                        <a:pt x="5067476" y="3799657"/>
                        <a:pt x="5055907" y="3817497"/>
                      </a:cubicBezTo>
                      <a:cubicBezTo>
                        <a:pt x="5048015" y="3834552"/>
                        <a:pt x="5040908" y="3855281"/>
                        <a:pt x="5039585" y="3867090"/>
                      </a:cubicBezTo>
                      <a:cubicBezTo>
                        <a:pt x="5039585" y="3867090"/>
                        <a:pt x="5039585" y="3867090"/>
                        <a:pt x="5035908" y="3867875"/>
                      </a:cubicBezTo>
                      <a:cubicBezTo>
                        <a:pt x="5035908" y="3867875"/>
                        <a:pt x="5033016" y="3872335"/>
                        <a:pt x="5033801" y="3876009"/>
                      </a:cubicBezTo>
                      <a:cubicBezTo>
                        <a:pt x="5030123" y="3876795"/>
                        <a:pt x="5030123" y="3876795"/>
                        <a:pt x="5030123" y="3876795"/>
                      </a:cubicBezTo>
                      <a:cubicBezTo>
                        <a:pt x="5030908" y="3880470"/>
                        <a:pt x="5030908" y="3880470"/>
                        <a:pt x="5030908" y="3880470"/>
                      </a:cubicBezTo>
                      <a:cubicBezTo>
                        <a:pt x="5025909" y="3893064"/>
                        <a:pt x="5021446" y="3890175"/>
                        <a:pt x="5017232" y="3906445"/>
                      </a:cubicBezTo>
                      <a:cubicBezTo>
                        <a:pt x="5018802" y="3913793"/>
                        <a:pt x="5023801" y="3901198"/>
                        <a:pt x="5027479" y="3900413"/>
                      </a:cubicBezTo>
                      <a:cubicBezTo>
                        <a:pt x="5027479" y="3900413"/>
                        <a:pt x="5028264" y="3904088"/>
                        <a:pt x="5028264" y="3904088"/>
                      </a:cubicBezTo>
                      <a:cubicBezTo>
                        <a:pt x="5029049" y="3907762"/>
                        <a:pt x="5031941" y="3903302"/>
                        <a:pt x="5031156" y="3899627"/>
                      </a:cubicBezTo>
                      <a:cubicBezTo>
                        <a:pt x="5034833" y="3898841"/>
                        <a:pt x="5034833" y="3898841"/>
                        <a:pt x="5034833" y="3898841"/>
                      </a:cubicBezTo>
                      <a:cubicBezTo>
                        <a:pt x="5029834" y="3911436"/>
                        <a:pt x="5021157" y="3924816"/>
                        <a:pt x="5015372" y="3933736"/>
                      </a:cubicBezTo>
                      <a:cubicBezTo>
                        <a:pt x="5006447" y="3927959"/>
                        <a:pt x="5006447" y="3927959"/>
                        <a:pt x="5006447" y="3927959"/>
                      </a:cubicBezTo>
                      <a:cubicBezTo>
                        <a:pt x="4994093" y="3942124"/>
                        <a:pt x="4981739" y="3956290"/>
                        <a:pt x="4969384" y="3970456"/>
                      </a:cubicBezTo>
                      <a:cubicBezTo>
                        <a:pt x="4961492" y="3987510"/>
                        <a:pt x="4966740" y="3994073"/>
                        <a:pt x="4955170" y="4011913"/>
                      </a:cubicBezTo>
                      <a:cubicBezTo>
                        <a:pt x="4945708" y="4021619"/>
                        <a:pt x="4936246" y="4031325"/>
                        <a:pt x="4921785" y="4053624"/>
                      </a:cubicBezTo>
                      <a:cubicBezTo>
                        <a:pt x="4916785" y="4066219"/>
                        <a:pt x="4927817" y="4063862"/>
                        <a:pt x="4915463" y="4078028"/>
                      </a:cubicBezTo>
                      <a:cubicBezTo>
                        <a:pt x="4876292" y="4128659"/>
                        <a:pt x="4847617" y="4192416"/>
                        <a:pt x="4807661" y="4239374"/>
                      </a:cubicBezTo>
                      <a:cubicBezTo>
                        <a:pt x="4836047" y="4210257"/>
                        <a:pt x="4862078" y="4170117"/>
                        <a:pt x="4885465" y="4153594"/>
                      </a:cubicBezTo>
                      <a:cubicBezTo>
                        <a:pt x="4901249" y="4119486"/>
                        <a:pt x="4924387" y="4083805"/>
                        <a:pt x="4944634" y="4052585"/>
                      </a:cubicBezTo>
                      <a:cubicBezTo>
                        <a:pt x="4945419" y="4056260"/>
                        <a:pt x="4945419" y="4056260"/>
                        <a:pt x="4945419" y="4056260"/>
                      </a:cubicBezTo>
                      <a:cubicBezTo>
                        <a:pt x="4942526" y="4060720"/>
                        <a:pt x="4942526" y="4060720"/>
                        <a:pt x="4943311" y="4064394"/>
                      </a:cubicBezTo>
                      <a:cubicBezTo>
                        <a:pt x="4943311" y="4064394"/>
                        <a:pt x="4946989" y="4063608"/>
                        <a:pt x="4946204" y="4059934"/>
                      </a:cubicBezTo>
                      <a:cubicBezTo>
                        <a:pt x="4952773" y="4054689"/>
                        <a:pt x="4952773" y="4054689"/>
                        <a:pt x="4952773" y="4054689"/>
                      </a:cubicBezTo>
                      <a:cubicBezTo>
                        <a:pt x="4949881" y="4059148"/>
                        <a:pt x="4946989" y="4063608"/>
                        <a:pt x="4944096" y="4068069"/>
                      </a:cubicBezTo>
                      <a:cubicBezTo>
                        <a:pt x="4967483" y="4051546"/>
                        <a:pt x="4987729" y="4020326"/>
                        <a:pt x="5007190" y="3985431"/>
                      </a:cubicBezTo>
                      <a:cubicBezTo>
                        <a:pt x="5025867" y="3946862"/>
                        <a:pt x="5047435" y="3903834"/>
                        <a:pt x="5066112" y="3865264"/>
                      </a:cubicBezTo>
                      <a:cubicBezTo>
                        <a:pt x="5077681" y="3847424"/>
                        <a:pt x="5094250" y="3816990"/>
                        <a:pt x="5106357" y="3783667"/>
                      </a:cubicBezTo>
                      <a:cubicBezTo>
                        <a:pt x="5122926" y="3753233"/>
                        <a:pt x="5131355" y="3720694"/>
                        <a:pt x="5134785" y="3700752"/>
                      </a:cubicBezTo>
                      <a:cubicBezTo>
                        <a:pt x="5145569" y="3679237"/>
                        <a:pt x="5155568" y="3654049"/>
                        <a:pt x="5158998" y="3634105"/>
                      </a:cubicBezTo>
                      <a:cubicBezTo>
                        <a:pt x="5158998" y="3634105"/>
                        <a:pt x="5162675" y="3633319"/>
                        <a:pt x="5161890" y="3629645"/>
                      </a:cubicBezTo>
                      <a:cubicBezTo>
                        <a:pt x="5164783" y="3625185"/>
                        <a:pt x="5164783" y="3625185"/>
                        <a:pt x="5163998" y="3621510"/>
                      </a:cubicBezTo>
                      <a:cubicBezTo>
                        <a:pt x="5189781" y="3562213"/>
                        <a:pt x="5198748" y="3514193"/>
                        <a:pt x="5212714" y="3453577"/>
                      </a:cubicBezTo>
                      <a:cubicBezTo>
                        <a:pt x="5222961" y="3447546"/>
                        <a:pt x="5221639" y="3459355"/>
                        <a:pt x="5226101" y="3462243"/>
                      </a:cubicBezTo>
                      <a:cubicBezTo>
                        <a:pt x="5232671" y="3456998"/>
                        <a:pt x="5234778" y="3448863"/>
                        <a:pt x="5240563" y="3439944"/>
                      </a:cubicBezTo>
                      <a:cubicBezTo>
                        <a:pt x="5237671" y="3444403"/>
                        <a:pt x="5238456" y="3448077"/>
                        <a:pt x="5238456" y="3448077"/>
                      </a:cubicBezTo>
                      <a:cubicBezTo>
                        <a:pt x="5235563" y="3452538"/>
                        <a:pt x="5235563" y="3452538"/>
                        <a:pt x="5236348" y="3456212"/>
                      </a:cubicBezTo>
                      <a:cubicBezTo>
                        <a:pt x="5240026" y="3455426"/>
                        <a:pt x="5239241" y="3451752"/>
                        <a:pt x="5239241" y="3451752"/>
                      </a:cubicBezTo>
                      <a:cubicBezTo>
                        <a:pt x="5242133" y="3447292"/>
                        <a:pt x="5241348" y="3443618"/>
                        <a:pt x="5241348" y="3443618"/>
                      </a:cubicBezTo>
                      <a:cubicBezTo>
                        <a:pt x="5241348" y="3443618"/>
                        <a:pt x="5244240" y="3439158"/>
                        <a:pt x="5244240" y="3439158"/>
                      </a:cubicBezTo>
                      <a:cubicBezTo>
                        <a:pt x="5246348" y="3431023"/>
                        <a:pt x="5248455" y="3422889"/>
                        <a:pt x="5251347" y="3418429"/>
                      </a:cubicBezTo>
                      <a:cubicBezTo>
                        <a:pt x="5251347" y="3418429"/>
                        <a:pt x="5251347" y="3418429"/>
                        <a:pt x="5250562" y="3414755"/>
                      </a:cubicBezTo>
                      <a:cubicBezTo>
                        <a:pt x="5250562" y="3414755"/>
                        <a:pt x="5249777" y="3411081"/>
                        <a:pt x="5249777" y="3411081"/>
                      </a:cubicBezTo>
                      <a:lnTo>
                        <a:pt x="5247019" y="3411670"/>
                      </a:lnTo>
                      <a:lnTo>
                        <a:pt x="5247153" y="3407799"/>
                      </a:lnTo>
                      <a:cubicBezTo>
                        <a:pt x="5246761" y="3405962"/>
                        <a:pt x="5246368" y="3404124"/>
                        <a:pt x="5247422" y="3400057"/>
                      </a:cubicBezTo>
                      <a:cubicBezTo>
                        <a:pt x="5241390" y="3389820"/>
                        <a:pt x="5238745" y="3413437"/>
                        <a:pt x="5231391" y="3415009"/>
                      </a:cubicBezTo>
                      <a:cubicBezTo>
                        <a:pt x="5234820" y="3395065"/>
                        <a:pt x="5230358" y="3392177"/>
                        <a:pt x="5232465" y="3384043"/>
                      </a:cubicBezTo>
                      <a:cubicBezTo>
                        <a:pt x="5228003" y="3381153"/>
                        <a:pt x="5228003" y="3381153"/>
                        <a:pt x="5228003" y="3381153"/>
                      </a:cubicBezTo>
                      <a:cubicBezTo>
                        <a:pt x="5228003" y="3381153"/>
                        <a:pt x="5228003" y="3381153"/>
                        <a:pt x="5231680" y="3380368"/>
                      </a:cubicBezTo>
                      <a:cubicBezTo>
                        <a:pt x="5231680" y="3380368"/>
                        <a:pt x="5230895" y="3376694"/>
                        <a:pt x="5230895" y="3376694"/>
                      </a:cubicBezTo>
                      <a:cubicBezTo>
                        <a:pt x="5233788" y="3372234"/>
                        <a:pt x="5233788" y="3372234"/>
                        <a:pt x="5230110" y="3373020"/>
                      </a:cubicBezTo>
                      <a:cubicBezTo>
                        <a:pt x="5229324" y="3369345"/>
                        <a:pt x="5229324" y="3369345"/>
                        <a:pt x="5229324" y="3369345"/>
                      </a:cubicBezTo>
                      <a:cubicBezTo>
                        <a:pt x="5238539" y="3340481"/>
                        <a:pt x="5248539" y="3315293"/>
                        <a:pt x="5239613" y="3309515"/>
                      </a:cubicBezTo>
                      <a:cubicBezTo>
                        <a:pt x="5235936" y="3310301"/>
                        <a:pt x="5235936" y="3310301"/>
                        <a:pt x="5235936" y="3310301"/>
                      </a:cubicBezTo>
                      <a:cubicBezTo>
                        <a:pt x="5239613" y="3309515"/>
                        <a:pt x="5238828" y="3305841"/>
                        <a:pt x="5238828" y="3305841"/>
                      </a:cubicBezTo>
                      <a:cubicBezTo>
                        <a:pt x="5242506" y="3305056"/>
                        <a:pt x="5240936" y="3297706"/>
                        <a:pt x="5243828" y="3293247"/>
                      </a:cubicBezTo>
                      <a:cubicBezTo>
                        <a:pt x="5243043" y="3289573"/>
                        <a:pt x="5243043" y="3289573"/>
                        <a:pt x="5239366" y="3290358"/>
                      </a:cubicBezTo>
                      <a:cubicBezTo>
                        <a:pt x="5249613" y="3284326"/>
                        <a:pt x="5255935" y="3259924"/>
                        <a:pt x="5260687" y="3228171"/>
                      </a:cubicBezTo>
                      <a:cubicBezTo>
                        <a:pt x="5265439" y="3196420"/>
                        <a:pt x="5262836" y="3166239"/>
                        <a:pt x="5262588" y="3147082"/>
                      </a:cubicBezTo>
                      <a:close/>
                      <a:moveTo>
                        <a:pt x="869439" y="3941889"/>
                      </a:moveTo>
                      <a:cubicBezTo>
                        <a:pt x="869439" y="3941889"/>
                        <a:pt x="869439" y="3941889"/>
                        <a:pt x="870401" y="3946393"/>
                      </a:cubicBezTo>
                      <a:lnTo>
                        <a:pt x="869247" y="3944432"/>
                      </a:lnTo>
                      <a:close/>
                      <a:moveTo>
                        <a:pt x="5600071" y="2827600"/>
                      </a:moveTo>
                      <a:cubicBezTo>
                        <a:pt x="5600071" y="2827600"/>
                        <a:pt x="5600071" y="2827600"/>
                        <a:pt x="5601033" y="2832105"/>
                      </a:cubicBezTo>
                      <a:lnTo>
                        <a:pt x="5600701" y="2831889"/>
                      </a:lnTo>
                      <a:close/>
                      <a:moveTo>
                        <a:pt x="5594604" y="2824058"/>
                      </a:moveTo>
                      <a:lnTo>
                        <a:pt x="5594817" y="2824013"/>
                      </a:lnTo>
                      <a:lnTo>
                        <a:pt x="5595567" y="2828563"/>
                      </a:lnTo>
                      <a:cubicBezTo>
                        <a:pt x="5595567" y="2828563"/>
                        <a:pt x="5595567" y="2828563"/>
                        <a:pt x="5594604" y="2824058"/>
                      </a:cubicBezTo>
                      <a:close/>
                      <a:moveTo>
                        <a:pt x="756958" y="3768116"/>
                      </a:moveTo>
                      <a:cubicBezTo>
                        <a:pt x="761462" y="3767153"/>
                        <a:pt x="763387" y="3776161"/>
                        <a:pt x="764349" y="3780665"/>
                      </a:cubicBezTo>
                      <a:cubicBezTo>
                        <a:pt x="759845" y="3781628"/>
                        <a:pt x="759845" y="3781628"/>
                        <a:pt x="759845" y="3781628"/>
                      </a:cubicBezTo>
                      <a:close/>
                      <a:moveTo>
                        <a:pt x="5540370" y="2614293"/>
                      </a:moveTo>
                      <a:cubicBezTo>
                        <a:pt x="5541332" y="2618797"/>
                        <a:pt x="5545837" y="2617834"/>
                        <a:pt x="5545837" y="2617834"/>
                      </a:cubicBezTo>
                      <a:cubicBezTo>
                        <a:pt x="5541332" y="2618797"/>
                        <a:pt x="5541332" y="2618797"/>
                        <a:pt x="5541332" y="2618797"/>
                      </a:cubicBezTo>
                      <a:cubicBezTo>
                        <a:pt x="5540370" y="2614293"/>
                        <a:pt x="5540370" y="2614293"/>
                        <a:pt x="5540370" y="2614293"/>
                      </a:cubicBezTo>
                      <a:close/>
                      <a:moveTo>
                        <a:pt x="5744362" y="2533034"/>
                      </a:moveTo>
                      <a:cubicBezTo>
                        <a:pt x="5742746" y="2547508"/>
                        <a:pt x="5747249" y="2546546"/>
                        <a:pt x="5751754" y="2545583"/>
                      </a:cubicBezTo>
                      <a:cubicBezTo>
                        <a:pt x="5759452" y="2581616"/>
                        <a:pt x="5762646" y="2618610"/>
                        <a:pt x="5770344" y="2654643"/>
                      </a:cubicBezTo>
                      <a:cubicBezTo>
                        <a:pt x="5775155" y="2677163"/>
                        <a:pt x="5779353" y="2652719"/>
                        <a:pt x="5792210" y="2668810"/>
                      </a:cubicBezTo>
                      <a:cubicBezTo>
                        <a:pt x="5792517" y="2692292"/>
                        <a:pt x="5798946" y="2700338"/>
                        <a:pt x="5800215" y="2728325"/>
                      </a:cubicBezTo>
                      <a:cubicBezTo>
                        <a:pt x="5804720" y="2727363"/>
                        <a:pt x="5807299" y="2717392"/>
                        <a:pt x="5803450" y="2699375"/>
                      </a:cubicBezTo>
                      <a:cubicBezTo>
                        <a:pt x="5805375" y="2708384"/>
                        <a:pt x="5811803" y="2716430"/>
                        <a:pt x="5811149" y="2735408"/>
                      </a:cubicBezTo>
                      <a:cubicBezTo>
                        <a:pt x="5813728" y="2725438"/>
                        <a:pt x="5819194" y="2728979"/>
                        <a:pt x="5820811" y="2714505"/>
                      </a:cubicBezTo>
                      <a:cubicBezTo>
                        <a:pt x="5828161" y="2792999"/>
                        <a:pt x="5835512" y="2871492"/>
                        <a:pt x="5838358" y="2950947"/>
                      </a:cubicBezTo>
                      <a:cubicBezTo>
                        <a:pt x="5840282" y="2959956"/>
                        <a:pt x="5842207" y="2968964"/>
                        <a:pt x="5838665" y="2974430"/>
                      </a:cubicBezTo>
                      <a:cubicBezTo>
                        <a:pt x="5870897" y="3918890"/>
                        <a:pt x="5403604" y="4795814"/>
                        <a:pt x="4638016" y="5312600"/>
                      </a:cubicBezTo>
                      <a:cubicBezTo>
                        <a:pt x="4638016" y="5312600"/>
                        <a:pt x="4638016" y="5312600"/>
                        <a:pt x="4633512" y="5313563"/>
                      </a:cubicBezTo>
                      <a:cubicBezTo>
                        <a:pt x="4633512" y="5313563"/>
                        <a:pt x="4629008" y="5314525"/>
                        <a:pt x="4629008" y="5314525"/>
                      </a:cubicBezTo>
                      <a:cubicBezTo>
                        <a:pt x="4637054" y="5308097"/>
                        <a:pt x="4631588" y="5304555"/>
                        <a:pt x="4623541" y="5310984"/>
                      </a:cubicBezTo>
                      <a:cubicBezTo>
                        <a:pt x="4631588" y="5304555"/>
                        <a:pt x="4631588" y="5304555"/>
                        <a:pt x="4631588" y="5304555"/>
                      </a:cubicBezTo>
                      <a:cubicBezTo>
                        <a:pt x="4635130" y="5299088"/>
                        <a:pt x="4635130" y="5299088"/>
                        <a:pt x="4629663" y="5295546"/>
                      </a:cubicBezTo>
                      <a:cubicBezTo>
                        <a:pt x="4629663" y="5295546"/>
                        <a:pt x="4625159" y="5296509"/>
                        <a:pt x="4621617" y="5301975"/>
                      </a:cubicBezTo>
                      <a:cubicBezTo>
                        <a:pt x="4618076" y="5307442"/>
                        <a:pt x="4618076" y="5307442"/>
                        <a:pt x="4618076" y="5307442"/>
                      </a:cubicBezTo>
                      <a:cubicBezTo>
                        <a:pt x="4613571" y="5308404"/>
                        <a:pt x="4613571" y="5308404"/>
                        <a:pt x="4613571" y="5308404"/>
                      </a:cubicBezTo>
                      <a:cubicBezTo>
                        <a:pt x="4611647" y="5299395"/>
                        <a:pt x="4607142" y="5300358"/>
                        <a:pt x="4599097" y="5306787"/>
                      </a:cubicBezTo>
                      <a:cubicBezTo>
                        <a:pt x="4592013" y="5317720"/>
                        <a:pt x="4600059" y="5311291"/>
                        <a:pt x="4597479" y="5321261"/>
                      </a:cubicBezTo>
                      <a:cubicBezTo>
                        <a:pt x="4605526" y="5314833"/>
                        <a:pt x="4605526" y="5314833"/>
                        <a:pt x="4605526" y="5314833"/>
                      </a:cubicBezTo>
                      <a:cubicBezTo>
                        <a:pt x="4601984" y="5320299"/>
                        <a:pt x="4597479" y="5321261"/>
                        <a:pt x="4602946" y="5324803"/>
                      </a:cubicBezTo>
                      <a:cubicBezTo>
                        <a:pt x="4607450" y="5323841"/>
                        <a:pt x="4611954" y="5322878"/>
                        <a:pt x="4615496" y="5317412"/>
                      </a:cubicBezTo>
                      <a:cubicBezTo>
                        <a:pt x="4619038" y="5311946"/>
                        <a:pt x="4619038" y="5311946"/>
                        <a:pt x="4619038" y="5311946"/>
                      </a:cubicBezTo>
                      <a:cubicBezTo>
                        <a:pt x="4620000" y="5316449"/>
                        <a:pt x="4615496" y="5317412"/>
                        <a:pt x="4616458" y="5321916"/>
                      </a:cubicBezTo>
                      <a:cubicBezTo>
                        <a:pt x="4611954" y="5322878"/>
                        <a:pt x="4611954" y="5322878"/>
                        <a:pt x="4611954" y="5322878"/>
                      </a:cubicBezTo>
                      <a:cubicBezTo>
                        <a:pt x="4608413" y="5328345"/>
                        <a:pt x="4608413" y="5328345"/>
                        <a:pt x="4608413" y="5328345"/>
                      </a:cubicBezTo>
                      <a:cubicBezTo>
                        <a:pt x="4609375" y="5332848"/>
                        <a:pt x="4609375" y="5332848"/>
                        <a:pt x="4609375" y="5332848"/>
                      </a:cubicBezTo>
                      <a:cubicBezTo>
                        <a:pt x="4547587" y="5374307"/>
                        <a:pt x="4480333" y="5412224"/>
                        <a:pt x="4413078" y="5450140"/>
                      </a:cubicBezTo>
                      <a:cubicBezTo>
                        <a:pt x="4412116" y="5445637"/>
                        <a:pt x="4406651" y="5442095"/>
                        <a:pt x="4398604" y="5448524"/>
                      </a:cubicBezTo>
                      <a:cubicBezTo>
                        <a:pt x="4399566" y="5453027"/>
                        <a:pt x="4399566" y="5453027"/>
                        <a:pt x="4399566" y="5453027"/>
                      </a:cubicBezTo>
                      <a:cubicBezTo>
                        <a:pt x="4184292" y="5569664"/>
                        <a:pt x="3944267" y="5658621"/>
                        <a:pt x="3692038" y="5712509"/>
                      </a:cubicBezTo>
                      <a:cubicBezTo>
                        <a:pt x="3097500" y="5839529"/>
                        <a:pt x="2506625" y="5763253"/>
                        <a:pt x="1989514" y="5525218"/>
                      </a:cubicBezTo>
                      <a:cubicBezTo>
                        <a:pt x="1999484" y="5527798"/>
                        <a:pt x="2003988" y="5526835"/>
                        <a:pt x="2003026" y="5522331"/>
                      </a:cubicBezTo>
                      <a:cubicBezTo>
                        <a:pt x="1969266" y="5496576"/>
                        <a:pt x="1962182" y="5507510"/>
                        <a:pt x="1925842" y="5491725"/>
                      </a:cubicBezTo>
                      <a:cubicBezTo>
                        <a:pt x="1925842" y="5491725"/>
                        <a:pt x="1926804" y="5496229"/>
                        <a:pt x="1926804" y="5496229"/>
                      </a:cubicBezTo>
                      <a:cubicBezTo>
                        <a:pt x="1894969" y="5479483"/>
                        <a:pt x="1868599" y="5466278"/>
                        <a:pt x="1836763" y="5449531"/>
                      </a:cubicBezTo>
                      <a:cubicBezTo>
                        <a:pt x="1830334" y="5441485"/>
                        <a:pt x="1793032" y="5421197"/>
                        <a:pt x="1783061" y="5418617"/>
                      </a:cubicBezTo>
                      <a:cubicBezTo>
                        <a:pt x="1782099" y="5414113"/>
                        <a:pt x="1777595" y="5415075"/>
                        <a:pt x="1777595" y="5415075"/>
                      </a:cubicBezTo>
                      <a:cubicBezTo>
                        <a:pt x="1772129" y="5411534"/>
                        <a:pt x="1772129" y="5411534"/>
                        <a:pt x="1773091" y="5416038"/>
                      </a:cubicBezTo>
                      <a:cubicBezTo>
                        <a:pt x="1772129" y="5411534"/>
                        <a:pt x="1767625" y="5412496"/>
                        <a:pt x="1766662" y="5407992"/>
                      </a:cubicBezTo>
                      <a:cubicBezTo>
                        <a:pt x="1756692" y="5405412"/>
                        <a:pt x="1745760" y="5398329"/>
                        <a:pt x="1740293" y="5394787"/>
                      </a:cubicBezTo>
                      <a:cubicBezTo>
                        <a:pt x="1713924" y="5381582"/>
                        <a:pt x="1691096" y="5362911"/>
                        <a:pt x="1664727" y="5349706"/>
                      </a:cubicBezTo>
                      <a:cubicBezTo>
                        <a:pt x="1653794" y="5342623"/>
                        <a:pt x="1642862" y="5335539"/>
                        <a:pt x="1631929" y="5328456"/>
                      </a:cubicBezTo>
                      <a:cubicBezTo>
                        <a:pt x="1610063" y="5314288"/>
                        <a:pt x="1587235" y="5295618"/>
                        <a:pt x="1565371" y="5281450"/>
                      </a:cubicBezTo>
                      <a:cubicBezTo>
                        <a:pt x="1565371" y="5281450"/>
                        <a:pt x="1569874" y="5280488"/>
                        <a:pt x="1569874" y="5280488"/>
                      </a:cubicBezTo>
                      <a:cubicBezTo>
                        <a:pt x="1564408" y="5276946"/>
                        <a:pt x="1559904" y="5277908"/>
                        <a:pt x="1554437" y="5274367"/>
                      </a:cubicBezTo>
                      <a:cubicBezTo>
                        <a:pt x="1365694" y="5140435"/>
                        <a:pt x="1195623" y="4983675"/>
                        <a:pt x="1044223" y="4804087"/>
                      </a:cubicBezTo>
                      <a:cubicBezTo>
                        <a:pt x="872576" y="4595857"/>
                        <a:pt x="735690" y="4351944"/>
                        <a:pt x="631951" y="4086820"/>
                      </a:cubicBezTo>
                      <a:cubicBezTo>
                        <a:pt x="631951" y="4086820"/>
                        <a:pt x="635493" y="4081353"/>
                        <a:pt x="635493" y="4081353"/>
                      </a:cubicBezTo>
                      <a:cubicBezTo>
                        <a:pt x="654124" y="4124469"/>
                        <a:pt x="677914" y="4147644"/>
                        <a:pt x="700742" y="4166316"/>
                      </a:cubicBezTo>
                      <a:cubicBezTo>
                        <a:pt x="708133" y="4178866"/>
                        <a:pt x="710057" y="4187873"/>
                        <a:pt x="711982" y="4196882"/>
                      </a:cubicBezTo>
                      <a:cubicBezTo>
                        <a:pt x="706515" y="4193340"/>
                        <a:pt x="706515" y="4193340"/>
                        <a:pt x="706515" y="4193340"/>
                      </a:cubicBezTo>
                      <a:cubicBezTo>
                        <a:pt x="706515" y="4193340"/>
                        <a:pt x="702011" y="4194302"/>
                        <a:pt x="702011" y="4194302"/>
                      </a:cubicBezTo>
                      <a:cubicBezTo>
                        <a:pt x="702973" y="4198807"/>
                        <a:pt x="707478" y="4197844"/>
                        <a:pt x="707478" y="4197844"/>
                      </a:cubicBezTo>
                      <a:cubicBezTo>
                        <a:pt x="708440" y="4202348"/>
                        <a:pt x="708440" y="4202348"/>
                        <a:pt x="708440" y="4202348"/>
                      </a:cubicBezTo>
                      <a:cubicBezTo>
                        <a:pt x="713906" y="4205890"/>
                        <a:pt x="713906" y="4205890"/>
                        <a:pt x="713906" y="4205890"/>
                      </a:cubicBezTo>
                      <a:cubicBezTo>
                        <a:pt x="724838" y="4212973"/>
                        <a:pt x="731574" y="4244502"/>
                        <a:pt x="732229" y="4225523"/>
                      </a:cubicBezTo>
                      <a:cubicBezTo>
                        <a:pt x="740583" y="4242577"/>
                        <a:pt x="748936" y="4259631"/>
                        <a:pt x="750861" y="4268639"/>
                      </a:cubicBezTo>
                      <a:cubicBezTo>
                        <a:pt x="757289" y="4276685"/>
                        <a:pt x="747012" y="4250623"/>
                        <a:pt x="759869" y="4266714"/>
                      </a:cubicBezTo>
                      <a:cubicBezTo>
                        <a:pt x="763718" y="4284731"/>
                        <a:pt x="761138" y="4294702"/>
                        <a:pt x="761138" y="4294702"/>
                      </a:cubicBezTo>
                      <a:cubicBezTo>
                        <a:pt x="775612" y="4296318"/>
                        <a:pt x="769491" y="4311755"/>
                        <a:pt x="770454" y="4316259"/>
                      </a:cubicBezTo>
                      <a:cubicBezTo>
                        <a:pt x="771416" y="4320764"/>
                        <a:pt x="789739" y="4340397"/>
                        <a:pt x="788122" y="4354871"/>
                      </a:cubicBezTo>
                      <a:cubicBezTo>
                        <a:pt x="797131" y="4352946"/>
                        <a:pt x="807408" y="4379008"/>
                        <a:pt x="816723" y="4400567"/>
                      </a:cubicBezTo>
                      <a:cubicBezTo>
                        <a:pt x="827001" y="4426629"/>
                        <a:pt x="836317" y="4448186"/>
                        <a:pt x="845324" y="4446262"/>
                      </a:cubicBezTo>
                      <a:cubicBezTo>
                        <a:pt x="864610" y="4470400"/>
                        <a:pt x="839859" y="4442720"/>
                        <a:pt x="848211" y="4459775"/>
                      </a:cubicBezTo>
                      <a:cubicBezTo>
                        <a:pt x="861069" y="4475865"/>
                        <a:pt x="848211" y="4459775"/>
                        <a:pt x="865572" y="4474903"/>
                      </a:cubicBezTo>
                      <a:cubicBezTo>
                        <a:pt x="857604" y="4487203"/>
                        <a:pt x="876053" y="4499156"/>
                        <a:pt x="883599" y="4512777"/>
                      </a:cubicBezTo>
                      <a:lnTo>
                        <a:pt x="885976" y="4526170"/>
                      </a:lnTo>
                      <a:lnTo>
                        <a:pt x="885567" y="4525764"/>
                      </a:lnTo>
                      <a:lnTo>
                        <a:pt x="881591" y="4516811"/>
                      </a:lnTo>
                      <a:cubicBezTo>
                        <a:pt x="880989" y="4513997"/>
                        <a:pt x="880508" y="4511745"/>
                        <a:pt x="877775" y="4509974"/>
                      </a:cubicBezTo>
                      <a:cubicBezTo>
                        <a:pt x="874638" y="4511822"/>
                        <a:pt x="875239" y="4514636"/>
                        <a:pt x="877625" y="4517880"/>
                      </a:cubicBezTo>
                      <a:lnTo>
                        <a:pt x="885567" y="4525764"/>
                      </a:lnTo>
                      <a:lnTo>
                        <a:pt x="886128" y="4527028"/>
                      </a:lnTo>
                      <a:lnTo>
                        <a:pt x="885976" y="4526170"/>
                      </a:lnTo>
                      <a:lnTo>
                        <a:pt x="888178" y="4528356"/>
                      </a:lnTo>
                      <a:cubicBezTo>
                        <a:pt x="896176" y="4535477"/>
                        <a:pt x="903489" y="4542157"/>
                        <a:pt x="894482" y="4544081"/>
                      </a:cubicBezTo>
                      <a:cubicBezTo>
                        <a:pt x="917309" y="4562753"/>
                        <a:pt x="924700" y="4575303"/>
                        <a:pt x="933053" y="4592357"/>
                      </a:cubicBezTo>
                      <a:cubicBezTo>
                        <a:pt x="934015" y="4596860"/>
                        <a:pt x="934015" y="4596860"/>
                        <a:pt x="934015" y="4596860"/>
                      </a:cubicBezTo>
                      <a:cubicBezTo>
                        <a:pt x="934015" y="4596860"/>
                        <a:pt x="934978" y="4601364"/>
                        <a:pt x="934978" y="4601364"/>
                      </a:cubicBezTo>
                      <a:cubicBezTo>
                        <a:pt x="939482" y="4600402"/>
                        <a:pt x="939482" y="4600402"/>
                        <a:pt x="939482" y="4600402"/>
                      </a:cubicBezTo>
                      <a:cubicBezTo>
                        <a:pt x="936902" y="4610373"/>
                        <a:pt x="944948" y="4603944"/>
                        <a:pt x="946872" y="4612952"/>
                      </a:cubicBezTo>
                      <a:cubicBezTo>
                        <a:pt x="947834" y="4617456"/>
                        <a:pt x="953301" y="4620998"/>
                        <a:pt x="955226" y="4630006"/>
                      </a:cubicBezTo>
                      <a:cubicBezTo>
                        <a:pt x="966159" y="4637089"/>
                        <a:pt x="988986" y="4655761"/>
                        <a:pt x="998301" y="4677318"/>
                      </a:cubicBezTo>
                      <a:cubicBezTo>
                        <a:pt x="997339" y="4672815"/>
                        <a:pt x="1002806" y="4676356"/>
                        <a:pt x="1008272" y="4679898"/>
                      </a:cubicBezTo>
                      <a:cubicBezTo>
                        <a:pt x="1003768" y="4680860"/>
                        <a:pt x="1003768" y="4680860"/>
                        <a:pt x="1003768" y="4680860"/>
                      </a:cubicBezTo>
                      <a:cubicBezTo>
                        <a:pt x="998301" y="4677318"/>
                        <a:pt x="999264" y="4681823"/>
                        <a:pt x="999264" y="4681823"/>
                      </a:cubicBezTo>
                      <a:cubicBezTo>
                        <a:pt x="1000226" y="4686327"/>
                        <a:pt x="1005693" y="4689868"/>
                        <a:pt x="1005693" y="4689868"/>
                      </a:cubicBezTo>
                      <a:cubicBezTo>
                        <a:pt x="1005693" y="4689868"/>
                        <a:pt x="1005693" y="4689868"/>
                        <a:pt x="1010197" y="4688906"/>
                      </a:cubicBezTo>
                      <a:cubicBezTo>
                        <a:pt x="1011159" y="4693410"/>
                        <a:pt x="1011159" y="4693410"/>
                        <a:pt x="1011159" y="4693410"/>
                      </a:cubicBezTo>
                      <a:cubicBezTo>
                        <a:pt x="1033987" y="4712082"/>
                        <a:pt x="1064512" y="4766786"/>
                        <a:pt x="1068054" y="4761319"/>
                      </a:cubicBezTo>
                      <a:cubicBezTo>
                        <a:pt x="1069016" y="4765823"/>
                        <a:pt x="1069978" y="4770327"/>
                        <a:pt x="1070941" y="4774831"/>
                      </a:cubicBezTo>
                      <a:cubicBezTo>
                        <a:pt x="1074483" y="4769364"/>
                        <a:pt x="1086377" y="4780952"/>
                        <a:pt x="1088302" y="4789960"/>
                      </a:cubicBezTo>
                      <a:cubicBezTo>
                        <a:pt x="1088302" y="4789960"/>
                        <a:pt x="1082836" y="4786418"/>
                        <a:pt x="1082836" y="4786418"/>
                      </a:cubicBezTo>
                      <a:cubicBezTo>
                        <a:pt x="1083799" y="4790923"/>
                        <a:pt x="1083799" y="4790923"/>
                        <a:pt x="1084761" y="4795426"/>
                      </a:cubicBezTo>
                      <a:cubicBezTo>
                        <a:pt x="1089264" y="4794464"/>
                        <a:pt x="1089264" y="4794464"/>
                        <a:pt x="1089264" y="4794464"/>
                      </a:cubicBezTo>
                      <a:cubicBezTo>
                        <a:pt x="1090227" y="4798968"/>
                        <a:pt x="1090227" y="4798968"/>
                        <a:pt x="1090227" y="4798968"/>
                      </a:cubicBezTo>
                      <a:cubicBezTo>
                        <a:pt x="1098580" y="4816022"/>
                        <a:pt x="1121101" y="4811211"/>
                        <a:pt x="1121407" y="4834693"/>
                      </a:cubicBezTo>
                      <a:cubicBezTo>
                        <a:pt x="1142311" y="4844356"/>
                        <a:pt x="1161596" y="4868494"/>
                        <a:pt x="1169950" y="4885547"/>
                      </a:cubicBezTo>
                      <a:cubicBezTo>
                        <a:pt x="1178958" y="4883623"/>
                        <a:pt x="1222995" y="4935440"/>
                        <a:pt x="1230080" y="4924507"/>
                      </a:cubicBezTo>
                      <a:cubicBezTo>
                        <a:pt x="1220109" y="4921928"/>
                        <a:pt x="1190853" y="4895210"/>
                        <a:pt x="1183462" y="4882661"/>
                      </a:cubicBezTo>
                      <a:cubicBezTo>
                        <a:pt x="1182500" y="4878157"/>
                        <a:pt x="1194394" y="4889745"/>
                        <a:pt x="1187004" y="4877195"/>
                      </a:cubicBezTo>
                      <a:cubicBezTo>
                        <a:pt x="1187004" y="4877195"/>
                        <a:pt x="1177033" y="4874615"/>
                        <a:pt x="1176071" y="4870111"/>
                      </a:cubicBezTo>
                      <a:cubicBezTo>
                        <a:pt x="1153243" y="4851440"/>
                        <a:pt x="1127528" y="4819256"/>
                        <a:pt x="1103738" y="4796081"/>
                      </a:cubicBezTo>
                      <a:cubicBezTo>
                        <a:pt x="1102776" y="4791577"/>
                        <a:pt x="1102776" y="4791577"/>
                        <a:pt x="1102776" y="4791577"/>
                      </a:cubicBezTo>
                      <a:cubicBezTo>
                        <a:pt x="1102776" y="4791577"/>
                        <a:pt x="1101814" y="4787074"/>
                        <a:pt x="1101814" y="4787074"/>
                      </a:cubicBezTo>
                      <a:cubicBezTo>
                        <a:pt x="1096348" y="4783532"/>
                        <a:pt x="1096348" y="4783532"/>
                        <a:pt x="1097311" y="4788036"/>
                      </a:cubicBezTo>
                      <a:cubicBezTo>
                        <a:pt x="1077063" y="4759394"/>
                        <a:pt x="1087033" y="4761974"/>
                        <a:pt x="1052310" y="4731715"/>
                      </a:cubicBezTo>
                      <a:cubicBezTo>
                        <a:pt x="1052310" y="4731715"/>
                        <a:pt x="1057776" y="4735257"/>
                        <a:pt x="1062280" y="4734295"/>
                      </a:cubicBezTo>
                      <a:cubicBezTo>
                        <a:pt x="1054889" y="4721745"/>
                        <a:pt x="1051348" y="4727210"/>
                        <a:pt x="1044919" y="4719165"/>
                      </a:cubicBezTo>
                      <a:cubicBezTo>
                        <a:pt x="1049423" y="4718203"/>
                        <a:pt x="1049423" y="4718203"/>
                        <a:pt x="1049423" y="4718203"/>
                      </a:cubicBezTo>
                      <a:cubicBezTo>
                        <a:pt x="1049423" y="4718203"/>
                        <a:pt x="1048461" y="4713698"/>
                        <a:pt x="1048461" y="4713698"/>
                      </a:cubicBezTo>
                      <a:cubicBezTo>
                        <a:pt x="1047499" y="4709195"/>
                        <a:pt x="1042995" y="4710157"/>
                        <a:pt x="1042995" y="4710157"/>
                      </a:cubicBezTo>
                      <a:cubicBezTo>
                        <a:pt x="1042995" y="4710157"/>
                        <a:pt x="1038491" y="4711120"/>
                        <a:pt x="1038491" y="4711120"/>
                      </a:cubicBezTo>
                      <a:cubicBezTo>
                        <a:pt x="1006348" y="4670890"/>
                        <a:pt x="987716" y="4627774"/>
                        <a:pt x="952032" y="4593011"/>
                      </a:cubicBezTo>
                      <a:cubicBezTo>
                        <a:pt x="952032" y="4593011"/>
                        <a:pt x="951070" y="4588508"/>
                        <a:pt x="951070" y="4588508"/>
                      </a:cubicBezTo>
                      <a:cubicBezTo>
                        <a:pt x="951070" y="4588508"/>
                        <a:pt x="950107" y="4584003"/>
                        <a:pt x="945603" y="4584966"/>
                      </a:cubicBezTo>
                      <a:cubicBezTo>
                        <a:pt x="937249" y="4567911"/>
                        <a:pt x="936287" y="4563408"/>
                        <a:pt x="923430" y="4547316"/>
                      </a:cubicBezTo>
                      <a:cubicBezTo>
                        <a:pt x="922468" y="4542812"/>
                        <a:pt x="922468" y="4542812"/>
                        <a:pt x="922468" y="4542812"/>
                      </a:cubicBezTo>
                      <a:cubicBezTo>
                        <a:pt x="921506" y="4538307"/>
                        <a:pt x="921506" y="4538307"/>
                        <a:pt x="921506" y="4538307"/>
                      </a:cubicBezTo>
                      <a:cubicBezTo>
                        <a:pt x="917002" y="4539270"/>
                        <a:pt x="917002" y="4539270"/>
                        <a:pt x="917002" y="4539270"/>
                      </a:cubicBezTo>
                      <a:cubicBezTo>
                        <a:pt x="909610" y="4526720"/>
                        <a:pt x="908648" y="4522217"/>
                        <a:pt x="903182" y="4518674"/>
                      </a:cubicBezTo>
                      <a:cubicBezTo>
                        <a:pt x="906724" y="4513208"/>
                        <a:pt x="906724" y="4513208"/>
                        <a:pt x="906724" y="4513208"/>
                      </a:cubicBezTo>
                      <a:cubicBezTo>
                        <a:pt x="868152" y="4464933"/>
                        <a:pt x="856912" y="4434367"/>
                        <a:pt x="835702" y="4401222"/>
                      </a:cubicBezTo>
                      <a:cubicBezTo>
                        <a:pt x="835702" y="4401222"/>
                        <a:pt x="835702" y="4401222"/>
                        <a:pt x="840206" y="4400260"/>
                      </a:cubicBezTo>
                      <a:cubicBezTo>
                        <a:pt x="839244" y="4395755"/>
                        <a:pt x="839244" y="4395755"/>
                        <a:pt x="839244" y="4395755"/>
                      </a:cubicBezTo>
                      <a:cubicBezTo>
                        <a:pt x="834740" y="4396718"/>
                        <a:pt x="833777" y="4392213"/>
                        <a:pt x="833777" y="4392213"/>
                      </a:cubicBezTo>
                      <a:cubicBezTo>
                        <a:pt x="826791" y="4376045"/>
                        <a:pt x="826127" y="4377069"/>
                        <a:pt x="822708" y="4371399"/>
                      </a:cubicBezTo>
                      <a:lnTo>
                        <a:pt x="820283" y="4366839"/>
                      </a:lnTo>
                      <a:lnTo>
                        <a:pt x="823500" y="4366151"/>
                      </a:lnTo>
                      <a:cubicBezTo>
                        <a:pt x="822538" y="4361647"/>
                        <a:pt x="822538" y="4361647"/>
                        <a:pt x="822538" y="4361647"/>
                      </a:cubicBezTo>
                      <a:cubicBezTo>
                        <a:pt x="822538" y="4361647"/>
                        <a:pt x="817071" y="4358106"/>
                        <a:pt x="817071" y="4358106"/>
                      </a:cubicBezTo>
                      <a:cubicBezTo>
                        <a:pt x="811605" y="4354564"/>
                        <a:pt x="811605" y="4354564"/>
                        <a:pt x="811605" y="4354564"/>
                      </a:cubicBezTo>
                      <a:cubicBezTo>
                        <a:pt x="806793" y="4332043"/>
                        <a:pt x="797786" y="4333967"/>
                        <a:pt x="801327" y="4328502"/>
                      </a:cubicBezTo>
                      <a:cubicBezTo>
                        <a:pt x="783003" y="4308868"/>
                        <a:pt x="776267" y="4277340"/>
                        <a:pt x="756982" y="4253202"/>
                      </a:cubicBezTo>
                      <a:cubicBezTo>
                        <a:pt x="761486" y="4252240"/>
                        <a:pt x="761486" y="4252240"/>
                        <a:pt x="761486" y="4252240"/>
                      </a:cubicBezTo>
                      <a:cubicBezTo>
                        <a:pt x="761486" y="4252240"/>
                        <a:pt x="761486" y="4252240"/>
                        <a:pt x="762448" y="4256744"/>
                      </a:cubicBezTo>
                      <a:cubicBezTo>
                        <a:pt x="763411" y="4261249"/>
                        <a:pt x="767914" y="4260286"/>
                        <a:pt x="767914" y="4260286"/>
                      </a:cubicBezTo>
                      <a:cubicBezTo>
                        <a:pt x="766952" y="4255782"/>
                        <a:pt x="766952" y="4255782"/>
                        <a:pt x="765989" y="4251278"/>
                      </a:cubicBezTo>
                      <a:cubicBezTo>
                        <a:pt x="765027" y="4246774"/>
                        <a:pt x="760524" y="4247736"/>
                        <a:pt x="759562" y="4243232"/>
                      </a:cubicBezTo>
                      <a:cubicBezTo>
                        <a:pt x="768569" y="4241308"/>
                        <a:pt x="755713" y="4225216"/>
                        <a:pt x="751208" y="4226178"/>
                      </a:cubicBezTo>
                      <a:cubicBezTo>
                        <a:pt x="750246" y="4221674"/>
                        <a:pt x="745742" y="4222636"/>
                        <a:pt x="745742" y="4222636"/>
                      </a:cubicBezTo>
                      <a:cubicBezTo>
                        <a:pt x="745742" y="4222636"/>
                        <a:pt x="746704" y="4227140"/>
                        <a:pt x="747666" y="4231645"/>
                      </a:cubicBezTo>
                      <a:cubicBezTo>
                        <a:pt x="745742" y="4222636"/>
                        <a:pt x="741238" y="4223598"/>
                        <a:pt x="734810" y="4215553"/>
                      </a:cubicBezTo>
                      <a:cubicBezTo>
                        <a:pt x="732885" y="4206545"/>
                        <a:pt x="737389" y="4205583"/>
                        <a:pt x="730960" y="4197536"/>
                      </a:cubicBezTo>
                      <a:cubicBezTo>
                        <a:pt x="730960" y="4197536"/>
                        <a:pt x="726456" y="4198499"/>
                        <a:pt x="724531" y="4189491"/>
                      </a:cubicBezTo>
                      <a:cubicBezTo>
                        <a:pt x="729036" y="4188529"/>
                        <a:pt x="729998" y="4193033"/>
                        <a:pt x="729998" y="4193033"/>
                      </a:cubicBezTo>
                      <a:cubicBezTo>
                        <a:pt x="733540" y="4187566"/>
                        <a:pt x="732578" y="4183062"/>
                        <a:pt x="729691" y="4169550"/>
                      </a:cubicBezTo>
                      <a:cubicBezTo>
                        <a:pt x="742548" y="4185642"/>
                        <a:pt x="750246" y="4221674"/>
                        <a:pt x="769532" y="4245812"/>
                      </a:cubicBezTo>
                      <a:cubicBezTo>
                        <a:pt x="778848" y="4267369"/>
                        <a:pt x="808104" y="4294087"/>
                        <a:pt x="808104" y="4294087"/>
                      </a:cubicBezTo>
                      <a:cubicBezTo>
                        <a:pt x="812607" y="4293124"/>
                        <a:pt x="808758" y="4275108"/>
                        <a:pt x="804909" y="4257092"/>
                      </a:cubicBezTo>
                      <a:cubicBezTo>
                        <a:pt x="836704" y="4339783"/>
                        <a:pt x="899374" y="4434714"/>
                        <a:pt x="954652" y="4517097"/>
                      </a:cubicBezTo>
                      <a:cubicBezTo>
                        <a:pt x="950148" y="4518059"/>
                        <a:pt x="950148" y="4518059"/>
                        <a:pt x="951110" y="4522564"/>
                      </a:cubicBezTo>
                      <a:cubicBezTo>
                        <a:pt x="951110" y="4522564"/>
                        <a:pt x="950148" y="4518059"/>
                        <a:pt x="950148" y="4518059"/>
                      </a:cubicBezTo>
                      <a:cubicBezTo>
                        <a:pt x="945643" y="4519022"/>
                        <a:pt x="945643" y="4519022"/>
                        <a:pt x="945643" y="4519022"/>
                      </a:cubicBezTo>
                      <a:cubicBezTo>
                        <a:pt x="945643" y="4519022"/>
                        <a:pt x="946605" y="4523526"/>
                        <a:pt x="947568" y="4528030"/>
                      </a:cubicBezTo>
                      <a:cubicBezTo>
                        <a:pt x="948530" y="4532534"/>
                        <a:pt x="948530" y="4532534"/>
                        <a:pt x="950455" y="4541543"/>
                      </a:cubicBezTo>
                      <a:cubicBezTo>
                        <a:pt x="953997" y="4536076"/>
                        <a:pt x="959463" y="4539618"/>
                        <a:pt x="971358" y="4551205"/>
                      </a:cubicBezTo>
                      <a:cubicBezTo>
                        <a:pt x="972320" y="4555710"/>
                        <a:pt x="972320" y="4555710"/>
                        <a:pt x="972320" y="4555710"/>
                      </a:cubicBezTo>
                      <a:cubicBezTo>
                        <a:pt x="973282" y="4560213"/>
                        <a:pt x="973282" y="4560213"/>
                        <a:pt x="973282" y="4560213"/>
                      </a:cubicBezTo>
                      <a:cubicBezTo>
                        <a:pt x="974245" y="4564718"/>
                        <a:pt x="974245" y="4564718"/>
                        <a:pt x="979711" y="4568259"/>
                      </a:cubicBezTo>
                      <a:cubicBezTo>
                        <a:pt x="980674" y="4572763"/>
                        <a:pt x="985178" y="4571801"/>
                        <a:pt x="986140" y="4576305"/>
                      </a:cubicBezTo>
                      <a:cubicBezTo>
                        <a:pt x="983560" y="4586275"/>
                        <a:pt x="999959" y="4596901"/>
                        <a:pt x="996417" y="4602367"/>
                      </a:cubicBezTo>
                      <a:cubicBezTo>
                        <a:pt x="995455" y="4597864"/>
                        <a:pt x="995455" y="4597864"/>
                        <a:pt x="990952" y="4598826"/>
                      </a:cubicBezTo>
                      <a:lnTo>
                        <a:pt x="991914" y="4603329"/>
                      </a:lnTo>
                      <a:cubicBezTo>
                        <a:pt x="991914" y="4603329"/>
                        <a:pt x="997379" y="4606871"/>
                        <a:pt x="997379" y="4606871"/>
                      </a:cubicBezTo>
                      <a:cubicBezTo>
                        <a:pt x="1003808" y="4614917"/>
                        <a:pt x="1010237" y="4622963"/>
                        <a:pt x="1010237" y="4622963"/>
                      </a:cubicBezTo>
                      <a:cubicBezTo>
                        <a:pt x="1011200" y="4627466"/>
                        <a:pt x="1011200" y="4627466"/>
                        <a:pt x="1011200" y="4627466"/>
                      </a:cubicBezTo>
                      <a:cubicBezTo>
                        <a:pt x="1011200" y="4627466"/>
                        <a:pt x="1012162" y="4631971"/>
                        <a:pt x="1017628" y="4635513"/>
                      </a:cubicBezTo>
                      <a:cubicBezTo>
                        <a:pt x="1018590" y="4640016"/>
                        <a:pt x="1023094" y="4639054"/>
                        <a:pt x="1023094" y="4639054"/>
                      </a:cubicBezTo>
                      <a:cubicBezTo>
                        <a:pt x="1022132" y="4634551"/>
                        <a:pt x="1022132" y="4634551"/>
                        <a:pt x="1022132" y="4634551"/>
                      </a:cubicBezTo>
                      <a:cubicBezTo>
                        <a:pt x="1023094" y="4639054"/>
                        <a:pt x="1023094" y="4639054"/>
                        <a:pt x="1029523" y="4647100"/>
                      </a:cubicBezTo>
                      <a:cubicBezTo>
                        <a:pt x="1028560" y="4642596"/>
                        <a:pt x="1033065" y="4641634"/>
                        <a:pt x="1034027" y="4646138"/>
                      </a:cubicBezTo>
                      <a:cubicBezTo>
                        <a:pt x="1034027" y="4646138"/>
                        <a:pt x="1034989" y="4650642"/>
                        <a:pt x="1040455" y="4654184"/>
                      </a:cubicBezTo>
                      <a:cubicBezTo>
                        <a:pt x="1041417" y="4658688"/>
                        <a:pt x="1041417" y="4658688"/>
                        <a:pt x="1041417" y="4658688"/>
                      </a:cubicBezTo>
                      <a:cubicBezTo>
                        <a:pt x="1042380" y="4663192"/>
                        <a:pt x="1042380" y="4663192"/>
                        <a:pt x="1042380" y="4663192"/>
                      </a:cubicBezTo>
                      <a:cubicBezTo>
                        <a:pt x="1047846" y="4666733"/>
                        <a:pt x="1047846" y="4666733"/>
                        <a:pt x="1047846" y="4666733"/>
                      </a:cubicBezTo>
                      <a:cubicBezTo>
                        <a:pt x="1046884" y="4662230"/>
                        <a:pt x="1046884" y="4662230"/>
                        <a:pt x="1046884" y="4662230"/>
                      </a:cubicBezTo>
                      <a:cubicBezTo>
                        <a:pt x="1060704" y="4682825"/>
                        <a:pt x="1079027" y="4702459"/>
                        <a:pt x="1089960" y="4709542"/>
                      </a:cubicBezTo>
                      <a:cubicBezTo>
                        <a:pt x="1089960" y="4709542"/>
                        <a:pt x="1090922" y="4714047"/>
                        <a:pt x="1096388" y="4717588"/>
                      </a:cubicBezTo>
                      <a:cubicBezTo>
                        <a:pt x="1096388" y="4717588"/>
                        <a:pt x="1101855" y="4721130"/>
                        <a:pt x="1101855" y="4721130"/>
                      </a:cubicBezTo>
                      <a:cubicBezTo>
                        <a:pt x="1101855" y="4721130"/>
                        <a:pt x="1101855" y="4721130"/>
                        <a:pt x="1100893" y="4716625"/>
                      </a:cubicBezTo>
                      <a:cubicBezTo>
                        <a:pt x="1099931" y="4712122"/>
                        <a:pt x="1099931" y="4712122"/>
                        <a:pt x="1099931" y="4712122"/>
                      </a:cubicBezTo>
                      <a:cubicBezTo>
                        <a:pt x="1130148" y="4743343"/>
                        <a:pt x="1131111" y="4747847"/>
                        <a:pt x="1157788" y="4784534"/>
                      </a:cubicBezTo>
                      <a:cubicBezTo>
                        <a:pt x="1172262" y="4786152"/>
                        <a:pt x="1178691" y="4794197"/>
                        <a:pt x="1178691" y="4794197"/>
                      </a:cubicBezTo>
                      <a:cubicBezTo>
                        <a:pt x="1184157" y="4797739"/>
                        <a:pt x="1179653" y="4798701"/>
                        <a:pt x="1186082" y="4806747"/>
                      </a:cubicBezTo>
                      <a:cubicBezTo>
                        <a:pt x="1195090" y="4804822"/>
                        <a:pt x="1193473" y="4819296"/>
                        <a:pt x="1205368" y="4830884"/>
                      </a:cubicBezTo>
                      <a:cubicBezTo>
                        <a:pt x="1222729" y="4846014"/>
                        <a:pt x="1208910" y="4825418"/>
                        <a:pt x="1226271" y="4840547"/>
                      </a:cubicBezTo>
                      <a:cubicBezTo>
                        <a:pt x="1215338" y="4833464"/>
                        <a:pt x="1228195" y="4849556"/>
                        <a:pt x="1241052" y="4865648"/>
                      </a:cubicBezTo>
                      <a:cubicBezTo>
                        <a:pt x="1240090" y="4861143"/>
                        <a:pt x="1240090" y="4861143"/>
                        <a:pt x="1235587" y="4862105"/>
                      </a:cubicBezTo>
                      <a:cubicBezTo>
                        <a:pt x="1234624" y="4857601"/>
                        <a:pt x="1229158" y="4854060"/>
                        <a:pt x="1230120" y="4858563"/>
                      </a:cubicBezTo>
                      <a:cubicBezTo>
                        <a:pt x="1225616" y="4859526"/>
                        <a:pt x="1231082" y="4863068"/>
                        <a:pt x="1232045" y="4867572"/>
                      </a:cubicBezTo>
                      <a:cubicBezTo>
                        <a:pt x="1237511" y="4871113"/>
                        <a:pt x="1237511" y="4871113"/>
                        <a:pt x="1238474" y="4875617"/>
                      </a:cubicBezTo>
                      <a:cubicBezTo>
                        <a:pt x="1233007" y="4872076"/>
                        <a:pt x="1225616" y="4859526"/>
                        <a:pt x="1222074" y="4864992"/>
                      </a:cubicBezTo>
                      <a:cubicBezTo>
                        <a:pt x="1233007" y="4872076"/>
                        <a:pt x="1239436" y="4880122"/>
                        <a:pt x="1243939" y="4879160"/>
                      </a:cubicBezTo>
                      <a:cubicBezTo>
                        <a:pt x="1243939" y="4879160"/>
                        <a:pt x="1249406" y="4882701"/>
                        <a:pt x="1249406" y="4882701"/>
                      </a:cubicBezTo>
                      <a:cubicBezTo>
                        <a:pt x="1255835" y="4890747"/>
                        <a:pt x="1255835" y="4890747"/>
                        <a:pt x="1260338" y="4889785"/>
                      </a:cubicBezTo>
                      <a:cubicBezTo>
                        <a:pt x="1265805" y="4893326"/>
                        <a:pt x="1260338" y="4889785"/>
                        <a:pt x="1259376" y="4885281"/>
                      </a:cubicBezTo>
                      <a:cubicBezTo>
                        <a:pt x="1258413" y="4880776"/>
                        <a:pt x="1258413" y="4880776"/>
                        <a:pt x="1253910" y="4881738"/>
                      </a:cubicBezTo>
                      <a:cubicBezTo>
                        <a:pt x="1252948" y="4877235"/>
                        <a:pt x="1252948" y="4877235"/>
                        <a:pt x="1252948" y="4877235"/>
                      </a:cubicBezTo>
                      <a:cubicBezTo>
                        <a:pt x="1263880" y="4884318"/>
                        <a:pt x="1261956" y="4875311"/>
                        <a:pt x="1270309" y="4892364"/>
                      </a:cubicBezTo>
                      <a:cubicBezTo>
                        <a:pt x="1279316" y="4890439"/>
                        <a:pt x="1262918" y="4879814"/>
                        <a:pt x="1266460" y="4874348"/>
                      </a:cubicBezTo>
                      <a:cubicBezTo>
                        <a:pt x="1284783" y="4893981"/>
                        <a:pt x="1275775" y="4895906"/>
                        <a:pt x="1286708" y="4902990"/>
                      </a:cubicBezTo>
                      <a:cubicBezTo>
                        <a:pt x="1282203" y="4903952"/>
                        <a:pt x="1282203" y="4903952"/>
                        <a:pt x="1282203" y="4903952"/>
                      </a:cubicBezTo>
                      <a:cubicBezTo>
                        <a:pt x="1276738" y="4900410"/>
                        <a:pt x="1276738" y="4900410"/>
                        <a:pt x="1272233" y="4901372"/>
                      </a:cubicBezTo>
                      <a:cubicBezTo>
                        <a:pt x="1272233" y="4901372"/>
                        <a:pt x="1277700" y="4904914"/>
                        <a:pt x="1278662" y="4909418"/>
                      </a:cubicBezTo>
                      <a:cubicBezTo>
                        <a:pt x="1269654" y="4911342"/>
                        <a:pt x="1269654" y="4911342"/>
                        <a:pt x="1285090" y="4917464"/>
                      </a:cubicBezTo>
                      <a:cubicBezTo>
                        <a:pt x="1280587" y="4918427"/>
                        <a:pt x="1280587" y="4918427"/>
                        <a:pt x="1280587" y="4918427"/>
                      </a:cubicBezTo>
                      <a:cubicBezTo>
                        <a:pt x="1281549" y="4922930"/>
                        <a:pt x="1282511" y="4927434"/>
                        <a:pt x="1287015" y="4926472"/>
                      </a:cubicBezTo>
                      <a:cubicBezTo>
                        <a:pt x="1287015" y="4926472"/>
                        <a:pt x="1287015" y="4926472"/>
                        <a:pt x="1291519" y="4925510"/>
                      </a:cubicBezTo>
                      <a:cubicBezTo>
                        <a:pt x="1292481" y="4930014"/>
                        <a:pt x="1292481" y="4930014"/>
                        <a:pt x="1292481" y="4930014"/>
                      </a:cubicBezTo>
                      <a:lnTo>
                        <a:pt x="1298910" y="4938059"/>
                      </a:lnTo>
                      <a:lnTo>
                        <a:pt x="1292356" y="4937694"/>
                      </a:lnTo>
                      <a:cubicBezTo>
                        <a:pt x="1290547" y="4937491"/>
                        <a:pt x="1289420" y="4937732"/>
                        <a:pt x="1289901" y="4939984"/>
                      </a:cubicBezTo>
                      <a:cubicBezTo>
                        <a:pt x="1289901" y="4939984"/>
                        <a:pt x="1291510" y="4941996"/>
                        <a:pt x="1293236" y="4944571"/>
                      </a:cubicBezTo>
                      <a:lnTo>
                        <a:pt x="1296561" y="4951097"/>
                      </a:lnTo>
                      <a:lnTo>
                        <a:pt x="1291826" y="4948992"/>
                      </a:lnTo>
                      <a:cubicBezTo>
                        <a:pt x="1282818" y="4950916"/>
                        <a:pt x="1301142" y="4970550"/>
                        <a:pt x="1310150" y="4968626"/>
                      </a:cubicBezTo>
                      <a:cubicBezTo>
                        <a:pt x="1310150" y="4968626"/>
                        <a:pt x="1311113" y="4973130"/>
                        <a:pt x="1315616" y="4972168"/>
                      </a:cubicBezTo>
                      <a:cubicBezTo>
                        <a:pt x="1316579" y="4976671"/>
                        <a:pt x="1316579" y="4976671"/>
                        <a:pt x="1316579" y="4976671"/>
                      </a:cubicBezTo>
                      <a:cubicBezTo>
                        <a:pt x="1322045" y="4980213"/>
                        <a:pt x="1321083" y="4975709"/>
                        <a:pt x="1321083" y="4975709"/>
                      </a:cubicBezTo>
                      <a:cubicBezTo>
                        <a:pt x="1321083" y="4975709"/>
                        <a:pt x="1315616" y="4972168"/>
                        <a:pt x="1315616" y="4972168"/>
                      </a:cubicBezTo>
                      <a:cubicBezTo>
                        <a:pt x="1319158" y="4966701"/>
                        <a:pt x="1308226" y="4959618"/>
                        <a:pt x="1302760" y="4956076"/>
                      </a:cubicBezTo>
                      <a:cubicBezTo>
                        <a:pt x="1308226" y="4959618"/>
                        <a:pt x="1308226" y="4959618"/>
                        <a:pt x="1308226" y="4959618"/>
                      </a:cubicBezTo>
                      <a:cubicBezTo>
                        <a:pt x="1313692" y="4963159"/>
                        <a:pt x="1318196" y="4962197"/>
                        <a:pt x="1317234" y="4957694"/>
                      </a:cubicBezTo>
                      <a:cubicBezTo>
                        <a:pt x="1317234" y="4957694"/>
                        <a:pt x="1316271" y="4953189"/>
                        <a:pt x="1310805" y="4949647"/>
                      </a:cubicBezTo>
                      <a:cubicBezTo>
                        <a:pt x="1305339" y="4946105"/>
                        <a:pt x="1305339" y="4946105"/>
                        <a:pt x="1305339" y="4946105"/>
                      </a:cubicBezTo>
                      <a:cubicBezTo>
                        <a:pt x="1326241" y="4955769"/>
                        <a:pt x="1305339" y="4946105"/>
                        <a:pt x="1296986" y="4929052"/>
                      </a:cubicBezTo>
                      <a:cubicBezTo>
                        <a:pt x="1302452" y="4932593"/>
                        <a:pt x="1302452" y="4932593"/>
                        <a:pt x="1302452" y="4932593"/>
                      </a:cubicBezTo>
                      <a:cubicBezTo>
                        <a:pt x="1302452" y="4932593"/>
                        <a:pt x="1301490" y="4928089"/>
                        <a:pt x="1301490" y="4928089"/>
                      </a:cubicBezTo>
                      <a:cubicBezTo>
                        <a:pt x="1301490" y="4928089"/>
                        <a:pt x="1300528" y="4923585"/>
                        <a:pt x="1300528" y="4923585"/>
                      </a:cubicBezTo>
                      <a:cubicBezTo>
                        <a:pt x="1296024" y="4924547"/>
                        <a:pt x="1296024" y="4924547"/>
                        <a:pt x="1295061" y="4920043"/>
                      </a:cubicBezTo>
                      <a:cubicBezTo>
                        <a:pt x="1299565" y="4919081"/>
                        <a:pt x="1294099" y="4915540"/>
                        <a:pt x="1293137" y="4911035"/>
                      </a:cubicBezTo>
                      <a:cubicBezTo>
                        <a:pt x="1303107" y="4913615"/>
                        <a:pt x="1309535" y="4921661"/>
                        <a:pt x="1322392" y="4937753"/>
                      </a:cubicBezTo>
                      <a:cubicBezTo>
                        <a:pt x="1322392" y="4937753"/>
                        <a:pt x="1322392" y="4937753"/>
                        <a:pt x="1317889" y="4938715"/>
                      </a:cubicBezTo>
                      <a:cubicBezTo>
                        <a:pt x="1317889" y="4938715"/>
                        <a:pt x="1317889" y="4938715"/>
                        <a:pt x="1318851" y="4943218"/>
                      </a:cubicBezTo>
                      <a:cubicBezTo>
                        <a:pt x="1318851" y="4943218"/>
                        <a:pt x="1323354" y="4942256"/>
                        <a:pt x="1323354" y="4942256"/>
                      </a:cubicBezTo>
                      <a:cubicBezTo>
                        <a:pt x="1324317" y="4946760"/>
                        <a:pt x="1324317" y="4946760"/>
                        <a:pt x="1324317" y="4946760"/>
                      </a:cubicBezTo>
                      <a:cubicBezTo>
                        <a:pt x="1328821" y="4945798"/>
                        <a:pt x="1328821" y="4945798"/>
                        <a:pt x="1328821" y="4945798"/>
                      </a:cubicBezTo>
                      <a:cubicBezTo>
                        <a:pt x="1335250" y="4953844"/>
                        <a:pt x="1331708" y="4959310"/>
                        <a:pt x="1342641" y="4966394"/>
                      </a:cubicBezTo>
                      <a:cubicBezTo>
                        <a:pt x="1343603" y="4970897"/>
                        <a:pt x="1343603" y="4970897"/>
                        <a:pt x="1343603" y="4970897"/>
                      </a:cubicBezTo>
                      <a:cubicBezTo>
                        <a:pt x="1343603" y="4970897"/>
                        <a:pt x="1344566" y="4975402"/>
                        <a:pt x="1349069" y="4974440"/>
                      </a:cubicBezTo>
                      <a:cubicBezTo>
                        <a:pt x="1349069" y="4974440"/>
                        <a:pt x="1348107" y="4969935"/>
                        <a:pt x="1348107" y="4969935"/>
                      </a:cubicBezTo>
                      <a:cubicBezTo>
                        <a:pt x="1359040" y="4977019"/>
                        <a:pt x="1361927" y="4990531"/>
                        <a:pt x="1370935" y="4988607"/>
                      </a:cubicBezTo>
                      <a:cubicBezTo>
                        <a:pt x="1371897" y="4993111"/>
                        <a:pt x="1371897" y="4993111"/>
                        <a:pt x="1377363" y="4996652"/>
                      </a:cubicBezTo>
                      <a:cubicBezTo>
                        <a:pt x="1377363" y="4996652"/>
                        <a:pt x="1377363" y="4996652"/>
                        <a:pt x="1376401" y="4992149"/>
                      </a:cubicBezTo>
                      <a:cubicBezTo>
                        <a:pt x="1401153" y="5019827"/>
                        <a:pt x="1391838" y="4998270"/>
                        <a:pt x="1397304" y="5001812"/>
                      </a:cubicBezTo>
                      <a:cubicBezTo>
                        <a:pt x="1405658" y="5018865"/>
                        <a:pt x="1434914" y="5045582"/>
                        <a:pt x="1457741" y="5064254"/>
                      </a:cubicBezTo>
                      <a:cubicBezTo>
                        <a:pt x="1462246" y="5063292"/>
                        <a:pt x="1462246" y="5063292"/>
                        <a:pt x="1462246" y="5063292"/>
                      </a:cubicBezTo>
                      <a:cubicBezTo>
                        <a:pt x="1463208" y="5067795"/>
                        <a:pt x="1467712" y="5066833"/>
                        <a:pt x="1467712" y="5066833"/>
                      </a:cubicBezTo>
                      <a:cubicBezTo>
                        <a:pt x="1483149" y="5072955"/>
                        <a:pt x="1496968" y="5093550"/>
                        <a:pt x="1498892" y="5102559"/>
                      </a:cubicBezTo>
                      <a:cubicBezTo>
                        <a:pt x="1502435" y="5097092"/>
                        <a:pt x="1502435" y="5097092"/>
                        <a:pt x="1507901" y="5100634"/>
                      </a:cubicBezTo>
                      <a:cubicBezTo>
                        <a:pt x="1507901" y="5100634"/>
                        <a:pt x="1508863" y="5105137"/>
                        <a:pt x="1509826" y="5109642"/>
                      </a:cubicBezTo>
                      <a:cubicBezTo>
                        <a:pt x="1513367" y="5104175"/>
                        <a:pt x="1518833" y="5107717"/>
                        <a:pt x="1525262" y="5115763"/>
                      </a:cubicBezTo>
                      <a:cubicBezTo>
                        <a:pt x="1520758" y="5116725"/>
                        <a:pt x="1520758" y="5116725"/>
                        <a:pt x="1520758" y="5116725"/>
                      </a:cubicBezTo>
                      <a:cubicBezTo>
                        <a:pt x="1521720" y="5121229"/>
                        <a:pt x="1527187" y="5124771"/>
                        <a:pt x="1527187" y="5124771"/>
                      </a:cubicBezTo>
                      <a:cubicBezTo>
                        <a:pt x="1527187" y="5124771"/>
                        <a:pt x="1531691" y="5123809"/>
                        <a:pt x="1531691" y="5123809"/>
                      </a:cubicBezTo>
                      <a:cubicBezTo>
                        <a:pt x="1534578" y="5137321"/>
                        <a:pt x="1577346" y="5161151"/>
                        <a:pt x="1565451" y="5149564"/>
                      </a:cubicBezTo>
                      <a:cubicBezTo>
                        <a:pt x="1556443" y="5151489"/>
                        <a:pt x="1567069" y="5135089"/>
                        <a:pt x="1558060" y="5137014"/>
                      </a:cubicBezTo>
                      <a:cubicBezTo>
                        <a:pt x="1554518" y="5142480"/>
                        <a:pt x="1543586" y="5135397"/>
                        <a:pt x="1537157" y="5127351"/>
                      </a:cubicBezTo>
                      <a:cubicBezTo>
                        <a:pt x="1538119" y="5131855"/>
                        <a:pt x="1542623" y="5130892"/>
                        <a:pt x="1542623" y="5130892"/>
                      </a:cubicBezTo>
                      <a:cubicBezTo>
                        <a:pt x="1548090" y="5134434"/>
                        <a:pt x="1548090" y="5134434"/>
                        <a:pt x="1548090" y="5134434"/>
                      </a:cubicBezTo>
                      <a:cubicBezTo>
                        <a:pt x="1547128" y="5129930"/>
                        <a:pt x="1547128" y="5129930"/>
                        <a:pt x="1546166" y="5125426"/>
                      </a:cubicBezTo>
                      <a:cubicBezTo>
                        <a:pt x="1546166" y="5125426"/>
                        <a:pt x="1551631" y="5128968"/>
                        <a:pt x="1551631" y="5128968"/>
                      </a:cubicBezTo>
                      <a:cubicBezTo>
                        <a:pt x="1551631" y="5128968"/>
                        <a:pt x="1550669" y="5124464"/>
                        <a:pt x="1550669" y="5124464"/>
                      </a:cubicBezTo>
                      <a:cubicBezTo>
                        <a:pt x="1545203" y="5120922"/>
                        <a:pt x="1545203" y="5120922"/>
                        <a:pt x="1545203" y="5120922"/>
                      </a:cubicBezTo>
                      <a:cubicBezTo>
                        <a:pt x="1539737" y="5117380"/>
                        <a:pt x="1539737" y="5117380"/>
                        <a:pt x="1539737" y="5117380"/>
                      </a:cubicBezTo>
                      <a:cubicBezTo>
                        <a:pt x="1543279" y="5111913"/>
                        <a:pt x="1549707" y="5119960"/>
                        <a:pt x="1554211" y="5118998"/>
                      </a:cubicBezTo>
                      <a:cubicBezTo>
                        <a:pt x="1554211" y="5118998"/>
                        <a:pt x="1555173" y="5123502"/>
                        <a:pt x="1555173" y="5123502"/>
                      </a:cubicBezTo>
                      <a:cubicBezTo>
                        <a:pt x="1556135" y="5128005"/>
                        <a:pt x="1556135" y="5128005"/>
                        <a:pt x="1556135" y="5128005"/>
                      </a:cubicBezTo>
                      <a:cubicBezTo>
                        <a:pt x="1561602" y="5131547"/>
                        <a:pt x="1567069" y="5135089"/>
                        <a:pt x="1571572" y="5134127"/>
                      </a:cubicBezTo>
                      <a:cubicBezTo>
                        <a:pt x="1571572" y="5134127"/>
                        <a:pt x="1576077" y="5133165"/>
                        <a:pt x="1570610" y="5129623"/>
                      </a:cubicBezTo>
                      <a:cubicBezTo>
                        <a:pt x="1569648" y="5125119"/>
                        <a:pt x="1569648" y="5125119"/>
                        <a:pt x="1569648" y="5125119"/>
                      </a:cubicBezTo>
                      <a:cubicBezTo>
                        <a:pt x="1586047" y="5135744"/>
                        <a:pt x="1567069" y="5135089"/>
                        <a:pt x="1587010" y="5140248"/>
                      </a:cubicBezTo>
                      <a:cubicBezTo>
                        <a:pt x="1587972" y="5144752"/>
                        <a:pt x="1587972" y="5144752"/>
                        <a:pt x="1587972" y="5144752"/>
                      </a:cubicBezTo>
                      <a:cubicBezTo>
                        <a:pt x="1588934" y="5149256"/>
                        <a:pt x="1588934" y="5149256"/>
                        <a:pt x="1593438" y="5148294"/>
                      </a:cubicBezTo>
                      <a:cubicBezTo>
                        <a:pt x="1598904" y="5151836"/>
                        <a:pt x="1598904" y="5151836"/>
                        <a:pt x="1598904" y="5151836"/>
                      </a:cubicBezTo>
                      <a:cubicBezTo>
                        <a:pt x="1604371" y="5155378"/>
                        <a:pt x="1604371" y="5155378"/>
                        <a:pt x="1610799" y="5163423"/>
                      </a:cubicBezTo>
                      <a:cubicBezTo>
                        <a:pt x="1618845" y="5156994"/>
                        <a:pt x="1646177" y="5174704"/>
                        <a:pt x="1638786" y="5162154"/>
                      </a:cubicBezTo>
                      <a:cubicBezTo>
                        <a:pt x="1636534" y="5162635"/>
                        <a:pt x="1632675" y="5161104"/>
                        <a:pt x="1628575" y="5158449"/>
                      </a:cubicBezTo>
                      <a:lnTo>
                        <a:pt x="1621158" y="5151791"/>
                      </a:lnTo>
                      <a:lnTo>
                        <a:pt x="1626891" y="5150566"/>
                      </a:lnTo>
                      <a:cubicBezTo>
                        <a:pt x="1654223" y="5168275"/>
                        <a:pt x="1681554" y="5185984"/>
                        <a:pt x="1698916" y="5201113"/>
                      </a:cubicBezTo>
                      <a:cubicBezTo>
                        <a:pt x="1699878" y="5205617"/>
                        <a:pt x="1704383" y="5204655"/>
                        <a:pt x="1704383" y="5204655"/>
                      </a:cubicBezTo>
                      <a:cubicBezTo>
                        <a:pt x="1721744" y="5219784"/>
                        <a:pt x="1688945" y="5198534"/>
                        <a:pt x="1695374" y="5206579"/>
                      </a:cubicBezTo>
                      <a:cubicBezTo>
                        <a:pt x="1716277" y="5216242"/>
                        <a:pt x="1711773" y="5217205"/>
                        <a:pt x="1713697" y="5226213"/>
                      </a:cubicBezTo>
                      <a:cubicBezTo>
                        <a:pt x="1733638" y="5231372"/>
                        <a:pt x="1741992" y="5248426"/>
                        <a:pt x="1734601" y="5235876"/>
                      </a:cubicBezTo>
                      <a:cubicBezTo>
                        <a:pt x="1739105" y="5234914"/>
                        <a:pt x="1739105" y="5234914"/>
                        <a:pt x="1739105" y="5234914"/>
                      </a:cubicBezTo>
                      <a:cubicBezTo>
                        <a:pt x="1743608" y="5233952"/>
                        <a:pt x="1743608" y="5233952"/>
                        <a:pt x="1743608" y="5233952"/>
                      </a:cubicBezTo>
                      <a:cubicBezTo>
                        <a:pt x="1749075" y="5237493"/>
                        <a:pt x="1759046" y="5240073"/>
                        <a:pt x="1765474" y="5248118"/>
                      </a:cubicBezTo>
                      <a:cubicBezTo>
                        <a:pt x="1764511" y="5243615"/>
                        <a:pt x="1769016" y="5242652"/>
                        <a:pt x="1774483" y="5246193"/>
                      </a:cubicBezTo>
                      <a:cubicBezTo>
                        <a:pt x="1794423" y="5251353"/>
                        <a:pt x="1814672" y="5279995"/>
                        <a:pt x="1840078" y="5288696"/>
                      </a:cubicBezTo>
                      <a:cubicBezTo>
                        <a:pt x="1846507" y="5296741"/>
                        <a:pt x="1850049" y="5291274"/>
                        <a:pt x="1860019" y="5293854"/>
                      </a:cubicBezTo>
                      <a:cubicBezTo>
                        <a:pt x="1860019" y="5293854"/>
                        <a:pt x="1866448" y="5301901"/>
                        <a:pt x="1872877" y="5309946"/>
                      </a:cubicBezTo>
                      <a:cubicBezTo>
                        <a:pt x="1926578" y="5340859"/>
                        <a:pt x="2003762" y="5371466"/>
                        <a:pt x="2056500" y="5397876"/>
                      </a:cubicBezTo>
                      <a:cubicBezTo>
                        <a:pt x="2082870" y="5411080"/>
                        <a:pt x="2103773" y="5420743"/>
                        <a:pt x="2135609" y="5437490"/>
                      </a:cubicBezTo>
                      <a:cubicBezTo>
                        <a:pt x="2145579" y="5440070"/>
                        <a:pt x="2170024" y="5444266"/>
                        <a:pt x="2180957" y="5451349"/>
                      </a:cubicBezTo>
                      <a:cubicBezTo>
                        <a:pt x="2180957" y="5451349"/>
                        <a:pt x="2187385" y="5459396"/>
                        <a:pt x="2187385" y="5459396"/>
                      </a:cubicBezTo>
                      <a:cubicBezTo>
                        <a:pt x="2212793" y="5468096"/>
                        <a:pt x="2211830" y="5463592"/>
                        <a:pt x="2228229" y="5474217"/>
                      </a:cubicBezTo>
                      <a:cubicBezTo>
                        <a:pt x="2217297" y="5467134"/>
                        <a:pt x="2275502" y="5497085"/>
                        <a:pt x="2305413" y="5504824"/>
                      </a:cubicBezTo>
                      <a:cubicBezTo>
                        <a:pt x="2352685" y="5527692"/>
                        <a:pt x="2417013" y="5542206"/>
                        <a:pt x="2473293" y="5563150"/>
                      </a:cubicBezTo>
                      <a:cubicBezTo>
                        <a:pt x="2497738" y="5567346"/>
                        <a:pt x="2533115" y="5578627"/>
                        <a:pt x="2572035" y="5584441"/>
                      </a:cubicBezTo>
                      <a:cubicBezTo>
                        <a:pt x="2611917" y="5594759"/>
                        <a:pt x="2655341" y="5599610"/>
                        <a:pt x="2679785" y="5603808"/>
                      </a:cubicBezTo>
                      <a:cubicBezTo>
                        <a:pt x="2747653" y="5612856"/>
                        <a:pt x="2802972" y="5629295"/>
                        <a:pt x="2856366" y="5636726"/>
                      </a:cubicBezTo>
                      <a:cubicBezTo>
                        <a:pt x="2894323" y="5638036"/>
                        <a:pt x="2946755" y="5640963"/>
                        <a:pt x="2989216" y="5641311"/>
                      </a:cubicBezTo>
                      <a:cubicBezTo>
                        <a:pt x="3014623" y="5650012"/>
                        <a:pt x="3047114" y="5647780"/>
                        <a:pt x="3079605" y="5645548"/>
                      </a:cubicBezTo>
                      <a:cubicBezTo>
                        <a:pt x="3096004" y="5656173"/>
                        <a:pt x="3142970" y="5655559"/>
                        <a:pt x="3189935" y="5654944"/>
                      </a:cubicBezTo>
                      <a:cubicBezTo>
                        <a:pt x="3236900" y="5654329"/>
                        <a:pt x="3283865" y="5653715"/>
                        <a:pt x="3300264" y="5664340"/>
                      </a:cubicBezTo>
                      <a:cubicBezTo>
                        <a:pt x="3313777" y="5661453"/>
                        <a:pt x="3337259" y="5661146"/>
                        <a:pt x="3342726" y="5664687"/>
                      </a:cubicBezTo>
                      <a:cubicBezTo>
                        <a:pt x="3354313" y="5652793"/>
                        <a:pt x="3405783" y="5651215"/>
                        <a:pt x="3412212" y="5659262"/>
                      </a:cubicBezTo>
                      <a:cubicBezTo>
                        <a:pt x="3416716" y="5658299"/>
                        <a:pt x="3425724" y="5656375"/>
                        <a:pt x="3430228" y="5655412"/>
                      </a:cubicBezTo>
                      <a:cubicBezTo>
                        <a:pt x="3433115" y="5668925"/>
                        <a:pt x="3471726" y="5651255"/>
                        <a:pt x="3505179" y="5653528"/>
                      </a:cubicBezTo>
                      <a:cubicBezTo>
                        <a:pt x="3509684" y="5652566"/>
                        <a:pt x="3509684" y="5652566"/>
                        <a:pt x="3509684" y="5652566"/>
                      </a:cubicBezTo>
                      <a:cubicBezTo>
                        <a:pt x="3509684" y="5652566"/>
                        <a:pt x="3510646" y="5657069"/>
                        <a:pt x="3510646" y="5657069"/>
                      </a:cubicBezTo>
                      <a:cubicBezTo>
                        <a:pt x="3515150" y="5656107"/>
                        <a:pt x="3515150" y="5656107"/>
                        <a:pt x="3519654" y="5655145"/>
                      </a:cubicBezTo>
                      <a:cubicBezTo>
                        <a:pt x="3519654" y="5655145"/>
                        <a:pt x="3519654" y="5655145"/>
                        <a:pt x="3518691" y="5650641"/>
                      </a:cubicBezTo>
                      <a:cubicBezTo>
                        <a:pt x="3518691" y="5650641"/>
                        <a:pt x="3514188" y="5651604"/>
                        <a:pt x="3514188" y="5651604"/>
                      </a:cubicBezTo>
                      <a:cubicBezTo>
                        <a:pt x="3523196" y="5649679"/>
                        <a:pt x="3536708" y="5646792"/>
                        <a:pt x="3535746" y="5642288"/>
                      </a:cubicBezTo>
                      <a:cubicBezTo>
                        <a:pt x="3614240" y="5634937"/>
                        <a:pt x="3691771" y="5623083"/>
                        <a:pt x="3771882" y="5601257"/>
                      </a:cubicBezTo>
                      <a:cubicBezTo>
                        <a:pt x="3802449" y="5590018"/>
                        <a:pt x="3824970" y="5585207"/>
                        <a:pt x="3861001" y="5577509"/>
                      </a:cubicBezTo>
                      <a:cubicBezTo>
                        <a:pt x="3900576" y="5564344"/>
                        <a:pt x="3957204" y="5542826"/>
                        <a:pt x="4010291" y="5526775"/>
                      </a:cubicBezTo>
                      <a:cubicBezTo>
                        <a:pt x="4066919" y="5505258"/>
                        <a:pt x="4119044" y="5484701"/>
                        <a:pt x="4162160" y="5466071"/>
                      </a:cubicBezTo>
                      <a:cubicBezTo>
                        <a:pt x="4197231" y="5453868"/>
                        <a:pt x="4214285" y="5445515"/>
                        <a:pt x="4252897" y="5427847"/>
                      </a:cubicBezTo>
                      <a:cubicBezTo>
                        <a:pt x="4260943" y="5421418"/>
                        <a:pt x="4274455" y="5418531"/>
                        <a:pt x="4283464" y="5416606"/>
                      </a:cubicBezTo>
                      <a:cubicBezTo>
                        <a:pt x="4305021" y="5407292"/>
                        <a:pt x="4320151" y="5389931"/>
                        <a:pt x="4342672" y="5385119"/>
                      </a:cubicBezTo>
                      <a:cubicBezTo>
                        <a:pt x="4342672" y="5385119"/>
                        <a:pt x="4343634" y="5389623"/>
                        <a:pt x="4343634" y="5389623"/>
                      </a:cubicBezTo>
                      <a:cubicBezTo>
                        <a:pt x="4339129" y="5390585"/>
                        <a:pt x="4344596" y="5394127"/>
                        <a:pt x="4348138" y="5388660"/>
                      </a:cubicBezTo>
                      <a:cubicBezTo>
                        <a:pt x="4352642" y="5387698"/>
                        <a:pt x="4357146" y="5386736"/>
                        <a:pt x="4357146" y="5386736"/>
                      </a:cubicBezTo>
                      <a:cubicBezTo>
                        <a:pt x="4356184" y="5382232"/>
                        <a:pt x="4360688" y="5381270"/>
                        <a:pt x="4360688" y="5381270"/>
                      </a:cubicBezTo>
                      <a:cubicBezTo>
                        <a:pt x="4361650" y="5385773"/>
                        <a:pt x="4366154" y="5384811"/>
                        <a:pt x="4370658" y="5383849"/>
                      </a:cubicBezTo>
                      <a:cubicBezTo>
                        <a:pt x="4374200" y="5378383"/>
                        <a:pt x="4369696" y="5379346"/>
                        <a:pt x="4368733" y="5374841"/>
                      </a:cubicBezTo>
                      <a:cubicBezTo>
                        <a:pt x="4368733" y="5374841"/>
                        <a:pt x="4373238" y="5373879"/>
                        <a:pt x="4373238" y="5373879"/>
                      </a:cubicBezTo>
                      <a:cubicBezTo>
                        <a:pt x="4377742" y="5372917"/>
                        <a:pt x="4381283" y="5367450"/>
                        <a:pt x="4381283" y="5367450"/>
                      </a:cubicBezTo>
                      <a:cubicBezTo>
                        <a:pt x="4380321" y="5362947"/>
                        <a:pt x="4375818" y="5363909"/>
                        <a:pt x="4371313" y="5364871"/>
                      </a:cubicBezTo>
                      <a:cubicBezTo>
                        <a:pt x="4372275" y="5369375"/>
                        <a:pt x="4372275" y="5369375"/>
                        <a:pt x="4372275" y="5369375"/>
                      </a:cubicBezTo>
                      <a:cubicBezTo>
                        <a:pt x="4366809" y="5365834"/>
                        <a:pt x="4366809" y="5365834"/>
                        <a:pt x="4366809" y="5365834"/>
                      </a:cubicBezTo>
                      <a:cubicBezTo>
                        <a:pt x="4401880" y="5353631"/>
                        <a:pt x="4453042" y="5328572"/>
                        <a:pt x="4471713" y="5305744"/>
                      </a:cubicBezTo>
                      <a:cubicBezTo>
                        <a:pt x="4510325" y="5288076"/>
                        <a:pt x="4564067" y="5253045"/>
                        <a:pt x="4629396" y="5206120"/>
                      </a:cubicBezTo>
                      <a:cubicBezTo>
                        <a:pt x="4630359" y="5210625"/>
                        <a:pt x="4630359" y="5210625"/>
                        <a:pt x="4630359" y="5210625"/>
                      </a:cubicBezTo>
                      <a:cubicBezTo>
                        <a:pt x="4630359" y="5210625"/>
                        <a:pt x="4625854" y="5211587"/>
                        <a:pt x="4625854" y="5211587"/>
                      </a:cubicBezTo>
                      <a:cubicBezTo>
                        <a:pt x="4622312" y="5217054"/>
                        <a:pt x="4617809" y="5218016"/>
                        <a:pt x="4623274" y="5221557"/>
                      </a:cubicBezTo>
                      <a:cubicBezTo>
                        <a:pt x="4623274" y="5221557"/>
                        <a:pt x="4627779" y="5220595"/>
                        <a:pt x="4631321" y="5215129"/>
                      </a:cubicBezTo>
                      <a:cubicBezTo>
                        <a:pt x="4635824" y="5214167"/>
                        <a:pt x="4635824" y="5214167"/>
                        <a:pt x="4639366" y="5208700"/>
                      </a:cubicBezTo>
                      <a:cubicBezTo>
                        <a:pt x="4640329" y="5213205"/>
                        <a:pt x="4644833" y="5212242"/>
                        <a:pt x="4653841" y="5210318"/>
                      </a:cubicBezTo>
                      <a:cubicBezTo>
                        <a:pt x="4653360" y="5208066"/>
                        <a:pt x="4652878" y="5205813"/>
                        <a:pt x="4651512" y="5204927"/>
                      </a:cubicBezTo>
                      <a:lnTo>
                        <a:pt x="4648965" y="5205864"/>
                      </a:lnTo>
                      <a:lnTo>
                        <a:pt x="4655458" y="5195843"/>
                      </a:lnTo>
                      <a:cubicBezTo>
                        <a:pt x="4650954" y="5196806"/>
                        <a:pt x="4646451" y="5197768"/>
                        <a:pt x="4641946" y="5198730"/>
                      </a:cubicBezTo>
                      <a:cubicBezTo>
                        <a:pt x="4652572" y="5182331"/>
                        <a:pt x="4659656" y="5171398"/>
                        <a:pt x="4680251" y="5157579"/>
                      </a:cubicBezTo>
                      <a:cubicBezTo>
                        <a:pt x="4676709" y="5163045"/>
                        <a:pt x="4681213" y="5162082"/>
                        <a:pt x="4685717" y="5161120"/>
                      </a:cubicBezTo>
                      <a:cubicBezTo>
                        <a:pt x="4706313" y="5147301"/>
                        <a:pt x="4724022" y="5119970"/>
                        <a:pt x="4736572" y="5112579"/>
                      </a:cubicBezTo>
                      <a:cubicBezTo>
                        <a:pt x="4736572" y="5112579"/>
                        <a:pt x="4737534" y="5117083"/>
                        <a:pt x="4733031" y="5118045"/>
                      </a:cubicBezTo>
                      <a:cubicBezTo>
                        <a:pt x="4761673" y="5097797"/>
                        <a:pt x="4779381" y="5070465"/>
                        <a:pt x="4793855" y="5072083"/>
                      </a:cubicBezTo>
                      <a:cubicBezTo>
                        <a:pt x="4789352" y="5073045"/>
                        <a:pt x="4792893" y="5067578"/>
                        <a:pt x="4797397" y="5066616"/>
                      </a:cubicBezTo>
                      <a:cubicBezTo>
                        <a:pt x="4803519" y="5051179"/>
                        <a:pt x="4783885" y="5069503"/>
                        <a:pt x="4779381" y="5070465"/>
                      </a:cubicBezTo>
                      <a:cubicBezTo>
                        <a:pt x="4803519" y="5051179"/>
                        <a:pt x="4812527" y="5049255"/>
                        <a:pt x="4818648" y="5033818"/>
                      </a:cubicBezTo>
                      <a:cubicBezTo>
                        <a:pt x="4824115" y="5037360"/>
                        <a:pt x="4817031" y="5048293"/>
                        <a:pt x="4828619" y="5036398"/>
                      </a:cubicBezTo>
                      <a:cubicBezTo>
                        <a:pt x="4831199" y="5026427"/>
                        <a:pt x="4827657" y="5031894"/>
                        <a:pt x="4834740" y="5020962"/>
                      </a:cubicBezTo>
                      <a:cubicBezTo>
                        <a:pt x="4833778" y="5016457"/>
                        <a:pt x="4838282" y="5015495"/>
                        <a:pt x="4838282" y="5015495"/>
                      </a:cubicBezTo>
                      <a:cubicBezTo>
                        <a:pt x="4841824" y="5010028"/>
                        <a:pt x="4846328" y="5009066"/>
                        <a:pt x="4845366" y="5004562"/>
                      </a:cubicBezTo>
                      <a:cubicBezTo>
                        <a:pt x="4844404" y="5000058"/>
                        <a:pt x="4839899" y="5001020"/>
                        <a:pt x="4836357" y="5006486"/>
                      </a:cubicBezTo>
                      <a:cubicBezTo>
                        <a:pt x="4836357" y="5006486"/>
                        <a:pt x="4836357" y="5006486"/>
                        <a:pt x="4831853" y="5007449"/>
                      </a:cubicBezTo>
                      <a:cubicBezTo>
                        <a:pt x="4867579" y="4976268"/>
                        <a:pt x="4873700" y="4960832"/>
                        <a:pt x="4916509" y="4918718"/>
                      </a:cubicBezTo>
                      <a:cubicBezTo>
                        <a:pt x="4936450" y="4923877"/>
                        <a:pt x="4920051" y="4913251"/>
                        <a:pt x="4950617" y="4902012"/>
                      </a:cubicBezTo>
                      <a:cubicBezTo>
                        <a:pt x="4951579" y="4906516"/>
                        <a:pt x="4951579" y="4906516"/>
                        <a:pt x="4951579" y="4906516"/>
                      </a:cubicBezTo>
                      <a:cubicBezTo>
                        <a:pt x="4948037" y="4911982"/>
                        <a:pt x="4952542" y="4911020"/>
                        <a:pt x="4956084" y="4905553"/>
                      </a:cubicBezTo>
                      <a:cubicBezTo>
                        <a:pt x="4960588" y="4904591"/>
                        <a:pt x="4964129" y="4899125"/>
                        <a:pt x="4963167" y="4894621"/>
                      </a:cubicBezTo>
                      <a:cubicBezTo>
                        <a:pt x="4966709" y="4889154"/>
                        <a:pt x="4966709" y="4889154"/>
                        <a:pt x="4966709" y="4889154"/>
                      </a:cubicBezTo>
                      <a:cubicBezTo>
                        <a:pt x="4974754" y="4882727"/>
                        <a:pt x="4973792" y="4878222"/>
                        <a:pt x="4968326" y="4874680"/>
                      </a:cubicBezTo>
                      <a:cubicBezTo>
                        <a:pt x="4977334" y="4872755"/>
                        <a:pt x="4979914" y="4862785"/>
                        <a:pt x="4983456" y="4857319"/>
                      </a:cubicBezTo>
                      <a:cubicBezTo>
                        <a:pt x="4975410" y="4863748"/>
                        <a:pt x="4967364" y="4870176"/>
                        <a:pt x="4959318" y="4876605"/>
                      </a:cubicBezTo>
                      <a:cubicBezTo>
                        <a:pt x="4960280" y="4881109"/>
                        <a:pt x="4961242" y="4885613"/>
                        <a:pt x="4961242" y="4885613"/>
                      </a:cubicBezTo>
                      <a:cubicBezTo>
                        <a:pt x="4961242" y="4885613"/>
                        <a:pt x="4956739" y="4886575"/>
                        <a:pt x="4957701" y="4891079"/>
                      </a:cubicBezTo>
                      <a:cubicBezTo>
                        <a:pt x="4957701" y="4891079"/>
                        <a:pt x="4953197" y="4892041"/>
                        <a:pt x="4953197" y="4892041"/>
                      </a:cubicBezTo>
                      <a:cubicBezTo>
                        <a:pt x="4948692" y="4893003"/>
                        <a:pt x="4949655" y="4897508"/>
                        <a:pt x="4950617" y="4902012"/>
                      </a:cubicBezTo>
                      <a:cubicBezTo>
                        <a:pt x="4926172" y="4897815"/>
                        <a:pt x="4900110" y="4908093"/>
                        <a:pt x="4875317" y="4946357"/>
                      </a:cubicBezTo>
                      <a:cubicBezTo>
                        <a:pt x="4870813" y="4947320"/>
                        <a:pt x="4867272" y="4952786"/>
                        <a:pt x="4866310" y="4948282"/>
                      </a:cubicBezTo>
                      <a:cubicBezTo>
                        <a:pt x="4870813" y="4947320"/>
                        <a:pt x="4869851" y="4942815"/>
                        <a:pt x="4865347" y="4943777"/>
                      </a:cubicBezTo>
                      <a:cubicBezTo>
                        <a:pt x="4865347" y="4943777"/>
                        <a:pt x="4865347" y="4943777"/>
                        <a:pt x="4861805" y="4949244"/>
                      </a:cubicBezTo>
                      <a:cubicBezTo>
                        <a:pt x="4861805" y="4949244"/>
                        <a:pt x="4857301" y="4950206"/>
                        <a:pt x="4857301" y="4950206"/>
                      </a:cubicBezTo>
                      <a:cubicBezTo>
                        <a:pt x="4865675" y="4934288"/>
                        <a:pt x="4874770" y="4921749"/>
                        <a:pt x="4886477" y="4910416"/>
                      </a:cubicBezTo>
                      <a:lnTo>
                        <a:pt x="4927253" y="4880833"/>
                      </a:lnTo>
                      <a:lnTo>
                        <a:pt x="4927789" y="4883341"/>
                      </a:lnTo>
                      <a:cubicBezTo>
                        <a:pt x="4932294" y="4882378"/>
                        <a:pt x="4932294" y="4882378"/>
                        <a:pt x="4931331" y="4877874"/>
                      </a:cubicBezTo>
                      <a:cubicBezTo>
                        <a:pt x="4940339" y="4875949"/>
                        <a:pt x="4939377" y="4871446"/>
                        <a:pt x="4947423" y="4865017"/>
                      </a:cubicBezTo>
                      <a:cubicBezTo>
                        <a:pt x="4947423" y="4865017"/>
                        <a:pt x="4948386" y="4869521"/>
                        <a:pt x="4943881" y="4870484"/>
                      </a:cubicBezTo>
                      <a:cubicBezTo>
                        <a:pt x="4943881" y="4870484"/>
                        <a:pt x="4948386" y="4869521"/>
                        <a:pt x="4948386" y="4869521"/>
                      </a:cubicBezTo>
                      <a:cubicBezTo>
                        <a:pt x="4948386" y="4869521"/>
                        <a:pt x="4951928" y="4864055"/>
                        <a:pt x="4951928" y="4864055"/>
                      </a:cubicBezTo>
                      <a:cubicBezTo>
                        <a:pt x="4976065" y="4844769"/>
                        <a:pt x="4998585" y="4839958"/>
                        <a:pt x="5016294" y="4812627"/>
                      </a:cubicBezTo>
                      <a:cubicBezTo>
                        <a:pt x="5009211" y="4823559"/>
                        <a:pt x="5017256" y="4817130"/>
                        <a:pt x="5026265" y="4815205"/>
                      </a:cubicBezTo>
                      <a:cubicBezTo>
                        <a:pt x="5015640" y="4831604"/>
                        <a:pt x="5002127" y="4834491"/>
                        <a:pt x="5008556" y="4842537"/>
                      </a:cubicBezTo>
                      <a:cubicBezTo>
                        <a:pt x="5030768" y="4814243"/>
                        <a:pt x="5045898" y="4796882"/>
                        <a:pt x="5081624" y="4765702"/>
                      </a:cubicBezTo>
                      <a:cubicBezTo>
                        <a:pt x="5082586" y="4770205"/>
                        <a:pt x="5086128" y="4764739"/>
                        <a:pt x="5090632" y="4763777"/>
                      </a:cubicBezTo>
                      <a:cubicBezTo>
                        <a:pt x="5094174" y="4758310"/>
                        <a:pt x="5097716" y="4752844"/>
                        <a:pt x="5093211" y="4753806"/>
                      </a:cubicBezTo>
                      <a:cubicBezTo>
                        <a:pt x="5101257" y="4747378"/>
                        <a:pt x="5103837" y="4737407"/>
                        <a:pt x="5109959" y="4721971"/>
                      </a:cubicBezTo>
                      <a:cubicBezTo>
                        <a:pt x="5115424" y="4725513"/>
                        <a:pt x="5108341" y="4736445"/>
                        <a:pt x="5116387" y="4730017"/>
                      </a:cubicBezTo>
                      <a:cubicBezTo>
                        <a:pt x="5115424" y="4725513"/>
                        <a:pt x="5123471" y="4719084"/>
                        <a:pt x="5122508" y="4714579"/>
                      </a:cubicBezTo>
                      <a:cubicBezTo>
                        <a:pt x="5122508" y="4714579"/>
                        <a:pt x="5127013" y="4713617"/>
                        <a:pt x="5126050" y="4709114"/>
                      </a:cubicBezTo>
                      <a:cubicBezTo>
                        <a:pt x="5130554" y="4708152"/>
                        <a:pt x="5130554" y="4708152"/>
                        <a:pt x="5130554" y="4708152"/>
                      </a:cubicBezTo>
                      <a:cubicBezTo>
                        <a:pt x="5129592" y="4703647"/>
                        <a:pt x="5129592" y="4703647"/>
                        <a:pt x="5129592" y="4703647"/>
                      </a:cubicBezTo>
                      <a:cubicBezTo>
                        <a:pt x="5126050" y="4709114"/>
                        <a:pt x="5126050" y="4709114"/>
                        <a:pt x="5126050" y="4709114"/>
                      </a:cubicBezTo>
                      <a:cubicBezTo>
                        <a:pt x="5121546" y="4710076"/>
                        <a:pt x="5121546" y="4710076"/>
                        <a:pt x="5121546" y="4710076"/>
                      </a:cubicBezTo>
                      <a:cubicBezTo>
                        <a:pt x="5136676" y="4692715"/>
                        <a:pt x="5136676" y="4692715"/>
                        <a:pt x="5136676" y="4692715"/>
                      </a:cubicBezTo>
                      <a:cubicBezTo>
                        <a:pt x="5133134" y="4698181"/>
                        <a:pt x="5134096" y="4702685"/>
                        <a:pt x="5137638" y="4697218"/>
                      </a:cubicBezTo>
                      <a:cubicBezTo>
                        <a:pt x="5170476" y="4652526"/>
                        <a:pt x="5191419" y="4596245"/>
                        <a:pt x="5217830" y="4543506"/>
                      </a:cubicBezTo>
                      <a:cubicBezTo>
                        <a:pt x="5238773" y="4487227"/>
                        <a:pt x="5260679" y="4435450"/>
                        <a:pt x="5282585" y="4383674"/>
                      </a:cubicBezTo>
                      <a:cubicBezTo>
                        <a:pt x="5291594" y="4381749"/>
                        <a:pt x="5292556" y="4386253"/>
                        <a:pt x="5294480" y="4395261"/>
                      </a:cubicBezTo>
                      <a:cubicBezTo>
                        <a:pt x="5308340" y="4349913"/>
                        <a:pt x="5320583" y="4319040"/>
                        <a:pt x="5327359" y="4284625"/>
                      </a:cubicBezTo>
                      <a:cubicBezTo>
                        <a:pt x="5338639" y="4249247"/>
                        <a:pt x="5345415" y="4214832"/>
                        <a:pt x="5363780" y="4168522"/>
                      </a:cubicBezTo>
                      <a:cubicBezTo>
                        <a:pt x="5360238" y="4173988"/>
                        <a:pt x="5360238" y="4173988"/>
                        <a:pt x="5364742" y="4173025"/>
                      </a:cubicBezTo>
                      <a:cubicBezTo>
                        <a:pt x="5364742" y="4173025"/>
                        <a:pt x="5369247" y="4172063"/>
                        <a:pt x="5372788" y="4166598"/>
                      </a:cubicBezTo>
                      <a:cubicBezTo>
                        <a:pt x="5377292" y="4165635"/>
                        <a:pt x="5377292" y="4165635"/>
                        <a:pt x="5377292" y="4165635"/>
                      </a:cubicBezTo>
                      <a:cubicBezTo>
                        <a:pt x="5379872" y="4155664"/>
                        <a:pt x="5386955" y="4144732"/>
                        <a:pt x="5381488" y="4141190"/>
                      </a:cubicBezTo>
                      <a:cubicBezTo>
                        <a:pt x="5385993" y="4140228"/>
                        <a:pt x="5389535" y="4134762"/>
                        <a:pt x="5388573" y="4130258"/>
                      </a:cubicBezTo>
                      <a:cubicBezTo>
                        <a:pt x="5392115" y="4124791"/>
                        <a:pt x="5387610" y="4125753"/>
                        <a:pt x="5387610" y="4125753"/>
                      </a:cubicBezTo>
                      <a:cubicBezTo>
                        <a:pt x="5383106" y="4126716"/>
                        <a:pt x="5383106" y="4126716"/>
                        <a:pt x="5383106" y="4126716"/>
                      </a:cubicBezTo>
                      <a:cubicBezTo>
                        <a:pt x="5396311" y="4100347"/>
                        <a:pt x="5393424" y="4086835"/>
                        <a:pt x="5406629" y="4060465"/>
                      </a:cubicBezTo>
                      <a:cubicBezTo>
                        <a:pt x="5393117" y="4063352"/>
                        <a:pt x="5404705" y="4051457"/>
                        <a:pt x="5403743" y="4046953"/>
                      </a:cubicBezTo>
                      <a:cubicBezTo>
                        <a:pt x="5397621" y="4062389"/>
                        <a:pt x="5395696" y="4053382"/>
                        <a:pt x="5388613" y="4064314"/>
                      </a:cubicBezTo>
                      <a:cubicBezTo>
                        <a:pt x="5386033" y="4074284"/>
                        <a:pt x="5396658" y="4057885"/>
                        <a:pt x="5395042" y="4072359"/>
                      </a:cubicBezTo>
                      <a:cubicBezTo>
                        <a:pt x="5383454" y="4084255"/>
                        <a:pt x="5381837" y="4098729"/>
                        <a:pt x="5373790" y="4105158"/>
                      </a:cubicBezTo>
                      <a:cubicBezTo>
                        <a:pt x="5377332" y="4099692"/>
                        <a:pt x="5380874" y="4094225"/>
                        <a:pt x="5379912" y="4089721"/>
                      </a:cubicBezTo>
                      <a:cubicBezTo>
                        <a:pt x="5366707" y="4116090"/>
                        <a:pt x="5349960" y="4147926"/>
                        <a:pt x="5334176" y="4184266"/>
                      </a:cubicBezTo>
                      <a:cubicBezTo>
                        <a:pt x="5318391" y="4220606"/>
                        <a:pt x="5302606" y="4256946"/>
                        <a:pt x="5290365" y="4287819"/>
                      </a:cubicBezTo>
                      <a:cubicBezTo>
                        <a:pt x="5289402" y="4283314"/>
                        <a:pt x="5284898" y="4284277"/>
                        <a:pt x="5281356" y="4289743"/>
                      </a:cubicBezTo>
                      <a:cubicBezTo>
                        <a:pt x="5264610" y="4321579"/>
                        <a:pt x="5251405" y="4347949"/>
                        <a:pt x="5229191" y="4376242"/>
                      </a:cubicBezTo>
                      <a:cubicBezTo>
                        <a:pt x="5235620" y="4384288"/>
                        <a:pt x="5215024" y="4398108"/>
                        <a:pt x="5207940" y="4409040"/>
                      </a:cubicBezTo>
                      <a:cubicBezTo>
                        <a:pt x="5204398" y="4414507"/>
                        <a:pt x="5209865" y="4418049"/>
                        <a:pt x="5201818" y="4424477"/>
                      </a:cubicBezTo>
                      <a:cubicBezTo>
                        <a:pt x="5202781" y="4428981"/>
                        <a:pt x="5190231" y="4436372"/>
                        <a:pt x="5183148" y="4447304"/>
                      </a:cubicBezTo>
                      <a:cubicBezTo>
                        <a:pt x="5172522" y="4463703"/>
                        <a:pt x="5162859" y="4484606"/>
                        <a:pt x="5152233" y="4501005"/>
                      </a:cubicBezTo>
                      <a:cubicBezTo>
                        <a:pt x="5138066" y="4522871"/>
                        <a:pt x="5139028" y="4527374"/>
                        <a:pt x="5120357" y="4550202"/>
                      </a:cubicBezTo>
                      <a:cubicBezTo>
                        <a:pt x="5089443" y="4603903"/>
                        <a:pt x="5035046" y="4657911"/>
                        <a:pt x="5021841" y="4684281"/>
                      </a:cubicBezTo>
                      <a:cubicBezTo>
                        <a:pt x="5008329" y="4687168"/>
                        <a:pt x="4999628" y="4712574"/>
                        <a:pt x="4992545" y="4723508"/>
                      </a:cubicBezTo>
                      <a:cubicBezTo>
                        <a:pt x="4995124" y="4713537"/>
                        <a:pt x="4991583" y="4719003"/>
                        <a:pt x="4987079" y="4719966"/>
                      </a:cubicBezTo>
                      <a:cubicBezTo>
                        <a:pt x="4962286" y="4758230"/>
                        <a:pt x="4916590" y="4786831"/>
                        <a:pt x="4875706" y="4837953"/>
                      </a:cubicBezTo>
                      <a:cubicBezTo>
                        <a:pt x="4861539" y="4859818"/>
                        <a:pt x="4873126" y="4847923"/>
                        <a:pt x="4848989" y="4867208"/>
                      </a:cubicBezTo>
                      <a:cubicBezTo>
                        <a:pt x="4832897" y="4880066"/>
                        <a:pt x="4822272" y="4896465"/>
                        <a:pt x="4806180" y="4909322"/>
                      </a:cubicBezTo>
                      <a:cubicBezTo>
                        <a:pt x="4750821" y="4958826"/>
                        <a:pt x="4694499" y="5003827"/>
                        <a:pt x="4646224" y="5042398"/>
                      </a:cubicBezTo>
                      <a:cubicBezTo>
                        <a:pt x="4626590" y="5060722"/>
                        <a:pt x="4609536" y="5069075"/>
                        <a:pt x="4598911" y="5085474"/>
                      </a:cubicBezTo>
                      <a:cubicBezTo>
                        <a:pt x="4594406" y="5086436"/>
                        <a:pt x="4594406" y="5086436"/>
                        <a:pt x="4589903" y="5087399"/>
                      </a:cubicBezTo>
                      <a:cubicBezTo>
                        <a:pt x="4585399" y="5088361"/>
                        <a:pt x="4571887" y="5091248"/>
                        <a:pt x="4552253" y="5109571"/>
                      </a:cubicBezTo>
                      <a:cubicBezTo>
                        <a:pt x="4544207" y="5115999"/>
                        <a:pt x="4532619" y="5127895"/>
                        <a:pt x="4524573" y="5134323"/>
                      </a:cubicBezTo>
                      <a:cubicBezTo>
                        <a:pt x="4486923" y="5156496"/>
                        <a:pt x="4440266" y="5180593"/>
                        <a:pt x="4429640" y="5196992"/>
                      </a:cubicBezTo>
                      <a:cubicBezTo>
                        <a:pt x="4435761" y="5181555"/>
                        <a:pt x="4387486" y="5220127"/>
                        <a:pt x="4375898" y="5232021"/>
                      </a:cubicBezTo>
                      <a:cubicBezTo>
                        <a:pt x="4356919" y="5231366"/>
                        <a:pt x="4330202" y="5260623"/>
                        <a:pt x="4295132" y="5272825"/>
                      </a:cubicBezTo>
                      <a:cubicBezTo>
                        <a:pt x="4290628" y="5273788"/>
                        <a:pt x="4297056" y="5281833"/>
                        <a:pt x="4283544" y="5284720"/>
                      </a:cubicBezTo>
                      <a:cubicBezTo>
                        <a:pt x="4273574" y="5282140"/>
                        <a:pt x="4243970" y="5297885"/>
                        <a:pt x="4249436" y="5301426"/>
                      </a:cubicBezTo>
                      <a:cubicBezTo>
                        <a:pt x="4233999" y="5295305"/>
                        <a:pt x="4210824" y="5319095"/>
                        <a:pt x="4200853" y="5316515"/>
                      </a:cubicBezTo>
                      <a:cubicBezTo>
                        <a:pt x="4202778" y="5325523"/>
                        <a:pt x="4199237" y="5330989"/>
                        <a:pt x="4195695" y="5336456"/>
                      </a:cubicBezTo>
                      <a:cubicBezTo>
                        <a:pt x="4187648" y="5342885"/>
                        <a:pt x="4183145" y="5343847"/>
                        <a:pt x="4175098" y="5350275"/>
                      </a:cubicBezTo>
                      <a:cubicBezTo>
                        <a:pt x="4145495" y="5366020"/>
                        <a:pt x="4105921" y="5379184"/>
                        <a:pt x="4070850" y="5391386"/>
                      </a:cubicBezTo>
                      <a:cubicBezTo>
                        <a:pt x="4061841" y="5393311"/>
                        <a:pt x="4051871" y="5390731"/>
                        <a:pt x="4051871" y="5390731"/>
                      </a:cubicBezTo>
                      <a:cubicBezTo>
                        <a:pt x="4048329" y="5396198"/>
                        <a:pt x="4043825" y="5397160"/>
                        <a:pt x="4040284" y="5402627"/>
                      </a:cubicBezTo>
                      <a:cubicBezTo>
                        <a:pt x="4035780" y="5403589"/>
                        <a:pt x="4035780" y="5403589"/>
                        <a:pt x="4035780" y="5403589"/>
                      </a:cubicBezTo>
                      <a:cubicBezTo>
                        <a:pt x="4002326" y="5401316"/>
                        <a:pt x="3960173" y="5424451"/>
                        <a:pt x="3926065" y="5441158"/>
                      </a:cubicBezTo>
                      <a:cubicBezTo>
                        <a:pt x="3925102" y="5436653"/>
                        <a:pt x="3925102" y="5436653"/>
                        <a:pt x="3925102" y="5436653"/>
                      </a:cubicBezTo>
                      <a:cubicBezTo>
                        <a:pt x="3910628" y="5435036"/>
                        <a:pt x="3909973" y="5454015"/>
                        <a:pt x="3902581" y="5441465"/>
                      </a:cubicBezTo>
                      <a:cubicBezTo>
                        <a:pt x="3880062" y="5446276"/>
                        <a:pt x="3895498" y="5452397"/>
                        <a:pt x="3877482" y="5456246"/>
                      </a:cubicBezTo>
                      <a:cubicBezTo>
                        <a:pt x="3876520" y="5451743"/>
                        <a:pt x="3867512" y="5453667"/>
                        <a:pt x="3862045" y="5450125"/>
                      </a:cubicBezTo>
                      <a:cubicBezTo>
                        <a:pt x="3845953" y="5462982"/>
                        <a:pt x="3827937" y="5466831"/>
                        <a:pt x="3804454" y="5467139"/>
                      </a:cubicBezTo>
                      <a:cubicBezTo>
                        <a:pt x="3798333" y="5482576"/>
                        <a:pt x="3769384" y="5479341"/>
                        <a:pt x="3761338" y="5485770"/>
                      </a:cubicBezTo>
                      <a:cubicBezTo>
                        <a:pt x="3760376" y="5481265"/>
                        <a:pt x="3755871" y="5482228"/>
                        <a:pt x="3755871" y="5482228"/>
                      </a:cubicBezTo>
                      <a:cubicBezTo>
                        <a:pt x="3730772" y="5497010"/>
                        <a:pt x="3707289" y="5497317"/>
                        <a:pt x="3684769" y="5502128"/>
                      </a:cubicBezTo>
                      <a:cubicBezTo>
                        <a:pt x="3680264" y="5503091"/>
                        <a:pt x="3675760" y="5504053"/>
                        <a:pt x="3675760" y="5504053"/>
                      </a:cubicBezTo>
                      <a:cubicBezTo>
                        <a:pt x="3674798" y="5499549"/>
                        <a:pt x="3674798" y="5499549"/>
                        <a:pt x="3674798" y="5499549"/>
                      </a:cubicBezTo>
                      <a:cubicBezTo>
                        <a:pt x="3673836" y="5495045"/>
                        <a:pt x="3669332" y="5496007"/>
                        <a:pt x="3669332" y="5496007"/>
                      </a:cubicBezTo>
                      <a:cubicBezTo>
                        <a:pt x="3664828" y="5496970"/>
                        <a:pt x="3665790" y="5501473"/>
                        <a:pt x="3665790" y="5501473"/>
                      </a:cubicBezTo>
                      <a:cubicBezTo>
                        <a:pt x="3651316" y="5499856"/>
                        <a:pt x="3640691" y="5516255"/>
                        <a:pt x="3618170" y="5521067"/>
                      </a:cubicBezTo>
                      <a:cubicBezTo>
                        <a:pt x="3635224" y="5512713"/>
                        <a:pt x="3606275" y="5509479"/>
                        <a:pt x="3602733" y="5514945"/>
                      </a:cubicBezTo>
                      <a:cubicBezTo>
                        <a:pt x="3611741" y="5513020"/>
                        <a:pt x="3612703" y="5517525"/>
                        <a:pt x="3603695" y="5519449"/>
                      </a:cubicBezTo>
                      <a:cubicBezTo>
                        <a:pt x="3607237" y="5513983"/>
                        <a:pt x="3589221" y="5517832"/>
                        <a:pt x="3584717" y="5518794"/>
                      </a:cubicBezTo>
                      <a:cubicBezTo>
                        <a:pt x="3586641" y="5527803"/>
                        <a:pt x="3575709" y="5520718"/>
                        <a:pt x="3558655" y="5529072"/>
                      </a:cubicBezTo>
                      <a:cubicBezTo>
                        <a:pt x="3570242" y="5517177"/>
                        <a:pt x="3544180" y="5527455"/>
                        <a:pt x="3531630" y="5534846"/>
                      </a:cubicBezTo>
                      <a:cubicBezTo>
                        <a:pt x="3527126" y="5535808"/>
                        <a:pt x="3527126" y="5535808"/>
                        <a:pt x="3521660" y="5532266"/>
                      </a:cubicBezTo>
                      <a:cubicBezTo>
                        <a:pt x="3517155" y="5533228"/>
                        <a:pt x="3512651" y="5534191"/>
                        <a:pt x="3507186" y="5530649"/>
                      </a:cubicBezTo>
                      <a:cubicBezTo>
                        <a:pt x="3507186" y="5530649"/>
                        <a:pt x="3502681" y="5531612"/>
                        <a:pt x="3502681" y="5531612"/>
                      </a:cubicBezTo>
                      <a:cubicBezTo>
                        <a:pt x="3474695" y="5532881"/>
                        <a:pt x="3448632" y="5543159"/>
                        <a:pt x="3424187" y="5538962"/>
                      </a:cubicBezTo>
                      <a:cubicBezTo>
                        <a:pt x="3399087" y="5553744"/>
                        <a:pt x="3349235" y="5540846"/>
                        <a:pt x="3328639" y="5554666"/>
                      </a:cubicBezTo>
                      <a:cubicBezTo>
                        <a:pt x="3324136" y="5555628"/>
                        <a:pt x="3324136" y="5555628"/>
                        <a:pt x="3319631" y="5556591"/>
                      </a:cubicBezTo>
                      <a:cubicBezTo>
                        <a:pt x="3318669" y="5552086"/>
                        <a:pt x="3318669" y="5552086"/>
                        <a:pt x="3314165" y="5553049"/>
                      </a:cubicBezTo>
                      <a:cubicBezTo>
                        <a:pt x="3314165" y="5553049"/>
                        <a:pt x="3309661" y="5554011"/>
                        <a:pt x="3309661" y="5554011"/>
                      </a:cubicBezTo>
                      <a:cubicBezTo>
                        <a:pt x="3304195" y="5550469"/>
                        <a:pt x="3286178" y="5554318"/>
                        <a:pt x="3282636" y="5559784"/>
                      </a:cubicBezTo>
                      <a:cubicBezTo>
                        <a:pt x="3282636" y="5559784"/>
                        <a:pt x="3278132" y="5560747"/>
                        <a:pt x="3278132" y="5560747"/>
                      </a:cubicBezTo>
                      <a:cubicBezTo>
                        <a:pt x="3272666" y="5557205"/>
                        <a:pt x="3272666" y="5557205"/>
                        <a:pt x="3272666" y="5557205"/>
                      </a:cubicBezTo>
                      <a:cubicBezTo>
                        <a:pt x="3268162" y="5558167"/>
                        <a:pt x="3268162" y="5558167"/>
                        <a:pt x="3268162" y="5558167"/>
                      </a:cubicBezTo>
                      <a:cubicBezTo>
                        <a:pt x="3254650" y="5561054"/>
                        <a:pt x="3240175" y="5559437"/>
                        <a:pt x="3231167" y="5561362"/>
                      </a:cubicBezTo>
                      <a:cubicBezTo>
                        <a:pt x="3231167" y="5561362"/>
                        <a:pt x="3225701" y="5557820"/>
                        <a:pt x="3221197" y="5558782"/>
                      </a:cubicBezTo>
                      <a:cubicBezTo>
                        <a:pt x="3222159" y="5563286"/>
                        <a:pt x="3197714" y="5559089"/>
                        <a:pt x="3192247" y="5555548"/>
                      </a:cubicBezTo>
                      <a:cubicBezTo>
                        <a:pt x="3193209" y="5560051"/>
                        <a:pt x="3193209" y="5560051"/>
                        <a:pt x="3193209" y="5560051"/>
                      </a:cubicBezTo>
                      <a:cubicBezTo>
                        <a:pt x="3188706" y="5561013"/>
                        <a:pt x="3188706" y="5561013"/>
                        <a:pt x="3183239" y="5557472"/>
                      </a:cubicBezTo>
                      <a:cubicBezTo>
                        <a:pt x="3189996" y="5556029"/>
                        <a:pt x="3190881" y="5554662"/>
                        <a:pt x="3189836" y="5552530"/>
                      </a:cubicBezTo>
                      <a:lnTo>
                        <a:pt x="3185794" y="5544792"/>
                      </a:lnTo>
                      <a:lnTo>
                        <a:pt x="3199331" y="5544615"/>
                      </a:lnTo>
                      <a:cubicBezTo>
                        <a:pt x="3231822" y="5542383"/>
                        <a:pt x="3296803" y="5537919"/>
                        <a:pt x="3342806" y="5532801"/>
                      </a:cubicBezTo>
                      <a:cubicBezTo>
                        <a:pt x="3467304" y="5520331"/>
                        <a:pt x="3586334" y="5504320"/>
                        <a:pt x="3695394" y="5485729"/>
                      </a:cubicBezTo>
                      <a:cubicBezTo>
                        <a:pt x="3711486" y="5472873"/>
                        <a:pt x="3758451" y="5472258"/>
                        <a:pt x="3771963" y="5469371"/>
                      </a:cubicBezTo>
                      <a:cubicBezTo>
                        <a:pt x="3771963" y="5469371"/>
                        <a:pt x="3780010" y="5462942"/>
                        <a:pt x="3784514" y="5461979"/>
                      </a:cubicBezTo>
                      <a:cubicBezTo>
                        <a:pt x="3784514" y="5461979"/>
                        <a:pt x="3784514" y="5461979"/>
                        <a:pt x="3789017" y="5461017"/>
                      </a:cubicBezTo>
                      <a:cubicBezTo>
                        <a:pt x="3789017" y="5461017"/>
                        <a:pt x="3789017" y="5461017"/>
                        <a:pt x="3798026" y="5459093"/>
                      </a:cubicBezTo>
                      <a:cubicBezTo>
                        <a:pt x="3824088" y="5448816"/>
                        <a:pt x="3856579" y="5446583"/>
                        <a:pt x="3891649" y="5434382"/>
                      </a:cubicBezTo>
                      <a:cubicBezTo>
                        <a:pt x="3923178" y="5427646"/>
                        <a:pt x="3983348" y="5400662"/>
                        <a:pt x="4026464" y="5382030"/>
                      </a:cubicBezTo>
                      <a:cubicBezTo>
                        <a:pt x="4065077" y="5364362"/>
                        <a:pt x="4109155" y="5350235"/>
                        <a:pt x="4129751" y="5336416"/>
                      </a:cubicBezTo>
                      <a:cubicBezTo>
                        <a:pt x="4146805" y="5328062"/>
                        <a:pt x="4135872" y="5320979"/>
                        <a:pt x="4167400" y="5314243"/>
                      </a:cubicBezTo>
                      <a:cubicBezTo>
                        <a:pt x="4168363" y="5318747"/>
                        <a:pt x="4172867" y="5317785"/>
                        <a:pt x="4181875" y="5315860"/>
                      </a:cubicBezTo>
                      <a:cubicBezTo>
                        <a:pt x="4185417" y="5310394"/>
                        <a:pt x="4184455" y="5305890"/>
                        <a:pt x="4197004" y="5298499"/>
                      </a:cubicBezTo>
                      <a:cubicBezTo>
                        <a:pt x="4206013" y="5296574"/>
                        <a:pt x="4219525" y="5293687"/>
                        <a:pt x="4232075" y="5286297"/>
                      </a:cubicBezTo>
                      <a:cubicBezTo>
                        <a:pt x="4274229" y="5263162"/>
                        <a:pt x="4325391" y="5238102"/>
                        <a:pt x="4350491" y="5223321"/>
                      </a:cubicBezTo>
                      <a:cubicBezTo>
                        <a:pt x="4363040" y="5215930"/>
                        <a:pt x="4362078" y="5211426"/>
                        <a:pt x="4370125" y="5204997"/>
                      </a:cubicBezTo>
                      <a:cubicBezTo>
                        <a:pt x="4405195" y="5192795"/>
                        <a:pt x="4449929" y="5159690"/>
                        <a:pt x="4490158" y="5127546"/>
                      </a:cubicBezTo>
                      <a:cubicBezTo>
                        <a:pt x="4531350" y="5099908"/>
                        <a:pt x="4567075" y="5068727"/>
                        <a:pt x="4596679" y="5052983"/>
                      </a:cubicBezTo>
                      <a:cubicBezTo>
                        <a:pt x="4591213" y="5049441"/>
                        <a:pt x="4595717" y="5048479"/>
                        <a:pt x="4603762" y="5042050"/>
                      </a:cubicBezTo>
                      <a:cubicBezTo>
                        <a:pt x="4600220" y="5047517"/>
                        <a:pt x="4601183" y="5052021"/>
                        <a:pt x="4604725" y="5046554"/>
                      </a:cubicBezTo>
                      <a:cubicBezTo>
                        <a:pt x="4608267" y="5041088"/>
                        <a:pt x="4662008" y="5006059"/>
                        <a:pt x="4652038" y="5003479"/>
                      </a:cubicBezTo>
                      <a:cubicBezTo>
                        <a:pt x="4671671" y="4985155"/>
                        <a:pt x="4681642" y="4987735"/>
                        <a:pt x="4681642" y="4987735"/>
                      </a:cubicBezTo>
                      <a:cubicBezTo>
                        <a:pt x="4696772" y="4970374"/>
                        <a:pt x="4680680" y="4983231"/>
                        <a:pt x="4675213" y="4979689"/>
                      </a:cubicBezTo>
                      <a:cubicBezTo>
                        <a:pt x="4694847" y="4961365"/>
                        <a:pt x="4694847" y="4961365"/>
                        <a:pt x="4694847" y="4961365"/>
                      </a:cubicBezTo>
                      <a:cubicBezTo>
                        <a:pt x="4688725" y="4976802"/>
                        <a:pt x="4704817" y="4963945"/>
                        <a:pt x="4709321" y="4962983"/>
                      </a:cubicBezTo>
                      <a:cubicBezTo>
                        <a:pt x="4722527" y="4936614"/>
                        <a:pt x="4769184" y="4912516"/>
                        <a:pt x="4798482" y="4873290"/>
                      </a:cubicBezTo>
                      <a:cubicBezTo>
                        <a:pt x="4802985" y="4872328"/>
                        <a:pt x="4802023" y="4867824"/>
                        <a:pt x="4806527" y="4866861"/>
                      </a:cubicBezTo>
                      <a:cubicBezTo>
                        <a:pt x="4811031" y="4865899"/>
                        <a:pt x="4810069" y="4861394"/>
                        <a:pt x="4810069" y="4861394"/>
                      </a:cubicBezTo>
                      <a:cubicBezTo>
                        <a:pt x="4813611" y="4855929"/>
                        <a:pt x="4809107" y="4856891"/>
                        <a:pt x="4805565" y="4862357"/>
                      </a:cubicBezTo>
                      <a:cubicBezTo>
                        <a:pt x="4805565" y="4862357"/>
                        <a:pt x="4805565" y="4862357"/>
                        <a:pt x="4801060" y="4863319"/>
                      </a:cubicBezTo>
                      <a:cubicBezTo>
                        <a:pt x="4839366" y="4822168"/>
                        <a:pt x="4864466" y="4807386"/>
                        <a:pt x="4898266" y="4767198"/>
                      </a:cubicBezTo>
                      <a:cubicBezTo>
                        <a:pt x="4903733" y="4770740"/>
                        <a:pt x="4907275" y="4765273"/>
                        <a:pt x="4912741" y="4768815"/>
                      </a:cubicBezTo>
                      <a:cubicBezTo>
                        <a:pt x="4958129" y="4716732"/>
                        <a:pt x="5008022" y="4663685"/>
                        <a:pt x="5052449" y="4607097"/>
                      </a:cubicBezTo>
                      <a:cubicBezTo>
                        <a:pt x="5101379" y="4549548"/>
                        <a:pt x="5144843" y="4488456"/>
                        <a:pt x="5184765" y="4432830"/>
                      </a:cubicBezTo>
                      <a:cubicBezTo>
                        <a:pt x="5171252" y="4435717"/>
                        <a:pt x="5159973" y="4471094"/>
                        <a:pt x="5143881" y="4483951"/>
                      </a:cubicBezTo>
                      <a:cubicBezTo>
                        <a:pt x="5144843" y="4488456"/>
                        <a:pt x="5135834" y="4490380"/>
                        <a:pt x="5131330" y="4491343"/>
                      </a:cubicBezTo>
                      <a:cubicBezTo>
                        <a:pt x="5105575" y="4525103"/>
                        <a:pt x="5072737" y="4569796"/>
                        <a:pt x="5037974" y="4605480"/>
                      </a:cubicBezTo>
                      <a:cubicBezTo>
                        <a:pt x="5000631" y="4651135"/>
                        <a:pt x="4959747" y="4702257"/>
                        <a:pt x="4920480" y="4738904"/>
                      </a:cubicBezTo>
                      <a:cubicBezTo>
                        <a:pt x="4915975" y="4739866"/>
                        <a:pt x="4903425" y="4747257"/>
                        <a:pt x="4903425" y="4747257"/>
                      </a:cubicBezTo>
                      <a:cubicBezTo>
                        <a:pt x="4880250" y="4771047"/>
                        <a:pt x="4858037" y="4799341"/>
                        <a:pt x="4838404" y="4817664"/>
                      </a:cubicBezTo>
                      <a:cubicBezTo>
                        <a:pt x="4833899" y="4818627"/>
                        <a:pt x="4837441" y="4813160"/>
                        <a:pt x="4829395" y="4819589"/>
                      </a:cubicBezTo>
                      <a:cubicBezTo>
                        <a:pt x="4833899" y="4818627"/>
                        <a:pt x="4830357" y="4824092"/>
                        <a:pt x="4831320" y="4828597"/>
                      </a:cubicBezTo>
                      <a:cubicBezTo>
                        <a:pt x="4800098" y="4858816"/>
                        <a:pt x="4766953" y="4880026"/>
                        <a:pt x="4739274" y="4904777"/>
                      </a:cubicBezTo>
                      <a:cubicBezTo>
                        <a:pt x="4742815" y="4899312"/>
                        <a:pt x="4747319" y="4898349"/>
                        <a:pt x="4750861" y="4892883"/>
                      </a:cubicBezTo>
                      <a:cubicBezTo>
                        <a:pt x="4769532" y="4870055"/>
                        <a:pt x="4789166" y="4851732"/>
                        <a:pt x="4781119" y="4858161"/>
                      </a:cubicBezTo>
                      <a:cubicBezTo>
                        <a:pt x="4800753" y="4839837"/>
                        <a:pt x="4822966" y="4811543"/>
                        <a:pt x="4838096" y="4794182"/>
                      </a:cubicBezTo>
                      <a:cubicBezTo>
                        <a:pt x="4841638" y="4788716"/>
                        <a:pt x="4841638" y="4788716"/>
                        <a:pt x="4846142" y="4787753"/>
                      </a:cubicBezTo>
                      <a:cubicBezTo>
                        <a:pt x="4843562" y="4797724"/>
                        <a:pt x="4853225" y="4776820"/>
                        <a:pt x="4855150" y="4785829"/>
                      </a:cubicBezTo>
                      <a:cubicBezTo>
                        <a:pt x="4862234" y="4774896"/>
                        <a:pt x="4869317" y="4763963"/>
                        <a:pt x="4872859" y="4758497"/>
                      </a:cubicBezTo>
                      <a:cubicBezTo>
                        <a:pt x="4884447" y="4746602"/>
                        <a:pt x="4892492" y="4740173"/>
                        <a:pt x="4899577" y="4729241"/>
                      </a:cubicBezTo>
                      <a:cubicBezTo>
                        <a:pt x="4919211" y="4710918"/>
                        <a:pt x="4943348" y="4691631"/>
                        <a:pt x="4951393" y="4685203"/>
                      </a:cubicBezTo>
                      <a:cubicBezTo>
                        <a:pt x="4946890" y="4686165"/>
                        <a:pt x="4950431" y="4680699"/>
                        <a:pt x="4950431" y="4680699"/>
                      </a:cubicBezTo>
                      <a:cubicBezTo>
                        <a:pt x="4953973" y="4675232"/>
                        <a:pt x="4957515" y="4669766"/>
                        <a:pt x="4965561" y="4663338"/>
                      </a:cubicBezTo>
                      <a:cubicBezTo>
                        <a:pt x="4965561" y="4663338"/>
                        <a:pt x="4970065" y="4662375"/>
                        <a:pt x="4969103" y="4657871"/>
                      </a:cubicBezTo>
                      <a:cubicBezTo>
                        <a:pt x="4980690" y="4645976"/>
                        <a:pt x="4992278" y="4634082"/>
                        <a:pt x="4999362" y="4623149"/>
                      </a:cubicBezTo>
                      <a:cubicBezTo>
                        <a:pt x="5010949" y="4611254"/>
                        <a:pt x="5023499" y="4603863"/>
                        <a:pt x="5014491" y="4605787"/>
                      </a:cubicBezTo>
                      <a:cubicBezTo>
                        <a:pt x="5025117" y="4589389"/>
                        <a:pt x="5040246" y="4572027"/>
                        <a:pt x="5059879" y="4553704"/>
                      </a:cubicBezTo>
                      <a:cubicBezTo>
                        <a:pt x="5063421" y="4548237"/>
                        <a:pt x="5070506" y="4537305"/>
                        <a:pt x="5078551" y="4530876"/>
                      </a:cubicBezTo>
                      <a:cubicBezTo>
                        <a:pt x="5078551" y="4530876"/>
                        <a:pt x="5083055" y="4529914"/>
                        <a:pt x="5083055" y="4529914"/>
                      </a:cubicBezTo>
                      <a:cubicBezTo>
                        <a:pt x="5082093" y="4525409"/>
                        <a:pt x="5086597" y="4524447"/>
                        <a:pt x="5086597" y="4524447"/>
                      </a:cubicBezTo>
                      <a:cubicBezTo>
                        <a:pt x="5085635" y="4519944"/>
                        <a:pt x="5085635" y="4519944"/>
                        <a:pt x="5085635" y="4519944"/>
                      </a:cubicBezTo>
                      <a:cubicBezTo>
                        <a:pt x="5085635" y="4519944"/>
                        <a:pt x="5085635" y="4519944"/>
                        <a:pt x="5090139" y="4518982"/>
                      </a:cubicBezTo>
                      <a:cubicBezTo>
                        <a:pt x="5115893" y="4485222"/>
                        <a:pt x="5141648" y="4451461"/>
                        <a:pt x="5159358" y="4424129"/>
                      </a:cubicBezTo>
                      <a:cubicBezTo>
                        <a:pt x="5163862" y="4423167"/>
                        <a:pt x="5168365" y="4422205"/>
                        <a:pt x="5167403" y="4417701"/>
                      </a:cubicBezTo>
                      <a:cubicBezTo>
                        <a:pt x="5171907" y="4416738"/>
                        <a:pt x="5171907" y="4416738"/>
                        <a:pt x="5171907" y="4416738"/>
                      </a:cubicBezTo>
                      <a:cubicBezTo>
                        <a:pt x="5171907" y="4416738"/>
                        <a:pt x="5176412" y="4415776"/>
                        <a:pt x="5175450" y="4411272"/>
                      </a:cubicBezTo>
                      <a:cubicBezTo>
                        <a:pt x="5174487" y="4406768"/>
                        <a:pt x="5174487" y="4406768"/>
                        <a:pt x="5174487" y="4406768"/>
                      </a:cubicBezTo>
                      <a:cubicBezTo>
                        <a:pt x="5185113" y="4390369"/>
                        <a:pt x="5210868" y="4356609"/>
                        <a:pt x="5198318" y="4363999"/>
                      </a:cubicBezTo>
                      <a:cubicBezTo>
                        <a:pt x="5198318" y="4363999"/>
                        <a:pt x="5198318" y="4363999"/>
                        <a:pt x="5201860" y="4358534"/>
                      </a:cubicBezTo>
                      <a:cubicBezTo>
                        <a:pt x="5206363" y="4357571"/>
                        <a:pt x="5204439" y="4348563"/>
                        <a:pt x="5204439" y="4348563"/>
                      </a:cubicBezTo>
                      <a:lnTo>
                        <a:pt x="5195619" y="4350447"/>
                      </a:lnTo>
                      <a:lnTo>
                        <a:pt x="5203077" y="4339435"/>
                      </a:lnTo>
                      <a:lnTo>
                        <a:pt x="5204128" y="4325131"/>
                      </a:lnTo>
                      <a:lnTo>
                        <a:pt x="5204204" y="4325020"/>
                      </a:lnTo>
                      <a:lnTo>
                        <a:pt x="5218092" y="4313267"/>
                      </a:lnTo>
                      <a:cubicBezTo>
                        <a:pt x="5221513" y="4307238"/>
                        <a:pt x="5224574" y="4299519"/>
                        <a:pt x="5229887" y="4291321"/>
                      </a:cubicBezTo>
                      <a:cubicBezTo>
                        <a:pt x="5229887" y="4291321"/>
                        <a:pt x="5234391" y="4290358"/>
                        <a:pt x="5234391" y="4290358"/>
                      </a:cubicBezTo>
                      <a:cubicBezTo>
                        <a:pt x="5233429" y="4285854"/>
                        <a:pt x="5237933" y="4284892"/>
                        <a:pt x="5233429" y="4285854"/>
                      </a:cubicBezTo>
                      <a:cubicBezTo>
                        <a:pt x="5233429" y="4285854"/>
                        <a:pt x="5233429" y="4285854"/>
                        <a:pt x="5232466" y="4281350"/>
                      </a:cubicBezTo>
                      <a:cubicBezTo>
                        <a:pt x="5236008" y="4275884"/>
                        <a:pt x="5240512" y="4274922"/>
                        <a:pt x="5245016" y="4273959"/>
                      </a:cubicBezTo>
                      <a:cubicBezTo>
                        <a:pt x="5241474" y="4279425"/>
                        <a:pt x="5241474" y="4279425"/>
                        <a:pt x="5241474" y="4279425"/>
                      </a:cubicBezTo>
                      <a:cubicBezTo>
                        <a:pt x="5237933" y="4284892"/>
                        <a:pt x="5238895" y="4289396"/>
                        <a:pt x="5238895" y="4289396"/>
                      </a:cubicBezTo>
                      <a:cubicBezTo>
                        <a:pt x="5243399" y="4288434"/>
                        <a:pt x="5247903" y="4287471"/>
                        <a:pt x="5246941" y="4282967"/>
                      </a:cubicBezTo>
                      <a:cubicBezTo>
                        <a:pt x="5251445" y="4282005"/>
                        <a:pt x="5251445" y="4282005"/>
                        <a:pt x="5251445" y="4282005"/>
                      </a:cubicBezTo>
                      <a:cubicBezTo>
                        <a:pt x="5252407" y="4286509"/>
                        <a:pt x="5232773" y="4304833"/>
                        <a:pt x="5238240" y="4308374"/>
                      </a:cubicBezTo>
                      <a:cubicBezTo>
                        <a:pt x="5269153" y="4254673"/>
                        <a:pt x="5312618" y="4193582"/>
                        <a:pt x="5347073" y="4134414"/>
                      </a:cubicBezTo>
                      <a:cubicBezTo>
                        <a:pt x="5350615" y="4128948"/>
                        <a:pt x="5353195" y="4118977"/>
                        <a:pt x="5356737" y="4113510"/>
                      </a:cubicBezTo>
                      <a:cubicBezTo>
                        <a:pt x="5355775" y="4109007"/>
                        <a:pt x="5356737" y="4113510"/>
                        <a:pt x="5360278" y="4108045"/>
                      </a:cubicBezTo>
                      <a:cubicBezTo>
                        <a:pt x="5387651" y="4059810"/>
                        <a:pt x="5416641" y="3997101"/>
                        <a:pt x="5440163" y="3930850"/>
                      </a:cubicBezTo>
                      <a:cubicBezTo>
                        <a:pt x="5443705" y="3925383"/>
                        <a:pt x="5448209" y="3924421"/>
                        <a:pt x="5447247" y="3919918"/>
                      </a:cubicBezTo>
                      <a:cubicBezTo>
                        <a:pt x="5448209" y="3924421"/>
                        <a:pt x="5449172" y="3928925"/>
                        <a:pt x="5441125" y="3935354"/>
                      </a:cubicBezTo>
                      <a:cubicBezTo>
                        <a:pt x="5445630" y="3934392"/>
                        <a:pt x="5446592" y="3938895"/>
                        <a:pt x="5443050" y="3944362"/>
                      </a:cubicBezTo>
                      <a:cubicBezTo>
                        <a:pt x="5437584" y="3940820"/>
                        <a:pt x="5436929" y="3959799"/>
                        <a:pt x="5437891" y="3964303"/>
                      </a:cubicBezTo>
                      <a:cubicBezTo>
                        <a:pt x="5437891" y="3964303"/>
                        <a:pt x="5433387" y="3965265"/>
                        <a:pt x="5434349" y="3969770"/>
                      </a:cubicBezTo>
                      <a:cubicBezTo>
                        <a:pt x="5434349" y="3969770"/>
                        <a:pt x="5435311" y="3974273"/>
                        <a:pt x="5435311" y="3974273"/>
                      </a:cubicBezTo>
                      <a:cubicBezTo>
                        <a:pt x="5433694" y="3988747"/>
                        <a:pt x="5422414" y="4024125"/>
                        <a:pt x="5425955" y="4018659"/>
                      </a:cubicBezTo>
                      <a:cubicBezTo>
                        <a:pt x="5424993" y="4014155"/>
                        <a:pt x="5429498" y="4013193"/>
                        <a:pt x="5428535" y="4008688"/>
                      </a:cubicBezTo>
                      <a:cubicBezTo>
                        <a:pt x="5429498" y="4013193"/>
                        <a:pt x="5430460" y="4017697"/>
                        <a:pt x="5430460" y="4017697"/>
                      </a:cubicBezTo>
                      <a:cubicBezTo>
                        <a:pt x="5430460" y="4017697"/>
                        <a:pt x="5434964" y="4016735"/>
                        <a:pt x="5438505" y="4011268"/>
                      </a:cubicBezTo>
                      <a:cubicBezTo>
                        <a:pt x="5438505" y="4011268"/>
                        <a:pt x="5438505" y="4011268"/>
                        <a:pt x="5439468" y="4015773"/>
                      </a:cubicBezTo>
                      <a:cubicBezTo>
                        <a:pt x="5439468" y="4015773"/>
                        <a:pt x="5434964" y="4016735"/>
                        <a:pt x="5435926" y="4021238"/>
                      </a:cubicBezTo>
                      <a:cubicBezTo>
                        <a:pt x="5435926" y="4021238"/>
                        <a:pt x="5435926" y="4021238"/>
                        <a:pt x="5436889" y="4025742"/>
                      </a:cubicBezTo>
                      <a:cubicBezTo>
                        <a:pt x="5430767" y="4041179"/>
                        <a:pt x="5428188" y="4051149"/>
                        <a:pt x="5429150" y="4055653"/>
                      </a:cubicBezTo>
                      <a:cubicBezTo>
                        <a:pt x="5430112" y="4060158"/>
                        <a:pt x="5430112" y="4060158"/>
                        <a:pt x="5430112" y="4060158"/>
                      </a:cubicBezTo>
                      <a:cubicBezTo>
                        <a:pt x="5430112" y="4060158"/>
                        <a:pt x="5430112" y="4060158"/>
                        <a:pt x="5433654" y="4054691"/>
                      </a:cubicBezTo>
                      <a:cubicBezTo>
                        <a:pt x="5430112" y="4060158"/>
                        <a:pt x="5434616" y="4059196"/>
                        <a:pt x="5438158" y="4053729"/>
                      </a:cubicBezTo>
                      <a:cubicBezTo>
                        <a:pt x="5422373" y="4090069"/>
                        <a:pt x="5418177" y="4114514"/>
                        <a:pt x="5410438" y="4144425"/>
                      </a:cubicBezTo>
                      <a:cubicBezTo>
                        <a:pt x="5401737" y="4169832"/>
                        <a:pt x="5393036" y="4195239"/>
                        <a:pt x="5377252" y="4231578"/>
                      </a:cubicBezTo>
                      <a:cubicBezTo>
                        <a:pt x="5380794" y="4226112"/>
                        <a:pt x="5381756" y="4230616"/>
                        <a:pt x="5378214" y="4236082"/>
                      </a:cubicBezTo>
                      <a:cubicBezTo>
                        <a:pt x="5378214" y="4236082"/>
                        <a:pt x="5378214" y="4236082"/>
                        <a:pt x="5373710" y="4237045"/>
                      </a:cubicBezTo>
                      <a:cubicBezTo>
                        <a:pt x="5373710" y="4237045"/>
                        <a:pt x="5374672" y="4241549"/>
                        <a:pt x="5374672" y="4241549"/>
                      </a:cubicBezTo>
                      <a:cubicBezTo>
                        <a:pt x="5371130" y="4247016"/>
                        <a:pt x="5371130" y="4247016"/>
                        <a:pt x="5371130" y="4247016"/>
                      </a:cubicBezTo>
                      <a:cubicBezTo>
                        <a:pt x="5365009" y="4262452"/>
                        <a:pt x="5365009" y="4262452"/>
                        <a:pt x="5365009" y="4262452"/>
                      </a:cubicBezTo>
                      <a:cubicBezTo>
                        <a:pt x="5369513" y="4261490"/>
                        <a:pt x="5365971" y="4266956"/>
                        <a:pt x="5366934" y="4271460"/>
                      </a:cubicBezTo>
                      <a:cubicBezTo>
                        <a:pt x="5374017" y="4260528"/>
                        <a:pt x="5369513" y="4261490"/>
                        <a:pt x="5372092" y="4251519"/>
                      </a:cubicBezTo>
                      <a:cubicBezTo>
                        <a:pt x="5372092" y="4251519"/>
                        <a:pt x="5376597" y="4250557"/>
                        <a:pt x="5376597" y="4250557"/>
                      </a:cubicBezTo>
                      <a:cubicBezTo>
                        <a:pt x="5376597" y="4250557"/>
                        <a:pt x="5376597" y="4250557"/>
                        <a:pt x="5377559" y="4255061"/>
                      </a:cubicBezTo>
                      <a:cubicBezTo>
                        <a:pt x="5382063" y="4254099"/>
                        <a:pt x="5381101" y="4249594"/>
                        <a:pt x="5381101" y="4249594"/>
                      </a:cubicBezTo>
                      <a:cubicBezTo>
                        <a:pt x="5381101" y="4249594"/>
                        <a:pt x="5380139" y="4245091"/>
                        <a:pt x="5380139" y="4245091"/>
                      </a:cubicBezTo>
                      <a:cubicBezTo>
                        <a:pt x="5383681" y="4239624"/>
                        <a:pt x="5383681" y="4239624"/>
                        <a:pt x="5383681" y="4239624"/>
                      </a:cubicBezTo>
                      <a:cubicBezTo>
                        <a:pt x="5387222" y="4234158"/>
                        <a:pt x="5384335" y="4220646"/>
                        <a:pt x="5389802" y="4224188"/>
                      </a:cubicBezTo>
                      <a:cubicBezTo>
                        <a:pt x="5397847" y="4217759"/>
                        <a:pt x="5384335" y="4220646"/>
                        <a:pt x="5387877" y="4215179"/>
                      </a:cubicBezTo>
                      <a:cubicBezTo>
                        <a:pt x="5391419" y="4209714"/>
                        <a:pt x="5392381" y="4214217"/>
                        <a:pt x="5396885" y="4213255"/>
                      </a:cubicBezTo>
                      <a:cubicBezTo>
                        <a:pt x="5399465" y="4203285"/>
                        <a:pt x="5403662" y="4178840"/>
                        <a:pt x="5403662" y="4178840"/>
                      </a:cubicBezTo>
                      <a:cubicBezTo>
                        <a:pt x="5408821" y="4158899"/>
                        <a:pt x="5425568" y="4127064"/>
                        <a:pt x="5428147" y="4117093"/>
                      </a:cubicBezTo>
                      <a:cubicBezTo>
                        <a:pt x="5431689" y="4111627"/>
                        <a:pt x="5428147" y="4117093"/>
                        <a:pt x="5423643" y="4118055"/>
                      </a:cubicBezTo>
                      <a:cubicBezTo>
                        <a:pt x="5428147" y="4117093"/>
                        <a:pt x="5430726" y="4107123"/>
                        <a:pt x="5430726" y="4107123"/>
                      </a:cubicBezTo>
                      <a:cubicBezTo>
                        <a:pt x="5430726" y="4107123"/>
                        <a:pt x="5428802" y="4098114"/>
                        <a:pt x="5428802" y="4098114"/>
                      </a:cubicBezTo>
                      <a:cubicBezTo>
                        <a:pt x="5432344" y="4092649"/>
                        <a:pt x="5434269" y="4101656"/>
                        <a:pt x="5433306" y="4097152"/>
                      </a:cubicBezTo>
                      <a:cubicBezTo>
                        <a:pt x="5441352" y="4090724"/>
                        <a:pt x="5430419" y="4083640"/>
                        <a:pt x="5440389" y="4086220"/>
                      </a:cubicBezTo>
                      <a:cubicBezTo>
                        <a:pt x="5441045" y="4067241"/>
                        <a:pt x="5446859" y="4028322"/>
                        <a:pt x="5458446" y="4016427"/>
                      </a:cubicBezTo>
                      <a:cubicBezTo>
                        <a:pt x="5459408" y="4020931"/>
                        <a:pt x="5454905" y="4021893"/>
                        <a:pt x="5449438" y="4018351"/>
                      </a:cubicBezTo>
                      <a:cubicBezTo>
                        <a:pt x="5465222" y="3982012"/>
                        <a:pt x="5481663" y="3926694"/>
                        <a:pt x="5482318" y="3907715"/>
                      </a:cubicBezTo>
                      <a:cubicBezTo>
                        <a:pt x="5484897" y="3897745"/>
                        <a:pt x="5510344" y="3840502"/>
                        <a:pt x="5505533" y="3817982"/>
                      </a:cubicBezTo>
                      <a:cubicBezTo>
                        <a:pt x="5508113" y="3808011"/>
                        <a:pt x="5505533" y="3817982"/>
                        <a:pt x="5510038" y="3817020"/>
                      </a:cubicBezTo>
                      <a:cubicBezTo>
                        <a:pt x="5507151" y="3803507"/>
                        <a:pt x="5519393" y="3772634"/>
                        <a:pt x="5525514" y="3757197"/>
                      </a:cubicBezTo>
                      <a:cubicBezTo>
                        <a:pt x="5525514" y="3757197"/>
                        <a:pt x="5522935" y="3767168"/>
                        <a:pt x="5528401" y="3770709"/>
                      </a:cubicBezTo>
                      <a:cubicBezTo>
                        <a:pt x="5530674" y="3737256"/>
                        <a:pt x="5528094" y="3747227"/>
                        <a:pt x="5520048" y="3753656"/>
                      </a:cubicBezTo>
                      <a:cubicBezTo>
                        <a:pt x="5530366" y="3713774"/>
                        <a:pt x="5529404" y="3709270"/>
                        <a:pt x="5543571" y="3687405"/>
                      </a:cubicBezTo>
                      <a:cubicBezTo>
                        <a:pt x="5543571" y="3687405"/>
                        <a:pt x="5547113" y="3681939"/>
                        <a:pt x="5547113" y="3681939"/>
                      </a:cubicBezTo>
                      <a:cubicBezTo>
                        <a:pt x="5547113" y="3681939"/>
                        <a:pt x="5547113" y="3681939"/>
                        <a:pt x="5546151" y="3677434"/>
                      </a:cubicBezTo>
                      <a:cubicBezTo>
                        <a:pt x="5546151" y="3677434"/>
                        <a:pt x="5541647" y="3678397"/>
                        <a:pt x="5541647" y="3678397"/>
                      </a:cubicBezTo>
                      <a:cubicBezTo>
                        <a:pt x="5541647" y="3678397"/>
                        <a:pt x="5540684" y="3673892"/>
                        <a:pt x="5544226" y="3668427"/>
                      </a:cubicBezTo>
                      <a:cubicBezTo>
                        <a:pt x="5544226" y="3668427"/>
                        <a:pt x="5544226" y="3668427"/>
                        <a:pt x="5545189" y="3672930"/>
                      </a:cubicBezTo>
                      <a:cubicBezTo>
                        <a:pt x="5545189" y="3672930"/>
                        <a:pt x="5545189" y="3672930"/>
                        <a:pt x="5549693" y="3671968"/>
                      </a:cubicBezTo>
                      <a:cubicBezTo>
                        <a:pt x="5548731" y="3667464"/>
                        <a:pt x="5548731" y="3667464"/>
                        <a:pt x="5547768" y="3662960"/>
                      </a:cubicBezTo>
                      <a:cubicBezTo>
                        <a:pt x="5551310" y="3657493"/>
                        <a:pt x="5551310" y="3657493"/>
                        <a:pt x="5551310" y="3657493"/>
                      </a:cubicBezTo>
                      <a:cubicBezTo>
                        <a:pt x="5554852" y="3652028"/>
                        <a:pt x="5559049" y="3627582"/>
                        <a:pt x="5548423" y="3643981"/>
                      </a:cubicBezTo>
                      <a:cubicBezTo>
                        <a:pt x="5551965" y="3638516"/>
                        <a:pt x="5551965" y="3638516"/>
                        <a:pt x="5551003" y="3634011"/>
                      </a:cubicBezTo>
                      <a:cubicBezTo>
                        <a:pt x="5551003" y="3634011"/>
                        <a:pt x="5546498" y="3634974"/>
                        <a:pt x="5547461" y="3639478"/>
                      </a:cubicBezTo>
                      <a:cubicBezTo>
                        <a:pt x="5547461" y="3639478"/>
                        <a:pt x="5542957" y="3640440"/>
                        <a:pt x="5543919" y="3644943"/>
                      </a:cubicBezTo>
                      <a:cubicBezTo>
                        <a:pt x="5542957" y="3640440"/>
                        <a:pt x="5541995" y="3635936"/>
                        <a:pt x="5541995" y="3635936"/>
                      </a:cubicBezTo>
                      <a:cubicBezTo>
                        <a:pt x="5545536" y="3630469"/>
                        <a:pt x="5548116" y="3620499"/>
                        <a:pt x="5549733" y="3606025"/>
                      </a:cubicBezTo>
                      <a:cubicBezTo>
                        <a:pt x="5554892" y="3586084"/>
                        <a:pt x="5560052" y="3566143"/>
                        <a:pt x="5561668" y="3551669"/>
                      </a:cubicBezTo>
                      <a:cubicBezTo>
                        <a:pt x="5560706" y="3547164"/>
                        <a:pt x="5565210" y="3546202"/>
                        <a:pt x="5565210" y="3546202"/>
                      </a:cubicBezTo>
                      <a:cubicBezTo>
                        <a:pt x="5565210" y="3546202"/>
                        <a:pt x="5564248" y="3541699"/>
                        <a:pt x="5564248" y="3541699"/>
                      </a:cubicBezTo>
                      <a:cubicBezTo>
                        <a:pt x="5562323" y="3532690"/>
                        <a:pt x="5564903" y="3522720"/>
                        <a:pt x="5568445" y="3517253"/>
                      </a:cubicBezTo>
                      <a:cubicBezTo>
                        <a:pt x="5567483" y="3512750"/>
                        <a:pt x="5570062" y="3502779"/>
                        <a:pt x="5569100" y="3498276"/>
                      </a:cubicBezTo>
                      <a:cubicBezTo>
                        <a:pt x="5571679" y="3488305"/>
                        <a:pt x="5577801" y="3472868"/>
                        <a:pt x="5580380" y="3462898"/>
                      </a:cubicBezTo>
                      <a:cubicBezTo>
                        <a:pt x="5584885" y="3461936"/>
                        <a:pt x="5584885" y="3461936"/>
                        <a:pt x="5584885" y="3461936"/>
                      </a:cubicBezTo>
                      <a:cubicBezTo>
                        <a:pt x="5583922" y="3457431"/>
                        <a:pt x="5583922" y="3457431"/>
                        <a:pt x="5582960" y="3452927"/>
                      </a:cubicBezTo>
                      <a:cubicBezTo>
                        <a:pt x="5586502" y="3447461"/>
                        <a:pt x="5581998" y="3448424"/>
                        <a:pt x="5581998" y="3448424"/>
                      </a:cubicBezTo>
                      <a:cubicBezTo>
                        <a:pt x="5578456" y="3453889"/>
                        <a:pt x="5578456" y="3453889"/>
                        <a:pt x="5578456" y="3453889"/>
                      </a:cubicBezTo>
                      <a:cubicBezTo>
                        <a:pt x="5581035" y="3443919"/>
                        <a:pt x="5591661" y="3427520"/>
                        <a:pt x="5585232" y="3419474"/>
                      </a:cubicBezTo>
                      <a:cubicBezTo>
                        <a:pt x="5589736" y="3418512"/>
                        <a:pt x="5589736" y="3418512"/>
                        <a:pt x="5588774" y="3414008"/>
                      </a:cubicBezTo>
                      <a:cubicBezTo>
                        <a:pt x="5592316" y="3408542"/>
                        <a:pt x="5587812" y="3409504"/>
                        <a:pt x="5587812" y="3409504"/>
                      </a:cubicBezTo>
                      <a:cubicBezTo>
                        <a:pt x="5593934" y="3394067"/>
                        <a:pt x="5582038" y="3382480"/>
                        <a:pt x="5590084" y="3376051"/>
                      </a:cubicBezTo>
                      <a:cubicBezTo>
                        <a:pt x="5591047" y="3380555"/>
                        <a:pt x="5591047" y="3380555"/>
                        <a:pt x="5591047" y="3380555"/>
                      </a:cubicBezTo>
                      <a:cubicBezTo>
                        <a:pt x="5588467" y="3390525"/>
                        <a:pt x="5589429" y="3395030"/>
                        <a:pt x="5593934" y="3394067"/>
                      </a:cubicBezTo>
                      <a:cubicBezTo>
                        <a:pt x="5593934" y="3394067"/>
                        <a:pt x="5597475" y="3388601"/>
                        <a:pt x="5596512" y="3384097"/>
                      </a:cubicBezTo>
                      <a:cubicBezTo>
                        <a:pt x="5600054" y="3378631"/>
                        <a:pt x="5600054" y="3378631"/>
                        <a:pt x="5600054" y="3378631"/>
                      </a:cubicBezTo>
                      <a:cubicBezTo>
                        <a:pt x="5609062" y="3376706"/>
                        <a:pt x="5607446" y="3391181"/>
                        <a:pt x="5599399" y="3397610"/>
                      </a:cubicBezTo>
                      <a:cubicBezTo>
                        <a:pt x="5607446" y="3391181"/>
                        <a:pt x="5607752" y="3414663"/>
                        <a:pt x="5609370" y="3400188"/>
                      </a:cubicBezTo>
                      <a:cubicBezTo>
                        <a:pt x="5598437" y="3393105"/>
                        <a:pt x="5624500" y="3382827"/>
                        <a:pt x="5616146" y="3365773"/>
                      </a:cubicBezTo>
                      <a:cubicBezTo>
                        <a:pt x="5619688" y="3360307"/>
                        <a:pt x="5619688" y="3360307"/>
                        <a:pt x="5619688" y="3360307"/>
                      </a:cubicBezTo>
                      <a:cubicBezTo>
                        <a:pt x="5619688" y="3360307"/>
                        <a:pt x="5618726" y="3355803"/>
                        <a:pt x="5618726" y="3355803"/>
                      </a:cubicBezTo>
                      <a:cubicBezTo>
                        <a:pt x="5622267" y="3350336"/>
                        <a:pt x="5617764" y="3351299"/>
                        <a:pt x="5617764" y="3351299"/>
                      </a:cubicBezTo>
                      <a:cubicBezTo>
                        <a:pt x="5618726" y="3355803"/>
                        <a:pt x="5614222" y="3356765"/>
                        <a:pt x="5614222" y="3356765"/>
                      </a:cubicBezTo>
                      <a:cubicBezTo>
                        <a:pt x="5613259" y="3352261"/>
                        <a:pt x="5615839" y="3342291"/>
                        <a:pt x="5611335" y="3343253"/>
                      </a:cubicBezTo>
                      <a:cubicBezTo>
                        <a:pt x="5607793" y="3348720"/>
                        <a:pt x="5610373" y="3338749"/>
                        <a:pt x="5605868" y="3339711"/>
                      </a:cubicBezTo>
                      <a:cubicBezTo>
                        <a:pt x="5603289" y="3349682"/>
                        <a:pt x="5604251" y="3354186"/>
                        <a:pt x="5601672" y="3364156"/>
                      </a:cubicBezTo>
                      <a:cubicBezTo>
                        <a:pt x="5600710" y="3359652"/>
                        <a:pt x="5600710" y="3359652"/>
                        <a:pt x="5600710" y="3359652"/>
                      </a:cubicBezTo>
                      <a:cubicBezTo>
                        <a:pt x="5599747" y="3355148"/>
                        <a:pt x="5598785" y="3350644"/>
                        <a:pt x="5594281" y="3351607"/>
                      </a:cubicBezTo>
                      <a:lnTo>
                        <a:pt x="5592057" y="3360201"/>
                      </a:lnTo>
                      <a:lnTo>
                        <a:pt x="5590783" y="3351765"/>
                      </a:lnTo>
                      <a:cubicBezTo>
                        <a:pt x="5591712" y="3345091"/>
                        <a:pt x="5593646" y="3337613"/>
                        <a:pt x="5593974" y="3328124"/>
                      </a:cubicBezTo>
                      <a:cubicBezTo>
                        <a:pt x="5581731" y="3358997"/>
                        <a:pt x="5588507" y="3324583"/>
                        <a:pt x="5577575" y="3317498"/>
                      </a:cubicBezTo>
                      <a:cubicBezTo>
                        <a:pt x="5581116" y="3312032"/>
                        <a:pt x="5583041" y="3321040"/>
                        <a:pt x="5583041" y="3321040"/>
                      </a:cubicBezTo>
                      <a:cubicBezTo>
                        <a:pt x="5587545" y="3320078"/>
                        <a:pt x="5587545" y="3320078"/>
                        <a:pt x="5587545" y="3320078"/>
                      </a:cubicBezTo>
                      <a:cubicBezTo>
                        <a:pt x="5588507" y="3324583"/>
                        <a:pt x="5588507" y="3324583"/>
                        <a:pt x="5592049" y="3319116"/>
                      </a:cubicBezTo>
                      <a:cubicBezTo>
                        <a:pt x="5592049" y="3319116"/>
                        <a:pt x="5591087" y="3314611"/>
                        <a:pt x="5590125" y="3310107"/>
                      </a:cubicBezTo>
                      <a:cubicBezTo>
                        <a:pt x="5589163" y="3305604"/>
                        <a:pt x="5589163" y="3305604"/>
                        <a:pt x="5589163" y="3305604"/>
                      </a:cubicBezTo>
                      <a:cubicBezTo>
                        <a:pt x="5592704" y="3300137"/>
                        <a:pt x="5598170" y="3303679"/>
                        <a:pt x="5596246" y="3294671"/>
                      </a:cubicBezTo>
                      <a:cubicBezTo>
                        <a:pt x="5597208" y="3299175"/>
                        <a:pt x="5597208" y="3299175"/>
                        <a:pt x="5598170" y="3303679"/>
                      </a:cubicBezTo>
                      <a:cubicBezTo>
                        <a:pt x="5599132" y="3308183"/>
                        <a:pt x="5603637" y="3307220"/>
                        <a:pt x="5602675" y="3302717"/>
                      </a:cubicBezTo>
                      <a:cubicBezTo>
                        <a:pt x="5607179" y="3301755"/>
                        <a:pt x="5606217" y="3297250"/>
                        <a:pt x="5605254" y="3292746"/>
                      </a:cubicBezTo>
                      <a:cubicBezTo>
                        <a:pt x="5604292" y="3288243"/>
                        <a:pt x="5604292" y="3288243"/>
                        <a:pt x="5603330" y="3283738"/>
                      </a:cubicBezTo>
                      <a:cubicBezTo>
                        <a:pt x="5601405" y="3274731"/>
                        <a:pt x="5594976" y="3266684"/>
                        <a:pt x="5592397" y="3276655"/>
                      </a:cubicBezTo>
                      <a:cubicBezTo>
                        <a:pt x="5591434" y="3272151"/>
                        <a:pt x="5591434" y="3272151"/>
                        <a:pt x="5586930" y="3273113"/>
                      </a:cubicBezTo>
                      <a:cubicBezTo>
                        <a:pt x="5586930" y="3273113"/>
                        <a:pt x="5586930" y="3273113"/>
                        <a:pt x="5583389" y="3278580"/>
                      </a:cubicBezTo>
                      <a:cubicBezTo>
                        <a:pt x="5582427" y="3274075"/>
                        <a:pt x="5585006" y="3264105"/>
                        <a:pt x="5583081" y="3255097"/>
                      </a:cubicBezTo>
                      <a:cubicBezTo>
                        <a:pt x="5585006" y="3264105"/>
                        <a:pt x="5582427" y="3274075"/>
                        <a:pt x="5585968" y="3268609"/>
                      </a:cubicBezTo>
                      <a:cubicBezTo>
                        <a:pt x="5594014" y="3262181"/>
                        <a:pt x="5583081" y="3255097"/>
                        <a:pt x="5591127" y="3248668"/>
                      </a:cubicBezTo>
                      <a:cubicBezTo>
                        <a:pt x="5595632" y="3247705"/>
                        <a:pt x="5595632" y="3247705"/>
                        <a:pt x="5595632" y="3247705"/>
                      </a:cubicBezTo>
                      <a:cubicBezTo>
                        <a:pt x="5595632" y="3247705"/>
                        <a:pt x="5595632" y="3247705"/>
                        <a:pt x="5594669" y="3243202"/>
                      </a:cubicBezTo>
                      <a:cubicBezTo>
                        <a:pt x="5594669" y="3243202"/>
                        <a:pt x="5594669" y="3243202"/>
                        <a:pt x="5593707" y="3238698"/>
                      </a:cubicBezTo>
                      <a:cubicBezTo>
                        <a:pt x="5589203" y="3239660"/>
                        <a:pt x="5589203" y="3239660"/>
                        <a:pt x="5589203" y="3239660"/>
                      </a:cubicBezTo>
                      <a:cubicBezTo>
                        <a:pt x="5592745" y="3234193"/>
                        <a:pt x="5592745" y="3234193"/>
                        <a:pt x="5596286" y="3228728"/>
                      </a:cubicBezTo>
                      <a:cubicBezTo>
                        <a:pt x="5589858" y="3220681"/>
                        <a:pt x="5592437" y="3210711"/>
                        <a:pt x="5590512" y="3201704"/>
                      </a:cubicBezTo>
                      <a:cubicBezTo>
                        <a:pt x="5591475" y="3206207"/>
                        <a:pt x="5592437" y="3210711"/>
                        <a:pt x="5592437" y="3210711"/>
                      </a:cubicBezTo>
                      <a:cubicBezTo>
                        <a:pt x="5593092" y="3191733"/>
                        <a:pt x="5589550" y="3197199"/>
                        <a:pt x="5595672" y="3181763"/>
                      </a:cubicBezTo>
                      <a:cubicBezTo>
                        <a:pt x="5596634" y="3186266"/>
                        <a:pt x="5601139" y="3185304"/>
                        <a:pt x="5601139" y="3185304"/>
                      </a:cubicBezTo>
                      <a:cubicBezTo>
                        <a:pt x="5601139" y="3185304"/>
                        <a:pt x="5600176" y="3180800"/>
                        <a:pt x="5600176" y="3180800"/>
                      </a:cubicBezTo>
                      <a:cubicBezTo>
                        <a:pt x="5604680" y="3179838"/>
                        <a:pt x="5604680" y="3179838"/>
                        <a:pt x="5604680" y="3179838"/>
                      </a:cubicBezTo>
                      <a:cubicBezTo>
                        <a:pt x="5601446" y="3208787"/>
                        <a:pt x="5605642" y="3184342"/>
                        <a:pt x="5610146" y="3183379"/>
                      </a:cubicBezTo>
                      <a:cubicBezTo>
                        <a:pt x="5608529" y="3197855"/>
                        <a:pt x="5606912" y="3212329"/>
                        <a:pt x="5609799" y="3225841"/>
                      </a:cubicBezTo>
                      <a:cubicBezTo>
                        <a:pt x="5605295" y="3226803"/>
                        <a:pt x="5605295" y="3226803"/>
                        <a:pt x="5605295" y="3226803"/>
                      </a:cubicBezTo>
                      <a:cubicBezTo>
                        <a:pt x="5602715" y="3236773"/>
                        <a:pt x="5603677" y="3241278"/>
                        <a:pt x="5604639" y="3245781"/>
                      </a:cubicBezTo>
                      <a:cubicBezTo>
                        <a:pt x="5607219" y="3235811"/>
                        <a:pt x="5606257" y="3231307"/>
                        <a:pt x="5610761" y="3230344"/>
                      </a:cubicBezTo>
                      <a:cubicBezTo>
                        <a:pt x="5609144" y="3244819"/>
                        <a:pt x="5613648" y="3243856"/>
                        <a:pt x="5611068" y="3253827"/>
                      </a:cubicBezTo>
                      <a:cubicBezTo>
                        <a:pt x="5611068" y="3253827"/>
                        <a:pt x="5612031" y="3258332"/>
                        <a:pt x="5607526" y="3259294"/>
                      </a:cubicBezTo>
                      <a:cubicBezTo>
                        <a:pt x="5608488" y="3263797"/>
                        <a:pt x="5608488" y="3263797"/>
                        <a:pt x="5608488" y="3263797"/>
                      </a:cubicBezTo>
                      <a:cubicBezTo>
                        <a:pt x="5609451" y="3268302"/>
                        <a:pt x="5610413" y="3272806"/>
                        <a:pt x="5613955" y="3267339"/>
                      </a:cubicBezTo>
                      <a:cubicBezTo>
                        <a:pt x="5617497" y="3261873"/>
                        <a:pt x="5617497" y="3261873"/>
                        <a:pt x="5617497" y="3261873"/>
                      </a:cubicBezTo>
                      <a:cubicBezTo>
                        <a:pt x="5622000" y="3260911"/>
                        <a:pt x="5621038" y="3256407"/>
                        <a:pt x="5620076" y="3251903"/>
                      </a:cubicBezTo>
                      <a:cubicBezTo>
                        <a:pt x="5619114" y="3247399"/>
                        <a:pt x="5619114" y="3247399"/>
                        <a:pt x="5619114" y="3247399"/>
                      </a:cubicBezTo>
                      <a:cubicBezTo>
                        <a:pt x="5614610" y="3248361"/>
                        <a:pt x="5614610" y="3248361"/>
                        <a:pt x="5614610" y="3248361"/>
                      </a:cubicBezTo>
                      <a:cubicBezTo>
                        <a:pt x="5611724" y="3234849"/>
                        <a:pt x="5618500" y="3200433"/>
                        <a:pt x="5614651" y="3182417"/>
                      </a:cubicBezTo>
                      <a:cubicBezTo>
                        <a:pt x="5618192" y="3176951"/>
                        <a:pt x="5618192" y="3176951"/>
                        <a:pt x="5618192" y="3176951"/>
                      </a:cubicBezTo>
                      <a:cubicBezTo>
                        <a:pt x="5618192" y="3176951"/>
                        <a:pt x="5618192" y="3176951"/>
                        <a:pt x="5617229" y="3172447"/>
                      </a:cubicBezTo>
                      <a:cubicBezTo>
                        <a:pt x="5617229" y="3172447"/>
                        <a:pt x="5616267" y="3167943"/>
                        <a:pt x="5616267" y="3167943"/>
                      </a:cubicBezTo>
                      <a:cubicBezTo>
                        <a:pt x="5614343" y="3158935"/>
                        <a:pt x="5615960" y="3144461"/>
                        <a:pt x="5619502" y="3138994"/>
                      </a:cubicBezTo>
                      <a:cubicBezTo>
                        <a:pt x="5614998" y="3139956"/>
                        <a:pt x="5614998" y="3139956"/>
                        <a:pt x="5614998" y="3139956"/>
                      </a:cubicBezTo>
                      <a:cubicBezTo>
                        <a:pt x="5618540" y="3134491"/>
                        <a:pt x="5618540" y="3134491"/>
                        <a:pt x="5618540" y="3134491"/>
                      </a:cubicBezTo>
                      <a:cubicBezTo>
                        <a:pt x="5618540" y="3134491"/>
                        <a:pt x="5622082" y="3129024"/>
                        <a:pt x="5621120" y="3124519"/>
                      </a:cubicBezTo>
                      <a:cubicBezTo>
                        <a:pt x="5621120" y="3124519"/>
                        <a:pt x="5620158" y="3120015"/>
                        <a:pt x="5615653" y="3120977"/>
                      </a:cubicBezTo>
                      <a:cubicBezTo>
                        <a:pt x="5610535" y="3074976"/>
                        <a:pt x="5619236" y="3049568"/>
                        <a:pt x="5607995" y="3019002"/>
                      </a:cubicBezTo>
                      <a:cubicBezTo>
                        <a:pt x="5612500" y="3018040"/>
                        <a:pt x="5611538" y="3013536"/>
                        <a:pt x="5610575" y="3009032"/>
                      </a:cubicBezTo>
                      <a:cubicBezTo>
                        <a:pt x="5610575" y="3009032"/>
                        <a:pt x="5609613" y="3004527"/>
                        <a:pt x="5609613" y="3004527"/>
                      </a:cubicBezTo>
                      <a:cubicBezTo>
                        <a:pt x="5605109" y="3005490"/>
                        <a:pt x="5605109" y="3005490"/>
                        <a:pt x="5605109" y="3005490"/>
                      </a:cubicBezTo>
                      <a:cubicBezTo>
                        <a:pt x="5613154" y="2999061"/>
                        <a:pt x="5610267" y="2985549"/>
                        <a:pt x="5608343" y="2976541"/>
                      </a:cubicBezTo>
                      <a:cubicBezTo>
                        <a:pt x="5608343" y="2976541"/>
                        <a:pt x="5607380" y="2972037"/>
                        <a:pt x="5607380" y="2972037"/>
                      </a:cubicBezTo>
                      <a:cubicBezTo>
                        <a:pt x="5610923" y="2966571"/>
                        <a:pt x="5610923" y="2966571"/>
                        <a:pt x="5605456" y="2963029"/>
                      </a:cubicBezTo>
                      <a:cubicBezTo>
                        <a:pt x="5604494" y="2958525"/>
                        <a:pt x="5604494" y="2958525"/>
                        <a:pt x="5604494" y="2958525"/>
                      </a:cubicBezTo>
                      <a:cubicBezTo>
                        <a:pt x="5604494" y="2958525"/>
                        <a:pt x="5608998" y="2957562"/>
                        <a:pt x="5608036" y="2953059"/>
                      </a:cubicBezTo>
                      <a:cubicBezTo>
                        <a:pt x="5608036" y="2953059"/>
                        <a:pt x="5608036" y="2953059"/>
                        <a:pt x="5607073" y="2948555"/>
                      </a:cubicBezTo>
                      <a:cubicBezTo>
                        <a:pt x="5600644" y="2940508"/>
                        <a:pt x="5610309" y="2919606"/>
                        <a:pt x="5601300" y="2921531"/>
                      </a:cubicBezTo>
                      <a:cubicBezTo>
                        <a:pt x="5601300" y="2921531"/>
                        <a:pt x="5601300" y="2921531"/>
                        <a:pt x="5600338" y="2917026"/>
                      </a:cubicBezTo>
                      <a:cubicBezTo>
                        <a:pt x="5599375" y="2912522"/>
                        <a:pt x="5598413" y="2908019"/>
                        <a:pt x="5598413" y="2908019"/>
                      </a:cubicBezTo>
                      <a:cubicBezTo>
                        <a:pt x="5598413" y="2908019"/>
                        <a:pt x="5597451" y="2903514"/>
                        <a:pt x="5597451" y="2903514"/>
                      </a:cubicBezTo>
                      <a:cubicBezTo>
                        <a:pt x="5605497" y="2897085"/>
                        <a:pt x="5592639" y="2880993"/>
                        <a:pt x="5590715" y="2871986"/>
                      </a:cubicBezTo>
                      <a:cubicBezTo>
                        <a:pt x="5587828" y="2858474"/>
                        <a:pt x="5598761" y="2865557"/>
                        <a:pt x="5595874" y="2852045"/>
                      </a:cubicBezTo>
                      <a:cubicBezTo>
                        <a:pt x="5595874" y="2852045"/>
                        <a:pt x="5594912" y="2847541"/>
                        <a:pt x="5599416" y="2846579"/>
                      </a:cubicBezTo>
                      <a:cubicBezTo>
                        <a:pt x="5599416" y="2846579"/>
                        <a:pt x="5598453" y="2842075"/>
                        <a:pt x="5598453" y="2842075"/>
                      </a:cubicBezTo>
                      <a:cubicBezTo>
                        <a:pt x="5597491" y="2837570"/>
                        <a:pt x="5597491" y="2837570"/>
                        <a:pt x="5593950" y="2843037"/>
                      </a:cubicBezTo>
                      <a:cubicBezTo>
                        <a:pt x="5593950" y="2843037"/>
                        <a:pt x="5593950" y="2843037"/>
                        <a:pt x="5594912" y="2847541"/>
                      </a:cubicBezTo>
                      <a:cubicBezTo>
                        <a:pt x="5588483" y="2839495"/>
                        <a:pt x="5591063" y="2829525"/>
                        <a:pt x="5586559" y="2830487"/>
                      </a:cubicBezTo>
                      <a:cubicBezTo>
                        <a:pt x="5588176" y="2816013"/>
                        <a:pt x="5591063" y="2829525"/>
                        <a:pt x="5595567" y="2828563"/>
                      </a:cubicBezTo>
                      <a:lnTo>
                        <a:pt x="5600701" y="2831889"/>
                      </a:lnTo>
                      <a:lnTo>
                        <a:pt x="5604441" y="2857353"/>
                      </a:lnTo>
                      <a:cubicBezTo>
                        <a:pt x="5609265" y="2883035"/>
                        <a:pt x="5615227" y="2898539"/>
                        <a:pt x="5620278" y="2922185"/>
                      </a:cubicBezTo>
                      <a:cubicBezTo>
                        <a:pt x="5620278" y="2922185"/>
                        <a:pt x="5615774" y="2923147"/>
                        <a:pt x="5616736" y="2927652"/>
                      </a:cubicBezTo>
                      <a:cubicBezTo>
                        <a:pt x="5616736" y="2927652"/>
                        <a:pt x="5617699" y="2932156"/>
                        <a:pt x="5617699" y="2932156"/>
                      </a:cubicBezTo>
                      <a:cubicBezTo>
                        <a:pt x="5620586" y="2945668"/>
                        <a:pt x="5621548" y="2950172"/>
                        <a:pt x="5627014" y="2953713"/>
                      </a:cubicBezTo>
                      <a:cubicBezTo>
                        <a:pt x="5623165" y="2935697"/>
                        <a:pt x="5623165" y="2935697"/>
                        <a:pt x="5623165" y="2935697"/>
                      </a:cubicBezTo>
                      <a:cubicBezTo>
                        <a:pt x="5623165" y="2935697"/>
                        <a:pt x="5624128" y="2940201"/>
                        <a:pt x="5628632" y="2939239"/>
                      </a:cubicBezTo>
                      <a:cubicBezTo>
                        <a:pt x="5628632" y="2939239"/>
                        <a:pt x="5627670" y="2934735"/>
                        <a:pt x="5627670" y="2934735"/>
                      </a:cubicBezTo>
                      <a:cubicBezTo>
                        <a:pt x="5626707" y="2930231"/>
                        <a:pt x="5626707" y="2930231"/>
                        <a:pt x="5626707" y="2930231"/>
                      </a:cubicBezTo>
                      <a:cubicBezTo>
                        <a:pt x="5625745" y="2925727"/>
                        <a:pt x="5625745" y="2925727"/>
                        <a:pt x="5625745" y="2925727"/>
                      </a:cubicBezTo>
                      <a:cubicBezTo>
                        <a:pt x="5632828" y="2914795"/>
                        <a:pt x="5640875" y="2908366"/>
                        <a:pt x="5638642" y="2875875"/>
                      </a:cubicBezTo>
                      <a:cubicBezTo>
                        <a:pt x="5651847" y="2849506"/>
                        <a:pt x="5655738" y="2801579"/>
                        <a:pt x="5658009" y="2768126"/>
                      </a:cubicBezTo>
                      <a:cubicBezTo>
                        <a:pt x="5657046" y="2763622"/>
                        <a:pt x="5661551" y="2762659"/>
                        <a:pt x="5661551" y="2762659"/>
                      </a:cubicBezTo>
                      <a:cubicBezTo>
                        <a:pt x="5661551" y="2762659"/>
                        <a:pt x="5666055" y="2761697"/>
                        <a:pt x="5665093" y="2757194"/>
                      </a:cubicBezTo>
                      <a:cubicBezTo>
                        <a:pt x="5665093" y="2757194"/>
                        <a:pt x="5666055" y="2761697"/>
                        <a:pt x="5670559" y="2760735"/>
                      </a:cubicBezTo>
                      <a:cubicBezTo>
                        <a:pt x="5668635" y="2751727"/>
                        <a:pt x="5667672" y="2747222"/>
                        <a:pt x="5667672" y="2747222"/>
                      </a:cubicBezTo>
                      <a:cubicBezTo>
                        <a:pt x="5670908" y="2718274"/>
                        <a:pt x="5667713" y="2681279"/>
                        <a:pt x="5667406" y="2657797"/>
                      </a:cubicBezTo>
                      <a:cubicBezTo>
                        <a:pt x="5670947" y="2652330"/>
                        <a:pt x="5672872" y="2661339"/>
                        <a:pt x="5673834" y="2665842"/>
                      </a:cubicBezTo>
                      <a:cubicBezTo>
                        <a:pt x="5675451" y="2651368"/>
                        <a:pt x="5672913" y="2595395"/>
                        <a:pt x="5689312" y="2606020"/>
                      </a:cubicBezTo>
                      <a:cubicBezTo>
                        <a:pt x="5691236" y="2615028"/>
                        <a:pt x="5691236" y="2615028"/>
                        <a:pt x="5691236" y="2615028"/>
                      </a:cubicBezTo>
                      <a:cubicBezTo>
                        <a:pt x="5692198" y="2619532"/>
                        <a:pt x="5692198" y="2619532"/>
                        <a:pt x="5692198" y="2619532"/>
                      </a:cubicBezTo>
                      <a:cubicBezTo>
                        <a:pt x="5692198" y="2619532"/>
                        <a:pt x="5696702" y="2618570"/>
                        <a:pt x="5695739" y="2614066"/>
                      </a:cubicBezTo>
                      <a:cubicBezTo>
                        <a:pt x="5693815" y="2605058"/>
                        <a:pt x="5693815" y="2605058"/>
                        <a:pt x="5693815" y="2605058"/>
                      </a:cubicBezTo>
                      <a:cubicBezTo>
                        <a:pt x="5702168" y="2622112"/>
                        <a:pt x="5703438" y="2650099"/>
                        <a:pt x="5709211" y="2677123"/>
                      </a:cubicBezTo>
                      <a:cubicBezTo>
                        <a:pt x="5736544" y="2694832"/>
                        <a:pt x="5738201" y="2614414"/>
                        <a:pt x="5729234" y="2550395"/>
                      </a:cubicBezTo>
                      <a:cubicBezTo>
                        <a:pt x="5732776" y="2544928"/>
                        <a:pt x="5738243" y="2548470"/>
                        <a:pt x="5744362" y="2533034"/>
                      </a:cubicBezTo>
                      <a:close/>
                      <a:moveTo>
                        <a:pt x="5538793" y="2562824"/>
                      </a:moveTo>
                      <a:cubicBezTo>
                        <a:pt x="5546491" y="2598857"/>
                        <a:pt x="5549378" y="2612369"/>
                        <a:pt x="5560618" y="2642934"/>
                      </a:cubicBezTo>
                      <a:cubicBezTo>
                        <a:pt x="5568664" y="2636506"/>
                        <a:pt x="5577017" y="2653560"/>
                        <a:pt x="5581828" y="2676080"/>
                      </a:cubicBezTo>
                      <a:cubicBezTo>
                        <a:pt x="5586639" y="2698600"/>
                        <a:pt x="5591451" y="2721120"/>
                        <a:pt x="5595955" y="2720158"/>
                      </a:cubicBezTo>
                      <a:cubicBezTo>
                        <a:pt x="5605271" y="2741716"/>
                        <a:pt x="5602998" y="2775169"/>
                        <a:pt x="5603306" y="2798652"/>
                      </a:cubicBezTo>
                      <a:cubicBezTo>
                        <a:pt x="5602344" y="2794147"/>
                        <a:pt x="5602344" y="2794147"/>
                        <a:pt x="5597839" y="2795110"/>
                      </a:cubicBezTo>
                      <a:cubicBezTo>
                        <a:pt x="5597839" y="2795110"/>
                        <a:pt x="5598802" y="2799614"/>
                        <a:pt x="5598802" y="2799614"/>
                      </a:cubicBezTo>
                      <a:cubicBezTo>
                        <a:pt x="5598146" y="2818592"/>
                        <a:pt x="5598146" y="2818592"/>
                        <a:pt x="5598146" y="2818592"/>
                      </a:cubicBezTo>
                      <a:cubicBezTo>
                        <a:pt x="5599109" y="2823096"/>
                        <a:pt x="5599109" y="2823096"/>
                        <a:pt x="5599109" y="2823096"/>
                      </a:cubicBezTo>
                      <a:lnTo>
                        <a:pt x="5594817" y="2824013"/>
                      </a:lnTo>
                      <a:lnTo>
                        <a:pt x="5593589" y="2816549"/>
                      </a:lnTo>
                      <a:cubicBezTo>
                        <a:pt x="5590231" y="2809098"/>
                        <a:pt x="5583835" y="2812230"/>
                        <a:pt x="5584327" y="2797996"/>
                      </a:cubicBezTo>
                      <a:cubicBezTo>
                        <a:pt x="5588831" y="2797034"/>
                        <a:pt x="5588831" y="2797034"/>
                        <a:pt x="5587868" y="2792530"/>
                      </a:cubicBezTo>
                      <a:cubicBezTo>
                        <a:pt x="5586906" y="2788027"/>
                        <a:pt x="5586906" y="2788027"/>
                        <a:pt x="5586906" y="2788027"/>
                      </a:cubicBezTo>
                      <a:cubicBezTo>
                        <a:pt x="5591411" y="2787064"/>
                        <a:pt x="5591411" y="2787064"/>
                        <a:pt x="5590448" y="2782560"/>
                      </a:cubicBezTo>
                      <a:cubicBezTo>
                        <a:pt x="5590448" y="2782560"/>
                        <a:pt x="5590448" y="2782560"/>
                        <a:pt x="5589486" y="2778056"/>
                      </a:cubicBezTo>
                      <a:cubicBezTo>
                        <a:pt x="5584982" y="2779018"/>
                        <a:pt x="5585944" y="2783522"/>
                        <a:pt x="5584982" y="2779018"/>
                      </a:cubicBezTo>
                      <a:cubicBezTo>
                        <a:pt x="5582095" y="2765506"/>
                        <a:pt x="5583712" y="2751031"/>
                        <a:pt x="5572780" y="2743948"/>
                      </a:cubicBezTo>
                      <a:cubicBezTo>
                        <a:pt x="5578246" y="2747489"/>
                        <a:pt x="5578246" y="2747489"/>
                        <a:pt x="5577284" y="2742986"/>
                      </a:cubicBezTo>
                      <a:cubicBezTo>
                        <a:pt x="5580826" y="2737519"/>
                        <a:pt x="5575359" y="2733977"/>
                        <a:pt x="5575359" y="2733977"/>
                      </a:cubicBezTo>
                      <a:cubicBezTo>
                        <a:pt x="5575359" y="2733977"/>
                        <a:pt x="5575359" y="2733977"/>
                        <a:pt x="5574397" y="2729474"/>
                      </a:cubicBezTo>
                      <a:cubicBezTo>
                        <a:pt x="5580519" y="2714037"/>
                        <a:pt x="5564120" y="2703411"/>
                        <a:pt x="5569278" y="2683471"/>
                      </a:cubicBezTo>
                      <a:cubicBezTo>
                        <a:pt x="5564774" y="2684433"/>
                        <a:pt x="5564774" y="2684433"/>
                        <a:pt x="5564774" y="2684433"/>
                      </a:cubicBezTo>
                      <a:cubicBezTo>
                        <a:pt x="5569278" y="2683471"/>
                        <a:pt x="5568316" y="2678967"/>
                        <a:pt x="5568316" y="2678967"/>
                      </a:cubicBezTo>
                      <a:cubicBezTo>
                        <a:pt x="5567354" y="2674462"/>
                        <a:pt x="5567354" y="2674462"/>
                        <a:pt x="5562849" y="2675425"/>
                      </a:cubicBezTo>
                      <a:cubicBezTo>
                        <a:pt x="5559963" y="2661913"/>
                        <a:pt x="5557076" y="2648401"/>
                        <a:pt x="5557076" y="2648401"/>
                      </a:cubicBezTo>
                      <a:cubicBezTo>
                        <a:pt x="5554189" y="2634888"/>
                        <a:pt x="5554497" y="2658371"/>
                        <a:pt x="5549686" y="2635851"/>
                      </a:cubicBezTo>
                      <a:cubicBezTo>
                        <a:pt x="5555151" y="2639393"/>
                        <a:pt x="5558693" y="2633926"/>
                        <a:pt x="5553227" y="2630384"/>
                      </a:cubicBezTo>
                      <a:cubicBezTo>
                        <a:pt x="5547761" y="2626843"/>
                        <a:pt x="5548068" y="2650325"/>
                        <a:pt x="5543257" y="2627805"/>
                      </a:cubicBezTo>
                      <a:cubicBezTo>
                        <a:pt x="5543257" y="2627805"/>
                        <a:pt x="5543257" y="2627805"/>
                        <a:pt x="5547761" y="2626843"/>
                      </a:cubicBezTo>
                      <a:cubicBezTo>
                        <a:pt x="5547761" y="2626843"/>
                        <a:pt x="5547761" y="2626843"/>
                        <a:pt x="5546799" y="2622339"/>
                      </a:cubicBezTo>
                      <a:cubicBezTo>
                        <a:pt x="5546799" y="2622339"/>
                        <a:pt x="5545837" y="2617834"/>
                        <a:pt x="5545837" y="2617834"/>
                      </a:cubicBezTo>
                      <a:cubicBezTo>
                        <a:pt x="5544874" y="2613331"/>
                        <a:pt x="5544874" y="2613331"/>
                        <a:pt x="5544874" y="2613331"/>
                      </a:cubicBezTo>
                      <a:cubicBezTo>
                        <a:pt x="5543912" y="2608826"/>
                        <a:pt x="5543912" y="2608826"/>
                        <a:pt x="5543912" y="2608826"/>
                      </a:cubicBezTo>
                      <a:cubicBezTo>
                        <a:pt x="5548415" y="2607864"/>
                        <a:pt x="5547453" y="2603360"/>
                        <a:pt x="5546491" y="2598857"/>
                      </a:cubicBezTo>
                      <a:cubicBezTo>
                        <a:pt x="5541988" y="2599819"/>
                        <a:pt x="5541025" y="2595314"/>
                        <a:pt x="5540063" y="2590810"/>
                      </a:cubicBezTo>
                      <a:cubicBezTo>
                        <a:pt x="5543604" y="2585344"/>
                        <a:pt x="5540717" y="2571832"/>
                        <a:pt x="5538793" y="2562824"/>
                      </a:cubicBezTo>
                      <a:close/>
                      <a:moveTo>
                        <a:pt x="665421" y="3538061"/>
                      </a:moveTo>
                      <a:lnTo>
                        <a:pt x="668307" y="3551573"/>
                      </a:lnTo>
                      <a:cubicBezTo>
                        <a:pt x="668307" y="3551573"/>
                        <a:pt x="662842" y="3548032"/>
                        <a:pt x="661880" y="3543528"/>
                      </a:cubicBezTo>
                      <a:cubicBezTo>
                        <a:pt x="666383" y="3542566"/>
                        <a:pt x="665421" y="3538061"/>
                        <a:pt x="665421" y="3538061"/>
                      </a:cubicBezTo>
                      <a:close/>
                      <a:moveTo>
                        <a:pt x="727864" y="3477624"/>
                      </a:moveTo>
                      <a:cubicBezTo>
                        <a:pt x="727864" y="3477624"/>
                        <a:pt x="728826" y="3482129"/>
                        <a:pt x="733330" y="3481166"/>
                      </a:cubicBezTo>
                      <a:cubicBezTo>
                        <a:pt x="728826" y="3482129"/>
                        <a:pt x="733637" y="3504648"/>
                        <a:pt x="729788" y="3486633"/>
                      </a:cubicBezTo>
                      <a:cubicBezTo>
                        <a:pt x="728826" y="3482129"/>
                        <a:pt x="728826" y="3482129"/>
                        <a:pt x="727864" y="3477624"/>
                      </a:cubicBezTo>
                      <a:close/>
                      <a:moveTo>
                        <a:pt x="5425431" y="2252659"/>
                      </a:moveTo>
                      <a:cubicBezTo>
                        <a:pt x="5430898" y="2256200"/>
                        <a:pt x="5431860" y="2260705"/>
                        <a:pt x="5432822" y="2265209"/>
                      </a:cubicBezTo>
                      <a:cubicBezTo>
                        <a:pt x="5432822" y="2265209"/>
                        <a:pt x="5432822" y="2265209"/>
                        <a:pt x="5433785" y="2269713"/>
                      </a:cubicBezTo>
                      <a:cubicBezTo>
                        <a:pt x="5434747" y="2274217"/>
                        <a:pt x="5434747" y="2274217"/>
                        <a:pt x="5434747" y="2274217"/>
                      </a:cubicBezTo>
                      <a:lnTo>
                        <a:pt x="5435709" y="2278721"/>
                      </a:lnTo>
                      <a:cubicBezTo>
                        <a:pt x="5435709" y="2278721"/>
                        <a:pt x="5434747" y="2274217"/>
                        <a:pt x="5429280" y="2270676"/>
                      </a:cubicBezTo>
                      <a:cubicBezTo>
                        <a:pt x="5427356" y="2261667"/>
                        <a:pt x="5426393" y="2257163"/>
                        <a:pt x="5425431" y="2252659"/>
                      </a:cubicBezTo>
                      <a:close/>
                      <a:moveTo>
                        <a:pt x="697152" y="3201608"/>
                      </a:moveTo>
                      <a:cubicBezTo>
                        <a:pt x="697152" y="3201608"/>
                        <a:pt x="701656" y="3200646"/>
                        <a:pt x="701656" y="3200646"/>
                      </a:cubicBezTo>
                      <a:cubicBezTo>
                        <a:pt x="702618" y="3205149"/>
                        <a:pt x="702618" y="3205149"/>
                        <a:pt x="702618" y="3205149"/>
                      </a:cubicBezTo>
                      <a:cubicBezTo>
                        <a:pt x="698114" y="3206112"/>
                        <a:pt x="697152" y="3201608"/>
                        <a:pt x="697152" y="3201608"/>
                      </a:cubicBezTo>
                      <a:close/>
                      <a:moveTo>
                        <a:pt x="23704" y="3000785"/>
                      </a:moveTo>
                      <a:cubicBezTo>
                        <a:pt x="25950" y="3003797"/>
                        <a:pt x="25950" y="3003797"/>
                        <a:pt x="25950" y="3003797"/>
                      </a:cubicBezTo>
                      <a:cubicBezTo>
                        <a:pt x="25950" y="3003797"/>
                        <a:pt x="28196" y="3006809"/>
                        <a:pt x="28196" y="3006809"/>
                      </a:cubicBezTo>
                      <a:cubicBezTo>
                        <a:pt x="25181" y="3009057"/>
                        <a:pt x="25181" y="3009057"/>
                        <a:pt x="22935" y="3006044"/>
                      </a:cubicBezTo>
                      <a:cubicBezTo>
                        <a:pt x="22935" y="3006044"/>
                        <a:pt x="20690" y="3003032"/>
                        <a:pt x="23704" y="3000785"/>
                      </a:cubicBezTo>
                      <a:close/>
                      <a:moveTo>
                        <a:pt x="5144618" y="1709820"/>
                      </a:moveTo>
                      <a:cubicBezTo>
                        <a:pt x="5157475" y="1725913"/>
                        <a:pt x="5165829" y="1742966"/>
                        <a:pt x="5178685" y="1759057"/>
                      </a:cubicBezTo>
                      <a:cubicBezTo>
                        <a:pt x="5174182" y="1760019"/>
                        <a:pt x="5174182" y="1760019"/>
                        <a:pt x="5174182" y="1760019"/>
                      </a:cubicBezTo>
                      <a:cubicBezTo>
                        <a:pt x="5173220" y="1755516"/>
                        <a:pt x="5166791" y="1747470"/>
                        <a:pt x="5165829" y="1742966"/>
                      </a:cubicBezTo>
                      <a:cubicBezTo>
                        <a:pt x="5160362" y="1739424"/>
                        <a:pt x="5153934" y="1731379"/>
                        <a:pt x="5152972" y="1726875"/>
                      </a:cubicBezTo>
                      <a:cubicBezTo>
                        <a:pt x="5152972" y="1726875"/>
                        <a:pt x="5147505" y="1723332"/>
                        <a:pt x="5147505" y="1723332"/>
                      </a:cubicBezTo>
                      <a:cubicBezTo>
                        <a:pt x="5142039" y="1719791"/>
                        <a:pt x="5142039" y="1719791"/>
                        <a:pt x="5141076" y="1715287"/>
                      </a:cubicBezTo>
                      <a:cubicBezTo>
                        <a:pt x="5140114" y="1710783"/>
                        <a:pt x="5140114" y="1710783"/>
                        <a:pt x="5144618" y="1709820"/>
                      </a:cubicBezTo>
                      <a:close/>
                      <a:moveTo>
                        <a:pt x="726773" y="2634833"/>
                      </a:moveTo>
                      <a:cubicBezTo>
                        <a:pt x="727736" y="2639338"/>
                        <a:pt x="727736" y="2639338"/>
                        <a:pt x="727736" y="2639338"/>
                      </a:cubicBezTo>
                      <a:cubicBezTo>
                        <a:pt x="727736" y="2639338"/>
                        <a:pt x="723231" y="2640300"/>
                        <a:pt x="723231" y="2640300"/>
                      </a:cubicBezTo>
                      <a:cubicBezTo>
                        <a:pt x="726773" y="2634833"/>
                        <a:pt x="726773" y="2634833"/>
                        <a:pt x="726773" y="2634833"/>
                      </a:cubicBezTo>
                      <a:close/>
                      <a:moveTo>
                        <a:pt x="760478" y="2435480"/>
                      </a:moveTo>
                      <a:lnTo>
                        <a:pt x="760347" y="2439276"/>
                      </a:lnTo>
                      <a:cubicBezTo>
                        <a:pt x="760347" y="2439276"/>
                        <a:pt x="760347" y="2439276"/>
                        <a:pt x="756805" y="2444741"/>
                      </a:cubicBezTo>
                      <a:close/>
                      <a:moveTo>
                        <a:pt x="779150" y="2373847"/>
                      </a:moveTo>
                      <a:lnTo>
                        <a:pt x="779366" y="2373987"/>
                      </a:lnTo>
                      <a:lnTo>
                        <a:pt x="778898" y="2374800"/>
                      </a:lnTo>
                      <a:close/>
                      <a:moveTo>
                        <a:pt x="82769" y="2413119"/>
                      </a:moveTo>
                      <a:cubicBezTo>
                        <a:pt x="66034" y="2472459"/>
                        <a:pt x="66557" y="2542367"/>
                        <a:pt x="52067" y="2604720"/>
                      </a:cubicBezTo>
                      <a:cubicBezTo>
                        <a:pt x="46746" y="2622747"/>
                        <a:pt x="55790" y="2616005"/>
                        <a:pt x="56497" y="2629537"/>
                      </a:cubicBezTo>
                      <a:cubicBezTo>
                        <a:pt x="52652" y="2655836"/>
                        <a:pt x="48099" y="2668603"/>
                        <a:pt x="43546" y="2681370"/>
                      </a:cubicBezTo>
                      <a:cubicBezTo>
                        <a:pt x="40470" y="2702410"/>
                        <a:pt x="47976" y="2706187"/>
                        <a:pt x="47915" y="2724979"/>
                      </a:cubicBezTo>
                      <a:cubicBezTo>
                        <a:pt x="42593" y="2743006"/>
                        <a:pt x="37271" y="2761032"/>
                        <a:pt x="31949" y="2779060"/>
                      </a:cubicBezTo>
                      <a:cubicBezTo>
                        <a:pt x="31949" y="2779060"/>
                        <a:pt x="31949" y="2779060"/>
                        <a:pt x="21428" y="2777530"/>
                      </a:cubicBezTo>
                      <a:cubicBezTo>
                        <a:pt x="19890" y="2788050"/>
                        <a:pt x="17583" y="2803829"/>
                        <a:pt x="18290" y="2817361"/>
                      </a:cubicBezTo>
                      <a:cubicBezTo>
                        <a:pt x="18290" y="2817361"/>
                        <a:pt x="18290" y="2817361"/>
                        <a:pt x="21305" y="2815114"/>
                      </a:cubicBezTo>
                      <a:cubicBezTo>
                        <a:pt x="19059" y="2812101"/>
                        <a:pt x="19828" y="2806841"/>
                        <a:pt x="22074" y="2809854"/>
                      </a:cubicBezTo>
                      <a:cubicBezTo>
                        <a:pt x="22074" y="2809854"/>
                        <a:pt x="24320" y="2812866"/>
                        <a:pt x="24320" y="2812866"/>
                      </a:cubicBezTo>
                      <a:cubicBezTo>
                        <a:pt x="27334" y="2810619"/>
                        <a:pt x="26627" y="2797087"/>
                        <a:pt x="31118" y="2803112"/>
                      </a:cubicBezTo>
                      <a:cubicBezTo>
                        <a:pt x="34072" y="2819656"/>
                        <a:pt x="28811" y="2818891"/>
                        <a:pt x="29518" y="2832423"/>
                      </a:cubicBezTo>
                      <a:cubicBezTo>
                        <a:pt x="29518" y="2832423"/>
                        <a:pt x="29518" y="2832423"/>
                        <a:pt x="31764" y="2835435"/>
                      </a:cubicBezTo>
                      <a:cubicBezTo>
                        <a:pt x="31764" y="2835435"/>
                        <a:pt x="31764" y="2835435"/>
                        <a:pt x="28750" y="2837683"/>
                      </a:cubicBezTo>
                      <a:cubicBezTo>
                        <a:pt x="30995" y="2840695"/>
                        <a:pt x="30226" y="2845955"/>
                        <a:pt x="30226" y="2845955"/>
                      </a:cubicBezTo>
                      <a:cubicBezTo>
                        <a:pt x="27211" y="2848202"/>
                        <a:pt x="27211" y="2848202"/>
                        <a:pt x="27211" y="2848202"/>
                      </a:cubicBezTo>
                      <a:cubicBezTo>
                        <a:pt x="30934" y="2859487"/>
                        <a:pt x="33118" y="2881291"/>
                        <a:pt x="33057" y="2900083"/>
                      </a:cubicBezTo>
                      <a:cubicBezTo>
                        <a:pt x="29980" y="2921122"/>
                        <a:pt x="27673" y="2936902"/>
                        <a:pt x="21643" y="2941397"/>
                      </a:cubicBezTo>
                      <a:cubicBezTo>
                        <a:pt x="23889" y="2944409"/>
                        <a:pt x="20874" y="2946657"/>
                        <a:pt x="20874" y="2946657"/>
                      </a:cubicBezTo>
                      <a:cubicBezTo>
                        <a:pt x="23120" y="2949669"/>
                        <a:pt x="22351" y="2954929"/>
                        <a:pt x="19336" y="2957176"/>
                      </a:cubicBezTo>
                      <a:cubicBezTo>
                        <a:pt x="19336" y="2957176"/>
                        <a:pt x="19336" y="2957176"/>
                        <a:pt x="17091" y="2954164"/>
                      </a:cubicBezTo>
                      <a:cubicBezTo>
                        <a:pt x="17860" y="2948904"/>
                        <a:pt x="17860" y="2948904"/>
                        <a:pt x="17860" y="2948904"/>
                      </a:cubicBezTo>
                      <a:cubicBezTo>
                        <a:pt x="17860" y="2948904"/>
                        <a:pt x="17860" y="2948904"/>
                        <a:pt x="15614" y="2945892"/>
                      </a:cubicBezTo>
                      <a:cubicBezTo>
                        <a:pt x="15552" y="2964684"/>
                        <a:pt x="18567" y="2962436"/>
                        <a:pt x="19275" y="2975968"/>
                      </a:cubicBezTo>
                      <a:cubicBezTo>
                        <a:pt x="19275" y="2975968"/>
                        <a:pt x="20044" y="2970708"/>
                        <a:pt x="20044" y="2970708"/>
                      </a:cubicBezTo>
                      <a:cubicBezTo>
                        <a:pt x="20044" y="2970708"/>
                        <a:pt x="20044" y="2970708"/>
                        <a:pt x="22290" y="2973720"/>
                      </a:cubicBezTo>
                      <a:cubicBezTo>
                        <a:pt x="22290" y="2973720"/>
                        <a:pt x="22290" y="2973720"/>
                        <a:pt x="24535" y="2976733"/>
                      </a:cubicBezTo>
                      <a:cubicBezTo>
                        <a:pt x="24535" y="2976733"/>
                        <a:pt x="23059" y="2968461"/>
                        <a:pt x="28319" y="2969225"/>
                      </a:cubicBezTo>
                      <a:cubicBezTo>
                        <a:pt x="29027" y="2982757"/>
                        <a:pt x="29734" y="2996289"/>
                        <a:pt x="24474" y="2995525"/>
                      </a:cubicBezTo>
                      <a:cubicBezTo>
                        <a:pt x="24474" y="2995525"/>
                        <a:pt x="26720" y="2998537"/>
                        <a:pt x="23704" y="3000785"/>
                      </a:cubicBezTo>
                      <a:cubicBezTo>
                        <a:pt x="13830" y="3031579"/>
                        <a:pt x="13707" y="3069162"/>
                        <a:pt x="21090" y="3110523"/>
                      </a:cubicBezTo>
                      <a:cubicBezTo>
                        <a:pt x="21090" y="3110523"/>
                        <a:pt x="23336" y="3113535"/>
                        <a:pt x="20321" y="3115783"/>
                      </a:cubicBezTo>
                      <a:cubicBezTo>
                        <a:pt x="22567" y="3118795"/>
                        <a:pt x="21797" y="3124055"/>
                        <a:pt x="21797" y="3124055"/>
                      </a:cubicBezTo>
                      <a:cubicBezTo>
                        <a:pt x="21797" y="3124055"/>
                        <a:pt x="21797" y="3124055"/>
                        <a:pt x="19552" y="3121043"/>
                      </a:cubicBezTo>
                      <a:cubicBezTo>
                        <a:pt x="23274" y="3132328"/>
                        <a:pt x="28473" y="3151884"/>
                        <a:pt x="32964" y="3157909"/>
                      </a:cubicBezTo>
                      <a:cubicBezTo>
                        <a:pt x="30719" y="3154896"/>
                        <a:pt x="30719" y="3154896"/>
                        <a:pt x="31488" y="3149636"/>
                      </a:cubicBezTo>
                      <a:cubicBezTo>
                        <a:pt x="31488" y="3149636"/>
                        <a:pt x="34503" y="3147389"/>
                        <a:pt x="34503" y="3147389"/>
                      </a:cubicBezTo>
                      <a:cubicBezTo>
                        <a:pt x="36748" y="3150401"/>
                        <a:pt x="36748" y="3150401"/>
                        <a:pt x="35979" y="3155661"/>
                      </a:cubicBezTo>
                      <a:lnTo>
                        <a:pt x="36796" y="3156756"/>
                      </a:lnTo>
                      <a:lnTo>
                        <a:pt x="36814" y="3159140"/>
                      </a:lnTo>
                      <a:cubicBezTo>
                        <a:pt x="36525" y="3161112"/>
                        <a:pt x="36333" y="3162427"/>
                        <a:pt x="37456" y="3163933"/>
                      </a:cubicBezTo>
                      <a:cubicBezTo>
                        <a:pt x="35210" y="3160921"/>
                        <a:pt x="38225" y="3158673"/>
                        <a:pt x="38225" y="3158673"/>
                      </a:cubicBezTo>
                      <a:lnTo>
                        <a:pt x="36796" y="3156756"/>
                      </a:lnTo>
                      <a:lnTo>
                        <a:pt x="36748" y="3150401"/>
                      </a:lnTo>
                      <a:cubicBezTo>
                        <a:pt x="53883" y="3198551"/>
                        <a:pt x="52161" y="3265447"/>
                        <a:pt x="66281" y="3315844"/>
                      </a:cubicBezTo>
                      <a:cubicBezTo>
                        <a:pt x="63266" y="3318092"/>
                        <a:pt x="66219" y="3334636"/>
                        <a:pt x="65450" y="3339896"/>
                      </a:cubicBezTo>
                      <a:cubicBezTo>
                        <a:pt x="68465" y="3337649"/>
                        <a:pt x="68465" y="3337649"/>
                        <a:pt x="72956" y="3343673"/>
                      </a:cubicBezTo>
                      <a:cubicBezTo>
                        <a:pt x="72956" y="3343673"/>
                        <a:pt x="69942" y="3345921"/>
                        <a:pt x="72187" y="3348933"/>
                      </a:cubicBezTo>
                      <a:cubicBezTo>
                        <a:pt x="74433" y="3351945"/>
                        <a:pt x="71418" y="3354193"/>
                        <a:pt x="73664" y="3357205"/>
                      </a:cubicBezTo>
                      <a:cubicBezTo>
                        <a:pt x="84062" y="3396318"/>
                        <a:pt x="79509" y="3409086"/>
                        <a:pt x="81694" y="3430890"/>
                      </a:cubicBezTo>
                      <a:cubicBezTo>
                        <a:pt x="81694" y="3430890"/>
                        <a:pt x="79448" y="3427877"/>
                        <a:pt x="82462" y="3425630"/>
                      </a:cubicBezTo>
                      <a:cubicBezTo>
                        <a:pt x="82462" y="3425630"/>
                        <a:pt x="85477" y="3423382"/>
                        <a:pt x="87723" y="3426395"/>
                      </a:cubicBezTo>
                      <a:cubicBezTo>
                        <a:pt x="87723" y="3426395"/>
                        <a:pt x="86954" y="3431654"/>
                        <a:pt x="86954" y="3431654"/>
                      </a:cubicBezTo>
                      <a:cubicBezTo>
                        <a:pt x="89199" y="3434667"/>
                        <a:pt x="89199" y="3434667"/>
                        <a:pt x="89199" y="3434667"/>
                      </a:cubicBezTo>
                      <a:cubicBezTo>
                        <a:pt x="100428" y="3449728"/>
                        <a:pt x="109288" y="3499361"/>
                        <a:pt x="97998" y="3503092"/>
                      </a:cubicBezTo>
                      <a:cubicBezTo>
                        <a:pt x="107688" y="3528673"/>
                        <a:pt x="123346" y="3568551"/>
                        <a:pt x="124762" y="3595615"/>
                      </a:cubicBezTo>
                      <a:cubicBezTo>
                        <a:pt x="116548" y="3578306"/>
                        <a:pt x="101597" y="3551960"/>
                        <a:pt x="92676" y="3521119"/>
                      </a:cubicBezTo>
                      <a:cubicBezTo>
                        <a:pt x="83754" y="3490278"/>
                        <a:pt x="79324" y="3465461"/>
                        <a:pt x="86123" y="3455706"/>
                      </a:cubicBezTo>
                      <a:cubicBezTo>
                        <a:pt x="83109" y="3457954"/>
                        <a:pt x="83109" y="3457954"/>
                        <a:pt x="80863" y="3454941"/>
                      </a:cubicBezTo>
                      <a:cubicBezTo>
                        <a:pt x="81632" y="3449682"/>
                        <a:pt x="77140" y="3443657"/>
                        <a:pt x="80155" y="3441409"/>
                      </a:cubicBezTo>
                      <a:cubicBezTo>
                        <a:pt x="80155" y="3441409"/>
                        <a:pt x="77909" y="3438397"/>
                        <a:pt x="80924" y="3436150"/>
                      </a:cubicBezTo>
                      <a:cubicBezTo>
                        <a:pt x="80924" y="3436150"/>
                        <a:pt x="80924" y="3436150"/>
                        <a:pt x="77909" y="3438397"/>
                      </a:cubicBezTo>
                      <a:cubicBezTo>
                        <a:pt x="67389" y="3436867"/>
                        <a:pt x="65973" y="3409804"/>
                        <a:pt x="62313" y="3379727"/>
                      </a:cubicBezTo>
                      <a:cubicBezTo>
                        <a:pt x="62313" y="3379727"/>
                        <a:pt x="62313" y="3379727"/>
                        <a:pt x="60067" y="3376715"/>
                      </a:cubicBezTo>
                      <a:cubicBezTo>
                        <a:pt x="57052" y="3378962"/>
                        <a:pt x="57052" y="3378962"/>
                        <a:pt x="57821" y="3373703"/>
                      </a:cubicBezTo>
                      <a:cubicBezTo>
                        <a:pt x="57821" y="3373703"/>
                        <a:pt x="55576" y="3370690"/>
                        <a:pt x="55576" y="3370690"/>
                      </a:cubicBezTo>
                      <a:cubicBezTo>
                        <a:pt x="58590" y="3368443"/>
                        <a:pt x="58590" y="3368443"/>
                        <a:pt x="58590" y="3368443"/>
                      </a:cubicBezTo>
                      <a:cubicBezTo>
                        <a:pt x="58590" y="3368443"/>
                        <a:pt x="58590" y="3368443"/>
                        <a:pt x="53330" y="3367678"/>
                      </a:cubicBezTo>
                      <a:cubicBezTo>
                        <a:pt x="51853" y="3359406"/>
                        <a:pt x="46593" y="3358641"/>
                        <a:pt x="41394" y="3339084"/>
                      </a:cubicBezTo>
                      <a:cubicBezTo>
                        <a:pt x="35364" y="3343579"/>
                        <a:pt x="42809" y="3366148"/>
                        <a:pt x="33057" y="3359359"/>
                      </a:cubicBezTo>
                      <a:cubicBezTo>
                        <a:pt x="32319" y="3355223"/>
                        <a:pt x="31196" y="3353717"/>
                        <a:pt x="30073" y="3352210"/>
                      </a:cubicBezTo>
                      <a:lnTo>
                        <a:pt x="28581" y="3348636"/>
                      </a:lnTo>
                      <a:lnTo>
                        <a:pt x="29335" y="3348074"/>
                      </a:lnTo>
                      <a:cubicBezTo>
                        <a:pt x="27089" y="3345062"/>
                        <a:pt x="27089" y="3345062"/>
                        <a:pt x="27089" y="3345062"/>
                      </a:cubicBezTo>
                      <a:lnTo>
                        <a:pt x="28581" y="3348636"/>
                      </a:lnTo>
                      <a:lnTo>
                        <a:pt x="26320" y="3350322"/>
                      </a:lnTo>
                      <a:cubicBezTo>
                        <a:pt x="26320" y="3350322"/>
                        <a:pt x="24074" y="3347310"/>
                        <a:pt x="24074" y="3347310"/>
                      </a:cubicBezTo>
                      <a:cubicBezTo>
                        <a:pt x="21828" y="3344297"/>
                        <a:pt x="21828" y="3344297"/>
                        <a:pt x="21828" y="3344297"/>
                      </a:cubicBezTo>
                      <a:cubicBezTo>
                        <a:pt x="22598" y="3339037"/>
                        <a:pt x="21121" y="3330765"/>
                        <a:pt x="19644" y="3322493"/>
                      </a:cubicBezTo>
                      <a:cubicBezTo>
                        <a:pt x="19644" y="3322493"/>
                        <a:pt x="20413" y="3317233"/>
                        <a:pt x="20413" y="3317233"/>
                      </a:cubicBezTo>
                      <a:cubicBezTo>
                        <a:pt x="20413" y="3317233"/>
                        <a:pt x="18168" y="3314221"/>
                        <a:pt x="18937" y="3308961"/>
                      </a:cubicBezTo>
                      <a:cubicBezTo>
                        <a:pt x="18937" y="3308961"/>
                        <a:pt x="16691" y="3305949"/>
                        <a:pt x="19706" y="3303701"/>
                      </a:cubicBezTo>
                      <a:cubicBezTo>
                        <a:pt x="21952" y="3306713"/>
                        <a:pt x="21952" y="3306713"/>
                        <a:pt x="21182" y="3311973"/>
                      </a:cubicBezTo>
                      <a:cubicBezTo>
                        <a:pt x="21182" y="3311973"/>
                        <a:pt x="23428" y="3314986"/>
                        <a:pt x="22659" y="3320245"/>
                      </a:cubicBezTo>
                      <a:cubicBezTo>
                        <a:pt x="24197" y="3309726"/>
                        <a:pt x="22721" y="3301454"/>
                        <a:pt x="26504" y="3293946"/>
                      </a:cubicBezTo>
                      <a:cubicBezTo>
                        <a:pt x="31765" y="3294711"/>
                        <a:pt x="35487" y="3305996"/>
                        <a:pt x="42286" y="3296241"/>
                      </a:cubicBezTo>
                      <a:cubicBezTo>
                        <a:pt x="29704" y="3235323"/>
                        <a:pt x="17829" y="3187938"/>
                        <a:pt x="16537" y="3123291"/>
                      </a:cubicBezTo>
                      <a:cubicBezTo>
                        <a:pt x="14291" y="3120278"/>
                        <a:pt x="14291" y="3120278"/>
                        <a:pt x="15060" y="3115018"/>
                      </a:cubicBezTo>
                      <a:cubicBezTo>
                        <a:pt x="12815" y="3112006"/>
                        <a:pt x="15829" y="3109758"/>
                        <a:pt x="15829" y="3109758"/>
                      </a:cubicBezTo>
                      <a:cubicBezTo>
                        <a:pt x="10630" y="3090202"/>
                        <a:pt x="9215" y="3063138"/>
                        <a:pt x="10046" y="3039086"/>
                      </a:cubicBezTo>
                      <a:cubicBezTo>
                        <a:pt x="4847" y="3019529"/>
                        <a:pt x="-1059" y="2986441"/>
                        <a:pt x="1309" y="2951870"/>
                      </a:cubicBezTo>
                      <a:cubicBezTo>
                        <a:pt x="-1583" y="2916533"/>
                        <a:pt x="786" y="2881962"/>
                        <a:pt x="3862" y="2860923"/>
                      </a:cubicBezTo>
                      <a:cubicBezTo>
                        <a:pt x="4755" y="2818079"/>
                        <a:pt x="6416" y="2769976"/>
                        <a:pt x="7308" y="2727132"/>
                      </a:cubicBezTo>
                      <a:cubicBezTo>
                        <a:pt x="10445" y="2687301"/>
                        <a:pt x="15829" y="2650482"/>
                        <a:pt x="30195" y="2625713"/>
                      </a:cubicBezTo>
                      <a:cubicBezTo>
                        <a:pt x="29426" y="2630973"/>
                        <a:pt x="28657" y="2636232"/>
                        <a:pt x="27888" y="2641492"/>
                      </a:cubicBezTo>
                      <a:cubicBezTo>
                        <a:pt x="27888" y="2641492"/>
                        <a:pt x="27888" y="2641492"/>
                        <a:pt x="31672" y="2633985"/>
                      </a:cubicBezTo>
                      <a:cubicBezTo>
                        <a:pt x="29426" y="2630973"/>
                        <a:pt x="32441" y="2628725"/>
                        <a:pt x="32441" y="2628725"/>
                      </a:cubicBezTo>
                      <a:cubicBezTo>
                        <a:pt x="34687" y="2631737"/>
                        <a:pt x="34687" y="2631737"/>
                        <a:pt x="33917" y="2636997"/>
                      </a:cubicBezTo>
                      <a:cubicBezTo>
                        <a:pt x="33917" y="2636997"/>
                        <a:pt x="33917" y="2636997"/>
                        <a:pt x="36163" y="2640009"/>
                      </a:cubicBezTo>
                      <a:cubicBezTo>
                        <a:pt x="41547" y="2603191"/>
                        <a:pt x="47699" y="2561112"/>
                        <a:pt x="47822" y="2523528"/>
                      </a:cubicBezTo>
                      <a:cubicBezTo>
                        <a:pt x="62188" y="2498759"/>
                        <a:pt x="69110" y="2451420"/>
                        <a:pt x="82769" y="2413119"/>
                      </a:cubicBezTo>
                      <a:close/>
                      <a:moveTo>
                        <a:pt x="842852" y="2186167"/>
                      </a:moveTo>
                      <a:cubicBezTo>
                        <a:pt x="843814" y="2190672"/>
                        <a:pt x="843814" y="2190672"/>
                        <a:pt x="844776" y="2195175"/>
                      </a:cubicBezTo>
                      <a:cubicBezTo>
                        <a:pt x="833189" y="2207070"/>
                        <a:pt x="824795" y="2255960"/>
                        <a:pt x="807086" y="2283291"/>
                      </a:cubicBezTo>
                      <a:cubicBezTo>
                        <a:pt x="809819" y="2285062"/>
                        <a:pt x="807481" y="2296159"/>
                        <a:pt x="802365" y="2310792"/>
                      </a:cubicBezTo>
                      <a:lnTo>
                        <a:pt x="785915" y="2348273"/>
                      </a:lnTo>
                      <a:lnTo>
                        <a:pt x="807499" y="2266692"/>
                      </a:lnTo>
                      <a:lnTo>
                        <a:pt x="823460" y="2218568"/>
                      </a:lnTo>
                      <a:lnTo>
                        <a:pt x="830609" y="2217040"/>
                      </a:lnTo>
                      <a:cubicBezTo>
                        <a:pt x="833189" y="2207070"/>
                        <a:pt x="835769" y="2197099"/>
                        <a:pt x="839310" y="2191634"/>
                      </a:cubicBezTo>
                      <a:cubicBezTo>
                        <a:pt x="839310" y="2191634"/>
                        <a:pt x="842852" y="2186167"/>
                        <a:pt x="842852" y="2186167"/>
                      </a:cubicBezTo>
                      <a:close/>
                      <a:moveTo>
                        <a:pt x="840927" y="2177159"/>
                      </a:moveTo>
                      <a:cubicBezTo>
                        <a:pt x="841889" y="2181663"/>
                        <a:pt x="837385" y="2182625"/>
                        <a:pt x="838347" y="2187130"/>
                      </a:cubicBezTo>
                      <a:cubicBezTo>
                        <a:pt x="833844" y="2188092"/>
                        <a:pt x="834806" y="2192596"/>
                        <a:pt x="834806" y="2192596"/>
                      </a:cubicBezTo>
                      <a:lnTo>
                        <a:pt x="827275" y="2207064"/>
                      </a:lnTo>
                      <a:lnTo>
                        <a:pt x="834303" y="2185873"/>
                      </a:lnTo>
                      <a:lnTo>
                        <a:pt x="837385" y="2182625"/>
                      </a:lnTo>
                      <a:lnTo>
                        <a:pt x="836151" y="2180302"/>
                      </a:lnTo>
                      <a:lnTo>
                        <a:pt x="836748" y="2178498"/>
                      </a:lnTo>
                      <a:close/>
                      <a:moveTo>
                        <a:pt x="839464" y="2170309"/>
                      </a:moveTo>
                      <a:lnTo>
                        <a:pt x="839965" y="2172655"/>
                      </a:lnTo>
                      <a:lnTo>
                        <a:pt x="838208" y="2174097"/>
                      </a:lnTo>
                      <a:close/>
                      <a:moveTo>
                        <a:pt x="845313" y="2152674"/>
                      </a:moveTo>
                      <a:lnTo>
                        <a:pt x="849628" y="2151752"/>
                      </a:lnTo>
                      <a:cubicBezTo>
                        <a:pt x="849628" y="2151752"/>
                        <a:pt x="846087" y="2157218"/>
                        <a:pt x="847050" y="2161723"/>
                      </a:cubicBezTo>
                      <a:cubicBezTo>
                        <a:pt x="847050" y="2161723"/>
                        <a:pt x="847050" y="2161723"/>
                        <a:pt x="846087" y="2157218"/>
                      </a:cubicBezTo>
                      <a:lnTo>
                        <a:pt x="843632" y="2157743"/>
                      </a:lnTo>
                      <a:close/>
                      <a:moveTo>
                        <a:pt x="875203" y="2077877"/>
                      </a:moveTo>
                      <a:lnTo>
                        <a:pt x="874366" y="2081194"/>
                      </a:lnTo>
                      <a:cubicBezTo>
                        <a:pt x="872203" y="2090708"/>
                        <a:pt x="875163" y="2083894"/>
                        <a:pt x="881198" y="2079073"/>
                      </a:cubicBezTo>
                      <a:cubicBezTo>
                        <a:pt x="865413" y="2115412"/>
                        <a:pt x="866375" y="2119916"/>
                        <a:pt x="852208" y="2141782"/>
                      </a:cubicBezTo>
                      <a:lnTo>
                        <a:pt x="848676" y="2142537"/>
                      </a:lnTo>
                      <a:lnTo>
                        <a:pt x="849759" y="2139271"/>
                      </a:lnTo>
                      <a:close/>
                      <a:moveTo>
                        <a:pt x="4931467" y="1175063"/>
                      </a:moveTo>
                      <a:lnTo>
                        <a:pt x="4937140" y="1179573"/>
                      </a:lnTo>
                      <a:cubicBezTo>
                        <a:pt x="4937140" y="1179573"/>
                        <a:pt x="4931674" y="1176031"/>
                        <a:pt x="4931674" y="1176031"/>
                      </a:cubicBezTo>
                      <a:close/>
                      <a:moveTo>
                        <a:pt x="561352" y="2088239"/>
                      </a:moveTo>
                      <a:cubicBezTo>
                        <a:pt x="564202" y="2086988"/>
                        <a:pt x="568184" y="2086749"/>
                        <a:pt x="573826" y="2087987"/>
                      </a:cubicBezTo>
                      <a:lnTo>
                        <a:pt x="582872" y="2092891"/>
                      </a:lnTo>
                      <a:lnTo>
                        <a:pt x="578185" y="2103852"/>
                      </a:lnTo>
                      <a:cubicBezTo>
                        <a:pt x="463551" y="2408874"/>
                        <a:pt x="402676" y="2736722"/>
                        <a:pt x="404548" y="3073332"/>
                      </a:cubicBezTo>
                      <a:lnTo>
                        <a:pt x="414356" y="3260413"/>
                      </a:lnTo>
                      <a:lnTo>
                        <a:pt x="410289" y="3235547"/>
                      </a:lnTo>
                      <a:cubicBezTo>
                        <a:pt x="391018" y="3081276"/>
                        <a:pt x="385239" y="2926080"/>
                        <a:pt x="403101" y="2771698"/>
                      </a:cubicBezTo>
                      <a:cubicBezTo>
                        <a:pt x="408745" y="2715741"/>
                        <a:pt x="400500" y="2658840"/>
                        <a:pt x="408415" y="2604354"/>
                      </a:cubicBezTo>
                      <a:cubicBezTo>
                        <a:pt x="409757" y="2592334"/>
                        <a:pt x="403764" y="2564285"/>
                        <a:pt x="435141" y="2583001"/>
                      </a:cubicBezTo>
                      <a:cubicBezTo>
                        <a:pt x="448360" y="2589954"/>
                        <a:pt x="447033" y="2574594"/>
                        <a:pt x="449176" y="2566314"/>
                      </a:cubicBezTo>
                      <a:cubicBezTo>
                        <a:pt x="467037" y="2411933"/>
                        <a:pt x="511608" y="2263578"/>
                        <a:pt x="552039" y="2114152"/>
                      </a:cubicBezTo>
                      <a:cubicBezTo>
                        <a:pt x="554449" y="2104837"/>
                        <a:pt x="552804" y="2091989"/>
                        <a:pt x="561352" y="2088239"/>
                      </a:cubicBezTo>
                      <a:close/>
                      <a:moveTo>
                        <a:pt x="5705773" y="955466"/>
                      </a:moveTo>
                      <a:cubicBezTo>
                        <a:pt x="5709740" y="959433"/>
                        <a:pt x="5713706" y="967367"/>
                        <a:pt x="5709740" y="967367"/>
                      </a:cubicBezTo>
                      <a:cubicBezTo>
                        <a:pt x="5705774" y="959433"/>
                        <a:pt x="5701808" y="955466"/>
                        <a:pt x="5705773" y="955466"/>
                      </a:cubicBezTo>
                      <a:close/>
                      <a:moveTo>
                        <a:pt x="968004" y="1863229"/>
                      </a:moveTo>
                      <a:lnTo>
                        <a:pt x="968776" y="1863422"/>
                      </a:lnTo>
                      <a:lnTo>
                        <a:pt x="957715" y="1886114"/>
                      </a:lnTo>
                      <a:cubicBezTo>
                        <a:pt x="948937" y="1905650"/>
                        <a:pt x="941930" y="1922454"/>
                        <a:pt x="938869" y="1930172"/>
                      </a:cubicBezTo>
                      <a:cubicBezTo>
                        <a:pt x="937252" y="1944646"/>
                        <a:pt x="905376" y="1993844"/>
                        <a:pt x="906645" y="2021830"/>
                      </a:cubicBezTo>
                      <a:cubicBezTo>
                        <a:pt x="898600" y="2028259"/>
                        <a:pt x="901179" y="2018288"/>
                        <a:pt x="901179" y="2018288"/>
                      </a:cubicBezTo>
                      <a:cubicBezTo>
                        <a:pt x="900371" y="2025526"/>
                        <a:pt x="895779" y="2037103"/>
                        <a:pt x="890505" y="2048238"/>
                      </a:cubicBezTo>
                      <a:lnTo>
                        <a:pt x="877626" y="2072031"/>
                      </a:lnTo>
                      <a:lnTo>
                        <a:pt x="952342" y="1891751"/>
                      </a:lnTo>
                      <a:cubicBezTo>
                        <a:pt x="954884" y="1885341"/>
                        <a:pt x="957426" y="1878932"/>
                        <a:pt x="959967" y="1872523"/>
                      </a:cubicBezTo>
                      <a:cubicBezTo>
                        <a:pt x="961973" y="1868183"/>
                        <a:pt x="964647" y="1864679"/>
                        <a:pt x="968004" y="1863229"/>
                      </a:cubicBezTo>
                      <a:close/>
                      <a:moveTo>
                        <a:pt x="4343712" y="1135297"/>
                      </a:moveTo>
                      <a:cubicBezTo>
                        <a:pt x="4338942" y="1143968"/>
                        <a:pt x="4368028" y="1158847"/>
                        <a:pt x="4388447" y="1168954"/>
                      </a:cubicBezTo>
                      <a:cubicBezTo>
                        <a:pt x="4409120" y="1195019"/>
                        <a:pt x="4443799" y="1214105"/>
                        <a:pt x="4474271" y="1238784"/>
                      </a:cubicBezTo>
                      <a:cubicBezTo>
                        <a:pt x="4471193" y="1238219"/>
                        <a:pt x="4471193" y="1238219"/>
                        <a:pt x="4471193" y="1238219"/>
                      </a:cubicBezTo>
                      <a:cubicBezTo>
                        <a:pt x="4468680" y="1234576"/>
                        <a:pt x="4465601" y="1234012"/>
                        <a:pt x="4461959" y="1236526"/>
                      </a:cubicBezTo>
                      <a:cubicBezTo>
                        <a:pt x="4461959" y="1236526"/>
                        <a:pt x="4464473" y="1240170"/>
                        <a:pt x="4467551" y="1240734"/>
                      </a:cubicBezTo>
                      <a:cubicBezTo>
                        <a:pt x="4435949" y="1222212"/>
                        <a:pt x="4393165" y="1195276"/>
                        <a:pt x="4368285" y="1174804"/>
                      </a:cubicBezTo>
                      <a:cubicBezTo>
                        <a:pt x="4344789" y="1164132"/>
                        <a:pt x="4321858" y="1150383"/>
                        <a:pt x="4302825" y="1150076"/>
                      </a:cubicBezTo>
                      <a:cubicBezTo>
                        <a:pt x="4377211" y="1195533"/>
                        <a:pt x="4431179" y="1230884"/>
                        <a:pt x="4474219" y="1273777"/>
                      </a:cubicBezTo>
                      <a:cubicBezTo>
                        <a:pt x="4492123" y="1280242"/>
                        <a:pt x="4520081" y="1301278"/>
                        <a:pt x="4527622" y="1312207"/>
                      </a:cubicBezTo>
                      <a:cubicBezTo>
                        <a:pt x="4515310" y="1309949"/>
                        <a:pt x="4525929" y="1321442"/>
                        <a:pt x="4519208" y="1323392"/>
                      </a:cubicBezTo>
                      <a:cubicBezTo>
                        <a:pt x="4527314" y="1331242"/>
                        <a:pt x="4530957" y="1328729"/>
                        <a:pt x="4535984" y="1336014"/>
                      </a:cubicBezTo>
                      <a:cubicBezTo>
                        <a:pt x="4550810" y="1341915"/>
                        <a:pt x="4526493" y="1318363"/>
                        <a:pt x="4543833" y="1327907"/>
                      </a:cubicBezTo>
                      <a:cubicBezTo>
                        <a:pt x="4576819" y="1356228"/>
                        <a:pt x="4594979" y="1378650"/>
                        <a:pt x="4631607" y="1404458"/>
                      </a:cubicBezTo>
                      <a:cubicBezTo>
                        <a:pt x="4638584" y="1418466"/>
                        <a:pt x="4654795" y="1434166"/>
                        <a:pt x="4674083" y="1450430"/>
                      </a:cubicBezTo>
                      <a:cubicBezTo>
                        <a:pt x="4690294" y="1466130"/>
                        <a:pt x="4709018" y="1485474"/>
                        <a:pt x="4719073" y="1500045"/>
                      </a:cubicBezTo>
                      <a:cubicBezTo>
                        <a:pt x="4708454" y="1488552"/>
                        <a:pt x="4704812" y="1491066"/>
                        <a:pt x="4701734" y="1490503"/>
                      </a:cubicBezTo>
                      <a:cubicBezTo>
                        <a:pt x="4704248" y="1494146"/>
                        <a:pt x="4701169" y="1493581"/>
                        <a:pt x="4700605" y="1496660"/>
                      </a:cubicBezTo>
                      <a:cubicBezTo>
                        <a:pt x="4716815" y="1512360"/>
                        <a:pt x="4718765" y="1519082"/>
                        <a:pt x="4734976" y="1534781"/>
                      </a:cubicBezTo>
                      <a:cubicBezTo>
                        <a:pt x="4738054" y="1535345"/>
                        <a:pt x="4738054" y="1535345"/>
                        <a:pt x="4743645" y="1539553"/>
                      </a:cubicBezTo>
                      <a:cubicBezTo>
                        <a:pt x="4747852" y="1533960"/>
                        <a:pt x="4740312" y="1523031"/>
                        <a:pt x="4748981" y="1527803"/>
                      </a:cubicBezTo>
                      <a:cubicBezTo>
                        <a:pt x="4764628" y="1546581"/>
                        <a:pt x="4774682" y="1561153"/>
                        <a:pt x="4787814" y="1576290"/>
                      </a:cubicBezTo>
                      <a:cubicBezTo>
                        <a:pt x="4800947" y="1591426"/>
                        <a:pt x="4814080" y="1606562"/>
                        <a:pt x="4835318" y="1629548"/>
                      </a:cubicBezTo>
                      <a:cubicBezTo>
                        <a:pt x="4835882" y="1626469"/>
                        <a:pt x="4838961" y="1627033"/>
                        <a:pt x="4841474" y="1630676"/>
                      </a:cubicBezTo>
                      <a:cubicBezTo>
                        <a:pt x="4857120" y="1649455"/>
                        <a:pt x="4854607" y="1645812"/>
                        <a:pt x="4867175" y="1664027"/>
                      </a:cubicBezTo>
                      <a:cubicBezTo>
                        <a:pt x="4872202" y="1671313"/>
                        <a:pt x="4880308" y="1679162"/>
                        <a:pt x="4885335" y="1686449"/>
                      </a:cubicBezTo>
                      <a:cubicBezTo>
                        <a:pt x="4911292" y="1735757"/>
                        <a:pt x="4949869" y="1768286"/>
                        <a:pt x="4983932" y="1825444"/>
                      </a:cubicBezTo>
                      <a:cubicBezTo>
                        <a:pt x="4987010" y="1826008"/>
                        <a:pt x="4991473" y="1836373"/>
                        <a:pt x="4997064" y="1840580"/>
                      </a:cubicBezTo>
                      <a:cubicBezTo>
                        <a:pt x="4996500" y="1843658"/>
                        <a:pt x="5007119" y="1855152"/>
                        <a:pt x="5000399" y="1857102"/>
                      </a:cubicBezTo>
                      <a:cubicBezTo>
                        <a:pt x="4994807" y="1852894"/>
                        <a:pt x="4982239" y="1834680"/>
                        <a:pt x="4978032" y="1840273"/>
                      </a:cubicBezTo>
                      <a:cubicBezTo>
                        <a:pt x="4985009" y="1854280"/>
                        <a:pt x="4993114" y="1862131"/>
                        <a:pt x="4997577" y="1872495"/>
                      </a:cubicBezTo>
                      <a:cubicBezTo>
                        <a:pt x="4994499" y="1871930"/>
                        <a:pt x="4997012" y="1875573"/>
                        <a:pt x="4998962" y="1882295"/>
                      </a:cubicBezTo>
                      <a:cubicBezTo>
                        <a:pt x="5002040" y="1882859"/>
                        <a:pt x="5000090" y="1876137"/>
                        <a:pt x="4997577" y="1872495"/>
                      </a:cubicBezTo>
                      <a:cubicBezTo>
                        <a:pt x="5005118" y="1883424"/>
                        <a:pt x="5013223" y="1891273"/>
                        <a:pt x="5021329" y="1899124"/>
                      </a:cubicBezTo>
                      <a:cubicBezTo>
                        <a:pt x="5029434" y="1906974"/>
                        <a:pt x="5017430" y="1885681"/>
                        <a:pt x="5021072" y="1883167"/>
                      </a:cubicBezTo>
                      <a:cubicBezTo>
                        <a:pt x="5021072" y="1883167"/>
                        <a:pt x="5026100" y="1890452"/>
                        <a:pt x="5029742" y="1887937"/>
                      </a:cubicBezTo>
                      <a:cubicBezTo>
                        <a:pt x="5033384" y="1885424"/>
                        <a:pt x="5024458" y="1864694"/>
                        <a:pt x="5038977" y="1889630"/>
                      </a:cubicBezTo>
                      <a:cubicBezTo>
                        <a:pt x="5036463" y="1885988"/>
                        <a:pt x="5036463" y="1885988"/>
                        <a:pt x="5036463" y="1885988"/>
                      </a:cubicBezTo>
                      <a:cubicBezTo>
                        <a:pt x="5036463" y="1885988"/>
                        <a:pt x="5035898" y="1889066"/>
                        <a:pt x="5035898" y="1889066"/>
                      </a:cubicBezTo>
                      <a:cubicBezTo>
                        <a:pt x="5035334" y="1892145"/>
                        <a:pt x="5035334" y="1892145"/>
                        <a:pt x="5035334" y="1892145"/>
                      </a:cubicBezTo>
                      <a:cubicBezTo>
                        <a:pt x="5037847" y="1895788"/>
                        <a:pt x="5037847" y="1895788"/>
                        <a:pt x="5040926" y="1896352"/>
                      </a:cubicBezTo>
                      <a:cubicBezTo>
                        <a:pt x="5034769" y="1895224"/>
                        <a:pt x="5049287" y="1920160"/>
                        <a:pt x="5052930" y="1917645"/>
                      </a:cubicBezTo>
                      <a:cubicBezTo>
                        <a:pt x="5052366" y="1920724"/>
                        <a:pt x="5055443" y="1921289"/>
                        <a:pt x="5057957" y="1924931"/>
                      </a:cubicBezTo>
                      <a:cubicBezTo>
                        <a:pt x="5057957" y="1924931"/>
                        <a:pt x="5058521" y="1921853"/>
                        <a:pt x="5056008" y="1918210"/>
                      </a:cubicBezTo>
                      <a:cubicBezTo>
                        <a:pt x="5056008" y="1918210"/>
                        <a:pt x="5056008" y="1918210"/>
                        <a:pt x="5056572" y="1915131"/>
                      </a:cubicBezTo>
                      <a:cubicBezTo>
                        <a:pt x="5066062" y="1932782"/>
                        <a:pt x="5099868" y="1973982"/>
                        <a:pt x="5100125" y="1989940"/>
                      </a:cubicBezTo>
                      <a:cubicBezTo>
                        <a:pt x="5088941" y="1981525"/>
                        <a:pt x="5078322" y="1970033"/>
                        <a:pt x="5074115" y="1975625"/>
                      </a:cubicBezTo>
                      <a:cubicBezTo>
                        <a:pt x="5076064" y="1982347"/>
                        <a:pt x="5083605" y="1993276"/>
                        <a:pt x="5074372" y="1991583"/>
                      </a:cubicBezTo>
                      <a:cubicBezTo>
                        <a:pt x="5081348" y="2005590"/>
                        <a:pt x="5088325" y="2019597"/>
                        <a:pt x="5095301" y="2033605"/>
                      </a:cubicBezTo>
                      <a:cubicBezTo>
                        <a:pt x="5098379" y="2034169"/>
                        <a:pt x="5093916" y="2023804"/>
                        <a:pt x="5098943" y="2031091"/>
                      </a:cubicBezTo>
                      <a:cubicBezTo>
                        <a:pt x="5102842" y="2044534"/>
                        <a:pt x="5110383" y="2055462"/>
                        <a:pt x="5116231" y="2075627"/>
                      </a:cubicBezTo>
                      <a:cubicBezTo>
                        <a:pt x="5132441" y="2091327"/>
                        <a:pt x="5138289" y="2111491"/>
                        <a:pt x="5153627" y="2149306"/>
                      </a:cubicBezTo>
                      <a:cubicBezTo>
                        <a:pt x="5147471" y="2148178"/>
                        <a:pt x="5149420" y="2154900"/>
                        <a:pt x="5149420" y="2154900"/>
                      </a:cubicBezTo>
                      <a:cubicBezTo>
                        <a:pt x="5159731" y="2185428"/>
                        <a:pt x="5172555" y="2219600"/>
                        <a:pt x="5179788" y="2249565"/>
                      </a:cubicBezTo>
                      <a:cubicBezTo>
                        <a:pt x="5189534" y="2283173"/>
                        <a:pt x="5199844" y="2313703"/>
                        <a:pt x="5208206" y="2337510"/>
                      </a:cubicBezTo>
                      <a:cubicBezTo>
                        <a:pt x="5204307" y="2324067"/>
                        <a:pt x="5211849" y="2334995"/>
                        <a:pt x="5214363" y="2338638"/>
                      </a:cubicBezTo>
                      <a:cubicBezTo>
                        <a:pt x="5215747" y="2348439"/>
                        <a:pt x="5222159" y="2365525"/>
                        <a:pt x="5216568" y="2361317"/>
                      </a:cubicBezTo>
                      <a:cubicBezTo>
                        <a:pt x="5224929" y="2385125"/>
                        <a:pt x="5229392" y="2395489"/>
                        <a:pt x="5236624" y="2425454"/>
                      </a:cubicBezTo>
                      <a:cubicBezTo>
                        <a:pt x="5234932" y="2434690"/>
                        <a:pt x="5233802" y="2440848"/>
                        <a:pt x="5235187" y="2450647"/>
                      </a:cubicBezTo>
                      <a:cubicBezTo>
                        <a:pt x="5240215" y="2457934"/>
                        <a:pt x="5243549" y="2474455"/>
                        <a:pt x="5243805" y="2490413"/>
                      </a:cubicBezTo>
                      <a:cubicBezTo>
                        <a:pt x="5247139" y="2506934"/>
                        <a:pt x="5251038" y="2520377"/>
                        <a:pt x="5256629" y="2524584"/>
                      </a:cubicBezTo>
                      <a:cubicBezTo>
                        <a:pt x="5258887" y="2512270"/>
                        <a:pt x="5257245" y="2486513"/>
                        <a:pt x="5251963" y="2463269"/>
                      </a:cubicBezTo>
                      <a:cubicBezTo>
                        <a:pt x="5246679" y="2440026"/>
                        <a:pt x="5238882" y="2413140"/>
                        <a:pt x="5233034" y="2392975"/>
                      </a:cubicBezTo>
                      <a:cubicBezTo>
                        <a:pt x="5230521" y="2389332"/>
                        <a:pt x="5229136" y="2379532"/>
                        <a:pt x="5229701" y="2376453"/>
                      </a:cubicBezTo>
                      <a:cubicBezTo>
                        <a:pt x="5212413" y="2331917"/>
                        <a:pt x="5217493" y="2304210"/>
                        <a:pt x="5206362" y="2260801"/>
                      </a:cubicBezTo>
                      <a:cubicBezTo>
                        <a:pt x="5176198" y="2217087"/>
                        <a:pt x="5169838" y="2165007"/>
                        <a:pt x="5137469" y="2098614"/>
                      </a:cubicBezTo>
                      <a:cubicBezTo>
                        <a:pt x="5143625" y="2099741"/>
                        <a:pt x="5139726" y="2086298"/>
                        <a:pt x="5143369" y="2083784"/>
                      </a:cubicBezTo>
                      <a:cubicBezTo>
                        <a:pt x="5138906" y="2073419"/>
                        <a:pt x="5131929" y="2059412"/>
                        <a:pt x="5128031" y="2045969"/>
                      </a:cubicBezTo>
                      <a:cubicBezTo>
                        <a:pt x="5130544" y="2049612"/>
                        <a:pt x="5130544" y="2049612"/>
                        <a:pt x="5130544" y="2049612"/>
                      </a:cubicBezTo>
                      <a:cubicBezTo>
                        <a:pt x="5133058" y="2053255"/>
                        <a:pt x="5133058" y="2053255"/>
                        <a:pt x="5133058" y="2053255"/>
                      </a:cubicBezTo>
                      <a:cubicBezTo>
                        <a:pt x="5133622" y="2050176"/>
                        <a:pt x="5134186" y="2047097"/>
                        <a:pt x="5131109" y="2046534"/>
                      </a:cubicBezTo>
                      <a:cubicBezTo>
                        <a:pt x="5128595" y="2042891"/>
                        <a:pt x="5128595" y="2042891"/>
                        <a:pt x="5128595" y="2042891"/>
                      </a:cubicBezTo>
                      <a:cubicBezTo>
                        <a:pt x="5129159" y="2039812"/>
                        <a:pt x="5129159" y="2039812"/>
                        <a:pt x="5129159" y="2039812"/>
                      </a:cubicBezTo>
                      <a:cubicBezTo>
                        <a:pt x="5130853" y="2030576"/>
                        <a:pt x="5116335" y="2005640"/>
                        <a:pt x="5099868" y="1973982"/>
                      </a:cubicBezTo>
                      <a:cubicBezTo>
                        <a:pt x="5080324" y="1941760"/>
                        <a:pt x="5058830" y="1902816"/>
                        <a:pt x="5039284" y="1870595"/>
                      </a:cubicBezTo>
                      <a:cubicBezTo>
                        <a:pt x="5032308" y="1856587"/>
                        <a:pt x="5030358" y="1849865"/>
                        <a:pt x="5022818" y="1838937"/>
                      </a:cubicBezTo>
                      <a:cubicBezTo>
                        <a:pt x="5000759" y="1803072"/>
                        <a:pt x="4971981" y="1769157"/>
                        <a:pt x="4949357" y="1736371"/>
                      </a:cubicBezTo>
                      <a:cubicBezTo>
                        <a:pt x="4944330" y="1729085"/>
                        <a:pt x="4942945" y="1719285"/>
                        <a:pt x="4937353" y="1715077"/>
                      </a:cubicBezTo>
                      <a:cubicBezTo>
                        <a:pt x="4937353" y="1715077"/>
                        <a:pt x="4940431" y="1715642"/>
                        <a:pt x="4939867" y="1718720"/>
                      </a:cubicBezTo>
                      <a:cubicBezTo>
                        <a:pt x="4939867" y="1718720"/>
                        <a:pt x="4942945" y="1719285"/>
                        <a:pt x="4942945" y="1719285"/>
                      </a:cubicBezTo>
                      <a:cubicBezTo>
                        <a:pt x="4940431" y="1715642"/>
                        <a:pt x="4940431" y="1715642"/>
                        <a:pt x="4937918" y="1711999"/>
                      </a:cubicBezTo>
                      <a:cubicBezTo>
                        <a:pt x="4935404" y="1708356"/>
                        <a:pt x="4935404" y="1708356"/>
                        <a:pt x="4935404" y="1708356"/>
                      </a:cubicBezTo>
                      <a:cubicBezTo>
                        <a:pt x="4940996" y="1712564"/>
                        <a:pt x="4953565" y="1730778"/>
                        <a:pt x="4962234" y="1735550"/>
                      </a:cubicBezTo>
                      <a:cubicBezTo>
                        <a:pt x="4965877" y="1733035"/>
                        <a:pt x="4958336" y="1722107"/>
                        <a:pt x="4950794" y="1711178"/>
                      </a:cubicBezTo>
                      <a:cubicBezTo>
                        <a:pt x="4953873" y="1711742"/>
                        <a:pt x="4953873" y="1711742"/>
                        <a:pt x="4953873" y="1711742"/>
                      </a:cubicBezTo>
                      <a:cubicBezTo>
                        <a:pt x="4956387" y="1715384"/>
                        <a:pt x="4956387" y="1715384"/>
                        <a:pt x="4956387" y="1715384"/>
                      </a:cubicBezTo>
                      <a:cubicBezTo>
                        <a:pt x="4960029" y="1712871"/>
                        <a:pt x="4956951" y="1712307"/>
                        <a:pt x="4954437" y="1708663"/>
                      </a:cubicBezTo>
                      <a:cubicBezTo>
                        <a:pt x="4954437" y="1708663"/>
                        <a:pt x="4951924" y="1705020"/>
                        <a:pt x="4951924" y="1705020"/>
                      </a:cubicBezTo>
                      <a:cubicBezTo>
                        <a:pt x="4952488" y="1701941"/>
                        <a:pt x="4964492" y="1723235"/>
                        <a:pt x="4963107" y="1713436"/>
                      </a:cubicBezTo>
                      <a:cubicBezTo>
                        <a:pt x="4950539" y="1695220"/>
                        <a:pt x="4935457" y="1673363"/>
                        <a:pt x="4922888" y="1655149"/>
                      </a:cubicBezTo>
                      <a:cubicBezTo>
                        <a:pt x="4910320" y="1636934"/>
                        <a:pt x="4899701" y="1625441"/>
                        <a:pt x="4892416" y="1630469"/>
                      </a:cubicBezTo>
                      <a:cubicBezTo>
                        <a:pt x="4892981" y="1627391"/>
                        <a:pt x="4889903" y="1626826"/>
                        <a:pt x="4889903" y="1626826"/>
                      </a:cubicBezTo>
                      <a:cubicBezTo>
                        <a:pt x="4890467" y="1623748"/>
                        <a:pt x="4887954" y="1620104"/>
                        <a:pt x="4884876" y="1619540"/>
                      </a:cubicBezTo>
                      <a:cubicBezTo>
                        <a:pt x="4884876" y="1619540"/>
                        <a:pt x="4884876" y="1619540"/>
                        <a:pt x="4884310" y="1622619"/>
                      </a:cubicBezTo>
                      <a:cubicBezTo>
                        <a:pt x="4884310" y="1622619"/>
                        <a:pt x="4886824" y="1626263"/>
                        <a:pt x="4886824" y="1626263"/>
                      </a:cubicBezTo>
                      <a:cubicBezTo>
                        <a:pt x="4883746" y="1625698"/>
                        <a:pt x="4878155" y="1621490"/>
                        <a:pt x="4870050" y="1613640"/>
                      </a:cubicBezTo>
                      <a:cubicBezTo>
                        <a:pt x="4866407" y="1616155"/>
                        <a:pt x="4859687" y="1618104"/>
                        <a:pt x="4856608" y="1617541"/>
                      </a:cubicBezTo>
                      <a:cubicBezTo>
                        <a:pt x="4836499" y="1588397"/>
                        <a:pt x="4820288" y="1572697"/>
                        <a:pt x="4794023" y="1542425"/>
                      </a:cubicBezTo>
                      <a:cubicBezTo>
                        <a:pt x="4788996" y="1535139"/>
                        <a:pt x="4783404" y="1530932"/>
                        <a:pt x="4774734" y="1526160"/>
                      </a:cubicBezTo>
                      <a:cubicBezTo>
                        <a:pt x="4745955" y="1492246"/>
                        <a:pt x="4716612" y="1461409"/>
                        <a:pt x="4686704" y="1433652"/>
                      </a:cubicBezTo>
                      <a:cubicBezTo>
                        <a:pt x="4654282" y="1402251"/>
                        <a:pt x="4624375" y="1374494"/>
                        <a:pt x="4598109" y="1344221"/>
                      </a:cubicBezTo>
                      <a:cubicBezTo>
                        <a:pt x="4601187" y="1344786"/>
                        <a:pt x="4601187" y="1344786"/>
                        <a:pt x="4601187" y="1344786"/>
                      </a:cubicBezTo>
                      <a:cubicBezTo>
                        <a:pt x="4603701" y="1348429"/>
                        <a:pt x="4606779" y="1348993"/>
                        <a:pt x="4606779" y="1348993"/>
                      </a:cubicBezTo>
                      <a:cubicBezTo>
                        <a:pt x="4607344" y="1345914"/>
                        <a:pt x="4604829" y="1342271"/>
                        <a:pt x="4601751" y="1341707"/>
                      </a:cubicBezTo>
                      <a:cubicBezTo>
                        <a:pt x="4599238" y="1338065"/>
                        <a:pt x="4599238" y="1338065"/>
                        <a:pt x="4596160" y="1337500"/>
                      </a:cubicBezTo>
                      <a:cubicBezTo>
                        <a:pt x="4596724" y="1334421"/>
                        <a:pt x="4599802" y="1334986"/>
                        <a:pt x="4602316" y="1338629"/>
                      </a:cubicBezTo>
                      <a:cubicBezTo>
                        <a:pt x="4624118" y="1358536"/>
                        <a:pt x="4655976" y="1393015"/>
                        <a:pt x="4687012" y="1414615"/>
                      </a:cubicBezTo>
                      <a:cubicBezTo>
                        <a:pt x="4690091" y="1415180"/>
                        <a:pt x="4696246" y="1416308"/>
                        <a:pt x="4688706" y="1405380"/>
                      </a:cubicBezTo>
                      <a:cubicBezTo>
                        <a:pt x="4682549" y="1404251"/>
                        <a:pt x="4674444" y="1396401"/>
                        <a:pt x="4663260" y="1387986"/>
                      </a:cubicBezTo>
                      <a:cubicBezTo>
                        <a:pt x="4670545" y="1382958"/>
                        <a:pt x="4642023" y="1365000"/>
                        <a:pt x="4628326" y="1352943"/>
                      </a:cubicBezTo>
                      <a:cubicBezTo>
                        <a:pt x="4590312" y="1317335"/>
                        <a:pt x="4550350" y="1275006"/>
                        <a:pt x="4505052" y="1244426"/>
                      </a:cubicBezTo>
                      <a:cubicBezTo>
                        <a:pt x="4499460" y="1240220"/>
                        <a:pt x="4496382" y="1239655"/>
                        <a:pt x="4490790" y="1235448"/>
                      </a:cubicBezTo>
                      <a:cubicBezTo>
                        <a:pt x="4473450" y="1225905"/>
                        <a:pt x="4446621" y="1198712"/>
                        <a:pt x="4434308" y="1196454"/>
                      </a:cubicBezTo>
                      <a:cubicBezTo>
                        <a:pt x="4437952" y="1193940"/>
                        <a:pt x="4435438" y="1190297"/>
                        <a:pt x="4430410" y="1183012"/>
                      </a:cubicBezTo>
                      <a:cubicBezTo>
                        <a:pt x="4423690" y="1184961"/>
                        <a:pt x="4400759" y="1171212"/>
                        <a:pt x="4400759" y="1171212"/>
                      </a:cubicBezTo>
                      <a:cubicBezTo>
                        <a:pt x="4406915" y="1172339"/>
                        <a:pt x="4407479" y="1169261"/>
                        <a:pt x="4407479" y="1169261"/>
                      </a:cubicBezTo>
                      <a:cubicBezTo>
                        <a:pt x="4382034" y="1151868"/>
                        <a:pt x="4367209" y="1145968"/>
                        <a:pt x="4343712" y="1135297"/>
                      </a:cubicBezTo>
                      <a:close/>
                      <a:moveTo>
                        <a:pt x="1318845" y="1535771"/>
                      </a:moveTo>
                      <a:lnTo>
                        <a:pt x="1298829" y="1573056"/>
                      </a:lnTo>
                      <a:cubicBezTo>
                        <a:pt x="1295994" y="1580384"/>
                        <a:pt x="1293948" y="1587970"/>
                        <a:pt x="1293203" y="1595921"/>
                      </a:cubicBezTo>
                      <a:lnTo>
                        <a:pt x="1293532" y="1599724"/>
                      </a:lnTo>
                      <a:lnTo>
                        <a:pt x="1289333" y="1608630"/>
                      </a:lnTo>
                      <a:cubicBezTo>
                        <a:pt x="1286797" y="1613293"/>
                        <a:pt x="1282129" y="1619000"/>
                        <a:pt x="1270060" y="1628642"/>
                      </a:cubicBezTo>
                      <a:cubicBezTo>
                        <a:pt x="1280031" y="1631222"/>
                        <a:pt x="1236260" y="1668831"/>
                        <a:pt x="1238185" y="1677840"/>
                      </a:cubicBezTo>
                      <a:cubicBezTo>
                        <a:pt x="1256855" y="1655012"/>
                        <a:pt x="1240109" y="1686848"/>
                        <a:pt x="1233025" y="1697780"/>
                      </a:cubicBezTo>
                      <a:cubicBezTo>
                        <a:pt x="1228521" y="1698742"/>
                        <a:pt x="1227558" y="1694239"/>
                        <a:pt x="1232063" y="1693276"/>
                      </a:cubicBezTo>
                      <a:cubicBezTo>
                        <a:pt x="1231100" y="1688772"/>
                        <a:pt x="1231100" y="1688772"/>
                        <a:pt x="1231100" y="1688772"/>
                      </a:cubicBezTo>
                      <a:cubicBezTo>
                        <a:pt x="1230138" y="1684268"/>
                        <a:pt x="1231100" y="1688772"/>
                        <a:pt x="1226596" y="1689735"/>
                      </a:cubicBezTo>
                      <a:cubicBezTo>
                        <a:pt x="1223055" y="1695201"/>
                        <a:pt x="1223055" y="1695201"/>
                        <a:pt x="1223055" y="1695201"/>
                      </a:cubicBezTo>
                      <a:cubicBezTo>
                        <a:pt x="1220475" y="1705171"/>
                        <a:pt x="1225942" y="1708713"/>
                        <a:pt x="1225942" y="1708713"/>
                      </a:cubicBezTo>
                      <a:cubicBezTo>
                        <a:pt x="1226904" y="1713217"/>
                        <a:pt x="1223362" y="1718683"/>
                        <a:pt x="1219820" y="1724150"/>
                      </a:cubicBezTo>
                      <a:cubicBezTo>
                        <a:pt x="1215316" y="1725112"/>
                        <a:pt x="1215316" y="1725112"/>
                        <a:pt x="1210812" y="1726074"/>
                      </a:cubicBezTo>
                      <a:cubicBezTo>
                        <a:pt x="1210812" y="1726074"/>
                        <a:pt x="1209850" y="1721570"/>
                        <a:pt x="1209850" y="1721570"/>
                      </a:cubicBezTo>
                      <a:cubicBezTo>
                        <a:pt x="1209850" y="1721570"/>
                        <a:pt x="1209850" y="1721570"/>
                        <a:pt x="1205346" y="1722532"/>
                      </a:cubicBezTo>
                      <a:cubicBezTo>
                        <a:pt x="1205346" y="1722532"/>
                        <a:pt x="1206308" y="1727037"/>
                        <a:pt x="1206308" y="1727037"/>
                      </a:cubicBezTo>
                      <a:cubicBezTo>
                        <a:pt x="1206308" y="1727037"/>
                        <a:pt x="1207270" y="1731541"/>
                        <a:pt x="1207270" y="1731541"/>
                      </a:cubicBezTo>
                      <a:cubicBezTo>
                        <a:pt x="1208232" y="1736044"/>
                        <a:pt x="1203728" y="1737007"/>
                        <a:pt x="1204690" y="1741511"/>
                      </a:cubicBezTo>
                      <a:cubicBezTo>
                        <a:pt x="1200187" y="1742473"/>
                        <a:pt x="1201149" y="1746977"/>
                        <a:pt x="1201149" y="1746977"/>
                      </a:cubicBezTo>
                      <a:cubicBezTo>
                        <a:pt x="1196645" y="1747940"/>
                        <a:pt x="1196645" y="1747940"/>
                        <a:pt x="1196645" y="1747940"/>
                      </a:cubicBezTo>
                      <a:cubicBezTo>
                        <a:pt x="1193103" y="1753405"/>
                        <a:pt x="1193103" y="1753405"/>
                        <a:pt x="1193103" y="1753405"/>
                      </a:cubicBezTo>
                      <a:cubicBezTo>
                        <a:pt x="1197607" y="1752443"/>
                        <a:pt x="1197607" y="1752443"/>
                        <a:pt x="1197607" y="1752443"/>
                      </a:cubicBezTo>
                      <a:cubicBezTo>
                        <a:pt x="1193103" y="1753405"/>
                        <a:pt x="1194065" y="1757910"/>
                        <a:pt x="1194065" y="1757910"/>
                      </a:cubicBezTo>
                      <a:cubicBezTo>
                        <a:pt x="1179898" y="1779775"/>
                        <a:pt x="1165730" y="1801641"/>
                        <a:pt x="1155105" y="1818040"/>
                      </a:cubicBezTo>
                      <a:cubicBezTo>
                        <a:pt x="1150601" y="1819002"/>
                        <a:pt x="1150601" y="1819002"/>
                        <a:pt x="1150601" y="1819002"/>
                      </a:cubicBezTo>
                      <a:cubicBezTo>
                        <a:pt x="1151563" y="1823506"/>
                        <a:pt x="1151563" y="1823506"/>
                        <a:pt x="1151563" y="1823506"/>
                      </a:cubicBezTo>
                      <a:cubicBezTo>
                        <a:pt x="1148022" y="1828972"/>
                        <a:pt x="1148022" y="1828972"/>
                        <a:pt x="1148022" y="1828972"/>
                      </a:cubicBezTo>
                      <a:cubicBezTo>
                        <a:pt x="1148984" y="1833476"/>
                        <a:pt x="1148984" y="1833476"/>
                        <a:pt x="1148984" y="1833476"/>
                      </a:cubicBezTo>
                      <a:cubicBezTo>
                        <a:pt x="1148022" y="1828972"/>
                        <a:pt x="1148022" y="1828972"/>
                        <a:pt x="1142555" y="1825430"/>
                      </a:cubicBezTo>
                      <a:cubicBezTo>
                        <a:pt x="1139013" y="1830897"/>
                        <a:pt x="1135472" y="1836363"/>
                        <a:pt x="1128388" y="1847295"/>
                      </a:cubicBezTo>
                      <a:cubicBezTo>
                        <a:pt x="1128388" y="1847295"/>
                        <a:pt x="1128388" y="1847295"/>
                        <a:pt x="1123884" y="1848258"/>
                      </a:cubicBezTo>
                      <a:lnTo>
                        <a:pt x="1121709" y="1845626"/>
                      </a:lnTo>
                      <a:lnTo>
                        <a:pt x="1123442" y="1842951"/>
                      </a:lnTo>
                      <a:lnTo>
                        <a:pt x="1125256" y="1840901"/>
                      </a:lnTo>
                      <a:cubicBezTo>
                        <a:pt x="1128716" y="1837807"/>
                        <a:pt x="1132739" y="1834592"/>
                        <a:pt x="1130005" y="1832821"/>
                      </a:cubicBezTo>
                      <a:lnTo>
                        <a:pt x="1123442" y="1842951"/>
                      </a:lnTo>
                      <a:lnTo>
                        <a:pt x="1121403" y="1845256"/>
                      </a:lnTo>
                      <a:lnTo>
                        <a:pt x="1121709" y="1845626"/>
                      </a:lnTo>
                      <a:lnTo>
                        <a:pt x="1105213" y="1871085"/>
                      </a:lnTo>
                      <a:cubicBezTo>
                        <a:pt x="1098129" y="1882018"/>
                        <a:pt x="1094588" y="1887484"/>
                        <a:pt x="1087503" y="1898417"/>
                      </a:cubicBezTo>
                      <a:cubicBezTo>
                        <a:pt x="1083961" y="1903883"/>
                        <a:pt x="1076878" y="1914815"/>
                        <a:pt x="1074299" y="1924786"/>
                      </a:cubicBezTo>
                      <a:cubicBezTo>
                        <a:pt x="1063673" y="1941185"/>
                        <a:pt x="1055628" y="1947614"/>
                        <a:pt x="1042423" y="1973983"/>
                      </a:cubicBezTo>
                      <a:cubicBezTo>
                        <a:pt x="1038881" y="1979450"/>
                        <a:pt x="1035339" y="1984917"/>
                        <a:pt x="1036301" y="1989420"/>
                      </a:cubicBezTo>
                      <a:cubicBezTo>
                        <a:pt x="1031798" y="1990382"/>
                        <a:pt x="1032760" y="1994886"/>
                        <a:pt x="1028255" y="1995849"/>
                      </a:cubicBezTo>
                      <a:cubicBezTo>
                        <a:pt x="1028255" y="1995849"/>
                        <a:pt x="1024713" y="2001315"/>
                        <a:pt x="1024713" y="2001315"/>
                      </a:cubicBezTo>
                      <a:cubicBezTo>
                        <a:pt x="1021172" y="2006781"/>
                        <a:pt x="1017630" y="2012248"/>
                        <a:pt x="1015050" y="2022217"/>
                      </a:cubicBezTo>
                      <a:cubicBezTo>
                        <a:pt x="1014088" y="2017714"/>
                        <a:pt x="1003463" y="2034113"/>
                        <a:pt x="1008928" y="2037654"/>
                      </a:cubicBezTo>
                      <a:cubicBezTo>
                        <a:pt x="1005387" y="2043121"/>
                        <a:pt x="1001845" y="2048587"/>
                        <a:pt x="998303" y="2054054"/>
                      </a:cubicBezTo>
                      <a:cubicBezTo>
                        <a:pt x="966427" y="2103251"/>
                        <a:pt x="932934" y="2166922"/>
                        <a:pt x="910066" y="2214194"/>
                      </a:cubicBezTo>
                      <a:lnTo>
                        <a:pt x="907117" y="2214824"/>
                      </a:lnTo>
                      <a:lnTo>
                        <a:pt x="908116" y="2211343"/>
                      </a:lnTo>
                      <a:lnTo>
                        <a:pt x="972795" y="2040882"/>
                      </a:lnTo>
                      <a:lnTo>
                        <a:pt x="979961" y="2024343"/>
                      </a:lnTo>
                      <a:cubicBezTo>
                        <a:pt x="981898" y="2021353"/>
                        <a:pt x="983204" y="2021957"/>
                        <a:pt x="983522" y="2028953"/>
                      </a:cubicBezTo>
                      <a:lnTo>
                        <a:pt x="986429" y="2010313"/>
                      </a:lnTo>
                      <a:lnTo>
                        <a:pt x="991511" y="1999574"/>
                      </a:lnTo>
                      <a:lnTo>
                        <a:pt x="994802" y="1993577"/>
                      </a:lnTo>
                      <a:cubicBezTo>
                        <a:pt x="994802" y="1993577"/>
                        <a:pt x="995764" y="1998080"/>
                        <a:pt x="999306" y="1992615"/>
                      </a:cubicBezTo>
                      <a:cubicBezTo>
                        <a:pt x="1001077" y="1989881"/>
                        <a:pt x="1000596" y="1987629"/>
                        <a:pt x="1000115" y="1985377"/>
                      </a:cubicBezTo>
                      <a:lnTo>
                        <a:pt x="1000698" y="1980161"/>
                      </a:lnTo>
                      <a:lnTo>
                        <a:pt x="1001566" y="1978326"/>
                      </a:lnTo>
                      <a:lnTo>
                        <a:pt x="1004140" y="1979072"/>
                      </a:lnTo>
                      <a:cubicBezTo>
                        <a:pt x="1011320" y="1974447"/>
                        <a:pt x="1026831" y="1956120"/>
                        <a:pt x="1018633" y="1950808"/>
                      </a:cubicBezTo>
                      <a:cubicBezTo>
                        <a:pt x="1027640" y="1948884"/>
                        <a:pt x="1038921" y="1913506"/>
                        <a:pt x="1038266" y="1932485"/>
                      </a:cubicBezTo>
                      <a:cubicBezTo>
                        <a:pt x="1061135" y="1885212"/>
                        <a:pt x="1082385" y="1852415"/>
                        <a:pt x="1099132" y="1820578"/>
                      </a:cubicBezTo>
                      <a:cubicBezTo>
                        <a:pt x="1102673" y="1815113"/>
                        <a:pt x="1109758" y="1804179"/>
                        <a:pt x="1113299" y="1798714"/>
                      </a:cubicBezTo>
                      <a:cubicBezTo>
                        <a:pt x="1141634" y="1754983"/>
                        <a:pt x="1170930" y="1715756"/>
                        <a:pt x="1204731" y="1675567"/>
                      </a:cubicBezTo>
                      <a:cubicBezTo>
                        <a:pt x="1212777" y="1669139"/>
                        <a:pt x="1227907" y="1651778"/>
                        <a:pt x="1226944" y="1647273"/>
                      </a:cubicBezTo>
                      <a:cubicBezTo>
                        <a:pt x="1226944" y="1647273"/>
                        <a:pt x="1226944" y="1647273"/>
                        <a:pt x="1225982" y="1642769"/>
                      </a:cubicBezTo>
                      <a:cubicBezTo>
                        <a:pt x="1225982" y="1642769"/>
                        <a:pt x="1231449" y="1646311"/>
                        <a:pt x="1231449" y="1646311"/>
                      </a:cubicBezTo>
                      <a:cubicBezTo>
                        <a:pt x="1234990" y="1640845"/>
                        <a:pt x="1239494" y="1639882"/>
                        <a:pt x="1238532" y="1635378"/>
                      </a:cubicBezTo>
                      <a:cubicBezTo>
                        <a:pt x="1243036" y="1634416"/>
                        <a:pt x="1242074" y="1629913"/>
                        <a:pt x="1242074" y="1629913"/>
                      </a:cubicBezTo>
                      <a:cubicBezTo>
                        <a:pt x="1242074" y="1629913"/>
                        <a:pt x="1242074" y="1629913"/>
                        <a:pt x="1237570" y="1630875"/>
                      </a:cubicBezTo>
                      <a:cubicBezTo>
                        <a:pt x="1251737" y="1609009"/>
                        <a:pt x="1271371" y="1590686"/>
                        <a:pt x="1290042" y="1567858"/>
                      </a:cubicBezTo>
                      <a:cubicBezTo>
                        <a:pt x="1300504" y="1556204"/>
                        <a:pt x="1308349" y="1547463"/>
                        <a:pt x="1314235" y="1540908"/>
                      </a:cubicBezTo>
                      <a:close/>
                      <a:moveTo>
                        <a:pt x="4439702" y="857271"/>
                      </a:moveTo>
                      <a:cubicBezTo>
                        <a:pt x="4444206" y="856309"/>
                        <a:pt x="4444206" y="856309"/>
                        <a:pt x="4444206" y="856309"/>
                      </a:cubicBezTo>
                      <a:cubicBezTo>
                        <a:pt x="4454177" y="858888"/>
                        <a:pt x="4454177" y="858888"/>
                        <a:pt x="4445168" y="860813"/>
                      </a:cubicBezTo>
                      <a:cubicBezTo>
                        <a:pt x="4439702" y="857271"/>
                        <a:pt x="4439702" y="857271"/>
                        <a:pt x="4439702" y="857271"/>
                      </a:cubicBezTo>
                      <a:close/>
                      <a:moveTo>
                        <a:pt x="4439395" y="833789"/>
                      </a:moveTo>
                      <a:cubicBezTo>
                        <a:pt x="4439395" y="833789"/>
                        <a:pt x="4443899" y="832826"/>
                        <a:pt x="4444862" y="837331"/>
                      </a:cubicBezTo>
                      <a:cubicBezTo>
                        <a:pt x="4440357" y="838293"/>
                        <a:pt x="4440357" y="838293"/>
                        <a:pt x="4440357" y="838293"/>
                      </a:cubicBezTo>
                      <a:cubicBezTo>
                        <a:pt x="4440357" y="838293"/>
                        <a:pt x="4439395" y="833789"/>
                        <a:pt x="4439395" y="833789"/>
                      </a:cubicBezTo>
                      <a:close/>
                      <a:moveTo>
                        <a:pt x="3878041" y="775787"/>
                      </a:moveTo>
                      <a:lnTo>
                        <a:pt x="3885822" y="777801"/>
                      </a:lnTo>
                      <a:cubicBezTo>
                        <a:pt x="3885822" y="777801"/>
                        <a:pt x="3885822" y="777801"/>
                        <a:pt x="3881318" y="778763"/>
                      </a:cubicBezTo>
                      <a:close/>
                      <a:moveTo>
                        <a:pt x="1104676" y="1330248"/>
                      </a:moveTo>
                      <a:lnTo>
                        <a:pt x="1094527" y="1352482"/>
                      </a:lnTo>
                      <a:cubicBezTo>
                        <a:pt x="1085034" y="1368687"/>
                        <a:pt x="1074540" y="1383638"/>
                        <a:pt x="1064045" y="1398591"/>
                      </a:cubicBezTo>
                      <a:cubicBezTo>
                        <a:pt x="803503" y="1753430"/>
                        <a:pt x="639503" y="2148260"/>
                        <a:pt x="578456" y="2585624"/>
                      </a:cubicBezTo>
                      <a:cubicBezTo>
                        <a:pt x="577113" y="2597643"/>
                        <a:pt x="570958" y="2614601"/>
                        <a:pt x="575225" y="2625422"/>
                      </a:cubicBezTo>
                      <a:cubicBezTo>
                        <a:pt x="606405" y="2743906"/>
                        <a:pt x="581353" y="2864627"/>
                        <a:pt x="589292" y="2984165"/>
                      </a:cubicBezTo>
                      <a:cubicBezTo>
                        <a:pt x="596704" y="3092084"/>
                        <a:pt x="598106" y="3199331"/>
                        <a:pt x="621678" y="3309663"/>
                      </a:cubicBezTo>
                      <a:cubicBezTo>
                        <a:pt x="647206" y="3282700"/>
                        <a:pt x="641213" y="3254649"/>
                        <a:pt x="637489" y="3228070"/>
                      </a:cubicBezTo>
                      <a:cubicBezTo>
                        <a:pt x="626465" y="3130699"/>
                        <a:pt x="617310" y="3032930"/>
                        <a:pt x="616036" y="2935433"/>
                      </a:cubicBezTo>
                      <a:cubicBezTo>
                        <a:pt x="609213" y="2528212"/>
                        <a:pt x="703216" y="2144425"/>
                        <a:pt x="887499" y="1780458"/>
                      </a:cubicBezTo>
                      <a:cubicBezTo>
                        <a:pt x="913443" y="1727986"/>
                        <a:pt x="957546" y="1687277"/>
                        <a:pt x="997109" y="1643628"/>
                      </a:cubicBezTo>
                      <a:cubicBezTo>
                        <a:pt x="1011543" y="1628812"/>
                        <a:pt x="1024507" y="1616266"/>
                        <a:pt x="1014774" y="1589014"/>
                      </a:cubicBezTo>
                      <a:cubicBezTo>
                        <a:pt x="1006510" y="1559493"/>
                        <a:pt x="1031767" y="1540409"/>
                        <a:pt x="1051413" y="1522524"/>
                      </a:cubicBezTo>
                      <a:cubicBezTo>
                        <a:pt x="1064776" y="1511848"/>
                        <a:pt x="1083077" y="1505982"/>
                        <a:pt x="1104050" y="1503457"/>
                      </a:cubicBezTo>
                      <a:cubicBezTo>
                        <a:pt x="1085331" y="1534831"/>
                        <a:pt x="1068881" y="1567677"/>
                        <a:pt x="1050162" y="1599052"/>
                      </a:cubicBezTo>
                      <a:cubicBezTo>
                        <a:pt x="991464" y="1699585"/>
                        <a:pt x="933165" y="1801989"/>
                        <a:pt x="889954" y="1910945"/>
                      </a:cubicBezTo>
                      <a:cubicBezTo>
                        <a:pt x="876446" y="1939252"/>
                        <a:pt x="858000" y="1962747"/>
                        <a:pt x="871201" y="1997079"/>
                      </a:cubicBezTo>
                      <a:cubicBezTo>
                        <a:pt x="879337" y="2016850"/>
                        <a:pt x="864630" y="2039546"/>
                        <a:pt x="857404" y="2060644"/>
                      </a:cubicBezTo>
                      <a:cubicBezTo>
                        <a:pt x="812324" y="2170000"/>
                        <a:pt x="781933" y="2284040"/>
                        <a:pt x="753411" y="2397680"/>
                      </a:cubicBezTo>
                      <a:cubicBezTo>
                        <a:pt x="751270" y="2405959"/>
                        <a:pt x="748728" y="2412369"/>
                        <a:pt x="756336" y="2420520"/>
                      </a:cubicBezTo>
                      <a:lnTo>
                        <a:pt x="764421" y="2415547"/>
                      </a:lnTo>
                      <a:lnTo>
                        <a:pt x="761396" y="2433165"/>
                      </a:lnTo>
                      <a:lnTo>
                        <a:pt x="760478" y="2435480"/>
                      </a:lnTo>
                      <a:lnTo>
                        <a:pt x="760592" y="2432158"/>
                      </a:lnTo>
                      <a:cubicBezTo>
                        <a:pt x="760675" y="2429786"/>
                        <a:pt x="760193" y="2427534"/>
                        <a:pt x="757460" y="2425764"/>
                      </a:cubicBezTo>
                      <a:cubicBezTo>
                        <a:pt x="757460" y="2425764"/>
                        <a:pt x="753918" y="2431229"/>
                        <a:pt x="750377" y="2436696"/>
                      </a:cubicBezTo>
                      <a:cubicBezTo>
                        <a:pt x="751339" y="2441200"/>
                        <a:pt x="751339" y="2441200"/>
                        <a:pt x="751339" y="2441200"/>
                      </a:cubicBezTo>
                      <a:cubicBezTo>
                        <a:pt x="742331" y="2443125"/>
                        <a:pt x="743948" y="2428650"/>
                        <a:pt x="751994" y="2422222"/>
                      </a:cubicBezTo>
                      <a:cubicBezTo>
                        <a:pt x="743948" y="2428650"/>
                        <a:pt x="748144" y="2404205"/>
                        <a:pt x="742023" y="2419642"/>
                      </a:cubicBezTo>
                      <a:cubicBezTo>
                        <a:pt x="752956" y="2426726"/>
                        <a:pt x="725932" y="2432500"/>
                        <a:pt x="729781" y="2450515"/>
                      </a:cubicBezTo>
                      <a:cubicBezTo>
                        <a:pt x="730743" y="2455019"/>
                        <a:pt x="730743" y="2455019"/>
                        <a:pt x="730743" y="2455019"/>
                      </a:cubicBezTo>
                      <a:cubicBezTo>
                        <a:pt x="730743" y="2455019"/>
                        <a:pt x="730743" y="2455019"/>
                        <a:pt x="726239" y="2455982"/>
                      </a:cubicBezTo>
                      <a:cubicBezTo>
                        <a:pt x="726239" y="2455982"/>
                        <a:pt x="727201" y="2460486"/>
                        <a:pt x="727201" y="2460486"/>
                      </a:cubicBezTo>
                      <a:cubicBezTo>
                        <a:pt x="728163" y="2464990"/>
                        <a:pt x="728163" y="2464990"/>
                        <a:pt x="728163" y="2464990"/>
                      </a:cubicBezTo>
                      <a:cubicBezTo>
                        <a:pt x="727201" y="2460486"/>
                        <a:pt x="731705" y="2459524"/>
                        <a:pt x="731705" y="2459524"/>
                      </a:cubicBezTo>
                      <a:cubicBezTo>
                        <a:pt x="732667" y="2464027"/>
                        <a:pt x="730088" y="2473998"/>
                        <a:pt x="731050" y="2478502"/>
                      </a:cubicBezTo>
                      <a:cubicBezTo>
                        <a:pt x="733630" y="2468531"/>
                        <a:pt x="735554" y="2477540"/>
                        <a:pt x="735554" y="2477540"/>
                      </a:cubicBezTo>
                      <a:cubicBezTo>
                        <a:pt x="739097" y="2472074"/>
                        <a:pt x="741675" y="2462103"/>
                        <a:pt x="745218" y="2456637"/>
                      </a:cubicBezTo>
                      <a:cubicBezTo>
                        <a:pt x="745218" y="2456637"/>
                        <a:pt x="745218" y="2456637"/>
                        <a:pt x="749722" y="2455675"/>
                      </a:cubicBezTo>
                      <a:cubicBezTo>
                        <a:pt x="746180" y="2461140"/>
                        <a:pt x="746180" y="2461140"/>
                        <a:pt x="746180" y="2461140"/>
                      </a:cubicBezTo>
                      <a:cubicBezTo>
                        <a:pt x="747142" y="2465645"/>
                        <a:pt x="748104" y="2470149"/>
                        <a:pt x="752609" y="2469187"/>
                      </a:cubicBezTo>
                      <a:cubicBezTo>
                        <a:pt x="752609" y="2469187"/>
                        <a:pt x="756151" y="2463720"/>
                        <a:pt x="755188" y="2459216"/>
                      </a:cubicBezTo>
                      <a:cubicBezTo>
                        <a:pt x="755188" y="2459216"/>
                        <a:pt x="755188" y="2459216"/>
                        <a:pt x="754226" y="2454712"/>
                      </a:cubicBezTo>
                      <a:cubicBezTo>
                        <a:pt x="757767" y="2449246"/>
                        <a:pt x="757767" y="2449246"/>
                        <a:pt x="757767" y="2449246"/>
                      </a:cubicBezTo>
                      <a:cubicBezTo>
                        <a:pt x="760654" y="2462758"/>
                        <a:pt x="753571" y="2473691"/>
                        <a:pt x="748411" y="2493631"/>
                      </a:cubicBezTo>
                      <a:cubicBezTo>
                        <a:pt x="760654" y="2462758"/>
                        <a:pt x="752916" y="2492669"/>
                        <a:pt x="759344" y="2500715"/>
                      </a:cubicBezTo>
                      <a:cubicBezTo>
                        <a:pt x="759344" y="2500715"/>
                        <a:pt x="760307" y="2505219"/>
                        <a:pt x="760307" y="2505219"/>
                      </a:cubicBezTo>
                      <a:cubicBezTo>
                        <a:pt x="760307" y="2505219"/>
                        <a:pt x="759344" y="2500715"/>
                        <a:pt x="754840" y="2501678"/>
                      </a:cubicBezTo>
                      <a:cubicBezTo>
                        <a:pt x="754840" y="2501678"/>
                        <a:pt x="754840" y="2501678"/>
                        <a:pt x="753878" y="2497173"/>
                      </a:cubicBezTo>
                      <a:cubicBezTo>
                        <a:pt x="753878" y="2497173"/>
                        <a:pt x="753878" y="2497173"/>
                        <a:pt x="749373" y="2498135"/>
                      </a:cubicBezTo>
                      <a:cubicBezTo>
                        <a:pt x="750336" y="2502640"/>
                        <a:pt x="746794" y="2508105"/>
                        <a:pt x="746794" y="2508105"/>
                      </a:cubicBezTo>
                      <a:cubicBezTo>
                        <a:pt x="746794" y="2508105"/>
                        <a:pt x="747757" y="2512610"/>
                        <a:pt x="747757" y="2512610"/>
                      </a:cubicBezTo>
                      <a:cubicBezTo>
                        <a:pt x="744215" y="2518077"/>
                        <a:pt x="744215" y="2518077"/>
                        <a:pt x="740673" y="2523542"/>
                      </a:cubicBezTo>
                      <a:cubicBezTo>
                        <a:pt x="739711" y="2519039"/>
                        <a:pt x="739711" y="2519039"/>
                        <a:pt x="738748" y="2514534"/>
                      </a:cubicBezTo>
                      <a:cubicBezTo>
                        <a:pt x="737786" y="2510030"/>
                        <a:pt x="737786" y="2510030"/>
                        <a:pt x="734245" y="2515496"/>
                      </a:cubicBezTo>
                      <a:cubicBezTo>
                        <a:pt x="734245" y="2515496"/>
                        <a:pt x="730703" y="2520963"/>
                        <a:pt x="731665" y="2525466"/>
                      </a:cubicBezTo>
                      <a:cubicBezTo>
                        <a:pt x="732627" y="2529971"/>
                        <a:pt x="732627" y="2529971"/>
                        <a:pt x="733590" y="2534475"/>
                      </a:cubicBezTo>
                      <a:cubicBezTo>
                        <a:pt x="735514" y="2543483"/>
                        <a:pt x="741943" y="2551529"/>
                        <a:pt x="745484" y="2546063"/>
                      </a:cubicBezTo>
                      <a:cubicBezTo>
                        <a:pt x="746446" y="2550567"/>
                        <a:pt x="747408" y="2555071"/>
                        <a:pt x="743868" y="2560537"/>
                      </a:cubicBezTo>
                      <a:cubicBezTo>
                        <a:pt x="739670" y="2584981"/>
                        <a:pt x="730970" y="2610389"/>
                        <a:pt x="726773" y="2634833"/>
                      </a:cubicBezTo>
                      <a:cubicBezTo>
                        <a:pt x="726773" y="2634833"/>
                        <a:pt x="721306" y="2631292"/>
                        <a:pt x="721306" y="2631292"/>
                      </a:cubicBezTo>
                      <a:cubicBezTo>
                        <a:pt x="721306" y="2631292"/>
                        <a:pt x="722269" y="2635796"/>
                        <a:pt x="722269" y="2635796"/>
                      </a:cubicBezTo>
                      <a:cubicBezTo>
                        <a:pt x="722269" y="2635796"/>
                        <a:pt x="717764" y="2636758"/>
                        <a:pt x="717764" y="2636758"/>
                      </a:cubicBezTo>
                      <a:cubicBezTo>
                        <a:pt x="721962" y="2612314"/>
                        <a:pt x="716802" y="2632255"/>
                        <a:pt x="712298" y="2633217"/>
                      </a:cubicBezTo>
                      <a:cubicBezTo>
                        <a:pt x="713915" y="2618742"/>
                        <a:pt x="720037" y="2603306"/>
                        <a:pt x="717150" y="2589793"/>
                      </a:cubicBezTo>
                      <a:cubicBezTo>
                        <a:pt x="722616" y="2593335"/>
                        <a:pt x="722616" y="2593335"/>
                        <a:pt x="722616" y="2593335"/>
                      </a:cubicBezTo>
                      <a:cubicBezTo>
                        <a:pt x="725196" y="2583365"/>
                        <a:pt x="727775" y="2573394"/>
                        <a:pt x="727775" y="2573394"/>
                      </a:cubicBezTo>
                      <a:cubicBezTo>
                        <a:pt x="725196" y="2583365"/>
                        <a:pt x="720691" y="2584327"/>
                        <a:pt x="720691" y="2584327"/>
                      </a:cubicBezTo>
                      <a:cubicBezTo>
                        <a:pt x="723271" y="2574356"/>
                        <a:pt x="717805" y="2570815"/>
                        <a:pt x="721347" y="2565348"/>
                      </a:cubicBezTo>
                      <a:cubicBezTo>
                        <a:pt x="720385" y="2560844"/>
                        <a:pt x="720385" y="2560844"/>
                        <a:pt x="720385" y="2560844"/>
                      </a:cubicBezTo>
                      <a:cubicBezTo>
                        <a:pt x="720385" y="2560844"/>
                        <a:pt x="724889" y="2559882"/>
                        <a:pt x="723927" y="2555379"/>
                      </a:cubicBezTo>
                      <a:cubicBezTo>
                        <a:pt x="723927" y="2555379"/>
                        <a:pt x="723927" y="2555379"/>
                        <a:pt x="722964" y="2550874"/>
                      </a:cubicBezTo>
                      <a:cubicBezTo>
                        <a:pt x="722964" y="2550874"/>
                        <a:pt x="722002" y="2546370"/>
                        <a:pt x="722002" y="2546370"/>
                      </a:cubicBezTo>
                      <a:cubicBezTo>
                        <a:pt x="713956" y="2552799"/>
                        <a:pt x="713956" y="2552799"/>
                        <a:pt x="713956" y="2552799"/>
                      </a:cubicBezTo>
                      <a:cubicBezTo>
                        <a:pt x="713956" y="2552799"/>
                        <a:pt x="710415" y="2558265"/>
                        <a:pt x="711377" y="2562769"/>
                      </a:cubicBezTo>
                      <a:lnTo>
                        <a:pt x="712339" y="2567273"/>
                      </a:lnTo>
                      <a:cubicBezTo>
                        <a:pt x="716842" y="2566311"/>
                        <a:pt x="716842" y="2566311"/>
                        <a:pt x="716842" y="2566311"/>
                      </a:cubicBezTo>
                      <a:cubicBezTo>
                        <a:pt x="715226" y="2580785"/>
                        <a:pt x="708449" y="2615201"/>
                        <a:pt x="707794" y="2634179"/>
                      </a:cubicBezTo>
                      <a:cubicBezTo>
                        <a:pt x="704252" y="2639645"/>
                        <a:pt x="704252" y="2639645"/>
                        <a:pt x="704252" y="2639645"/>
                      </a:cubicBezTo>
                      <a:cubicBezTo>
                        <a:pt x="700710" y="2645112"/>
                        <a:pt x="700710" y="2645112"/>
                        <a:pt x="701673" y="2649616"/>
                      </a:cubicBezTo>
                      <a:cubicBezTo>
                        <a:pt x="706177" y="2648653"/>
                        <a:pt x="706177" y="2648653"/>
                        <a:pt x="706177" y="2648653"/>
                      </a:cubicBezTo>
                      <a:cubicBezTo>
                        <a:pt x="702635" y="2654119"/>
                        <a:pt x="701017" y="2668594"/>
                        <a:pt x="698438" y="2678565"/>
                      </a:cubicBezTo>
                      <a:cubicBezTo>
                        <a:pt x="693934" y="2679527"/>
                        <a:pt x="694896" y="2684031"/>
                        <a:pt x="695858" y="2688534"/>
                      </a:cubicBezTo>
                      <a:cubicBezTo>
                        <a:pt x="696821" y="2693039"/>
                        <a:pt x="696821" y="2693039"/>
                        <a:pt x="696821" y="2693039"/>
                      </a:cubicBezTo>
                      <a:cubicBezTo>
                        <a:pt x="696821" y="2693039"/>
                        <a:pt x="696821" y="2693039"/>
                        <a:pt x="701325" y="2692076"/>
                      </a:cubicBezTo>
                      <a:cubicBezTo>
                        <a:pt x="692931" y="2740966"/>
                        <a:pt x="684231" y="2766373"/>
                        <a:pt x="690967" y="2797901"/>
                      </a:cubicBezTo>
                      <a:cubicBezTo>
                        <a:pt x="690967" y="2797901"/>
                        <a:pt x="686462" y="2798864"/>
                        <a:pt x="687424" y="2803368"/>
                      </a:cubicBezTo>
                      <a:cubicBezTo>
                        <a:pt x="688387" y="2807872"/>
                        <a:pt x="688387" y="2807872"/>
                        <a:pt x="688387" y="2807872"/>
                      </a:cubicBezTo>
                      <a:cubicBezTo>
                        <a:pt x="689349" y="2812375"/>
                        <a:pt x="689349" y="2812375"/>
                        <a:pt x="689349" y="2812375"/>
                      </a:cubicBezTo>
                      <a:cubicBezTo>
                        <a:pt x="684845" y="2813338"/>
                        <a:pt x="683227" y="2827813"/>
                        <a:pt x="685152" y="2836821"/>
                      </a:cubicBezTo>
                      <a:cubicBezTo>
                        <a:pt x="685152" y="2836821"/>
                        <a:pt x="686114" y="2841326"/>
                        <a:pt x="681611" y="2842288"/>
                      </a:cubicBezTo>
                      <a:cubicBezTo>
                        <a:pt x="682573" y="2846791"/>
                        <a:pt x="682573" y="2846791"/>
                        <a:pt x="683535" y="2851295"/>
                      </a:cubicBezTo>
                      <a:cubicBezTo>
                        <a:pt x="683535" y="2851295"/>
                        <a:pt x="684497" y="2855799"/>
                        <a:pt x="684497" y="2855799"/>
                      </a:cubicBezTo>
                      <a:cubicBezTo>
                        <a:pt x="684497" y="2855799"/>
                        <a:pt x="684497" y="2855799"/>
                        <a:pt x="680955" y="2861265"/>
                      </a:cubicBezTo>
                      <a:cubicBezTo>
                        <a:pt x="680955" y="2861265"/>
                        <a:pt x="681918" y="2865770"/>
                        <a:pt x="681918" y="2865770"/>
                      </a:cubicBezTo>
                      <a:cubicBezTo>
                        <a:pt x="688346" y="2873815"/>
                        <a:pt x="673217" y="2891176"/>
                        <a:pt x="687691" y="2892794"/>
                      </a:cubicBezTo>
                      <a:cubicBezTo>
                        <a:pt x="683187" y="2893756"/>
                        <a:pt x="683187" y="2893756"/>
                        <a:pt x="684149" y="2898260"/>
                      </a:cubicBezTo>
                      <a:cubicBezTo>
                        <a:pt x="684149" y="2898260"/>
                        <a:pt x="685112" y="2902765"/>
                        <a:pt x="685112" y="2902765"/>
                      </a:cubicBezTo>
                      <a:cubicBezTo>
                        <a:pt x="686074" y="2907268"/>
                        <a:pt x="682533" y="2912734"/>
                        <a:pt x="683495" y="2917239"/>
                      </a:cubicBezTo>
                      <a:cubicBezTo>
                        <a:pt x="683495" y="2917239"/>
                        <a:pt x="683495" y="2917239"/>
                        <a:pt x="684457" y="2921742"/>
                      </a:cubicBezTo>
                      <a:cubicBezTo>
                        <a:pt x="682840" y="2936217"/>
                        <a:pt x="680260" y="2946188"/>
                        <a:pt x="678642" y="2960662"/>
                      </a:cubicBezTo>
                      <a:cubicBezTo>
                        <a:pt x="679604" y="2965165"/>
                        <a:pt x="679604" y="2965165"/>
                        <a:pt x="679604" y="2965165"/>
                      </a:cubicBezTo>
                      <a:cubicBezTo>
                        <a:pt x="679604" y="2965165"/>
                        <a:pt x="679604" y="2965165"/>
                        <a:pt x="675101" y="2966128"/>
                      </a:cubicBezTo>
                      <a:cubicBezTo>
                        <a:pt x="676063" y="2970632"/>
                        <a:pt x="676063" y="2970632"/>
                        <a:pt x="676063" y="2970632"/>
                      </a:cubicBezTo>
                      <a:cubicBezTo>
                        <a:pt x="677026" y="2975136"/>
                        <a:pt x="677026" y="2975136"/>
                        <a:pt x="677026" y="2975136"/>
                      </a:cubicBezTo>
                      <a:cubicBezTo>
                        <a:pt x="677026" y="2975136"/>
                        <a:pt x="681529" y="2974174"/>
                        <a:pt x="681529" y="2974174"/>
                      </a:cubicBezTo>
                      <a:cubicBezTo>
                        <a:pt x="677988" y="2979641"/>
                        <a:pt x="678950" y="2984144"/>
                        <a:pt x="679912" y="2988648"/>
                      </a:cubicBezTo>
                      <a:cubicBezTo>
                        <a:pt x="679912" y="2988648"/>
                        <a:pt x="678950" y="2984144"/>
                        <a:pt x="678950" y="2984144"/>
                      </a:cubicBezTo>
                      <a:cubicBezTo>
                        <a:pt x="677332" y="2998618"/>
                        <a:pt x="677332" y="2998618"/>
                        <a:pt x="678295" y="3003123"/>
                      </a:cubicBezTo>
                      <a:cubicBezTo>
                        <a:pt x="679257" y="3007627"/>
                        <a:pt x="680219" y="3012130"/>
                        <a:pt x="681182" y="3016635"/>
                      </a:cubicBezTo>
                      <a:cubicBezTo>
                        <a:pt x="681182" y="3016635"/>
                        <a:pt x="677640" y="3022102"/>
                        <a:pt x="677640" y="3022102"/>
                      </a:cubicBezTo>
                      <a:cubicBezTo>
                        <a:pt x="678602" y="3026605"/>
                        <a:pt x="678602" y="3026605"/>
                        <a:pt x="678602" y="3026605"/>
                      </a:cubicBezTo>
                      <a:cubicBezTo>
                        <a:pt x="678602" y="3026605"/>
                        <a:pt x="674098" y="3027567"/>
                        <a:pt x="675061" y="3032071"/>
                      </a:cubicBezTo>
                      <a:cubicBezTo>
                        <a:pt x="675061" y="3032071"/>
                        <a:pt x="676023" y="3036576"/>
                        <a:pt x="676023" y="3036576"/>
                      </a:cubicBezTo>
                      <a:cubicBezTo>
                        <a:pt x="680527" y="3035613"/>
                        <a:pt x="680527" y="3035613"/>
                        <a:pt x="680527" y="3035613"/>
                      </a:cubicBezTo>
                      <a:cubicBezTo>
                        <a:pt x="683413" y="3049126"/>
                        <a:pt x="681797" y="3063600"/>
                        <a:pt x="689187" y="3076150"/>
                      </a:cubicBezTo>
                      <a:cubicBezTo>
                        <a:pt x="688225" y="3071645"/>
                        <a:pt x="688225" y="3071645"/>
                        <a:pt x="683721" y="3072608"/>
                      </a:cubicBezTo>
                      <a:cubicBezTo>
                        <a:pt x="682759" y="3068104"/>
                        <a:pt x="682759" y="3068104"/>
                        <a:pt x="679217" y="3073570"/>
                      </a:cubicBezTo>
                      <a:cubicBezTo>
                        <a:pt x="680179" y="3078074"/>
                        <a:pt x="681142" y="3082578"/>
                        <a:pt x="681142" y="3082578"/>
                      </a:cubicBezTo>
                      <a:cubicBezTo>
                        <a:pt x="682104" y="3087082"/>
                        <a:pt x="682104" y="3087082"/>
                        <a:pt x="682104" y="3087082"/>
                      </a:cubicBezTo>
                      <a:cubicBezTo>
                        <a:pt x="675982" y="3102520"/>
                        <a:pt x="692382" y="3113145"/>
                        <a:pt x="682718" y="3134047"/>
                      </a:cubicBezTo>
                      <a:cubicBezTo>
                        <a:pt x="687222" y="3133085"/>
                        <a:pt x="687222" y="3133085"/>
                        <a:pt x="687222" y="3133085"/>
                      </a:cubicBezTo>
                      <a:cubicBezTo>
                        <a:pt x="682718" y="3134047"/>
                        <a:pt x="682718" y="3134047"/>
                        <a:pt x="683680" y="3138551"/>
                      </a:cubicBezTo>
                      <a:cubicBezTo>
                        <a:pt x="684642" y="3143056"/>
                        <a:pt x="684642" y="3143056"/>
                        <a:pt x="684642" y="3143056"/>
                      </a:cubicBezTo>
                      <a:cubicBezTo>
                        <a:pt x="687529" y="3156568"/>
                        <a:pt x="690416" y="3170080"/>
                        <a:pt x="690416" y="3170080"/>
                      </a:cubicBezTo>
                      <a:cubicBezTo>
                        <a:pt x="689203" y="3180936"/>
                        <a:pt x="691261" y="3169900"/>
                        <a:pt x="694395" y="3173203"/>
                      </a:cubicBezTo>
                      <a:lnTo>
                        <a:pt x="697712" y="3182366"/>
                      </a:lnTo>
                      <a:lnTo>
                        <a:pt x="697129" y="3182651"/>
                      </a:lnTo>
                      <a:lnTo>
                        <a:pt x="691373" y="3182827"/>
                      </a:lnTo>
                      <a:cubicBezTo>
                        <a:pt x="689925" y="3184314"/>
                        <a:pt x="689280" y="3186806"/>
                        <a:pt x="689762" y="3189059"/>
                      </a:cubicBezTo>
                      <a:cubicBezTo>
                        <a:pt x="692495" y="3190829"/>
                        <a:pt x="694910" y="3185604"/>
                        <a:pt x="696682" y="3182870"/>
                      </a:cubicBezTo>
                      <a:lnTo>
                        <a:pt x="697129" y="3182651"/>
                      </a:lnTo>
                      <a:lnTo>
                        <a:pt x="697807" y="3182630"/>
                      </a:lnTo>
                      <a:lnTo>
                        <a:pt x="697712" y="3182366"/>
                      </a:lnTo>
                      <a:lnTo>
                        <a:pt x="698813" y="3181826"/>
                      </a:lnTo>
                      <a:cubicBezTo>
                        <a:pt x="699335" y="3182893"/>
                        <a:pt x="699655" y="3185767"/>
                        <a:pt x="699731" y="3191637"/>
                      </a:cubicBezTo>
                      <a:cubicBezTo>
                        <a:pt x="695227" y="3192600"/>
                        <a:pt x="695227" y="3192600"/>
                        <a:pt x="696189" y="3197104"/>
                      </a:cubicBezTo>
                      <a:cubicBezTo>
                        <a:pt x="696189" y="3197104"/>
                        <a:pt x="697152" y="3201608"/>
                        <a:pt x="697152" y="3201608"/>
                      </a:cubicBezTo>
                      <a:cubicBezTo>
                        <a:pt x="693610" y="3207074"/>
                        <a:pt x="693610" y="3207074"/>
                        <a:pt x="693610" y="3207074"/>
                      </a:cubicBezTo>
                      <a:cubicBezTo>
                        <a:pt x="694573" y="3211578"/>
                        <a:pt x="694573" y="3211578"/>
                        <a:pt x="694573" y="3211578"/>
                      </a:cubicBezTo>
                      <a:cubicBezTo>
                        <a:pt x="694573" y="3211578"/>
                        <a:pt x="695535" y="3216083"/>
                        <a:pt x="696497" y="3220587"/>
                      </a:cubicBezTo>
                      <a:cubicBezTo>
                        <a:pt x="696497" y="3220587"/>
                        <a:pt x="697460" y="3225091"/>
                        <a:pt x="698422" y="3229595"/>
                      </a:cubicBezTo>
                      <a:cubicBezTo>
                        <a:pt x="693918" y="3230557"/>
                        <a:pt x="694880" y="3235061"/>
                        <a:pt x="695842" y="3239565"/>
                      </a:cubicBezTo>
                      <a:cubicBezTo>
                        <a:pt x="692300" y="3245032"/>
                        <a:pt x="692300" y="3245032"/>
                        <a:pt x="693262" y="3249536"/>
                      </a:cubicBezTo>
                      <a:cubicBezTo>
                        <a:pt x="693262" y="3249536"/>
                        <a:pt x="694224" y="3254039"/>
                        <a:pt x="694224" y="3254039"/>
                      </a:cubicBezTo>
                      <a:cubicBezTo>
                        <a:pt x="694224" y="3254039"/>
                        <a:pt x="695187" y="3258543"/>
                        <a:pt x="695187" y="3258543"/>
                      </a:cubicBezTo>
                      <a:cubicBezTo>
                        <a:pt x="690683" y="3259506"/>
                        <a:pt x="690683" y="3259506"/>
                        <a:pt x="690683" y="3259506"/>
                      </a:cubicBezTo>
                      <a:cubicBezTo>
                        <a:pt x="690683" y="3259506"/>
                        <a:pt x="690683" y="3259506"/>
                        <a:pt x="687141" y="3264972"/>
                      </a:cubicBezTo>
                      <a:cubicBezTo>
                        <a:pt x="688103" y="3269476"/>
                        <a:pt x="688103" y="3269476"/>
                        <a:pt x="688103" y="3269476"/>
                      </a:cubicBezTo>
                      <a:cubicBezTo>
                        <a:pt x="693569" y="3273018"/>
                        <a:pt x="693569" y="3273018"/>
                        <a:pt x="693569" y="3273018"/>
                      </a:cubicBezTo>
                      <a:cubicBezTo>
                        <a:pt x="694532" y="3277522"/>
                        <a:pt x="694532" y="3277522"/>
                        <a:pt x="694532" y="3277522"/>
                      </a:cubicBezTo>
                      <a:cubicBezTo>
                        <a:pt x="694532" y="3277522"/>
                        <a:pt x="695494" y="3282027"/>
                        <a:pt x="695494" y="3282027"/>
                      </a:cubicBezTo>
                      <a:cubicBezTo>
                        <a:pt x="696456" y="3286530"/>
                        <a:pt x="697419" y="3291034"/>
                        <a:pt x="698381" y="3295539"/>
                      </a:cubicBezTo>
                      <a:cubicBezTo>
                        <a:pt x="695802" y="3305508"/>
                        <a:pt x="696764" y="3310013"/>
                        <a:pt x="696764" y="3310013"/>
                      </a:cubicBezTo>
                      <a:cubicBezTo>
                        <a:pt x="697726" y="3314516"/>
                        <a:pt x="697726" y="3314516"/>
                        <a:pt x="697726" y="3314516"/>
                      </a:cubicBezTo>
                      <a:cubicBezTo>
                        <a:pt x="698689" y="3319021"/>
                        <a:pt x="698689" y="3319021"/>
                        <a:pt x="699651" y="3323525"/>
                      </a:cubicBezTo>
                      <a:cubicBezTo>
                        <a:pt x="699651" y="3323525"/>
                        <a:pt x="699651" y="3323525"/>
                        <a:pt x="704154" y="3322563"/>
                      </a:cubicBezTo>
                      <a:cubicBezTo>
                        <a:pt x="700613" y="3328029"/>
                        <a:pt x="700613" y="3328029"/>
                        <a:pt x="700613" y="3328029"/>
                      </a:cubicBezTo>
                      <a:cubicBezTo>
                        <a:pt x="700613" y="3328029"/>
                        <a:pt x="701575" y="3332533"/>
                        <a:pt x="702538" y="3337037"/>
                      </a:cubicBezTo>
                      <a:cubicBezTo>
                        <a:pt x="707349" y="3359557"/>
                        <a:pt x="712815" y="3363099"/>
                        <a:pt x="711198" y="3377573"/>
                      </a:cubicBezTo>
                      <a:cubicBezTo>
                        <a:pt x="706694" y="3378535"/>
                        <a:pt x="707656" y="3383040"/>
                        <a:pt x="707656" y="3383040"/>
                      </a:cubicBezTo>
                      <a:cubicBezTo>
                        <a:pt x="707656" y="3383040"/>
                        <a:pt x="708618" y="3387543"/>
                        <a:pt x="708618" y="3387543"/>
                      </a:cubicBezTo>
                      <a:cubicBezTo>
                        <a:pt x="713122" y="3386581"/>
                        <a:pt x="713122" y="3386581"/>
                        <a:pt x="713122" y="3386581"/>
                      </a:cubicBezTo>
                      <a:cubicBezTo>
                        <a:pt x="710543" y="3396552"/>
                        <a:pt x="712467" y="3405560"/>
                        <a:pt x="713430" y="3410064"/>
                      </a:cubicBezTo>
                      <a:cubicBezTo>
                        <a:pt x="714392" y="3414569"/>
                        <a:pt x="714392" y="3414569"/>
                        <a:pt x="714392" y="3414569"/>
                      </a:cubicBezTo>
                      <a:cubicBezTo>
                        <a:pt x="715354" y="3419072"/>
                        <a:pt x="715354" y="3419072"/>
                        <a:pt x="719858" y="3418109"/>
                      </a:cubicBezTo>
                      <a:cubicBezTo>
                        <a:pt x="722745" y="3431621"/>
                        <a:pt x="724670" y="3440630"/>
                        <a:pt x="722090" y="3450600"/>
                      </a:cubicBezTo>
                      <a:cubicBezTo>
                        <a:pt x="726594" y="3449638"/>
                        <a:pt x="726594" y="3449638"/>
                        <a:pt x="726594" y="3449638"/>
                      </a:cubicBezTo>
                      <a:cubicBezTo>
                        <a:pt x="730443" y="3467654"/>
                        <a:pt x="730443" y="3467654"/>
                        <a:pt x="730443" y="3467654"/>
                      </a:cubicBezTo>
                      <a:cubicBezTo>
                        <a:pt x="730443" y="3467654"/>
                        <a:pt x="730443" y="3467654"/>
                        <a:pt x="726902" y="3473121"/>
                      </a:cubicBezTo>
                      <a:cubicBezTo>
                        <a:pt x="724977" y="3464112"/>
                        <a:pt x="719510" y="3460571"/>
                        <a:pt x="716932" y="3470541"/>
                      </a:cubicBezTo>
                      <a:cubicBezTo>
                        <a:pt x="724977" y="3464112"/>
                        <a:pt x="725284" y="3487595"/>
                        <a:pt x="729788" y="3486633"/>
                      </a:cubicBezTo>
                      <a:cubicBezTo>
                        <a:pt x="738449" y="3527169"/>
                        <a:pt x="736524" y="3518161"/>
                        <a:pt x="749689" y="3557735"/>
                      </a:cubicBezTo>
                      <a:cubicBezTo>
                        <a:pt x="749689" y="3557735"/>
                        <a:pt x="745185" y="3558698"/>
                        <a:pt x="745185" y="3558698"/>
                      </a:cubicBezTo>
                      <a:cubicBezTo>
                        <a:pt x="746147" y="3563202"/>
                        <a:pt x="746147" y="3563202"/>
                        <a:pt x="747109" y="3567705"/>
                      </a:cubicBezTo>
                      <a:cubicBezTo>
                        <a:pt x="752883" y="3594729"/>
                        <a:pt x="754807" y="3603738"/>
                        <a:pt x="758656" y="3621755"/>
                      </a:cubicBezTo>
                      <a:cubicBezTo>
                        <a:pt x="758656" y="3621755"/>
                        <a:pt x="758656" y="3621755"/>
                        <a:pt x="759619" y="3626258"/>
                      </a:cubicBezTo>
                      <a:cubicBezTo>
                        <a:pt x="759619" y="3626258"/>
                        <a:pt x="759619" y="3626258"/>
                        <a:pt x="760581" y="3630762"/>
                      </a:cubicBezTo>
                      <a:cubicBezTo>
                        <a:pt x="762812" y="3663253"/>
                        <a:pt x="765085" y="3629800"/>
                        <a:pt x="773438" y="3646854"/>
                      </a:cubicBezTo>
                      <a:cubicBezTo>
                        <a:pt x="768934" y="3647816"/>
                        <a:pt x="762812" y="3663253"/>
                        <a:pt x="770859" y="3656824"/>
                      </a:cubicBezTo>
                      <a:cubicBezTo>
                        <a:pt x="771821" y="3661329"/>
                        <a:pt x="771821" y="3661329"/>
                        <a:pt x="771821" y="3661329"/>
                      </a:cubicBezTo>
                      <a:cubicBezTo>
                        <a:pt x="771821" y="3661329"/>
                        <a:pt x="771821" y="3661329"/>
                        <a:pt x="772783" y="3665832"/>
                      </a:cubicBezTo>
                      <a:cubicBezTo>
                        <a:pt x="768279" y="3666794"/>
                        <a:pt x="773745" y="3670336"/>
                        <a:pt x="773745" y="3670336"/>
                      </a:cubicBezTo>
                      <a:cubicBezTo>
                        <a:pt x="777595" y="3688353"/>
                        <a:pt x="773090" y="3689315"/>
                        <a:pt x="768586" y="3690277"/>
                      </a:cubicBezTo>
                      <a:cubicBezTo>
                        <a:pt x="772435" y="3708294"/>
                        <a:pt x="782406" y="3710872"/>
                        <a:pt x="779826" y="3720843"/>
                      </a:cubicBezTo>
                      <a:cubicBezTo>
                        <a:pt x="786255" y="3728889"/>
                        <a:pt x="789142" y="3742401"/>
                        <a:pt x="798149" y="3740476"/>
                      </a:cubicBezTo>
                      <a:cubicBezTo>
                        <a:pt x="795570" y="3750447"/>
                        <a:pt x="803923" y="3767501"/>
                        <a:pt x="793953" y="3764922"/>
                      </a:cubicBezTo>
                      <a:cubicBezTo>
                        <a:pt x="802306" y="3781975"/>
                        <a:pt x="802961" y="3762997"/>
                        <a:pt x="803268" y="3786479"/>
                      </a:cubicBezTo>
                      <a:cubicBezTo>
                        <a:pt x="804230" y="3790984"/>
                        <a:pt x="809697" y="3794526"/>
                        <a:pt x="815163" y="3798067"/>
                      </a:cubicBezTo>
                      <a:cubicBezTo>
                        <a:pt x="804230" y="3790984"/>
                        <a:pt x="818357" y="3835062"/>
                        <a:pt x="832177" y="3855657"/>
                      </a:cubicBezTo>
                      <a:cubicBezTo>
                        <a:pt x="829598" y="3865628"/>
                        <a:pt x="828635" y="3861124"/>
                        <a:pt x="823168" y="3857582"/>
                      </a:cubicBezTo>
                      <a:cubicBezTo>
                        <a:pt x="829598" y="3865628"/>
                        <a:pt x="830560" y="3870131"/>
                        <a:pt x="835064" y="3869169"/>
                      </a:cubicBezTo>
                      <a:cubicBezTo>
                        <a:pt x="827018" y="3875598"/>
                        <a:pt x="836026" y="3873673"/>
                        <a:pt x="834409" y="3888148"/>
                      </a:cubicBezTo>
                      <a:cubicBezTo>
                        <a:pt x="840837" y="3896193"/>
                        <a:pt x="837951" y="3882681"/>
                        <a:pt x="849190" y="3913248"/>
                      </a:cubicBezTo>
                      <a:lnTo>
                        <a:pt x="845537" y="3910175"/>
                      </a:lnTo>
                      <a:lnTo>
                        <a:pt x="841800" y="3900698"/>
                      </a:lnTo>
                      <a:cubicBezTo>
                        <a:pt x="842281" y="3902950"/>
                        <a:pt x="843003" y="3906328"/>
                        <a:pt x="844166" y="3909023"/>
                      </a:cubicBezTo>
                      <a:lnTo>
                        <a:pt x="845537" y="3910175"/>
                      </a:lnTo>
                      <a:lnTo>
                        <a:pt x="852077" y="3926760"/>
                      </a:lnTo>
                      <a:cubicBezTo>
                        <a:pt x="846611" y="3923218"/>
                        <a:pt x="842107" y="3924181"/>
                        <a:pt x="838565" y="3929646"/>
                      </a:cubicBezTo>
                      <a:cubicBezTo>
                        <a:pt x="827325" y="3899080"/>
                        <a:pt x="824438" y="3885568"/>
                        <a:pt x="808694" y="3855965"/>
                      </a:cubicBezTo>
                      <a:cubicBezTo>
                        <a:pt x="800649" y="3862393"/>
                        <a:pt x="792295" y="3845339"/>
                        <a:pt x="782980" y="3823781"/>
                      </a:cubicBezTo>
                      <a:cubicBezTo>
                        <a:pt x="776551" y="3815736"/>
                        <a:pt x="775588" y="3811232"/>
                        <a:pt x="773664" y="3802224"/>
                      </a:cubicBezTo>
                      <a:cubicBezTo>
                        <a:pt x="772702" y="3797720"/>
                        <a:pt x="770777" y="3788711"/>
                        <a:pt x="769815" y="3784208"/>
                      </a:cubicBezTo>
                      <a:cubicBezTo>
                        <a:pt x="766274" y="3789673"/>
                        <a:pt x="761154" y="3743671"/>
                        <a:pt x="756958" y="3768116"/>
                      </a:cubicBezTo>
                      <a:lnTo>
                        <a:pt x="750222" y="3736587"/>
                      </a:lnTo>
                      <a:cubicBezTo>
                        <a:pt x="744449" y="3709563"/>
                        <a:pt x="760192" y="3739167"/>
                        <a:pt x="751840" y="3722113"/>
                      </a:cubicBezTo>
                      <a:cubicBezTo>
                        <a:pt x="750877" y="3717608"/>
                        <a:pt x="749915" y="3713105"/>
                        <a:pt x="748953" y="3708601"/>
                      </a:cubicBezTo>
                      <a:cubicBezTo>
                        <a:pt x="748953" y="3708601"/>
                        <a:pt x="747991" y="3704096"/>
                        <a:pt x="747991" y="3704096"/>
                      </a:cubicBezTo>
                      <a:cubicBezTo>
                        <a:pt x="747991" y="3704096"/>
                        <a:pt x="747991" y="3704096"/>
                        <a:pt x="747028" y="3699593"/>
                      </a:cubicBezTo>
                      <a:cubicBezTo>
                        <a:pt x="747991" y="3704096"/>
                        <a:pt x="747991" y="3704096"/>
                        <a:pt x="752494" y="3703134"/>
                      </a:cubicBezTo>
                      <a:cubicBezTo>
                        <a:pt x="744142" y="3686081"/>
                        <a:pt x="744142" y="3686081"/>
                        <a:pt x="744142" y="3686081"/>
                      </a:cubicBezTo>
                      <a:cubicBezTo>
                        <a:pt x="747683" y="3680614"/>
                        <a:pt x="747683" y="3680614"/>
                        <a:pt x="747683" y="3680614"/>
                      </a:cubicBezTo>
                      <a:cubicBezTo>
                        <a:pt x="747683" y="3680614"/>
                        <a:pt x="747683" y="3680614"/>
                        <a:pt x="746720" y="3676110"/>
                      </a:cubicBezTo>
                      <a:cubicBezTo>
                        <a:pt x="745758" y="3671606"/>
                        <a:pt x="745758" y="3671606"/>
                        <a:pt x="745758" y="3671606"/>
                      </a:cubicBezTo>
                      <a:cubicBezTo>
                        <a:pt x="744796" y="3667102"/>
                        <a:pt x="740292" y="3668064"/>
                        <a:pt x="740292" y="3668064"/>
                      </a:cubicBezTo>
                      <a:cubicBezTo>
                        <a:pt x="739984" y="3644582"/>
                        <a:pt x="735481" y="3645544"/>
                        <a:pt x="734519" y="3641040"/>
                      </a:cubicBezTo>
                      <a:cubicBezTo>
                        <a:pt x="734519" y="3641040"/>
                        <a:pt x="729052" y="3637498"/>
                        <a:pt x="729052" y="3637498"/>
                      </a:cubicBezTo>
                      <a:cubicBezTo>
                        <a:pt x="726165" y="3623986"/>
                        <a:pt x="727783" y="3609512"/>
                        <a:pt x="723279" y="3610474"/>
                      </a:cubicBezTo>
                      <a:cubicBezTo>
                        <a:pt x="722316" y="3605970"/>
                        <a:pt x="722316" y="3605970"/>
                        <a:pt x="722316" y="3605970"/>
                      </a:cubicBezTo>
                      <a:cubicBezTo>
                        <a:pt x="722316" y="3605970"/>
                        <a:pt x="721354" y="3601465"/>
                        <a:pt x="721354" y="3601465"/>
                      </a:cubicBezTo>
                      <a:cubicBezTo>
                        <a:pt x="717812" y="3606932"/>
                        <a:pt x="717812" y="3606932"/>
                        <a:pt x="717812" y="3606932"/>
                      </a:cubicBezTo>
                      <a:cubicBezTo>
                        <a:pt x="722972" y="3586991"/>
                        <a:pt x="710769" y="3551922"/>
                        <a:pt x="707227" y="3557387"/>
                      </a:cubicBezTo>
                      <a:cubicBezTo>
                        <a:pt x="712694" y="3560929"/>
                        <a:pt x="709152" y="3566396"/>
                        <a:pt x="710114" y="3570900"/>
                      </a:cubicBezTo>
                      <a:cubicBezTo>
                        <a:pt x="708190" y="3561892"/>
                        <a:pt x="702723" y="3558350"/>
                        <a:pt x="702723" y="3558350"/>
                      </a:cubicBezTo>
                      <a:cubicBezTo>
                        <a:pt x="705610" y="3571863"/>
                        <a:pt x="705610" y="3571863"/>
                        <a:pt x="705610" y="3571863"/>
                      </a:cubicBezTo>
                      <a:cubicBezTo>
                        <a:pt x="705610" y="3571863"/>
                        <a:pt x="701106" y="3572825"/>
                        <a:pt x="700144" y="3568320"/>
                      </a:cubicBezTo>
                      <a:cubicBezTo>
                        <a:pt x="696602" y="3573787"/>
                        <a:pt x="697564" y="3578290"/>
                        <a:pt x="702068" y="3577328"/>
                      </a:cubicBezTo>
                      <a:cubicBezTo>
                        <a:pt x="702068" y="3577328"/>
                        <a:pt x="702068" y="3577328"/>
                        <a:pt x="703031" y="3581832"/>
                      </a:cubicBezTo>
                      <a:cubicBezTo>
                        <a:pt x="696909" y="3597269"/>
                        <a:pt x="688863" y="3603698"/>
                        <a:pt x="695599" y="3635226"/>
                      </a:cubicBezTo>
                      <a:cubicBezTo>
                        <a:pt x="696561" y="3639730"/>
                        <a:pt x="696561" y="3639730"/>
                        <a:pt x="697524" y="3644234"/>
                      </a:cubicBezTo>
                      <a:cubicBezTo>
                        <a:pt x="692057" y="3640692"/>
                        <a:pt x="692057" y="3640692"/>
                        <a:pt x="687553" y="3641655"/>
                      </a:cubicBezTo>
                      <a:cubicBezTo>
                        <a:pt x="686591" y="3637151"/>
                        <a:pt x="686591" y="3637151"/>
                        <a:pt x="685628" y="3632647"/>
                      </a:cubicBezTo>
                      <a:cubicBezTo>
                        <a:pt x="681125" y="3633609"/>
                        <a:pt x="680163" y="3629105"/>
                        <a:pt x="681125" y="3633609"/>
                      </a:cubicBezTo>
                      <a:cubicBezTo>
                        <a:pt x="681125" y="3633609"/>
                        <a:pt x="682087" y="3638113"/>
                        <a:pt x="682087" y="3638113"/>
                      </a:cubicBezTo>
                      <a:cubicBezTo>
                        <a:pt x="670847" y="3607547"/>
                        <a:pt x="672465" y="3593073"/>
                        <a:pt x="660262" y="3558002"/>
                      </a:cubicBezTo>
                      <a:cubicBezTo>
                        <a:pt x="665729" y="3561544"/>
                        <a:pt x="666691" y="3566048"/>
                        <a:pt x="665729" y="3561544"/>
                      </a:cubicBezTo>
                      <a:cubicBezTo>
                        <a:pt x="665729" y="3561544"/>
                        <a:pt x="669270" y="3556078"/>
                        <a:pt x="669270" y="3556078"/>
                      </a:cubicBezTo>
                      <a:lnTo>
                        <a:pt x="671194" y="3565085"/>
                      </a:lnTo>
                      <a:cubicBezTo>
                        <a:pt x="670887" y="3541603"/>
                        <a:pt x="668001" y="3528091"/>
                        <a:pt x="660609" y="3515542"/>
                      </a:cubicBezTo>
                      <a:cubicBezTo>
                        <a:pt x="660609" y="3515542"/>
                        <a:pt x="660609" y="3515542"/>
                        <a:pt x="665114" y="3514579"/>
                      </a:cubicBezTo>
                      <a:lnTo>
                        <a:pt x="664152" y="3510075"/>
                      </a:lnTo>
                      <a:cubicBezTo>
                        <a:pt x="663189" y="3505570"/>
                        <a:pt x="663189" y="3505570"/>
                        <a:pt x="662227" y="3501067"/>
                      </a:cubicBezTo>
                      <a:cubicBezTo>
                        <a:pt x="655798" y="3493021"/>
                        <a:pt x="656454" y="3474043"/>
                        <a:pt x="655491" y="3469539"/>
                      </a:cubicBezTo>
                      <a:cubicBezTo>
                        <a:pt x="655491" y="3469539"/>
                        <a:pt x="654529" y="3465034"/>
                        <a:pt x="654529" y="3465034"/>
                      </a:cubicBezTo>
                      <a:cubicBezTo>
                        <a:pt x="653567" y="3460530"/>
                        <a:pt x="653567" y="3460530"/>
                        <a:pt x="653567" y="3460530"/>
                      </a:cubicBezTo>
                      <a:cubicBezTo>
                        <a:pt x="646175" y="3447980"/>
                        <a:pt x="644906" y="3419994"/>
                        <a:pt x="639439" y="3416453"/>
                      </a:cubicBezTo>
                      <a:cubicBezTo>
                        <a:pt x="639439" y="3416453"/>
                        <a:pt x="638477" y="3411948"/>
                        <a:pt x="638477" y="3411948"/>
                      </a:cubicBezTo>
                      <a:cubicBezTo>
                        <a:pt x="638477" y="3411948"/>
                        <a:pt x="637515" y="3407444"/>
                        <a:pt x="637515" y="3407444"/>
                      </a:cubicBezTo>
                      <a:cubicBezTo>
                        <a:pt x="636552" y="3402940"/>
                        <a:pt x="635590" y="3398436"/>
                        <a:pt x="635590" y="3398436"/>
                      </a:cubicBezTo>
                      <a:cubicBezTo>
                        <a:pt x="631087" y="3399398"/>
                        <a:pt x="631087" y="3399398"/>
                        <a:pt x="633012" y="3408406"/>
                      </a:cubicBezTo>
                      <a:cubicBezTo>
                        <a:pt x="633012" y="3408406"/>
                        <a:pt x="628507" y="3409369"/>
                        <a:pt x="629469" y="3413873"/>
                      </a:cubicBezTo>
                      <a:cubicBezTo>
                        <a:pt x="632049" y="3403902"/>
                        <a:pt x="626583" y="3400361"/>
                        <a:pt x="625620" y="3395856"/>
                      </a:cubicBezTo>
                      <a:cubicBezTo>
                        <a:pt x="630125" y="3394894"/>
                        <a:pt x="630125" y="3394894"/>
                        <a:pt x="630125" y="3394894"/>
                      </a:cubicBezTo>
                      <a:cubicBezTo>
                        <a:pt x="630125" y="3394894"/>
                        <a:pt x="629163" y="3390391"/>
                        <a:pt x="629163" y="3390391"/>
                      </a:cubicBezTo>
                      <a:cubicBezTo>
                        <a:pt x="628200" y="3385887"/>
                        <a:pt x="628200" y="3385887"/>
                        <a:pt x="628200" y="3385887"/>
                      </a:cubicBezTo>
                      <a:cubicBezTo>
                        <a:pt x="623696" y="3386849"/>
                        <a:pt x="623696" y="3386849"/>
                        <a:pt x="623696" y="3386849"/>
                      </a:cubicBezTo>
                      <a:cubicBezTo>
                        <a:pt x="619847" y="3368832"/>
                        <a:pt x="625314" y="3372374"/>
                        <a:pt x="627892" y="3362404"/>
                      </a:cubicBezTo>
                      <a:cubicBezTo>
                        <a:pt x="623389" y="3363366"/>
                        <a:pt x="620502" y="3349854"/>
                        <a:pt x="615998" y="3350816"/>
                      </a:cubicBezTo>
                      <a:cubicBezTo>
                        <a:pt x="623389" y="3363366"/>
                        <a:pt x="610839" y="3370757"/>
                        <a:pt x="618229" y="3383307"/>
                      </a:cubicBezTo>
                      <a:cubicBezTo>
                        <a:pt x="620809" y="3373337"/>
                        <a:pt x="621771" y="3377840"/>
                        <a:pt x="623696" y="3386849"/>
                      </a:cubicBezTo>
                      <a:cubicBezTo>
                        <a:pt x="619192" y="3387811"/>
                        <a:pt x="619192" y="3387811"/>
                        <a:pt x="619192" y="3387811"/>
                      </a:cubicBezTo>
                      <a:cubicBezTo>
                        <a:pt x="619192" y="3387811"/>
                        <a:pt x="619192" y="3387811"/>
                        <a:pt x="620154" y="3392315"/>
                      </a:cubicBezTo>
                      <a:cubicBezTo>
                        <a:pt x="620154" y="3392315"/>
                        <a:pt x="621116" y="3396819"/>
                        <a:pt x="621116" y="3396819"/>
                      </a:cubicBezTo>
                      <a:cubicBezTo>
                        <a:pt x="625620" y="3395856"/>
                        <a:pt x="625620" y="3395856"/>
                        <a:pt x="625620" y="3395856"/>
                      </a:cubicBezTo>
                      <a:cubicBezTo>
                        <a:pt x="628354" y="3397627"/>
                        <a:pt x="628190" y="3402373"/>
                        <a:pt x="628026" y="3407116"/>
                      </a:cubicBezTo>
                      <a:lnTo>
                        <a:pt x="629469" y="3413873"/>
                      </a:lnTo>
                      <a:lnTo>
                        <a:pt x="630432" y="3418377"/>
                      </a:lnTo>
                      <a:cubicBezTo>
                        <a:pt x="625927" y="3419340"/>
                        <a:pt x="625927" y="3419340"/>
                        <a:pt x="625927" y="3419340"/>
                      </a:cubicBezTo>
                      <a:cubicBezTo>
                        <a:pt x="625927" y="3419340"/>
                        <a:pt x="625927" y="3419340"/>
                        <a:pt x="626889" y="3423843"/>
                      </a:cubicBezTo>
                      <a:cubicBezTo>
                        <a:pt x="627852" y="3428347"/>
                        <a:pt x="627852" y="3428347"/>
                        <a:pt x="627852" y="3428347"/>
                      </a:cubicBezTo>
                      <a:cubicBezTo>
                        <a:pt x="631047" y="3465341"/>
                        <a:pt x="646135" y="3513924"/>
                        <a:pt x="654488" y="3530978"/>
                      </a:cubicBezTo>
                      <a:cubicBezTo>
                        <a:pt x="654488" y="3530978"/>
                        <a:pt x="654488" y="3530978"/>
                        <a:pt x="649984" y="3531940"/>
                      </a:cubicBezTo>
                      <a:cubicBezTo>
                        <a:pt x="649984" y="3531940"/>
                        <a:pt x="650946" y="3536445"/>
                        <a:pt x="651908" y="3540948"/>
                      </a:cubicBezTo>
                      <a:cubicBezTo>
                        <a:pt x="661224" y="3562507"/>
                        <a:pt x="654795" y="3554460"/>
                        <a:pt x="655758" y="3558965"/>
                      </a:cubicBezTo>
                      <a:cubicBezTo>
                        <a:pt x="663149" y="3571514"/>
                        <a:pt x="675658" y="3630067"/>
                        <a:pt x="671154" y="3631029"/>
                      </a:cubicBezTo>
                      <a:cubicBezTo>
                        <a:pt x="680470" y="3652588"/>
                        <a:pt x="676927" y="3658053"/>
                        <a:pt x="691054" y="3702132"/>
                      </a:cubicBezTo>
                      <a:cubicBezTo>
                        <a:pt x="693941" y="3715644"/>
                        <a:pt x="692324" y="3730118"/>
                        <a:pt x="695211" y="3743630"/>
                      </a:cubicBezTo>
                      <a:cubicBezTo>
                        <a:pt x="692632" y="3753601"/>
                        <a:pt x="687165" y="3750059"/>
                        <a:pt x="689090" y="3759068"/>
                      </a:cubicBezTo>
                      <a:cubicBezTo>
                        <a:pt x="685855" y="3788016"/>
                        <a:pt x="699019" y="3827590"/>
                        <a:pt x="700289" y="3855577"/>
                      </a:cubicBezTo>
                      <a:cubicBezTo>
                        <a:pt x="701251" y="3860081"/>
                        <a:pt x="694823" y="3852035"/>
                        <a:pt x="693861" y="3847531"/>
                      </a:cubicBezTo>
                      <a:cubicBezTo>
                        <a:pt x="692243" y="3862005"/>
                        <a:pt x="703791" y="3916054"/>
                        <a:pt x="687392" y="3905429"/>
                      </a:cubicBezTo>
                      <a:cubicBezTo>
                        <a:pt x="680963" y="3897383"/>
                        <a:pt x="680963" y="3897383"/>
                        <a:pt x="680963" y="3897383"/>
                      </a:cubicBezTo>
                      <a:cubicBezTo>
                        <a:pt x="682887" y="3906391"/>
                        <a:pt x="682887" y="3906391"/>
                        <a:pt x="682887" y="3906391"/>
                      </a:cubicBezTo>
                      <a:cubicBezTo>
                        <a:pt x="670993" y="3894803"/>
                        <a:pt x="666181" y="3872282"/>
                        <a:pt x="655904" y="3846221"/>
                      </a:cubicBezTo>
                      <a:cubicBezTo>
                        <a:pt x="653017" y="3832709"/>
                        <a:pt x="650130" y="3819197"/>
                        <a:pt x="647550" y="3829168"/>
                      </a:cubicBezTo>
                      <a:cubicBezTo>
                        <a:pt x="646588" y="3824663"/>
                        <a:pt x="646588" y="3824663"/>
                        <a:pt x="646588" y="3824663"/>
                      </a:cubicBezTo>
                      <a:cubicBezTo>
                        <a:pt x="642083" y="3825626"/>
                        <a:pt x="642083" y="3825626"/>
                        <a:pt x="642083" y="3825626"/>
                      </a:cubicBezTo>
                      <a:cubicBezTo>
                        <a:pt x="633076" y="3827550"/>
                        <a:pt x="639197" y="3812114"/>
                        <a:pt x="637272" y="3803105"/>
                      </a:cubicBezTo>
                      <a:cubicBezTo>
                        <a:pt x="634693" y="3813076"/>
                        <a:pt x="625377" y="3791517"/>
                        <a:pt x="628264" y="3805029"/>
                      </a:cubicBezTo>
                      <a:cubicBezTo>
                        <a:pt x="633731" y="3808571"/>
                        <a:pt x="635655" y="3817579"/>
                        <a:pt x="631151" y="3818541"/>
                      </a:cubicBezTo>
                      <a:cubicBezTo>
                        <a:pt x="636618" y="3822083"/>
                        <a:pt x="638542" y="3831092"/>
                        <a:pt x="641429" y="3844604"/>
                      </a:cubicBezTo>
                      <a:cubicBezTo>
                        <a:pt x="630803" y="3861003"/>
                        <a:pt x="638809" y="3920518"/>
                        <a:pt x="653897" y="3969100"/>
                      </a:cubicBezTo>
                      <a:cubicBezTo>
                        <a:pt x="650356" y="3974566"/>
                        <a:pt x="650356" y="3974566"/>
                        <a:pt x="646814" y="3980033"/>
                      </a:cubicBezTo>
                      <a:cubicBezTo>
                        <a:pt x="641347" y="3976491"/>
                        <a:pt x="640385" y="3971986"/>
                        <a:pt x="639423" y="3967483"/>
                      </a:cubicBezTo>
                      <a:cubicBezTo>
                        <a:pt x="639423" y="3967483"/>
                        <a:pt x="638461" y="3962979"/>
                        <a:pt x="638461" y="3962979"/>
                      </a:cubicBezTo>
                      <a:cubicBezTo>
                        <a:pt x="638461" y="3962979"/>
                        <a:pt x="632995" y="3959436"/>
                        <a:pt x="632995" y="3959436"/>
                      </a:cubicBezTo>
                      <a:cubicBezTo>
                        <a:pt x="632995" y="3959436"/>
                        <a:pt x="632995" y="3959436"/>
                        <a:pt x="633958" y="3963941"/>
                      </a:cubicBezTo>
                      <a:cubicBezTo>
                        <a:pt x="633958" y="3963941"/>
                        <a:pt x="634920" y="3968445"/>
                        <a:pt x="634920" y="3968445"/>
                      </a:cubicBezTo>
                      <a:cubicBezTo>
                        <a:pt x="634920" y="3968445"/>
                        <a:pt x="629453" y="3964903"/>
                        <a:pt x="628491" y="3960399"/>
                      </a:cubicBezTo>
                      <a:cubicBezTo>
                        <a:pt x="626566" y="3951391"/>
                        <a:pt x="625604" y="3946887"/>
                        <a:pt x="623679" y="3937879"/>
                      </a:cubicBezTo>
                      <a:lnTo>
                        <a:pt x="631167" y="3950879"/>
                      </a:lnTo>
                      <a:lnTo>
                        <a:pt x="632033" y="3954933"/>
                      </a:lnTo>
                      <a:cubicBezTo>
                        <a:pt x="637979" y="3960727"/>
                        <a:pt x="636373" y="3958715"/>
                        <a:pt x="633038" y="3954129"/>
                      </a:cubicBezTo>
                      <a:lnTo>
                        <a:pt x="631167" y="3950879"/>
                      </a:lnTo>
                      <a:lnTo>
                        <a:pt x="629507" y="3943110"/>
                      </a:lnTo>
                      <a:cubicBezTo>
                        <a:pt x="629146" y="3941420"/>
                        <a:pt x="629146" y="3941420"/>
                        <a:pt x="629146" y="3941420"/>
                      </a:cubicBezTo>
                      <a:cubicBezTo>
                        <a:pt x="629146" y="3941420"/>
                        <a:pt x="633649" y="3940458"/>
                        <a:pt x="633649" y="3940458"/>
                      </a:cubicBezTo>
                      <a:cubicBezTo>
                        <a:pt x="633649" y="3940458"/>
                        <a:pt x="633649" y="3940458"/>
                        <a:pt x="632687" y="3935955"/>
                      </a:cubicBezTo>
                      <a:cubicBezTo>
                        <a:pt x="632687" y="3935955"/>
                        <a:pt x="631725" y="3931450"/>
                        <a:pt x="631725" y="3931450"/>
                      </a:cubicBezTo>
                      <a:cubicBezTo>
                        <a:pt x="628184" y="3936917"/>
                        <a:pt x="627222" y="3932412"/>
                        <a:pt x="627222" y="3932412"/>
                      </a:cubicBezTo>
                      <a:cubicBezTo>
                        <a:pt x="626259" y="3927908"/>
                        <a:pt x="625297" y="3923405"/>
                        <a:pt x="620793" y="3924367"/>
                      </a:cubicBezTo>
                      <a:cubicBezTo>
                        <a:pt x="619830" y="3919863"/>
                        <a:pt x="619830" y="3919863"/>
                        <a:pt x="619830" y="3919863"/>
                      </a:cubicBezTo>
                      <a:cubicBezTo>
                        <a:pt x="624335" y="3918900"/>
                        <a:pt x="623372" y="3914396"/>
                        <a:pt x="618868" y="3915358"/>
                      </a:cubicBezTo>
                      <a:cubicBezTo>
                        <a:pt x="617906" y="3910855"/>
                        <a:pt x="615741" y="3900721"/>
                        <a:pt x="614177" y="3893402"/>
                      </a:cubicBezTo>
                      <a:lnTo>
                        <a:pt x="613094" y="3888334"/>
                      </a:lnTo>
                      <a:cubicBezTo>
                        <a:pt x="615019" y="3897343"/>
                        <a:pt x="613401" y="3911817"/>
                        <a:pt x="613401" y="3911817"/>
                      </a:cubicBezTo>
                      <a:cubicBezTo>
                        <a:pt x="610515" y="3898305"/>
                        <a:pt x="603124" y="3885754"/>
                        <a:pt x="600237" y="3872242"/>
                      </a:cubicBezTo>
                      <a:cubicBezTo>
                        <a:pt x="590922" y="3850685"/>
                        <a:pt x="591229" y="3874167"/>
                        <a:pt x="579335" y="3862579"/>
                      </a:cubicBezTo>
                      <a:cubicBezTo>
                        <a:pt x="569056" y="3836517"/>
                        <a:pt x="563590" y="3832975"/>
                        <a:pt x="556854" y="3801448"/>
                      </a:cubicBezTo>
                      <a:cubicBezTo>
                        <a:pt x="553312" y="3806914"/>
                        <a:pt x="555236" y="3815922"/>
                        <a:pt x="558123" y="3829434"/>
                      </a:cubicBezTo>
                      <a:cubicBezTo>
                        <a:pt x="557161" y="3824930"/>
                        <a:pt x="550733" y="3816885"/>
                        <a:pt x="546884" y="3798868"/>
                      </a:cubicBezTo>
                      <a:cubicBezTo>
                        <a:pt x="543342" y="3804335"/>
                        <a:pt x="538838" y="3805297"/>
                        <a:pt x="542686" y="3823313"/>
                      </a:cubicBezTo>
                      <a:cubicBezTo>
                        <a:pt x="541724" y="3818809"/>
                        <a:pt x="541724" y="3818809"/>
                        <a:pt x="541724" y="3818809"/>
                      </a:cubicBezTo>
                      <a:cubicBezTo>
                        <a:pt x="520861" y="3743202"/>
                        <a:pt x="504503" y="3666633"/>
                        <a:pt x="488144" y="3590064"/>
                      </a:cubicBezTo>
                      <a:cubicBezTo>
                        <a:pt x="486220" y="3581057"/>
                        <a:pt x="484295" y="3572049"/>
                        <a:pt x="482371" y="3563040"/>
                      </a:cubicBezTo>
                      <a:cubicBezTo>
                        <a:pt x="407490" y="3121615"/>
                        <a:pt x="444750" y="2678088"/>
                        <a:pt x="578133" y="2267918"/>
                      </a:cubicBezTo>
                      <a:lnTo>
                        <a:pt x="592980" y="2227702"/>
                      </a:lnTo>
                      <a:lnTo>
                        <a:pt x="600194" y="2211410"/>
                      </a:lnTo>
                      <a:lnTo>
                        <a:pt x="638131" y="2105404"/>
                      </a:lnTo>
                      <a:lnTo>
                        <a:pt x="652761" y="2065777"/>
                      </a:lnTo>
                      <a:cubicBezTo>
                        <a:pt x="762747" y="1800400"/>
                        <a:pt x="914268" y="1552475"/>
                        <a:pt x="1102577" y="1332509"/>
                      </a:cubicBezTo>
                      <a:close/>
                      <a:moveTo>
                        <a:pt x="1683816" y="1083716"/>
                      </a:moveTo>
                      <a:lnTo>
                        <a:pt x="1679236" y="1086770"/>
                      </a:lnTo>
                      <a:lnTo>
                        <a:pt x="1682424" y="1084298"/>
                      </a:lnTo>
                      <a:close/>
                      <a:moveTo>
                        <a:pt x="3808051" y="599460"/>
                      </a:moveTo>
                      <a:lnTo>
                        <a:pt x="3814670" y="600728"/>
                      </a:lnTo>
                      <a:lnTo>
                        <a:pt x="3819307" y="603027"/>
                      </a:lnTo>
                      <a:close/>
                      <a:moveTo>
                        <a:pt x="1626222" y="1047191"/>
                      </a:moveTo>
                      <a:lnTo>
                        <a:pt x="1626514" y="1048557"/>
                      </a:lnTo>
                      <a:cubicBezTo>
                        <a:pt x="1626514" y="1048557"/>
                        <a:pt x="1626514" y="1048557"/>
                        <a:pt x="1622009" y="1049520"/>
                      </a:cubicBezTo>
                      <a:close/>
                      <a:moveTo>
                        <a:pt x="3198980" y="688397"/>
                      </a:moveTo>
                      <a:cubicBezTo>
                        <a:pt x="3198171" y="688055"/>
                        <a:pt x="3199015" y="687874"/>
                        <a:pt x="3202634" y="688279"/>
                      </a:cubicBezTo>
                      <a:lnTo>
                        <a:pt x="3199068" y="688412"/>
                      </a:lnTo>
                      <a:close/>
                      <a:moveTo>
                        <a:pt x="1688956" y="988120"/>
                      </a:moveTo>
                      <a:cubicBezTo>
                        <a:pt x="1688956" y="988120"/>
                        <a:pt x="1693460" y="987158"/>
                        <a:pt x="1697964" y="986196"/>
                      </a:cubicBezTo>
                      <a:cubicBezTo>
                        <a:pt x="1694422" y="991662"/>
                        <a:pt x="1694422" y="991662"/>
                        <a:pt x="1694422" y="991662"/>
                      </a:cubicBezTo>
                      <a:cubicBezTo>
                        <a:pt x="1695385" y="996167"/>
                        <a:pt x="1699889" y="995204"/>
                        <a:pt x="1703431" y="989738"/>
                      </a:cubicBezTo>
                      <a:cubicBezTo>
                        <a:pt x="1692325" y="1003884"/>
                        <a:pt x="1681622" y="1014413"/>
                        <a:pt x="1668870" y="1023613"/>
                      </a:cubicBezTo>
                      <a:lnTo>
                        <a:pt x="1626222" y="1047191"/>
                      </a:lnTo>
                      <a:lnTo>
                        <a:pt x="1625552" y="1044054"/>
                      </a:lnTo>
                      <a:cubicBezTo>
                        <a:pt x="1625552" y="1044054"/>
                        <a:pt x="1622009" y="1049520"/>
                        <a:pt x="1622009" y="1049520"/>
                      </a:cubicBezTo>
                      <a:cubicBezTo>
                        <a:pt x="1613002" y="1051444"/>
                        <a:pt x="1613964" y="1055948"/>
                        <a:pt x="1604955" y="1057873"/>
                      </a:cubicBezTo>
                      <a:cubicBezTo>
                        <a:pt x="1600452" y="1058835"/>
                        <a:pt x="1600452" y="1058835"/>
                        <a:pt x="1600452" y="1058835"/>
                      </a:cubicBezTo>
                      <a:cubicBezTo>
                        <a:pt x="1600452" y="1058835"/>
                        <a:pt x="1601414" y="1063339"/>
                        <a:pt x="1601414" y="1063339"/>
                      </a:cubicBezTo>
                      <a:cubicBezTo>
                        <a:pt x="1596910" y="1064302"/>
                        <a:pt x="1596910" y="1064302"/>
                        <a:pt x="1596910" y="1064302"/>
                      </a:cubicBezTo>
                      <a:lnTo>
                        <a:pt x="1568524" y="1077178"/>
                      </a:lnTo>
                      <a:lnTo>
                        <a:pt x="1633720" y="1022132"/>
                      </a:lnTo>
                      <a:lnTo>
                        <a:pt x="1644223" y="1021226"/>
                      </a:lnTo>
                      <a:cubicBezTo>
                        <a:pt x="1657254" y="1016087"/>
                        <a:pt x="1671575" y="1005962"/>
                        <a:pt x="1688956" y="988120"/>
                      </a:cubicBezTo>
                      <a:close/>
                      <a:moveTo>
                        <a:pt x="1987536" y="886654"/>
                      </a:moveTo>
                      <a:cubicBezTo>
                        <a:pt x="1983994" y="892120"/>
                        <a:pt x="1993964" y="894699"/>
                        <a:pt x="2023568" y="878956"/>
                      </a:cubicBezTo>
                      <a:cubicBezTo>
                        <a:pt x="1998468" y="893737"/>
                        <a:pt x="1964360" y="910444"/>
                        <a:pt x="1940222" y="929729"/>
                      </a:cubicBezTo>
                      <a:cubicBezTo>
                        <a:pt x="1914642" y="942259"/>
                        <a:pt x="1884534" y="958404"/>
                        <a:pt x="1864697" y="973018"/>
                      </a:cubicBezTo>
                      <a:lnTo>
                        <a:pt x="1854248" y="982182"/>
                      </a:lnTo>
                      <a:lnTo>
                        <a:pt x="1798385" y="1012071"/>
                      </a:lnTo>
                      <a:lnTo>
                        <a:pt x="1797668" y="1011991"/>
                      </a:lnTo>
                      <a:lnTo>
                        <a:pt x="1797543" y="1012522"/>
                      </a:lnTo>
                      <a:lnTo>
                        <a:pt x="1762279" y="1031390"/>
                      </a:lnTo>
                      <a:lnTo>
                        <a:pt x="1729692" y="1053121"/>
                      </a:lnTo>
                      <a:lnTo>
                        <a:pt x="1751010" y="1036088"/>
                      </a:lnTo>
                      <a:cubicBezTo>
                        <a:pt x="1808294" y="995592"/>
                        <a:pt x="1875548" y="957676"/>
                        <a:pt x="1930252" y="927150"/>
                      </a:cubicBezTo>
                      <a:cubicBezTo>
                        <a:pt x="1950848" y="913331"/>
                        <a:pt x="1972406" y="904015"/>
                        <a:pt x="1987536" y="886654"/>
                      </a:cubicBezTo>
                      <a:close/>
                      <a:moveTo>
                        <a:pt x="2481059" y="771795"/>
                      </a:move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73014" y="778224"/>
                        <a:pt x="2473014" y="778224"/>
                        <a:pt x="2473014" y="778224"/>
                      </a:cubicBezTo>
                      <a:cubicBezTo>
                        <a:pt x="2464005" y="780148"/>
                        <a:pt x="2459502" y="781110"/>
                        <a:pt x="2454997" y="782073"/>
                      </a:cubicBezTo>
                      <a:cubicBezTo>
                        <a:pt x="2445989" y="783997"/>
                        <a:pt x="2441485" y="784959"/>
                        <a:pt x="2432476" y="786884"/>
                      </a:cubicBezTo>
                      <a:lnTo>
                        <a:pt x="2427973" y="787846"/>
                      </a:lnTo>
                      <a:close/>
                      <a:moveTo>
                        <a:pt x="2484601" y="766329"/>
                      </a:moveTo>
                      <a:cubicBezTo>
                        <a:pt x="2489106" y="765367"/>
                        <a:pt x="2489106" y="765367"/>
                        <a:pt x="2489106" y="765367"/>
                      </a:cubicBezTo>
                      <a:cubicBezTo>
                        <a:pt x="2508084" y="766021"/>
                        <a:pt x="2538651" y="754782"/>
                        <a:pt x="2565675" y="749008"/>
                      </a:cubicBezTo>
                      <a:cubicBezTo>
                        <a:pt x="2557629" y="755436"/>
                        <a:pt x="2511625" y="760555"/>
                        <a:pt x="2513550" y="769563"/>
                      </a:cubicBezTo>
                      <a:lnTo>
                        <a:pt x="2509046" y="770525"/>
                      </a:lnTo>
                      <a:cubicBezTo>
                        <a:pt x="2504542" y="771488"/>
                        <a:pt x="2495533" y="773412"/>
                        <a:pt x="2491030" y="774374"/>
                      </a:cubicBezTo>
                      <a:cubicBezTo>
                        <a:pt x="2487488" y="779841"/>
                        <a:pt x="2487488" y="779841"/>
                        <a:pt x="2487488" y="779841"/>
                      </a:cubicBezTo>
                      <a:cubicBezTo>
                        <a:pt x="2487488" y="779841"/>
                        <a:pt x="2492955" y="783383"/>
                        <a:pt x="2492955" y="783383"/>
                      </a:cubicBezTo>
                      <a:cubicBezTo>
                        <a:pt x="2497458" y="782421"/>
                        <a:pt x="2497458" y="782421"/>
                        <a:pt x="2497458" y="782421"/>
                      </a:cubicBezTo>
                      <a:cubicBezTo>
                        <a:pt x="2497458" y="782421"/>
                        <a:pt x="2501000" y="776954"/>
                        <a:pt x="2501000" y="776954"/>
                      </a:cubicBezTo>
                      <a:cubicBezTo>
                        <a:pt x="2501000" y="776954"/>
                        <a:pt x="2505504" y="775992"/>
                        <a:pt x="2505504" y="775992"/>
                      </a:cubicBezTo>
                      <a:cubicBezTo>
                        <a:pt x="2510009" y="775030"/>
                        <a:pt x="2514512" y="774068"/>
                        <a:pt x="2523521" y="772143"/>
                      </a:cubicBezTo>
                      <a:cubicBezTo>
                        <a:pt x="2541537" y="768294"/>
                        <a:pt x="2524483" y="776647"/>
                        <a:pt x="2533491" y="774723"/>
                      </a:cubicBezTo>
                      <a:cubicBezTo>
                        <a:pt x="2541537" y="768294"/>
                        <a:pt x="2561478" y="773452"/>
                        <a:pt x="2565982" y="772490"/>
                      </a:cubicBezTo>
                      <a:cubicBezTo>
                        <a:pt x="2565019" y="767987"/>
                        <a:pt x="2564057" y="763483"/>
                        <a:pt x="2568561" y="762520"/>
                      </a:cubicBezTo>
                      <a:cubicBezTo>
                        <a:pt x="2574028" y="766062"/>
                        <a:pt x="2569524" y="767025"/>
                        <a:pt x="2578532" y="765100"/>
                      </a:cubicBezTo>
                      <a:cubicBezTo>
                        <a:pt x="2577569" y="760596"/>
                        <a:pt x="2591082" y="757709"/>
                        <a:pt x="2600090" y="755784"/>
                      </a:cubicBezTo>
                      <a:cubicBezTo>
                        <a:pt x="2597510" y="765754"/>
                        <a:pt x="2631618" y="749048"/>
                        <a:pt x="2631618" y="749048"/>
                      </a:cubicBezTo>
                      <a:cubicBezTo>
                        <a:pt x="2635160" y="743582"/>
                        <a:pt x="2635160" y="743582"/>
                        <a:pt x="2635160" y="743582"/>
                      </a:cubicBezTo>
                      <a:cubicBezTo>
                        <a:pt x="2648673" y="740695"/>
                        <a:pt x="2637085" y="752590"/>
                        <a:pt x="2650597" y="749704"/>
                      </a:cubicBezTo>
                      <a:cubicBezTo>
                        <a:pt x="2658643" y="743275"/>
                        <a:pt x="2662185" y="737808"/>
                        <a:pt x="2684705" y="732997"/>
                      </a:cubicBezTo>
                      <a:cubicBezTo>
                        <a:pt x="2698217" y="730110"/>
                        <a:pt x="2712692" y="731727"/>
                        <a:pt x="2726204" y="728841"/>
                      </a:cubicBezTo>
                      <a:cubicBezTo>
                        <a:pt x="2730708" y="727878"/>
                        <a:pt x="2735213" y="726916"/>
                        <a:pt x="2739716" y="725954"/>
                      </a:cubicBezTo>
                      <a:cubicBezTo>
                        <a:pt x="2766741" y="720180"/>
                        <a:pt x="2745183" y="729496"/>
                        <a:pt x="2768666" y="729188"/>
                      </a:cubicBezTo>
                      <a:cubicBezTo>
                        <a:pt x="2784758" y="716331"/>
                        <a:pt x="2847159" y="721838"/>
                        <a:pt x="2858747" y="709942"/>
                      </a:cubicBezTo>
                      <a:lnTo>
                        <a:pt x="2860999" y="709461"/>
                      </a:lnTo>
                      <a:cubicBezTo>
                        <a:pt x="2867755" y="708018"/>
                        <a:pt x="2876763" y="706093"/>
                        <a:pt x="2876763" y="706093"/>
                      </a:cubicBezTo>
                      <a:cubicBezTo>
                        <a:pt x="2881267" y="705131"/>
                        <a:pt x="2881267" y="705131"/>
                        <a:pt x="2881267" y="705131"/>
                      </a:cubicBezTo>
                      <a:cubicBezTo>
                        <a:pt x="2881267" y="705131"/>
                        <a:pt x="2885772" y="704169"/>
                        <a:pt x="2890275" y="703207"/>
                      </a:cubicBezTo>
                      <a:cubicBezTo>
                        <a:pt x="2945287" y="696163"/>
                        <a:pt x="2976815" y="689428"/>
                        <a:pt x="3013155" y="705211"/>
                      </a:cubicBezTo>
                      <a:cubicBezTo>
                        <a:pt x="3015735" y="695241"/>
                        <a:pt x="3055617" y="705560"/>
                        <a:pt x="3063662" y="699131"/>
                      </a:cubicBezTo>
                      <a:cubicBezTo>
                        <a:pt x="3053692" y="696551"/>
                        <a:pt x="3091649" y="697862"/>
                        <a:pt x="3095191" y="692395"/>
                      </a:cubicBezTo>
                      <a:cubicBezTo>
                        <a:pt x="3096153" y="696899"/>
                        <a:pt x="3091649" y="697862"/>
                        <a:pt x="3087145" y="698824"/>
                      </a:cubicBezTo>
                      <a:cubicBezTo>
                        <a:pt x="3106933" y="692241"/>
                        <a:pt x="3124304" y="690885"/>
                        <a:pt x="3142478" y="690534"/>
                      </a:cubicBezTo>
                      <a:lnTo>
                        <a:pt x="3199068" y="688412"/>
                      </a:lnTo>
                      <a:lnTo>
                        <a:pt x="3205247" y="689487"/>
                      </a:lnTo>
                      <a:cubicBezTo>
                        <a:pt x="3211238" y="689973"/>
                        <a:pt x="3219360" y="689415"/>
                        <a:pt x="3220650" y="684430"/>
                      </a:cubicBezTo>
                      <a:cubicBezTo>
                        <a:pt x="3222575" y="693437"/>
                        <a:pt x="3239629" y="685085"/>
                        <a:pt x="3249599" y="687664"/>
                      </a:cubicBezTo>
                      <a:cubicBezTo>
                        <a:pt x="3236087" y="690551"/>
                        <a:pt x="3248944" y="706643"/>
                        <a:pt x="3250561" y="692168"/>
                      </a:cubicBezTo>
                      <a:cubicBezTo>
                        <a:pt x="3278548" y="690899"/>
                        <a:pt x="3307497" y="694133"/>
                        <a:pt x="3326476" y="694788"/>
                      </a:cubicBezTo>
                      <a:cubicBezTo>
                        <a:pt x="3312001" y="693171"/>
                        <a:pt x="3339988" y="691901"/>
                        <a:pt x="3358004" y="688052"/>
                      </a:cubicBezTo>
                      <a:cubicBezTo>
                        <a:pt x="3358967" y="692556"/>
                        <a:pt x="3349958" y="694480"/>
                        <a:pt x="3349958" y="694480"/>
                      </a:cubicBezTo>
                      <a:cubicBezTo>
                        <a:pt x="3383411" y="696753"/>
                        <a:pt x="3402390" y="697408"/>
                        <a:pt x="3421368" y="698063"/>
                      </a:cubicBezTo>
                      <a:cubicBezTo>
                        <a:pt x="3444851" y="697756"/>
                        <a:pt x="3463830" y="698411"/>
                        <a:pt x="3507253" y="703262"/>
                      </a:cubicBezTo>
                      <a:cubicBezTo>
                        <a:pt x="3503711" y="708728"/>
                        <a:pt x="3494703" y="710653"/>
                        <a:pt x="3513682" y="711308"/>
                      </a:cubicBezTo>
                      <a:cubicBezTo>
                        <a:pt x="3523652" y="713888"/>
                        <a:pt x="3502749" y="704225"/>
                        <a:pt x="3526232" y="703917"/>
                      </a:cubicBezTo>
                      <a:cubicBezTo>
                        <a:pt x="3542631" y="714542"/>
                        <a:pt x="3557105" y="716160"/>
                        <a:pt x="3569656" y="708768"/>
                      </a:cubicBezTo>
                      <a:cubicBezTo>
                        <a:pt x="3586055" y="719394"/>
                        <a:pt x="3579626" y="711348"/>
                        <a:pt x="3587017" y="723898"/>
                      </a:cubicBezTo>
                      <a:cubicBezTo>
                        <a:pt x="3590558" y="718432"/>
                        <a:pt x="3599567" y="716508"/>
                        <a:pt x="3614041" y="718124"/>
                      </a:cubicBezTo>
                      <a:cubicBezTo>
                        <a:pt x="3614041" y="718124"/>
                        <a:pt x="3605033" y="720049"/>
                        <a:pt x="3610499" y="723591"/>
                      </a:cubicBezTo>
                      <a:cubicBezTo>
                        <a:pt x="3633020" y="718779"/>
                        <a:pt x="3654885" y="732947"/>
                        <a:pt x="3687376" y="730714"/>
                      </a:cubicBezTo>
                      <a:cubicBezTo>
                        <a:pt x="3688338" y="735219"/>
                        <a:pt x="3668397" y="730060"/>
                        <a:pt x="3669360" y="734563"/>
                      </a:cubicBezTo>
                      <a:cubicBezTo>
                        <a:pt x="3690263" y="744226"/>
                        <a:pt x="3711821" y="734912"/>
                        <a:pt x="3729182" y="750040"/>
                      </a:cubicBezTo>
                      <a:cubicBezTo>
                        <a:pt x="3733686" y="749078"/>
                        <a:pt x="3711821" y="734912"/>
                        <a:pt x="3731761" y="740070"/>
                      </a:cubicBezTo>
                      <a:cubicBezTo>
                        <a:pt x="3728220" y="745537"/>
                        <a:pt x="3733686" y="749078"/>
                        <a:pt x="3748161" y="750695"/>
                      </a:cubicBezTo>
                      <a:cubicBezTo>
                        <a:pt x="3760711" y="743304"/>
                        <a:pt x="3783539" y="761976"/>
                        <a:pt x="3786118" y="752006"/>
                      </a:cubicBezTo>
                      <a:cubicBezTo>
                        <a:pt x="3787080" y="756509"/>
                        <a:pt x="3791584" y="755547"/>
                        <a:pt x="3797051" y="759089"/>
                      </a:cubicBezTo>
                      <a:cubicBezTo>
                        <a:pt x="3802517" y="762631"/>
                        <a:pt x="3802517" y="762631"/>
                        <a:pt x="3802517" y="762631"/>
                      </a:cubicBezTo>
                      <a:cubicBezTo>
                        <a:pt x="3802517" y="762631"/>
                        <a:pt x="3801555" y="758127"/>
                        <a:pt x="3801555" y="758127"/>
                      </a:cubicBezTo>
                      <a:cubicBezTo>
                        <a:pt x="3797051" y="759089"/>
                        <a:pt x="3796088" y="754585"/>
                        <a:pt x="3791584" y="755547"/>
                      </a:cubicBezTo>
                      <a:cubicBezTo>
                        <a:pt x="3809600" y="751698"/>
                        <a:pt x="3821495" y="763285"/>
                        <a:pt x="3832428" y="770370"/>
                      </a:cubicBezTo>
                      <a:cubicBezTo>
                        <a:pt x="3836933" y="769407"/>
                        <a:pt x="3841436" y="768445"/>
                        <a:pt x="3852369" y="775528"/>
                      </a:cubicBezTo>
                      <a:cubicBezTo>
                        <a:pt x="3864919" y="768137"/>
                        <a:pt x="3834046" y="755895"/>
                        <a:pt x="3848520" y="757512"/>
                      </a:cubicBezTo>
                      <a:cubicBezTo>
                        <a:pt x="3846586" y="764990"/>
                        <a:pt x="3864919" y="768137"/>
                        <a:pt x="3875019" y="773044"/>
                      </a:cubicBezTo>
                      <a:lnTo>
                        <a:pt x="3878041" y="775787"/>
                      </a:lnTo>
                      <a:lnTo>
                        <a:pt x="3875851" y="775221"/>
                      </a:lnTo>
                      <a:cubicBezTo>
                        <a:pt x="3871348" y="776183"/>
                        <a:pt x="3866844" y="777146"/>
                        <a:pt x="3866844" y="777146"/>
                      </a:cubicBezTo>
                      <a:cubicBezTo>
                        <a:pt x="3866844" y="777146"/>
                        <a:pt x="3866844" y="777146"/>
                        <a:pt x="3872310" y="780688"/>
                      </a:cubicBezTo>
                      <a:cubicBezTo>
                        <a:pt x="3877776" y="784229"/>
                        <a:pt x="3882280" y="783267"/>
                        <a:pt x="3886784" y="782304"/>
                      </a:cubicBezTo>
                      <a:cubicBezTo>
                        <a:pt x="3883242" y="787771"/>
                        <a:pt x="3930207" y="787156"/>
                        <a:pt x="3912191" y="791005"/>
                      </a:cubicBezTo>
                      <a:cubicBezTo>
                        <a:pt x="3936636" y="795202"/>
                        <a:pt x="3957540" y="804865"/>
                        <a:pt x="3991955" y="811642"/>
                      </a:cubicBezTo>
                      <a:cubicBezTo>
                        <a:pt x="3991955" y="811642"/>
                        <a:pt x="3991955" y="811642"/>
                        <a:pt x="3996459" y="810679"/>
                      </a:cubicBezTo>
                      <a:cubicBezTo>
                        <a:pt x="3991955" y="811642"/>
                        <a:pt x="3987451" y="812604"/>
                        <a:pt x="3988413" y="817108"/>
                      </a:cubicBezTo>
                      <a:cubicBezTo>
                        <a:pt x="3988413" y="817108"/>
                        <a:pt x="3988413" y="817108"/>
                        <a:pt x="3993879" y="820649"/>
                      </a:cubicBezTo>
                      <a:cubicBezTo>
                        <a:pt x="3998384" y="819687"/>
                        <a:pt x="3997422" y="815183"/>
                        <a:pt x="3997422" y="815183"/>
                      </a:cubicBezTo>
                      <a:cubicBezTo>
                        <a:pt x="4012858" y="821305"/>
                        <a:pt x="4037303" y="825501"/>
                        <a:pt x="4029257" y="831930"/>
                      </a:cubicBezTo>
                      <a:cubicBezTo>
                        <a:pt x="4049198" y="837088"/>
                        <a:pt x="4049198" y="837088"/>
                        <a:pt x="4075568" y="850293"/>
                      </a:cubicBezTo>
                      <a:cubicBezTo>
                        <a:pt x="4080071" y="849331"/>
                        <a:pt x="4079109" y="844827"/>
                        <a:pt x="4079109" y="844827"/>
                      </a:cubicBezTo>
                      <a:cubicBezTo>
                        <a:pt x="4084575" y="848369"/>
                        <a:pt x="4090042" y="851911"/>
                        <a:pt x="4094547" y="850949"/>
                      </a:cubicBezTo>
                      <a:cubicBezTo>
                        <a:pt x="4106441" y="862536"/>
                        <a:pt x="4107403" y="867041"/>
                        <a:pt x="4102899" y="868003"/>
                      </a:cubicBezTo>
                      <a:cubicBezTo>
                        <a:pt x="4117373" y="869619"/>
                        <a:pt x="4121878" y="868657"/>
                        <a:pt x="4130886" y="866732"/>
                      </a:cubicBezTo>
                      <a:cubicBezTo>
                        <a:pt x="4130886" y="866732"/>
                        <a:pt x="4130886" y="866732"/>
                        <a:pt x="4131849" y="871237"/>
                      </a:cubicBezTo>
                      <a:cubicBezTo>
                        <a:pt x="4137314" y="874779"/>
                        <a:pt x="4133773" y="880244"/>
                        <a:pt x="4143743" y="882824"/>
                      </a:cubicBezTo>
                      <a:cubicBezTo>
                        <a:pt x="4148247" y="881862"/>
                        <a:pt x="4147285" y="877358"/>
                        <a:pt x="4158217" y="884442"/>
                      </a:cubicBezTo>
                      <a:cubicBezTo>
                        <a:pt x="4162722" y="883480"/>
                        <a:pt x="4163684" y="887983"/>
                        <a:pt x="4163684" y="887983"/>
                      </a:cubicBezTo>
                      <a:cubicBezTo>
                        <a:pt x="4163684" y="887983"/>
                        <a:pt x="4163684" y="887983"/>
                        <a:pt x="4164646" y="892487"/>
                      </a:cubicBezTo>
                      <a:cubicBezTo>
                        <a:pt x="4169151" y="891525"/>
                        <a:pt x="4169151" y="891525"/>
                        <a:pt x="4169151" y="891525"/>
                      </a:cubicBezTo>
                      <a:cubicBezTo>
                        <a:pt x="4168188" y="887021"/>
                        <a:pt x="4168188" y="887021"/>
                        <a:pt x="4167226" y="882517"/>
                      </a:cubicBezTo>
                      <a:cubicBezTo>
                        <a:pt x="4167226" y="882517"/>
                        <a:pt x="4182663" y="888638"/>
                        <a:pt x="4188129" y="892180"/>
                      </a:cubicBezTo>
                      <a:cubicBezTo>
                        <a:pt x="4188129" y="892180"/>
                        <a:pt x="4192633" y="891218"/>
                        <a:pt x="4192633" y="891218"/>
                      </a:cubicBezTo>
                      <a:cubicBezTo>
                        <a:pt x="4194557" y="900226"/>
                        <a:pt x="4184587" y="897647"/>
                        <a:pt x="4195520" y="904730"/>
                      </a:cubicBezTo>
                      <a:cubicBezTo>
                        <a:pt x="4194557" y="900226"/>
                        <a:pt x="4229935" y="911506"/>
                        <a:pt x="4236364" y="919552"/>
                      </a:cubicBezTo>
                      <a:cubicBezTo>
                        <a:pt x="4241830" y="923094"/>
                        <a:pt x="4241830" y="923094"/>
                        <a:pt x="4241830" y="923094"/>
                      </a:cubicBezTo>
                      <a:cubicBezTo>
                        <a:pt x="4237326" y="924056"/>
                        <a:pt x="4237326" y="924056"/>
                        <a:pt x="4237326" y="924056"/>
                      </a:cubicBezTo>
                      <a:cubicBezTo>
                        <a:pt x="4236364" y="919552"/>
                        <a:pt x="4231859" y="920514"/>
                        <a:pt x="4227356" y="921476"/>
                      </a:cubicBezTo>
                      <a:cubicBezTo>
                        <a:pt x="4228318" y="925981"/>
                        <a:pt x="4228318" y="925981"/>
                        <a:pt x="4228318" y="925981"/>
                      </a:cubicBezTo>
                      <a:cubicBezTo>
                        <a:pt x="4237326" y="924056"/>
                        <a:pt x="4238288" y="928560"/>
                        <a:pt x="4242793" y="927598"/>
                      </a:cubicBezTo>
                      <a:cubicBezTo>
                        <a:pt x="4261771" y="928252"/>
                        <a:pt x="4262734" y="932757"/>
                        <a:pt x="4284599" y="946924"/>
                      </a:cubicBezTo>
                      <a:cubicBezTo>
                        <a:pt x="4284599" y="946924"/>
                        <a:pt x="4289102" y="945962"/>
                        <a:pt x="4288140" y="941457"/>
                      </a:cubicBezTo>
                      <a:cubicBezTo>
                        <a:pt x="4293607" y="945000"/>
                        <a:pt x="4299073" y="948541"/>
                        <a:pt x="4300036" y="953045"/>
                      </a:cubicBezTo>
                      <a:cubicBezTo>
                        <a:pt x="4305502" y="956587"/>
                        <a:pt x="4310968" y="960129"/>
                        <a:pt x="4310968" y="960129"/>
                      </a:cubicBezTo>
                      <a:cubicBezTo>
                        <a:pt x="4321901" y="967212"/>
                        <a:pt x="4326405" y="966250"/>
                        <a:pt x="4331871" y="969792"/>
                      </a:cubicBezTo>
                      <a:cubicBezTo>
                        <a:pt x="4341842" y="972371"/>
                        <a:pt x="4352774" y="979455"/>
                        <a:pt x="4358241" y="982997"/>
                      </a:cubicBezTo>
                      <a:cubicBezTo>
                        <a:pt x="4359203" y="987500"/>
                        <a:pt x="4359203" y="987500"/>
                        <a:pt x="4360165" y="992005"/>
                      </a:cubicBezTo>
                      <a:cubicBezTo>
                        <a:pt x="4364670" y="991042"/>
                        <a:pt x="4365632" y="995547"/>
                        <a:pt x="4365632" y="995547"/>
                      </a:cubicBezTo>
                      <a:cubicBezTo>
                        <a:pt x="4370136" y="994585"/>
                        <a:pt x="4371098" y="999088"/>
                        <a:pt x="4375602" y="998126"/>
                      </a:cubicBezTo>
                      <a:cubicBezTo>
                        <a:pt x="4375602" y="998126"/>
                        <a:pt x="4380106" y="997163"/>
                        <a:pt x="4380106" y="997163"/>
                      </a:cubicBezTo>
                      <a:cubicBezTo>
                        <a:pt x="4385572" y="1000705"/>
                        <a:pt x="4396505" y="1007789"/>
                        <a:pt x="4401972" y="1011331"/>
                      </a:cubicBezTo>
                      <a:cubicBezTo>
                        <a:pt x="4401972" y="1011331"/>
                        <a:pt x="4401972" y="1011331"/>
                        <a:pt x="4406475" y="1010369"/>
                      </a:cubicBezTo>
                      <a:cubicBezTo>
                        <a:pt x="4423837" y="1025498"/>
                        <a:pt x="4445702" y="1039665"/>
                        <a:pt x="4466605" y="1049328"/>
                      </a:cubicBezTo>
                      <a:cubicBezTo>
                        <a:pt x="4467567" y="1053832"/>
                        <a:pt x="4467567" y="1053832"/>
                        <a:pt x="4467567" y="1053832"/>
                      </a:cubicBezTo>
                      <a:cubicBezTo>
                        <a:pt x="4467567" y="1053832"/>
                        <a:pt x="4472072" y="1052869"/>
                        <a:pt x="4472072" y="1052869"/>
                      </a:cubicBezTo>
                      <a:cubicBezTo>
                        <a:pt x="4511298" y="1082166"/>
                        <a:pt x="4550525" y="1111463"/>
                        <a:pt x="4585248" y="1141721"/>
                      </a:cubicBezTo>
                      <a:cubicBezTo>
                        <a:pt x="4602609" y="1156851"/>
                        <a:pt x="4641836" y="1186147"/>
                        <a:pt x="4665626" y="1209323"/>
                      </a:cubicBezTo>
                      <a:cubicBezTo>
                        <a:pt x="4676558" y="1216406"/>
                        <a:pt x="4679445" y="1229918"/>
                        <a:pt x="4690378" y="1237001"/>
                      </a:cubicBezTo>
                      <a:cubicBezTo>
                        <a:pt x="4732492" y="1279810"/>
                        <a:pt x="4791659" y="1314266"/>
                        <a:pt x="4825726" y="1363503"/>
                      </a:cubicBezTo>
                      <a:cubicBezTo>
                        <a:pt x="4831193" y="1367045"/>
                        <a:pt x="4832155" y="1371548"/>
                        <a:pt x="4836660" y="1370586"/>
                      </a:cubicBezTo>
                      <a:cubicBezTo>
                        <a:pt x="4833117" y="1376052"/>
                        <a:pt x="4837622" y="1375090"/>
                        <a:pt x="4837622" y="1375090"/>
                      </a:cubicBezTo>
                      <a:cubicBezTo>
                        <a:pt x="4854021" y="1385715"/>
                        <a:pt x="4865915" y="1397303"/>
                        <a:pt x="4878773" y="1413395"/>
                      </a:cubicBezTo>
                      <a:cubicBezTo>
                        <a:pt x="4878773" y="1413395"/>
                        <a:pt x="4879735" y="1417899"/>
                        <a:pt x="4884239" y="1416937"/>
                      </a:cubicBezTo>
                      <a:cubicBezTo>
                        <a:pt x="4885201" y="1421441"/>
                        <a:pt x="4885201" y="1421441"/>
                        <a:pt x="4889705" y="1420479"/>
                      </a:cubicBezTo>
                      <a:cubicBezTo>
                        <a:pt x="4902563" y="1436570"/>
                        <a:pt x="4920886" y="1456204"/>
                        <a:pt x="4938248" y="1471333"/>
                      </a:cubicBezTo>
                      <a:cubicBezTo>
                        <a:pt x="4937285" y="1466829"/>
                        <a:pt x="4930857" y="1458783"/>
                        <a:pt x="4929894" y="1454279"/>
                      </a:cubicBezTo>
                      <a:cubicBezTo>
                        <a:pt x="4929894" y="1454279"/>
                        <a:pt x="4934399" y="1453317"/>
                        <a:pt x="4935361" y="1457821"/>
                      </a:cubicBezTo>
                      <a:cubicBezTo>
                        <a:pt x="4935361" y="1457821"/>
                        <a:pt x="4935361" y="1457821"/>
                        <a:pt x="4936323" y="1462325"/>
                      </a:cubicBezTo>
                      <a:cubicBezTo>
                        <a:pt x="4936323" y="1462325"/>
                        <a:pt x="4940827" y="1461362"/>
                        <a:pt x="4940827" y="1461362"/>
                      </a:cubicBezTo>
                      <a:cubicBezTo>
                        <a:pt x="4945331" y="1460400"/>
                        <a:pt x="4945331" y="1460400"/>
                        <a:pt x="4945331" y="1460400"/>
                      </a:cubicBezTo>
                      <a:cubicBezTo>
                        <a:pt x="4946293" y="1464904"/>
                        <a:pt x="4950797" y="1463942"/>
                        <a:pt x="4950797" y="1463942"/>
                      </a:cubicBezTo>
                      <a:cubicBezTo>
                        <a:pt x="4957226" y="1471987"/>
                        <a:pt x="4962693" y="1475529"/>
                        <a:pt x="4975550" y="1491621"/>
                      </a:cubicBezTo>
                      <a:cubicBezTo>
                        <a:pt x="4974587" y="1487117"/>
                        <a:pt x="4974587" y="1487117"/>
                        <a:pt x="4974587" y="1487117"/>
                      </a:cubicBezTo>
                      <a:cubicBezTo>
                        <a:pt x="4980054" y="1490659"/>
                        <a:pt x="4980054" y="1490659"/>
                        <a:pt x="4980054" y="1490659"/>
                      </a:cubicBezTo>
                      <a:cubicBezTo>
                        <a:pt x="4986482" y="1498705"/>
                        <a:pt x="4986482" y="1498705"/>
                        <a:pt x="4986482" y="1498705"/>
                      </a:cubicBezTo>
                      <a:cubicBezTo>
                        <a:pt x="4981016" y="1495162"/>
                        <a:pt x="4975550" y="1491621"/>
                        <a:pt x="4971045" y="1492584"/>
                      </a:cubicBezTo>
                      <a:cubicBezTo>
                        <a:pt x="4976512" y="1496125"/>
                        <a:pt x="4977474" y="1500629"/>
                        <a:pt x="4978437" y="1505133"/>
                      </a:cubicBezTo>
                      <a:cubicBezTo>
                        <a:pt x="4978437" y="1505133"/>
                        <a:pt x="4973932" y="1506096"/>
                        <a:pt x="4973932" y="1506096"/>
                      </a:cubicBezTo>
                      <a:cubicBezTo>
                        <a:pt x="4973932" y="1506096"/>
                        <a:pt x="4974894" y="1510600"/>
                        <a:pt x="4974894" y="1510600"/>
                      </a:cubicBezTo>
                      <a:cubicBezTo>
                        <a:pt x="4980361" y="1514141"/>
                        <a:pt x="4981323" y="1518646"/>
                        <a:pt x="4984865" y="1513179"/>
                      </a:cubicBezTo>
                      <a:cubicBezTo>
                        <a:pt x="4987752" y="1526691"/>
                        <a:pt x="4993218" y="1530233"/>
                        <a:pt x="4998684" y="1533775"/>
                      </a:cubicBezTo>
                      <a:cubicBezTo>
                        <a:pt x="4995142" y="1539241"/>
                        <a:pt x="4995142" y="1539241"/>
                        <a:pt x="4995142" y="1539241"/>
                      </a:cubicBezTo>
                      <a:cubicBezTo>
                        <a:pt x="5002533" y="1551791"/>
                        <a:pt x="5008962" y="1559837"/>
                        <a:pt x="5015391" y="1567882"/>
                      </a:cubicBezTo>
                      <a:cubicBezTo>
                        <a:pt x="5019895" y="1566920"/>
                        <a:pt x="5020857" y="1571425"/>
                        <a:pt x="5020857" y="1571425"/>
                      </a:cubicBezTo>
                      <a:cubicBezTo>
                        <a:pt x="5025361" y="1570462"/>
                        <a:pt x="5026324" y="1574967"/>
                        <a:pt x="5027286" y="1579470"/>
                      </a:cubicBezTo>
                      <a:cubicBezTo>
                        <a:pt x="5028248" y="1583974"/>
                        <a:pt x="5033715" y="1587517"/>
                        <a:pt x="5037257" y="1582050"/>
                      </a:cubicBezTo>
                      <a:cubicBezTo>
                        <a:pt x="5038219" y="1586554"/>
                        <a:pt x="5038219" y="1586554"/>
                        <a:pt x="5038219" y="1586554"/>
                      </a:cubicBezTo>
                      <a:cubicBezTo>
                        <a:pt x="5039181" y="1591057"/>
                        <a:pt x="5039181" y="1591057"/>
                        <a:pt x="5034677" y="1592020"/>
                      </a:cubicBezTo>
                      <a:cubicBezTo>
                        <a:pt x="5034677" y="1592020"/>
                        <a:pt x="5035639" y="1596524"/>
                        <a:pt x="5035639" y="1596524"/>
                      </a:cubicBezTo>
                      <a:cubicBezTo>
                        <a:pt x="5035639" y="1596524"/>
                        <a:pt x="5041106" y="1600066"/>
                        <a:pt x="5041106" y="1600066"/>
                      </a:cubicBezTo>
                      <a:cubicBezTo>
                        <a:pt x="5040144" y="1595562"/>
                        <a:pt x="5044647" y="1594600"/>
                        <a:pt x="5044647" y="1594600"/>
                      </a:cubicBezTo>
                      <a:cubicBezTo>
                        <a:pt x="5043685" y="1590095"/>
                        <a:pt x="5043685" y="1590095"/>
                        <a:pt x="5043685" y="1590095"/>
                      </a:cubicBezTo>
                      <a:cubicBezTo>
                        <a:pt x="5043685" y="1590095"/>
                        <a:pt x="5043685" y="1590095"/>
                        <a:pt x="5042723" y="1585592"/>
                      </a:cubicBezTo>
                      <a:cubicBezTo>
                        <a:pt x="5047227" y="1584630"/>
                        <a:pt x="5047227" y="1584630"/>
                        <a:pt x="5046264" y="1580125"/>
                      </a:cubicBezTo>
                      <a:cubicBezTo>
                        <a:pt x="5046264" y="1580125"/>
                        <a:pt x="5046264" y="1580125"/>
                        <a:pt x="5050769" y="1579163"/>
                      </a:cubicBezTo>
                      <a:cubicBezTo>
                        <a:pt x="5051731" y="1583667"/>
                        <a:pt x="5051731" y="1583667"/>
                        <a:pt x="5057197" y="1587208"/>
                      </a:cubicBezTo>
                      <a:cubicBezTo>
                        <a:pt x="5057197" y="1587208"/>
                        <a:pt x="5057197" y="1587208"/>
                        <a:pt x="5058159" y="1591713"/>
                      </a:cubicBezTo>
                      <a:cubicBezTo>
                        <a:pt x="5058159" y="1591713"/>
                        <a:pt x="5058159" y="1591713"/>
                        <a:pt x="5054618" y="1597179"/>
                      </a:cubicBezTo>
                      <a:cubicBezTo>
                        <a:pt x="5055580" y="1601683"/>
                        <a:pt x="5061046" y="1605225"/>
                        <a:pt x="5062008" y="1609729"/>
                      </a:cubicBezTo>
                      <a:cubicBezTo>
                        <a:pt x="5062970" y="1614234"/>
                        <a:pt x="5062970" y="1614234"/>
                        <a:pt x="5067475" y="1613271"/>
                      </a:cubicBezTo>
                      <a:lnTo>
                        <a:pt x="5066513" y="1608767"/>
                      </a:lnTo>
                      <a:cubicBezTo>
                        <a:pt x="5066513" y="1608767"/>
                        <a:pt x="5061046" y="1605225"/>
                        <a:pt x="5060083" y="1600720"/>
                      </a:cubicBezTo>
                      <a:cubicBezTo>
                        <a:pt x="5060083" y="1600720"/>
                        <a:pt x="5063626" y="1595255"/>
                        <a:pt x="5063626" y="1595255"/>
                      </a:cubicBezTo>
                      <a:cubicBezTo>
                        <a:pt x="5064588" y="1599758"/>
                        <a:pt x="5070054" y="1603300"/>
                        <a:pt x="5070054" y="1603300"/>
                      </a:cubicBezTo>
                      <a:cubicBezTo>
                        <a:pt x="5078408" y="1620354"/>
                        <a:pt x="5085798" y="1632904"/>
                        <a:pt x="5086760" y="1637409"/>
                      </a:cubicBezTo>
                      <a:cubicBezTo>
                        <a:pt x="5086760" y="1637409"/>
                        <a:pt x="5082257" y="1638371"/>
                        <a:pt x="5083219" y="1642874"/>
                      </a:cubicBezTo>
                      <a:cubicBezTo>
                        <a:pt x="5083219" y="1642874"/>
                        <a:pt x="5077753" y="1639333"/>
                        <a:pt x="5072286" y="1635791"/>
                      </a:cubicBezTo>
                      <a:cubicBezTo>
                        <a:pt x="5082564" y="1661853"/>
                        <a:pt x="5093496" y="1668937"/>
                        <a:pt x="5108279" y="1694036"/>
                      </a:cubicBezTo>
                      <a:cubicBezTo>
                        <a:pt x="5110857" y="1684066"/>
                        <a:pt x="5126602" y="1713669"/>
                        <a:pt x="5132069" y="1717212"/>
                      </a:cubicBezTo>
                      <a:cubicBezTo>
                        <a:pt x="5136572" y="1716250"/>
                        <a:pt x="5136572" y="1716250"/>
                        <a:pt x="5136572" y="1716250"/>
                      </a:cubicBezTo>
                      <a:cubicBezTo>
                        <a:pt x="5137534" y="1720754"/>
                        <a:pt x="5143001" y="1724295"/>
                        <a:pt x="5143963" y="1728799"/>
                      </a:cubicBezTo>
                      <a:cubicBezTo>
                        <a:pt x="5147505" y="1723332"/>
                        <a:pt x="5147505" y="1723332"/>
                        <a:pt x="5147505" y="1723332"/>
                      </a:cubicBezTo>
                      <a:cubicBezTo>
                        <a:pt x="5147505" y="1723332"/>
                        <a:pt x="5148468" y="1727837"/>
                        <a:pt x="5148468" y="1727837"/>
                      </a:cubicBezTo>
                      <a:cubicBezTo>
                        <a:pt x="5154896" y="1735882"/>
                        <a:pt x="5155859" y="1740387"/>
                        <a:pt x="5162286" y="1748432"/>
                      </a:cubicBezTo>
                      <a:cubicBezTo>
                        <a:pt x="5167753" y="1751974"/>
                        <a:pt x="5168715" y="1756478"/>
                        <a:pt x="5175144" y="1764524"/>
                      </a:cubicBezTo>
                      <a:cubicBezTo>
                        <a:pt x="5171602" y="1769991"/>
                        <a:pt x="5183497" y="1781578"/>
                        <a:pt x="5184459" y="1786082"/>
                      </a:cubicBezTo>
                      <a:cubicBezTo>
                        <a:pt x="5194430" y="1788661"/>
                        <a:pt x="5194430" y="1788661"/>
                        <a:pt x="5198934" y="1787699"/>
                      </a:cubicBezTo>
                      <a:cubicBezTo>
                        <a:pt x="5199897" y="1792203"/>
                        <a:pt x="5200859" y="1796708"/>
                        <a:pt x="5200859" y="1796708"/>
                      </a:cubicBezTo>
                      <a:cubicBezTo>
                        <a:pt x="5196355" y="1797670"/>
                        <a:pt x="5195392" y="1793166"/>
                        <a:pt x="5196355" y="1797670"/>
                      </a:cubicBezTo>
                      <a:cubicBezTo>
                        <a:pt x="5196355" y="1797670"/>
                        <a:pt x="5196355" y="1797670"/>
                        <a:pt x="5197317" y="1802173"/>
                      </a:cubicBezTo>
                      <a:cubicBezTo>
                        <a:pt x="5198279" y="1806678"/>
                        <a:pt x="5198279" y="1806678"/>
                        <a:pt x="5198279" y="1806678"/>
                      </a:cubicBezTo>
                      <a:cubicBezTo>
                        <a:pt x="5198279" y="1806678"/>
                        <a:pt x="5194737" y="1812144"/>
                        <a:pt x="5190233" y="1813107"/>
                      </a:cubicBezTo>
                      <a:cubicBezTo>
                        <a:pt x="5210789" y="1865230"/>
                        <a:pt x="5248706" y="1932483"/>
                        <a:pt x="5281503" y="1953734"/>
                      </a:cubicBezTo>
                      <a:cubicBezTo>
                        <a:pt x="5279886" y="1968208"/>
                        <a:pt x="5285352" y="1971750"/>
                        <a:pt x="5295322" y="1974330"/>
                      </a:cubicBezTo>
                      <a:cubicBezTo>
                        <a:pt x="5297247" y="1983338"/>
                        <a:pt x="5299172" y="1992347"/>
                        <a:pt x="5305600" y="2000392"/>
                      </a:cubicBezTo>
                      <a:cubicBezTo>
                        <a:pt x="5312029" y="2008437"/>
                        <a:pt x="5314916" y="2021950"/>
                        <a:pt x="5321344" y="2029996"/>
                      </a:cubicBezTo>
                      <a:cubicBezTo>
                        <a:pt x="5328735" y="2042546"/>
                        <a:pt x="5332584" y="2060562"/>
                        <a:pt x="5339975" y="2073112"/>
                      </a:cubicBezTo>
                      <a:cubicBezTo>
                        <a:pt x="5341900" y="2082120"/>
                        <a:pt x="5349291" y="2094669"/>
                        <a:pt x="5354757" y="2098212"/>
                      </a:cubicBezTo>
                      <a:cubicBezTo>
                        <a:pt x="5355719" y="2102716"/>
                        <a:pt x="5355719" y="2102716"/>
                        <a:pt x="5355719" y="2102716"/>
                      </a:cubicBezTo>
                      <a:cubicBezTo>
                        <a:pt x="5363110" y="2115266"/>
                        <a:pt x="5365035" y="2124274"/>
                        <a:pt x="5372426" y="2136823"/>
                      </a:cubicBezTo>
                      <a:cubicBezTo>
                        <a:pt x="5374350" y="2145831"/>
                        <a:pt x="5380779" y="2153877"/>
                        <a:pt x="5388169" y="2166427"/>
                      </a:cubicBezTo>
                      <a:cubicBezTo>
                        <a:pt x="5386553" y="2180901"/>
                        <a:pt x="5391056" y="2179939"/>
                        <a:pt x="5395560" y="2178977"/>
                      </a:cubicBezTo>
                      <a:cubicBezTo>
                        <a:pt x="5396523" y="2183482"/>
                        <a:pt x="5396523" y="2183482"/>
                        <a:pt x="5396523" y="2183482"/>
                      </a:cubicBezTo>
                      <a:cubicBezTo>
                        <a:pt x="5397485" y="2187985"/>
                        <a:pt x="5393943" y="2193452"/>
                        <a:pt x="5394905" y="2197956"/>
                      </a:cubicBezTo>
                      <a:cubicBezTo>
                        <a:pt x="5394905" y="2197956"/>
                        <a:pt x="5395867" y="2202459"/>
                        <a:pt x="5395867" y="2202459"/>
                      </a:cubicBezTo>
                      <a:cubicBezTo>
                        <a:pt x="5396830" y="2206963"/>
                        <a:pt x="5396830" y="2206963"/>
                        <a:pt x="5402296" y="2210505"/>
                      </a:cubicBezTo>
                      <a:cubicBezTo>
                        <a:pt x="5402296" y="2210505"/>
                        <a:pt x="5402296" y="2210505"/>
                        <a:pt x="5406801" y="2209543"/>
                      </a:cubicBezTo>
                      <a:cubicBezTo>
                        <a:pt x="5411612" y="2232063"/>
                        <a:pt x="5411612" y="2232063"/>
                        <a:pt x="5411612" y="2232063"/>
                      </a:cubicBezTo>
                      <a:cubicBezTo>
                        <a:pt x="5411612" y="2232063"/>
                        <a:pt x="5417078" y="2235605"/>
                        <a:pt x="5417078" y="2235605"/>
                      </a:cubicBezTo>
                      <a:cubicBezTo>
                        <a:pt x="5417078" y="2235605"/>
                        <a:pt x="5416115" y="2231101"/>
                        <a:pt x="5416115" y="2231101"/>
                      </a:cubicBezTo>
                      <a:cubicBezTo>
                        <a:pt x="5406801" y="2209543"/>
                        <a:pt x="5406801" y="2209543"/>
                        <a:pt x="5406801" y="2209543"/>
                      </a:cubicBezTo>
                      <a:cubicBezTo>
                        <a:pt x="5406801" y="2209543"/>
                        <a:pt x="5411304" y="2208581"/>
                        <a:pt x="5411304" y="2208581"/>
                      </a:cubicBezTo>
                      <a:cubicBezTo>
                        <a:pt x="5412267" y="2213086"/>
                        <a:pt x="5413229" y="2217589"/>
                        <a:pt x="5413229" y="2217589"/>
                      </a:cubicBezTo>
                      <a:cubicBezTo>
                        <a:pt x="5414191" y="2222093"/>
                        <a:pt x="5414191" y="2222093"/>
                        <a:pt x="5414191" y="2222093"/>
                      </a:cubicBezTo>
                      <a:cubicBezTo>
                        <a:pt x="5415153" y="2226597"/>
                        <a:pt x="5420620" y="2230138"/>
                        <a:pt x="5421582" y="2234643"/>
                      </a:cubicBezTo>
                      <a:cubicBezTo>
                        <a:pt x="5422544" y="2239147"/>
                        <a:pt x="5423507" y="2243651"/>
                        <a:pt x="5425431" y="2252659"/>
                      </a:cubicBezTo>
                      <a:cubicBezTo>
                        <a:pt x="5424469" y="2248155"/>
                        <a:pt x="5419964" y="2249117"/>
                        <a:pt x="5419964" y="2249117"/>
                      </a:cubicBezTo>
                      <a:cubicBezTo>
                        <a:pt x="5419964" y="2249117"/>
                        <a:pt x="5420927" y="2253622"/>
                        <a:pt x="5421889" y="2258125"/>
                      </a:cubicBezTo>
                      <a:cubicBezTo>
                        <a:pt x="5421889" y="2258125"/>
                        <a:pt x="5422851" y="2262630"/>
                        <a:pt x="5423814" y="2267134"/>
                      </a:cubicBezTo>
                      <a:cubicBezTo>
                        <a:pt x="5429280" y="2270676"/>
                        <a:pt x="5430242" y="2275179"/>
                        <a:pt x="5431205" y="2279684"/>
                      </a:cubicBezTo>
                      <a:cubicBezTo>
                        <a:pt x="5432167" y="2284188"/>
                        <a:pt x="5432167" y="2284188"/>
                        <a:pt x="5433129" y="2288691"/>
                      </a:cubicBezTo>
                      <a:cubicBezTo>
                        <a:pt x="5438596" y="2292233"/>
                        <a:pt x="5438596" y="2292233"/>
                        <a:pt x="5438596" y="2292233"/>
                      </a:cubicBezTo>
                      <a:cubicBezTo>
                        <a:pt x="5439558" y="2296738"/>
                        <a:pt x="5445025" y="2300279"/>
                        <a:pt x="5445987" y="2304783"/>
                      </a:cubicBezTo>
                      <a:cubicBezTo>
                        <a:pt x="5446949" y="2309287"/>
                        <a:pt x="5447912" y="2313792"/>
                        <a:pt x="5447912" y="2313792"/>
                      </a:cubicBezTo>
                      <a:cubicBezTo>
                        <a:pt x="5443407" y="2314754"/>
                        <a:pt x="5443407" y="2314754"/>
                        <a:pt x="5444369" y="2319257"/>
                      </a:cubicBezTo>
                      <a:cubicBezTo>
                        <a:pt x="5444369" y="2319257"/>
                        <a:pt x="5445332" y="2323762"/>
                        <a:pt x="5449836" y="2322799"/>
                      </a:cubicBezTo>
                      <a:cubicBezTo>
                        <a:pt x="5449836" y="2322799"/>
                        <a:pt x="5450798" y="2327304"/>
                        <a:pt x="5447256" y="2332770"/>
                      </a:cubicBezTo>
                      <a:cubicBezTo>
                        <a:pt x="5453685" y="2340816"/>
                        <a:pt x="5453685" y="2340816"/>
                        <a:pt x="5453685" y="2340816"/>
                      </a:cubicBezTo>
                      <a:cubicBezTo>
                        <a:pt x="5453685" y="2340816"/>
                        <a:pt x="5452723" y="2336311"/>
                        <a:pt x="5457226" y="2335349"/>
                      </a:cubicBezTo>
                      <a:cubicBezTo>
                        <a:pt x="5458189" y="2339854"/>
                        <a:pt x="5459151" y="2344357"/>
                        <a:pt x="5460113" y="2348861"/>
                      </a:cubicBezTo>
                      <a:cubicBezTo>
                        <a:pt x="5461075" y="2353366"/>
                        <a:pt x="5461075" y="2353366"/>
                        <a:pt x="5461075" y="2353366"/>
                      </a:cubicBezTo>
                      <a:cubicBezTo>
                        <a:pt x="5467504" y="2361411"/>
                        <a:pt x="5468467" y="2365915"/>
                        <a:pt x="5469429" y="2370419"/>
                      </a:cubicBezTo>
                      <a:cubicBezTo>
                        <a:pt x="5471353" y="2379427"/>
                        <a:pt x="5472316" y="2383932"/>
                        <a:pt x="5473278" y="2388435"/>
                      </a:cubicBezTo>
                      <a:cubicBezTo>
                        <a:pt x="5474240" y="2392940"/>
                        <a:pt x="5474240" y="2392940"/>
                        <a:pt x="5476165" y="2401947"/>
                      </a:cubicBezTo>
                      <a:cubicBezTo>
                        <a:pt x="5472623" y="2407414"/>
                        <a:pt x="5480014" y="2419964"/>
                        <a:pt x="5481938" y="2428972"/>
                      </a:cubicBezTo>
                      <a:cubicBezTo>
                        <a:pt x="5482900" y="2433476"/>
                        <a:pt x="5479358" y="2438942"/>
                        <a:pt x="5480321" y="2443447"/>
                      </a:cubicBezTo>
                      <a:cubicBezTo>
                        <a:pt x="5480321" y="2443447"/>
                        <a:pt x="5474855" y="2439905"/>
                        <a:pt x="5474855" y="2439905"/>
                      </a:cubicBezTo>
                      <a:cubicBezTo>
                        <a:pt x="5473893" y="2435400"/>
                        <a:pt x="5469388" y="2436363"/>
                        <a:pt x="5469388" y="2436363"/>
                      </a:cubicBezTo>
                      <a:cubicBezTo>
                        <a:pt x="5469388" y="2436363"/>
                        <a:pt x="5469388" y="2436363"/>
                        <a:pt x="5470351" y="2440867"/>
                      </a:cubicBezTo>
                      <a:cubicBezTo>
                        <a:pt x="5471313" y="2445371"/>
                        <a:pt x="5471313" y="2445371"/>
                        <a:pt x="5471313" y="2445371"/>
                      </a:cubicBezTo>
                      <a:cubicBezTo>
                        <a:pt x="5472275" y="2449875"/>
                        <a:pt x="5472275" y="2449875"/>
                        <a:pt x="5476780" y="2448912"/>
                      </a:cubicBezTo>
                      <a:cubicBezTo>
                        <a:pt x="5476780" y="2448912"/>
                        <a:pt x="5482245" y="2452454"/>
                        <a:pt x="5482245" y="2452454"/>
                      </a:cubicBezTo>
                      <a:cubicBezTo>
                        <a:pt x="5486750" y="2451492"/>
                        <a:pt x="5486750" y="2451492"/>
                        <a:pt x="5486750" y="2451492"/>
                      </a:cubicBezTo>
                      <a:cubicBezTo>
                        <a:pt x="5485787" y="2446988"/>
                        <a:pt x="5488367" y="2437018"/>
                        <a:pt x="5486443" y="2428009"/>
                      </a:cubicBezTo>
                      <a:cubicBezTo>
                        <a:pt x="5485480" y="2423506"/>
                        <a:pt x="5485480" y="2423506"/>
                        <a:pt x="5485480" y="2423506"/>
                      </a:cubicBezTo>
                      <a:cubicBezTo>
                        <a:pt x="5484518" y="2419002"/>
                        <a:pt x="5478089" y="2410956"/>
                        <a:pt x="5481631" y="2405489"/>
                      </a:cubicBezTo>
                      <a:cubicBezTo>
                        <a:pt x="5480669" y="2400985"/>
                        <a:pt x="5480669" y="2400985"/>
                        <a:pt x="5479707" y="2396482"/>
                      </a:cubicBezTo>
                      <a:cubicBezTo>
                        <a:pt x="5485172" y="2400023"/>
                        <a:pt x="5487097" y="2409031"/>
                        <a:pt x="5489021" y="2418039"/>
                      </a:cubicBezTo>
                      <a:cubicBezTo>
                        <a:pt x="5490946" y="2427047"/>
                        <a:pt x="5492871" y="2436056"/>
                        <a:pt x="5499299" y="2444101"/>
                      </a:cubicBezTo>
                      <a:cubicBezTo>
                        <a:pt x="5500262" y="2448605"/>
                        <a:pt x="5495757" y="2449568"/>
                        <a:pt x="5496720" y="2454072"/>
                      </a:cubicBezTo>
                      <a:cubicBezTo>
                        <a:pt x="5498644" y="2463080"/>
                        <a:pt x="5498644" y="2463080"/>
                        <a:pt x="5498644" y="2463080"/>
                      </a:cubicBezTo>
                      <a:cubicBezTo>
                        <a:pt x="5500569" y="2472087"/>
                        <a:pt x="5501531" y="2476592"/>
                        <a:pt x="5503455" y="2485600"/>
                      </a:cubicBezTo>
                      <a:cubicBezTo>
                        <a:pt x="5497990" y="2482058"/>
                        <a:pt x="5497990" y="2482058"/>
                        <a:pt x="5497990" y="2482058"/>
                      </a:cubicBezTo>
                      <a:cubicBezTo>
                        <a:pt x="5497028" y="2477554"/>
                        <a:pt x="5497028" y="2477554"/>
                        <a:pt x="5493486" y="2483021"/>
                      </a:cubicBezTo>
                      <a:cubicBezTo>
                        <a:pt x="5493486" y="2483021"/>
                        <a:pt x="5493486" y="2483021"/>
                        <a:pt x="5494448" y="2487524"/>
                      </a:cubicBezTo>
                      <a:cubicBezTo>
                        <a:pt x="5494448" y="2487524"/>
                        <a:pt x="5495410" y="2492028"/>
                        <a:pt x="5495410" y="2492028"/>
                      </a:cubicBezTo>
                      <a:cubicBezTo>
                        <a:pt x="5500877" y="2495570"/>
                        <a:pt x="5500877" y="2495570"/>
                        <a:pt x="5500877" y="2495570"/>
                      </a:cubicBezTo>
                      <a:cubicBezTo>
                        <a:pt x="5500877" y="2495570"/>
                        <a:pt x="5501839" y="2500075"/>
                        <a:pt x="5501839" y="2500075"/>
                      </a:cubicBezTo>
                      <a:cubicBezTo>
                        <a:pt x="5501839" y="2500075"/>
                        <a:pt x="5501839" y="2500075"/>
                        <a:pt x="5502801" y="2504578"/>
                      </a:cubicBezTo>
                      <a:cubicBezTo>
                        <a:pt x="5503763" y="2509082"/>
                        <a:pt x="5510191" y="2517128"/>
                        <a:pt x="5511154" y="2521632"/>
                      </a:cubicBezTo>
                      <a:cubicBezTo>
                        <a:pt x="5514040" y="2535144"/>
                        <a:pt x="5519507" y="2538686"/>
                        <a:pt x="5515965" y="2544153"/>
                      </a:cubicBezTo>
                      <a:cubicBezTo>
                        <a:pt x="5511462" y="2545115"/>
                        <a:pt x="5512424" y="2549619"/>
                        <a:pt x="5512424" y="2549619"/>
                      </a:cubicBezTo>
                      <a:cubicBezTo>
                        <a:pt x="5512424" y="2549619"/>
                        <a:pt x="5507919" y="2550581"/>
                        <a:pt x="5506957" y="2546078"/>
                      </a:cubicBezTo>
                      <a:cubicBezTo>
                        <a:pt x="5503108" y="2528061"/>
                        <a:pt x="5499259" y="2510045"/>
                        <a:pt x="5490906" y="2492991"/>
                      </a:cubicBezTo>
                      <a:cubicBezTo>
                        <a:pt x="5489943" y="2488486"/>
                        <a:pt x="5489943" y="2488486"/>
                        <a:pt x="5489943" y="2488486"/>
                      </a:cubicBezTo>
                      <a:cubicBezTo>
                        <a:pt x="5485440" y="2489448"/>
                        <a:pt x="5486402" y="2493953"/>
                        <a:pt x="5486402" y="2493953"/>
                      </a:cubicBezTo>
                      <a:cubicBezTo>
                        <a:pt x="5494755" y="2511007"/>
                        <a:pt x="5498604" y="2529024"/>
                        <a:pt x="5502453" y="2547040"/>
                      </a:cubicBezTo>
                      <a:cubicBezTo>
                        <a:pt x="5497950" y="2548002"/>
                        <a:pt x="5493445" y="2548964"/>
                        <a:pt x="5490865" y="2558934"/>
                      </a:cubicBezTo>
                      <a:cubicBezTo>
                        <a:pt x="5495677" y="2581454"/>
                        <a:pt x="5487631" y="2587883"/>
                        <a:pt x="5492443" y="2610404"/>
                      </a:cubicBezTo>
                      <a:cubicBezTo>
                        <a:pt x="5482431" y="2673768"/>
                        <a:pt x="5488820" y="2747757"/>
                        <a:pt x="5494900" y="2798263"/>
                      </a:cubicBezTo>
                      <a:cubicBezTo>
                        <a:pt x="5495863" y="2802768"/>
                        <a:pt x="5495863" y="2802768"/>
                        <a:pt x="5495863" y="2802768"/>
                      </a:cubicBezTo>
                      <a:cubicBezTo>
                        <a:pt x="5495863" y="2802768"/>
                        <a:pt x="5496825" y="2807272"/>
                        <a:pt x="5496825" y="2807272"/>
                      </a:cubicBezTo>
                      <a:cubicBezTo>
                        <a:pt x="5501329" y="2806310"/>
                        <a:pt x="5501329" y="2806310"/>
                        <a:pt x="5500367" y="2801805"/>
                      </a:cubicBezTo>
                      <a:cubicBezTo>
                        <a:pt x="5494285" y="2751298"/>
                        <a:pt x="5488860" y="2681813"/>
                        <a:pt x="5498871" y="2618449"/>
                      </a:cubicBezTo>
                      <a:cubicBezTo>
                        <a:pt x="5499833" y="2622954"/>
                        <a:pt x="5499833" y="2622954"/>
                        <a:pt x="5499833" y="2622954"/>
                      </a:cubicBezTo>
                      <a:cubicBezTo>
                        <a:pt x="5504337" y="2621991"/>
                        <a:pt x="5503375" y="2617487"/>
                        <a:pt x="5506917" y="2612020"/>
                      </a:cubicBezTo>
                      <a:cubicBezTo>
                        <a:pt x="5507879" y="2616525"/>
                        <a:pt x="5508842" y="2621029"/>
                        <a:pt x="5509804" y="2625532"/>
                      </a:cubicBezTo>
                      <a:cubicBezTo>
                        <a:pt x="5509804" y="2625532"/>
                        <a:pt x="5509804" y="2625532"/>
                        <a:pt x="5505299" y="2626495"/>
                      </a:cubicBezTo>
                      <a:cubicBezTo>
                        <a:pt x="5506262" y="2630999"/>
                        <a:pt x="5506262" y="2630999"/>
                        <a:pt x="5506262" y="2630999"/>
                      </a:cubicBezTo>
                      <a:cubicBezTo>
                        <a:pt x="5506262" y="2630999"/>
                        <a:pt x="5506262" y="2630999"/>
                        <a:pt x="5507224" y="2635503"/>
                      </a:cubicBezTo>
                      <a:cubicBezTo>
                        <a:pt x="5507224" y="2635503"/>
                        <a:pt x="5511728" y="2634541"/>
                        <a:pt x="5511728" y="2634541"/>
                      </a:cubicBezTo>
                      <a:cubicBezTo>
                        <a:pt x="5509148" y="2644511"/>
                        <a:pt x="5511073" y="2653519"/>
                        <a:pt x="5512035" y="2658023"/>
                      </a:cubicBezTo>
                      <a:cubicBezTo>
                        <a:pt x="5512998" y="2662528"/>
                        <a:pt x="5512998" y="2662528"/>
                        <a:pt x="5513960" y="2667032"/>
                      </a:cubicBezTo>
                      <a:cubicBezTo>
                        <a:pt x="5514922" y="2671535"/>
                        <a:pt x="5515884" y="2676040"/>
                        <a:pt x="5516847" y="2680544"/>
                      </a:cubicBezTo>
                      <a:lnTo>
                        <a:pt x="5517809" y="2685047"/>
                      </a:lnTo>
                      <a:cubicBezTo>
                        <a:pt x="5513304" y="2686010"/>
                        <a:pt x="5513304" y="2686010"/>
                        <a:pt x="5514267" y="2690514"/>
                      </a:cubicBezTo>
                      <a:cubicBezTo>
                        <a:pt x="5515229" y="2695018"/>
                        <a:pt x="5515229" y="2695018"/>
                        <a:pt x="5516191" y="2699522"/>
                      </a:cubicBezTo>
                      <a:cubicBezTo>
                        <a:pt x="5516191" y="2699522"/>
                        <a:pt x="5521658" y="2703064"/>
                        <a:pt x="5521658" y="2703064"/>
                      </a:cubicBezTo>
                      <a:cubicBezTo>
                        <a:pt x="5533861" y="2738134"/>
                        <a:pt x="5541559" y="2774166"/>
                        <a:pt x="5544752" y="2811161"/>
                      </a:cubicBezTo>
                      <a:cubicBezTo>
                        <a:pt x="5544097" y="2830139"/>
                        <a:pt x="5546984" y="2843652"/>
                        <a:pt x="5546330" y="2862630"/>
                      </a:cubicBezTo>
                      <a:cubicBezTo>
                        <a:pt x="5546330" y="2862630"/>
                        <a:pt x="5550833" y="2861668"/>
                        <a:pt x="5549871" y="2857164"/>
                      </a:cubicBezTo>
                      <a:cubicBezTo>
                        <a:pt x="5552103" y="2889654"/>
                        <a:pt x="5557877" y="2916679"/>
                        <a:pt x="5560108" y="2949169"/>
                      </a:cubicBezTo>
                      <a:cubicBezTo>
                        <a:pt x="5561071" y="2953673"/>
                        <a:pt x="5561071" y="2953673"/>
                        <a:pt x="5565575" y="2952711"/>
                      </a:cubicBezTo>
                      <a:cubicBezTo>
                        <a:pt x="5567500" y="2961719"/>
                        <a:pt x="5563957" y="2967185"/>
                        <a:pt x="5565882" y="2976194"/>
                      </a:cubicBezTo>
                      <a:cubicBezTo>
                        <a:pt x="5564920" y="2971690"/>
                        <a:pt x="5561378" y="2977156"/>
                        <a:pt x="5562340" y="2981660"/>
                      </a:cubicBezTo>
                      <a:cubicBezTo>
                        <a:pt x="5566844" y="2980697"/>
                        <a:pt x="5567807" y="2985202"/>
                        <a:pt x="5568769" y="2989706"/>
                      </a:cubicBezTo>
                      <a:cubicBezTo>
                        <a:pt x="5570693" y="2998714"/>
                        <a:pt x="5568113" y="3008684"/>
                        <a:pt x="5570038" y="3017692"/>
                      </a:cubicBezTo>
                      <a:cubicBezTo>
                        <a:pt x="5570038" y="3017692"/>
                        <a:pt x="5571000" y="3022197"/>
                        <a:pt x="5571000" y="3022197"/>
                      </a:cubicBezTo>
                      <a:cubicBezTo>
                        <a:pt x="5571963" y="3026700"/>
                        <a:pt x="5568422" y="3032167"/>
                        <a:pt x="5569384" y="3036671"/>
                      </a:cubicBezTo>
                      <a:cubicBezTo>
                        <a:pt x="5570346" y="3041174"/>
                        <a:pt x="5570346" y="3041174"/>
                        <a:pt x="5570346" y="3041174"/>
                      </a:cubicBezTo>
                      <a:cubicBezTo>
                        <a:pt x="5570346" y="3041174"/>
                        <a:pt x="5571308" y="3045679"/>
                        <a:pt x="5571308" y="3045679"/>
                      </a:cubicBezTo>
                      <a:cubicBezTo>
                        <a:pt x="5572578" y="3073665"/>
                        <a:pt x="5569342" y="3102614"/>
                        <a:pt x="5569650" y="3126097"/>
                      </a:cubicBezTo>
                      <a:cubicBezTo>
                        <a:pt x="5569650" y="3126097"/>
                        <a:pt x="5576078" y="3134142"/>
                        <a:pt x="5572537" y="3139609"/>
                      </a:cubicBezTo>
                      <a:cubicBezTo>
                        <a:pt x="5572537" y="3139609"/>
                        <a:pt x="5573500" y="3144113"/>
                        <a:pt x="5573500" y="3144113"/>
                      </a:cubicBezTo>
                      <a:cubicBezTo>
                        <a:pt x="5572537" y="3139609"/>
                        <a:pt x="5575424" y="3153121"/>
                        <a:pt x="5577349" y="3162129"/>
                      </a:cubicBezTo>
                      <a:cubicBezTo>
                        <a:pt x="5576693" y="3181107"/>
                        <a:pt x="5571534" y="3201048"/>
                        <a:pt x="5569917" y="3215523"/>
                      </a:cubicBezTo>
                      <a:cubicBezTo>
                        <a:pt x="5563755" y="3296903"/>
                        <a:pt x="5558248" y="3359305"/>
                        <a:pt x="5551779" y="3417202"/>
                      </a:cubicBezTo>
                      <a:cubicBezTo>
                        <a:pt x="5552741" y="3421707"/>
                        <a:pt x="5552741" y="3421707"/>
                        <a:pt x="5552741" y="3421707"/>
                      </a:cubicBezTo>
                      <a:cubicBezTo>
                        <a:pt x="5549200" y="3427172"/>
                        <a:pt x="5549200" y="3427172"/>
                        <a:pt x="5549200" y="3427172"/>
                      </a:cubicBezTo>
                      <a:cubicBezTo>
                        <a:pt x="5542269" y="3449847"/>
                        <a:pt x="5535099" y="3471394"/>
                        <a:pt x="5528169" y="3494068"/>
                      </a:cubicBezTo>
                      <a:lnTo>
                        <a:pt x="5510688" y="3559800"/>
                      </a:lnTo>
                      <a:lnTo>
                        <a:pt x="5510930" y="3558388"/>
                      </a:lnTo>
                      <a:cubicBezTo>
                        <a:pt x="5511768" y="3552322"/>
                        <a:pt x="5512375" y="3546894"/>
                        <a:pt x="5512778" y="3543275"/>
                      </a:cubicBezTo>
                      <a:cubicBezTo>
                        <a:pt x="5511816" y="3538772"/>
                        <a:pt x="5515358" y="3533305"/>
                        <a:pt x="5515358" y="3533305"/>
                      </a:cubicBezTo>
                      <a:cubicBezTo>
                        <a:pt x="5520517" y="3513364"/>
                        <a:pt x="5527601" y="3502432"/>
                        <a:pt x="5522135" y="3498890"/>
                      </a:cubicBezTo>
                      <a:cubicBezTo>
                        <a:pt x="5530181" y="3492461"/>
                        <a:pt x="5533415" y="3463512"/>
                        <a:pt x="5533108" y="3440030"/>
                      </a:cubicBezTo>
                      <a:cubicBezTo>
                        <a:pt x="5532146" y="3435526"/>
                        <a:pt x="5531183" y="3431021"/>
                        <a:pt x="5535687" y="3430059"/>
                      </a:cubicBezTo>
                      <a:cubicBezTo>
                        <a:pt x="5535687" y="3430059"/>
                        <a:pt x="5539229" y="3424593"/>
                        <a:pt x="5538267" y="3420089"/>
                      </a:cubicBezTo>
                      <a:cubicBezTo>
                        <a:pt x="5537304" y="3415585"/>
                        <a:pt x="5536342" y="3411081"/>
                        <a:pt x="5532800" y="3416547"/>
                      </a:cubicBezTo>
                      <a:cubicBezTo>
                        <a:pt x="5528297" y="3417509"/>
                        <a:pt x="5525717" y="3427480"/>
                        <a:pt x="5523137" y="3437450"/>
                      </a:cubicBezTo>
                      <a:cubicBezTo>
                        <a:pt x="5524099" y="3441955"/>
                        <a:pt x="5524099" y="3441955"/>
                        <a:pt x="5524099" y="3441955"/>
                      </a:cubicBezTo>
                      <a:cubicBezTo>
                        <a:pt x="5513781" y="3481836"/>
                        <a:pt x="5507660" y="3497272"/>
                        <a:pt x="5505387" y="3530725"/>
                      </a:cubicBezTo>
                      <a:cubicBezTo>
                        <a:pt x="5505387" y="3530725"/>
                        <a:pt x="5506350" y="3535230"/>
                        <a:pt x="5506350" y="3535230"/>
                      </a:cubicBezTo>
                      <a:cubicBezTo>
                        <a:pt x="5502809" y="3540696"/>
                        <a:pt x="5496687" y="3556133"/>
                        <a:pt x="5493145" y="3561598"/>
                      </a:cubicBezTo>
                      <a:cubicBezTo>
                        <a:pt x="5499574" y="3569645"/>
                        <a:pt x="5490566" y="3571569"/>
                        <a:pt x="5485406" y="3591510"/>
                      </a:cubicBezTo>
                      <a:cubicBezTo>
                        <a:pt x="5482018" y="3608717"/>
                        <a:pt x="5478226" y="3629544"/>
                        <a:pt x="5472745" y="3650731"/>
                      </a:cubicBezTo>
                      <a:lnTo>
                        <a:pt x="5453639" y="3702176"/>
                      </a:lnTo>
                      <a:lnTo>
                        <a:pt x="5451565" y="3697642"/>
                      </a:lnTo>
                      <a:cubicBezTo>
                        <a:pt x="5430929" y="3777405"/>
                        <a:pt x="5403864" y="3849122"/>
                        <a:pt x="5369715" y="3931772"/>
                      </a:cubicBezTo>
                      <a:cubicBezTo>
                        <a:pt x="5369715" y="3931772"/>
                        <a:pt x="5365212" y="3932734"/>
                        <a:pt x="5365212" y="3932734"/>
                      </a:cubicBezTo>
                      <a:cubicBezTo>
                        <a:pt x="5366174" y="3937239"/>
                        <a:pt x="5366174" y="3937239"/>
                        <a:pt x="5366174" y="3937239"/>
                      </a:cubicBezTo>
                      <a:cubicBezTo>
                        <a:pt x="5366174" y="3937239"/>
                        <a:pt x="5366174" y="3937239"/>
                        <a:pt x="5367136" y="3941742"/>
                      </a:cubicBezTo>
                      <a:cubicBezTo>
                        <a:pt x="5363594" y="3947209"/>
                        <a:pt x="5355549" y="3953638"/>
                        <a:pt x="5352006" y="3959103"/>
                      </a:cubicBezTo>
                      <a:cubicBezTo>
                        <a:pt x="5363901" y="3970692"/>
                        <a:pt x="5338146" y="4004452"/>
                        <a:pt x="5329445" y="4029858"/>
                      </a:cubicBezTo>
                      <a:cubicBezTo>
                        <a:pt x="5323979" y="4026316"/>
                        <a:pt x="5331063" y="4015384"/>
                        <a:pt x="5326559" y="4016346"/>
                      </a:cubicBezTo>
                      <a:cubicBezTo>
                        <a:pt x="5308849" y="4043679"/>
                        <a:pt x="5336530" y="4018926"/>
                        <a:pt x="5319782" y="4050762"/>
                      </a:cubicBezTo>
                      <a:cubicBezTo>
                        <a:pt x="5315278" y="4051724"/>
                        <a:pt x="5318820" y="4046257"/>
                        <a:pt x="5314316" y="4047220"/>
                      </a:cubicBezTo>
                      <a:cubicBezTo>
                        <a:pt x="5303035" y="4082597"/>
                        <a:pt x="5280823" y="4110892"/>
                        <a:pt x="5276625" y="4135336"/>
                      </a:cubicBezTo>
                      <a:cubicBezTo>
                        <a:pt x="5276625" y="4135336"/>
                        <a:pt x="5279205" y="4125366"/>
                        <a:pt x="5272122" y="4136298"/>
                      </a:cubicBezTo>
                      <a:cubicBezTo>
                        <a:pt x="5272429" y="4159781"/>
                        <a:pt x="5248292" y="4179067"/>
                        <a:pt x="5234124" y="4200931"/>
                      </a:cubicBezTo>
                      <a:cubicBezTo>
                        <a:pt x="5226386" y="4230843"/>
                        <a:pt x="5208676" y="4258175"/>
                        <a:pt x="5190005" y="4281002"/>
                      </a:cubicBezTo>
                      <a:cubicBezTo>
                        <a:pt x="5180669" y="4292416"/>
                        <a:pt x="5171334" y="4303830"/>
                        <a:pt x="5161796" y="4317053"/>
                      </a:cubicBezTo>
                      <a:lnTo>
                        <a:pt x="5135887" y="4358358"/>
                      </a:lnTo>
                      <a:lnTo>
                        <a:pt x="5134954" y="4353989"/>
                      </a:lnTo>
                      <a:cubicBezTo>
                        <a:pt x="5130449" y="4354951"/>
                        <a:pt x="5130449" y="4354951"/>
                        <a:pt x="5131412" y="4359456"/>
                      </a:cubicBezTo>
                      <a:cubicBezTo>
                        <a:pt x="5128832" y="4369426"/>
                        <a:pt x="5128832" y="4369426"/>
                        <a:pt x="5128832" y="4369426"/>
                      </a:cubicBezTo>
                      <a:cubicBezTo>
                        <a:pt x="5127869" y="4364921"/>
                        <a:pt x="5127869" y="4364921"/>
                        <a:pt x="5127869" y="4364921"/>
                      </a:cubicBezTo>
                      <a:cubicBezTo>
                        <a:pt x="5119824" y="4371350"/>
                        <a:pt x="5112740" y="4382283"/>
                        <a:pt x="5106619" y="4397719"/>
                      </a:cubicBezTo>
                      <a:cubicBezTo>
                        <a:pt x="5106619" y="4397719"/>
                        <a:pt x="5107581" y="4402224"/>
                        <a:pt x="5107581" y="4402224"/>
                      </a:cubicBezTo>
                      <a:cubicBezTo>
                        <a:pt x="5108544" y="4406728"/>
                        <a:pt x="5104039" y="4407690"/>
                        <a:pt x="5105001" y="4412194"/>
                      </a:cubicBezTo>
                      <a:cubicBezTo>
                        <a:pt x="5104039" y="4407690"/>
                        <a:pt x="5107581" y="4402224"/>
                        <a:pt x="5103077" y="4403186"/>
                      </a:cubicBezTo>
                      <a:cubicBezTo>
                        <a:pt x="5099535" y="4408653"/>
                        <a:pt x="5095994" y="4414118"/>
                        <a:pt x="5092452" y="4419585"/>
                      </a:cubicBezTo>
                      <a:cubicBezTo>
                        <a:pt x="5091489" y="4415080"/>
                        <a:pt x="5091489" y="4415080"/>
                        <a:pt x="5091489" y="4415080"/>
                      </a:cubicBezTo>
                      <a:cubicBezTo>
                        <a:pt x="5091489" y="4415080"/>
                        <a:pt x="5091489" y="4415080"/>
                        <a:pt x="5090527" y="4410577"/>
                      </a:cubicBezTo>
                      <a:cubicBezTo>
                        <a:pt x="5090527" y="4410577"/>
                        <a:pt x="5090527" y="4410577"/>
                        <a:pt x="5086023" y="4411539"/>
                      </a:cubicBezTo>
                      <a:cubicBezTo>
                        <a:pt x="5086985" y="4416043"/>
                        <a:pt x="5087947" y="4420547"/>
                        <a:pt x="5087947" y="4420547"/>
                      </a:cubicBezTo>
                      <a:cubicBezTo>
                        <a:pt x="5087947" y="4420547"/>
                        <a:pt x="5087947" y="4420547"/>
                        <a:pt x="5088910" y="4425051"/>
                      </a:cubicBezTo>
                      <a:cubicBezTo>
                        <a:pt x="5088910" y="4425051"/>
                        <a:pt x="5085368" y="4430518"/>
                        <a:pt x="5085368" y="4430518"/>
                      </a:cubicBezTo>
                      <a:cubicBezTo>
                        <a:pt x="5085368" y="4430518"/>
                        <a:pt x="5080864" y="4431480"/>
                        <a:pt x="5080864" y="4431480"/>
                      </a:cubicBezTo>
                      <a:cubicBezTo>
                        <a:pt x="5080864" y="4431480"/>
                        <a:pt x="5076360" y="4432443"/>
                        <a:pt x="5076360" y="4432443"/>
                      </a:cubicBezTo>
                      <a:cubicBezTo>
                        <a:pt x="5077322" y="4436946"/>
                        <a:pt x="5077322" y="4436946"/>
                        <a:pt x="5077322" y="4436946"/>
                      </a:cubicBezTo>
                      <a:cubicBezTo>
                        <a:pt x="5078284" y="4441450"/>
                        <a:pt x="5078284" y="4441450"/>
                        <a:pt x="5078284" y="4441450"/>
                      </a:cubicBezTo>
                      <a:cubicBezTo>
                        <a:pt x="5074742" y="4446917"/>
                        <a:pt x="5071201" y="4452382"/>
                        <a:pt x="5066697" y="4453345"/>
                      </a:cubicBezTo>
                      <a:cubicBezTo>
                        <a:pt x="5066697" y="4453345"/>
                        <a:pt x="5066697" y="4453345"/>
                        <a:pt x="5065735" y="4448841"/>
                      </a:cubicBezTo>
                      <a:cubicBezTo>
                        <a:pt x="5065735" y="4448841"/>
                        <a:pt x="5062192" y="4454307"/>
                        <a:pt x="5062192" y="4454307"/>
                      </a:cubicBezTo>
                      <a:cubicBezTo>
                        <a:pt x="5058650" y="4459774"/>
                        <a:pt x="5058650" y="4459774"/>
                        <a:pt x="5058650" y="4459774"/>
                      </a:cubicBezTo>
                      <a:cubicBezTo>
                        <a:pt x="5058650" y="4459774"/>
                        <a:pt x="5055109" y="4465240"/>
                        <a:pt x="5056071" y="4469744"/>
                      </a:cubicBezTo>
                      <a:cubicBezTo>
                        <a:pt x="5055109" y="4465240"/>
                        <a:pt x="5055109" y="4465240"/>
                        <a:pt x="5055109" y="4465240"/>
                      </a:cubicBezTo>
                      <a:cubicBezTo>
                        <a:pt x="5050605" y="4466203"/>
                        <a:pt x="5047063" y="4471668"/>
                        <a:pt x="5039017" y="4478097"/>
                      </a:cubicBezTo>
                      <a:cubicBezTo>
                        <a:pt x="5041596" y="4468127"/>
                        <a:pt x="5034513" y="4479059"/>
                        <a:pt x="5037093" y="4469089"/>
                      </a:cubicBezTo>
                      <a:cubicBezTo>
                        <a:pt x="5021963" y="4486451"/>
                        <a:pt x="5021963" y="4486451"/>
                        <a:pt x="5021963" y="4486451"/>
                      </a:cubicBezTo>
                      <a:cubicBezTo>
                        <a:pt x="5021963" y="4486451"/>
                        <a:pt x="5021001" y="4481946"/>
                        <a:pt x="5021001" y="4481946"/>
                      </a:cubicBezTo>
                      <a:cubicBezTo>
                        <a:pt x="5024543" y="4476480"/>
                        <a:pt x="5024543" y="4476480"/>
                        <a:pt x="5024543" y="4476480"/>
                      </a:cubicBezTo>
                      <a:cubicBezTo>
                        <a:pt x="5024543" y="4476480"/>
                        <a:pt x="5029046" y="4475517"/>
                        <a:pt x="5023581" y="4471976"/>
                      </a:cubicBezTo>
                      <a:cubicBezTo>
                        <a:pt x="5023581" y="4471976"/>
                        <a:pt x="5023581" y="4471976"/>
                        <a:pt x="5020039" y="4477442"/>
                      </a:cubicBezTo>
                      <a:cubicBezTo>
                        <a:pt x="5016497" y="4482909"/>
                        <a:pt x="5016497" y="4482909"/>
                        <a:pt x="5016497" y="4482909"/>
                      </a:cubicBezTo>
                      <a:cubicBezTo>
                        <a:pt x="5017459" y="4487413"/>
                        <a:pt x="5012955" y="4488375"/>
                        <a:pt x="5013917" y="4492879"/>
                      </a:cubicBezTo>
                      <a:cubicBezTo>
                        <a:pt x="5013917" y="4492879"/>
                        <a:pt x="5019383" y="4496421"/>
                        <a:pt x="5022925" y="4490954"/>
                      </a:cubicBezTo>
                      <a:cubicBezTo>
                        <a:pt x="5019383" y="4496421"/>
                        <a:pt x="5019383" y="4496421"/>
                        <a:pt x="5019383" y="4496421"/>
                      </a:cubicBezTo>
                      <a:cubicBezTo>
                        <a:pt x="5009720" y="4517324"/>
                        <a:pt x="5004254" y="4513782"/>
                        <a:pt x="5002636" y="4528256"/>
                      </a:cubicBezTo>
                      <a:cubicBezTo>
                        <a:pt x="5009720" y="4517324"/>
                        <a:pt x="5015187" y="4520866"/>
                        <a:pt x="5019690" y="4519904"/>
                      </a:cubicBezTo>
                      <a:cubicBezTo>
                        <a:pt x="5016149" y="4525369"/>
                        <a:pt x="5008103" y="4531798"/>
                        <a:pt x="5004561" y="4537265"/>
                      </a:cubicBezTo>
                      <a:cubicBezTo>
                        <a:pt x="5001020" y="4542730"/>
                        <a:pt x="4997478" y="4548197"/>
                        <a:pt x="4993936" y="4553664"/>
                      </a:cubicBezTo>
                      <a:cubicBezTo>
                        <a:pt x="4989432" y="4554626"/>
                        <a:pt x="4985890" y="4560092"/>
                        <a:pt x="4985890" y="4560092"/>
                      </a:cubicBezTo>
                      <a:cubicBezTo>
                        <a:pt x="4981386" y="4561054"/>
                        <a:pt x="4984928" y="4555588"/>
                        <a:pt x="4983966" y="4551084"/>
                      </a:cubicBezTo>
                      <a:cubicBezTo>
                        <a:pt x="4969798" y="4572949"/>
                        <a:pt x="4969798" y="4572949"/>
                        <a:pt x="4969798" y="4572949"/>
                      </a:cubicBezTo>
                      <a:cubicBezTo>
                        <a:pt x="4964332" y="4569407"/>
                        <a:pt x="4964332" y="4569407"/>
                        <a:pt x="4964332" y="4569407"/>
                      </a:cubicBezTo>
                      <a:cubicBezTo>
                        <a:pt x="4964332" y="4569407"/>
                        <a:pt x="4963369" y="4564903"/>
                        <a:pt x="4967874" y="4563941"/>
                      </a:cubicBezTo>
                      <a:cubicBezTo>
                        <a:pt x="4966911" y="4559437"/>
                        <a:pt x="4966911" y="4559437"/>
                        <a:pt x="4966911" y="4559437"/>
                      </a:cubicBezTo>
                      <a:cubicBezTo>
                        <a:pt x="4966911" y="4559437"/>
                        <a:pt x="4966911" y="4559437"/>
                        <a:pt x="4962407" y="4560400"/>
                      </a:cubicBezTo>
                      <a:cubicBezTo>
                        <a:pt x="4957904" y="4561362"/>
                        <a:pt x="4958866" y="4565865"/>
                        <a:pt x="4958866" y="4565865"/>
                      </a:cubicBezTo>
                      <a:cubicBezTo>
                        <a:pt x="4959828" y="4570370"/>
                        <a:pt x="4959828" y="4570370"/>
                        <a:pt x="4959828" y="4570370"/>
                      </a:cubicBezTo>
                      <a:cubicBezTo>
                        <a:pt x="4959828" y="4570370"/>
                        <a:pt x="4955324" y="4571332"/>
                        <a:pt x="4956286" y="4575836"/>
                      </a:cubicBezTo>
                      <a:cubicBezTo>
                        <a:pt x="4956286" y="4575836"/>
                        <a:pt x="4956286" y="4575836"/>
                        <a:pt x="4952744" y="4581303"/>
                      </a:cubicBezTo>
                      <a:cubicBezTo>
                        <a:pt x="4952744" y="4581303"/>
                        <a:pt x="4952744" y="4581303"/>
                        <a:pt x="4948240" y="4582265"/>
                      </a:cubicBezTo>
                      <a:cubicBezTo>
                        <a:pt x="4948240" y="4582265"/>
                        <a:pt x="4949202" y="4586769"/>
                        <a:pt x="4949202" y="4586769"/>
                      </a:cubicBezTo>
                      <a:cubicBezTo>
                        <a:pt x="4944698" y="4587731"/>
                        <a:pt x="4944698" y="4587731"/>
                        <a:pt x="4944698" y="4587731"/>
                      </a:cubicBezTo>
                      <a:cubicBezTo>
                        <a:pt x="4943735" y="4583228"/>
                        <a:pt x="4943735" y="4583228"/>
                        <a:pt x="4943735" y="4583228"/>
                      </a:cubicBezTo>
                      <a:cubicBezTo>
                        <a:pt x="4946315" y="4573257"/>
                        <a:pt x="4946315" y="4573257"/>
                        <a:pt x="4946315" y="4573257"/>
                      </a:cubicBezTo>
                      <a:cubicBezTo>
                        <a:pt x="4949857" y="4567790"/>
                        <a:pt x="4954362" y="4566827"/>
                        <a:pt x="4953399" y="4562324"/>
                      </a:cubicBezTo>
                      <a:cubicBezTo>
                        <a:pt x="4953399" y="4562324"/>
                        <a:pt x="4953399" y="4562324"/>
                        <a:pt x="4948895" y="4563286"/>
                      </a:cubicBezTo>
                      <a:cubicBezTo>
                        <a:pt x="4944391" y="4564249"/>
                        <a:pt x="4945353" y="4568752"/>
                        <a:pt x="4945353" y="4568752"/>
                      </a:cubicBezTo>
                      <a:cubicBezTo>
                        <a:pt x="4937307" y="4575181"/>
                        <a:pt x="4938270" y="4579685"/>
                        <a:pt x="4934728" y="4585152"/>
                      </a:cubicBezTo>
                      <a:cubicBezTo>
                        <a:pt x="4935690" y="4589655"/>
                        <a:pt x="4935690" y="4589655"/>
                        <a:pt x="4935690" y="4589655"/>
                      </a:cubicBezTo>
                      <a:cubicBezTo>
                        <a:pt x="4933110" y="4599626"/>
                        <a:pt x="4928607" y="4600589"/>
                        <a:pt x="4929569" y="4605092"/>
                      </a:cubicBezTo>
                      <a:cubicBezTo>
                        <a:pt x="4914439" y="4622453"/>
                        <a:pt x="4894805" y="4640777"/>
                        <a:pt x="4880638" y="4662642"/>
                      </a:cubicBezTo>
                      <a:cubicBezTo>
                        <a:pt x="4876134" y="4663604"/>
                        <a:pt x="4876134" y="4663604"/>
                        <a:pt x="4876134" y="4663604"/>
                      </a:cubicBezTo>
                      <a:cubicBezTo>
                        <a:pt x="4871630" y="4664567"/>
                        <a:pt x="4872593" y="4669071"/>
                        <a:pt x="4872593" y="4669071"/>
                      </a:cubicBezTo>
                      <a:cubicBezTo>
                        <a:pt x="4868088" y="4670033"/>
                        <a:pt x="4864546" y="4675500"/>
                        <a:pt x="4861005" y="4680965"/>
                      </a:cubicBezTo>
                      <a:cubicBezTo>
                        <a:pt x="4861005" y="4680965"/>
                        <a:pt x="4861005" y="4680965"/>
                        <a:pt x="4857463" y="4686432"/>
                      </a:cubicBezTo>
                      <a:cubicBezTo>
                        <a:pt x="4852959" y="4687394"/>
                        <a:pt x="4849417" y="4692861"/>
                        <a:pt x="4845875" y="4698327"/>
                      </a:cubicBezTo>
                      <a:cubicBezTo>
                        <a:pt x="4841371" y="4699289"/>
                        <a:pt x="4837829" y="4704756"/>
                        <a:pt x="4834288" y="4710222"/>
                      </a:cubicBezTo>
                      <a:cubicBezTo>
                        <a:pt x="4825279" y="4712147"/>
                        <a:pt x="4815616" y="4733050"/>
                        <a:pt x="4798562" y="4741402"/>
                      </a:cubicBezTo>
                      <a:cubicBezTo>
                        <a:pt x="4795982" y="4751374"/>
                        <a:pt x="4772807" y="4775163"/>
                        <a:pt x="4762182" y="4791561"/>
                      </a:cubicBezTo>
                      <a:cubicBezTo>
                        <a:pt x="4762182" y="4791561"/>
                        <a:pt x="4746090" y="4804419"/>
                        <a:pt x="4750594" y="4803457"/>
                      </a:cubicBezTo>
                      <a:cubicBezTo>
                        <a:pt x="4770227" y="4785134"/>
                        <a:pt x="4753481" y="4816969"/>
                        <a:pt x="4761527" y="4810540"/>
                      </a:cubicBezTo>
                      <a:cubicBezTo>
                        <a:pt x="4768610" y="4799608"/>
                        <a:pt x="4767648" y="4795104"/>
                        <a:pt x="4792748" y="4780322"/>
                      </a:cubicBezTo>
                      <a:cubicBezTo>
                        <a:pt x="4782777" y="4777742"/>
                        <a:pt x="4832015" y="4743675"/>
                        <a:pt x="4825586" y="4735629"/>
                      </a:cubicBezTo>
                      <a:cubicBezTo>
                        <a:pt x="4810457" y="4752990"/>
                        <a:pt x="4829128" y="4730163"/>
                        <a:pt x="4840716" y="4718268"/>
                      </a:cubicBezTo>
                      <a:cubicBezTo>
                        <a:pt x="4840716" y="4718268"/>
                        <a:pt x="4840716" y="4718268"/>
                        <a:pt x="4841678" y="4722772"/>
                      </a:cubicBezTo>
                      <a:cubicBezTo>
                        <a:pt x="4837175" y="4723734"/>
                        <a:pt x="4837175" y="4723734"/>
                        <a:pt x="4837175" y="4723734"/>
                      </a:cubicBezTo>
                      <a:cubicBezTo>
                        <a:pt x="4833633" y="4729201"/>
                        <a:pt x="4833633" y="4729201"/>
                        <a:pt x="4838137" y="4728239"/>
                      </a:cubicBezTo>
                      <a:cubicBezTo>
                        <a:pt x="4838137" y="4728239"/>
                        <a:pt x="4838137" y="4728239"/>
                        <a:pt x="4842641" y="4727276"/>
                      </a:cubicBezTo>
                      <a:cubicBezTo>
                        <a:pt x="4846183" y="4721810"/>
                        <a:pt x="4846183" y="4721810"/>
                        <a:pt x="4846183" y="4721810"/>
                      </a:cubicBezTo>
                      <a:cubicBezTo>
                        <a:pt x="4849725" y="4716343"/>
                        <a:pt x="4848762" y="4711839"/>
                        <a:pt x="4843296" y="4708298"/>
                      </a:cubicBezTo>
                      <a:cubicBezTo>
                        <a:pt x="4846838" y="4702831"/>
                        <a:pt x="4850379" y="4697365"/>
                        <a:pt x="4854883" y="4696402"/>
                      </a:cubicBezTo>
                      <a:cubicBezTo>
                        <a:pt x="4859387" y="4695440"/>
                        <a:pt x="4859387" y="4695440"/>
                        <a:pt x="4863892" y="4694478"/>
                      </a:cubicBezTo>
                      <a:cubicBezTo>
                        <a:pt x="4863892" y="4694478"/>
                        <a:pt x="4863892" y="4694478"/>
                        <a:pt x="4864854" y="4698982"/>
                      </a:cubicBezTo>
                      <a:cubicBezTo>
                        <a:pt x="4869358" y="4698020"/>
                        <a:pt x="4868395" y="4693515"/>
                        <a:pt x="4868395" y="4693515"/>
                      </a:cubicBezTo>
                      <a:cubicBezTo>
                        <a:pt x="4868395" y="4693515"/>
                        <a:pt x="4867433" y="4689012"/>
                        <a:pt x="4867433" y="4689012"/>
                      </a:cubicBezTo>
                      <a:cubicBezTo>
                        <a:pt x="4866471" y="4684508"/>
                        <a:pt x="4870975" y="4683545"/>
                        <a:pt x="4870013" y="4679041"/>
                      </a:cubicBezTo>
                      <a:cubicBezTo>
                        <a:pt x="4874517" y="4678079"/>
                        <a:pt x="4878058" y="4672613"/>
                        <a:pt x="4878058" y="4672613"/>
                      </a:cubicBezTo>
                      <a:cubicBezTo>
                        <a:pt x="4878058" y="4672613"/>
                        <a:pt x="4878058" y="4672613"/>
                        <a:pt x="4882563" y="4671651"/>
                      </a:cubicBezTo>
                      <a:cubicBezTo>
                        <a:pt x="4881600" y="4667146"/>
                        <a:pt x="4881600" y="4667146"/>
                        <a:pt x="4881600" y="4667146"/>
                      </a:cubicBezTo>
                      <a:cubicBezTo>
                        <a:pt x="4881600" y="4667146"/>
                        <a:pt x="4886105" y="4666184"/>
                        <a:pt x="4885142" y="4661680"/>
                      </a:cubicBezTo>
                      <a:cubicBezTo>
                        <a:pt x="4900272" y="4644319"/>
                        <a:pt x="4914439" y="4622453"/>
                        <a:pt x="4935035" y="4608634"/>
                      </a:cubicBezTo>
                      <a:cubicBezTo>
                        <a:pt x="4938577" y="4603167"/>
                        <a:pt x="4938577" y="4603167"/>
                        <a:pt x="4938577" y="4603167"/>
                      </a:cubicBezTo>
                      <a:cubicBezTo>
                        <a:pt x="4938577" y="4603167"/>
                        <a:pt x="4937615" y="4598664"/>
                        <a:pt x="4937615" y="4598664"/>
                      </a:cubicBezTo>
                      <a:cubicBezTo>
                        <a:pt x="4937615" y="4598664"/>
                        <a:pt x="4942119" y="4597702"/>
                        <a:pt x="4942119" y="4597702"/>
                      </a:cubicBezTo>
                      <a:cubicBezTo>
                        <a:pt x="4942119" y="4597702"/>
                        <a:pt x="4943081" y="4602205"/>
                        <a:pt x="4943081" y="4602205"/>
                      </a:cubicBezTo>
                      <a:cubicBezTo>
                        <a:pt x="4952089" y="4600281"/>
                        <a:pt x="4955631" y="4594815"/>
                        <a:pt x="4963677" y="4588386"/>
                      </a:cubicBezTo>
                      <a:cubicBezTo>
                        <a:pt x="4962715" y="4583882"/>
                        <a:pt x="4962715" y="4583882"/>
                        <a:pt x="4962715" y="4583882"/>
                      </a:cubicBezTo>
                      <a:cubicBezTo>
                        <a:pt x="4977189" y="4585499"/>
                        <a:pt x="4955631" y="4594815"/>
                        <a:pt x="4961097" y="4598356"/>
                      </a:cubicBezTo>
                      <a:cubicBezTo>
                        <a:pt x="4964640" y="4592890"/>
                        <a:pt x="4980730" y="4580033"/>
                        <a:pt x="4991357" y="4563634"/>
                      </a:cubicBezTo>
                      <a:cubicBezTo>
                        <a:pt x="4994898" y="4558167"/>
                        <a:pt x="5001982" y="4547235"/>
                        <a:pt x="5010027" y="4540806"/>
                      </a:cubicBezTo>
                      <a:cubicBezTo>
                        <a:pt x="5013570" y="4535340"/>
                        <a:pt x="5020653" y="4524407"/>
                        <a:pt x="5028699" y="4517979"/>
                      </a:cubicBezTo>
                      <a:cubicBezTo>
                        <a:pt x="5039324" y="4501580"/>
                        <a:pt x="5051874" y="4494189"/>
                        <a:pt x="5061537" y="4473286"/>
                      </a:cubicBezTo>
                      <a:cubicBezTo>
                        <a:pt x="5065079" y="4467819"/>
                        <a:pt x="5073126" y="4461391"/>
                        <a:pt x="5073126" y="4461391"/>
                      </a:cubicBezTo>
                      <a:cubicBezTo>
                        <a:pt x="5076667" y="4455925"/>
                        <a:pt x="5081171" y="4454962"/>
                        <a:pt x="5080209" y="4450458"/>
                      </a:cubicBezTo>
                      <a:cubicBezTo>
                        <a:pt x="5084713" y="4449496"/>
                        <a:pt x="5084713" y="4449496"/>
                        <a:pt x="5088254" y="4444030"/>
                      </a:cubicBezTo>
                      <a:cubicBezTo>
                        <a:pt x="5087292" y="4439526"/>
                        <a:pt x="5095338" y="4433097"/>
                        <a:pt x="5098881" y="4427631"/>
                      </a:cubicBezTo>
                      <a:cubicBezTo>
                        <a:pt x="5099843" y="4432134"/>
                        <a:pt x="5110468" y="4415736"/>
                        <a:pt x="5110468" y="4415736"/>
                      </a:cubicBezTo>
                      <a:cubicBezTo>
                        <a:pt x="5114009" y="4410269"/>
                        <a:pt x="5117551" y="4404803"/>
                        <a:pt x="5116589" y="4400299"/>
                      </a:cubicBezTo>
                      <a:cubicBezTo>
                        <a:pt x="5121093" y="4399337"/>
                        <a:pt x="5121093" y="4399337"/>
                        <a:pt x="5121093" y="4399337"/>
                      </a:cubicBezTo>
                      <a:cubicBezTo>
                        <a:pt x="5159398" y="4358185"/>
                        <a:pt x="5202862" y="4297094"/>
                        <a:pt x="5231197" y="4253363"/>
                      </a:cubicBezTo>
                      <a:cubicBezTo>
                        <a:pt x="5235700" y="4252401"/>
                        <a:pt x="5235700" y="4252401"/>
                        <a:pt x="5235700" y="4252401"/>
                      </a:cubicBezTo>
                      <a:cubicBezTo>
                        <a:pt x="5235700" y="4252401"/>
                        <a:pt x="5235700" y="4252401"/>
                        <a:pt x="5240205" y="4251439"/>
                      </a:cubicBezTo>
                      <a:cubicBezTo>
                        <a:pt x="5236663" y="4256905"/>
                        <a:pt x="5236663" y="4256905"/>
                        <a:pt x="5233121" y="4262371"/>
                      </a:cubicBezTo>
                      <a:cubicBezTo>
                        <a:pt x="5233121" y="4262371"/>
                        <a:pt x="5229579" y="4267837"/>
                        <a:pt x="5226037" y="4273304"/>
                      </a:cubicBezTo>
                      <a:cubicBezTo>
                        <a:pt x="5222495" y="4278771"/>
                        <a:pt x="5222495" y="4278771"/>
                        <a:pt x="5218954" y="4284236"/>
                      </a:cubicBezTo>
                      <a:cubicBezTo>
                        <a:pt x="5218954" y="4284236"/>
                        <a:pt x="5218954" y="4284236"/>
                        <a:pt x="5219916" y="4288741"/>
                      </a:cubicBezTo>
                      <a:cubicBezTo>
                        <a:pt x="5211870" y="4295170"/>
                        <a:pt x="5209291" y="4305140"/>
                        <a:pt x="5202207" y="4316072"/>
                      </a:cubicBezTo>
                      <a:cubicBezTo>
                        <a:pt x="5202207" y="4316072"/>
                        <a:pt x="5198665" y="4321539"/>
                        <a:pt x="5203169" y="4320576"/>
                      </a:cubicBezTo>
                      <a:cubicBezTo>
                        <a:pt x="5204132" y="4325081"/>
                        <a:pt x="5207674" y="4319614"/>
                        <a:pt x="5207674" y="4319614"/>
                      </a:cubicBezTo>
                      <a:cubicBezTo>
                        <a:pt x="5211216" y="4314147"/>
                        <a:pt x="5211216" y="4314147"/>
                        <a:pt x="5211216" y="4314147"/>
                      </a:cubicBezTo>
                      <a:cubicBezTo>
                        <a:pt x="5211216" y="4314147"/>
                        <a:pt x="5215719" y="4313185"/>
                        <a:pt x="5214757" y="4308682"/>
                      </a:cubicBezTo>
                      <a:cubicBezTo>
                        <a:pt x="5218299" y="4303215"/>
                        <a:pt x="5218299" y="4303215"/>
                        <a:pt x="5218299" y="4303215"/>
                      </a:cubicBezTo>
                      <a:cubicBezTo>
                        <a:pt x="5217337" y="4298711"/>
                        <a:pt x="5221841" y="4297748"/>
                        <a:pt x="5225382" y="4292283"/>
                      </a:cubicBezTo>
                      <a:cubicBezTo>
                        <a:pt x="5221841" y="4297748"/>
                        <a:pt x="5217916" y="4304180"/>
                        <a:pt x="5214073" y="4310299"/>
                      </a:cubicBezTo>
                      <a:lnTo>
                        <a:pt x="5204204" y="4325020"/>
                      </a:lnTo>
                      <a:lnTo>
                        <a:pt x="5204132" y="4325081"/>
                      </a:lnTo>
                      <a:lnTo>
                        <a:pt x="5204128" y="4325131"/>
                      </a:lnTo>
                      <a:lnTo>
                        <a:pt x="5203246" y="4326447"/>
                      </a:lnTo>
                      <a:cubicBezTo>
                        <a:pt x="5196808" y="4334887"/>
                        <a:pt x="5192544" y="4336975"/>
                        <a:pt x="5194162" y="4322501"/>
                      </a:cubicBezTo>
                      <a:cubicBezTo>
                        <a:pt x="5181919" y="4353374"/>
                        <a:pt x="5173872" y="4359803"/>
                        <a:pt x="5159705" y="4381669"/>
                      </a:cubicBezTo>
                      <a:cubicBezTo>
                        <a:pt x="5164209" y="4380706"/>
                        <a:pt x="5164209" y="4380706"/>
                        <a:pt x="5164209" y="4380706"/>
                      </a:cubicBezTo>
                      <a:cubicBezTo>
                        <a:pt x="5153584" y="4397105"/>
                        <a:pt x="5153584" y="4397105"/>
                        <a:pt x="5153584" y="4397105"/>
                      </a:cubicBezTo>
                      <a:cubicBezTo>
                        <a:pt x="5149080" y="4398068"/>
                        <a:pt x="5149080" y="4398068"/>
                        <a:pt x="5149080" y="4398068"/>
                      </a:cubicBezTo>
                      <a:cubicBezTo>
                        <a:pt x="5150042" y="4402571"/>
                        <a:pt x="5150042" y="4402571"/>
                        <a:pt x="5150042" y="4402571"/>
                      </a:cubicBezTo>
                      <a:cubicBezTo>
                        <a:pt x="5145539" y="4403533"/>
                        <a:pt x="5145539" y="4403533"/>
                        <a:pt x="5145539" y="4403533"/>
                      </a:cubicBezTo>
                      <a:cubicBezTo>
                        <a:pt x="5141997" y="4409000"/>
                        <a:pt x="5142959" y="4413504"/>
                        <a:pt x="5138455" y="4414466"/>
                      </a:cubicBezTo>
                      <a:cubicBezTo>
                        <a:pt x="5139417" y="4418971"/>
                        <a:pt x="5134912" y="4419933"/>
                        <a:pt x="5135875" y="4424436"/>
                      </a:cubicBezTo>
                      <a:cubicBezTo>
                        <a:pt x="5131371" y="4425399"/>
                        <a:pt x="5132334" y="4429903"/>
                        <a:pt x="5132334" y="4429903"/>
                      </a:cubicBezTo>
                      <a:cubicBezTo>
                        <a:pt x="5128792" y="4435370"/>
                        <a:pt x="5125249" y="4440835"/>
                        <a:pt x="5121707" y="4446302"/>
                      </a:cubicBezTo>
                      <a:cubicBezTo>
                        <a:pt x="5122670" y="4450806"/>
                        <a:pt x="5122670" y="4450806"/>
                        <a:pt x="5122670" y="4450806"/>
                      </a:cubicBezTo>
                      <a:cubicBezTo>
                        <a:pt x="5122670" y="4450806"/>
                        <a:pt x="5118166" y="4451768"/>
                        <a:pt x="5119128" y="4456272"/>
                      </a:cubicBezTo>
                      <a:cubicBezTo>
                        <a:pt x="5107541" y="4468167"/>
                        <a:pt x="5096915" y="4484566"/>
                        <a:pt x="5086289" y="4500965"/>
                      </a:cubicBezTo>
                      <a:cubicBezTo>
                        <a:pt x="5085327" y="4496461"/>
                        <a:pt x="5085327" y="4496461"/>
                        <a:pt x="5080824" y="4497423"/>
                      </a:cubicBezTo>
                      <a:cubicBezTo>
                        <a:pt x="5084365" y="4491957"/>
                        <a:pt x="5084365" y="4491957"/>
                        <a:pt x="5084365" y="4491957"/>
                      </a:cubicBezTo>
                      <a:cubicBezTo>
                        <a:pt x="5088869" y="4490995"/>
                        <a:pt x="5087907" y="4486491"/>
                        <a:pt x="5087907" y="4486491"/>
                      </a:cubicBezTo>
                      <a:cubicBezTo>
                        <a:pt x="5087907" y="4486491"/>
                        <a:pt x="5083403" y="4487453"/>
                        <a:pt x="5083403" y="4487453"/>
                      </a:cubicBezTo>
                      <a:cubicBezTo>
                        <a:pt x="5079862" y="4492920"/>
                        <a:pt x="5079862" y="4492920"/>
                        <a:pt x="5079862" y="4492920"/>
                      </a:cubicBezTo>
                      <a:cubicBezTo>
                        <a:pt x="5079862" y="4492920"/>
                        <a:pt x="5076319" y="4498385"/>
                        <a:pt x="5076319" y="4498385"/>
                      </a:cubicBezTo>
                      <a:cubicBezTo>
                        <a:pt x="5077282" y="4502890"/>
                        <a:pt x="5077282" y="4502890"/>
                        <a:pt x="5077282" y="4502890"/>
                      </a:cubicBezTo>
                      <a:cubicBezTo>
                        <a:pt x="5077282" y="4502890"/>
                        <a:pt x="5077282" y="4502890"/>
                        <a:pt x="5078244" y="4507394"/>
                      </a:cubicBezTo>
                      <a:cubicBezTo>
                        <a:pt x="5066656" y="4519289"/>
                        <a:pt x="5056030" y="4535688"/>
                        <a:pt x="5044443" y="4547582"/>
                      </a:cubicBezTo>
                      <a:cubicBezTo>
                        <a:pt x="5044443" y="4547582"/>
                        <a:pt x="5044443" y="4547582"/>
                        <a:pt x="5045405" y="4552086"/>
                      </a:cubicBezTo>
                      <a:cubicBezTo>
                        <a:pt x="5018688" y="4581343"/>
                        <a:pt x="4996475" y="4609636"/>
                        <a:pt x="4968796" y="4634389"/>
                      </a:cubicBezTo>
                      <a:cubicBezTo>
                        <a:pt x="4934994" y="4674578"/>
                        <a:pt x="4900232" y="4710262"/>
                        <a:pt x="4860964" y="4746909"/>
                      </a:cubicBezTo>
                      <a:cubicBezTo>
                        <a:pt x="4852918" y="4753338"/>
                        <a:pt x="4835864" y="4761691"/>
                        <a:pt x="4837789" y="4770699"/>
                      </a:cubicBezTo>
                      <a:cubicBezTo>
                        <a:pt x="4837789" y="4770699"/>
                        <a:pt x="4837789" y="4770699"/>
                        <a:pt x="4833284" y="4771662"/>
                      </a:cubicBezTo>
                      <a:cubicBezTo>
                        <a:pt x="4828781" y="4772624"/>
                        <a:pt x="4825239" y="4778090"/>
                        <a:pt x="4820735" y="4779052"/>
                      </a:cubicBezTo>
                      <a:cubicBezTo>
                        <a:pt x="4820735" y="4779052"/>
                        <a:pt x="4817192" y="4784519"/>
                        <a:pt x="4817192" y="4784519"/>
                      </a:cubicBezTo>
                      <a:cubicBezTo>
                        <a:pt x="4817192" y="4784519"/>
                        <a:pt x="4821697" y="4783556"/>
                        <a:pt x="4821697" y="4783556"/>
                      </a:cubicBezTo>
                      <a:cubicBezTo>
                        <a:pt x="4802064" y="4801880"/>
                        <a:pt x="4782430" y="4820203"/>
                        <a:pt x="4762796" y="4838527"/>
                      </a:cubicBezTo>
                      <a:cubicBezTo>
                        <a:pt x="4715484" y="4881602"/>
                        <a:pt x="4715484" y="4881602"/>
                        <a:pt x="4715484" y="4881602"/>
                      </a:cubicBezTo>
                      <a:cubicBezTo>
                        <a:pt x="4699392" y="4894460"/>
                        <a:pt x="4699392" y="4894460"/>
                        <a:pt x="4699392" y="4894460"/>
                      </a:cubicBezTo>
                      <a:cubicBezTo>
                        <a:pt x="4691345" y="4900888"/>
                        <a:pt x="4670750" y="4914708"/>
                        <a:pt x="4654658" y="4927565"/>
                      </a:cubicBezTo>
                      <a:cubicBezTo>
                        <a:pt x="4635024" y="4945888"/>
                        <a:pt x="4618932" y="4958746"/>
                        <a:pt x="4623437" y="4957784"/>
                      </a:cubicBezTo>
                      <a:cubicBezTo>
                        <a:pt x="4567115" y="5002783"/>
                        <a:pt x="4510794" y="5047783"/>
                        <a:pt x="4440960" y="5095671"/>
                      </a:cubicBezTo>
                      <a:cubicBezTo>
                        <a:pt x="4403311" y="5117843"/>
                        <a:pt x="4336057" y="5155760"/>
                        <a:pt x="4291323" y="5188865"/>
                      </a:cubicBezTo>
                      <a:cubicBezTo>
                        <a:pt x="4239199" y="5209421"/>
                        <a:pt x="4189961" y="5243488"/>
                        <a:pt x="4134296" y="5269510"/>
                      </a:cubicBezTo>
                      <a:cubicBezTo>
                        <a:pt x="4126249" y="5275939"/>
                        <a:pt x="4125287" y="5271434"/>
                        <a:pt x="4117242" y="5277863"/>
                      </a:cubicBezTo>
                      <a:cubicBezTo>
                        <a:pt x="4013954" y="5323478"/>
                        <a:pt x="3908744" y="5360084"/>
                        <a:pt x="3802571" y="5392188"/>
                      </a:cubicBezTo>
                      <a:cubicBezTo>
                        <a:pt x="3747232" y="5408720"/>
                        <a:pt x="3692538" y="5422760"/>
                        <a:pt x="3637806" y="5433865"/>
                      </a:cubicBezTo>
                      <a:lnTo>
                        <a:pt x="3560810" y="5445094"/>
                      </a:lnTo>
                      <a:lnTo>
                        <a:pt x="3576039" y="5442351"/>
                      </a:lnTo>
                      <a:cubicBezTo>
                        <a:pt x="3593372" y="5438059"/>
                        <a:pt x="3608895" y="5433565"/>
                        <a:pt x="3617903" y="5431641"/>
                      </a:cubicBezTo>
                      <a:cubicBezTo>
                        <a:pt x="3617903" y="5431641"/>
                        <a:pt x="3622408" y="5430679"/>
                        <a:pt x="3622408" y="5430679"/>
                      </a:cubicBezTo>
                      <a:cubicBezTo>
                        <a:pt x="3671952" y="5420094"/>
                        <a:pt x="3707984" y="5412396"/>
                        <a:pt x="3756567" y="5397306"/>
                      </a:cubicBezTo>
                      <a:cubicBezTo>
                        <a:pt x="3761071" y="5396344"/>
                        <a:pt x="3761071" y="5396344"/>
                        <a:pt x="3761071" y="5396344"/>
                      </a:cubicBezTo>
                      <a:cubicBezTo>
                        <a:pt x="3765576" y="5395381"/>
                        <a:pt x="3765576" y="5395381"/>
                        <a:pt x="3764613" y="5390877"/>
                      </a:cubicBezTo>
                      <a:cubicBezTo>
                        <a:pt x="3760109" y="5391839"/>
                        <a:pt x="3755605" y="5392802"/>
                        <a:pt x="3755605" y="5392802"/>
                      </a:cubicBezTo>
                      <a:cubicBezTo>
                        <a:pt x="3756567" y="5397306"/>
                        <a:pt x="3756567" y="5397306"/>
                        <a:pt x="3756567" y="5397306"/>
                      </a:cubicBezTo>
                      <a:cubicBezTo>
                        <a:pt x="3702519" y="5408853"/>
                        <a:pt x="3670990" y="5415589"/>
                        <a:pt x="3621445" y="5426174"/>
                      </a:cubicBezTo>
                      <a:cubicBezTo>
                        <a:pt x="3624986" y="5420708"/>
                        <a:pt x="3620483" y="5421670"/>
                        <a:pt x="3615016" y="5418129"/>
                      </a:cubicBezTo>
                      <a:cubicBezTo>
                        <a:pt x="3610512" y="5419091"/>
                        <a:pt x="3610512" y="5419091"/>
                        <a:pt x="3610512" y="5419091"/>
                      </a:cubicBezTo>
                      <a:cubicBezTo>
                        <a:pt x="3611474" y="5423595"/>
                        <a:pt x="3611474" y="5423595"/>
                        <a:pt x="3611474" y="5423595"/>
                      </a:cubicBezTo>
                      <a:cubicBezTo>
                        <a:pt x="3571900" y="5436759"/>
                        <a:pt x="3527514" y="5427403"/>
                        <a:pt x="3516889" y="5443802"/>
                      </a:cubicBezTo>
                      <a:cubicBezTo>
                        <a:pt x="3517851" y="5448307"/>
                        <a:pt x="3517851" y="5448307"/>
                        <a:pt x="3517851" y="5448307"/>
                      </a:cubicBezTo>
                      <a:cubicBezTo>
                        <a:pt x="3512384" y="5444765"/>
                        <a:pt x="3503377" y="5446689"/>
                        <a:pt x="3498872" y="5447651"/>
                      </a:cubicBezTo>
                      <a:cubicBezTo>
                        <a:pt x="3494368" y="5448614"/>
                        <a:pt x="3489865" y="5449576"/>
                        <a:pt x="3489865" y="5449576"/>
                      </a:cubicBezTo>
                      <a:cubicBezTo>
                        <a:pt x="3488902" y="5445073"/>
                        <a:pt x="3486978" y="5436064"/>
                        <a:pt x="3490519" y="5430598"/>
                      </a:cubicBezTo>
                      <a:cubicBezTo>
                        <a:pt x="3495023" y="5429636"/>
                        <a:pt x="3504032" y="5427711"/>
                        <a:pt x="3508535" y="5426749"/>
                      </a:cubicBezTo>
                      <a:cubicBezTo>
                        <a:pt x="3517544" y="5424825"/>
                        <a:pt x="3527514" y="5427403"/>
                        <a:pt x="3535561" y="5420975"/>
                      </a:cubicBezTo>
                      <a:cubicBezTo>
                        <a:pt x="3535561" y="5420975"/>
                        <a:pt x="3540064" y="5420013"/>
                        <a:pt x="3540064" y="5420013"/>
                      </a:cubicBezTo>
                      <a:cubicBezTo>
                        <a:pt x="3540064" y="5420013"/>
                        <a:pt x="3540064" y="5420013"/>
                        <a:pt x="3544568" y="5419051"/>
                      </a:cubicBezTo>
                      <a:cubicBezTo>
                        <a:pt x="3549073" y="5418089"/>
                        <a:pt x="3549073" y="5418089"/>
                        <a:pt x="3553577" y="5417126"/>
                      </a:cubicBezTo>
                      <a:cubicBezTo>
                        <a:pt x="3558080" y="5416164"/>
                        <a:pt x="3558080" y="5416164"/>
                        <a:pt x="3558080" y="5416164"/>
                      </a:cubicBezTo>
                      <a:cubicBezTo>
                        <a:pt x="3558080" y="5416164"/>
                        <a:pt x="3557118" y="5411660"/>
                        <a:pt x="3552615" y="5412622"/>
                      </a:cubicBezTo>
                      <a:cubicBezTo>
                        <a:pt x="3548110" y="5413584"/>
                        <a:pt x="3543606" y="5414547"/>
                        <a:pt x="3543606" y="5414547"/>
                      </a:cubicBezTo>
                      <a:cubicBezTo>
                        <a:pt x="3539102" y="5415509"/>
                        <a:pt x="3539102" y="5415509"/>
                        <a:pt x="3539102" y="5415509"/>
                      </a:cubicBezTo>
                      <a:cubicBezTo>
                        <a:pt x="3542644" y="5410042"/>
                        <a:pt x="3538139" y="5411005"/>
                        <a:pt x="3538139" y="5411005"/>
                      </a:cubicBezTo>
                      <a:cubicBezTo>
                        <a:pt x="3533636" y="5411967"/>
                        <a:pt x="3533636" y="5411967"/>
                        <a:pt x="3533636" y="5411967"/>
                      </a:cubicBezTo>
                      <a:cubicBezTo>
                        <a:pt x="3533636" y="5411967"/>
                        <a:pt x="3529132" y="5412929"/>
                        <a:pt x="3529132" y="5412929"/>
                      </a:cubicBezTo>
                      <a:cubicBezTo>
                        <a:pt x="3530094" y="5417433"/>
                        <a:pt x="3530094" y="5417433"/>
                        <a:pt x="3530094" y="5417433"/>
                      </a:cubicBezTo>
                      <a:cubicBezTo>
                        <a:pt x="3526552" y="5422900"/>
                        <a:pt x="3516582" y="5420320"/>
                        <a:pt x="3507573" y="5422245"/>
                      </a:cubicBezTo>
                      <a:cubicBezTo>
                        <a:pt x="3503070" y="5423207"/>
                        <a:pt x="3498565" y="5424169"/>
                        <a:pt x="3489557" y="5426094"/>
                      </a:cubicBezTo>
                      <a:cubicBezTo>
                        <a:pt x="3462533" y="5431868"/>
                        <a:pt x="3462533" y="5431868"/>
                        <a:pt x="3462533" y="5431868"/>
                      </a:cubicBezTo>
                      <a:cubicBezTo>
                        <a:pt x="3457066" y="5428326"/>
                        <a:pt x="3458028" y="5432830"/>
                        <a:pt x="3458028" y="5432830"/>
                      </a:cubicBezTo>
                      <a:cubicBezTo>
                        <a:pt x="3458028" y="5432830"/>
                        <a:pt x="3458991" y="5437334"/>
                        <a:pt x="3463495" y="5436372"/>
                      </a:cubicBezTo>
                      <a:cubicBezTo>
                        <a:pt x="3481511" y="5432523"/>
                        <a:pt x="3481511" y="5432523"/>
                        <a:pt x="3481511" y="5432523"/>
                      </a:cubicBezTo>
                      <a:cubicBezTo>
                        <a:pt x="3477969" y="5437988"/>
                        <a:pt x="3475389" y="5447960"/>
                        <a:pt x="3476352" y="5452463"/>
                      </a:cubicBezTo>
                      <a:cubicBezTo>
                        <a:pt x="3471848" y="5453425"/>
                        <a:pt x="3467344" y="5454387"/>
                        <a:pt x="3467344" y="5454387"/>
                      </a:cubicBezTo>
                      <a:cubicBezTo>
                        <a:pt x="3462839" y="5455350"/>
                        <a:pt x="3462839" y="5455350"/>
                        <a:pt x="3462839" y="5455350"/>
                      </a:cubicBezTo>
                      <a:cubicBezTo>
                        <a:pt x="3466382" y="5449884"/>
                        <a:pt x="3466382" y="5449884"/>
                        <a:pt x="3466382" y="5449884"/>
                      </a:cubicBezTo>
                      <a:cubicBezTo>
                        <a:pt x="3466382" y="5449884"/>
                        <a:pt x="3461877" y="5450846"/>
                        <a:pt x="3460915" y="5446342"/>
                      </a:cubicBezTo>
                      <a:cubicBezTo>
                        <a:pt x="3456412" y="5447304"/>
                        <a:pt x="3457374" y="5451808"/>
                        <a:pt x="3452870" y="5452771"/>
                      </a:cubicBezTo>
                      <a:cubicBezTo>
                        <a:pt x="3452870" y="5452771"/>
                        <a:pt x="3448365" y="5453733"/>
                        <a:pt x="3448365" y="5453733"/>
                      </a:cubicBezTo>
                      <a:cubicBezTo>
                        <a:pt x="3443861" y="5454695"/>
                        <a:pt x="3438395" y="5451153"/>
                        <a:pt x="3429387" y="5453078"/>
                      </a:cubicBezTo>
                      <a:cubicBezTo>
                        <a:pt x="3411370" y="5456927"/>
                        <a:pt x="3432929" y="5447611"/>
                        <a:pt x="3418454" y="5445995"/>
                      </a:cubicBezTo>
                      <a:cubicBezTo>
                        <a:pt x="3411370" y="5456927"/>
                        <a:pt x="3395934" y="5450806"/>
                        <a:pt x="3385964" y="5448226"/>
                      </a:cubicBezTo>
                      <a:cubicBezTo>
                        <a:pt x="3386926" y="5452731"/>
                        <a:pt x="3387888" y="5457234"/>
                        <a:pt x="3383384" y="5458196"/>
                      </a:cubicBezTo>
                      <a:cubicBezTo>
                        <a:pt x="3382422" y="5453693"/>
                        <a:pt x="3381459" y="5449188"/>
                        <a:pt x="3376955" y="5450151"/>
                      </a:cubicBezTo>
                      <a:cubicBezTo>
                        <a:pt x="3373414" y="5455617"/>
                        <a:pt x="3359901" y="5458504"/>
                        <a:pt x="3350893" y="5460429"/>
                      </a:cubicBezTo>
                      <a:cubicBezTo>
                        <a:pt x="3353473" y="5450458"/>
                        <a:pt x="3321944" y="5457194"/>
                        <a:pt x="3318402" y="5462660"/>
                      </a:cubicBezTo>
                      <a:cubicBezTo>
                        <a:pt x="3313898" y="5463623"/>
                        <a:pt x="3313898" y="5463623"/>
                        <a:pt x="3313898" y="5463623"/>
                      </a:cubicBezTo>
                      <a:cubicBezTo>
                        <a:pt x="3300386" y="5466509"/>
                        <a:pt x="3311973" y="5454614"/>
                        <a:pt x="3298461" y="5457501"/>
                      </a:cubicBezTo>
                      <a:cubicBezTo>
                        <a:pt x="3290416" y="5463930"/>
                        <a:pt x="3286874" y="5469396"/>
                        <a:pt x="3263391" y="5469703"/>
                      </a:cubicBezTo>
                      <a:cubicBezTo>
                        <a:pt x="3253421" y="5467123"/>
                        <a:pt x="3238946" y="5465507"/>
                        <a:pt x="3225433" y="5468394"/>
                      </a:cubicBezTo>
                      <a:cubicBezTo>
                        <a:pt x="3220930" y="5469356"/>
                        <a:pt x="3211921" y="5471281"/>
                        <a:pt x="3206456" y="5467738"/>
                      </a:cubicBezTo>
                      <a:cubicBezTo>
                        <a:pt x="3178468" y="5469008"/>
                        <a:pt x="3200989" y="5464196"/>
                        <a:pt x="3181048" y="5459038"/>
                      </a:cubicBezTo>
                      <a:cubicBezTo>
                        <a:pt x="3164956" y="5471895"/>
                        <a:pt x="3105133" y="5456418"/>
                        <a:pt x="3088079" y="5464771"/>
                      </a:cubicBezTo>
                      <a:cubicBezTo>
                        <a:pt x="3108020" y="5469930"/>
                        <a:pt x="3070064" y="5468620"/>
                        <a:pt x="3070064" y="5468620"/>
                      </a:cubicBezTo>
                      <a:cubicBezTo>
                        <a:pt x="3065559" y="5469583"/>
                        <a:pt x="3061055" y="5470545"/>
                        <a:pt x="3056551" y="5471507"/>
                      </a:cubicBezTo>
                      <a:cubicBezTo>
                        <a:pt x="2999616" y="5469542"/>
                        <a:pt x="2967125" y="5471774"/>
                        <a:pt x="2934326" y="5450524"/>
                      </a:cubicBezTo>
                      <a:cubicBezTo>
                        <a:pt x="2931747" y="5460493"/>
                        <a:pt x="2895408" y="5444710"/>
                        <a:pt x="2882857" y="5452101"/>
                      </a:cubicBezTo>
                      <a:cubicBezTo>
                        <a:pt x="2892828" y="5454680"/>
                        <a:pt x="2858412" y="5447903"/>
                        <a:pt x="2853908" y="5448866"/>
                      </a:cubicBezTo>
                      <a:cubicBezTo>
                        <a:pt x="2853908" y="5448866"/>
                        <a:pt x="2858412" y="5447903"/>
                        <a:pt x="2858412" y="5447903"/>
                      </a:cubicBezTo>
                      <a:cubicBezTo>
                        <a:pt x="2821417" y="5451098"/>
                        <a:pt x="2791506" y="5443359"/>
                        <a:pt x="2748082" y="5438507"/>
                      </a:cubicBezTo>
                      <a:cubicBezTo>
                        <a:pt x="2759016" y="5445591"/>
                        <a:pt x="2732646" y="5432386"/>
                        <a:pt x="2730066" y="5442356"/>
                      </a:cubicBezTo>
                      <a:cubicBezTo>
                        <a:pt x="2728141" y="5433349"/>
                        <a:pt x="2711087" y="5441702"/>
                        <a:pt x="2695651" y="5435580"/>
                      </a:cubicBezTo>
                      <a:cubicBezTo>
                        <a:pt x="2714629" y="5436236"/>
                        <a:pt x="2700810" y="5415640"/>
                        <a:pt x="2699193" y="5430115"/>
                      </a:cubicBezTo>
                      <a:cubicBezTo>
                        <a:pt x="2671206" y="5431384"/>
                        <a:pt x="2644837" y="5418179"/>
                        <a:pt x="2625858" y="5417524"/>
                      </a:cubicBezTo>
                      <a:cubicBezTo>
                        <a:pt x="2636790" y="5424608"/>
                        <a:pt x="2606879" y="5416869"/>
                        <a:pt x="2592405" y="5415252"/>
                      </a:cubicBezTo>
                      <a:cubicBezTo>
                        <a:pt x="2592405" y="5415252"/>
                        <a:pt x="2596909" y="5414289"/>
                        <a:pt x="2601413" y="5413327"/>
                      </a:cubicBezTo>
                      <a:cubicBezTo>
                        <a:pt x="2566997" y="5406551"/>
                        <a:pt x="2548018" y="5405896"/>
                        <a:pt x="2528079" y="5400737"/>
                      </a:cubicBezTo>
                      <a:cubicBezTo>
                        <a:pt x="2508137" y="5395578"/>
                        <a:pt x="2489159" y="5394923"/>
                        <a:pt x="2448315" y="5380101"/>
                      </a:cubicBezTo>
                      <a:cubicBezTo>
                        <a:pt x="2448315" y="5380101"/>
                        <a:pt x="2457322" y="5378176"/>
                        <a:pt x="2442848" y="5376560"/>
                      </a:cubicBezTo>
                      <a:cubicBezTo>
                        <a:pt x="2428374" y="5374942"/>
                        <a:pt x="2449277" y="5384605"/>
                        <a:pt x="2429336" y="5379447"/>
                      </a:cubicBezTo>
                      <a:cubicBezTo>
                        <a:pt x="2412937" y="5368821"/>
                        <a:pt x="2398463" y="5367204"/>
                        <a:pt x="2384951" y="5370091"/>
                      </a:cubicBezTo>
                      <a:cubicBezTo>
                        <a:pt x="2373055" y="5358503"/>
                        <a:pt x="2374017" y="5363006"/>
                        <a:pt x="2372093" y="5353999"/>
                      </a:cubicBezTo>
                      <a:cubicBezTo>
                        <a:pt x="2363085" y="5355923"/>
                        <a:pt x="2358581" y="5356886"/>
                        <a:pt x="2344107" y="5355268"/>
                      </a:cubicBezTo>
                      <a:cubicBezTo>
                        <a:pt x="2343144" y="5350765"/>
                        <a:pt x="2353114" y="5353344"/>
                        <a:pt x="2343144" y="5350765"/>
                      </a:cubicBezTo>
                      <a:cubicBezTo>
                        <a:pt x="2324166" y="5350109"/>
                        <a:pt x="2301338" y="5331439"/>
                        <a:pt x="2273352" y="5332708"/>
                      </a:cubicBezTo>
                      <a:cubicBezTo>
                        <a:pt x="2271427" y="5323699"/>
                        <a:pt x="2287826" y="5334326"/>
                        <a:pt x="2292330" y="5333363"/>
                      </a:cubicBezTo>
                      <a:cubicBezTo>
                        <a:pt x="2270465" y="5319196"/>
                        <a:pt x="2247944" y="5324007"/>
                        <a:pt x="2235087" y="5307915"/>
                      </a:cubicBezTo>
                      <a:cubicBezTo>
                        <a:pt x="2226078" y="5309840"/>
                        <a:pt x="2246982" y="5319503"/>
                        <a:pt x="2231545" y="5313382"/>
                      </a:cubicBezTo>
                      <a:cubicBezTo>
                        <a:pt x="2236049" y="5312420"/>
                        <a:pt x="2229620" y="5304373"/>
                        <a:pt x="2215146" y="5302757"/>
                      </a:cubicBezTo>
                      <a:cubicBezTo>
                        <a:pt x="2202596" y="5310147"/>
                        <a:pt x="2178806" y="5286972"/>
                        <a:pt x="2180731" y="5295981"/>
                      </a:cubicBezTo>
                      <a:cubicBezTo>
                        <a:pt x="2175264" y="5292439"/>
                        <a:pt x="2169798" y="5288897"/>
                        <a:pt x="2164331" y="5285355"/>
                      </a:cubicBezTo>
                      <a:cubicBezTo>
                        <a:pt x="2164331" y="5285355"/>
                        <a:pt x="2164331" y="5285355"/>
                        <a:pt x="2159828" y="5286317"/>
                      </a:cubicBezTo>
                      <a:cubicBezTo>
                        <a:pt x="2165293" y="5289859"/>
                        <a:pt x="2170760" y="5293401"/>
                        <a:pt x="2170760" y="5293401"/>
                      </a:cubicBezTo>
                      <a:cubicBezTo>
                        <a:pt x="2156286" y="5291783"/>
                        <a:pt x="2144391" y="5280196"/>
                        <a:pt x="2132496" y="5268608"/>
                      </a:cubicBezTo>
                      <a:cubicBezTo>
                        <a:pt x="2128954" y="5274075"/>
                        <a:pt x="2123488" y="5270533"/>
                        <a:pt x="2117059" y="5262487"/>
                      </a:cubicBezTo>
                      <a:cubicBezTo>
                        <a:pt x="2108050" y="5264412"/>
                        <a:pt x="2114479" y="5272458"/>
                        <a:pt x="2119946" y="5276000"/>
                      </a:cubicBezTo>
                      <a:cubicBezTo>
                        <a:pt x="2115441" y="5276962"/>
                        <a:pt x="2115441" y="5276962"/>
                        <a:pt x="2115441" y="5276962"/>
                      </a:cubicBezTo>
                      <a:cubicBezTo>
                        <a:pt x="2109012" y="5268916"/>
                        <a:pt x="2084568" y="5264719"/>
                        <a:pt x="2083606" y="5260215"/>
                      </a:cubicBezTo>
                      <a:cubicBezTo>
                        <a:pt x="2082644" y="5255711"/>
                        <a:pt x="2082644" y="5255711"/>
                        <a:pt x="2082644" y="5255711"/>
                      </a:cubicBezTo>
                      <a:cubicBezTo>
                        <a:pt x="2088110" y="5259252"/>
                        <a:pt x="2092614" y="5258290"/>
                        <a:pt x="2092614" y="5258290"/>
                      </a:cubicBezTo>
                      <a:cubicBezTo>
                        <a:pt x="2098080" y="5261832"/>
                        <a:pt x="2098080" y="5261832"/>
                        <a:pt x="2098080" y="5261832"/>
                      </a:cubicBezTo>
                      <a:cubicBezTo>
                        <a:pt x="2102585" y="5260870"/>
                        <a:pt x="2097118" y="5257328"/>
                        <a:pt x="2097118" y="5257328"/>
                      </a:cubicBezTo>
                      <a:cubicBezTo>
                        <a:pt x="2091652" y="5253787"/>
                        <a:pt x="2086186" y="5250245"/>
                        <a:pt x="2081681" y="5251207"/>
                      </a:cubicBezTo>
                      <a:cubicBezTo>
                        <a:pt x="2085223" y="5245740"/>
                        <a:pt x="2037295" y="5241851"/>
                        <a:pt x="2059816" y="5237040"/>
                      </a:cubicBezTo>
                      <a:cubicBezTo>
                        <a:pt x="2045342" y="5235422"/>
                        <a:pt x="2029905" y="5229301"/>
                        <a:pt x="2014467" y="5223180"/>
                      </a:cubicBezTo>
                      <a:cubicBezTo>
                        <a:pt x="2003535" y="5216096"/>
                        <a:pt x="1992603" y="5209013"/>
                        <a:pt x="1987136" y="5205471"/>
                      </a:cubicBezTo>
                      <a:cubicBezTo>
                        <a:pt x="1986174" y="5200967"/>
                        <a:pt x="1986174" y="5200967"/>
                        <a:pt x="1981670" y="5201929"/>
                      </a:cubicBezTo>
                      <a:cubicBezTo>
                        <a:pt x="1981670" y="5201929"/>
                        <a:pt x="1980707" y="5197426"/>
                        <a:pt x="1977165" y="5202891"/>
                      </a:cubicBezTo>
                      <a:cubicBezTo>
                        <a:pt x="1955300" y="5188725"/>
                        <a:pt x="1917036" y="5163932"/>
                        <a:pt x="1895171" y="5149765"/>
                      </a:cubicBezTo>
                      <a:cubicBezTo>
                        <a:pt x="1884238" y="5142682"/>
                        <a:pt x="1876847" y="5130132"/>
                        <a:pt x="1865914" y="5123048"/>
                      </a:cubicBezTo>
                      <a:cubicBezTo>
                        <a:pt x="1815754" y="5086668"/>
                        <a:pt x="1758511" y="5061221"/>
                        <a:pt x="1715436" y="5013908"/>
                      </a:cubicBezTo>
                      <a:cubicBezTo>
                        <a:pt x="1663659" y="4992003"/>
                        <a:pt x="1636982" y="4955315"/>
                        <a:pt x="1588748" y="4927943"/>
                      </a:cubicBezTo>
                      <a:cubicBezTo>
                        <a:pt x="1595177" y="4935989"/>
                        <a:pt x="1601605" y="4944035"/>
                        <a:pt x="1598064" y="4949501"/>
                      </a:cubicBezTo>
                      <a:cubicBezTo>
                        <a:pt x="1581664" y="4938876"/>
                        <a:pt x="1576198" y="4935335"/>
                        <a:pt x="1564303" y="4923746"/>
                      </a:cubicBezTo>
                      <a:cubicBezTo>
                        <a:pt x="1558836" y="4920205"/>
                        <a:pt x="1553371" y="4916663"/>
                        <a:pt x="1547904" y="4913121"/>
                      </a:cubicBezTo>
                      <a:cubicBezTo>
                        <a:pt x="1546942" y="4908617"/>
                        <a:pt x="1545017" y="4899609"/>
                        <a:pt x="1545979" y="4904113"/>
                      </a:cubicBezTo>
                      <a:cubicBezTo>
                        <a:pt x="1539551" y="4896067"/>
                        <a:pt x="1540513" y="4900571"/>
                        <a:pt x="1541475" y="4905075"/>
                      </a:cubicBezTo>
                      <a:cubicBezTo>
                        <a:pt x="1507715" y="4879321"/>
                        <a:pt x="1520265" y="4871929"/>
                        <a:pt x="1523807" y="4866464"/>
                      </a:cubicBezTo>
                      <a:cubicBezTo>
                        <a:pt x="1522845" y="4861959"/>
                        <a:pt x="1522845" y="4861959"/>
                        <a:pt x="1517378" y="4858417"/>
                      </a:cubicBezTo>
                      <a:cubicBezTo>
                        <a:pt x="1517378" y="4858417"/>
                        <a:pt x="1515454" y="4849410"/>
                        <a:pt x="1511912" y="4854876"/>
                      </a:cubicBezTo>
                      <a:cubicBezTo>
                        <a:pt x="1511912" y="4854876"/>
                        <a:pt x="1510949" y="4850372"/>
                        <a:pt x="1506446" y="4851334"/>
                      </a:cubicBezTo>
                      <a:cubicBezTo>
                        <a:pt x="1513529" y="4840401"/>
                        <a:pt x="1492626" y="4830738"/>
                        <a:pt x="1483618" y="4832662"/>
                      </a:cubicBezTo>
                      <a:cubicBezTo>
                        <a:pt x="1482656" y="4828159"/>
                        <a:pt x="1478151" y="4829121"/>
                        <a:pt x="1478151" y="4829121"/>
                      </a:cubicBezTo>
                      <a:cubicBezTo>
                        <a:pt x="1473647" y="4830084"/>
                        <a:pt x="1473647" y="4830084"/>
                        <a:pt x="1479114" y="4833625"/>
                      </a:cubicBezTo>
                      <a:cubicBezTo>
                        <a:pt x="1480076" y="4838129"/>
                        <a:pt x="1485543" y="4841671"/>
                        <a:pt x="1485543" y="4841671"/>
                      </a:cubicBezTo>
                      <a:cubicBezTo>
                        <a:pt x="1482000" y="4847137"/>
                        <a:pt x="1458210" y="4823962"/>
                        <a:pt x="1462060" y="4841978"/>
                      </a:cubicBezTo>
                      <a:cubicBezTo>
                        <a:pt x="1461097" y="4837474"/>
                        <a:pt x="1461097" y="4837474"/>
                        <a:pt x="1461097" y="4837474"/>
                      </a:cubicBezTo>
                      <a:cubicBezTo>
                        <a:pt x="1442774" y="4817841"/>
                        <a:pt x="1394232" y="4766987"/>
                        <a:pt x="1435076" y="4781808"/>
                      </a:cubicBezTo>
                      <a:cubicBezTo>
                        <a:pt x="1434114" y="4777305"/>
                        <a:pt x="1434114" y="4777305"/>
                        <a:pt x="1429609" y="4778267"/>
                      </a:cubicBezTo>
                      <a:cubicBezTo>
                        <a:pt x="1428647" y="4773763"/>
                        <a:pt x="1428647" y="4773763"/>
                        <a:pt x="1428647" y="4773763"/>
                      </a:cubicBezTo>
                      <a:cubicBezTo>
                        <a:pt x="1415790" y="4757671"/>
                        <a:pt x="1404857" y="4750588"/>
                        <a:pt x="1391038" y="4729991"/>
                      </a:cubicBezTo>
                      <a:cubicBezTo>
                        <a:pt x="1388458" y="4739962"/>
                        <a:pt x="1369172" y="4715825"/>
                        <a:pt x="1363706" y="4712283"/>
                      </a:cubicBezTo>
                      <a:cubicBezTo>
                        <a:pt x="1363706" y="4712283"/>
                        <a:pt x="1363706" y="4712283"/>
                        <a:pt x="1362744" y="4707779"/>
                      </a:cubicBezTo>
                      <a:cubicBezTo>
                        <a:pt x="1362744" y="4707779"/>
                        <a:pt x="1358239" y="4708741"/>
                        <a:pt x="1358239" y="4708741"/>
                      </a:cubicBezTo>
                      <a:cubicBezTo>
                        <a:pt x="1352773" y="4705200"/>
                        <a:pt x="1352773" y="4705200"/>
                        <a:pt x="1347307" y="4701658"/>
                      </a:cubicBezTo>
                      <a:cubicBezTo>
                        <a:pt x="1348269" y="4706162"/>
                        <a:pt x="1348269" y="4706162"/>
                        <a:pt x="1348269" y="4706162"/>
                      </a:cubicBezTo>
                      <a:cubicBezTo>
                        <a:pt x="1353736" y="4709703"/>
                        <a:pt x="1353736" y="4709703"/>
                        <a:pt x="1354698" y="4714207"/>
                      </a:cubicBezTo>
                      <a:cubicBezTo>
                        <a:pt x="1354698" y="4714207"/>
                        <a:pt x="1344727" y="4711628"/>
                        <a:pt x="1338299" y="4703582"/>
                      </a:cubicBezTo>
                      <a:cubicBezTo>
                        <a:pt x="1332832" y="4700040"/>
                        <a:pt x="1321899" y="4692957"/>
                        <a:pt x="1318358" y="4698423"/>
                      </a:cubicBezTo>
                      <a:cubicBezTo>
                        <a:pt x="1316434" y="4689415"/>
                        <a:pt x="1310005" y="4681370"/>
                        <a:pt x="1303576" y="4673323"/>
                      </a:cubicBezTo>
                      <a:cubicBezTo>
                        <a:pt x="1308080" y="4672361"/>
                        <a:pt x="1308080" y="4672361"/>
                        <a:pt x="1308080" y="4672361"/>
                      </a:cubicBezTo>
                      <a:cubicBezTo>
                        <a:pt x="1307118" y="4667857"/>
                        <a:pt x="1307118" y="4667857"/>
                        <a:pt x="1307118" y="4667857"/>
                      </a:cubicBezTo>
                      <a:cubicBezTo>
                        <a:pt x="1307118" y="4667857"/>
                        <a:pt x="1306156" y="4663353"/>
                        <a:pt x="1301651" y="4664315"/>
                      </a:cubicBezTo>
                      <a:cubicBezTo>
                        <a:pt x="1300689" y="4659811"/>
                        <a:pt x="1295223" y="4656270"/>
                        <a:pt x="1294261" y="4651766"/>
                      </a:cubicBezTo>
                      <a:cubicBezTo>
                        <a:pt x="1289757" y="4652728"/>
                        <a:pt x="1288794" y="4648223"/>
                        <a:pt x="1288794" y="4648223"/>
                      </a:cubicBezTo>
                      <a:cubicBezTo>
                        <a:pt x="1282366" y="4640178"/>
                        <a:pt x="1281403" y="4635674"/>
                        <a:pt x="1284945" y="4630207"/>
                      </a:cubicBezTo>
                      <a:cubicBezTo>
                        <a:pt x="1292336" y="4642757"/>
                        <a:pt x="1298764" y="4650803"/>
                        <a:pt x="1303269" y="4649841"/>
                      </a:cubicBezTo>
                      <a:cubicBezTo>
                        <a:pt x="1296840" y="4641795"/>
                        <a:pt x="1301344" y="4640832"/>
                        <a:pt x="1300382" y="4636329"/>
                      </a:cubicBezTo>
                      <a:cubicBezTo>
                        <a:pt x="1294915" y="4632787"/>
                        <a:pt x="1293953" y="4628283"/>
                        <a:pt x="1288488" y="4624741"/>
                      </a:cubicBezTo>
                      <a:cubicBezTo>
                        <a:pt x="1272743" y="4595138"/>
                        <a:pt x="1250571" y="4557488"/>
                        <a:pt x="1225818" y="4529809"/>
                      </a:cubicBezTo>
                      <a:cubicBezTo>
                        <a:pt x="1213924" y="4518221"/>
                        <a:pt x="1196561" y="4503092"/>
                        <a:pt x="1185629" y="4496009"/>
                      </a:cubicBezTo>
                      <a:cubicBezTo>
                        <a:pt x="1184667" y="4491504"/>
                        <a:pt x="1184667" y="4491504"/>
                        <a:pt x="1189171" y="4490542"/>
                      </a:cubicBezTo>
                      <a:cubicBezTo>
                        <a:pt x="1188209" y="4486037"/>
                        <a:pt x="1188209" y="4486037"/>
                        <a:pt x="1182742" y="4482495"/>
                      </a:cubicBezTo>
                      <a:cubicBezTo>
                        <a:pt x="1181780" y="4477992"/>
                        <a:pt x="1177276" y="4478954"/>
                        <a:pt x="1177276" y="4478954"/>
                      </a:cubicBezTo>
                      <a:cubicBezTo>
                        <a:pt x="1177276" y="4478954"/>
                        <a:pt x="1178238" y="4483458"/>
                        <a:pt x="1178238" y="4483458"/>
                      </a:cubicBezTo>
                      <a:cubicBezTo>
                        <a:pt x="1172772" y="4479917"/>
                        <a:pt x="1171809" y="4475412"/>
                        <a:pt x="1166343" y="4471870"/>
                      </a:cubicBezTo>
                      <a:cubicBezTo>
                        <a:pt x="1166343" y="4471870"/>
                        <a:pt x="1165381" y="4467367"/>
                        <a:pt x="1169885" y="4466405"/>
                      </a:cubicBezTo>
                      <a:cubicBezTo>
                        <a:pt x="1157990" y="4454817"/>
                        <a:pt x="1146096" y="4443229"/>
                        <a:pt x="1139667" y="4435183"/>
                      </a:cubicBezTo>
                      <a:cubicBezTo>
                        <a:pt x="1139667" y="4435183"/>
                        <a:pt x="1139667" y="4435183"/>
                        <a:pt x="1138704" y="4430679"/>
                      </a:cubicBezTo>
                      <a:cubicBezTo>
                        <a:pt x="1138704" y="4430679"/>
                        <a:pt x="1134200" y="4431641"/>
                        <a:pt x="1134200" y="4431641"/>
                      </a:cubicBezTo>
                      <a:cubicBezTo>
                        <a:pt x="1129696" y="4432603"/>
                        <a:pt x="1129696" y="4432603"/>
                        <a:pt x="1129696" y="4432603"/>
                      </a:cubicBezTo>
                      <a:cubicBezTo>
                        <a:pt x="1129696" y="4432603"/>
                        <a:pt x="1129696" y="4432603"/>
                        <a:pt x="1128734" y="4428100"/>
                      </a:cubicBezTo>
                      <a:cubicBezTo>
                        <a:pt x="1123268" y="4424558"/>
                        <a:pt x="1118764" y="4425520"/>
                        <a:pt x="1118764" y="4425520"/>
                      </a:cubicBezTo>
                      <a:lnTo>
                        <a:pt x="1120688" y="4434529"/>
                      </a:lnTo>
                      <a:lnTo>
                        <a:pt x="1115221" y="4430987"/>
                      </a:lnTo>
                      <a:cubicBezTo>
                        <a:pt x="1108794" y="4422940"/>
                        <a:pt x="1095936" y="4406849"/>
                        <a:pt x="1091431" y="4407812"/>
                      </a:cubicBezTo>
                      <a:cubicBezTo>
                        <a:pt x="1070221" y="4374666"/>
                        <a:pt x="1076650" y="4382711"/>
                        <a:pt x="1073763" y="4369199"/>
                      </a:cubicBezTo>
                      <a:cubicBezTo>
                        <a:pt x="1059943" y="4348604"/>
                        <a:pt x="1072146" y="4383673"/>
                        <a:pt x="1063792" y="4366620"/>
                      </a:cubicBezTo>
                      <a:cubicBezTo>
                        <a:pt x="1062830" y="4362116"/>
                        <a:pt x="1069915" y="4351183"/>
                        <a:pt x="1058981" y="4344100"/>
                      </a:cubicBezTo>
                      <a:cubicBezTo>
                        <a:pt x="1060906" y="4353108"/>
                        <a:pt x="1057364" y="4358574"/>
                        <a:pt x="1050936" y="4350528"/>
                      </a:cubicBezTo>
                      <a:cubicBezTo>
                        <a:pt x="1056402" y="4354070"/>
                        <a:pt x="1052553" y="4336054"/>
                        <a:pt x="1048049" y="4337016"/>
                      </a:cubicBezTo>
                      <a:cubicBezTo>
                        <a:pt x="1031650" y="4326391"/>
                        <a:pt x="1013674" y="4264296"/>
                        <a:pt x="988922" y="4236617"/>
                      </a:cubicBezTo>
                      <a:cubicBezTo>
                        <a:pt x="996006" y="4225685"/>
                        <a:pt x="979606" y="4215060"/>
                        <a:pt x="981224" y="4200585"/>
                      </a:cubicBezTo>
                      <a:cubicBezTo>
                        <a:pt x="974140" y="4211517"/>
                        <a:pt x="955509" y="4168401"/>
                        <a:pt x="970291" y="4193501"/>
                      </a:cubicBezTo>
                      <a:cubicBezTo>
                        <a:pt x="962900" y="4180951"/>
                        <a:pt x="956471" y="4172906"/>
                        <a:pt x="953584" y="4159394"/>
                      </a:cubicBezTo>
                      <a:cubicBezTo>
                        <a:pt x="950043" y="4164859"/>
                        <a:pt x="951968" y="4173868"/>
                        <a:pt x="943614" y="4156814"/>
                      </a:cubicBezTo>
                      <a:cubicBezTo>
                        <a:pt x="943614" y="4156814"/>
                        <a:pt x="948119" y="4155851"/>
                        <a:pt x="947156" y="4151347"/>
                      </a:cubicBezTo>
                      <a:cubicBezTo>
                        <a:pt x="932681" y="4149731"/>
                        <a:pt x="938496" y="4110811"/>
                        <a:pt x="918555" y="4105652"/>
                      </a:cubicBezTo>
                      <a:cubicBezTo>
                        <a:pt x="925638" y="4094719"/>
                        <a:pt x="903773" y="4080553"/>
                        <a:pt x="910857" y="4069620"/>
                      </a:cubicBezTo>
                      <a:cubicBezTo>
                        <a:pt x="904428" y="4061574"/>
                        <a:pt x="899924" y="4062536"/>
                        <a:pt x="892533" y="4049987"/>
                      </a:cubicBezTo>
                      <a:cubicBezTo>
                        <a:pt x="908932" y="4060612"/>
                        <a:pt x="888684" y="4031970"/>
                        <a:pt x="891263" y="4022000"/>
                      </a:cubicBezTo>
                      <a:cubicBezTo>
                        <a:pt x="875826" y="4015878"/>
                        <a:pt x="878099" y="3982425"/>
                        <a:pt x="869091" y="3984350"/>
                      </a:cubicBezTo>
                      <a:cubicBezTo>
                        <a:pt x="866204" y="3970838"/>
                        <a:pt x="866204" y="3970838"/>
                        <a:pt x="873595" y="3983387"/>
                      </a:cubicBezTo>
                      <a:cubicBezTo>
                        <a:pt x="865242" y="3966334"/>
                        <a:pt x="855926" y="3944776"/>
                        <a:pt x="852077" y="3926760"/>
                      </a:cubicBezTo>
                      <a:cubicBezTo>
                        <a:pt x="857543" y="3930302"/>
                        <a:pt x="858506" y="3934806"/>
                        <a:pt x="863010" y="3933844"/>
                      </a:cubicBezTo>
                      <a:lnTo>
                        <a:pt x="869247" y="3944432"/>
                      </a:lnTo>
                      <a:lnTo>
                        <a:pt x="868668" y="3952062"/>
                      </a:lnTo>
                      <a:cubicBezTo>
                        <a:pt x="868706" y="3954997"/>
                        <a:pt x="867822" y="3956363"/>
                        <a:pt x="862355" y="3952821"/>
                      </a:cubicBezTo>
                      <a:cubicBezTo>
                        <a:pt x="868784" y="3960868"/>
                        <a:pt x="870708" y="3969875"/>
                        <a:pt x="875212" y="3968913"/>
                      </a:cubicBezTo>
                      <a:cubicBezTo>
                        <a:pt x="877137" y="3977922"/>
                        <a:pt x="884528" y="3990472"/>
                        <a:pt x="890956" y="3998517"/>
                      </a:cubicBezTo>
                      <a:cubicBezTo>
                        <a:pt x="891918" y="4003022"/>
                        <a:pt x="891918" y="4003022"/>
                        <a:pt x="891918" y="4003022"/>
                      </a:cubicBezTo>
                      <a:cubicBezTo>
                        <a:pt x="892881" y="4007525"/>
                        <a:pt x="892881" y="4007525"/>
                        <a:pt x="892881" y="4007525"/>
                      </a:cubicBezTo>
                      <a:cubicBezTo>
                        <a:pt x="897385" y="4006563"/>
                        <a:pt x="897385" y="4006563"/>
                        <a:pt x="897385" y="4006563"/>
                      </a:cubicBezTo>
                      <a:cubicBezTo>
                        <a:pt x="897385" y="4006563"/>
                        <a:pt x="899964" y="3996593"/>
                        <a:pt x="897077" y="3983081"/>
                      </a:cubicBezTo>
                      <a:cubicBezTo>
                        <a:pt x="891611" y="3979538"/>
                        <a:pt x="891611" y="3979538"/>
                        <a:pt x="891611" y="3979538"/>
                      </a:cubicBezTo>
                      <a:cubicBezTo>
                        <a:pt x="890649" y="3975035"/>
                        <a:pt x="890649" y="3975035"/>
                        <a:pt x="890649" y="3975035"/>
                      </a:cubicBezTo>
                      <a:cubicBezTo>
                        <a:pt x="890649" y="3975035"/>
                        <a:pt x="889687" y="3970531"/>
                        <a:pt x="885183" y="3971493"/>
                      </a:cubicBezTo>
                      <a:cubicBezTo>
                        <a:pt x="886800" y="3957019"/>
                        <a:pt x="887762" y="3961523"/>
                        <a:pt x="878447" y="3939965"/>
                      </a:cubicBezTo>
                      <a:cubicBezTo>
                        <a:pt x="882951" y="3939002"/>
                        <a:pt x="887454" y="3938040"/>
                        <a:pt x="890034" y="3928070"/>
                      </a:cubicBezTo>
                      <a:cubicBezTo>
                        <a:pt x="880718" y="3906512"/>
                        <a:pt x="887803" y="3895579"/>
                        <a:pt x="879449" y="3878525"/>
                      </a:cubicBezTo>
                      <a:cubicBezTo>
                        <a:pt x="879490" y="3812581"/>
                        <a:pt x="864093" y="3740517"/>
                        <a:pt x="852546" y="3686468"/>
                      </a:cubicBezTo>
                      <a:cubicBezTo>
                        <a:pt x="851584" y="3681964"/>
                        <a:pt x="847081" y="3682926"/>
                        <a:pt x="847081" y="3682926"/>
                      </a:cubicBezTo>
                      <a:cubicBezTo>
                        <a:pt x="847081" y="3682926"/>
                        <a:pt x="842576" y="3683888"/>
                        <a:pt x="843539" y="3688393"/>
                      </a:cubicBezTo>
                      <a:cubicBezTo>
                        <a:pt x="858628" y="3736975"/>
                        <a:pt x="874024" y="3809040"/>
                        <a:pt x="872058" y="3865975"/>
                      </a:cubicBezTo>
                      <a:cubicBezTo>
                        <a:pt x="872058" y="3865975"/>
                        <a:pt x="872058" y="3865975"/>
                        <a:pt x="867555" y="3866938"/>
                      </a:cubicBezTo>
                      <a:cubicBezTo>
                        <a:pt x="866592" y="3862433"/>
                        <a:pt x="866592" y="3862433"/>
                        <a:pt x="861126" y="3858892"/>
                      </a:cubicBezTo>
                      <a:cubicBezTo>
                        <a:pt x="866592" y="3862433"/>
                        <a:pt x="867555" y="3866938"/>
                        <a:pt x="868517" y="3871442"/>
                      </a:cubicBezTo>
                      <a:cubicBezTo>
                        <a:pt x="868517" y="3871442"/>
                        <a:pt x="868517" y="3871442"/>
                        <a:pt x="864975" y="3876908"/>
                      </a:cubicBezTo>
                      <a:cubicBezTo>
                        <a:pt x="861126" y="3858892"/>
                        <a:pt x="854390" y="3827364"/>
                        <a:pt x="849886" y="3828326"/>
                      </a:cubicBezTo>
                      <a:cubicBezTo>
                        <a:pt x="856314" y="3836371"/>
                        <a:pt x="852773" y="3841838"/>
                        <a:pt x="848269" y="3842800"/>
                      </a:cubicBezTo>
                      <a:cubicBezTo>
                        <a:pt x="841840" y="3834754"/>
                        <a:pt x="839916" y="3825746"/>
                        <a:pt x="832524" y="3813196"/>
                      </a:cubicBezTo>
                      <a:cubicBezTo>
                        <a:pt x="830600" y="3804189"/>
                        <a:pt x="831255" y="3785210"/>
                        <a:pt x="822902" y="3768156"/>
                      </a:cubicBezTo>
                      <a:cubicBezTo>
                        <a:pt x="820977" y="3759148"/>
                        <a:pt x="819053" y="3750139"/>
                        <a:pt x="812624" y="3742094"/>
                      </a:cubicBezTo>
                      <a:cubicBezTo>
                        <a:pt x="804926" y="3706061"/>
                        <a:pt x="798190" y="3674534"/>
                        <a:pt x="789529" y="3633997"/>
                      </a:cubicBezTo>
                      <a:cubicBezTo>
                        <a:pt x="789529" y="3633997"/>
                        <a:pt x="785988" y="3639463"/>
                        <a:pt x="786951" y="3643967"/>
                      </a:cubicBezTo>
                      <a:cubicBezTo>
                        <a:pt x="786951" y="3643967"/>
                        <a:pt x="785988" y="3639463"/>
                        <a:pt x="785988" y="3639463"/>
                      </a:cubicBezTo>
                      <a:cubicBezTo>
                        <a:pt x="785026" y="3634959"/>
                        <a:pt x="785026" y="3634959"/>
                        <a:pt x="785026" y="3634959"/>
                      </a:cubicBezTo>
                      <a:cubicBezTo>
                        <a:pt x="784064" y="3630455"/>
                        <a:pt x="784064" y="3630455"/>
                        <a:pt x="783101" y="3625951"/>
                      </a:cubicBezTo>
                      <a:cubicBezTo>
                        <a:pt x="778290" y="3603430"/>
                        <a:pt x="768975" y="3581873"/>
                        <a:pt x="765126" y="3563856"/>
                      </a:cubicBezTo>
                      <a:cubicBezTo>
                        <a:pt x="764163" y="3559353"/>
                        <a:pt x="764163" y="3559353"/>
                        <a:pt x="763201" y="3554849"/>
                      </a:cubicBezTo>
                      <a:cubicBezTo>
                        <a:pt x="762239" y="3550344"/>
                        <a:pt x="761276" y="3545840"/>
                        <a:pt x="760314" y="3541336"/>
                      </a:cubicBezTo>
                      <a:cubicBezTo>
                        <a:pt x="758390" y="3532328"/>
                        <a:pt x="756465" y="3523320"/>
                        <a:pt x="754541" y="3514312"/>
                      </a:cubicBezTo>
                      <a:cubicBezTo>
                        <a:pt x="753578" y="3509808"/>
                        <a:pt x="753578" y="3509808"/>
                        <a:pt x="753578" y="3509808"/>
                      </a:cubicBezTo>
                      <a:cubicBezTo>
                        <a:pt x="752616" y="3505304"/>
                        <a:pt x="752616" y="3505304"/>
                        <a:pt x="752616" y="3505304"/>
                      </a:cubicBezTo>
                      <a:cubicBezTo>
                        <a:pt x="752616" y="3505304"/>
                        <a:pt x="752616" y="3505304"/>
                        <a:pt x="748111" y="3506266"/>
                      </a:cubicBezTo>
                      <a:cubicBezTo>
                        <a:pt x="751654" y="3500799"/>
                        <a:pt x="751654" y="3500799"/>
                        <a:pt x="756158" y="3499837"/>
                      </a:cubicBezTo>
                      <a:cubicBezTo>
                        <a:pt x="748767" y="3487287"/>
                        <a:pt x="748767" y="3487287"/>
                        <a:pt x="748767" y="3487287"/>
                      </a:cubicBezTo>
                      <a:cubicBezTo>
                        <a:pt x="748767" y="3487287"/>
                        <a:pt x="748767" y="3487287"/>
                        <a:pt x="745225" y="3492754"/>
                      </a:cubicBezTo>
                      <a:cubicBezTo>
                        <a:pt x="744262" y="3488250"/>
                        <a:pt x="744262" y="3488250"/>
                        <a:pt x="743300" y="3483746"/>
                      </a:cubicBezTo>
                      <a:cubicBezTo>
                        <a:pt x="743956" y="3464767"/>
                        <a:pt x="739144" y="3442247"/>
                        <a:pt x="735295" y="3424231"/>
                      </a:cubicBezTo>
                      <a:cubicBezTo>
                        <a:pt x="738837" y="3418765"/>
                        <a:pt x="736913" y="3409757"/>
                        <a:pt x="735950" y="3405253"/>
                      </a:cubicBezTo>
                      <a:cubicBezTo>
                        <a:pt x="734988" y="3400748"/>
                        <a:pt x="734988" y="3400748"/>
                        <a:pt x="734026" y="3396245"/>
                      </a:cubicBezTo>
                      <a:cubicBezTo>
                        <a:pt x="733064" y="3391740"/>
                        <a:pt x="736605" y="3386274"/>
                        <a:pt x="736605" y="3386274"/>
                      </a:cubicBezTo>
                      <a:cubicBezTo>
                        <a:pt x="741109" y="3385312"/>
                        <a:pt x="741109" y="3385312"/>
                        <a:pt x="742071" y="3389816"/>
                      </a:cubicBezTo>
                      <a:cubicBezTo>
                        <a:pt x="742071" y="3389816"/>
                        <a:pt x="746576" y="3388854"/>
                        <a:pt x="747538" y="3393358"/>
                      </a:cubicBezTo>
                      <a:cubicBezTo>
                        <a:pt x="747538" y="3393358"/>
                        <a:pt x="747538" y="3393358"/>
                        <a:pt x="746576" y="3388854"/>
                      </a:cubicBezTo>
                      <a:cubicBezTo>
                        <a:pt x="751080" y="3387891"/>
                        <a:pt x="751080" y="3387891"/>
                        <a:pt x="751080" y="3387891"/>
                      </a:cubicBezTo>
                      <a:cubicBezTo>
                        <a:pt x="750118" y="3383387"/>
                        <a:pt x="745614" y="3384350"/>
                        <a:pt x="744651" y="3379845"/>
                      </a:cubicBezTo>
                      <a:cubicBezTo>
                        <a:pt x="739184" y="3376304"/>
                        <a:pt x="738222" y="3371800"/>
                        <a:pt x="733718" y="3372762"/>
                      </a:cubicBezTo>
                      <a:cubicBezTo>
                        <a:pt x="734680" y="3377266"/>
                        <a:pt x="730177" y="3378228"/>
                        <a:pt x="730177" y="3378228"/>
                      </a:cubicBezTo>
                      <a:cubicBezTo>
                        <a:pt x="730177" y="3378228"/>
                        <a:pt x="728252" y="3369221"/>
                        <a:pt x="722786" y="3365679"/>
                      </a:cubicBezTo>
                      <a:cubicBezTo>
                        <a:pt x="720861" y="3356670"/>
                        <a:pt x="719899" y="3352167"/>
                        <a:pt x="722479" y="3342196"/>
                      </a:cubicBezTo>
                      <a:cubicBezTo>
                        <a:pt x="723441" y="3346700"/>
                        <a:pt x="727944" y="3345738"/>
                        <a:pt x="727944" y="3345738"/>
                      </a:cubicBezTo>
                      <a:cubicBezTo>
                        <a:pt x="726982" y="3341234"/>
                        <a:pt x="726982" y="3341234"/>
                        <a:pt x="726982" y="3341234"/>
                      </a:cubicBezTo>
                      <a:cubicBezTo>
                        <a:pt x="726020" y="3336730"/>
                        <a:pt x="726020" y="3336730"/>
                        <a:pt x="725057" y="3332226"/>
                      </a:cubicBezTo>
                      <a:cubicBezTo>
                        <a:pt x="724095" y="3327721"/>
                        <a:pt x="724095" y="3327721"/>
                        <a:pt x="724095" y="3327721"/>
                      </a:cubicBezTo>
                      <a:cubicBezTo>
                        <a:pt x="724095" y="3327721"/>
                        <a:pt x="724095" y="3327721"/>
                        <a:pt x="723133" y="3323218"/>
                      </a:cubicBezTo>
                      <a:cubicBezTo>
                        <a:pt x="721208" y="3314209"/>
                        <a:pt x="720246" y="3309705"/>
                        <a:pt x="719284" y="3305202"/>
                      </a:cubicBezTo>
                      <a:cubicBezTo>
                        <a:pt x="718321" y="3300697"/>
                        <a:pt x="717359" y="3296193"/>
                        <a:pt x="716397" y="3291690"/>
                      </a:cubicBezTo>
                      <a:cubicBezTo>
                        <a:pt x="719939" y="3286223"/>
                        <a:pt x="718977" y="3281718"/>
                        <a:pt x="718015" y="3277215"/>
                      </a:cubicBezTo>
                      <a:cubicBezTo>
                        <a:pt x="726061" y="3270786"/>
                        <a:pt x="716745" y="3249228"/>
                        <a:pt x="716438" y="3225746"/>
                      </a:cubicBezTo>
                      <a:cubicBezTo>
                        <a:pt x="711934" y="3226708"/>
                        <a:pt x="711934" y="3226708"/>
                        <a:pt x="711934" y="3226708"/>
                      </a:cubicBezTo>
                      <a:cubicBezTo>
                        <a:pt x="708740" y="3189713"/>
                        <a:pt x="707470" y="3161726"/>
                        <a:pt x="710705" y="3132778"/>
                      </a:cubicBezTo>
                      <a:cubicBezTo>
                        <a:pt x="709743" y="3128274"/>
                        <a:pt x="714246" y="3127311"/>
                        <a:pt x="713284" y="3122808"/>
                      </a:cubicBezTo>
                      <a:cubicBezTo>
                        <a:pt x="712322" y="3118304"/>
                        <a:pt x="712322" y="3118304"/>
                        <a:pt x="712322" y="3118304"/>
                      </a:cubicBezTo>
                      <a:cubicBezTo>
                        <a:pt x="708780" y="3123770"/>
                        <a:pt x="708780" y="3123770"/>
                        <a:pt x="708780" y="3123770"/>
                      </a:cubicBezTo>
                      <a:cubicBezTo>
                        <a:pt x="706856" y="3114761"/>
                        <a:pt x="710397" y="3109296"/>
                        <a:pt x="708472" y="3100287"/>
                      </a:cubicBezTo>
                      <a:cubicBezTo>
                        <a:pt x="707510" y="3095784"/>
                        <a:pt x="712015" y="3094821"/>
                        <a:pt x="712015" y="3094821"/>
                      </a:cubicBezTo>
                      <a:cubicBezTo>
                        <a:pt x="711052" y="3090317"/>
                        <a:pt x="711052" y="3090317"/>
                        <a:pt x="706548" y="3091280"/>
                      </a:cubicBezTo>
                      <a:cubicBezTo>
                        <a:pt x="705586" y="3086775"/>
                        <a:pt x="710090" y="3085813"/>
                        <a:pt x="709128" y="3081309"/>
                      </a:cubicBezTo>
                      <a:cubicBezTo>
                        <a:pt x="708166" y="3076805"/>
                        <a:pt x="707203" y="3072301"/>
                        <a:pt x="709783" y="3062331"/>
                      </a:cubicBezTo>
                      <a:cubicBezTo>
                        <a:pt x="709783" y="3062331"/>
                        <a:pt x="709783" y="3062331"/>
                        <a:pt x="708821" y="3057826"/>
                      </a:cubicBezTo>
                      <a:cubicBezTo>
                        <a:pt x="707859" y="3053322"/>
                        <a:pt x="706897" y="3048818"/>
                        <a:pt x="705934" y="3044314"/>
                      </a:cubicBezTo>
                      <a:cubicBezTo>
                        <a:pt x="710439" y="3043352"/>
                        <a:pt x="710439" y="3043352"/>
                        <a:pt x="710439" y="3043352"/>
                      </a:cubicBezTo>
                      <a:cubicBezTo>
                        <a:pt x="709823" y="2996387"/>
                        <a:pt x="712751" y="2943955"/>
                        <a:pt x="717295" y="2877050"/>
                      </a:cubicBezTo>
                      <a:cubicBezTo>
                        <a:pt x="717295" y="2877050"/>
                        <a:pt x="722762" y="2880591"/>
                        <a:pt x="721799" y="2876088"/>
                      </a:cubicBezTo>
                      <a:cubicBezTo>
                        <a:pt x="723724" y="2885095"/>
                        <a:pt x="720182" y="2890562"/>
                        <a:pt x="722107" y="2899570"/>
                      </a:cubicBezTo>
                      <a:cubicBezTo>
                        <a:pt x="723069" y="2904074"/>
                        <a:pt x="719527" y="2909541"/>
                        <a:pt x="723376" y="2927557"/>
                      </a:cubicBezTo>
                      <a:cubicBezTo>
                        <a:pt x="721759" y="2942030"/>
                        <a:pt x="720141" y="2956505"/>
                        <a:pt x="719487" y="2975484"/>
                      </a:cubicBezTo>
                      <a:cubicBezTo>
                        <a:pt x="720101" y="3022449"/>
                        <a:pt x="717174" y="3074880"/>
                        <a:pt x="727759" y="3124424"/>
                      </a:cubicBezTo>
                      <a:cubicBezTo>
                        <a:pt x="727759" y="3124424"/>
                        <a:pt x="724217" y="3129891"/>
                        <a:pt x="724217" y="3129891"/>
                      </a:cubicBezTo>
                      <a:cubicBezTo>
                        <a:pt x="725180" y="3134395"/>
                        <a:pt x="725180" y="3134395"/>
                        <a:pt x="726142" y="3138899"/>
                      </a:cubicBezTo>
                      <a:cubicBezTo>
                        <a:pt x="722599" y="3144365"/>
                        <a:pt x="723562" y="3148870"/>
                        <a:pt x="724524" y="3153374"/>
                      </a:cubicBezTo>
                      <a:cubicBezTo>
                        <a:pt x="729029" y="3152412"/>
                        <a:pt x="729029" y="3152412"/>
                        <a:pt x="728066" y="3147907"/>
                      </a:cubicBezTo>
                      <a:cubicBezTo>
                        <a:pt x="729991" y="3156915"/>
                        <a:pt x="730953" y="3161420"/>
                        <a:pt x="726449" y="3162382"/>
                      </a:cubicBezTo>
                      <a:cubicBezTo>
                        <a:pt x="727411" y="3166886"/>
                        <a:pt x="728373" y="3171389"/>
                        <a:pt x="729335" y="3175894"/>
                      </a:cubicBezTo>
                      <a:cubicBezTo>
                        <a:pt x="733840" y="3174931"/>
                        <a:pt x="733840" y="3174931"/>
                        <a:pt x="732878" y="3170427"/>
                      </a:cubicBezTo>
                      <a:cubicBezTo>
                        <a:pt x="736420" y="3164962"/>
                        <a:pt x="735458" y="3160457"/>
                        <a:pt x="735458" y="3160457"/>
                      </a:cubicBezTo>
                      <a:cubicBezTo>
                        <a:pt x="733533" y="3151449"/>
                        <a:pt x="732571" y="3146945"/>
                        <a:pt x="731608" y="3142441"/>
                      </a:cubicBezTo>
                      <a:cubicBezTo>
                        <a:pt x="731608" y="3142441"/>
                        <a:pt x="735149" y="3136974"/>
                        <a:pt x="735149" y="3136974"/>
                      </a:cubicBezTo>
                      <a:cubicBezTo>
                        <a:pt x="736112" y="3141478"/>
                        <a:pt x="740616" y="3140516"/>
                        <a:pt x="739654" y="3136012"/>
                      </a:cubicBezTo>
                      <a:cubicBezTo>
                        <a:pt x="739654" y="3136012"/>
                        <a:pt x="739654" y="3136012"/>
                        <a:pt x="738691" y="3131509"/>
                      </a:cubicBezTo>
                      <a:cubicBezTo>
                        <a:pt x="738691" y="3131509"/>
                        <a:pt x="737729" y="3127004"/>
                        <a:pt x="737729" y="3127004"/>
                      </a:cubicBezTo>
                      <a:cubicBezTo>
                        <a:pt x="736767" y="3122500"/>
                        <a:pt x="732263" y="3123462"/>
                        <a:pt x="731301" y="3118959"/>
                      </a:cubicBezTo>
                      <a:cubicBezTo>
                        <a:pt x="731301" y="3118959"/>
                        <a:pt x="730338" y="3114455"/>
                        <a:pt x="730338" y="3114455"/>
                      </a:cubicBezTo>
                      <a:cubicBezTo>
                        <a:pt x="730338" y="3114455"/>
                        <a:pt x="729376" y="3109950"/>
                        <a:pt x="729376" y="3109950"/>
                      </a:cubicBezTo>
                      <a:cubicBezTo>
                        <a:pt x="727451" y="3100942"/>
                        <a:pt x="730031" y="3090972"/>
                        <a:pt x="729069" y="3086468"/>
                      </a:cubicBezTo>
                      <a:cubicBezTo>
                        <a:pt x="728106" y="3081964"/>
                        <a:pt x="730686" y="3071994"/>
                        <a:pt x="733265" y="3062023"/>
                      </a:cubicBezTo>
                      <a:lnTo>
                        <a:pt x="733987" y="3065401"/>
                      </a:lnTo>
                      <a:cubicBezTo>
                        <a:pt x="734227" y="3066527"/>
                        <a:pt x="734227" y="3066527"/>
                        <a:pt x="734227" y="3066527"/>
                      </a:cubicBezTo>
                      <a:cubicBezTo>
                        <a:pt x="734227" y="3066527"/>
                        <a:pt x="735190" y="3071031"/>
                        <a:pt x="735190" y="3071031"/>
                      </a:cubicBezTo>
                      <a:cubicBezTo>
                        <a:pt x="735190" y="3071031"/>
                        <a:pt x="738732" y="3065565"/>
                        <a:pt x="738732" y="3065565"/>
                      </a:cubicBezTo>
                      <a:cubicBezTo>
                        <a:pt x="735845" y="3052053"/>
                        <a:pt x="735845" y="3052053"/>
                        <a:pt x="735845" y="3052053"/>
                      </a:cubicBezTo>
                      <a:cubicBezTo>
                        <a:pt x="735845" y="3052053"/>
                        <a:pt x="734883" y="3047548"/>
                        <a:pt x="733921" y="3043045"/>
                      </a:cubicBezTo>
                      <a:cubicBezTo>
                        <a:pt x="741659" y="3013133"/>
                        <a:pt x="743276" y="2998659"/>
                        <a:pt x="736541" y="2967131"/>
                      </a:cubicBezTo>
                      <a:cubicBezTo>
                        <a:pt x="736541" y="2967131"/>
                        <a:pt x="735578" y="2962627"/>
                        <a:pt x="735578" y="2962627"/>
                      </a:cubicBezTo>
                      <a:cubicBezTo>
                        <a:pt x="738158" y="2952656"/>
                        <a:pt x="740738" y="2942686"/>
                        <a:pt x="744279" y="2937219"/>
                      </a:cubicBezTo>
                      <a:cubicBezTo>
                        <a:pt x="736889" y="2924670"/>
                        <a:pt x="745896" y="2922745"/>
                        <a:pt x="747514" y="2908270"/>
                      </a:cubicBezTo>
                      <a:cubicBezTo>
                        <a:pt x="753328" y="2869352"/>
                        <a:pt x="752713" y="2822387"/>
                        <a:pt x="767536" y="2781543"/>
                      </a:cubicBezTo>
                      <a:lnTo>
                        <a:pt x="767175" y="2788737"/>
                      </a:lnTo>
                      <a:lnTo>
                        <a:pt x="765918" y="2796017"/>
                      </a:lnTo>
                      <a:cubicBezTo>
                        <a:pt x="765918" y="2796017"/>
                        <a:pt x="766563" y="2793524"/>
                        <a:pt x="767088" y="2790469"/>
                      </a:cubicBezTo>
                      <a:lnTo>
                        <a:pt x="767175" y="2788737"/>
                      </a:lnTo>
                      <a:lnTo>
                        <a:pt x="777228" y="2730482"/>
                      </a:lnTo>
                      <a:lnTo>
                        <a:pt x="774987" y="2827750"/>
                      </a:lnTo>
                      <a:cubicBezTo>
                        <a:pt x="776043" y="3008184"/>
                        <a:pt x="792787" y="3186092"/>
                        <a:pt x="824931" y="3364010"/>
                      </a:cubicBezTo>
                      <a:cubicBezTo>
                        <a:pt x="826529" y="3371490"/>
                        <a:pt x="827728" y="3377099"/>
                        <a:pt x="829326" y="3384580"/>
                      </a:cubicBezTo>
                      <a:cubicBezTo>
                        <a:pt x="847900" y="3370834"/>
                        <a:pt x="840565" y="3354803"/>
                        <a:pt x="837369" y="3339843"/>
                      </a:cubicBezTo>
                      <a:cubicBezTo>
                        <a:pt x="787445" y="3078708"/>
                        <a:pt x="782061" y="2824680"/>
                        <a:pt x="819665" y="2577354"/>
                      </a:cubicBezTo>
                      <a:lnTo>
                        <a:pt x="843923" y="2454020"/>
                      </a:lnTo>
                      <a:lnTo>
                        <a:pt x="844696" y="2456577"/>
                      </a:lnTo>
                      <a:cubicBezTo>
                        <a:pt x="844855" y="2460076"/>
                        <a:pt x="845576" y="2463454"/>
                        <a:pt x="850081" y="2462491"/>
                      </a:cubicBezTo>
                      <a:cubicBezTo>
                        <a:pt x="853951" y="2447536"/>
                        <a:pt x="850331" y="2447131"/>
                        <a:pt x="847719" y="2445923"/>
                      </a:cubicBezTo>
                      <a:lnTo>
                        <a:pt x="846151" y="2442693"/>
                      </a:lnTo>
                      <a:lnTo>
                        <a:pt x="847411" y="2436286"/>
                      </a:lnTo>
                      <a:lnTo>
                        <a:pt x="851391" y="2424533"/>
                      </a:lnTo>
                      <a:cubicBezTo>
                        <a:pt x="851391" y="2424533"/>
                        <a:pt x="852354" y="2429038"/>
                        <a:pt x="853316" y="2433542"/>
                      </a:cubicBezTo>
                      <a:cubicBezTo>
                        <a:pt x="863633" y="2393660"/>
                        <a:pt x="880380" y="2361825"/>
                        <a:pt x="879111" y="2333838"/>
                      </a:cubicBezTo>
                      <a:cubicBezTo>
                        <a:pt x="879111" y="2333838"/>
                        <a:pt x="881035" y="2342846"/>
                        <a:pt x="884578" y="2337381"/>
                      </a:cubicBezTo>
                      <a:cubicBezTo>
                        <a:pt x="878804" y="2310355"/>
                        <a:pt x="897475" y="2287529"/>
                        <a:pt x="911642" y="2265663"/>
                      </a:cubicBezTo>
                      <a:cubicBezTo>
                        <a:pt x="913915" y="2232210"/>
                        <a:pt x="927119" y="2205841"/>
                        <a:pt x="944828" y="2178509"/>
                      </a:cubicBezTo>
                      <a:cubicBezTo>
                        <a:pt x="958034" y="2152140"/>
                        <a:pt x="976705" y="2129312"/>
                        <a:pt x="987023" y="2089431"/>
                      </a:cubicBezTo>
                      <a:cubicBezTo>
                        <a:pt x="991527" y="2088468"/>
                        <a:pt x="991527" y="2088468"/>
                        <a:pt x="991527" y="2088468"/>
                      </a:cubicBezTo>
                      <a:cubicBezTo>
                        <a:pt x="988948" y="2098439"/>
                        <a:pt x="988948" y="2098439"/>
                        <a:pt x="988948" y="2098439"/>
                      </a:cubicBezTo>
                      <a:cubicBezTo>
                        <a:pt x="988948" y="2098439"/>
                        <a:pt x="988948" y="2098439"/>
                        <a:pt x="993452" y="2097477"/>
                      </a:cubicBezTo>
                      <a:cubicBezTo>
                        <a:pt x="992489" y="2092973"/>
                        <a:pt x="992489" y="2092973"/>
                        <a:pt x="992489" y="2092973"/>
                      </a:cubicBezTo>
                      <a:cubicBezTo>
                        <a:pt x="996031" y="2087506"/>
                        <a:pt x="996031" y="2087506"/>
                        <a:pt x="996031" y="2087506"/>
                      </a:cubicBezTo>
                      <a:cubicBezTo>
                        <a:pt x="999573" y="2082040"/>
                        <a:pt x="1005694" y="2066604"/>
                        <a:pt x="1012778" y="2055671"/>
                      </a:cubicBezTo>
                      <a:cubicBezTo>
                        <a:pt x="1011815" y="2051167"/>
                        <a:pt x="1007312" y="2052129"/>
                        <a:pt x="1010853" y="2046663"/>
                      </a:cubicBezTo>
                      <a:cubicBezTo>
                        <a:pt x="1010853" y="2046663"/>
                        <a:pt x="1009891" y="2042158"/>
                        <a:pt x="1014395" y="2041196"/>
                      </a:cubicBezTo>
                      <a:cubicBezTo>
                        <a:pt x="1014395" y="2041196"/>
                        <a:pt x="1010853" y="2046663"/>
                        <a:pt x="1016320" y="2050205"/>
                      </a:cubicBezTo>
                      <a:cubicBezTo>
                        <a:pt x="1018899" y="2040234"/>
                        <a:pt x="1017937" y="2035730"/>
                        <a:pt x="1021479" y="2030264"/>
                      </a:cubicBezTo>
                      <a:cubicBezTo>
                        <a:pt x="1021479" y="2030264"/>
                        <a:pt x="1021479" y="2030264"/>
                        <a:pt x="1022441" y="2034767"/>
                      </a:cubicBezTo>
                      <a:cubicBezTo>
                        <a:pt x="1023404" y="2039271"/>
                        <a:pt x="1023404" y="2039271"/>
                        <a:pt x="1023404" y="2039271"/>
                      </a:cubicBezTo>
                      <a:cubicBezTo>
                        <a:pt x="1023404" y="2039271"/>
                        <a:pt x="1027908" y="2038309"/>
                        <a:pt x="1027908" y="2038309"/>
                      </a:cubicBezTo>
                      <a:cubicBezTo>
                        <a:pt x="1027908" y="2038309"/>
                        <a:pt x="1026946" y="2033805"/>
                        <a:pt x="1026946" y="2033805"/>
                      </a:cubicBezTo>
                      <a:cubicBezTo>
                        <a:pt x="1030487" y="2028340"/>
                        <a:pt x="1025984" y="2029302"/>
                        <a:pt x="1025021" y="2024797"/>
                      </a:cubicBezTo>
                      <a:cubicBezTo>
                        <a:pt x="1024059" y="2020293"/>
                        <a:pt x="1028562" y="2019331"/>
                        <a:pt x="1027600" y="2014827"/>
                      </a:cubicBezTo>
                      <a:cubicBezTo>
                        <a:pt x="1028562" y="2019331"/>
                        <a:pt x="1033067" y="2018368"/>
                        <a:pt x="1032104" y="2013865"/>
                      </a:cubicBezTo>
                      <a:cubicBezTo>
                        <a:pt x="1035647" y="2008398"/>
                        <a:pt x="1035647" y="2008398"/>
                        <a:pt x="1035647" y="2008398"/>
                      </a:cubicBezTo>
                      <a:cubicBezTo>
                        <a:pt x="1035647" y="2008398"/>
                        <a:pt x="1034684" y="2003894"/>
                        <a:pt x="1034684" y="2003894"/>
                      </a:cubicBezTo>
                      <a:cubicBezTo>
                        <a:pt x="1038225" y="1998429"/>
                        <a:pt x="1037263" y="1993924"/>
                        <a:pt x="1041767" y="1992962"/>
                      </a:cubicBezTo>
                      <a:lnTo>
                        <a:pt x="1045309" y="1987495"/>
                      </a:lnTo>
                      <a:lnTo>
                        <a:pt x="1046272" y="1991999"/>
                      </a:lnTo>
                      <a:cubicBezTo>
                        <a:pt x="1049813" y="1986533"/>
                        <a:pt x="1049813" y="1986533"/>
                        <a:pt x="1049813" y="1986533"/>
                      </a:cubicBezTo>
                      <a:cubicBezTo>
                        <a:pt x="1048851" y="1982030"/>
                        <a:pt x="1053355" y="1981067"/>
                        <a:pt x="1052393" y="1976563"/>
                      </a:cubicBezTo>
                      <a:cubicBezTo>
                        <a:pt x="1057859" y="1980105"/>
                        <a:pt x="1060439" y="1970134"/>
                        <a:pt x="1063980" y="1964667"/>
                      </a:cubicBezTo>
                      <a:cubicBezTo>
                        <a:pt x="1065905" y="1973676"/>
                        <a:pt x="1072989" y="1962743"/>
                        <a:pt x="1070409" y="1972714"/>
                      </a:cubicBezTo>
                      <a:cubicBezTo>
                        <a:pt x="1080072" y="1951811"/>
                        <a:pt x="1080072" y="1951811"/>
                        <a:pt x="1080072" y="1951811"/>
                      </a:cubicBezTo>
                      <a:cubicBezTo>
                        <a:pt x="1080072" y="1951811"/>
                        <a:pt x="1084576" y="1950848"/>
                        <a:pt x="1084576" y="1950848"/>
                      </a:cubicBezTo>
                      <a:cubicBezTo>
                        <a:pt x="1085539" y="1955353"/>
                        <a:pt x="1085539" y="1955353"/>
                        <a:pt x="1085539" y="1955353"/>
                      </a:cubicBezTo>
                      <a:cubicBezTo>
                        <a:pt x="1081997" y="1960818"/>
                        <a:pt x="1081997" y="1960818"/>
                        <a:pt x="1081997" y="1960818"/>
                      </a:cubicBezTo>
                      <a:cubicBezTo>
                        <a:pt x="1078455" y="1966285"/>
                        <a:pt x="1078455" y="1966285"/>
                        <a:pt x="1082959" y="1965323"/>
                      </a:cubicBezTo>
                      <a:cubicBezTo>
                        <a:pt x="1082959" y="1965323"/>
                        <a:pt x="1082959" y="1965323"/>
                        <a:pt x="1087463" y="1964361"/>
                      </a:cubicBezTo>
                      <a:cubicBezTo>
                        <a:pt x="1086501" y="1959856"/>
                        <a:pt x="1086501" y="1959856"/>
                        <a:pt x="1086501" y="1959856"/>
                      </a:cubicBezTo>
                      <a:cubicBezTo>
                        <a:pt x="1090043" y="1954390"/>
                        <a:pt x="1090043" y="1954390"/>
                        <a:pt x="1090043" y="1954390"/>
                      </a:cubicBezTo>
                      <a:cubicBezTo>
                        <a:pt x="1089081" y="1949886"/>
                        <a:pt x="1089081" y="1949886"/>
                        <a:pt x="1088118" y="1945382"/>
                      </a:cubicBezTo>
                      <a:cubicBezTo>
                        <a:pt x="1088118" y="1945382"/>
                        <a:pt x="1083614" y="1946344"/>
                        <a:pt x="1083614" y="1946344"/>
                      </a:cubicBezTo>
                      <a:cubicBezTo>
                        <a:pt x="1092315" y="1920937"/>
                        <a:pt x="1092315" y="1920937"/>
                        <a:pt x="1094895" y="1910966"/>
                      </a:cubicBezTo>
                      <a:cubicBezTo>
                        <a:pt x="1087810" y="1921900"/>
                        <a:pt x="1086848" y="1917396"/>
                        <a:pt x="1082345" y="1918358"/>
                      </a:cubicBezTo>
                      <a:cubicBezTo>
                        <a:pt x="1085886" y="1912891"/>
                        <a:pt x="1089428" y="1907425"/>
                        <a:pt x="1092970" y="1901959"/>
                      </a:cubicBezTo>
                      <a:cubicBezTo>
                        <a:pt x="1096512" y="1896492"/>
                        <a:pt x="1100053" y="1891027"/>
                        <a:pt x="1103595" y="1885560"/>
                      </a:cubicBezTo>
                      <a:cubicBezTo>
                        <a:pt x="1107137" y="1880093"/>
                        <a:pt x="1106175" y="1875590"/>
                        <a:pt x="1110679" y="1874628"/>
                      </a:cubicBezTo>
                      <a:cubicBezTo>
                        <a:pt x="1110679" y="1874628"/>
                        <a:pt x="1111641" y="1879131"/>
                        <a:pt x="1112603" y="1883635"/>
                      </a:cubicBezTo>
                      <a:cubicBezTo>
                        <a:pt x="1122267" y="1862732"/>
                        <a:pt x="1122267" y="1862732"/>
                        <a:pt x="1122267" y="1862732"/>
                      </a:cubicBezTo>
                      <a:cubicBezTo>
                        <a:pt x="1126770" y="1861770"/>
                        <a:pt x="1126770" y="1861770"/>
                        <a:pt x="1126770" y="1861770"/>
                      </a:cubicBezTo>
                      <a:cubicBezTo>
                        <a:pt x="1127733" y="1866274"/>
                        <a:pt x="1127733" y="1866274"/>
                        <a:pt x="1128695" y="1870778"/>
                      </a:cubicBezTo>
                      <a:cubicBezTo>
                        <a:pt x="1133200" y="1869816"/>
                        <a:pt x="1133200" y="1869816"/>
                        <a:pt x="1133200" y="1869816"/>
                      </a:cubicBezTo>
                      <a:cubicBezTo>
                        <a:pt x="1133200" y="1869816"/>
                        <a:pt x="1132237" y="1865312"/>
                        <a:pt x="1132237" y="1865312"/>
                      </a:cubicBezTo>
                      <a:cubicBezTo>
                        <a:pt x="1136741" y="1864349"/>
                        <a:pt x="1136741" y="1864349"/>
                        <a:pt x="1136741" y="1864349"/>
                      </a:cubicBezTo>
                      <a:cubicBezTo>
                        <a:pt x="1135779" y="1859845"/>
                        <a:pt x="1135779" y="1859845"/>
                        <a:pt x="1134817" y="1855341"/>
                      </a:cubicBezTo>
                      <a:cubicBezTo>
                        <a:pt x="1134817" y="1855341"/>
                        <a:pt x="1134817" y="1855341"/>
                        <a:pt x="1138359" y="1849875"/>
                      </a:cubicBezTo>
                      <a:cubicBezTo>
                        <a:pt x="1138359" y="1849875"/>
                        <a:pt x="1138359" y="1849875"/>
                        <a:pt x="1141900" y="1844409"/>
                      </a:cubicBezTo>
                      <a:cubicBezTo>
                        <a:pt x="1141900" y="1844409"/>
                        <a:pt x="1146404" y="1843446"/>
                        <a:pt x="1146404" y="1843446"/>
                      </a:cubicBezTo>
                      <a:cubicBezTo>
                        <a:pt x="1146404" y="1843446"/>
                        <a:pt x="1147367" y="1847951"/>
                        <a:pt x="1147367" y="1847951"/>
                      </a:cubicBezTo>
                      <a:cubicBezTo>
                        <a:pt x="1143824" y="1853416"/>
                        <a:pt x="1144787" y="1857921"/>
                        <a:pt x="1144787" y="1857921"/>
                      </a:cubicBezTo>
                      <a:cubicBezTo>
                        <a:pt x="1140284" y="1858883"/>
                        <a:pt x="1141246" y="1863387"/>
                        <a:pt x="1142208" y="1867891"/>
                      </a:cubicBezTo>
                      <a:cubicBezTo>
                        <a:pt x="1145749" y="1862425"/>
                        <a:pt x="1145749" y="1862425"/>
                        <a:pt x="1150253" y="1861463"/>
                      </a:cubicBezTo>
                      <a:cubicBezTo>
                        <a:pt x="1152833" y="1851492"/>
                        <a:pt x="1151871" y="1846988"/>
                        <a:pt x="1155412" y="1841522"/>
                      </a:cubicBezTo>
                      <a:cubicBezTo>
                        <a:pt x="1155412" y="1841522"/>
                        <a:pt x="1154450" y="1837018"/>
                        <a:pt x="1154450" y="1837018"/>
                      </a:cubicBezTo>
                      <a:cubicBezTo>
                        <a:pt x="1157992" y="1831552"/>
                        <a:pt x="1157030" y="1827047"/>
                        <a:pt x="1156068" y="1822543"/>
                      </a:cubicBezTo>
                      <a:cubicBezTo>
                        <a:pt x="1160572" y="1821581"/>
                        <a:pt x="1160572" y="1821581"/>
                        <a:pt x="1160572" y="1821581"/>
                      </a:cubicBezTo>
                      <a:cubicBezTo>
                        <a:pt x="1171197" y="1805182"/>
                        <a:pt x="1189869" y="1782355"/>
                        <a:pt x="1199532" y="1761452"/>
                      </a:cubicBezTo>
                      <a:cubicBezTo>
                        <a:pt x="1199532" y="1761452"/>
                        <a:pt x="1203074" y="1755985"/>
                        <a:pt x="1203074" y="1755985"/>
                      </a:cubicBezTo>
                      <a:cubicBezTo>
                        <a:pt x="1203074" y="1755985"/>
                        <a:pt x="1207577" y="1755023"/>
                        <a:pt x="1206615" y="1750519"/>
                      </a:cubicBezTo>
                      <a:cubicBezTo>
                        <a:pt x="1211119" y="1749556"/>
                        <a:pt x="1210157" y="1745053"/>
                        <a:pt x="1213699" y="1739586"/>
                      </a:cubicBezTo>
                      <a:cubicBezTo>
                        <a:pt x="1213699" y="1739586"/>
                        <a:pt x="1217240" y="1734120"/>
                        <a:pt x="1217240" y="1734120"/>
                      </a:cubicBezTo>
                      <a:cubicBezTo>
                        <a:pt x="1220782" y="1728654"/>
                        <a:pt x="1224324" y="1723188"/>
                        <a:pt x="1227866" y="1717721"/>
                      </a:cubicBezTo>
                      <a:cubicBezTo>
                        <a:pt x="1232370" y="1716759"/>
                        <a:pt x="1235912" y="1711293"/>
                        <a:pt x="1234950" y="1706789"/>
                      </a:cubicBezTo>
                      <a:cubicBezTo>
                        <a:pt x="1239454" y="1705826"/>
                        <a:pt x="1239454" y="1705826"/>
                        <a:pt x="1239454" y="1705826"/>
                      </a:cubicBezTo>
                      <a:cubicBezTo>
                        <a:pt x="1242996" y="1700360"/>
                        <a:pt x="1252659" y="1679456"/>
                        <a:pt x="1268751" y="1666599"/>
                      </a:cubicBezTo>
                      <a:cubicBezTo>
                        <a:pt x="1270041" y="1661614"/>
                        <a:pt x="1275353" y="1653415"/>
                        <a:pt x="1280989" y="1643969"/>
                      </a:cubicBezTo>
                      <a:lnTo>
                        <a:pt x="1294822" y="1614580"/>
                      </a:lnTo>
                      <a:lnTo>
                        <a:pt x="1295376" y="1620968"/>
                      </a:lnTo>
                      <a:cubicBezTo>
                        <a:pt x="1297773" y="1632189"/>
                        <a:pt x="1288150" y="1642066"/>
                        <a:pt x="1280397" y="1651544"/>
                      </a:cubicBezTo>
                      <a:cubicBezTo>
                        <a:pt x="1230267" y="1718960"/>
                        <a:pt x="1188817" y="1790388"/>
                        <a:pt x="1150037" y="1865158"/>
                      </a:cubicBezTo>
                      <a:cubicBezTo>
                        <a:pt x="1146023" y="1873837"/>
                        <a:pt x="1125579" y="1887981"/>
                        <a:pt x="1157500" y="1890938"/>
                      </a:cubicBezTo>
                      <a:cubicBezTo>
                        <a:pt x="1175530" y="1892953"/>
                        <a:pt x="1159625" y="1910038"/>
                        <a:pt x="1155212" y="1916847"/>
                      </a:cubicBezTo>
                      <a:cubicBezTo>
                        <a:pt x="1067755" y="2084143"/>
                        <a:pt x="1005537" y="2259733"/>
                        <a:pt x="966688" y="2444019"/>
                      </a:cubicBezTo>
                      <a:cubicBezTo>
                        <a:pt x="916582" y="2685460"/>
                        <a:pt x="913758" y="2928532"/>
                        <a:pt x="940585" y="3173091"/>
                      </a:cubicBezTo>
                      <a:cubicBezTo>
                        <a:pt x="940985" y="3174961"/>
                        <a:pt x="941784" y="3178702"/>
                        <a:pt x="947522" y="3187253"/>
                      </a:cubicBezTo>
                      <a:cubicBezTo>
                        <a:pt x="974972" y="3077752"/>
                        <a:pt x="932698" y="2971416"/>
                        <a:pt x="961347" y="2867525"/>
                      </a:cubicBezTo>
                      <a:cubicBezTo>
                        <a:pt x="960496" y="2945922"/>
                        <a:pt x="1000117" y="3021540"/>
                        <a:pt x="983906" y="3101263"/>
                      </a:cubicBezTo>
                      <a:cubicBezTo>
                        <a:pt x="978550" y="3121962"/>
                        <a:pt x="978406" y="3139591"/>
                        <a:pt x="992151" y="3158164"/>
                      </a:cubicBezTo>
                      <a:cubicBezTo>
                        <a:pt x="1007767" y="3176337"/>
                        <a:pt x="1012961" y="3200648"/>
                        <a:pt x="1014015" y="3223887"/>
                      </a:cubicBezTo>
                      <a:cubicBezTo>
                        <a:pt x="1028329" y="3400726"/>
                        <a:pt x="1098350" y="3563707"/>
                        <a:pt x="1162759" y="3727888"/>
                      </a:cubicBezTo>
                      <a:cubicBezTo>
                        <a:pt x="1171692" y="3751399"/>
                        <a:pt x="1182498" y="3774511"/>
                        <a:pt x="1178341" y="3800819"/>
                      </a:cubicBezTo>
                      <a:cubicBezTo>
                        <a:pt x="1177397" y="3814708"/>
                        <a:pt x="1183934" y="3826999"/>
                        <a:pt x="1193412" y="3834752"/>
                      </a:cubicBezTo>
                      <a:cubicBezTo>
                        <a:pt x="1246814" y="3874183"/>
                        <a:pt x="1265608" y="3934695"/>
                        <a:pt x="1287744" y="3992539"/>
                      </a:cubicBezTo>
                      <a:cubicBezTo>
                        <a:pt x="1297078" y="4017920"/>
                        <a:pt x="1304541" y="4043701"/>
                        <a:pt x="1330979" y="4057607"/>
                      </a:cubicBezTo>
                      <a:cubicBezTo>
                        <a:pt x="1340057" y="4063489"/>
                        <a:pt x="1339785" y="4071369"/>
                        <a:pt x="1343653" y="4080319"/>
                      </a:cubicBezTo>
                      <a:cubicBezTo>
                        <a:pt x="1347648" y="4099019"/>
                        <a:pt x="1354984" y="4115051"/>
                        <a:pt x="1369002" y="4125744"/>
                      </a:cubicBezTo>
                      <a:cubicBezTo>
                        <a:pt x="1437892" y="4173599"/>
                        <a:pt x="1482325" y="4244277"/>
                        <a:pt x="1538651" y="4306548"/>
                      </a:cubicBezTo>
                      <a:cubicBezTo>
                        <a:pt x="1848443" y="4649041"/>
                        <a:pt x="2240609" y="4837057"/>
                        <a:pt x="2686262" y="4927608"/>
                      </a:cubicBezTo>
                      <a:cubicBezTo>
                        <a:pt x="2813000" y="4953326"/>
                        <a:pt x="2941336" y="4986526"/>
                        <a:pt x="3070633" y="4978456"/>
                      </a:cubicBezTo>
                      <a:cubicBezTo>
                        <a:pt x="3236262" y="4966535"/>
                        <a:pt x="3400965" y="4941124"/>
                        <a:pt x="3564597" y="4919852"/>
                      </a:cubicBezTo>
                      <a:cubicBezTo>
                        <a:pt x="3600929" y="4916001"/>
                        <a:pt x="3637134" y="4902400"/>
                        <a:pt x="3668800" y="4885857"/>
                      </a:cubicBezTo>
                      <a:cubicBezTo>
                        <a:pt x="3677352" y="4880120"/>
                        <a:pt x="3688173" y="4875853"/>
                        <a:pt x="3697923" y="4875725"/>
                      </a:cubicBezTo>
                      <a:cubicBezTo>
                        <a:pt x="3759495" y="4880168"/>
                        <a:pt x="3807864" y="4850281"/>
                        <a:pt x="3859302" y="4825603"/>
                      </a:cubicBezTo>
                      <a:cubicBezTo>
                        <a:pt x="3981154" y="4764374"/>
                        <a:pt x="4106072" y="4708354"/>
                        <a:pt x="4218717" y="4631492"/>
                      </a:cubicBezTo>
                      <a:cubicBezTo>
                        <a:pt x="4726089" y="4278670"/>
                        <a:pt x="5050014" y="3808608"/>
                        <a:pt x="5136420" y="3187886"/>
                      </a:cubicBezTo>
                      <a:cubicBezTo>
                        <a:pt x="5163250" y="3002258"/>
                        <a:pt x="5133847" y="2818866"/>
                        <a:pt x="5095093" y="2637473"/>
                      </a:cubicBezTo>
                      <a:cubicBezTo>
                        <a:pt x="5007996" y="2229804"/>
                        <a:pt x="4835925" y="1863754"/>
                        <a:pt x="4552027" y="1550927"/>
                      </a:cubicBezTo>
                      <a:cubicBezTo>
                        <a:pt x="4447383" y="1436406"/>
                        <a:pt x="4331245" y="1332162"/>
                        <a:pt x="4206285" y="1241535"/>
                      </a:cubicBezTo>
                      <a:cubicBezTo>
                        <a:pt x="4141534" y="1194752"/>
                        <a:pt x="4074914" y="1148367"/>
                        <a:pt x="4017916" y="1092106"/>
                      </a:cubicBezTo>
                      <a:cubicBezTo>
                        <a:pt x="3946102" y="1021411"/>
                        <a:pt x="3860780" y="979023"/>
                        <a:pt x="3766634" y="950252"/>
                      </a:cubicBezTo>
                      <a:cubicBezTo>
                        <a:pt x="3358801" y="826200"/>
                        <a:pt x="2946216" y="826355"/>
                        <a:pt x="2533034" y="924406"/>
                      </a:cubicBezTo>
                      <a:cubicBezTo>
                        <a:pt x="2476929" y="936392"/>
                        <a:pt x="2419353" y="950648"/>
                        <a:pt x="2362177" y="966775"/>
                      </a:cubicBezTo>
                      <a:cubicBezTo>
                        <a:pt x="2463328" y="900190"/>
                        <a:pt x="2585272" y="903469"/>
                        <a:pt x="2692688" y="857055"/>
                      </a:cubicBezTo>
                      <a:cubicBezTo>
                        <a:pt x="2635257" y="853681"/>
                        <a:pt x="2580622" y="863399"/>
                        <a:pt x="2526787" y="876855"/>
                      </a:cubicBezTo>
                      <a:cubicBezTo>
                        <a:pt x="2469610" y="892981"/>
                        <a:pt x="2412035" y="907237"/>
                        <a:pt x="2357128" y="924834"/>
                      </a:cubicBezTo>
                      <a:cubicBezTo>
                        <a:pt x="2301822" y="940562"/>
                        <a:pt x="2247314" y="960029"/>
                        <a:pt x="2195476" y="982835"/>
                      </a:cubicBezTo>
                      <a:cubicBezTo>
                        <a:pt x="2141369" y="1004172"/>
                        <a:pt x="2092200" y="1030320"/>
                        <a:pt x="2038892" y="1055397"/>
                      </a:cubicBezTo>
                      <a:cubicBezTo>
                        <a:pt x="2033826" y="1040836"/>
                        <a:pt x="2051456" y="1040981"/>
                        <a:pt x="2051328" y="1031230"/>
                      </a:cubicBezTo>
                      <a:cubicBezTo>
                        <a:pt x="2049059" y="1029760"/>
                        <a:pt x="2046789" y="1028290"/>
                        <a:pt x="2044919" y="1028689"/>
                      </a:cubicBezTo>
                      <a:cubicBezTo>
                        <a:pt x="2007516" y="1036680"/>
                        <a:pt x="1975850" y="1053222"/>
                        <a:pt x="1942714" y="1072034"/>
                      </a:cubicBezTo>
                      <a:cubicBezTo>
                        <a:pt x="1843705" y="1130339"/>
                        <a:pt x="1749635" y="1193455"/>
                        <a:pt x="1659433" y="1265523"/>
                      </a:cubicBezTo>
                      <a:cubicBezTo>
                        <a:pt x="1639387" y="1281537"/>
                        <a:pt x="1618543" y="1293812"/>
                        <a:pt x="1591162" y="1293796"/>
                      </a:cubicBezTo>
                      <a:cubicBezTo>
                        <a:pt x="1566051" y="1295250"/>
                        <a:pt x="1549075" y="1316475"/>
                        <a:pt x="1530900" y="1332091"/>
                      </a:cubicBezTo>
                      <a:cubicBezTo>
                        <a:pt x="1515131" y="1345237"/>
                        <a:pt x="1498863" y="1356045"/>
                        <a:pt x="1480860" y="1363313"/>
                      </a:cubicBezTo>
                      <a:lnTo>
                        <a:pt x="1469896" y="1366433"/>
                      </a:lnTo>
                      <a:lnTo>
                        <a:pt x="1485917" y="1349400"/>
                      </a:lnTo>
                      <a:cubicBezTo>
                        <a:pt x="1513115" y="1322395"/>
                        <a:pt x="1542565" y="1294909"/>
                        <a:pt x="1574268" y="1266943"/>
                      </a:cubicBezTo>
                      <a:cubicBezTo>
                        <a:pt x="1606451" y="1241229"/>
                        <a:pt x="1667276" y="1195266"/>
                        <a:pt x="1710085" y="1153153"/>
                      </a:cubicBezTo>
                      <a:cubicBezTo>
                        <a:pt x="1756743" y="1129056"/>
                        <a:pt x="1799552" y="1086942"/>
                        <a:pt x="1853295" y="1051913"/>
                      </a:cubicBezTo>
                      <a:cubicBezTo>
                        <a:pt x="1856836" y="1046446"/>
                        <a:pt x="1862302" y="1049988"/>
                        <a:pt x="1870349" y="1043559"/>
                      </a:cubicBezTo>
                      <a:cubicBezTo>
                        <a:pt x="1961740" y="986358"/>
                        <a:pt x="2063102" y="931734"/>
                        <a:pt x="2165426" y="881616"/>
                      </a:cubicBezTo>
                      <a:cubicBezTo>
                        <a:pt x="2217070" y="858808"/>
                        <a:pt x="2269194" y="838252"/>
                        <a:pt x="2321799" y="819950"/>
                      </a:cubicBezTo>
                      <a:lnTo>
                        <a:pt x="2427971" y="787847"/>
                      </a:lnTo>
                      <a:lnTo>
                        <a:pt x="2380636" y="803258"/>
                      </a:lnTo>
                      <a:cubicBezTo>
                        <a:pt x="2364348" y="809681"/>
                        <a:pt x="2349305" y="816427"/>
                        <a:pt x="2340778" y="820604"/>
                      </a:cubicBezTo>
                      <a:cubicBezTo>
                        <a:pt x="2336273" y="821566"/>
                        <a:pt x="2336273" y="821566"/>
                        <a:pt x="2336273" y="821566"/>
                      </a:cubicBezTo>
                      <a:cubicBezTo>
                        <a:pt x="2288653" y="841160"/>
                        <a:pt x="2258087" y="852399"/>
                        <a:pt x="2205963" y="872955"/>
                      </a:cubicBezTo>
                      <a:cubicBezTo>
                        <a:pt x="2201459" y="873917"/>
                        <a:pt x="2201459" y="873917"/>
                        <a:pt x="2201459" y="873917"/>
                      </a:cubicBezTo>
                      <a:cubicBezTo>
                        <a:pt x="2202421" y="878421"/>
                        <a:pt x="2197917" y="879383"/>
                        <a:pt x="2202421" y="878421"/>
                      </a:cubicBezTo>
                      <a:cubicBezTo>
                        <a:pt x="2202421" y="878421"/>
                        <a:pt x="2206925" y="877459"/>
                        <a:pt x="2211429" y="876496"/>
                      </a:cubicBezTo>
                      <a:cubicBezTo>
                        <a:pt x="2259049" y="856904"/>
                        <a:pt x="2294120" y="844701"/>
                        <a:pt x="2337236" y="826071"/>
                      </a:cubicBezTo>
                      <a:cubicBezTo>
                        <a:pt x="2338198" y="830575"/>
                        <a:pt x="2338198" y="830575"/>
                        <a:pt x="2342703" y="829613"/>
                      </a:cubicBezTo>
                      <a:cubicBezTo>
                        <a:pt x="2342703" y="829613"/>
                        <a:pt x="2347207" y="828650"/>
                        <a:pt x="2347207" y="828650"/>
                      </a:cubicBezTo>
                      <a:cubicBezTo>
                        <a:pt x="2347207" y="828650"/>
                        <a:pt x="2347207" y="828650"/>
                        <a:pt x="2346245" y="824146"/>
                      </a:cubicBezTo>
                      <a:cubicBezTo>
                        <a:pt x="2384856" y="806478"/>
                        <a:pt x="2432785" y="810367"/>
                        <a:pt x="2437943" y="790426"/>
                      </a:cubicBezTo>
                      <a:lnTo>
                        <a:pt x="2455960" y="786577"/>
                      </a:lnTo>
                      <a:cubicBezTo>
                        <a:pt x="2460464" y="785615"/>
                        <a:pt x="2464967" y="784653"/>
                        <a:pt x="2464967" y="784653"/>
                      </a:cubicBezTo>
                      <a:cubicBezTo>
                        <a:pt x="2465930" y="789157"/>
                        <a:pt x="2467854" y="798165"/>
                        <a:pt x="2464313" y="803631"/>
                      </a:cubicBezTo>
                      <a:cubicBezTo>
                        <a:pt x="2459809" y="804594"/>
                        <a:pt x="2455304" y="805556"/>
                        <a:pt x="2450800" y="806518"/>
                      </a:cubicBezTo>
                      <a:cubicBezTo>
                        <a:pt x="2437288" y="809405"/>
                        <a:pt x="2429242" y="815833"/>
                        <a:pt x="2420234" y="817758"/>
                      </a:cubicBezTo>
                      <a:cubicBezTo>
                        <a:pt x="2420234" y="817758"/>
                        <a:pt x="2415730" y="818720"/>
                        <a:pt x="2415730" y="818720"/>
                      </a:cubicBezTo>
                      <a:cubicBezTo>
                        <a:pt x="2412188" y="824186"/>
                        <a:pt x="2407684" y="825149"/>
                        <a:pt x="2403180" y="826111"/>
                      </a:cubicBezTo>
                      <a:cubicBezTo>
                        <a:pt x="2403180" y="826111"/>
                        <a:pt x="2398676" y="827073"/>
                        <a:pt x="2398676" y="827073"/>
                      </a:cubicBezTo>
                      <a:cubicBezTo>
                        <a:pt x="2399639" y="831577"/>
                        <a:pt x="2404142" y="830615"/>
                        <a:pt x="2404142" y="830615"/>
                      </a:cubicBezTo>
                      <a:cubicBezTo>
                        <a:pt x="2413151" y="828691"/>
                        <a:pt x="2412188" y="824186"/>
                        <a:pt x="2416693" y="823224"/>
                      </a:cubicBezTo>
                      <a:cubicBezTo>
                        <a:pt x="2416693" y="823224"/>
                        <a:pt x="2416693" y="823224"/>
                        <a:pt x="2421196" y="822262"/>
                      </a:cubicBezTo>
                      <a:cubicBezTo>
                        <a:pt x="2416693" y="823224"/>
                        <a:pt x="2417655" y="827728"/>
                        <a:pt x="2417655" y="827728"/>
                      </a:cubicBezTo>
                      <a:cubicBezTo>
                        <a:pt x="2417655" y="827728"/>
                        <a:pt x="2422158" y="826766"/>
                        <a:pt x="2422158" y="826766"/>
                      </a:cubicBezTo>
                      <a:cubicBezTo>
                        <a:pt x="2426663" y="825804"/>
                        <a:pt x="2431167" y="824841"/>
                        <a:pt x="2431167" y="824841"/>
                      </a:cubicBezTo>
                      <a:cubicBezTo>
                        <a:pt x="2431167" y="824841"/>
                        <a:pt x="2430205" y="820337"/>
                        <a:pt x="2430205" y="820337"/>
                      </a:cubicBezTo>
                      <a:cubicBezTo>
                        <a:pt x="2434709" y="819375"/>
                        <a:pt x="2442754" y="812946"/>
                        <a:pt x="2447259" y="811984"/>
                      </a:cubicBezTo>
                      <a:cubicBezTo>
                        <a:pt x="2456267" y="810059"/>
                        <a:pt x="2460771" y="809097"/>
                        <a:pt x="2469779" y="807172"/>
                      </a:cubicBezTo>
                      <a:cubicBezTo>
                        <a:pt x="2492299" y="802361"/>
                        <a:pt x="2492299" y="802361"/>
                        <a:pt x="2492299" y="802361"/>
                      </a:cubicBezTo>
                      <a:cubicBezTo>
                        <a:pt x="2496804" y="801399"/>
                        <a:pt x="2500345" y="795933"/>
                        <a:pt x="2500345" y="795933"/>
                      </a:cubicBezTo>
                      <a:cubicBezTo>
                        <a:pt x="2500345" y="795933"/>
                        <a:pt x="2495842" y="796895"/>
                        <a:pt x="2491337" y="797858"/>
                      </a:cubicBezTo>
                      <a:cubicBezTo>
                        <a:pt x="2473321" y="801707"/>
                        <a:pt x="2473321" y="801707"/>
                        <a:pt x="2473321" y="801707"/>
                      </a:cubicBezTo>
                      <a:cubicBezTo>
                        <a:pt x="2475900" y="791736"/>
                        <a:pt x="2479442" y="786270"/>
                        <a:pt x="2478479" y="781766"/>
                      </a:cubicBezTo>
                      <a:cubicBezTo>
                        <a:pt x="2477517" y="777261"/>
                        <a:pt x="2477517" y="777261"/>
                        <a:pt x="2477517" y="777261"/>
                      </a:cubicBezTo>
                      <a:cubicBezTo>
                        <a:pt x="2482021" y="776299"/>
                        <a:pt x="2482021" y="776299"/>
                        <a:pt x="2486526" y="775337"/>
                      </a:cubicBezTo>
                      <a:cubicBezTo>
                        <a:pt x="2490068" y="769870"/>
                        <a:pt x="2490068" y="769870"/>
                        <a:pt x="2490068" y="769870"/>
                      </a:cubicBezTo>
                      <a:cubicBezTo>
                        <a:pt x="2484601" y="766329"/>
                        <a:pt x="2484601" y="766329"/>
                        <a:pt x="2484601" y="766329"/>
                      </a:cubicBezTo>
                      <a:close/>
                      <a:moveTo>
                        <a:pt x="4722193" y="185911"/>
                      </a:moveTo>
                      <a:cubicBezTo>
                        <a:pt x="4753921" y="193845"/>
                        <a:pt x="4773751" y="197812"/>
                        <a:pt x="4809446" y="213679"/>
                      </a:cubicBezTo>
                      <a:cubicBezTo>
                        <a:pt x="4809446" y="213679"/>
                        <a:pt x="4809446" y="217645"/>
                        <a:pt x="4801514" y="217645"/>
                      </a:cubicBezTo>
                      <a:cubicBezTo>
                        <a:pt x="4801514" y="217645"/>
                        <a:pt x="4833242" y="229546"/>
                        <a:pt x="4841174" y="225579"/>
                      </a:cubicBezTo>
                      <a:cubicBezTo>
                        <a:pt x="4849106" y="233513"/>
                        <a:pt x="4853073" y="237479"/>
                        <a:pt x="4849106" y="241446"/>
                      </a:cubicBezTo>
                      <a:cubicBezTo>
                        <a:pt x="4864970" y="241446"/>
                        <a:pt x="4904631" y="269214"/>
                        <a:pt x="4928427" y="277147"/>
                      </a:cubicBezTo>
                      <a:cubicBezTo>
                        <a:pt x="4936360" y="281114"/>
                        <a:pt x="4940326" y="281114"/>
                        <a:pt x="4948258" y="285081"/>
                      </a:cubicBezTo>
                      <a:cubicBezTo>
                        <a:pt x="5011715" y="312848"/>
                        <a:pt x="5071206" y="356483"/>
                        <a:pt x="5126730" y="392184"/>
                      </a:cubicBezTo>
                      <a:cubicBezTo>
                        <a:pt x="5146560" y="404084"/>
                        <a:pt x="5186221" y="419951"/>
                        <a:pt x="5178288" y="427885"/>
                      </a:cubicBezTo>
                      <a:cubicBezTo>
                        <a:pt x="5194153" y="435818"/>
                        <a:pt x="5206051" y="443752"/>
                        <a:pt x="5213983" y="443752"/>
                      </a:cubicBezTo>
                      <a:cubicBezTo>
                        <a:pt x="5225881" y="455652"/>
                        <a:pt x="5217949" y="455652"/>
                        <a:pt x="5213984" y="455652"/>
                      </a:cubicBezTo>
                      <a:cubicBezTo>
                        <a:pt x="5170357" y="435818"/>
                        <a:pt x="5122764" y="400117"/>
                        <a:pt x="5091035" y="380284"/>
                      </a:cubicBezTo>
                      <a:cubicBezTo>
                        <a:pt x="5087070" y="376317"/>
                        <a:pt x="5083104" y="376317"/>
                        <a:pt x="5083103" y="380284"/>
                      </a:cubicBezTo>
                      <a:cubicBezTo>
                        <a:pt x="5087069" y="380284"/>
                        <a:pt x="5087069" y="380284"/>
                        <a:pt x="5091036" y="384250"/>
                      </a:cubicBezTo>
                      <a:cubicBezTo>
                        <a:pt x="5095002" y="384250"/>
                        <a:pt x="5098967" y="388217"/>
                        <a:pt x="5098968" y="392184"/>
                      </a:cubicBezTo>
                      <a:cubicBezTo>
                        <a:pt x="5098968" y="392184"/>
                        <a:pt x="5095002" y="392184"/>
                        <a:pt x="5091035" y="388217"/>
                      </a:cubicBezTo>
                      <a:cubicBezTo>
                        <a:pt x="5091035" y="388217"/>
                        <a:pt x="5091035" y="388217"/>
                        <a:pt x="5087069" y="388217"/>
                      </a:cubicBezTo>
                      <a:cubicBezTo>
                        <a:pt x="5126730" y="419951"/>
                        <a:pt x="5170356" y="447719"/>
                        <a:pt x="5217950" y="479453"/>
                      </a:cubicBezTo>
                      <a:cubicBezTo>
                        <a:pt x="5261576" y="507220"/>
                        <a:pt x="5305202" y="538955"/>
                        <a:pt x="5348829" y="574656"/>
                      </a:cubicBezTo>
                      <a:cubicBezTo>
                        <a:pt x="5360727" y="578622"/>
                        <a:pt x="5368659" y="582589"/>
                        <a:pt x="5376592" y="590523"/>
                      </a:cubicBezTo>
                      <a:cubicBezTo>
                        <a:pt x="5416252" y="622257"/>
                        <a:pt x="5440049" y="638124"/>
                        <a:pt x="5471777" y="669858"/>
                      </a:cubicBezTo>
                      <a:cubicBezTo>
                        <a:pt x="5475743" y="669858"/>
                        <a:pt x="5483675" y="665892"/>
                        <a:pt x="5487641" y="661925"/>
                      </a:cubicBezTo>
                      <a:cubicBezTo>
                        <a:pt x="5499539" y="669858"/>
                        <a:pt x="5507472" y="673825"/>
                        <a:pt x="5511437" y="673825"/>
                      </a:cubicBezTo>
                      <a:cubicBezTo>
                        <a:pt x="5511437" y="673825"/>
                        <a:pt x="5507471" y="669858"/>
                        <a:pt x="5507471" y="669858"/>
                      </a:cubicBezTo>
                      <a:cubicBezTo>
                        <a:pt x="5507471" y="665891"/>
                        <a:pt x="5507471" y="665891"/>
                        <a:pt x="5507471" y="665891"/>
                      </a:cubicBezTo>
                      <a:cubicBezTo>
                        <a:pt x="5511438" y="665892"/>
                        <a:pt x="5515403" y="669858"/>
                        <a:pt x="5515404" y="673825"/>
                      </a:cubicBezTo>
                      <a:cubicBezTo>
                        <a:pt x="5515404" y="673825"/>
                        <a:pt x="5519369" y="673825"/>
                        <a:pt x="5519369" y="677792"/>
                      </a:cubicBezTo>
                      <a:cubicBezTo>
                        <a:pt x="5527301" y="669858"/>
                        <a:pt x="5543166" y="681759"/>
                        <a:pt x="5562995" y="701593"/>
                      </a:cubicBezTo>
                      <a:cubicBezTo>
                        <a:pt x="5582826" y="721427"/>
                        <a:pt x="5606623" y="745227"/>
                        <a:pt x="5626452" y="765061"/>
                      </a:cubicBezTo>
                      <a:cubicBezTo>
                        <a:pt x="5630419" y="776961"/>
                        <a:pt x="5610589" y="753161"/>
                        <a:pt x="5610589" y="757128"/>
                      </a:cubicBezTo>
                      <a:cubicBezTo>
                        <a:pt x="5610589" y="757128"/>
                        <a:pt x="5614555" y="761094"/>
                        <a:pt x="5614555" y="761094"/>
                      </a:cubicBezTo>
                      <a:cubicBezTo>
                        <a:pt x="5618520" y="765061"/>
                        <a:pt x="5622487" y="765061"/>
                        <a:pt x="5618521" y="769028"/>
                      </a:cubicBezTo>
                      <a:cubicBezTo>
                        <a:pt x="5618521" y="769028"/>
                        <a:pt x="5618521" y="769028"/>
                        <a:pt x="5614555" y="765061"/>
                      </a:cubicBezTo>
                      <a:cubicBezTo>
                        <a:pt x="5614555" y="765061"/>
                        <a:pt x="5614555" y="765061"/>
                        <a:pt x="5610588" y="765061"/>
                      </a:cubicBezTo>
                      <a:cubicBezTo>
                        <a:pt x="5622486" y="776961"/>
                        <a:pt x="5634385" y="788862"/>
                        <a:pt x="5630418" y="792829"/>
                      </a:cubicBezTo>
                      <a:cubicBezTo>
                        <a:pt x="5618521" y="788862"/>
                        <a:pt x="5598690" y="769028"/>
                        <a:pt x="5590759" y="765061"/>
                      </a:cubicBezTo>
                      <a:cubicBezTo>
                        <a:pt x="5590759" y="765061"/>
                        <a:pt x="5590759" y="765061"/>
                        <a:pt x="5594724" y="769028"/>
                      </a:cubicBezTo>
                      <a:cubicBezTo>
                        <a:pt x="5598690" y="772995"/>
                        <a:pt x="5598690" y="772995"/>
                        <a:pt x="5602657" y="776961"/>
                      </a:cubicBezTo>
                      <a:cubicBezTo>
                        <a:pt x="5602657" y="776961"/>
                        <a:pt x="5598690" y="776961"/>
                        <a:pt x="5598690" y="776961"/>
                      </a:cubicBezTo>
                      <a:cubicBezTo>
                        <a:pt x="5598690" y="772995"/>
                        <a:pt x="5594725" y="772995"/>
                        <a:pt x="5594725" y="772995"/>
                      </a:cubicBezTo>
                      <a:cubicBezTo>
                        <a:pt x="5602657" y="776961"/>
                        <a:pt x="5606622" y="788862"/>
                        <a:pt x="5614555" y="796795"/>
                      </a:cubicBezTo>
                      <a:cubicBezTo>
                        <a:pt x="5650249" y="832496"/>
                        <a:pt x="5693876" y="868197"/>
                        <a:pt x="5729570" y="907865"/>
                      </a:cubicBezTo>
                      <a:cubicBezTo>
                        <a:pt x="5741468" y="919765"/>
                        <a:pt x="5745434" y="927699"/>
                        <a:pt x="5757333" y="943566"/>
                      </a:cubicBezTo>
                      <a:cubicBezTo>
                        <a:pt x="5789061" y="979267"/>
                        <a:pt x="5824756" y="1022902"/>
                        <a:pt x="5856484" y="1058602"/>
                      </a:cubicBezTo>
                      <a:cubicBezTo>
                        <a:pt x="5884247" y="1094304"/>
                        <a:pt x="5908042" y="1122071"/>
                        <a:pt x="5908043" y="1133972"/>
                      </a:cubicBezTo>
                      <a:cubicBezTo>
                        <a:pt x="5908043" y="1133972"/>
                        <a:pt x="5908043" y="1133972"/>
                        <a:pt x="5908042" y="1137938"/>
                      </a:cubicBezTo>
                      <a:cubicBezTo>
                        <a:pt x="5908042" y="1137938"/>
                        <a:pt x="5908042" y="1137938"/>
                        <a:pt x="5912009" y="1141905"/>
                      </a:cubicBezTo>
                      <a:cubicBezTo>
                        <a:pt x="5915975" y="1141905"/>
                        <a:pt x="5915975" y="1145872"/>
                        <a:pt x="5915975" y="1149838"/>
                      </a:cubicBezTo>
                      <a:cubicBezTo>
                        <a:pt x="5915975" y="1149838"/>
                        <a:pt x="5915975" y="1149838"/>
                        <a:pt x="5912008" y="1145872"/>
                      </a:cubicBezTo>
                      <a:cubicBezTo>
                        <a:pt x="5912008" y="1145872"/>
                        <a:pt x="5912008" y="1145872"/>
                        <a:pt x="5908042" y="1141905"/>
                      </a:cubicBezTo>
                      <a:cubicBezTo>
                        <a:pt x="5915974" y="1157772"/>
                        <a:pt x="5927873" y="1173639"/>
                        <a:pt x="5935805" y="1185539"/>
                      </a:cubicBezTo>
                      <a:cubicBezTo>
                        <a:pt x="5931839" y="1189506"/>
                        <a:pt x="5939771" y="1205373"/>
                        <a:pt x="5931839" y="1205373"/>
                      </a:cubicBezTo>
                      <a:cubicBezTo>
                        <a:pt x="5987364" y="1280742"/>
                        <a:pt x="6007194" y="1344210"/>
                        <a:pt x="6054787" y="1391812"/>
                      </a:cubicBezTo>
                      <a:cubicBezTo>
                        <a:pt x="6078583" y="1443380"/>
                        <a:pt x="6078583" y="1479081"/>
                        <a:pt x="6110311" y="1530649"/>
                      </a:cubicBezTo>
                      <a:cubicBezTo>
                        <a:pt x="6110311" y="1534616"/>
                        <a:pt x="6114277" y="1546516"/>
                        <a:pt x="6118243" y="1550483"/>
                      </a:cubicBezTo>
                      <a:cubicBezTo>
                        <a:pt x="6130142" y="1574284"/>
                        <a:pt x="6146006" y="1606018"/>
                        <a:pt x="6157904" y="1633786"/>
                      </a:cubicBezTo>
                      <a:cubicBezTo>
                        <a:pt x="6169802" y="1661553"/>
                        <a:pt x="6177734" y="1693287"/>
                        <a:pt x="6177734" y="1709154"/>
                      </a:cubicBezTo>
                      <a:cubicBezTo>
                        <a:pt x="6169802" y="1705187"/>
                        <a:pt x="6161869" y="1689320"/>
                        <a:pt x="6153938" y="1669486"/>
                      </a:cubicBezTo>
                      <a:cubicBezTo>
                        <a:pt x="6149972" y="1649652"/>
                        <a:pt x="6142039" y="1629819"/>
                        <a:pt x="6134108" y="1621885"/>
                      </a:cubicBezTo>
                      <a:cubicBezTo>
                        <a:pt x="6130142" y="1609984"/>
                        <a:pt x="6130141" y="1602051"/>
                        <a:pt x="6130142" y="1590151"/>
                      </a:cubicBezTo>
                      <a:cubicBezTo>
                        <a:pt x="6114278" y="1554450"/>
                        <a:pt x="6106345" y="1542549"/>
                        <a:pt x="6090481" y="1514782"/>
                      </a:cubicBezTo>
                      <a:cubicBezTo>
                        <a:pt x="6098413" y="1518749"/>
                        <a:pt x="6086515" y="1498915"/>
                        <a:pt x="6082549" y="1487014"/>
                      </a:cubicBezTo>
                      <a:cubicBezTo>
                        <a:pt x="6078583" y="1483048"/>
                        <a:pt x="6066685" y="1471147"/>
                        <a:pt x="6074617" y="1487014"/>
                      </a:cubicBezTo>
                      <a:cubicBezTo>
                        <a:pt x="6058752" y="1459247"/>
                        <a:pt x="6038922" y="1423546"/>
                        <a:pt x="6019092" y="1383878"/>
                      </a:cubicBezTo>
                      <a:cubicBezTo>
                        <a:pt x="6003227" y="1348177"/>
                        <a:pt x="5979431" y="1308510"/>
                        <a:pt x="5959602" y="1272808"/>
                      </a:cubicBezTo>
                      <a:cubicBezTo>
                        <a:pt x="5959602" y="1272808"/>
                        <a:pt x="5955635" y="1264875"/>
                        <a:pt x="5963568" y="1264875"/>
                      </a:cubicBezTo>
                      <a:cubicBezTo>
                        <a:pt x="5935805" y="1221240"/>
                        <a:pt x="5923907" y="1197439"/>
                        <a:pt x="5900111" y="1181572"/>
                      </a:cubicBezTo>
                      <a:cubicBezTo>
                        <a:pt x="5888213" y="1157772"/>
                        <a:pt x="5876315" y="1145872"/>
                        <a:pt x="5868382" y="1130005"/>
                      </a:cubicBezTo>
                      <a:cubicBezTo>
                        <a:pt x="5860450" y="1122071"/>
                        <a:pt x="5868382" y="1133971"/>
                        <a:pt x="5864416" y="1133972"/>
                      </a:cubicBezTo>
                      <a:cubicBezTo>
                        <a:pt x="5852518" y="1118104"/>
                        <a:pt x="5840619" y="1102237"/>
                        <a:pt x="5828722" y="1086370"/>
                      </a:cubicBezTo>
                      <a:cubicBezTo>
                        <a:pt x="5840619" y="1086370"/>
                        <a:pt x="5828721" y="1074470"/>
                        <a:pt x="5824755" y="1066536"/>
                      </a:cubicBezTo>
                      <a:cubicBezTo>
                        <a:pt x="5828721" y="1058603"/>
                        <a:pt x="5844586" y="1070503"/>
                        <a:pt x="5860450" y="1078437"/>
                      </a:cubicBezTo>
                      <a:cubicBezTo>
                        <a:pt x="5856484" y="1058602"/>
                        <a:pt x="5804925" y="1014968"/>
                        <a:pt x="5789061" y="995134"/>
                      </a:cubicBezTo>
                      <a:cubicBezTo>
                        <a:pt x="5789061" y="999101"/>
                        <a:pt x="5789061" y="999101"/>
                        <a:pt x="5789061" y="999101"/>
                      </a:cubicBezTo>
                      <a:cubicBezTo>
                        <a:pt x="5793027" y="1003068"/>
                        <a:pt x="5793027" y="1007034"/>
                        <a:pt x="5793027" y="1007034"/>
                      </a:cubicBezTo>
                      <a:cubicBezTo>
                        <a:pt x="5789061" y="1003068"/>
                        <a:pt x="5785095" y="1003068"/>
                        <a:pt x="5785095" y="999101"/>
                      </a:cubicBezTo>
                      <a:cubicBezTo>
                        <a:pt x="5781129" y="1003068"/>
                        <a:pt x="5757332" y="975300"/>
                        <a:pt x="5765264" y="975300"/>
                      </a:cubicBezTo>
                      <a:cubicBezTo>
                        <a:pt x="5761299" y="975300"/>
                        <a:pt x="5761299" y="975300"/>
                        <a:pt x="5757332" y="971334"/>
                      </a:cubicBezTo>
                      <a:cubicBezTo>
                        <a:pt x="5757332" y="971334"/>
                        <a:pt x="5757332" y="971334"/>
                        <a:pt x="5757333" y="967367"/>
                      </a:cubicBezTo>
                      <a:cubicBezTo>
                        <a:pt x="5757333" y="967367"/>
                        <a:pt x="5757333" y="963400"/>
                        <a:pt x="5757333" y="963400"/>
                      </a:cubicBezTo>
                      <a:cubicBezTo>
                        <a:pt x="5757333" y="963400"/>
                        <a:pt x="5757333" y="963400"/>
                        <a:pt x="5761298" y="967367"/>
                      </a:cubicBezTo>
                      <a:cubicBezTo>
                        <a:pt x="5737503" y="939599"/>
                        <a:pt x="5753366" y="963400"/>
                        <a:pt x="5749401" y="967367"/>
                      </a:cubicBezTo>
                      <a:cubicBezTo>
                        <a:pt x="5745435" y="971333"/>
                        <a:pt x="5737502" y="963400"/>
                        <a:pt x="5737502" y="963400"/>
                      </a:cubicBezTo>
                      <a:cubicBezTo>
                        <a:pt x="5733536" y="967367"/>
                        <a:pt x="5753367" y="991167"/>
                        <a:pt x="5741469" y="983234"/>
                      </a:cubicBezTo>
                      <a:cubicBezTo>
                        <a:pt x="5729571" y="975300"/>
                        <a:pt x="5717672" y="967367"/>
                        <a:pt x="5705773" y="955466"/>
                      </a:cubicBezTo>
                      <a:cubicBezTo>
                        <a:pt x="5697842" y="943566"/>
                        <a:pt x="5685944" y="935633"/>
                        <a:pt x="5674045" y="919765"/>
                      </a:cubicBezTo>
                      <a:cubicBezTo>
                        <a:pt x="5678011" y="911832"/>
                        <a:pt x="5697842" y="931666"/>
                        <a:pt x="5705774" y="935633"/>
                      </a:cubicBezTo>
                      <a:cubicBezTo>
                        <a:pt x="5713706" y="931666"/>
                        <a:pt x="5697841" y="919765"/>
                        <a:pt x="5697842" y="915799"/>
                      </a:cubicBezTo>
                      <a:cubicBezTo>
                        <a:pt x="5689910" y="911832"/>
                        <a:pt x="5681977" y="899931"/>
                        <a:pt x="5678012" y="899931"/>
                      </a:cubicBezTo>
                      <a:cubicBezTo>
                        <a:pt x="5622487" y="836463"/>
                        <a:pt x="5566962" y="804729"/>
                        <a:pt x="5523336" y="749194"/>
                      </a:cubicBezTo>
                      <a:cubicBezTo>
                        <a:pt x="5515403" y="741261"/>
                        <a:pt x="5503505" y="733327"/>
                        <a:pt x="5495573" y="725393"/>
                      </a:cubicBezTo>
                      <a:cubicBezTo>
                        <a:pt x="5475743" y="705559"/>
                        <a:pt x="5479709" y="709526"/>
                        <a:pt x="5455913" y="689692"/>
                      </a:cubicBezTo>
                      <a:cubicBezTo>
                        <a:pt x="5451947" y="685725"/>
                        <a:pt x="5447980" y="685725"/>
                        <a:pt x="5447981" y="689692"/>
                      </a:cubicBezTo>
                      <a:cubicBezTo>
                        <a:pt x="5416252" y="665892"/>
                        <a:pt x="5396422" y="650024"/>
                        <a:pt x="5376591" y="634157"/>
                      </a:cubicBezTo>
                      <a:cubicBezTo>
                        <a:pt x="5356762" y="618290"/>
                        <a:pt x="5340897" y="602423"/>
                        <a:pt x="5317100" y="582589"/>
                      </a:cubicBezTo>
                      <a:cubicBezTo>
                        <a:pt x="5305203" y="578622"/>
                        <a:pt x="5317101" y="590523"/>
                        <a:pt x="5313135" y="598456"/>
                      </a:cubicBezTo>
                      <a:cubicBezTo>
                        <a:pt x="5305202" y="594490"/>
                        <a:pt x="5305202" y="594490"/>
                        <a:pt x="5301237" y="594489"/>
                      </a:cubicBezTo>
                      <a:cubicBezTo>
                        <a:pt x="5277440" y="578622"/>
                        <a:pt x="5273474" y="570689"/>
                        <a:pt x="5249678" y="554822"/>
                      </a:cubicBezTo>
                      <a:cubicBezTo>
                        <a:pt x="5249678" y="550855"/>
                        <a:pt x="5253644" y="550855"/>
                        <a:pt x="5249677" y="546888"/>
                      </a:cubicBezTo>
                      <a:cubicBezTo>
                        <a:pt x="5253644" y="546888"/>
                        <a:pt x="5257610" y="542921"/>
                        <a:pt x="5273474" y="554822"/>
                      </a:cubicBezTo>
                      <a:cubicBezTo>
                        <a:pt x="5257610" y="538955"/>
                        <a:pt x="5229847" y="519121"/>
                        <a:pt x="5206051" y="503254"/>
                      </a:cubicBezTo>
                      <a:cubicBezTo>
                        <a:pt x="5178289" y="487386"/>
                        <a:pt x="5154492" y="471519"/>
                        <a:pt x="5142594" y="455652"/>
                      </a:cubicBezTo>
                      <a:cubicBezTo>
                        <a:pt x="5091036" y="431852"/>
                        <a:pt x="5063273" y="408051"/>
                        <a:pt x="5015681" y="380283"/>
                      </a:cubicBezTo>
                      <a:cubicBezTo>
                        <a:pt x="4991884" y="372350"/>
                        <a:pt x="5027579" y="396151"/>
                        <a:pt x="5007749" y="392184"/>
                      </a:cubicBezTo>
                      <a:cubicBezTo>
                        <a:pt x="4999817" y="384250"/>
                        <a:pt x="4995850" y="388217"/>
                        <a:pt x="4983952" y="380284"/>
                      </a:cubicBezTo>
                      <a:cubicBezTo>
                        <a:pt x="4991884" y="376317"/>
                        <a:pt x="4976020" y="364416"/>
                        <a:pt x="4991884" y="364416"/>
                      </a:cubicBezTo>
                      <a:cubicBezTo>
                        <a:pt x="4979986" y="352516"/>
                        <a:pt x="4940325" y="332682"/>
                        <a:pt x="4916529" y="328715"/>
                      </a:cubicBezTo>
                      <a:cubicBezTo>
                        <a:pt x="4853072" y="285081"/>
                        <a:pt x="4777718" y="253346"/>
                        <a:pt x="4674600" y="213679"/>
                      </a:cubicBezTo>
                      <a:cubicBezTo>
                        <a:pt x="4698397" y="209712"/>
                        <a:pt x="4730125" y="221612"/>
                        <a:pt x="4761853" y="229546"/>
                      </a:cubicBezTo>
                      <a:cubicBezTo>
                        <a:pt x="4797548" y="249380"/>
                        <a:pt x="4857039" y="273180"/>
                        <a:pt x="4900665" y="289047"/>
                      </a:cubicBezTo>
                      <a:cubicBezTo>
                        <a:pt x="4896699" y="289048"/>
                        <a:pt x="4892733" y="285081"/>
                        <a:pt x="4892733" y="285081"/>
                      </a:cubicBezTo>
                      <a:cubicBezTo>
                        <a:pt x="4896699" y="281114"/>
                        <a:pt x="4900665" y="281114"/>
                        <a:pt x="4904631" y="285081"/>
                      </a:cubicBezTo>
                      <a:cubicBezTo>
                        <a:pt x="4904631" y="285081"/>
                        <a:pt x="4904631" y="285081"/>
                        <a:pt x="4908597" y="285081"/>
                      </a:cubicBezTo>
                      <a:cubicBezTo>
                        <a:pt x="4864970" y="261280"/>
                        <a:pt x="4817378" y="245413"/>
                        <a:pt x="4785650" y="217645"/>
                      </a:cubicBezTo>
                      <a:cubicBezTo>
                        <a:pt x="4757887" y="209712"/>
                        <a:pt x="4718227" y="197812"/>
                        <a:pt x="4722193" y="185911"/>
                      </a:cubicBezTo>
                      <a:close/>
                      <a:moveTo>
                        <a:pt x="1947650" y="777856"/>
                      </a:moveTo>
                      <a:lnTo>
                        <a:pt x="1935362" y="791245"/>
                      </a:lnTo>
                      <a:cubicBezTo>
                        <a:pt x="1928321" y="796870"/>
                        <a:pt x="1920035" y="802172"/>
                        <a:pt x="1909737" y="809082"/>
                      </a:cubicBezTo>
                      <a:cubicBezTo>
                        <a:pt x="1913279" y="803615"/>
                        <a:pt x="1908774" y="804578"/>
                        <a:pt x="1904271" y="805540"/>
                      </a:cubicBezTo>
                      <a:cubicBezTo>
                        <a:pt x="1882713" y="814856"/>
                        <a:pt x="1864041" y="837684"/>
                        <a:pt x="1846987" y="846036"/>
                      </a:cubicBezTo>
                      <a:cubicBezTo>
                        <a:pt x="1846987" y="846036"/>
                        <a:pt x="1850529" y="840570"/>
                        <a:pt x="1850529" y="840570"/>
                      </a:cubicBezTo>
                      <a:cubicBezTo>
                        <a:pt x="1820925" y="856314"/>
                        <a:pt x="1797750" y="880104"/>
                        <a:pt x="1787779" y="877524"/>
                      </a:cubicBezTo>
                      <a:cubicBezTo>
                        <a:pt x="1787779" y="877524"/>
                        <a:pt x="1788741" y="882029"/>
                        <a:pt x="1784238" y="882991"/>
                      </a:cubicBezTo>
                      <a:cubicBezTo>
                        <a:pt x="1773612" y="899390"/>
                        <a:pt x="1793246" y="881066"/>
                        <a:pt x="1797750" y="880104"/>
                      </a:cubicBezTo>
                      <a:cubicBezTo>
                        <a:pt x="1785681" y="889746"/>
                        <a:pt x="1777154" y="893923"/>
                        <a:pt x="1770316" y="897739"/>
                      </a:cubicBezTo>
                      <a:lnTo>
                        <a:pt x="1753457" y="912815"/>
                      </a:lnTo>
                      <a:lnTo>
                        <a:pt x="1753020" y="913030"/>
                      </a:lnTo>
                      <a:lnTo>
                        <a:pt x="1753224" y="903157"/>
                      </a:lnTo>
                      <a:cubicBezTo>
                        <a:pt x="1752863" y="901468"/>
                        <a:pt x="1750611" y="901949"/>
                        <a:pt x="1742083" y="906126"/>
                      </a:cubicBezTo>
                      <a:cubicBezTo>
                        <a:pt x="1740794" y="911111"/>
                        <a:pt x="1742401" y="913123"/>
                        <a:pt x="1743445" y="915254"/>
                      </a:cubicBezTo>
                      <a:lnTo>
                        <a:pt x="1742879" y="918021"/>
                      </a:lnTo>
                      <a:lnTo>
                        <a:pt x="1735613" y="921596"/>
                      </a:lnTo>
                      <a:cubicBezTo>
                        <a:pt x="1713871" y="930519"/>
                        <a:pt x="1691059" y="937592"/>
                        <a:pt x="1666447" y="941384"/>
                      </a:cubicBezTo>
                      <a:cubicBezTo>
                        <a:pt x="1683297" y="910409"/>
                        <a:pt x="1705611" y="895863"/>
                        <a:pt x="1730595" y="884660"/>
                      </a:cubicBezTo>
                      <a:cubicBezTo>
                        <a:pt x="1789914" y="860254"/>
                        <a:pt x="1846962" y="834378"/>
                        <a:pt x="1900144" y="799552"/>
                      </a:cubicBezTo>
                      <a:cubicBezTo>
                        <a:pt x="1910366" y="792479"/>
                        <a:pt x="1921080" y="787135"/>
                        <a:pt x="1932099" y="782795"/>
                      </a:cubicBezTo>
                      <a:close/>
                      <a:moveTo>
                        <a:pt x="2248188" y="634910"/>
                      </a:moveTo>
                      <a:lnTo>
                        <a:pt x="2249855" y="637515"/>
                      </a:lnTo>
                      <a:cubicBezTo>
                        <a:pt x="2249855" y="637515"/>
                        <a:pt x="2245351" y="638477"/>
                        <a:pt x="2245351" y="638477"/>
                      </a:cubicBezTo>
                      <a:cubicBezTo>
                        <a:pt x="2240848" y="639439"/>
                        <a:pt x="2236343" y="640402"/>
                        <a:pt x="2237306" y="644906"/>
                      </a:cubicBezTo>
                      <a:cubicBezTo>
                        <a:pt x="2237306" y="644906"/>
                        <a:pt x="2237306" y="644906"/>
                        <a:pt x="2241810" y="643944"/>
                      </a:cubicBezTo>
                      <a:cubicBezTo>
                        <a:pt x="2246313" y="642981"/>
                        <a:pt x="2246313" y="642981"/>
                        <a:pt x="2246313" y="642981"/>
                      </a:cubicBezTo>
                      <a:cubicBezTo>
                        <a:pt x="2214785" y="649717"/>
                        <a:pt x="2158157" y="671235"/>
                        <a:pt x="2139485" y="694062"/>
                      </a:cubicBezTo>
                      <a:cubicBezTo>
                        <a:pt x="2129352" y="696227"/>
                        <a:pt x="2118050" y="699820"/>
                        <a:pt x="2105648" y="704456"/>
                      </a:cubicBezTo>
                      <a:lnTo>
                        <a:pt x="2080196" y="714942"/>
                      </a:lnTo>
                      <a:lnTo>
                        <a:pt x="2084254" y="709377"/>
                      </a:lnTo>
                      <a:cubicBezTo>
                        <a:pt x="2090808" y="694289"/>
                        <a:pt x="2105370" y="689222"/>
                        <a:pt x="2119532" y="682286"/>
                      </a:cubicBezTo>
                      <a:close/>
                      <a:moveTo>
                        <a:pt x="2411064" y="586743"/>
                      </a:moveTo>
                      <a:lnTo>
                        <a:pt x="2413620" y="588398"/>
                      </a:lnTo>
                      <a:cubicBezTo>
                        <a:pt x="2404611" y="590323"/>
                        <a:pt x="2395603" y="592248"/>
                        <a:pt x="2392061" y="597714"/>
                      </a:cubicBezTo>
                      <a:cubicBezTo>
                        <a:pt x="2387558" y="598676"/>
                        <a:pt x="2378549" y="600601"/>
                        <a:pt x="2374045" y="601563"/>
                      </a:cubicBezTo>
                      <a:cubicBezTo>
                        <a:pt x="2360533" y="604450"/>
                        <a:pt x="2351525" y="606375"/>
                        <a:pt x="2338013" y="609261"/>
                      </a:cubicBezTo>
                      <a:cubicBezTo>
                        <a:pt x="2315492" y="614073"/>
                        <a:pt x="2299400" y="626930"/>
                        <a:pt x="2275917" y="627238"/>
                      </a:cubicBezTo>
                      <a:lnTo>
                        <a:pt x="2276204" y="626130"/>
                      </a:lnTo>
                      <a:lnTo>
                        <a:pt x="2387086" y="592524"/>
                      </a:lnTo>
                      <a:close/>
                      <a:moveTo>
                        <a:pt x="2522905" y="559776"/>
                      </a:moveTo>
                      <a:lnTo>
                        <a:pt x="2540871" y="556503"/>
                      </a:lnTo>
                      <a:lnTo>
                        <a:pt x="2502340" y="564735"/>
                      </a:lnTo>
                      <a:close/>
                      <a:moveTo>
                        <a:pt x="2659387" y="432280"/>
                      </a:moveTo>
                      <a:lnTo>
                        <a:pt x="2798433" y="411539"/>
                      </a:lnTo>
                      <a:lnTo>
                        <a:pt x="2817780" y="409701"/>
                      </a:lnTo>
                      <a:cubicBezTo>
                        <a:pt x="2861544" y="406863"/>
                        <a:pt x="2905643" y="405324"/>
                        <a:pt x="2950086" y="405117"/>
                      </a:cubicBezTo>
                      <a:cubicBezTo>
                        <a:pt x="2973528" y="404997"/>
                        <a:pt x="2986083" y="404270"/>
                        <a:pt x="2996187" y="398934"/>
                      </a:cubicBezTo>
                      <a:lnTo>
                        <a:pt x="3005378" y="391284"/>
                      </a:lnTo>
                      <a:lnTo>
                        <a:pt x="3093771" y="385395"/>
                      </a:lnTo>
                      <a:cubicBezTo>
                        <a:pt x="3382401" y="377891"/>
                        <a:pt x="3667463" y="417068"/>
                        <a:pt x="3939070" y="497975"/>
                      </a:cubicBezTo>
                      <a:cubicBezTo>
                        <a:pt x="3930063" y="499900"/>
                        <a:pt x="3924596" y="496358"/>
                        <a:pt x="3925558" y="500862"/>
                      </a:cubicBezTo>
                      <a:cubicBezTo>
                        <a:pt x="3962860" y="521150"/>
                        <a:pt x="3970907" y="514722"/>
                        <a:pt x="4005322" y="521498"/>
                      </a:cubicBezTo>
                      <a:cubicBezTo>
                        <a:pt x="4035233" y="529237"/>
                        <a:pt x="4070611" y="540516"/>
                        <a:pt x="4101485" y="552759"/>
                      </a:cubicBezTo>
                      <a:cubicBezTo>
                        <a:pt x="4107913" y="560806"/>
                        <a:pt x="4148757" y="575627"/>
                        <a:pt x="4157765" y="573703"/>
                      </a:cubicBezTo>
                      <a:cubicBezTo>
                        <a:pt x="4158727" y="578207"/>
                        <a:pt x="4158727" y="578207"/>
                        <a:pt x="4158727" y="578207"/>
                      </a:cubicBezTo>
                      <a:cubicBezTo>
                        <a:pt x="4163231" y="577244"/>
                        <a:pt x="4163231" y="577244"/>
                        <a:pt x="4163231" y="577244"/>
                      </a:cubicBezTo>
                      <a:cubicBezTo>
                        <a:pt x="4164194" y="581748"/>
                        <a:pt x="4164194" y="581748"/>
                        <a:pt x="4168698" y="580786"/>
                      </a:cubicBezTo>
                      <a:cubicBezTo>
                        <a:pt x="4173202" y="579823"/>
                        <a:pt x="4173202" y="579823"/>
                        <a:pt x="4178668" y="583366"/>
                      </a:cubicBezTo>
                      <a:cubicBezTo>
                        <a:pt x="4184135" y="586908"/>
                        <a:pt x="4199571" y="593029"/>
                        <a:pt x="4204075" y="592066"/>
                      </a:cubicBezTo>
                      <a:cubicBezTo>
                        <a:pt x="4230445" y="605271"/>
                        <a:pt x="4256814" y="618476"/>
                        <a:pt x="4286726" y="626215"/>
                      </a:cubicBezTo>
                      <a:cubicBezTo>
                        <a:pt x="4297658" y="633298"/>
                        <a:pt x="4308591" y="640382"/>
                        <a:pt x="4318562" y="642961"/>
                      </a:cubicBezTo>
                      <a:cubicBezTo>
                        <a:pt x="4344931" y="656166"/>
                        <a:pt x="4371300" y="669371"/>
                        <a:pt x="4392203" y="679034"/>
                      </a:cubicBezTo>
                      <a:cubicBezTo>
                        <a:pt x="4392203" y="679034"/>
                        <a:pt x="4387699" y="679996"/>
                        <a:pt x="4387699" y="679996"/>
                      </a:cubicBezTo>
                      <a:cubicBezTo>
                        <a:pt x="4393166" y="683538"/>
                        <a:pt x="4398632" y="687079"/>
                        <a:pt x="4403136" y="686117"/>
                      </a:cubicBezTo>
                      <a:cubicBezTo>
                        <a:pt x="4715065" y="845537"/>
                        <a:pt x="4998005" y="1067667"/>
                        <a:pt x="5230091" y="1338337"/>
                      </a:cubicBezTo>
                      <a:cubicBezTo>
                        <a:pt x="5485311" y="1651162"/>
                        <a:pt x="5672621" y="2020882"/>
                        <a:pt x="5771121" y="2437834"/>
                      </a:cubicBezTo>
                      <a:cubicBezTo>
                        <a:pt x="5766617" y="2438796"/>
                        <a:pt x="5766617" y="2438796"/>
                        <a:pt x="5762112" y="2439759"/>
                      </a:cubicBezTo>
                      <a:cubicBezTo>
                        <a:pt x="5744137" y="2377664"/>
                        <a:pt x="5711338" y="2356413"/>
                        <a:pt x="5684663" y="2319726"/>
                      </a:cubicBezTo>
                      <a:cubicBezTo>
                        <a:pt x="5684663" y="2319726"/>
                        <a:pt x="5682083" y="2329696"/>
                        <a:pt x="5684007" y="2338705"/>
                      </a:cubicBezTo>
                      <a:cubicBezTo>
                        <a:pt x="5671150" y="2322613"/>
                        <a:pt x="5667956" y="2285618"/>
                        <a:pt x="5657678" y="2259556"/>
                      </a:cubicBezTo>
                      <a:cubicBezTo>
                        <a:pt x="5643859" y="2238961"/>
                        <a:pt x="5622648" y="2205815"/>
                        <a:pt x="5622648" y="2205815"/>
                      </a:cubicBezTo>
                      <a:cubicBezTo>
                        <a:pt x="5614602" y="2212244"/>
                        <a:pt x="5618451" y="2230260"/>
                        <a:pt x="5623262" y="2252780"/>
                      </a:cubicBezTo>
                      <a:cubicBezTo>
                        <a:pt x="5618758" y="2253742"/>
                        <a:pt x="5617796" y="2249238"/>
                        <a:pt x="5617796" y="2249238"/>
                      </a:cubicBezTo>
                      <a:cubicBezTo>
                        <a:pt x="5616834" y="2244735"/>
                        <a:pt x="5616834" y="2244735"/>
                        <a:pt x="5616834" y="2244735"/>
                      </a:cubicBezTo>
                      <a:cubicBezTo>
                        <a:pt x="5616834" y="2244735"/>
                        <a:pt x="5615871" y="2240230"/>
                        <a:pt x="5615871" y="2240230"/>
                      </a:cubicBezTo>
                      <a:cubicBezTo>
                        <a:pt x="5615871" y="2240230"/>
                        <a:pt x="5614909" y="2235726"/>
                        <a:pt x="5613947" y="2231223"/>
                      </a:cubicBezTo>
                      <a:cubicBezTo>
                        <a:pt x="5609443" y="2232185"/>
                        <a:pt x="5609443" y="2232185"/>
                        <a:pt x="5610406" y="2236688"/>
                      </a:cubicBezTo>
                      <a:cubicBezTo>
                        <a:pt x="5610406" y="2236688"/>
                        <a:pt x="5611368" y="2241193"/>
                        <a:pt x="5611368" y="2241193"/>
                      </a:cubicBezTo>
                      <a:cubicBezTo>
                        <a:pt x="5612330" y="2245697"/>
                        <a:pt x="5612330" y="2245697"/>
                        <a:pt x="5612330" y="2245697"/>
                      </a:cubicBezTo>
                      <a:cubicBezTo>
                        <a:pt x="5597549" y="2220596"/>
                        <a:pt x="5605247" y="2256629"/>
                        <a:pt x="5610713" y="2260171"/>
                      </a:cubicBezTo>
                      <a:cubicBezTo>
                        <a:pt x="5611675" y="2264674"/>
                        <a:pt x="5616179" y="2263712"/>
                        <a:pt x="5616179" y="2263712"/>
                      </a:cubicBezTo>
                      <a:cubicBezTo>
                        <a:pt x="5616179" y="2263712"/>
                        <a:pt x="5615217" y="2259209"/>
                        <a:pt x="5615217" y="2259209"/>
                      </a:cubicBezTo>
                      <a:cubicBezTo>
                        <a:pt x="5618758" y="2253742"/>
                        <a:pt x="5618758" y="2253742"/>
                        <a:pt x="5618758" y="2253742"/>
                      </a:cubicBezTo>
                      <a:cubicBezTo>
                        <a:pt x="5618758" y="2253742"/>
                        <a:pt x="5620683" y="2262750"/>
                        <a:pt x="5621645" y="2267254"/>
                      </a:cubicBezTo>
                      <a:cubicBezTo>
                        <a:pt x="5622607" y="2271759"/>
                        <a:pt x="5622607" y="2271759"/>
                        <a:pt x="5622607" y="2271759"/>
                      </a:cubicBezTo>
                      <a:cubicBezTo>
                        <a:pt x="5629343" y="2303287"/>
                        <a:pt x="5625147" y="2327732"/>
                        <a:pt x="5607785" y="2312602"/>
                      </a:cubicBezTo>
                      <a:cubicBezTo>
                        <a:pt x="5602974" y="2290082"/>
                        <a:pt x="5598470" y="2291044"/>
                        <a:pt x="5591734" y="2259516"/>
                      </a:cubicBezTo>
                      <a:cubicBezTo>
                        <a:pt x="5581764" y="2256936"/>
                        <a:pt x="5585613" y="2274952"/>
                        <a:pt x="5577568" y="2281381"/>
                      </a:cubicBezTo>
                      <a:cubicBezTo>
                        <a:pt x="5555394" y="2243732"/>
                        <a:pt x="5531951" y="2178095"/>
                        <a:pt x="5509432" y="2182907"/>
                      </a:cubicBezTo>
                      <a:cubicBezTo>
                        <a:pt x="5509432" y="2182907"/>
                        <a:pt x="5508469" y="2178402"/>
                        <a:pt x="5508469" y="2178402"/>
                      </a:cubicBezTo>
                      <a:cubicBezTo>
                        <a:pt x="5508469" y="2178402"/>
                        <a:pt x="5506545" y="2169395"/>
                        <a:pt x="5506545" y="2169395"/>
                      </a:cubicBezTo>
                      <a:cubicBezTo>
                        <a:pt x="5501079" y="2165852"/>
                        <a:pt x="5500117" y="2161349"/>
                        <a:pt x="5501079" y="2165852"/>
                      </a:cubicBezTo>
                      <a:cubicBezTo>
                        <a:pt x="5494650" y="2157807"/>
                        <a:pt x="5491764" y="2144295"/>
                        <a:pt x="5476981" y="2119196"/>
                      </a:cubicBezTo>
                      <a:cubicBezTo>
                        <a:pt x="5470553" y="2111149"/>
                        <a:pt x="5469591" y="2106645"/>
                        <a:pt x="5468629" y="2102141"/>
                      </a:cubicBezTo>
                      <a:cubicBezTo>
                        <a:pt x="5468629" y="2102141"/>
                        <a:pt x="5463162" y="2098599"/>
                        <a:pt x="5463162" y="2098599"/>
                      </a:cubicBezTo>
                      <a:cubicBezTo>
                        <a:pt x="5462200" y="2094096"/>
                        <a:pt x="5462200" y="2094096"/>
                        <a:pt x="5462200" y="2094096"/>
                      </a:cubicBezTo>
                      <a:cubicBezTo>
                        <a:pt x="5461238" y="2089591"/>
                        <a:pt x="5457696" y="2095058"/>
                        <a:pt x="5457696" y="2095058"/>
                      </a:cubicBezTo>
                      <a:cubicBezTo>
                        <a:pt x="5456733" y="2090554"/>
                        <a:pt x="5456733" y="2090554"/>
                        <a:pt x="5456733" y="2090554"/>
                      </a:cubicBezTo>
                      <a:cubicBezTo>
                        <a:pt x="5452230" y="2091516"/>
                        <a:pt x="5448381" y="2073499"/>
                        <a:pt x="5443876" y="2074462"/>
                      </a:cubicBezTo>
                      <a:cubicBezTo>
                        <a:pt x="5453192" y="2096020"/>
                        <a:pt x="5444839" y="2078966"/>
                        <a:pt x="5442259" y="2088936"/>
                      </a:cubicBezTo>
                      <a:cubicBezTo>
                        <a:pt x="5431981" y="2062874"/>
                        <a:pt x="5439679" y="2098907"/>
                        <a:pt x="5431327" y="2081853"/>
                      </a:cubicBezTo>
                      <a:cubicBezTo>
                        <a:pt x="5421049" y="2055791"/>
                        <a:pt x="5416544" y="2056754"/>
                        <a:pt x="5418162" y="2042279"/>
                      </a:cubicBezTo>
                      <a:cubicBezTo>
                        <a:pt x="5404650" y="2045166"/>
                        <a:pt x="5382169" y="1984034"/>
                        <a:pt x="5359035" y="1941880"/>
                      </a:cubicBezTo>
                      <a:cubicBezTo>
                        <a:pt x="5358072" y="1937376"/>
                        <a:pt x="5351643" y="1929330"/>
                        <a:pt x="5344253" y="1916780"/>
                      </a:cubicBezTo>
                      <a:cubicBezTo>
                        <a:pt x="5322081" y="1879131"/>
                        <a:pt x="5307299" y="1854031"/>
                        <a:pt x="5293479" y="1833435"/>
                      </a:cubicBezTo>
                      <a:cubicBezTo>
                        <a:pt x="5287051" y="1825389"/>
                        <a:pt x="5292517" y="1828931"/>
                        <a:pt x="5290593" y="1819923"/>
                      </a:cubicBezTo>
                      <a:cubicBezTo>
                        <a:pt x="5286088" y="1820885"/>
                        <a:pt x="5280622" y="1817343"/>
                        <a:pt x="5279659" y="1812840"/>
                      </a:cubicBezTo>
                      <a:cubicBezTo>
                        <a:pt x="5278697" y="1808335"/>
                        <a:pt x="5290593" y="1819923"/>
                        <a:pt x="5283202" y="1807373"/>
                      </a:cubicBezTo>
                      <a:cubicBezTo>
                        <a:pt x="5264878" y="1787739"/>
                        <a:pt x="5268419" y="1782274"/>
                        <a:pt x="5242706" y="1750090"/>
                      </a:cubicBezTo>
                      <a:cubicBezTo>
                        <a:pt x="5251713" y="1748165"/>
                        <a:pt x="5251713" y="1748165"/>
                        <a:pt x="5251713" y="1748165"/>
                      </a:cubicBezTo>
                      <a:cubicBezTo>
                        <a:pt x="5237894" y="1727570"/>
                        <a:pt x="5231465" y="1719524"/>
                        <a:pt x="5235314" y="1737540"/>
                      </a:cubicBezTo>
                      <a:cubicBezTo>
                        <a:pt x="5223419" y="1725953"/>
                        <a:pt x="5231465" y="1719524"/>
                        <a:pt x="5215066" y="1708898"/>
                      </a:cubicBezTo>
                      <a:cubicBezTo>
                        <a:pt x="5220532" y="1712441"/>
                        <a:pt x="5219570" y="1707936"/>
                        <a:pt x="5214104" y="1704395"/>
                      </a:cubicBezTo>
                      <a:cubicBezTo>
                        <a:pt x="5218608" y="1703433"/>
                        <a:pt x="5218608" y="1703433"/>
                        <a:pt x="5218608" y="1703433"/>
                      </a:cubicBezTo>
                      <a:cubicBezTo>
                        <a:pt x="5224074" y="1706974"/>
                        <a:pt x="5223112" y="1702470"/>
                        <a:pt x="5223112" y="1702470"/>
                      </a:cubicBezTo>
                      <a:cubicBezTo>
                        <a:pt x="5222150" y="1697966"/>
                        <a:pt x="5222150" y="1697966"/>
                        <a:pt x="5222150" y="1697966"/>
                      </a:cubicBezTo>
                      <a:cubicBezTo>
                        <a:pt x="5235008" y="1714058"/>
                        <a:pt x="5224729" y="1687995"/>
                        <a:pt x="5212834" y="1676408"/>
                      </a:cubicBezTo>
                      <a:cubicBezTo>
                        <a:pt x="5217338" y="1675445"/>
                        <a:pt x="5217338" y="1675445"/>
                        <a:pt x="5217338" y="1675445"/>
                      </a:cubicBezTo>
                      <a:cubicBezTo>
                        <a:pt x="5217338" y="1675445"/>
                        <a:pt x="5217338" y="1675445"/>
                        <a:pt x="5216376" y="1670942"/>
                      </a:cubicBezTo>
                      <a:cubicBezTo>
                        <a:pt x="5216376" y="1670942"/>
                        <a:pt x="5210910" y="1667400"/>
                        <a:pt x="5210910" y="1667400"/>
                      </a:cubicBezTo>
                      <a:cubicBezTo>
                        <a:pt x="5197090" y="1646805"/>
                        <a:pt x="5176842" y="1618163"/>
                        <a:pt x="5156595" y="1589521"/>
                      </a:cubicBezTo>
                      <a:cubicBezTo>
                        <a:pt x="5131842" y="1561842"/>
                        <a:pt x="5107090" y="1534163"/>
                        <a:pt x="5088767" y="1514530"/>
                      </a:cubicBezTo>
                      <a:cubicBezTo>
                        <a:pt x="5080413" y="1497476"/>
                        <a:pt x="5056623" y="1474300"/>
                        <a:pt x="5031871" y="1446621"/>
                      </a:cubicBezTo>
                      <a:cubicBezTo>
                        <a:pt x="5012585" y="1422484"/>
                        <a:pt x="4987833" y="1394804"/>
                        <a:pt x="4977555" y="1368743"/>
                      </a:cubicBezTo>
                      <a:cubicBezTo>
                        <a:pt x="4967585" y="1366163"/>
                        <a:pt x="4955689" y="1354576"/>
                        <a:pt x="4950224" y="1351033"/>
                      </a:cubicBezTo>
                      <a:cubicBezTo>
                        <a:pt x="4950224" y="1351033"/>
                        <a:pt x="4949261" y="1346529"/>
                        <a:pt x="4949261" y="1346529"/>
                      </a:cubicBezTo>
                      <a:cubicBezTo>
                        <a:pt x="4943795" y="1342988"/>
                        <a:pt x="4943795" y="1342988"/>
                        <a:pt x="4942833" y="1338484"/>
                      </a:cubicBezTo>
                      <a:cubicBezTo>
                        <a:pt x="4938328" y="1339446"/>
                        <a:pt x="4938328" y="1339446"/>
                        <a:pt x="4939291" y="1343950"/>
                      </a:cubicBezTo>
                      <a:cubicBezTo>
                        <a:pt x="4894290" y="1287629"/>
                        <a:pt x="4813913" y="1220029"/>
                        <a:pt x="4736115" y="1142457"/>
                      </a:cubicBezTo>
                      <a:cubicBezTo>
                        <a:pt x="4736115" y="1142457"/>
                        <a:pt x="4736115" y="1142457"/>
                        <a:pt x="4735152" y="1137953"/>
                      </a:cubicBezTo>
                      <a:cubicBezTo>
                        <a:pt x="4748664" y="1135066"/>
                        <a:pt x="4747047" y="1149540"/>
                        <a:pt x="4778882" y="1166287"/>
                      </a:cubicBezTo>
                      <a:cubicBezTo>
                        <a:pt x="4775341" y="1171753"/>
                        <a:pt x="4776303" y="1176257"/>
                        <a:pt x="4782731" y="1184304"/>
                      </a:cubicBezTo>
                      <a:cubicBezTo>
                        <a:pt x="4788198" y="1187845"/>
                        <a:pt x="4804597" y="1198470"/>
                        <a:pt x="4821959" y="1213600"/>
                      </a:cubicBezTo>
                      <a:cubicBezTo>
                        <a:pt x="4839320" y="1228729"/>
                        <a:pt x="4856681" y="1243859"/>
                        <a:pt x="4857643" y="1248362"/>
                      </a:cubicBezTo>
                      <a:cubicBezTo>
                        <a:pt x="4869538" y="1259950"/>
                        <a:pt x="4893328" y="1283126"/>
                        <a:pt x="4916156" y="1301797"/>
                      </a:cubicBezTo>
                      <a:cubicBezTo>
                        <a:pt x="4934479" y="1321429"/>
                        <a:pt x="4952803" y="1341064"/>
                        <a:pt x="4953765" y="1345567"/>
                      </a:cubicBezTo>
                      <a:cubicBezTo>
                        <a:pt x="4969202" y="1351689"/>
                        <a:pt x="4990413" y="1384834"/>
                        <a:pt x="5006812" y="1395460"/>
                      </a:cubicBezTo>
                      <a:cubicBezTo>
                        <a:pt x="5006812" y="1395460"/>
                        <a:pt x="5007774" y="1399963"/>
                        <a:pt x="5007774" y="1399963"/>
                      </a:cubicBezTo>
                      <a:cubicBezTo>
                        <a:pt x="5008736" y="1404467"/>
                        <a:pt x="5008736" y="1404467"/>
                        <a:pt x="5008736" y="1404467"/>
                      </a:cubicBezTo>
                      <a:cubicBezTo>
                        <a:pt x="5008736" y="1404467"/>
                        <a:pt x="5013240" y="1403505"/>
                        <a:pt x="5013240" y="1403505"/>
                      </a:cubicBezTo>
                      <a:cubicBezTo>
                        <a:pt x="5025135" y="1415093"/>
                        <a:pt x="5020631" y="1416055"/>
                        <a:pt x="5027059" y="1424100"/>
                      </a:cubicBezTo>
                      <a:cubicBezTo>
                        <a:pt x="5027059" y="1424100"/>
                        <a:pt x="5028022" y="1428605"/>
                        <a:pt x="5028022" y="1428605"/>
                      </a:cubicBezTo>
                      <a:cubicBezTo>
                        <a:pt x="5028022" y="1428605"/>
                        <a:pt x="5033488" y="1432147"/>
                        <a:pt x="5033488" y="1432147"/>
                      </a:cubicBezTo>
                      <a:cubicBezTo>
                        <a:pt x="5032526" y="1427642"/>
                        <a:pt x="5032526" y="1427642"/>
                        <a:pt x="5032526" y="1427642"/>
                      </a:cubicBezTo>
                      <a:cubicBezTo>
                        <a:pt x="5050850" y="1447277"/>
                        <a:pt x="5058241" y="1459826"/>
                        <a:pt x="5074640" y="1470451"/>
                      </a:cubicBezTo>
                      <a:cubicBezTo>
                        <a:pt x="5070135" y="1471414"/>
                        <a:pt x="5070135" y="1471414"/>
                        <a:pt x="5070135" y="1471414"/>
                      </a:cubicBezTo>
                      <a:lnTo>
                        <a:pt x="5071097" y="1475917"/>
                      </a:lnTo>
                      <a:cubicBezTo>
                        <a:pt x="5072060" y="1480421"/>
                        <a:pt x="5076564" y="1479459"/>
                        <a:pt x="5076564" y="1479459"/>
                      </a:cubicBezTo>
                      <a:cubicBezTo>
                        <a:pt x="5076564" y="1479459"/>
                        <a:pt x="5076564" y="1479459"/>
                        <a:pt x="5081068" y="1478497"/>
                      </a:cubicBezTo>
                      <a:cubicBezTo>
                        <a:pt x="5082031" y="1483001"/>
                        <a:pt x="5082031" y="1483001"/>
                        <a:pt x="5082031" y="1483001"/>
                      </a:cubicBezTo>
                      <a:cubicBezTo>
                        <a:pt x="5093925" y="1494589"/>
                        <a:pt x="5090383" y="1500055"/>
                        <a:pt x="5096812" y="1508101"/>
                      </a:cubicBezTo>
                      <a:cubicBezTo>
                        <a:pt x="5101316" y="1507139"/>
                        <a:pt x="5100354" y="1502634"/>
                        <a:pt x="5106783" y="1510680"/>
                      </a:cubicBezTo>
                      <a:cubicBezTo>
                        <a:pt x="5107745" y="1515184"/>
                        <a:pt x="5112248" y="1514222"/>
                        <a:pt x="5113211" y="1518726"/>
                      </a:cubicBezTo>
                      <a:cubicBezTo>
                        <a:pt x="5108707" y="1519688"/>
                        <a:pt x="5108707" y="1519688"/>
                        <a:pt x="5109670" y="1524192"/>
                      </a:cubicBezTo>
                      <a:cubicBezTo>
                        <a:pt x="5109670" y="1524192"/>
                        <a:pt x="5110632" y="1528696"/>
                        <a:pt x="5115135" y="1527734"/>
                      </a:cubicBezTo>
                      <a:cubicBezTo>
                        <a:pt x="5115135" y="1527734"/>
                        <a:pt x="5116098" y="1532238"/>
                        <a:pt x="5120602" y="1531276"/>
                      </a:cubicBezTo>
                      <a:cubicBezTo>
                        <a:pt x="5127031" y="1539322"/>
                        <a:pt x="5157249" y="1570543"/>
                        <a:pt x="5151783" y="1567000"/>
                      </a:cubicBezTo>
                      <a:cubicBezTo>
                        <a:pt x="5159829" y="1560573"/>
                        <a:pt x="5135383" y="1556375"/>
                        <a:pt x="5143430" y="1549947"/>
                      </a:cubicBezTo>
                      <a:cubicBezTo>
                        <a:pt x="5137963" y="1546406"/>
                        <a:pt x="5132496" y="1542863"/>
                        <a:pt x="5126069" y="1534818"/>
                      </a:cubicBezTo>
                      <a:cubicBezTo>
                        <a:pt x="5126069" y="1534818"/>
                        <a:pt x="5126069" y="1534818"/>
                        <a:pt x="5125106" y="1530313"/>
                      </a:cubicBezTo>
                      <a:cubicBezTo>
                        <a:pt x="5125106" y="1530313"/>
                        <a:pt x="5124144" y="1525809"/>
                        <a:pt x="5124144" y="1525809"/>
                      </a:cubicBezTo>
                      <a:cubicBezTo>
                        <a:pt x="5123182" y="1521306"/>
                        <a:pt x="5117715" y="1517764"/>
                        <a:pt x="5117715" y="1517764"/>
                      </a:cubicBezTo>
                      <a:cubicBezTo>
                        <a:pt x="5114828" y="1504252"/>
                        <a:pt x="5100354" y="1502634"/>
                        <a:pt x="5087496" y="1486543"/>
                      </a:cubicBezTo>
                      <a:cubicBezTo>
                        <a:pt x="5092001" y="1485581"/>
                        <a:pt x="5091038" y="1481077"/>
                        <a:pt x="5085572" y="1477535"/>
                      </a:cubicBezTo>
                      <a:cubicBezTo>
                        <a:pt x="5084609" y="1473030"/>
                        <a:pt x="5084609" y="1473030"/>
                        <a:pt x="5084609" y="1473030"/>
                      </a:cubicBezTo>
                      <a:cubicBezTo>
                        <a:pt x="5084609" y="1473030"/>
                        <a:pt x="5083647" y="1468527"/>
                        <a:pt x="5082685" y="1464022"/>
                      </a:cubicBezTo>
                      <a:cubicBezTo>
                        <a:pt x="5078182" y="1464985"/>
                        <a:pt x="5077219" y="1460480"/>
                        <a:pt x="5078182" y="1464985"/>
                      </a:cubicBezTo>
                      <a:cubicBezTo>
                        <a:pt x="5078182" y="1464985"/>
                        <a:pt x="5073677" y="1465947"/>
                        <a:pt x="5073677" y="1465947"/>
                      </a:cubicBezTo>
                      <a:cubicBezTo>
                        <a:pt x="5070790" y="1452435"/>
                        <a:pt x="5062744" y="1458864"/>
                        <a:pt x="5056316" y="1450817"/>
                      </a:cubicBezTo>
                      <a:cubicBezTo>
                        <a:pt x="5048925" y="1438268"/>
                        <a:pt x="5042496" y="1430222"/>
                        <a:pt x="5037030" y="1426680"/>
                      </a:cubicBezTo>
                      <a:cubicBezTo>
                        <a:pt x="5037030" y="1426680"/>
                        <a:pt x="5036068" y="1422176"/>
                        <a:pt x="5036068" y="1422176"/>
                      </a:cubicBezTo>
                      <a:cubicBezTo>
                        <a:pt x="5036068" y="1422176"/>
                        <a:pt x="5036068" y="1422176"/>
                        <a:pt x="5035106" y="1417673"/>
                      </a:cubicBezTo>
                      <a:cubicBezTo>
                        <a:pt x="5024173" y="1410588"/>
                        <a:pt x="5024173" y="1410588"/>
                        <a:pt x="5017744" y="1402543"/>
                      </a:cubicBezTo>
                      <a:cubicBezTo>
                        <a:pt x="5018706" y="1407047"/>
                        <a:pt x="5018706" y="1407047"/>
                        <a:pt x="5023210" y="1406085"/>
                      </a:cubicBezTo>
                      <a:cubicBezTo>
                        <a:pt x="5023210" y="1406085"/>
                        <a:pt x="5023210" y="1406085"/>
                        <a:pt x="5022248" y="1401581"/>
                      </a:cubicBezTo>
                      <a:cubicBezTo>
                        <a:pt x="5022248" y="1401581"/>
                        <a:pt x="5016781" y="1398039"/>
                        <a:pt x="5016781" y="1398039"/>
                      </a:cubicBezTo>
                      <a:cubicBezTo>
                        <a:pt x="5011316" y="1394497"/>
                        <a:pt x="5011316" y="1394497"/>
                        <a:pt x="5011316" y="1394497"/>
                      </a:cubicBezTo>
                      <a:cubicBezTo>
                        <a:pt x="5010354" y="1389993"/>
                        <a:pt x="5010354" y="1389993"/>
                        <a:pt x="5003925" y="1381948"/>
                      </a:cubicBezTo>
                      <a:cubicBezTo>
                        <a:pt x="5004887" y="1386451"/>
                        <a:pt x="4999420" y="1382910"/>
                        <a:pt x="4992992" y="1374863"/>
                      </a:cubicBezTo>
                      <a:cubicBezTo>
                        <a:pt x="4997496" y="1373901"/>
                        <a:pt x="4998458" y="1378406"/>
                        <a:pt x="5002962" y="1377443"/>
                      </a:cubicBezTo>
                      <a:cubicBezTo>
                        <a:pt x="4991068" y="1365856"/>
                        <a:pt x="4992992" y="1374863"/>
                        <a:pt x="4986564" y="1366818"/>
                      </a:cubicBezTo>
                      <a:cubicBezTo>
                        <a:pt x="4979172" y="1354268"/>
                        <a:pt x="4985601" y="1362314"/>
                        <a:pt x="4968240" y="1347184"/>
                      </a:cubicBezTo>
                      <a:cubicBezTo>
                        <a:pt x="4971781" y="1341718"/>
                        <a:pt x="4977248" y="1345260"/>
                        <a:pt x="4981752" y="1344297"/>
                      </a:cubicBezTo>
                      <a:cubicBezTo>
                        <a:pt x="4970819" y="1337214"/>
                        <a:pt x="4965353" y="1333672"/>
                        <a:pt x="4959887" y="1330131"/>
                      </a:cubicBezTo>
                      <a:cubicBezTo>
                        <a:pt x="4964391" y="1329169"/>
                        <a:pt x="4964391" y="1329169"/>
                        <a:pt x="4964391" y="1329169"/>
                      </a:cubicBezTo>
                      <a:cubicBezTo>
                        <a:pt x="4964391" y="1329169"/>
                        <a:pt x="4964391" y="1329169"/>
                        <a:pt x="4963429" y="1324664"/>
                      </a:cubicBezTo>
                      <a:cubicBezTo>
                        <a:pt x="4963429" y="1324664"/>
                        <a:pt x="4958925" y="1325627"/>
                        <a:pt x="4957962" y="1321122"/>
                      </a:cubicBezTo>
                      <a:cubicBezTo>
                        <a:pt x="4952496" y="1317580"/>
                        <a:pt x="4946067" y="1309535"/>
                        <a:pt x="4941563" y="1310497"/>
                      </a:cubicBezTo>
                      <a:cubicBezTo>
                        <a:pt x="4941563" y="1310497"/>
                        <a:pt x="4936097" y="1306955"/>
                        <a:pt x="4935134" y="1302452"/>
                      </a:cubicBezTo>
                      <a:cubicBezTo>
                        <a:pt x="4935134" y="1302452"/>
                        <a:pt x="4935134" y="1302452"/>
                        <a:pt x="4929668" y="1298910"/>
                      </a:cubicBezTo>
                      <a:cubicBezTo>
                        <a:pt x="4929668" y="1298910"/>
                        <a:pt x="4929668" y="1298910"/>
                        <a:pt x="4930630" y="1303414"/>
                      </a:cubicBezTo>
                      <a:cubicBezTo>
                        <a:pt x="4930630" y="1303414"/>
                        <a:pt x="4930630" y="1303414"/>
                        <a:pt x="4931592" y="1307917"/>
                      </a:cubicBezTo>
                      <a:cubicBezTo>
                        <a:pt x="4915193" y="1297292"/>
                        <a:pt x="4907802" y="1284743"/>
                        <a:pt x="4901375" y="1276697"/>
                      </a:cubicBezTo>
                      <a:cubicBezTo>
                        <a:pt x="4905878" y="1275735"/>
                        <a:pt x="4911345" y="1279277"/>
                        <a:pt x="4915849" y="1278314"/>
                      </a:cubicBezTo>
                      <a:cubicBezTo>
                        <a:pt x="4897525" y="1258680"/>
                        <a:pt x="4879201" y="1239048"/>
                        <a:pt x="4883050" y="1257063"/>
                      </a:cubicBezTo>
                      <a:cubicBezTo>
                        <a:pt x="4869231" y="1236468"/>
                        <a:pt x="4869231" y="1236468"/>
                        <a:pt x="4852832" y="1225842"/>
                      </a:cubicBezTo>
                      <a:cubicBezTo>
                        <a:pt x="4852832" y="1225842"/>
                        <a:pt x="4857337" y="1224880"/>
                        <a:pt x="4858299" y="1229384"/>
                      </a:cubicBezTo>
                      <a:cubicBezTo>
                        <a:pt x="4858299" y="1229384"/>
                        <a:pt x="4862802" y="1228422"/>
                        <a:pt x="4862802" y="1228422"/>
                      </a:cubicBezTo>
                      <a:cubicBezTo>
                        <a:pt x="4868269" y="1231963"/>
                        <a:pt x="4867307" y="1227460"/>
                        <a:pt x="4867307" y="1227460"/>
                      </a:cubicBezTo>
                      <a:cubicBezTo>
                        <a:pt x="4866344" y="1222956"/>
                        <a:pt x="4866344" y="1222956"/>
                        <a:pt x="4860878" y="1219413"/>
                      </a:cubicBezTo>
                      <a:cubicBezTo>
                        <a:pt x="4865382" y="1218451"/>
                        <a:pt x="4865382" y="1218451"/>
                        <a:pt x="4865382" y="1218451"/>
                      </a:cubicBezTo>
                      <a:cubicBezTo>
                        <a:pt x="4866344" y="1222956"/>
                        <a:pt x="4870849" y="1221993"/>
                        <a:pt x="4870849" y="1221993"/>
                      </a:cubicBezTo>
                      <a:cubicBezTo>
                        <a:pt x="4871811" y="1226498"/>
                        <a:pt x="4871811" y="1226498"/>
                        <a:pt x="4871811" y="1226498"/>
                      </a:cubicBezTo>
                      <a:cubicBezTo>
                        <a:pt x="4871811" y="1226498"/>
                        <a:pt x="4877276" y="1230039"/>
                        <a:pt x="4877276" y="1230039"/>
                      </a:cubicBezTo>
                      <a:cubicBezTo>
                        <a:pt x="4877276" y="1230039"/>
                        <a:pt x="4882743" y="1233581"/>
                        <a:pt x="4882743" y="1233581"/>
                      </a:cubicBezTo>
                      <a:cubicBezTo>
                        <a:pt x="4924857" y="1276390"/>
                        <a:pt x="4961504" y="1315656"/>
                        <a:pt x="5003618" y="1358465"/>
                      </a:cubicBezTo>
                      <a:cubicBezTo>
                        <a:pt x="5004580" y="1362969"/>
                        <a:pt x="5004580" y="1362969"/>
                        <a:pt x="5004580" y="1362969"/>
                      </a:cubicBezTo>
                      <a:cubicBezTo>
                        <a:pt x="5005542" y="1367472"/>
                        <a:pt x="5010045" y="1366510"/>
                        <a:pt x="5010045" y="1366510"/>
                      </a:cubicBezTo>
                      <a:cubicBezTo>
                        <a:pt x="5026446" y="1377136"/>
                        <a:pt x="5021941" y="1378098"/>
                        <a:pt x="5033836" y="1389686"/>
                      </a:cubicBezTo>
                      <a:cubicBezTo>
                        <a:pt x="5034798" y="1394190"/>
                        <a:pt x="5035760" y="1398694"/>
                        <a:pt x="5041227" y="1402236"/>
                      </a:cubicBezTo>
                      <a:cubicBezTo>
                        <a:pt x="5042189" y="1406739"/>
                        <a:pt x="5046693" y="1405777"/>
                        <a:pt x="5046693" y="1405777"/>
                      </a:cubicBezTo>
                      <a:cubicBezTo>
                        <a:pt x="5058588" y="1417364"/>
                        <a:pt x="5065979" y="1429915"/>
                        <a:pt x="5075949" y="1432494"/>
                      </a:cubicBezTo>
                      <a:cubicBezTo>
                        <a:pt x="5075949" y="1432494"/>
                        <a:pt x="5081416" y="1436036"/>
                        <a:pt x="5081416" y="1436036"/>
                      </a:cubicBezTo>
                      <a:cubicBezTo>
                        <a:pt x="5082378" y="1440541"/>
                        <a:pt x="5083340" y="1445044"/>
                        <a:pt x="5084302" y="1449548"/>
                      </a:cubicBezTo>
                      <a:cubicBezTo>
                        <a:pt x="5088807" y="1448586"/>
                        <a:pt x="5102626" y="1469181"/>
                        <a:pt x="5113559" y="1476265"/>
                      </a:cubicBezTo>
                      <a:cubicBezTo>
                        <a:pt x="5113559" y="1476265"/>
                        <a:pt x="5114521" y="1480769"/>
                        <a:pt x="5119025" y="1479807"/>
                      </a:cubicBezTo>
                      <a:cubicBezTo>
                        <a:pt x="5119987" y="1484311"/>
                        <a:pt x="5119987" y="1484311"/>
                        <a:pt x="5119987" y="1484311"/>
                      </a:cubicBezTo>
                      <a:cubicBezTo>
                        <a:pt x="5146664" y="1520998"/>
                        <a:pt x="5174303" y="1562189"/>
                        <a:pt x="5205484" y="1597915"/>
                      </a:cubicBezTo>
                      <a:cubicBezTo>
                        <a:pt x="5206446" y="1602418"/>
                        <a:pt x="5211913" y="1605960"/>
                        <a:pt x="5217379" y="1609503"/>
                      </a:cubicBezTo>
                      <a:cubicBezTo>
                        <a:pt x="5218341" y="1614006"/>
                        <a:pt x="5219303" y="1618511"/>
                        <a:pt x="5220266" y="1623015"/>
                      </a:cubicBezTo>
                      <a:cubicBezTo>
                        <a:pt x="5219303" y="1618511"/>
                        <a:pt x="5224770" y="1622052"/>
                        <a:pt x="5229274" y="1621090"/>
                      </a:cubicBezTo>
                      <a:cubicBezTo>
                        <a:pt x="5230236" y="1625593"/>
                        <a:pt x="5235702" y="1629136"/>
                        <a:pt x="5235702" y="1629136"/>
                      </a:cubicBezTo>
                      <a:cubicBezTo>
                        <a:pt x="5249522" y="1649732"/>
                        <a:pt x="5258838" y="1671289"/>
                        <a:pt x="5271695" y="1687381"/>
                      </a:cubicBezTo>
                      <a:cubicBezTo>
                        <a:pt x="5271695" y="1687381"/>
                        <a:pt x="5272657" y="1691885"/>
                        <a:pt x="5272657" y="1691885"/>
                      </a:cubicBezTo>
                      <a:cubicBezTo>
                        <a:pt x="5273619" y="1696389"/>
                        <a:pt x="5273619" y="1696389"/>
                        <a:pt x="5274581" y="1700893"/>
                      </a:cubicBezTo>
                      <a:cubicBezTo>
                        <a:pt x="5279086" y="1699931"/>
                        <a:pt x="5279086" y="1699931"/>
                        <a:pt x="5279086" y="1699931"/>
                      </a:cubicBezTo>
                      <a:cubicBezTo>
                        <a:pt x="5298371" y="1724068"/>
                        <a:pt x="5316695" y="1743702"/>
                        <a:pt x="5325048" y="1760755"/>
                      </a:cubicBezTo>
                      <a:cubicBezTo>
                        <a:pt x="5341447" y="1771380"/>
                        <a:pt x="5359115" y="1809993"/>
                        <a:pt x="5380326" y="1843138"/>
                      </a:cubicBezTo>
                      <a:cubicBezTo>
                        <a:pt x="5391259" y="1850222"/>
                        <a:pt x="5402499" y="1880788"/>
                        <a:pt x="5408928" y="1888834"/>
                      </a:cubicBezTo>
                      <a:cubicBezTo>
                        <a:pt x="5408928" y="1888834"/>
                        <a:pt x="5409890" y="1893338"/>
                        <a:pt x="5409890" y="1893338"/>
                      </a:cubicBezTo>
                      <a:cubicBezTo>
                        <a:pt x="5409890" y="1893338"/>
                        <a:pt x="5410852" y="1897842"/>
                        <a:pt x="5410852" y="1897842"/>
                      </a:cubicBezTo>
                      <a:cubicBezTo>
                        <a:pt x="5411815" y="1902346"/>
                        <a:pt x="5411815" y="1902346"/>
                        <a:pt x="5411815" y="1902346"/>
                      </a:cubicBezTo>
                      <a:cubicBezTo>
                        <a:pt x="5417280" y="1905888"/>
                        <a:pt x="5417280" y="1905888"/>
                        <a:pt x="5416318" y="1901384"/>
                      </a:cubicBezTo>
                      <a:cubicBezTo>
                        <a:pt x="5423709" y="1913934"/>
                        <a:pt x="5421785" y="1904926"/>
                        <a:pt x="5426289" y="1903964"/>
                      </a:cubicBezTo>
                      <a:cubicBezTo>
                        <a:pt x="5424671" y="1918438"/>
                        <a:pt x="5438184" y="1915551"/>
                        <a:pt x="5442032" y="1933567"/>
                      </a:cubicBezTo>
                      <a:cubicBezTo>
                        <a:pt x="5445575" y="1928101"/>
                        <a:pt x="5448461" y="1941613"/>
                        <a:pt x="5452966" y="1940651"/>
                      </a:cubicBezTo>
                      <a:cubicBezTo>
                        <a:pt x="5440108" y="1924559"/>
                        <a:pt x="5428868" y="1893993"/>
                        <a:pt x="5418898" y="1891414"/>
                      </a:cubicBezTo>
                      <a:cubicBezTo>
                        <a:pt x="5418898" y="1891414"/>
                        <a:pt x="5417936" y="1886909"/>
                        <a:pt x="5416973" y="1882405"/>
                      </a:cubicBezTo>
                      <a:cubicBezTo>
                        <a:pt x="5416973" y="1882405"/>
                        <a:pt x="5416011" y="1877901"/>
                        <a:pt x="5411507" y="1878863"/>
                      </a:cubicBezTo>
                      <a:cubicBezTo>
                        <a:pt x="5405733" y="1851839"/>
                        <a:pt x="5387410" y="1832206"/>
                        <a:pt x="5373590" y="1811610"/>
                      </a:cubicBezTo>
                      <a:cubicBezTo>
                        <a:pt x="5338560" y="1757869"/>
                        <a:pt x="5308034" y="1703165"/>
                        <a:pt x="5274930" y="1658432"/>
                      </a:cubicBezTo>
                      <a:cubicBezTo>
                        <a:pt x="5248253" y="1621744"/>
                        <a:pt x="5216765" y="1562538"/>
                        <a:pt x="5173689" y="1515224"/>
                      </a:cubicBezTo>
                      <a:cubicBezTo>
                        <a:pt x="5167260" y="1507179"/>
                        <a:pt x="5157290" y="1504599"/>
                        <a:pt x="5155366" y="1495591"/>
                      </a:cubicBezTo>
                      <a:cubicBezTo>
                        <a:pt x="5124184" y="1459866"/>
                        <a:pt x="5102012" y="1422217"/>
                        <a:pt x="5077260" y="1394538"/>
                      </a:cubicBezTo>
                      <a:cubicBezTo>
                        <a:pt x="5054432" y="1375866"/>
                        <a:pt x="5066326" y="1387454"/>
                        <a:pt x="5047041" y="1363316"/>
                      </a:cubicBezTo>
                      <a:cubicBezTo>
                        <a:pt x="5026793" y="1334675"/>
                        <a:pt x="5003003" y="1311500"/>
                        <a:pt x="4981137" y="1297332"/>
                      </a:cubicBezTo>
                      <a:cubicBezTo>
                        <a:pt x="4954460" y="1260645"/>
                        <a:pt x="4897873" y="1216220"/>
                        <a:pt x="4867654" y="1184998"/>
                      </a:cubicBezTo>
                      <a:cubicBezTo>
                        <a:pt x="4855759" y="1173411"/>
                        <a:pt x="4852217" y="1178877"/>
                        <a:pt x="4840323" y="1167290"/>
                      </a:cubicBezTo>
                      <a:cubicBezTo>
                        <a:pt x="4848368" y="1160861"/>
                        <a:pt x="4825540" y="1142190"/>
                        <a:pt x="4809142" y="1131565"/>
                      </a:cubicBezTo>
                      <a:cubicBezTo>
                        <a:pt x="4809142" y="1131565"/>
                        <a:pt x="4804638" y="1132527"/>
                        <a:pt x="4799171" y="1128985"/>
                      </a:cubicBezTo>
                      <a:cubicBezTo>
                        <a:pt x="4782773" y="1118360"/>
                        <a:pt x="4767028" y="1088756"/>
                        <a:pt x="4740659" y="1075551"/>
                      </a:cubicBezTo>
                      <a:cubicBezTo>
                        <a:pt x="4735193" y="1072010"/>
                        <a:pt x="4731650" y="1077476"/>
                        <a:pt x="4720718" y="1070392"/>
                      </a:cubicBezTo>
                      <a:cubicBezTo>
                        <a:pt x="4720718" y="1070392"/>
                        <a:pt x="4717831" y="1056880"/>
                        <a:pt x="4707860" y="1054300"/>
                      </a:cubicBezTo>
                      <a:cubicBezTo>
                        <a:pt x="4661243" y="1012454"/>
                        <a:pt x="4591143" y="970915"/>
                        <a:pt x="4541946" y="939039"/>
                      </a:cubicBezTo>
                      <a:cubicBezTo>
                        <a:pt x="4520081" y="924872"/>
                        <a:pt x="4497253" y="906201"/>
                        <a:pt x="4469921" y="888492"/>
                      </a:cubicBezTo>
                      <a:cubicBezTo>
                        <a:pt x="4458989" y="881409"/>
                        <a:pt x="4439048" y="876249"/>
                        <a:pt x="4428114" y="869166"/>
                      </a:cubicBezTo>
                      <a:cubicBezTo>
                        <a:pt x="4428114" y="869166"/>
                        <a:pt x="4416220" y="857578"/>
                        <a:pt x="4416220" y="857578"/>
                      </a:cubicBezTo>
                      <a:cubicBezTo>
                        <a:pt x="4405287" y="850495"/>
                        <a:pt x="4400783" y="851458"/>
                        <a:pt x="4395317" y="847916"/>
                      </a:cubicBezTo>
                      <a:cubicBezTo>
                        <a:pt x="4394354" y="843411"/>
                        <a:pt x="4394354" y="843411"/>
                        <a:pt x="4394354" y="843411"/>
                      </a:cubicBezTo>
                      <a:cubicBezTo>
                        <a:pt x="4407866" y="840525"/>
                        <a:pt x="4417182" y="862083"/>
                        <a:pt x="4419762" y="852112"/>
                      </a:cubicBezTo>
                      <a:cubicBezTo>
                        <a:pt x="4419762" y="852112"/>
                        <a:pt x="4419762" y="852112"/>
                        <a:pt x="4420724" y="856616"/>
                      </a:cubicBezTo>
                      <a:cubicBezTo>
                        <a:pt x="4430694" y="859196"/>
                        <a:pt x="4430694" y="859196"/>
                        <a:pt x="4430694" y="859196"/>
                      </a:cubicBezTo>
                      <a:cubicBezTo>
                        <a:pt x="4430694" y="859196"/>
                        <a:pt x="4435199" y="858234"/>
                        <a:pt x="4435199" y="858234"/>
                      </a:cubicBezTo>
                      <a:cubicBezTo>
                        <a:pt x="4435199" y="858234"/>
                        <a:pt x="4436161" y="862737"/>
                        <a:pt x="4440664" y="861775"/>
                      </a:cubicBezTo>
                      <a:cubicBezTo>
                        <a:pt x="4440664" y="861775"/>
                        <a:pt x="4445168" y="860813"/>
                        <a:pt x="4445168" y="860813"/>
                      </a:cubicBezTo>
                      <a:cubicBezTo>
                        <a:pt x="4461567" y="871438"/>
                        <a:pt x="4460605" y="866935"/>
                        <a:pt x="4477005" y="877560"/>
                      </a:cubicBezTo>
                      <a:cubicBezTo>
                        <a:pt x="4477005" y="877560"/>
                        <a:pt x="4482471" y="881101"/>
                        <a:pt x="4482471" y="881101"/>
                      </a:cubicBezTo>
                      <a:cubicBezTo>
                        <a:pt x="4482471" y="881101"/>
                        <a:pt x="4482471" y="881101"/>
                        <a:pt x="4486975" y="880139"/>
                      </a:cubicBezTo>
                      <a:cubicBezTo>
                        <a:pt x="4486975" y="880139"/>
                        <a:pt x="4487937" y="884643"/>
                        <a:pt x="4487937" y="884643"/>
                      </a:cubicBezTo>
                      <a:cubicBezTo>
                        <a:pt x="4494366" y="892688"/>
                        <a:pt x="4468959" y="883988"/>
                        <a:pt x="4484395" y="890110"/>
                      </a:cubicBezTo>
                      <a:cubicBezTo>
                        <a:pt x="4489862" y="893651"/>
                        <a:pt x="4493404" y="888185"/>
                        <a:pt x="4507878" y="889801"/>
                      </a:cubicBezTo>
                      <a:cubicBezTo>
                        <a:pt x="4515269" y="902352"/>
                        <a:pt x="4524277" y="900428"/>
                        <a:pt x="4547105" y="919098"/>
                      </a:cubicBezTo>
                      <a:cubicBezTo>
                        <a:pt x="4542600" y="920061"/>
                        <a:pt x="4542600" y="920061"/>
                        <a:pt x="4542600" y="920061"/>
                      </a:cubicBezTo>
                      <a:cubicBezTo>
                        <a:pt x="4548067" y="923603"/>
                        <a:pt x="4548067" y="923603"/>
                        <a:pt x="4548067" y="923603"/>
                      </a:cubicBezTo>
                      <a:cubicBezTo>
                        <a:pt x="4549992" y="932610"/>
                        <a:pt x="4538097" y="921023"/>
                        <a:pt x="4533593" y="921985"/>
                      </a:cubicBezTo>
                      <a:cubicBezTo>
                        <a:pt x="4545487" y="933573"/>
                        <a:pt x="4549992" y="932610"/>
                        <a:pt x="4558999" y="930686"/>
                      </a:cubicBezTo>
                      <a:cubicBezTo>
                        <a:pt x="4559962" y="935190"/>
                        <a:pt x="4559962" y="935190"/>
                        <a:pt x="4565428" y="938732"/>
                      </a:cubicBezTo>
                      <a:cubicBezTo>
                        <a:pt x="4566391" y="943236"/>
                        <a:pt x="4570895" y="942274"/>
                        <a:pt x="4570895" y="942274"/>
                      </a:cubicBezTo>
                      <a:cubicBezTo>
                        <a:pt x="4574437" y="936808"/>
                        <a:pt x="4574437" y="936808"/>
                        <a:pt x="4574437" y="936808"/>
                      </a:cubicBezTo>
                      <a:cubicBezTo>
                        <a:pt x="4582789" y="953861"/>
                        <a:pt x="4588911" y="938424"/>
                        <a:pt x="4607235" y="958058"/>
                      </a:cubicBezTo>
                      <a:cubicBezTo>
                        <a:pt x="4612701" y="961599"/>
                        <a:pt x="4612701" y="961599"/>
                        <a:pt x="4612701" y="961599"/>
                      </a:cubicBezTo>
                      <a:cubicBezTo>
                        <a:pt x="4612701" y="961599"/>
                        <a:pt x="4617205" y="960637"/>
                        <a:pt x="4617205" y="960637"/>
                      </a:cubicBezTo>
                      <a:cubicBezTo>
                        <a:pt x="4656431" y="989934"/>
                        <a:pt x="4689230" y="1011184"/>
                        <a:pt x="4721066" y="1027932"/>
                      </a:cubicBezTo>
                      <a:cubicBezTo>
                        <a:pt x="4716561" y="1028894"/>
                        <a:pt x="4720410" y="1046910"/>
                        <a:pt x="4728457" y="1040481"/>
                      </a:cubicBezTo>
                      <a:cubicBezTo>
                        <a:pt x="4722028" y="1032435"/>
                        <a:pt x="4731999" y="1035015"/>
                        <a:pt x="4738427" y="1043060"/>
                      </a:cubicBezTo>
                      <a:cubicBezTo>
                        <a:pt x="4755788" y="1058190"/>
                        <a:pt x="4788586" y="1079440"/>
                        <a:pt x="4817842" y="1106158"/>
                      </a:cubicBezTo>
                      <a:cubicBezTo>
                        <a:pt x="4846136" y="1128370"/>
                        <a:pt x="4875393" y="1155087"/>
                        <a:pt x="4898221" y="1173759"/>
                      </a:cubicBezTo>
                      <a:cubicBezTo>
                        <a:pt x="4892754" y="1170217"/>
                        <a:pt x="4901108" y="1187271"/>
                        <a:pt x="4905611" y="1186309"/>
                      </a:cubicBezTo>
                      <a:cubicBezTo>
                        <a:pt x="4899183" y="1178262"/>
                        <a:pt x="4903687" y="1177300"/>
                        <a:pt x="4909153" y="1180842"/>
                      </a:cubicBezTo>
                      <a:cubicBezTo>
                        <a:pt x="4911078" y="1189850"/>
                        <a:pt x="4933906" y="1208521"/>
                        <a:pt x="4951267" y="1223651"/>
                      </a:cubicBezTo>
                      <a:cubicBezTo>
                        <a:pt x="4968628" y="1238780"/>
                        <a:pt x="4985027" y="1249405"/>
                        <a:pt x="4980523" y="1250367"/>
                      </a:cubicBezTo>
                      <a:cubicBezTo>
                        <a:pt x="5002389" y="1264535"/>
                        <a:pt x="5015246" y="1280627"/>
                        <a:pt x="5028102" y="1296718"/>
                      </a:cubicBezTo>
                      <a:cubicBezTo>
                        <a:pt x="5046427" y="1316351"/>
                        <a:pt x="5060246" y="1336947"/>
                        <a:pt x="5088540" y="1359160"/>
                      </a:cubicBezTo>
                      <a:cubicBezTo>
                        <a:pt x="5088540" y="1359160"/>
                        <a:pt x="5089502" y="1363664"/>
                        <a:pt x="5090465" y="1368168"/>
                      </a:cubicBezTo>
                      <a:cubicBezTo>
                        <a:pt x="5109443" y="1368823"/>
                        <a:pt x="5135465" y="1424489"/>
                        <a:pt x="5152826" y="1439619"/>
                      </a:cubicBezTo>
                      <a:cubicBezTo>
                        <a:pt x="5158293" y="1443159"/>
                        <a:pt x="5157331" y="1438656"/>
                        <a:pt x="5163758" y="1446702"/>
                      </a:cubicBezTo>
                      <a:cubicBezTo>
                        <a:pt x="5175654" y="1458289"/>
                        <a:pt x="5178541" y="1471801"/>
                        <a:pt x="5190435" y="1483389"/>
                      </a:cubicBezTo>
                      <a:cubicBezTo>
                        <a:pt x="5196864" y="1491435"/>
                        <a:pt x="5202331" y="1494976"/>
                        <a:pt x="5213263" y="1502060"/>
                      </a:cubicBezTo>
                      <a:cubicBezTo>
                        <a:pt x="5232549" y="1526198"/>
                        <a:pt x="5250218" y="1564809"/>
                        <a:pt x="5270466" y="1593451"/>
                      </a:cubicBezTo>
                      <a:cubicBezTo>
                        <a:pt x="5296180" y="1625635"/>
                        <a:pt x="5325744" y="1675834"/>
                        <a:pt x="5352421" y="1712521"/>
                      </a:cubicBezTo>
                      <a:cubicBezTo>
                        <a:pt x="5359811" y="1725071"/>
                        <a:pt x="5371706" y="1736658"/>
                        <a:pt x="5378135" y="1744704"/>
                      </a:cubicBezTo>
                      <a:cubicBezTo>
                        <a:pt x="5378135" y="1744704"/>
                        <a:pt x="5372669" y="1741162"/>
                        <a:pt x="5372669" y="1741162"/>
                      </a:cubicBezTo>
                      <a:cubicBezTo>
                        <a:pt x="5381022" y="1758217"/>
                        <a:pt x="5393879" y="1774309"/>
                        <a:pt x="5401270" y="1786858"/>
                      </a:cubicBezTo>
                      <a:cubicBezTo>
                        <a:pt x="5402232" y="1791362"/>
                        <a:pt x="5404157" y="1800370"/>
                        <a:pt x="5404157" y="1800370"/>
                      </a:cubicBezTo>
                      <a:cubicBezTo>
                        <a:pt x="5427292" y="1842524"/>
                        <a:pt x="5457818" y="1897228"/>
                        <a:pt x="5479989" y="1934877"/>
                      </a:cubicBezTo>
                      <a:cubicBezTo>
                        <a:pt x="5479989" y="1934877"/>
                        <a:pt x="5479989" y="1934877"/>
                        <a:pt x="5475486" y="1935839"/>
                      </a:cubicBezTo>
                      <a:cubicBezTo>
                        <a:pt x="5475486" y="1935839"/>
                        <a:pt x="5476448" y="1940343"/>
                        <a:pt x="5476448" y="1940343"/>
                      </a:cubicBezTo>
                      <a:cubicBezTo>
                        <a:pt x="5476448" y="1940343"/>
                        <a:pt x="5481913" y="1943885"/>
                        <a:pt x="5481913" y="1943885"/>
                      </a:cubicBezTo>
                      <a:cubicBezTo>
                        <a:pt x="5489305" y="1956435"/>
                        <a:pt x="5504394" y="2005017"/>
                        <a:pt x="5506012" y="1990543"/>
                      </a:cubicBezTo>
                      <a:cubicBezTo>
                        <a:pt x="5506974" y="1995046"/>
                        <a:pt x="5506974" y="1995046"/>
                        <a:pt x="5506974" y="1995046"/>
                      </a:cubicBezTo>
                      <a:cubicBezTo>
                        <a:pt x="5507936" y="1999551"/>
                        <a:pt x="5507936" y="1999551"/>
                        <a:pt x="5507936" y="1999551"/>
                      </a:cubicBezTo>
                      <a:cubicBezTo>
                        <a:pt x="5512440" y="1998588"/>
                        <a:pt x="5512440" y="1998588"/>
                        <a:pt x="5512440" y="1998588"/>
                      </a:cubicBezTo>
                      <a:cubicBezTo>
                        <a:pt x="5511478" y="1994084"/>
                        <a:pt x="5511478" y="1994084"/>
                        <a:pt x="5511478" y="1994084"/>
                      </a:cubicBezTo>
                      <a:cubicBezTo>
                        <a:pt x="5519524" y="1987656"/>
                        <a:pt x="5518869" y="2006635"/>
                        <a:pt x="5519831" y="2011138"/>
                      </a:cubicBezTo>
                      <a:cubicBezTo>
                        <a:pt x="5522410" y="2001168"/>
                        <a:pt x="5537192" y="2026268"/>
                        <a:pt x="5528839" y="2009213"/>
                      </a:cubicBezTo>
                      <a:cubicBezTo>
                        <a:pt x="5524335" y="2010176"/>
                        <a:pt x="5521448" y="1996664"/>
                        <a:pt x="5521448" y="1996664"/>
                      </a:cubicBezTo>
                      <a:cubicBezTo>
                        <a:pt x="5527877" y="2004710"/>
                        <a:pt x="5526915" y="2000206"/>
                        <a:pt x="5525952" y="1995701"/>
                      </a:cubicBezTo>
                      <a:cubicBezTo>
                        <a:pt x="5515982" y="1993122"/>
                        <a:pt x="5512133" y="1975106"/>
                        <a:pt x="5500238" y="1963519"/>
                      </a:cubicBezTo>
                      <a:cubicBezTo>
                        <a:pt x="5500238" y="1963519"/>
                        <a:pt x="5499276" y="1959014"/>
                        <a:pt x="5498313" y="1954510"/>
                      </a:cubicBezTo>
                      <a:cubicBezTo>
                        <a:pt x="5498313" y="1954510"/>
                        <a:pt x="5497351" y="1950007"/>
                        <a:pt x="5497351" y="1950007"/>
                      </a:cubicBezTo>
                      <a:cubicBezTo>
                        <a:pt x="5496389" y="1945502"/>
                        <a:pt x="5496389" y="1945502"/>
                        <a:pt x="5496389" y="1945502"/>
                      </a:cubicBezTo>
                      <a:cubicBezTo>
                        <a:pt x="5496389" y="1945502"/>
                        <a:pt x="5491884" y="1946465"/>
                        <a:pt x="5491884" y="1946465"/>
                      </a:cubicBezTo>
                      <a:cubicBezTo>
                        <a:pt x="5490922" y="1941960"/>
                        <a:pt x="5490922" y="1941960"/>
                        <a:pt x="5489960" y="1937456"/>
                      </a:cubicBezTo>
                      <a:cubicBezTo>
                        <a:pt x="5493502" y="1931990"/>
                        <a:pt x="5495426" y="1940998"/>
                        <a:pt x="5499931" y="1940036"/>
                      </a:cubicBezTo>
                      <a:cubicBezTo>
                        <a:pt x="5498006" y="1931028"/>
                        <a:pt x="5493502" y="1931990"/>
                        <a:pt x="5492540" y="1927486"/>
                      </a:cubicBezTo>
                      <a:cubicBezTo>
                        <a:pt x="5492540" y="1927486"/>
                        <a:pt x="5492540" y="1927486"/>
                        <a:pt x="5491577" y="1922981"/>
                      </a:cubicBezTo>
                      <a:cubicBezTo>
                        <a:pt x="5491577" y="1922981"/>
                        <a:pt x="5490615" y="1918478"/>
                        <a:pt x="5490615" y="1918478"/>
                      </a:cubicBezTo>
                      <a:cubicBezTo>
                        <a:pt x="5489653" y="1913974"/>
                        <a:pt x="5489653" y="1913974"/>
                        <a:pt x="5489653" y="1913974"/>
                      </a:cubicBezTo>
                      <a:cubicBezTo>
                        <a:pt x="5481299" y="1896920"/>
                        <a:pt x="5481299" y="1896920"/>
                        <a:pt x="5481299" y="1896920"/>
                      </a:cubicBezTo>
                      <a:cubicBezTo>
                        <a:pt x="5475833" y="1893379"/>
                        <a:pt x="5475833" y="1893379"/>
                        <a:pt x="5475833" y="1893379"/>
                      </a:cubicBezTo>
                      <a:cubicBezTo>
                        <a:pt x="5479375" y="1887912"/>
                        <a:pt x="5474871" y="1888874"/>
                        <a:pt x="5474871" y="1888874"/>
                      </a:cubicBezTo>
                      <a:lnTo>
                        <a:pt x="5475833" y="1893379"/>
                      </a:lnTo>
                      <a:cubicBezTo>
                        <a:pt x="5461051" y="1868278"/>
                        <a:pt x="5462976" y="1877287"/>
                        <a:pt x="5452699" y="1851225"/>
                      </a:cubicBezTo>
                      <a:cubicBezTo>
                        <a:pt x="5451737" y="1846720"/>
                        <a:pt x="5451737" y="1846720"/>
                        <a:pt x="5450774" y="1842216"/>
                      </a:cubicBezTo>
                      <a:cubicBezTo>
                        <a:pt x="5445308" y="1838675"/>
                        <a:pt x="5445308" y="1838675"/>
                        <a:pt x="5446270" y="1843178"/>
                      </a:cubicBezTo>
                      <a:cubicBezTo>
                        <a:pt x="5443383" y="1829666"/>
                        <a:pt x="5434068" y="1808109"/>
                        <a:pt x="5424098" y="1805529"/>
                      </a:cubicBezTo>
                      <a:cubicBezTo>
                        <a:pt x="5430526" y="1813575"/>
                        <a:pt x="5426022" y="1814538"/>
                        <a:pt x="5419593" y="1806491"/>
                      </a:cubicBezTo>
                      <a:lnTo>
                        <a:pt x="5418631" y="1801987"/>
                      </a:lnTo>
                      <a:cubicBezTo>
                        <a:pt x="5423135" y="1801025"/>
                        <a:pt x="5423135" y="1801025"/>
                        <a:pt x="5423135" y="1801025"/>
                      </a:cubicBezTo>
                      <a:cubicBezTo>
                        <a:pt x="5423135" y="1801025"/>
                        <a:pt x="5423135" y="1801025"/>
                        <a:pt x="5422173" y="1796521"/>
                      </a:cubicBezTo>
                      <a:cubicBezTo>
                        <a:pt x="5422173" y="1796521"/>
                        <a:pt x="5422173" y="1796521"/>
                        <a:pt x="5416707" y="1792979"/>
                      </a:cubicBezTo>
                      <a:cubicBezTo>
                        <a:pt x="5410933" y="1765955"/>
                        <a:pt x="5364970" y="1705130"/>
                        <a:pt x="5349226" y="1675527"/>
                      </a:cubicBezTo>
                      <a:cubicBezTo>
                        <a:pt x="5340873" y="1658473"/>
                        <a:pt x="5344415" y="1653006"/>
                        <a:pt x="5332520" y="1641419"/>
                      </a:cubicBezTo>
                      <a:cubicBezTo>
                        <a:pt x="5330596" y="1632411"/>
                        <a:pt x="5320625" y="1629831"/>
                        <a:pt x="5314197" y="1621785"/>
                      </a:cubicBezTo>
                      <a:cubicBezTo>
                        <a:pt x="5305843" y="1604731"/>
                        <a:pt x="5302956" y="1591219"/>
                        <a:pt x="5288482" y="1589602"/>
                      </a:cubicBezTo>
                      <a:cubicBezTo>
                        <a:pt x="5243175" y="1509799"/>
                        <a:pt x="5173422" y="1425798"/>
                        <a:pt x="5106557" y="1355311"/>
                      </a:cubicBezTo>
                      <a:cubicBezTo>
                        <a:pt x="5110098" y="1349844"/>
                        <a:pt x="5110098" y="1349844"/>
                        <a:pt x="5109135" y="1345340"/>
                      </a:cubicBezTo>
                      <a:cubicBezTo>
                        <a:pt x="5109135" y="1345340"/>
                        <a:pt x="5110098" y="1349844"/>
                        <a:pt x="5110098" y="1349844"/>
                      </a:cubicBezTo>
                      <a:cubicBezTo>
                        <a:pt x="5114602" y="1348882"/>
                        <a:pt x="5114602" y="1348882"/>
                        <a:pt x="5114602" y="1348882"/>
                      </a:cubicBezTo>
                      <a:cubicBezTo>
                        <a:pt x="5114602" y="1348882"/>
                        <a:pt x="5113640" y="1344378"/>
                        <a:pt x="5108173" y="1340837"/>
                      </a:cubicBezTo>
                      <a:cubicBezTo>
                        <a:pt x="5107211" y="1336333"/>
                        <a:pt x="5111715" y="1335370"/>
                        <a:pt x="5105286" y="1327325"/>
                      </a:cubicBezTo>
                      <a:cubicBezTo>
                        <a:pt x="5101745" y="1332790"/>
                        <a:pt x="5096279" y="1329249"/>
                        <a:pt x="5084383" y="1317661"/>
                      </a:cubicBezTo>
                      <a:cubicBezTo>
                        <a:pt x="5083421" y="1313158"/>
                        <a:pt x="5083421" y="1313158"/>
                        <a:pt x="5083421" y="1313158"/>
                      </a:cubicBezTo>
                      <a:cubicBezTo>
                        <a:pt x="5083421" y="1313158"/>
                        <a:pt x="5078918" y="1314120"/>
                        <a:pt x="5077955" y="1309615"/>
                      </a:cubicBezTo>
                      <a:cubicBezTo>
                        <a:pt x="5077955" y="1309615"/>
                        <a:pt x="5076993" y="1305112"/>
                        <a:pt x="5076993" y="1305112"/>
                      </a:cubicBezTo>
                      <a:cubicBezTo>
                        <a:pt x="5072489" y="1306074"/>
                        <a:pt x="5072489" y="1306074"/>
                        <a:pt x="5072489" y="1306074"/>
                      </a:cubicBezTo>
                      <a:cubicBezTo>
                        <a:pt x="5071526" y="1301570"/>
                        <a:pt x="5071526" y="1301570"/>
                        <a:pt x="5066060" y="1298028"/>
                      </a:cubicBezTo>
                      <a:cubicBezTo>
                        <a:pt x="5068640" y="1288058"/>
                        <a:pt x="5047736" y="1278395"/>
                        <a:pt x="5052241" y="1277432"/>
                      </a:cubicBezTo>
                      <a:cubicBezTo>
                        <a:pt x="5052241" y="1277432"/>
                        <a:pt x="5056745" y="1276470"/>
                        <a:pt x="5056745" y="1276470"/>
                      </a:cubicBezTo>
                      <a:cubicBezTo>
                        <a:pt x="5057707" y="1280973"/>
                        <a:pt x="5062211" y="1280011"/>
                        <a:pt x="5062211" y="1280011"/>
                      </a:cubicBezTo>
                      <a:cubicBezTo>
                        <a:pt x="5061248" y="1275508"/>
                        <a:pt x="5056745" y="1276470"/>
                        <a:pt x="5055783" y="1271966"/>
                      </a:cubicBezTo>
                      <a:cubicBezTo>
                        <a:pt x="5055783" y="1271966"/>
                        <a:pt x="5050316" y="1268424"/>
                        <a:pt x="5050316" y="1268424"/>
                      </a:cubicBezTo>
                      <a:cubicBezTo>
                        <a:pt x="5043887" y="1260378"/>
                        <a:pt x="5037458" y="1252333"/>
                        <a:pt x="5032955" y="1253295"/>
                      </a:cubicBezTo>
                      <a:cubicBezTo>
                        <a:pt x="5032955" y="1253295"/>
                        <a:pt x="5032955" y="1253295"/>
                        <a:pt x="5031993" y="1248791"/>
                      </a:cubicBezTo>
                      <a:cubicBezTo>
                        <a:pt x="5031993" y="1248791"/>
                        <a:pt x="5031030" y="1244286"/>
                        <a:pt x="5025564" y="1240744"/>
                      </a:cubicBezTo>
                      <a:cubicBezTo>
                        <a:pt x="5025564" y="1240744"/>
                        <a:pt x="5021059" y="1241707"/>
                        <a:pt x="5021059" y="1241707"/>
                      </a:cubicBezTo>
                      <a:cubicBezTo>
                        <a:pt x="5021059" y="1241707"/>
                        <a:pt x="5022022" y="1246211"/>
                        <a:pt x="5022022" y="1246211"/>
                      </a:cubicBezTo>
                      <a:cubicBezTo>
                        <a:pt x="5021059" y="1241707"/>
                        <a:pt x="5020097" y="1237204"/>
                        <a:pt x="5014631" y="1233661"/>
                      </a:cubicBezTo>
                      <a:cubicBezTo>
                        <a:pt x="5015593" y="1238166"/>
                        <a:pt x="5011090" y="1239128"/>
                        <a:pt x="5005623" y="1235586"/>
                      </a:cubicBezTo>
                      <a:cubicBezTo>
                        <a:pt x="5010127" y="1234623"/>
                        <a:pt x="5004661" y="1231082"/>
                        <a:pt x="5003698" y="1226578"/>
                      </a:cubicBezTo>
                      <a:cubicBezTo>
                        <a:pt x="4998232" y="1223036"/>
                        <a:pt x="4998232" y="1223036"/>
                        <a:pt x="4998232" y="1223036"/>
                      </a:cubicBezTo>
                      <a:cubicBezTo>
                        <a:pt x="4997269" y="1218532"/>
                        <a:pt x="4997269" y="1218532"/>
                        <a:pt x="4997269" y="1218532"/>
                      </a:cubicBezTo>
                      <a:cubicBezTo>
                        <a:pt x="4992766" y="1219494"/>
                        <a:pt x="4992766" y="1219494"/>
                        <a:pt x="4992766" y="1219494"/>
                      </a:cubicBezTo>
                      <a:cubicBezTo>
                        <a:pt x="4992766" y="1219494"/>
                        <a:pt x="4992766" y="1219494"/>
                        <a:pt x="4993728" y="1223998"/>
                      </a:cubicBezTo>
                      <a:cubicBezTo>
                        <a:pt x="4975404" y="1204365"/>
                        <a:pt x="4957081" y="1184731"/>
                        <a:pt x="4947111" y="1182152"/>
                      </a:cubicBezTo>
                      <a:cubicBezTo>
                        <a:pt x="4941644" y="1178611"/>
                        <a:pt x="4941644" y="1178611"/>
                        <a:pt x="4940682" y="1174106"/>
                      </a:cubicBezTo>
                      <a:cubicBezTo>
                        <a:pt x="4935215" y="1170564"/>
                        <a:pt x="4935215" y="1170564"/>
                        <a:pt x="4930712" y="1171526"/>
                      </a:cubicBezTo>
                      <a:lnTo>
                        <a:pt x="4931467" y="1175063"/>
                      </a:lnTo>
                      <a:lnTo>
                        <a:pt x="4916930" y="1163507"/>
                      </a:lnTo>
                      <a:cubicBezTo>
                        <a:pt x="4900789" y="1149956"/>
                        <a:pt x="4893737" y="1141749"/>
                        <a:pt x="4867695" y="1119055"/>
                      </a:cubicBezTo>
                      <a:cubicBezTo>
                        <a:pt x="4852257" y="1112934"/>
                        <a:pt x="4846792" y="1109391"/>
                        <a:pt x="4842287" y="1110354"/>
                      </a:cubicBezTo>
                      <a:cubicBezTo>
                        <a:pt x="4841325" y="1105850"/>
                        <a:pt x="4845830" y="1104888"/>
                        <a:pt x="4839401" y="1096842"/>
                      </a:cubicBezTo>
                      <a:cubicBezTo>
                        <a:pt x="4830393" y="1098766"/>
                        <a:pt x="4827506" y="1085254"/>
                        <a:pt x="4811106" y="1074629"/>
                      </a:cubicBezTo>
                      <a:cubicBezTo>
                        <a:pt x="4794707" y="1064004"/>
                        <a:pt x="4808528" y="1084600"/>
                        <a:pt x="4791166" y="1069470"/>
                      </a:cubicBezTo>
                      <a:cubicBezTo>
                        <a:pt x="4806603" y="1075591"/>
                        <a:pt x="4789242" y="1060462"/>
                        <a:pt x="4772842" y="1049837"/>
                      </a:cubicBezTo>
                      <a:cubicBezTo>
                        <a:pt x="4777346" y="1048874"/>
                        <a:pt x="4777346" y="1048874"/>
                        <a:pt x="4777346" y="1048874"/>
                      </a:cubicBezTo>
                      <a:cubicBezTo>
                        <a:pt x="4782813" y="1052416"/>
                        <a:pt x="4788280" y="1055958"/>
                        <a:pt x="4787317" y="1051454"/>
                      </a:cubicBezTo>
                      <a:cubicBezTo>
                        <a:pt x="4787317" y="1051454"/>
                        <a:pt x="4786355" y="1046950"/>
                        <a:pt x="4780888" y="1043408"/>
                      </a:cubicBezTo>
                      <a:cubicBezTo>
                        <a:pt x="4775422" y="1039866"/>
                        <a:pt x="4775422" y="1039866"/>
                        <a:pt x="4775422" y="1039866"/>
                      </a:cubicBezTo>
                      <a:cubicBezTo>
                        <a:pt x="4779926" y="1038904"/>
                        <a:pt x="4787317" y="1051454"/>
                        <a:pt x="4790858" y="1045987"/>
                      </a:cubicBezTo>
                      <a:cubicBezTo>
                        <a:pt x="4779926" y="1038904"/>
                        <a:pt x="4773497" y="1030859"/>
                        <a:pt x="4768993" y="1031821"/>
                      </a:cubicBezTo>
                      <a:cubicBezTo>
                        <a:pt x="4764490" y="1032783"/>
                        <a:pt x="4764490" y="1032783"/>
                        <a:pt x="4763527" y="1028279"/>
                      </a:cubicBezTo>
                      <a:cubicBezTo>
                        <a:pt x="4758061" y="1024737"/>
                        <a:pt x="4752594" y="1021196"/>
                        <a:pt x="4748090" y="1022158"/>
                      </a:cubicBezTo>
                      <a:cubicBezTo>
                        <a:pt x="4748090" y="1022158"/>
                        <a:pt x="4749052" y="1026661"/>
                        <a:pt x="4754519" y="1030204"/>
                      </a:cubicBezTo>
                      <a:cubicBezTo>
                        <a:pt x="4755481" y="1034708"/>
                        <a:pt x="4755481" y="1034708"/>
                        <a:pt x="4755481" y="1034708"/>
                      </a:cubicBezTo>
                      <a:cubicBezTo>
                        <a:pt x="4745511" y="1032128"/>
                        <a:pt x="4747435" y="1041136"/>
                        <a:pt x="4739082" y="1024083"/>
                      </a:cubicBezTo>
                      <a:cubicBezTo>
                        <a:pt x="4735540" y="1029548"/>
                        <a:pt x="4746473" y="1036632"/>
                        <a:pt x="4747435" y="1041136"/>
                      </a:cubicBezTo>
                      <a:cubicBezTo>
                        <a:pt x="4730074" y="1026007"/>
                        <a:pt x="4733615" y="1020541"/>
                        <a:pt x="4722683" y="1013457"/>
                      </a:cubicBezTo>
                      <a:cubicBezTo>
                        <a:pt x="4727188" y="1012495"/>
                        <a:pt x="4728150" y="1016998"/>
                        <a:pt x="4728150" y="1016998"/>
                      </a:cubicBezTo>
                      <a:cubicBezTo>
                        <a:pt x="4733615" y="1020541"/>
                        <a:pt x="4733615" y="1020541"/>
                        <a:pt x="4737157" y="1015074"/>
                      </a:cubicBezTo>
                      <a:cubicBezTo>
                        <a:pt x="4737157" y="1015074"/>
                        <a:pt x="4731691" y="1011533"/>
                        <a:pt x="4726225" y="1007991"/>
                      </a:cubicBezTo>
                      <a:cubicBezTo>
                        <a:pt x="4736195" y="1010571"/>
                        <a:pt x="4735233" y="1006066"/>
                        <a:pt x="4725263" y="1003486"/>
                      </a:cubicBezTo>
                      <a:cubicBezTo>
                        <a:pt x="4724301" y="998982"/>
                        <a:pt x="4724301" y="998982"/>
                        <a:pt x="4724301" y="998982"/>
                      </a:cubicBezTo>
                      <a:cubicBezTo>
                        <a:pt x="4729766" y="1002524"/>
                        <a:pt x="4728804" y="998020"/>
                        <a:pt x="4728804" y="998020"/>
                      </a:cubicBezTo>
                      <a:cubicBezTo>
                        <a:pt x="4723338" y="994478"/>
                        <a:pt x="4723338" y="994478"/>
                        <a:pt x="4718834" y="995441"/>
                      </a:cubicBezTo>
                      <a:cubicBezTo>
                        <a:pt x="4717872" y="990937"/>
                        <a:pt x="4717872" y="990937"/>
                        <a:pt x="4713367" y="991899"/>
                      </a:cubicBezTo>
                      <a:cubicBezTo>
                        <a:pt x="4706939" y="983853"/>
                        <a:pt x="4706939" y="983853"/>
                        <a:pt x="4700511" y="975807"/>
                      </a:cubicBezTo>
                      <a:cubicBezTo>
                        <a:pt x="4705976" y="979349"/>
                        <a:pt x="4705976" y="979349"/>
                        <a:pt x="4705976" y="979349"/>
                      </a:cubicBezTo>
                      <a:cubicBezTo>
                        <a:pt x="4711443" y="982891"/>
                        <a:pt x="4715947" y="981929"/>
                        <a:pt x="4715947" y="981929"/>
                      </a:cubicBezTo>
                      <a:cubicBezTo>
                        <a:pt x="4714985" y="977425"/>
                        <a:pt x="4709518" y="973882"/>
                        <a:pt x="4704052" y="970341"/>
                      </a:cubicBezTo>
                      <a:cubicBezTo>
                        <a:pt x="4698586" y="966799"/>
                        <a:pt x="4698586" y="966799"/>
                        <a:pt x="4698586" y="966799"/>
                      </a:cubicBezTo>
                      <a:cubicBezTo>
                        <a:pt x="4693119" y="963257"/>
                        <a:pt x="4693119" y="963257"/>
                        <a:pt x="4693119" y="963257"/>
                      </a:cubicBezTo>
                      <a:cubicBezTo>
                        <a:pt x="4687653" y="959715"/>
                        <a:pt x="4683149" y="960677"/>
                        <a:pt x="4684112" y="965182"/>
                      </a:cubicBezTo>
                      <a:cubicBezTo>
                        <a:pt x="4684112" y="965182"/>
                        <a:pt x="4685074" y="969686"/>
                        <a:pt x="4690540" y="973228"/>
                      </a:cubicBezTo>
                      <a:cubicBezTo>
                        <a:pt x="4690540" y="973228"/>
                        <a:pt x="4690540" y="973228"/>
                        <a:pt x="4695044" y="972266"/>
                      </a:cubicBezTo>
                      <a:cubicBezTo>
                        <a:pt x="4700511" y="975807"/>
                        <a:pt x="4700511" y="975807"/>
                        <a:pt x="4700511" y="975807"/>
                      </a:cubicBezTo>
                      <a:cubicBezTo>
                        <a:pt x="4676065" y="971611"/>
                        <a:pt x="4696969" y="981274"/>
                        <a:pt x="4708863" y="992861"/>
                      </a:cubicBezTo>
                      <a:cubicBezTo>
                        <a:pt x="4703397" y="989319"/>
                        <a:pt x="4703397" y="989319"/>
                        <a:pt x="4703397" y="989319"/>
                      </a:cubicBezTo>
                      <a:cubicBezTo>
                        <a:pt x="4703397" y="989319"/>
                        <a:pt x="4704360" y="993823"/>
                        <a:pt x="4704360" y="993823"/>
                      </a:cubicBezTo>
                      <a:cubicBezTo>
                        <a:pt x="4704360" y="993823"/>
                        <a:pt x="4704360" y="993823"/>
                        <a:pt x="4705322" y="998327"/>
                      </a:cubicBezTo>
                      <a:cubicBezTo>
                        <a:pt x="4709825" y="997365"/>
                        <a:pt x="4709825" y="997365"/>
                        <a:pt x="4709825" y="997365"/>
                      </a:cubicBezTo>
                      <a:cubicBezTo>
                        <a:pt x="4715292" y="1000907"/>
                        <a:pt x="4715292" y="1000907"/>
                        <a:pt x="4715292" y="1000907"/>
                      </a:cubicBezTo>
                      <a:cubicBezTo>
                        <a:pt x="4710787" y="1001869"/>
                        <a:pt x="4710787" y="1001869"/>
                        <a:pt x="4710787" y="1001869"/>
                      </a:cubicBezTo>
                      <a:cubicBezTo>
                        <a:pt x="4710787" y="1001869"/>
                        <a:pt x="4711750" y="1006373"/>
                        <a:pt x="4716254" y="1005411"/>
                      </a:cubicBezTo>
                      <a:cubicBezTo>
                        <a:pt x="4717216" y="1009915"/>
                        <a:pt x="4717216" y="1009915"/>
                        <a:pt x="4717216" y="1009915"/>
                      </a:cubicBezTo>
                      <a:cubicBezTo>
                        <a:pt x="4702742" y="1008298"/>
                        <a:pt x="4696313" y="1000252"/>
                        <a:pt x="4678952" y="985123"/>
                      </a:cubicBezTo>
                      <a:cubicBezTo>
                        <a:pt x="4683456" y="984160"/>
                        <a:pt x="4683456" y="984160"/>
                        <a:pt x="4683456" y="984160"/>
                      </a:cubicBezTo>
                      <a:cubicBezTo>
                        <a:pt x="4687961" y="983198"/>
                        <a:pt x="4687961" y="983198"/>
                        <a:pt x="4687961" y="983198"/>
                      </a:cubicBezTo>
                      <a:cubicBezTo>
                        <a:pt x="4682494" y="979656"/>
                        <a:pt x="4682494" y="979656"/>
                        <a:pt x="4682494" y="979656"/>
                      </a:cubicBezTo>
                      <a:cubicBezTo>
                        <a:pt x="4677990" y="980618"/>
                        <a:pt x="4677990" y="980618"/>
                        <a:pt x="4677990" y="980618"/>
                      </a:cubicBezTo>
                      <a:cubicBezTo>
                        <a:pt x="4672523" y="977077"/>
                        <a:pt x="4672523" y="977077"/>
                        <a:pt x="4672523" y="977077"/>
                      </a:cubicBezTo>
                      <a:cubicBezTo>
                        <a:pt x="4667058" y="973535"/>
                        <a:pt x="4670599" y="968069"/>
                        <a:pt x="4659666" y="960985"/>
                      </a:cubicBezTo>
                      <a:cubicBezTo>
                        <a:pt x="4658704" y="956481"/>
                        <a:pt x="4658704" y="956481"/>
                        <a:pt x="4658704" y="956481"/>
                      </a:cubicBezTo>
                      <a:cubicBezTo>
                        <a:pt x="4654200" y="957443"/>
                        <a:pt x="4653237" y="952939"/>
                        <a:pt x="4653237" y="952939"/>
                      </a:cubicBezTo>
                      <a:cubicBezTo>
                        <a:pt x="4648733" y="953901"/>
                        <a:pt x="4648733" y="953901"/>
                        <a:pt x="4648733" y="953901"/>
                      </a:cubicBezTo>
                      <a:cubicBezTo>
                        <a:pt x="4649695" y="958406"/>
                        <a:pt x="4649695" y="958406"/>
                        <a:pt x="4649695" y="958406"/>
                      </a:cubicBezTo>
                      <a:cubicBezTo>
                        <a:pt x="4638763" y="951322"/>
                        <a:pt x="4635876" y="937810"/>
                        <a:pt x="4626869" y="939735"/>
                      </a:cubicBezTo>
                      <a:cubicBezTo>
                        <a:pt x="4626869" y="939735"/>
                        <a:pt x="4622364" y="940697"/>
                        <a:pt x="4621402" y="936193"/>
                      </a:cubicBezTo>
                      <a:cubicBezTo>
                        <a:pt x="4621402" y="936193"/>
                        <a:pt x="4616898" y="937155"/>
                        <a:pt x="4616898" y="937155"/>
                      </a:cubicBezTo>
                      <a:cubicBezTo>
                        <a:pt x="4617860" y="941660"/>
                        <a:pt x="4617860" y="941660"/>
                        <a:pt x="4617860" y="941660"/>
                      </a:cubicBezTo>
                      <a:cubicBezTo>
                        <a:pt x="4593108" y="913980"/>
                        <a:pt x="4606928" y="934575"/>
                        <a:pt x="4597919" y="936500"/>
                      </a:cubicBezTo>
                      <a:cubicBezTo>
                        <a:pt x="4589565" y="919446"/>
                        <a:pt x="4556768" y="898195"/>
                        <a:pt x="4529437" y="880487"/>
                      </a:cubicBezTo>
                      <a:cubicBezTo>
                        <a:pt x="4525895" y="885952"/>
                        <a:pt x="4525895" y="885952"/>
                        <a:pt x="4525895" y="885952"/>
                      </a:cubicBezTo>
                      <a:cubicBezTo>
                        <a:pt x="4524932" y="881449"/>
                        <a:pt x="4524932" y="881449"/>
                        <a:pt x="4524932" y="881449"/>
                      </a:cubicBezTo>
                      <a:cubicBezTo>
                        <a:pt x="4524932" y="881449"/>
                        <a:pt x="4523970" y="876945"/>
                        <a:pt x="4519466" y="877907"/>
                      </a:cubicBezTo>
                      <a:cubicBezTo>
                        <a:pt x="4519466" y="877907"/>
                        <a:pt x="4520428" y="882411"/>
                        <a:pt x="4520428" y="882411"/>
                      </a:cubicBezTo>
                      <a:cubicBezTo>
                        <a:pt x="4504029" y="871786"/>
                        <a:pt x="4491171" y="855694"/>
                        <a:pt x="4484744" y="847649"/>
                      </a:cubicBezTo>
                      <a:cubicBezTo>
                        <a:pt x="4481201" y="853114"/>
                        <a:pt x="4482164" y="857619"/>
                        <a:pt x="4476697" y="854077"/>
                      </a:cubicBezTo>
                      <a:cubicBezTo>
                        <a:pt x="4475735" y="849573"/>
                        <a:pt x="4475735" y="849573"/>
                        <a:pt x="4470269" y="846031"/>
                      </a:cubicBezTo>
                      <a:cubicBezTo>
                        <a:pt x="4466727" y="851498"/>
                        <a:pt x="4465765" y="846993"/>
                        <a:pt x="4459336" y="838948"/>
                      </a:cubicBezTo>
                      <a:cubicBezTo>
                        <a:pt x="4459336" y="838948"/>
                        <a:pt x="4459336" y="838948"/>
                        <a:pt x="4463840" y="837986"/>
                      </a:cubicBezTo>
                      <a:cubicBezTo>
                        <a:pt x="4463840" y="837986"/>
                        <a:pt x="4463840" y="837986"/>
                        <a:pt x="4462878" y="833481"/>
                      </a:cubicBezTo>
                      <a:cubicBezTo>
                        <a:pt x="4458374" y="834444"/>
                        <a:pt x="4457411" y="829940"/>
                        <a:pt x="4452907" y="830902"/>
                      </a:cubicBezTo>
                      <a:cubicBezTo>
                        <a:pt x="4452907" y="830902"/>
                        <a:pt x="4448404" y="831864"/>
                        <a:pt x="4448404" y="831864"/>
                      </a:cubicBezTo>
                      <a:cubicBezTo>
                        <a:pt x="4446479" y="822856"/>
                        <a:pt x="4400168" y="804493"/>
                        <a:pt x="4411102" y="811576"/>
                      </a:cubicBezTo>
                      <a:cubicBezTo>
                        <a:pt x="4424614" y="808689"/>
                        <a:pt x="4410446" y="830554"/>
                        <a:pt x="4422996" y="823163"/>
                      </a:cubicBezTo>
                      <a:cubicBezTo>
                        <a:pt x="4426538" y="817697"/>
                        <a:pt x="4436508" y="820277"/>
                        <a:pt x="4442937" y="828322"/>
                      </a:cubicBezTo>
                      <a:cubicBezTo>
                        <a:pt x="4438433" y="829284"/>
                        <a:pt x="4438433" y="829284"/>
                        <a:pt x="4437470" y="824781"/>
                      </a:cubicBezTo>
                      <a:cubicBezTo>
                        <a:pt x="4432966" y="825743"/>
                        <a:pt x="4432966" y="825743"/>
                        <a:pt x="4432966" y="825743"/>
                      </a:cubicBezTo>
                      <a:cubicBezTo>
                        <a:pt x="4428463" y="826705"/>
                        <a:pt x="4433928" y="830246"/>
                        <a:pt x="4433928" y="830246"/>
                      </a:cubicBezTo>
                      <a:cubicBezTo>
                        <a:pt x="4439395" y="833789"/>
                        <a:pt x="4439395" y="833789"/>
                        <a:pt x="4439395" y="833789"/>
                      </a:cubicBezTo>
                      <a:cubicBezTo>
                        <a:pt x="4434891" y="834751"/>
                        <a:pt x="4434891" y="834751"/>
                        <a:pt x="4434891" y="834751"/>
                      </a:cubicBezTo>
                      <a:cubicBezTo>
                        <a:pt x="4433928" y="830246"/>
                        <a:pt x="4429425" y="831209"/>
                        <a:pt x="4429425" y="831209"/>
                      </a:cubicBezTo>
                      <a:cubicBezTo>
                        <a:pt x="4429425" y="831209"/>
                        <a:pt x="4430387" y="835713"/>
                        <a:pt x="4430387" y="835713"/>
                      </a:cubicBezTo>
                      <a:cubicBezTo>
                        <a:pt x="4435853" y="839255"/>
                        <a:pt x="4435853" y="839255"/>
                        <a:pt x="4435853" y="839255"/>
                      </a:cubicBezTo>
                      <a:cubicBezTo>
                        <a:pt x="4441320" y="842797"/>
                        <a:pt x="4441320" y="842797"/>
                        <a:pt x="4441320" y="842797"/>
                      </a:cubicBezTo>
                      <a:cubicBezTo>
                        <a:pt x="4441320" y="842797"/>
                        <a:pt x="4431350" y="840217"/>
                        <a:pt x="4431350" y="840217"/>
                      </a:cubicBezTo>
                      <a:cubicBezTo>
                        <a:pt x="4425883" y="836675"/>
                        <a:pt x="4425883" y="836675"/>
                        <a:pt x="4425883" y="836675"/>
                      </a:cubicBezTo>
                      <a:cubicBezTo>
                        <a:pt x="4420416" y="833133"/>
                        <a:pt x="4420416" y="833133"/>
                        <a:pt x="4420416" y="833133"/>
                      </a:cubicBezTo>
                      <a:cubicBezTo>
                        <a:pt x="4419454" y="828630"/>
                        <a:pt x="4413988" y="825088"/>
                        <a:pt x="4409484" y="826050"/>
                      </a:cubicBezTo>
                      <a:cubicBezTo>
                        <a:pt x="4404980" y="827012"/>
                        <a:pt x="4405942" y="831517"/>
                        <a:pt x="4411408" y="835058"/>
                      </a:cubicBezTo>
                      <a:cubicBezTo>
                        <a:pt x="4411408" y="835058"/>
                        <a:pt x="4411408" y="835058"/>
                        <a:pt x="4412371" y="839562"/>
                      </a:cubicBezTo>
                      <a:cubicBezTo>
                        <a:pt x="4395972" y="828937"/>
                        <a:pt x="4409484" y="826050"/>
                        <a:pt x="4389543" y="820892"/>
                      </a:cubicBezTo>
                      <a:cubicBezTo>
                        <a:pt x="4394047" y="819929"/>
                        <a:pt x="4394047" y="819929"/>
                        <a:pt x="4394047" y="819929"/>
                      </a:cubicBezTo>
                      <a:cubicBezTo>
                        <a:pt x="4394047" y="819929"/>
                        <a:pt x="4394047" y="819929"/>
                        <a:pt x="4393085" y="815425"/>
                      </a:cubicBezTo>
                      <a:cubicBezTo>
                        <a:pt x="4388581" y="816387"/>
                        <a:pt x="4388581" y="816387"/>
                        <a:pt x="4388581" y="816387"/>
                      </a:cubicBezTo>
                      <a:cubicBezTo>
                        <a:pt x="4388581" y="816387"/>
                        <a:pt x="4384076" y="817349"/>
                        <a:pt x="4384076" y="817349"/>
                      </a:cubicBezTo>
                      <a:cubicBezTo>
                        <a:pt x="4378611" y="813807"/>
                        <a:pt x="4378611" y="813807"/>
                        <a:pt x="4378611" y="813807"/>
                      </a:cubicBezTo>
                      <a:cubicBezTo>
                        <a:pt x="4373144" y="810266"/>
                        <a:pt x="4373144" y="810266"/>
                        <a:pt x="4362211" y="803182"/>
                      </a:cubicBezTo>
                      <a:cubicBezTo>
                        <a:pt x="4355128" y="814115"/>
                        <a:pt x="4332300" y="795443"/>
                        <a:pt x="4335187" y="808956"/>
                      </a:cubicBezTo>
                      <a:cubicBezTo>
                        <a:pt x="4344195" y="807031"/>
                        <a:pt x="4350624" y="815078"/>
                        <a:pt x="4360594" y="817656"/>
                      </a:cubicBezTo>
                      <a:cubicBezTo>
                        <a:pt x="4350624" y="815078"/>
                        <a:pt x="4350624" y="815078"/>
                        <a:pt x="4351586" y="819581"/>
                      </a:cubicBezTo>
                      <a:cubicBezTo>
                        <a:pt x="4351586" y="819581"/>
                        <a:pt x="4351586" y="819581"/>
                        <a:pt x="4352548" y="824085"/>
                      </a:cubicBezTo>
                      <a:cubicBezTo>
                        <a:pt x="4340653" y="812498"/>
                        <a:pt x="4324255" y="801873"/>
                        <a:pt x="4308817" y="795751"/>
                      </a:cubicBezTo>
                      <a:cubicBezTo>
                        <a:pt x="4297885" y="788667"/>
                        <a:pt x="4281486" y="778042"/>
                        <a:pt x="4266049" y="771921"/>
                      </a:cubicBezTo>
                      <a:cubicBezTo>
                        <a:pt x="4271515" y="775463"/>
                        <a:pt x="4281486" y="778042"/>
                        <a:pt x="4275057" y="769997"/>
                      </a:cubicBezTo>
                      <a:cubicBezTo>
                        <a:pt x="4255116" y="764837"/>
                        <a:pt x="4255116" y="764837"/>
                        <a:pt x="4253192" y="755830"/>
                      </a:cubicBezTo>
                      <a:cubicBezTo>
                        <a:pt x="4233250" y="750670"/>
                        <a:pt x="4225860" y="738120"/>
                        <a:pt x="4233250" y="750670"/>
                      </a:cubicBezTo>
                      <a:cubicBezTo>
                        <a:pt x="4228747" y="751632"/>
                        <a:pt x="4228747" y="751632"/>
                        <a:pt x="4224243" y="752594"/>
                      </a:cubicBezTo>
                      <a:cubicBezTo>
                        <a:pt x="4197873" y="739390"/>
                        <a:pt x="4172466" y="730690"/>
                        <a:pt x="4150601" y="716522"/>
                      </a:cubicBezTo>
                      <a:cubicBezTo>
                        <a:pt x="4146097" y="717485"/>
                        <a:pt x="4140630" y="713943"/>
                        <a:pt x="4135164" y="710400"/>
                      </a:cubicBezTo>
                      <a:cubicBezTo>
                        <a:pt x="4155104" y="715560"/>
                        <a:pt x="4169580" y="717178"/>
                        <a:pt x="4189520" y="722336"/>
                      </a:cubicBezTo>
                      <a:cubicBezTo>
                        <a:pt x="4189520" y="722336"/>
                        <a:pt x="4205919" y="732962"/>
                        <a:pt x="4188557" y="717832"/>
                      </a:cubicBezTo>
                      <a:cubicBezTo>
                        <a:pt x="4194024" y="721374"/>
                        <a:pt x="4203995" y="723954"/>
                        <a:pt x="4197566" y="715907"/>
                      </a:cubicBezTo>
                      <a:cubicBezTo>
                        <a:pt x="4179550" y="719756"/>
                        <a:pt x="4158646" y="710093"/>
                        <a:pt x="4134202" y="705897"/>
                      </a:cubicBezTo>
                      <a:cubicBezTo>
                        <a:pt x="4138705" y="704935"/>
                        <a:pt x="4137743" y="700431"/>
                        <a:pt x="4133240" y="701393"/>
                      </a:cubicBezTo>
                      <a:cubicBezTo>
                        <a:pt x="4137743" y="700431"/>
                        <a:pt x="4137743" y="700431"/>
                        <a:pt x="4137743" y="700431"/>
                      </a:cubicBezTo>
                      <a:cubicBezTo>
                        <a:pt x="4136781" y="695926"/>
                        <a:pt x="4136781" y="695926"/>
                        <a:pt x="4132277" y="696888"/>
                      </a:cubicBezTo>
                      <a:cubicBezTo>
                        <a:pt x="4131315" y="692385"/>
                        <a:pt x="4121344" y="689805"/>
                        <a:pt x="4111373" y="687226"/>
                      </a:cubicBezTo>
                      <a:cubicBezTo>
                        <a:pt x="4106870" y="688188"/>
                        <a:pt x="4106870" y="688188"/>
                        <a:pt x="4106870" y="688188"/>
                      </a:cubicBezTo>
                      <a:cubicBezTo>
                        <a:pt x="4105908" y="683684"/>
                        <a:pt x="4105908" y="683684"/>
                        <a:pt x="4101403" y="684647"/>
                      </a:cubicBezTo>
                      <a:cubicBezTo>
                        <a:pt x="4095937" y="681105"/>
                        <a:pt x="4095937" y="681105"/>
                        <a:pt x="4090471" y="677562"/>
                      </a:cubicBezTo>
                      <a:cubicBezTo>
                        <a:pt x="4090471" y="677562"/>
                        <a:pt x="4089509" y="673058"/>
                        <a:pt x="4089509" y="673058"/>
                      </a:cubicBezTo>
                      <a:cubicBezTo>
                        <a:pt x="4084042" y="669517"/>
                        <a:pt x="4084042" y="669517"/>
                        <a:pt x="4084042" y="669517"/>
                      </a:cubicBezTo>
                      <a:cubicBezTo>
                        <a:pt x="4080500" y="674983"/>
                        <a:pt x="4080500" y="674983"/>
                        <a:pt x="4080500" y="674983"/>
                      </a:cubicBezTo>
                      <a:cubicBezTo>
                        <a:pt x="4069568" y="667900"/>
                        <a:pt x="4060559" y="669824"/>
                        <a:pt x="4050589" y="667244"/>
                      </a:cubicBezTo>
                      <a:cubicBezTo>
                        <a:pt x="4050589" y="667244"/>
                        <a:pt x="4055093" y="666282"/>
                        <a:pt x="4055093" y="666282"/>
                      </a:cubicBezTo>
                      <a:cubicBezTo>
                        <a:pt x="4055093" y="666282"/>
                        <a:pt x="4055093" y="666282"/>
                        <a:pt x="4054131" y="661779"/>
                      </a:cubicBezTo>
                      <a:cubicBezTo>
                        <a:pt x="4054131" y="661779"/>
                        <a:pt x="4049627" y="662741"/>
                        <a:pt x="4049627" y="662741"/>
                      </a:cubicBezTo>
                      <a:cubicBezTo>
                        <a:pt x="4049627" y="662741"/>
                        <a:pt x="4045123" y="663703"/>
                        <a:pt x="4045123" y="663703"/>
                      </a:cubicBezTo>
                      <a:cubicBezTo>
                        <a:pt x="4053169" y="657274"/>
                        <a:pt x="4009745" y="652423"/>
                        <a:pt x="4030648" y="662086"/>
                      </a:cubicBezTo>
                      <a:cubicBezTo>
                        <a:pt x="4031611" y="666590"/>
                        <a:pt x="4036115" y="665628"/>
                        <a:pt x="4036115" y="665628"/>
                      </a:cubicBezTo>
                      <a:cubicBezTo>
                        <a:pt x="4023564" y="673018"/>
                        <a:pt x="4065063" y="668862"/>
                        <a:pt x="4080500" y="674983"/>
                      </a:cubicBezTo>
                      <a:cubicBezTo>
                        <a:pt x="4075996" y="675945"/>
                        <a:pt x="4075996" y="675945"/>
                        <a:pt x="4071492" y="676907"/>
                      </a:cubicBezTo>
                      <a:cubicBezTo>
                        <a:pt x="4071492" y="676907"/>
                        <a:pt x="4072455" y="681412"/>
                        <a:pt x="4072455" y="681412"/>
                      </a:cubicBezTo>
                      <a:cubicBezTo>
                        <a:pt x="4076958" y="680449"/>
                        <a:pt x="4076958" y="680449"/>
                        <a:pt x="4076958" y="680449"/>
                      </a:cubicBezTo>
                      <a:cubicBezTo>
                        <a:pt x="4077920" y="684954"/>
                        <a:pt x="4082425" y="683991"/>
                        <a:pt x="4082425" y="683991"/>
                      </a:cubicBezTo>
                      <a:cubicBezTo>
                        <a:pt x="4086929" y="683029"/>
                        <a:pt x="4086929" y="683029"/>
                        <a:pt x="4086929" y="683029"/>
                      </a:cubicBezTo>
                      <a:cubicBezTo>
                        <a:pt x="4108795" y="697197"/>
                        <a:pt x="4062484" y="678832"/>
                        <a:pt x="4083387" y="688496"/>
                      </a:cubicBezTo>
                      <a:cubicBezTo>
                        <a:pt x="4073417" y="685916"/>
                        <a:pt x="4063446" y="683336"/>
                        <a:pt x="4053476" y="680756"/>
                      </a:cubicBezTo>
                      <a:cubicBezTo>
                        <a:pt x="4035306" y="672864"/>
                        <a:pt x="4016250" y="666339"/>
                        <a:pt x="3998561" y="660699"/>
                      </a:cubicBezTo>
                      <a:lnTo>
                        <a:pt x="3993680" y="659158"/>
                      </a:lnTo>
                      <a:lnTo>
                        <a:pt x="3795199" y="553069"/>
                      </a:lnTo>
                      <a:cubicBezTo>
                        <a:pt x="3737785" y="522317"/>
                        <a:pt x="3676087" y="508123"/>
                        <a:pt x="3610375" y="502608"/>
                      </a:cubicBezTo>
                      <a:cubicBezTo>
                        <a:pt x="3468132" y="495844"/>
                        <a:pt x="3329374" y="468783"/>
                        <a:pt x="3188329" y="467631"/>
                      </a:cubicBezTo>
                      <a:cubicBezTo>
                        <a:pt x="2801255" y="468200"/>
                        <a:pt x="2424295" y="525271"/>
                        <a:pt x="2059975" y="659812"/>
                      </a:cubicBezTo>
                      <a:cubicBezTo>
                        <a:pt x="1973004" y="692082"/>
                        <a:pt x="1890572" y="727291"/>
                        <a:pt x="1819343" y="787483"/>
                      </a:cubicBezTo>
                      <a:cubicBezTo>
                        <a:pt x="1706155" y="880104"/>
                        <a:pt x="1571214" y="944131"/>
                        <a:pt x="1454955" y="1031541"/>
                      </a:cubicBezTo>
                      <a:cubicBezTo>
                        <a:pt x="1443063" y="1039948"/>
                        <a:pt x="1425960" y="1051424"/>
                        <a:pt x="1413812" y="1040331"/>
                      </a:cubicBezTo>
                      <a:cubicBezTo>
                        <a:pt x="1410776" y="1037559"/>
                        <a:pt x="1408974" y="1034277"/>
                        <a:pt x="1408084" y="1030679"/>
                      </a:cubicBezTo>
                      <a:lnTo>
                        <a:pt x="1408033" y="1028519"/>
                      </a:lnTo>
                      <a:lnTo>
                        <a:pt x="1412039" y="1024844"/>
                      </a:lnTo>
                      <a:cubicBezTo>
                        <a:pt x="1579972" y="882809"/>
                        <a:pt x="1767264" y="759457"/>
                        <a:pt x="1971913" y="659219"/>
                      </a:cubicBezTo>
                      <a:cubicBezTo>
                        <a:pt x="1972875" y="663724"/>
                        <a:pt x="1972875" y="663724"/>
                        <a:pt x="1977379" y="662762"/>
                      </a:cubicBezTo>
                      <a:cubicBezTo>
                        <a:pt x="1977379" y="662762"/>
                        <a:pt x="1981883" y="661799"/>
                        <a:pt x="1981883" y="661799"/>
                      </a:cubicBezTo>
                      <a:cubicBezTo>
                        <a:pt x="1977379" y="662762"/>
                        <a:pt x="1979303" y="671769"/>
                        <a:pt x="1987350" y="665340"/>
                      </a:cubicBezTo>
                      <a:cubicBezTo>
                        <a:pt x="1979303" y="671769"/>
                        <a:pt x="1979303" y="671769"/>
                        <a:pt x="1979303" y="671769"/>
                      </a:cubicBezTo>
                      <a:cubicBezTo>
                        <a:pt x="1974800" y="672731"/>
                        <a:pt x="1975762" y="677236"/>
                        <a:pt x="1980266" y="676274"/>
                      </a:cubicBezTo>
                      <a:cubicBezTo>
                        <a:pt x="1980266" y="676274"/>
                        <a:pt x="1984770" y="675311"/>
                        <a:pt x="1984770" y="675311"/>
                      </a:cubicBezTo>
                      <a:cubicBezTo>
                        <a:pt x="1989274" y="674349"/>
                        <a:pt x="1989274" y="674349"/>
                        <a:pt x="1989274" y="674349"/>
                      </a:cubicBezTo>
                      <a:cubicBezTo>
                        <a:pt x="1992816" y="668882"/>
                        <a:pt x="1992816" y="668882"/>
                        <a:pt x="1992816" y="668882"/>
                      </a:cubicBezTo>
                      <a:cubicBezTo>
                        <a:pt x="1997320" y="667920"/>
                        <a:pt x="1997320" y="667920"/>
                        <a:pt x="1997320" y="667920"/>
                      </a:cubicBezTo>
                      <a:cubicBezTo>
                        <a:pt x="1994741" y="677890"/>
                        <a:pt x="1999244" y="676928"/>
                        <a:pt x="2012756" y="674041"/>
                      </a:cubicBezTo>
                      <a:cubicBezTo>
                        <a:pt x="2019840" y="663109"/>
                        <a:pt x="2011794" y="669538"/>
                        <a:pt x="2014374" y="659567"/>
                      </a:cubicBezTo>
                      <a:lnTo>
                        <a:pt x="2009869" y="660529"/>
                      </a:lnTo>
                      <a:cubicBezTo>
                        <a:pt x="2014374" y="659567"/>
                        <a:pt x="2013412" y="655063"/>
                        <a:pt x="2008907" y="656026"/>
                      </a:cubicBezTo>
                      <a:cubicBezTo>
                        <a:pt x="2008907" y="656026"/>
                        <a:pt x="1999900" y="657950"/>
                        <a:pt x="1995395" y="658912"/>
                      </a:cubicBezTo>
                      <a:cubicBezTo>
                        <a:pt x="1991854" y="664378"/>
                        <a:pt x="1991854" y="664378"/>
                        <a:pt x="1991854" y="664378"/>
                      </a:cubicBezTo>
                      <a:cubicBezTo>
                        <a:pt x="1990892" y="659875"/>
                        <a:pt x="1995395" y="658912"/>
                        <a:pt x="1994433" y="654408"/>
                      </a:cubicBezTo>
                      <a:cubicBezTo>
                        <a:pt x="1994433" y="654408"/>
                        <a:pt x="1998937" y="653446"/>
                        <a:pt x="1998937" y="653446"/>
                      </a:cubicBezTo>
                      <a:cubicBezTo>
                        <a:pt x="2003442" y="652483"/>
                        <a:pt x="2006983" y="647017"/>
                        <a:pt x="2006983" y="647017"/>
                      </a:cubicBezTo>
                      <a:cubicBezTo>
                        <a:pt x="2006983" y="647017"/>
                        <a:pt x="2006983" y="647017"/>
                        <a:pt x="2002479" y="647979"/>
                      </a:cubicBezTo>
                      <a:cubicBezTo>
                        <a:pt x="2070695" y="614566"/>
                        <a:pt x="2144378" y="584695"/>
                        <a:pt x="2213556" y="555787"/>
                      </a:cubicBezTo>
                      <a:cubicBezTo>
                        <a:pt x="2214518" y="560291"/>
                        <a:pt x="2219985" y="563833"/>
                        <a:pt x="2233497" y="560947"/>
                      </a:cubicBezTo>
                      <a:cubicBezTo>
                        <a:pt x="2232535" y="556442"/>
                        <a:pt x="2227068" y="552900"/>
                        <a:pt x="2222565" y="553862"/>
                      </a:cubicBezTo>
                      <a:cubicBezTo>
                        <a:pt x="2222565" y="553862"/>
                        <a:pt x="2227068" y="552900"/>
                        <a:pt x="2227068" y="552900"/>
                      </a:cubicBezTo>
                      <a:cubicBezTo>
                        <a:pt x="2370006" y="499992"/>
                        <a:pt x="2514525" y="459992"/>
                        <a:pt x="2659387" y="432280"/>
                      </a:cubicBezTo>
                      <a:close/>
                      <a:moveTo>
                        <a:pt x="2580211" y="28532"/>
                      </a:moveTo>
                      <a:cubicBezTo>
                        <a:pt x="2639385" y="21756"/>
                        <a:pt x="2698559" y="14980"/>
                        <a:pt x="2760003" y="9674"/>
                      </a:cubicBezTo>
                      <a:cubicBezTo>
                        <a:pt x="3256492" y="-27960"/>
                        <a:pt x="3739421" y="44851"/>
                        <a:pt x="4206393" y="216884"/>
                      </a:cubicBezTo>
                      <a:cubicBezTo>
                        <a:pt x="4486416" y="319357"/>
                        <a:pt x="4742638" y="466023"/>
                        <a:pt x="4962093" y="669428"/>
                      </a:cubicBezTo>
                      <a:cubicBezTo>
                        <a:pt x="5047126" y="747075"/>
                        <a:pt x="5144323" y="808436"/>
                        <a:pt x="5227886" y="888353"/>
                      </a:cubicBezTo>
                      <a:cubicBezTo>
                        <a:pt x="5265526" y="927240"/>
                        <a:pt x="5301697" y="968397"/>
                        <a:pt x="5331187" y="1014893"/>
                      </a:cubicBezTo>
                      <a:cubicBezTo>
                        <a:pt x="5387095" y="1102673"/>
                        <a:pt x="5453026" y="1182447"/>
                        <a:pt x="5518959" y="1262220"/>
                      </a:cubicBezTo>
                      <a:cubicBezTo>
                        <a:pt x="5520174" y="1240451"/>
                        <a:pt x="5489232" y="1168845"/>
                        <a:pt x="5467079" y="1138382"/>
                      </a:cubicBezTo>
                      <a:cubicBezTo>
                        <a:pt x="5517556" y="1154972"/>
                        <a:pt x="5696105" y="1414047"/>
                        <a:pt x="5724761" y="1511561"/>
                      </a:cubicBezTo>
                      <a:cubicBezTo>
                        <a:pt x="5700321" y="1507005"/>
                        <a:pt x="5683234" y="1491101"/>
                        <a:pt x="5659466" y="1480536"/>
                      </a:cubicBezTo>
                      <a:cubicBezTo>
                        <a:pt x="5667984" y="1529557"/>
                        <a:pt x="5696946" y="1564433"/>
                        <a:pt x="5720297" y="1600507"/>
                      </a:cubicBezTo>
                      <a:cubicBezTo>
                        <a:pt x="5725636" y="1607188"/>
                        <a:pt x="5732045" y="1609729"/>
                        <a:pt x="5738327" y="1602521"/>
                      </a:cubicBezTo>
                      <a:cubicBezTo>
                        <a:pt x="5765326" y="1573289"/>
                        <a:pt x="5778000" y="1596001"/>
                        <a:pt x="5788406" y="1617243"/>
                      </a:cubicBezTo>
                      <a:cubicBezTo>
                        <a:pt x="5839631" y="1719712"/>
                        <a:pt x="5888985" y="1822580"/>
                        <a:pt x="5933129" y="1928517"/>
                      </a:cubicBezTo>
                      <a:cubicBezTo>
                        <a:pt x="5971807" y="2018024"/>
                        <a:pt x="5999264" y="2109927"/>
                        <a:pt x="6015900" y="2206099"/>
                      </a:cubicBezTo>
                      <a:cubicBezTo>
                        <a:pt x="6015628" y="2213979"/>
                        <a:pt x="6017226" y="2221459"/>
                        <a:pt x="6018824" y="2228938"/>
                      </a:cubicBezTo>
                      <a:cubicBezTo>
                        <a:pt x="6019350" y="2240559"/>
                        <a:pt x="6019478" y="2250308"/>
                        <a:pt x="6006787" y="2254975"/>
                      </a:cubicBezTo>
                      <a:cubicBezTo>
                        <a:pt x="5992225" y="2260042"/>
                        <a:pt x="5986088" y="2249620"/>
                        <a:pt x="5981821" y="2238800"/>
                      </a:cubicBezTo>
                      <a:cubicBezTo>
                        <a:pt x="5972486" y="2213418"/>
                        <a:pt x="5965023" y="2187637"/>
                        <a:pt x="5955690" y="2162256"/>
                      </a:cubicBezTo>
                      <a:cubicBezTo>
                        <a:pt x="5951821" y="2153305"/>
                        <a:pt x="5946083" y="2144754"/>
                        <a:pt x="5938475" y="2136603"/>
                      </a:cubicBezTo>
                      <a:cubicBezTo>
                        <a:pt x="5932175" y="2171190"/>
                        <a:pt x="5940838" y="2202581"/>
                        <a:pt x="5953240" y="2233173"/>
                      </a:cubicBezTo>
                      <a:cubicBezTo>
                        <a:pt x="6012584" y="2382792"/>
                        <a:pt x="6061105" y="2536680"/>
                        <a:pt x="6087185" y="2695361"/>
                      </a:cubicBezTo>
                      <a:cubicBezTo>
                        <a:pt x="6121654" y="2893313"/>
                        <a:pt x="6105102" y="3090434"/>
                        <a:pt x="6081069" y="3289153"/>
                      </a:cubicBezTo>
                      <a:cubicBezTo>
                        <a:pt x="6038647" y="3630634"/>
                        <a:pt x="5960838" y="3962076"/>
                        <a:pt x="5808111" y="4272372"/>
                      </a:cubicBezTo>
                      <a:cubicBezTo>
                        <a:pt x="5630111" y="4629130"/>
                        <a:pt x="5388032" y="4933096"/>
                        <a:pt x="5083073" y="5189877"/>
                      </a:cubicBezTo>
                      <a:cubicBezTo>
                        <a:pt x="4975095" y="5279430"/>
                        <a:pt x="4875526" y="5380874"/>
                        <a:pt x="4748863" y="5447042"/>
                      </a:cubicBezTo>
                      <a:cubicBezTo>
                        <a:pt x="4424727" y="5614062"/>
                        <a:pt x="4097123" y="5774002"/>
                        <a:pt x="3740846" y="5863806"/>
                      </a:cubicBezTo>
                      <a:cubicBezTo>
                        <a:pt x="3553557" y="5911641"/>
                        <a:pt x="3362544" y="5932897"/>
                        <a:pt x="3169933" y="5946671"/>
                      </a:cubicBezTo>
                      <a:cubicBezTo>
                        <a:pt x="3104749" y="5952776"/>
                        <a:pt x="3038366" y="5953271"/>
                        <a:pt x="2972383" y="5955635"/>
                      </a:cubicBezTo>
                      <a:cubicBezTo>
                        <a:pt x="2945003" y="5955619"/>
                        <a:pt x="2915351" y="5954132"/>
                        <a:pt x="2888242" y="5946236"/>
                      </a:cubicBezTo>
                      <a:cubicBezTo>
                        <a:pt x="2850584" y="5934728"/>
                        <a:pt x="2811583" y="5935239"/>
                        <a:pt x="2773508" y="5949239"/>
                      </a:cubicBezTo>
                      <a:cubicBezTo>
                        <a:pt x="2751864" y="5957774"/>
                        <a:pt x="2733834" y="5955760"/>
                        <a:pt x="2719689" y="5935317"/>
                      </a:cubicBezTo>
                      <a:cubicBezTo>
                        <a:pt x="2702874" y="5911534"/>
                        <a:pt x="2679905" y="5904708"/>
                        <a:pt x="2651853" y="5910702"/>
                      </a:cubicBezTo>
                      <a:cubicBezTo>
                        <a:pt x="2608839" y="5919891"/>
                        <a:pt x="2566369" y="5913322"/>
                        <a:pt x="2524570" y="5900743"/>
                      </a:cubicBezTo>
                      <a:cubicBezTo>
                        <a:pt x="2451524" y="5879196"/>
                        <a:pt x="2378077" y="5855780"/>
                        <a:pt x="2303959" y="5838373"/>
                      </a:cubicBezTo>
                      <a:cubicBezTo>
                        <a:pt x="2088013" y="5788694"/>
                        <a:pt x="1896814" y="5680933"/>
                        <a:pt x="1704545" y="5577311"/>
                      </a:cubicBezTo>
                      <a:cubicBezTo>
                        <a:pt x="1582907" y="5511395"/>
                        <a:pt x="1461669" y="5447348"/>
                        <a:pt x="1349927" y="5363675"/>
                      </a:cubicBezTo>
                      <a:cubicBezTo>
                        <a:pt x="1342718" y="5357393"/>
                        <a:pt x="1333639" y="5351511"/>
                        <a:pt x="1326431" y="5345230"/>
                      </a:cubicBezTo>
                      <a:cubicBezTo>
                        <a:pt x="1312413" y="5334537"/>
                        <a:pt x="1315227" y="5320248"/>
                        <a:pt x="1324450" y="5308501"/>
                      </a:cubicBezTo>
                      <a:cubicBezTo>
                        <a:pt x="1335544" y="5296353"/>
                        <a:pt x="1343552" y="5306375"/>
                        <a:pt x="1353031" y="5314127"/>
                      </a:cubicBezTo>
                      <a:cubicBezTo>
                        <a:pt x="1409501" y="5358769"/>
                        <a:pt x="1469312" y="5400742"/>
                        <a:pt x="1535006" y="5433636"/>
                      </a:cubicBezTo>
                      <a:cubicBezTo>
                        <a:pt x="1545955" y="5439119"/>
                        <a:pt x="1557303" y="5446471"/>
                        <a:pt x="1570795" y="5445544"/>
                      </a:cubicBezTo>
                      <a:cubicBezTo>
                        <a:pt x="1572664" y="5445144"/>
                        <a:pt x="1578674" y="5445815"/>
                        <a:pt x="1578274" y="5443946"/>
                      </a:cubicBezTo>
                      <a:cubicBezTo>
                        <a:pt x="1581217" y="5439407"/>
                        <a:pt x="1577076" y="5438335"/>
                        <a:pt x="1573335" y="5439134"/>
                      </a:cubicBezTo>
                      <a:cubicBezTo>
                        <a:pt x="1464263" y="5358802"/>
                        <a:pt x="1350778" y="5285277"/>
                        <a:pt x="1245045" y="5202275"/>
                      </a:cubicBezTo>
                      <a:cubicBezTo>
                        <a:pt x="1212071" y="5176078"/>
                        <a:pt x="1180967" y="5149481"/>
                        <a:pt x="1146122" y="5123684"/>
                      </a:cubicBezTo>
                      <a:cubicBezTo>
                        <a:pt x="1138913" y="5117403"/>
                        <a:pt x="1132777" y="5106982"/>
                        <a:pt x="1114075" y="5110977"/>
                      </a:cubicBezTo>
                      <a:cubicBezTo>
                        <a:pt x="1160923" y="5165497"/>
                        <a:pt x="1231827" y="5195322"/>
                        <a:pt x="1239256" y="5275861"/>
                      </a:cubicBezTo>
                      <a:cubicBezTo>
                        <a:pt x="1002153" y="5099691"/>
                        <a:pt x="806611" y="4889222"/>
                        <a:pt x="647691" y="4639642"/>
                      </a:cubicBezTo>
                      <a:cubicBezTo>
                        <a:pt x="675071" y="4639659"/>
                        <a:pt x="685476" y="4660900"/>
                        <a:pt x="698822" y="4677603"/>
                      </a:cubicBezTo>
                      <a:cubicBezTo>
                        <a:pt x="712568" y="4696176"/>
                        <a:pt x="725914" y="4712878"/>
                        <a:pt x="744471" y="4726512"/>
                      </a:cubicBezTo>
                      <a:cubicBezTo>
                        <a:pt x="778499" y="4775948"/>
                        <a:pt x="815869" y="4822716"/>
                        <a:pt x="859121" y="4860405"/>
                      </a:cubicBezTo>
                      <a:cubicBezTo>
                        <a:pt x="862461" y="4857736"/>
                        <a:pt x="865802" y="4855066"/>
                        <a:pt x="869143" y="4852397"/>
                      </a:cubicBezTo>
                      <a:cubicBezTo>
                        <a:pt x="830303" y="4807900"/>
                        <a:pt x="791464" y="4763402"/>
                        <a:pt x="750753" y="4719304"/>
                      </a:cubicBezTo>
                      <a:cubicBezTo>
                        <a:pt x="626388" y="4530780"/>
                        <a:pt x="502023" y="4342256"/>
                        <a:pt x="408923" y="4135320"/>
                      </a:cubicBezTo>
                      <a:cubicBezTo>
                        <a:pt x="219129" y="3704619"/>
                        <a:pt x="139003" y="3256353"/>
                        <a:pt x="164008" y="2787582"/>
                      </a:cubicBezTo>
                      <a:cubicBezTo>
                        <a:pt x="168471" y="2698636"/>
                        <a:pt x="163583" y="2611687"/>
                        <a:pt x="184206" y="2525154"/>
                      </a:cubicBezTo>
                      <a:cubicBezTo>
                        <a:pt x="186349" y="2516875"/>
                        <a:pt x="184351" y="2507525"/>
                        <a:pt x="195172" y="2503257"/>
                      </a:cubicBezTo>
                      <a:cubicBezTo>
                        <a:pt x="204923" y="2503130"/>
                        <a:pt x="204651" y="2511009"/>
                        <a:pt x="203581" y="2515148"/>
                      </a:cubicBezTo>
                      <a:cubicBezTo>
                        <a:pt x="170144" y="2798003"/>
                        <a:pt x="194812" y="3078222"/>
                        <a:pt x="227360" y="3358710"/>
                      </a:cubicBezTo>
                      <a:cubicBezTo>
                        <a:pt x="243162" y="3505900"/>
                        <a:pt x="288887" y="3646696"/>
                        <a:pt x="327131" y="3789091"/>
                      </a:cubicBezTo>
                      <a:cubicBezTo>
                        <a:pt x="332597" y="3805522"/>
                        <a:pt x="336592" y="3824223"/>
                        <a:pt x="340188" y="3841053"/>
                      </a:cubicBezTo>
                      <a:cubicBezTo>
                        <a:pt x="344055" y="3850004"/>
                        <a:pt x="339372" y="3864692"/>
                        <a:pt x="356203" y="3861096"/>
                      </a:cubicBezTo>
                      <a:cubicBezTo>
                        <a:pt x="373035" y="3857500"/>
                        <a:pt x="368767" y="3846679"/>
                        <a:pt x="365970" y="3833590"/>
                      </a:cubicBezTo>
                      <a:cubicBezTo>
                        <a:pt x="344107" y="3767866"/>
                        <a:pt x="323715" y="3699873"/>
                        <a:pt x="307461" y="3632951"/>
                      </a:cubicBezTo>
                      <a:cubicBezTo>
                        <a:pt x="175983" y="3072466"/>
                        <a:pt x="187148" y="2520615"/>
                        <a:pt x="402527" y="1981840"/>
                      </a:cubicBezTo>
                      <a:cubicBezTo>
                        <a:pt x="403599" y="1977701"/>
                        <a:pt x="404270" y="1971691"/>
                        <a:pt x="407611" y="1969022"/>
                      </a:cubicBezTo>
                      <a:cubicBezTo>
                        <a:pt x="409082" y="1966753"/>
                        <a:pt x="412822" y="1965953"/>
                        <a:pt x="419903" y="1962484"/>
                      </a:cubicBezTo>
                      <a:cubicBezTo>
                        <a:pt x="410662" y="2001612"/>
                        <a:pt x="404363" y="2036199"/>
                        <a:pt x="392454" y="2071985"/>
                      </a:cubicBezTo>
                      <a:cubicBezTo>
                        <a:pt x="304800" y="2339047"/>
                        <a:pt x="280316" y="2618034"/>
                        <a:pt x="253961" y="2897420"/>
                      </a:cubicBezTo>
                      <a:cubicBezTo>
                        <a:pt x="251004" y="2929338"/>
                        <a:pt x="257796" y="2961129"/>
                        <a:pt x="260448" y="2991849"/>
                      </a:cubicBezTo>
                      <a:cubicBezTo>
                        <a:pt x="262046" y="2999329"/>
                        <a:pt x="258832" y="3011748"/>
                        <a:pt x="272323" y="3010820"/>
                      </a:cubicBezTo>
                      <a:cubicBezTo>
                        <a:pt x="282073" y="3010693"/>
                        <a:pt x="286085" y="3002015"/>
                        <a:pt x="290098" y="2993336"/>
                      </a:cubicBezTo>
                      <a:cubicBezTo>
                        <a:pt x="293711" y="2982786"/>
                        <a:pt x="298794" y="2969968"/>
                        <a:pt x="304677" y="2960890"/>
                      </a:cubicBezTo>
                      <a:cubicBezTo>
                        <a:pt x="324040" y="3179669"/>
                        <a:pt x="344875" y="3396177"/>
                        <a:pt x="407652" y="3607635"/>
                      </a:cubicBezTo>
                      <a:cubicBezTo>
                        <a:pt x="412972" y="3641696"/>
                        <a:pt x="423905" y="3674557"/>
                        <a:pt x="440447" y="3706220"/>
                      </a:cubicBezTo>
                      <a:cubicBezTo>
                        <a:pt x="433255" y="3672559"/>
                        <a:pt x="431675" y="3637700"/>
                        <a:pt x="415132" y="3606037"/>
                      </a:cubicBezTo>
                      <a:cubicBezTo>
                        <a:pt x="375307" y="3428783"/>
                        <a:pt x="346703" y="3249131"/>
                        <a:pt x="337201" y="3067354"/>
                      </a:cubicBezTo>
                      <a:cubicBezTo>
                        <a:pt x="318450" y="2723300"/>
                        <a:pt x="366608" y="2390370"/>
                        <a:pt x="477138" y="2065625"/>
                      </a:cubicBezTo>
                      <a:cubicBezTo>
                        <a:pt x="479680" y="2059216"/>
                        <a:pt x="483021" y="2056547"/>
                        <a:pt x="489702" y="2051208"/>
                      </a:cubicBezTo>
                      <a:cubicBezTo>
                        <a:pt x="368810" y="2501358"/>
                        <a:pt x="316969" y="2954352"/>
                        <a:pt x="430613" y="3413056"/>
                      </a:cubicBezTo>
                      <a:lnTo>
                        <a:pt x="428865" y="3386728"/>
                      </a:lnTo>
                      <a:lnTo>
                        <a:pt x="466894" y="3622863"/>
                      </a:lnTo>
                      <a:cubicBezTo>
                        <a:pt x="474592" y="3658895"/>
                        <a:pt x="482290" y="3694928"/>
                        <a:pt x="489988" y="3730960"/>
                      </a:cubicBezTo>
                      <a:cubicBezTo>
                        <a:pt x="519511" y="3847103"/>
                        <a:pt x="557080" y="3956817"/>
                        <a:pt x="599154" y="4065569"/>
                      </a:cubicBezTo>
                      <a:cubicBezTo>
                        <a:pt x="609431" y="4091631"/>
                        <a:pt x="619708" y="4117693"/>
                        <a:pt x="634491" y="4142793"/>
                      </a:cubicBezTo>
                      <a:cubicBezTo>
                        <a:pt x="635453" y="4147297"/>
                        <a:pt x="637377" y="4156305"/>
                        <a:pt x="639302" y="4165313"/>
                      </a:cubicBezTo>
                      <a:cubicBezTo>
                        <a:pt x="639302" y="4165313"/>
                        <a:pt x="639302" y="4165313"/>
                        <a:pt x="643807" y="4164351"/>
                      </a:cubicBezTo>
                      <a:cubicBezTo>
                        <a:pt x="746275" y="4401489"/>
                        <a:pt x="881891" y="4617416"/>
                        <a:pt x="1044223" y="4804087"/>
                      </a:cubicBezTo>
                      <a:cubicBezTo>
                        <a:pt x="1090186" y="4864912"/>
                        <a:pt x="1140653" y="4924774"/>
                        <a:pt x="1194661" y="4979171"/>
                      </a:cubicBezTo>
                      <a:cubicBezTo>
                        <a:pt x="1175375" y="4955033"/>
                        <a:pt x="1153510" y="4940866"/>
                        <a:pt x="1143540" y="4938286"/>
                      </a:cubicBezTo>
                      <a:cubicBezTo>
                        <a:pt x="1151893" y="4955340"/>
                        <a:pt x="1175683" y="4978515"/>
                        <a:pt x="1194007" y="4998149"/>
                      </a:cubicBezTo>
                      <a:cubicBezTo>
                        <a:pt x="1216834" y="5016820"/>
                        <a:pt x="1234195" y="5031950"/>
                        <a:pt x="1243203" y="5030025"/>
                      </a:cubicBezTo>
                      <a:cubicBezTo>
                        <a:pt x="1230346" y="5013933"/>
                        <a:pt x="1212985" y="4998803"/>
                        <a:pt x="1200128" y="4982713"/>
                      </a:cubicBezTo>
                      <a:cubicBezTo>
                        <a:pt x="1236776" y="5021979"/>
                        <a:pt x="1277927" y="5060284"/>
                        <a:pt x="1320040" y="5103092"/>
                      </a:cubicBezTo>
                      <a:cubicBezTo>
                        <a:pt x="1323889" y="5121109"/>
                        <a:pt x="1358611" y="5151367"/>
                        <a:pt x="1390447" y="5168114"/>
                      </a:cubicBezTo>
                      <a:cubicBezTo>
                        <a:pt x="1407809" y="5183243"/>
                        <a:pt x="1430636" y="5201914"/>
                        <a:pt x="1438027" y="5214464"/>
                      </a:cubicBezTo>
                      <a:cubicBezTo>
                        <a:pt x="1447036" y="5212539"/>
                        <a:pt x="1458930" y="5224127"/>
                        <a:pt x="1469862" y="5231211"/>
                      </a:cubicBezTo>
                      <a:cubicBezTo>
                        <a:pt x="2189107" y="5798122"/>
                        <a:pt x="3177182" y="5992052"/>
                        <a:pt x="4098674" y="5653890"/>
                      </a:cubicBezTo>
                      <a:cubicBezTo>
                        <a:pt x="4469974" y="5518049"/>
                        <a:pt x="4793386" y="5312374"/>
                        <a:pt x="5058287" y="5053265"/>
                      </a:cubicBezTo>
                      <a:cubicBezTo>
                        <a:pt x="5658574" y="4468182"/>
                        <a:pt x="5968225" y="3624938"/>
                        <a:pt x="5862270" y="2776293"/>
                      </a:cubicBezTo>
                      <a:cubicBezTo>
                        <a:pt x="5854264" y="2716778"/>
                        <a:pt x="5847221" y="2661766"/>
                        <a:pt x="5834711" y="2603214"/>
                      </a:cubicBezTo>
                      <a:cubicBezTo>
                        <a:pt x="5834711" y="2603214"/>
                        <a:pt x="5839216" y="2602252"/>
                        <a:pt x="5838253" y="2597748"/>
                      </a:cubicBezTo>
                      <a:cubicBezTo>
                        <a:pt x="5835366" y="2584235"/>
                        <a:pt x="5835366" y="2584235"/>
                        <a:pt x="5835366" y="2584235"/>
                      </a:cubicBezTo>
                      <a:cubicBezTo>
                        <a:pt x="5835366" y="2584235"/>
                        <a:pt x="5834404" y="2579732"/>
                        <a:pt x="5829900" y="2580694"/>
                      </a:cubicBezTo>
                      <a:lnTo>
                        <a:pt x="5802956" y="2454580"/>
                      </a:lnTo>
                      <a:cubicBezTo>
                        <a:pt x="5777282" y="2356454"/>
                        <a:pt x="5748067" y="2263794"/>
                        <a:pt x="5713385" y="2167591"/>
                      </a:cubicBezTo>
                      <a:cubicBezTo>
                        <a:pt x="5600022" y="1857426"/>
                        <a:pt x="5436461" y="1576825"/>
                        <a:pt x="5230091" y="1338337"/>
                      </a:cubicBezTo>
                      <a:cubicBezTo>
                        <a:pt x="5120805" y="1201559"/>
                        <a:pt x="4989960" y="1074095"/>
                        <a:pt x="4852032" y="957564"/>
                      </a:cubicBezTo>
                      <a:cubicBezTo>
                        <a:pt x="4857498" y="961106"/>
                        <a:pt x="4857498" y="961106"/>
                        <a:pt x="4862002" y="960144"/>
                      </a:cubicBezTo>
                      <a:cubicBezTo>
                        <a:pt x="4850108" y="948556"/>
                        <a:pt x="4821813" y="926343"/>
                        <a:pt x="4798985" y="907672"/>
                      </a:cubicBezTo>
                      <a:cubicBezTo>
                        <a:pt x="4782587" y="897047"/>
                        <a:pt x="4770691" y="885459"/>
                        <a:pt x="4760721" y="882879"/>
                      </a:cubicBezTo>
                      <a:cubicBezTo>
                        <a:pt x="4722457" y="858088"/>
                        <a:pt x="4683230" y="828791"/>
                        <a:pt x="4644966" y="803998"/>
                      </a:cubicBezTo>
                      <a:cubicBezTo>
                        <a:pt x="4633070" y="792411"/>
                        <a:pt x="4616671" y="781786"/>
                        <a:pt x="4601235" y="775665"/>
                      </a:cubicBezTo>
                      <a:cubicBezTo>
                        <a:pt x="4474546" y="689699"/>
                        <a:pt x="4337233" y="620133"/>
                        <a:pt x="4191873" y="556997"/>
                      </a:cubicBezTo>
                      <a:cubicBezTo>
                        <a:pt x="4237221" y="570856"/>
                        <a:pt x="4282569" y="584716"/>
                        <a:pt x="4317947" y="595996"/>
                      </a:cubicBezTo>
                      <a:cubicBezTo>
                        <a:pt x="4319871" y="605005"/>
                        <a:pt x="4339812" y="610163"/>
                        <a:pt x="4340774" y="614667"/>
                      </a:cubicBezTo>
                      <a:cubicBezTo>
                        <a:pt x="4381618" y="629489"/>
                        <a:pt x="4429854" y="656861"/>
                        <a:pt x="4468773" y="662675"/>
                      </a:cubicBezTo>
                      <a:cubicBezTo>
                        <a:pt x="4452374" y="652050"/>
                        <a:pt x="4430508" y="637883"/>
                        <a:pt x="4433088" y="627913"/>
                      </a:cubicBezTo>
                      <a:cubicBezTo>
                        <a:pt x="4406718" y="614708"/>
                        <a:pt x="4344010" y="585719"/>
                        <a:pt x="4325031" y="585063"/>
                      </a:cubicBezTo>
                      <a:cubicBezTo>
                        <a:pt x="4314098" y="577980"/>
                        <a:pt x="4307670" y="569934"/>
                        <a:pt x="4302203" y="566393"/>
                      </a:cubicBezTo>
                      <a:cubicBezTo>
                        <a:pt x="4271330" y="554150"/>
                        <a:pt x="4246884" y="549953"/>
                        <a:pt x="4216974" y="542214"/>
                      </a:cubicBezTo>
                      <a:cubicBezTo>
                        <a:pt x="4196070" y="532551"/>
                        <a:pt x="4158768" y="512263"/>
                        <a:pt x="4133361" y="503562"/>
                      </a:cubicBezTo>
                      <a:cubicBezTo>
                        <a:pt x="4123391" y="500982"/>
                        <a:pt x="4119849" y="506449"/>
                        <a:pt x="4109878" y="503869"/>
                      </a:cubicBezTo>
                      <a:cubicBezTo>
                        <a:pt x="4099908" y="501291"/>
                        <a:pt x="4082547" y="486161"/>
                        <a:pt x="4072576" y="483581"/>
                      </a:cubicBezTo>
                      <a:cubicBezTo>
                        <a:pt x="4041702" y="471338"/>
                        <a:pt x="4028190" y="474225"/>
                        <a:pt x="4026266" y="465217"/>
                      </a:cubicBezTo>
                      <a:cubicBezTo>
                        <a:pt x="4007287" y="464562"/>
                        <a:pt x="3977375" y="456824"/>
                        <a:pt x="3970292" y="467757"/>
                      </a:cubicBezTo>
                      <a:cubicBezTo>
                        <a:pt x="3989271" y="468411"/>
                        <a:pt x="3985729" y="473878"/>
                        <a:pt x="3986691" y="478382"/>
                      </a:cubicBezTo>
                      <a:cubicBezTo>
                        <a:pt x="3540295" y="328852"/>
                        <a:pt x="3052011" y="291882"/>
                        <a:pt x="2556561" y="397733"/>
                      </a:cubicBezTo>
                      <a:lnTo>
                        <a:pt x="2508145" y="410487"/>
                      </a:lnTo>
                      <a:lnTo>
                        <a:pt x="2458913" y="419861"/>
                      </a:lnTo>
                      <a:cubicBezTo>
                        <a:pt x="2151483" y="490308"/>
                        <a:pt x="1868431" y="625941"/>
                        <a:pt x="1598952" y="799372"/>
                      </a:cubicBezTo>
                      <a:cubicBezTo>
                        <a:pt x="1558063" y="827661"/>
                        <a:pt x="1514505" y="852611"/>
                        <a:pt x="1473216" y="879030"/>
                      </a:cubicBezTo>
                      <a:cubicBezTo>
                        <a:pt x="1466535" y="884369"/>
                        <a:pt x="1461052" y="895317"/>
                        <a:pt x="1451174" y="885695"/>
                      </a:cubicBezTo>
                      <a:cubicBezTo>
                        <a:pt x="1441695" y="877943"/>
                        <a:pt x="1443438" y="867794"/>
                        <a:pt x="1449321" y="858715"/>
                      </a:cubicBezTo>
                      <a:cubicBezTo>
                        <a:pt x="1462557" y="838289"/>
                        <a:pt x="1480731" y="822673"/>
                        <a:pt x="1500105" y="812669"/>
                      </a:cubicBezTo>
                      <a:cubicBezTo>
                        <a:pt x="1611007" y="745956"/>
                        <a:pt x="1716842" y="664683"/>
                        <a:pt x="1844558" y="621754"/>
                      </a:cubicBezTo>
                      <a:cubicBezTo>
                        <a:pt x="1831212" y="605052"/>
                        <a:pt x="1812238" y="616927"/>
                        <a:pt x="1796350" y="606633"/>
                      </a:cubicBezTo>
                      <a:cubicBezTo>
                        <a:pt x="1833099" y="577272"/>
                        <a:pt x="1874116" y="558732"/>
                        <a:pt x="1915531" y="542063"/>
                      </a:cubicBezTo>
                      <a:cubicBezTo>
                        <a:pt x="2200904" y="422433"/>
                        <a:pt x="2492268" y="330852"/>
                        <a:pt x="2801357" y="303925"/>
                      </a:cubicBezTo>
                      <a:cubicBezTo>
                        <a:pt x="3018680" y="286827"/>
                        <a:pt x="3234787" y="291496"/>
                        <a:pt x="3448335" y="329955"/>
                      </a:cubicBezTo>
                      <a:cubicBezTo>
                        <a:pt x="3513374" y="341479"/>
                        <a:pt x="3572259" y="369963"/>
                        <a:pt x="3639713" y="365329"/>
                      </a:cubicBezTo>
                      <a:cubicBezTo>
                        <a:pt x="3656944" y="363602"/>
                        <a:pt x="3679513" y="368557"/>
                        <a:pt x="3679531" y="341178"/>
                      </a:cubicBezTo>
                      <a:cubicBezTo>
                        <a:pt x="3681418" y="313399"/>
                        <a:pt x="3657905" y="322334"/>
                        <a:pt x="3641345" y="318050"/>
                      </a:cubicBezTo>
                      <a:cubicBezTo>
                        <a:pt x="3621444" y="316435"/>
                        <a:pt x="3596333" y="317890"/>
                        <a:pt x="3579519" y="294106"/>
                      </a:cubicBezTo>
                      <a:cubicBezTo>
                        <a:pt x="3700137" y="282025"/>
                        <a:pt x="3811242" y="316949"/>
                        <a:pt x="3921820" y="340254"/>
                      </a:cubicBezTo>
                      <a:cubicBezTo>
                        <a:pt x="3988457" y="359259"/>
                        <a:pt x="4048541" y="393353"/>
                        <a:pt x="4117320" y="404078"/>
                      </a:cubicBezTo>
                      <a:cubicBezTo>
                        <a:pt x="4058708" y="367716"/>
                        <a:pt x="3994740" y="352052"/>
                        <a:pt x="3929573" y="330776"/>
                      </a:cubicBezTo>
                      <a:cubicBezTo>
                        <a:pt x="3841709" y="294797"/>
                        <a:pt x="3746619" y="279916"/>
                        <a:pt x="3651529" y="265034"/>
                      </a:cubicBezTo>
                      <a:cubicBezTo>
                        <a:pt x="3392571" y="224545"/>
                        <a:pt x="3131596" y="202085"/>
                        <a:pt x="2868463" y="215284"/>
                      </a:cubicBezTo>
                      <a:cubicBezTo>
                        <a:pt x="2835871" y="218335"/>
                        <a:pt x="2800210" y="216177"/>
                        <a:pt x="2767746" y="228980"/>
                      </a:cubicBezTo>
                      <a:cubicBezTo>
                        <a:pt x="2772141" y="249550"/>
                        <a:pt x="2788173" y="242214"/>
                        <a:pt x="2799794" y="241686"/>
                      </a:cubicBezTo>
                      <a:cubicBezTo>
                        <a:pt x="3021256" y="225658"/>
                        <a:pt x="3243373" y="231000"/>
                        <a:pt x="3465473" y="263721"/>
                      </a:cubicBezTo>
                      <a:cubicBezTo>
                        <a:pt x="3477492" y="265064"/>
                        <a:pt x="3499535" y="258399"/>
                        <a:pt x="3497920" y="278298"/>
                      </a:cubicBezTo>
                      <a:cubicBezTo>
                        <a:pt x="3496305" y="298197"/>
                        <a:pt x="3474535" y="296982"/>
                        <a:pt x="3460245" y="294168"/>
                      </a:cubicBezTo>
                      <a:cubicBezTo>
                        <a:pt x="3389994" y="285712"/>
                        <a:pt x="3320016" y="269376"/>
                        <a:pt x="3247224" y="267329"/>
                      </a:cubicBezTo>
                      <a:cubicBezTo>
                        <a:pt x="2932814" y="260197"/>
                        <a:pt x="2620529" y="272164"/>
                        <a:pt x="2317144" y="362401"/>
                      </a:cubicBezTo>
                      <a:cubicBezTo>
                        <a:pt x="2081756" y="432244"/>
                        <a:pt x="1859571" y="536420"/>
                        <a:pt x="1646991" y="658097"/>
                      </a:cubicBezTo>
                      <a:cubicBezTo>
                        <a:pt x="1603433" y="683046"/>
                        <a:pt x="1558005" y="708395"/>
                        <a:pt x="1510978" y="726263"/>
                      </a:cubicBezTo>
                      <a:cubicBezTo>
                        <a:pt x="1826469" y="500473"/>
                        <a:pt x="2176643" y="345489"/>
                        <a:pt x="2562299" y="265051"/>
                      </a:cubicBezTo>
                      <a:cubicBezTo>
                        <a:pt x="2544413" y="245407"/>
                        <a:pt x="2523968" y="259552"/>
                        <a:pt x="2496459" y="249786"/>
                      </a:cubicBezTo>
                      <a:cubicBezTo>
                        <a:pt x="2563786" y="235402"/>
                        <a:pt x="2621762" y="223015"/>
                        <a:pt x="2679065" y="216639"/>
                      </a:cubicBezTo>
                      <a:cubicBezTo>
                        <a:pt x="2765221" y="208009"/>
                        <a:pt x="2851776" y="201250"/>
                        <a:pt x="2939402" y="190351"/>
                      </a:cubicBezTo>
                      <a:cubicBezTo>
                        <a:pt x="2945412" y="191022"/>
                        <a:pt x="2960102" y="195705"/>
                        <a:pt x="2959175" y="182215"/>
                      </a:cubicBezTo>
                      <a:cubicBezTo>
                        <a:pt x="2960518" y="170196"/>
                        <a:pt x="2947427" y="172993"/>
                        <a:pt x="2939547" y="172721"/>
                      </a:cubicBezTo>
                      <a:cubicBezTo>
                        <a:pt x="2830422" y="174526"/>
                        <a:pt x="2723440" y="168051"/>
                        <a:pt x="2616967" y="200575"/>
                      </a:cubicBezTo>
                      <a:cubicBezTo>
                        <a:pt x="2593454" y="209510"/>
                        <a:pt x="2564475" y="202013"/>
                        <a:pt x="2537493" y="203867"/>
                      </a:cubicBezTo>
                      <a:cubicBezTo>
                        <a:pt x="2425028" y="208340"/>
                        <a:pt x="2323223" y="253555"/>
                        <a:pt x="2217149" y="287950"/>
                      </a:cubicBezTo>
                      <a:cubicBezTo>
                        <a:pt x="1981889" y="367543"/>
                        <a:pt x="1756636" y="466508"/>
                        <a:pt x="1542585" y="590454"/>
                      </a:cubicBezTo>
                      <a:cubicBezTo>
                        <a:pt x="1408170" y="666101"/>
                        <a:pt x="1293638" y="770742"/>
                        <a:pt x="1168430" y="862020"/>
                      </a:cubicBezTo>
                      <a:cubicBezTo>
                        <a:pt x="1158008" y="868157"/>
                        <a:pt x="1146115" y="876564"/>
                        <a:pt x="1130881" y="887640"/>
                      </a:cubicBezTo>
                      <a:cubicBezTo>
                        <a:pt x="1131570" y="854252"/>
                        <a:pt x="1145877" y="829685"/>
                        <a:pt x="1168592" y="817011"/>
                      </a:cubicBezTo>
                      <a:cubicBezTo>
                        <a:pt x="1280692" y="755909"/>
                        <a:pt x="1370239" y="662473"/>
                        <a:pt x="1476602" y="592819"/>
                      </a:cubicBezTo>
                      <a:cubicBezTo>
                        <a:pt x="1818803" y="373055"/>
                        <a:pt x="2188604" y="227565"/>
                        <a:pt x="2591346" y="163030"/>
                      </a:cubicBezTo>
                      <a:cubicBezTo>
                        <a:pt x="2757919" y="137220"/>
                        <a:pt x="2923804" y="144799"/>
                        <a:pt x="3091031" y="140357"/>
                      </a:cubicBezTo>
                      <a:cubicBezTo>
                        <a:pt x="3304341" y="131937"/>
                        <a:pt x="3513894" y="151695"/>
                        <a:pt x="3716875" y="213921"/>
                      </a:cubicBezTo>
                      <a:cubicBezTo>
                        <a:pt x="3735705" y="219674"/>
                        <a:pt x="3755205" y="219420"/>
                        <a:pt x="3758928" y="245999"/>
                      </a:cubicBezTo>
                      <a:cubicBezTo>
                        <a:pt x="3758657" y="253879"/>
                        <a:pt x="3767336" y="257891"/>
                        <a:pt x="3775216" y="258163"/>
                      </a:cubicBezTo>
                      <a:cubicBezTo>
                        <a:pt x="3900483" y="286151"/>
                        <a:pt x="4022537" y="326558"/>
                        <a:pt x="4143920" y="372975"/>
                      </a:cubicBezTo>
                      <a:cubicBezTo>
                        <a:pt x="4146189" y="374445"/>
                        <a:pt x="4149930" y="373646"/>
                        <a:pt x="4155540" y="372448"/>
                      </a:cubicBezTo>
                      <a:cubicBezTo>
                        <a:pt x="4159698" y="346140"/>
                        <a:pt x="4150891" y="332378"/>
                        <a:pt x="4123382" y="322612"/>
                      </a:cubicBezTo>
                      <a:cubicBezTo>
                        <a:pt x="3936433" y="253051"/>
                        <a:pt x="3750556" y="179350"/>
                        <a:pt x="3554239" y="139165"/>
                      </a:cubicBezTo>
                      <a:cubicBezTo>
                        <a:pt x="3233454" y="74732"/>
                        <a:pt x="2911963" y="71067"/>
                        <a:pt x="2590565" y="131911"/>
                      </a:cubicBezTo>
                      <a:cubicBezTo>
                        <a:pt x="2410228" y="166529"/>
                        <a:pt x="2229893" y="201145"/>
                        <a:pt x="2058218" y="267154"/>
                      </a:cubicBezTo>
                      <a:cubicBezTo>
                        <a:pt x="1991819" y="295028"/>
                        <a:pt x="1918755" y="300860"/>
                        <a:pt x="1849558" y="315643"/>
                      </a:cubicBezTo>
                      <a:cubicBezTo>
                        <a:pt x="2067060" y="226157"/>
                        <a:pt x="2290027" y="153101"/>
                        <a:pt x="2520059" y="103956"/>
                      </a:cubicBezTo>
                      <a:cubicBezTo>
                        <a:pt x="2752360" y="56281"/>
                        <a:pt x="2984644" y="35986"/>
                        <a:pt x="3222250" y="49751"/>
                      </a:cubicBezTo>
                      <a:cubicBezTo>
                        <a:pt x="3009228" y="22912"/>
                        <a:pt x="2793377" y="37741"/>
                        <a:pt x="2580338" y="38281"/>
                      </a:cubicBezTo>
                      <a:cubicBezTo>
                        <a:pt x="2579539" y="34542"/>
                        <a:pt x="2580611" y="30401"/>
                        <a:pt x="2580211" y="285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9" name="Группа 8"/>
              <p:cNvGrpSpPr/>
              <p:nvPr/>
            </p:nvGrpSpPr>
            <p:grpSpPr>
              <a:xfrm>
                <a:off x="812895" y="3423835"/>
                <a:ext cx="5811500" cy="584775"/>
                <a:chOff x="4028901" y="2579605"/>
                <a:chExt cx="5811500" cy="584775"/>
              </a:xfrm>
            </p:grpSpPr>
            <p:grpSp>
              <p:nvGrpSpPr>
                <p:cNvPr id="14" name="Группа 13"/>
                <p:cNvGrpSpPr/>
                <p:nvPr/>
              </p:nvGrpSpPr>
              <p:grpSpPr>
                <a:xfrm>
                  <a:off x="4028901" y="2652958"/>
                  <a:ext cx="289452" cy="310234"/>
                  <a:chOff x="798284" y="3761299"/>
                  <a:chExt cx="256641" cy="275068"/>
                </a:xfrm>
              </p:grpSpPr>
              <p:sp>
                <p:nvSpPr>
                  <p:cNvPr id="111" name="Google Shape;1223;p41"/>
                  <p:cNvSpPr/>
                  <p:nvPr/>
                </p:nvSpPr>
                <p:spPr>
                  <a:xfrm>
                    <a:off x="798284" y="3804007"/>
                    <a:ext cx="256641" cy="232360"/>
                  </a:xfrm>
                  <a:prstGeom prst="frame">
                    <a:avLst>
                      <a:gd name="adj1" fmla="val 12269"/>
                    </a:avLst>
                  </a:pr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endParaRPr sz="2400" dirty="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  <p:sp>
                <p:nvSpPr>
                  <p:cNvPr id="105" name="Google Shape;1227;p41"/>
                  <p:cNvSpPr/>
                  <p:nvPr/>
                </p:nvSpPr>
                <p:spPr>
                  <a:xfrm>
                    <a:off x="857442" y="3761299"/>
                    <a:ext cx="197483" cy="240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7635" h="830115" extrusionOk="0">
                        <a:moveTo>
                          <a:pt x="519502" y="23947"/>
                        </a:moveTo>
                        <a:cubicBezTo>
                          <a:pt x="416632" y="232545"/>
                          <a:pt x="333765" y="449715"/>
                          <a:pt x="273757" y="674505"/>
                        </a:cubicBezTo>
                        <a:cubicBezTo>
                          <a:pt x="208035" y="581160"/>
                          <a:pt x="147075" y="485910"/>
                          <a:pt x="88972" y="387803"/>
                        </a:cubicBezTo>
                        <a:cubicBezTo>
                          <a:pt x="57540" y="335415"/>
                          <a:pt x="-24375" y="383040"/>
                          <a:pt x="7057" y="435428"/>
                        </a:cubicBezTo>
                        <a:cubicBezTo>
                          <a:pt x="83257" y="564015"/>
                          <a:pt x="165172" y="687840"/>
                          <a:pt x="253755" y="807855"/>
                        </a:cubicBezTo>
                        <a:cubicBezTo>
                          <a:pt x="276615" y="838335"/>
                          <a:pt x="330907" y="840240"/>
                          <a:pt x="340432" y="796425"/>
                        </a:cubicBezTo>
                        <a:cubicBezTo>
                          <a:pt x="400440" y="545918"/>
                          <a:pt x="487117" y="303030"/>
                          <a:pt x="602370" y="71572"/>
                        </a:cubicBezTo>
                        <a:cubicBezTo>
                          <a:pt x="629040" y="17280"/>
                          <a:pt x="547125" y="-30345"/>
                          <a:pt x="519502" y="2394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endParaRPr sz="2400" dirty="0">
                      <a:solidFill>
                        <a:srgbClr val="DCB7ED"/>
                      </a:solidFill>
                      <a:latin typeface="Calibri"/>
                      <a:ea typeface="Calibri"/>
                      <a:cs typeface="Calibri"/>
                      <a:sym typeface="Calibri"/>
                    </a:endParaRPr>
                  </a:p>
                </p:txBody>
              </p:sp>
            </p:grpSp>
            <p:sp>
              <p:nvSpPr>
                <p:cNvPr id="160" name="TextBox 159"/>
                <p:cNvSpPr txBox="1"/>
                <p:nvPr/>
              </p:nvSpPr>
              <p:spPr>
                <a:xfrm>
                  <a:off x="4380795" y="2579605"/>
                  <a:ext cx="5459606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1600" b="1" dirty="0" smtClean="0">
                      <a:solidFill>
                        <a:srgbClr val="FFFFFF"/>
                      </a:solidFill>
                      <a:latin typeface="Times New Roman" pitchFamily="18" charset="0"/>
                      <a:cs typeface="Times New Roman" pitchFamily="18" charset="0"/>
                    </a:rPr>
                    <a:t>Открытие центров, лабораторий, запуск исследовательской инфраструктуры</a:t>
                  </a:r>
                </a:p>
              </p:txBody>
            </p:sp>
          </p:grpSp>
        </p:grpSp>
        <p:sp>
          <p:nvSpPr>
            <p:cNvPr id="211" name="TextBox 210"/>
            <p:cNvSpPr txBox="1"/>
            <p:nvPr/>
          </p:nvSpPr>
          <p:spPr>
            <a:xfrm>
              <a:off x="5946436" y="3806920"/>
              <a:ext cx="637954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«Комплекс для ядерного легирования кремния предельно большого диаметра»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«Центр научных исследований искусственных сооружений «Мосты»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«Центр новых детекторных технологий регистрации нейтрино»</a:t>
              </a:r>
            </a:p>
            <a:p>
              <a:pPr marL="285750" indent="-285750">
                <a:buClr>
                  <a:srgbClr val="FFFFFF"/>
                </a:buClr>
                <a:buFont typeface="Wingdings" pitchFamily="2" charset="2"/>
                <a:buChar char="Ø"/>
              </a:pPr>
              <a:r>
                <a:rPr lang="ru-RU" sz="12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«Ситуационный центр цифрового мониторинга и прогнозирования экологической обстановки»</a:t>
              </a:r>
            </a:p>
          </p:txBody>
        </p:sp>
      </p:grpSp>
      <p:sp>
        <p:nvSpPr>
          <p:cNvPr id="212" name="TextBox 211">
            <a:hlinkClick r:id="rId4" action="ppaction://hlinksldjump"/>
          </p:cNvPr>
          <p:cNvSpPr txBox="1"/>
          <p:nvPr/>
        </p:nvSpPr>
        <p:spPr>
          <a:xfrm>
            <a:off x="344297" y="6592868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10891720" y="652908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14" name="Прямая со стрелкой 213"/>
          <p:cNvCxnSpPr>
            <a:stCxn id="212" idx="1"/>
          </p:cNvCxnSpPr>
          <p:nvPr/>
        </p:nvCxnSpPr>
        <p:spPr>
          <a:xfrm flipH="1" flipV="1">
            <a:off x="123374" y="6731367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 стрелкой 214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190158" y="5856705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94" name="TextBox 93"/>
          <p:cNvSpPr txBox="1"/>
          <p:nvPr/>
        </p:nvSpPr>
        <p:spPr>
          <a:xfrm>
            <a:off x="6221398" y="5609688"/>
            <a:ext cx="60875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Узнавать и рассказывать о российских ученых и их исследованиях с помощью современных трендов и инструментов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098" name="Picture 2" descr="http://qrcoder.ru/code/?https%3A%2F%2F%ED%E0%F3%EA%E0.%F0%F4%2Finitiatives%2Fyubileynye-meropriyatiya%2F&amp;4&amp;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0616" y="1612123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AutoShape 4" descr="https://miro.medium.com/1*VtpqaOWxlfC0toMecMIPvQ.jpe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4" name="AutoShape 6" descr="https://miro.medium.com/1*VtpqaOWxlfC0toMecMIPvQ.jpeg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2775" y="3316079"/>
            <a:ext cx="1847330" cy="119172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75387" y="3325221"/>
            <a:ext cx="1785223" cy="119172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63" name="TextBox 62"/>
          <p:cNvSpPr txBox="1"/>
          <p:nvPr/>
        </p:nvSpPr>
        <p:spPr>
          <a:xfrm>
            <a:off x="344297" y="5337320"/>
            <a:ext cx="54028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Ожидаемый эффект от реализации инициативы</a:t>
            </a:r>
            <a:endParaRPr lang="ru-RU" sz="24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4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190158" y="6266273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1600"/>
          </a:p>
        </p:txBody>
      </p:sp>
      <p:sp>
        <p:nvSpPr>
          <p:cNvPr id="65" name="TextBox 64"/>
          <p:cNvSpPr txBox="1"/>
          <p:nvPr/>
        </p:nvSpPr>
        <p:spPr>
          <a:xfrm>
            <a:off x="442158" y="6204293"/>
            <a:ext cx="53601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Получение знаний </a:t>
            </a:r>
            <a:r>
              <a: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об этапах развития отечественной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науки, о  связи </a:t>
            </a:r>
            <a:r>
              <a: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между прошлым науки и ее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настоящим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104" name="Picture 8" descr="http://qrcoder.ru/code/?https%3A%2F%2F%ED%E0%F3%EA%E0.%F0%F4%2Finitiatives%2Fotkrytie-tsentrov-laboratoriy-zapusk-issledovatelskoy-infrastruktury%2F&amp;4&amp;0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68459" y="1571509"/>
            <a:ext cx="359999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6" name="Picture 10" descr=" 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24149" y="3268508"/>
            <a:ext cx="1794590" cy="119172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Рисунок 9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814" y="3263141"/>
            <a:ext cx="1794292" cy="119172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69" name="Freeform 11">
            <a:extLst>
              <a:ext uri="{FF2B5EF4-FFF2-40B4-BE49-F238E27FC236}">
                <a16:creationId xmlns:a16="http://schemas.microsoft.com/office/drawing/2014/main" xmlns="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5956494" y="6371469"/>
            <a:ext cx="252000" cy="252000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dirty="0"/>
          </a:p>
        </p:txBody>
      </p:sp>
      <p:sp>
        <p:nvSpPr>
          <p:cNvPr id="70" name="TextBox 69"/>
          <p:cNvSpPr txBox="1"/>
          <p:nvPr/>
        </p:nvSpPr>
        <p:spPr>
          <a:xfrm>
            <a:off x="6226210" y="6272877"/>
            <a:ext cx="60875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Создание инновационного научно-технологического центра МГУ </a:t>
            </a:r>
          </a:p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«Воробьевы горы»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1909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344297" y="646811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123374" y="6606616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Прямоугольник 89"/>
          <p:cNvSpPr/>
          <p:nvPr/>
        </p:nvSpPr>
        <p:spPr>
          <a:xfrm>
            <a:off x="580531" y="-346"/>
            <a:ext cx="11434067" cy="11541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ДНТ:</a:t>
            </a:r>
          </a:p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24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ф</a:t>
            </a:r>
            <a:r>
              <a:rPr lang="ru-RU" sz="24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инансовая поддержка научно – технологической деятельности </a:t>
            </a:r>
          </a:p>
        </p:txBody>
      </p:sp>
      <p:cxnSp>
        <p:nvCxnSpPr>
          <p:cNvPr id="8" name="Прямая соединительная линия 7"/>
          <p:cNvCxnSpPr/>
          <p:nvPr/>
        </p:nvCxnSpPr>
        <p:spPr>
          <a:xfrm>
            <a:off x="6133763" y="1302818"/>
            <a:ext cx="18145" cy="3316386"/>
          </a:xfrm>
          <a:prstGeom prst="line">
            <a:avLst/>
          </a:prstGeom>
          <a:ln w="12700">
            <a:solidFill>
              <a:srgbClr val="FFFFFF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/>
          <p:cNvSpPr txBox="1"/>
          <p:nvPr/>
        </p:nvSpPr>
        <p:spPr>
          <a:xfrm>
            <a:off x="995843" y="1260252"/>
            <a:ext cx="43777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Распределительная роль бюджета</a:t>
            </a:r>
            <a:endParaRPr lang="ru-RU" sz="2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7289574" y="1254266"/>
            <a:ext cx="36628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Регулирующая роль бюджета </a:t>
            </a:r>
            <a:endParaRPr lang="ru-RU" sz="2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0" y="1763090"/>
            <a:ext cx="6369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accent4"/>
              </a:buClr>
              <a:buFont typeface="Wingdings" pitchFamily="2" charset="2"/>
              <a:buChar char="Ø"/>
            </a:pPr>
            <a:r>
              <a:rPr lang="ru-RU" sz="1600" b="1" dirty="0" smtClean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Базовое финансирование фундаментальных исследований</a:t>
            </a:r>
            <a:endParaRPr lang="ru-RU" sz="1600" b="1" dirty="0">
              <a:solidFill>
                <a:schemeClr val="accent4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271469" y="2075087"/>
            <a:ext cx="555323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Обеспечивает выполнение плановых научных исследований, содержание и развитие инфраструктуры науки: научных установок, аппаратуры, зданий и т.п. - реализуется как правило через РАН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61639" y="3125748"/>
            <a:ext cx="63694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bg1"/>
              </a:buClr>
              <a:buFont typeface="Wingdings" pitchFamily="2" charset="2"/>
              <a:buChar char="Ø"/>
            </a:pPr>
            <a:r>
              <a:rPr lang="ru-RU" sz="1600" b="1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Целевые программы, ориентированные на выполнение научных исследований по приоритетным направлениям</a:t>
            </a:r>
            <a:endParaRPr lang="ru-RU" sz="1600" b="1" dirty="0">
              <a:solidFill>
                <a:schemeClr val="bg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314828" y="3727626"/>
            <a:ext cx="555323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Финансирование этих программ осуществляется Федеральным бюджетом через субъекты бюджетного планирования и привлечением дополнительных источников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6140405" y="1738817"/>
            <a:ext cx="6369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accent4"/>
              </a:buClr>
              <a:buFont typeface="Wingdings" pitchFamily="2" charset="2"/>
              <a:buChar char="Ø"/>
            </a:pPr>
            <a:r>
              <a:rPr lang="ru-RU" sz="1600" b="1" dirty="0" smtClean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Налоговый маневр в науке</a:t>
            </a:r>
            <a:endParaRPr lang="ru-RU" sz="1600" b="1" dirty="0">
              <a:solidFill>
                <a:schemeClr val="accent4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6411874" y="2050814"/>
            <a:ext cx="555323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Предусмотрены </a:t>
            </a:r>
            <a:r>
              <a:rPr lang="ru-RU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льготы как для фондов и управляющих компаний, так и для участников проектов (последние получают те же льготы, что сейчас предоставлены участникам «Сколково»). 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099300" y="3125703"/>
            <a:ext cx="6369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bg1"/>
              </a:buClr>
              <a:buFont typeface="Wingdings" pitchFamily="2" charset="2"/>
              <a:buChar char="Ø"/>
            </a:pPr>
            <a:r>
              <a:rPr lang="ru-RU" sz="1600" b="1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Инвестиционный маневр</a:t>
            </a:r>
            <a:endParaRPr lang="ru-RU" sz="1600" b="1" dirty="0">
              <a:solidFill>
                <a:schemeClr val="bg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6344397" y="3615995"/>
            <a:ext cx="555323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Нацеленность на формирование фондов развития университетов, обновление и усовершенствование материально – технической базы лабораторий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3164657" y="5323545"/>
            <a:ext cx="63694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tx2"/>
              </a:buClr>
              <a:buFont typeface="Wingdings" pitchFamily="2" charset="2"/>
              <a:buChar char="Ø"/>
            </a:pPr>
            <a:r>
              <a:rPr lang="ru-RU" sz="16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Поддержка проектов, предложенных самими учеными</a:t>
            </a:r>
            <a:endParaRPr lang="ru-RU" sz="1600" b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3357146" y="5733937"/>
            <a:ext cx="55532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Финансирование осуществляется посредством грантового финансирования т государственных фондов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64" name="Группа 63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69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Роль </a:t>
              </a:r>
            </a:p>
            <a:p>
              <a:pPr algn="ctr"/>
              <a:r>
                <a:rPr lang="ru-RU" sz="16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бюджета</a:t>
              </a:r>
              <a:endParaRPr lang="ru-RU" sz="1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4302323" y="4819259"/>
            <a:ext cx="36628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Стимулирующая роль бюджета </a:t>
            </a:r>
            <a:endParaRPr lang="ru-RU" sz="2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46316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298065" y="6555372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77142" y="6693871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Прямоугольник 61"/>
          <p:cNvSpPr/>
          <p:nvPr/>
        </p:nvSpPr>
        <p:spPr>
          <a:xfrm>
            <a:off x="1858716" y="-56643"/>
            <a:ext cx="9251008" cy="72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256489" y="555266"/>
            <a:ext cx="9629226" cy="10464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Распределительная роль </a:t>
            </a:r>
          </a:p>
          <a:p>
            <a:pPr algn="ctr"/>
            <a:endParaRPr lang="ru-RU" sz="4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базовое</a:t>
            </a:r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финансирование в рамках Национального проекта РФ </a:t>
            </a:r>
          </a:p>
          <a:p>
            <a:pPr algn="ctr"/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«Наука и университеты» (млрд. руб.)</a:t>
            </a:r>
          </a:p>
        </p:txBody>
      </p:sp>
      <p:sp>
        <p:nvSpPr>
          <p:cNvPr id="65" name="Google Shape;1059;p34"/>
          <p:cNvSpPr/>
          <p:nvPr/>
        </p:nvSpPr>
        <p:spPr>
          <a:xfrm rot="3308448">
            <a:off x="382412" y="-642521"/>
            <a:ext cx="1425602" cy="271064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" name="TextBox 66"/>
          <p:cNvSpPr txBox="1"/>
          <p:nvPr/>
        </p:nvSpPr>
        <p:spPr>
          <a:xfrm rot="19765407">
            <a:off x="292258" y="396153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sp>
        <p:nvSpPr>
          <p:cNvPr id="68" name="Google Shape;930;p22"/>
          <p:cNvSpPr txBox="1">
            <a:spLocks/>
          </p:cNvSpPr>
          <p:nvPr/>
        </p:nvSpPr>
        <p:spPr>
          <a:xfrm>
            <a:off x="-125825" y="1600691"/>
            <a:ext cx="720751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Развитие человеческого </a:t>
            </a:r>
          </a:p>
          <a:p>
            <a:pPr marL="0" indent="0" algn="ctr">
              <a:buFont typeface="Roboto"/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капитала в интересах регионов, отраслей и сектора исследований разработок</a:t>
            </a:r>
            <a:endParaRPr lang="en-US" sz="14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9" name="Google Shape;930;p22"/>
          <p:cNvSpPr txBox="1">
            <a:spLocks/>
          </p:cNvSpPr>
          <p:nvPr/>
        </p:nvSpPr>
        <p:spPr>
          <a:xfrm>
            <a:off x="6705992" y="1601706"/>
            <a:ext cx="5486007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Развитие масштабных научных</a:t>
            </a:r>
          </a:p>
          <a:p>
            <a:pPr marL="0" indent="0" algn="ctr">
              <a:buFont typeface="Roboto"/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 и научно-технологических проектов</a:t>
            </a:r>
            <a:endParaRPr lang="en-US" sz="14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70" name="Chart 1">
            <a:extLst>
              <a:ext uri="{FF2B5EF4-FFF2-40B4-BE49-F238E27FC236}">
                <a16:creationId xmlns:a16="http://schemas.microsoft.com/office/drawing/2014/main" xmlns="" id="{E17D371A-AA6A-4AAB-BF2A-1E7358E0A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26137819"/>
              </p:ext>
            </p:extLst>
          </p:nvPr>
        </p:nvGraphicFramePr>
        <p:xfrm>
          <a:off x="0" y="2317976"/>
          <a:ext cx="6269334" cy="17314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71" name="Chart 1">
            <a:extLst>
              <a:ext uri="{FF2B5EF4-FFF2-40B4-BE49-F238E27FC236}">
                <a16:creationId xmlns:a16="http://schemas.microsoft.com/office/drawing/2014/main" xmlns="" id="{E17D371A-AA6A-4AAB-BF2A-1E7358E0A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57845655"/>
              </p:ext>
            </p:extLst>
          </p:nvPr>
        </p:nvGraphicFramePr>
        <p:xfrm>
          <a:off x="6687023" y="2586669"/>
          <a:ext cx="5504977" cy="14122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73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1836610" y="2155863"/>
            <a:ext cx="623516" cy="458190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1912598" y="2249971"/>
            <a:ext cx="437542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7,9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5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330460" y="2380446"/>
            <a:ext cx="666880" cy="467215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445715" y="2502101"/>
            <a:ext cx="436368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5,6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7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3317014" y="2288545"/>
            <a:ext cx="639944" cy="451010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3428676" y="2368508"/>
            <a:ext cx="432175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6,5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9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4538531" y="2432342"/>
            <a:ext cx="575939" cy="511346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4625258" y="2545470"/>
            <a:ext cx="402484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5,8</a:t>
            </a:r>
          </a:p>
        </p:txBody>
      </p:sp>
      <p:sp>
        <p:nvSpPr>
          <p:cNvPr id="81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6998362" y="2789484"/>
            <a:ext cx="680396" cy="536193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7046913" y="2907354"/>
            <a:ext cx="583291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18,9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3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8314517" y="2332245"/>
            <a:ext cx="575939" cy="511346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8401244" y="2432670"/>
            <a:ext cx="402484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21,0</a:t>
            </a:r>
          </a:p>
        </p:txBody>
      </p:sp>
      <p:sp>
        <p:nvSpPr>
          <p:cNvPr id="85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9615668" y="2302645"/>
            <a:ext cx="680396" cy="536193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9664220" y="2433917"/>
            <a:ext cx="583291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7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10988933" y="2772490"/>
            <a:ext cx="575939" cy="511346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11075660" y="2872915"/>
            <a:ext cx="402484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20,4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5094" y="4470551"/>
            <a:ext cx="58324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56 974 </a:t>
            </a:r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человека приняли участие в международной олимпиаде ассоциации «Глобальные университеты» (план 35320 человек)</a:t>
            </a:r>
            <a:endParaRPr lang="ru-RU" sz="1200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218986" y="4099629"/>
            <a:ext cx="531677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Достигнутые результаты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978245" y="4412177"/>
            <a:ext cx="61094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Начато создание уникальных объектов </a:t>
            </a:r>
            <a:r>
              <a:rPr lang="ru-RU" dirty="0" err="1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синхротронно</a:t>
            </a:r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-нейтронной научно-исследовательской инфраструктуры, соответствующих мировым аналогам и превосходящих их)</a:t>
            </a:r>
            <a:endParaRPr lang="ru-RU" sz="1200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159" y="5058692"/>
            <a:ext cx="2176571" cy="145104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26" name="Picture 2" descr="https://kubantoday.ru/wp-content/uploads/2020/09/5de29d4984438fc8a738ae72b713b7b0.jp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1980" y="5040692"/>
            <a:ext cx="2320446" cy="1451047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8658" y="5128096"/>
            <a:ext cx="2073336" cy="1382544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9" name="Picture 5" descr="https://indicator.ru/thumb/1280x720/filters:quality(75)/imgs/2019/08/05/10/3491012/974cab8a86f1146ff3515136b9a3554bd418f7ea.jp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70313" y="5110096"/>
            <a:ext cx="2458262" cy="1410759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140243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298065" y="6555372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77142" y="6693871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Прямоугольник 61"/>
          <p:cNvSpPr/>
          <p:nvPr/>
        </p:nvSpPr>
        <p:spPr>
          <a:xfrm>
            <a:off x="1858716" y="-56643"/>
            <a:ext cx="9251008" cy="72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256489" y="555266"/>
            <a:ext cx="962922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Распределительная роль </a:t>
            </a:r>
          </a:p>
          <a:p>
            <a:pPr algn="ctr"/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базовое</a:t>
            </a:r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финансирование в рамках Национального проекта РФ </a:t>
            </a:r>
          </a:p>
          <a:p>
            <a:pPr algn="ctr"/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«Наука и университеты» (млрд. руб.)</a:t>
            </a:r>
          </a:p>
        </p:txBody>
      </p:sp>
      <p:grpSp>
        <p:nvGrpSpPr>
          <p:cNvPr id="64" name="Группа 63"/>
          <p:cNvGrpSpPr/>
          <p:nvPr/>
        </p:nvGrpSpPr>
        <p:grpSpPr>
          <a:xfrm>
            <a:off x="-260110" y="1"/>
            <a:ext cx="2710647" cy="1425602"/>
            <a:chOff x="-127996" y="618022"/>
            <a:chExt cx="2710647" cy="1296761"/>
          </a:xfrm>
        </p:grpSpPr>
        <p:sp>
          <p:nvSpPr>
            <p:cNvPr id="65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 rot="19765407">
            <a:off x="292258" y="396153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graphicFrame>
        <p:nvGraphicFramePr>
          <p:cNvPr id="70" name="Chart 1">
            <a:extLst>
              <a:ext uri="{FF2B5EF4-FFF2-40B4-BE49-F238E27FC236}">
                <a16:creationId xmlns:a16="http://schemas.microsoft.com/office/drawing/2014/main" xmlns="" id="{E17D371A-AA6A-4AAB-BF2A-1E7358E0A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0128339"/>
              </p:ext>
            </p:extLst>
          </p:nvPr>
        </p:nvGraphicFramePr>
        <p:xfrm>
          <a:off x="214886" y="1959885"/>
          <a:ext cx="6269334" cy="17856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71" name="Chart 1">
            <a:extLst>
              <a:ext uri="{FF2B5EF4-FFF2-40B4-BE49-F238E27FC236}">
                <a16:creationId xmlns:a16="http://schemas.microsoft.com/office/drawing/2014/main" xmlns="" id="{E17D371A-AA6A-4AAB-BF2A-1E7358E0A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23575065"/>
              </p:ext>
            </p:extLst>
          </p:nvPr>
        </p:nvGraphicFramePr>
        <p:xfrm>
          <a:off x="6578751" y="2216038"/>
          <a:ext cx="5504977" cy="15197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73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2302987" y="2132797"/>
            <a:ext cx="623516" cy="458190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2390775" y="2216038"/>
            <a:ext cx="437542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42,1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5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663899" y="2624898"/>
            <a:ext cx="666880" cy="467215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779154" y="2746553"/>
            <a:ext cx="436368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22,5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7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3703698" y="2229810"/>
            <a:ext cx="639944" cy="451010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3807581" y="2350240"/>
            <a:ext cx="432175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39,9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9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5073213" y="2585118"/>
            <a:ext cx="575939" cy="511346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5159940" y="2698246"/>
            <a:ext cx="402484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36,0</a:t>
            </a:r>
          </a:p>
        </p:txBody>
      </p:sp>
      <p:sp>
        <p:nvSpPr>
          <p:cNvPr id="81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6966870" y="2613810"/>
            <a:ext cx="680396" cy="536193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7015422" y="2737370"/>
            <a:ext cx="583291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33,1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3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8304561" y="2347118"/>
            <a:ext cx="575939" cy="511346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8391288" y="2447543"/>
            <a:ext cx="402484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50,6</a:t>
            </a:r>
          </a:p>
        </p:txBody>
      </p:sp>
      <p:sp>
        <p:nvSpPr>
          <p:cNvPr id="85" name="Flowchart: Extract 10">
            <a:extLst>
              <a:ext uri="{FF2B5EF4-FFF2-40B4-BE49-F238E27FC236}">
                <a16:creationId xmlns:a16="http://schemas.microsoft.com/office/drawing/2014/main" xmlns="" id="{1A791216-8A10-4613-A5B8-65A565C5F016}"/>
              </a:ext>
            </a:extLst>
          </p:cNvPr>
          <p:cNvSpPr/>
          <p:nvPr/>
        </p:nvSpPr>
        <p:spPr>
          <a:xfrm rot="10800000">
            <a:off x="9524261" y="2196636"/>
            <a:ext cx="680396" cy="536193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xmlns="" id="{17B7CB7B-C712-4653-86D6-08EF3122C8D2}"/>
              </a:ext>
            </a:extLst>
          </p:cNvPr>
          <p:cNvSpPr txBox="1"/>
          <p:nvPr/>
        </p:nvSpPr>
        <p:spPr>
          <a:xfrm>
            <a:off x="9572813" y="2327908"/>
            <a:ext cx="583291" cy="184666"/>
          </a:xfrm>
          <a:prstGeom prst="rect">
            <a:avLst/>
          </a:prstGeom>
          <a:solidFill>
            <a:schemeClr val="accent4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77,6</a:t>
            </a:r>
            <a:endParaRPr lang="en-US" altLang="ko-KR" sz="12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7" name="Flowchart: Extract 10">
            <a:extLst>
              <a:ext uri="{FF2B5EF4-FFF2-40B4-BE49-F238E27FC236}">
                <a16:creationId xmlns:a16="http://schemas.microsoft.com/office/drawing/2014/main" xmlns="" id="{CE9319DA-42F0-4E36-B2D9-2FDAC7E9B856}"/>
              </a:ext>
            </a:extLst>
          </p:cNvPr>
          <p:cNvSpPr/>
          <p:nvPr/>
        </p:nvSpPr>
        <p:spPr>
          <a:xfrm rot="10800000">
            <a:off x="10853281" y="2132797"/>
            <a:ext cx="575939" cy="511346"/>
          </a:xfrm>
          <a:custGeom>
            <a:avLst/>
            <a:gdLst/>
            <a:ahLst/>
            <a:cxnLst/>
            <a:rect l="l" t="t" r="r" b="b"/>
            <a:pathLst>
              <a:path w="864096" h="1104800">
                <a:moveTo>
                  <a:pt x="432048" y="1104800"/>
                </a:moveTo>
                <a:cubicBezTo>
                  <a:pt x="193434" y="1104800"/>
                  <a:pt x="0" y="911366"/>
                  <a:pt x="0" y="672752"/>
                </a:cubicBezTo>
                <a:cubicBezTo>
                  <a:pt x="0" y="462875"/>
                  <a:pt x="149648" y="287951"/>
                  <a:pt x="348122" y="249164"/>
                </a:cubicBezTo>
                <a:lnTo>
                  <a:pt x="432048" y="0"/>
                </a:lnTo>
                <a:lnTo>
                  <a:pt x="515974" y="249164"/>
                </a:lnTo>
                <a:cubicBezTo>
                  <a:pt x="714448" y="287951"/>
                  <a:pt x="864096" y="462875"/>
                  <a:pt x="864096" y="672752"/>
                </a:cubicBezTo>
                <a:cubicBezTo>
                  <a:pt x="864096" y="911366"/>
                  <a:pt x="670662" y="1104800"/>
                  <a:pt x="432048" y="1104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xmlns="" id="{189A6C7A-76A9-424A-8BF7-12AFB6A9E36B}"/>
              </a:ext>
            </a:extLst>
          </p:cNvPr>
          <p:cNvSpPr txBox="1"/>
          <p:nvPr/>
        </p:nvSpPr>
        <p:spPr>
          <a:xfrm>
            <a:off x="10940008" y="2233222"/>
            <a:ext cx="402484" cy="184666"/>
          </a:xfrm>
          <a:prstGeom prst="rect">
            <a:avLst/>
          </a:prstGeom>
          <a:solidFill>
            <a:schemeClr val="accent1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ru-RU" altLang="ko-KR" sz="12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97,0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-165746" y="4081735"/>
            <a:ext cx="3180170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3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Продолжены модернизация 5 научно-исследовательских судов и строительство 2 научно-исследовательских судов неограниченного района плавания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3436046" y="3694135"/>
            <a:ext cx="531677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Достигнутые результаты</a:t>
            </a:r>
          </a:p>
        </p:txBody>
      </p:sp>
      <p:sp>
        <p:nvSpPr>
          <p:cNvPr id="40" name="Google Shape;930;p22"/>
          <p:cNvSpPr txBox="1">
            <a:spLocks/>
          </p:cNvSpPr>
          <p:nvPr/>
        </p:nvSpPr>
        <p:spPr>
          <a:xfrm>
            <a:off x="779154" y="1553232"/>
            <a:ext cx="5078112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Развитие интеграционных процессов в сфере науки, высшего образования и индустрии</a:t>
            </a:r>
            <a:endParaRPr lang="en-US" sz="14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" name="Google Shape;930;p22"/>
          <p:cNvSpPr txBox="1">
            <a:spLocks/>
          </p:cNvSpPr>
          <p:nvPr/>
        </p:nvSpPr>
        <p:spPr>
          <a:xfrm>
            <a:off x="7243841" y="1536243"/>
            <a:ext cx="4560839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Развитие инфраструктуры для научных исследований и подготовки кадров</a:t>
            </a:r>
            <a:endParaRPr lang="en-US" sz="14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2794932" y="4081736"/>
            <a:ext cx="3180170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3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Выполнено 36 морских экспедиций на научно-исследовательских судах, в которых приняли участие более 900человек, из них 500 человек- научные работники младше 39 лет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5907187" y="4085150"/>
            <a:ext cx="318017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3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Число российских научных журналов, индексируемых в международной базе данных составило 738 (план – 400 журналов)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9012179" y="4086205"/>
            <a:ext cx="318017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3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Созданы 500 новых лабораторий, в том числе под руководством молодых перспективных исследователей (план 450)</a:t>
            </a:r>
            <a:endParaRPr lang="ru-RU" sz="1300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AutoShape 2" descr="https://www.korabli.eu/images/oboi/grazhdanskie-suda/akademik-tryoshnikov/full/nes-akademik-tryoshnikov-na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pic>
        <p:nvPicPr>
          <p:cNvPr id="2052" name="Picture 4" descr="https://st2.stpulscen.ru/images/localized/012/489/253_original.jp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5160268"/>
            <a:ext cx="2162312" cy="1412706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https://www.aari.ru/assets/images/560/ud4kjz-560-1ea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4472" y="5164881"/>
            <a:ext cx="2161466" cy="146510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 descr="https://vuzopedia.ru/storage/app/uploads/public/638/c5c/70c/638c5c70c9624738615520.jp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31240" y="5128721"/>
            <a:ext cx="2461992" cy="1456575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8" name="Picture 10" descr="https://www.atomic-energy.ru/files/images/2023/05/vena2.jp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1198" y="5140658"/>
            <a:ext cx="2254307" cy="1440407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38475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344297" y="646811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123374" y="6606616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2" name="Chart 1">
            <a:extLst>
              <a:ext uri="{FF2B5EF4-FFF2-40B4-BE49-F238E27FC236}">
                <a16:creationId xmlns="" xmlns:a16="http://schemas.microsoft.com/office/drawing/2014/main" id="{E17D371A-AA6A-4AAB-BF2A-1E7358E0A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1164487"/>
              </p:ext>
            </p:extLst>
          </p:nvPr>
        </p:nvGraphicFramePr>
        <p:xfrm>
          <a:off x="521439" y="562726"/>
          <a:ext cx="10750787" cy="34201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63" name="TextBox 62"/>
          <p:cNvSpPr txBox="1"/>
          <p:nvPr/>
        </p:nvSpPr>
        <p:spPr>
          <a:xfrm rot="19765407">
            <a:off x="298303" y="453227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233833" y="4321484"/>
            <a:ext cx="5252565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Создаем условия для выявления и развития талантов научных и инженерных  кадров, повышаем уровень образовательного потенциала населения</a:t>
            </a:r>
            <a:endParaRPr lang="ru-RU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Получаем новые знания за счет развития и поддержки фундаментальных исследований, обеспечивающих готовность страны к большим вызовам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Создаем новую систему управления научно-технологическим развитием</a:t>
            </a:r>
          </a:p>
          <a:p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87" name="Группа 86"/>
          <p:cNvGrpSpPr/>
          <p:nvPr/>
        </p:nvGrpSpPr>
        <p:grpSpPr>
          <a:xfrm>
            <a:off x="-356474" y="179949"/>
            <a:ext cx="2710647" cy="1296761"/>
            <a:chOff x="-127996" y="618022"/>
            <a:chExt cx="2710647" cy="1296761"/>
          </a:xfrm>
        </p:grpSpPr>
        <p:sp>
          <p:nvSpPr>
            <p:cNvPr id="88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90" name="Прямоугольник 89"/>
          <p:cNvSpPr/>
          <p:nvPr/>
        </p:nvSpPr>
        <p:spPr>
          <a:xfrm>
            <a:off x="1858716" y="16185"/>
            <a:ext cx="9251008" cy="72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</a:t>
            </a:r>
          </a:p>
        </p:txBody>
      </p:sp>
      <p:sp>
        <p:nvSpPr>
          <p:cNvPr id="91" name="TextBox 90"/>
          <p:cNvSpPr txBox="1"/>
          <p:nvPr/>
        </p:nvSpPr>
        <p:spPr>
          <a:xfrm rot="19765407">
            <a:off x="298303" y="453227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256489" y="603818"/>
            <a:ext cx="9629226" cy="10464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Распределительная роль: </a:t>
            </a:r>
          </a:p>
          <a:p>
            <a:pPr algn="ctr"/>
            <a:endParaRPr lang="ru-RU" sz="4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финансирование в рамках государственной программы РФ</a:t>
            </a:r>
          </a:p>
          <a:p>
            <a:pPr algn="ctr"/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"Научно-технологическое </a:t>
            </a:r>
            <a:r>
              <a:rPr lang="ru-RU" sz="18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развитие </a:t>
            </a:r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Российской Федерации» (млрд. руб.)</a:t>
            </a:r>
          </a:p>
        </p:txBody>
      </p:sp>
      <p:sp>
        <p:nvSpPr>
          <p:cNvPr id="96" name="Google Shape;930;p22"/>
          <p:cNvSpPr txBox="1">
            <a:spLocks/>
          </p:cNvSpPr>
          <p:nvPr/>
        </p:nvSpPr>
        <p:spPr>
          <a:xfrm>
            <a:off x="835805" y="4018288"/>
            <a:ext cx="985377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b="1" dirty="0" smtClean="0">
                <a:solidFill>
                  <a:schemeClr val="accent1"/>
                </a:solidFill>
                <a:latin typeface="Times New Roman" pitchFamily="18" charset="0"/>
                <a:cs typeface="Times New Roman" pitchFamily="18" charset="0"/>
              </a:rPr>
              <a:t>Что делаем?</a:t>
            </a:r>
            <a:endParaRPr lang="en-US" b="1" dirty="0">
              <a:solidFill>
                <a:schemeClr val="accent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832137" y="4345760"/>
            <a:ext cx="4909076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Опережаем развитие научной, научно-технической и инновационной деятельности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Реализуем национальные и международные проекты класса «</a:t>
            </a:r>
            <a:r>
              <a:rPr lang="ru-RU" sz="1600" dirty="0" err="1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мегасайенс</a:t>
            </a: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»</a:t>
            </a:r>
          </a:p>
          <a:p>
            <a:pPr marL="171450" indent="-171450">
              <a:buClr>
                <a:srgbClr val="FFFFFF"/>
              </a:buClr>
              <a:buFont typeface="Wingdings" pitchFamily="2" charset="2"/>
              <a:buChar char="Ø"/>
            </a:pPr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Обеспечиваем  беспрепятственный доступ к научной, научно-технической и инновационной высокотехнологичной деятельности</a:t>
            </a:r>
          </a:p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endParaRPr lang="ru-RU" sz="18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17811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206744" y="646245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>
            <a:off x="96282" y="6600957"/>
            <a:ext cx="110462" cy="9028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 rot="19765407">
            <a:off x="298303" y="453227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grpSp>
        <p:nvGrpSpPr>
          <p:cNvPr id="78" name="Группа 77"/>
          <p:cNvGrpSpPr/>
          <p:nvPr/>
        </p:nvGrpSpPr>
        <p:grpSpPr>
          <a:xfrm>
            <a:off x="6607195" y="1868036"/>
            <a:ext cx="2841612" cy="719525"/>
            <a:chOff x="6188010" y="3949786"/>
            <a:chExt cx="2841612" cy="719525"/>
          </a:xfrm>
        </p:grpSpPr>
        <p:sp>
          <p:nvSpPr>
            <p:cNvPr id="79" name="Freeform 11">
              <a:extLst>
                <a:ext uri="{FF2B5EF4-FFF2-40B4-BE49-F238E27FC236}">
                  <a16:creationId xmlns="" xmlns:a16="http://schemas.microsoft.com/office/drawing/2014/main" id="{1E513001-F600-4D9E-AFF8-4854793AC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10" y="4156686"/>
              <a:ext cx="252000" cy="252000"/>
            </a:xfrm>
            <a:custGeom>
              <a:avLst/>
              <a:gdLst>
                <a:gd name="connsiteX0" fmla="*/ 3175848 w 6187971"/>
                <a:gd name="connsiteY0" fmla="*/ 5544922 h 5955635"/>
                <a:gd name="connsiteX1" fmla="*/ 3184857 w 6187971"/>
                <a:gd name="connsiteY1" fmla="*/ 5542997 h 5955635"/>
                <a:gd name="connsiteX2" fmla="*/ 3185794 w 6187971"/>
                <a:gd name="connsiteY2" fmla="*/ 5544792 h 5955635"/>
                <a:gd name="connsiteX3" fmla="*/ 3509992 w 6187971"/>
                <a:gd name="connsiteY3" fmla="*/ 5452506 h 5955635"/>
                <a:gd name="connsiteX4" fmla="*/ 3560810 w 6187971"/>
                <a:gd name="connsiteY4" fmla="*/ 5445094 h 5955635"/>
                <a:gd name="connsiteX5" fmla="*/ 3523318 w 6187971"/>
                <a:gd name="connsiteY5" fmla="*/ 5451849 h 5955635"/>
                <a:gd name="connsiteX6" fmla="*/ 3518813 w 6187971"/>
                <a:gd name="connsiteY6" fmla="*/ 5452811 h 5955635"/>
                <a:gd name="connsiteX7" fmla="*/ 3472811 w 6187971"/>
                <a:gd name="connsiteY7" fmla="*/ 5457929 h 5955635"/>
                <a:gd name="connsiteX8" fmla="*/ 3477314 w 6187971"/>
                <a:gd name="connsiteY8" fmla="*/ 5456967 h 5955635"/>
                <a:gd name="connsiteX9" fmla="*/ 3481818 w 6187971"/>
                <a:gd name="connsiteY9" fmla="*/ 5456005 h 5955635"/>
                <a:gd name="connsiteX10" fmla="*/ 3499835 w 6187971"/>
                <a:gd name="connsiteY10" fmla="*/ 5452156 h 5955635"/>
                <a:gd name="connsiteX11" fmla="*/ 3509992 w 6187971"/>
                <a:gd name="connsiteY11" fmla="*/ 5452506 h 5955635"/>
                <a:gd name="connsiteX12" fmla="*/ 4648965 w 6187971"/>
                <a:gd name="connsiteY12" fmla="*/ 5205864 h 5955635"/>
                <a:gd name="connsiteX13" fmla="*/ 4648375 w 6187971"/>
                <a:gd name="connsiteY13" fmla="*/ 5206776 h 5955635"/>
                <a:gd name="connsiteX14" fmla="*/ 4643871 w 6187971"/>
                <a:gd name="connsiteY14" fmla="*/ 5207738 h 5955635"/>
                <a:gd name="connsiteX15" fmla="*/ 3439358 w 6187971"/>
                <a:gd name="connsiteY15" fmla="*/ 5455658 h 5955635"/>
                <a:gd name="connsiteX16" fmla="*/ 3443861 w 6187971"/>
                <a:gd name="connsiteY16" fmla="*/ 5454695 h 5955635"/>
                <a:gd name="connsiteX17" fmla="*/ 3462839 w 6187971"/>
                <a:gd name="connsiteY17" fmla="*/ 5455350 h 5955635"/>
                <a:gd name="connsiteX18" fmla="*/ 3463802 w 6187971"/>
                <a:gd name="connsiteY18" fmla="*/ 5459854 h 5955635"/>
                <a:gd name="connsiteX19" fmla="*/ 3464764 w 6187971"/>
                <a:gd name="connsiteY19" fmla="*/ 5464358 h 5955635"/>
                <a:gd name="connsiteX20" fmla="*/ 3386270 w 6187971"/>
                <a:gd name="connsiteY20" fmla="*/ 5471708 h 5955635"/>
                <a:gd name="connsiteX21" fmla="*/ 3439358 w 6187971"/>
                <a:gd name="connsiteY21" fmla="*/ 5455658 h 5955635"/>
                <a:gd name="connsiteX22" fmla="*/ 4926827 w 6187971"/>
                <a:gd name="connsiteY22" fmla="*/ 4878836 h 5955635"/>
                <a:gd name="connsiteX23" fmla="*/ 4931331 w 6187971"/>
                <a:gd name="connsiteY23" fmla="*/ 4877874 h 5955635"/>
                <a:gd name="connsiteX24" fmla="*/ 4927253 w 6187971"/>
                <a:gd name="connsiteY24" fmla="*/ 4880833 h 5955635"/>
                <a:gd name="connsiteX25" fmla="*/ 1616921 w 6187971"/>
                <a:gd name="connsiteY25" fmla="*/ 5147987 h 5955635"/>
                <a:gd name="connsiteX26" fmla="*/ 1621158 w 6187971"/>
                <a:gd name="connsiteY26" fmla="*/ 5151791 h 5955635"/>
                <a:gd name="connsiteX27" fmla="*/ 1617883 w 6187971"/>
                <a:gd name="connsiteY27" fmla="*/ 5152491 h 5955635"/>
                <a:gd name="connsiteX28" fmla="*/ 1616921 w 6187971"/>
                <a:gd name="connsiteY28" fmla="*/ 5147987 h 5955635"/>
                <a:gd name="connsiteX29" fmla="*/ 6029280 w 6187971"/>
                <a:gd name="connsiteY29" fmla="*/ 4202957 h 5955635"/>
                <a:gd name="connsiteX30" fmla="*/ 6033742 w 6187971"/>
                <a:gd name="connsiteY30" fmla="*/ 4205846 h 5955635"/>
                <a:gd name="connsiteX31" fmla="*/ 6030850 w 6187971"/>
                <a:gd name="connsiteY31" fmla="*/ 4210306 h 5955635"/>
                <a:gd name="connsiteX32" fmla="*/ 6030065 w 6187971"/>
                <a:gd name="connsiteY32" fmla="*/ 4206631 h 5955635"/>
                <a:gd name="connsiteX33" fmla="*/ 6029280 w 6187971"/>
                <a:gd name="connsiteY33" fmla="*/ 4202957 h 5955635"/>
                <a:gd name="connsiteX34" fmla="*/ 5195431 w 6187971"/>
                <a:gd name="connsiteY34" fmla="*/ 4350487 h 5955635"/>
                <a:gd name="connsiteX35" fmla="*/ 5195619 w 6187971"/>
                <a:gd name="connsiteY35" fmla="*/ 4350447 h 5955635"/>
                <a:gd name="connsiteX36" fmla="*/ 5191889 w 6187971"/>
                <a:gd name="connsiteY36" fmla="*/ 4355954 h 5955635"/>
                <a:gd name="connsiteX37" fmla="*/ 5195431 w 6187971"/>
                <a:gd name="connsiteY37" fmla="*/ 4350487 h 5955635"/>
                <a:gd name="connsiteX38" fmla="*/ 5135887 w 6187971"/>
                <a:gd name="connsiteY38" fmla="*/ 4358358 h 5955635"/>
                <a:gd name="connsiteX39" fmla="*/ 5135916 w 6187971"/>
                <a:gd name="connsiteY39" fmla="*/ 4358493 h 5955635"/>
                <a:gd name="connsiteX40" fmla="*/ 5132374 w 6187971"/>
                <a:gd name="connsiteY40" fmla="*/ 4363959 h 5955635"/>
                <a:gd name="connsiteX41" fmla="*/ 1535232 w 6187971"/>
                <a:gd name="connsiteY41" fmla="*/ 5118342 h 5955635"/>
                <a:gd name="connsiteX42" fmla="*/ 1540699 w 6187971"/>
                <a:gd name="connsiteY42" fmla="*/ 5121884 h 5955635"/>
                <a:gd name="connsiteX43" fmla="*/ 1546166 w 6187971"/>
                <a:gd name="connsiteY43" fmla="*/ 5125426 h 5955635"/>
                <a:gd name="connsiteX44" fmla="*/ 1541661 w 6187971"/>
                <a:gd name="connsiteY44" fmla="*/ 5126389 h 5955635"/>
                <a:gd name="connsiteX45" fmla="*/ 1535232 w 6187971"/>
                <a:gd name="connsiteY45" fmla="*/ 5118342 h 5955635"/>
                <a:gd name="connsiteX46" fmla="*/ 1296561 w 6187971"/>
                <a:gd name="connsiteY46" fmla="*/ 4951097 h 5955635"/>
                <a:gd name="connsiteX47" fmla="*/ 1298982 w 6187971"/>
                <a:gd name="connsiteY47" fmla="*/ 4952173 h 5955635"/>
                <a:gd name="connsiteX48" fmla="*/ 1302760 w 6187971"/>
                <a:gd name="connsiteY48" fmla="*/ 4956076 h 5955635"/>
                <a:gd name="connsiteX49" fmla="*/ 1297293 w 6187971"/>
                <a:gd name="connsiteY49" fmla="*/ 4952534 h 5955635"/>
                <a:gd name="connsiteX50" fmla="*/ 1299553 w 6187971"/>
                <a:gd name="connsiteY50" fmla="*/ 4938864 h 5955635"/>
                <a:gd name="connsiteX51" fmla="*/ 1305339 w 6187971"/>
                <a:gd name="connsiteY51" fmla="*/ 4946105 h 5955635"/>
                <a:gd name="connsiteX52" fmla="*/ 1299715 w 6187971"/>
                <a:gd name="connsiteY52" fmla="*/ 4939066 h 5955635"/>
                <a:gd name="connsiteX53" fmla="*/ 6187039 w 6187971"/>
                <a:gd name="connsiteY53" fmla="*/ 3627519 h 5955635"/>
                <a:gd name="connsiteX54" fmla="*/ 6185137 w 6187971"/>
                <a:gd name="connsiteY54" fmla="*/ 3708609 h 5955635"/>
                <a:gd name="connsiteX55" fmla="*/ 6163816 w 6187971"/>
                <a:gd name="connsiteY55" fmla="*/ 3770795 h 5955635"/>
                <a:gd name="connsiteX56" fmla="*/ 6168279 w 6187971"/>
                <a:gd name="connsiteY56" fmla="*/ 3773684 h 5955635"/>
                <a:gd name="connsiteX57" fmla="*/ 6163279 w 6187971"/>
                <a:gd name="connsiteY57" fmla="*/ 3786278 h 5955635"/>
                <a:gd name="connsiteX58" fmla="*/ 6160387 w 6187971"/>
                <a:gd name="connsiteY58" fmla="*/ 3790738 h 5955635"/>
                <a:gd name="connsiteX59" fmla="*/ 6164064 w 6187971"/>
                <a:gd name="connsiteY59" fmla="*/ 3789953 h 5955635"/>
                <a:gd name="connsiteX60" fmla="*/ 6153775 w 6187971"/>
                <a:gd name="connsiteY60" fmla="*/ 3849782 h 5955635"/>
                <a:gd name="connsiteX61" fmla="*/ 6154561 w 6187971"/>
                <a:gd name="connsiteY61" fmla="*/ 3853456 h 5955635"/>
                <a:gd name="connsiteX62" fmla="*/ 6155346 w 6187971"/>
                <a:gd name="connsiteY62" fmla="*/ 3857131 h 5955635"/>
                <a:gd name="connsiteX63" fmla="*/ 6156131 w 6187971"/>
                <a:gd name="connsiteY63" fmla="*/ 3860805 h 5955635"/>
                <a:gd name="connsiteX64" fmla="*/ 6152454 w 6187971"/>
                <a:gd name="connsiteY64" fmla="*/ 3861591 h 5955635"/>
                <a:gd name="connsiteX65" fmla="*/ 6156916 w 6187971"/>
                <a:gd name="connsiteY65" fmla="*/ 3864480 h 5955635"/>
                <a:gd name="connsiteX66" fmla="*/ 6155841 w 6187971"/>
                <a:gd name="connsiteY66" fmla="*/ 3895446 h 5955635"/>
                <a:gd name="connsiteX67" fmla="*/ 6171873 w 6187971"/>
                <a:gd name="connsiteY67" fmla="*/ 3880495 h 5955635"/>
                <a:gd name="connsiteX68" fmla="*/ 6171604 w 6187971"/>
                <a:gd name="connsiteY68" fmla="*/ 3888236 h 5955635"/>
                <a:gd name="connsiteX69" fmla="*/ 6171470 w 6187971"/>
                <a:gd name="connsiteY69" fmla="*/ 3892106 h 5955635"/>
                <a:gd name="connsiteX70" fmla="*/ 6170551 w 6187971"/>
                <a:gd name="connsiteY70" fmla="*/ 3892303 h 5955635"/>
                <a:gd name="connsiteX71" fmla="*/ 6171336 w 6187971"/>
                <a:gd name="connsiteY71" fmla="*/ 3895977 h 5955635"/>
                <a:gd name="connsiteX72" fmla="*/ 6171470 w 6187971"/>
                <a:gd name="connsiteY72" fmla="*/ 3892106 h 5955635"/>
                <a:gd name="connsiteX73" fmla="*/ 6174228 w 6187971"/>
                <a:gd name="connsiteY73" fmla="*/ 3891517 h 5955635"/>
                <a:gd name="connsiteX74" fmla="*/ 6175013 w 6187971"/>
                <a:gd name="connsiteY74" fmla="*/ 3895192 h 5955635"/>
                <a:gd name="connsiteX75" fmla="*/ 6175798 w 6187971"/>
                <a:gd name="connsiteY75" fmla="*/ 3898866 h 5955635"/>
                <a:gd name="connsiteX76" fmla="*/ 6168691 w 6187971"/>
                <a:gd name="connsiteY76" fmla="*/ 3919595 h 5955635"/>
                <a:gd name="connsiteX77" fmla="*/ 6165799 w 6187971"/>
                <a:gd name="connsiteY77" fmla="*/ 3924055 h 5955635"/>
                <a:gd name="connsiteX78" fmla="*/ 6163691 w 6187971"/>
                <a:gd name="connsiteY78" fmla="*/ 3932189 h 5955635"/>
                <a:gd name="connsiteX79" fmla="*/ 6160799 w 6187971"/>
                <a:gd name="connsiteY79" fmla="*/ 3936650 h 5955635"/>
                <a:gd name="connsiteX80" fmla="*/ 6162906 w 6187971"/>
                <a:gd name="connsiteY80" fmla="*/ 3928515 h 5955635"/>
                <a:gd name="connsiteX81" fmla="*/ 6165014 w 6187971"/>
                <a:gd name="connsiteY81" fmla="*/ 3920380 h 5955635"/>
                <a:gd name="connsiteX82" fmla="*/ 6150552 w 6187971"/>
                <a:gd name="connsiteY82" fmla="*/ 3942681 h 5955635"/>
                <a:gd name="connsiteX83" fmla="*/ 6137165 w 6187971"/>
                <a:gd name="connsiteY83" fmla="*/ 3934015 h 5955635"/>
                <a:gd name="connsiteX84" fmla="*/ 6088449 w 6187971"/>
                <a:gd name="connsiteY84" fmla="*/ 4101948 h 5955635"/>
                <a:gd name="connsiteX85" fmla="*/ 6086341 w 6187971"/>
                <a:gd name="connsiteY85" fmla="*/ 4110083 h 5955635"/>
                <a:gd name="connsiteX86" fmla="*/ 6083449 w 6187971"/>
                <a:gd name="connsiteY86" fmla="*/ 4114542 h 5955635"/>
                <a:gd name="connsiteX87" fmla="*/ 6059236 w 6187971"/>
                <a:gd name="connsiteY87" fmla="*/ 4181188 h 5955635"/>
                <a:gd name="connsiteX88" fmla="*/ 6030808 w 6187971"/>
                <a:gd name="connsiteY88" fmla="*/ 4264104 h 5955635"/>
                <a:gd name="connsiteX89" fmla="*/ 5990563 w 6187971"/>
                <a:gd name="connsiteY89" fmla="*/ 4345702 h 5955635"/>
                <a:gd name="connsiteX90" fmla="*/ 5931641 w 6187971"/>
                <a:gd name="connsiteY90" fmla="*/ 4465868 h 5955635"/>
                <a:gd name="connsiteX91" fmla="*/ 5868547 w 6187971"/>
                <a:gd name="connsiteY91" fmla="*/ 4548506 h 5955635"/>
                <a:gd name="connsiteX92" fmla="*/ 5877224 w 6187971"/>
                <a:gd name="connsiteY92" fmla="*/ 4535125 h 5955635"/>
                <a:gd name="connsiteX93" fmla="*/ 5870655 w 6187971"/>
                <a:gd name="connsiteY93" fmla="*/ 4540371 h 5955635"/>
                <a:gd name="connsiteX94" fmla="*/ 5867762 w 6187971"/>
                <a:gd name="connsiteY94" fmla="*/ 4544831 h 5955635"/>
                <a:gd name="connsiteX95" fmla="*/ 5869870 w 6187971"/>
                <a:gd name="connsiteY95" fmla="*/ 4536697 h 5955635"/>
                <a:gd name="connsiteX96" fmla="*/ 5869085 w 6187971"/>
                <a:gd name="connsiteY96" fmla="*/ 4533022 h 5955635"/>
                <a:gd name="connsiteX97" fmla="*/ 5809916 w 6187971"/>
                <a:gd name="connsiteY97" fmla="*/ 4634032 h 5955635"/>
                <a:gd name="connsiteX98" fmla="*/ 5732112 w 6187971"/>
                <a:gd name="connsiteY98" fmla="*/ 4719811 h 5955635"/>
                <a:gd name="connsiteX99" fmla="*/ 5839913 w 6187971"/>
                <a:gd name="connsiteY99" fmla="*/ 4558465 h 5955635"/>
                <a:gd name="connsiteX100" fmla="*/ 5846236 w 6187971"/>
                <a:gd name="connsiteY100" fmla="*/ 4534062 h 5955635"/>
                <a:gd name="connsiteX101" fmla="*/ 5879621 w 6187971"/>
                <a:gd name="connsiteY101" fmla="*/ 4492350 h 5955635"/>
                <a:gd name="connsiteX102" fmla="*/ 5893835 w 6187971"/>
                <a:gd name="connsiteY102" fmla="*/ 4450893 h 5955635"/>
                <a:gd name="connsiteX103" fmla="*/ 5930898 w 6187971"/>
                <a:gd name="connsiteY103" fmla="*/ 4408396 h 5955635"/>
                <a:gd name="connsiteX104" fmla="*/ 5939823 w 6187971"/>
                <a:gd name="connsiteY104" fmla="*/ 4414173 h 5955635"/>
                <a:gd name="connsiteX105" fmla="*/ 5959284 w 6187971"/>
                <a:gd name="connsiteY105" fmla="*/ 4379279 h 5955635"/>
                <a:gd name="connsiteX106" fmla="*/ 5955607 w 6187971"/>
                <a:gd name="connsiteY106" fmla="*/ 4380064 h 5955635"/>
                <a:gd name="connsiteX107" fmla="*/ 5952715 w 6187971"/>
                <a:gd name="connsiteY107" fmla="*/ 4384525 h 5955635"/>
                <a:gd name="connsiteX108" fmla="*/ 5951930 w 6187971"/>
                <a:gd name="connsiteY108" fmla="*/ 4380850 h 5955635"/>
                <a:gd name="connsiteX109" fmla="*/ 5941683 w 6187971"/>
                <a:gd name="connsiteY109" fmla="*/ 4386882 h 5955635"/>
                <a:gd name="connsiteX110" fmla="*/ 5955359 w 6187971"/>
                <a:gd name="connsiteY110" fmla="*/ 4360907 h 5955635"/>
                <a:gd name="connsiteX111" fmla="*/ 5954574 w 6187971"/>
                <a:gd name="connsiteY111" fmla="*/ 4357232 h 5955635"/>
                <a:gd name="connsiteX112" fmla="*/ 5958251 w 6187971"/>
                <a:gd name="connsiteY112" fmla="*/ 4356446 h 5955635"/>
                <a:gd name="connsiteX113" fmla="*/ 5960359 w 6187971"/>
                <a:gd name="connsiteY113" fmla="*/ 4348312 h 5955635"/>
                <a:gd name="connsiteX114" fmla="*/ 5964036 w 6187971"/>
                <a:gd name="connsiteY114" fmla="*/ 4347527 h 5955635"/>
                <a:gd name="connsiteX115" fmla="*/ 5980357 w 6187971"/>
                <a:gd name="connsiteY115" fmla="*/ 4297935 h 5955635"/>
                <a:gd name="connsiteX116" fmla="*/ 6007959 w 6187971"/>
                <a:gd name="connsiteY116" fmla="*/ 4265143 h 5955635"/>
                <a:gd name="connsiteX117" fmla="*/ 6010851 w 6187971"/>
                <a:gd name="connsiteY117" fmla="*/ 4260683 h 5955635"/>
                <a:gd name="connsiteX118" fmla="*/ 6016636 w 6187971"/>
                <a:gd name="connsiteY118" fmla="*/ 4251763 h 5955635"/>
                <a:gd name="connsiteX119" fmla="*/ 6017421 w 6187971"/>
                <a:gd name="connsiteY119" fmla="*/ 4255437 h 5955635"/>
                <a:gd name="connsiteX120" fmla="*/ 6014528 w 6187971"/>
                <a:gd name="connsiteY120" fmla="*/ 4259898 h 5955635"/>
                <a:gd name="connsiteX121" fmla="*/ 6015313 w 6187971"/>
                <a:gd name="connsiteY121" fmla="*/ 4263572 h 5955635"/>
                <a:gd name="connsiteX122" fmla="*/ 6024528 w 6187971"/>
                <a:gd name="connsiteY122" fmla="*/ 4234709 h 5955635"/>
                <a:gd name="connsiteX123" fmla="*/ 6021635 w 6187971"/>
                <a:gd name="connsiteY123" fmla="*/ 4239169 h 5955635"/>
                <a:gd name="connsiteX124" fmla="*/ 6020850 w 6187971"/>
                <a:gd name="connsiteY124" fmla="*/ 4235494 h 5955635"/>
                <a:gd name="connsiteX125" fmla="*/ 6020065 w 6187971"/>
                <a:gd name="connsiteY125" fmla="*/ 4231820 h 5955635"/>
                <a:gd name="connsiteX126" fmla="*/ 6013496 w 6187971"/>
                <a:gd name="connsiteY126" fmla="*/ 4237066 h 5955635"/>
                <a:gd name="connsiteX127" fmla="*/ 6027957 w 6187971"/>
                <a:gd name="connsiteY127" fmla="*/ 4214766 h 5955635"/>
                <a:gd name="connsiteX128" fmla="*/ 6030850 w 6187971"/>
                <a:gd name="connsiteY128" fmla="*/ 4210306 h 5955635"/>
                <a:gd name="connsiteX129" fmla="*/ 6078987 w 6187971"/>
                <a:gd name="connsiteY129" fmla="*/ 4111654 h 5955635"/>
                <a:gd name="connsiteX130" fmla="*/ 6081879 w 6187971"/>
                <a:gd name="connsiteY130" fmla="*/ 4107194 h 5955635"/>
                <a:gd name="connsiteX131" fmla="*/ 6083986 w 6187971"/>
                <a:gd name="connsiteY131" fmla="*/ 4099059 h 5955635"/>
                <a:gd name="connsiteX132" fmla="*/ 6084771 w 6187971"/>
                <a:gd name="connsiteY132" fmla="*/ 4102733 h 5955635"/>
                <a:gd name="connsiteX133" fmla="*/ 6087953 w 6187971"/>
                <a:gd name="connsiteY133" fmla="*/ 4063633 h 5955635"/>
                <a:gd name="connsiteX134" fmla="*/ 6085846 w 6187971"/>
                <a:gd name="connsiteY134" fmla="*/ 4071767 h 5955635"/>
                <a:gd name="connsiteX135" fmla="*/ 6082169 w 6187971"/>
                <a:gd name="connsiteY135" fmla="*/ 4072553 h 5955635"/>
                <a:gd name="connsiteX136" fmla="*/ 6084276 w 6187971"/>
                <a:gd name="connsiteY136" fmla="*/ 4064419 h 5955635"/>
                <a:gd name="connsiteX137" fmla="*/ 6083990 w 6187971"/>
                <a:gd name="connsiteY137" fmla="*/ 4063082 h 5955635"/>
                <a:gd name="connsiteX138" fmla="*/ 6084968 w 6187971"/>
                <a:gd name="connsiteY138" fmla="*/ 4060909 h 5955635"/>
                <a:gd name="connsiteX139" fmla="*/ 6086383 w 6187971"/>
                <a:gd name="connsiteY139" fmla="*/ 4056284 h 5955635"/>
                <a:gd name="connsiteX140" fmla="*/ 6083491 w 6187971"/>
                <a:gd name="connsiteY140" fmla="*/ 4060744 h 5955635"/>
                <a:gd name="connsiteX141" fmla="*/ 6083990 w 6187971"/>
                <a:gd name="connsiteY141" fmla="*/ 4063082 h 5955635"/>
                <a:gd name="connsiteX142" fmla="*/ 6081384 w 6187971"/>
                <a:gd name="connsiteY142" fmla="*/ 4068878 h 5955635"/>
                <a:gd name="connsiteX143" fmla="*/ 6123530 w 6187971"/>
                <a:gd name="connsiteY143" fmla="*/ 3906191 h 5955635"/>
                <a:gd name="connsiteX144" fmla="*/ 6134315 w 6187971"/>
                <a:gd name="connsiteY144" fmla="*/ 3884676 h 5955635"/>
                <a:gd name="connsiteX145" fmla="*/ 6129067 w 6187971"/>
                <a:gd name="connsiteY145" fmla="*/ 3878113 h 5955635"/>
                <a:gd name="connsiteX146" fmla="*/ 6131959 w 6187971"/>
                <a:gd name="connsiteY146" fmla="*/ 3873653 h 5955635"/>
                <a:gd name="connsiteX147" fmla="*/ 6134066 w 6187971"/>
                <a:gd name="connsiteY147" fmla="*/ 3865519 h 5955635"/>
                <a:gd name="connsiteX148" fmla="*/ 6157494 w 6187971"/>
                <a:gd name="connsiteY148" fmla="*/ 3795198 h 5955635"/>
                <a:gd name="connsiteX149" fmla="*/ 6154602 w 6187971"/>
                <a:gd name="connsiteY149" fmla="*/ 3799658 h 5955635"/>
                <a:gd name="connsiteX150" fmla="*/ 6150140 w 6187971"/>
                <a:gd name="connsiteY150" fmla="*/ 3796769 h 5955635"/>
                <a:gd name="connsiteX151" fmla="*/ 6153032 w 6187971"/>
                <a:gd name="connsiteY151" fmla="*/ 3792310 h 5955635"/>
                <a:gd name="connsiteX152" fmla="*/ 6152247 w 6187971"/>
                <a:gd name="connsiteY152" fmla="*/ 3788635 h 5955635"/>
                <a:gd name="connsiteX153" fmla="*/ 6172783 w 6187971"/>
                <a:gd name="connsiteY153" fmla="*/ 3722774 h 5955635"/>
                <a:gd name="connsiteX154" fmla="*/ 6187039 w 6187971"/>
                <a:gd name="connsiteY154" fmla="*/ 3627519 h 5955635"/>
                <a:gd name="connsiteX155" fmla="*/ 5453639 w 6187971"/>
                <a:gd name="connsiteY155" fmla="*/ 3702176 h 5955635"/>
                <a:gd name="connsiteX156" fmla="*/ 5453774 w 6187971"/>
                <a:gd name="connsiteY156" fmla="*/ 3702469 h 5955635"/>
                <a:gd name="connsiteX157" fmla="*/ 5449948 w 6187971"/>
                <a:gd name="connsiteY157" fmla="*/ 3712116 h 5955635"/>
                <a:gd name="connsiteX158" fmla="*/ 5548423 w 6187971"/>
                <a:gd name="connsiteY158" fmla="*/ 3643981 h 5955635"/>
                <a:gd name="connsiteX159" fmla="*/ 5544882 w 6187971"/>
                <a:gd name="connsiteY159" fmla="*/ 3649448 h 5955635"/>
                <a:gd name="connsiteX160" fmla="*/ 5548423 w 6187971"/>
                <a:gd name="connsiteY160" fmla="*/ 3643981 h 5955635"/>
                <a:gd name="connsiteX161" fmla="*/ 5501782 w 6187971"/>
                <a:gd name="connsiteY161" fmla="*/ 3594005 h 5955635"/>
                <a:gd name="connsiteX162" fmla="*/ 5500844 w 6187971"/>
                <a:gd name="connsiteY162" fmla="*/ 3597631 h 5955635"/>
                <a:gd name="connsiteX163" fmla="*/ 5501806 w 6187971"/>
                <a:gd name="connsiteY163" fmla="*/ 3602135 h 5955635"/>
                <a:gd name="connsiteX164" fmla="*/ 5498264 w 6187971"/>
                <a:gd name="connsiteY164" fmla="*/ 3607601 h 5955635"/>
                <a:gd name="connsiteX165" fmla="*/ 5496339 w 6187971"/>
                <a:gd name="connsiteY165" fmla="*/ 3598593 h 5955635"/>
                <a:gd name="connsiteX166" fmla="*/ 5505531 w 6187971"/>
                <a:gd name="connsiteY166" fmla="*/ 3584407 h 5955635"/>
                <a:gd name="connsiteX167" fmla="*/ 5502887 w 6187971"/>
                <a:gd name="connsiteY167" fmla="*/ 3593074 h 5955635"/>
                <a:gd name="connsiteX168" fmla="*/ 5501782 w 6187971"/>
                <a:gd name="connsiteY168" fmla="*/ 3594005 h 5955635"/>
                <a:gd name="connsiteX169" fmla="*/ 5503423 w 6187971"/>
                <a:gd name="connsiteY169" fmla="*/ 3587661 h 5955635"/>
                <a:gd name="connsiteX170" fmla="*/ 5509363 w 6187971"/>
                <a:gd name="connsiteY170" fmla="*/ 3567553 h 5955635"/>
                <a:gd name="connsiteX171" fmla="*/ 5513086 w 6187971"/>
                <a:gd name="connsiteY171" fmla="*/ 3566758 h 5955635"/>
                <a:gd name="connsiteX172" fmla="*/ 5506965 w 6187971"/>
                <a:gd name="connsiteY172" fmla="*/ 3582195 h 5955635"/>
                <a:gd name="connsiteX173" fmla="*/ 5505531 w 6187971"/>
                <a:gd name="connsiteY173" fmla="*/ 3584407 h 5955635"/>
                <a:gd name="connsiteX174" fmla="*/ 5507691 w 6187971"/>
                <a:gd name="connsiteY174" fmla="*/ 3577329 h 5955635"/>
                <a:gd name="connsiteX175" fmla="*/ 5510688 w 6187971"/>
                <a:gd name="connsiteY175" fmla="*/ 3559800 h 5955635"/>
                <a:gd name="connsiteX176" fmla="*/ 5509363 w 6187971"/>
                <a:gd name="connsiteY176" fmla="*/ 3567553 h 5955635"/>
                <a:gd name="connsiteX177" fmla="*/ 5508582 w 6187971"/>
                <a:gd name="connsiteY177" fmla="*/ 3567720 h 5955635"/>
                <a:gd name="connsiteX178" fmla="*/ 5161932 w 6187971"/>
                <a:gd name="connsiteY178" fmla="*/ 3575847 h 5955635"/>
                <a:gd name="connsiteX179" fmla="*/ 5160517 w 6187971"/>
                <a:gd name="connsiteY179" fmla="*/ 3580472 h 5955635"/>
                <a:gd name="connsiteX180" fmla="*/ 5159539 w 6187971"/>
                <a:gd name="connsiteY180" fmla="*/ 3582645 h 5955635"/>
                <a:gd name="connsiteX181" fmla="*/ 5159040 w 6187971"/>
                <a:gd name="connsiteY181" fmla="*/ 3580307 h 5955635"/>
                <a:gd name="connsiteX182" fmla="*/ 5161932 w 6187971"/>
                <a:gd name="connsiteY182" fmla="*/ 3575847 h 5955635"/>
                <a:gd name="connsiteX183" fmla="*/ 1120688 w 6187971"/>
                <a:gd name="connsiteY183" fmla="*/ 4434529 h 5955635"/>
                <a:gd name="connsiteX184" fmla="*/ 1126155 w 6187971"/>
                <a:gd name="connsiteY184" fmla="*/ 4438070 h 5955635"/>
                <a:gd name="connsiteX185" fmla="*/ 1121651 w 6187971"/>
                <a:gd name="connsiteY185" fmla="*/ 4439032 h 5955635"/>
                <a:gd name="connsiteX186" fmla="*/ 5592057 w 6187971"/>
                <a:gd name="connsiteY186" fmla="*/ 3360201 h 5955635"/>
                <a:gd name="connsiteX187" fmla="*/ 5593625 w 6187971"/>
                <a:gd name="connsiteY187" fmla="*/ 3370584 h 5955635"/>
                <a:gd name="connsiteX188" fmla="*/ 5592663 w 6187971"/>
                <a:gd name="connsiteY188" fmla="*/ 3366081 h 5955635"/>
                <a:gd name="connsiteX189" fmla="*/ 5591701 w 6187971"/>
                <a:gd name="connsiteY189" fmla="*/ 3361577 h 5955635"/>
                <a:gd name="connsiteX190" fmla="*/ 818034 w 6187971"/>
                <a:gd name="connsiteY190" fmla="*/ 4362609 h 5955635"/>
                <a:gd name="connsiteX191" fmla="*/ 820283 w 6187971"/>
                <a:gd name="connsiteY191" fmla="*/ 4366839 h 5955635"/>
                <a:gd name="connsiteX192" fmla="*/ 818996 w 6187971"/>
                <a:gd name="connsiteY192" fmla="*/ 4367114 h 5955635"/>
                <a:gd name="connsiteX193" fmla="*/ 818034 w 6187971"/>
                <a:gd name="connsiteY193" fmla="*/ 4362609 h 5955635"/>
                <a:gd name="connsiteX194" fmla="*/ 5246100 w 6187971"/>
                <a:gd name="connsiteY194" fmla="*/ 3411866 h 5955635"/>
                <a:gd name="connsiteX195" fmla="*/ 5247019 w 6187971"/>
                <a:gd name="connsiteY195" fmla="*/ 3411670 h 5955635"/>
                <a:gd name="connsiteX196" fmla="*/ 5246885 w 6187971"/>
                <a:gd name="connsiteY196" fmla="*/ 3415540 h 5955635"/>
                <a:gd name="connsiteX197" fmla="*/ 5246100 w 6187971"/>
                <a:gd name="connsiteY197" fmla="*/ 3411866 h 5955635"/>
                <a:gd name="connsiteX198" fmla="*/ 5262588 w 6187971"/>
                <a:gd name="connsiteY198" fmla="*/ 3147082 h 5955635"/>
                <a:gd name="connsiteX199" fmla="*/ 5248332 w 6187971"/>
                <a:gd name="connsiteY199" fmla="*/ 3242337 h 5955635"/>
                <a:gd name="connsiteX200" fmla="*/ 5227796 w 6187971"/>
                <a:gd name="connsiteY200" fmla="*/ 3308198 h 5955635"/>
                <a:gd name="connsiteX201" fmla="*/ 5228581 w 6187971"/>
                <a:gd name="connsiteY201" fmla="*/ 3311872 h 5955635"/>
                <a:gd name="connsiteX202" fmla="*/ 5225689 w 6187971"/>
                <a:gd name="connsiteY202" fmla="*/ 3316332 h 5955635"/>
                <a:gd name="connsiteX203" fmla="*/ 5230152 w 6187971"/>
                <a:gd name="connsiteY203" fmla="*/ 3319222 h 5955635"/>
                <a:gd name="connsiteX204" fmla="*/ 5233044 w 6187971"/>
                <a:gd name="connsiteY204" fmla="*/ 3314761 h 5955635"/>
                <a:gd name="connsiteX205" fmla="*/ 5209615 w 6187971"/>
                <a:gd name="connsiteY205" fmla="*/ 3385082 h 5955635"/>
                <a:gd name="connsiteX206" fmla="*/ 5207509 w 6187971"/>
                <a:gd name="connsiteY206" fmla="*/ 3393216 h 5955635"/>
                <a:gd name="connsiteX207" fmla="*/ 5204616 w 6187971"/>
                <a:gd name="connsiteY207" fmla="*/ 3397676 h 5955635"/>
                <a:gd name="connsiteX208" fmla="*/ 5209864 w 6187971"/>
                <a:gd name="connsiteY208" fmla="*/ 3404240 h 5955635"/>
                <a:gd name="connsiteX209" fmla="*/ 5199079 w 6187971"/>
                <a:gd name="connsiteY209" fmla="*/ 3425754 h 5955635"/>
                <a:gd name="connsiteX210" fmla="*/ 5156933 w 6187971"/>
                <a:gd name="connsiteY210" fmla="*/ 3588442 h 5955635"/>
                <a:gd name="connsiteX211" fmla="*/ 5159539 w 6187971"/>
                <a:gd name="connsiteY211" fmla="*/ 3582645 h 5955635"/>
                <a:gd name="connsiteX212" fmla="*/ 5159825 w 6187971"/>
                <a:gd name="connsiteY212" fmla="*/ 3583982 h 5955635"/>
                <a:gd name="connsiteX213" fmla="*/ 5157718 w 6187971"/>
                <a:gd name="connsiteY213" fmla="*/ 3592116 h 5955635"/>
                <a:gd name="connsiteX214" fmla="*/ 5161395 w 6187971"/>
                <a:gd name="connsiteY214" fmla="*/ 3591330 h 5955635"/>
                <a:gd name="connsiteX215" fmla="*/ 5163502 w 6187971"/>
                <a:gd name="connsiteY215" fmla="*/ 3583196 h 5955635"/>
                <a:gd name="connsiteX216" fmla="*/ 5160320 w 6187971"/>
                <a:gd name="connsiteY216" fmla="*/ 3622296 h 5955635"/>
                <a:gd name="connsiteX217" fmla="*/ 5159535 w 6187971"/>
                <a:gd name="connsiteY217" fmla="*/ 3618622 h 5955635"/>
                <a:gd name="connsiteX218" fmla="*/ 5157428 w 6187971"/>
                <a:gd name="connsiteY218" fmla="*/ 3626757 h 5955635"/>
                <a:gd name="connsiteX219" fmla="*/ 5154536 w 6187971"/>
                <a:gd name="connsiteY219" fmla="*/ 3631216 h 5955635"/>
                <a:gd name="connsiteX220" fmla="*/ 5106399 w 6187971"/>
                <a:gd name="connsiteY220" fmla="*/ 3729869 h 5955635"/>
                <a:gd name="connsiteX221" fmla="*/ 5109291 w 6187971"/>
                <a:gd name="connsiteY221" fmla="*/ 3725408 h 5955635"/>
                <a:gd name="connsiteX222" fmla="*/ 5104829 w 6187971"/>
                <a:gd name="connsiteY222" fmla="*/ 3722520 h 5955635"/>
                <a:gd name="connsiteX223" fmla="*/ 5105614 w 6187971"/>
                <a:gd name="connsiteY223" fmla="*/ 3726194 h 5955635"/>
                <a:gd name="connsiteX224" fmla="*/ 5106399 w 6187971"/>
                <a:gd name="connsiteY224" fmla="*/ 3729869 h 5955635"/>
                <a:gd name="connsiteX225" fmla="*/ 5103506 w 6187971"/>
                <a:gd name="connsiteY225" fmla="*/ 3734329 h 5955635"/>
                <a:gd name="connsiteX226" fmla="*/ 5089045 w 6187971"/>
                <a:gd name="connsiteY226" fmla="*/ 3756628 h 5955635"/>
                <a:gd name="connsiteX227" fmla="*/ 5095614 w 6187971"/>
                <a:gd name="connsiteY227" fmla="*/ 3751383 h 5955635"/>
                <a:gd name="connsiteX228" fmla="*/ 5096399 w 6187971"/>
                <a:gd name="connsiteY228" fmla="*/ 3755057 h 5955635"/>
                <a:gd name="connsiteX229" fmla="*/ 5097184 w 6187971"/>
                <a:gd name="connsiteY229" fmla="*/ 3758732 h 5955635"/>
                <a:gd name="connsiteX230" fmla="*/ 5100077 w 6187971"/>
                <a:gd name="connsiteY230" fmla="*/ 3754271 h 5955635"/>
                <a:gd name="connsiteX231" fmla="*/ 5090862 w 6187971"/>
                <a:gd name="connsiteY231" fmla="*/ 3783135 h 5955635"/>
                <a:gd name="connsiteX232" fmla="*/ 5090077 w 6187971"/>
                <a:gd name="connsiteY232" fmla="*/ 3779461 h 5955635"/>
                <a:gd name="connsiteX233" fmla="*/ 5092970 w 6187971"/>
                <a:gd name="connsiteY233" fmla="*/ 3775001 h 5955635"/>
                <a:gd name="connsiteX234" fmla="*/ 5092185 w 6187971"/>
                <a:gd name="connsiteY234" fmla="*/ 3771327 h 5955635"/>
                <a:gd name="connsiteX235" fmla="*/ 5086400 w 6187971"/>
                <a:gd name="connsiteY235" fmla="*/ 3780246 h 5955635"/>
                <a:gd name="connsiteX236" fmla="*/ 5083508 w 6187971"/>
                <a:gd name="connsiteY236" fmla="*/ 3784706 h 5955635"/>
                <a:gd name="connsiteX237" fmla="*/ 5055907 w 6187971"/>
                <a:gd name="connsiteY237" fmla="*/ 3817497 h 5955635"/>
                <a:gd name="connsiteX238" fmla="*/ 5039585 w 6187971"/>
                <a:gd name="connsiteY238" fmla="*/ 3867090 h 5955635"/>
                <a:gd name="connsiteX239" fmla="*/ 5035908 w 6187971"/>
                <a:gd name="connsiteY239" fmla="*/ 3867875 h 5955635"/>
                <a:gd name="connsiteX240" fmla="*/ 5033801 w 6187971"/>
                <a:gd name="connsiteY240" fmla="*/ 3876009 h 5955635"/>
                <a:gd name="connsiteX241" fmla="*/ 5030123 w 6187971"/>
                <a:gd name="connsiteY241" fmla="*/ 3876795 h 5955635"/>
                <a:gd name="connsiteX242" fmla="*/ 5030908 w 6187971"/>
                <a:gd name="connsiteY242" fmla="*/ 3880470 h 5955635"/>
                <a:gd name="connsiteX243" fmla="*/ 5017232 w 6187971"/>
                <a:gd name="connsiteY243" fmla="*/ 3906445 h 5955635"/>
                <a:gd name="connsiteX244" fmla="*/ 5027479 w 6187971"/>
                <a:gd name="connsiteY244" fmla="*/ 3900413 h 5955635"/>
                <a:gd name="connsiteX245" fmla="*/ 5028264 w 6187971"/>
                <a:gd name="connsiteY245" fmla="*/ 3904088 h 5955635"/>
                <a:gd name="connsiteX246" fmla="*/ 5031156 w 6187971"/>
                <a:gd name="connsiteY246" fmla="*/ 3899627 h 5955635"/>
                <a:gd name="connsiteX247" fmla="*/ 5034833 w 6187971"/>
                <a:gd name="connsiteY247" fmla="*/ 3898841 h 5955635"/>
                <a:gd name="connsiteX248" fmla="*/ 5015372 w 6187971"/>
                <a:gd name="connsiteY248" fmla="*/ 3933736 h 5955635"/>
                <a:gd name="connsiteX249" fmla="*/ 5006447 w 6187971"/>
                <a:gd name="connsiteY249" fmla="*/ 3927959 h 5955635"/>
                <a:gd name="connsiteX250" fmla="*/ 4969384 w 6187971"/>
                <a:gd name="connsiteY250" fmla="*/ 3970456 h 5955635"/>
                <a:gd name="connsiteX251" fmla="*/ 4955170 w 6187971"/>
                <a:gd name="connsiteY251" fmla="*/ 4011913 h 5955635"/>
                <a:gd name="connsiteX252" fmla="*/ 4921785 w 6187971"/>
                <a:gd name="connsiteY252" fmla="*/ 4053624 h 5955635"/>
                <a:gd name="connsiteX253" fmla="*/ 4915463 w 6187971"/>
                <a:gd name="connsiteY253" fmla="*/ 4078028 h 5955635"/>
                <a:gd name="connsiteX254" fmla="*/ 4807661 w 6187971"/>
                <a:gd name="connsiteY254" fmla="*/ 4239374 h 5955635"/>
                <a:gd name="connsiteX255" fmla="*/ 4885465 w 6187971"/>
                <a:gd name="connsiteY255" fmla="*/ 4153594 h 5955635"/>
                <a:gd name="connsiteX256" fmla="*/ 4944634 w 6187971"/>
                <a:gd name="connsiteY256" fmla="*/ 4052585 h 5955635"/>
                <a:gd name="connsiteX257" fmla="*/ 4945419 w 6187971"/>
                <a:gd name="connsiteY257" fmla="*/ 4056260 h 5955635"/>
                <a:gd name="connsiteX258" fmla="*/ 4943311 w 6187971"/>
                <a:gd name="connsiteY258" fmla="*/ 4064394 h 5955635"/>
                <a:gd name="connsiteX259" fmla="*/ 4946204 w 6187971"/>
                <a:gd name="connsiteY259" fmla="*/ 4059934 h 5955635"/>
                <a:gd name="connsiteX260" fmla="*/ 4952773 w 6187971"/>
                <a:gd name="connsiteY260" fmla="*/ 4054689 h 5955635"/>
                <a:gd name="connsiteX261" fmla="*/ 4944096 w 6187971"/>
                <a:gd name="connsiteY261" fmla="*/ 4068069 h 5955635"/>
                <a:gd name="connsiteX262" fmla="*/ 5007190 w 6187971"/>
                <a:gd name="connsiteY262" fmla="*/ 3985431 h 5955635"/>
                <a:gd name="connsiteX263" fmla="*/ 5066112 w 6187971"/>
                <a:gd name="connsiteY263" fmla="*/ 3865264 h 5955635"/>
                <a:gd name="connsiteX264" fmla="*/ 5106357 w 6187971"/>
                <a:gd name="connsiteY264" fmla="*/ 3783667 h 5955635"/>
                <a:gd name="connsiteX265" fmla="*/ 5134785 w 6187971"/>
                <a:gd name="connsiteY265" fmla="*/ 3700752 h 5955635"/>
                <a:gd name="connsiteX266" fmla="*/ 5158998 w 6187971"/>
                <a:gd name="connsiteY266" fmla="*/ 3634105 h 5955635"/>
                <a:gd name="connsiteX267" fmla="*/ 5161890 w 6187971"/>
                <a:gd name="connsiteY267" fmla="*/ 3629645 h 5955635"/>
                <a:gd name="connsiteX268" fmla="*/ 5163998 w 6187971"/>
                <a:gd name="connsiteY268" fmla="*/ 3621510 h 5955635"/>
                <a:gd name="connsiteX269" fmla="*/ 5212714 w 6187971"/>
                <a:gd name="connsiteY269" fmla="*/ 3453577 h 5955635"/>
                <a:gd name="connsiteX270" fmla="*/ 5226101 w 6187971"/>
                <a:gd name="connsiteY270" fmla="*/ 3462243 h 5955635"/>
                <a:gd name="connsiteX271" fmla="*/ 5240563 w 6187971"/>
                <a:gd name="connsiteY271" fmla="*/ 3439944 h 5955635"/>
                <a:gd name="connsiteX272" fmla="*/ 5238456 w 6187971"/>
                <a:gd name="connsiteY272" fmla="*/ 3448077 h 5955635"/>
                <a:gd name="connsiteX273" fmla="*/ 5236348 w 6187971"/>
                <a:gd name="connsiteY273" fmla="*/ 3456212 h 5955635"/>
                <a:gd name="connsiteX274" fmla="*/ 5239241 w 6187971"/>
                <a:gd name="connsiteY274" fmla="*/ 3451752 h 5955635"/>
                <a:gd name="connsiteX275" fmla="*/ 5241348 w 6187971"/>
                <a:gd name="connsiteY275" fmla="*/ 3443618 h 5955635"/>
                <a:gd name="connsiteX276" fmla="*/ 5244240 w 6187971"/>
                <a:gd name="connsiteY276" fmla="*/ 3439158 h 5955635"/>
                <a:gd name="connsiteX277" fmla="*/ 5251347 w 6187971"/>
                <a:gd name="connsiteY277" fmla="*/ 3418429 h 5955635"/>
                <a:gd name="connsiteX278" fmla="*/ 5250562 w 6187971"/>
                <a:gd name="connsiteY278" fmla="*/ 3414755 h 5955635"/>
                <a:gd name="connsiteX279" fmla="*/ 5249777 w 6187971"/>
                <a:gd name="connsiteY279" fmla="*/ 3411081 h 5955635"/>
                <a:gd name="connsiteX280" fmla="*/ 5247019 w 6187971"/>
                <a:gd name="connsiteY280" fmla="*/ 3411670 h 5955635"/>
                <a:gd name="connsiteX281" fmla="*/ 5247153 w 6187971"/>
                <a:gd name="connsiteY281" fmla="*/ 3407799 h 5955635"/>
                <a:gd name="connsiteX282" fmla="*/ 5247422 w 6187971"/>
                <a:gd name="connsiteY282" fmla="*/ 3400057 h 5955635"/>
                <a:gd name="connsiteX283" fmla="*/ 5231391 w 6187971"/>
                <a:gd name="connsiteY283" fmla="*/ 3415009 h 5955635"/>
                <a:gd name="connsiteX284" fmla="*/ 5232465 w 6187971"/>
                <a:gd name="connsiteY284" fmla="*/ 3384043 h 5955635"/>
                <a:gd name="connsiteX285" fmla="*/ 5228003 w 6187971"/>
                <a:gd name="connsiteY285" fmla="*/ 3381153 h 5955635"/>
                <a:gd name="connsiteX286" fmla="*/ 5231680 w 6187971"/>
                <a:gd name="connsiteY286" fmla="*/ 3380368 h 5955635"/>
                <a:gd name="connsiteX287" fmla="*/ 5230895 w 6187971"/>
                <a:gd name="connsiteY287" fmla="*/ 3376694 h 5955635"/>
                <a:gd name="connsiteX288" fmla="*/ 5230110 w 6187971"/>
                <a:gd name="connsiteY288" fmla="*/ 3373020 h 5955635"/>
                <a:gd name="connsiteX289" fmla="*/ 5229324 w 6187971"/>
                <a:gd name="connsiteY289" fmla="*/ 3369345 h 5955635"/>
                <a:gd name="connsiteX290" fmla="*/ 5239613 w 6187971"/>
                <a:gd name="connsiteY290" fmla="*/ 3309515 h 5955635"/>
                <a:gd name="connsiteX291" fmla="*/ 5235936 w 6187971"/>
                <a:gd name="connsiteY291" fmla="*/ 3310301 h 5955635"/>
                <a:gd name="connsiteX292" fmla="*/ 5238828 w 6187971"/>
                <a:gd name="connsiteY292" fmla="*/ 3305841 h 5955635"/>
                <a:gd name="connsiteX293" fmla="*/ 5243828 w 6187971"/>
                <a:gd name="connsiteY293" fmla="*/ 3293247 h 5955635"/>
                <a:gd name="connsiteX294" fmla="*/ 5239366 w 6187971"/>
                <a:gd name="connsiteY294" fmla="*/ 3290358 h 5955635"/>
                <a:gd name="connsiteX295" fmla="*/ 5260687 w 6187971"/>
                <a:gd name="connsiteY295" fmla="*/ 3228171 h 5955635"/>
                <a:gd name="connsiteX296" fmla="*/ 5262588 w 6187971"/>
                <a:gd name="connsiteY296" fmla="*/ 3147082 h 5955635"/>
                <a:gd name="connsiteX297" fmla="*/ 869439 w 6187971"/>
                <a:gd name="connsiteY297" fmla="*/ 3941889 h 5955635"/>
                <a:gd name="connsiteX298" fmla="*/ 870401 w 6187971"/>
                <a:gd name="connsiteY298" fmla="*/ 3946393 h 5955635"/>
                <a:gd name="connsiteX299" fmla="*/ 869247 w 6187971"/>
                <a:gd name="connsiteY299" fmla="*/ 3944432 h 5955635"/>
                <a:gd name="connsiteX300" fmla="*/ 5600071 w 6187971"/>
                <a:gd name="connsiteY300" fmla="*/ 2827600 h 5955635"/>
                <a:gd name="connsiteX301" fmla="*/ 5601033 w 6187971"/>
                <a:gd name="connsiteY301" fmla="*/ 2832105 h 5955635"/>
                <a:gd name="connsiteX302" fmla="*/ 5600701 w 6187971"/>
                <a:gd name="connsiteY302" fmla="*/ 2831889 h 5955635"/>
                <a:gd name="connsiteX303" fmla="*/ 5594604 w 6187971"/>
                <a:gd name="connsiteY303" fmla="*/ 2824058 h 5955635"/>
                <a:gd name="connsiteX304" fmla="*/ 5594817 w 6187971"/>
                <a:gd name="connsiteY304" fmla="*/ 2824013 h 5955635"/>
                <a:gd name="connsiteX305" fmla="*/ 5595567 w 6187971"/>
                <a:gd name="connsiteY305" fmla="*/ 2828563 h 5955635"/>
                <a:gd name="connsiteX306" fmla="*/ 5594604 w 6187971"/>
                <a:gd name="connsiteY306" fmla="*/ 2824058 h 5955635"/>
                <a:gd name="connsiteX307" fmla="*/ 756958 w 6187971"/>
                <a:gd name="connsiteY307" fmla="*/ 3768116 h 5955635"/>
                <a:gd name="connsiteX308" fmla="*/ 764349 w 6187971"/>
                <a:gd name="connsiteY308" fmla="*/ 3780665 h 5955635"/>
                <a:gd name="connsiteX309" fmla="*/ 759845 w 6187971"/>
                <a:gd name="connsiteY309" fmla="*/ 3781628 h 5955635"/>
                <a:gd name="connsiteX310" fmla="*/ 5540370 w 6187971"/>
                <a:gd name="connsiteY310" fmla="*/ 2614293 h 5955635"/>
                <a:gd name="connsiteX311" fmla="*/ 5545837 w 6187971"/>
                <a:gd name="connsiteY311" fmla="*/ 2617834 h 5955635"/>
                <a:gd name="connsiteX312" fmla="*/ 5541332 w 6187971"/>
                <a:gd name="connsiteY312" fmla="*/ 2618797 h 5955635"/>
                <a:gd name="connsiteX313" fmla="*/ 5540370 w 6187971"/>
                <a:gd name="connsiteY313" fmla="*/ 2614293 h 5955635"/>
                <a:gd name="connsiteX314" fmla="*/ 5744362 w 6187971"/>
                <a:gd name="connsiteY314" fmla="*/ 2533034 h 5955635"/>
                <a:gd name="connsiteX315" fmla="*/ 5751754 w 6187971"/>
                <a:gd name="connsiteY315" fmla="*/ 2545583 h 5955635"/>
                <a:gd name="connsiteX316" fmla="*/ 5770344 w 6187971"/>
                <a:gd name="connsiteY316" fmla="*/ 2654643 h 5955635"/>
                <a:gd name="connsiteX317" fmla="*/ 5792210 w 6187971"/>
                <a:gd name="connsiteY317" fmla="*/ 2668810 h 5955635"/>
                <a:gd name="connsiteX318" fmla="*/ 5800215 w 6187971"/>
                <a:gd name="connsiteY318" fmla="*/ 2728325 h 5955635"/>
                <a:gd name="connsiteX319" fmla="*/ 5803450 w 6187971"/>
                <a:gd name="connsiteY319" fmla="*/ 2699375 h 5955635"/>
                <a:gd name="connsiteX320" fmla="*/ 5811149 w 6187971"/>
                <a:gd name="connsiteY320" fmla="*/ 2735408 h 5955635"/>
                <a:gd name="connsiteX321" fmla="*/ 5820811 w 6187971"/>
                <a:gd name="connsiteY321" fmla="*/ 2714505 h 5955635"/>
                <a:gd name="connsiteX322" fmla="*/ 5838358 w 6187971"/>
                <a:gd name="connsiteY322" fmla="*/ 2950947 h 5955635"/>
                <a:gd name="connsiteX323" fmla="*/ 5838665 w 6187971"/>
                <a:gd name="connsiteY323" fmla="*/ 2974430 h 5955635"/>
                <a:gd name="connsiteX324" fmla="*/ 4638016 w 6187971"/>
                <a:gd name="connsiteY324" fmla="*/ 5312600 h 5955635"/>
                <a:gd name="connsiteX325" fmla="*/ 4633512 w 6187971"/>
                <a:gd name="connsiteY325" fmla="*/ 5313563 h 5955635"/>
                <a:gd name="connsiteX326" fmla="*/ 4629008 w 6187971"/>
                <a:gd name="connsiteY326" fmla="*/ 5314525 h 5955635"/>
                <a:gd name="connsiteX327" fmla="*/ 4623541 w 6187971"/>
                <a:gd name="connsiteY327" fmla="*/ 5310984 h 5955635"/>
                <a:gd name="connsiteX328" fmla="*/ 4631588 w 6187971"/>
                <a:gd name="connsiteY328" fmla="*/ 5304555 h 5955635"/>
                <a:gd name="connsiteX329" fmla="*/ 4629663 w 6187971"/>
                <a:gd name="connsiteY329" fmla="*/ 5295546 h 5955635"/>
                <a:gd name="connsiteX330" fmla="*/ 4621617 w 6187971"/>
                <a:gd name="connsiteY330" fmla="*/ 5301975 h 5955635"/>
                <a:gd name="connsiteX331" fmla="*/ 4618076 w 6187971"/>
                <a:gd name="connsiteY331" fmla="*/ 5307442 h 5955635"/>
                <a:gd name="connsiteX332" fmla="*/ 4613571 w 6187971"/>
                <a:gd name="connsiteY332" fmla="*/ 5308404 h 5955635"/>
                <a:gd name="connsiteX333" fmla="*/ 4599097 w 6187971"/>
                <a:gd name="connsiteY333" fmla="*/ 5306787 h 5955635"/>
                <a:gd name="connsiteX334" fmla="*/ 4597479 w 6187971"/>
                <a:gd name="connsiteY334" fmla="*/ 5321261 h 5955635"/>
                <a:gd name="connsiteX335" fmla="*/ 4605526 w 6187971"/>
                <a:gd name="connsiteY335" fmla="*/ 5314833 h 5955635"/>
                <a:gd name="connsiteX336" fmla="*/ 4602946 w 6187971"/>
                <a:gd name="connsiteY336" fmla="*/ 5324803 h 5955635"/>
                <a:gd name="connsiteX337" fmla="*/ 4615496 w 6187971"/>
                <a:gd name="connsiteY337" fmla="*/ 5317412 h 5955635"/>
                <a:gd name="connsiteX338" fmla="*/ 4619038 w 6187971"/>
                <a:gd name="connsiteY338" fmla="*/ 5311946 h 5955635"/>
                <a:gd name="connsiteX339" fmla="*/ 4616458 w 6187971"/>
                <a:gd name="connsiteY339" fmla="*/ 5321916 h 5955635"/>
                <a:gd name="connsiteX340" fmla="*/ 4611954 w 6187971"/>
                <a:gd name="connsiteY340" fmla="*/ 5322878 h 5955635"/>
                <a:gd name="connsiteX341" fmla="*/ 4608413 w 6187971"/>
                <a:gd name="connsiteY341" fmla="*/ 5328345 h 5955635"/>
                <a:gd name="connsiteX342" fmla="*/ 4609375 w 6187971"/>
                <a:gd name="connsiteY342" fmla="*/ 5332848 h 5955635"/>
                <a:gd name="connsiteX343" fmla="*/ 4413078 w 6187971"/>
                <a:gd name="connsiteY343" fmla="*/ 5450140 h 5955635"/>
                <a:gd name="connsiteX344" fmla="*/ 4398604 w 6187971"/>
                <a:gd name="connsiteY344" fmla="*/ 5448524 h 5955635"/>
                <a:gd name="connsiteX345" fmla="*/ 4399566 w 6187971"/>
                <a:gd name="connsiteY345" fmla="*/ 5453027 h 5955635"/>
                <a:gd name="connsiteX346" fmla="*/ 3692038 w 6187971"/>
                <a:gd name="connsiteY346" fmla="*/ 5712509 h 5955635"/>
                <a:gd name="connsiteX347" fmla="*/ 1989514 w 6187971"/>
                <a:gd name="connsiteY347" fmla="*/ 5525218 h 5955635"/>
                <a:gd name="connsiteX348" fmla="*/ 2003026 w 6187971"/>
                <a:gd name="connsiteY348" fmla="*/ 5522331 h 5955635"/>
                <a:gd name="connsiteX349" fmla="*/ 1925842 w 6187971"/>
                <a:gd name="connsiteY349" fmla="*/ 5491725 h 5955635"/>
                <a:gd name="connsiteX350" fmla="*/ 1926804 w 6187971"/>
                <a:gd name="connsiteY350" fmla="*/ 5496229 h 5955635"/>
                <a:gd name="connsiteX351" fmla="*/ 1836763 w 6187971"/>
                <a:gd name="connsiteY351" fmla="*/ 5449531 h 5955635"/>
                <a:gd name="connsiteX352" fmla="*/ 1783061 w 6187971"/>
                <a:gd name="connsiteY352" fmla="*/ 5418617 h 5955635"/>
                <a:gd name="connsiteX353" fmla="*/ 1777595 w 6187971"/>
                <a:gd name="connsiteY353" fmla="*/ 5415075 h 5955635"/>
                <a:gd name="connsiteX354" fmla="*/ 1773091 w 6187971"/>
                <a:gd name="connsiteY354" fmla="*/ 5416038 h 5955635"/>
                <a:gd name="connsiteX355" fmla="*/ 1766662 w 6187971"/>
                <a:gd name="connsiteY355" fmla="*/ 5407992 h 5955635"/>
                <a:gd name="connsiteX356" fmla="*/ 1740293 w 6187971"/>
                <a:gd name="connsiteY356" fmla="*/ 5394787 h 5955635"/>
                <a:gd name="connsiteX357" fmla="*/ 1664727 w 6187971"/>
                <a:gd name="connsiteY357" fmla="*/ 5349706 h 5955635"/>
                <a:gd name="connsiteX358" fmla="*/ 1631929 w 6187971"/>
                <a:gd name="connsiteY358" fmla="*/ 5328456 h 5955635"/>
                <a:gd name="connsiteX359" fmla="*/ 1565371 w 6187971"/>
                <a:gd name="connsiteY359" fmla="*/ 5281450 h 5955635"/>
                <a:gd name="connsiteX360" fmla="*/ 1569874 w 6187971"/>
                <a:gd name="connsiteY360" fmla="*/ 5280488 h 5955635"/>
                <a:gd name="connsiteX361" fmla="*/ 1554437 w 6187971"/>
                <a:gd name="connsiteY361" fmla="*/ 5274367 h 5955635"/>
                <a:gd name="connsiteX362" fmla="*/ 1044223 w 6187971"/>
                <a:gd name="connsiteY362" fmla="*/ 4804087 h 5955635"/>
                <a:gd name="connsiteX363" fmla="*/ 631951 w 6187971"/>
                <a:gd name="connsiteY363" fmla="*/ 4086820 h 5955635"/>
                <a:gd name="connsiteX364" fmla="*/ 635493 w 6187971"/>
                <a:gd name="connsiteY364" fmla="*/ 4081353 h 5955635"/>
                <a:gd name="connsiteX365" fmla="*/ 700742 w 6187971"/>
                <a:gd name="connsiteY365" fmla="*/ 4166316 h 5955635"/>
                <a:gd name="connsiteX366" fmla="*/ 711982 w 6187971"/>
                <a:gd name="connsiteY366" fmla="*/ 4196882 h 5955635"/>
                <a:gd name="connsiteX367" fmla="*/ 706515 w 6187971"/>
                <a:gd name="connsiteY367" fmla="*/ 4193340 h 5955635"/>
                <a:gd name="connsiteX368" fmla="*/ 702011 w 6187971"/>
                <a:gd name="connsiteY368" fmla="*/ 4194302 h 5955635"/>
                <a:gd name="connsiteX369" fmla="*/ 707478 w 6187971"/>
                <a:gd name="connsiteY369" fmla="*/ 4197844 h 5955635"/>
                <a:gd name="connsiteX370" fmla="*/ 708440 w 6187971"/>
                <a:gd name="connsiteY370" fmla="*/ 4202348 h 5955635"/>
                <a:gd name="connsiteX371" fmla="*/ 713906 w 6187971"/>
                <a:gd name="connsiteY371" fmla="*/ 4205890 h 5955635"/>
                <a:gd name="connsiteX372" fmla="*/ 732229 w 6187971"/>
                <a:gd name="connsiteY372" fmla="*/ 4225523 h 5955635"/>
                <a:gd name="connsiteX373" fmla="*/ 750861 w 6187971"/>
                <a:gd name="connsiteY373" fmla="*/ 4268639 h 5955635"/>
                <a:gd name="connsiteX374" fmla="*/ 759869 w 6187971"/>
                <a:gd name="connsiteY374" fmla="*/ 4266714 h 5955635"/>
                <a:gd name="connsiteX375" fmla="*/ 761138 w 6187971"/>
                <a:gd name="connsiteY375" fmla="*/ 4294702 h 5955635"/>
                <a:gd name="connsiteX376" fmla="*/ 770454 w 6187971"/>
                <a:gd name="connsiteY376" fmla="*/ 4316259 h 5955635"/>
                <a:gd name="connsiteX377" fmla="*/ 788122 w 6187971"/>
                <a:gd name="connsiteY377" fmla="*/ 4354871 h 5955635"/>
                <a:gd name="connsiteX378" fmla="*/ 816723 w 6187971"/>
                <a:gd name="connsiteY378" fmla="*/ 4400567 h 5955635"/>
                <a:gd name="connsiteX379" fmla="*/ 845324 w 6187971"/>
                <a:gd name="connsiteY379" fmla="*/ 4446262 h 5955635"/>
                <a:gd name="connsiteX380" fmla="*/ 848211 w 6187971"/>
                <a:gd name="connsiteY380" fmla="*/ 4459775 h 5955635"/>
                <a:gd name="connsiteX381" fmla="*/ 865572 w 6187971"/>
                <a:gd name="connsiteY381" fmla="*/ 4474903 h 5955635"/>
                <a:gd name="connsiteX382" fmla="*/ 883599 w 6187971"/>
                <a:gd name="connsiteY382" fmla="*/ 4512777 h 5955635"/>
                <a:gd name="connsiteX383" fmla="*/ 885976 w 6187971"/>
                <a:gd name="connsiteY383" fmla="*/ 4526170 h 5955635"/>
                <a:gd name="connsiteX384" fmla="*/ 885567 w 6187971"/>
                <a:gd name="connsiteY384" fmla="*/ 4525764 h 5955635"/>
                <a:gd name="connsiteX385" fmla="*/ 881591 w 6187971"/>
                <a:gd name="connsiteY385" fmla="*/ 4516811 h 5955635"/>
                <a:gd name="connsiteX386" fmla="*/ 877775 w 6187971"/>
                <a:gd name="connsiteY386" fmla="*/ 4509974 h 5955635"/>
                <a:gd name="connsiteX387" fmla="*/ 877625 w 6187971"/>
                <a:gd name="connsiteY387" fmla="*/ 4517880 h 5955635"/>
                <a:gd name="connsiteX388" fmla="*/ 885567 w 6187971"/>
                <a:gd name="connsiteY388" fmla="*/ 4525764 h 5955635"/>
                <a:gd name="connsiteX389" fmla="*/ 886128 w 6187971"/>
                <a:gd name="connsiteY389" fmla="*/ 4527028 h 5955635"/>
                <a:gd name="connsiteX390" fmla="*/ 885976 w 6187971"/>
                <a:gd name="connsiteY390" fmla="*/ 4526170 h 5955635"/>
                <a:gd name="connsiteX391" fmla="*/ 888178 w 6187971"/>
                <a:gd name="connsiteY391" fmla="*/ 4528356 h 5955635"/>
                <a:gd name="connsiteX392" fmla="*/ 894482 w 6187971"/>
                <a:gd name="connsiteY392" fmla="*/ 4544081 h 5955635"/>
                <a:gd name="connsiteX393" fmla="*/ 933053 w 6187971"/>
                <a:gd name="connsiteY393" fmla="*/ 4592357 h 5955635"/>
                <a:gd name="connsiteX394" fmla="*/ 934015 w 6187971"/>
                <a:gd name="connsiteY394" fmla="*/ 4596860 h 5955635"/>
                <a:gd name="connsiteX395" fmla="*/ 934978 w 6187971"/>
                <a:gd name="connsiteY395" fmla="*/ 4601364 h 5955635"/>
                <a:gd name="connsiteX396" fmla="*/ 939482 w 6187971"/>
                <a:gd name="connsiteY396" fmla="*/ 4600402 h 5955635"/>
                <a:gd name="connsiteX397" fmla="*/ 946872 w 6187971"/>
                <a:gd name="connsiteY397" fmla="*/ 4612952 h 5955635"/>
                <a:gd name="connsiteX398" fmla="*/ 955226 w 6187971"/>
                <a:gd name="connsiteY398" fmla="*/ 4630006 h 5955635"/>
                <a:gd name="connsiteX399" fmla="*/ 998301 w 6187971"/>
                <a:gd name="connsiteY399" fmla="*/ 4677318 h 5955635"/>
                <a:gd name="connsiteX400" fmla="*/ 1008272 w 6187971"/>
                <a:gd name="connsiteY400" fmla="*/ 4679898 h 5955635"/>
                <a:gd name="connsiteX401" fmla="*/ 1003768 w 6187971"/>
                <a:gd name="connsiteY401" fmla="*/ 4680860 h 5955635"/>
                <a:gd name="connsiteX402" fmla="*/ 999264 w 6187971"/>
                <a:gd name="connsiteY402" fmla="*/ 4681823 h 5955635"/>
                <a:gd name="connsiteX403" fmla="*/ 1005693 w 6187971"/>
                <a:gd name="connsiteY403" fmla="*/ 4689868 h 5955635"/>
                <a:gd name="connsiteX404" fmla="*/ 1010197 w 6187971"/>
                <a:gd name="connsiteY404" fmla="*/ 4688906 h 5955635"/>
                <a:gd name="connsiteX405" fmla="*/ 1011159 w 6187971"/>
                <a:gd name="connsiteY405" fmla="*/ 4693410 h 5955635"/>
                <a:gd name="connsiteX406" fmla="*/ 1068054 w 6187971"/>
                <a:gd name="connsiteY406" fmla="*/ 4761319 h 5955635"/>
                <a:gd name="connsiteX407" fmla="*/ 1070941 w 6187971"/>
                <a:gd name="connsiteY407" fmla="*/ 4774831 h 5955635"/>
                <a:gd name="connsiteX408" fmla="*/ 1088302 w 6187971"/>
                <a:gd name="connsiteY408" fmla="*/ 4789960 h 5955635"/>
                <a:gd name="connsiteX409" fmla="*/ 1082836 w 6187971"/>
                <a:gd name="connsiteY409" fmla="*/ 4786418 h 5955635"/>
                <a:gd name="connsiteX410" fmla="*/ 1084761 w 6187971"/>
                <a:gd name="connsiteY410" fmla="*/ 4795426 h 5955635"/>
                <a:gd name="connsiteX411" fmla="*/ 1089264 w 6187971"/>
                <a:gd name="connsiteY411" fmla="*/ 4794464 h 5955635"/>
                <a:gd name="connsiteX412" fmla="*/ 1090227 w 6187971"/>
                <a:gd name="connsiteY412" fmla="*/ 4798968 h 5955635"/>
                <a:gd name="connsiteX413" fmla="*/ 1121407 w 6187971"/>
                <a:gd name="connsiteY413" fmla="*/ 4834693 h 5955635"/>
                <a:gd name="connsiteX414" fmla="*/ 1169950 w 6187971"/>
                <a:gd name="connsiteY414" fmla="*/ 4885547 h 5955635"/>
                <a:gd name="connsiteX415" fmla="*/ 1230080 w 6187971"/>
                <a:gd name="connsiteY415" fmla="*/ 4924507 h 5955635"/>
                <a:gd name="connsiteX416" fmla="*/ 1183462 w 6187971"/>
                <a:gd name="connsiteY416" fmla="*/ 4882661 h 5955635"/>
                <a:gd name="connsiteX417" fmla="*/ 1187004 w 6187971"/>
                <a:gd name="connsiteY417" fmla="*/ 4877195 h 5955635"/>
                <a:gd name="connsiteX418" fmla="*/ 1176071 w 6187971"/>
                <a:gd name="connsiteY418" fmla="*/ 4870111 h 5955635"/>
                <a:gd name="connsiteX419" fmla="*/ 1103738 w 6187971"/>
                <a:gd name="connsiteY419" fmla="*/ 4796081 h 5955635"/>
                <a:gd name="connsiteX420" fmla="*/ 1102776 w 6187971"/>
                <a:gd name="connsiteY420" fmla="*/ 4791577 h 5955635"/>
                <a:gd name="connsiteX421" fmla="*/ 1101814 w 6187971"/>
                <a:gd name="connsiteY421" fmla="*/ 4787074 h 5955635"/>
                <a:gd name="connsiteX422" fmla="*/ 1097311 w 6187971"/>
                <a:gd name="connsiteY422" fmla="*/ 4788036 h 5955635"/>
                <a:gd name="connsiteX423" fmla="*/ 1052310 w 6187971"/>
                <a:gd name="connsiteY423" fmla="*/ 4731715 h 5955635"/>
                <a:gd name="connsiteX424" fmla="*/ 1062280 w 6187971"/>
                <a:gd name="connsiteY424" fmla="*/ 4734295 h 5955635"/>
                <a:gd name="connsiteX425" fmla="*/ 1044919 w 6187971"/>
                <a:gd name="connsiteY425" fmla="*/ 4719165 h 5955635"/>
                <a:gd name="connsiteX426" fmla="*/ 1049423 w 6187971"/>
                <a:gd name="connsiteY426" fmla="*/ 4718203 h 5955635"/>
                <a:gd name="connsiteX427" fmla="*/ 1048461 w 6187971"/>
                <a:gd name="connsiteY427" fmla="*/ 4713698 h 5955635"/>
                <a:gd name="connsiteX428" fmla="*/ 1042995 w 6187971"/>
                <a:gd name="connsiteY428" fmla="*/ 4710157 h 5955635"/>
                <a:gd name="connsiteX429" fmla="*/ 1038491 w 6187971"/>
                <a:gd name="connsiteY429" fmla="*/ 4711120 h 5955635"/>
                <a:gd name="connsiteX430" fmla="*/ 952032 w 6187971"/>
                <a:gd name="connsiteY430" fmla="*/ 4593011 h 5955635"/>
                <a:gd name="connsiteX431" fmla="*/ 951070 w 6187971"/>
                <a:gd name="connsiteY431" fmla="*/ 4588508 h 5955635"/>
                <a:gd name="connsiteX432" fmla="*/ 945603 w 6187971"/>
                <a:gd name="connsiteY432" fmla="*/ 4584966 h 5955635"/>
                <a:gd name="connsiteX433" fmla="*/ 923430 w 6187971"/>
                <a:gd name="connsiteY433" fmla="*/ 4547316 h 5955635"/>
                <a:gd name="connsiteX434" fmla="*/ 922468 w 6187971"/>
                <a:gd name="connsiteY434" fmla="*/ 4542812 h 5955635"/>
                <a:gd name="connsiteX435" fmla="*/ 921506 w 6187971"/>
                <a:gd name="connsiteY435" fmla="*/ 4538307 h 5955635"/>
                <a:gd name="connsiteX436" fmla="*/ 917002 w 6187971"/>
                <a:gd name="connsiteY436" fmla="*/ 4539270 h 5955635"/>
                <a:gd name="connsiteX437" fmla="*/ 903182 w 6187971"/>
                <a:gd name="connsiteY437" fmla="*/ 4518674 h 5955635"/>
                <a:gd name="connsiteX438" fmla="*/ 906724 w 6187971"/>
                <a:gd name="connsiteY438" fmla="*/ 4513208 h 5955635"/>
                <a:gd name="connsiteX439" fmla="*/ 835702 w 6187971"/>
                <a:gd name="connsiteY439" fmla="*/ 4401222 h 5955635"/>
                <a:gd name="connsiteX440" fmla="*/ 840206 w 6187971"/>
                <a:gd name="connsiteY440" fmla="*/ 4400260 h 5955635"/>
                <a:gd name="connsiteX441" fmla="*/ 839244 w 6187971"/>
                <a:gd name="connsiteY441" fmla="*/ 4395755 h 5955635"/>
                <a:gd name="connsiteX442" fmla="*/ 833777 w 6187971"/>
                <a:gd name="connsiteY442" fmla="*/ 4392213 h 5955635"/>
                <a:gd name="connsiteX443" fmla="*/ 822708 w 6187971"/>
                <a:gd name="connsiteY443" fmla="*/ 4371399 h 5955635"/>
                <a:gd name="connsiteX444" fmla="*/ 820283 w 6187971"/>
                <a:gd name="connsiteY444" fmla="*/ 4366839 h 5955635"/>
                <a:gd name="connsiteX445" fmla="*/ 823500 w 6187971"/>
                <a:gd name="connsiteY445" fmla="*/ 4366151 h 5955635"/>
                <a:gd name="connsiteX446" fmla="*/ 822538 w 6187971"/>
                <a:gd name="connsiteY446" fmla="*/ 4361647 h 5955635"/>
                <a:gd name="connsiteX447" fmla="*/ 817071 w 6187971"/>
                <a:gd name="connsiteY447" fmla="*/ 4358106 h 5955635"/>
                <a:gd name="connsiteX448" fmla="*/ 811605 w 6187971"/>
                <a:gd name="connsiteY448" fmla="*/ 4354564 h 5955635"/>
                <a:gd name="connsiteX449" fmla="*/ 801327 w 6187971"/>
                <a:gd name="connsiteY449" fmla="*/ 4328502 h 5955635"/>
                <a:gd name="connsiteX450" fmla="*/ 756982 w 6187971"/>
                <a:gd name="connsiteY450" fmla="*/ 4253202 h 5955635"/>
                <a:gd name="connsiteX451" fmla="*/ 761486 w 6187971"/>
                <a:gd name="connsiteY451" fmla="*/ 4252240 h 5955635"/>
                <a:gd name="connsiteX452" fmla="*/ 762448 w 6187971"/>
                <a:gd name="connsiteY452" fmla="*/ 4256744 h 5955635"/>
                <a:gd name="connsiteX453" fmla="*/ 767914 w 6187971"/>
                <a:gd name="connsiteY453" fmla="*/ 4260286 h 5955635"/>
                <a:gd name="connsiteX454" fmla="*/ 765989 w 6187971"/>
                <a:gd name="connsiteY454" fmla="*/ 4251278 h 5955635"/>
                <a:gd name="connsiteX455" fmla="*/ 759562 w 6187971"/>
                <a:gd name="connsiteY455" fmla="*/ 4243232 h 5955635"/>
                <a:gd name="connsiteX456" fmla="*/ 751208 w 6187971"/>
                <a:gd name="connsiteY456" fmla="*/ 4226178 h 5955635"/>
                <a:gd name="connsiteX457" fmla="*/ 745742 w 6187971"/>
                <a:gd name="connsiteY457" fmla="*/ 4222636 h 5955635"/>
                <a:gd name="connsiteX458" fmla="*/ 747666 w 6187971"/>
                <a:gd name="connsiteY458" fmla="*/ 4231645 h 5955635"/>
                <a:gd name="connsiteX459" fmla="*/ 734810 w 6187971"/>
                <a:gd name="connsiteY459" fmla="*/ 4215553 h 5955635"/>
                <a:gd name="connsiteX460" fmla="*/ 730960 w 6187971"/>
                <a:gd name="connsiteY460" fmla="*/ 4197536 h 5955635"/>
                <a:gd name="connsiteX461" fmla="*/ 724531 w 6187971"/>
                <a:gd name="connsiteY461" fmla="*/ 4189491 h 5955635"/>
                <a:gd name="connsiteX462" fmla="*/ 729998 w 6187971"/>
                <a:gd name="connsiteY462" fmla="*/ 4193033 h 5955635"/>
                <a:gd name="connsiteX463" fmla="*/ 729691 w 6187971"/>
                <a:gd name="connsiteY463" fmla="*/ 4169550 h 5955635"/>
                <a:gd name="connsiteX464" fmla="*/ 769532 w 6187971"/>
                <a:gd name="connsiteY464" fmla="*/ 4245812 h 5955635"/>
                <a:gd name="connsiteX465" fmla="*/ 808104 w 6187971"/>
                <a:gd name="connsiteY465" fmla="*/ 4294087 h 5955635"/>
                <a:gd name="connsiteX466" fmla="*/ 804909 w 6187971"/>
                <a:gd name="connsiteY466" fmla="*/ 4257092 h 5955635"/>
                <a:gd name="connsiteX467" fmla="*/ 954652 w 6187971"/>
                <a:gd name="connsiteY467" fmla="*/ 4517097 h 5955635"/>
                <a:gd name="connsiteX468" fmla="*/ 951110 w 6187971"/>
                <a:gd name="connsiteY468" fmla="*/ 4522564 h 5955635"/>
                <a:gd name="connsiteX469" fmla="*/ 950148 w 6187971"/>
                <a:gd name="connsiteY469" fmla="*/ 4518059 h 5955635"/>
                <a:gd name="connsiteX470" fmla="*/ 945643 w 6187971"/>
                <a:gd name="connsiteY470" fmla="*/ 4519022 h 5955635"/>
                <a:gd name="connsiteX471" fmla="*/ 947568 w 6187971"/>
                <a:gd name="connsiteY471" fmla="*/ 4528030 h 5955635"/>
                <a:gd name="connsiteX472" fmla="*/ 950455 w 6187971"/>
                <a:gd name="connsiteY472" fmla="*/ 4541543 h 5955635"/>
                <a:gd name="connsiteX473" fmla="*/ 971358 w 6187971"/>
                <a:gd name="connsiteY473" fmla="*/ 4551205 h 5955635"/>
                <a:gd name="connsiteX474" fmla="*/ 972320 w 6187971"/>
                <a:gd name="connsiteY474" fmla="*/ 4555710 h 5955635"/>
                <a:gd name="connsiteX475" fmla="*/ 973282 w 6187971"/>
                <a:gd name="connsiteY475" fmla="*/ 4560213 h 5955635"/>
                <a:gd name="connsiteX476" fmla="*/ 979711 w 6187971"/>
                <a:gd name="connsiteY476" fmla="*/ 4568259 h 5955635"/>
                <a:gd name="connsiteX477" fmla="*/ 986140 w 6187971"/>
                <a:gd name="connsiteY477" fmla="*/ 4576305 h 5955635"/>
                <a:gd name="connsiteX478" fmla="*/ 996417 w 6187971"/>
                <a:gd name="connsiteY478" fmla="*/ 4602367 h 5955635"/>
                <a:gd name="connsiteX479" fmla="*/ 990952 w 6187971"/>
                <a:gd name="connsiteY479" fmla="*/ 4598826 h 5955635"/>
                <a:gd name="connsiteX480" fmla="*/ 991914 w 6187971"/>
                <a:gd name="connsiteY480" fmla="*/ 4603329 h 5955635"/>
                <a:gd name="connsiteX481" fmla="*/ 997379 w 6187971"/>
                <a:gd name="connsiteY481" fmla="*/ 4606871 h 5955635"/>
                <a:gd name="connsiteX482" fmla="*/ 1010237 w 6187971"/>
                <a:gd name="connsiteY482" fmla="*/ 4622963 h 5955635"/>
                <a:gd name="connsiteX483" fmla="*/ 1011200 w 6187971"/>
                <a:gd name="connsiteY483" fmla="*/ 4627466 h 5955635"/>
                <a:gd name="connsiteX484" fmla="*/ 1017628 w 6187971"/>
                <a:gd name="connsiteY484" fmla="*/ 4635513 h 5955635"/>
                <a:gd name="connsiteX485" fmla="*/ 1023094 w 6187971"/>
                <a:gd name="connsiteY485" fmla="*/ 4639054 h 5955635"/>
                <a:gd name="connsiteX486" fmla="*/ 1022132 w 6187971"/>
                <a:gd name="connsiteY486" fmla="*/ 4634551 h 5955635"/>
                <a:gd name="connsiteX487" fmla="*/ 1029523 w 6187971"/>
                <a:gd name="connsiteY487" fmla="*/ 4647100 h 5955635"/>
                <a:gd name="connsiteX488" fmla="*/ 1034027 w 6187971"/>
                <a:gd name="connsiteY488" fmla="*/ 4646138 h 5955635"/>
                <a:gd name="connsiteX489" fmla="*/ 1040455 w 6187971"/>
                <a:gd name="connsiteY489" fmla="*/ 4654184 h 5955635"/>
                <a:gd name="connsiteX490" fmla="*/ 1041417 w 6187971"/>
                <a:gd name="connsiteY490" fmla="*/ 4658688 h 5955635"/>
                <a:gd name="connsiteX491" fmla="*/ 1042380 w 6187971"/>
                <a:gd name="connsiteY491" fmla="*/ 4663192 h 5955635"/>
                <a:gd name="connsiteX492" fmla="*/ 1047846 w 6187971"/>
                <a:gd name="connsiteY492" fmla="*/ 4666733 h 5955635"/>
                <a:gd name="connsiteX493" fmla="*/ 1046884 w 6187971"/>
                <a:gd name="connsiteY493" fmla="*/ 4662230 h 5955635"/>
                <a:gd name="connsiteX494" fmla="*/ 1089960 w 6187971"/>
                <a:gd name="connsiteY494" fmla="*/ 4709542 h 5955635"/>
                <a:gd name="connsiteX495" fmla="*/ 1096388 w 6187971"/>
                <a:gd name="connsiteY495" fmla="*/ 4717588 h 5955635"/>
                <a:gd name="connsiteX496" fmla="*/ 1101855 w 6187971"/>
                <a:gd name="connsiteY496" fmla="*/ 4721130 h 5955635"/>
                <a:gd name="connsiteX497" fmla="*/ 1100893 w 6187971"/>
                <a:gd name="connsiteY497" fmla="*/ 4716625 h 5955635"/>
                <a:gd name="connsiteX498" fmla="*/ 1099931 w 6187971"/>
                <a:gd name="connsiteY498" fmla="*/ 4712122 h 5955635"/>
                <a:gd name="connsiteX499" fmla="*/ 1157788 w 6187971"/>
                <a:gd name="connsiteY499" fmla="*/ 4784534 h 5955635"/>
                <a:gd name="connsiteX500" fmla="*/ 1178691 w 6187971"/>
                <a:gd name="connsiteY500" fmla="*/ 4794197 h 5955635"/>
                <a:gd name="connsiteX501" fmla="*/ 1186082 w 6187971"/>
                <a:gd name="connsiteY501" fmla="*/ 4806747 h 5955635"/>
                <a:gd name="connsiteX502" fmla="*/ 1205368 w 6187971"/>
                <a:gd name="connsiteY502" fmla="*/ 4830884 h 5955635"/>
                <a:gd name="connsiteX503" fmla="*/ 1226271 w 6187971"/>
                <a:gd name="connsiteY503" fmla="*/ 4840547 h 5955635"/>
                <a:gd name="connsiteX504" fmla="*/ 1241052 w 6187971"/>
                <a:gd name="connsiteY504" fmla="*/ 4865648 h 5955635"/>
                <a:gd name="connsiteX505" fmla="*/ 1235587 w 6187971"/>
                <a:gd name="connsiteY505" fmla="*/ 4862105 h 5955635"/>
                <a:gd name="connsiteX506" fmla="*/ 1230120 w 6187971"/>
                <a:gd name="connsiteY506" fmla="*/ 4858563 h 5955635"/>
                <a:gd name="connsiteX507" fmla="*/ 1232045 w 6187971"/>
                <a:gd name="connsiteY507" fmla="*/ 4867572 h 5955635"/>
                <a:gd name="connsiteX508" fmla="*/ 1238474 w 6187971"/>
                <a:gd name="connsiteY508" fmla="*/ 4875617 h 5955635"/>
                <a:gd name="connsiteX509" fmla="*/ 1222074 w 6187971"/>
                <a:gd name="connsiteY509" fmla="*/ 4864992 h 5955635"/>
                <a:gd name="connsiteX510" fmla="*/ 1243939 w 6187971"/>
                <a:gd name="connsiteY510" fmla="*/ 4879160 h 5955635"/>
                <a:gd name="connsiteX511" fmla="*/ 1249406 w 6187971"/>
                <a:gd name="connsiteY511" fmla="*/ 4882701 h 5955635"/>
                <a:gd name="connsiteX512" fmla="*/ 1260338 w 6187971"/>
                <a:gd name="connsiteY512" fmla="*/ 4889785 h 5955635"/>
                <a:gd name="connsiteX513" fmla="*/ 1259376 w 6187971"/>
                <a:gd name="connsiteY513" fmla="*/ 4885281 h 5955635"/>
                <a:gd name="connsiteX514" fmla="*/ 1253910 w 6187971"/>
                <a:gd name="connsiteY514" fmla="*/ 4881738 h 5955635"/>
                <a:gd name="connsiteX515" fmla="*/ 1252948 w 6187971"/>
                <a:gd name="connsiteY515" fmla="*/ 4877235 h 5955635"/>
                <a:gd name="connsiteX516" fmla="*/ 1270309 w 6187971"/>
                <a:gd name="connsiteY516" fmla="*/ 4892364 h 5955635"/>
                <a:gd name="connsiteX517" fmla="*/ 1266460 w 6187971"/>
                <a:gd name="connsiteY517" fmla="*/ 4874348 h 5955635"/>
                <a:gd name="connsiteX518" fmla="*/ 1286708 w 6187971"/>
                <a:gd name="connsiteY518" fmla="*/ 4902990 h 5955635"/>
                <a:gd name="connsiteX519" fmla="*/ 1282203 w 6187971"/>
                <a:gd name="connsiteY519" fmla="*/ 4903952 h 5955635"/>
                <a:gd name="connsiteX520" fmla="*/ 1272233 w 6187971"/>
                <a:gd name="connsiteY520" fmla="*/ 4901372 h 5955635"/>
                <a:gd name="connsiteX521" fmla="*/ 1278662 w 6187971"/>
                <a:gd name="connsiteY521" fmla="*/ 4909418 h 5955635"/>
                <a:gd name="connsiteX522" fmla="*/ 1285090 w 6187971"/>
                <a:gd name="connsiteY522" fmla="*/ 4917464 h 5955635"/>
                <a:gd name="connsiteX523" fmla="*/ 1280587 w 6187971"/>
                <a:gd name="connsiteY523" fmla="*/ 4918427 h 5955635"/>
                <a:gd name="connsiteX524" fmla="*/ 1287015 w 6187971"/>
                <a:gd name="connsiteY524" fmla="*/ 4926472 h 5955635"/>
                <a:gd name="connsiteX525" fmla="*/ 1291519 w 6187971"/>
                <a:gd name="connsiteY525" fmla="*/ 4925510 h 5955635"/>
                <a:gd name="connsiteX526" fmla="*/ 1292481 w 6187971"/>
                <a:gd name="connsiteY526" fmla="*/ 4930014 h 5955635"/>
                <a:gd name="connsiteX527" fmla="*/ 1298910 w 6187971"/>
                <a:gd name="connsiteY527" fmla="*/ 4938059 h 5955635"/>
                <a:gd name="connsiteX528" fmla="*/ 1292356 w 6187971"/>
                <a:gd name="connsiteY528" fmla="*/ 4937694 h 5955635"/>
                <a:gd name="connsiteX529" fmla="*/ 1289901 w 6187971"/>
                <a:gd name="connsiteY529" fmla="*/ 4939984 h 5955635"/>
                <a:gd name="connsiteX530" fmla="*/ 1293236 w 6187971"/>
                <a:gd name="connsiteY530" fmla="*/ 4944571 h 5955635"/>
                <a:gd name="connsiteX531" fmla="*/ 1296561 w 6187971"/>
                <a:gd name="connsiteY531" fmla="*/ 4951097 h 5955635"/>
                <a:gd name="connsiteX532" fmla="*/ 1291826 w 6187971"/>
                <a:gd name="connsiteY532" fmla="*/ 4948992 h 5955635"/>
                <a:gd name="connsiteX533" fmla="*/ 1310150 w 6187971"/>
                <a:gd name="connsiteY533" fmla="*/ 4968626 h 5955635"/>
                <a:gd name="connsiteX534" fmla="*/ 1315616 w 6187971"/>
                <a:gd name="connsiteY534" fmla="*/ 4972168 h 5955635"/>
                <a:gd name="connsiteX535" fmla="*/ 1316579 w 6187971"/>
                <a:gd name="connsiteY535" fmla="*/ 4976671 h 5955635"/>
                <a:gd name="connsiteX536" fmla="*/ 1321083 w 6187971"/>
                <a:gd name="connsiteY536" fmla="*/ 4975709 h 5955635"/>
                <a:gd name="connsiteX537" fmla="*/ 1315616 w 6187971"/>
                <a:gd name="connsiteY537" fmla="*/ 4972168 h 5955635"/>
                <a:gd name="connsiteX538" fmla="*/ 1302760 w 6187971"/>
                <a:gd name="connsiteY538" fmla="*/ 4956076 h 5955635"/>
                <a:gd name="connsiteX539" fmla="*/ 1308226 w 6187971"/>
                <a:gd name="connsiteY539" fmla="*/ 4959618 h 5955635"/>
                <a:gd name="connsiteX540" fmla="*/ 1317234 w 6187971"/>
                <a:gd name="connsiteY540" fmla="*/ 4957694 h 5955635"/>
                <a:gd name="connsiteX541" fmla="*/ 1310805 w 6187971"/>
                <a:gd name="connsiteY541" fmla="*/ 4949647 h 5955635"/>
                <a:gd name="connsiteX542" fmla="*/ 1305339 w 6187971"/>
                <a:gd name="connsiteY542" fmla="*/ 4946105 h 5955635"/>
                <a:gd name="connsiteX543" fmla="*/ 1296986 w 6187971"/>
                <a:gd name="connsiteY543" fmla="*/ 4929052 h 5955635"/>
                <a:gd name="connsiteX544" fmla="*/ 1302452 w 6187971"/>
                <a:gd name="connsiteY544" fmla="*/ 4932593 h 5955635"/>
                <a:gd name="connsiteX545" fmla="*/ 1301490 w 6187971"/>
                <a:gd name="connsiteY545" fmla="*/ 4928089 h 5955635"/>
                <a:gd name="connsiteX546" fmla="*/ 1300528 w 6187971"/>
                <a:gd name="connsiteY546" fmla="*/ 4923585 h 5955635"/>
                <a:gd name="connsiteX547" fmla="*/ 1295061 w 6187971"/>
                <a:gd name="connsiteY547" fmla="*/ 4920043 h 5955635"/>
                <a:gd name="connsiteX548" fmla="*/ 1293137 w 6187971"/>
                <a:gd name="connsiteY548" fmla="*/ 4911035 h 5955635"/>
                <a:gd name="connsiteX549" fmla="*/ 1322392 w 6187971"/>
                <a:gd name="connsiteY549" fmla="*/ 4937753 h 5955635"/>
                <a:gd name="connsiteX550" fmla="*/ 1317889 w 6187971"/>
                <a:gd name="connsiteY550" fmla="*/ 4938715 h 5955635"/>
                <a:gd name="connsiteX551" fmla="*/ 1318851 w 6187971"/>
                <a:gd name="connsiteY551" fmla="*/ 4943218 h 5955635"/>
                <a:gd name="connsiteX552" fmla="*/ 1323354 w 6187971"/>
                <a:gd name="connsiteY552" fmla="*/ 4942256 h 5955635"/>
                <a:gd name="connsiteX553" fmla="*/ 1324317 w 6187971"/>
                <a:gd name="connsiteY553" fmla="*/ 4946760 h 5955635"/>
                <a:gd name="connsiteX554" fmla="*/ 1328821 w 6187971"/>
                <a:gd name="connsiteY554" fmla="*/ 4945798 h 5955635"/>
                <a:gd name="connsiteX555" fmla="*/ 1342641 w 6187971"/>
                <a:gd name="connsiteY555" fmla="*/ 4966394 h 5955635"/>
                <a:gd name="connsiteX556" fmla="*/ 1343603 w 6187971"/>
                <a:gd name="connsiteY556" fmla="*/ 4970897 h 5955635"/>
                <a:gd name="connsiteX557" fmla="*/ 1349069 w 6187971"/>
                <a:gd name="connsiteY557" fmla="*/ 4974440 h 5955635"/>
                <a:gd name="connsiteX558" fmla="*/ 1348107 w 6187971"/>
                <a:gd name="connsiteY558" fmla="*/ 4969935 h 5955635"/>
                <a:gd name="connsiteX559" fmla="*/ 1370935 w 6187971"/>
                <a:gd name="connsiteY559" fmla="*/ 4988607 h 5955635"/>
                <a:gd name="connsiteX560" fmla="*/ 1377363 w 6187971"/>
                <a:gd name="connsiteY560" fmla="*/ 4996652 h 5955635"/>
                <a:gd name="connsiteX561" fmla="*/ 1376401 w 6187971"/>
                <a:gd name="connsiteY561" fmla="*/ 4992149 h 5955635"/>
                <a:gd name="connsiteX562" fmla="*/ 1397304 w 6187971"/>
                <a:gd name="connsiteY562" fmla="*/ 5001812 h 5955635"/>
                <a:gd name="connsiteX563" fmla="*/ 1457741 w 6187971"/>
                <a:gd name="connsiteY563" fmla="*/ 5064254 h 5955635"/>
                <a:gd name="connsiteX564" fmla="*/ 1462246 w 6187971"/>
                <a:gd name="connsiteY564" fmla="*/ 5063292 h 5955635"/>
                <a:gd name="connsiteX565" fmla="*/ 1467712 w 6187971"/>
                <a:gd name="connsiteY565" fmla="*/ 5066833 h 5955635"/>
                <a:gd name="connsiteX566" fmla="*/ 1498892 w 6187971"/>
                <a:gd name="connsiteY566" fmla="*/ 5102559 h 5955635"/>
                <a:gd name="connsiteX567" fmla="*/ 1507901 w 6187971"/>
                <a:gd name="connsiteY567" fmla="*/ 5100634 h 5955635"/>
                <a:gd name="connsiteX568" fmla="*/ 1509826 w 6187971"/>
                <a:gd name="connsiteY568" fmla="*/ 5109642 h 5955635"/>
                <a:gd name="connsiteX569" fmla="*/ 1525262 w 6187971"/>
                <a:gd name="connsiteY569" fmla="*/ 5115763 h 5955635"/>
                <a:gd name="connsiteX570" fmla="*/ 1520758 w 6187971"/>
                <a:gd name="connsiteY570" fmla="*/ 5116725 h 5955635"/>
                <a:gd name="connsiteX571" fmla="*/ 1527187 w 6187971"/>
                <a:gd name="connsiteY571" fmla="*/ 5124771 h 5955635"/>
                <a:gd name="connsiteX572" fmla="*/ 1531691 w 6187971"/>
                <a:gd name="connsiteY572" fmla="*/ 5123809 h 5955635"/>
                <a:gd name="connsiteX573" fmla="*/ 1565451 w 6187971"/>
                <a:gd name="connsiteY573" fmla="*/ 5149564 h 5955635"/>
                <a:gd name="connsiteX574" fmla="*/ 1558060 w 6187971"/>
                <a:gd name="connsiteY574" fmla="*/ 5137014 h 5955635"/>
                <a:gd name="connsiteX575" fmla="*/ 1537157 w 6187971"/>
                <a:gd name="connsiteY575" fmla="*/ 5127351 h 5955635"/>
                <a:gd name="connsiteX576" fmla="*/ 1542623 w 6187971"/>
                <a:gd name="connsiteY576" fmla="*/ 5130892 h 5955635"/>
                <a:gd name="connsiteX577" fmla="*/ 1548090 w 6187971"/>
                <a:gd name="connsiteY577" fmla="*/ 5134434 h 5955635"/>
                <a:gd name="connsiteX578" fmla="*/ 1546166 w 6187971"/>
                <a:gd name="connsiteY578" fmla="*/ 5125426 h 5955635"/>
                <a:gd name="connsiteX579" fmla="*/ 1551631 w 6187971"/>
                <a:gd name="connsiteY579" fmla="*/ 5128968 h 5955635"/>
                <a:gd name="connsiteX580" fmla="*/ 1550669 w 6187971"/>
                <a:gd name="connsiteY580" fmla="*/ 5124464 h 5955635"/>
                <a:gd name="connsiteX581" fmla="*/ 1545203 w 6187971"/>
                <a:gd name="connsiteY581" fmla="*/ 5120922 h 5955635"/>
                <a:gd name="connsiteX582" fmla="*/ 1539737 w 6187971"/>
                <a:gd name="connsiteY582" fmla="*/ 5117380 h 5955635"/>
                <a:gd name="connsiteX583" fmla="*/ 1554211 w 6187971"/>
                <a:gd name="connsiteY583" fmla="*/ 5118998 h 5955635"/>
                <a:gd name="connsiteX584" fmla="*/ 1555173 w 6187971"/>
                <a:gd name="connsiteY584" fmla="*/ 5123502 h 5955635"/>
                <a:gd name="connsiteX585" fmla="*/ 1556135 w 6187971"/>
                <a:gd name="connsiteY585" fmla="*/ 5128005 h 5955635"/>
                <a:gd name="connsiteX586" fmla="*/ 1571572 w 6187971"/>
                <a:gd name="connsiteY586" fmla="*/ 5134127 h 5955635"/>
                <a:gd name="connsiteX587" fmla="*/ 1570610 w 6187971"/>
                <a:gd name="connsiteY587" fmla="*/ 5129623 h 5955635"/>
                <a:gd name="connsiteX588" fmla="*/ 1569648 w 6187971"/>
                <a:gd name="connsiteY588" fmla="*/ 5125119 h 5955635"/>
                <a:gd name="connsiteX589" fmla="*/ 1587010 w 6187971"/>
                <a:gd name="connsiteY589" fmla="*/ 5140248 h 5955635"/>
                <a:gd name="connsiteX590" fmla="*/ 1587972 w 6187971"/>
                <a:gd name="connsiteY590" fmla="*/ 5144752 h 5955635"/>
                <a:gd name="connsiteX591" fmla="*/ 1593438 w 6187971"/>
                <a:gd name="connsiteY591" fmla="*/ 5148294 h 5955635"/>
                <a:gd name="connsiteX592" fmla="*/ 1598904 w 6187971"/>
                <a:gd name="connsiteY592" fmla="*/ 5151836 h 5955635"/>
                <a:gd name="connsiteX593" fmla="*/ 1610799 w 6187971"/>
                <a:gd name="connsiteY593" fmla="*/ 5163423 h 5955635"/>
                <a:gd name="connsiteX594" fmla="*/ 1638786 w 6187971"/>
                <a:gd name="connsiteY594" fmla="*/ 5162154 h 5955635"/>
                <a:gd name="connsiteX595" fmla="*/ 1628575 w 6187971"/>
                <a:gd name="connsiteY595" fmla="*/ 5158449 h 5955635"/>
                <a:gd name="connsiteX596" fmla="*/ 1621158 w 6187971"/>
                <a:gd name="connsiteY596" fmla="*/ 5151791 h 5955635"/>
                <a:gd name="connsiteX597" fmla="*/ 1626891 w 6187971"/>
                <a:gd name="connsiteY597" fmla="*/ 5150566 h 5955635"/>
                <a:gd name="connsiteX598" fmla="*/ 1698916 w 6187971"/>
                <a:gd name="connsiteY598" fmla="*/ 5201113 h 5955635"/>
                <a:gd name="connsiteX599" fmla="*/ 1704383 w 6187971"/>
                <a:gd name="connsiteY599" fmla="*/ 5204655 h 5955635"/>
                <a:gd name="connsiteX600" fmla="*/ 1695374 w 6187971"/>
                <a:gd name="connsiteY600" fmla="*/ 5206579 h 5955635"/>
                <a:gd name="connsiteX601" fmla="*/ 1713697 w 6187971"/>
                <a:gd name="connsiteY601" fmla="*/ 5226213 h 5955635"/>
                <a:gd name="connsiteX602" fmla="*/ 1734601 w 6187971"/>
                <a:gd name="connsiteY602" fmla="*/ 5235876 h 5955635"/>
                <a:gd name="connsiteX603" fmla="*/ 1739105 w 6187971"/>
                <a:gd name="connsiteY603" fmla="*/ 5234914 h 5955635"/>
                <a:gd name="connsiteX604" fmla="*/ 1743608 w 6187971"/>
                <a:gd name="connsiteY604" fmla="*/ 5233952 h 5955635"/>
                <a:gd name="connsiteX605" fmla="*/ 1765474 w 6187971"/>
                <a:gd name="connsiteY605" fmla="*/ 5248118 h 5955635"/>
                <a:gd name="connsiteX606" fmla="*/ 1774483 w 6187971"/>
                <a:gd name="connsiteY606" fmla="*/ 5246193 h 5955635"/>
                <a:gd name="connsiteX607" fmla="*/ 1840078 w 6187971"/>
                <a:gd name="connsiteY607" fmla="*/ 5288696 h 5955635"/>
                <a:gd name="connsiteX608" fmla="*/ 1860019 w 6187971"/>
                <a:gd name="connsiteY608" fmla="*/ 5293854 h 5955635"/>
                <a:gd name="connsiteX609" fmla="*/ 1872877 w 6187971"/>
                <a:gd name="connsiteY609" fmla="*/ 5309946 h 5955635"/>
                <a:gd name="connsiteX610" fmla="*/ 2056500 w 6187971"/>
                <a:gd name="connsiteY610" fmla="*/ 5397876 h 5955635"/>
                <a:gd name="connsiteX611" fmla="*/ 2135609 w 6187971"/>
                <a:gd name="connsiteY611" fmla="*/ 5437490 h 5955635"/>
                <a:gd name="connsiteX612" fmla="*/ 2180957 w 6187971"/>
                <a:gd name="connsiteY612" fmla="*/ 5451349 h 5955635"/>
                <a:gd name="connsiteX613" fmla="*/ 2187385 w 6187971"/>
                <a:gd name="connsiteY613" fmla="*/ 5459396 h 5955635"/>
                <a:gd name="connsiteX614" fmla="*/ 2228229 w 6187971"/>
                <a:gd name="connsiteY614" fmla="*/ 5474217 h 5955635"/>
                <a:gd name="connsiteX615" fmla="*/ 2305413 w 6187971"/>
                <a:gd name="connsiteY615" fmla="*/ 5504824 h 5955635"/>
                <a:gd name="connsiteX616" fmla="*/ 2473293 w 6187971"/>
                <a:gd name="connsiteY616" fmla="*/ 5563150 h 5955635"/>
                <a:gd name="connsiteX617" fmla="*/ 2572035 w 6187971"/>
                <a:gd name="connsiteY617" fmla="*/ 5584441 h 5955635"/>
                <a:gd name="connsiteX618" fmla="*/ 2679785 w 6187971"/>
                <a:gd name="connsiteY618" fmla="*/ 5603808 h 5955635"/>
                <a:gd name="connsiteX619" fmla="*/ 2856366 w 6187971"/>
                <a:gd name="connsiteY619" fmla="*/ 5636726 h 5955635"/>
                <a:gd name="connsiteX620" fmla="*/ 2989216 w 6187971"/>
                <a:gd name="connsiteY620" fmla="*/ 5641311 h 5955635"/>
                <a:gd name="connsiteX621" fmla="*/ 3079605 w 6187971"/>
                <a:gd name="connsiteY621" fmla="*/ 5645548 h 5955635"/>
                <a:gd name="connsiteX622" fmla="*/ 3189935 w 6187971"/>
                <a:gd name="connsiteY622" fmla="*/ 5654944 h 5955635"/>
                <a:gd name="connsiteX623" fmla="*/ 3300264 w 6187971"/>
                <a:gd name="connsiteY623" fmla="*/ 5664340 h 5955635"/>
                <a:gd name="connsiteX624" fmla="*/ 3342726 w 6187971"/>
                <a:gd name="connsiteY624" fmla="*/ 5664687 h 5955635"/>
                <a:gd name="connsiteX625" fmla="*/ 3412212 w 6187971"/>
                <a:gd name="connsiteY625" fmla="*/ 5659262 h 5955635"/>
                <a:gd name="connsiteX626" fmla="*/ 3430228 w 6187971"/>
                <a:gd name="connsiteY626" fmla="*/ 5655412 h 5955635"/>
                <a:gd name="connsiteX627" fmla="*/ 3505179 w 6187971"/>
                <a:gd name="connsiteY627" fmla="*/ 5653528 h 5955635"/>
                <a:gd name="connsiteX628" fmla="*/ 3509684 w 6187971"/>
                <a:gd name="connsiteY628" fmla="*/ 5652566 h 5955635"/>
                <a:gd name="connsiteX629" fmla="*/ 3510646 w 6187971"/>
                <a:gd name="connsiteY629" fmla="*/ 5657069 h 5955635"/>
                <a:gd name="connsiteX630" fmla="*/ 3519654 w 6187971"/>
                <a:gd name="connsiteY630" fmla="*/ 5655145 h 5955635"/>
                <a:gd name="connsiteX631" fmla="*/ 3518691 w 6187971"/>
                <a:gd name="connsiteY631" fmla="*/ 5650641 h 5955635"/>
                <a:gd name="connsiteX632" fmla="*/ 3514188 w 6187971"/>
                <a:gd name="connsiteY632" fmla="*/ 5651604 h 5955635"/>
                <a:gd name="connsiteX633" fmla="*/ 3535746 w 6187971"/>
                <a:gd name="connsiteY633" fmla="*/ 5642288 h 5955635"/>
                <a:gd name="connsiteX634" fmla="*/ 3771882 w 6187971"/>
                <a:gd name="connsiteY634" fmla="*/ 5601257 h 5955635"/>
                <a:gd name="connsiteX635" fmla="*/ 3861001 w 6187971"/>
                <a:gd name="connsiteY635" fmla="*/ 5577509 h 5955635"/>
                <a:gd name="connsiteX636" fmla="*/ 4010291 w 6187971"/>
                <a:gd name="connsiteY636" fmla="*/ 5526775 h 5955635"/>
                <a:gd name="connsiteX637" fmla="*/ 4162160 w 6187971"/>
                <a:gd name="connsiteY637" fmla="*/ 5466071 h 5955635"/>
                <a:gd name="connsiteX638" fmla="*/ 4252897 w 6187971"/>
                <a:gd name="connsiteY638" fmla="*/ 5427847 h 5955635"/>
                <a:gd name="connsiteX639" fmla="*/ 4283464 w 6187971"/>
                <a:gd name="connsiteY639" fmla="*/ 5416606 h 5955635"/>
                <a:gd name="connsiteX640" fmla="*/ 4342672 w 6187971"/>
                <a:gd name="connsiteY640" fmla="*/ 5385119 h 5955635"/>
                <a:gd name="connsiteX641" fmla="*/ 4343634 w 6187971"/>
                <a:gd name="connsiteY641" fmla="*/ 5389623 h 5955635"/>
                <a:gd name="connsiteX642" fmla="*/ 4348138 w 6187971"/>
                <a:gd name="connsiteY642" fmla="*/ 5388660 h 5955635"/>
                <a:gd name="connsiteX643" fmla="*/ 4357146 w 6187971"/>
                <a:gd name="connsiteY643" fmla="*/ 5386736 h 5955635"/>
                <a:gd name="connsiteX644" fmla="*/ 4360688 w 6187971"/>
                <a:gd name="connsiteY644" fmla="*/ 5381270 h 5955635"/>
                <a:gd name="connsiteX645" fmla="*/ 4370658 w 6187971"/>
                <a:gd name="connsiteY645" fmla="*/ 5383849 h 5955635"/>
                <a:gd name="connsiteX646" fmla="*/ 4368733 w 6187971"/>
                <a:gd name="connsiteY646" fmla="*/ 5374841 h 5955635"/>
                <a:gd name="connsiteX647" fmla="*/ 4373238 w 6187971"/>
                <a:gd name="connsiteY647" fmla="*/ 5373879 h 5955635"/>
                <a:gd name="connsiteX648" fmla="*/ 4381283 w 6187971"/>
                <a:gd name="connsiteY648" fmla="*/ 5367450 h 5955635"/>
                <a:gd name="connsiteX649" fmla="*/ 4371313 w 6187971"/>
                <a:gd name="connsiteY649" fmla="*/ 5364871 h 5955635"/>
                <a:gd name="connsiteX650" fmla="*/ 4372275 w 6187971"/>
                <a:gd name="connsiteY650" fmla="*/ 5369375 h 5955635"/>
                <a:gd name="connsiteX651" fmla="*/ 4366809 w 6187971"/>
                <a:gd name="connsiteY651" fmla="*/ 5365834 h 5955635"/>
                <a:gd name="connsiteX652" fmla="*/ 4471713 w 6187971"/>
                <a:gd name="connsiteY652" fmla="*/ 5305744 h 5955635"/>
                <a:gd name="connsiteX653" fmla="*/ 4629396 w 6187971"/>
                <a:gd name="connsiteY653" fmla="*/ 5206120 h 5955635"/>
                <a:gd name="connsiteX654" fmla="*/ 4630359 w 6187971"/>
                <a:gd name="connsiteY654" fmla="*/ 5210625 h 5955635"/>
                <a:gd name="connsiteX655" fmla="*/ 4625854 w 6187971"/>
                <a:gd name="connsiteY655" fmla="*/ 5211587 h 5955635"/>
                <a:gd name="connsiteX656" fmla="*/ 4623274 w 6187971"/>
                <a:gd name="connsiteY656" fmla="*/ 5221557 h 5955635"/>
                <a:gd name="connsiteX657" fmla="*/ 4631321 w 6187971"/>
                <a:gd name="connsiteY657" fmla="*/ 5215129 h 5955635"/>
                <a:gd name="connsiteX658" fmla="*/ 4639366 w 6187971"/>
                <a:gd name="connsiteY658" fmla="*/ 5208700 h 5955635"/>
                <a:gd name="connsiteX659" fmla="*/ 4653841 w 6187971"/>
                <a:gd name="connsiteY659" fmla="*/ 5210318 h 5955635"/>
                <a:gd name="connsiteX660" fmla="*/ 4651512 w 6187971"/>
                <a:gd name="connsiteY660" fmla="*/ 5204927 h 5955635"/>
                <a:gd name="connsiteX661" fmla="*/ 4648965 w 6187971"/>
                <a:gd name="connsiteY661" fmla="*/ 5205864 h 5955635"/>
                <a:gd name="connsiteX662" fmla="*/ 4655458 w 6187971"/>
                <a:gd name="connsiteY662" fmla="*/ 5195843 h 5955635"/>
                <a:gd name="connsiteX663" fmla="*/ 4641946 w 6187971"/>
                <a:gd name="connsiteY663" fmla="*/ 5198730 h 5955635"/>
                <a:gd name="connsiteX664" fmla="*/ 4680251 w 6187971"/>
                <a:gd name="connsiteY664" fmla="*/ 5157579 h 5955635"/>
                <a:gd name="connsiteX665" fmla="*/ 4685717 w 6187971"/>
                <a:gd name="connsiteY665" fmla="*/ 5161120 h 5955635"/>
                <a:gd name="connsiteX666" fmla="*/ 4736572 w 6187971"/>
                <a:gd name="connsiteY666" fmla="*/ 5112579 h 5955635"/>
                <a:gd name="connsiteX667" fmla="*/ 4733031 w 6187971"/>
                <a:gd name="connsiteY667" fmla="*/ 5118045 h 5955635"/>
                <a:gd name="connsiteX668" fmla="*/ 4793855 w 6187971"/>
                <a:gd name="connsiteY668" fmla="*/ 5072083 h 5955635"/>
                <a:gd name="connsiteX669" fmla="*/ 4797397 w 6187971"/>
                <a:gd name="connsiteY669" fmla="*/ 5066616 h 5955635"/>
                <a:gd name="connsiteX670" fmla="*/ 4779381 w 6187971"/>
                <a:gd name="connsiteY670" fmla="*/ 5070465 h 5955635"/>
                <a:gd name="connsiteX671" fmla="*/ 4818648 w 6187971"/>
                <a:gd name="connsiteY671" fmla="*/ 5033818 h 5955635"/>
                <a:gd name="connsiteX672" fmla="*/ 4828619 w 6187971"/>
                <a:gd name="connsiteY672" fmla="*/ 5036398 h 5955635"/>
                <a:gd name="connsiteX673" fmla="*/ 4834740 w 6187971"/>
                <a:gd name="connsiteY673" fmla="*/ 5020962 h 5955635"/>
                <a:gd name="connsiteX674" fmla="*/ 4838282 w 6187971"/>
                <a:gd name="connsiteY674" fmla="*/ 5015495 h 5955635"/>
                <a:gd name="connsiteX675" fmla="*/ 4845366 w 6187971"/>
                <a:gd name="connsiteY675" fmla="*/ 5004562 h 5955635"/>
                <a:gd name="connsiteX676" fmla="*/ 4836357 w 6187971"/>
                <a:gd name="connsiteY676" fmla="*/ 5006486 h 5955635"/>
                <a:gd name="connsiteX677" fmla="*/ 4831853 w 6187971"/>
                <a:gd name="connsiteY677" fmla="*/ 5007449 h 5955635"/>
                <a:gd name="connsiteX678" fmla="*/ 4916509 w 6187971"/>
                <a:gd name="connsiteY678" fmla="*/ 4918718 h 5955635"/>
                <a:gd name="connsiteX679" fmla="*/ 4950617 w 6187971"/>
                <a:gd name="connsiteY679" fmla="*/ 4902012 h 5955635"/>
                <a:gd name="connsiteX680" fmla="*/ 4951579 w 6187971"/>
                <a:gd name="connsiteY680" fmla="*/ 4906516 h 5955635"/>
                <a:gd name="connsiteX681" fmla="*/ 4956084 w 6187971"/>
                <a:gd name="connsiteY681" fmla="*/ 4905553 h 5955635"/>
                <a:gd name="connsiteX682" fmla="*/ 4963167 w 6187971"/>
                <a:gd name="connsiteY682" fmla="*/ 4894621 h 5955635"/>
                <a:gd name="connsiteX683" fmla="*/ 4966709 w 6187971"/>
                <a:gd name="connsiteY683" fmla="*/ 4889154 h 5955635"/>
                <a:gd name="connsiteX684" fmla="*/ 4968326 w 6187971"/>
                <a:gd name="connsiteY684" fmla="*/ 4874680 h 5955635"/>
                <a:gd name="connsiteX685" fmla="*/ 4983456 w 6187971"/>
                <a:gd name="connsiteY685" fmla="*/ 4857319 h 5955635"/>
                <a:gd name="connsiteX686" fmla="*/ 4959318 w 6187971"/>
                <a:gd name="connsiteY686" fmla="*/ 4876605 h 5955635"/>
                <a:gd name="connsiteX687" fmla="*/ 4961242 w 6187971"/>
                <a:gd name="connsiteY687" fmla="*/ 4885613 h 5955635"/>
                <a:gd name="connsiteX688" fmla="*/ 4957701 w 6187971"/>
                <a:gd name="connsiteY688" fmla="*/ 4891079 h 5955635"/>
                <a:gd name="connsiteX689" fmla="*/ 4953197 w 6187971"/>
                <a:gd name="connsiteY689" fmla="*/ 4892041 h 5955635"/>
                <a:gd name="connsiteX690" fmla="*/ 4950617 w 6187971"/>
                <a:gd name="connsiteY690" fmla="*/ 4902012 h 5955635"/>
                <a:gd name="connsiteX691" fmla="*/ 4875317 w 6187971"/>
                <a:gd name="connsiteY691" fmla="*/ 4946357 h 5955635"/>
                <a:gd name="connsiteX692" fmla="*/ 4866310 w 6187971"/>
                <a:gd name="connsiteY692" fmla="*/ 4948282 h 5955635"/>
                <a:gd name="connsiteX693" fmla="*/ 4865347 w 6187971"/>
                <a:gd name="connsiteY693" fmla="*/ 4943777 h 5955635"/>
                <a:gd name="connsiteX694" fmla="*/ 4861805 w 6187971"/>
                <a:gd name="connsiteY694" fmla="*/ 4949244 h 5955635"/>
                <a:gd name="connsiteX695" fmla="*/ 4857301 w 6187971"/>
                <a:gd name="connsiteY695" fmla="*/ 4950206 h 5955635"/>
                <a:gd name="connsiteX696" fmla="*/ 4886477 w 6187971"/>
                <a:gd name="connsiteY696" fmla="*/ 4910416 h 5955635"/>
                <a:gd name="connsiteX697" fmla="*/ 4927253 w 6187971"/>
                <a:gd name="connsiteY697" fmla="*/ 4880833 h 5955635"/>
                <a:gd name="connsiteX698" fmla="*/ 4927789 w 6187971"/>
                <a:gd name="connsiteY698" fmla="*/ 4883341 h 5955635"/>
                <a:gd name="connsiteX699" fmla="*/ 4931331 w 6187971"/>
                <a:gd name="connsiteY699" fmla="*/ 4877874 h 5955635"/>
                <a:gd name="connsiteX700" fmla="*/ 4947423 w 6187971"/>
                <a:gd name="connsiteY700" fmla="*/ 4865017 h 5955635"/>
                <a:gd name="connsiteX701" fmla="*/ 4943881 w 6187971"/>
                <a:gd name="connsiteY701" fmla="*/ 4870484 h 5955635"/>
                <a:gd name="connsiteX702" fmla="*/ 4948386 w 6187971"/>
                <a:gd name="connsiteY702" fmla="*/ 4869521 h 5955635"/>
                <a:gd name="connsiteX703" fmla="*/ 4951928 w 6187971"/>
                <a:gd name="connsiteY703" fmla="*/ 4864055 h 5955635"/>
                <a:gd name="connsiteX704" fmla="*/ 5016294 w 6187971"/>
                <a:gd name="connsiteY704" fmla="*/ 4812627 h 5955635"/>
                <a:gd name="connsiteX705" fmla="*/ 5026265 w 6187971"/>
                <a:gd name="connsiteY705" fmla="*/ 4815205 h 5955635"/>
                <a:gd name="connsiteX706" fmla="*/ 5008556 w 6187971"/>
                <a:gd name="connsiteY706" fmla="*/ 4842537 h 5955635"/>
                <a:gd name="connsiteX707" fmla="*/ 5081624 w 6187971"/>
                <a:gd name="connsiteY707" fmla="*/ 4765702 h 5955635"/>
                <a:gd name="connsiteX708" fmla="*/ 5090632 w 6187971"/>
                <a:gd name="connsiteY708" fmla="*/ 4763777 h 5955635"/>
                <a:gd name="connsiteX709" fmla="*/ 5093211 w 6187971"/>
                <a:gd name="connsiteY709" fmla="*/ 4753806 h 5955635"/>
                <a:gd name="connsiteX710" fmla="*/ 5109959 w 6187971"/>
                <a:gd name="connsiteY710" fmla="*/ 4721971 h 5955635"/>
                <a:gd name="connsiteX711" fmla="*/ 5116387 w 6187971"/>
                <a:gd name="connsiteY711" fmla="*/ 4730017 h 5955635"/>
                <a:gd name="connsiteX712" fmla="*/ 5122508 w 6187971"/>
                <a:gd name="connsiteY712" fmla="*/ 4714579 h 5955635"/>
                <a:gd name="connsiteX713" fmla="*/ 5126050 w 6187971"/>
                <a:gd name="connsiteY713" fmla="*/ 4709114 h 5955635"/>
                <a:gd name="connsiteX714" fmla="*/ 5130554 w 6187971"/>
                <a:gd name="connsiteY714" fmla="*/ 4708152 h 5955635"/>
                <a:gd name="connsiteX715" fmla="*/ 5129592 w 6187971"/>
                <a:gd name="connsiteY715" fmla="*/ 4703647 h 5955635"/>
                <a:gd name="connsiteX716" fmla="*/ 5126050 w 6187971"/>
                <a:gd name="connsiteY716" fmla="*/ 4709114 h 5955635"/>
                <a:gd name="connsiteX717" fmla="*/ 5121546 w 6187971"/>
                <a:gd name="connsiteY717" fmla="*/ 4710076 h 5955635"/>
                <a:gd name="connsiteX718" fmla="*/ 5136676 w 6187971"/>
                <a:gd name="connsiteY718" fmla="*/ 4692715 h 5955635"/>
                <a:gd name="connsiteX719" fmla="*/ 5137638 w 6187971"/>
                <a:gd name="connsiteY719" fmla="*/ 4697218 h 5955635"/>
                <a:gd name="connsiteX720" fmla="*/ 5217830 w 6187971"/>
                <a:gd name="connsiteY720" fmla="*/ 4543506 h 5955635"/>
                <a:gd name="connsiteX721" fmla="*/ 5282585 w 6187971"/>
                <a:gd name="connsiteY721" fmla="*/ 4383674 h 5955635"/>
                <a:gd name="connsiteX722" fmla="*/ 5294480 w 6187971"/>
                <a:gd name="connsiteY722" fmla="*/ 4395261 h 5955635"/>
                <a:gd name="connsiteX723" fmla="*/ 5327359 w 6187971"/>
                <a:gd name="connsiteY723" fmla="*/ 4284625 h 5955635"/>
                <a:gd name="connsiteX724" fmla="*/ 5363780 w 6187971"/>
                <a:gd name="connsiteY724" fmla="*/ 4168522 h 5955635"/>
                <a:gd name="connsiteX725" fmla="*/ 5364742 w 6187971"/>
                <a:gd name="connsiteY725" fmla="*/ 4173025 h 5955635"/>
                <a:gd name="connsiteX726" fmla="*/ 5372788 w 6187971"/>
                <a:gd name="connsiteY726" fmla="*/ 4166598 h 5955635"/>
                <a:gd name="connsiteX727" fmla="*/ 5377292 w 6187971"/>
                <a:gd name="connsiteY727" fmla="*/ 4165635 h 5955635"/>
                <a:gd name="connsiteX728" fmla="*/ 5381488 w 6187971"/>
                <a:gd name="connsiteY728" fmla="*/ 4141190 h 5955635"/>
                <a:gd name="connsiteX729" fmla="*/ 5388573 w 6187971"/>
                <a:gd name="connsiteY729" fmla="*/ 4130258 h 5955635"/>
                <a:gd name="connsiteX730" fmla="*/ 5387610 w 6187971"/>
                <a:gd name="connsiteY730" fmla="*/ 4125753 h 5955635"/>
                <a:gd name="connsiteX731" fmla="*/ 5383106 w 6187971"/>
                <a:gd name="connsiteY731" fmla="*/ 4126716 h 5955635"/>
                <a:gd name="connsiteX732" fmla="*/ 5406629 w 6187971"/>
                <a:gd name="connsiteY732" fmla="*/ 4060465 h 5955635"/>
                <a:gd name="connsiteX733" fmla="*/ 5403743 w 6187971"/>
                <a:gd name="connsiteY733" fmla="*/ 4046953 h 5955635"/>
                <a:gd name="connsiteX734" fmla="*/ 5388613 w 6187971"/>
                <a:gd name="connsiteY734" fmla="*/ 4064314 h 5955635"/>
                <a:gd name="connsiteX735" fmla="*/ 5395042 w 6187971"/>
                <a:gd name="connsiteY735" fmla="*/ 4072359 h 5955635"/>
                <a:gd name="connsiteX736" fmla="*/ 5373790 w 6187971"/>
                <a:gd name="connsiteY736" fmla="*/ 4105158 h 5955635"/>
                <a:gd name="connsiteX737" fmla="*/ 5379912 w 6187971"/>
                <a:gd name="connsiteY737" fmla="*/ 4089721 h 5955635"/>
                <a:gd name="connsiteX738" fmla="*/ 5334176 w 6187971"/>
                <a:gd name="connsiteY738" fmla="*/ 4184266 h 5955635"/>
                <a:gd name="connsiteX739" fmla="*/ 5290365 w 6187971"/>
                <a:gd name="connsiteY739" fmla="*/ 4287819 h 5955635"/>
                <a:gd name="connsiteX740" fmla="*/ 5281356 w 6187971"/>
                <a:gd name="connsiteY740" fmla="*/ 4289743 h 5955635"/>
                <a:gd name="connsiteX741" fmla="*/ 5229191 w 6187971"/>
                <a:gd name="connsiteY741" fmla="*/ 4376242 h 5955635"/>
                <a:gd name="connsiteX742" fmla="*/ 5207940 w 6187971"/>
                <a:gd name="connsiteY742" fmla="*/ 4409040 h 5955635"/>
                <a:gd name="connsiteX743" fmla="*/ 5201818 w 6187971"/>
                <a:gd name="connsiteY743" fmla="*/ 4424477 h 5955635"/>
                <a:gd name="connsiteX744" fmla="*/ 5183148 w 6187971"/>
                <a:gd name="connsiteY744" fmla="*/ 4447304 h 5955635"/>
                <a:gd name="connsiteX745" fmla="*/ 5152233 w 6187971"/>
                <a:gd name="connsiteY745" fmla="*/ 4501005 h 5955635"/>
                <a:gd name="connsiteX746" fmla="*/ 5120357 w 6187971"/>
                <a:gd name="connsiteY746" fmla="*/ 4550202 h 5955635"/>
                <a:gd name="connsiteX747" fmla="*/ 5021841 w 6187971"/>
                <a:gd name="connsiteY747" fmla="*/ 4684281 h 5955635"/>
                <a:gd name="connsiteX748" fmla="*/ 4992545 w 6187971"/>
                <a:gd name="connsiteY748" fmla="*/ 4723508 h 5955635"/>
                <a:gd name="connsiteX749" fmla="*/ 4987079 w 6187971"/>
                <a:gd name="connsiteY749" fmla="*/ 4719966 h 5955635"/>
                <a:gd name="connsiteX750" fmla="*/ 4875706 w 6187971"/>
                <a:gd name="connsiteY750" fmla="*/ 4837953 h 5955635"/>
                <a:gd name="connsiteX751" fmla="*/ 4848989 w 6187971"/>
                <a:gd name="connsiteY751" fmla="*/ 4867208 h 5955635"/>
                <a:gd name="connsiteX752" fmla="*/ 4806180 w 6187971"/>
                <a:gd name="connsiteY752" fmla="*/ 4909322 h 5955635"/>
                <a:gd name="connsiteX753" fmla="*/ 4646224 w 6187971"/>
                <a:gd name="connsiteY753" fmla="*/ 5042398 h 5955635"/>
                <a:gd name="connsiteX754" fmla="*/ 4598911 w 6187971"/>
                <a:gd name="connsiteY754" fmla="*/ 5085474 h 5955635"/>
                <a:gd name="connsiteX755" fmla="*/ 4589903 w 6187971"/>
                <a:gd name="connsiteY755" fmla="*/ 5087399 h 5955635"/>
                <a:gd name="connsiteX756" fmla="*/ 4552253 w 6187971"/>
                <a:gd name="connsiteY756" fmla="*/ 5109571 h 5955635"/>
                <a:gd name="connsiteX757" fmla="*/ 4524573 w 6187971"/>
                <a:gd name="connsiteY757" fmla="*/ 5134323 h 5955635"/>
                <a:gd name="connsiteX758" fmla="*/ 4429640 w 6187971"/>
                <a:gd name="connsiteY758" fmla="*/ 5196992 h 5955635"/>
                <a:gd name="connsiteX759" fmla="*/ 4375898 w 6187971"/>
                <a:gd name="connsiteY759" fmla="*/ 5232021 h 5955635"/>
                <a:gd name="connsiteX760" fmla="*/ 4295132 w 6187971"/>
                <a:gd name="connsiteY760" fmla="*/ 5272825 h 5955635"/>
                <a:gd name="connsiteX761" fmla="*/ 4283544 w 6187971"/>
                <a:gd name="connsiteY761" fmla="*/ 5284720 h 5955635"/>
                <a:gd name="connsiteX762" fmla="*/ 4249436 w 6187971"/>
                <a:gd name="connsiteY762" fmla="*/ 5301426 h 5955635"/>
                <a:gd name="connsiteX763" fmla="*/ 4200853 w 6187971"/>
                <a:gd name="connsiteY763" fmla="*/ 5316515 h 5955635"/>
                <a:gd name="connsiteX764" fmla="*/ 4195695 w 6187971"/>
                <a:gd name="connsiteY764" fmla="*/ 5336456 h 5955635"/>
                <a:gd name="connsiteX765" fmla="*/ 4175098 w 6187971"/>
                <a:gd name="connsiteY765" fmla="*/ 5350275 h 5955635"/>
                <a:gd name="connsiteX766" fmla="*/ 4070850 w 6187971"/>
                <a:gd name="connsiteY766" fmla="*/ 5391386 h 5955635"/>
                <a:gd name="connsiteX767" fmla="*/ 4051871 w 6187971"/>
                <a:gd name="connsiteY767" fmla="*/ 5390731 h 5955635"/>
                <a:gd name="connsiteX768" fmla="*/ 4040284 w 6187971"/>
                <a:gd name="connsiteY768" fmla="*/ 5402627 h 5955635"/>
                <a:gd name="connsiteX769" fmla="*/ 4035780 w 6187971"/>
                <a:gd name="connsiteY769" fmla="*/ 5403589 h 5955635"/>
                <a:gd name="connsiteX770" fmla="*/ 3926065 w 6187971"/>
                <a:gd name="connsiteY770" fmla="*/ 5441158 h 5955635"/>
                <a:gd name="connsiteX771" fmla="*/ 3925102 w 6187971"/>
                <a:gd name="connsiteY771" fmla="*/ 5436653 h 5955635"/>
                <a:gd name="connsiteX772" fmla="*/ 3902581 w 6187971"/>
                <a:gd name="connsiteY772" fmla="*/ 5441465 h 5955635"/>
                <a:gd name="connsiteX773" fmla="*/ 3877482 w 6187971"/>
                <a:gd name="connsiteY773" fmla="*/ 5456246 h 5955635"/>
                <a:gd name="connsiteX774" fmla="*/ 3862045 w 6187971"/>
                <a:gd name="connsiteY774" fmla="*/ 5450125 h 5955635"/>
                <a:gd name="connsiteX775" fmla="*/ 3804454 w 6187971"/>
                <a:gd name="connsiteY775" fmla="*/ 5467139 h 5955635"/>
                <a:gd name="connsiteX776" fmla="*/ 3761338 w 6187971"/>
                <a:gd name="connsiteY776" fmla="*/ 5485770 h 5955635"/>
                <a:gd name="connsiteX777" fmla="*/ 3755871 w 6187971"/>
                <a:gd name="connsiteY777" fmla="*/ 5482228 h 5955635"/>
                <a:gd name="connsiteX778" fmla="*/ 3684769 w 6187971"/>
                <a:gd name="connsiteY778" fmla="*/ 5502128 h 5955635"/>
                <a:gd name="connsiteX779" fmla="*/ 3675760 w 6187971"/>
                <a:gd name="connsiteY779" fmla="*/ 5504053 h 5955635"/>
                <a:gd name="connsiteX780" fmla="*/ 3674798 w 6187971"/>
                <a:gd name="connsiteY780" fmla="*/ 5499549 h 5955635"/>
                <a:gd name="connsiteX781" fmla="*/ 3669332 w 6187971"/>
                <a:gd name="connsiteY781" fmla="*/ 5496007 h 5955635"/>
                <a:gd name="connsiteX782" fmla="*/ 3665790 w 6187971"/>
                <a:gd name="connsiteY782" fmla="*/ 5501473 h 5955635"/>
                <a:gd name="connsiteX783" fmla="*/ 3618170 w 6187971"/>
                <a:gd name="connsiteY783" fmla="*/ 5521067 h 5955635"/>
                <a:gd name="connsiteX784" fmla="*/ 3602733 w 6187971"/>
                <a:gd name="connsiteY784" fmla="*/ 5514945 h 5955635"/>
                <a:gd name="connsiteX785" fmla="*/ 3603695 w 6187971"/>
                <a:gd name="connsiteY785" fmla="*/ 5519449 h 5955635"/>
                <a:gd name="connsiteX786" fmla="*/ 3584717 w 6187971"/>
                <a:gd name="connsiteY786" fmla="*/ 5518794 h 5955635"/>
                <a:gd name="connsiteX787" fmla="*/ 3558655 w 6187971"/>
                <a:gd name="connsiteY787" fmla="*/ 5529072 h 5955635"/>
                <a:gd name="connsiteX788" fmla="*/ 3531630 w 6187971"/>
                <a:gd name="connsiteY788" fmla="*/ 5534846 h 5955635"/>
                <a:gd name="connsiteX789" fmla="*/ 3521660 w 6187971"/>
                <a:gd name="connsiteY789" fmla="*/ 5532266 h 5955635"/>
                <a:gd name="connsiteX790" fmla="*/ 3507186 w 6187971"/>
                <a:gd name="connsiteY790" fmla="*/ 5530649 h 5955635"/>
                <a:gd name="connsiteX791" fmla="*/ 3502681 w 6187971"/>
                <a:gd name="connsiteY791" fmla="*/ 5531612 h 5955635"/>
                <a:gd name="connsiteX792" fmla="*/ 3424187 w 6187971"/>
                <a:gd name="connsiteY792" fmla="*/ 5538962 h 5955635"/>
                <a:gd name="connsiteX793" fmla="*/ 3328639 w 6187971"/>
                <a:gd name="connsiteY793" fmla="*/ 5554666 h 5955635"/>
                <a:gd name="connsiteX794" fmla="*/ 3319631 w 6187971"/>
                <a:gd name="connsiteY794" fmla="*/ 5556591 h 5955635"/>
                <a:gd name="connsiteX795" fmla="*/ 3314165 w 6187971"/>
                <a:gd name="connsiteY795" fmla="*/ 5553049 h 5955635"/>
                <a:gd name="connsiteX796" fmla="*/ 3309661 w 6187971"/>
                <a:gd name="connsiteY796" fmla="*/ 5554011 h 5955635"/>
                <a:gd name="connsiteX797" fmla="*/ 3282636 w 6187971"/>
                <a:gd name="connsiteY797" fmla="*/ 5559784 h 5955635"/>
                <a:gd name="connsiteX798" fmla="*/ 3278132 w 6187971"/>
                <a:gd name="connsiteY798" fmla="*/ 5560747 h 5955635"/>
                <a:gd name="connsiteX799" fmla="*/ 3272666 w 6187971"/>
                <a:gd name="connsiteY799" fmla="*/ 5557205 h 5955635"/>
                <a:gd name="connsiteX800" fmla="*/ 3268162 w 6187971"/>
                <a:gd name="connsiteY800" fmla="*/ 5558167 h 5955635"/>
                <a:gd name="connsiteX801" fmla="*/ 3231167 w 6187971"/>
                <a:gd name="connsiteY801" fmla="*/ 5561362 h 5955635"/>
                <a:gd name="connsiteX802" fmla="*/ 3221197 w 6187971"/>
                <a:gd name="connsiteY802" fmla="*/ 5558782 h 5955635"/>
                <a:gd name="connsiteX803" fmla="*/ 3192247 w 6187971"/>
                <a:gd name="connsiteY803" fmla="*/ 5555548 h 5955635"/>
                <a:gd name="connsiteX804" fmla="*/ 3193209 w 6187971"/>
                <a:gd name="connsiteY804" fmla="*/ 5560051 h 5955635"/>
                <a:gd name="connsiteX805" fmla="*/ 3183239 w 6187971"/>
                <a:gd name="connsiteY805" fmla="*/ 5557472 h 5955635"/>
                <a:gd name="connsiteX806" fmla="*/ 3189836 w 6187971"/>
                <a:gd name="connsiteY806" fmla="*/ 5552530 h 5955635"/>
                <a:gd name="connsiteX807" fmla="*/ 3185794 w 6187971"/>
                <a:gd name="connsiteY807" fmla="*/ 5544792 h 5955635"/>
                <a:gd name="connsiteX808" fmla="*/ 3199331 w 6187971"/>
                <a:gd name="connsiteY808" fmla="*/ 5544615 h 5955635"/>
                <a:gd name="connsiteX809" fmla="*/ 3342806 w 6187971"/>
                <a:gd name="connsiteY809" fmla="*/ 5532801 h 5955635"/>
                <a:gd name="connsiteX810" fmla="*/ 3695394 w 6187971"/>
                <a:gd name="connsiteY810" fmla="*/ 5485729 h 5955635"/>
                <a:gd name="connsiteX811" fmla="*/ 3771963 w 6187971"/>
                <a:gd name="connsiteY811" fmla="*/ 5469371 h 5955635"/>
                <a:gd name="connsiteX812" fmla="*/ 3784514 w 6187971"/>
                <a:gd name="connsiteY812" fmla="*/ 5461979 h 5955635"/>
                <a:gd name="connsiteX813" fmla="*/ 3789017 w 6187971"/>
                <a:gd name="connsiteY813" fmla="*/ 5461017 h 5955635"/>
                <a:gd name="connsiteX814" fmla="*/ 3798026 w 6187971"/>
                <a:gd name="connsiteY814" fmla="*/ 5459093 h 5955635"/>
                <a:gd name="connsiteX815" fmla="*/ 3891649 w 6187971"/>
                <a:gd name="connsiteY815" fmla="*/ 5434382 h 5955635"/>
                <a:gd name="connsiteX816" fmla="*/ 4026464 w 6187971"/>
                <a:gd name="connsiteY816" fmla="*/ 5382030 h 5955635"/>
                <a:gd name="connsiteX817" fmla="*/ 4129751 w 6187971"/>
                <a:gd name="connsiteY817" fmla="*/ 5336416 h 5955635"/>
                <a:gd name="connsiteX818" fmla="*/ 4167400 w 6187971"/>
                <a:gd name="connsiteY818" fmla="*/ 5314243 h 5955635"/>
                <a:gd name="connsiteX819" fmla="*/ 4181875 w 6187971"/>
                <a:gd name="connsiteY819" fmla="*/ 5315860 h 5955635"/>
                <a:gd name="connsiteX820" fmla="*/ 4197004 w 6187971"/>
                <a:gd name="connsiteY820" fmla="*/ 5298499 h 5955635"/>
                <a:gd name="connsiteX821" fmla="*/ 4232075 w 6187971"/>
                <a:gd name="connsiteY821" fmla="*/ 5286297 h 5955635"/>
                <a:gd name="connsiteX822" fmla="*/ 4350491 w 6187971"/>
                <a:gd name="connsiteY822" fmla="*/ 5223321 h 5955635"/>
                <a:gd name="connsiteX823" fmla="*/ 4370125 w 6187971"/>
                <a:gd name="connsiteY823" fmla="*/ 5204997 h 5955635"/>
                <a:gd name="connsiteX824" fmla="*/ 4490158 w 6187971"/>
                <a:gd name="connsiteY824" fmla="*/ 5127546 h 5955635"/>
                <a:gd name="connsiteX825" fmla="*/ 4596679 w 6187971"/>
                <a:gd name="connsiteY825" fmla="*/ 5052983 h 5955635"/>
                <a:gd name="connsiteX826" fmla="*/ 4603762 w 6187971"/>
                <a:gd name="connsiteY826" fmla="*/ 5042050 h 5955635"/>
                <a:gd name="connsiteX827" fmla="*/ 4604725 w 6187971"/>
                <a:gd name="connsiteY827" fmla="*/ 5046554 h 5955635"/>
                <a:gd name="connsiteX828" fmla="*/ 4652038 w 6187971"/>
                <a:gd name="connsiteY828" fmla="*/ 5003479 h 5955635"/>
                <a:gd name="connsiteX829" fmla="*/ 4681642 w 6187971"/>
                <a:gd name="connsiteY829" fmla="*/ 4987735 h 5955635"/>
                <a:gd name="connsiteX830" fmla="*/ 4675213 w 6187971"/>
                <a:gd name="connsiteY830" fmla="*/ 4979689 h 5955635"/>
                <a:gd name="connsiteX831" fmla="*/ 4694847 w 6187971"/>
                <a:gd name="connsiteY831" fmla="*/ 4961365 h 5955635"/>
                <a:gd name="connsiteX832" fmla="*/ 4709321 w 6187971"/>
                <a:gd name="connsiteY832" fmla="*/ 4962983 h 5955635"/>
                <a:gd name="connsiteX833" fmla="*/ 4798482 w 6187971"/>
                <a:gd name="connsiteY833" fmla="*/ 4873290 h 5955635"/>
                <a:gd name="connsiteX834" fmla="*/ 4806527 w 6187971"/>
                <a:gd name="connsiteY834" fmla="*/ 4866861 h 5955635"/>
                <a:gd name="connsiteX835" fmla="*/ 4810069 w 6187971"/>
                <a:gd name="connsiteY835" fmla="*/ 4861394 h 5955635"/>
                <a:gd name="connsiteX836" fmla="*/ 4805565 w 6187971"/>
                <a:gd name="connsiteY836" fmla="*/ 4862357 h 5955635"/>
                <a:gd name="connsiteX837" fmla="*/ 4801060 w 6187971"/>
                <a:gd name="connsiteY837" fmla="*/ 4863319 h 5955635"/>
                <a:gd name="connsiteX838" fmla="*/ 4898266 w 6187971"/>
                <a:gd name="connsiteY838" fmla="*/ 4767198 h 5955635"/>
                <a:gd name="connsiteX839" fmla="*/ 4912741 w 6187971"/>
                <a:gd name="connsiteY839" fmla="*/ 4768815 h 5955635"/>
                <a:gd name="connsiteX840" fmla="*/ 5052449 w 6187971"/>
                <a:gd name="connsiteY840" fmla="*/ 4607097 h 5955635"/>
                <a:gd name="connsiteX841" fmla="*/ 5184765 w 6187971"/>
                <a:gd name="connsiteY841" fmla="*/ 4432830 h 5955635"/>
                <a:gd name="connsiteX842" fmla="*/ 5143881 w 6187971"/>
                <a:gd name="connsiteY842" fmla="*/ 4483951 h 5955635"/>
                <a:gd name="connsiteX843" fmla="*/ 5131330 w 6187971"/>
                <a:gd name="connsiteY843" fmla="*/ 4491343 h 5955635"/>
                <a:gd name="connsiteX844" fmla="*/ 5037974 w 6187971"/>
                <a:gd name="connsiteY844" fmla="*/ 4605480 h 5955635"/>
                <a:gd name="connsiteX845" fmla="*/ 4920480 w 6187971"/>
                <a:gd name="connsiteY845" fmla="*/ 4738904 h 5955635"/>
                <a:gd name="connsiteX846" fmla="*/ 4903425 w 6187971"/>
                <a:gd name="connsiteY846" fmla="*/ 4747257 h 5955635"/>
                <a:gd name="connsiteX847" fmla="*/ 4838404 w 6187971"/>
                <a:gd name="connsiteY847" fmla="*/ 4817664 h 5955635"/>
                <a:gd name="connsiteX848" fmla="*/ 4829395 w 6187971"/>
                <a:gd name="connsiteY848" fmla="*/ 4819589 h 5955635"/>
                <a:gd name="connsiteX849" fmla="*/ 4831320 w 6187971"/>
                <a:gd name="connsiteY849" fmla="*/ 4828597 h 5955635"/>
                <a:gd name="connsiteX850" fmla="*/ 4739274 w 6187971"/>
                <a:gd name="connsiteY850" fmla="*/ 4904777 h 5955635"/>
                <a:gd name="connsiteX851" fmla="*/ 4750861 w 6187971"/>
                <a:gd name="connsiteY851" fmla="*/ 4892883 h 5955635"/>
                <a:gd name="connsiteX852" fmla="*/ 4781119 w 6187971"/>
                <a:gd name="connsiteY852" fmla="*/ 4858161 h 5955635"/>
                <a:gd name="connsiteX853" fmla="*/ 4838096 w 6187971"/>
                <a:gd name="connsiteY853" fmla="*/ 4794182 h 5955635"/>
                <a:gd name="connsiteX854" fmla="*/ 4846142 w 6187971"/>
                <a:gd name="connsiteY854" fmla="*/ 4787753 h 5955635"/>
                <a:gd name="connsiteX855" fmla="*/ 4855150 w 6187971"/>
                <a:gd name="connsiteY855" fmla="*/ 4785829 h 5955635"/>
                <a:gd name="connsiteX856" fmla="*/ 4872859 w 6187971"/>
                <a:gd name="connsiteY856" fmla="*/ 4758497 h 5955635"/>
                <a:gd name="connsiteX857" fmla="*/ 4899577 w 6187971"/>
                <a:gd name="connsiteY857" fmla="*/ 4729241 h 5955635"/>
                <a:gd name="connsiteX858" fmla="*/ 4951393 w 6187971"/>
                <a:gd name="connsiteY858" fmla="*/ 4685203 h 5955635"/>
                <a:gd name="connsiteX859" fmla="*/ 4950431 w 6187971"/>
                <a:gd name="connsiteY859" fmla="*/ 4680699 h 5955635"/>
                <a:gd name="connsiteX860" fmla="*/ 4965561 w 6187971"/>
                <a:gd name="connsiteY860" fmla="*/ 4663338 h 5955635"/>
                <a:gd name="connsiteX861" fmla="*/ 4969103 w 6187971"/>
                <a:gd name="connsiteY861" fmla="*/ 4657871 h 5955635"/>
                <a:gd name="connsiteX862" fmla="*/ 4999362 w 6187971"/>
                <a:gd name="connsiteY862" fmla="*/ 4623149 h 5955635"/>
                <a:gd name="connsiteX863" fmla="*/ 5014491 w 6187971"/>
                <a:gd name="connsiteY863" fmla="*/ 4605787 h 5955635"/>
                <a:gd name="connsiteX864" fmla="*/ 5059879 w 6187971"/>
                <a:gd name="connsiteY864" fmla="*/ 4553704 h 5955635"/>
                <a:gd name="connsiteX865" fmla="*/ 5078551 w 6187971"/>
                <a:gd name="connsiteY865" fmla="*/ 4530876 h 5955635"/>
                <a:gd name="connsiteX866" fmla="*/ 5083055 w 6187971"/>
                <a:gd name="connsiteY866" fmla="*/ 4529914 h 5955635"/>
                <a:gd name="connsiteX867" fmla="*/ 5086597 w 6187971"/>
                <a:gd name="connsiteY867" fmla="*/ 4524447 h 5955635"/>
                <a:gd name="connsiteX868" fmla="*/ 5085635 w 6187971"/>
                <a:gd name="connsiteY868" fmla="*/ 4519944 h 5955635"/>
                <a:gd name="connsiteX869" fmla="*/ 5090139 w 6187971"/>
                <a:gd name="connsiteY869" fmla="*/ 4518982 h 5955635"/>
                <a:gd name="connsiteX870" fmla="*/ 5159358 w 6187971"/>
                <a:gd name="connsiteY870" fmla="*/ 4424129 h 5955635"/>
                <a:gd name="connsiteX871" fmla="*/ 5167403 w 6187971"/>
                <a:gd name="connsiteY871" fmla="*/ 4417701 h 5955635"/>
                <a:gd name="connsiteX872" fmla="*/ 5171907 w 6187971"/>
                <a:gd name="connsiteY872" fmla="*/ 4416738 h 5955635"/>
                <a:gd name="connsiteX873" fmla="*/ 5175450 w 6187971"/>
                <a:gd name="connsiteY873" fmla="*/ 4411272 h 5955635"/>
                <a:gd name="connsiteX874" fmla="*/ 5174487 w 6187971"/>
                <a:gd name="connsiteY874" fmla="*/ 4406768 h 5955635"/>
                <a:gd name="connsiteX875" fmla="*/ 5198318 w 6187971"/>
                <a:gd name="connsiteY875" fmla="*/ 4363999 h 5955635"/>
                <a:gd name="connsiteX876" fmla="*/ 5201860 w 6187971"/>
                <a:gd name="connsiteY876" fmla="*/ 4358534 h 5955635"/>
                <a:gd name="connsiteX877" fmla="*/ 5204439 w 6187971"/>
                <a:gd name="connsiteY877" fmla="*/ 4348563 h 5955635"/>
                <a:gd name="connsiteX878" fmla="*/ 5195619 w 6187971"/>
                <a:gd name="connsiteY878" fmla="*/ 4350447 h 5955635"/>
                <a:gd name="connsiteX879" fmla="*/ 5203077 w 6187971"/>
                <a:gd name="connsiteY879" fmla="*/ 4339435 h 5955635"/>
                <a:gd name="connsiteX880" fmla="*/ 5204128 w 6187971"/>
                <a:gd name="connsiteY880" fmla="*/ 4325131 h 5955635"/>
                <a:gd name="connsiteX881" fmla="*/ 5204204 w 6187971"/>
                <a:gd name="connsiteY881" fmla="*/ 4325020 h 5955635"/>
                <a:gd name="connsiteX882" fmla="*/ 5218092 w 6187971"/>
                <a:gd name="connsiteY882" fmla="*/ 4313267 h 5955635"/>
                <a:gd name="connsiteX883" fmla="*/ 5229887 w 6187971"/>
                <a:gd name="connsiteY883" fmla="*/ 4291321 h 5955635"/>
                <a:gd name="connsiteX884" fmla="*/ 5234391 w 6187971"/>
                <a:gd name="connsiteY884" fmla="*/ 4290358 h 5955635"/>
                <a:gd name="connsiteX885" fmla="*/ 5233429 w 6187971"/>
                <a:gd name="connsiteY885" fmla="*/ 4285854 h 5955635"/>
                <a:gd name="connsiteX886" fmla="*/ 5232466 w 6187971"/>
                <a:gd name="connsiteY886" fmla="*/ 4281350 h 5955635"/>
                <a:gd name="connsiteX887" fmla="*/ 5245016 w 6187971"/>
                <a:gd name="connsiteY887" fmla="*/ 4273959 h 5955635"/>
                <a:gd name="connsiteX888" fmla="*/ 5241474 w 6187971"/>
                <a:gd name="connsiteY888" fmla="*/ 4279425 h 5955635"/>
                <a:gd name="connsiteX889" fmla="*/ 5238895 w 6187971"/>
                <a:gd name="connsiteY889" fmla="*/ 4289396 h 5955635"/>
                <a:gd name="connsiteX890" fmla="*/ 5246941 w 6187971"/>
                <a:gd name="connsiteY890" fmla="*/ 4282967 h 5955635"/>
                <a:gd name="connsiteX891" fmla="*/ 5251445 w 6187971"/>
                <a:gd name="connsiteY891" fmla="*/ 4282005 h 5955635"/>
                <a:gd name="connsiteX892" fmla="*/ 5238240 w 6187971"/>
                <a:gd name="connsiteY892" fmla="*/ 4308374 h 5955635"/>
                <a:gd name="connsiteX893" fmla="*/ 5347073 w 6187971"/>
                <a:gd name="connsiteY893" fmla="*/ 4134414 h 5955635"/>
                <a:gd name="connsiteX894" fmla="*/ 5356737 w 6187971"/>
                <a:gd name="connsiteY894" fmla="*/ 4113510 h 5955635"/>
                <a:gd name="connsiteX895" fmla="*/ 5360278 w 6187971"/>
                <a:gd name="connsiteY895" fmla="*/ 4108045 h 5955635"/>
                <a:gd name="connsiteX896" fmla="*/ 5440163 w 6187971"/>
                <a:gd name="connsiteY896" fmla="*/ 3930850 h 5955635"/>
                <a:gd name="connsiteX897" fmla="*/ 5447247 w 6187971"/>
                <a:gd name="connsiteY897" fmla="*/ 3919918 h 5955635"/>
                <a:gd name="connsiteX898" fmla="*/ 5441125 w 6187971"/>
                <a:gd name="connsiteY898" fmla="*/ 3935354 h 5955635"/>
                <a:gd name="connsiteX899" fmla="*/ 5443050 w 6187971"/>
                <a:gd name="connsiteY899" fmla="*/ 3944362 h 5955635"/>
                <a:gd name="connsiteX900" fmla="*/ 5437891 w 6187971"/>
                <a:gd name="connsiteY900" fmla="*/ 3964303 h 5955635"/>
                <a:gd name="connsiteX901" fmla="*/ 5434349 w 6187971"/>
                <a:gd name="connsiteY901" fmla="*/ 3969770 h 5955635"/>
                <a:gd name="connsiteX902" fmla="*/ 5435311 w 6187971"/>
                <a:gd name="connsiteY902" fmla="*/ 3974273 h 5955635"/>
                <a:gd name="connsiteX903" fmla="*/ 5425955 w 6187971"/>
                <a:gd name="connsiteY903" fmla="*/ 4018659 h 5955635"/>
                <a:gd name="connsiteX904" fmla="*/ 5428535 w 6187971"/>
                <a:gd name="connsiteY904" fmla="*/ 4008688 h 5955635"/>
                <a:gd name="connsiteX905" fmla="*/ 5430460 w 6187971"/>
                <a:gd name="connsiteY905" fmla="*/ 4017697 h 5955635"/>
                <a:gd name="connsiteX906" fmla="*/ 5438505 w 6187971"/>
                <a:gd name="connsiteY906" fmla="*/ 4011268 h 5955635"/>
                <a:gd name="connsiteX907" fmla="*/ 5439468 w 6187971"/>
                <a:gd name="connsiteY907" fmla="*/ 4015773 h 5955635"/>
                <a:gd name="connsiteX908" fmla="*/ 5435926 w 6187971"/>
                <a:gd name="connsiteY908" fmla="*/ 4021238 h 5955635"/>
                <a:gd name="connsiteX909" fmla="*/ 5436889 w 6187971"/>
                <a:gd name="connsiteY909" fmla="*/ 4025742 h 5955635"/>
                <a:gd name="connsiteX910" fmla="*/ 5429150 w 6187971"/>
                <a:gd name="connsiteY910" fmla="*/ 4055653 h 5955635"/>
                <a:gd name="connsiteX911" fmla="*/ 5430112 w 6187971"/>
                <a:gd name="connsiteY911" fmla="*/ 4060158 h 5955635"/>
                <a:gd name="connsiteX912" fmla="*/ 5433654 w 6187971"/>
                <a:gd name="connsiteY912" fmla="*/ 4054691 h 5955635"/>
                <a:gd name="connsiteX913" fmla="*/ 5438158 w 6187971"/>
                <a:gd name="connsiteY913" fmla="*/ 4053729 h 5955635"/>
                <a:gd name="connsiteX914" fmla="*/ 5410438 w 6187971"/>
                <a:gd name="connsiteY914" fmla="*/ 4144425 h 5955635"/>
                <a:gd name="connsiteX915" fmla="*/ 5377252 w 6187971"/>
                <a:gd name="connsiteY915" fmla="*/ 4231578 h 5955635"/>
                <a:gd name="connsiteX916" fmla="*/ 5378214 w 6187971"/>
                <a:gd name="connsiteY916" fmla="*/ 4236082 h 5955635"/>
                <a:gd name="connsiteX917" fmla="*/ 5373710 w 6187971"/>
                <a:gd name="connsiteY917" fmla="*/ 4237045 h 5955635"/>
                <a:gd name="connsiteX918" fmla="*/ 5374672 w 6187971"/>
                <a:gd name="connsiteY918" fmla="*/ 4241549 h 5955635"/>
                <a:gd name="connsiteX919" fmla="*/ 5371130 w 6187971"/>
                <a:gd name="connsiteY919" fmla="*/ 4247016 h 5955635"/>
                <a:gd name="connsiteX920" fmla="*/ 5365009 w 6187971"/>
                <a:gd name="connsiteY920" fmla="*/ 4262452 h 5955635"/>
                <a:gd name="connsiteX921" fmla="*/ 5366934 w 6187971"/>
                <a:gd name="connsiteY921" fmla="*/ 4271460 h 5955635"/>
                <a:gd name="connsiteX922" fmla="*/ 5372092 w 6187971"/>
                <a:gd name="connsiteY922" fmla="*/ 4251519 h 5955635"/>
                <a:gd name="connsiteX923" fmla="*/ 5376597 w 6187971"/>
                <a:gd name="connsiteY923" fmla="*/ 4250557 h 5955635"/>
                <a:gd name="connsiteX924" fmla="*/ 5377559 w 6187971"/>
                <a:gd name="connsiteY924" fmla="*/ 4255061 h 5955635"/>
                <a:gd name="connsiteX925" fmla="*/ 5381101 w 6187971"/>
                <a:gd name="connsiteY925" fmla="*/ 4249594 h 5955635"/>
                <a:gd name="connsiteX926" fmla="*/ 5380139 w 6187971"/>
                <a:gd name="connsiteY926" fmla="*/ 4245091 h 5955635"/>
                <a:gd name="connsiteX927" fmla="*/ 5383681 w 6187971"/>
                <a:gd name="connsiteY927" fmla="*/ 4239624 h 5955635"/>
                <a:gd name="connsiteX928" fmla="*/ 5389802 w 6187971"/>
                <a:gd name="connsiteY928" fmla="*/ 4224188 h 5955635"/>
                <a:gd name="connsiteX929" fmla="*/ 5387877 w 6187971"/>
                <a:gd name="connsiteY929" fmla="*/ 4215179 h 5955635"/>
                <a:gd name="connsiteX930" fmla="*/ 5396885 w 6187971"/>
                <a:gd name="connsiteY930" fmla="*/ 4213255 h 5955635"/>
                <a:gd name="connsiteX931" fmla="*/ 5403662 w 6187971"/>
                <a:gd name="connsiteY931" fmla="*/ 4178840 h 5955635"/>
                <a:gd name="connsiteX932" fmla="*/ 5428147 w 6187971"/>
                <a:gd name="connsiteY932" fmla="*/ 4117093 h 5955635"/>
                <a:gd name="connsiteX933" fmla="*/ 5423643 w 6187971"/>
                <a:gd name="connsiteY933" fmla="*/ 4118055 h 5955635"/>
                <a:gd name="connsiteX934" fmla="*/ 5430726 w 6187971"/>
                <a:gd name="connsiteY934" fmla="*/ 4107123 h 5955635"/>
                <a:gd name="connsiteX935" fmla="*/ 5428802 w 6187971"/>
                <a:gd name="connsiteY935" fmla="*/ 4098114 h 5955635"/>
                <a:gd name="connsiteX936" fmla="*/ 5433306 w 6187971"/>
                <a:gd name="connsiteY936" fmla="*/ 4097152 h 5955635"/>
                <a:gd name="connsiteX937" fmla="*/ 5440389 w 6187971"/>
                <a:gd name="connsiteY937" fmla="*/ 4086220 h 5955635"/>
                <a:gd name="connsiteX938" fmla="*/ 5458446 w 6187971"/>
                <a:gd name="connsiteY938" fmla="*/ 4016427 h 5955635"/>
                <a:gd name="connsiteX939" fmla="*/ 5449438 w 6187971"/>
                <a:gd name="connsiteY939" fmla="*/ 4018351 h 5955635"/>
                <a:gd name="connsiteX940" fmla="*/ 5482318 w 6187971"/>
                <a:gd name="connsiteY940" fmla="*/ 3907715 h 5955635"/>
                <a:gd name="connsiteX941" fmla="*/ 5505533 w 6187971"/>
                <a:gd name="connsiteY941" fmla="*/ 3817982 h 5955635"/>
                <a:gd name="connsiteX942" fmla="*/ 5510038 w 6187971"/>
                <a:gd name="connsiteY942" fmla="*/ 3817020 h 5955635"/>
                <a:gd name="connsiteX943" fmla="*/ 5525514 w 6187971"/>
                <a:gd name="connsiteY943" fmla="*/ 3757197 h 5955635"/>
                <a:gd name="connsiteX944" fmla="*/ 5528401 w 6187971"/>
                <a:gd name="connsiteY944" fmla="*/ 3770709 h 5955635"/>
                <a:gd name="connsiteX945" fmla="*/ 5520048 w 6187971"/>
                <a:gd name="connsiteY945" fmla="*/ 3753656 h 5955635"/>
                <a:gd name="connsiteX946" fmla="*/ 5543571 w 6187971"/>
                <a:gd name="connsiteY946" fmla="*/ 3687405 h 5955635"/>
                <a:gd name="connsiteX947" fmla="*/ 5547113 w 6187971"/>
                <a:gd name="connsiteY947" fmla="*/ 3681939 h 5955635"/>
                <a:gd name="connsiteX948" fmla="*/ 5546151 w 6187971"/>
                <a:gd name="connsiteY948" fmla="*/ 3677434 h 5955635"/>
                <a:gd name="connsiteX949" fmla="*/ 5541647 w 6187971"/>
                <a:gd name="connsiteY949" fmla="*/ 3678397 h 5955635"/>
                <a:gd name="connsiteX950" fmla="*/ 5544226 w 6187971"/>
                <a:gd name="connsiteY950" fmla="*/ 3668427 h 5955635"/>
                <a:gd name="connsiteX951" fmla="*/ 5545189 w 6187971"/>
                <a:gd name="connsiteY951" fmla="*/ 3672930 h 5955635"/>
                <a:gd name="connsiteX952" fmla="*/ 5549693 w 6187971"/>
                <a:gd name="connsiteY952" fmla="*/ 3671968 h 5955635"/>
                <a:gd name="connsiteX953" fmla="*/ 5547768 w 6187971"/>
                <a:gd name="connsiteY953" fmla="*/ 3662960 h 5955635"/>
                <a:gd name="connsiteX954" fmla="*/ 5551310 w 6187971"/>
                <a:gd name="connsiteY954" fmla="*/ 3657493 h 5955635"/>
                <a:gd name="connsiteX955" fmla="*/ 5548423 w 6187971"/>
                <a:gd name="connsiteY955" fmla="*/ 3643981 h 5955635"/>
                <a:gd name="connsiteX956" fmla="*/ 5551003 w 6187971"/>
                <a:gd name="connsiteY956" fmla="*/ 3634011 h 5955635"/>
                <a:gd name="connsiteX957" fmla="*/ 5547461 w 6187971"/>
                <a:gd name="connsiteY957" fmla="*/ 3639478 h 5955635"/>
                <a:gd name="connsiteX958" fmla="*/ 5543919 w 6187971"/>
                <a:gd name="connsiteY958" fmla="*/ 3644943 h 5955635"/>
                <a:gd name="connsiteX959" fmla="*/ 5541995 w 6187971"/>
                <a:gd name="connsiteY959" fmla="*/ 3635936 h 5955635"/>
                <a:gd name="connsiteX960" fmla="*/ 5549733 w 6187971"/>
                <a:gd name="connsiteY960" fmla="*/ 3606025 h 5955635"/>
                <a:gd name="connsiteX961" fmla="*/ 5561668 w 6187971"/>
                <a:gd name="connsiteY961" fmla="*/ 3551669 h 5955635"/>
                <a:gd name="connsiteX962" fmla="*/ 5565210 w 6187971"/>
                <a:gd name="connsiteY962" fmla="*/ 3546202 h 5955635"/>
                <a:gd name="connsiteX963" fmla="*/ 5564248 w 6187971"/>
                <a:gd name="connsiteY963" fmla="*/ 3541699 h 5955635"/>
                <a:gd name="connsiteX964" fmla="*/ 5568445 w 6187971"/>
                <a:gd name="connsiteY964" fmla="*/ 3517253 h 5955635"/>
                <a:gd name="connsiteX965" fmla="*/ 5569100 w 6187971"/>
                <a:gd name="connsiteY965" fmla="*/ 3498276 h 5955635"/>
                <a:gd name="connsiteX966" fmla="*/ 5580380 w 6187971"/>
                <a:gd name="connsiteY966" fmla="*/ 3462898 h 5955635"/>
                <a:gd name="connsiteX967" fmla="*/ 5584885 w 6187971"/>
                <a:gd name="connsiteY967" fmla="*/ 3461936 h 5955635"/>
                <a:gd name="connsiteX968" fmla="*/ 5582960 w 6187971"/>
                <a:gd name="connsiteY968" fmla="*/ 3452927 h 5955635"/>
                <a:gd name="connsiteX969" fmla="*/ 5581998 w 6187971"/>
                <a:gd name="connsiteY969" fmla="*/ 3448424 h 5955635"/>
                <a:gd name="connsiteX970" fmla="*/ 5578456 w 6187971"/>
                <a:gd name="connsiteY970" fmla="*/ 3453889 h 5955635"/>
                <a:gd name="connsiteX971" fmla="*/ 5585232 w 6187971"/>
                <a:gd name="connsiteY971" fmla="*/ 3419474 h 5955635"/>
                <a:gd name="connsiteX972" fmla="*/ 5588774 w 6187971"/>
                <a:gd name="connsiteY972" fmla="*/ 3414008 h 5955635"/>
                <a:gd name="connsiteX973" fmla="*/ 5587812 w 6187971"/>
                <a:gd name="connsiteY973" fmla="*/ 3409504 h 5955635"/>
                <a:gd name="connsiteX974" fmla="*/ 5590084 w 6187971"/>
                <a:gd name="connsiteY974" fmla="*/ 3376051 h 5955635"/>
                <a:gd name="connsiteX975" fmla="*/ 5591047 w 6187971"/>
                <a:gd name="connsiteY975" fmla="*/ 3380555 h 5955635"/>
                <a:gd name="connsiteX976" fmla="*/ 5593934 w 6187971"/>
                <a:gd name="connsiteY976" fmla="*/ 3394067 h 5955635"/>
                <a:gd name="connsiteX977" fmla="*/ 5596512 w 6187971"/>
                <a:gd name="connsiteY977" fmla="*/ 3384097 h 5955635"/>
                <a:gd name="connsiteX978" fmla="*/ 5600054 w 6187971"/>
                <a:gd name="connsiteY978" fmla="*/ 3378631 h 5955635"/>
                <a:gd name="connsiteX979" fmla="*/ 5599399 w 6187971"/>
                <a:gd name="connsiteY979" fmla="*/ 3397610 h 5955635"/>
                <a:gd name="connsiteX980" fmla="*/ 5609370 w 6187971"/>
                <a:gd name="connsiteY980" fmla="*/ 3400188 h 5955635"/>
                <a:gd name="connsiteX981" fmla="*/ 5616146 w 6187971"/>
                <a:gd name="connsiteY981" fmla="*/ 3365773 h 5955635"/>
                <a:gd name="connsiteX982" fmla="*/ 5619688 w 6187971"/>
                <a:gd name="connsiteY982" fmla="*/ 3360307 h 5955635"/>
                <a:gd name="connsiteX983" fmla="*/ 5618726 w 6187971"/>
                <a:gd name="connsiteY983" fmla="*/ 3355803 h 5955635"/>
                <a:gd name="connsiteX984" fmla="*/ 5617764 w 6187971"/>
                <a:gd name="connsiteY984" fmla="*/ 3351299 h 5955635"/>
                <a:gd name="connsiteX985" fmla="*/ 5614222 w 6187971"/>
                <a:gd name="connsiteY985" fmla="*/ 3356765 h 5955635"/>
                <a:gd name="connsiteX986" fmla="*/ 5611335 w 6187971"/>
                <a:gd name="connsiteY986" fmla="*/ 3343253 h 5955635"/>
                <a:gd name="connsiteX987" fmla="*/ 5605868 w 6187971"/>
                <a:gd name="connsiteY987" fmla="*/ 3339711 h 5955635"/>
                <a:gd name="connsiteX988" fmla="*/ 5601672 w 6187971"/>
                <a:gd name="connsiteY988" fmla="*/ 3364156 h 5955635"/>
                <a:gd name="connsiteX989" fmla="*/ 5600710 w 6187971"/>
                <a:gd name="connsiteY989" fmla="*/ 3359652 h 5955635"/>
                <a:gd name="connsiteX990" fmla="*/ 5594281 w 6187971"/>
                <a:gd name="connsiteY990" fmla="*/ 3351607 h 5955635"/>
                <a:gd name="connsiteX991" fmla="*/ 5592057 w 6187971"/>
                <a:gd name="connsiteY991" fmla="*/ 3360201 h 5955635"/>
                <a:gd name="connsiteX992" fmla="*/ 5590783 w 6187971"/>
                <a:gd name="connsiteY992" fmla="*/ 3351765 h 5955635"/>
                <a:gd name="connsiteX993" fmla="*/ 5593974 w 6187971"/>
                <a:gd name="connsiteY993" fmla="*/ 3328124 h 5955635"/>
                <a:gd name="connsiteX994" fmla="*/ 5577575 w 6187971"/>
                <a:gd name="connsiteY994" fmla="*/ 3317498 h 5955635"/>
                <a:gd name="connsiteX995" fmla="*/ 5583041 w 6187971"/>
                <a:gd name="connsiteY995" fmla="*/ 3321040 h 5955635"/>
                <a:gd name="connsiteX996" fmla="*/ 5587545 w 6187971"/>
                <a:gd name="connsiteY996" fmla="*/ 3320078 h 5955635"/>
                <a:gd name="connsiteX997" fmla="*/ 5592049 w 6187971"/>
                <a:gd name="connsiteY997" fmla="*/ 3319116 h 5955635"/>
                <a:gd name="connsiteX998" fmla="*/ 5590125 w 6187971"/>
                <a:gd name="connsiteY998" fmla="*/ 3310107 h 5955635"/>
                <a:gd name="connsiteX999" fmla="*/ 5589163 w 6187971"/>
                <a:gd name="connsiteY999" fmla="*/ 3305604 h 5955635"/>
                <a:gd name="connsiteX1000" fmla="*/ 5596246 w 6187971"/>
                <a:gd name="connsiteY1000" fmla="*/ 3294671 h 5955635"/>
                <a:gd name="connsiteX1001" fmla="*/ 5598170 w 6187971"/>
                <a:gd name="connsiteY1001" fmla="*/ 3303679 h 5955635"/>
                <a:gd name="connsiteX1002" fmla="*/ 5602675 w 6187971"/>
                <a:gd name="connsiteY1002" fmla="*/ 3302717 h 5955635"/>
                <a:gd name="connsiteX1003" fmla="*/ 5605254 w 6187971"/>
                <a:gd name="connsiteY1003" fmla="*/ 3292746 h 5955635"/>
                <a:gd name="connsiteX1004" fmla="*/ 5603330 w 6187971"/>
                <a:gd name="connsiteY1004" fmla="*/ 3283738 h 5955635"/>
                <a:gd name="connsiteX1005" fmla="*/ 5592397 w 6187971"/>
                <a:gd name="connsiteY1005" fmla="*/ 3276655 h 5955635"/>
                <a:gd name="connsiteX1006" fmla="*/ 5586930 w 6187971"/>
                <a:gd name="connsiteY1006" fmla="*/ 3273113 h 5955635"/>
                <a:gd name="connsiteX1007" fmla="*/ 5583389 w 6187971"/>
                <a:gd name="connsiteY1007" fmla="*/ 3278580 h 5955635"/>
                <a:gd name="connsiteX1008" fmla="*/ 5583081 w 6187971"/>
                <a:gd name="connsiteY1008" fmla="*/ 3255097 h 5955635"/>
                <a:gd name="connsiteX1009" fmla="*/ 5585968 w 6187971"/>
                <a:gd name="connsiteY1009" fmla="*/ 3268609 h 5955635"/>
                <a:gd name="connsiteX1010" fmla="*/ 5591127 w 6187971"/>
                <a:gd name="connsiteY1010" fmla="*/ 3248668 h 5955635"/>
                <a:gd name="connsiteX1011" fmla="*/ 5595632 w 6187971"/>
                <a:gd name="connsiteY1011" fmla="*/ 3247705 h 5955635"/>
                <a:gd name="connsiteX1012" fmla="*/ 5594669 w 6187971"/>
                <a:gd name="connsiteY1012" fmla="*/ 3243202 h 5955635"/>
                <a:gd name="connsiteX1013" fmla="*/ 5593707 w 6187971"/>
                <a:gd name="connsiteY1013" fmla="*/ 3238698 h 5955635"/>
                <a:gd name="connsiteX1014" fmla="*/ 5589203 w 6187971"/>
                <a:gd name="connsiteY1014" fmla="*/ 3239660 h 5955635"/>
                <a:gd name="connsiteX1015" fmla="*/ 5596286 w 6187971"/>
                <a:gd name="connsiteY1015" fmla="*/ 3228728 h 5955635"/>
                <a:gd name="connsiteX1016" fmla="*/ 5590512 w 6187971"/>
                <a:gd name="connsiteY1016" fmla="*/ 3201704 h 5955635"/>
                <a:gd name="connsiteX1017" fmla="*/ 5592437 w 6187971"/>
                <a:gd name="connsiteY1017" fmla="*/ 3210711 h 5955635"/>
                <a:gd name="connsiteX1018" fmla="*/ 5595672 w 6187971"/>
                <a:gd name="connsiteY1018" fmla="*/ 3181763 h 5955635"/>
                <a:gd name="connsiteX1019" fmla="*/ 5601139 w 6187971"/>
                <a:gd name="connsiteY1019" fmla="*/ 3185304 h 5955635"/>
                <a:gd name="connsiteX1020" fmla="*/ 5600176 w 6187971"/>
                <a:gd name="connsiteY1020" fmla="*/ 3180800 h 5955635"/>
                <a:gd name="connsiteX1021" fmla="*/ 5604680 w 6187971"/>
                <a:gd name="connsiteY1021" fmla="*/ 3179838 h 5955635"/>
                <a:gd name="connsiteX1022" fmla="*/ 5610146 w 6187971"/>
                <a:gd name="connsiteY1022" fmla="*/ 3183379 h 5955635"/>
                <a:gd name="connsiteX1023" fmla="*/ 5609799 w 6187971"/>
                <a:gd name="connsiteY1023" fmla="*/ 3225841 h 5955635"/>
                <a:gd name="connsiteX1024" fmla="*/ 5605295 w 6187971"/>
                <a:gd name="connsiteY1024" fmla="*/ 3226803 h 5955635"/>
                <a:gd name="connsiteX1025" fmla="*/ 5604639 w 6187971"/>
                <a:gd name="connsiteY1025" fmla="*/ 3245781 h 5955635"/>
                <a:gd name="connsiteX1026" fmla="*/ 5610761 w 6187971"/>
                <a:gd name="connsiteY1026" fmla="*/ 3230344 h 5955635"/>
                <a:gd name="connsiteX1027" fmla="*/ 5611068 w 6187971"/>
                <a:gd name="connsiteY1027" fmla="*/ 3253827 h 5955635"/>
                <a:gd name="connsiteX1028" fmla="*/ 5607526 w 6187971"/>
                <a:gd name="connsiteY1028" fmla="*/ 3259294 h 5955635"/>
                <a:gd name="connsiteX1029" fmla="*/ 5608488 w 6187971"/>
                <a:gd name="connsiteY1029" fmla="*/ 3263797 h 5955635"/>
                <a:gd name="connsiteX1030" fmla="*/ 5613955 w 6187971"/>
                <a:gd name="connsiteY1030" fmla="*/ 3267339 h 5955635"/>
                <a:gd name="connsiteX1031" fmla="*/ 5617497 w 6187971"/>
                <a:gd name="connsiteY1031" fmla="*/ 3261873 h 5955635"/>
                <a:gd name="connsiteX1032" fmla="*/ 5620076 w 6187971"/>
                <a:gd name="connsiteY1032" fmla="*/ 3251903 h 5955635"/>
                <a:gd name="connsiteX1033" fmla="*/ 5619114 w 6187971"/>
                <a:gd name="connsiteY1033" fmla="*/ 3247399 h 5955635"/>
                <a:gd name="connsiteX1034" fmla="*/ 5614610 w 6187971"/>
                <a:gd name="connsiteY1034" fmla="*/ 3248361 h 5955635"/>
                <a:gd name="connsiteX1035" fmla="*/ 5614651 w 6187971"/>
                <a:gd name="connsiteY1035" fmla="*/ 3182417 h 5955635"/>
                <a:gd name="connsiteX1036" fmla="*/ 5618192 w 6187971"/>
                <a:gd name="connsiteY1036" fmla="*/ 3176951 h 5955635"/>
                <a:gd name="connsiteX1037" fmla="*/ 5617229 w 6187971"/>
                <a:gd name="connsiteY1037" fmla="*/ 3172447 h 5955635"/>
                <a:gd name="connsiteX1038" fmla="*/ 5616267 w 6187971"/>
                <a:gd name="connsiteY1038" fmla="*/ 3167943 h 5955635"/>
                <a:gd name="connsiteX1039" fmla="*/ 5619502 w 6187971"/>
                <a:gd name="connsiteY1039" fmla="*/ 3138994 h 5955635"/>
                <a:gd name="connsiteX1040" fmla="*/ 5614998 w 6187971"/>
                <a:gd name="connsiteY1040" fmla="*/ 3139956 h 5955635"/>
                <a:gd name="connsiteX1041" fmla="*/ 5618540 w 6187971"/>
                <a:gd name="connsiteY1041" fmla="*/ 3134491 h 5955635"/>
                <a:gd name="connsiteX1042" fmla="*/ 5621120 w 6187971"/>
                <a:gd name="connsiteY1042" fmla="*/ 3124519 h 5955635"/>
                <a:gd name="connsiteX1043" fmla="*/ 5615653 w 6187971"/>
                <a:gd name="connsiteY1043" fmla="*/ 3120977 h 5955635"/>
                <a:gd name="connsiteX1044" fmla="*/ 5607995 w 6187971"/>
                <a:gd name="connsiteY1044" fmla="*/ 3019002 h 5955635"/>
                <a:gd name="connsiteX1045" fmla="*/ 5610575 w 6187971"/>
                <a:gd name="connsiteY1045" fmla="*/ 3009032 h 5955635"/>
                <a:gd name="connsiteX1046" fmla="*/ 5609613 w 6187971"/>
                <a:gd name="connsiteY1046" fmla="*/ 3004527 h 5955635"/>
                <a:gd name="connsiteX1047" fmla="*/ 5605109 w 6187971"/>
                <a:gd name="connsiteY1047" fmla="*/ 3005490 h 5955635"/>
                <a:gd name="connsiteX1048" fmla="*/ 5608343 w 6187971"/>
                <a:gd name="connsiteY1048" fmla="*/ 2976541 h 5955635"/>
                <a:gd name="connsiteX1049" fmla="*/ 5607380 w 6187971"/>
                <a:gd name="connsiteY1049" fmla="*/ 2972037 h 5955635"/>
                <a:gd name="connsiteX1050" fmla="*/ 5605456 w 6187971"/>
                <a:gd name="connsiteY1050" fmla="*/ 2963029 h 5955635"/>
                <a:gd name="connsiteX1051" fmla="*/ 5604494 w 6187971"/>
                <a:gd name="connsiteY1051" fmla="*/ 2958525 h 5955635"/>
                <a:gd name="connsiteX1052" fmla="*/ 5608036 w 6187971"/>
                <a:gd name="connsiteY1052" fmla="*/ 2953059 h 5955635"/>
                <a:gd name="connsiteX1053" fmla="*/ 5607073 w 6187971"/>
                <a:gd name="connsiteY1053" fmla="*/ 2948555 h 5955635"/>
                <a:gd name="connsiteX1054" fmla="*/ 5601300 w 6187971"/>
                <a:gd name="connsiteY1054" fmla="*/ 2921531 h 5955635"/>
                <a:gd name="connsiteX1055" fmla="*/ 5600338 w 6187971"/>
                <a:gd name="connsiteY1055" fmla="*/ 2917026 h 5955635"/>
                <a:gd name="connsiteX1056" fmla="*/ 5598413 w 6187971"/>
                <a:gd name="connsiteY1056" fmla="*/ 2908019 h 5955635"/>
                <a:gd name="connsiteX1057" fmla="*/ 5597451 w 6187971"/>
                <a:gd name="connsiteY1057" fmla="*/ 2903514 h 5955635"/>
                <a:gd name="connsiteX1058" fmla="*/ 5590715 w 6187971"/>
                <a:gd name="connsiteY1058" fmla="*/ 2871986 h 5955635"/>
                <a:gd name="connsiteX1059" fmla="*/ 5595874 w 6187971"/>
                <a:gd name="connsiteY1059" fmla="*/ 2852045 h 5955635"/>
                <a:gd name="connsiteX1060" fmla="*/ 5599416 w 6187971"/>
                <a:gd name="connsiteY1060" fmla="*/ 2846579 h 5955635"/>
                <a:gd name="connsiteX1061" fmla="*/ 5598453 w 6187971"/>
                <a:gd name="connsiteY1061" fmla="*/ 2842075 h 5955635"/>
                <a:gd name="connsiteX1062" fmla="*/ 5593950 w 6187971"/>
                <a:gd name="connsiteY1062" fmla="*/ 2843037 h 5955635"/>
                <a:gd name="connsiteX1063" fmla="*/ 5594912 w 6187971"/>
                <a:gd name="connsiteY1063" fmla="*/ 2847541 h 5955635"/>
                <a:gd name="connsiteX1064" fmla="*/ 5586559 w 6187971"/>
                <a:gd name="connsiteY1064" fmla="*/ 2830487 h 5955635"/>
                <a:gd name="connsiteX1065" fmla="*/ 5595567 w 6187971"/>
                <a:gd name="connsiteY1065" fmla="*/ 2828563 h 5955635"/>
                <a:gd name="connsiteX1066" fmla="*/ 5600701 w 6187971"/>
                <a:gd name="connsiteY1066" fmla="*/ 2831889 h 5955635"/>
                <a:gd name="connsiteX1067" fmla="*/ 5604441 w 6187971"/>
                <a:gd name="connsiteY1067" fmla="*/ 2857353 h 5955635"/>
                <a:gd name="connsiteX1068" fmla="*/ 5620278 w 6187971"/>
                <a:gd name="connsiteY1068" fmla="*/ 2922185 h 5955635"/>
                <a:gd name="connsiteX1069" fmla="*/ 5616736 w 6187971"/>
                <a:gd name="connsiteY1069" fmla="*/ 2927652 h 5955635"/>
                <a:gd name="connsiteX1070" fmla="*/ 5617699 w 6187971"/>
                <a:gd name="connsiteY1070" fmla="*/ 2932156 h 5955635"/>
                <a:gd name="connsiteX1071" fmla="*/ 5627014 w 6187971"/>
                <a:gd name="connsiteY1071" fmla="*/ 2953713 h 5955635"/>
                <a:gd name="connsiteX1072" fmla="*/ 5623165 w 6187971"/>
                <a:gd name="connsiteY1072" fmla="*/ 2935697 h 5955635"/>
                <a:gd name="connsiteX1073" fmla="*/ 5628632 w 6187971"/>
                <a:gd name="connsiteY1073" fmla="*/ 2939239 h 5955635"/>
                <a:gd name="connsiteX1074" fmla="*/ 5627670 w 6187971"/>
                <a:gd name="connsiteY1074" fmla="*/ 2934735 h 5955635"/>
                <a:gd name="connsiteX1075" fmla="*/ 5626707 w 6187971"/>
                <a:gd name="connsiteY1075" fmla="*/ 2930231 h 5955635"/>
                <a:gd name="connsiteX1076" fmla="*/ 5625745 w 6187971"/>
                <a:gd name="connsiteY1076" fmla="*/ 2925727 h 5955635"/>
                <a:gd name="connsiteX1077" fmla="*/ 5638642 w 6187971"/>
                <a:gd name="connsiteY1077" fmla="*/ 2875875 h 5955635"/>
                <a:gd name="connsiteX1078" fmla="*/ 5658009 w 6187971"/>
                <a:gd name="connsiteY1078" fmla="*/ 2768126 h 5955635"/>
                <a:gd name="connsiteX1079" fmla="*/ 5661551 w 6187971"/>
                <a:gd name="connsiteY1079" fmla="*/ 2762659 h 5955635"/>
                <a:gd name="connsiteX1080" fmla="*/ 5665093 w 6187971"/>
                <a:gd name="connsiteY1080" fmla="*/ 2757194 h 5955635"/>
                <a:gd name="connsiteX1081" fmla="*/ 5670559 w 6187971"/>
                <a:gd name="connsiteY1081" fmla="*/ 2760735 h 5955635"/>
                <a:gd name="connsiteX1082" fmla="*/ 5667672 w 6187971"/>
                <a:gd name="connsiteY1082" fmla="*/ 2747222 h 5955635"/>
                <a:gd name="connsiteX1083" fmla="*/ 5667406 w 6187971"/>
                <a:gd name="connsiteY1083" fmla="*/ 2657797 h 5955635"/>
                <a:gd name="connsiteX1084" fmla="*/ 5673834 w 6187971"/>
                <a:gd name="connsiteY1084" fmla="*/ 2665842 h 5955635"/>
                <a:gd name="connsiteX1085" fmla="*/ 5689312 w 6187971"/>
                <a:gd name="connsiteY1085" fmla="*/ 2606020 h 5955635"/>
                <a:gd name="connsiteX1086" fmla="*/ 5691236 w 6187971"/>
                <a:gd name="connsiteY1086" fmla="*/ 2615028 h 5955635"/>
                <a:gd name="connsiteX1087" fmla="*/ 5692198 w 6187971"/>
                <a:gd name="connsiteY1087" fmla="*/ 2619532 h 5955635"/>
                <a:gd name="connsiteX1088" fmla="*/ 5695739 w 6187971"/>
                <a:gd name="connsiteY1088" fmla="*/ 2614066 h 5955635"/>
                <a:gd name="connsiteX1089" fmla="*/ 5693815 w 6187971"/>
                <a:gd name="connsiteY1089" fmla="*/ 2605058 h 5955635"/>
                <a:gd name="connsiteX1090" fmla="*/ 5709211 w 6187971"/>
                <a:gd name="connsiteY1090" fmla="*/ 2677123 h 5955635"/>
                <a:gd name="connsiteX1091" fmla="*/ 5729234 w 6187971"/>
                <a:gd name="connsiteY1091" fmla="*/ 2550395 h 5955635"/>
                <a:gd name="connsiteX1092" fmla="*/ 5744362 w 6187971"/>
                <a:gd name="connsiteY1092" fmla="*/ 2533034 h 5955635"/>
                <a:gd name="connsiteX1093" fmla="*/ 5538793 w 6187971"/>
                <a:gd name="connsiteY1093" fmla="*/ 2562824 h 5955635"/>
                <a:gd name="connsiteX1094" fmla="*/ 5560618 w 6187971"/>
                <a:gd name="connsiteY1094" fmla="*/ 2642934 h 5955635"/>
                <a:gd name="connsiteX1095" fmla="*/ 5581828 w 6187971"/>
                <a:gd name="connsiteY1095" fmla="*/ 2676080 h 5955635"/>
                <a:gd name="connsiteX1096" fmla="*/ 5595955 w 6187971"/>
                <a:gd name="connsiteY1096" fmla="*/ 2720158 h 5955635"/>
                <a:gd name="connsiteX1097" fmla="*/ 5603306 w 6187971"/>
                <a:gd name="connsiteY1097" fmla="*/ 2798652 h 5955635"/>
                <a:gd name="connsiteX1098" fmla="*/ 5597839 w 6187971"/>
                <a:gd name="connsiteY1098" fmla="*/ 2795110 h 5955635"/>
                <a:gd name="connsiteX1099" fmla="*/ 5598802 w 6187971"/>
                <a:gd name="connsiteY1099" fmla="*/ 2799614 h 5955635"/>
                <a:gd name="connsiteX1100" fmla="*/ 5598146 w 6187971"/>
                <a:gd name="connsiteY1100" fmla="*/ 2818592 h 5955635"/>
                <a:gd name="connsiteX1101" fmla="*/ 5599109 w 6187971"/>
                <a:gd name="connsiteY1101" fmla="*/ 2823096 h 5955635"/>
                <a:gd name="connsiteX1102" fmla="*/ 5594817 w 6187971"/>
                <a:gd name="connsiteY1102" fmla="*/ 2824013 h 5955635"/>
                <a:gd name="connsiteX1103" fmla="*/ 5593589 w 6187971"/>
                <a:gd name="connsiteY1103" fmla="*/ 2816549 h 5955635"/>
                <a:gd name="connsiteX1104" fmla="*/ 5584327 w 6187971"/>
                <a:gd name="connsiteY1104" fmla="*/ 2797996 h 5955635"/>
                <a:gd name="connsiteX1105" fmla="*/ 5587868 w 6187971"/>
                <a:gd name="connsiteY1105" fmla="*/ 2792530 h 5955635"/>
                <a:gd name="connsiteX1106" fmla="*/ 5586906 w 6187971"/>
                <a:gd name="connsiteY1106" fmla="*/ 2788027 h 5955635"/>
                <a:gd name="connsiteX1107" fmla="*/ 5590448 w 6187971"/>
                <a:gd name="connsiteY1107" fmla="*/ 2782560 h 5955635"/>
                <a:gd name="connsiteX1108" fmla="*/ 5589486 w 6187971"/>
                <a:gd name="connsiteY1108" fmla="*/ 2778056 h 5955635"/>
                <a:gd name="connsiteX1109" fmla="*/ 5584982 w 6187971"/>
                <a:gd name="connsiteY1109" fmla="*/ 2779018 h 5955635"/>
                <a:gd name="connsiteX1110" fmla="*/ 5572780 w 6187971"/>
                <a:gd name="connsiteY1110" fmla="*/ 2743948 h 5955635"/>
                <a:gd name="connsiteX1111" fmla="*/ 5577284 w 6187971"/>
                <a:gd name="connsiteY1111" fmla="*/ 2742986 h 5955635"/>
                <a:gd name="connsiteX1112" fmla="*/ 5575359 w 6187971"/>
                <a:gd name="connsiteY1112" fmla="*/ 2733977 h 5955635"/>
                <a:gd name="connsiteX1113" fmla="*/ 5574397 w 6187971"/>
                <a:gd name="connsiteY1113" fmla="*/ 2729474 h 5955635"/>
                <a:gd name="connsiteX1114" fmla="*/ 5569278 w 6187971"/>
                <a:gd name="connsiteY1114" fmla="*/ 2683471 h 5955635"/>
                <a:gd name="connsiteX1115" fmla="*/ 5564774 w 6187971"/>
                <a:gd name="connsiteY1115" fmla="*/ 2684433 h 5955635"/>
                <a:gd name="connsiteX1116" fmla="*/ 5568316 w 6187971"/>
                <a:gd name="connsiteY1116" fmla="*/ 2678967 h 5955635"/>
                <a:gd name="connsiteX1117" fmla="*/ 5562849 w 6187971"/>
                <a:gd name="connsiteY1117" fmla="*/ 2675425 h 5955635"/>
                <a:gd name="connsiteX1118" fmla="*/ 5557076 w 6187971"/>
                <a:gd name="connsiteY1118" fmla="*/ 2648401 h 5955635"/>
                <a:gd name="connsiteX1119" fmla="*/ 5549686 w 6187971"/>
                <a:gd name="connsiteY1119" fmla="*/ 2635851 h 5955635"/>
                <a:gd name="connsiteX1120" fmla="*/ 5553227 w 6187971"/>
                <a:gd name="connsiteY1120" fmla="*/ 2630384 h 5955635"/>
                <a:gd name="connsiteX1121" fmla="*/ 5543257 w 6187971"/>
                <a:gd name="connsiteY1121" fmla="*/ 2627805 h 5955635"/>
                <a:gd name="connsiteX1122" fmla="*/ 5547761 w 6187971"/>
                <a:gd name="connsiteY1122" fmla="*/ 2626843 h 5955635"/>
                <a:gd name="connsiteX1123" fmla="*/ 5546799 w 6187971"/>
                <a:gd name="connsiteY1123" fmla="*/ 2622339 h 5955635"/>
                <a:gd name="connsiteX1124" fmla="*/ 5545837 w 6187971"/>
                <a:gd name="connsiteY1124" fmla="*/ 2617834 h 5955635"/>
                <a:gd name="connsiteX1125" fmla="*/ 5544874 w 6187971"/>
                <a:gd name="connsiteY1125" fmla="*/ 2613331 h 5955635"/>
                <a:gd name="connsiteX1126" fmla="*/ 5543912 w 6187971"/>
                <a:gd name="connsiteY1126" fmla="*/ 2608826 h 5955635"/>
                <a:gd name="connsiteX1127" fmla="*/ 5546491 w 6187971"/>
                <a:gd name="connsiteY1127" fmla="*/ 2598857 h 5955635"/>
                <a:gd name="connsiteX1128" fmla="*/ 5540063 w 6187971"/>
                <a:gd name="connsiteY1128" fmla="*/ 2590810 h 5955635"/>
                <a:gd name="connsiteX1129" fmla="*/ 5538793 w 6187971"/>
                <a:gd name="connsiteY1129" fmla="*/ 2562824 h 5955635"/>
                <a:gd name="connsiteX1130" fmla="*/ 665421 w 6187971"/>
                <a:gd name="connsiteY1130" fmla="*/ 3538061 h 5955635"/>
                <a:gd name="connsiteX1131" fmla="*/ 668307 w 6187971"/>
                <a:gd name="connsiteY1131" fmla="*/ 3551573 h 5955635"/>
                <a:gd name="connsiteX1132" fmla="*/ 661880 w 6187971"/>
                <a:gd name="connsiteY1132" fmla="*/ 3543528 h 5955635"/>
                <a:gd name="connsiteX1133" fmla="*/ 665421 w 6187971"/>
                <a:gd name="connsiteY1133" fmla="*/ 3538061 h 5955635"/>
                <a:gd name="connsiteX1134" fmla="*/ 727864 w 6187971"/>
                <a:gd name="connsiteY1134" fmla="*/ 3477624 h 5955635"/>
                <a:gd name="connsiteX1135" fmla="*/ 733330 w 6187971"/>
                <a:gd name="connsiteY1135" fmla="*/ 3481166 h 5955635"/>
                <a:gd name="connsiteX1136" fmla="*/ 729788 w 6187971"/>
                <a:gd name="connsiteY1136" fmla="*/ 3486633 h 5955635"/>
                <a:gd name="connsiteX1137" fmla="*/ 727864 w 6187971"/>
                <a:gd name="connsiteY1137" fmla="*/ 3477624 h 5955635"/>
                <a:gd name="connsiteX1138" fmla="*/ 5425431 w 6187971"/>
                <a:gd name="connsiteY1138" fmla="*/ 2252659 h 5955635"/>
                <a:gd name="connsiteX1139" fmla="*/ 5432822 w 6187971"/>
                <a:gd name="connsiteY1139" fmla="*/ 2265209 h 5955635"/>
                <a:gd name="connsiteX1140" fmla="*/ 5433785 w 6187971"/>
                <a:gd name="connsiteY1140" fmla="*/ 2269713 h 5955635"/>
                <a:gd name="connsiteX1141" fmla="*/ 5434747 w 6187971"/>
                <a:gd name="connsiteY1141" fmla="*/ 2274217 h 5955635"/>
                <a:gd name="connsiteX1142" fmla="*/ 5435709 w 6187971"/>
                <a:gd name="connsiteY1142" fmla="*/ 2278721 h 5955635"/>
                <a:gd name="connsiteX1143" fmla="*/ 5429280 w 6187971"/>
                <a:gd name="connsiteY1143" fmla="*/ 2270676 h 5955635"/>
                <a:gd name="connsiteX1144" fmla="*/ 5425431 w 6187971"/>
                <a:gd name="connsiteY1144" fmla="*/ 2252659 h 5955635"/>
                <a:gd name="connsiteX1145" fmla="*/ 697152 w 6187971"/>
                <a:gd name="connsiteY1145" fmla="*/ 3201608 h 5955635"/>
                <a:gd name="connsiteX1146" fmla="*/ 701656 w 6187971"/>
                <a:gd name="connsiteY1146" fmla="*/ 3200646 h 5955635"/>
                <a:gd name="connsiteX1147" fmla="*/ 702618 w 6187971"/>
                <a:gd name="connsiteY1147" fmla="*/ 3205149 h 5955635"/>
                <a:gd name="connsiteX1148" fmla="*/ 697152 w 6187971"/>
                <a:gd name="connsiteY1148" fmla="*/ 3201608 h 5955635"/>
                <a:gd name="connsiteX1149" fmla="*/ 23704 w 6187971"/>
                <a:gd name="connsiteY1149" fmla="*/ 3000785 h 5955635"/>
                <a:gd name="connsiteX1150" fmla="*/ 25950 w 6187971"/>
                <a:gd name="connsiteY1150" fmla="*/ 3003797 h 5955635"/>
                <a:gd name="connsiteX1151" fmla="*/ 28196 w 6187971"/>
                <a:gd name="connsiteY1151" fmla="*/ 3006809 h 5955635"/>
                <a:gd name="connsiteX1152" fmla="*/ 22935 w 6187971"/>
                <a:gd name="connsiteY1152" fmla="*/ 3006044 h 5955635"/>
                <a:gd name="connsiteX1153" fmla="*/ 23704 w 6187971"/>
                <a:gd name="connsiteY1153" fmla="*/ 3000785 h 5955635"/>
                <a:gd name="connsiteX1154" fmla="*/ 5144618 w 6187971"/>
                <a:gd name="connsiteY1154" fmla="*/ 1709820 h 5955635"/>
                <a:gd name="connsiteX1155" fmla="*/ 5178685 w 6187971"/>
                <a:gd name="connsiteY1155" fmla="*/ 1759057 h 5955635"/>
                <a:gd name="connsiteX1156" fmla="*/ 5174182 w 6187971"/>
                <a:gd name="connsiteY1156" fmla="*/ 1760019 h 5955635"/>
                <a:gd name="connsiteX1157" fmla="*/ 5165829 w 6187971"/>
                <a:gd name="connsiteY1157" fmla="*/ 1742966 h 5955635"/>
                <a:gd name="connsiteX1158" fmla="*/ 5152972 w 6187971"/>
                <a:gd name="connsiteY1158" fmla="*/ 1726875 h 5955635"/>
                <a:gd name="connsiteX1159" fmla="*/ 5147505 w 6187971"/>
                <a:gd name="connsiteY1159" fmla="*/ 1723332 h 5955635"/>
                <a:gd name="connsiteX1160" fmla="*/ 5141076 w 6187971"/>
                <a:gd name="connsiteY1160" fmla="*/ 1715287 h 5955635"/>
                <a:gd name="connsiteX1161" fmla="*/ 5144618 w 6187971"/>
                <a:gd name="connsiteY1161" fmla="*/ 1709820 h 5955635"/>
                <a:gd name="connsiteX1162" fmla="*/ 726773 w 6187971"/>
                <a:gd name="connsiteY1162" fmla="*/ 2634833 h 5955635"/>
                <a:gd name="connsiteX1163" fmla="*/ 727736 w 6187971"/>
                <a:gd name="connsiteY1163" fmla="*/ 2639338 h 5955635"/>
                <a:gd name="connsiteX1164" fmla="*/ 723231 w 6187971"/>
                <a:gd name="connsiteY1164" fmla="*/ 2640300 h 5955635"/>
                <a:gd name="connsiteX1165" fmla="*/ 726773 w 6187971"/>
                <a:gd name="connsiteY1165" fmla="*/ 2634833 h 5955635"/>
                <a:gd name="connsiteX1166" fmla="*/ 760478 w 6187971"/>
                <a:gd name="connsiteY1166" fmla="*/ 2435480 h 5955635"/>
                <a:gd name="connsiteX1167" fmla="*/ 760347 w 6187971"/>
                <a:gd name="connsiteY1167" fmla="*/ 2439276 h 5955635"/>
                <a:gd name="connsiteX1168" fmla="*/ 756805 w 6187971"/>
                <a:gd name="connsiteY1168" fmla="*/ 2444741 h 5955635"/>
                <a:gd name="connsiteX1169" fmla="*/ 779150 w 6187971"/>
                <a:gd name="connsiteY1169" fmla="*/ 2373847 h 5955635"/>
                <a:gd name="connsiteX1170" fmla="*/ 779366 w 6187971"/>
                <a:gd name="connsiteY1170" fmla="*/ 2373987 h 5955635"/>
                <a:gd name="connsiteX1171" fmla="*/ 778898 w 6187971"/>
                <a:gd name="connsiteY1171" fmla="*/ 2374800 h 5955635"/>
                <a:gd name="connsiteX1172" fmla="*/ 82769 w 6187971"/>
                <a:gd name="connsiteY1172" fmla="*/ 2413119 h 5955635"/>
                <a:gd name="connsiteX1173" fmla="*/ 52067 w 6187971"/>
                <a:gd name="connsiteY1173" fmla="*/ 2604720 h 5955635"/>
                <a:gd name="connsiteX1174" fmla="*/ 56497 w 6187971"/>
                <a:gd name="connsiteY1174" fmla="*/ 2629537 h 5955635"/>
                <a:gd name="connsiteX1175" fmla="*/ 43546 w 6187971"/>
                <a:gd name="connsiteY1175" fmla="*/ 2681370 h 5955635"/>
                <a:gd name="connsiteX1176" fmla="*/ 47915 w 6187971"/>
                <a:gd name="connsiteY1176" fmla="*/ 2724979 h 5955635"/>
                <a:gd name="connsiteX1177" fmla="*/ 31949 w 6187971"/>
                <a:gd name="connsiteY1177" fmla="*/ 2779060 h 5955635"/>
                <a:gd name="connsiteX1178" fmla="*/ 21428 w 6187971"/>
                <a:gd name="connsiteY1178" fmla="*/ 2777530 h 5955635"/>
                <a:gd name="connsiteX1179" fmla="*/ 18290 w 6187971"/>
                <a:gd name="connsiteY1179" fmla="*/ 2817361 h 5955635"/>
                <a:gd name="connsiteX1180" fmla="*/ 21305 w 6187971"/>
                <a:gd name="connsiteY1180" fmla="*/ 2815114 h 5955635"/>
                <a:gd name="connsiteX1181" fmla="*/ 22074 w 6187971"/>
                <a:gd name="connsiteY1181" fmla="*/ 2809854 h 5955635"/>
                <a:gd name="connsiteX1182" fmla="*/ 24320 w 6187971"/>
                <a:gd name="connsiteY1182" fmla="*/ 2812866 h 5955635"/>
                <a:gd name="connsiteX1183" fmla="*/ 31118 w 6187971"/>
                <a:gd name="connsiteY1183" fmla="*/ 2803112 h 5955635"/>
                <a:gd name="connsiteX1184" fmla="*/ 29518 w 6187971"/>
                <a:gd name="connsiteY1184" fmla="*/ 2832423 h 5955635"/>
                <a:gd name="connsiteX1185" fmla="*/ 31764 w 6187971"/>
                <a:gd name="connsiteY1185" fmla="*/ 2835435 h 5955635"/>
                <a:gd name="connsiteX1186" fmla="*/ 28750 w 6187971"/>
                <a:gd name="connsiteY1186" fmla="*/ 2837683 h 5955635"/>
                <a:gd name="connsiteX1187" fmla="*/ 30226 w 6187971"/>
                <a:gd name="connsiteY1187" fmla="*/ 2845955 h 5955635"/>
                <a:gd name="connsiteX1188" fmla="*/ 27211 w 6187971"/>
                <a:gd name="connsiteY1188" fmla="*/ 2848202 h 5955635"/>
                <a:gd name="connsiteX1189" fmla="*/ 33057 w 6187971"/>
                <a:gd name="connsiteY1189" fmla="*/ 2900083 h 5955635"/>
                <a:gd name="connsiteX1190" fmla="*/ 21643 w 6187971"/>
                <a:gd name="connsiteY1190" fmla="*/ 2941397 h 5955635"/>
                <a:gd name="connsiteX1191" fmla="*/ 20874 w 6187971"/>
                <a:gd name="connsiteY1191" fmla="*/ 2946657 h 5955635"/>
                <a:gd name="connsiteX1192" fmla="*/ 19336 w 6187971"/>
                <a:gd name="connsiteY1192" fmla="*/ 2957176 h 5955635"/>
                <a:gd name="connsiteX1193" fmla="*/ 17091 w 6187971"/>
                <a:gd name="connsiteY1193" fmla="*/ 2954164 h 5955635"/>
                <a:gd name="connsiteX1194" fmla="*/ 17860 w 6187971"/>
                <a:gd name="connsiteY1194" fmla="*/ 2948904 h 5955635"/>
                <a:gd name="connsiteX1195" fmla="*/ 15614 w 6187971"/>
                <a:gd name="connsiteY1195" fmla="*/ 2945892 h 5955635"/>
                <a:gd name="connsiteX1196" fmla="*/ 19275 w 6187971"/>
                <a:gd name="connsiteY1196" fmla="*/ 2975968 h 5955635"/>
                <a:gd name="connsiteX1197" fmla="*/ 20044 w 6187971"/>
                <a:gd name="connsiteY1197" fmla="*/ 2970708 h 5955635"/>
                <a:gd name="connsiteX1198" fmla="*/ 22290 w 6187971"/>
                <a:gd name="connsiteY1198" fmla="*/ 2973720 h 5955635"/>
                <a:gd name="connsiteX1199" fmla="*/ 24535 w 6187971"/>
                <a:gd name="connsiteY1199" fmla="*/ 2976733 h 5955635"/>
                <a:gd name="connsiteX1200" fmla="*/ 28319 w 6187971"/>
                <a:gd name="connsiteY1200" fmla="*/ 2969225 h 5955635"/>
                <a:gd name="connsiteX1201" fmla="*/ 24474 w 6187971"/>
                <a:gd name="connsiteY1201" fmla="*/ 2995525 h 5955635"/>
                <a:gd name="connsiteX1202" fmla="*/ 23704 w 6187971"/>
                <a:gd name="connsiteY1202" fmla="*/ 3000785 h 5955635"/>
                <a:gd name="connsiteX1203" fmla="*/ 21090 w 6187971"/>
                <a:gd name="connsiteY1203" fmla="*/ 3110523 h 5955635"/>
                <a:gd name="connsiteX1204" fmla="*/ 20321 w 6187971"/>
                <a:gd name="connsiteY1204" fmla="*/ 3115783 h 5955635"/>
                <a:gd name="connsiteX1205" fmla="*/ 21797 w 6187971"/>
                <a:gd name="connsiteY1205" fmla="*/ 3124055 h 5955635"/>
                <a:gd name="connsiteX1206" fmla="*/ 19552 w 6187971"/>
                <a:gd name="connsiteY1206" fmla="*/ 3121043 h 5955635"/>
                <a:gd name="connsiteX1207" fmla="*/ 32964 w 6187971"/>
                <a:gd name="connsiteY1207" fmla="*/ 3157909 h 5955635"/>
                <a:gd name="connsiteX1208" fmla="*/ 31488 w 6187971"/>
                <a:gd name="connsiteY1208" fmla="*/ 3149636 h 5955635"/>
                <a:gd name="connsiteX1209" fmla="*/ 34503 w 6187971"/>
                <a:gd name="connsiteY1209" fmla="*/ 3147389 h 5955635"/>
                <a:gd name="connsiteX1210" fmla="*/ 35979 w 6187971"/>
                <a:gd name="connsiteY1210" fmla="*/ 3155661 h 5955635"/>
                <a:gd name="connsiteX1211" fmla="*/ 36796 w 6187971"/>
                <a:gd name="connsiteY1211" fmla="*/ 3156756 h 5955635"/>
                <a:gd name="connsiteX1212" fmla="*/ 36814 w 6187971"/>
                <a:gd name="connsiteY1212" fmla="*/ 3159140 h 5955635"/>
                <a:gd name="connsiteX1213" fmla="*/ 37456 w 6187971"/>
                <a:gd name="connsiteY1213" fmla="*/ 3163933 h 5955635"/>
                <a:gd name="connsiteX1214" fmla="*/ 38225 w 6187971"/>
                <a:gd name="connsiteY1214" fmla="*/ 3158673 h 5955635"/>
                <a:gd name="connsiteX1215" fmla="*/ 36796 w 6187971"/>
                <a:gd name="connsiteY1215" fmla="*/ 3156756 h 5955635"/>
                <a:gd name="connsiteX1216" fmla="*/ 36748 w 6187971"/>
                <a:gd name="connsiteY1216" fmla="*/ 3150401 h 5955635"/>
                <a:gd name="connsiteX1217" fmla="*/ 66281 w 6187971"/>
                <a:gd name="connsiteY1217" fmla="*/ 3315844 h 5955635"/>
                <a:gd name="connsiteX1218" fmla="*/ 65450 w 6187971"/>
                <a:gd name="connsiteY1218" fmla="*/ 3339896 h 5955635"/>
                <a:gd name="connsiteX1219" fmla="*/ 72956 w 6187971"/>
                <a:gd name="connsiteY1219" fmla="*/ 3343673 h 5955635"/>
                <a:gd name="connsiteX1220" fmla="*/ 72187 w 6187971"/>
                <a:gd name="connsiteY1220" fmla="*/ 3348933 h 5955635"/>
                <a:gd name="connsiteX1221" fmla="*/ 73664 w 6187971"/>
                <a:gd name="connsiteY1221" fmla="*/ 3357205 h 5955635"/>
                <a:gd name="connsiteX1222" fmla="*/ 81694 w 6187971"/>
                <a:gd name="connsiteY1222" fmla="*/ 3430890 h 5955635"/>
                <a:gd name="connsiteX1223" fmla="*/ 82462 w 6187971"/>
                <a:gd name="connsiteY1223" fmla="*/ 3425630 h 5955635"/>
                <a:gd name="connsiteX1224" fmla="*/ 87723 w 6187971"/>
                <a:gd name="connsiteY1224" fmla="*/ 3426395 h 5955635"/>
                <a:gd name="connsiteX1225" fmla="*/ 86954 w 6187971"/>
                <a:gd name="connsiteY1225" fmla="*/ 3431654 h 5955635"/>
                <a:gd name="connsiteX1226" fmla="*/ 89199 w 6187971"/>
                <a:gd name="connsiteY1226" fmla="*/ 3434667 h 5955635"/>
                <a:gd name="connsiteX1227" fmla="*/ 97998 w 6187971"/>
                <a:gd name="connsiteY1227" fmla="*/ 3503092 h 5955635"/>
                <a:gd name="connsiteX1228" fmla="*/ 124762 w 6187971"/>
                <a:gd name="connsiteY1228" fmla="*/ 3595615 h 5955635"/>
                <a:gd name="connsiteX1229" fmla="*/ 92676 w 6187971"/>
                <a:gd name="connsiteY1229" fmla="*/ 3521119 h 5955635"/>
                <a:gd name="connsiteX1230" fmla="*/ 86123 w 6187971"/>
                <a:gd name="connsiteY1230" fmla="*/ 3455706 h 5955635"/>
                <a:gd name="connsiteX1231" fmla="*/ 80863 w 6187971"/>
                <a:gd name="connsiteY1231" fmla="*/ 3454941 h 5955635"/>
                <a:gd name="connsiteX1232" fmla="*/ 80155 w 6187971"/>
                <a:gd name="connsiteY1232" fmla="*/ 3441409 h 5955635"/>
                <a:gd name="connsiteX1233" fmla="*/ 80924 w 6187971"/>
                <a:gd name="connsiteY1233" fmla="*/ 3436150 h 5955635"/>
                <a:gd name="connsiteX1234" fmla="*/ 77909 w 6187971"/>
                <a:gd name="connsiteY1234" fmla="*/ 3438397 h 5955635"/>
                <a:gd name="connsiteX1235" fmla="*/ 62313 w 6187971"/>
                <a:gd name="connsiteY1235" fmla="*/ 3379727 h 5955635"/>
                <a:gd name="connsiteX1236" fmla="*/ 60067 w 6187971"/>
                <a:gd name="connsiteY1236" fmla="*/ 3376715 h 5955635"/>
                <a:gd name="connsiteX1237" fmla="*/ 57821 w 6187971"/>
                <a:gd name="connsiteY1237" fmla="*/ 3373703 h 5955635"/>
                <a:gd name="connsiteX1238" fmla="*/ 55576 w 6187971"/>
                <a:gd name="connsiteY1238" fmla="*/ 3370690 h 5955635"/>
                <a:gd name="connsiteX1239" fmla="*/ 58590 w 6187971"/>
                <a:gd name="connsiteY1239" fmla="*/ 3368443 h 5955635"/>
                <a:gd name="connsiteX1240" fmla="*/ 53330 w 6187971"/>
                <a:gd name="connsiteY1240" fmla="*/ 3367678 h 5955635"/>
                <a:gd name="connsiteX1241" fmla="*/ 41394 w 6187971"/>
                <a:gd name="connsiteY1241" fmla="*/ 3339084 h 5955635"/>
                <a:gd name="connsiteX1242" fmla="*/ 33057 w 6187971"/>
                <a:gd name="connsiteY1242" fmla="*/ 3359359 h 5955635"/>
                <a:gd name="connsiteX1243" fmla="*/ 30073 w 6187971"/>
                <a:gd name="connsiteY1243" fmla="*/ 3352210 h 5955635"/>
                <a:gd name="connsiteX1244" fmla="*/ 28581 w 6187971"/>
                <a:gd name="connsiteY1244" fmla="*/ 3348636 h 5955635"/>
                <a:gd name="connsiteX1245" fmla="*/ 29335 w 6187971"/>
                <a:gd name="connsiteY1245" fmla="*/ 3348074 h 5955635"/>
                <a:gd name="connsiteX1246" fmla="*/ 27089 w 6187971"/>
                <a:gd name="connsiteY1246" fmla="*/ 3345062 h 5955635"/>
                <a:gd name="connsiteX1247" fmla="*/ 28581 w 6187971"/>
                <a:gd name="connsiteY1247" fmla="*/ 3348636 h 5955635"/>
                <a:gd name="connsiteX1248" fmla="*/ 26320 w 6187971"/>
                <a:gd name="connsiteY1248" fmla="*/ 3350322 h 5955635"/>
                <a:gd name="connsiteX1249" fmla="*/ 24074 w 6187971"/>
                <a:gd name="connsiteY1249" fmla="*/ 3347310 h 5955635"/>
                <a:gd name="connsiteX1250" fmla="*/ 21828 w 6187971"/>
                <a:gd name="connsiteY1250" fmla="*/ 3344297 h 5955635"/>
                <a:gd name="connsiteX1251" fmla="*/ 19644 w 6187971"/>
                <a:gd name="connsiteY1251" fmla="*/ 3322493 h 5955635"/>
                <a:gd name="connsiteX1252" fmla="*/ 20413 w 6187971"/>
                <a:gd name="connsiteY1252" fmla="*/ 3317233 h 5955635"/>
                <a:gd name="connsiteX1253" fmla="*/ 18937 w 6187971"/>
                <a:gd name="connsiteY1253" fmla="*/ 3308961 h 5955635"/>
                <a:gd name="connsiteX1254" fmla="*/ 19706 w 6187971"/>
                <a:gd name="connsiteY1254" fmla="*/ 3303701 h 5955635"/>
                <a:gd name="connsiteX1255" fmla="*/ 21182 w 6187971"/>
                <a:gd name="connsiteY1255" fmla="*/ 3311973 h 5955635"/>
                <a:gd name="connsiteX1256" fmla="*/ 22659 w 6187971"/>
                <a:gd name="connsiteY1256" fmla="*/ 3320245 h 5955635"/>
                <a:gd name="connsiteX1257" fmla="*/ 26504 w 6187971"/>
                <a:gd name="connsiteY1257" fmla="*/ 3293946 h 5955635"/>
                <a:gd name="connsiteX1258" fmla="*/ 42286 w 6187971"/>
                <a:gd name="connsiteY1258" fmla="*/ 3296241 h 5955635"/>
                <a:gd name="connsiteX1259" fmla="*/ 16537 w 6187971"/>
                <a:gd name="connsiteY1259" fmla="*/ 3123291 h 5955635"/>
                <a:gd name="connsiteX1260" fmla="*/ 15060 w 6187971"/>
                <a:gd name="connsiteY1260" fmla="*/ 3115018 h 5955635"/>
                <a:gd name="connsiteX1261" fmla="*/ 15829 w 6187971"/>
                <a:gd name="connsiteY1261" fmla="*/ 3109758 h 5955635"/>
                <a:gd name="connsiteX1262" fmla="*/ 10046 w 6187971"/>
                <a:gd name="connsiteY1262" fmla="*/ 3039086 h 5955635"/>
                <a:gd name="connsiteX1263" fmla="*/ 1309 w 6187971"/>
                <a:gd name="connsiteY1263" fmla="*/ 2951870 h 5955635"/>
                <a:gd name="connsiteX1264" fmla="*/ 3862 w 6187971"/>
                <a:gd name="connsiteY1264" fmla="*/ 2860923 h 5955635"/>
                <a:gd name="connsiteX1265" fmla="*/ 7308 w 6187971"/>
                <a:gd name="connsiteY1265" fmla="*/ 2727132 h 5955635"/>
                <a:gd name="connsiteX1266" fmla="*/ 30195 w 6187971"/>
                <a:gd name="connsiteY1266" fmla="*/ 2625713 h 5955635"/>
                <a:gd name="connsiteX1267" fmla="*/ 27888 w 6187971"/>
                <a:gd name="connsiteY1267" fmla="*/ 2641492 h 5955635"/>
                <a:gd name="connsiteX1268" fmla="*/ 31672 w 6187971"/>
                <a:gd name="connsiteY1268" fmla="*/ 2633985 h 5955635"/>
                <a:gd name="connsiteX1269" fmla="*/ 32441 w 6187971"/>
                <a:gd name="connsiteY1269" fmla="*/ 2628725 h 5955635"/>
                <a:gd name="connsiteX1270" fmla="*/ 33917 w 6187971"/>
                <a:gd name="connsiteY1270" fmla="*/ 2636997 h 5955635"/>
                <a:gd name="connsiteX1271" fmla="*/ 36163 w 6187971"/>
                <a:gd name="connsiteY1271" fmla="*/ 2640009 h 5955635"/>
                <a:gd name="connsiteX1272" fmla="*/ 47822 w 6187971"/>
                <a:gd name="connsiteY1272" fmla="*/ 2523528 h 5955635"/>
                <a:gd name="connsiteX1273" fmla="*/ 82769 w 6187971"/>
                <a:gd name="connsiteY1273" fmla="*/ 2413119 h 5955635"/>
                <a:gd name="connsiteX1274" fmla="*/ 842852 w 6187971"/>
                <a:gd name="connsiteY1274" fmla="*/ 2186167 h 5955635"/>
                <a:gd name="connsiteX1275" fmla="*/ 844776 w 6187971"/>
                <a:gd name="connsiteY1275" fmla="*/ 2195175 h 5955635"/>
                <a:gd name="connsiteX1276" fmla="*/ 807086 w 6187971"/>
                <a:gd name="connsiteY1276" fmla="*/ 2283291 h 5955635"/>
                <a:gd name="connsiteX1277" fmla="*/ 802365 w 6187971"/>
                <a:gd name="connsiteY1277" fmla="*/ 2310792 h 5955635"/>
                <a:gd name="connsiteX1278" fmla="*/ 785915 w 6187971"/>
                <a:gd name="connsiteY1278" fmla="*/ 2348273 h 5955635"/>
                <a:gd name="connsiteX1279" fmla="*/ 807499 w 6187971"/>
                <a:gd name="connsiteY1279" fmla="*/ 2266692 h 5955635"/>
                <a:gd name="connsiteX1280" fmla="*/ 823460 w 6187971"/>
                <a:gd name="connsiteY1280" fmla="*/ 2218568 h 5955635"/>
                <a:gd name="connsiteX1281" fmla="*/ 830609 w 6187971"/>
                <a:gd name="connsiteY1281" fmla="*/ 2217040 h 5955635"/>
                <a:gd name="connsiteX1282" fmla="*/ 839310 w 6187971"/>
                <a:gd name="connsiteY1282" fmla="*/ 2191634 h 5955635"/>
                <a:gd name="connsiteX1283" fmla="*/ 842852 w 6187971"/>
                <a:gd name="connsiteY1283" fmla="*/ 2186167 h 5955635"/>
                <a:gd name="connsiteX1284" fmla="*/ 840927 w 6187971"/>
                <a:gd name="connsiteY1284" fmla="*/ 2177159 h 5955635"/>
                <a:gd name="connsiteX1285" fmla="*/ 838347 w 6187971"/>
                <a:gd name="connsiteY1285" fmla="*/ 2187130 h 5955635"/>
                <a:gd name="connsiteX1286" fmla="*/ 834806 w 6187971"/>
                <a:gd name="connsiteY1286" fmla="*/ 2192596 h 5955635"/>
                <a:gd name="connsiteX1287" fmla="*/ 827275 w 6187971"/>
                <a:gd name="connsiteY1287" fmla="*/ 2207064 h 5955635"/>
                <a:gd name="connsiteX1288" fmla="*/ 834303 w 6187971"/>
                <a:gd name="connsiteY1288" fmla="*/ 2185873 h 5955635"/>
                <a:gd name="connsiteX1289" fmla="*/ 837385 w 6187971"/>
                <a:gd name="connsiteY1289" fmla="*/ 2182625 h 5955635"/>
                <a:gd name="connsiteX1290" fmla="*/ 836151 w 6187971"/>
                <a:gd name="connsiteY1290" fmla="*/ 2180302 h 5955635"/>
                <a:gd name="connsiteX1291" fmla="*/ 836748 w 6187971"/>
                <a:gd name="connsiteY1291" fmla="*/ 2178498 h 5955635"/>
                <a:gd name="connsiteX1292" fmla="*/ 839464 w 6187971"/>
                <a:gd name="connsiteY1292" fmla="*/ 2170309 h 5955635"/>
                <a:gd name="connsiteX1293" fmla="*/ 839965 w 6187971"/>
                <a:gd name="connsiteY1293" fmla="*/ 2172655 h 5955635"/>
                <a:gd name="connsiteX1294" fmla="*/ 838208 w 6187971"/>
                <a:gd name="connsiteY1294" fmla="*/ 2174097 h 5955635"/>
                <a:gd name="connsiteX1295" fmla="*/ 845313 w 6187971"/>
                <a:gd name="connsiteY1295" fmla="*/ 2152674 h 5955635"/>
                <a:gd name="connsiteX1296" fmla="*/ 849628 w 6187971"/>
                <a:gd name="connsiteY1296" fmla="*/ 2151752 h 5955635"/>
                <a:gd name="connsiteX1297" fmla="*/ 847050 w 6187971"/>
                <a:gd name="connsiteY1297" fmla="*/ 2161723 h 5955635"/>
                <a:gd name="connsiteX1298" fmla="*/ 846087 w 6187971"/>
                <a:gd name="connsiteY1298" fmla="*/ 2157218 h 5955635"/>
                <a:gd name="connsiteX1299" fmla="*/ 843632 w 6187971"/>
                <a:gd name="connsiteY1299" fmla="*/ 2157743 h 5955635"/>
                <a:gd name="connsiteX1300" fmla="*/ 875203 w 6187971"/>
                <a:gd name="connsiteY1300" fmla="*/ 2077877 h 5955635"/>
                <a:gd name="connsiteX1301" fmla="*/ 874366 w 6187971"/>
                <a:gd name="connsiteY1301" fmla="*/ 2081194 h 5955635"/>
                <a:gd name="connsiteX1302" fmla="*/ 881198 w 6187971"/>
                <a:gd name="connsiteY1302" fmla="*/ 2079073 h 5955635"/>
                <a:gd name="connsiteX1303" fmla="*/ 852208 w 6187971"/>
                <a:gd name="connsiteY1303" fmla="*/ 2141782 h 5955635"/>
                <a:gd name="connsiteX1304" fmla="*/ 848676 w 6187971"/>
                <a:gd name="connsiteY1304" fmla="*/ 2142537 h 5955635"/>
                <a:gd name="connsiteX1305" fmla="*/ 849759 w 6187971"/>
                <a:gd name="connsiteY1305" fmla="*/ 2139271 h 5955635"/>
                <a:gd name="connsiteX1306" fmla="*/ 4931467 w 6187971"/>
                <a:gd name="connsiteY1306" fmla="*/ 1175063 h 5955635"/>
                <a:gd name="connsiteX1307" fmla="*/ 4937140 w 6187971"/>
                <a:gd name="connsiteY1307" fmla="*/ 1179573 h 5955635"/>
                <a:gd name="connsiteX1308" fmla="*/ 4931674 w 6187971"/>
                <a:gd name="connsiteY1308" fmla="*/ 1176031 h 5955635"/>
                <a:gd name="connsiteX1309" fmla="*/ 561352 w 6187971"/>
                <a:gd name="connsiteY1309" fmla="*/ 2088239 h 5955635"/>
                <a:gd name="connsiteX1310" fmla="*/ 573826 w 6187971"/>
                <a:gd name="connsiteY1310" fmla="*/ 2087987 h 5955635"/>
                <a:gd name="connsiteX1311" fmla="*/ 582872 w 6187971"/>
                <a:gd name="connsiteY1311" fmla="*/ 2092891 h 5955635"/>
                <a:gd name="connsiteX1312" fmla="*/ 578185 w 6187971"/>
                <a:gd name="connsiteY1312" fmla="*/ 2103852 h 5955635"/>
                <a:gd name="connsiteX1313" fmla="*/ 404548 w 6187971"/>
                <a:gd name="connsiteY1313" fmla="*/ 3073332 h 5955635"/>
                <a:gd name="connsiteX1314" fmla="*/ 414356 w 6187971"/>
                <a:gd name="connsiteY1314" fmla="*/ 3260413 h 5955635"/>
                <a:gd name="connsiteX1315" fmla="*/ 410289 w 6187971"/>
                <a:gd name="connsiteY1315" fmla="*/ 3235547 h 5955635"/>
                <a:gd name="connsiteX1316" fmla="*/ 403101 w 6187971"/>
                <a:gd name="connsiteY1316" fmla="*/ 2771698 h 5955635"/>
                <a:gd name="connsiteX1317" fmla="*/ 408415 w 6187971"/>
                <a:gd name="connsiteY1317" fmla="*/ 2604354 h 5955635"/>
                <a:gd name="connsiteX1318" fmla="*/ 435141 w 6187971"/>
                <a:gd name="connsiteY1318" fmla="*/ 2583001 h 5955635"/>
                <a:gd name="connsiteX1319" fmla="*/ 449176 w 6187971"/>
                <a:gd name="connsiteY1319" fmla="*/ 2566314 h 5955635"/>
                <a:gd name="connsiteX1320" fmla="*/ 552039 w 6187971"/>
                <a:gd name="connsiteY1320" fmla="*/ 2114152 h 5955635"/>
                <a:gd name="connsiteX1321" fmla="*/ 561352 w 6187971"/>
                <a:gd name="connsiteY1321" fmla="*/ 2088239 h 5955635"/>
                <a:gd name="connsiteX1322" fmla="*/ 5705773 w 6187971"/>
                <a:gd name="connsiteY1322" fmla="*/ 955466 h 5955635"/>
                <a:gd name="connsiteX1323" fmla="*/ 5709740 w 6187971"/>
                <a:gd name="connsiteY1323" fmla="*/ 967367 h 5955635"/>
                <a:gd name="connsiteX1324" fmla="*/ 5705773 w 6187971"/>
                <a:gd name="connsiteY1324" fmla="*/ 955466 h 5955635"/>
                <a:gd name="connsiteX1325" fmla="*/ 968004 w 6187971"/>
                <a:gd name="connsiteY1325" fmla="*/ 1863229 h 5955635"/>
                <a:gd name="connsiteX1326" fmla="*/ 968776 w 6187971"/>
                <a:gd name="connsiteY1326" fmla="*/ 1863422 h 5955635"/>
                <a:gd name="connsiteX1327" fmla="*/ 957715 w 6187971"/>
                <a:gd name="connsiteY1327" fmla="*/ 1886114 h 5955635"/>
                <a:gd name="connsiteX1328" fmla="*/ 938869 w 6187971"/>
                <a:gd name="connsiteY1328" fmla="*/ 1930172 h 5955635"/>
                <a:gd name="connsiteX1329" fmla="*/ 906645 w 6187971"/>
                <a:gd name="connsiteY1329" fmla="*/ 2021830 h 5955635"/>
                <a:gd name="connsiteX1330" fmla="*/ 901179 w 6187971"/>
                <a:gd name="connsiteY1330" fmla="*/ 2018288 h 5955635"/>
                <a:gd name="connsiteX1331" fmla="*/ 890505 w 6187971"/>
                <a:gd name="connsiteY1331" fmla="*/ 2048238 h 5955635"/>
                <a:gd name="connsiteX1332" fmla="*/ 877626 w 6187971"/>
                <a:gd name="connsiteY1332" fmla="*/ 2072031 h 5955635"/>
                <a:gd name="connsiteX1333" fmla="*/ 952342 w 6187971"/>
                <a:gd name="connsiteY1333" fmla="*/ 1891751 h 5955635"/>
                <a:gd name="connsiteX1334" fmla="*/ 959967 w 6187971"/>
                <a:gd name="connsiteY1334" fmla="*/ 1872523 h 5955635"/>
                <a:gd name="connsiteX1335" fmla="*/ 968004 w 6187971"/>
                <a:gd name="connsiteY1335" fmla="*/ 1863229 h 5955635"/>
                <a:gd name="connsiteX1336" fmla="*/ 4343712 w 6187971"/>
                <a:gd name="connsiteY1336" fmla="*/ 1135297 h 5955635"/>
                <a:gd name="connsiteX1337" fmla="*/ 4388447 w 6187971"/>
                <a:gd name="connsiteY1337" fmla="*/ 1168954 h 5955635"/>
                <a:gd name="connsiteX1338" fmla="*/ 4474271 w 6187971"/>
                <a:gd name="connsiteY1338" fmla="*/ 1238784 h 5955635"/>
                <a:gd name="connsiteX1339" fmla="*/ 4471193 w 6187971"/>
                <a:gd name="connsiteY1339" fmla="*/ 1238219 h 5955635"/>
                <a:gd name="connsiteX1340" fmla="*/ 4461959 w 6187971"/>
                <a:gd name="connsiteY1340" fmla="*/ 1236526 h 5955635"/>
                <a:gd name="connsiteX1341" fmla="*/ 4467551 w 6187971"/>
                <a:gd name="connsiteY1341" fmla="*/ 1240734 h 5955635"/>
                <a:gd name="connsiteX1342" fmla="*/ 4368285 w 6187971"/>
                <a:gd name="connsiteY1342" fmla="*/ 1174804 h 5955635"/>
                <a:gd name="connsiteX1343" fmla="*/ 4302825 w 6187971"/>
                <a:gd name="connsiteY1343" fmla="*/ 1150076 h 5955635"/>
                <a:gd name="connsiteX1344" fmla="*/ 4474219 w 6187971"/>
                <a:gd name="connsiteY1344" fmla="*/ 1273777 h 5955635"/>
                <a:gd name="connsiteX1345" fmla="*/ 4527622 w 6187971"/>
                <a:gd name="connsiteY1345" fmla="*/ 1312207 h 5955635"/>
                <a:gd name="connsiteX1346" fmla="*/ 4519208 w 6187971"/>
                <a:gd name="connsiteY1346" fmla="*/ 1323392 h 5955635"/>
                <a:gd name="connsiteX1347" fmla="*/ 4535984 w 6187971"/>
                <a:gd name="connsiteY1347" fmla="*/ 1336014 h 5955635"/>
                <a:gd name="connsiteX1348" fmla="*/ 4543833 w 6187971"/>
                <a:gd name="connsiteY1348" fmla="*/ 1327907 h 5955635"/>
                <a:gd name="connsiteX1349" fmla="*/ 4631607 w 6187971"/>
                <a:gd name="connsiteY1349" fmla="*/ 1404458 h 5955635"/>
                <a:gd name="connsiteX1350" fmla="*/ 4674083 w 6187971"/>
                <a:gd name="connsiteY1350" fmla="*/ 1450430 h 5955635"/>
                <a:gd name="connsiteX1351" fmla="*/ 4719073 w 6187971"/>
                <a:gd name="connsiteY1351" fmla="*/ 1500045 h 5955635"/>
                <a:gd name="connsiteX1352" fmla="*/ 4701734 w 6187971"/>
                <a:gd name="connsiteY1352" fmla="*/ 1490503 h 5955635"/>
                <a:gd name="connsiteX1353" fmla="*/ 4700605 w 6187971"/>
                <a:gd name="connsiteY1353" fmla="*/ 1496660 h 5955635"/>
                <a:gd name="connsiteX1354" fmla="*/ 4734976 w 6187971"/>
                <a:gd name="connsiteY1354" fmla="*/ 1534781 h 5955635"/>
                <a:gd name="connsiteX1355" fmla="*/ 4743645 w 6187971"/>
                <a:gd name="connsiteY1355" fmla="*/ 1539553 h 5955635"/>
                <a:gd name="connsiteX1356" fmla="*/ 4748981 w 6187971"/>
                <a:gd name="connsiteY1356" fmla="*/ 1527803 h 5955635"/>
                <a:gd name="connsiteX1357" fmla="*/ 4787814 w 6187971"/>
                <a:gd name="connsiteY1357" fmla="*/ 1576290 h 5955635"/>
                <a:gd name="connsiteX1358" fmla="*/ 4835318 w 6187971"/>
                <a:gd name="connsiteY1358" fmla="*/ 1629548 h 5955635"/>
                <a:gd name="connsiteX1359" fmla="*/ 4841474 w 6187971"/>
                <a:gd name="connsiteY1359" fmla="*/ 1630676 h 5955635"/>
                <a:gd name="connsiteX1360" fmla="*/ 4867175 w 6187971"/>
                <a:gd name="connsiteY1360" fmla="*/ 1664027 h 5955635"/>
                <a:gd name="connsiteX1361" fmla="*/ 4885335 w 6187971"/>
                <a:gd name="connsiteY1361" fmla="*/ 1686449 h 5955635"/>
                <a:gd name="connsiteX1362" fmla="*/ 4983932 w 6187971"/>
                <a:gd name="connsiteY1362" fmla="*/ 1825444 h 5955635"/>
                <a:gd name="connsiteX1363" fmla="*/ 4997064 w 6187971"/>
                <a:gd name="connsiteY1363" fmla="*/ 1840580 h 5955635"/>
                <a:gd name="connsiteX1364" fmla="*/ 5000399 w 6187971"/>
                <a:gd name="connsiteY1364" fmla="*/ 1857102 h 5955635"/>
                <a:gd name="connsiteX1365" fmla="*/ 4978032 w 6187971"/>
                <a:gd name="connsiteY1365" fmla="*/ 1840273 h 5955635"/>
                <a:gd name="connsiteX1366" fmla="*/ 4997577 w 6187971"/>
                <a:gd name="connsiteY1366" fmla="*/ 1872495 h 5955635"/>
                <a:gd name="connsiteX1367" fmla="*/ 4998962 w 6187971"/>
                <a:gd name="connsiteY1367" fmla="*/ 1882295 h 5955635"/>
                <a:gd name="connsiteX1368" fmla="*/ 4997577 w 6187971"/>
                <a:gd name="connsiteY1368" fmla="*/ 1872495 h 5955635"/>
                <a:gd name="connsiteX1369" fmla="*/ 5021329 w 6187971"/>
                <a:gd name="connsiteY1369" fmla="*/ 1899124 h 5955635"/>
                <a:gd name="connsiteX1370" fmla="*/ 5021072 w 6187971"/>
                <a:gd name="connsiteY1370" fmla="*/ 1883167 h 5955635"/>
                <a:gd name="connsiteX1371" fmla="*/ 5029742 w 6187971"/>
                <a:gd name="connsiteY1371" fmla="*/ 1887937 h 5955635"/>
                <a:gd name="connsiteX1372" fmla="*/ 5038977 w 6187971"/>
                <a:gd name="connsiteY1372" fmla="*/ 1889630 h 5955635"/>
                <a:gd name="connsiteX1373" fmla="*/ 5036463 w 6187971"/>
                <a:gd name="connsiteY1373" fmla="*/ 1885988 h 5955635"/>
                <a:gd name="connsiteX1374" fmla="*/ 5035898 w 6187971"/>
                <a:gd name="connsiteY1374" fmla="*/ 1889066 h 5955635"/>
                <a:gd name="connsiteX1375" fmla="*/ 5035334 w 6187971"/>
                <a:gd name="connsiteY1375" fmla="*/ 1892145 h 5955635"/>
                <a:gd name="connsiteX1376" fmla="*/ 5040926 w 6187971"/>
                <a:gd name="connsiteY1376" fmla="*/ 1896352 h 5955635"/>
                <a:gd name="connsiteX1377" fmla="*/ 5052930 w 6187971"/>
                <a:gd name="connsiteY1377" fmla="*/ 1917645 h 5955635"/>
                <a:gd name="connsiteX1378" fmla="*/ 5057957 w 6187971"/>
                <a:gd name="connsiteY1378" fmla="*/ 1924931 h 5955635"/>
                <a:gd name="connsiteX1379" fmla="*/ 5056008 w 6187971"/>
                <a:gd name="connsiteY1379" fmla="*/ 1918210 h 5955635"/>
                <a:gd name="connsiteX1380" fmla="*/ 5056572 w 6187971"/>
                <a:gd name="connsiteY1380" fmla="*/ 1915131 h 5955635"/>
                <a:gd name="connsiteX1381" fmla="*/ 5100125 w 6187971"/>
                <a:gd name="connsiteY1381" fmla="*/ 1989940 h 5955635"/>
                <a:gd name="connsiteX1382" fmla="*/ 5074115 w 6187971"/>
                <a:gd name="connsiteY1382" fmla="*/ 1975625 h 5955635"/>
                <a:gd name="connsiteX1383" fmla="*/ 5074372 w 6187971"/>
                <a:gd name="connsiteY1383" fmla="*/ 1991583 h 5955635"/>
                <a:gd name="connsiteX1384" fmla="*/ 5095301 w 6187971"/>
                <a:gd name="connsiteY1384" fmla="*/ 2033605 h 5955635"/>
                <a:gd name="connsiteX1385" fmla="*/ 5098943 w 6187971"/>
                <a:gd name="connsiteY1385" fmla="*/ 2031091 h 5955635"/>
                <a:gd name="connsiteX1386" fmla="*/ 5116231 w 6187971"/>
                <a:gd name="connsiteY1386" fmla="*/ 2075627 h 5955635"/>
                <a:gd name="connsiteX1387" fmla="*/ 5153627 w 6187971"/>
                <a:gd name="connsiteY1387" fmla="*/ 2149306 h 5955635"/>
                <a:gd name="connsiteX1388" fmla="*/ 5149420 w 6187971"/>
                <a:gd name="connsiteY1388" fmla="*/ 2154900 h 5955635"/>
                <a:gd name="connsiteX1389" fmla="*/ 5179788 w 6187971"/>
                <a:gd name="connsiteY1389" fmla="*/ 2249565 h 5955635"/>
                <a:gd name="connsiteX1390" fmla="*/ 5208206 w 6187971"/>
                <a:gd name="connsiteY1390" fmla="*/ 2337510 h 5955635"/>
                <a:gd name="connsiteX1391" fmla="*/ 5214363 w 6187971"/>
                <a:gd name="connsiteY1391" fmla="*/ 2338638 h 5955635"/>
                <a:gd name="connsiteX1392" fmla="*/ 5216568 w 6187971"/>
                <a:gd name="connsiteY1392" fmla="*/ 2361317 h 5955635"/>
                <a:gd name="connsiteX1393" fmla="*/ 5236624 w 6187971"/>
                <a:gd name="connsiteY1393" fmla="*/ 2425454 h 5955635"/>
                <a:gd name="connsiteX1394" fmla="*/ 5235187 w 6187971"/>
                <a:gd name="connsiteY1394" fmla="*/ 2450647 h 5955635"/>
                <a:gd name="connsiteX1395" fmla="*/ 5243805 w 6187971"/>
                <a:gd name="connsiteY1395" fmla="*/ 2490413 h 5955635"/>
                <a:gd name="connsiteX1396" fmla="*/ 5256629 w 6187971"/>
                <a:gd name="connsiteY1396" fmla="*/ 2524584 h 5955635"/>
                <a:gd name="connsiteX1397" fmla="*/ 5251963 w 6187971"/>
                <a:gd name="connsiteY1397" fmla="*/ 2463269 h 5955635"/>
                <a:gd name="connsiteX1398" fmla="*/ 5233034 w 6187971"/>
                <a:gd name="connsiteY1398" fmla="*/ 2392975 h 5955635"/>
                <a:gd name="connsiteX1399" fmla="*/ 5229701 w 6187971"/>
                <a:gd name="connsiteY1399" fmla="*/ 2376453 h 5955635"/>
                <a:gd name="connsiteX1400" fmla="*/ 5206362 w 6187971"/>
                <a:gd name="connsiteY1400" fmla="*/ 2260801 h 5955635"/>
                <a:gd name="connsiteX1401" fmla="*/ 5137469 w 6187971"/>
                <a:gd name="connsiteY1401" fmla="*/ 2098614 h 5955635"/>
                <a:gd name="connsiteX1402" fmla="*/ 5143369 w 6187971"/>
                <a:gd name="connsiteY1402" fmla="*/ 2083784 h 5955635"/>
                <a:gd name="connsiteX1403" fmla="*/ 5128031 w 6187971"/>
                <a:gd name="connsiteY1403" fmla="*/ 2045969 h 5955635"/>
                <a:gd name="connsiteX1404" fmla="*/ 5130544 w 6187971"/>
                <a:gd name="connsiteY1404" fmla="*/ 2049612 h 5955635"/>
                <a:gd name="connsiteX1405" fmla="*/ 5133058 w 6187971"/>
                <a:gd name="connsiteY1405" fmla="*/ 2053255 h 5955635"/>
                <a:gd name="connsiteX1406" fmla="*/ 5131109 w 6187971"/>
                <a:gd name="connsiteY1406" fmla="*/ 2046534 h 5955635"/>
                <a:gd name="connsiteX1407" fmla="*/ 5128595 w 6187971"/>
                <a:gd name="connsiteY1407" fmla="*/ 2042891 h 5955635"/>
                <a:gd name="connsiteX1408" fmla="*/ 5129159 w 6187971"/>
                <a:gd name="connsiteY1408" fmla="*/ 2039812 h 5955635"/>
                <a:gd name="connsiteX1409" fmla="*/ 5099868 w 6187971"/>
                <a:gd name="connsiteY1409" fmla="*/ 1973982 h 5955635"/>
                <a:gd name="connsiteX1410" fmla="*/ 5039284 w 6187971"/>
                <a:gd name="connsiteY1410" fmla="*/ 1870595 h 5955635"/>
                <a:gd name="connsiteX1411" fmla="*/ 5022818 w 6187971"/>
                <a:gd name="connsiteY1411" fmla="*/ 1838937 h 5955635"/>
                <a:gd name="connsiteX1412" fmla="*/ 4949357 w 6187971"/>
                <a:gd name="connsiteY1412" fmla="*/ 1736371 h 5955635"/>
                <a:gd name="connsiteX1413" fmla="*/ 4937353 w 6187971"/>
                <a:gd name="connsiteY1413" fmla="*/ 1715077 h 5955635"/>
                <a:gd name="connsiteX1414" fmla="*/ 4939867 w 6187971"/>
                <a:gd name="connsiteY1414" fmla="*/ 1718720 h 5955635"/>
                <a:gd name="connsiteX1415" fmla="*/ 4942945 w 6187971"/>
                <a:gd name="connsiteY1415" fmla="*/ 1719285 h 5955635"/>
                <a:gd name="connsiteX1416" fmla="*/ 4937918 w 6187971"/>
                <a:gd name="connsiteY1416" fmla="*/ 1711999 h 5955635"/>
                <a:gd name="connsiteX1417" fmla="*/ 4935404 w 6187971"/>
                <a:gd name="connsiteY1417" fmla="*/ 1708356 h 5955635"/>
                <a:gd name="connsiteX1418" fmla="*/ 4962234 w 6187971"/>
                <a:gd name="connsiteY1418" fmla="*/ 1735550 h 5955635"/>
                <a:gd name="connsiteX1419" fmla="*/ 4950794 w 6187971"/>
                <a:gd name="connsiteY1419" fmla="*/ 1711178 h 5955635"/>
                <a:gd name="connsiteX1420" fmla="*/ 4953873 w 6187971"/>
                <a:gd name="connsiteY1420" fmla="*/ 1711742 h 5955635"/>
                <a:gd name="connsiteX1421" fmla="*/ 4956387 w 6187971"/>
                <a:gd name="connsiteY1421" fmla="*/ 1715384 h 5955635"/>
                <a:gd name="connsiteX1422" fmla="*/ 4954437 w 6187971"/>
                <a:gd name="connsiteY1422" fmla="*/ 1708663 h 5955635"/>
                <a:gd name="connsiteX1423" fmla="*/ 4951924 w 6187971"/>
                <a:gd name="connsiteY1423" fmla="*/ 1705020 h 5955635"/>
                <a:gd name="connsiteX1424" fmla="*/ 4963107 w 6187971"/>
                <a:gd name="connsiteY1424" fmla="*/ 1713436 h 5955635"/>
                <a:gd name="connsiteX1425" fmla="*/ 4922888 w 6187971"/>
                <a:gd name="connsiteY1425" fmla="*/ 1655149 h 5955635"/>
                <a:gd name="connsiteX1426" fmla="*/ 4892416 w 6187971"/>
                <a:gd name="connsiteY1426" fmla="*/ 1630469 h 5955635"/>
                <a:gd name="connsiteX1427" fmla="*/ 4889903 w 6187971"/>
                <a:gd name="connsiteY1427" fmla="*/ 1626826 h 5955635"/>
                <a:gd name="connsiteX1428" fmla="*/ 4884876 w 6187971"/>
                <a:gd name="connsiteY1428" fmla="*/ 1619540 h 5955635"/>
                <a:gd name="connsiteX1429" fmla="*/ 4884310 w 6187971"/>
                <a:gd name="connsiteY1429" fmla="*/ 1622619 h 5955635"/>
                <a:gd name="connsiteX1430" fmla="*/ 4886824 w 6187971"/>
                <a:gd name="connsiteY1430" fmla="*/ 1626263 h 5955635"/>
                <a:gd name="connsiteX1431" fmla="*/ 4870050 w 6187971"/>
                <a:gd name="connsiteY1431" fmla="*/ 1613640 h 5955635"/>
                <a:gd name="connsiteX1432" fmla="*/ 4856608 w 6187971"/>
                <a:gd name="connsiteY1432" fmla="*/ 1617541 h 5955635"/>
                <a:gd name="connsiteX1433" fmla="*/ 4794023 w 6187971"/>
                <a:gd name="connsiteY1433" fmla="*/ 1542425 h 5955635"/>
                <a:gd name="connsiteX1434" fmla="*/ 4774734 w 6187971"/>
                <a:gd name="connsiteY1434" fmla="*/ 1526160 h 5955635"/>
                <a:gd name="connsiteX1435" fmla="*/ 4686704 w 6187971"/>
                <a:gd name="connsiteY1435" fmla="*/ 1433652 h 5955635"/>
                <a:gd name="connsiteX1436" fmla="*/ 4598109 w 6187971"/>
                <a:gd name="connsiteY1436" fmla="*/ 1344221 h 5955635"/>
                <a:gd name="connsiteX1437" fmla="*/ 4601187 w 6187971"/>
                <a:gd name="connsiteY1437" fmla="*/ 1344786 h 5955635"/>
                <a:gd name="connsiteX1438" fmla="*/ 4606779 w 6187971"/>
                <a:gd name="connsiteY1438" fmla="*/ 1348993 h 5955635"/>
                <a:gd name="connsiteX1439" fmla="*/ 4601751 w 6187971"/>
                <a:gd name="connsiteY1439" fmla="*/ 1341707 h 5955635"/>
                <a:gd name="connsiteX1440" fmla="*/ 4596160 w 6187971"/>
                <a:gd name="connsiteY1440" fmla="*/ 1337500 h 5955635"/>
                <a:gd name="connsiteX1441" fmla="*/ 4602316 w 6187971"/>
                <a:gd name="connsiteY1441" fmla="*/ 1338629 h 5955635"/>
                <a:gd name="connsiteX1442" fmla="*/ 4687012 w 6187971"/>
                <a:gd name="connsiteY1442" fmla="*/ 1414615 h 5955635"/>
                <a:gd name="connsiteX1443" fmla="*/ 4688706 w 6187971"/>
                <a:gd name="connsiteY1443" fmla="*/ 1405380 h 5955635"/>
                <a:gd name="connsiteX1444" fmla="*/ 4663260 w 6187971"/>
                <a:gd name="connsiteY1444" fmla="*/ 1387986 h 5955635"/>
                <a:gd name="connsiteX1445" fmla="*/ 4628326 w 6187971"/>
                <a:gd name="connsiteY1445" fmla="*/ 1352943 h 5955635"/>
                <a:gd name="connsiteX1446" fmla="*/ 4505052 w 6187971"/>
                <a:gd name="connsiteY1446" fmla="*/ 1244426 h 5955635"/>
                <a:gd name="connsiteX1447" fmla="*/ 4490790 w 6187971"/>
                <a:gd name="connsiteY1447" fmla="*/ 1235448 h 5955635"/>
                <a:gd name="connsiteX1448" fmla="*/ 4434308 w 6187971"/>
                <a:gd name="connsiteY1448" fmla="*/ 1196454 h 5955635"/>
                <a:gd name="connsiteX1449" fmla="*/ 4430410 w 6187971"/>
                <a:gd name="connsiteY1449" fmla="*/ 1183012 h 5955635"/>
                <a:gd name="connsiteX1450" fmla="*/ 4400759 w 6187971"/>
                <a:gd name="connsiteY1450" fmla="*/ 1171212 h 5955635"/>
                <a:gd name="connsiteX1451" fmla="*/ 4407479 w 6187971"/>
                <a:gd name="connsiteY1451" fmla="*/ 1169261 h 5955635"/>
                <a:gd name="connsiteX1452" fmla="*/ 4343712 w 6187971"/>
                <a:gd name="connsiteY1452" fmla="*/ 1135297 h 5955635"/>
                <a:gd name="connsiteX1453" fmla="*/ 1318845 w 6187971"/>
                <a:gd name="connsiteY1453" fmla="*/ 1535771 h 5955635"/>
                <a:gd name="connsiteX1454" fmla="*/ 1298829 w 6187971"/>
                <a:gd name="connsiteY1454" fmla="*/ 1573056 h 5955635"/>
                <a:gd name="connsiteX1455" fmla="*/ 1293203 w 6187971"/>
                <a:gd name="connsiteY1455" fmla="*/ 1595921 h 5955635"/>
                <a:gd name="connsiteX1456" fmla="*/ 1293532 w 6187971"/>
                <a:gd name="connsiteY1456" fmla="*/ 1599724 h 5955635"/>
                <a:gd name="connsiteX1457" fmla="*/ 1289333 w 6187971"/>
                <a:gd name="connsiteY1457" fmla="*/ 1608630 h 5955635"/>
                <a:gd name="connsiteX1458" fmla="*/ 1270060 w 6187971"/>
                <a:gd name="connsiteY1458" fmla="*/ 1628642 h 5955635"/>
                <a:gd name="connsiteX1459" fmla="*/ 1238185 w 6187971"/>
                <a:gd name="connsiteY1459" fmla="*/ 1677840 h 5955635"/>
                <a:gd name="connsiteX1460" fmla="*/ 1233025 w 6187971"/>
                <a:gd name="connsiteY1460" fmla="*/ 1697780 h 5955635"/>
                <a:gd name="connsiteX1461" fmla="*/ 1232063 w 6187971"/>
                <a:gd name="connsiteY1461" fmla="*/ 1693276 h 5955635"/>
                <a:gd name="connsiteX1462" fmla="*/ 1231100 w 6187971"/>
                <a:gd name="connsiteY1462" fmla="*/ 1688772 h 5955635"/>
                <a:gd name="connsiteX1463" fmla="*/ 1226596 w 6187971"/>
                <a:gd name="connsiteY1463" fmla="*/ 1689735 h 5955635"/>
                <a:gd name="connsiteX1464" fmla="*/ 1223055 w 6187971"/>
                <a:gd name="connsiteY1464" fmla="*/ 1695201 h 5955635"/>
                <a:gd name="connsiteX1465" fmla="*/ 1225942 w 6187971"/>
                <a:gd name="connsiteY1465" fmla="*/ 1708713 h 5955635"/>
                <a:gd name="connsiteX1466" fmla="*/ 1219820 w 6187971"/>
                <a:gd name="connsiteY1466" fmla="*/ 1724150 h 5955635"/>
                <a:gd name="connsiteX1467" fmla="*/ 1210812 w 6187971"/>
                <a:gd name="connsiteY1467" fmla="*/ 1726074 h 5955635"/>
                <a:gd name="connsiteX1468" fmla="*/ 1209850 w 6187971"/>
                <a:gd name="connsiteY1468" fmla="*/ 1721570 h 5955635"/>
                <a:gd name="connsiteX1469" fmla="*/ 1205346 w 6187971"/>
                <a:gd name="connsiteY1469" fmla="*/ 1722532 h 5955635"/>
                <a:gd name="connsiteX1470" fmla="*/ 1206308 w 6187971"/>
                <a:gd name="connsiteY1470" fmla="*/ 1727037 h 5955635"/>
                <a:gd name="connsiteX1471" fmla="*/ 1207270 w 6187971"/>
                <a:gd name="connsiteY1471" fmla="*/ 1731541 h 5955635"/>
                <a:gd name="connsiteX1472" fmla="*/ 1204690 w 6187971"/>
                <a:gd name="connsiteY1472" fmla="*/ 1741511 h 5955635"/>
                <a:gd name="connsiteX1473" fmla="*/ 1201149 w 6187971"/>
                <a:gd name="connsiteY1473" fmla="*/ 1746977 h 5955635"/>
                <a:gd name="connsiteX1474" fmla="*/ 1196645 w 6187971"/>
                <a:gd name="connsiteY1474" fmla="*/ 1747940 h 5955635"/>
                <a:gd name="connsiteX1475" fmla="*/ 1193103 w 6187971"/>
                <a:gd name="connsiteY1475" fmla="*/ 1753405 h 5955635"/>
                <a:gd name="connsiteX1476" fmla="*/ 1197607 w 6187971"/>
                <a:gd name="connsiteY1476" fmla="*/ 1752443 h 5955635"/>
                <a:gd name="connsiteX1477" fmla="*/ 1194065 w 6187971"/>
                <a:gd name="connsiteY1477" fmla="*/ 1757910 h 5955635"/>
                <a:gd name="connsiteX1478" fmla="*/ 1155105 w 6187971"/>
                <a:gd name="connsiteY1478" fmla="*/ 1818040 h 5955635"/>
                <a:gd name="connsiteX1479" fmla="*/ 1150601 w 6187971"/>
                <a:gd name="connsiteY1479" fmla="*/ 1819002 h 5955635"/>
                <a:gd name="connsiteX1480" fmla="*/ 1151563 w 6187971"/>
                <a:gd name="connsiteY1480" fmla="*/ 1823506 h 5955635"/>
                <a:gd name="connsiteX1481" fmla="*/ 1148022 w 6187971"/>
                <a:gd name="connsiteY1481" fmla="*/ 1828972 h 5955635"/>
                <a:gd name="connsiteX1482" fmla="*/ 1148984 w 6187971"/>
                <a:gd name="connsiteY1482" fmla="*/ 1833476 h 5955635"/>
                <a:gd name="connsiteX1483" fmla="*/ 1142555 w 6187971"/>
                <a:gd name="connsiteY1483" fmla="*/ 1825430 h 5955635"/>
                <a:gd name="connsiteX1484" fmla="*/ 1128388 w 6187971"/>
                <a:gd name="connsiteY1484" fmla="*/ 1847295 h 5955635"/>
                <a:gd name="connsiteX1485" fmla="*/ 1123884 w 6187971"/>
                <a:gd name="connsiteY1485" fmla="*/ 1848258 h 5955635"/>
                <a:gd name="connsiteX1486" fmla="*/ 1121709 w 6187971"/>
                <a:gd name="connsiteY1486" fmla="*/ 1845626 h 5955635"/>
                <a:gd name="connsiteX1487" fmla="*/ 1123442 w 6187971"/>
                <a:gd name="connsiteY1487" fmla="*/ 1842951 h 5955635"/>
                <a:gd name="connsiteX1488" fmla="*/ 1125256 w 6187971"/>
                <a:gd name="connsiteY1488" fmla="*/ 1840901 h 5955635"/>
                <a:gd name="connsiteX1489" fmla="*/ 1130005 w 6187971"/>
                <a:gd name="connsiteY1489" fmla="*/ 1832821 h 5955635"/>
                <a:gd name="connsiteX1490" fmla="*/ 1123442 w 6187971"/>
                <a:gd name="connsiteY1490" fmla="*/ 1842951 h 5955635"/>
                <a:gd name="connsiteX1491" fmla="*/ 1121403 w 6187971"/>
                <a:gd name="connsiteY1491" fmla="*/ 1845256 h 5955635"/>
                <a:gd name="connsiteX1492" fmla="*/ 1121709 w 6187971"/>
                <a:gd name="connsiteY1492" fmla="*/ 1845626 h 5955635"/>
                <a:gd name="connsiteX1493" fmla="*/ 1105213 w 6187971"/>
                <a:gd name="connsiteY1493" fmla="*/ 1871085 h 5955635"/>
                <a:gd name="connsiteX1494" fmla="*/ 1087503 w 6187971"/>
                <a:gd name="connsiteY1494" fmla="*/ 1898417 h 5955635"/>
                <a:gd name="connsiteX1495" fmla="*/ 1074299 w 6187971"/>
                <a:gd name="connsiteY1495" fmla="*/ 1924786 h 5955635"/>
                <a:gd name="connsiteX1496" fmla="*/ 1042423 w 6187971"/>
                <a:gd name="connsiteY1496" fmla="*/ 1973983 h 5955635"/>
                <a:gd name="connsiteX1497" fmla="*/ 1036301 w 6187971"/>
                <a:gd name="connsiteY1497" fmla="*/ 1989420 h 5955635"/>
                <a:gd name="connsiteX1498" fmla="*/ 1028255 w 6187971"/>
                <a:gd name="connsiteY1498" fmla="*/ 1995849 h 5955635"/>
                <a:gd name="connsiteX1499" fmla="*/ 1024713 w 6187971"/>
                <a:gd name="connsiteY1499" fmla="*/ 2001315 h 5955635"/>
                <a:gd name="connsiteX1500" fmla="*/ 1015050 w 6187971"/>
                <a:gd name="connsiteY1500" fmla="*/ 2022217 h 5955635"/>
                <a:gd name="connsiteX1501" fmla="*/ 1008928 w 6187971"/>
                <a:gd name="connsiteY1501" fmla="*/ 2037654 h 5955635"/>
                <a:gd name="connsiteX1502" fmla="*/ 998303 w 6187971"/>
                <a:gd name="connsiteY1502" fmla="*/ 2054054 h 5955635"/>
                <a:gd name="connsiteX1503" fmla="*/ 910066 w 6187971"/>
                <a:gd name="connsiteY1503" fmla="*/ 2214194 h 5955635"/>
                <a:gd name="connsiteX1504" fmla="*/ 907117 w 6187971"/>
                <a:gd name="connsiteY1504" fmla="*/ 2214824 h 5955635"/>
                <a:gd name="connsiteX1505" fmla="*/ 908116 w 6187971"/>
                <a:gd name="connsiteY1505" fmla="*/ 2211343 h 5955635"/>
                <a:gd name="connsiteX1506" fmla="*/ 972795 w 6187971"/>
                <a:gd name="connsiteY1506" fmla="*/ 2040882 h 5955635"/>
                <a:gd name="connsiteX1507" fmla="*/ 979961 w 6187971"/>
                <a:gd name="connsiteY1507" fmla="*/ 2024343 h 5955635"/>
                <a:gd name="connsiteX1508" fmla="*/ 983522 w 6187971"/>
                <a:gd name="connsiteY1508" fmla="*/ 2028953 h 5955635"/>
                <a:gd name="connsiteX1509" fmla="*/ 986429 w 6187971"/>
                <a:gd name="connsiteY1509" fmla="*/ 2010313 h 5955635"/>
                <a:gd name="connsiteX1510" fmla="*/ 991511 w 6187971"/>
                <a:gd name="connsiteY1510" fmla="*/ 1999574 h 5955635"/>
                <a:gd name="connsiteX1511" fmla="*/ 994802 w 6187971"/>
                <a:gd name="connsiteY1511" fmla="*/ 1993577 h 5955635"/>
                <a:gd name="connsiteX1512" fmla="*/ 999306 w 6187971"/>
                <a:gd name="connsiteY1512" fmla="*/ 1992615 h 5955635"/>
                <a:gd name="connsiteX1513" fmla="*/ 1000115 w 6187971"/>
                <a:gd name="connsiteY1513" fmla="*/ 1985377 h 5955635"/>
                <a:gd name="connsiteX1514" fmla="*/ 1000698 w 6187971"/>
                <a:gd name="connsiteY1514" fmla="*/ 1980161 h 5955635"/>
                <a:gd name="connsiteX1515" fmla="*/ 1001566 w 6187971"/>
                <a:gd name="connsiteY1515" fmla="*/ 1978326 h 5955635"/>
                <a:gd name="connsiteX1516" fmla="*/ 1004140 w 6187971"/>
                <a:gd name="connsiteY1516" fmla="*/ 1979072 h 5955635"/>
                <a:gd name="connsiteX1517" fmla="*/ 1018633 w 6187971"/>
                <a:gd name="connsiteY1517" fmla="*/ 1950808 h 5955635"/>
                <a:gd name="connsiteX1518" fmla="*/ 1038266 w 6187971"/>
                <a:gd name="connsiteY1518" fmla="*/ 1932485 h 5955635"/>
                <a:gd name="connsiteX1519" fmla="*/ 1099132 w 6187971"/>
                <a:gd name="connsiteY1519" fmla="*/ 1820578 h 5955635"/>
                <a:gd name="connsiteX1520" fmla="*/ 1113299 w 6187971"/>
                <a:gd name="connsiteY1520" fmla="*/ 1798714 h 5955635"/>
                <a:gd name="connsiteX1521" fmla="*/ 1204731 w 6187971"/>
                <a:gd name="connsiteY1521" fmla="*/ 1675567 h 5955635"/>
                <a:gd name="connsiteX1522" fmla="*/ 1226944 w 6187971"/>
                <a:gd name="connsiteY1522" fmla="*/ 1647273 h 5955635"/>
                <a:gd name="connsiteX1523" fmla="*/ 1225982 w 6187971"/>
                <a:gd name="connsiteY1523" fmla="*/ 1642769 h 5955635"/>
                <a:gd name="connsiteX1524" fmla="*/ 1231449 w 6187971"/>
                <a:gd name="connsiteY1524" fmla="*/ 1646311 h 5955635"/>
                <a:gd name="connsiteX1525" fmla="*/ 1238532 w 6187971"/>
                <a:gd name="connsiteY1525" fmla="*/ 1635378 h 5955635"/>
                <a:gd name="connsiteX1526" fmla="*/ 1242074 w 6187971"/>
                <a:gd name="connsiteY1526" fmla="*/ 1629913 h 5955635"/>
                <a:gd name="connsiteX1527" fmla="*/ 1237570 w 6187971"/>
                <a:gd name="connsiteY1527" fmla="*/ 1630875 h 5955635"/>
                <a:gd name="connsiteX1528" fmla="*/ 1290042 w 6187971"/>
                <a:gd name="connsiteY1528" fmla="*/ 1567858 h 5955635"/>
                <a:gd name="connsiteX1529" fmla="*/ 1314235 w 6187971"/>
                <a:gd name="connsiteY1529" fmla="*/ 1540908 h 5955635"/>
                <a:gd name="connsiteX1530" fmla="*/ 4439702 w 6187971"/>
                <a:gd name="connsiteY1530" fmla="*/ 857271 h 5955635"/>
                <a:gd name="connsiteX1531" fmla="*/ 4444206 w 6187971"/>
                <a:gd name="connsiteY1531" fmla="*/ 856309 h 5955635"/>
                <a:gd name="connsiteX1532" fmla="*/ 4445168 w 6187971"/>
                <a:gd name="connsiteY1532" fmla="*/ 860813 h 5955635"/>
                <a:gd name="connsiteX1533" fmla="*/ 4439702 w 6187971"/>
                <a:gd name="connsiteY1533" fmla="*/ 857271 h 5955635"/>
                <a:gd name="connsiteX1534" fmla="*/ 4439395 w 6187971"/>
                <a:gd name="connsiteY1534" fmla="*/ 833789 h 5955635"/>
                <a:gd name="connsiteX1535" fmla="*/ 4444862 w 6187971"/>
                <a:gd name="connsiteY1535" fmla="*/ 837331 h 5955635"/>
                <a:gd name="connsiteX1536" fmla="*/ 4440357 w 6187971"/>
                <a:gd name="connsiteY1536" fmla="*/ 838293 h 5955635"/>
                <a:gd name="connsiteX1537" fmla="*/ 4439395 w 6187971"/>
                <a:gd name="connsiteY1537" fmla="*/ 833789 h 5955635"/>
                <a:gd name="connsiteX1538" fmla="*/ 3878041 w 6187971"/>
                <a:gd name="connsiteY1538" fmla="*/ 775787 h 5955635"/>
                <a:gd name="connsiteX1539" fmla="*/ 3885822 w 6187971"/>
                <a:gd name="connsiteY1539" fmla="*/ 777801 h 5955635"/>
                <a:gd name="connsiteX1540" fmla="*/ 3881318 w 6187971"/>
                <a:gd name="connsiteY1540" fmla="*/ 778763 h 5955635"/>
                <a:gd name="connsiteX1541" fmla="*/ 1104676 w 6187971"/>
                <a:gd name="connsiteY1541" fmla="*/ 1330248 h 5955635"/>
                <a:gd name="connsiteX1542" fmla="*/ 1094527 w 6187971"/>
                <a:gd name="connsiteY1542" fmla="*/ 1352482 h 5955635"/>
                <a:gd name="connsiteX1543" fmla="*/ 1064045 w 6187971"/>
                <a:gd name="connsiteY1543" fmla="*/ 1398591 h 5955635"/>
                <a:gd name="connsiteX1544" fmla="*/ 578456 w 6187971"/>
                <a:gd name="connsiteY1544" fmla="*/ 2585624 h 5955635"/>
                <a:gd name="connsiteX1545" fmla="*/ 575225 w 6187971"/>
                <a:gd name="connsiteY1545" fmla="*/ 2625422 h 5955635"/>
                <a:gd name="connsiteX1546" fmla="*/ 589292 w 6187971"/>
                <a:gd name="connsiteY1546" fmla="*/ 2984165 h 5955635"/>
                <a:gd name="connsiteX1547" fmla="*/ 621678 w 6187971"/>
                <a:gd name="connsiteY1547" fmla="*/ 3309663 h 5955635"/>
                <a:gd name="connsiteX1548" fmla="*/ 637489 w 6187971"/>
                <a:gd name="connsiteY1548" fmla="*/ 3228070 h 5955635"/>
                <a:gd name="connsiteX1549" fmla="*/ 616036 w 6187971"/>
                <a:gd name="connsiteY1549" fmla="*/ 2935433 h 5955635"/>
                <a:gd name="connsiteX1550" fmla="*/ 887499 w 6187971"/>
                <a:gd name="connsiteY1550" fmla="*/ 1780458 h 5955635"/>
                <a:gd name="connsiteX1551" fmla="*/ 997109 w 6187971"/>
                <a:gd name="connsiteY1551" fmla="*/ 1643628 h 5955635"/>
                <a:gd name="connsiteX1552" fmla="*/ 1014774 w 6187971"/>
                <a:gd name="connsiteY1552" fmla="*/ 1589014 h 5955635"/>
                <a:gd name="connsiteX1553" fmla="*/ 1051413 w 6187971"/>
                <a:gd name="connsiteY1553" fmla="*/ 1522524 h 5955635"/>
                <a:gd name="connsiteX1554" fmla="*/ 1104050 w 6187971"/>
                <a:gd name="connsiteY1554" fmla="*/ 1503457 h 5955635"/>
                <a:gd name="connsiteX1555" fmla="*/ 1050162 w 6187971"/>
                <a:gd name="connsiteY1555" fmla="*/ 1599052 h 5955635"/>
                <a:gd name="connsiteX1556" fmla="*/ 889954 w 6187971"/>
                <a:gd name="connsiteY1556" fmla="*/ 1910945 h 5955635"/>
                <a:gd name="connsiteX1557" fmla="*/ 871201 w 6187971"/>
                <a:gd name="connsiteY1557" fmla="*/ 1997079 h 5955635"/>
                <a:gd name="connsiteX1558" fmla="*/ 857404 w 6187971"/>
                <a:gd name="connsiteY1558" fmla="*/ 2060644 h 5955635"/>
                <a:gd name="connsiteX1559" fmla="*/ 753411 w 6187971"/>
                <a:gd name="connsiteY1559" fmla="*/ 2397680 h 5955635"/>
                <a:gd name="connsiteX1560" fmla="*/ 756336 w 6187971"/>
                <a:gd name="connsiteY1560" fmla="*/ 2420520 h 5955635"/>
                <a:gd name="connsiteX1561" fmla="*/ 764421 w 6187971"/>
                <a:gd name="connsiteY1561" fmla="*/ 2415547 h 5955635"/>
                <a:gd name="connsiteX1562" fmla="*/ 761396 w 6187971"/>
                <a:gd name="connsiteY1562" fmla="*/ 2433165 h 5955635"/>
                <a:gd name="connsiteX1563" fmla="*/ 760478 w 6187971"/>
                <a:gd name="connsiteY1563" fmla="*/ 2435480 h 5955635"/>
                <a:gd name="connsiteX1564" fmla="*/ 760592 w 6187971"/>
                <a:gd name="connsiteY1564" fmla="*/ 2432158 h 5955635"/>
                <a:gd name="connsiteX1565" fmla="*/ 757460 w 6187971"/>
                <a:gd name="connsiteY1565" fmla="*/ 2425764 h 5955635"/>
                <a:gd name="connsiteX1566" fmla="*/ 750377 w 6187971"/>
                <a:gd name="connsiteY1566" fmla="*/ 2436696 h 5955635"/>
                <a:gd name="connsiteX1567" fmla="*/ 751339 w 6187971"/>
                <a:gd name="connsiteY1567" fmla="*/ 2441200 h 5955635"/>
                <a:gd name="connsiteX1568" fmla="*/ 751994 w 6187971"/>
                <a:gd name="connsiteY1568" fmla="*/ 2422222 h 5955635"/>
                <a:gd name="connsiteX1569" fmla="*/ 742023 w 6187971"/>
                <a:gd name="connsiteY1569" fmla="*/ 2419642 h 5955635"/>
                <a:gd name="connsiteX1570" fmla="*/ 729781 w 6187971"/>
                <a:gd name="connsiteY1570" fmla="*/ 2450515 h 5955635"/>
                <a:gd name="connsiteX1571" fmla="*/ 730743 w 6187971"/>
                <a:gd name="connsiteY1571" fmla="*/ 2455019 h 5955635"/>
                <a:gd name="connsiteX1572" fmla="*/ 726239 w 6187971"/>
                <a:gd name="connsiteY1572" fmla="*/ 2455982 h 5955635"/>
                <a:gd name="connsiteX1573" fmla="*/ 727201 w 6187971"/>
                <a:gd name="connsiteY1573" fmla="*/ 2460486 h 5955635"/>
                <a:gd name="connsiteX1574" fmla="*/ 728163 w 6187971"/>
                <a:gd name="connsiteY1574" fmla="*/ 2464990 h 5955635"/>
                <a:gd name="connsiteX1575" fmla="*/ 731705 w 6187971"/>
                <a:gd name="connsiteY1575" fmla="*/ 2459524 h 5955635"/>
                <a:gd name="connsiteX1576" fmla="*/ 731050 w 6187971"/>
                <a:gd name="connsiteY1576" fmla="*/ 2478502 h 5955635"/>
                <a:gd name="connsiteX1577" fmla="*/ 735554 w 6187971"/>
                <a:gd name="connsiteY1577" fmla="*/ 2477540 h 5955635"/>
                <a:gd name="connsiteX1578" fmla="*/ 745218 w 6187971"/>
                <a:gd name="connsiteY1578" fmla="*/ 2456637 h 5955635"/>
                <a:gd name="connsiteX1579" fmla="*/ 749722 w 6187971"/>
                <a:gd name="connsiteY1579" fmla="*/ 2455675 h 5955635"/>
                <a:gd name="connsiteX1580" fmla="*/ 746180 w 6187971"/>
                <a:gd name="connsiteY1580" fmla="*/ 2461140 h 5955635"/>
                <a:gd name="connsiteX1581" fmla="*/ 752609 w 6187971"/>
                <a:gd name="connsiteY1581" fmla="*/ 2469187 h 5955635"/>
                <a:gd name="connsiteX1582" fmla="*/ 755188 w 6187971"/>
                <a:gd name="connsiteY1582" fmla="*/ 2459216 h 5955635"/>
                <a:gd name="connsiteX1583" fmla="*/ 754226 w 6187971"/>
                <a:gd name="connsiteY1583" fmla="*/ 2454712 h 5955635"/>
                <a:gd name="connsiteX1584" fmla="*/ 757767 w 6187971"/>
                <a:gd name="connsiteY1584" fmla="*/ 2449246 h 5955635"/>
                <a:gd name="connsiteX1585" fmla="*/ 748411 w 6187971"/>
                <a:gd name="connsiteY1585" fmla="*/ 2493631 h 5955635"/>
                <a:gd name="connsiteX1586" fmla="*/ 759344 w 6187971"/>
                <a:gd name="connsiteY1586" fmla="*/ 2500715 h 5955635"/>
                <a:gd name="connsiteX1587" fmla="*/ 760307 w 6187971"/>
                <a:gd name="connsiteY1587" fmla="*/ 2505219 h 5955635"/>
                <a:gd name="connsiteX1588" fmla="*/ 754840 w 6187971"/>
                <a:gd name="connsiteY1588" fmla="*/ 2501678 h 5955635"/>
                <a:gd name="connsiteX1589" fmla="*/ 753878 w 6187971"/>
                <a:gd name="connsiteY1589" fmla="*/ 2497173 h 5955635"/>
                <a:gd name="connsiteX1590" fmla="*/ 749373 w 6187971"/>
                <a:gd name="connsiteY1590" fmla="*/ 2498135 h 5955635"/>
                <a:gd name="connsiteX1591" fmla="*/ 746794 w 6187971"/>
                <a:gd name="connsiteY1591" fmla="*/ 2508105 h 5955635"/>
                <a:gd name="connsiteX1592" fmla="*/ 747757 w 6187971"/>
                <a:gd name="connsiteY1592" fmla="*/ 2512610 h 5955635"/>
                <a:gd name="connsiteX1593" fmla="*/ 740673 w 6187971"/>
                <a:gd name="connsiteY1593" fmla="*/ 2523542 h 5955635"/>
                <a:gd name="connsiteX1594" fmla="*/ 738748 w 6187971"/>
                <a:gd name="connsiteY1594" fmla="*/ 2514534 h 5955635"/>
                <a:gd name="connsiteX1595" fmla="*/ 734245 w 6187971"/>
                <a:gd name="connsiteY1595" fmla="*/ 2515496 h 5955635"/>
                <a:gd name="connsiteX1596" fmla="*/ 731665 w 6187971"/>
                <a:gd name="connsiteY1596" fmla="*/ 2525466 h 5955635"/>
                <a:gd name="connsiteX1597" fmla="*/ 733590 w 6187971"/>
                <a:gd name="connsiteY1597" fmla="*/ 2534475 h 5955635"/>
                <a:gd name="connsiteX1598" fmla="*/ 745484 w 6187971"/>
                <a:gd name="connsiteY1598" fmla="*/ 2546063 h 5955635"/>
                <a:gd name="connsiteX1599" fmla="*/ 743868 w 6187971"/>
                <a:gd name="connsiteY1599" fmla="*/ 2560537 h 5955635"/>
                <a:gd name="connsiteX1600" fmla="*/ 726773 w 6187971"/>
                <a:gd name="connsiteY1600" fmla="*/ 2634833 h 5955635"/>
                <a:gd name="connsiteX1601" fmla="*/ 721306 w 6187971"/>
                <a:gd name="connsiteY1601" fmla="*/ 2631292 h 5955635"/>
                <a:gd name="connsiteX1602" fmla="*/ 722269 w 6187971"/>
                <a:gd name="connsiteY1602" fmla="*/ 2635796 h 5955635"/>
                <a:gd name="connsiteX1603" fmla="*/ 717764 w 6187971"/>
                <a:gd name="connsiteY1603" fmla="*/ 2636758 h 5955635"/>
                <a:gd name="connsiteX1604" fmla="*/ 712298 w 6187971"/>
                <a:gd name="connsiteY1604" fmla="*/ 2633217 h 5955635"/>
                <a:gd name="connsiteX1605" fmla="*/ 717150 w 6187971"/>
                <a:gd name="connsiteY1605" fmla="*/ 2589793 h 5955635"/>
                <a:gd name="connsiteX1606" fmla="*/ 722616 w 6187971"/>
                <a:gd name="connsiteY1606" fmla="*/ 2593335 h 5955635"/>
                <a:gd name="connsiteX1607" fmla="*/ 727775 w 6187971"/>
                <a:gd name="connsiteY1607" fmla="*/ 2573394 h 5955635"/>
                <a:gd name="connsiteX1608" fmla="*/ 720691 w 6187971"/>
                <a:gd name="connsiteY1608" fmla="*/ 2584327 h 5955635"/>
                <a:gd name="connsiteX1609" fmla="*/ 721347 w 6187971"/>
                <a:gd name="connsiteY1609" fmla="*/ 2565348 h 5955635"/>
                <a:gd name="connsiteX1610" fmla="*/ 720385 w 6187971"/>
                <a:gd name="connsiteY1610" fmla="*/ 2560844 h 5955635"/>
                <a:gd name="connsiteX1611" fmla="*/ 723927 w 6187971"/>
                <a:gd name="connsiteY1611" fmla="*/ 2555379 h 5955635"/>
                <a:gd name="connsiteX1612" fmla="*/ 722964 w 6187971"/>
                <a:gd name="connsiteY1612" fmla="*/ 2550874 h 5955635"/>
                <a:gd name="connsiteX1613" fmla="*/ 722002 w 6187971"/>
                <a:gd name="connsiteY1613" fmla="*/ 2546370 h 5955635"/>
                <a:gd name="connsiteX1614" fmla="*/ 713956 w 6187971"/>
                <a:gd name="connsiteY1614" fmla="*/ 2552799 h 5955635"/>
                <a:gd name="connsiteX1615" fmla="*/ 711377 w 6187971"/>
                <a:gd name="connsiteY1615" fmla="*/ 2562769 h 5955635"/>
                <a:gd name="connsiteX1616" fmla="*/ 712339 w 6187971"/>
                <a:gd name="connsiteY1616" fmla="*/ 2567273 h 5955635"/>
                <a:gd name="connsiteX1617" fmla="*/ 716842 w 6187971"/>
                <a:gd name="connsiteY1617" fmla="*/ 2566311 h 5955635"/>
                <a:gd name="connsiteX1618" fmla="*/ 707794 w 6187971"/>
                <a:gd name="connsiteY1618" fmla="*/ 2634179 h 5955635"/>
                <a:gd name="connsiteX1619" fmla="*/ 704252 w 6187971"/>
                <a:gd name="connsiteY1619" fmla="*/ 2639645 h 5955635"/>
                <a:gd name="connsiteX1620" fmla="*/ 701673 w 6187971"/>
                <a:gd name="connsiteY1620" fmla="*/ 2649616 h 5955635"/>
                <a:gd name="connsiteX1621" fmla="*/ 706177 w 6187971"/>
                <a:gd name="connsiteY1621" fmla="*/ 2648653 h 5955635"/>
                <a:gd name="connsiteX1622" fmla="*/ 698438 w 6187971"/>
                <a:gd name="connsiteY1622" fmla="*/ 2678565 h 5955635"/>
                <a:gd name="connsiteX1623" fmla="*/ 695858 w 6187971"/>
                <a:gd name="connsiteY1623" fmla="*/ 2688534 h 5955635"/>
                <a:gd name="connsiteX1624" fmla="*/ 696821 w 6187971"/>
                <a:gd name="connsiteY1624" fmla="*/ 2693039 h 5955635"/>
                <a:gd name="connsiteX1625" fmla="*/ 701325 w 6187971"/>
                <a:gd name="connsiteY1625" fmla="*/ 2692076 h 5955635"/>
                <a:gd name="connsiteX1626" fmla="*/ 690967 w 6187971"/>
                <a:gd name="connsiteY1626" fmla="*/ 2797901 h 5955635"/>
                <a:gd name="connsiteX1627" fmla="*/ 687424 w 6187971"/>
                <a:gd name="connsiteY1627" fmla="*/ 2803368 h 5955635"/>
                <a:gd name="connsiteX1628" fmla="*/ 688387 w 6187971"/>
                <a:gd name="connsiteY1628" fmla="*/ 2807872 h 5955635"/>
                <a:gd name="connsiteX1629" fmla="*/ 689349 w 6187971"/>
                <a:gd name="connsiteY1629" fmla="*/ 2812375 h 5955635"/>
                <a:gd name="connsiteX1630" fmla="*/ 685152 w 6187971"/>
                <a:gd name="connsiteY1630" fmla="*/ 2836821 h 5955635"/>
                <a:gd name="connsiteX1631" fmla="*/ 681611 w 6187971"/>
                <a:gd name="connsiteY1631" fmla="*/ 2842288 h 5955635"/>
                <a:gd name="connsiteX1632" fmla="*/ 683535 w 6187971"/>
                <a:gd name="connsiteY1632" fmla="*/ 2851295 h 5955635"/>
                <a:gd name="connsiteX1633" fmla="*/ 684497 w 6187971"/>
                <a:gd name="connsiteY1633" fmla="*/ 2855799 h 5955635"/>
                <a:gd name="connsiteX1634" fmla="*/ 680955 w 6187971"/>
                <a:gd name="connsiteY1634" fmla="*/ 2861265 h 5955635"/>
                <a:gd name="connsiteX1635" fmla="*/ 681918 w 6187971"/>
                <a:gd name="connsiteY1635" fmla="*/ 2865770 h 5955635"/>
                <a:gd name="connsiteX1636" fmla="*/ 687691 w 6187971"/>
                <a:gd name="connsiteY1636" fmla="*/ 2892794 h 5955635"/>
                <a:gd name="connsiteX1637" fmla="*/ 684149 w 6187971"/>
                <a:gd name="connsiteY1637" fmla="*/ 2898260 h 5955635"/>
                <a:gd name="connsiteX1638" fmla="*/ 685112 w 6187971"/>
                <a:gd name="connsiteY1638" fmla="*/ 2902765 h 5955635"/>
                <a:gd name="connsiteX1639" fmla="*/ 683495 w 6187971"/>
                <a:gd name="connsiteY1639" fmla="*/ 2917239 h 5955635"/>
                <a:gd name="connsiteX1640" fmla="*/ 684457 w 6187971"/>
                <a:gd name="connsiteY1640" fmla="*/ 2921742 h 5955635"/>
                <a:gd name="connsiteX1641" fmla="*/ 678642 w 6187971"/>
                <a:gd name="connsiteY1641" fmla="*/ 2960662 h 5955635"/>
                <a:gd name="connsiteX1642" fmla="*/ 679604 w 6187971"/>
                <a:gd name="connsiteY1642" fmla="*/ 2965165 h 5955635"/>
                <a:gd name="connsiteX1643" fmla="*/ 675101 w 6187971"/>
                <a:gd name="connsiteY1643" fmla="*/ 2966128 h 5955635"/>
                <a:gd name="connsiteX1644" fmla="*/ 676063 w 6187971"/>
                <a:gd name="connsiteY1644" fmla="*/ 2970632 h 5955635"/>
                <a:gd name="connsiteX1645" fmla="*/ 677026 w 6187971"/>
                <a:gd name="connsiteY1645" fmla="*/ 2975136 h 5955635"/>
                <a:gd name="connsiteX1646" fmla="*/ 681529 w 6187971"/>
                <a:gd name="connsiteY1646" fmla="*/ 2974174 h 5955635"/>
                <a:gd name="connsiteX1647" fmla="*/ 679912 w 6187971"/>
                <a:gd name="connsiteY1647" fmla="*/ 2988648 h 5955635"/>
                <a:gd name="connsiteX1648" fmla="*/ 678950 w 6187971"/>
                <a:gd name="connsiteY1648" fmla="*/ 2984144 h 5955635"/>
                <a:gd name="connsiteX1649" fmla="*/ 678295 w 6187971"/>
                <a:gd name="connsiteY1649" fmla="*/ 3003123 h 5955635"/>
                <a:gd name="connsiteX1650" fmla="*/ 681182 w 6187971"/>
                <a:gd name="connsiteY1650" fmla="*/ 3016635 h 5955635"/>
                <a:gd name="connsiteX1651" fmla="*/ 677640 w 6187971"/>
                <a:gd name="connsiteY1651" fmla="*/ 3022102 h 5955635"/>
                <a:gd name="connsiteX1652" fmla="*/ 678602 w 6187971"/>
                <a:gd name="connsiteY1652" fmla="*/ 3026605 h 5955635"/>
                <a:gd name="connsiteX1653" fmla="*/ 675061 w 6187971"/>
                <a:gd name="connsiteY1653" fmla="*/ 3032071 h 5955635"/>
                <a:gd name="connsiteX1654" fmla="*/ 676023 w 6187971"/>
                <a:gd name="connsiteY1654" fmla="*/ 3036576 h 5955635"/>
                <a:gd name="connsiteX1655" fmla="*/ 680527 w 6187971"/>
                <a:gd name="connsiteY1655" fmla="*/ 3035613 h 5955635"/>
                <a:gd name="connsiteX1656" fmla="*/ 689187 w 6187971"/>
                <a:gd name="connsiteY1656" fmla="*/ 3076150 h 5955635"/>
                <a:gd name="connsiteX1657" fmla="*/ 683721 w 6187971"/>
                <a:gd name="connsiteY1657" fmla="*/ 3072608 h 5955635"/>
                <a:gd name="connsiteX1658" fmla="*/ 679217 w 6187971"/>
                <a:gd name="connsiteY1658" fmla="*/ 3073570 h 5955635"/>
                <a:gd name="connsiteX1659" fmla="*/ 681142 w 6187971"/>
                <a:gd name="connsiteY1659" fmla="*/ 3082578 h 5955635"/>
                <a:gd name="connsiteX1660" fmla="*/ 682104 w 6187971"/>
                <a:gd name="connsiteY1660" fmla="*/ 3087082 h 5955635"/>
                <a:gd name="connsiteX1661" fmla="*/ 682718 w 6187971"/>
                <a:gd name="connsiteY1661" fmla="*/ 3134047 h 5955635"/>
                <a:gd name="connsiteX1662" fmla="*/ 687222 w 6187971"/>
                <a:gd name="connsiteY1662" fmla="*/ 3133085 h 5955635"/>
                <a:gd name="connsiteX1663" fmla="*/ 683680 w 6187971"/>
                <a:gd name="connsiteY1663" fmla="*/ 3138551 h 5955635"/>
                <a:gd name="connsiteX1664" fmla="*/ 684642 w 6187971"/>
                <a:gd name="connsiteY1664" fmla="*/ 3143056 h 5955635"/>
                <a:gd name="connsiteX1665" fmla="*/ 690416 w 6187971"/>
                <a:gd name="connsiteY1665" fmla="*/ 3170080 h 5955635"/>
                <a:gd name="connsiteX1666" fmla="*/ 694395 w 6187971"/>
                <a:gd name="connsiteY1666" fmla="*/ 3173203 h 5955635"/>
                <a:gd name="connsiteX1667" fmla="*/ 697712 w 6187971"/>
                <a:gd name="connsiteY1667" fmla="*/ 3182366 h 5955635"/>
                <a:gd name="connsiteX1668" fmla="*/ 697129 w 6187971"/>
                <a:gd name="connsiteY1668" fmla="*/ 3182651 h 5955635"/>
                <a:gd name="connsiteX1669" fmla="*/ 691373 w 6187971"/>
                <a:gd name="connsiteY1669" fmla="*/ 3182827 h 5955635"/>
                <a:gd name="connsiteX1670" fmla="*/ 689762 w 6187971"/>
                <a:gd name="connsiteY1670" fmla="*/ 3189059 h 5955635"/>
                <a:gd name="connsiteX1671" fmla="*/ 696682 w 6187971"/>
                <a:gd name="connsiteY1671" fmla="*/ 3182870 h 5955635"/>
                <a:gd name="connsiteX1672" fmla="*/ 697129 w 6187971"/>
                <a:gd name="connsiteY1672" fmla="*/ 3182651 h 5955635"/>
                <a:gd name="connsiteX1673" fmla="*/ 697807 w 6187971"/>
                <a:gd name="connsiteY1673" fmla="*/ 3182630 h 5955635"/>
                <a:gd name="connsiteX1674" fmla="*/ 697712 w 6187971"/>
                <a:gd name="connsiteY1674" fmla="*/ 3182366 h 5955635"/>
                <a:gd name="connsiteX1675" fmla="*/ 698813 w 6187971"/>
                <a:gd name="connsiteY1675" fmla="*/ 3181826 h 5955635"/>
                <a:gd name="connsiteX1676" fmla="*/ 699731 w 6187971"/>
                <a:gd name="connsiteY1676" fmla="*/ 3191637 h 5955635"/>
                <a:gd name="connsiteX1677" fmla="*/ 696189 w 6187971"/>
                <a:gd name="connsiteY1677" fmla="*/ 3197104 h 5955635"/>
                <a:gd name="connsiteX1678" fmla="*/ 697152 w 6187971"/>
                <a:gd name="connsiteY1678" fmla="*/ 3201608 h 5955635"/>
                <a:gd name="connsiteX1679" fmla="*/ 693610 w 6187971"/>
                <a:gd name="connsiteY1679" fmla="*/ 3207074 h 5955635"/>
                <a:gd name="connsiteX1680" fmla="*/ 694573 w 6187971"/>
                <a:gd name="connsiteY1680" fmla="*/ 3211578 h 5955635"/>
                <a:gd name="connsiteX1681" fmla="*/ 696497 w 6187971"/>
                <a:gd name="connsiteY1681" fmla="*/ 3220587 h 5955635"/>
                <a:gd name="connsiteX1682" fmla="*/ 698422 w 6187971"/>
                <a:gd name="connsiteY1682" fmla="*/ 3229595 h 5955635"/>
                <a:gd name="connsiteX1683" fmla="*/ 695842 w 6187971"/>
                <a:gd name="connsiteY1683" fmla="*/ 3239565 h 5955635"/>
                <a:gd name="connsiteX1684" fmla="*/ 693262 w 6187971"/>
                <a:gd name="connsiteY1684" fmla="*/ 3249536 h 5955635"/>
                <a:gd name="connsiteX1685" fmla="*/ 694224 w 6187971"/>
                <a:gd name="connsiteY1685" fmla="*/ 3254039 h 5955635"/>
                <a:gd name="connsiteX1686" fmla="*/ 695187 w 6187971"/>
                <a:gd name="connsiteY1686" fmla="*/ 3258543 h 5955635"/>
                <a:gd name="connsiteX1687" fmla="*/ 690683 w 6187971"/>
                <a:gd name="connsiteY1687" fmla="*/ 3259506 h 5955635"/>
                <a:gd name="connsiteX1688" fmla="*/ 687141 w 6187971"/>
                <a:gd name="connsiteY1688" fmla="*/ 3264972 h 5955635"/>
                <a:gd name="connsiteX1689" fmla="*/ 688103 w 6187971"/>
                <a:gd name="connsiteY1689" fmla="*/ 3269476 h 5955635"/>
                <a:gd name="connsiteX1690" fmla="*/ 693569 w 6187971"/>
                <a:gd name="connsiteY1690" fmla="*/ 3273018 h 5955635"/>
                <a:gd name="connsiteX1691" fmla="*/ 694532 w 6187971"/>
                <a:gd name="connsiteY1691" fmla="*/ 3277522 h 5955635"/>
                <a:gd name="connsiteX1692" fmla="*/ 695494 w 6187971"/>
                <a:gd name="connsiteY1692" fmla="*/ 3282027 h 5955635"/>
                <a:gd name="connsiteX1693" fmla="*/ 698381 w 6187971"/>
                <a:gd name="connsiteY1693" fmla="*/ 3295539 h 5955635"/>
                <a:gd name="connsiteX1694" fmla="*/ 696764 w 6187971"/>
                <a:gd name="connsiteY1694" fmla="*/ 3310013 h 5955635"/>
                <a:gd name="connsiteX1695" fmla="*/ 697726 w 6187971"/>
                <a:gd name="connsiteY1695" fmla="*/ 3314516 h 5955635"/>
                <a:gd name="connsiteX1696" fmla="*/ 699651 w 6187971"/>
                <a:gd name="connsiteY1696" fmla="*/ 3323525 h 5955635"/>
                <a:gd name="connsiteX1697" fmla="*/ 704154 w 6187971"/>
                <a:gd name="connsiteY1697" fmla="*/ 3322563 h 5955635"/>
                <a:gd name="connsiteX1698" fmla="*/ 700613 w 6187971"/>
                <a:gd name="connsiteY1698" fmla="*/ 3328029 h 5955635"/>
                <a:gd name="connsiteX1699" fmla="*/ 702538 w 6187971"/>
                <a:gd name="connsiteY1699" fmla="*/ 3337037 h 5955635"/>
                <a:gd name="connsiteX1700" fmla="*/ 711198 w 6187971"/>
                <a:gd name="connsiteY1700" fmla="*/ 3377573 h 5955635"/>
                <a:gd name="connsiteX1701" fmla="*/ 707656 w 6187971"/>
                <a:gd name="connsiteY1701" fmla="*/ 3383040 h 5955635"/>
                <a:gd name="connsiteX1702" fmla="*/ 708618 w 6187971"/>
                <a:gd name="connsiteY1702" fmla="*/ 3387543 h 5955635"/>
                <a:gd name="connsiteX1703" fmla="*/ 713122 w 6187971"/>
                <a:gd name="connsiteY1703" fmla="*/ 3386581 h 5955635"/>
                <a:gd name="connsiteX1704" fmla="*/ 713430 w 6187971"/>
                <a:gd name="connsiteY1704" fmla="*/ 3410064 h 5955635"/>
                <a:gd name="connsiteX1705" fmla="*/ 714392 w 6187971"/>
                <a:gd name="connsiteY1705" fmla="*/ 3414569 h 5955635"/>
                <a:gd name="connsiteX1706" fmla="*/ 719858 w 6187971"/>
                <a:gd name="connsiteY1706" fmla="*/ 3418109 h 5955635"/>
                <a:gd name="connsiteX1707" fmla="*/ 722090 w 6187971"/>
                <a:gd name="connsiteY1707" fmla="*/ 3450600 h 5955635"/>
                <a:gd name="connsiteX1708" fmla="*/ 726594 w 6187971"/>
                <a:gd name="connsiteY1708" fmla="*/ 3449638 h 5955635"/>
                <a:gd name="connsiteX1709" fmla="*/ 730443 w 6187971"/>
                <a:gd name="connsiteY1709" fmla="*/ 3467654 h 5955635"/>
                <a:gd name="connsiteX1710" fmla="*/ 726902 w 6187971"/>
                <a:gd name="connsiteY1710" fmla="*/ 3473121 h 5955635"/>
                <a:gd name="connsiteX1711" fmla="*/ 716932 w 6187971"/>
                <a:gd name="connsiteY1711" fmla="*/ 3470541 h 5955635"/>
                <a:gd name="connsiteX1712" fmla="*/ 729788 w 6187971"/>
                <a:gd name="connsiteY1712" fmla="*/ 3486633 h 5955635"/>
                <a:gd name="connsiteX1713" fmla="*/ 749689 w 6187971"/>
                <a:gd name="connsiteY1713" fmla="*/ 3557735 h 5955635"/>
                <a:gd name="connsiteX1714" fmla="*/ 745185 w 6187971"/>
                <a:gd name="connsiteY1714" fmla="*/ 3558698 h 5955635"/>
                <a:gd name="connsiteX1715" fmla="*/ 747109 w 6187971"/>
                <a:gd name="connsiteY1715" fmla="*/ 3567705 h 5955635"/>
                <a:gd name="connsiteX1716" fmla="*/ 758656 w 6187971"/>
                <a:gd name="connsiteY1716" fmla="*/ 3621755 h 5955635"/>
                <a:gd name="connsiteX1717" fmla="*/ 759619 w 6187971"/>
                <a:gd name="connsiteY1717" fmla="*/ 3626258 h 5955635"/>
                <a:gd name="connsiteX1718" fmla="*/ 760581 w 6187971"/>
                <a:gd name="connsiteY1718" fmla="*/ 3630762 h 5955635"/>
                <a:gd name="connsiteX1719" fmla="*/ 773438 w 6187971"/>
                <a:gd name="connsiteY1719" fmla="*/ 3646854 h 5955635"/>
                <a:gd name="connsiteX1720" fmla="*/ 770859 w 6187971"/>
                <a:gd name="connsiteY1720" fmla="*/ 3656824 h 5955635"/>
                <a:gd name="connsiteX1721" fmla="*/ 771821 w 6187971"/>
                <a:gd name="connsiteY1721" fmla="*/ 3661329 h 5955635"/>
                <a:gd name="connsiteX1722" fmla="*/ 772783 w 6187971"/>
                <a:gd name="connsiteY1722" fmla="*/ 3665832 h 5955635"/>
                <a:gd name="connsiteX1723" fmla="*/ 773745 w 6187971"/>
                <a:gd name="connsiteY1723" fmla="*/ 3670336 h 5955635"/>
                <a:gd name="connsiteX1724" fmla="*/ 768586 w 6187971"/>
                <a:gd name="connsiteY1724" fmla="*/ 3690277 h 5955635"/>
                <a:gd name="connsiteX1725" fmla="*/ 779826 w 6187971"/>
                <a:gd name="connsiteY1725" fmla="*/ 3720843 h 5955635"/>
                <a:gd name="connsiteX1726" fmla="*/ 798149 w 6187971"/>
                <a:gd name="connsiteY1726" fmla="*/ 3740476 h 5955635"/>
                <a:gd name="connsiteX1727" fmla="*/ 793953 w 6187971"/>
                <a:gd name="connsiteY1727" fmla="*/ 3764922 h 5955635"/>
                <a:gd name="connsiteX1728" fmla="*/ 803268 w 6187971"/>
                <a:gd name="connsiteY1728" fmla="*/ 3786479 h 5955635"/>
                <a:gd name="connsiteX1729" fmla="*/ 815163 w 6187971"/>
                <a:gd name="connsiteY1729" fmla="*/ 3798067 h 5955635"/>
                <a:gd name="connsiteX1730" fmla="*/ 832177 w 6187971"/>
                <a:gd name="connsiteY1730" fmla="*/ 3855657 h 5955635"/>
                <a:gd name="connsiteX1731" fmla="*/ 823168 w 6187971"/>
                <a:gd name="connsiteY1731" fmla="*/ 3857582 h 5955635"/>
                <a:gd name="connsiteX1732" fmla="*/ 835064 w 6187971"/>
                <a:gd name="connsiteY1732" fmla="*/ 3869169 h 5955635"/>
                <a:gd name="connsiteX1733" fmla="*/ 834409 w 6187971"/>
                <a:gd name="connsiteY1733" fmla="*/ 3888148 h 5955635"/>
                <a:gd name="connsiteX1734" fmla="*/ 849190 w 6187971"/>
                <a:gd name="connsiteY1734" fmla="*/ 3913248 h 5955635"/>
                <a:gd name="connsiteX1735" fmla="*/ 845537 w 6187971"/>
                <a:gd name="connsiteY1735" fmla="*/ 3910175 h 5955635"/>
                <a:gd name="connsiteX1736" fmla="*/ 841800 w 6187971"/>
                <a:gd name="connsiteY1736" fmla="*/ 3900698 h 5955635"/>
                <a:gd name="connsiteX1737" fmla="*/ 844166 w 6187971"/>
                <a:gd name="connsiteY1737" fmla="*/ 3909023 h 5955635"/>
                <a:gd name="connsiteX1738" fmla="*/ 845537 w 6187971"/>
                <a:gd name="connsiteY1738" fmla="*/ 3910175 h 5955635"/>
                <a:gd name="connsiteX1739" fmla="*/ 852077 w 6187971"/>
                <a:gd name="connsiteY1739" fmla="*/ 3926760 h 5955635"/>
                <a:gd name="connsiteX1740" fmla="*/ 838565 w 6187971"/>
                <a:gd name="connsiteY1740" fmla="*/ 3929646 h 5955635"/>
                <a:gd name="connsiteX1741" fmla="*/ 808694 w 6187971"/>
                <a:gd name="connsiteY1741" fmla="*/ 3855965 h 5955635"/>
                <a:gd name="connsiteX1742" fmla="*/ 782980 w 6187971"/>
                <a:gd name="connsiteY1742" fmla="*/ 3823781 h 5955635"/>
                <a:gd name="connsiteX1743" fmla="*/ 773664 w 6187971"/>
                <a:gd name="connsiteY1743" fmla="*/ 3802224 h 5955635"/>
                <a:gd name="connsiteX1744" fmla="*/ 769815 w 6187971"/>
                <a:gd name="connsiteY1744" fmla="*/ 3784208 h 5955635"/>
                <a:gd name="connsiteX1745" fmla="*/ 756958 w 6187971"/>
                <a:gd name="connsiteY1745" fmla="*/ 3768116 h 5955635"/>
                <a:gd name="connsiteX1746" fmla="*/ 750222 w 6187971"/>
                <a:gd name="connsiteY1746" fmla="*/ 3736587 h 5955635"/>
                <a:gd name="connsiteX1747" fmla="*/ 751840 w 6187971"/>
                <a:gd name="connsiteY1747" fmla="*/ 3722113 h 5955635"/>
                <a:gd name="connsiteX1748" fmla="*/ 748953 w 6187971"/>
                <a:gd name="connsiteY1748" fmla="*/ 3708601 h 5955635"/>
                <a:gd name="connsiteX1749" fmla="*/ 747991 w 6187971"/>
                <a:gd name="connsiteY1749" fmla="*/ 3704096 h 5955635"/>
                <a:gd name="connsiteX1750" fmla="*/ 747028 w 6187971"/>
                <a:gd name="connsiteY1750" fmla="*/ 3699593 h 5955635"/>
                <a:gd name="connsiteX1751" fmla="*/ 752494 w 6187971"/>
                <a:gd name="connsiteY1751" fmla="*/ 3703134 h 5955635"/>
                <a:gd name="connsiteX1752" fmla="*/ 744142 w 6187971"/>
                <a:gd name="connsiteY1752" fmla="*/ 3686081 h 5955635"/>
                <a:gd name="connsiteX1753" fmla="*/ 747683 w 6187971"/>
                <a:gd name="connsiteY1753" fmla="*/ 3680614 h 5955635"/>
                <a:gd name="connsiteX1754" fmla="*/ 746720 w 6187971"/>
                <a:gd name="connsiteY1754" fmla="*/ 3676110 h 5955635"/>
                <a:gd name="connsiteX1755" fmla="*/ 745758 w 6187971"/>
                <a:gd name="connsiteY1755" fmla="*/ 3671606 h 5955635"/>
                <a:gd name="connsiteX1756" fmla="*/ 740292 w 6187971"/>
                <a:gd name="connsiteY1756" fmla="*/ 3668064 h 5955635"/>
                <a:gd name="connsiteX1757" fmla="*/ 734519 w 6187971"/>
                <a:gd name="connsiteY1757" fmla="*/ 3641040 h 5955635"/>
                <a:gd name="connsiteX1758" fmla="*/ 729052 w 6187971"/>
                <a:gd name="connsiteY1758" fmla="*/ 3637498 h 5955635"/>
                <a:gd name="connsiteX1759" fmla="*/ 723279 w 6187971"/>
                <a:gd name="connsiteY1759" fmla="*/ 3610474 h 5955635"/>
                <a:gd name="connsiteX1760" fmla="*/ 722316 w 6187971"/>
                <a:gd name="connsiteY1760" fmla="*/ 3605970 h 5955635"/>
                <a:gd name="connsiteX1761" fmla="*/ 721354 w 6187971"/>
                <a:gd name="connsiteY1761" fmla="*/ 3601465 h 5955635"/>
                <a:gd name="connsiteX1762" fmla="*/ 717812 w 6187971"/>
                <a:gd name="connsiteY1762" fmla="*/ 3606932 h 5955635"/>
                <a:gd name="connsiteX1763" fmla="*/ 707227 w 6187971"/>
                <a:gd name="connsiteY1763" fmla="*/ 3557387 h 5955635"/>
                <a:gd name="connsiteX1764" fmla="*/ 710114 w 6187971"/>
                <a:gd name="connsiteY1764" fmla="*/ 3570900 h 5955635"/>
                <a:gd name="connsiteX1765" fmla="*/ 702723 w 6187971"/>
                <a:gd name="connsiteY1765" fmla="*/ 3558350 h 5955635"/>
                <a:gd name="connsiteX1766" fmla="*/ 705610 w 6187971"/>
                <a:gd name="connsiteY1766" fmla="*/ 3571863 h 5955635"/>
                <a:gd name="connsiteX1767" fmla="*/ 700144 w 6187971"/>
                <a:gd name="connsiteY1767" fmla="*/ 3568320 h 5955635"/>
                <a:gd name="connsiteX1768" fmla="*/ 702068 w 6187971"/>
                <a:gd name="connsiteY1768" fmla="*/ 3577328 h 5955635"/>
                <a:gd name="connsiteX1769" fmla="*/ 703031 w 6187971"/>
                <a:gd name="connsiteY1769" fmla="*/ 3581832 h 5955635"/>
                <a:gd name="connsiteX1770" fmla="*/ 695599 w 6187971"/>
                <a:gd name="connsiteY1770" fmla="*/ 3635226 h 5955635"/>
                <a:gd name="connsiteX1771" fmla="*/ 697524 w 6187971"/>
                <a:gd name="connsiteY1771" fmla="*/ 3644234 h 5955635"/>
                <a:gd name="connsiteX1772" fmla="*/ 687553 w 6187971"/>
                <a:gd name="connsiteY1772" fmla="*/ 3641655 h 5955635"/>
                <a:gd name="connsiteX1773" fmla="*/ 685628 w 6187971"/>
                <a:gd name="connsiteY1773" fmla="*/ 3632647 h 5955635"/>
                <a:gd name="connsiteX1774" fmla="*/ 681125 w 6187971"/>
                <a:gd name="connsiteY1774" fmla="*/ 3633609 h 5955635"/>
                <a:gd name="connsiteX1775" fmla="*/ 682087 w 6187971"/>
                <a:gd name="connsiteY1775" fmla="*/ 3638113 h 5955635"/>
                <a:gd name="connsiteX1776" fmla="*/ 660262 w 6187971"/>
                <a:gd name="connsiteY1776" fmla="*/ 3558002 h 5955635"/>
                <a:gd name="connsiteX1777" fmla="*/ 665729 w 6187971"/>
                <a:gd name="connsiteY1777" fmla="*/ 3561544 h 5955635"/>
                <a:gd name="connsiteX1778" fmla="*/ 669270 w 6187971"/>
                <a:gd name="connsiteY1778" fmla="*/ 3556078 h 5955635"/>
                <a:gd name="connsiteX1779" fmla="*/ 671194 w 6187971"/>
                <a:gd name="connsiteY1779" fmla="*/ 3565085 h 5955635"/>
                <a:gd name="connsiteX1780" fmla="*/ 660609 w 6187971"/>
                <a:gd name="connsiteY1780" fmla="*/ 3515542 h 5955635"/>
                <a:gd name="connsiteX1781" fmla="*/ 665114 w 6187971"/>
                <a:gd name="connsiteY1781" fmla="*/ 3514579 h 5955635"/>
                <a:gd name="connsiteX1782" fmla="*/ 664152 w 6187971"/>
                <a:gd name="connsiteY1782" fmla="*/ 3510075 h 5955635"/>
                <a:gd name="connsiteX1783" fmla="*/ 662227 w 6187971"/>
                <a:gd name="connsiteY1783" fmla="*/ 3501067 h 5955635"/>
                <a:gd name="connsiteX1784" fmla="*/ 655491 w 6187971"/>
                <a:gd name="connsiteY1784" fmla="*/ 3469539 h 5955635"/>
                <a:gd name="connsiteX1785" fmla="*/ 654529 w 6187971"/>
                <a:gd name="connsiteY1785" fmla="*/ 3465034 h 5955635"/>
                <a:gd name="connsiteX1786" fmla="*/ 653567 w 6187971"/>
                <a:gd name="connsiteY1786" fmla="*/ 3460530 h 5955635"/>
                <a:gd name="connsiteX1787" fmla="*/ 639439 w 6187971"/>
                <a:gd name="connsiteY1787" fmla="*/ 3416453 h 5955635"/>
                <a:gd name="connsiteX1788" fmla="*/ 638477 w 6187971"/>
                <a:gd name="connsiteY1788" fmla="*/ 3411948 h 5955635"/>
                <a:gd name="connsiteX1789" fmla="*/ 637515 w 6187971"/>
                <a:gd name="connsiteY1789" fmla="*/ 3407444 h 5955635"/>
                <a:gd name="connsiteX1790" fmla="*/ 635590 w 6187971"/>
                <a:gd name="connsiteY1790" fmla="*/ 3398436 h 5955635"/>
                <a:gd name="connsiteX1791" fmla="*/ 633012 w 6187971"/>
                <a:gd name="connsiteY1791" fmla="*/ 3408406 h 5955635"/>
                <a:gd name="connsiteX1792" fmla="*/ 629469 w 6187971"/>
                <a:gd name="connsiteY1792" fmla="*/ 3413873 h 5955635"/>
                <a:gd name="connsiteX1793" fmla="*/ 625620 w 6187971"/>
                <a:gd name="connsiteY1793" fmla="*/ 3395856 h 5955635"/>
                <a:gd name="connsiteX1794" fmla="*/ 630125 w 6187971"/>
                <a:gd name="connsiteY1794" fmla="*/ 3394894 h 5955635"/>
                <a:gd name="connsiteX1795" fmla="*/ 629163 w 6187971"/>
                <a:gd name="connsiteY1795" fmla="*/ 3390391 h 5955635"/>
                <a:gd name="connsiteX1796" fmla="*/ 628200 w 6187971"/>
                <a:gd name="connsiteY1796" fmla="*/ 3385887 h 5955635"/>
                <a:gd name="connsiteX1797" fmla="*/ 623696 w 6187971"/>
                <a:gd name="connsiteY1797" fmla="*/ 3386849 h 5955635"/>
                <a:gd name="connsiteX1798" fmla="*/ 627892 w 6187971"/>
                <a:gd name="connsiteY1798" fmla="*/ 3362404 h 5955635"/>
                <a:gd name="connsiteX1799" fmla="*/ 615998 w 6187971"/>
                <a:gd name="connsiteY1799" fmla="*/ 3350816 h 5955635"/>
                <a:gd name="connsiteX1800" fmla="*/ 618229 w 6187971"/>
                <a:gd name="connsiteY1800" fmla="*/ 3383307 h 5955635"/>
                <a:gd name="connsiteX1801" fmla="*/ 623696 w 6187971"/>
                <a:gd name="connsiteY1801" fmla="*/ 3386849 h 5955635"/>
                <a:gd name="connsiteX1802" fmla="*/ 619192 w 6187971"/>
                <a:gd name="connsiteY1802" fmla="*/ 3387811 h 5955635"/>
                <a:gd name="connsiteX1803" fmla="*/ 620154 w 6187971"/>
                <a:gd name="connsiteY1803" fmla="*/ 3392315 h 5955635"/>
                <a:gd name="connsiteX1804" fmla="*/ 621116 w 6187971"/>
                <a:gd name="connsiteY1804" fmla="*/ 3396819 h 5955635"/>
                <a:gd name="connsiteX1805" fmla="*/ 625620 w 6187971"/>
                <a:gd name="connsiteY1805" fmla="*/ 3395856 h 5955635"/>
                <a:gd name="connsiteX1806" fmla="*/ 628026 w 6187971"/>
                <a:gd name="connsiteY1806" fmla="*/ 3407116 h 5955635"/>
                <a:gd name="connsiteX1807" fmla="*/ 629469 w 6187971"/>
                <a:gd name="connsiteY1807" fmla="*/ 3413873 h 5955635"/>
                <a:gd name="connsiteX1808" fmla="*/ 630432 w 6187971"/>
                <a:gd name="connsiteY1808" fmla="*/ 3418377 h 5955635"/>
                <a:gd name="connsiteX1809" fmla="*/ 625927 w 6187971"/>
                <a:gd name="connsiteY1809" fmla="*/ 3419340 h 5955635"/>
                <a:gd name="connsiteX1810" fmla="*/ 626889 w 6187971"/>
                <a:gd name="connsiteY1810" fmla="*/ 3423843 h 5955635"/>
                <a:gd name="connsiteX1811" fmla="*/ 627852 w 6187971"/>
                <a:gd name="connsiteY1811" fmla="*/ 3428347 h 5955635"/>
                <a:gd name="connsiteX1812" fmla="*/ 654488 w 6187971"/>
                <a:gd name="connsiteY1812" fmla="*/ 3530978 h 5955635"/>
                <a:gd name="connsiteX1813" fmla="*/ 649984 w 6187971"/>
                <a:gd name="connsiteY1813" fmla="*/ 3531940 h 5955635"/>
                <a:gd name="connsiteX1814" fmla="*/ 651908 w 6187971"/>
                <a:gd name="connsiteY1814" fmla="*/ 3540948 h 5955635"/>
                <a:gd name="connsiteX1815" fmla="*/ 655758 w 6187971"/>
                <a:gd name="connsiteY1815" fmla="*/ 3558965 h 5955635"/>
                <a:gd name="connsiteX1816" fmla="*/ 671154 w 6187971"/>
                <a:gd name="connsiteY1816" fmla="*/ 3631029 h 5955635"/>
                <a:gd name="connsiteX1817" fmla="*/ 691054 w 6187971"/>
                <a:gd name="connsiteY1817" fmla="*/ 3702132 h 5955635"/>
                <a:gd name="connsiteX1818" fmla="*/ 695211 w 6187971"/>
                <a:gd name="connsiteY1818" fmla="*/ 3743630 h 5955635"/>
                <a:gd name="connsiteX1819" fmla="*/ 689090 w 6187971"/>
                <a:gd name="connsiteY1819" fmla="*/ 3759068 h 5955635"/>
                <a:gd name="connsiteX1820" fmla="*/ 700289 w 6187971"/>
                <a:gd name="connsiteY1820" fmla="*/ 3855577 h 5955635"/>
                <a:gd name="connsiteX1821" fmla="*/ 693861 w 6187971"/>
                <a:gd name="connsiteY1821" fmla="*/ 3847531 h 5955635"/>
                <a:gd name="connsiteX1822" fmla="*/ 687392 w 6187971"/>
                <a:gd name="connsiteY1822" fmla="*/ 3905429 h 5955635"/>
                <a:gd name="connsiteX1823" fmla="*/ 680963 w 6187971"/>
                <a:gd name="connsiteY1823" fmla="*/ 3897383 h 5955635"/>
                <a:gd name="connsiteX1824" fmla="*/ 682887 w 6187971"/>
                <a:gd name="connsiteY1824" fmla="*/ 3906391 h 5955635"/>
                <a:gd name="connsiteX1825" fmla="*/ 655904 w 6187971"/>
                <a:gd name="connsiteY1825" fmla="*/ 3846221 h 5955635"/>
                <a:gd name="connsiteX1826" fmla="*/ 647550 w 6187971"/>
                <a:gd name="connsiteY1826" fmla="*/ 3829168 h 5955635"/>
                <a:gd name="connsiteX1827" fmla="*/ 646588 w 6187971"/>
                <a:gd name="connsiteY1827" fmla="*/ 3824663 h 5955635"/>
                <a:gd name="connsiteX1828" fmla="*/ 642083 w 6187971"/>
                <a:gd name="connsiteY1828" fmla="*/ 3825626 h 5955635"/>
                <a:gd name="connsiteX1829" fmla="*/ 637272 w 6187971"/>
                <a:gd name="connsiteY1829" fmla="*/ 3803105 h 5955635"/>
                <a:gd name="connsiteX1830" fmla="*/ 628264 w 6187971"/>
                <a:gd name="connsiteY1830" fmla="*/ 3805029 h 5955635"/>
                <a:gd name="connsiteX1831" fmla="*/ 631151 w 6187971"/>
                <a:gd name="connsiteY1831" fmla="*/ 3818541 h 5955635"/>
                <a:gd name="connsiteX1832" fmla="*/ 641429 w 6187971"/>
                <a:gd name="connsiteY1832" fmla="*/ 3844604 h 5955635"/>
                <a:gd name="connsiteX1833" fmla="*/ 653897 w 6187971"/>
                <a:gd name="connsiteY1833" fmla="*/ 3969100 h 5955635"/>
                <a:gd name="connsiteX1834" fmla="*/ 646814 w 6187971"/>
                <a:gd name="connsiteY1834" fmla="*/ 3980033 h 5955635"/>
                <a:gd name="connsiteX1835" fmla="*/ 639423 w 6187971"/>
                <a:gd name="connsiteY1835" fmla="*/ 3967483 h 5955635"/>
                <a:gd name="connsiteX1836" fmla="*/ 638461 w 6187971"/>
                <a:gd name="connsiteY1836" fmla="*/ 3962979 h 5955635"/>
                <a:gd name="connsiteX1837" fmla="*/ 632995 w 6187971"/>
                <a:gd name="connsiteY1837" fmla="*/ 3959436 h 5955635"/>
                <a:gd name="connsiteX1838" fmla="*/ 633958 w 6187971"/>
                <a:gd name="connsiteY1838" fmla="*/ 3963941 h 5955635"/>
                <a:gd name="connsiteX1839" fmla="*/ 634920 w 6187971"/>
                <a:gd name="connsiteY1839" fmla="*/ 3968445 h 5955635"/>
                <a:gd name="connsiteX1840" fmla="*/ 628491 w 6187971"/>
                <a:gd name="connsiteY1840" fmla="*/ 3960399 h 5955635"/>
                <a:gd name="connsiteX1841" fmla="*/ 623679 w 6187971"/>
                <a:gd name="connsiteY1841" fmla="*/ 3937879 h 5955635"/>
                <a:gd name="connsiteX1842" fmla="*/ 631167 w 6187971"/>
                <a:gd name="connsiteY1842" fmla="*/ 3950879 h 5955635"/>
                <a:gd name="connsiteX1843" fmla="*/ 632033 w 6187971"/>
                <a:gd name="connsiteY1843" fmla="*/ 3954933 h 5955635"/>
                <a:gd name="connsiteX1844" fmla="*/ 633038 w 6187971"/>
                <a:gd name="connsiteY1844" fmla="*/ 3954129 h 5955635"/>
                <a:gd name="connsiteX1845" fmla="*/ 631167 w 6187971"/>
                <a:gd name="connsiteY1845" fmla="*/ 3950879 h 5955635"/>
                <a:gd name="connsiteX1846" fmla="*/ 629507 w 6187971"/>
                <a:gd name="connsiteY1846" fmla="*/ 3943110 h 5955635"/>
                <a:gd name="connsiteX1847" fmla="*/ 629146 w 6187971"/>
                <a:gd name="connsiteY1847" fmla="*/ 3941420 h 5955635"/>
                <a:gd name="connsiteX1848" fmla="*/ 633649 w 6187971"/>
                <a:gd name="connsiteY1848" fmla="*/ 3940458 h 5955635"/>
                <a:gd name="connsiteX1849" fmla="*/ 632687 w 6187971"/>
                <a:gd name="connsiteY1849" fmla="*/ 3935955 h 5955635"/>
                <a:gd name="connsiteX1850" fmla="*/ 631725 w 6187971"/>
                <a:gd name="connsiteY1850" fmla="*/ 3931450 h 5955635"/>
                <a:gd name="connsiteX1851" fmla="*/ 627222 w 6187971"/>
                <a:gd name="connsiteY1851" fmla="*/ 3932412 h 5955635"/>
                <a:gd name="connsiteX1852" fmla="*/ 620793 w 6187971"/>
                <a:gd name="connsiteY1852" fmla="*/ 3924367 h 5955635"/>
                <a:gd name="connsiteX1853" fmla="*/ 619830 w 6187971"/>
                <a:gd name="connsiteY1853" fmla="*/ 3919863 h 5955635"/>
                <a:gd name="connsiteX1854" fmla="*/ 618868 w 6187971"/>
                <a:gd name="connsiteY1854" fmla="*/ 3915358 h 5955635"/>
                <a:gd name="connsiteX1855" fmla="*/ 614177 w 6187971"/>
                <a:gd name="connsiteY1855" fmla="*/ 3893402 h 5955635"/>
                <a:gd name="connsiteX1856" fmla="*/ 613094 w 6187971"/>
                <a:gd name="connsiteY1856" fmla="*/ 3888334 h 5955635"/>
                <a:gd name="connsiteX1857" fmla="*/ 613401 w 6187971"/>
                <a:gd name="connsiteY1857" fmla="*/ 3911817 h 5955635"/>
                <a:gd name="connsiteX1858" fmla="*/ 600237 w 6187971"/>
                <a:gd name="connsiteY1858" fmla="*/ 3872242 h 5955635"/>
                <a:gd name="connsiteX1859" fmla="*/ 579335 w 6187971"/>
                <a:gd name="connsiteY1859" fmla="*/ 3862579 h 5955635"/>
                <a:gd name="connsiteX1860" fmla="*/ 556854 w 6187971"/>
                <a:gd name="connsiteY1860" fmla="*/ 3801448 h 5955635"/>
                <a:gd name="connsiteX1861" fmla="*/ 558123 w 6187971"/>
                <a:gd name="connsiteY1861" fmla="*/ 3829434 h 5955635"/>
                <a:gd name="connsiteX1862" fmla="*/ 546884 w 6187971"/>
                <a:gd name="connsiteY1862" fmla="*/ 3798868 h 5955635"/>
                <a:gd name="connsiteX1863" fmla="*/ 542686 w 6187971"/>
                <a:gd name="connsiteY1863" fmla="*/ 3823313 h 5955635"/>
                <a:gd name="connsiteX1864" fmla="*/ 541724 w 6187971"/>
                <a:gd name="connsiteY1864" fmla="*/ 3818809 h 5955635"/>
                <a:gd name="connsiteX1865" fmla="*/ 488144 w 6187971"/>
                <a:gd name="connsiteY1865" fmla="*/ 3590064 h 5955635"/>
                <a:gd name="connsiteX1866" fmla="*/ 482371 w 6187971"/>
                <a:gd name="connsiteY1866" fmla="*/ 3563040 h 5955635"/>
                <a:gd name="connsiteX1867" fmla="*/ 578133 w 6187971"/>
                <a:gd name="connsiteY1867" fmla="*/ 2267918 h 5955635"/>
                <a:gd name="connsiteX1868" fmla="*/ 592980 w 6187971"/>
                <a:gd name="connsiteY1868" fmla="*/ 2227702 h 5955635"/>
                <a:gd name="connsiteX1869" fmla="*/ 600194 w 6187971"/>
                <a:gd name="connsiteY1869" fmla="*/ 2211410 h 5955635"/>
                <a:gd name="connsiteX1870" fmla="*/ 638131 w 6187971"/>
                <a:gd name="connsiteY1870" fmla="*/ 2105404 h 5955635"/>
                <a:gd name="connsiteX1871" fmla="*/ 652761 w 6187971"/>
                <a:gd name="connsiteY1871" fmla="*/ 2065777 h 5955635"/>
                <a:gd name="connsiteX1872" fmla="*/ 1102577 w 6187971"/>
                <a:gd name="connsiteY1872" fmla="*/ 1332509 h 5955635"/>
                <a:gd name="connsiteX1873" fmla="*/ 1683816 w 6187971"/>
                <a:gd name="connsiteY1873" fmla="*/ 1083716 h 5955635"/>
                <a:gd name="connsiteX1874" fmla="*/ 1679236 w 6187971"/>
                <a:gd name="connsiteY1874" fmla="*/ 1086770 h 5955635"/>
                <a:gd name="connsiteX1875" fmla="*/ 1682424 w 6187971"/>
                <a:gd name="connsiteY1875" fmla="*/ 1084298 h 5955635"/>
                <a:gd name="connsiteX1876" fmla="*/ 3808051 w 6187971"/>
                <a:gd name="connsiteY1876" fmla="*/ 599460 h 5955635"/>
                <a:gd name="connsiteX1877" fmla="*/ 3814670 w 6187971"/>
                <a:gd name="connsiteY1877" fmla="*/ 600728 h 5955635"/>
                <a:gd name="connsiteX1878" fmla="*/ 3819307 w 6187971"/>
                <a:gd name="connsiteY1878" fmla="*/ 603027 h 5955635"/>
                <a:gd name="connsiteX1879" fmla="*/ 1626222 w 6187971"/>
                <a:gd name="connsiteY1879" fmla="*/ 1047191 h 5955635"/>
                <a:gd name="connsiteX1880" fmla="*/ 1626514 w 6187971"/>
                <a:gd name="connsiteY1880" fmla="*/ 1048557 h 5955635"/>
                <a:gd name="connsiteX1881" fmla="*/ 1622009 w 6187971"/>
                <a:gd name="connsiteY1881" fmla="*/ 1049520 h 5955635"/>
                <a:gd name="connsiteX1882" fmla="*/ 3198980 w 6187971"/>
                <a:gd name="connsiteY1882" fmla="*/ 688397 h 5955635"/>
                <a:gd name="connsiteX1883" fmla="*/ 3202634 w 6187971"/>
                <a:gd name="connsiteY1883" fmla="*/ 688279 h 5955635"/>
                <a:gd name="connsiteX1884" fmla="*/ 3199068 w 6187971"/>
                <a:gd name="connsiteY1884" fmla="*/ 688412 h 5955635"/>
                <a:gd name="connsiteX1885" fmla="*/ 1688956 w 6187971"/>
                <a:gd name="connsiteY1885" fmla="*/ 988120 h 5955635"/>
                <a:gd name="connsiteX1886" fmla="*/ 1697964 w 6187971"/>
                <a:gd name="connsiteY1886" fmla="*/ 986196 h 5955635"/>
                <a:gd name="connsiteX1887" fmla="*/ 1694422 w 6187971"/>
                <a:gd name="connsiteY1887" fmla="*/ 991662 h 5955635"/>
                <a:gd name="connsiteX1888" fmla="*/ 1703431 w 6187971"/>
                <a:gd name="connsiteY1888" fmla="*/ 989738 h 5955635"/>
                <a:gd name="connsiteX1889" fmla="*/ 1668870 w 6187971"/>
                <a:gd name="connsiteY1889" fmla="*/ 1023613 h 5955635"/>
                <a:gd name="connsiteX1890" fmla="*/ 1626222 w 6187971"/>
                <a:gd name="connsiteY1890" fmla="*/ 1047191 h 5955635"/>
                <a:gd name="connsiteX1891" fmla="*/ 1625552 w 6187971"/>
                <a:gd name="connsiteY1891" fmla="*/ 1044054 h 5955635"/>
                <a:gd name="connsiteX1892" fmla="*/ 1622009 w 6187971"/>
                <a:gd name="connsiteY1892" fmla="*/ 1049520 h 5955635"/>
                <a:gd name="connsiteX1893" fmla="*/ 1604955 w 6187971"/>
                <a:gd name="connsiteY1893" fmla="*/ 1057873 h 5955635"/>
                <a:gd name="connsiteX1894" fmla="*/ 1600452 w 6187971"/>
                <a:gd name="connsiteY1894" fmla="*/ 1058835 h 5955635"/>
                <a:gd name="connsiteX1895" fmla="*/ 1601414 w 6187971"/>
                <a:gd name="connsiteY1895" fmla="*/ 1063339 h 5955635"/>
                <a:gd name="connsiteX1896" fmla="*/ 1596910 w 6187971"/>
                <a:gd name="connsiteY1896" fmla="*/ 1064302 h 5955635"/>
                <a:gd name="connsiteX1897" fmla="*/ 1568524 w 6187971"/>
                <a:gd name="connsiteY1897" fmla="*/ 1077178 h 5955635"/>
                <a:gd name="connsiteX1898" fmla="*/ 1633720 w 6187971"/>
                <a:gd name="connsiteY1898" fmla="*/ 1022132 h 5955635"/>
                <a:gd name="connsiteX1899" fmla="*/ 1644223 w 6187971"/>
                <a:gd name="connsiteY1899" fmla="*/ 1021226 h 5955635"/>
                <a:gd name="connsiteX1900" fmla="*/ 1688956 w 6187971"/>
                <a:gd name="connsiteY1900" fmla="*/ 988120 h 5955635"/>
                <a:gd name="connsiteX1901" fmla="*/ 1987536 w 6187971"/>
                <a:gd name="connsiteY1901" fmla="*/ 886654 h 5955635"/>
                <a:gd name="connsiteX1902" fmla="*/ 2023568 w 6187971"/>
                <a:gd name="connsiteY1902" fmla="*/ 878956 h 5955635"/>
                <a:gd name="connsiteX1903" fmla="*/ 1940222 w 6187971"/>
                <a:gd name="connsiteY1903" fmla="*/ 929729 h 5955635"/>
                <a:gd name="connsiteX1904" fmla="*/ 1864697 w 6187971"/>
                <a:gd name="connsiteY1904" fmla="*/ 973018 h 5955635"/>
                <a:gd name="connsiteX1905" fmla="*/ 1854248 w 6187971"/>
                <a:gd name="connsiteY1905" fmla="*/ 982182 h 5955635"/>
                <a:gd name="connsiteX1906" fmla="*/ 1798385 w 6187971"/>
                <a:gd name="connsiteY1906" fmla="*/ 1012071 h 5955635"/>
                <a:gd name="connsiteX1907" fmla="*/ 1797668 w 6187971"/>
                <a:gd name="connsiteY1907" fmla="*/ 1011991 h 5955635"/>
                <a:gd name="connsiteX1908" fmla="*/ 1797543 w 6187971"/>
                <a:gd name="connsiteY1908" fmla="*/ 1012522 h 5955635"/>
                <a:gd name="connsiteX1909" fmla="*/ 1762279 w 6187971"/>
                <a:gd name="connsiteY1909" fmla="*/ 1031390 h 5955635"/>
                <a:gd name="connsiteX1910" fmla="*/ 1729692 w 6187971"/>
                <a:gd name="connsiteY1910" fmla="*/ 1053121 h 5955635"/>
                <a:gd name="connsiteX1911" fmla="*/ 1751010 w 6187971"/>
                <a:gd name="connsiteY1911" fmla="*/ 1036088 h 5955635"/>
                <a:gd name="connsiteX1912" fmla="*/ 1930252 w 6187971"/>
                <a:gd name="connsiteY1912" fmla="*/ 927150 h 5955635"/>
                <a:gd name="connsiteX1913" fmla="*/ 1987536 w 6187971"/>
                <a:gd name="connsiteY1913" fmla="*/ 886654 h 5955635"/>
                <a:gd name="connsiteX1914" fmla="*/ 2481059 w 6187971"/>
                <a:gd name="connsiteY1914" fmla="*/ 771795 h 5955635"/>
                <a:gd name="connsiteX1915" fmla="*/ 2477517 w 6187971"/>
                <a:gd name="connsiteY1915" fmla="*/ 777261 h 5955635"/>
                <a:gd name="connsiteX1916" fmla="*/ 2473014 w 6187971"/>
                <a:gd name="connsiteY1916" fmla="*/ 778224 h 5955635"/>
                <a:gd name="connsiteX1917" fmla="*/ 2454997 w 6187971"/>
                <a:gd name="connsiteY1917" fmla="*/ 782073 h 5955635"/>
                <a:gd name="connsiteX1918" fmla="*/ 2432476 w 6187971"/>
                <a:gd name="connsiteY1918" fmla="*/ 786884 h 5955635"/>
                <a:gd name="connsiteX1919" fmla="*/ 2427973 w 6187971"/>
                <a:gd name="connsiteY1919" fmla="*/ 787846 h 5955635"/>
                <a:gd name="connsiteX1920" fmla="*/ 2484601 w 6187971"/>
                <a:gd name="connsiteY1920" fmla="*/ 766329 h 5955635"/>
                <a:gd name="connsiteX1921" fmla="*/ 2489106 w 6187971"/>
                <a:gd name="connsiteY1921" fmla="*/ 765367 h 5955635"/>
                <a:gd name="connsiteX1922" fmla="*/ 2565675 w 6187971"/>
                <a:gd name="connsiteY1922" fmla="*/ 749008 h 5955635"/>
                <a:gd name="connsiteX1923" fmla="*/ 2513550 w 6187971"/>
                <a:gd name="connsiteY1923" fmla="*/ 769563 h 5955635"/>
                <a:gd name="connsiteX1924" fmla="*/ 2509046 w 6187971"/>
                <a:gd name="connsiteY1924" fmla="*/ 770525 h 5955635"/>
                <a:gd name="connsiteX1925" fmla="*/ 2491030 w 6187971"/>
                <a:gd name="connsiteY1925" fmla="*/ 774374 h 5955635"/>
                <a:gd name="connsiteX1926" fmla="*/ 2487488 w 6187971"/>
                <a:gd name="connsiteY1926" fmla="*/ 779841 h 5955635"/>
                <a:gd name="connsiteX1927" fmla="*/ 2492955 w 6187971"/>
                <a:gd name="connsiteY1927" fmla="*/ 783383 h 5955635"/>
                <a:gd name="connsiteX1928" fmla="*/ 2497458 w 6187971"/>
                <a:gd name="connsiteY1928" fmla="*/ 782421 h 5955635"/>
                <a:gd name="connsiteX1929" fmla="*/ 2501000 w 6187971"/>
                <a:gd name="connsiteY1929" fmla="*/ 776954 h 5955635"/>
                <a:gd name="connsiteX1930" fmla="*/ 2505504 w 6187971"/>
                <a:gd name="connsiteY1930" fmla="*/ 775992 h 5955635"/>
                <a:gd name="connsiteX1931" fmla="*/ 2523521 w 6187971"/>
                <a:gd name="connsiteY1931" fmla="*/ 772143 h 5955635"/>
                <a:gd name="connsiteX1932" fmla="*/ 2533491 w 6187971"/>
                <a:gd name="connsiteY1932" fmla="*/ 774723 h 5955635"/>
                <a:gd name="connsiteX1933" fmla="*/ 2565982 w 6187971"/>
                <a:gd name="connsiteY1933" fmla="*/ 772490 h 5955635"/>
                <a:gd name="connsiteX1934" fmla="*/ 2568561 w 6187971"/>
                <a:gd name="connsiteY1934" fmla="*/ 762520 h 5955635"/>
                <a:gd name="connsiteX1935" fmla="*/ 2578532 w 6187971"/>
                <a:gd name="connsiteY1935" fmla="*/ 765100 h 5955635"/>
                <a:gd name="connsiteX1936" fmla="*/ 2600090 w 6187971"/>
                <a:gd name="connsiteY1936" fmla="*/ 755784 h 5955635"/>
                <a:gd name="connsiteX1937" fmla="*/ 2631618 w 6187971"/>
                <a:gd name="connsiteY1937" fmla="*/ 749048 h 5955635"/>
                <a:gd name="connsiteX1938" fmla="*/ 2635160 w 6187971"/>
                <a:gd name="connsiteY1938" fmla="*/ 743582 h 5955635"/>
                <a:gd name="connsiteX1939" fmla="*/ 2650597 w 6187971"/>
                <a:gd name="connsiteY1939" fmla="*/ 749704 h 5955635"/>
                <a:gd name="connsiteX1940" fmla="*/ 2684705 w 6187971"/>
                <a:gd name="connsiteY1940" fmla="*/ 732997 h 5955635"/>
                <a:gd name="connsiteX1941" fmla="*/ 2726204 w 6187971"/>
                <a:gd name="connsiteY1941" fmla="*/ 728841 h 5955635"/>
                <a:gd name="connsiteX1942" fmla="*/ 2739716 w 6187971"/>
                <a:gd name="connsiteY1942" fmla="*/ 725954 h 5955635"/>
                <a:gd name="connsiteX1943" fmla="*/ 2768666 w 6187971"/>
                <a:gd name="connsiteY1943" fmla="*/ 729188 h 5955635"/>
                <a:gd name="connsiteX1944" fmla="*/ 2858747 w 6187971"/>
                <a:gd name="connsiteY1944" fmla="*/ 709942 h 5955635"/>
                <a:gd name="connsiteX1945" fmla="*/ 2860999 w 6187971"/>
                <a:gd name="connsiteY1945" fmla="*/ 709461 h 5955635"/>
                <a:gd name="connsiteX1946" fmla="*/ 2876763 w 6187971"/>
                <a:gd name="connsiteY1946" fmla="*/ 706093 h 5955635"/>
                <a:gd name="connsiteX1947" fmla="*/ 2881267 w 6187971"/>
                <a:gd name="connsiteY1947" fmla="*/ 705131 h 5955635"/>
                <a:gd name="connsiteX1948" fmla="*/ 2890275 w 6187971"/>
                <a:gd name="connsiteY1948" fmla="*/ 703207 h 5955635"/>
                <a:gd name="connsiteX1949" fmla="*/ 3013155 w 6187971"/>
                <a:gd name="connsiteY1949" fmla="*/ 705211 h 5955635"/>
                <a:gd name="connsiteX1950" fmla="*/ 3063662 w 6187971"/>
                <a:gd name="connsiteY1950" fmla="*/ 699131 h 5955635"/>
                <a:gd name="connsiteX1951" fmla="*/ 3095191 w 6187971"/>
                <a:gd name="connsiteY1951" fmla="*/ 692395 h 5955635"/>
                <a:gd name="connsiteX1952" fmla="*/ 3087145 w 6187971"/>
                <a:gd name="connsiteY1952" fmla="*/ 698824 h 5955635"/>
                <a:gd name="connsiteX1953" fmla="*/ 3142478 w 6187971"/>
                <a:gd name="connsiteY1953" fmla="*/ 690534 h 5955635"/>
                <a:gd name="connsiteX1954" fmla="*/ 3199068 w 6187971"/>
                <a:gd name="connsiteY1954" fmla="*/ 688412 h 5955635"/>
                <a:gd name="connsiteX1955" fmla="*/ 3205247 w 6187971"/>
                <a:gd name="connsiteY1955" fmla="*/ 689487 h 5955635"/>
                <a:gd name="connsiteX1956" fmla="*/ 3220650 w 6187971"/>
                <a:gd name="connsiteY1956" fmla="*/ 684430 h 5955635"/>
                <a:gd name="connsiteX1957" fmla="*/ 3249599 w 6187971"/>
                <a:gd name="connsiteY1957" fmla="*/ 687664 h 5955635"/>
                <a:gd name="connsiteX1958" fmla="*/ 3250561 w 6187971"/>
                <a:gd name="connsiteY1958" fmla="*/ 692168 h 5955635"/>
                <a:gd name="connsiteX1959" fmla="*/ 3326476 w 6187971"/>
                <a:gd name="connsiteY1959" fmla="*/ 694788 h 5955635"/>
                <a:gd name="connsiteX1960" fmla="*/ 3358004 w 6187971"/>
                <a:gd name="connsiteY1960" fmla="*/ 688052 h 5955635"/>
                <a:gd name="connsiteX1961" fmla="*/ 3349958 w 6187971"/>
                <a:gd name="connsiteY1961" fmla="*/ 694480 h 5955635"/>
                <a:gd name="connsiteX1962" fmla="*/ 3421368 w 6187971"/>
                <a:gd name="connsiteY1962" fmla="*/ 698063 h 5955635"/>
                <a:gd name="connsiteX1963" fmla="*/ 3507253 w 6187971"/>
                <a:gd name="connsiteY1963" fmla="*/ 703262 h 5955635"/>
                <a:gd name="connsiteX1964" fmla="*/ 3513682 w 6187971"/>
                <a:gd name="connsiteY1964" fmla="*/ 711308 h 5955635"/>
                <a:gd name="connsiteX1965" fmla="*/ 3526232 w 6187971"/>
                <a:gd name="connsiteY1965" fmla="*/ 703917 h 5955635"/>
                <a:gd name="connsiteX1966" fmla="*/ 3569656 w 6187971"/>
                <a:gd name="connsiteY1966" fmla="*/ 708768 h 5955635"/>
                <a:gd name="connsiteX1967" fmla="*/ 3587017 w 6187971"/>
                <a:gd name="connsiteY1967" fmla="*/ 723898 h 5955635"/>
                <a:gd name="connsiteX1968" fmla="*/ 3614041 w 6187971"/>
                <a:gd name="connsiteY1968" fmla="*/ 718124 h 5955635"/>
                <a:gd name="connsiteX1969" fmla="*/ 3610499 w 6187971"/>
                <a:gd name="connsiteY1969" fmla="*/ 723591 h 5955635"/>
                <a:gd name="connsiteX1970" fmla="*/ 3687376 w 6187971"/>
                <a:gd name="connsiteY1970" fmla="*/ 730714 h 5955635"/>
                <a:gd name="connsiteX1971" fmla="*/ 3669360 w 6187971"/>
                <a:gd name="connsiteY1971" fmla="*/ 734563 h 5955635"/>
                <a:gd name="connsiteX1972" fmla="*/ 3729182 w 6187971"/>
                <a:gd name="connsiteY1972" fmla="*/ 750040 h 5955635"/>
                <a:gd name="connsiteX1973" fmla="*/ 3731761 w 6187971"/>
                <a:gd name="connsiteY1973" fmla="*/ 740070 h 5955635"/>
                <a:gd name="connsiteX1974" fmla="*/ 3748161 w 6187971"/>
                <a:gd name="connsiteY1974" fmla="*/ 750695 h 5955635"/>
                <a:gd name="connsiteX1975" fmla="*/ 3786118 w 6187971"/>
                <a:gd name="connsiteY1975" fmla="*/ 752006 h 5955635"/>
                <a:gd name="connsiteX1976" fmla="*/ 3797051 w 6187971"/>
                <a:gd name="connsiteY1976" fmla="*/ 759089 h 5955635"/>
                <a:gd name="connsiteX1977" fmla="*/ 3802517 w 6187971"/>
                <a:gd name="connsiteY1977" fmla="*/ 762631 h 5955635"/>
                <a:gd name="connsiteX1978" fmla="*/ 3801555 w 6187971"/>
                <a:gd name="connsiteY1978" fmla="*/ 758127 h 5955635"/>
                <a:gd name="connsiteX1979" fmla="*/ 3791584 w 6187971"/>
                <a:gd name="connsiteY1979" fmla="*/ 755547 h 5955635"/>
                <a:gd name="connsiteX1980" fmla="*/ 3832428 w 6187971"/>
                <a:gd name="connsiteY1980" fmla="*/ 770370 h 5955635"/>
                <a:gd name="connsiteX1981" fmla="*/ 3852369 w 6187971"/>
                <a:gd name="connsiteY1981" fmla="*/ 775528 h 5955635"/>
                <a:gd name="connsiteX1982" fmla="*/ 3848520 w 6187971"/>
                <a:gd name="connsiteY1982" fmla="*/ 757512 h 5955635"/>
                <a:gd name="connsiteX1983" fmla="*/ 3875019 w 6187971"/>
                <a:gd name="connsiteY1983" fmla="*/ 773044 h 5955635"/>
                <a:gd name="connsiteX1984" fmla="*/ 3878041 w 6187971"/>
                <a:gd name="connsiteY1984" fmla="*/ 775787 h 5955635"/>
                <a:gd name="connsiteX1985" fmla="*/ 3875851 w 6187971"/>
                <a:gd name="connsiteY1985" fmla="*/ 775221 h 5955635"/>
                <a:gd name="connsiteX1986" fmla="*/ 3866844 w 6187971"/>
                <a:gd name="connsiteY1986" fmla="*/ 777146 h 5955635"/>
                <a:gd name="connsiteX1987" fmla="*/ 3872310 w 6187971"/>
                <a:gd name="connsiteY1987" fmla="*/ 780688 h 5955635"/>
                <a:gd name="connsiteX1988" fmla="*/ 3886784 w 6187971"/>
                <a:gd name="connsiteY1988" fmla="*/ 782304 h 5955635"/>
                <a:gd name="connsiteX1989" fmla="*/ 3912191 w 6187971"/>
                <a:gd name="connsiteY1989" fmla="*/ 791005 h 5955635"/>
                <a:gd name="connsiteX1990" fmla="*/ 3991955 w 6187971"/>
                <a:gd name="connsiteY1990" fmla="*/ 811642 h 5955635"/>
                <a:gd name="connsiteX1991" fmla="*/ 3996459 w 6187971"/>
                <a:gd name="connsiteY1991" fmla="*/ 810679 h 5955635"/>
                <a:gd name="connsiteX1992" fmla="*/ 3988413 w 6187971"/>
                <a:gd name="connsiteY1992" fmla="*/ 817108 h 5955635"/>
                <a:gd name="connsiteX1993" fmla="*/ 3993879 w 6187971"/>
                <a:gd name="connsiteY1993" fmla="*/ 820649 h 5955635"/>
                <a:gd name="connsiteX1994" fmla="*/ 3997422 w 6187971"/>
                <a:gd name="connsiteY1994" fmla="*/ 815183 h 5955635"/>
                <a:gd name="connsiteX1995" fmla="*/ 4029257 w 6187971"/>
                <a:gd name="connsiteY1995" fmla="*/ 831930 h 5955635"/>
                <a:gd name="connsiteX1996" fmla="*/ 4075568 w 6187971"/>
                <a:gd name="connsiteY1996" fmla="*/ 850293 h 5955635"/>
                <a:gd name="connsiteX1997" fmla="*/ 4079109 w 6187971"/>
                <a:gd name="connsiteY1997" fmla="*/ 844827 h 5955635"/>
                <a:gd name="connsiteX1998" fmla="*/ 4094547 w 6187971"/>
                <a:gd name="connsiteY1998" fmla="*/ 850949 h 5955635"/>
                <a:gd name="connsiteX1999" fmla="*/ 4102899 w 6187971"/>
                <a:gd name="connsiteY1999" fmla="*/ 868003 h 5955635"/>
                <a:gd name="connsiteX2000" fmla="*/ 4130886 w 6187971"/>
                <a:gd name="connsiteY2000" fmla="*/ 866732 h 5955635"/>
                <a:gd name="connsiteX2001" fmla="*/ 4131849 w 6187971"/>
                <a:gd name="connsiteY2001" fmla="*/ 871237 h 5955635"/>
                <a:gd name="connsiteX2002" fmla="*/ 4143743 w 6187971"/>
                <a:gd name="connsiteY2002" fmla="*/ 882824 h 5955635"/>
                <a:gd name="connsiteX2003" fmla="*/ 4158217 w 6187971"/>
                <a:gd name="connsiteY2003" fmla="*/ 884442 h 5955635"/>
                <a:gd name="connsiteX2004" fmla="*/ 4163684 w 6187971"/>
                <a:gd name="connsiteY2004" fmla="*/ 887983 h 5955635"/>
                <a:gd name="connsiteX2005" fmla="*/ 4164646 w 6187971"/>
                <a:gd name="connsiteY2005" fmla="*/ 892487 h 5955635"/>
                <a:gd name="connsiteX2006" fmla="*/ 4169151 w 6187971"/>
                <a:gd name="connsiteY2006" fmla="*/ 891525 h 5955635"/>
                <a:gd name="connsiteX2007" fmla="*/ 4167226 w 6187971"/>
                <a:gd name="connsiteY2007" fmla="*/ 882517 h 5955635"/>
                <a:gd name="connsiteX2008" fmla="*/ 4188129 w 6187971"/>
                <a:gd name="connsiteY2008" fmla="*/ 892180 h 5955635"/>
                <a:gd name="connsiteX2009" fmla="*/ 4192633 w 6187971"/>
                <a:gd name="connsiteY2009" fmla="*/ 891218 h 5955635"/>
                <a:gd name="connsiteX2010" fmla="*/ 4195520 w 6187971"/>
                <a:gd name="connsiteY2010" fmla="*/ 904730 h 5955635"/>
                <a:gd name="connsiteX2011" fmla="*/ 4236364 w 6187971"/>
                <a:gd name="connsiteY2011" fmla="*/ 919552 h 5955635"/>
                <a:gd name="connsiteX2012" fmla="*/ 4241830 w 6187971"/>
                <a:gd name="connsiteY2012" fmla="*/ 923094 h 5955635"/>
                <a:gd name="connsiteX2013" fmla="*/ 4237326 w 6187971"/>
                <a:gd name="connsiteY2013" fmla="*/ 924056 h 5955635"/>
                <a:gd name="connsiteX2014" fmla="*/ 4227356 w 6187971"/>
                <a:gd name="connsiteY2014" fmla="*/ 921476 h 5955635"/>
                <a:gd name="connsiteX2015" fmla="*/ 4228318 w 6187971"/>
                <a:gd name="connsiteY2015" fmla="*/ 925981 h 5955635"/>
                <a:gd name="connsiteX2016" fmla="*/ 4242793 w 6187971"/>
                <a:gd name="connsiteY2016" fmla="*/ 927598 h 5955635"/>
                <a:gd name="connsiteX2017" fmla="*/ 4284599 w 6187971"/>
                <a:gd name="connsiteY2017" fmla="*/ 946924 h 5955635"/>
                <a:gd name="connsiteX2018" fmla="*/ 4288140 w 6187971"/>
                <a:gd name="connsiteY2018" fmla="*/ 941457 h 5955635"/>
                <a:gd name="connsiteX2019" fmla="*/ 4300036 w 6187971"/>
                <a:gd name="connsiteY2019" fmla="*/ 953045 h 5955635"/>
                <a:gd name="connsiteX2020" fmla="*/ 4310968 w 6187971"/>
                <a:gd name="connsiteY2020" fmla="*/ 960129 h 5955635"/>
                <a:gd name="connsiteX2021" fmla="*/ 4331871 w 6187971"/>
                <a:gd name="connsiteY2021" fmla="*/ 969792 h 5955635"/>
                <a:gd name="connsiteX2022" fmla="*/ 4358241 w 6187971"/>
                <a:gd name="connsiteY2022" fmla="*/ 982997 h 5955635"/>
                <a:gd name="connsiteX2023" fmla="*/ 4360165 w 6187971"/>
                <a:gd name="connsiteY2023" fmla="*/ 992005 h 5955635"/>
                <a:gd name="connsiteX2024" fmla="*/ 4365632 w 6187971"/>
                <a:gd name="connsiteY2024" fmla="*/ 995547 h 5955635"/>
                <a:gd name="connsiteX2025" fmla="*/ 4375602 w 6187971"/>
                <a:gd name="connsiteY2025" fmla="*/ 998126 h 5955635"/>
                <a:gd name="connsiteX2026" fmla="*/ 4380106 w 6187971"/>
                <a:gd name="connsiteY2026" fmla="*/ 997163 h 5955635"/>
                <a:gd name="connsiteX2027" fmla="*/ 4401972 w 6187971"/>
                <a:gd name="connsiteY2027" fmla="*/ 1011331 h 5955635"/>
                <a:gd name="connsiteX2028" fmla="*/ 4406475 w 6187971"/>
                <a:gd name="connsiteY2028" fmla="*/ 1010369 h 5955635"/>
                <a:gd name="connsiteX2029" fmla="*/ 4466605 w 6187971"/>
                <a:gd name="connsiteY2029" fmla="*/ 1049328 h 5955635"/>
                <a:gd name="connsiteX2030" fmla="*/ 4467567 w 6187971"/>
                <a:gd name="connsiteY2030" fmla="*/ 1053832 h 5955635"/>
                <a:gd name="connsiteX2031" fmla="*/ 4472072 w 6187971"/>
                <a:gd name="connsiteY2031" fmla="*/ 1052869 h 5955635"/>
                <a:gd name="connsiteX2032" fmla="*/ 4585248 w 6187971"/>
                <a:gd name="connsiteY2032" fmla="*/ 1141721 h 5955635"/>
                <a:gd name="connsiteX2033" fmla="*/ 4665626 w 6187971"/>
                <a:gd name="connsiteY2033" fmla="*/ 1209323 h 5955635"/>
                <a:gd name="connsiteX2034" fmla="*/ 4690378 w 6187971"/>
                <a:gd name="connsiteY2034" fmla="*/ 1237001 h 5955635"/>
                <a:gd name="connsiteX2035" fmla="*/ 4825726 w 6187971"/>
                <a:gd name="connsiteY2035" fmla="*/ 1363503 h 5955635"/>
                <a:gd name="connsiteX2036" fmla="*/ 4836660 w 6187971"/>
                <a:gd name="connsiteY2036" fmla="*/ 1370586 h 5955635"/>
                <a:gd name="connsiteX2037" fmla="*/ 4837622 w 6187971"/>
                <a:gd name="connsiteY2037" fmla="*/ 1375090 h 5955635"/>
                <a:gd name="connsiteX2038" fmla="*/ 4878773 w 6187971"/>
                <a:gd name="connsiteY2038" fmla="*/ 1413395 h 5955635"/>
                <a:gd name="connsiteX2039" fmla="*/ 4884239 w 6187971"/>
                <a:gd name="connsiteY2039" fmla="*/ 1416937 h 5955635"/>
                <a:gd name="connsiteX2040" fmla="*/ 4889705 w 6187971"/>
                <a:gd name="connsiteY2040" fmla="*/ 1420479 h 5955635"/>
                <a:gd name="connsiteX2041" fmla="*/ 4938248 w 6187971"/>
                <a:gd name="connsiteY2041" fmla="*/ 1471333 h 5955635"/>
                <a:gd name="connsiteX2042" fmla="*/ 4929894 w 6187971"/>
                <a:gd name="connsiteY2042" fmla="*/ 1454279 h 5955635"/>
                <a:gd name="connsiteX2043" fmla="*/ 4935361 w 6187971"/>
                <a:gd name="connsiteY2043" fmla="*/ 1457821 h 5955635"/>
                <a:gd name="connsiteX2044" fmla="*/ 4936323 w 6187971"/>
                <a:gd name="connsiteY2044" fmla="*/ 1462325 h 5955635"/>
                <a:gd name="connsiteX2045" fmla="*/ 4940827 w 6187971"/>
                <a:gd name="connsiteY2045" fmla="*/ 1461362 h 5955635"/>
                <a:gd name="connsiteX2046" fmla="*/ 4945331 w 6187971"/>
                <a:gd name="connsiteY2046" fmla="*/ 1460400 h 5955635"/>
                <a:gd name="connsiteX2047" fmla="*/ 4950797 w 6187971"/>
                <a:gd name="connsiteY2047" fmla="*/ 1463942 h 5955635"/>
                <a:gd name="connsiteX2048" fmla="*/ 4975550 w 6187971"/>
                <a:gd name="connsiteY2048" fmla="*/ 1491621 h 5955635"/>
                <a:gd name="connsiteX2049" fmla="*/ 4974587 w 6187971"/>
                <a:gd name="connsiteY2049" fmla="*/ 1487117 h 5955635"/>
                <a:gd name="connsiteX2050" fmla="*/ 4980054 w 6187971"/>
                <a:gd name="connsiteY2050" fmla="*/ 1490659 h 5955635"/>
                <a:gd name="connsiteX2051" fmla="*/ 4986482 w 6187971"/>
                <a:gd name="connsiteY2051" fmla="*/ 1498705 h 5955635"/>
                <a:gd name="connsiteX2052" fmla="*/ 4971045 w 6187971"/>
                <a:gd name="connsiteY2052" fmla="*/ 1492584 h 5955635"/>
                <a:gd name="connsiteX2053" fmla="*/ 4978437 w 6187971"/>
                <a:gd name="connsiteY2053" fmla="*/ 1505133 h 5955635"/>
                <a:gd name="connsiteX2054" fmla="*/ 4973932 w 6187971"/>
                <a:gd name="connsiteY2054" fmla="*/ 1506096 h 5955635"/>
                <a:gd name="connsiteX2055" fmla="*/ 4974894 w 6187971"/>
                <a:gd name="connsiteY2055" fmla="*/ 1510600 h 5955635"/>
                <a:gd name="connsiteX2056" fmla="*/ 4984865 w 6187971"/>
                <a:gd name="connsiteY2056" fmla="*/ 1513179 h 5955635"/>
                <a:gd name="connsiteX2057" fmla="*/ 4998684 w 6187971"/>
                <a:gd name="connsiteY2057" fmla="*/ 1533775 h 5955635"/>
                <a:gd name="connsiteX2058" fmla="*/ 4995142 w 6187971"/>
                <a:gd name="connsiteY2058" fmla="*/ 1539241 h 5955635"/>
                <a:gd name="connsiteX2059" fmla="*/ 5015391 w 6187971"/>
                <a:gd name="connsiteY2059" fmla="*/ 1567882 h 5955635"/>
                <a:gd name="connsiteX2060" fmla="*/ 5020857 w 6187971"/>
                <a:gd name="connsiteY2060" fmla="*/ 1571425 h 5955635"/>
                <a:gd name="connsiteX2061" fmla="*/ 5027286 w 6187971"/>
                <a:gd name="connsiteY2061" fmla="*/ 1579470 h 5955635"/>
                <a:gd name="connsiteX2062" fmla="*/ 5037257 w 6187971"/>
                <a:gd name="connsiteY2062" fmla="*/ 1582050 h 5955635"/>
                <a:gd name="connsiteX2063" fmla="*/ 5038219 w 6187971"/>
                <a:gd name="connsiteY2063" fmla="*/ 1586554 h 5955635"/>
                <a:gd name="connsiteX2064" fmla="*/ 5034677 w 6187971"/>
                <a:gd name="connsiteY2064" fmla="*/ 1592020 h 5955635"/>
                <a:gd name="connsiteX2065" fmla="*/ 5035639 w 6187971"/>
                <a:gd name="connsiteY2065" fmla="*/ 1596524 h 5955635"/>
                <a:gd name="connsiteX2066" fmla="*/ 5041106 w 6187971"/>
                <a:gd name="connsiteY2066" fmla="*/ 1600066 h 5955635"/>
                <a:gd name="connsiteX2067" fmla="*/ 5044647 w 6187971"/>
                <a:gd name="connsiteY2067" fmla="*/ 1594600 h 5955635"/>
                <a:gd name="connsiteX2068" fmla="*/ 5043685 w 6187971"/>
                <a:gd name="connsiteY2068" fmla="*/ 1590095 h 5955635"/>
                <a:gd name="connsiteX2069" fmla="*/ 5042723 w 6187971"/>
                <a:gd name="connsiteY2069" fmla="*/ 1585592 h 5955635"/>
                <a:gd name="connsiteX2070" fmla="*/ 5046264 w 6187971"/>
                <a:gd name="connsiteY2070" fmla="*/ 1580125 h 5955635"/>
                <a:gd name="connsiteX2071" fmla="*/ 5050769 w 6187971"/>
                <a:gd name="connsiteY2071" fmla="*/ 1579163 h 5955635"/>
                <a:gd name="connsiteX2072" fmla="*/ 5057197 w 6187971"/>
                <a:gd name="connsiteY2072" fmla="*/ 1587208 h 5955635"/>
                <a:gd name="connsiteX2073" fmla="*/ 5058159 w 6187971"/>
                <a:gd name="connsiteY2073" fmla="*/ 1591713 h 5955635"/>
                <a:gd name="connsiteX2074" fmla="*/ 5054618 w 6187971"/>
                <a:gd name="connsiteY2074" fmla="*/ 1597179 h 5955635"/>
                <a:gd name="connsiteX2075" fmla="*/ 5062008 w 6187971"/>
                <a:gd name="connsiteY2075" fmla="*/ 1609729 h 5955635"/>
                <a:gd name="connsiteX2076" fmla="*/ 5067475 w 6187971"/>
                <a:gd name="connsiteY2076" fmla="*/ 1613271 h 5955635"/>
                <a:gd name="connsiteX2077" fmla="*/ 5066513 w 6187971"/>
                <a:gd name="connsiteY2077" fmla="*/ 1608767 h 5955635"/>
                <a:gd name="connsiteX2078" fmla="*/ 5060083 w 6187971"/>
                <a:gd name="connsiteY2078" fmla="*/ 1600720 h 5955635"/>
                <a:gd name="connsiteX2079" fmla="*/ 5063626 w 6187971"/>
                <a:gd name="connsiteY2079" fmla="*/ 1595255 h 5955635"/>
                <a:gd name="connsiteX2080" fmla="*/ 5070054 w 6187971"/>
                <a:gd name="connsiteY2080" fmla="*/ 1603300 h 5955635"/>
                <a:gd name="connsiteX2081" fmla="*/ 5086760 w 6187971"/>
                <a:gd name="connsiteY2081" fmla="*/ 1637409 h 5955635"/>
                <a:gd name="connsiteX2082" fmla="*/ 5083219 w 6187971"/>
                <a:gd name="connsiteY2082" fmla="*/ 1642874 h 5955635"/>
                <a:gd name="connsiteX2083" fmla="*/ 5072286 w 6187971"/>
                <a:gd name="connsiteY2083" fmla="*/ 1635791 h 5955635"/>
                <a:gd name="connsiteX2084" fmla="*/ 5108279 w 6187971"/>
                <a:gd name="connsiteY2084" fmla="*/ 1694036 h 5955635"/>
                <a:gd name="connsiteX2085" fmla="*/ 5132069 w 6187971"/>
                <a:gd name="connsiteY2085" fmla="*/ 1717212 h 5955635"/>
                <a:gd name="connsiteX2086" fmla="*/ 5136572 w 6187971"/>
                <a:gd name="connsiteY2086" fmla="*/ 1716250 h 5955635"/>
                <a:gd name="connsiteX2087" fmla="*/ 5143963 w 6187971"/>
                <a:gd name="connsiteY2087" fmla="*/ 1728799 h 5955635"/>
                <a:gd name="connsiteX2088" fmla="*/ 5147505 w 6187971"/>
                <a:gd name="connsiteY2088" fmla="*/ 1723332 h 5955635"/>
                <a:gd name="connsiteX2089" fmla="*/ 5148468 w 6187971"/>
                <a:gd name="connsiteY2089" fmla="*/ 1727837 h 5955635"/>
                <a:gd name="connsiteX2090" fmla="*/ 5162286 w 6187971"/>
                <a:gd name="connsiteY2090" fmla="*/ 1748432 h 5955635"/>
                <a:gd name="connsiteX2091" fmla="*/ 5175144 w 6187971"/>
                <a:gd name="connsiteY2091" fmla="*/ 1764524 h 5955635"/>
                <a:gd name="connsiteX2092" fmla="*/ 5184459 w 6187971"/>
                <a:gd name="connsiteY2092" fmla="*/ 1786082 h 5955635"/>
                <a:gd name="connsiteX2093" fmla="*/ 5198934 w 6187971"/>
                <a:gd name="connsiteY2093" fmla="*/ 1787699 h 5955635"/>
                <a:gd name="connsiteX2094" fmla="*/ 5200859 w 6187971"/>
                <a:gd name="connsiteY2094" fmla="*/ 1796708 h 5955635"/>
                <a:gd name="connsiteX2095" fmla="*/ 5196355 w 6187971"/>
                <a:gd name="connsiteY2095" fmla="*/ 1797670 h 5955635"/>
                <a:gd name="connsiteX2096" fmla="*/ 5197317 w 6187971"/>
                <a:gd name="connsiteY2096" fmla="*/ 1802173 h 5955635"/>
                <a:gd name="connsiteX2097" fmla="*/ 5198279 w 6187971"/>
                <a:gd name="connsiteY2097" fmla="*/ 1806678 h 5955635"/>
                <a:gd name="connsiteX2098" fmla="*/ 5190233 w 6187971"/>
                <a:gd name="connsiteY2098" fmla="*/ 1813107 h 5955635"/>
                <a:gd name="connsiteX2099" fmla="*/ 5281503 w 6187971"/>
                <a:gd name="connsiteY2099" fmla="*/ 1953734 h 5955635"/>
                <a:gd name="connsiteX2100" fmla="*/ 5295322 w 6187971"/>
                <a:gd name="connsiteY2100" fmla="*/ 1974330 h 5955635"/>
                <a:gd name="connsiteX2101" fmla="*/ 5305600 w 6187971"/>
                <a:gd name="connsiteY2101" fmla="*/ 2000392 h 5955635"/>
                <a:gd name="connsiteX2102" fmla="*/ 5321344 w 6187971"/>
                <a:gd name="connsiteY2102" fmla="*/ 2029996 h 5955635"/>
                <a:gd name="connsiteX2103" fmla="*/ 5339975 w 6187971"/>
                <a:gd name="connsiteY2103" fmla="*/ 2073112 h 5955635"/>
                <a:gd name="connsiteX2104" fmla="*/ 5354757 w 6187971"/>
                <a:gd name="connsiteY2104" fmla="*/ 2098212 h 5955635"/>
                <a:gd name="connsiteX2105" fmla="*/ 5355719 w 6187971"/>
                <a:gd name="connsiteY2105" fmla="*/ 2102716 h 5955635"/>
                <a:gd name="connsiteX2106" fmla="*/ 5372426 w 6187971"/>
                <a:gd name="connsiteY2106" fmla="*/ 2136823 h 5955635"/>
                <a:gd name="connsiteX2107" fmla="*/ 5388169 w 6187971"/>
                <a:gd name="connsiteY2107" fmla="*/ 2166427 h 5955635"/>
                <a:gd name="connsiteX2108" fmla="*/ 5395560 w 6187971"/>
                <a:gd name="connsiteY2108" fmla="*/ 2178977 h 5955635"/>
                <a:gd name="connsiteX2109" fmla="*/ 5396523 w 6187971"/>
                <a:gd name="connsiteY2109" fmla="*/ 2183482 h 5955635"/>
                <a:gd name="connsiteX2110" fmla="*/ 5394905 w 6187971"/>
                <a:gd name="connsiteY2110" fmla="*/ 2197956 h 5955635"/>
                <a:gd name="connsiteX2111" fmla="*/ 5395867 w 6187971"/>
                <a:gd name="connsiteY2111" fmla="*/ 2202459 h 5955635"/>
                <a:gd name="connsiteX2112" fmla="*/ 5402296 w 6187971"/>
                <a:gd name="connsiteY2112" fmla="*/ 2210505 h 5955635"/>
                <a:gd name="connsiteX2113" fmla="*/ 5406801 w 6187971"/>
                <a:gd name="connsiteY2113" fmla="*/ 2209543 h 5955635"/>
                <a:gd name="connsiteX2114" fmla="*/ 5411612 w 6187971"/>
                <a:gd name="connsiteY2114" fmla="*/ 2232063 h 5955635"/>
                <a:gd name="connsiteX2115" fmla="*/ 5417078 w 6187971"/>
                <a:gd name="connsiteY2115" fmla="*/ 2235605 h 5955635"/>
                <a:gd name="connsiteX2116" fmla="*/ 5416115 w 6187971"/>
                <a:gd name="connsiteY2116" fmla="*/ 2231101 h 5955635"/>
                <a:gd name="connsiteX2117" fmla="*/ 5406801 w 6187971"/>
                <a:gd name="connsiteY2117" fmla="*/ 2209543 h 5955635"/>
                <a:gd name="connsiteX2118" fmla="*/ 5411304 w 6187971"/>
                <a:gd name="connsiteY2118" fmla="*/ 2208581 h 5955635"/>
                <a:gd name="connsiteX2119" fmla="*/ 5413229 w 6187971"/>
                <a:gd name="connsiteY2119" fmla="*/ 2217589 h 5955635"/>
                <a:gd name="connsiteX2120" fmla="*/ 5414191 w 6187971"/>
                <a:gd name="connsiteY2120" fmla="*/ 2222093 h 5955635"/>
                <a:gd name="connsiteX2121" fmla="*/ 5421582 w 6187971"/>
                <a:gd name="connsiteY2121" fmla="*/ 2234643 h 5955635"/>
                <a:gd name="connsiteX2122" fmla="*/ 5425431 w 6187971"/>
                <a:gd name="connsiteY2122" fmla="*/ 2252659 h 5955635"/>
                <a:gd name="connsiteX2123" fmla="*/ 5419964 w 6187971"/>
                <a:gd name="connsiteY2123" fmla="*/ 2249117 h 5955635"/>
                <a:gd name="connsiteX2124" fmla="*/ 5421889 w 6187971"/>
                <a:gd name="connsiteY2124" fmla="*/ 2258125 h 5955635"/>
                <a:gd name="connsiteX2125" fmla="*/ 5423814 w 6187971"/>
                <a:gd name="connsiteY2125" fmla="*/ 2267134 h 5955635"/>
                <a:gd name="connsiteX2126" fmla="*/ 5431205 w 6187971"/>
                <a:gd name="connsiteY2126" fmla="*/ 2279684 h 5955635"/>
                <a:gd name="connsiteX2127" fmla="*/ 5433129 w 6187971"/>
                <a:gd name="connsiteY2127" fmla="*/ 2288691 h 5955635"/>
                <a:gd name="connsiteX2128" fmla="*/ 5438596 w 6187971"/>
                <a:gd name="connsiteY2128" fmla="*/ 2292233 h 5955635"/>
                <a:gd name="connsiteX2129" fmla="*/ 5445987 w 6187971"/>
                <a:gd name="connsiteY2129" fmla="*/ 2304783 h 5955635"/>
                <a:gd name="connsiteX2130" fmla="*/ 5447912 w 6187971"/>
                <a:gd name="connsiteY2130" fmla="*/ 2313792 h 5955635"/>
                <a:gd name="connsiteX2131" fmla="*/ 5444369 w 6187971"/>
                <a:gd name="connsiteY2131" fmla="*/ 2319257 h 5955635"/>
                <a:gd name="connsiteX2132" fmla="*/ 5449836 w 6187971"/>
                <a:gd name="connsiteY2132" fmla="*/ 2322799 h 5955635"/>
                <a:gd name="connsiteX2133" fmla="*/ 5447256 w 6187971"/>
                <a:gd name="connsiteY2133" fmla="*/ 2332770 h 5955635"/>
                <a:gd name="connsiteX2134" fmla="*/ 5453685 w 6187971"/>
                <a:gd name="connsiteY2134" fmla="*/ 2340816 h 5955635"/>
                <a:gd name="connsiteX2135" fmla="*/ 5457226 w 6187971"/>
                <a:gd name="connsiteY2135" fmla="*/ 2335349 h 5955635"/>
                <a:gd name="connsiteX2136" fmla="*/ 5460113 w 6187971"/>
                <a:gd name="connsiteY2136" fmla="*/ 2348861 h 5955635"/>
                <a:gd name="connsiteX2137" fmla="*/ 5461075 w 6187971"/>
                <a:gd name="connsiteY2137" fmla="*/ 2353366 h 5955635"/>
                <a:gd name="connsiteX2138" fmla="*/ 5469429 w 6187971"/>
                <a:gd name="connsiteY2138" fmla="*/ 2370419 h 5955635"/>
                <a:gd name="connsiteX2139" fmla="*/ 5473278 w 6187971"/>
                <a:gd name="connsiteY2139" fmla="*/ 2388435 h 5955635"/>
                <a:gd name="connsiteX2140" fmla="*/ 5476165 w 6187971"/>
                <a:gd name="connsiteY2140" fmla="*/ 2401947 h 5955635"/>
                <a:gd name="connsiteX2141" fmla="*/ 5481938 w 6187971"/>
                <a:gd name="connsiteY2141" fmla="*/ 2428972 h 5955635"/>
                <a:gd name="connsiteX2142" fmla="*/ 5480321 w 6187971"/>
                <a:gd name="connsiteY2142" fmla="*/ 2443447 h 5955635"/>
                <a:gd name="connsiteX2143" fmla="*/ 5474855 w 6187971"/>
                <a:gd name="connsiteY2143" fmla="*/ 2439905 h 5955635"/>
                <a:gd name="connsiteX2144" fmla="*/ 5469388 w 6187971"/>
                <a:gd name="connsiteY2144" fmla="*/ 2436363 h 5955635"/>
                <a:gd name="connsiteX2145" fmla="*/ 5470351 w 6187971"/>
                <a:gd name="connsiteY2145" fmla="*/ 2440867 h 5955635"/>
                <a:gd name="connsiteX2146" fmla="*/ 5471313 w 6187971"/>
                <a:gd name="connsiteY2146" fmla="*/ 2445371 h 5955635"/>
                <a:gd name="connsiteX2147" fmla="*/ 5476780 w 6187971"/>
                <a:gd name="connsiteY2147" fmla="*/ 2448912 h 5955635"/>
                <a:gd name="connsiteX2148" fmla="*/ 5482245 w 6187971"/>
                <a:gd name="connsiteY2148" fmla="*/ 2452454 h 5955635"/>
                <a:gd name="connsiteX2149" fmla="*/ 5486750 w 6187971"/>
                <a:gd name="connsiteY2149" fmla="*/ 2451492 h 5955635"/>
                <a:gd name="connsiteX2150" fmla="*/ 5486443 w 6187971"/>
                <a:gd name="connsiteY2150" fmla="*/ 2428009 h 5955635"/>
                <a:gd name="connsiteX2151" fmla="*/ 5485480 w 6187971"/>
                <a:gd name="connsiteY2151" fmla="*/ 2423506 h 5955635"/>
                <a:gd name="connsiteX2152" fmla="*/ 5481631 w 6187971"/>
                <a:gd name="connsiteY2152" fmla="*/ 2405489 h 5955635"/>
                <a:gd name="connsiteX2153" fmla="*/ 5479707 w 6187971"/>
                <a:gd name="connsiteY2153" fmla="*/ 2396482 h 5955635"/>
                <a:gd name="connsiteX2154" fmla="*/ 5489021 w 6187971"/>
                <a:gd name="connsiteY2154" fmla="*/ 2418039 h 5955635"/>
                <a:gd name="connsiteX2155" fmla="*/ 5499299 w 6187971"/>
                <a:gd name="connsiteY2155" fmla="*/ 2444101 h 5955635"/>
                <a:gd name="connsiteX2156" fmla="*/ 5496720 w 6187971"/>
                <a:gd name="connsiteY2156" fmla="*/ 2454072 h 5955635"/>
                <a:gd name="connsiteX2157" fmla="*/ 5498644 w 6187971"/>
                <a:gd name="connsiteY2157" fmla="*/ 2463080 h 5955635"/>
                <a:gd name="connsiteX2158" fmla="*/ 5503455 w 6187971"/>
                <a:gd name="connsiteY2158" fmla="*/ 2485600 h 5955635"/>
                <a:gd name="connsiteX2159" fmla="*/ 5497990 w 6187971"/>
                <a:gd name="connsiteY2159" fmla="*/ 2482058 h 5955635"/>
                <a:gd name="connsiteX2160" fmla="*/ 5493486 w 6187971"/>
                <a:gd name="connsiteY2160" fmla="*/ 2483021 h 5955635"/>
                <a:gd name="connsiteX2161" fmla="*/ 5494448 w 6187971"/>
                <a:gd name="connsiteY2161" fmla="*/ 2487524 h 5955635"/>
                <a:gd name="connsiteX2162" fmla="*/ 5495410 w 6187971"/>
                <a:gd name="connsiteY2162" fmla="*/ 2492028 h 5955635"/>
                <a:gd name="connsiteX2163" fmla="*/ 5500877 w 6187971"/>
                <a:gd name="connsiteY2163" fmla="*/ 2495570 h 5955635"/>
                <a:gd name="connsiteX2164" fmla="*/ 5501839 w 6187971"/>
                <a:gd name="connsiteY2164" fmla="*/ 2500075 h 5955635"/>
                <a:gd name="connsiteX2165" fmla="*/ 5502801 w 6187971"/>
                <a:gd name="connsiteY2165" fmla="*/ 2504578 h 5955635"/>
                <a:gd name="connsiteX2166" fmla="*/ 5511154 w 6187971"/>
                <a:gd name="connsiteY2166" fmla="*/ 2521632 h 5955635"/>
                <a:gd name="connsiteX2167" fmla="*/ 5515965 w 6187971"/>
                <a:gd name="connsiteY2167" fmla="*/ 2544153 h 5955635"/>
                <a:gd name="connsiteX2168" fmla="*/ 5512424 w 6187971"/>
                <a:gd name="connsiteY2168" fmla="*/ 2549619 h 5955635"/>
                <a:gd name="connsiteX2169" fmla="*/ 5506957 w 6187971"/>
                <a:gd name="connsiteY2169" fmla="*/ 2546078 h 5955635"/>
                <a:gd name="connsiteX2170" fmla="*/ 5490906 w 6187971"/>
                <a:gd name="connsiteY2170" fmla="*/ 2492991 h 5955635"/>
                <a:gd name="connsiteX2171" fmla="*/ 5489943 w 6187971"/>
                <a:gd name="connsiteY2171" fmla="*/ 2488486 h 5955635"/>
                <a:gd name="connsiteX2172" fmla="*/ 5486402 w 6187971"/>
                <a:gd name="connsiteY2172" fmla="*/ 2493953 h 5955635"/>
                <a:gd name="connsiteX2173" fmla="*/ 5502453 w 6187971"/>
                <a:gd name="connsiteY2173" fmla="*/ 2547040 h 5955635"/>
                <a:gd name="connsiteX2174" fmla="*/ 5490865 w 6187971"/>
                <a:gd name="connsiteY2174" fmla="*/ 2558934 h 5955635"/>
                <a:gd name="connsiteX2175" fmla="*/ 5492443 w 6187971"/>
                <a:gd name="connsiteY2175" fmla="*/ 2610404 h 5955635"/>
                <a:gd name="connsiteX2176" fmla="*/ 5494900 w 6187971"/>
                <a:gd name="connsiteY2176" fmla="*/ 2798263 h 5955635"/>
                <a:gd name="connsiteX2177" fmla="*/ 5495863 w 6187971"/>
                <a:gd name="connsiteY2177" fmla="*/ 2802768 h 5955635"/>
                <a:gd name="connsiteX2178" fmla="*/ 5496825 w 6187971"/>
                <a:gd name="connsiteY2178" fmla="*/ 2807272 h 5955635"/>
                <a:gd name="connsiteX2179" fmla="*/ 5500367 w 6187971"/>
                <a:gd name="connsiteY2179" fmla="*/ 2801805 h 5955635"/>
                <a:gd name="connsiteX2180" fmla="*/ 5498871 w 6187971"/>
                <a:gd name="connsiteY2180" fmla="*/ 2618449 h 5955635"/>
                <a:gd name="connsiteX2181" fmla="*/ 5499833 w 6187971"/>
                <a:gd name="connsiteY2181" fmla="*/ 2622954 h 5955635"/>
                <a:gd name="connsiteX2182" fmla="*/ 5506917 w 6187971"/>
                <a:gd name="connsiteY2182" fmla="*/ 2612020 h 5955635"/>
                <a:gd name="connsiteX2183" fmla="*/ 5509804 w 6187971"/>
                <a:gd name="connsiteY2183" fmla="*/ 2625532 h 5955635"/>
                <a:gd name="connsiteX2184" fmla="*/ 5505299 w 6187971"/>
                <a:gd name="connsiteY2184" fmla="*/ 2626495 h 5955635"/>
                <a:gd name="connsiteX2185" fmla="*/ 5506262 w 6187971"/>
                <a:gd name="connsiteY2185" fmla="*/ 2630999 h 5955635"/>
                <a:gd name="connsiteX2186" fmla="*/ 5507224 w 6187971"/>
                <a:gd name="connsiteY2186" fmla="*/ 2635503 h 5955635"/>
                <a:gd name="connsiteX2187" fmla="*/ 5511728 w 6187971"/>
                <a:gd name="connsiteY2187" fmla="*/ 2634541 h 5955635"/>
                <a:gd name="connsiteX2188" fmla="*/ 5512035 w 6187971"/>
                <a:gd name="connsiteY2188" fmla="*/ 2658023 h 5955635"/>
                <a:gd name="connsiteX2189" fmla="*/ 5513960 w 6187971"/>
                <a:gd name="connsiteY2189" fmla="*/ 2667032 h 5955635"/>
                <a:gd name="connsiteX2190" fmla="*/ 5516847 w 6187971"/>
                <a:gd name="connsiteY2190" fmla="*/ 2680544 h 5955635"/>
                <a:gd name="connsiteX2191" fmla="*/ 5517809 w 6187971"/>
                <a:gd name="connsiteY2191" fmla="*/ 2685047 h 5955635"/>
                <a:gd name="connsiteX2192" fmla="*/ 5514267 w 6187971"/>
                <a:gd name="connsiteY2192" fmla="*/ 2690514 h 5955635"/>
                <a:gd name="connsiteX2193" fmla="*/ 5516191 w 6187971"/>
                <a:gd name="connsiteY2193" fmla="*/ 2699522 h 5955635"/>
                <a:gd name="connsiteX2194" fmla="*/ 5521658 w 6187971"/>
                <a:gd name="connsiteY2194" fmla="*/ 2703064 h 5955635"/>
                <a:gd name="connsiteX2195" fmla="*/ 5544752 w 6187971"/>
                <a:gd name="connsiteY2195" fmla="*/ 2811161 h 5955635"/>
                <a:gd name="connsiteX2196" fmla="*/ 5546330 w 6187971"/>
                <a:gd name="connsiteY2196" fmla="*/ 2862630 h 5955635"/>
                <a:gd name="connsiteX2197" fmla="*/ 5549871 w 6187971"/>
                <a:gd name="connsiteY2197" fmla="*/ 2857164 h 5955635"/>
                <a:gd name="connsiteX2198" fmla="*/ 5560108 w 6187971"/>
                <a:gd name="connsiteY2198" fmla="*/ 2949169 h 5955635"/>
                <a:gd name="connsiteX2199" fmla="*/ 5565575 w 6187971"/>
                <a:gd name="connsiteY2199" fmla="*/ 2952711 h 5955635"/>
                <a:gd name="connsiteX2200" fmla="*/ 5565882 w 6187971"/>
                <a:gd name="connsiteY2200" fmla="*/ 2976194 h 5955635"/>
                <a:gd name="connsiteX2201" fmla="*/ 5562340 w 6187971"/>
                <a:gd name="connsiteY2201" fmla="*/ 2981660 h 5955635"/>
                <a:gd name="connsiteX2202" fmla="*/ 5568769 w 6187971"/>
                <a:gd name="connsiteY2202" fmla="*/ 2989706 h 5955635"/>
                <a:gd name="connsiteX2203" fmla="*/ 5570038 w 6187971"/>
                <a:gd name="connsiteY2203" fmla="*/ 3017692 h 5955635"/>
                <a:gd name="connsiteX2204" fmla="*/ 5571000 w 6187971"/>
                <a:gd name="connsiteY2204" fmla="*/ 3022197 h 5955635"/>
                <a:gd name="connsiteX2205" fmla="*/ 5569384 w 6187971"/>
                <a:gd name="connsiteY2205" fmla="*/ 3036671 h 5955635"/>
                <a:gd name="connsiteX2206" fmla="*/ 5570346 w 6187971"/>
                <a:gd name="connsiteY2206" fmla="*/ 3041174 h 5955635"/>
                <a:gd name="connsiteX2207" fmla="*/ 5571308 w 6187971"/>
                <a:gd name="connsiteY2207" fmla="*/ 3045679 h 5955635"/>
                <a:gd name="connsiteX2208" fmla="*/ 5569650 w 6187971"/>
                <a:gd name="connsiteY2208" fmla="*/ 3126097 h 5955635"/>
                <a:gd name="connsiteX2209" fmla="*/ 5572537 w 6187971"/>
                <a:gd name="connsiteY2209" fmla="*/ 3139609 h 5955635"/>
                <a:gd name="connsiteX2210" fmla="*/ 5573500 w 6187971"/>
                <a:gd name="connsiteY2210" fmla="*/ 3144113 h 5955635"/>
                <a:gd name="connsiteX2211" fmla="*/ 5577349 w 6187971"/>
                <a:gd name="connsiteY2211" fmla="*/ 3162129 h 5955635"/>
                <a:gd name="connsiteX2212" fmla="*/ 5569917 w 6187971"/>
                <a:gd name="connsiteY2212" fmla="*/ 3215523 h 5955635"/>
                <a:gd name="connsiteX2213" fmla="*/ 5551779 w 6187971"/>
                <a:gd name="connsiteY2213" fmla="*/ 3417202 h 5955635"/>
                <a:gd name="connsiteX2214" fmla="*/ 5552741 w 6187971"/>
                <a:gd name="connsiteY2214" fmla="*/ 3421707 h 5955635"/>
                <a:gd name="connsiteX2215" fmla="*/ 5549200 w 6187971"/>
                <a:gd name="connsiteY2215" fmla="*/ 3427172 h 5955635"/>
                <a:gd name="connsiteX2216" fmla="*/ 5528169 w 6187971"/>
                <a:gd name="connsiteY2216" fmla="*/ 3494068 h 5955635"/>
                <a:gd name="connsiteX2217" fmla="*/ 5510688 w 6187971"/>
                <a:gd name="connsiteY2217" fmla="*/ 3559800 h 5955635"/>
                <a:gd name="connsiteX2218" fmla="*/ 5510930 w 6187971"/>
                <a:gd name="connsiteY2218" fmla="*/ 3558388 h 5955635"/>
                <a:gd name="connsiteX2219" fmla="*/ 5512778 w 6187971"/>
                <a:gd name="connsiteY2219" fmla="*/ 3543275 h 5955635"/>
                <a:gd name="connsiteX2220" fmla="*/ 5515358 w 6187971"/>
                <a:gd name="connsiteY2220" fmla="*/ 3533305 h 5955635"/>
                <a:gd name="connsiteX2221" fmla="*/ 5522135 w 6187971"/>
                <a:gd name="connsiteY2221" fmla="*/ 3498890 h 5955635"/>
                <a:gd name="connsiteX2222" fmla="*/ 5533108 w 6187971"/>
                <a:gd name="connsiteY2222" fmla="*/ 3440030 h 5955635"/>
                <a:gd name="connsiteX2223" fmla="*/ 5535687 w 6187971"/>
                <a:gd name="connsiteY2223" fmla="*/ 3430059 h 5955635"/>
                <a:gd name="connsiteX2224" fmla="*/ 5538267 w 6187971"/>
                <a:gd name="connsiteY2224" fmla="*/ 3420089 h 5955635"/>
                <a:gd name="connsiteX2225" fmla="*/ 5532800 w 6187971"/>
                <a:gd name="connsiteY2225" fmla="*/ 3416547 h 5955635"/>
                <a:gd name="connsiteX2226" fmla="*/ 5523137 w 6187971"/>
                <a:gd name="connsiteY2226" fmla="*/ 3437450 h 5955635"/>
                <a:gd name="connsiteX2227" fmla="*/ 5524099 w 6187971"/>
                <a:gd name="connsiteY2227" fmla="*/ 3441955 h 5955635"/>
                <a:gd name="connsiteX2228" fmla="*/ 5505387 w 6187971"/>
                <a:gd name="connsiteY2228" fmla="*/ 3530725 h 5955635"/>
                <a:gd name="connsiteX2229" fmla="*/ 5506350 w 6187971"/>
                <a:gd name="connsiteY2229" fmla="*/ 3535230 h 5955635"/>
                <a:gd name="connsiteX2230" fmla="*/ 5493145 w 6187971"/>
                <a:gd name="connsiteY2230" fmla="*/ 3561598 h 5955635"/>
                <a:gd name="connsiteX2231" fmla="*/ 5485406 w 6187971"/>
                <a:gd name="connsiteY2231" fmla="*/ 3591510 h 5955635"/>
                <a:gd name="connsiteX2232" fmla="*/ 5472745 w 6187971"/>
                <a:gd name="connsiteY2232" fmla="*/ 3650731 h 5955635"/>
                <a:gd name="connsiteX2233" fmla="*/ 5453639 w 6187971"/>
                <a:gd name="connsiteY2233" fmla="*/ 3702176 h 5955635"/>
                <a:gd name="connsiteX2234" fmla="*/ 5451565 w 6187971"/>
                <a:gd name="connsiteY2234" fmla="*/ 3697642 h 5955635"/>
                <a:gd name="connsiteX2235" fmla="*/ 5369715 w 6187971"/>
                <a:gd name="connsiteY2235" fmla="*/ 3931772 h 5955635"/>
                <a:gd name="connsiteX2236" fmla="*/ 5365212 w 6187971"/>
                <a:gd name="connsiteY2236" fmla="*/ 3932734 h 5955635"/>
                <a:gd name="connsiteX2237" fmla="*/ 5366174 w 6187971"/>
                <a:gd name="connsiteY2237" fmla="*/ 3937239 h 5955635"/>
                <a:gd name="connsiteX2238" fmla="*/ 5367136 w 6187971"/>
                <a:gd name="connsiteY2238" fmla="*/ 3941742 h 5955635"/>
                <a:gd name="connsiteX2239" fmla="*/ 5352006 w 6187971"/>
                <a:gd name="connsiteY2239" fmla="*/ 3959103 h 5955635"/>
                <a:gd name="connsiteX2240" fmla="*/ 5329445 w 6187971"/>
                <a:gd name="connsiteY2240" fmla="*/ 4029858 h 5955635"/>
                <a:gd name="connsiteX2241" fmla="*/ 5326559 w 6187971"/>
                <a:gd name="connsiteY2241" fmla="*/ 4016346 h 5955635"/>
                <a:gd name="connsiteX2242" fmla="*/ 5319782 w 6187971"/>
                <a:gd name="connsiteY2242" fmla="*/ 4050762 h 5955635"/>
                <a:gd name="connsiteX2243" fmla="*/ 5314316 w 6187971"/>
                <a:gd name="connsiteY2243" fmla="*/ 4047220 h 5955635"/>
                <a:gd name="connsiteX2244" fmla="*/ 5276625 w 6187971"/>
                <a:gd name="connsiteY2244" fmla="*/ 4135336 h 5955635"/>
                <a:gd name="connsiteX2245" fmla="*/ 5272122 w 6187971"/>
                <a:gd name="connsiteY2245" fmla="*/ 4136298 h 5955635"/>
                <a:gd name="connsiteX2246" fmla="*/ 5234124 w 6187971"/>
                <a:gd name="connsiteY2246" fmla="*/ 4200931 h 5955635"/>
                <a:gd name="connsiteX2247" fmla="*/ 5190005 w 6187971"/>
                <a:gd name="connsiteY2247" fmla="*/ 4281002 h 5955635"/>
                <a:gd name="connsiteX2248" fmla="*/ 5161796 w 6187971"/>
                <a:gd name="connsiteY2248" fmla="*/ 4317053 h 5955635"/>
                <a:gd name="connsiteX2249" fmla="*/ 5135887 w 6187971"/>
                <a:gd name="connsiteY2249" fmla="*/ 4358358 h 5955635"/>
                <a:gd name="connsiteX2250" fmla="*/ 5134954 w 6187971"/>
                <a:gd name="connsiteY2250" fmla="*/ 4353989 h 5955635"/>
                <a:gd name="connsiteX2251" fmla="*/ 5131412 w 6187971"/>
                <a:gd name="connsiteY2251" fmla="*/ 4359456 h 5955635"/>
                <a:gd name="connsiteX2252" fmla="*/ 5128832 w 6187971"/>
                <a:gd name="connsiteY2252" fmla="*/ 4369426 h 5955635"/>
                <a:gd name="connsiteX2253" fmla="*/ 5127869 w 6187971"/>
                <a:gd name="connsiteY2253" fmla="*/ 4364921 h 5955635"/>
                <a:gd name="connsiteX2254" fmla="*/ 5106619 w 6187971"/>
                <a:gd name="connsiteY2254" fmla="*/ 4397719 h 5955635"/>
                <a:gd name="connsiteX2255" fmla="*/ 5107581 w 6187971"/>
                <a:gd name="connsiteY2255" fmla="*/ 4402224 h 5955635"/>
                <a:gd name="connsiteX2256" fmla="*/ 5105001 w 6187971"/>
                <a:gd name="connsiteY2256" fmla="*/ 4412194 h 5955635"/>
                <a:gd name="connsiteX2257" fmla="*/ 5103077 w 6187971"/>
                <a:gd name="connsiteY2257" fmla="*/ 4403186 h 5955635"/>
                <a:gd name="connsiteX2258" fmla="*/ 5092452 w 6187971"/>
                <a:gd name="connsiteY2258" fmla="*/ 4419585 h 5955635"/>
                <a:gd name="connsiteX2259" fmla="*/ 5091489 w 6187971"/>
                <a:gd name="connsiteY2259" fmla="*/ 4415080 h 5955635"/>
                <a:gd name="connsiteX2260" fmla="*/ 5090527 w 6187971"/>
                <a:gd name="connsiteY2260" fmla="*/ 4410577 h 5955635"/>
                <a:gd name="connsiteX2261" fmla="*/ 5086023 w 6187971"/>
                <a:gd name="connsiteY2261" fmla="*/ 4411539 h 5955635"/>
                <a:gd name="connsiteX2262" fmla="*/ 5087947 w 6187971"/>
                <a:gd name="connsiteY2262" fmla="*/ 4420547 h 5955635"/>
                <a:gd name="connsiteX2263" fmla="*/ 5088910 w 6187971"/>
                <a:gd name="connsiteY2263" fmla="*/ 4425051 h 5955635"/>
                <a:gd name="connsiteX2264" fmla="*/ 5085368 w 6187971"/>
                <a:gd name="connsiteY2264" fmla="*/ 4430518 h 5955635"/>
                <a:gd name="connsiteX2265" fmla="*/ 5080864 w 6187971"/>
                <a:gd name="connsiteY2265" fmla="*/ 4431480 h 5955635"/>
                <a:gd name="connsiteX2266" fmla="*/ 5076360 w 6187971"/>
                <a:gd name="connsiteY2266" fmla="*/ 4432443 h 5955635"/>
                <a:gd name="connsiteX2267" fmla="*/ 5077322 w 6187971"/>
                <a:gd name="connsiteY2267" fmla="*/ 4436946 h 5955635"/>
                <a:gd name="connsiteX2268" fmla="*/ 5078284 w 6187971"/>
                <a:gd name="connsiteY2268" fmla="*/ 4441450 h 5955635"/>
                <a:gd name="connsiteX2269" fmla="*/ 5066697 w 6187971"/>
                <a:gd name="connsiteY2269" fmla="*/ 4453345 h 5955635"/>
                <a:gd name="connsiteX2270" fmla="*/ 5065735 w 6187971"/>
                <a:gd name="connsiteY2270" fmla="*/ 4448841 h 5955635"/>
                <a:gd name="connsiteX2271" fmla="*/ 5062192 w 6187971"/>
                <a:gd name="connsiteY2271" fmla="*/ 4454307 h 5955635"/>
                <a:gd name="connsiteX2272" fmla="*/ 5058650 w 6187971"/>
                <a:gd name="connsiteY2272" fmla="*/ 4459774 h 5955635"/>
                <a:gd name="connsiteX2273" fmla="*/ 5056071 w 6187971"/>
                <a:gd name="connsiteY2273" fmla="*/ 4469744 h 5955635"/>
                <a:gd name="connsiteX2274" fmla="*/ 5055109 w 6187971"/>
                <a:gd name="connsiteY2274" fmla="*/ 4465240 h 5955635"/>
                <a:gd name="connsiteX2275" fmla="*/ 5039017 w 6187971"/>
                <a:gd name="connsiteY2275" fmla="*/ 4478097 h 5955635"/>
                <a:gd name="connsiteX2276" fmla="*/ 5037093 w 6187971"/>
                <a:gd name="connsiteY2276" fmla="*/ 4469089 h 5955635"/>
                <a:gd name="connsiteX2277" fmla="*/ 5021963 w 6187971"/>
                <a:gd name="connsiteY2277" fmla="*/ 4486451 h 5955635"/>
                <a:gd name="connsiteX2278" fmla="*/ 5021001 w 6187971"/>
                <a:gd name="connsiteY2278" fmla="*/ 4481946 h 5955635"/>
                <a:gd name="connsiteX2279" fmla="*/ 5024543 w 6187971"/>
                <a:gd name="connsiteY2279" fmla="*/ 4476480 h 5955635"/>
                <a:gd name="connsiteX2280" fmla="*/ 5023581 w 6187971"/>
                <a:gd name="connsiteY2280" fmla="*/ 4471976 h 5955635"/>
                <a:gd name="connsiteX2281" fmla="*/ 5020039 w 6187971"/>
                <a:gd name="connsiteY2281" fmla="*/ 4477442 h 5955635"/>
                <a:gd name="connsiteX2282" fmla="*/ 5016497 w 6187971"/>
                <a:gd name="connsiteY2282" fmla="*/ 4482909 h 5955635"/>
                <a:gd name="connsiteX2283" fmla="*/ 5013917 w 6187971"/>
                <a:gd name="connsiteY2283" fmla="*/ 4492879 h 5955635"/>
                <a:gd name="connsiteX2284" fmla="*/ 5022925 w 6187971"/>
                <a:gd name="connsiteY2284" fmla="*/ 4490954 h 5955635"/>
                <a:gd name="connsiteX2285" fmla="*/ 5019383 w 6187971"/>
                <a:gd name="connsiteY2285" fmla="*/ 4496421 h 5955635"/>
                <a:gd name="connsiteX2286" fmla="*/ 5002636 w 6187971"/>
                <a:gd name="connsiteY2286" fmla="*/ 4528256 h 5955635"/>
                <a:gd name="connsiteX2287" fmla="*/ 5019690 w 6187971"/>
                <a:gd name="connsiteY2287" fmla="*/ 4519904 h 5955635"/>
                <a:gd name="connsiteX2288" fmla="*/ 5004561 w 6187971"/>
                <a:gd name="connsiteY2288" fmla="*/ 4537265 h 5955635"/>
                <a:gd name="connsiteX2289" fmla="*/ 4993936 w 6187971"/>
                <a:gd name="connsiteY2289" fmla="*/ 4553664 h 5955635"/>
                <a:gd name="connsiteX2290" fmla="*/ 4985890 w 6187971"/>
                <a:gd name="connsiteY2290" fmla="*/ 4560092 h 5955635"/>
                <a:gd name="connsiteX2291" fmla="*/ 4983966 w 6187971"/>
                <a:gd name="connsiteY2291" fmla="*/ 4551084 h 5955635"/>
                <a:gd name="connsiteX2292" fmla="*/ 4969798 w 6187971"/>
                <a:gd name="connsiteY2292" fmla="*/ 4572949 h 5955635"/>
                <a:gd name="connsiteX2293" fmla="*/ 4964332 w 6187971"/>
                <a:gd name="connsiteY2293" fmla="*/ 4569407 h 5955635"/>
                <a:gd name="connsiteX2294" fmla="*/ 4967874 w 6187971"/>
                <a:gd name="connsiteY2294" fmla="*/ 4563941 h 5955635"/>
                <a:gd name="connsiteX2295" fmla="*/ 4966911 w 6187971"/>
                <a:gd name="connsiteY2295" fmla="*/ 4559437 h 5955635"/>
                <a:gd name="connsiteX2296" fmla="*/ 4962407 w 6187971"/>
                <a:gd name="connsiteY2296" fmla="*/ 4560400 h 5955635"/>
                <a:gd name="connsiteX2297" fmla="*/ 4958866 w 6187971"/>
                <a:gd name="connsiteY2297" fmla="*/ 4565865 h 5955635"/>
                <a:gd name="connsiteX2298" fmla="*/ 4959828 w 6187971"/>
                <a:gd name="connsiteY2298" fmla="*/ 4570370 h 5955635"/>
                <a:gd name="connsiteX2299" fmla="*/ 4956286 w 6187971"/>
                <a:gd name="connsiteY2299" fmla="*/ 4575836 h 5955635"/>
                <a:gd name="connsiteX2300" fmla="*/ 4952744 w 6187971"/>
                <a:gd name="connsiteY2300" fmla="*/ 4581303 h 5955635"/>
                <a:gd name="connsiteX2301" fmla="*/ 4948240 w 6187971"/>
                <a:gd name="connsiteY2301" fmla="*/ 4582265 h 5955635"/>
                <a:gd name="connsiteX2302" fmla="*/ 4949202 w 6187971"/>
                <a:gd name="connsiteY2302" fmla="*/ 4586769 h 5955635"/>
                <a:gd name="connsiteX2303" fmla="*/ 4944698 w 6187971"/>
                <a:gd name="connsiteY2303" fmla="*/ 4587731 h 5955635"/>
                <a:gd name="connsiteX2304" fmla="*/ 4943735 w 6187971"/>
                <a:gd name="connsiteY2304" fmla="*/ 4583228 h 5955635"/>
                <a:gd name="connsiteX2305" fmla="*/ 4946315 w 6187971"/>
                <a:gd name="connsiteY2305" fmla="*/ 4573257 h 5955635"/>
                <a:gd name="connsiteX2306" fmla="*/ 4953399 w 6187971"/>
                <a:gd name="connsiteY2306" fmla="*/ 4562324 h 5955635"/>
                <a:gd name="connsiteX2307" fmla="*/ 4948895 w 6187971"/>
                <a:gd name="connsiteY2307" fmla="*/ 4563286 h 5955635"/>
                <a:gd name="connsiteX2308" fmla="*/ 4945353 w 6187971"/>
                <a:gd name="connsiteY2308" fmla="*/ 4568752 h 5955635"/>
                <a:gd name="connsiteX2309" fmla="*/ 4934728 w 6187971"/>
                <a:gd name="connsiteY2309" fmla="*/ 4585152 h 5955635"/>
                <a:gd name="connsiteX2310" fmla="*/ 4935690 w 6187971"/>
                <a:gd name="connsiteY2310" fmla="*/ 4589655 h 5955635"/>
                <a:gd name="connsiteX2311" fmla="*/ 4929569 w 6187971"/>
                <a:gd name="connsiteY2311" fmla="*/ 4605092 h 5955635"/>
                <a:gd name="connsiteX2312" fmla="*/ 4880638 w 6187971"/>
                <a:gd name="connsiteY2312" fmla="*/ 4662642 h 5955635"/>
                <a:gd name="connsiteX2313" fmla="*/ 4876134 w 6187971"/>
                <a:gd name="connsiteY2313" fmla="*/ 4663604 h 5955635"/>
                <a:gd name="connsiteX2314" fmla="*/ 4872593 w 6187971"/>
                <a:gd name="connsiteY2314" fmla="*/ 4669071 h 5955635"/>
                <a:gd name="connsiteX2315" fmla="*/ 4861005 w 6187971"/>
                <a:gd name="connsiteY2315" fmla="*/ 4680965 h 5955635"/>
                <a:gd name="connsiteX2316" fmla="*/ 4857463 w 6187971"/>
                <a:gd name="connsiteY2316" fmla="*/ 4686432 h 5955635"/>
                <a:gd name="connsiteX2317" fmla="*/ 4845875 w 6187971"/>
                <a:gd name="connsiteY2317" fmla="*/ 4698327 h 5955635"/>
                <a:gd name="connsiteX2318" fmla="*/ 4834288 w 6187971"/>
                <a:gd name="connsiteY2318" fmla="*/ 4710222 h 5955635"/>
                <a:gd name="connsiteX2319" fmla="*/ 4798562 w 6187971"/>
                <a:gd name="connsiteY2319" fmla="*/ 4741402 h 5955635"/>
                <a:gd name="connsiteX2320" fmla="*/ 4762182 w 6187971"/>
                <a:gd name="connsiteY2320" fmla="*/ 4791561 h 5955635"/>
                <a:gd name="connsiteX2321" fmla="*/ 4750594 w 6187971"/>
                <a:gd name="connsiteY2321" fmla="*/ 4803457 h 5955635"/>
                <a:gd name="connsiteX2322" fmla="*/ 4761527 w 6187971"/>
                <a:gd name="connsiteY2322" fmla="*/ 4810540 h 5955635"/>
                <a:gd name="connsiteX2323" fmla="*/ 4792748 w 6187971"/>
                <a:gd name="connsiteY2323" fmla="*/ 4780322 h 5955635"/>
                <a:gd name="connsiteX2324" fmla="*/ 4825586 w 6187971"/>
                <a:gd name="connsiteY2324" fmla="*/ 4735629 h 5955635"/>
                <a:gd name="connsiteX2325" fmla="*/ 4840716 w 6187971"/>
                <a:gd name="connsiteY2325" fmla="*/ 4718268 h 5955635"/>
                <a:gd name="connsiteX2326" fmla="*/ 4841678 w 6187971"/>
                <a:gd name="connsiteY2326" fmla="*/ 4722772 h 5955635"/>
                <a:gd name="connsiteX2327" fmla="*/ 4837175 w 6187971"/>
                <a:gd name="connsiteY2327" fmla="*/ 4723734 h 5955635"/>
                <a:gd name="connsiteX2328" fmla="*/ 4838137 w 6187971"/>
                <a:gd name="connsiteY2328" fmla="*/ 4728239 h 5955635"/>
                <a:gd name="connsiteX2329" fmla="*/ 4842641 w 6187971"/>
                <a:gd name="connsiteY2329" fmla="*/ 4727276 h 5955635"/>
                <a:gd name="connsiteX2330" fmla="*/ 4846183 w 6187971"/>
                <a:gd name="connsiteY2330" fmla="*/ 4721810 h 5955635"/>
                <a:gd name="connsiteX2331" fmla="*/ 4843296 w 6187971"/>
                <a:gd name="connsiteY2331" fmla="*/ 4708298 h 5955635"/>
                <a:gd name="connsiteX2332" fmla="*/ 4854883 w 6187971"/>
                <a:gd name="connsiteY2332" fmla="*/ 4696402 h 5955635"/>
                <a:gd name="connsiteX2333" fmla="*/ 4863892 w 6187971"/>
                <a:gd name="connsiteY2333" fmla="*/ 4694478 h 5955635"/>
                <a:gd name="connsiteX2334" fmla="*/ 4864854 w 6187971"/>
                <a:gd name="connsiteY2334" fmla="*/ 4698982 h 5955635"/>
                <a:gd name="connsiteX2335" fmla="*/ 4868395 w 6187971"/>
                <a:gd name="connsiteY2335" fmla="*/ 4693515 h 5955635"/>
                <a:gd name="connsiteX2336" fmla="*/ 4867433 w 6187971"/>
                <a:gd name="connsiteY2336" fmla="*/ 4689012 h 5955635"/>
                <a:gd name="connsiteX2337" fmla="*/ 4870013 w 6187971"/>
                <a:gd name="connsiteY2337" fmla="*/ 4679041 h 5955635"/>
                <a:gd name="connsiteX2338" fmla="*/ 4878058 w 6187971"/>
                <a:gd name="connsiteY2338" fmla="*/ 4672613 h 5955635"/>
                <a:gd name="connsiteX2339" fmla="*/ 4882563 w 6187971"/>
                <a:gd name="connsiteY2339" fmla="*/ 4671651 h 5955635"/>
                <a:gd name="connsiteX2340" fmla="*/ 4881600 w 6187971"/>
                <a:gd name="connsiteY2340" fmla="*/ 4667146 h 5955635"/>
                <a:gd name="connsiteX2341" fmla="*/ 4885142 w 6187971"/>
                <a:gd name="connsiteY2341" fmla="*/ 4661680 h 5955635"/>
                <a:gd name="connsiteX2342" fmla="*/ 4935035 w 6187971"/>
                <a:gd name="connsiteY2342" fmla="*/ 4608634 h 5955635"/>
                <a:gd name="connsiteX2343" fmla="*/ 4938577 w 6187971"/>
                <a:gd name="connsiteY2343" fmla="*/ 4603167 h 5955635"/>
                <a:gd name="connsiteX2344" fmla="*/ 4937615 w 6187971"/>
                <a:gd name="connsiteY2344" fmla="*/ 4598664 h 5955635"/>
                <a:gd name="connsiteX2345" fmla="*/ 4942119 w 6187971"/>
                <a:gd name="connsiteY2345" fmla="*/ 4597702 h 5955635"/>
                <a:gd name="connsiteX2346" fmla="*/ 4943081 w 6187971"/>
                <a:gd name="connsiteY2346" fmla="*/ 4602205 h 5955635"/>
                <a:gd name="connsiteX2347" fmla="*/ 4963677 w 6187971"/>
                <a:gd name="connsiteY2347" fmla="*/ 4588386 h 5955635"/>
                <a:gd name="connsiteX2348" fmla="*/ 4962715 w 6187971"/>
                <a:gd name="connsiteY2348" fmla="*/ 4583882 h 5955635"/>
                <a:gd name="connsiteX2349" fmla="*/ 4961097 w 6187971"/>
                <a:gd name="connsiteY2349" fmla="*/ 4598356 h 5955635"/>
                <a:gd name="connsiteX2350" fmla="*/ 4991357 w 6187971"/>
                <a:gd name="connsiteY2350" fmla="*/ 4563634 h 5955635"/>
                <a:gd name="connsiteX2351" fmla="*/ 5010027 w 6187971"/>
                <a:gd name="connsiteY2351" fmla="*/ 4540806 h 5955635"/>
                <a:gd name="connsiteX2352" fmla="*/ 5028699 w 6187971"/>
                <a:gd name="connsiteY2352" fmla="*/ 4517979 h 5955635"/>
                <a:gd name="connsiteX2353" fmla="*/ 5061537 w 6187971"/>
                <a:gd name="connsiteY2353" fmla="*/ 4473286 h 5955635"/>
                <a:gd name="connsiteX2354" fmla="*/ 5073126 w 6187971"/>
                <a:gd name="connsiteY2354" fmla="*/ 4461391 h 5955635"/>
                <a:gd name="connsiteX2355" fmla="*/ 5080209 w 6187971"/>
                <a:gd name="connsiteY2355" fmla="*/ 4450458 h 5955635"/>
                <a:gd name="connsiteX2356" fmla="*/ 5088254 w 6187971"/>
                <a:gd name="connsiteY2356" fmla="*/ 4444030 h 5955635"/>
                <a:gd name="connsiteX2357" fmla="*/ 5098881 w 6187971"/>
                <a:gd name="connsiteY2357" fmla="*/ 4427631 h 5955635"/>
                <a:gd name="connsiteX2358" fmla="*/ 5110468 w 6187971"/>
                <a:gd name="connsiteY2358" fmla="*/ 4415736 h 5955635"/>
                <a:gd name="connsiteX2359" fmla="*/ 5116589 w 6187971"/>
                <a:gd name="connsiteY2359" fmla="*/ 4400299 h 5955635"/>
                <a:gd name="connsiteX2360" fmla="*/ 5121093 w 6187971"/>
                <a:gd name="connsiteY2360" fmla="*/ 4399337 h 5955635"/>
                <a:gd name="connsiteX2361" fmla="*/ 5231197 w 6187971"/>
                <a:gd name="connsiteY2361" fmla="*/ 4253363 h 5955635"/>
                <a:gd name="connsiteX2362" fmla="*/ 5235700 w 6187971"/>
                <a:gd name="connsiteY2362" fmla="*/ 4252401 h 5955635"/>
                <a:gd name="connsiteX2363" fmla="*/ 5240205 w 6187971"/>
                <a:gd name="connsiteY2363" fmla="*/ 4251439 h 5955635"/>
                <a:gd name="connsiteX2364" fmla="*/ 5233121 w 6187971"/>
                <a:gd name="connsiteY2364" fmla="*/ 4262371 h 5955635"/>
                <a:gd name="connsiteX2365" fmla="*/ 5226037 w 6187971"/>
                <a:gd name="connsiteY2365" fmla="*/ 4273304 h 5955635"/>
                <a:gd name="connsiteX2366" fmla="*/ 5218954 w 6187971"/>
                <a:gd name="connsiteY2366" fmla="*/ 4284236 h 5955635"/>
                <a:gd name="connsiteX2367" fmla="*/ 5219916 w 6187971"/>
                <a:gd name="connsiteY2367" fmla="*/ 4288741 h 5955635"/>
                <a:gd name="connsiteX2368" fmla="*/ 5202207 w 6187971"/>
                <a:gd name="connsiteY2368" fmla="*/ 4316072 h 5955635"/>
                <a:gd name="connsiteX2369" fmla="*/ 5203169 w 6187971"/>
                <a:gd name="connsiteY2369" fmla="*/ 4320576 h 5955635"/>
                <a:gd name="connsiteX2370" fmla="*/ 5207674 w 6187971"/>
                <a:gd name="connsiteY2370" fmla="*/ 4319614 h 5955635"/>
                <a:gd name="connsiteX2371" fmla="*/ 5211216 w 6187971"/>
                <a:gd name="connsiteY2371" fmla="*/ 4314147 h 5955635"/>
                <a:gd name="connsiteX2372" fmla="*/ 5214757 w 6187971"/>
                <a:gd name="connsiteY2372" fmla="*/ 4308682 h 5955635"/>
                <a:gd name="connsiteX2373" fmla="*/ 5218299 w 6187971"/>
                <a:gd name="connsiteY2373" fmla="*/ 4303215 h 5955635"/>
                <a:gd name="connsiteX2374" fmla="*/ 5225382 w 6187971"/>
                <a:gd name="connsiteY2374" fmla="*/ 4292283 h 5955635"/>
                <a:gd name="connsiteX2375" fmla="*/ 5214073 w 6187971"/>
                <a:gd name="connsiteY2375" fmla="*/ 4310299 h 5955635"/>
                <a:gd name="connsiteX2376" fmla="*/ 5204204 w 6187971"/>
                <a:gd name="connsiteY2376" fmla="*/ 4325020 h 5955635"/>
                <a:gd name="connsiteX2377" fmla="*/ 5204132 w 6187971"/>
                <a:gd name="connsiteY2377" fmla="*/ 4325081 h 5955635"/>
                <a:gd name="connsiteX2378" fmla="*/ 5204128 w 6187971"/>
                <a:gd name="connsiteY2378" fmla="*/ 4325131 h 5955635"/>
                <a:gd name="connsiteX2379" fmla="*/ 5203246 w 6187971"/>
                <a:gd name="connsiteY2379" fmla="*/ 4326447 h 5955635"/>
                <a:gd name="connsiteX2380" fmla="*/ 5194162 w 6187971"/>
                <a:gd name="connsiteY2380" fmla="*/ 4322501 h 5955635"/>
                <a:gd name="connsiteX2381" fmla="*/ 5159705 w 6187971"/>
                <a:gd name="connsiteY2381" fmla="*/ 4381669 h 5955635"/>
                <a:gd name="connsiteX2382" fmla="*/ 5164209 w 6187971"/>
                <a:gd name="connsiteY2382" fmla="*/ 4380706 h 5955635"/>
                <a:gd name="connsiteX2383" fmla="*/ 5153584 w 6187971"/>
                <a:gd name="connsiteY2383" fmla="*/ 4397105 h 5955635"/>
                <a:gd name="connsiteX2384" fmla="*/ 5149080 w 6187971"/>
                <a:gd name="connsiteY2384" fmla="*/ 4398068 h 5955635"/>
                <a:gd name="connsiteX2385" fmla="*/ 5150042 w 6187971"/>
                <a:gd name="connsiteY2385" fmla="*/ 4402571 h 5955635"/>
                <a:gd name="connsiteX2386" fmla="*/ 5145539 w 6187971"/>
                <a:gd name="connsiteY2386" fmla="*/ 4403533 h 5955635"/>
                <a:gd name="connsiteX2387" fmla="*/ 5138455 w 6187971"/>
                <a:gd name="connsiteY2387" fmla="*/ 4414466 h 5955635"/>
                <a:gd name="connsiteX2388" fmla="*/ 5135875 w 6187971"/>
                <a:gd name="connsiteY2388" fmla="*/ 4424436 h 5955635"/>
                <a:gd name="connsiteX2389" fmla="*/ 5132334 w 6187971"/>
                <a:gd name="connsiteY2389" fmla="*/ 4429903 h 5955635"/>
                <a:gd name="connsiteX2390" fmla="*/ 5121707 w 6187971"/>
                <a:gd name="connsiteY2390" fmla="*/ 4446302 h 5955635"/>
                <a:gd name="connsiteX2391" fmla="*/ 5122670 w 6187971"/>
                <a:gd name="connsiteY2391" fmla="*/ 4450806 h 5955635"/>
                <a:gd name="connsiteX2392" fmla="*/ 5119128 w 6187971"/>
                <a:gd name="connsiteY2392" fmla="*/ 4456272 h 5955635"/>
                <a:gd name="connsiteX2393" fmla="*/ 5086289 w 6187971"/>
                <a:gd name="connsiteY2393" fmla="*/ 4500965 h 5955635"/>
                <a:gd name="connsiteX2394" fmla="*/ 5080824 w 6187971"/>
                <a:gd name="connsiteY2394" fmla="*/ 4497423 h 5955635"/>
                <a:gd name="connsiteX2395" fmla="*/ 5084365 w 6187971"/>
                <a:gd name="connsiteY2395" fmla="*/ 4491957 h 5955635"/>
                <a:gd name="connsiteX2396" fmla="*/ 5087907 w 6187971"/>
                <a:gd name="connsiteY2396" fmla="*/ 4486491 h 5955635"/>
                <a:gd name="connsiteX2397" fmla="*/ 5083403 w 6187971"/>
                <a:gd name="connsiteY2397" fmla="*/ 4487453 h 5955635"/>
                <a:gd name="connsiteX2398" fmla="*/ 5079862 w 6187971"/>
                <a:gd name="connsiteY2398" fmla="*/ 4492920 h 5955635"/>
                <a:gd name="connsiteX2399" fmla="*/ 5076319 w 6187971"/>
                <a:gd name="connsiteY2399" fmla="*/ 4498385 h 5955635"/>
                <a:gd name="connsiteX2400" fmla="*/ 5077282 w 6187971"/>
                <a:gd name="connsiteY2400" fmla="*/ 4502890 h 5955635"/>
                <a:gd name="connsiteX2401" fmla="*/ 5078244 w 6187971"/>
                <a:gd name="connsiteY2401" fmla="*/ 4507394 h 5955635"/>
                <a:gd name="connsiteX2402" fmla="*/ 5044443 w 6187971"/>
                <a:gd name="connsiteY2402" fmla="*/ 4547582 h 5955635"/>
                <a:gd name="connsiteX2403" fmla="*/ 5045405 w 6187971"/>
                <a:gd name="connsiteY2403" fmla="*/ 4552086 h 5955635"/>
                <a:gd name="connsiteX2404" fmla="*/ 4968796 w 6187971"/>
                <a:gd name="connsiteY2404" fmla="*/ 4634389 h 5955635"/>
                <a:gd name="connsiteX2405" fmla="*/ 4860964 w 6187971"/>
                <a:gd name="connsiteY2405" fmla="*/ 4746909 h 5955635"/>
                <a:gd name="connsiteX2406" fmla="*/ 4837789 w 6187971"/>
                <a:gd name="connsiteY2406" fmla="*/ 4770699 h 5955635"/>
                <a:gd name="connsiteX2407" fmla="*/ 4833284 w 6187971"/>
                <a:gd name="connsiteY2407" fmla="*/ 4771662 h 5955635"/>
                <a:gd name="connsiteX2408" fmla="*/ 4820735 w 6187971"/>
                <a:gd name="connsiteY2408" fmla="*/ 4779052 h 5955635"/>
                <a:gd name="connsiteX2409" fmla="*/ 4817192 w 6187971"/>
                <a:gd name="connsiteY2409" fmla="*/ 4784519 h 5955635"/>
                <a:gd name="connsiteX2410" fmla="*/ 4821697 w 6187971"/>
                <a:gd name="connsiteY2410" fmla="*/ 4783556 h 5955635"/>
                <a:gd name="connsiteX2411" fmla="*/ 4762796 w 6187971"/>
                <a:gd name="connsiteY2411" fmla="*/ 4838527 h 5955635"/>
                <a:gd name="connsiteX2412" fmla="*/ 4715484 w 6187971"/>
                <a:gd name="connsiteY2412" fmla="*/ 4881602 h 5955635"/>
                <a:gd name="connsiteX2413" fmla="*/ 4699392 w 6187971"/>
                <a:gd name="connsiteY2413" fmla="*/ 4894460 h 5955635"/>
                <a:gd name="connsiteX2414" fmla="*/ 4654658 w 6187971"/>
                <a:gd name="connsiteY2414" fmla="*/ 4927565 h 5955635"/>
                <a:gd name="connsiteX2415" fmla="*/ 4623437 w 6187971"/>
                <a:gd name="connsiteY2415" fmla="*/ 4957784 h 5955635"/>
                <a:gd name="connsiteX2416" fmla="*/ 4440960 w 6187971"/>
                <a:gd name="connsiteY2416" fmla="*/ 5095671 h 5955635"/>
                <a:gd name="connsiteX2417" fmla="*/ 4291323 w 6187971"/>
                <a:gd name="connsiteY2417" fmla="*/ 5188865 h 5955635"/>
                <a:gd name="connsiteX2418" fmla="*/ 4134296 w 6187971"/>
                <a:gd name="connsiteY2418" fmla="*/ 5269510 h 5955635"/>
                <a:gd name="connsiteX2419" fmla="*/ 4117242 w 6187971"/>
                <a:gd name="connsiteY2419" fmla="*/ 5277863 h 5955635"/>
                <a:gd name="connsiteX2420" fmla="*/ 3802571 w 6187971"/>
                <a:gd name="connsiteY2420" fmla="*/ 5392188 h 5955635"/>
                <a:gd name="connsiteX2421" fmla="*/ 3637806 w 6187971"/>
                <a:gd name="connsiteY2421" fmla="*/ 5433865 h 5955635"/>
                <a:gd name="connsiteX2422" fmla="*/ 3560810 w 6187971"/>
                <a:gd name="connsiteY2422" fmla="*/ 5445094 h 5955635"/>
                <a:gd name="connsiteX2423" fmla="*/ 3576039 w 6187971"/>
                <a:gd name="connsiteY2423" fmla="*/ 5442351 h 5955635"/>
                <a:gd name="connsiteX2424" fmla="*/ 3617903 w 6187971"/>
                <a:gd name="connsiteY2424" fmla="*/ 5431641 h 5955635"/>
                <a:gd name="connsiteX2425" fmla="*/ 3622408 w 6187971"/>
                <a:gd name="connsiteY2425" fmla="*/ 5430679 h 5955635"/>
                <a:gd name="connsiteX2426" fmla="*/ 3756567 w 6187971"/>
                <a:gd name="connsiteY2426" fmla="*/ 5397306 h 5955635"/>
                <a:gd name="connsiteX2427" fmla="*/ 3761071 w 6187971"/>
                <a:gd name="connsiteY2427" fmla="*/ 5396344 h 5955635"/>
                <a:gd name="connsiteX2428" fmla="*/ 3764613 w 6187971"/>
                <a:gd name="connsiteY2428" fmla="*/ 5390877 h 5955635"/>
                <a:gd name="connsiteX2429" fmla="*/ 3755605 w 6187971"/>
                <a:gd name="connsiteY2429" fmla="*/ 5392802 h 5955635"/>
                <a:gd name="connsiteX2430" fmla="*/ 3756567 w 6187971"/>
                <a:gd name="connsiteY2430" fmla="*/ 5397306 h 5955635"/>
                <a:gd name="connsiteX2431" fmla="*/ 3621445 w 6187971"/>
                <a:gd name="connsiteY2431" fmla="*/ 5426174 h 5955635"/>
                <a:gd name="connsiteX2432" fmla="*/ 3615016 w 6187971"/>
                <a:gd name="connsiteY2432" fmla="*/ 5418129 h 5955635"/>
                <a:gd name="connsiteX2433" fmla="*/ 3610512 w 6187971"/>
                <a:gd name="connsiteY2433" fmla="*/ 5419091 h 5955635"/>
                <a:gd name="connsiteX2434" fmla="*/ 3611474 w 6187971"/>
                <a:gd name="connsiteY2434" fmla="*/ 5423595 h 5955635"/>
                <a:gd name="connsiteX2435" fmla="*/ 3516889 w 6187971"/>
                <a:gd name="connsiteY2435" fmla="*/ 5443802 h 5955635"/>
                <a:gd name="connsiteX2436" fmla="*/ 3517851 w 6187971"/>
                <a:gd name="connsiteY2436" fmla="*/ 5448307 h 5955635"/>
                <a:gd name="connsiteX2437" fmla="*/ 3498872 w 6187971"/>
                <a:gd name="connsiteY2437" fmla="*/ 5447651 h 5955635"/>
                <a:gd name="connsiteX2438" fmla="*/ 3489865 w 6187971"/>
                <a:gd name="connsiteY2438" fmla="*/ 5449576 h 5955635"/>
                <a:gd name="connsiteX2439" fmla="*/ 3490519 w 6187971"/>
                <a:gd name="connsiteY2439" fmla="*/ 5430598 h 5955635"/>
                <a:gd name="connsiteX2440" fmla="*/ 3508535 w 6187971"/>
                <a:gd name="connsiteY2440" fmla="*/ 5426749 h 5955635"/>
                <a:gd name="connsiteX2441" fmla="*/ 3535561 w 6187971"/>
                <a:gd name="connsiteY2441" fmla="*/ 5420975 h 5955635"/>
                <a:gd name="connsiteX2442" fmla="*/ 3540064 w 6187971"/>
                <a:gd name="connsiteY2442" fmla="*/ 5420013 h 5955635"/>
                <a:gd name="connsiteX2443" fmla="*/ 3544568 w 6187971"/>
                <a:gd name="connsiteY2443" fmla="*/ 5419051 h 5955635"/>
                <a:gd name="connsiteX2444" fmla="*/ 3553577 w 6187971"/>
                <a:gd name="connsiteY2444" fmla="*/ 5417126 h 5955635"/>
                <a:gd name="connsiteX2445" fmla="*/ 3558080 w 6187971"/>
                <a:gd name="connsiteY2445" fmla="*/ 5416164 h 5955635"/>
                <a:gd name="connsiteX2446" fmla="*/ 3552615 w 6187971"/>
                <a:gd name="connsiteY2446" fmla="*/ 5412622 h 5955635"/>
                <a:gd name="connsiteX2447" fmla="*/ 3543606 w 6187971"/>
                <a:gd name="connsiteY2447" fmla="*/ 5414547 h 5955635"/>
                <a:gd name="connsiteX2448" fmla="*/ 3539102 w 6187971"/>
                <a:gd name="connsiteY2448" fmla="*/ 5415509 h 5955635"/>
                <a:gd name="connsiteX2449" fmla="*/ 3538139 w 6187971"/>
                <a:gd name="connsiteY2449" fmla="*/ 5411005 h 5955635"/>
                <a:gd name="connsiteX2450" fmla="*/ 3533636 w 6187971"/>
                <a:gd name="connsiteY2450" fmla="*/ 5411967 h 5955635"/>
                <a:gd name="connsiteX2451" fmla="*/ 3529132 w 6187971"/>
                <a:gd name="connsiteY2451" fmla="*/ 5412929 h 5955635"/>
                <a:gd name="connsiteX2452" fmla="*/ 3530094 w 6187971"/>
                <a:gd name="connsiteY2452" fmla="*/ 5417433 h 5955635"/>
                <a:gd name="connsiteX2453" fmla="*/ 3507573 w 6187971"/>
                <a:gd name="connsiteY2453" fmla="*/ 5422245 h 5955635"/>
                <a:gd name="connsiteX2454" fmla="*/ 3489557 w 6187971"/>
                <a:gd name="connsiteY2454" fmla="*/ 5426094 h 5955635"/>
                <a:gd name="connsiteX2455" fmla="*/ 3462533 w 6187971"/>
                <a:gd name="connsiteY2455" fmla="*/ 5431868 h 5955635"/>
                <a:gd name="connsiteX2456" fmla="*/ 3458028 w 6187971"/>
                <a:gd name="connsiteY2456" fmla="*/ 5432830 h 5955635"/>
                <a:gd name="connsiteX2457" fmla="*/ 3463495 w 6187971"/>
                <a:gd name="connsiteY2457" fmla="*/ 5436372 h 5955635"/>
                <a:gd name="connsiteX2458" fmla="*/ 3481511 w 6187971"/>
                <a:gd name="connsiteY2458" fmla="*/ 5432523 h 5955635"/>
                <a:gd name="connsiteX2459" fmla="*/ 3476352 w 6187971"/>
                <a:gd name="connsiteY2459" fmla="*/ 5452463 h 5955635"/>
                <a:gd name="connsiteX2460" fmla="*/ 3467344 w 6187971"/>
                <a:gd name="connsiteY2460" fmla="*/ 5454387 h 5955635"/>
                <a:gd name="connsiteX2461" fmla="*/ 3462839 w 6187971"/>
                <a:gd name="connsiteY2461" fmla="*/ 5455350 h 5955635"/>
                <a:gd name="connsiteX2462" fmla="*/ 3466382 w 6187971"/>
                <a:gd name="connsiteY2462" fmla="*/ 5449884 h 5955635"/>
                <a:gd name="connsiteX2463" fmla="*/ 3460915 w 6187971"/>
                <a:gd name="connsiteY2463" fmla="*/ 5446342 h 5955635"/>
                <a:gd name="connsiteX2464" fmla="*/ 3452870 w 6187971"/>
                <a:gd name="connsiteY2464" fmla="*/ 5452771 h 5955635"/>
                <a:gd name="connsiteX2465" fmla="*/ 3448365 w 6187971"/>
                <a:gd name="connsiteY2465" fmla="*/ 5453733 h 5955635"/>
                <a:gd name="connsiteX2466" fmla="*/ 3429387 w 6187971"/>
                <a:gd name="connsiteY2466" fmla="*/ 5453078 h 5955635"/>
                <a:gd name="connsiteX2467" fmla="*/ 3418454 w 6187971"/>
                <a:gd name="connsiteY2467" fmla="*/ 5445995 h 5955635"/>
                <a:gd name="connsiteX2468" fmla="*/ 3385964 w 6187971"/>
                <a:gd name="connsiteY2468" fmla="*/ 5448226 h 5955635"/>
                <a:gd name="connsiteX2469" fmla="*/ 3383384 w 6187971"/>
                <a:gd name="connsiteY2469" fmla="*/ 5458196 h 5955635"/>
                <a:gd name="connsiteX2470" fmla="*/ 3376955 w 6187971"/>
                <a:gd name="connsiteY2470" fmla="*/ 5450151 h 5955635"/>
                <a:gd name="connsiteX2471" fmla="*/ 3350893 w 6187971"/>
                <a:gd name="connsiteY2471" fmla="*/ 5460429 h 5955635"/>
                <a:gd name="connsiteX2472" fmla="*/ 3318402 w 6187971"/>
                <a:gd name="connsiteY2472" fmla="*/ 5462660 h 5955635"/>
                <a:gd name="connsiteX2473" fmla="*/ 3313898 w 6187971"/>
                <a:gd name="connsiteY2473" fmla="*/ 5463623 h 5955635"/>
                <a:gd name="connsiteX2474" fmla="*/ 3298461 w 6187971"/>
                <a:gd name="connsiteY2474" fmla="*/ 5457501 h 5955635"/>
                <a:gd name="connsiteX2475" fmla="*/ 3263391 w 6187971"/>
                <a:gd name="connsiteY2475" fmla="*/ 5469703 h 5955635"/>
                <a:gd name="connsiteX2476" fmla="*/ 3225433 w 6187971"/>
                <a:gd name="connsiteY2476" fmla="*/ 5468394 h 5955635"/>
                <a:gd name="connsiteX2477" fmla="*/ 3206456 w 6187971"/>
                <a:gd name="connsiteY2477" fmla="*/ 5467738 h 5955635"/>
                <a:gd name="connsiteX2478" fmla="*/ 3181048 w 6187971"/>
                <a:gd name="connsiteY2478" fmla="*/ 5459038 h 5955635"/>
                <a:gd name="connsiteX2479" fmla="*/ 3088079 w 6187971"/>
                <a:gd name="connsiteY2479" fmla="*/ 5464771 h 5955635"/>
                <a:gd name="connsiteX2480" fmla="*/ 3070064 w 6187971"/>
                <a:gd name="connsiteY2480" fmla="*/ 5468620 h 5955635"/>
                <a:gd name="connsiteX2481" fmla="*/ 3056551 w 6187971"/>
                <a:gd name="connsiteY2481" fmla="*/ 5471507 h 5955635"/>
                <a:gd name="connsiteX2482" fmla="*/ 2934326 w 6187971"/>
                <a:gd name="connsiteY2482" fmla="*/ 5450524 h 5955635"/>
                <a:gd name="connsiteX2483" fmla="*/ 2882857 w 6187971"/>
                <a:gd name="connsiteY2483" fmla="*/ 5452101 h 5955635"/>
                <a:gd name="connsiteX2484" fmla="*/ 2853908 w 6187971"/>
                <a:gd name="connsiteY2484" fmla="*/ 5448866 h 5955635"/>
                <a:gd name="connsiteX2485" fmla="*/ 2858412 w 6187971"/>
                <a:gd name="connsiteY2485" fmla="*/ 5447903 h 5955635"/>
                <a:gd name="connsiteX2486" fmla="*/ 2748082 w 6187971"/>
                <a:gd name="connsiteY2486" fmla="*/ 5438507 h 5955635"/>
                <a:gd name="connsiteX2487" fmla="*/ 2730066 w 6187971"/>
                <a:gd name="connsiteY2487" fmla="*/ 5442356 h 5955635"/>
                <a:gd name="connsiteX2488" fmla="*/ 2695651 w 6187971"/>
                <a:gd name="connsiteY2488" fmla="*/ 5435580 h 5955635"/>
                <a:gd name="connsiteX2489" fmla="*/ 2699193 w 6187971"/>
                <a:gd name="connsiteY2489" fmla="*/ 5430115 h 5955635"/>
                <a:gd name="connsiteX2490" fmla="*/ 2625858 w 6187971"/>
                <a:gd name="connsiteY2490" fmla="*/ 5417524 h 5955635"/>
                <a:gd name="connsiteX2491" fmla="*/ 2592405 w 6187971"/>
                <a:gd name="connsiteY2491" fmla="*/ 5415252 h 5955635"/>
                <a:gd name="connsiteX2492" fmla="*/ 2601413 w 6187971"/>
                <a:gd name="connsiteY2492" fmla="*/ 5413327 h 5955635"/>
                <a:gd name="connsiteX2493" fmla="*/ 2528079 w 6187971"/>
                <a:gd name="connsiteY2493" fmla="*/ 5400737 h 5955635"/>
                <a:gd name="connsiteX2494" fmla="*/ 2448315 w 6187971"/>
                <a:gd name="connsiteY2494" fmla="*/ 5380101 h 5955635"/>
                <a:gd name="connsiteX2495" fmla="*/ 2442848 w 6187971"/>
                <a:gd name="connsiteY2495" fmla="*/ 5376560 h 5955635"/>
                <a:gd name="connsiteX2496" fmla="*/ 2429336 w 6187971"/>
                <a:gd name="connsiteY2496" fmla="*/ 5379447 h 5955635"/>
                <a:gd name="connsiteX2497" fmla="*/ 2384951 w 6187971"/>
                <a:gd name="connsiteY2497" fmla="*/ 5370091 h 5955635"/>
                <a:gd name="connsiteX2498" fmla="*/ 2372093 w 6187971"/>
                <a:gd name="connsiteY2498" fmla="*/ 5353999 h 5955635"/>
                <a:gd name="connsiteX2499" fmla="*/ 2344107 w 6187971"/>
                <a:gd name="connsiteY2499" fmla="*/ 5355268 h 5955635"/>
                <a:gd name="connsiteX2500" fmla="*/ 2343144 w 6187971"/>
                <a:gd name="connsiteY2500" fmla="*/ 5350765 h 5955635"/>
                <a:gd name="connsiteX2501" fmla="*/ 2273352 w 6187971"/>
                <a:gd name="connsiteY2501" fmla="*/ 5332708 h 5955635"/>
                <a:gd name="connsiteX2502" fmla="*/ 2292330 w 6187971"/>
                <a:gd name="connsiteY2502" fmla="*/ 5333363 h 5955635"/>
                <a:gd name="connsiteX2503" fmla="*/ 2235087 w 6187971"/>
                <a:gd name="connsiteY2503" fmla="*/ 5307915 h 5955635"/>
                <a:gd name="connsiteX2504" fmla="*/ 2231545 w 6187971"/>
                <a:gd name="connsiteY2504" fmla="*/ 5313382 h 5955635"/>
                <a:gd name="connsiteX2505" fmla="*/ 2215146 w 6187971"/>
                <a:gd name="connsiteY2505" fmla="*/ 5302757 h 5955635"/>
                <a:gd name="connsiteX2506" fmla="*/ 2180731 w 6187971"/>
                <a:gd name="connsiteY2506" fmla="*/ 5295981 h 5955635"/>
                <a:gd name="connsiteX2507" fmla="*/ 2164331 w 6187971"/>
                <a:gd name="connsiteY2507" fmla="*/ 5285355 h 5955635"/>
                <a:gd name="connsiteX2508" fmla="*/ 2159828 w 6187971"/>
                <a:gd name="connsiteY2508" fmla="*/ 5286317 h 5955635"/>
                <a:gd name="connsiteX2509" fmla="*/ 2170760 w 6187971"/>
                <a:gd name="connsiteY2509" fmla="*/ 5293401 h 5955635"/>
                <a:gd name="connsiteX2510" fmla="*/ 2132496 w 6187971"/>
                <a:gd name="connsiteY2510" fmla="*/ 5268608 h 5955635"/>
                <a:gd name="connsiteX2511" fmla="*/ 2117059 w 6187971"/>
                <a:gd name="connsiteY2511" fmla="*/ 5262487 h 5955635"/>
                <a:gd name="connsiteX2512" fmla="*/ 2119946 w 6187971"/>
                <a:gd name="connsiteY2512" fmla="*/ 5276000 h 5955635"/>
                <a:gd name="connsiteX2513" fmla="*/ 2115441 w 6187971"/>
                <a:gd name="connsiteY2513" fmla="*/ 5276962 h 5955635"/>
                <a:gd name="connsiteX2514" fmla="*/ 2083606 w 6187971"/>
                <a:gd name="connsiteY2514" fmla="*/ 5260215 h 5955635"/>
                <a:gd name="connsiteX2515" fmla="*/ 2082644 w 6187971"/>
                <a:gd name="connsiteY2515" fmla="*/ 5255711 h 5955635"/>
                <a:gd name="connsiteX2516" fmla="*/ 2092614 w 6187971"/>
                <a:gd name="connsiteY2516" fmla="*/ 5258290 h 5955635"/>
                <a:gd name="connsiteX2517" fmla="*/ 2098080 w 6187971"/>
                <a:gd name="connsiteY2517" fmla="*/ 5261832 h 5955635"/>
                <a:gd name="connsiteX2518" fmla="*/ 2097118 w 6187971"/>
                <a:gd name="connsiteY2518" fmla="*/ 5257328 h 5955635"/>
                <a:gd name="connsiteX2519" fmla="*/ 2081681 w 6187971"/>
                <a:gd name="connsiteY2519" fmla="*/ 5251207 h 5955635"/>
                <a:gd name="connsiteX2520" fmla="*/ 2059816 w 6187971"/>
                <a:gd name="connsiteY2520" fmla="*/ 5237040 h 5955635"/>
                <a:gd name="connsiteX2521" fmla="*/ 2014467 w 6187971"/>
                <a:gd name="connsiteY2521" fmla="*/ 5223180 h 5955635"/>
                <a:gd name="connsiteX2522" fmla="*/ 1987136 w 6187971"/>
                <a:gd name="connsiteY2522" fmla="*/ 5205471 h 5955635"/>
                <a:gd name="connsiteX2523" fmla="*/ 1981670 w 6187971"/>
                <a:gd name="connsiteY2523" fmla="*/ 5201929 h 5955635"/>
                <a:gd name="connsiteX2524" fmla="*/ 1977165 w 6187971"/>
                <a:gd name="connsiteY2524" fmla="*/ 5202891 h 5955635"/>
                <a:gd name="connsiteX2525" fmla="*/ 1895171 w 6187971"/>
                <a:gd name="connsiteY2525" fmla="*/ 5149765 h 5955635"/>
                <a:gd name="connsiteX2526" fmla="*/ 1865914 w 6187971"/>
                <a:gd name="connsiteY2526" fmla="*/ 5123048 h 5955635"/>
                <a:gd name="connsiteX2527" fmla="*/ 1715436 w 6187971"/>
                <a:gd name="connsiteY2527" fmla="*/ 5013908 h 5955635"/>
                <a:gd name="connsiteX2528" fmla="*/ 1588748 w 6187971"/>
                <a:gd name="connsiteY2528" fmla="*/ 4927943 h 5955635"/>
                <a:gd name="connsiteX2529" fmla="*/ 1598064 w 6187971"/>
                <a:gd name="connsiteY2529" fmla="*/ 4949501 h 5955635"/>
                <a:gd name="connsiteX2530" fmla="*/ 1564303 w 6187971"/>
                <a:gd name="connsiteY2530" fmla="*/ 4923746 h 5955635"/>
                <a:gd name="connsiteX2531" fmla="*/ 1547904 w 6187971"/>
                <a:gd name="connsiteY2531" fmla="*/ 4913121 h 5955635"/>
                <a:gd name="connsiteX2532" fmla="*/ 1545979 w 6187971"/>
                <a:gd name="connsiteY2532" fmla="*/ 4904113 h 5955635"/>
                <a:gd name="connsiteX2533" fmla="*/ 1541475 w 6187971"/>
                <a:gd name="connsiteY2533" fmla="*/ 4905075 h 5955635"/>
                <a:gd name="connsiteX2534" fmla="*/ 1523807 w 6187971"/>
                <a:gd name="connsiteY2534" fmla="*/ 4866464 h 5955635"/>
                <a:gd name="connsiteX2535" fmla="*/ 1517378 w 6187971"/>
                <a:gd name="connsiteY2535" fmla="*/ 4858417 h 5955635"/>
                <a:gd name="connsiteX2536" fmla="*/ 1511912 w 6187971"/>
                <a:gd name="connsiteY2536" fmla="*/ 4854876 h 5955635"/>
                <a:gd name="connsiteX2537" fmla="*/ 1506446 w 6187971"/>
                <a:gd name="connsiteY2537" fmla="*/ 4851334 h 5955635"/>
                <a:gd name="connsiteX2538" fmla="*/ 1483618 w 6187971"/>
                <a:gd name="connsiteY2538" fmla="*/ 4832662 h 5955635"/>
                <a:gd name="connsiteX2539" fmla="*/ 1478151 w 6187971"/>
                <a:gd name="connsiteY2539" fmla="*/ 4829121 h 5955635"/>
                <a:gd name="connsiteX2540" fmla="*/ 1479114 w 6187971"/>
                <a:gd name="connsiteY2540" fmla="*/ 4833625 h 5955635"/>
                <a:gd name="connsiteX2541" fmla="*/ 1485543 w 6187971"/>
                <a:gd name="connsiteY2541" fmla="*/ 4841671 h 5955635"/>
                <a:gd name="connsiteX2542" fmla="*/ 1462060 w 6187971"/>
                <a:gd name="connsiteY2542" fmla="*/ 4841978 h 5955635"/>
                <a:gd name="connsiteX2543" fmla="*/ 1461097 w 6187971"/>
                <a:gd name="connsiteY2543" fmla="*/ 4837474 h 5955635"/>
                <a:gd name="connsiteX2544" fmla="*/ 1435076 w 6187971"/>
                <a:gd name="connsiteY2544" fmla="*/ 4781808 h 5955635"/>
                <a:gd name="connsiteX2545" fmla="*/ 1429609 w 6187971"/>
                <a:gd name="connsiteY2545" fmla="*/ 4778267 h 5955635"/>
                <a:gd name="connsiteX2546" fmla="*/ 1428647 w 6187971"/>
                <a:gd name="connsiteY2546" fmla="*/ 4773763 h 5955635"/>
                <a:gd name="connsiteX2547" fmla="*/ 1391038 w 6187971"/>
                <a:gd name="connsiteY2547" fmla="*/ 4729991 h 5955635"/>
                <a:gd name="connsiteX2548" fmla="*/ 1363706 w 6187971"/>
                <a:gd name="connsiteY2548" fmla="*/ 4712283 h 5955635"/>
                <a:gd name="connsiteX2549" fmla="*/ 1362744 w 6187971"/>
                <a:gd name="connsiteY2549" fmla="*/ 4707779 h 5955635"/>
                <a:gd name="connsiteX2550" fmla="*/ 1358239 w 6187971"/>
                <a:gd name="connsiteY2550" fmla="*/ 4708741 h 5955635"/>
                <a:gd name="connsiteX2551" fmla="*/ 1347307 w 6187971"/>
                <a:gd name="connsiteY2551" fmla="*/ 4701658 h 5955635"/>
                <a:gd name="connsiteX2552" fmla="*/ 1348269 w 6187971"/>
                <a:gd name="connsiteY2552" fmla="*/ 4706162 h 5955635"/>
                <a:gd name="connsiteX2553" fmla="*/ 1354698 w 6187971"/>
                <a:gd name="connsiteY2553" fmla="*/ 4714207 h 5955635"/>
                <a:gd name="connsiteX2554" fmla="*/ 1338299 w 6187971"/>
                <a:gd name="connsiteY2554" fmla="*/ 4703582 h 5955635"/>
                <a:gd name="connsiteX2555" fmla="*/ 1318358 w 6187971"/>
                <a:gd name="connsiteY2555" fmla="*/ 4698423 h 5955635"/>
                <a:gd name="connsiteX2556" fmla="*/ 1303576 w 6187971"/>
                <a:gd name="connsiteY2556" fmla="*/ 4673323 h 5955635"/>
                <a:gd name="connsiteX2557" fmla="*/ 1308080 w 6187971"/>
                <a:gd name="connsiteY2557" fmla="*/ 4672361 h 5955635"/>
                <a:gd name="connsiteX2558" fmla="*/ 1307118 w 6187971"/>
                <a:gd name="connsiteY2558" fmla="*/ 4667857 h 5955635"/>
                <a:gd name="connsiteX2559" fmla="*/ 1301651 w 6187971"/>
                <a:gd name="connsiteY2559" fmla="*/ 4664315 h 5955635"/>
                <a:gd name="connsiteX2560" fmla="*/ 1294261 w 6187971"/>
                <a:gd name="connsiteY2560" fmla="*/ 4651766 h 5955635"/>
                <a:gd name="connsiteX2561" fmla="*/ 1288794 w 6187971"/>
                <a:gd name="connsiteY2561" fmla="*/ 4648223 h 5955635"/>
                <a:gd name="connsiteX2562" fmla="*/ 1284945 w 6187971"/>
                <a:gd name="connsiteY2562" fmla="*/ 4630207 h 5955635"/>
                <a:gd name="connsiteX2563" fmla="*/ 1303269 w 6187971"/>
                <a:gd name="connsiteY2563" fmla="*/ 4649841 h 5955635"/>
                <a:gd name="connsiteX2564" fmla="*/ 1300382 w 6187971"/>
                <a:gd name="connsiteY2564" fmla="*/ 4636329 h 5955635"/>
                <a:gd name="connsiteX2565" fmla="*/ 1288488 w 6187971"/>
                <a:gd name="connsiteY2565" fmla="*/ 4624741 h 5955635"/>
                <a:gd name="connsiteX2566" fmla="*/ 1225818 w 6187971"/>
                <a:gd name="connsiteY2566" fmla="*/ 4529809 h 5955635"/>
                <a:gd name="connsiteX2567" fmla="*/ 1185629 w 6187971"/>
                <a:gd name="connsiteY2567" fmla="*/ 4496009 h 5955635"/>
                <a:gd name="connsiteX2568" fmla="*/ 1189171 w 6187971"/>
                <a:gd name="connsiteY2568" fmla="*/ 4490542 h 5955635"/>
                <a:gd name="connsiteX2569" fmla="*/ 1182742 w 6187971"/>
                <a:gd name="connsiteY2569" fmla="*/ 4482495 h 5955635"/>
                <a:gd name="connsiteX2570" fmla="*/ 1177276 w 6187971"/>
                <a:gd name="connsiteY2570" fmla="*/ 4478954 h 5955635"/>
                <a:gd name="connsiteX2571" fmla="*/ 1178238 w 6187971"/>
                <a:gd name="connsiteY2571" fmla="*/ 4483458 h 5955635"/>
                <a:gd name="connsiteX2572" fmla="*/ 1166343 w 6187971"/>
                <a:gd name="connsiteY2572" fmla="*/ 4471870 h 5955635"/>
                <a:gd name="connsiteX2573" fmla="*/ 1169885 w 6187971"/>
                <a:gd name="connsiteY2573" fmla="*/ 4466405 h 5955635"/>
                <a:gd name="connsiteX2574" fmla="*/ 1139667 w 6187971"/>
                <a:gd name="connsiteY2574" fmla="*/ 4435183 h 5955635"/>
                <a:gd name="connsiteX2575" fmla="*/ 1138704 w 6187971"/>
                <a:gd name="connsiteY2575" fmla="*/ 4430679 h 5955635"/>
                <a:gd name="connsiteX2576" fmla="*/ 1134200 w 6187971"/>
                <a:gd name="connsiteY2576" fmla="*/ 4431641 h 5955635"/>
                <a:gd name="connsiteX2577" fmla="*/ 1129696 w 6187971"/>
                <a:gd name="connsiteY2577" fmla="*/ 4432603 h 5955635"/>
                <a:gd name="connsiteX2578" fmla="*/ 1128734 w 6187971"/>
                <a:gd name="connsiteY2578" fmla="*/ 4428100 h 5955635"/>
                <a:gd name="connsiteX2579" fmla="*/ 1118764 w 6187971"/>
                <a:gd name="connsiteY2579" fmla="*/ 4425520 h 5955635"/>
                <a:gd name="connsiteX2580" fmla="*/ 1120688 w 6187971"/>
                <a:gd name="connsiteY2580" fmla="*/ 4434529 h 5955635"/>
                <a:gd name="connsiteX2581" fmla="*/ 1115221 w 6187971"/>
                <a:gd name="connsiteY2581" fmla="*/ 4430987 h 5955635"/>
                <a:gd name="connsiteX2582" fmla="*/ 1091431 w 6187971"/>
                <a:gd name="connsiteY2582" fmla="*/ 4407812 h 5955635"/>
                <a:gd name="connsiteX2583" fmla="*/ 1073763 w 6187971"/>
                <a:gd name="connsiteY2583" fmla="*/ 4369199 h 5955635"/>
                <a:gd name="connsiteX2584" fmla="*/ 1063792 w 6187971"/>
                <a:gd name="connsiteY2584" fmla="*/ 4366620 h 5955635"/>
                <a:gd name="connsiteX2585" fmla="*/ 1058981 w 6187971"/>
                <a:gd name="connsiteY2585" fmla="*/ 4344100 h 5955635"/>
                <a:gd name="connsiteX2586" fmla="*/ 1050936 w 6187971"/>
                <a:gd name="connsiteY2586" fmla="*/ 4350528 h 5955635"/>
                <a:gd name="connsiteX2587" fmla="*/ 1048049 w 6187971"/>
                <a:gd name="connsiteY2587" fmla="*/ 4337016 h 5955635"/>
                <a:gd name="connsiteX2588" fmla="*/ 988922 w 6187971"/>
                <a:gd name="connsiteY2588" fmla="*/ 4236617 h 5955635"/>
                <a:gd name="connsiteX2589" fmla="*/ 981224 w 6187971"/>
                <a:gd name="connsiteY2589" fmla="*/ 4200585 h 5955635"/>
                <a:gd name="connsiteX2590" fmla="*/ 970291 w 6187971"/>
                <a:gd name="connsiteY2590" fmla="*/ 4193501 h 5955635"/>
                <a:gd name="connsiteX2591" fmla="*/ 953584 w 6187971"/>
                <a:gd name="connsiteY2591" fmla="*/ 4159394 h 5955635"/>
                <a:gd name="connsiteX2592" fmla="*/ 943614 w 6187971"/>
                <a:gd name="connsiteY2592" fmla="*/ 4156814 h 5955635"/>
                <a:gd name="connsiteX2593" fmla="*/ 947156 w 6187971"/>
                <a:gd name="connsiteY2593" fmla="*/ 4151347 h 5955635"/>
                <a:gd name="connsiteX2594" fmla="*/ 918555 w 6187971"/>
                <a:gd name="connsiteY2594" fmla="*/ 4105652 h 5955635"/>
                <a:gd name="connsiteX2595" fmla="*/ 910857 w 6187971"/>
                <a:gd name="connsiteY2595" fmla="*/ 4069620 h 5955635"/>
                <a:gd name="connsiteX2596" fmla="*/ 892533 w 6187971"/>
                <a:gd name="connsiteY2596" fmla="*/ 4049987 h 5955635"/>
                <a:gd name="connsiteX2597" fmla="*/ 891263 w 6187971"/>
                <a:gd name="connsiteY2597" fmla="*/ 4022000 h 5955635"/>
                <a:gd name="connsiteX2598" fmla="*/ 869091 w 6187971"/>
                <a:gd name="connsiteY2598" fmla="*/ 3984350 h 5955635"/>
                <a:gd name="connsiteX2599" fmla="*/ 873595 w 6187971"/>
                <a:gd name="connsiteY2599" fmla="*/ 3983387 h 5955635"/>
                <a:gd name="connsiteX2600" fmla="*/ 852077 w 6187971"/>
                <a:gd name="connsiteY2600" fmla="*/ 3926760 h 5955635"/>
                <a:gd name="connsiteX2601" fmla="*/ 863010 w 6187971"/>
                <a:gd name="connsiteY2601" fmla="*/ 3933844 h 5955635"/>
                <a:gd name="connsiteX2602" fmla="*/ 869247 w 6187971"/>
                <a:gd name="connsiteY2602" fmla="*/ 3944432 h 5955635"/>
                <a:gd name="connsiteX2603" fmla="*/ 868668 w 6187971"/>
                <a:gd name="connsiteY2603" fmla="*/ 3952062 h 5955635"/>
                <a:gd name="connsiteX2604" fmla="*/ 862355 w 6187971"/>
                <a:gd name="connsiteY2604" fmla="*/ 3952821 h 5955635"/>
                <a:gd name="connsiteX2605" fmla="*/ 875212 w 6187971"/>
                <a:gd name="connsiteY2605" fmla="*/ 3968913 h 5955635"/>
                <a:gd name="connsiteX2606" fmla="*/ 890956 w 6187971"/>
                <a:gd name="connsiteY2606" fmla="*/ 3998517 h 5955635"/>
                <a:gd name="connsiteX2607" fmla="*/ 891918 w 6187971"/>
                <a:gd name="connsiteY2607" fmla="*/ 4003022 h 5955635"/>
                <a:gd name="connsiteX2608" fmla="*/ 892881 w 6187971"/>
                <a:gd name="connsiteY2608" fmla="*/ 4007525 h 5955635"/>
                <a:gd name="connsiteX2609" fmla="*/ 897385 w 6187971"/>
                <a:gd name="connsiteY2609" fmla="*/ 4006563 h 5955635"/>
                <a:gd name="connsiteX2610" fmla="*/ 897077 w 6187971"/>
                <a:gd name="connsiteY2610" fmla="*/ 3983081 h 5955635"/>
                <a:gd name="connsiteX2611" fmla="*/ 891611 w 6187971"/>
                <a:gd name="connsiteY2611" fmla="*/ 3979538 h 5955635"/>
                <a:gd name="connsiteX2612" fmla="*/ 890649 w 6187971"/>
                <a:gd name="connsiteY2612" fmla="*/ 3975035 h 5955635"/>
                <a:gd name="connsiteX2613" fmla="*/ 885183 w 6187971"/>
                <a:gd name="connsiteY2613" fmla="*/ 3971493 h 5955635"/>
                <a:gd name="connsiteX2614" fmla="*/ 878447 w 6187971"/>
                <a:gd name="connsiteY2614" fmla="*/ 3939965 h 5955635"/>
                <a:gd name="connsiteX2615" fmla="*/ 890034 w 6187971"/>
                <a:gd name="connsiteY2615" fmla="*/ 3928070 h 5955635"/>
                <a:gd name="connsiteX2616" fmla="*/ 879449 w 6187971"/>
                <a:gd name="connsiteY2616" fmla="*/ 3878525 h 5955635"/>
                <a:gd name="connsiteX2617" fmla="*/ 852546 w 6187971"/>
                <a:gd name="connsiteY2617" fmla="*/ 3686468 h 5955635"/>
                <a:gd name="connsiteX2618" fmla="*/ 847081 w 6187971"/>
                <a:gd name="connsiteY2618" fmla="*/ 3682926 h 5955635"/>
                <a:gd name="connsiteX2619" fmla="*/ 843539 w 6187971"/>
                <a:gd name="connsiteY2619" fmla="*/ 3688393 h 5955635"/>
                <a:gd name="connsiteX2620" fmla="*/ 872058 w 6187971"/>
                <a:gd name="connsiteY2620" fmla="*/ 3865975 h 5955635"/>
                <a:gd name="connsiteX2621" fmla="*/ 867555 w 6187971"/>
                <a:gd name="connsiteY2621" fmla="*/ 3866938 h 5955635"/>
                <a:gd name="connsiteX2622" fmla="*/ 861126 w 6187971"/>
                <a:gd name="connsiteY2622" fmla="*/ 3858892 h 5955635"/>
                <a:gd name="connsiteX2623" fmla="*/ 868517 w 6187971"/>
                <a:gd name="connsiteY2623" fmla="*/ 3871442 h 5955635"/>
                <a:gd name="connsiteX2624" fmla="*/ 864975 w 6187971"/>
                <a:gd name="connsiteY2624" fmla="*/ 3876908 h 5955635"/>
                <a:gd name="connsiteX2625" fmla="*/ 849886 w 6187971"/>
                <a:gd name="connsiteY2625" fmla="*/ 3828326 h 5955635"/>
                <a:gd name="connsiteX2626" fmla="*/ 848269 w 6187971"/>
                <a:gd name="connsiteY2626" fmla="*/ 3842800 h 5955635"/>
                <a:gd name="connsiteX2627" fmla="*/ 832524 w 6187971"/>
                <a:gd name="connsiteY2627" fmla="*/ 3813196 h 5955635"/>
                <a:gd name="connsiteX2628" fmla="*/ 822902 w 6187971"/>
                <a:gd name="connsiteY2628" fmla="*/ 3768156 h 5955635"/>
                <a:gd name="connsiteX2629" fmla="*/ 812624 w 6187971"/>
                <a:gd name="connsiteY2629" fmla="*/ 3742094 h 5955635"/>
                <a:gd name="connsiteX2630" fmla="*/ 789529 w 6187971"/>
                <a:gd name="connsiteY2630" fmla="*/ 3633997 h 5955635"/>
                <a:gd name="connsiteX2631" fmla="*/ 786951 w 6187971"/>
                <a:gd name="connsiteY2631" fmla="*/ 3643967 h 5955635"/>
                <a:gd name="connsiteX2632" fmla="*/ 785988 w 6187971"/>
                <a:gd name="connsiteY2632" fmla="*/ 3639463 h 5955635"/>
                <a:gd name="connsiteX2633" fmla="*/ 785026 w 6187971"/>
                <a:gd name="connsiteY2633" fmla="*/ 3634959 h 5955635"/>
                <a:gd name="connsiteX2634" fmla="*/ 783101 w 6187971"/>
                <a:gd name="connsiteY2634" fmla="*/ 3625951 h 5955635"/>
                <a:gd name="connsiteX2635" fmla="*/ 765126 w 6187971"/>
                <a:gd name="connsiteY2635" fmla="*/ 3563856 h 5955635"/>
                <a:gd name="connsiteX2636" fmla="*/ 763201 w 6187971"/>
                <a:gd name="connsiteY2636" fmla="*/ 3554849 h 5955635"/>
                <a:gd name="connsiteX2637" fmla="*/ 760314 w 6187971"/>
                <a:gd name="connsiteY2637" fmla="*/ 3541336 h 5955635"/>
                <a:gd name="connsiteX2638" fmla="*/ 754541 w 6187971"/>
                <a:gd name="connsiteY2638" fmla="*/ 3514312 h 5955635"/>
                <a:gd name="connsiteX2639" fmla="*/ 753578 w 6187971"/>
                <a:gd name="connsiteY2639" fmla="*/ 3509808 h 5955635"/>
                <a:gd name="connsiteX2640" fmla="*/ 752616 w 6187971"/>
                <a:gd name="connsiteY2640" fmla="*/ 3505304 h 5955635"/>
                <a:gd name="connsiteX2641" fmla="*/ 748111 w 6187971"/>
                <a:gd name="connsiteY2641" fmla="*/ 3506266 h 5955635"/>
                <a:gd name="connsiteX2642" fmla="*/ 756158 w 6187971"/>
                <a:gd name="connsiteY2642" fmla="*/ 3499837 h 5955635"/>
                <a:gd name="connsiteX2643" fmla="*/ 748767 w 6187971"/>
                <a:gd name="connsiteY2643" fmla="*/ 3487287 h 5955635"/>
                <a:gd name="connsiteX2644" fmla="*/ 745225 w 6187971"/>
                <a:gd name="connsiteY2644" fmla="*/ 3492754 h 5955635"/>
                <a:gd name="connsiteX2645" fmla="*/ 743300 w 6187971"/>
                <a:gd name="connsiteY2645" fmla="*/ 3483746 h 5955635"/>
                <a:gd name="connsiteX2646" fmla="*/ 735295 w 6187971"/>
                <a:gd name="connsiteY2646" fmla="*/ 3424231 h 5955635"/>
                <a:gd name="connsiteX2647" fmla="*/ 735950 w 6187971"/>
                <a:gd name="connsiteY2647" fmla="*/ 3405253 h 5955635"/>
                <a:gd name="connsiteX2648" fmla="*/ 734026 w 6187971"/>
                <a:gd name="connsiteY2648" fmla="*/ 3396245 h 5955635"/>
                <a:gd name="connsiteX2649" fmla="*/ 736605 w 6187971"/>
                <a:gd name="connsiteY2649" fmla="*/ 3386274 h 5955635"/>
                <a:gd name="connsiteX2650" fmla="*/ 742071 w 6187971"/>
                <a:gd name="connsiteY2650" fmla="*/ 3389816 h 5955635"/>
                <a:gd name="connsiteX2651" fmla="*/ 747538 w 6187971"/>
                <a:gd name="connsiteY2651" fmla="*/ 3393358 h 5955635"/>
                <a:gd name="connsiteX2652" fmla="*/ 746576 w 6187971"/>
                <a:gd name="connsiteY2652" fmla="*/ 3388854 h 5955635"/>
                <a:gd name="connsiteX2653" fmla="*/ 751080 w 6187971"/>
                <a:gd name="connsiteY2653" fmla="*/ 3387891 h 5955635"/>
                <a:gd name="connsiteX2654" fmla="*/ 744651 w 6187971"/>
                <a:gd name="connsiteY2654" fmla="*/ 3379845 h 5955635"/>
                <a:gd name="connsiteX2655" fmla="*/ 733718 w 6187971"/>
                <a:gd name="connsiteY2655" fmla="*/ 3372762 h 5955635"/>
                <a:gd name="connsiteX2656" fmla="*/ 730177 w 6187971"/>
                <a:gd name="connsiteY2656" fmla="*/ 3378228 h 5955635"/>
                <a:gd name="connsiteX2657" fmla="*/ 722786 w 6187971"/>
                <a:gd name="connsiteY2657" fmla="*/ 3365679 h 5955635"/>
                <a:gd name="connsiteX2658" fmla="*/ 722479 w 6187971"/>
                <a:gd name="connsiteY2658" fmla="*/ 3342196 h 5955635"/>
                <a:gd name="connsiteX2659" fmla="*/ 727944 w 6187971"/>
                <a:gd name="connsiteY2659" fmla="*/ 3345738 h 5955635"/>
                <a:gd name="connsiteX2660" fmla="*/ 726982 w 6187971"/>
                <a:gd name="connsiteY2660" fmla="*/ 3341234 h 5955635"/>
                <a:gd name="connsiteX2661" fmla="*/ 725057 w 6187971"/>
                <a:gd name="connsiteY2661" fmla="*/ 3332226 h 5955635"/>
                <a:gd name="connsiteX2662" fmla="*/ 724095 w 6187971"/>
                <a:gd name="connsiteY2662" fmla="*/ 3327721 h 5955635"/>
                <a:gd name="connsiteX2663" fmla="*/ 723133 w 6187971"/>
                <a:gd name="connsiteY2663" fmla="*/ 3323218 h 5955635"/>
                <a:gd name="connsiteX2664" fmla="*/ 719284 w 6187971"/>
                <a:gd name="connsiteY2664" fmla="*/ 3305202 h 5955635"/>
                <a:gd name="connsiteX2665" fmla="*/ 716397 w 6187971"/>
                <a:gd name="connsiteY2665" fmla="*/ 3291690 h 5955635"/>
                <a:gd name="connsiteX2666" fmla="*/ 718015 w 6187971"/>
                <a:gd name="connsiteY2666" fmla="*/ 3277215 h 5955635"/>
                <a:gd name="connsiteX2667" fmla="*/ 716438 w 6187971"/>
                <a:gd name="connsiteY2667" fmla="*/ 3225746 h 5955635"/>
                <a:gd name="connsiteX2668" fmla="*/ 711934 w 6187971"/>
                <a:gd name="connsiteY2668" fmla="*/ 3226708 h 5955635"/>
                <a:gd name="connsiteX2669" fmla="*/ 710705 w 6187971"/>
                <a:gd name="connsiteY2669" fmla="*/ 3132778 h 5955635"/>
                <a:gd name="connsiteX2670" fmla="*/ 713284 w 6187971"/>
                <a:gd name="connsiteY2670" fmla="*/ 3122808 h 5955635"/>
                <a:gd name="connsiteX2671" fmla="*/ 712322 w 6187971"/>
                <a:gd name="connsiteY2671" fmla="*/ 3118304 h 5955635"/>
                <a:gd name="connsiteX2672" fmla="*/ 708780 w 6187971"/>
                <a:gd name="connsiteY2672" fmla="*/ 3123770 h 5955635"/>
                <a:gd name="connsiteX2673" fmla="*/ 708472 w 6187971"/>
                <a:gd name="connsiteY2673" fmla="*/ 3100287 h 5955635"/>
                <a:gd name="connsiteX2674" fmla="*/ 712015 w 6187971"/>
                <a:gd name="connsiteY2674" fmla="*/ 3094821 h 5955635"/>
                <a:gd name="connsiteX2675" fmla="*/ 706548 w 6187971"/>
                <a:gd name="connsiteY2675" fmla="*/ 3091280 h 5955635"/>
                <a:gd name="connsiteX2676" fmla="*/ 709128 w 6187971"/>
                <a:gd name="connsiteY2676" fmla="*/ 3081309 h 5955635"/>
                <a:gd name="connsiteX2677" fmla="*/ 709783 w 6187971"/>
                <a:gd name="connsiteY2677" fmla="*/ 3062331 h 5955635"/>
                <a:gd name="connsiteX2678" fmla="*/ 708821 w 6187971"/>
                <a:gd name="connsiteY2678" fmla="*/ 3057826 h 5955635"/>
                <a:gd name="connsiteX2679" fmla="*/ 705934 w 6187971"/>
                <a:gd name="connsiteY2679" fmla="*/ 3044314 h 5955635"/>
                <a:gd name="connsiteX2680" fmla="*/ 710439 w 6187971"/>
                <a:gd name="connsiteY2680" fmla="*/ 3043352 h 5955635"/>
                <a:gd name="connsiteX2681" fmla="*/ 717295 w 6187971"/>
                <a:gd name="connsiteY2681" fmla="*/ 2877050 h 5955635"/>
                <a:gd name="connsiteX2682" fmla="*/ 721799 w 6187971"/>
                <a:gd name="connsiteY2682" fmla="*/ 2876088 h 5955635"/>
                <a:gd name="connsiteX2683" fmla="*/ 722107 w 6187971"/>
                <a:gd name="connsiteY2683" fmla="*/ 2899570 h 5955635"/>
                <a:gd name="connsiteX2684" fmla="*/ 723376 w 6187971"/>
                <a:gd name="connsiteY2684" fmla="*/ 2927557 h 5955635"/>
                <a:gd name="connsiteX2685" fmla="*/ 719487 w 6187971"/>
                <a:gd name="connsiteY2685" fmla="*/ 2975484 h 5955635"/>
                <a:gd name="connsiteX2686" fmla="*/ 727759 w 6187971"/>
                <a:gd name="connsiteY2686" fmla="*/ 3124424 h 5955635"/>
                <a:gd name="connsiteX2687" fmla="*/ 724217 w 6187971"/>
                <a:gd name="connsiteY2687" fmla="*/ 3129891 h 5955635"/>
                <a:gd name="connsiteX2688" fmla="*/ 726142 w 6187971"/>
                <a:gd name="connsiteY2688" fmla="*/ 3138899 h 5955635"/>
                <a:gd name="connsiteX2689" fmla="*/ 724524 w 6187971"/>
                <a:gd name="connsiteY2689" fmla="*/ 3153374 h 5955635"/>
                <a:gd name="connsiteX2690" fmla="*/ 728066 w 6187971"/>
                <a:gd name="connsiteY2690" fmla="*/ 3147907 h 5955635"/>
                <a:gd name="connsiteX2691" fmla="*/ 726449 w 6187971"/>
                <a:gd name="connsiteY2691" fmla="*/ 3162382 h 5955635"/>
                <a:gd name="connsiteX2692" fmla="*/ 729335 w 6187971"/>
                <a:gd name="connsiteY2692" fmla="*/ 3175894 h 5955635"/>
                <a:gd name="connsiteX2693" fmla="*/ 732878 w 6187971"/>
                <a:gd name="connsiteY2693" fmla="*/ 3170427 h 5955635"/>
                <a:gd name="connsiteX2694" fmla="*/ 735458 w 6187971"/>
                <a:gd name="connsiteY2694" fmla="*/ 3160457 h 5955635"/>
                <a:gd name="connsiteX2695" fmla="*/ 731608 w 6187971"/>
                <a:gd name="connsiteY2695" fmla="*/ 3142441 h 5955635"/>
                <a:gd name="connsiteX2696" fmla="*/ 735149 w 6187971"/>
                <a:gd name="connsiteY2696" fmla="*/ 3136974 h 5955635"/>
                <a:gd name="connsiteX2697" fmla="*/ 739654 w 6187971"/>
                <a:gd name="connsiteY2697" fmla="*/ 3136012 h 5955635"/>
                <a:gd name="connsiteX2698" fmla="*/ 738691 w 6187971"/>
                <a:gd name="connsiteY2698" fmla="*/ 3131509 h 5955635"/>
                <a:gd name="connsiteX2699" fmla="*/ 737729 w 6187971"/>
                <a:gd name="connsiteY2699" fmla="*/ 3127004 h 5955635"/>
                <a:gd name="connsiteX2700" fmla="*/ 731301 w 6187971"/>
                <a:gd name="connsiteY2700" fmla="*/ 3118959 h 5955635"/>
                <a:gd name="connsiteX2701" fmla="*/ 730338 w 6187971"/>
                <a:gd name="connsiteY2701" fmla="*/ 3114455 h 5955635"/>
                <a:gd name="connsiteX2702" fmla="*/ 729376 w 6187971"/>
                <a:gd name="connsiteY2702" fmla="*/ 3109950 h 5955635"/>
                <a:gd name="connsiteX2703" fmla="*/ 729069 w 6187971"/>
                <a:gd name="connsiteY2703" fmla="*/ 3086468 h 5955635"/>
                <a:gd name="connsiteX2704" fmla="*/ 733265 w 6187971"/>
                <a:gd name="connsiteY2704" fmla="*/ 3062023 h 5955635"/>
                <a:gd name="connsiteX2705" fmla="*/ 733987 w 6187971"/>
                <a:gd name="connsiteY2705" fmla="*/ 3065401 h 5955635"/>
                <a:gd name="connsiteX2706" fmla="*/ 734227 w 6187971"/>
                <a:gd name="connsiteY2706" fmla="*/ 3066527 h 5955635"/>
                <a:gd name="connsiteX2707" fmla="*/ 735190 w 6187971"/>
                <a:gd name="connsiteY2707" fmla="*/ 3071031 h 5955635"/>
                <a:gd name="connsiteX2708" fmla="*/ 738732 w 6187971"/>
                <a:gd name="connsiteY2708" fmla="*/ 3065565 h 5955635"/>
                <a:gd name="connsiteX2709" fmla="*/ 735845 w 6187971"/>
                <a:gd name="connsiteY2709" fmla="*/ 3052053 h 5955635"/>
                <a:gd name="connsiteX2710" fmla="*/ 733921 w 6187971"/>
                <a:gd name="connsiteY2710" fmla="*/ 3043045 h 5955635"/>
                <a:gd name="connsiteX2711" fmla="*/ 736541 w 6187971"/>
                <a:gd name="connsiteY2711" fmla="*/ 2967131 h 5955635"/>
                <a:gd name="connsiteX2712" fmla="*/ 735578 w 6187971"/>
                <a:gd name="connsiteY2712" fmla="*/ 2962627 h 5955635"/>
                <a:gd name="connsiteX2713" fmla="*/ 744279 w 6187971"/>
                <a:gd name="connsiteY2713" fmla="*/ 2937219 h 5955635"/>
                <a:gd name="connsiteX2714" fmla="*/ 747514 w 6187971"/>
                <a:gd name="connsiteY2714" fmla="*/ 2908270 h 5955635"/>
                <a:gd name="connsiteX2715" fmla="*/ 767536 w 6187971"/>
                <a:gd name="connsiteY2715" fmla="*/ 2781543 h 5955635"/>
                <a:gd name="connsiteX2716" fmla="*/ 767175 w 6187971"/>
                <a:gd name="connsiteY2716" fmla="*/ 2788737 h 5955635"/>
                <a:gd name="connsiteX2717" fmla="*/ 765918 w 6187971"/>
                <a:gd name="connsiteY2717" fmla="*/ 2796017 h 5955635"/>
                <a:gd name="connsiteX2718" fmla="*/ 767088 w 6187971"/>
                <a:gd name="connsiteY2718" fmla="*/ 2790469 h 5955635"/>
                <a:gd name="connsiteX2719" fmla="*/ 767175 w 6187971"/>
                <a:gd name="connsiteY2719" fmla="*/ 2788737 h 5955635"/>
                <a:gd name="connsiteX2720" fmla="*/ 777228 w 6187971"/>
                <a:gd name="connsiteY2720" fmla="*/ 2730482 h 5955635"/>
                <a:gd name="connsiteX2721" fmla="*/ 774987 w 6187971"/>
                <a:gd name="connsiteY2721" fmla="*/ 2827750 h 5955635"/>
                <a:gd name="connsiteX2722" fmla="*/ 824931 w 6187971"/>
                <a:gd name="connsiteY2722" fmla="*/ 3364010 h 5955635"/>
                <a:gd name="connsiteX2723" fmla="*/ 829326 w 6187971"/>
                <a:gd name="connsiteY2723" fmla="*/ 3384580 h 5955635"/>
                <a:gd name="connsiteX2724" fmla="*/ 837369 w 6187971"/>
                <a:gd name="connsiteY2724" fmla="*/ 3339843 h 5955635"/>
                <a:gd name="connsiteX2725" fmla="*/ 819665 w 6187971"/>
                <a:gd name="connsiteY2725" fmla="*/ 2577354 h 5955635"/>
                <a:gd name="connsiteX2726" fmla="*/ 843923 w 6187971"/>
                <a:gd name="connsiteY2726" fmla="*/ 2454020 h 5955635"/>
                <a:gd name="connsiteX2727" fmla="*/ 844696 w 6187971"/>
                <a:gd name="connsiteY2727" fmla="*/ 2456577 h 5955635"/>
                <a:gd name="connsiteX2728" fmla="*/ 850081 w 6187971"/>
                <a:gd name="connsiteY2728" fmla="*/ 2462491 h 5955635"/>
                <a:gd name="connsiteX2729" fmla="*/ 847719 w 6187971"/>
                <a:gd name="connsiteY2729" fmla="*/ 2445923 h 5955635"/>
                <a:gd name="connsiteX2730" fmla="*/ 846151 w 6187971"/>
                <a:gd name="connsiteY2730" fmla="*/ 2442693 h 5955635"/>
                <a:gd name="connsiteX2731" fmla="*/ 847411 w 6187971"/>
                <a:gd name="connsiteY2731" fmla="*/ 2436286 h 5955635"/>
                <a:gd name="connsiteX2732" fmla="*/ 851391 w 6187971"/>
                <a:gd name="connsiteY2732" fmla="*/ 2424533 h 5955635"/>
                <a:gd name="connsiteX2733" fmla="*/ 853316 w 6187971"/>
                <a:gd name="connsiteY2733" fmla="*/ 2433542 h 5955635"/>
                <a:gd name="connsiteX2734" fmla="*/ 879111 w 6187971"/>
                <a:gd name="connsiteY2734" fmla="*/ 2333838 h 5955635"/>
                <a:gd name="connsiteX2735" fmla="*/ 884578 w 6187971"/>
                <a:gd name="connsiteY2735" fmla="*/ 2337381 h 5955635"/>
                <a:gd name="connsiteX2736" fmla="*/ 911642 w 6187971"/>
                <a:gd name="connsiteY2736" fmla="*/ 2265663 h 5955635"/>
                <a:gd name="connsiteX2737" fmla="*/ 944828 w 6187971"/>
                <a:gd name="connsiteY2737" fmla="*/ 2178509 h 5955635"/>
                <a:gd name="connsiteX2738" fmla="*/ 987023 w 6187971"/>
                <a:gd name="connsiteY2738" fmla="*/ 2089431 h 5955635"/>
                <a:gd name="connsiteX2739" fmla="*/ 991527 w 6187971"/>
                <a:gd name="connsiteY2739" fmla="*/ 2088468 h 5955635"/>
                <a:gd name="connsiteX2740" fmla="*/ 988948 w 6187971"/>
                <a:gd name="connsiteY2740" fmla="*/ 2098439 h 5955635"/>
                <a:gd name="connsiteX2741" fmla="*/ 993452 w 6187971"/>
                <a:gd name="connsiteY2741" fmla="*/ 2097477 h 5955635"/>
                <a:gd name="connsiteX2742" fmla="*/ 992489 w 6187971"/>
                <a:gd name="connsiteY2742" fmla="*/ 2092973 h 5955635"/>
                <a:gd name="connsiteX2743" fmla="*/ 996031 w 6187971"/>
                <a:gd name="connsiteY2743" fmla="*/ 2087506 h 5955635"/>
                <a:gd name="connsiteX2744" fmla="*/ 1012778 w 6187971"/>
                <a:gd name="connsiteY2744" fmla="*/ 2055671 h 5955635"/>
                <a:gd name="connsiteX2745" fmla="*/ 1010853 w 6187971"/>
                <a:gd name="connsiteY2745" fmla="*/ 2046663 h 5955635"/>
                <a:gd name="connsiteX2746" fmla="*/ 1014395 w 6187971"/>
                <a:gd name="connsiteY2746" fmla="*/ 2041196 h 5955635"/>
                <a:gd name="connsiteX2747" fmla="*/ 1016320 w 6187971"/>
                <a:gd name="connsiteY2747" fmla="*/ 2050205 h 5955635"/>
                <a:gd name="connsiteX2748" fmla="*/ 1021479 w 6187971"/>
                <a:gd name="connsiteY2748" fmla="*/ 2030264 h 5955635"/>
                <a:gd name="connsiteX2749" fmla="*/ 1022441 w 6187971"/>
                <a:gd name="connsiteY2749" fmla="*/ 2034767 h 5955635"/>
                <a:gd name="connsiteX2750" fmla="*/ 1023404 w 6187971"/>
                <a:gd name="connsiteY2750" fmla="*/ 2039271 h 5955635"/>
                <a:gd name="connsiteX2751" fmla="*/ 1027908 w 6187971"/>
                <a:gd name="connsiteY2751" fmla="*/ 2038309 h 5955635"/>
                <a:gd name="connsiteX2752" fmla="*/ 1026946 w 6187971"/>
                <a:gd name="connsiteY2752" fmla="*/ 2033805 h 5955635"/>
                <a:gd name="connsiteX2753" fmla="*/ 1025021 w 6187971"/>
                <a:gd name="connsiteY2753" fmla="*/ 2024797 h 5955635"/>
                <a:gd name="connsiteX2754" fmla="*/ 1027600 w 6187971"/>
                <a:gd name="connsiteY2754" fmla="*/ 2014827 h 5955635"/>
                <a:gd name="connsiteX2755" fmla="*/ 1032104 w 6187971"/>
                <a:gd name="connsiteY2755" fmla="*/ 2013865 h 5955635"/>
                <a:gd name="connsiteX2756" fmla="*/ 1035647 w 6187971"/>
                <a:gd name="connsiteY2756" fmla="*/ 2008398 h 5955635"/>
                <a:gd name="connsiteX2757" fmla="*/ 1034684 w 6187971"/>
                <a:gd name="connsiteY2757" fmla="*/ 2003894 h 5955635"/>
                <a:gd name="connsiteX2758" fmla="*/ 1041767 w 6187971"/>
                <a:gd name="connsiteY2758" fmla="*/ 1992962 h 5955635"/>
                <a:gd name="connsiteX2759" fmla="*/ 1045309 w 6187971"/>
                <a:gd name="connsiteY2759" fmla="*/ 1987495 h 5955635"/>
                <a:gd name="connsiteX2760" fmla="*/ 1046272 w 6187971"/>
                <a:gd name="connsiteY2760" fmla="*/ 1991999 h 5955635"/>
                <a:gd name="connsiteX2761" fmla="*/ 1049813 w 6187971"/>
                <a:gd name="connsiteY2761" fmla="*/ 1986533 h 5955635"/>
                <a:gd name="connsiteX2762" fmla="*/ 1052393 w 6187971"/>
                <a:gd name="connsiteY2762" fmla="*/ 1976563 h 5955635"/>
                <a:gd name="connsiteX2763" fmla="*/ 1063980 w 6187971"/>
                <a:gd name="connsiteY2763" fmla="*/ 1964667 h 5955635"/>
                <a:gd name="connsiteX2764" fmla="*/ 1070409 w 6187971"/>
                <a:gd name="connsiteY2764" fmla="*/ 1972714 h 5955635"/>
                <a:gd name="connsiteX2765" fmla="*/ 1080072 w 6187971"/>
                <a:gd name="connsiteY2765" fmla="*/ 1951811 h 5955635"/>
                <a:gd name="connsiteX2766" fmla="*/ 1084576 w 6187971"/>
                <a:gd name="connsiteY2766" fmla="*/ 1950848 h 5955635"/>
                <a:gd name="connsiteX2767" fmla="*/ 1085539 w 6187971"/>
                <a:gd name="connsiteY2767" fmla="*/ 1955353 h 5955635"/>
                <a:gd name="connsiteX2768" fmla="*/ 1081997 w 6187971"/>
                <a:gd name="connsiteY2768" fmla="*/ 1960818 h 5955635"/>
                <a:gd name="connsiteX2769" fmla="*/ 1082959 w 6187971"/>
                <a:gd name="connsiteY2769" fmla="*/ 1965323 h 5955635"/>
                <a:gd name="connsiteX2770" fmla="*/ 1087463 w 6187971"/>
                <a:gd name="connsiteY2770" fmla="*/ 1964361 h 5955635"/>
                <a:gd name="connsiteX2771" fmla="*/ 1086501 w 6187971"/>
                <a:gd name="connsiteY2771" fmla="*/ 1959856 h 5955635"/>
                <a:gd name="connsiteX2772" fmla="*/ 1090043 w 6187971"/>
                <a:gd name="connsiteY2772" fmla="*/ 1954390 h 5955635"/>
                <a:gd name="connsiteX2773" fmla="*/ 1088118 w 6187971"/>
                <a:gd name="connsiteY2773" fmla="*/ 1945382 h 5955635"/>
                <a:gd name="connsiteX2774" fmla="*/ 1083614 w 6187971"/>
                <a:gd name="connsiteY2774" fmla="*/ 1946344 h 5955635"/>
                <a:gd name="connsiteX2775" fmla="*/ 1094895 w 6187971"/>
                <a:gd name="connsiteY2775" fmla="*/ 1910966 h 5955635"/>
                <a:gd name="connsiteX2776" fmla="*/ 1082345 w 6187971"/>
                <a:gd name="connsiteY2776" fmla="*/ 1918358 h 5955635"/>
                <a:gd name="connsiteX2777" fmla="*/ 1092970 w 6187971"/>
                <a:gd name="connsiteY2777" fmla="*/ 1901959 h 5955635"/>
                <a:gd name="connsiteX2778" fmla="*/ 1103595 w 6187971"/>
                <a:gd name="connsiteY2778" fmla="*/ 1885560 h 5955635"/>
                <a:gd name="connsiteX2779" fmla="*/ 1110679 w 6187971"/>
                <a:gd name="connsiteY2779" fmla="*/ 1874628 h 5955635"/>
                <a:gd name="connsiteX2780" fmla="*/ 1112603 w 6187971"/>
                <a:gd name="connsiteY2780" fmla="*/ 1883635 h 5955635"/>
                <a:gd name="connsiteX2781" fmla="*/ 1122267 w 6187971"/>
                <a:gd name="connsiteY2781" fmla="*/ 1862732 h 5955635"/>
                <a:gd name="connsiteX2782" fmla="*/ 1126770 w 6187971"/>
                <a:gd name="connsiteY2782" fmla="*/ 1861770 h 5955635"/>
                <a:gd name="connsiteX2783" fmla="*/ 1128695 w 6187971"/>
                <a:gd name="connsiteY2783" fmla="*/ 1870778 h 5955635"/>
                <a:gd name="connsiteX2784" fmla="*/ 1133200 w 6187971"/>
                <a:gd name="connsiteY2784" fmla="*/ 1869816 h 5955635"/>
                <a:gd name="connsiteX2785" fmla="*/ 1132237 w 6187971"/>
                <a:gd name="connsiteY2785" fmla="*/ 1865312 h 5955635"/>
                <a:gd name="connsiteX2786" fmla="*/ 1136741 w 6187971"/>
                <a:gd name="connsiteY2786" fmla="*/ 1864349 h 5955635"/>
                <a:gd name="connsiteX2787" fmla="*/ 1134817 w 6187971"/>
                <a:gd name="connsiteY2787" fmla="*/ 1855341 h 5955635"/>
                <a:gd name="connsiteX2788" fmla="*/ 1138359 w 6187971"/>
                <a:gd name="connsiteY2788" fmla="*/ 1849875 h 5955635"/>
                <a:gd name="connsiteX2789" fmla="*/ 1141900 w 6187971"/>
                <a:gd name="connsiteY2789" fmla="*/ 1844409 h 5955635"/>
                <a:gd name="connsiteX2790" fmla="*/ 1146404 w 6187971"/>
                <a:gd name="connsiteY2790" fmla="*/ 1843446 h 5955635"/>
                <a:gd name="connsiteX2791" fmla="*/ 1147367 w 6187971"/>
                <a:gd name="connsiteY2791" fmla="*/ 1847951 h 5955635"/>
                <a:gd name="connsiteX2792" fmla="*/ 1144787 w 6187971"/>
                <a:gd name="connsiteY2792" fmla="*/ 1857921 h 5955635"/>
                <a:gd name="connsiteX2793" fmla="*/ 1142208 w 6187971"/>
                <a:gd name="connsiteY2793" fmla="*/ 1867891 h 5955635"/>
                <a:gd name="connsiteX2794" fmla="*/ 1150253 w 6187971"/>
                <a:gd name="connsiteY2794" fmla="*/ 1861463 h 5955635"/>
                <a:gd name="connsiteX2795" fmla="*/ 1155412 w 6187971"/>
                <a:gd name="connsiteY2795" fmla="*/ 1841522 h 5955635"/>
                <a:gd name="connsiteX2796" fmla="*/ 1154450 w 6187971"/>
                <a:gd name="connsiteY2796" fmla="*/ 1837018 h 5955635"/>
                <a:gd name="connsiteX2797" fmla="*/ 1156068 w 6187971"/>
                <a:gd name="connsiteY2797" fmla="*/ 1822543 h 5955635"/>
                <a:gd name="connsiteX2798" fmla="*/ 1160572 w 6187971"/>
                <a:gd name="connsiteY2798" fmla="*/ 1821581 h 5955635"/>
                <a:gd name="connsiteX2799" fmla="*/ 1199532 w 6187971"/>
                <a:gd name="connsiteY2799" fmla="*/ 1761452 h 5955635"/>
                <a:gd name="connsiteX2800" fmla="*/ 1203074 w 6187971"/>
                <a:gd name="connsiteY2800" fmla="*/ 1755985 h 5955635"/>
                <a:gd name="connsiteX2801" fmla="*/ 1206615 w 6187971"/>
                <a:gd name="connsiteY2801" fmla="*/ 1750519 h 5955635"/>
                <a:gd name="connsiteX2802" fmla="*/ 1213699 w 6187971"/>
                <a:gd name="connsiteY2802" fmla="*/ 1739586 h 5955635"/>
                <a:gd name="connsiteX2803" fmla="*/ 1217240 w 6187971"/>
                <a:gd name="connsiteY2803" fmla="*/ 1734120 h 5955635"/>
                <a:gd name="connsiteX2804" fmla="*/ 1227866 w 6187971"/>
                <a:gd name="connsiteY2804" fmla="*/ 1717721 h 5955635"/>
                <a:gd name="connsiteX2805" fmla="*/ 1234950 w 6187971"/>
                <a:gd name="connsiteY2805" fmla="*/ 1706789 h 5955635"/>
                <a:gd name="connsiteX2806" fmla="*/ 1239454 w 6187971"/>
                <a:gd name="connsiteY2806" fmla="*/ 1705826 h 5955635"/>
                <a:gd name="connsiteX2807" fmla="*/ 1268751 w 6187971"/>
                <a:gd name="connsiteY2807" fmla="*/ 1666599 h 5955635"/>
                <a:gd name="connsiteX2808" fmla="*/ 1280989 w 6187971"/>
                <a:gd name="connsiteY2808" fmla="*/ 1643969 h 5955635"/>
                <a:gd name="connsiteX2809" fmla="*/ 1294822 w 6187971"/>
                <a:gd name="connsiteY2809" fmla="*/ 1614580 h 5955635"/>
                <a:gd name="connsiteX2810" fmla="*/ 1295376 w 6187971"/>
                <a:gd name="connsiteY2810" fmla="*/ 1620968 h 5955635"/>
                <a:gd name="connsiteX2811" fmla="*/ 1280397 w 6187971"/>
                <a:gd name="connsiteY2811" fmla="*/ 1651544 h 5955635"/>
                <a:gd name="connsiteX2812" fmla="*/ 1150037 w 6187971"/>
                <a:gd name="connsiteY2812" fmla="*/ 1865158 h 5955635"/>
                <a:gd name="connsiteX2813" fmla="*/ 1157500 w 6187971"/>
                <a:gd name="connsiteY2813" fmla="*/ 1890938 h 5955635"/>
                <a:gd name="connsiteX2814" fmla="*/ 1155212 w 6187971"/>
                <a:gd name="connsiteY2814" fmla="*/ 1916847 h 5955635"/>
                <a:gd name="connsiteX2815" fmla="*/ 966688 w 6187971"/>
                <a:gd name="connsiteY2815" fmla="*/ 2444019 h 5955635"/>
                <a:gd name="connsiteX2816" fmla="*/ 940585 w 6187971"/>
                <a:gd name="connsiteY2816" fmla="*/ 3173091 h 5955635"/>
                <a:gd name="connsiteX2817" fmla="*/ 947522 w 6187971"/>
                <a:gd name="connsiteY2817" fmla="*/ 3187253 h 5955635"/>
                <a:gd name="connsiteX2818" fmla="*/ 961347 w 6187971"/>
                <a:gd name="connsiteY2818" fmla="*/ 2867525 h 5955635"/>
                <a:gd name="connsiteX2819" fmla="*/ 983906 w 6187971"/>
                <a:gd name="connsiteY2819" fmla="*/ 3101263 h 5955635"/>
                <a:gd name="connsiteX2820" fmla="*/ 992151 w 6187971"/>
                <a:gd name="connsiteY2820" fmla="*/ 3158164 h 5955635"/>
                <a:gd name="connsiteX2821" fmla="*/ 1014015 w 6187971"/>
                <a:gd name="connsiteY2821" fmla="*/ 3223887 h 5955635"/>
                <a:gd name="connsiteX2822" fmla="*/ 1162759 w 6187971"/>
                <a:gd name="connsiteY2822" fmla="*/ 3727888 h 5955635"/>
                <a:gd name="connsiteX2823" fmla="*/ 1178341 w 6187971"/>
                <a:gd name="connsiteY2823" fmla="*/ 3800819 h 5955635"/>
                <a:gd name="connsiteX2824" fmla="*/ 1193412 w 6187971"/>
                <a:gd name="connsiteY2824" fmla="*/ 3834752 h 5955635"/>
                <a:gd name="connsiteX2825" fmla="*/ 1287744 w 6187971"/>
                <a:gd name="connsiteY2825" fmla="*/ 3992539 h 5955635"/>
                <a:gd name="connsiteX2826" fmla="*/ 1330979 w 6187971"/>
                <a:gd name="connsiteY2826" fmla="*/ 4057607 h 5955635"/>
                <a:gd name="connsiteX2827" fmla="*/ 1343653 w 6187971"/>
                <a:gd name="connsiteY2827" fmla="*/ 4080319 h 5955635"/>
                <a:gd name="connsiteX2828" fmla="*/ 1369002 w 6187971"/>
                <a:gd name="connsiteY2828" fmla="*/ 4125744 h 5955635"/>
                <a:gd name="connsiteX2829" fmla="*/ 1538651 w 6187971"/>
                <a:gd name="connsiteY2829" fmla="*/ 4306548 h 5955635"/>
                <a:gd name="connsiteX2830" fmla="*/ 2686262 w 6187971"/>
                <a:gd name="connsiteY2830" fmla="*/ 4927608 h 5955635"/>
                <a:gd name="connsiteX2831" fmla="*/ 3070633 w 6187971"/>
                <a:gd name="connsiteY2831" fmla="*/ 4978456 h 5955635"/>
                <a:gd name="connsiteX2832" fmla="*/ 3564597 w 6187971"/>
                <a:gd name="connsiteY2832" fmla="*/ 4919852 h 5955635"/>
                <a:gd name="connsiteX2833" fmla="*/ 3668800 w 6187971"/>
                <a:gd name="connsiteY2833" fmla="*/ 4885857 h 5955635"/>
                <a:gd name="connsiteX2834" fmla="*/ 3697923 w 6187971"/>
                <a:gd name="connsiteY2834" fmla="*/ 4875725 h 5955635"/>
                <a:gd name="connsiteX2835" fmla="*/ 3859302 w 6187971"/>
                <a:gd name="connsiteY2835" fmla="*/ 4825603 h 5955635"/>
                <a:gd name="connsiteX2836" fmla="*/ 4218717 w 6187971"/>
                <a:gd name="connsiteY2836" fmla="*/ 4631492 h 5955635"/>
                <a:gd name="connsiteX2837" fmla="*/ 5136420 w 6187971"/>
                <a:gd name="connsiteY2837" fmla="*/ 3187886 h 5955635"/>
                <a:gd name="connsiteX2838" fmla="*/ 5095093 w 6187971"/>
                <a:gd name="connsiteY2838" fmla="*/ 2637473 h 5955635"/>
                <a:gd name="connsiteX2839" fmla="*/ 4552027 w 6187971"/>
                <a:gd name="connsiteY2839" fmla="*/ 1550927 h 5955635"/>
                <a:gd name="connsiteX2840" fmla="*/ 4206285 w 6187971"/>
                <a:gd name="connsiteY2840" fmla="*/ 1241535 h 5955635"/>
                <a:gd name="connsiteX2841" fmla="*/ 4017916 w 6187971"/>
                <a:gd name="connsiteY2841" fmla="*/ 1092106 h 5955635"/>
                <a:gd name="connsiteX2842" fmla="*/ 3766634 w 6187971"/>
                <a:gd name="connsiteY2842" fmla="*/ 950252 h 5955635"/>
                <a:gd name="connsiteX2843" fmla="*/ 2533034 w 6187971"/>
                <a:gd name="connsiteY2843" fmla="*/ 924406 h 5955635"/>
                <a:gd name="connsiteX2844" fmla="*/ 2362177 w 6187971"/>
                <a:gd name="connsiteY2844" fmla="*/ 966775 h 5955635"/>
                <a:gd name="connsiteX2845" fmla="*/ 2692688 w 6187971"/>
                <a:gd name="connsiteY2845" fmla="*/ 857055 h 5955635"/>
                <a:gd name="connsiteX2846" fmla="*/ 2526787 w 6187971"/>
                <a:gd name="connsiteY2846" fmla="*/ 876855 h 5955635"/>
                <a:gd name="connsiteX2847" fmla="*/ 2357128 w 6187971"/>
                <a:gd name="connsiteY2847" fmla="*/ 924834 h 5955635"/>
                <a:gd name="connsiteX2848" fmla="*/ 2195476 w 6187971"/>
                <a:gd name="connsiteY2848" fmla="*/ 982835 h 5955635"/>
                <a:gd name="connsiteX2849" fmla="*/ 2038892 w 6187971"/>
                <a:gd name="connsiteY2849" fmla="*/ 1055397 h 5955635"/>
                <a:gd name="connsiteX2850" fmla="*/ 2051328 w 6187971"/>
                <a:gd name="connsiteY2850" fmla="*/ 1031230 h 5955635"/>
                <a:gd name="connsiteX2851" fmla="*/ 2044919 w 6187971"/>
                <a:gd name="connsiteY2851" fmla="*/ 1028689 h 5955635"/>
                <a:gd name="connsiteX2852" fmla="*/ 1942714 w 6187971"/>
                <a:gd name="connsiteY2852" fmla="*/ 1072034 h 5955635"/>
                <a:gd name="connsiteX2853" fmla="*/ 1659433 w 6187971"/>
                <a:gd name="connsiteY2853" fmla="*/ 1265523 h 5955635"/>
                <a:gd name="connsiteX2854" fmla="*/ 1591162 w 6187971"/>
                <a:gd name="connsiteY2854" fmla="*/ 1293796 h 5955635"/>
                <a:gd name="connsiteX2855" fmla="*/ 1530900 w 6187971"/>
                <a:gd name="connsiteY2855" fmla="*/ 1332091 h 5955635"/>
                <a:gd name="connsiteX2856" fmla="*/ 1480860 w 6187971"/>
                <a:gd name="connsiteY2856" fmla="*/ 1363313 h 5955635"/>
                <a:gd name="connsiteX2857" fmla="*/ 1469896 w 6187971"/>
                <a:gd name="connsiteY2857" fmla="*/ 1366433 h 5955635"/>
                <a:gd name="connsiteX2858" fmla="*/ 1485917 w 6187971"/>
                <a:gd name="connsiteY2858" fmla="*/ 1349400 h 5955635"/>
                <a:gd name="connsiteX2859" fmla="*/ 1574268 w 6187971"/>
                <a:gd name="connsiteY2859" fmla="*/ 1266943 h 5955635"/>
                <a:gd name="connsiteX2860" fmla="*/ 1710085 w 6187971"/>
                <a:gd name="connsiteY2860" fmla="*/ 1153153 h 5955635"/>
                <a:gd name="connsiteX2861" fmla="*/ 1853295 w 6187971"/>
                <a:gd name="connsiteY2861" fmla="*/ 1051913 h 5955635"/>
                <a:gd name="connsiteX2862" fmla="*/ 1870349 w 6187971"/>
                <a:gd name="connsiteY2862" fmla="*/ 1043559 h 5955635"/>
                <a:gd name="connsiteX2863" fmla="*/ 2165426 w 6187971"/>
                <a:gd name="connsiteY2863" fmla="*/ 881616 h 5955635"/>
                <a:gd name="connsiteX2864" fmla="*/ 2321799 w 6187971"/>
                <a:gd name="connsiteY2864" fmla="*/ 819950 h 5955635"/>
                <a:gd name="connsiteX2865" fmla="*/ 2427971 w 6187971"/>
                <a:gd name="connsiteY2865" fmla="*/ 787847 h 5955635"/>
                <a:gd name="connsiteX2866" fmla="*/ 2380636 w 6187971"/>
                <a:gd name="connsiteY2866" fmla="*/ 803258 h 5955635"/>
                <a:gd name="connsiteX2867" fmla="*/ 2340778 w 6187971"/>
                <a:gd name="connsiteY2867" fmla="*/ 820604 h 5955635"/>
                <a:gd name="connsiteX2868" fmla="*/ 2336273 w 6187971"/>
                <a:gd name="connsiteY2868" fmla="*/ 821566 h 5955635"/>
                <a:gd name="connsiteX2869" fmla="*/ 2205963 w 6187971"/>
                <a:gd name="connsiteY2869" fmla="*/ 872955 h 5955635"/>
                <a:gd name="connsiteX2870" fmla="*/ 2201459 w 6187971"/>
                <a:gd name="connsiteY2870" fmla="*/ 873917 h 5955635"/>
                <a:gd name="connsiteX2871" fmla="*/ 2202421 w 6187971"/>
                <a:gd name="connsiteY2871" fmla="*/ 878421 h 5955635"/>
                <a:gd name="connsiteX2872" fmla="*/ 2211429 w 6187971"/>
                <a:gd name="connsiteY2872" fmla="*/ 876496 h 5955635"/>
                <a:gd name="connsiteX2873" fmla="*/ 2337236 w 6187971"/>
                <a:gd name="connsiteY2873" fmla="*/ 826071 h 5955635"/>
                <a:gd name="connsiteX2874" fmla="*/ 2342703 w 6187971"/>
                <a:gd name="connsiteY2874" fmla="*/ 829613 h 5955635"/>
                <a:gd name="connsiteX2875" fmla="*/ 2347207 w 6187971"/>
                <a:gd name="connsiteY2875" fmla="*/ 828650 h 5955635"/>
                <a:gd name="connsiteX2876" fmla="*/ 2346245 w 6187971"/>
                <a:gd name="connsiteY2876" fmla="*/ 824146 h 5955635"/>
                <a:gd name="connsiteX2877" fmla="*/ 2437943 w 6187971"/>
                <a:gd name="connsiteY2877" fmla="*/ 790426 h 5955635"/>
                <a:gd name="connsiteX2878" fmla="*/ 2455960 w 6187971"/>
                <a:gd name="connsiteY2878" fmla="*/ 786577 h 5955635"/>
                <a:gd name="connsiteX2879" fmla="*/ 2464967 w 6187971"/>
                <a:gd name="connsiteY2879" fmla="*/ 784653 h 5955635"/>
                <a:gd name="connsiteX2880" fmla="*/ 2464313 w 6187971"/>
                <a:gd name="connsiteY2880" fmla="*/ 803631 h 5955635"/>
                <a:gd name="connsiteX2881" fmla="*/ 2450800 w 6187971"/>
                <a:gd name="connsiteY2881" fmla="*/ 806518 h 5955635"/>
                <a:gd name="connsiteX2882" fmla="*/ 2420234 w 6187971"/>
                <a:gd name="connsiteY2882" fmla="*/ 817758 h 5955635"/>
                <a:gd name="connsiteX2883" fmla="*/ 2415730 w 6187971"/>
                <a:gd name="connsiteY2883" fmla="*/ 818720 h 5955635"/>
                <a:gd name="connsiteX2884" fmla="*/ 2403180 w 6187971"/>
                <a:gd name="connsiteY2884" fmla="*/ 826111 h 5955635"/>
                <a:gd name="connsiteX2885" fmla="*/ 2398676 w 6187971"/>
                <a:gd name="connsiteY2885" fmla="*/ 827073 h 5955635"/>
                <a:gd name="connsiteX2886" fmla="*/ 2404142 w 6187971"/>
                <a:gd name="connsiteY2886" fmla="*/ 830615 h 5955635"/>
                <a:gd name="connsiteX2887" fmla="*/ 2416693 w 6187971"/>
                <a:gd name="connsiteY2887" fmla="*/ 823224 h 5955635"/>
                <a:gd name="connsiteX2888" fmla="*/ 2421196 w 6187971"/>
                <a:gd name="connsiteY2888" fmla="*/ 822262 h 5955635"/>
                <a:gd name="connsiteX2889" fmla="*/ 2417655 w 6187971"/>
                <a:gd name="connsiteY2889" fmla="*/ 827728 h 5955635"/>
                <a:gd name="connsiteX2890" fmla="*/ 2422158 w 6187971"/>
                <a:gd name="connsiteY2890" fmla="*/ 826766 h 5955635"/>
                <a:gd name="connsiteX2891" fmla="*/ 2431167 w 6187971"/>
                <a:gd name="connsiteY2891" fmla="*/ 824841 h 5955635"/>
                <a:gd name="connsiteX2892" fmla="*/ 2430205 w 6187971"/>
                <a:gd name="connsiteY2892" fmla="*/ 820337 h 5955635"/>
                <a:gd name="connsiteX2893" fmla="*/ 2447259 w 6187971"/>
                <a:gd name="connsiteY2893" fmla="*/ 811984 h 5955635"/>
                <a:gd name="connsiteX2894" fmla="*/ 2469779 w 6187971"/>
                <a:gd name="connsiteY2894" fmla="*/ 807172 h 5955635"/>
                <a:gd name="connsiteX2895" fmla="*/ 2492299 w 6187971"/>
                <a:gd name="connsiteY2895" fmla="*/ 802361 h 5955635"/>
                <a:gd name="connsiteX2896" fmla="*/ 2500345 w 6187971"/>
                <a:gd name="connsiteY2896" fmla="*/ 795933 h 5955635"/>
                <a:gd name="connsiteX2897" fmla="*/ 2491337 w 6187971"/>
                <a:gd name="connsiteY2897" fmla="*/ 797858 h 5955635"/>
                <a:gd name="connsiteX2898" fmla="*/ 2473321 w 6187971"/>
                <a:gd name="connsiteY2898" fmla="*/ 801707 h 5955635"/>
                <a:gd name="connsiteX2899" fmla="*/ 2478479 w 6187971"/>
                <a:gd name="connsiteY2899" fmla="*/ 781766 h 5955635"/>
                <a:gd name="connsiteX2900" fmla="*/ 2477517 w 6187971"/>
                <a:gd name="connsiteY2900" fmla="*/ 777261 h 5955635"/>
                <a:gd name="connsiteX2901" fmla="*/ 2486526 w 6187971"/>
                <a:gd name="connsiteY2901" fmla="*/ 775337 h 5955635"/>
                <a:gd name="connsiteX2902" fmla="*/ 2490068 w 6187971"/>
                <a:gd name="connsiteY2902" fmla="*/ 769870 h 5955635"/>
                <a:gd name="connsiteX2903" fmla="*/ 2484601 w 6187971"/>
                <a:gd name="connsiteY2903" fmla="*/ 766329 h 5955635"/>
                <a:gd name="connsiteX2904" fmla="*/ 4722193 w 6187971"/>
                <a:gd name="connsiteY2904" fmla="*/ 185911 h 5955635"/>
                <a:gd name="connsiteX2905" fmla="*/ 4809446 w 6187971"/>
                <a:gd name="connsiteY2905" fmla="*/ 213679 h 5955635"/>
                <a:gd name="connsiteX2906" fmla="*/ 4801514 w 6187971"/>
                <a:gd name="connsiteY2906" fmla="*/ 217645 h 5955635"/>
                <a:gd name="connsiteX2907" fmla="*/ 4841174 w 6187971"/>
                <a:gd name="connsiteY2907" fmla="*/ 225579 h 5955635"/>
                <a:gd name="connsiteX2908" fmla="*/ 4849106 w 6187971"/>
                <a:gd name="connsiteY2908" fmla="*/ 241446 h 5955635"/>
                <a:gd name="connsiteX2909" fmla="*/ 4928427 w 6187971"/>
                <a:gd name="connsiteY2909" fmla="*/ 277147 h 5955635"/>
                <a:gd name="connsiteX2910" fmla="*/ 4948258 w 6187971"/>
                <a:gd name="connsiteY2910" fmla="*/ 285081 h 5955635"/>
                <a:gd name="connsiteX2911" fmla="*/ 5126730 w 6187971"/>
                <a:gd name="connsiteY2911" fmla="*/ 392184 h 5955635"/>
                <a:gd name="connsiteX2912" fmla="*/ 5178288 w 6187971"/>
                <a:gd name="connsiteY2912" fmla="*/ 427885 h 5955635"/>
                <a:gd name="connsiteX2913" fmla="*/ 5213983 w 6187971"/>
                <a:gd name="connsiteY2913" fmla="*/ 443752 h 5955635"/>
                <a:gd name="connsiteX2914" fmla="*/ 5213984 w 6187971"/>
                <a:gd name="connsiteY2914" fmla="*/ 455652 h 5955635"/>
                <a:gd name="connsiteX2915" fmla="*/ 5091035 w 6187971"/>
                <a:gd name="connsiteY2915" fmla="*/ 380284 h 5955635"/>
                <a:gd name="connsiteX2916" fmla="*/ 5083103 w 6187971"/>
                <a:gd name="connsiteY2916" fmla="*/ 380284 h 5955635"/>
                <a:gd name="connsiteX2917" fmla="*/ 5091036 w 6187971"/>
                <a:gd name="connsiteY2917" fmla="*/ 384250 h 5955635"/>
                <a:gd name="connsiteX2918" fmla="*/ 5098968 w 6187971"/>
                <a:gd name="connsiteY2918" fmla="*/ 392184 h 5955635"/>
                <a:gd name="connsiteX2919" fmla="*/ 5091035 w 6187971"/>
                <a:gd name="connsiteY2919" fmla="*/ 388217 h 5955635"/>
                <a:gd name="connsiteX2920" fmla="*/ 5087069 w 6187971"/>
                <a:gd name="connsiteY2920" fmla="*/ 388217 h 5955635"/>
                <a:gd name="connsiteX2921" fmla="*/ 5217950 w 6187971"/>
                <a:gd name="connsiteY2921" fmla="*/ 479453 h 5955635"/>
                <a:gd name="connsiteX2922" fmla="*/ 5348829 w 6187971"/>
                <a:gd name="connsiteY2922" fmla="*/ 574656 h 5955635"/>
                <a:gd name="connsiteX2923" fmla="*/ 5376592 w 6187971"/>
                <a:gd name="connsiteY2923" fmla="*/ 590523 h 5955635"/>
                <a:gd name="connsiteX2924" fmla="*/ 5471777 w 6187971"/>
                <a:gd name="connsiteY2924" fmla="*/ 669858 h 5955635"/>
                <a:gd name="connsiteX2925" fmla="*/ 5487641 w 6187971"/>
                <a:gd name="connsiteY2925" fmla="*/ 661925 h 5955635"/>
                <a:gd name="connsiteX2926" fmla="*/ 5511437 w 6187971"/>
                <a:gd name="connsiteY2926" fmla="*/ 673825 h 5955635"/>
                <a:gd name="connsiteX2927" fmla="*/ 5507471 w 6187971"/>
                <a:gd name="connsiteY2927" fmla="*/ 669858 h 5955635"/>
                <a:gd name="connsiteX2928" fmla="*/ 5507471 w 6187971"/>
                <a:gd name="connsiteY2928" fmla="*/ 665891 h 5955635"/>
                <a:gd name="connsiteX2929" fmla="*/ 5515404 w 6187971"/>
                <a:gd name="connsiteY2929" fmla="*/ 673825 h 5955635"/>
                <a:gd name="connsiteX2930" fmla="*/ 5519369 w 6187971"/>
                <a:gd name="connsiteY2930" fmla="*/ 677792 h 5955635"/>
                <a:gd name="connsiteX2931" fmla="*/ 5562995 w 6187971"/>
                <a:gd name="connsiteY2931" fmla="*/ 701593 h 5955635"/>
                <a:gd name="connsiteX2932" fmla="*/ 5626452 w 6187971"/>
                <a:gd name="connsiteY2932" fmla="*/ 765061 h 5955635"/>
                <a:gd name="connsiteX2933" fmla="*/ 5610589 w 6187971"/>
                <a:gd name="connsiteY2933" fmla="*/ 757128 h 5955635"/>
                <a:gd name="connsiteX2934" fmla="*/ 5614555 w 6187971"/>
                <a:gd name="connsiteY2934" fmla="*/ 761094 h 5955635"/>
                <a:gd name="connsiteX2935" fmla="*/ 5618521 w 6187971"/>
                <a:gd name="connsiteY2935" fmla="*/ 769028 h 5955635"/>
                <a:gd name="connsiteX2936" fmla="*/ 5614555 w 6187971"/>
                <a:gd name="connsiteY2936" fmla="*/ 765061 h 5955635"/>
                <a:gd name="connsiteX2937" fmla="*/ 5610588 w 6187971"/>
                <a:gd name="connsiteY2937" fmla="*/ 765061 h 5955635"/>
                <a:gd name="connsiteX2938" fmla="*/ 5630418 w 6187971"/>
                <a:gd name="connsiteY2938" fmla="*/ 792829 h 5955635"/>
                <a:gd name="connsiteX2939" fmla="*/ 5590759 w 6187971"/>
                <a:gd name="connsiteY2939" fmla="*/ 765061 h 5955635"/>
                <a:gd name="connsiteX2940" fmla="*/ 5594724 w 6187971"/>
                <a:gd name="connsiteY2940" fmla="*/ 769028 h 5955635"/>
                <a:gd name="connsiteX2941" fmla="*/ 5602657 w 6187971"/>
                <a:gd name="connsiteY2941" fmla="*/ 776961 h 5955635"/>
                <a:gd name="connsiteX2942" fmla="*/ 5598690 w 6187971"/>
                <a:gd name="connsiteY2942" fmla="*/ 776961 h 5955635"/>
                <a:gd name="connsiteX2943" fmla="*/ 5594725 w 6187971"/>
                <a:gd name="connsiteY2943" fmla="*/ 772995 h 5955635"/>
                <a:gd name="connsiteX2944" fmla="*/ 5614555 w 6187971"/>
                <a:gd name="connsiteY2944" fmla="*/ 796795 h 5955635"/>
                <a:gd name="connsiteX2945" fmla="*/ 5729570 w 6187971"/>
                <a:gd name="connsiteY2945" fmla="*/ 907865 h 5955635"/>
                <a:gd name="connsiteX2946" fmla="*/ 5757333 w 6187971"/>
                <a:gd name="connsiteY2946" fmla="*/ 943566 h 5955635"/>
                <a:gd name="connsiteX2947" fmla="*/ 5856484 w 6187971"/>
                <a:gd name="connsiteY2947" fmla="*/ 1058602 h 5955635"/>
                <a:gd name="connsiteX2948" fmla="*/ 5908043 w 6187971"/>
                <a:gd name="connsiteY2948" fmla="*/ 1133972 h 5955635"/>
                <a:gd name="connsiteX2949" fmla="*/ 5908042 w 6187971"/>
                <a:gd name="connsiteY2949" fmla="*/ 1137938 h 5955635"/>
                <a:gd name="connsiteX2950" fmla="*/ 5912009 w 6187971"/>
                <a:gd name="connsiteY2950" fmla="*/ 1141905 h 5955635"/>
                <a:gd name="connsiteX2951" fmla="*/ 5915975 w 6187971"/>
                <a:gd name="connsiteY2951" fmla="*/ 1149838 h 5955635"/>
                <a:gd name="connsiteX2952" fmla="*/ 5912008 w 6187971"/>
                <a:gd name="connsiteY2952" fmla="*/ 1145872 h 5955635"/>
                <a:gd name="connsiteX2953" fmla="*/ 5908042 w 6187971"/>
                <a:gd name="connsiteY2953" fmla="*/ 1141905 h 5955635"/>
                <a:gd name="connsiteX2954" fmla="*/ 5935805 w 6187971"/>
                <a:gd name="connsiteY2954" fmla="*/ 1185539 h 5955635"/>
                <a:gd name="connsiteX2955" fmla="*/ 5931839 w 6187971"/>
                <a:gd name="connsiteY2955" fmla="*/ 1205373 h 5955635"/>
                <a:gd name="connsiteX2956" fmla="*/ 6054787 w 6187971"/>
                <a:gd name="connsiteY2956" fmla="*/ 1391812 h 5955635"/>
                <a:gd name="connsiteX2957" fmla="*/ 6110311 w 6187971"/>
                <a:gd name="connsiteY2957" fmla="*/ 1530649 h 5955635"/>
                <a:gd name="connsiteX2958" fmla="*/ 6118243 w 6187971"/>
                <a:gd name="connsiteY2958" fmla="*/ 1550483 h 5955635"/>
                <a:gd name="connsiteX2959" fmla="*/ 6157904 w 6187971"/>
                <a:gd name="connsiteY2959" fmla="*/ 1633786 h 5955635"/>
                <a:gd name="connsiteX2960" fmla="*/ 6177734 w 6187971"/>
                <a:gd name="connsiteY2960" fmla="*/ 1709154 h 5955635"/>
                <a:gd name="connsiteX2961" fmla="*/ 6153938 w 6187971"/>
                <a:gd name="connsiteY2961" fmla="*/ 1669486 h 5955635"/>
                <a:gd name="connsiteX2962" fmla="*/ 6134108 w 6187971"/>
                <a:gd name="connsiteY2962" fmla="*/ 1621885 h 5955635"/>
                <a:gd name="connsiteX2963" fmla="*/ 6130142 w 6187971"/>
                <a:gd name="connsiteY2963" fmla="*/ 1590151 h 5955635"/>
                <a:gd name="connsiteX2964" fmla="*/ 6090481 w 6187971"/>
                <a:gd name="connsiteY2964" fmla="*/ 1514782 h 5955635"/>
                <a:gd name="connsiteX2965" fmla="*/ 6082549 w 6187971"/>
                <a:gd name="connsiteY2965" fmla="*/ 1487014 h 5955635"/>
                <a:gd name="connsiteX2966" fmla="*/ 6074617 w 6187971"/>
                <a:gd name="connsiteY2966" fmla="*/ 1487014 h 5955635"/>
                <a:gd name="connsiteX2967" fmla="*/ 6019092 w 6187971"/>
                <a:gd name="connsiteY2967" fmla="*/ 1383878 h 5955635"/>
                <a:gd name="connsiteX2968" fmla="*/ 5959602 w 6187971"/>
                <a:gd name="connsiteY2968" fmla="*/ 1272808 h 5955635"/>
                <a:gd name="connsiteX2969" fmla="*/ 5963568 w 6187971"/>
                <a:gd name="connsiteY2969" fmla="*/ 1264875 h 5955635"/>
                <a:gd name="connsiteX2970" fmla="*/ 5900111 w 6187971"/>
                <a:gd name="connsiteY2970" fmla="*/ 1181572 h 5955635"/>
                <a:gd name="connsiteX2971" fmla="*/ 5868382 w 6187971"/>
                <a:gd name="connsiteY2971" fmla="*/ 1130005 h 5955635"/>
                <a:gd name="connsiteX2972" fmla="*/ 5864416 w 6187971"/>
                <a:gd name="connsiteY2972" fmla="*/ 1133972 h 5955635"/>
                <a:gd name="connsiteX2973" fmla="*/ 5828722 w 6187971"/>
                <a:gd name="connsiteY2973" fmla="*/ 1086370 h 5955635"/>
                <a:gd name="connsiteX2974" fmla="*/ 5824755 w 6187971"/>
                <a:gd name="connsiteY2974" fmla="*/ 1066536 h 5955635"/>
                <a:gd name="connsiteX2975" fmla="*/ 5860450 w 6187971"/>
                <a:gd name="connsiteY2975" fmla="*/ 1078437 h 5955635"/>
                <a:gd name="connsiteX2976" fmla="*/ 5789061 w 6187971"/>
                <a:gd name="connsiteY2976" fmla="*/ 995134 h 5955635"/>
                <a:gd name="connsiteX2977" fmla="*/ 5789061 w 6187971"/>
                <a:gd name="connsiteY2977" fmla="*/ 999101 h 5955635"/>
                <a:gd name="connsiteX2978" fmla="*/ 5793027 w 6187971"/>
                <a:gd name="connsiteY2978" fmla="*/ 1007034 h 5955635"/>
                <a:gd name="connsiteX2979" fmla="*/ 5785095 w 6187971"/>
                <a:gd name="connsiteY2979" fmla="*/ 999101 h 5955635"/>
                <a:gd name="connsiteX2980" fmla="*/ 5765264 w 6187971"/>
                <a:gd name="connsiteY2980" fmla="*/ 975300 h 5955635"/>
                <a:gd name="connsiteX2981" fmla="*/ 5757332 w 6187971"/>
                <a:gd name="connsiteY2981" fmla="*/ 971334 h 5955635"/>
                <a:gd name="connsiteX2982" fmla="*/ 5757333 w 6187971"/>
                <a:gd name="connsiteY2982" fmla="*/ 967367 h 5955635"/>
                <a:gd name="connsiteX2983" fmla="*/ 5757333 w 6187971"/>
                <a:gd name="connsiteY2983" fmla="*/ 963400 h 5955635"/>
                <a:gd name="connsiteX2984" fmla="*/ 5761298 w 6187971"/>
                <a:gd name="connsiteY2984" fmla="*/ 967367 h 5955635"/>
                <a:gd name="connsiteX2985" fmla="*/ 5749401 w 6187971"/>
                <a:gd name="connsiteY2985" fmla="*/ 967367 h 5955635"/>
                <a:gd name="connsiteX2986" fmla="*/ 5737502 w 6187971"/>
                <a:gd name="connsiteY2986" fmla="*/ 963400 h 5955635"/>
                <a:gd name="connsiteX2987" fmla="*/ 5741469 w 6187971"/>
                <a:gd name="connsiteY2987" fmla="*/ 983234 h 5955635"/>
                <a:gd name="connsiteX2988" fmla="*/ 5705773 w 6187971"/>
                <a:gd name="connsiteY2988" fmla="*/ 955466 h 5955635"/>
                <a:gd name="connsiteX2989" fmla="*/ 5674045 w 6187971"/>
                <a:gd name="connsiteY2989" fmla="*/ 919765 h 5955635"/>
                <a:gd name="connsiteX2990" fmla="*/ 5705774 w 6187971"/>
                <a:gd name="connsiteY2990" fmla="*/ 935633 h 5955635"/>
                <a:gd name="connsiteX2991" fmla="*/ 5697842 w 6187971"/>
                <a:gd name="connsiteY2991" fmla="*/ 915799 h 5955635"/>
                <a:gd name="connsiteX2992" fmla="*/ 5678012 w 6187971"/>
                <a:gd name="connsiteY2992" fmla="*/ 899931 h 5955635"/>
                <a:gd name="connsiteX2993" fmla="*/ 5523336 w 6187971"/>
                <a:gd name="connsiteY2993" fmla="*/ 749194 h 5955635"/>
                <a:gd name="connsiteX2994" fmla="*/ 5495573 w 6187971"/>
                <a:gd name="connsiteY2994" fmla="*/ 725393 h 5955635"/>
                <a:gd name="connsiteX2995" fmla="*/ 5455913 w 6187971"/>
                <a:gd name="connsiteY2995" fmla="*/ 689692 h 5955635"/>
                <a:gd name="connsiteX2996" fmla="*/ 5447981 w 6187971"/>
                <a:gd name="connsiteY2996" fmla="*/ 689692 h 5955635"/>
                <a:gd name="connsiteX2997" fmla="*/ 5376591 w 6187971"/>
                <a:gd name="connsiteY2997" fmla="*/ 634157 h 5955635"/>
                <a:gd name="connsiteX2998" fmla="*/ 5317100 w 6187971"/>
                <a:gd name="connsiteY2998" fmla="*/ 582589 h 5955635"/>
                <a:gd name="connsiteX2999" fmla="*/ 5313135 w 6187971"/>
                <a:gd name="connsiteY2999" fmla="*/ 598456 h 5955635"/>
                <a:gd name="connsiteX3000" fmla="*/ 5301237 w 6187971"/>
                <a:gd name="connsiteY3000" fmla="*/ 594489 h 5955635"/>
                <a:gd name="connsiteX3001" fmla="*/ 5249678 w 6187971"/>
                <a:gd name="connsiteY3001" fmla="*/ 554822 h 5955635"/>
                <a:gd name="connsiteX3002" fmla="*/ 5249677 w 6187971"/>
                <a:gd name="connsiteY3002" fmla="*/ 546888 h 5955635"/>
                <a:gd name="connsiteX3003" fmla="*/ 5273474 w 6187971"/>
                <a:gd name="connsiteY3003" fmla="*/ 554822 h 5955635"/>
                <a:gd name="connsiteX3004" fmla="*/ 5206051 w 6187971"/>
                <a:gd name="connsiteY3004" fmla="*/ 503254 h 5955635"/>
                <a:gd name="connsiteX3005" fmla="*/ 5142594 w 6187971"/>
                <a:gd name="connsiteY3005" fmla="*/ 455652 h 5955635"/>
                <a:gd name="connsiteX3006" fmla="*/ 5015681 w 6187971"/>
                <a:gd name="connsiteY3006" fmla="*/ 380283 h 5955635"/>
                <a:gd name="connsiteX3007" fmla="*/ 5007749 w 6187971"/>
                <a:gd name="connsiteY3007" fmla="*/ 392184 h 5955635"/>
                <a:gd name="connsiteX3008" fmla="*/ 4983952 w 6187971"/>
                <a:gd name="connsiteY3008" fmla="*/ 380284 h 5955635"/>
                <a:gd name="connsiteX3009" fmla="*/ 4991884 w 6187971"/>
                <a:gd name="connsiteY3009" fmla="*/ 364416 h 5955635"/>
                <a:gd name="connsiteX3010" fmla="*/ 4916529 w 6187971"/>
                <a:gd name="connsiteY3010" fmla="*/ 328715 h 5955635"/>
                <a:gd name="connsiteX3011" fmla="*/ 4674600 w 6187971"/>
                <a:gd name="connsiteY3011" fmla="*/ 213679 h 5955635"/>
                <a:gd name="connsiteX3012" fmla="*/ 4761853 w 6187971"/>
                <a:gd name="connsiteY3012" fmla="*/ 229546 h 5955635"/>
                <a:gd name="connsiteX3013" fmla="*/ 4900665 w 6187971"/>
                <a:gd name="connsiteY3013" fmla="*/ 289047 h 5955635"/>
                <a:gd name="connsiteX3014" fmla="*/ 4892733 w 6187971"/>
                <a:gd name="connsiteY3014" fmla="*/ 285081 h 5955635"/>
                <a:gd name="connsiteX3015" fmla="*/ 4904631 w 6187971"/>
                <a:gd name="connsiteY3015" fmla="*/ 285081 h 5955635"/>
                <a:gd name="connsiteX3016" fmla="*/ 4908597 w 6187971"/>
                <a:gd name="connsiteY3016" fmla="*/ 285081 h 5955635"/>
                <a:gd name="connsiteX3017" fmla="*/ 4785650 w 6187971"/>
                <a:gd name="connsiteY3017" fmla="*/ 217645 h 5955635"/>
                <a:gd name="connsiteX3018" fmla="*/ 4722193 w 6187971"/>
                <a:gd name="connsiteY3018" fmla="*/ 185911 h 5955635"/>
                <a:gd name="connsiteX3019" fmla="*/ 1947650 w 6187971"/>
                <a:gd name="connsiteY3019" fmla="*/ 777856 h 5955635"/>
                <a:gd name="connsiteX3020" fmla="*/ 1935362 w 6187971"/>
                <a:gd name="connsiteY3020" fmla="*/ 791245 h 5955635"/>
                <a:gd name="connsiteX3021" fmla="*/ 1909737 w 6187971"/>
                <a:gd name="connsiteY3021" fmla="*/ 809082 h 5955635"/>
                <a:gd name="connsiteX3022" fmla="*/ 1904271 w 6187971"/>
                <a:gd name="connsiteY3022" fmla="*/ 805540 h 5955635"/>
                <a:gd name="connsiteX3023" fmla="*/ 1846987 w 6187971"/>
                <a:gd name="connsiteY3023" fmla="*/ 846036 h 5955635"/>
                <a:gd name="connsiteX3024" fmla="*/ 1850529 w 6187971"/>
                <a:gd name="connsiteY3024" fmla="*/ 840570 h 5955635"/>
                <a:gd name="connsiteX3025" fmla="*/ 1787779 w 6187971"/>
                <a:gd name="connsiteY3025" fmla="*/ 877524 h 5955635"/>
                <a:gd name="connsiteX3026" fmla="*/ 1784238 w 6187971"/>
                <a:gd name="connsiteY3026" fmla="*/ 882991 h 5955635"/>
                <a:gd name="connsiteX3027" fmla="*/ 1797750 w 6187971"/>
                <a:gd name="connsiteY3027" fmla="*/ 880104 h 5955635"/>
                <a:gd name="connsiteX3028" fmla="*/ 1770316 w 6187971"/>
                <a:gd name="connsiteY3028" fmla="*/ 897739 h 5955635"/>
                <a:gd name="connsiteX3029" fmla="*/ 1753457 w 6187971"/>
                <a:gd name="connsiteY3029" fmla="*/ 912815 h 5955635"/>
                <a:gd name="connsiteX3030" fmla="*/ 1753020 w 6187971"/>
                <a:gd name="connsiteY3030" fmla="*/ 913030 h 5955635"/>
                <a:gd name="connsiteX3031" fmla="*/ 1753224 w 6187971"/>
                <a:gd name="connsiteY3031" fmla="*/ 903157 h 5955635"/>
                <a:gd name="connsiteX3032" fmla="*/ 1742083 w 6187971"/>
                <a:gd name="connsiteY3032" fmla="*/ 906126 h 5955635"/>
                <a:gd name="connsiteX3033" fmla="*/ 1743445 w 6187971"/>
                <a:gd name="connsiteY3033" fmla="*/ 915254 h 5955635"/>
                <a:gd name="connsiteX3034" fmla="*/ 1742879 w 6187971"/>
                <a:gd name="connsiteY3034" fmla="*/ 918021 h 5955635"/>
                <a:gd name="connsiteX3035" fmla="*/ 1735613 w 6187971"/>
                <a:gd name="connsiteY3035" fmla="*/ 921596 h 5955635"/>
                <a:gd name="connsiteX3036" fmla="*/ 1666447 w 6187971"/>
                <a:gd name="connsiteY3036" fmla="*/ 941384 h 5955635"/>
                <a:gd name="connsiteX3037" fmla="*/ 1730595 w 6187971"/>
                <a:gd name="connsiteY3037" fmla="*/ 884660 h 5955635"/>
                <a:gd name="connsiteX3038" fmla="*/ 1900144 w 6187971"/>
                <a:gd name="connsiteY3038" fmla="*/ 799552 h 5955635"/>
                <a:gd name="connsiteX3039" fmla="*/ 1932099 w 6187971"/>
                <a:gd name="connsiteY3039" fmla="*/ 782795 h 5955635"/>
                <a:gd name="connsiteX3040" fmla="*/ 2248188 w 6187971"/>
                <a:gd name="connsiteY3040" fmla="*/ 634910 h 5955635"/>
                <a:gd name="connsiteX3041" fmla="*/ 2249855 w 6187971"/>
                <a:gd name="connsiteY3041" fmla="*/ 637515 h 5955635"/>
                <a:gd name="connsiteX3042" fmla="*/ 2245351 w 6187971"/>
                <a:gd name="connsiteY3042" fmla="*/ 638477 h 5955635"/>
                <a:gd name="connsiteX3043" fmla="*/ 2237306 w 6187971"/>
                <a:gd name="connsiteY3043" fmla="*/ 644906 h 5955635"/>
                <a:gd name="connsiteX3044" fmla="*/ 2241810 w 6187971"/>
                <a:gd name="connsiteY3044" fmla="*/ 643944 h 5955635"/>
                <a:gd name="connsiteX3045" fmla="*/ 2246313 w 6187971"/>
                <a:gd name="connsiteY3045" fmla="*/ 642981 h 5955635"/>
                <a:gd name="connsiteX3046" fmla="*/ 2139485 w 6187971"/>
                <a:gd name="connsiteY3046" fmla="*/ 694062 h 5955635"/>
                <a:gd name="connsiteX3047" fmla="*/ 2105648 w 6187971"/>
                <a:gd name="connsiteY3047" fmla="*/ 704456 h 5955635"/>
                <a:gd name="connsiteX3048" fmla="*/ 2080196 w 6187971"/>
                <a:gd name="connsiteY3048" fmla="*/ 714942 h 5955635"/>
                <a:gd name="connsiteX3049" fmla="*/ 2084254 w 6187971"/>
                <a:gd name="connsiteY3049" fmla="*/ 709377 h 5955635"/>
                <a:gd name="connsiteX3050" fmla="*/ 2119532 w 6187971"/>
                <a:gd name="connsiteY3050" fmla="*/ 682286 h 5955635"/>
                <a:gd name="connsiteX3051" fmla="*/ 2411064 w 6187971"/>
                <a:gd name="connsiteY3051" fmla="*/ 586743 h 5955635"/>
                <a:gd name="connsiteX3052" fmla="*/ 2413620 w 6187971"/>
                <a:gd name="connsiteY3052" fmla="*/ 588398 h 5955635"/>
                <a:gd name="connsiteX3053" fmla="*/ 2392061 w 6187971"/>
                <a:gd name="connsiteY3053" fmla="*/ 597714 h 5955635"/>
                <a:gd name="connsiteX3054" fmla="*/ 2374045 w 6187971"/>
                <a:gd name="connsiteY3054" fmla="*/ 601563 h 5955635"/>
                <a:gd name="connsiteX3055" fmla="*/ 2338013 w 6187971"/>
                <a:gd name="connsiteY3055" fmla="*/ 609261 h 5955635"/>
                <a:gd name="connsiteX3056" fmla="*/ 2275917 w 6187971"/>
                <a:gd name="connsiteY3056" fmla="*/ 627238 h 5955635"/>
                <a:gd name="connsiteX3057" fmla="*/ 2276204 w 6187971"/>
                <a:gd name="connsiteY3057" fmla="*/ 626130 h 5955635"/>
                <a:gd name="connsiteX3058" fmla="*/ 2387086 w 6187971"/>
                <a:gd name="connsiteY3058" fmla="*/ 592524 h 5955635"/>
                <a:gd name="connsiteX3059" fmla="*/ 2522905 w 6187971"/>
                <a:gd name="connsiteY3059" fmla="*/ 559776 h 5955635"/>
                <a:gd name="connsiteX3060" fmla="*/ 2540871 w 6187971"/>
                <a:gd name="connsiteY3060" fmla="*/ 556503 h 5955635"/>
                <a:gd name="connsiteX3061" fmla="*/ 2502340 w 6187971"/>
                <a:gd name="connsiteY3061" fmla="*/ 564735 h 5955635"/>
                <a:gd name="connsiteX3062" fmla="*/ 2659387 w 6187971"/>
                <a:gd name="connsiteY3062" fmla="*/ 432280 h 5955635"/>
                <a:gd name="connsiteX3063" fmla="*/ 2798433 w 6187971"/>
                <a:gd name="connsiteY3063" fmla="*/ 411539 h 5955635"/>
                <a:gd name="connsiteX3064" fmla="*/ 2817780 w 6187971"/>
                <a:gd name="connsiteY3064" fmla="*/ 409701 h 5955635"/>
                <a:gd name="connsiteX3065" fmla="*/ 2950086 w 6187971"/>
                <a:gd name="connsiteY3065" fmla="*/ 405117 h 5955635"/>
                <a:gd name="connsiteX3066" fmla="*/ 2996187 w 6187971"/>
                <a:gd name="connsiteY3066" fmla="*/ 398934 h 5955635"/>
                <a:gd name="connsiteX3067" fmla="*/ 3005378 w 6187971"/>
                <a:gd name="connsiteY3067" fmla="*/ 391284 h 5955635"/>
                <a:gd name="connsiteX3068" fmla="*/ 3093771 w 6187971"/>
                <a:gd name="connsiteY3068" fmla="*/ 385395 h 5955635"/>
                <a:gd name="connsiteX3069" fmla="*/ 3939070 w 6187971"/>
                <a:gd name="connsiteY3069" fmla="*/ 497975 h 5955635"/>
                <a:gd name="connsiteX3070" fmla="*/ 3925558 w 6187971"/>
                <a:gd name="connsiteY3070" fmla="*/ 500862 h 5955635"/>
                <a:gd name="connsiteX3071" fmla="*/ 4005322 w 6187971"/>
                <a:gd name="connsiteY3071" fmla="*/ 521498 h 5955635"/>
                <a:gd name="connsiteX3072" fmla="*/ 4101485 w 6187971"/>
                <a:gd name="connsiteY3072" fmla="*/ 552759 h 5955635"/>
                <a:gd name="connsiteX3073" fmla="*/ 4157765 w 6187971"/>
                <a:gd name="connsiteY3073" fmla="*/ 573703 h 5955635"/>
                <a:gd name="connsiteX3074" fmla="*/ 4158727 w 6187971"/>
                <a:gd name="connsiteY3074" fmla="*/ 578207 h 5955635"/>
                <a:gd name="connsiteX3075" fmla="*/ 4163231 w 6187971"/>
                <a:gd name="connsiteY3075" fmla="*/ 577244 h 5955635"/>
                <a:gd name="connsiteX3076" fmla="*/ 4168698 w 6187971"/>
                <a:gd name="connsiteY3076" fmla="*/ 580786 h 5955635"/>
                <a:gd name="connsiteX3077" fmla="*/ 4178668 w 6187971"/>
                <a:gd name="connsiteY3077" fmla="*/ 583366 h 5955635"/>
                <a:gd name="connsiteX3078" fmla="*/ 4204075 w 6187971"/>
                <a:gd name="connsiteY3078" fmla="*/ 592066 h 5955635"/>
                <a:gd name="connsiteX3079" fmla="*/ 4286726 w 6187971"/>
                <a:gd name="connsiteY3079" fmla="*/ 626215 h 5955635"/>
                <a:gd name="connsiteX3080" fmla="*/ 4318562 w 6187971"/>
                <a:gd name="connsiteY3080" fmla="*/ 642961 h 5955635"/>
                <a:gd name="connsiteX3081" fmla="*/ 4392203 w 6187971"/>
                <a:gd name="connsiteY3081" fmla="*/ 679034 h 5955635"/>
                <a:gd name="connsiteX3082" fmla="*/ 4387699 w 6187971"/>
                <a:gd name="connsiteY3082" fmla="*/ 679996 h 5955635"/>
                <a:gd name="connsiteX3083" fmla="*/ 4403136 w 6187971"/>
                <a:gd name="connsiteY3083" fmla="*/ 686117 h 5955635"/>
                <a:gd name="connsiteX3084" fmla="*/ 5230091 w 6187971"/>
                <a:gd name="connsiteY3084" fmla="*/ 1338337 h 5955635"/>
                <a:gd name="connsiteX3085" fmla="*/ 5771121 w 6187971"/>
                <a:gd name="connsiteY3085" fmla="*/ 2437834 h 5955635"/>
                <a:gd name="connsiteX3086" fmla="*/ 5762112 w 6187971"/>
                <a:gd name="connsiteY3086" fmla="*/ 2439759 h 5955635"/>
                <a:gd name="connsiteX3087" fmla="*/ 5684663 w 6187971"/>
                <a:gd name="connsiteY3087" fmla="*/ 2319726 h 5955635"/>
                <a:gd name="connsiteX3088" fmla="*/ 5684007 w 6187971"/>
                <a:gd name="connsiteY3088" fmla="*/ 2338705 h 5955635"/>
                <a:gd name="connsiteX3089" fmla="*/ 5657678 w 6187971"/>
                <a:gd name="connsiteY3089" fmla="*/ 2259556 h 5955635"/>
                <a:gd name="connsiteX3090" fmla="*/ 5622648 w 6187971"/>
                <a:gd name="connsiteY3090" fmla="*/ 2205815 h 5955635"/>
                <a:gd name="connsiteX3091" fmla="*/ 5623262 w 6187971"/>
                <a:gd name="connsiteY3091" fmla="*/ 2252780 h 5955635"/>
                <a:gd name="connsiteX3092" fmla="*/ 5617796 w 6187971"/>
                <a:gd name="connsiteY3092" fmla="*/ 2249238 h 5955635"/>
                <a:gd name="connsiteX3093" fmla="*/ 5616834 w 6187971"/>
                <a:gd name="connsiteY3093" fmla="*/ 2244735 h 5955635"/>
                <a:gd name="connsiteX3094" fmla="*/ 5615871 w 6187971"/>
                <a:gd name="connsiteY3094" fmla="*/ 2240230 h 5955635"/>
                <a:gd name="connsiteX3095" fmla="*/ 5613947 w 6187971"/>
                <a:gd name="connsiteY3095" fmla="*/ 2231223 h 5955635"/>
                <a:gd name="connsiteX3096" fmla="*/ 5610406 w 6187971"/>
                <a:gd name="connsiteY3096" fmla="*/ 2236688 h 5955635"/>
                <a:gd name="connsiteX3097" fmla="*/ 5611368 w 6187971"/>
                <a:gd name="connsiteY3097" fmla="*/ 2241193 h 5955635"/>
                <a:gd name="connsiteX3098" fmla="*/ 5612330 w 6187971"/>
                <a:gd name="connsiteY3098" fmla="*/ 2245697 h 5955635"/>
                <a:gd name="connsiteX3099" fmla="*/ 5610713 w 6187971"/>
                <a:gd name="connsiteY3099" fmla="*/ 2260171 h 5955635"/>
                <a:gd name="connsiteX3100" fmla="*/ 5616179 w 6187971"/>
                <a:gd name="connsiteY3100" fmla="*/ 2263712 h 5955635"/>
                <a:gd name="connsiteX3101" fmla="*/ 5615217 w 6187971"/>
                <a:gd name="connsiteY3101" fmla="*/ 2259209 h 5955635"/>
                <a:gd name="connsiteX3102" fmla="*/ 5618758 w 6187971"/>
                <a:gd name="connsiteY3102" fmla="*/ 2253742 h 5955635"/>
                <a:gd name="connsiteX3103" fmla="*/ 5621645 w 6187971"/>
                <a:gd name="connsiteY3103" fmla="*/ 2267254 h 5955635"/>
                <a:gd name="connsiteX3104" fmla="*/ 5622607 w 6187971"/>
                <a:gd name="connsiteY3104" fmla="*/ 2271759 h 5955635"/>
                <a:gd name="connsiteX3105" fmla="*/ 5607785 w 6187971"/>
                <a:gd name="connsiteY3105" fmla="*/ 2312602 h 5955635"/>
                <a:gd name="connsiteX3106" fmla="*/ 5591734 w 6187971"/>
                <a:gd name="connsiteY3106" fmla="*/ 2259516 h 5955635"/>
                <a:gd name="connsiteX3107" fmla="*/ 5577568 w 6187971"/>
                <a:gd name="connsiteY3107" fmla="*/ 2281381 h 5955635"/>
                <a:gd name="connsiteX3108" fmla="*/ 5509432 w 6187971"/>
                <a:gd name="connsiteY3108" fmla="*/ 2182907 h 5955635"/>
                <a:gd name="connsiteX3109" fmla="*/ 5508469 w 6187971"/>
                <a:gd name="connsiteY3109" fmla="*/ 2178402 h 5955635"/>
                <a:gd name="connsiteX3110" fmla="*/ 5506545 w 6187971"/>
                <a:gd name="connsiteY3110" fmla="*/ 2169395 h 5955635"/>
                <a:gd name="connsiteX3111" fmla="*/ 5501079 w 6187971"/>
                <a:gd name="connsiteY3111" fmla="*/ 2165852 h 5955635"/>
                <a:gd name="connsiteX3112" fmla="*/ 5476981 w 6187971"/>
                <a:gd name="connsiteY3112" fmla="*/ 2119196 h 5955635"/>
                <a:gd name="connsiteX3113" fmla="*/ 5468629 w 6187971"/>
                <a:gd name="connsiteY3113" fmla="*/ 2102141 h 5955635"/>
                <a:gd name="connsiteX3114" fmla="*/ 5463162 w 6187971"/>
                <a:gd name="connsiteY3114" fmla="*/ 2098599 h 5955635"/>
                <a:gd name="connsiteX3115" fmla="*/ 5462200 w 6187971"/>
                <a:gd name="connsiteY3115" fmla="*/ 2094096 h 5955635"/>
                <a:gd name="connsiteX3116" fmla="*/ 5457696 w 6187971"/>
                <a:gd name="connsiteY3116" fmla="*/ 2095058 h 5955635"/>
                <a:gd name="connsiteX3117" fmla="*/ 5456733 w 6187971"/>
                <a:gd name="connsiteY3117" fmla="*/ 2090554 h 5955635"/>
                <a:gd name="connsiteX3118" fmla="*/ 5443876 w 6187971"/>
                <a:gd name="connsiteY3118" fmla="*/ 2074462 h 5955635"/>
                <a:gd name="connsiteX3119" fmla="*/ 5442259 w 6187971"/>
                <a:gd name="connsiteY3119" fmla="*/ 2088936 h 5955635"/>
                <a:gd name="connsiteX3120" fmla="*/ 5431327 w 6187971"/>
                <a:gd name="connsiteY3120" fmla="*/ 2081853 h 5955635"/>
                <a:gd name="connsiteX3121" fmla="*/ 5418162 w 6187971"/>
                <a:gd name="connsiteY3121" fmla="*/ 2042279 h 5955635"/>
                <a:gd name="connsiteX3122" fmla="*/ 5359035 w 6187971"/>
                <a:gd name="connsiteY3122" fmla="*/ 1941880 h 5955635"/>
                <a:gd name="connsiteX3123" fmla="*/ 5344253 w 6187971"/>
                <a:gd name="connsiteY3123" fmla="*/ 1916780 h 5955635"/>
                <a:gd name="connsiteX3124" fmla="*/ 5293479 w 6187971"/>
                <a:gd name="connsiteY3124" fmla="*/ 1833435 h 5955635"/>
                <a:gd name="connsiteX3125" fmla="*/ 5290593 w 6187971"/>
                <a:gd name="connsiteY3125" fmla="*/ 1819923 h 5955635"/>
                <a:gd name="connsiteX3126" fmla="*/ 5279659 w 6187971"/>
                <a:gd name="connsiteY3126" fmla="*/ 1812840 h 5955635"/>
                <a:gd name="connsiteX3127" fmla="*/ 5283202 w 6187971"/>
                <a:gd name="connsiteY3127" fmla="*/ 1807373 h 5955635"/>
                <a:gd name="connsiteX3128" fmla="*/ 5242706 w 6187971"/>
                <a:gd name="connsiteY3128" fmla="*/ 1750090 h 5955635"/>
                <a:gd name="connsiteX3129" fmla="*/ 5251713 w 6187971"/>
                <a:gd name="connsiteY3129" fmla="*/ 1748165 h 5955635"/>
                <a:gd name="connsiteX3130" fmla="*/ 5235314 w 6187971"/>
                <a:gd name="connsiteY3130" fmla="*/ 1737540 h 5955635"/>
                <a:gd name="connsiteX3131" fmla="*/ 5215066 w 6187971"/>
                <a:gd name="connsiteY3131" fmla="*/ 1708898 h 5955635"/>
                <a:gd name="connsiteX3132" fmla="*/ 5214104 w 6187971"/>
                <a:gd name="connsiteY3132" fmla="*/ 1704395 h 5955635"/>
                <a:gd name="connsiteX3133" fmla="*/ 5218608 w 6187971"/>
                <a:gd name="connsiteY3133" fmla="*/ 1703433 h 5955635"/>
                <a:gd name="connsiteX3134" fmla="*/ 5223112 w 6187971"/>
                <a:gd name="connsiteY3134" fmla="*/ 1702470 h 5955635"/>
                <a:gd name="connsiteX3135" fmla="*/ 5222150 w 6187971"/>
                <a:gd name="connsiteY3135" fmla="*/ 1697966 h 5955635"/>
                <a:gd name="connsiteX3136" fmla="*/ 5212834 w 6187971"/>
                <a:gd name="connsiteY3136" fmla="*/ 1676408 h 5955635"/>
                <a:gd name="connsiteX3137" fmla="*/ 5217338 w 6187971"/>
                <a:gd name="connsiteY3137" fmla="*/ 1675445 h 5955635"/>
                <a:gd name="connsiteX3138" fmla="*/ 5216376 w 6187971"/>
                <a:gd name="connsiteY3138" fmla="*/ 1670942 h 5955635"/>
                <a:gd name="connsiteX3139" fmla="*/ 5210910 w 6187971"/>
                <a:gd name="connsiteY3139" fmla="*/ 1667400 h 5955635"/>
                <a:gd name="connsiteX3140" fmla="*/ 5156595 w 6187971"/>
                <a:gd name="connsiteY3140" fmla="*/ 1589521 h 5955635"/>
                <a:gd name="connsiteX3141" fmla="*/ 5088767 w 6187971"/>
                <a:gd name="connsiteY3141" fmla="*/ 1514530 h 5955635"/>
                <a:gd name="connsiteX3142" fmla="*/ 5031871 w 6187971"/>
                <a:gd name="connsiteY3142" fmla="*/ 1446621 h 5955635"/>
                <a:gd name="connsiteX3143" fmla="*/ 4977555 w 6187971"/>
                <a:gd name="connsiteY3143" fmla="*/ 1368743 h 5955635"/>
                <a:gd name="connsiteX3144" fmla="*/ 4950224 w 6187971"/>
                <a:gd name="connsiteY3144" fmla="*/ 1351033 h 5955635"/>
                <a:gd name="connsiteX3145" fmla="*/ 4949261 w 6187971"/>
                <a:gd name="connsiteY3145" fmla="*/ 1346529 h 5955635"/>
                <a:gd name="connsiteX3146" fmla="*/ 4942833 w 6187971"/>
                <a:gd name="connsiteY3146" fmla="*/ 1338484 h 5955635"/>
                <a:gd name="connsiteX3147" fmla="*/ 4939291 w 6187971"/>
                <a:gd name="connsiteY3147" fmla="*/ 1343950 h 5955635"/>
                <a:gd name="connsiteX3148" fmla="*/ 4736115 w 6187971"/>
                <a:gd name="connsiteY3148" fmla="*/ 1142457 h 5955635"/>
                <a:gd name="connsiteX3149" fmla="*/ 4735152 w 6187971"/>
                <a:gd name="connsiteY3149" fmla="*/ 1137953 h 5955635"/>
                <a:gd name="connsiteX3150" fmla="*/ 4778882 w 6187971"/>
                <a:gd name="connsiteY3150" fmla="*/ 1166287 h 5955635"/>
                <a:gd name="connsiteX3151" fmla="*/ 4782731 w 6187971"/>
                <a:gd name="connsiteY3151" fmla="*/ 1184304 h 5955635"/>
                <a:gd name="connsiteX3152" fmla="*/ 4821959 w 6187971"/>
                <a:gd name="connsiteY3152" fmla="*/ 1213600 h 5955635"/>
                <a:gd name="connsiteX3153" fmla="*/ 4857643 w 6187971"/>
                <a:gd name="connsiteY3153" fmla="*/ 1248362 h 5955635"/>
                <a:gd name="connsiteX3154" fmla="*/ 4916156 w 6187971"/>
                <a:gd name="connsiteY3154" fmla="*/ 1301797 h 5955635"/>
                <a:gd name="connsiteX3155" fmla="*/ 4953765 w 6187971"/>
                <a:gd name="connsiteY3155" fmla="*/ 1345567 h 5955635"/>
                <a:gd name="connsiteX3156" fmla="*/ 5006812 w 6187971"/>
                <a:gd name="connsiteY3156" fmla="*/ 1395460 h 5955635"/>
                <a:gd name="connsiteX3157" fmla="*/ 5007774 w 6187971"/>
                <a:gd name="connsiteY3157" fmla="*/ 1399963 h 5955635"/>
                <a:gd name="connsiteX3158" fmla="*/ 5008736 w 6187971"/>
                <a:gd name="connsiteY3158" fmla="*/ 1404467 h 5955635"/>
                <a:gd name="connsiteX3159" fmla="*/ 5013240 w 6187971"/>
                <a:gd name="connsiteY3159" fmla="*/ 1403505 h 5955635"/>
                <a:gd name="connsiteX3160" fmla="*/ 5027059 w 6187971"/>
                <a:gd name="connsiteY3160" fmla="*/ 1424100 h 5955635"/>
                <a:gd name="connsiteX3161" fmla="*/ 5028022 w 6187971"/>
                <a:gd name="connsiteY3161" fmla="*/ 1428605 h 5955635"/>
                <a:gd name="connsiteX3162" fmla="*/ 5033488 w 6187971"/>
                <a:gd name="connsiteY3162" fmla="*/ 1432147 h 5955635"/>
                <a:gd name="connsiteX3163" fmla="*/ 5032526 w 6187971"/>
                <a:gd name="connsiteY3163" fmla="*/ 1427642 h 5955635"/>
                <a:gd name="connsiteX3164" fmla="*/ 5074640 w 6187971"/>
                <a:gd name="connsiteY3164" fmla="*/ 1470451 h 5955635"/>
                <a:gd name="connsiteX3165" fmla="*/ 5070135 w 6187971"/>
                <a:gd name="connsiteY3165" fmla="*/ 1471414 h 5955635"/>
                <a:gd name="connsiteX3166" fmla="*/ 5071097 w 6187971"/>
                <a:gd name="connsiteY3166" fmla="*/ 1475917 h 5955635"/>
                <a:gd name="connsiteX3167" fmla="*/ 5076564 w 6187971"/>
                <a:gd name="connsiteY3167" fmla="*/ 1479459 h 5955635"/>
                <a:gd name="connsiteX3168" fmla="*/ 5081068 w 6187971"/>
                <a:gd name="connsiteY3168" fmla="*/ 1478497 h 5955635"/>
                <a:gd name="connsiteX3169" fmla="*/ 5082031 w 6187971"/>
                <a:gd name="connsiteY3169" fmla="*/ 1483001 h 5955635"/>
                <a:gd name="connsiteX3170" fmla="*/ 5096812 w 6187971"/>
                <a:gd name="connsiteY3170" fmla="*/ 1508101 h 5955635"/>
                <a:gd name="connsiteX3171" fmla="*/ 5106783 w 6187971"/>
                <a:gd name="connsiteY3171" fmla="*/ 1510680 h 5955635"/>
                <a:gd name="connsiteX3172" fmla="*/ 5113211 w 6187971"/>
                <a:gd name="connsiteY3172" fmla="*/ 1518726 h 5955635"/>
                <a:gd name="connsiteX3173" fmla="*/ 5109670 w 6187971"/>
                <a:gd name="connsiteY3173" fmla="*/ 1524192 h 5955635"/>
                <a:gd name="connsiteX3174" fmla="*/ 5115135 w 6187971"/>
                <a:gd name="connsiteY3174" fmla="*/ 1527734 h 5955635"/>
                <a:gd name="connsiteX3175" fmla="*/ 5120602 w 6187971"/>
                <a:gd name="connsiteY3175" fmla="*/ 1531276 h 5955635"/>
                <a:gd name="connsiteX3176" fmla="*/ 5151783 w 6187971"/>
                <a:gd name="connsiteY3176" fmla="*/ 1567000 h 5955635"/>
                <a:gd name="connsiteX3177" fmla="*/ 5143430 w 6187971"/>
                <a:gd name="connsiteY3177" fmla="*/ 1549947 h 5955635"/>
                <a:gd name="connsiteX3178" fmla="*/ 5126069 w 6187971"/>
                <a:gd name="connsiteY3178" fmla="*/ 1534818 h 5955635"/>
                <a:gd name="connsiteX3179" fmla="*/ 5125106 w 6187971"/>
                <a:gd name="connsiteY3179" fmla="*/ 1530313 h 5955635"/>
                <a:gd name="connsiteX3180" fmla="*/ 5124144 w 6187971"/>
                <a:gd name="connsiteY3180" fmla="*/ 1525809 h 5955635"/>
                <a:gd name="connsiteX3181" fmla="*/ 5117715 w 6187971"/>
                <a:gd name="connsiteY3181" fmla="*/ 1517764 h 5955635"/>
                <a:gd name="connsiteX3182" fmla="*/ 5087496 w 6187971"/>
                <a:gd name="connsiteY3182" fmla="*/ 1486543 h 5955635"/>
                <a:gd name="connsiteX3183" fmla="*/ 5085572 w 6187971"/>
                <a:gd name="connsiteY3183" fmla="*/ 1477535 h 5955635"/>
                <a:gd name="connsiteX3184" fmla="*/ 5084609 w 6187971"/>
                <a:gd name="connsiteY3184" fmla="*/ 1473030 h 5955635"/>
                <a:gd name="connsiteX3185" fmla="*/ 5082685 w 6187971"/>
                <a:gd name="connsiteY3185" fmla="*/ 1464022 h 5955635"/>
                <a:gd name="connsiteX3186" fmla="*/ 5078182 w 6187971"/>
                <a:gd name="connsiteY3186" fmla="*/ 1464985 h 5955635"/>
                <a:gd name="connsiteX3187" fmla="*/ 5073677 w 6187971"/>
                <a:gd name="connsiteY3187" fmla="*/ 1465947 h 5955635"/>
                <a:gd name="connsiteX3188" fmla="*/ 5056316 w 6187971"/>
                <a:gd name="connsiteY3188" fmla="*/ 1450817 h 5955635"/>
                <a:gd name="connsiteX3189" fmla="*/ 5037030 w 6187971"/>
                <a:gd name="connsiteY3189" fmla="*/ 1426680 h 5955635"/>
                <a:gd name="connsiteX3190" fmla="*/ 5036068 w 6187971"/>
                <a:gd name="connsiteY3190" fmla="*/ 1422176 h 5955635"/>
                <a:gd name="connsiteX3191" fmla="*/ 5035106 w 6187971"/>
                <a:gd name="connsiteY3191" fmla="*/ 1417673 h 5955635"/>
                <a:gd name="connsiteX3192" fmla="*/ 5017744 w 6187971"/>
                <a:gd name="connsiteY3192" fmla="*/ 1402543 h 5955635"/>
                <a:gd name="connsiteX3193" fmla="*/ 5023210 w 6187971"/>
                <a:gd name="connsiteY3193" fmla="*/ 1406085 h 5955635"/>
                <a:gd name="connsiteX3194" fmla="*/ 5022248 w 6187971"/>
                <a:gd name="connsiteY3194" fmla="*/ 1401581 h 5955635"/>
                <a:gd name="connsiteX3195" fmla="*/ 5016781 w 6187971"/>
                <a:gd name="connsiteY3195" fmla="*/ 1398039 h 5955635"/>
                <a:gd name="connsiteX3196" fmla="*/ 5011316 w 6187971"/>
                <a:gd name="connsiteY3196" fmla="*/ 1394497 h 5955635"/>
                <a:gd name="connsiteX3197" fmla="*/ 5003925 w 6187971"/>
                <a:gd name="connsiteY3197" fmla="*/ 1381948 h 5955635"/>
                <a:gd name="connsiteX3198" fmla="*/ 4992992 w 6187971"/>
                <a:gd name="connsiteY3198" fmla="*/ 1374863 h 5955635"/>
                <a:gd name="connsiteX3199" fmla="*/ 5002962 w 6187971"/>
                <a:gd name="connsiteY3199" fmla="*/ 1377443 h 5955635"/>
                <a:gd name="connsiteX3200" fmla="*/ 4986564 w 6187971"/>
                <a:gd name="connsiteY3200" fmla="*/ 1366818 h 5955635"/>
                <a:gd name="connsiteX3201" fmla="*/ 4968240 w 6187971"/>
                <a:gd name="connsiteY3201" fmla="*/ 1347184 h 5955635"/>
                <a:gd name="connsiteX3202" fmla="*/ 4981752 w 6187971"/>
                <a:gd name="connsiteY3202" fmla="*/ 1344297 h 5955635"/>
                <a:gd name="connsiteX3203" fmla="*/ 4959887 w 6187971"/>
                <a:gd name="connsiteY3203" fmla="*/ 1330131 h 5955635"/>
                <a:gd name="connsiteX3204" fmla="*/ 4964391 w 6187971"/>
                <a:gd name="connsiteY3204" fmla="*/ 1329169 h 5955635"/>
                <a:gd name="connsiteX3205" fmla="*/ 4963429 w 6187971"/>
                <a:gd name="connsiteY3205" fmla="*/ 1324664 h 5955635"/>
                <a:gd name="connsiteX3206" fmla="*/ 4957962 w 6187971"/>
                <a:gd name="connsiteY3206" fmla="*/ 1321122 h 5955635"/>
                <a:gd name="connsiteX3207" fmla="*/ 4941563 w 6187971"/>
                <a:gd name="connsiteY3207" fmla="*/ 1310497 h 5955635"/>
                <a:gd name="connsiteX3208" fmla="*/ 4935134 w 6187971"/>
                <a:gd name="connsiteY3208" fmla="*/ 1302452 h 5955635"/>
                <a:gd name="connsiteX3209" fmla="*/ 4929668 w 6187971"/>
                <a:gd name="connsiteY3209" fmla="*/ 1298910 h 5955635"/>
                <a:gd name="connsiteX3210" fmla="*/ 4930630 w 6187971"/>
                <a:gd name="connsiteY3210" fmla="*/ 1303414 h 5955635"/>
                <a:gd name="connsiteX3211" fmla="*/ 4931592 w 6187971"/>
                <a:gd name="connsiteY3211" fmla="*/ 1307917 h 5955635"/>
                <a:gd name="connsiteX3212" fmla="*/ 4901375 w 6187971"/>
                <a:gd name="connsiteY3212" fmla="*/ 1276697 h 5955635"/>
                <a:gd name="connsiteX3213" fmla="*/ 4915849 w 6187971"/>
                <a:gd name="connsiteY3213" fmla="*/ 1278314 h 5955635"/>
                <a:gd name="connsiteX3214" fmla="*/ 4883050 w 6187971"/>
                <a:gd name="connsiteY3214" fmla="*/ 1257063 h 5955635"/>
                <a:gd name="connsiteX3215" fmla="*/ 4852832 w 6187971"/>
                <a:gd name="connsiteY3215" fmla="*/ 1225842 h 5955635"/>
                <a:gd name="connsiteX3216" fmla="*/ 4858299 w 6187971"/>
                <a:gd name="connsiteY3216" fmla="*/ 1229384 h 5955635"/>
                <a:gd name="connsiteX3217" fmla="*/ 4862802 w 6187971"/>
                <a:gd name="connsiteY3217" fmla="*/ 1228422 h 5955635"/>
                <a:gd name="connsiteX3218" fmla="*/ 4867307 w 6187971"/>
                <a:gd name="connsiteY3218" fmla="*/ 1227460 h 5955635"/>
                <a:gd name="connsiteX3219" fmla="*/ 4860878 w 6187971"/>
                <a:gd name="connsiteY3219" fmla="*/ 1219413 h 5955635"/>
                <a:gd name="connsiteX3220" fmla="*/ 4865382 w 6187971"/>
                <a:gd name="connsiteY3220" fmla="*/ 1218451 h 5955635"/>
                <a:gd name="connsiteX3221" fmla="*/ 4870849 w 6187971"/>
                <a:gd name="connsiteY3221" fmla="*/ 1221993 h 5955635"/>
                <a:gd name="connsiteX3222" fmla="*/ 4871811 w 6187971"/>
                <a:gd name="connsiteY3222" fmla="*/ 1226498 h 5955635"/>
                <a:gd name="connsiteX3223" fmla="*/ 4877276 w 6187971"/>
                <a:gd name="connsiteY3223" fmla="*/ 1230039 h 5955635"/>
                <a:gd name="connsiteX3224" fmla="*/ 4882743 w 6187971"/>
                <a:gd name="connsiteY3224" fmla="*/ 1233581 h 5955635"/>
                <a:gd name="connsiteX3225" fmla="*/ 5003618 w 6187971"/>
                <a:gd name="connsiteY3225" fmla="*/ 1358465 h 5955635"/>
                <a:gd name="connsiteX3226" fmla="*/ 5004580 w 6187971"/>
                <a:gd name="connsiteY3226" fmla="*/ 1362969 h 5955635"/>
                <a:gd name="connsiteX3227" fmla="*/ 5010045 w 6187971"/>
                <a:gd name="connsiteY3227" fmla="*/ 1366510 h 5955635"/>
                <a:gd name="connsiteX3228" fmla="*/ 5033836 w 6187971"/>
                <a:gd name="connsiteY3228" fmla="*/ 1389686 h 5955635"/>
                <a:gd name="connsiteX3229" fmla="*/ 5041227 w 6187971"/>
                <a:gd name="connsiteY3229" fmla="*/ 1402236 h 5955635"/>
                <a:gd name="connsiteX3230" fmla="*/ 5046693 w 6187971"/>
                <a:gd name="connsiteY3230" fmla="*/ 1405777 h 5955635"/>
                <a:gd name="connsiteX3231" fmla="*/ 5075949 w 6187971"/>
                <a:gd name="connsiteY3231" fmla="*/ 1432494 h 5955635"/>
                <a:gd name="connsiteX3232" fmla="*/ 5081416 w 6187971"/>
                <a:gd name="connsiteY3232" fmla="*/ 1436036 h 5955635"/>
                <a:gd name="connsiteX3233" fmla="*/ 5084302 w 6187971"/>
                <a:gd name="connsiteY3233" fmla="*/ 1449548 h 5955635"/>
                <a:gd name="connsiteX3234" fmla="*/ 5113559 w 6187971"/>
                <a:gd name="connsiteY3234" fmla="*/ 1476265 h 5955635"/>
                <a:gd name="connsiteX3235" fmla="*/ 5119025 w 6187971"/>
                <a:gd name="connsiteY3235" fmla="*/ 1479807 h 5955635"/>
                <a:gd name="connsiteX3236" fmla="*/ 5119987 w 6187971"/>
                <a:gd name="connsiteY3236" fmla="*/ 1484311 h 5955635"/>
                <a:gd name="connsiteX3237" fmla="*/ 5205484 w 6187971"/>
                <a:gd name="connsiteY3237" fmla="*/ 1597915 h 5955635"/>
                <a:gd name="connsiteX3238" fmla="*/ 5217379 w 6187971"/>
                <a:gd name="connsiteY3238" fmla="*/ 1609503 h 5955635"/>
                <a:gd name="connsiteX3239" fmla="*/ 5220266 w 6187971"/>
                <a:gd name="connsiteY3239" fmla="*/ 1623015 h 5955635"/>
                <a:gd name="connsiteX3240" fmla="*/ 5229274 w 6187971"/>
                <a:gd name="connsiteY3240" fmla="*/ 1621090 h 5955635"/>
                <a:gd name="connsiteX3241" fmla="*/ 5235702 w 6187971"/>
                <a:gd name="connsiteY3241" fmla="*/ 1629136 h 5955635"/>
                <a:gd name="connsiteX3242" fmla="*/ 5271695 w 6187971"/>
                <a:gd name="connsiteY3242" fmla="*/ 1687381 h 5955635"/>
                <a:gd name="connsiteX3243" fmla="*/ 5272657 w 6187971"/>
                <a:gd name="connsiteY3243" fmla="*/ 1691885 h 5955635"/>
                <a:gd name="connsiteX3244" fmla="*/ 5274581 w 6187971"/>
                <a:gd name="connsiteY3244" fmla="*/ 1700893 h 5955635"/>
                <a:gd name="connsiteX3245" fmla="*/ 5279086 w 6187971"/>
                <a:gd name="connsiteY3245" fmla="*/ 1699931 h 5955635"/>
                <a:gd name="connsiteX3246" fmla="*/ 5325048 w 6187971"/>
                <a:gd name="connsiteY3246" fmla="*/ 1760755 h 5955635"/>
                <a:gd name="connsiteX3247" fmla="*/ 5380326 w 6187971"/>
                <a:gd name="connsiteY3247" fmla="*/ 1843138 h 5955635"/>
                <a:gd name="connsiteX3248" fmla="*/ 5408928 w 6187971"/>
                <a:gd name="connsiteY3248" fmla="*/ 1888834 h 5955635"/>
                <a:gd name="connsiteX3249" fmla="*/ 5409890 w 6187971"/>
                <a:gd name="connsiteY3249" fmla="*/ 1893338 h 5955635"/>
                <a:gd name="connsiteX3250" fmla="*/ 5410852 w 6187971"/>
                <a:gd name="connsiteY3250" fmla="*/ 1897842 h 5955635"/>
                <a:gd name="connsiteX3251" fmla="*/ 5411815 w 6187971"/>
                <a:gd name="connsiteY3251" fmla="*/ 1902346 h 5955635"/>
                <a:gd name="connsiteX3252" fmla="*/ 5416318 w 6187971"/>
                <a:gd name="connsiteY3252" fmla="*/ 1901384 h 5955635"/>
                <a:gd name="connsiteX3253" fmla="*/ 5426289 w 6187971"/>
                <a:gd name="connsiteY3253" fmla="*/ 1903964 h 5955635"/>
                <a:gd name="connsiteX3254" fmla="*/ 5442032 w 6187971"/>
                <a:gd name="connsiteY3254" fmla="*/ 1933567 h 5955635"/>
                <a:gd name="connsiteX3255" fmla="*/ 5452966 w 6187971"/>
                <a:gd name="connsiteY3255" fmla="*/ 1940651 h 5955635"/>
                <a:gd name="connsiteX3256" fmla="*/ 5418898 w 6187971"/>
                <a:gd name="connsiteY3256" fmla="*/ 1891414 h 5955635"/>
                <a:gd name="connsiteX3257" fmla="*/ 5416973 w 6187971"/>
                <a:gd name="connsiteY3257" fmla="*/ 1882405 h 5955635"/>
                <a:gd name="connsiteX3258" fmla="*/ 5411507 w 6187971"/>
                <a:gd name="connsiteY3258" fmla="*/ 1878863 h 5955635"/>
                <a:gd name="connsiteX3259" fmla="*/ 5373590 w 6187971"/>
                <a:gd name="connsiteY3259" fmla="*/ 1811610 h 5955635"/>
                <a:gd name="connsiteX3260" fmla="*/ 5274930 w 6187971"/>
                <a:gd name="connsiteY3260" fmla="*/ 1658432 h 5955635"/>
                <a:gd name="connsiteX3261" fmla="*/ 5173689 w 6187971"/>
                <a:gd name="connsiteY3261" fmla="*/ 1515224 h 5955635"/>
                <a:gd name="connsiteX3262" fmla="*/ 5155366 w 6187971"/>
                <a:gd name="connsiteY3262" fmla="*/ 1495591 h 5955635"/>
                <a:gd name="connsiteX3263" fmla="*/ 5077260 w 6187971"/>
                <a:gd name="connsiteY3263" fmla="*/ 1394538 h 5955635"/>
                <a:gd name="connsiteX3264" fmla="*/ 5047041 w 6187971"/>
                <a:gd name="connsiteY3264" fmla="*/ 1363316 h 5955635"/>
                <a:gd name="connsiteX3265" fmla="*/ 4981137 w 6187971"/>
                <a:gd name="connsiteY3265" fmla="*/ 1297332 h 5955635"/>
                <a:gd name="connsiteX3266" fmla="*/ 4867654 w 6187971"/>
                <a:gd name="connsiteY3266" fmla="*/ 1184998 h 5955635"/>
                <a:gd name="connsiteX3267" fmla="*/ 4840323 w 6187971"/>
                <a:gd name="connsiteY3267" fmla="*/ 1167290 h 5955635"/>
                <a:gd name="connsiteX3268" fmla="*/ 4809142 w 6187971"/>
                <a:gd name="connsiteY3268" fmla="*/ 1131565 h 5955635"/>
                <a:gd name="connsiteX3269" fmla="*/ 4799171 w 6187971"/>
                <a:gd name="connsiteY3269" fmla="*/ 1128985 h 5955635"/>
                <a:gd name="connsiteX3270" fmla="*/ 4740659 w 6187971"/>
                <a:gd name="connsiteY3270" fmla="*/ 1075551 h 5955635"/>
                <a:gd name="connsiteX3271" fmla="*/ 4720718 w 6187971"/>
                <a:gd name="connsiteY3271" fmla="*/ 1070392 h 5955635"/>
                <a:gd name="connsiteX3272" fmla="*/ 4707860 w 6187971"/>
                <a:gd name="connsiteY3272" fmla="*/ 1054300 h 5955635"/>
                <a:gd name="connsiteX3273" fmla="*/ 4541946 w 6187971"/>
                <a:gd name="connsiteY3273" fmla="*/ 939039 h 5955635"/>
                <a:gd name="connsiteX3274" fmla="*/ 4469921 w 6187971"/>
                <a:gd name="connsiteY3274" fmla="*/ 888492 h 5955635"/>
                <a:gd name="connsiteX3275" fmla="*/ 4428114 w 6187971"/>
                <a:gd name="connsiteY3275" fmla="*/ 869166 h 5955635"/>
                <a:gd name="connsiteX3276" fmla="*/ 4416220 w 6187971"/>
                <a:gd name="connsiteY3276" fmla="*/ 857578 h 5955635"/>
                <a:gd name="connsiteX3277" fmla="*/ 4395317 w 6187971"/>
                <a:gd name="connsiteY3277" fmla="*/ 847916 h 5955635"/>
                <a:gd name="connsiteX3278" fmla="*/ 4394354 w 6187971"/>
                <a:gd name="connsiteY3278" fmla="*/ 843411 h 5955635"/>
                <a:gd name="connsiteX3279" fmla="*/ 4419762 w 6187971"/>
                <a:gd name="connsiteY3279" fmla="*/ 852112 h 5955635"/>
                <a:gd name="connsiteX3280" fmla="*/ 4420724 w 6187971"/>
                <a:gd name="connsiteY3280" fmla="*/ 856616 h 5955635"/>
                <a:gd name="connsiteX3281" fmla="*/ 4430694 w 6187971"/>
                <a:gd name="connsiteY3281" fmla="*/ 859196 h 5955635"/>
                <a:gd name="connsiteX3282" fmla="*/ 4435199 w 6187971"/>
                <a:gd name="connsiteY3282" fmla="*/ 858234 h 5955635"/>
                <a:gd name="connsiteX3283" fmla="*/ 4440664 w 6187971"/>
                <a:gd name="connsiteY3283" fmla="*/ 861775 h 5955635"/>
                <a:gd name="connsiteX3284" fmla="*/ 4445168 w 6187971"/>
                <a:gd name="connsiteY3284" fmla="*/ 860813 h 5955635"/>
                <a:gd name="connsiteX3285" fmla="*/ 4477005 w 6187971"/>
                <a:gd name="connsiteY3285" fmla="*/ 877560 h 5955635"/>
                <a:gd name="connsiteX3286" fmla="*/ 4482471 w 6187971"/>
                <a:gd name="connsiteY3286" fmla="*/ 881101 h 5955635"/>
                <a:gd name="connsiteX3287" fmla="*/ 4486975 w 6187971"/>
                <a:gd name="connsiteY3287" fmla="*/ 880139 h 5955635"/>
                <a:gd name="connsiteX3288" fmla="*/ 4487937 w 6187971"/>
                <a:gd name="connsiteY3288" fmla="*/ 884643 h 5955635"/>
                <a:gd name="connsiteX3289" fmla="*/ 4484395 w 6187971"/>
                <a:gd name="connsiteY3289" fmla="*/ 890110 h 5955635"/>
                <a:gd name="connsiteX3290" fmla="*/ 4507878 w 6187971"/>
                <a:gd name="connsiteY3290" fmla="*/ 889801 h 5955635"/>
                <a:gd name="connsiteX3291" fmla="*/ 4547105 w 6187971"/>
                <a:gd name="connsiteY3291" fmla="*/ 919098 h 5955635"/>
                <a:gd name="connsiteX3292" fmla="*/ 4542600 w 6187971"/>
                <a:gd name="connsiteY3292" fmla="*/ 920061 h 5955635"/>
                <a:gd name="connsiteX3293" fmla="*/ 4548067 w 6187971"/>
                <a:gd name="connsiteY3293" fmla="*/ 923603 h 5955635"/>
                <a:gd name="connsiteX3294" fmla="*/ 4533593 w 6187971"/>
                <a:gd name="connsiteY3294" fmla="*/ 921985 h 5955635"/>
                <a:gd name="connsiteX3295" fmla="*/ 4558999 w 6187971"/>
                <a:gd name="connsiteY3295" fmla="*/ 930686 h 5955635"/>
                <a:gd name="connsiteX3296" fmla="*/ 4565428 w 6187971"/>
                <a:gd name="connsiteY3296" fmla="*/ 938732 h 5955635"/>
                <a:gd name="connsiteX3297" fmla="*/ 4570895 w 6187971"/>
                <a:gd name="connsiteY3297" fmla="*/ 942274 h 5955635"/>
                <a:gd name="connsiteX3298" fmla="*/ 4574437 w 6187971"/>
                <a:gd name="connsiteY3298" fmla="*/ 936808 h 5955635"/>
                <a:gd name="connsiteX3299" fmla="*/ 4607235 w 6187971"/>
                <a:gd name="connsiteY3299" fmla="*/ 958058 h 5955635"/>
                <a:gd name="connsiteX3300" fmla="*/ 4612701 w 6187971"/>
                <a:gd name="connsiteY3300" fmla="*/ 961599 h 5955635"/>
                <a:gd name="connsiteX3301" fmla="*/ 4617205 w 6187971"/>
                <a:gd name="connsiteY3301" fmla="*/ 960637 h 5955635"/>
                <a:gd name="connsiteX3302" fmla="*/ 4721066 w 6187971"/>
                <a:gd name="connsiteY3302" fmla="*/ 1027932 h 5955635"/>
                <a:gd name="connsiteX3303" fmla="*/ 4728457 w 6187971"/>
                <a:gd name="connsiteY3303" fmla="*/ 1040481 h 5955635"/>
                <a:gd name="connsiteX3304" fmla="*/ 4738427 w 6187971"/>
                <a:gd name="connsiteY3304" fmla="*/ 1043060 h 5955635"/>
                <a:gd name="connsiteX3305" fmla="*/ 4817842 w 6187971"/>
                <a:gd name="connsiteY3305" fmla="*/ 1106158 h 5955635"/>
                <a:gd name="connsiteX3306" fmla="*/ 4898221 w 6187971"/>
                <a:gd name="connsiteY3306" fmla="*/ 1173759 h 5955635"/>
                <a:gd name="connsiteX3307" fmla="*/ 4905611 w 6187971"/>
                <a:gd name="connsiteY3307" fmla="*/ 1186309 h 5955635"/>
                <a:gd name="connsiteX3308" fmla="*/ 4909153 w 6187971"/>
                <a:gd name="connsiteY3308" fmla="*/ 1180842 h 5955635"/>
                <a:gd name="connsiteX3309" fmla="*/ 4951267 w 6187971"/>
                <a:gd name="connsiteY3309" fmla="*/ 1223651 h 5955635"/>
                <a:gd name="connsiteX3310" fmla="*/ 4980523 w 6187971"/>
                <a:gd name="connsiteY3310" fmla="*/ 1250367 h 5955635"/>
                <a:gd name="connsiteX3311" fmla="*/ 5028102 w 6187971"/>
                <a:gd name="connsiteY3311" fmla="*/ 1296718 h 5955635"/>
                <a:gd name="connsiteX3312" fmla="*/ 5088540 w 6187971"/>
                <a:gd name="connsiteY3312" fmla="*/ 1359160 h 5955635"/>
                <a:gd name="connsiteX3313" fmla="*/ 5090465 w 6187971"/>
                <a:gd name="connsiteY3313" fmla="*/ 1368168 h 5955635"/>
                <a:gd name="connsiteX3314" fmla="*/ 5152826 w 6187971"/>
                <a:gd name="connsiteY3314" fmla="*/ 1439619 h 5955635"/>
                <a:gd name="connsiteX3315" fmla="*/ 5163758 w 6187971"/>
                <a:gd name="connsiteY3315" fmla="*/ 1446702 h 5955635"/>
                <a:gd name="connsiteX3316" fmla="*/ 5190435 w 6187971"/>
                <a:gd name="connsiteY3316" fmla="*/ 1483389 h 5955635"/>
                <a:gd name="connsiteX3317" fmla="*/ 5213263 w 6187971"/>
                <a:gd name="connsiteY3317" fmla="*/ 1502060 h 5955635"/>
                <a:gd name="connsiteX3318" fmla="*/ 5270466 w 6187971"/>
                <a:gd name="connsiteY3318" fmla="*/ 1593451 h 5955635"/>
                <a:gd name="connsiteX3319" fmla="*/ 5352421 w 6187971"/>
                <a:gd name="connsiteY3319" fmla="*/ 1712521 h 5955635"/>
                <a:gd name="connsiteX3320" fmla="*/ 5378135 w 6187971"/>
                <a:gd name="connsiteY3320" fmla="*/ 1744704 h 5955635"/>
                <a:gd name="connsiteX3321" fmla="*/ 5372669 w 6187971"/>
                <a:gd name="connsiteY3321" fmla="*/ 1741162 h 5955635"/>
                <a:gd name="connsiteX3322" fmla="*/ 5401270 w 6187971"/>
                <a:gd name="connsiteY3322" fmla="*/ 1786858 h 5955635"/>
                <a:gd name="connsiteX3323" fmla="*/ 5404157 w 6187971"/>
                <a:gd name="connsiteY3323" fmla="*/ 1800370 h 5955635"/>
                <a:gd name="connsiteX3324" fmla="*/ 5479989 w 6187971"/>
                <a:gd name="connsiteY3324" fmla="*/ 1934877 h 5955635"/>
                <a:gd name="connsiteX3325" fmla="*/ 5475486 w 6187971"/>
                <a:gd name="connsiteY3325" fmla="*/ 1935839 h 5955635"/>
                <a:gd name="connsiteX3326" fmla="*/ 5476448 w 6187971"/>
                <a:gd name="connsiteY3326" fmla="*/ 1940343 h 5955635"/>
                <a:gd name="connsiteX3327" fmla="*/ 5481913 w 6187971"/>
                <a:gd name="connsiteY3327" fmla="*/ 1943885 h 5955635"/>
                <a:gd name="connsiteX3328" fmla="*/ 5506012 w 6187971"/>
                <a:gd name="connsiteY3328" fmla="*/ 1990543 h 5955635"/>
                <a:gd name="connsiteX3329" fmla="*/ 5506974 w 6187971"/>
                <a:gd name="connsiteY3329" fmla="*/ 1995046 h 5955635"/>
                <a:gd name="connsiteX3330" fmla="*/ 5507936 w 6187971"/>
                <a:gd name="connsiteY3330" fmla="*/ 1999551 h 5955635"/>
                <a:gd name="connsiteX3331" fmla="*/ 5512440 w 6187971"/>
                <a:gd name="connsiteY3331" fmla="*/ 1998588 h 5955635"/>
                <a:gd name="connsiteX3332" fmla="*/ 5511478 w 6187971"/>
                <a:gd name="connsiteY3332" fmla="*/ 1994084 h 5955635"/>
                <a:gd name="connsiteX3333" fmla="*/ 5519831 w 6187971"/>
                <a:gd name="connsiteY3333" fmla="*/ 2011138 h 5955635"/>
                <a:gd name="connsiteX3334" fmla="*/ 5528839 w 6187971"/>
                <a:gd name="connsiteY3334" fmla="*/ 2009213 h 5955635"/>
                <a:gd name="connsiteX3335" fmla="*/ 5521448 w 6187971"/>
                <a:gd name="connsiteY3335" fmla="*/ 1996664 h 5955635"/>
                <a:gd name="connsiteX3336" fmla="*/ 5525952 w 6187971"/>
                <a:gd name="connsiteY3336" fmla="*/ 1995701 h 5955635"/>
                <a:gd name="connsiteX3337" fmla="*/ 5500238 w 6187971"/>
                <a:gd name="connsiteY3337" fmla="*/ 1963519 h 5955635"/>
                <a:gd name="connsiteX3338" fmla="*/ 5498313 w 6187971"/>
                <a:gd name="connsiteY3338" fmla="*/ 1954510 h 5955635"/>
                <a:gd name="connsiteX3339" fmla="*/ 5497351 w 6187971"/>
                <a:gd name="connsiteY3339" fmla="*/ 1950007 h 5955635"/>
                <a:gd name="connsiteX3340" fmla="*/ 5496389 w 6187971"/>
                <a:gd name="connsiteY3340" fmla="*/ 1945502 h 5955635"/>
                <a:gd name="connsiteX3341" fmla="*/ 5491884 w 6187971"/>
                <a:gd name="connsiteY3341" fmla="*/ 1946465 h 5955635"/>
                <a:gd name="connsiteX3342" fmla="*/ 5489960 w 6187971"/>
                <a:gd name="connsiteY3342" fmla="*/ 1937456 h 5955635"/>
                <a:gd name="connsiteX3343" fmla="*/ 5499931 w 6187971"/>
                <a:gd name="connsiteY3343" fmla="*/ 1940036 h 5955635"/>
                <a:gd name="connsiteX3344" fmla="*/ 5492540 w 6187971"/>
                <a:gd name="connsiteY3344" fmla="*/ 1927486 h 5955635"/>
                <a:gd name="connsiteX3345" fmla="*/ 5491577 w 6187971"/>
                <a:gd name="connsiteY3345" fmla="*/ 1922981 h 5955635"/>
                <a:gd name="connsiteX3346" fmla="*/ 5490615 w 6187971"/>
                <a:gd name="connsiteY3346" fmla="*/ 1918478 h 5955635"/>
                <a:gd name="connsiteX3347" fmla="*/ 5489653 w 6187971"/>
                <a:gd name="connsiteY3347" fmla="*/ 1913974 h 5955635"/>
                <a:gd name="connsiteX3348" fmla="*/ 5481299 w 6187971"/>
                <a:gd name="connsiteY3348" fmla="*/ 1896920 h 5955635"/>
                <a:gd name="connsiteX3349" fmla="*/ 5475833 w 6187971"/>
                <a:gd name="connsiteY3349" fmla="*/ 1893379 h 5955635"/>
                <a:gd name="connsiteX3350" fmla="*/ 5474871 w 6187971"/>
                <a:gd name="connsiteY3350" fmla="*/ 1888874 h 5955635"/>
                <a:gd name="connsiteX3351" fmla="*/ 5475833 w 6187971"/>
                <a:gd name="connsiteY3351" fmla="*/ 1893379 h 5955635"/>
                <a:gd name="connsiteX3352" fmla="*/ 5452699 w 6187971"/>
                <a:gd name="connsiteY3352" fmla="*/ 1851225 h 5955635"/>
                <a:gd name="connsiteX3353" fmla="*/ 5450774 w 6187971"/>
                <a:gd name="connsiteY3353" fmla="*/ 1842216 h 5955635"/>
                <a:gd name="connsiteX3354" fmla="*/ 5446270 w 6187971"/>
                <a:gd name="connsiteY3354" fmla="*/ 1843178 h 5955635"/>
                <a:gd name="connsiteX3355" fmla="*/ 5424098 w 6187971"/>
                <a:gd name="connsiteY3355" fmla="*/ 1805529 h 5955635"/>
                <a:gd name="connsiteX3356" fmla="*/ 5419593 w 6187971"/>
                <a:gd name="connsiteY3356" fmla="*/ 1806491 h 5955635"/>
                <a:gd name="connsiteX3357" fmla="*/ 5418631 w 6187971"/>
                <a:gd name="connsiteY3357" fmla="*/ 1801987 h 5955635"/>
                <a:gd name="connsiteX3358" fmla="*/ 5423135 w 6187971"/>
                <a:gd name="connsiteY3358" fmla="*/ 1801025 h 5955635"/>
                <a:gd name="connsiteX3359" fmla="*/ 5422173 w 6187971"/>
                <a:gd name="connsiteY3359" fmla="*/ 1796521 h 5955635"/>
                <a:gd name="connsiteX3360" fmla="*/ 5416707 w 6187971"/>
                <a:gd name="connsiteY3360" fmla="*/ 1792979 h 5955635"/>
                <a:gd name="connsiteX3361" fmla="*/ 5349226 w 6187971"/>
                <a:gd name="connsiteY3361" fmla="*/ 1675527 h 5955635"/>
                <a:gd name="connsiteX3362" fmla="*/ 5332520 w 6187971"/>
                <a:gd name="connsiteY3362" fmla="*/ 1641419 h 5955635"/>
                <a:gd name="connsiteX3363" fmla="*/ 5314197 w 6187971"/>
                <a:gd name="connsiteY3363" fmla="*/ 1621785 h 5955635"/>
                <a:gd name="connsiteX3364" fmla="*/ 5288482 w 6187971"/>
                <a:gd name="connsiteY3364" fmla="*/ 1589602 h 5955635"/>
                <a:gd name="connsiteX3365" fmla="*/ 5106557 w 6187971"/>
                <a:gd name="connsiteY3365" fmla="*/ 1355311 h 5955635"/>
                <a:gd name="connsiteX3366" fmla="*/ 5109135 w 6187971"/>
                <a:gd name="connsiteY3366" fmla="*/ 1345340 h 5955635"/>
                <a:gd name="connsiteX3367" fmla="*/ 5110098 w 6187971"/>
                <a:gd name="connsiteY3367" fmla="*/ 1349844 h 5955635"/>
                <a:gd name="connsiteX3368" fmla="*/ 5114602 w 6187971"/>
                <a:gd name="connsiteY3368" fmla="*/ 1348882 h 5955635"/>
                <a:gd name="connsiteX3369" fmla="*/ 5108173 w 6187971"/>
                <a:gd name="connsiteY3369" fmla="*/ 1340837 h 5955635"/>
                <a:gd name="connsiteX3370" fmla="*/ 5105286 w 6187971"/>
                <a:gd name="connsiteY3370" fmla="*/ 1327325 h 5955635"/>
                <a:gd name="connsiteX3371" fmla="*/ 5084383 w 6187971"/>
                <a:gd name="connsiteY3371" fmla="*/ 1317661 h 5955635"/>
                <a:gd name="connsiteX3372" fmla="*/ 5083421 w 6187971"/>
                <a:gd name="connsiteY3372" fmla="*/ 1313158 h 5955635"/>
                <a:gd name="connsiteX3373" fmla="*/ 5077955 w 6187971"/>
                <a:gd name="connsiteY3373" fmla="*/ 1309615 h 5955635"/>
                <a:gd name="connsiteX3374" fmla="*/ 5076993 w 6187971"/>
                <a:gd name="connsiteY3374" fmla="*/ 1305112 h 5955635"/>
                <a:gd name="connsiteX3375" fmla="*/ 5072489 w 6187971"/>
                <a:gd name="connsiteY3375" fmla="*/ 1306074 h 5955635"/>
                <a:gd name="connsiteX3376" fmla="*/ 5066060 w 6187971"/>
                <a:gd name="connsiteY3376" fmla="*/ 1298028 h 5955635"/>
                <a:gd name="connsiteX3377" fmla="*/ 5052241 w 6187971"/>
                <a:gd name="connsiteY3377" fmla="*/ 1277432 h 5955635"/>
                <a:gd name="connsiteX3378" fmla="*/ 5056745 w 6187971"/>
                <a:gd name="connsiteY3378" fmla="*/ 1276470 h 5955635"/>
                <a:gd name="connsiteX3379" fmla="*/ 5062211 w 6187971"/>
                <a:gd name="connsiteY3379" fmla="*/ 1280011 h 5955635"/>
                <a:gd name="connsiteX3380" fmla="*/ 5055783 w 6187971"/>
                <a:gd name="connsiteY3380" fmla="*/ 1271966 h 5955635"/>
                <a:gd name="connsiteX3381" fmla="*/ 5050316 w 6187971"/>
                <a:gd name="connsiteY3381" fmla="*/ 1268424 h 5955635"/>
                <a:gd name="connsiteX3382" fmla="*/ 5032955 w 6187971"/>
                <a:gd name="connsiteY3382" fmla="*/ 1253295 h 5955635"/>
                <a:gd name="connsiteX3383" fmla="*/ 5031993 w 6187971"/>
                <a:gd name="connsiteY3383" fmla="*/ 1248791 h 5955635"/>
                <a:gd name="connsiteX3384" fmla="*/ 5025564 w 6187971"/>
                <a:gd name="connsiteY3384" fmla="*/ 1240744 h 5955635"/>
                <a:gd name="connsiteX3385" fmla="*/ 5021059 w 6187971"/>
                <a:gd name="connsiteY3385" fmla="*/ 1241707 h 5955635"/>
                <a:gd name="connsiteX3386" fmla="*/ 5022022 w 6187971"/>
                <a:gd name="connsiteY3386" fmla="*/ 1246211 h 5955635"/>
                <a:gd name="connsiteX3387" fmla="*/ 5014631 w 6187971"/>
                <a:gd name="connsiteY3387" fmla="*/ 1233661 h 5955635"/>
                <a:gd name="connsiteX3388" fmla="*/ 5005623 w 6187971"/>
                <a:gd name="connsiteY3388" fmla="*/ 1235586 h 5955635"/>
                <a:gd name="connsiteX3389" fmla="*/ 5003698 w 6187971"/>
                <a:gd name="connsiteY3389" fmla="*/ 1226578 h 5955635"/>
                <a:gd name="connsiteX3390" fmla="*/ 4998232 w 6187971"/>
                <a:gd name="connsiteY3390" fmla="*/ 1223036 h 5955635"/>
                <a:gd name="connsiteX3391" fmla="*/ 4997269 w 6187971"/>
                <a:gd name="connsiteY3391" fmla="*/ 1218532 h 5955635"/>
                <a:gd name="connsiteX3392" fmla="*/ 4992766 w 6187971"/>
                <a:gd name="connsiteY3392" fmla="*/ 1219494 h 5955635"/>
                <a:gd name="connsiteX3393" fmla="*/ 4993728 w 6187971"/>
                <a:gd name="connsiteY3393" fmla="*/ 1223998 h 5955635"/>
                <a:gd name="connsiteX3394" fmla="*/ 4947111 w 6187971"/>
                <a:gd name="connsiteY3394" fmla="*/ 1182152 h 5955635"/>
                <a:gd name="connsiteX3395" fmla="*/ 4940682 w 6187971"/>
                <a:gd name="connsiteY3395" fmla="*/ 1174106 h 5955635"/>
                <a:gd name="connsiteX3396" fmla="*/ 4930712 w 6187971"/>
                <a:gd name="connsiteY3396" fmla="*/ 1171526 h 5955635"/>
                <a:gd name="connsiteX3397" fmla="*/ 4931467 w 6187971"/>
                <a:gd name="connsiteY3397" fmla="*/ 1175063 h 5955635"/>
                <a:gd name="connsiteX3398" fmla="*/ 4916930 w 6187971"/>
                <a:gd name="connsiteY3398" fmla="*/ 1163507 h 5955635"/>
                <a:gd name="connsiteX3399" fmla="*/ 4867695 w 6187971"/>
                <a:gd name="connsiteY3399" fmla="*/ 1119055 h 5955635"/>
                <a:gd name="connsiteX3400" fmla="*/ 4842287 w 6187971"/>
                <a:gd name="connsiteY3400" fmla="*/ 1110354 h 5955635"/>
                <a:gd name="connsiteX3401" fmla="*/ 4839401 w 6187971"/>
                <a:gd name="connsiteY3401" fmla="*/ 1096842 h 5955635"/>
                <a:gd name="connsiteX3402" fmla="*/ 4811106 w 6187971"/>
                <a:gd name="connsiteY3402" fmla="*/ 1074629 h 5955635"/>
                <a:gd name="connsiteX3403" fmla="*/ 4791166 w 6187971"/>
                <a:gd name="connsiteY3403" fmla="*/ 1069470 h 5955635"/>
                <a:gd name="connsiteX3404" fmla="*/ 4772842 w 6187971"/>
                <a:gd name="connsiteY3404" fmla="*/ 1049837 h 5955635"/>
                <a:gd name="connsiteX3405" fmla="*/ 4777346 w 6187971"/>
                <a:gd name="connsiteY3405" fmla="*/ 1048874 h 5955635"/>
                <a:gd name="connsiteX3406" fmla="*/ 4787317 w 6187971"/>
                <a:gd name="connsiteY3406" fmla="*/ 1051454 h 5955635"/>
                <a:gd name="connsiteX3407" fmla="*/ 4780888 w 6187971"/>
                <a:gd name="connsiteY3407" fmla="*/ 1043408 h 5955635"/>
                <a:gd name="connsiteX3408" fmla="*/ 4775422 w 6187971"/>
                <a:gd name="connsiteY3408" fmla="*/ 1039866 h 5955635"/>
                <a:gd name="connsiteX3409" fmla="*/ 4790858 w 6187971"/>
                <a:gd name="connsiteY3409" fmla="*/ 1045987 h 5955635"/>
                <a:gd name="connsiteX3410" fmla="*/ 4768993 w 6187971"/>
                <a:gd name="connsiteY3410" fmla="*/ 1031821 h 5955635"/>
                <a:gd name="connsiteX3411" fmla="*/ 4763527 w 6187971"/>
                <a:gd name="connsiteY3411" fmla="*/ 1028279 h 5955635"/>
                <a:gd name="connsiteX3412" fmla="*/ 4748090 w 6187971"/>
                <a:gd name="connsiteY3412" fmla="*/ 1022158 h 5955635"/>
                <a:gd name="connsiteX3413" fmla="*/ 4754519 w 6187971"/>
                <a:gd name="connsiteY3413" fmla="*/ 1030204 h 5955635"/>
                <a:gd name="connsiteX3414" fmla="*/ 4755481 w 6187971"/>
                <a:gd name="connsiteY3414" fmla="*/ 1034708 h 5955635"/>
                <a:gd name="connsiteX3415" fmla="*/ 4739082 w 6187971"/>
                <a:gd name="connsiteY3415" fmla="*/ 1024083 h 5955635"/>
                <a:gd name="connsiteX3416" fmla="*/ 4747435 w 6187971"/>
                <a:gd name="connsiteY3416" fmla="*/ 1041136 h 5955635"/>
                <a:gd name="connsiteX3417" fmla="*/ 4722683 w 6187971"/>
                <a:gd name="connsiteY3417" fmla="*/ 1013457 h 5955635"/>
                <a:gd name="connsiteX3418" fmla="*/ 4728150 w 6187971"/>
                <a:gd name="connsiteY3418" fmla="*/ 1016998 h 5955635"/>
                <a:gd name="connsiteX3419" fmla="*/ 4737157 w 6187971"/>
                <a:gd name="connsiteY3419" fmla="*/ 1015074 h 5955635"/>
                <a:gd name="connsiteX3420" fmla="*/ 4726225 w 6187971"/>
                <a:gd name="connsiteY3420" fmla="*/ 1007991 h 5955635"/>
                <a:gd name="connsiteX3421" fmla="*/ 4725263 w 6187971"/>
                <a:gd name="connsiteY3421" fmla="*/ 1003486 h 5955635"/>
                <a:gd name="connsiteX3422" fmla="*/ 4724301 w 6187971"/>
                <a:gd name="connsiteY3422" fmla="*/ 998982 h 5955635"/>
                <a:gd name="connsiteX3423" fmla="*/ 4728804 w 6187971"/>
                <a:gd name="connsiteY3423" fmla="*/ 998020 h 5955635"/>
                <a:gd name="connsiteX3424" fmla="*/ 4718834 w 6187971"/>
                <a:gd name="connsiteY3424" fmla="*/ 995441 h 5955635"/>
                <a:gd name="connsiteX3425" fmla="*/ 4713367 w 6187971"/>
                <a:gd name="connsiteY3425" fmla="*/ 991899 h 5955635"/>
                <a:gd name="connsiteX3426" fmla="*/ 4700511 w 6187971"/>
                <a:gd name="connsiteY3426" fmla="*/ 975807 h 5955635"/>
                <a:gd name="connsiteX3427" fmla="*/ 4705976 w 6187971"/>
                <a:gd name="connsiteY3427" fmla="*/ 979349 h 5955635"/>
                <a:gd name="connsiteX3428" fmla="*/ 4715947 w 6187971"/>
                <a:gd name="connsiteY3428" fmla="*/ 981929 h 5955635"/>
                <a:gd name="connsiteX3429" fmla="*/ 4704052 w 6187971"/>
                <a:gd name="connsiteY3429" fmla="*/ 970341 h 5955635"/>
                <a:gd name="connsiteX3430" fmla="*/ 4698586 w 6187971"/>
                <a:gd name="connsiteY3430" fmla="*/ 966799 h 5955635"/>
                <a:gd name="connsiteX3431" fmla="*/ 4693119 w 6187971"/>
                <a:gd name="connsiteY3431" fmla="*/ 963257 h 5955635"/>
                <a:gd name="connsiteX3432" fmla="*/ 4684112 w 6187971"/>
                <a:gd name="connsiteY3432" fmla="*/ 965182 h 5955635"/>
                <a:gd name="connsiteX3433" fmla="*/ 4690540 w 6187971"/>
                <a:gd name="connsiteY3433" fmla="*/ 973228 h 5955635"/>
                <a:gd name="connsiteX3434" fmla="*/ 4695044 w 6187971"/>
                <a:gd name="connsiteY3434" fmla="*/ 972266 h 5955635"/>
                <a:gd name="connsiteX3435" fmla="*/ 4700511 w 6187971"/>
                <a:gd name="connsiteY3435" fmla="*/ 975807 h 5955635"/>
                <a:gd name="connsiteX3436" fmla="*/ 4708863 w 6187971"/>
                <a:gd name="connsiteY3436" fmla="*/ 992861 h 5955635"/>
                <a:gd name="connsiteX3437" fmla="*/ 4703397 w 6187971"/>
                <a:gd name="connsiteY3437" fmla="*/ 989319 h 5955635"/>
                <a:gd name="connsiteX3438" fmla="*/ 4704360 w 6187971"/>
                <a:gd name="connsiteY3438" fmla="*/ 993823 h 5955635"/>
                <a:gd name="connsiteX3439" fmla="*/ 4705322 w 6187971"/>
                <a:gd name="connsiteY3439" fmla="*/ 998327 h 5955635"/>
                <a:gd name="connsiteX3440" fmla="*/ 4709825 w 6187971"/>
                <a:gd name="connsiteY3440" fmla="*/ 997365 h 5955635"/>
                <a:gd name="connsiteX3441" fmla="*/ 4715292 w 6187971"/>
                <a:gd name="connsiteY3441" fmla="*/ 1000907 h 5955635"/>
                <a:gd name="connsiteX3442" fmla="*/ 4710787 w 6187971"/>
                <a:gd name="connsiteY3442" fmla="*/ 1001869 h 5955635"/>
                <a:gd name="connsiteX3443" fmla="*/ 4716254 w 6187971"/>
                <a:gd name="connsiteY3443" fmla="*/ 1005411 h 5955635"/>
                <a:gd name="connsiteX3444" fmla="*/ 4717216 w 6187971"/>
                <a:gd name="connsiteY3444" fmla="*/ 1009915 h 5955635"/>
                <a:gd name="connsiteX3445" fmla="*/ 4678952 w 6187971"/>
                <a:gd name="connsiteY3445" fmla="*/ 985123 h 5955635"/>
                <a:gd name="connsiteX3446" fmla="*/ 4683456 w 6187971"/>
                <a:gd name="connsiteY3446" fmla="*/ 984160 h 5955635"/>
                <a:gd name="connsiteX3447" fmla="*/ 4687961 w 6187971"/>
                <a:gd name="connsiteY3447" fmla="*/ 983198 h 5955635"/>
                <a:gd name="connsiteX3448" fmla="*/ 4682494 w 6187971"/>
                <a:gd name="connsiteY3448" fmla="*/ 979656 h 5955635"/>
                <a:gd name="connsiteX3449" fmla="*/ 4677990 w 6187971"/>
                <a:gd name="connsiteY3449" fmla="*/ 980618 h 5955635"/>
                <a:gd name="connsiteX3450" fmla="*/ 4672523 w 6187971"/>
                <a:gd name="connsiteY3450" fmla="*/ 977077 h 5955635"/>
                <a:gd name="connsiteX3451" fmla="*/ 4659666 w 6187971"/>
                <a:gd name="connsiteY3451" fmla="*/ 960985 h 5955635"/>
                <a:gd name="connsiteX3452" fmla="*/ 4658704 w 6187971"/>
                <a:gd name="connsiteY3452" fmla="*/ 956481 h 5955635"/>
                <a:gd name="connsiteX3453" fmla="*/ 4653237 w 6187971"/>
                <a:gd name="connsiteY3453" fmla="*/ 952939 h 5955635"/>
                <a:gd name="connsiteX3454" fmla="*/ 4648733 w 6187971"/>
                <a:gd name="connsiteY3454" fmla="*/ 953901 h 5955635"/>
                <a:gd name="connsiteX3455" fmla="*/ 4649695 w 6187971"/>
                <a:gd name="connsiteY3455" fmla="*/ 958406 h 5955635"/>
                <a:gd name="connsiteX3456" fmla="*/ 4626869 w 6187971"/>
                <a:gd name="connsiteY3456" fmla="*/ 939735 h 5955635"/>
                <a:gd name="connsiteX3457" fmla="*/ 4621402 w 6187971"/>
                <a:gd name="connsiteY3457" fmla="*/ 936193 h 5955635"/>
                <a:gd name="connsiteX3458" fmla="*/ 4616898 w 6187971"/>
                <a:gd name="connsiteY3458" fmla="*/ 937155 h 5955635"/>
                <a:gd name="connsiteX3459" fmla="*/ 4617860 w 6187971"/>
                <a:gd name="connsiteY3459" fmla="*/ 941660 h 5955635"/>
                <a:gd name="connsiteX3460" fmla="*/ 4597919 w 6187971"/>
                <a:gd name="connsiteY3460" fmla="*/ 936500 h 5955635"/>
                <a:gd name="connsiteX3461" fmla="*/ 4529437 w 6187971"/>
                <a:gd name="connsiteY3461" fmla="*/ 880487 h 5955635"/>
                <a:gd name="connsiteX3462" fmla="*/ 4525895 w 6187971"/>
                <a:gd name="connsiteY3462" fmla="*/ 885952 h 5955635"/>
                <a:gd name="connsiteX3463" fmla="*/ 4524932 w 6187971"/>
                <a:gd name="connsiteY3463" fmla="*/ 881449 h 5955635"/>
                <a:gd name="connsiteX3464" fmla="*/ 4519466 w 6187971"/>
                <a:gd name="connsiteY3464" fmla="*/ 877907 h 5955635"/>
                <a:gd name="connsiteX3465" fmla="*/ 4520428 w 6187971"/>
                <a:gd name="connsiteY3465" fmla="*/ 882411 h 5955635"/>
                <a:gd name="connsiteX3466" fmla="*/ 4484744 w 6187971"/>
                <a:gd name="connsiteY3466" fmla="*/ 847649 h 5955635"/>
                <a:gd name="connsiteX3467" fmla="*/ 4476697 w 6187971"/>
                <a:gd name="connsiteY3467" fmla="*/ 854077 h 5955635"/>
                <a:gd name="connsiteX3468" fmla="*/ 4470269 w 6187971"/>
                <a:gd name="connsiteY3468" fmla="*/ 846031 h 5955635"/>
                <a:gd name="connsiteX3469" fmla="*/ 4459336 w 6187971"/>
                <a:gd name="connsiteY3469" fmla="*/ 838948 h 5955635"/>
                <a:gd name="connsiteX3470" fmla="*/ 4463840 w 6187971"/>
                <a:gd name="connsiteY3470" fmla="*/ 837986 h 5955635"/>
                <a:gd name="connsiteX3471" fmla="*/ 4462878 w 6187971"/>
                <a:gd name="connsiteY3471" fmla="*/ 833481 h 5955635"/>
                <a:gd name="connsiteX3472" fmla="*/ 4452907 w 6187971"/>
                <a:gd name="connsiteY3472" fmla="*/ 830902 h 5955635"/>
                <a:gd name="connsiteX3473" fmla="*/ 4448404 w 6187971"/>
                <a:gd name="connsiteY3473" fmla="*/ 831864 h 5955635"/>
                <a:gd name="connsiteX3474" fmla="*/ 4411102 w 6187971"/>
                <a:gd name="connsiteY3474" fmla="*/ 811576 h 5955635"/>
                <a:gd name="connsiteX3475" fmla="*/ 4422996 w 6187971"/>
                <a:gd name="connsiteY3475" fmla="*/ 823163 h 5955635"/>
                <a:gd name="connsiteX3476" fmla="*/ 4442937 w 6187971"/>
                <a:gd name="connsiteY3476" fmla="*/ 828322 h 5955635"/>
                <a:gd name="connsiteX3477" fmla="*/ 4437470 w 6187971"/>
                <a:gd name="connsiteY3477" fmla="*/ 824781 h 5955635"/>
                <a:gd name="connsiteX3478" fmla="*/ 4432966 w 6187971"/>
                <a:gd name="connsiteY3478" fmla="*/ 825743 h 5955635"/>
                <a:gd name="connsiteX3479" fmla="*/ 4433928 w 6187971"/>
                <a:gd name="connsiteY3479" fmla="*/ 830246 h 5955635"/>
                <a:gd name="connsiteX3480" fmla="*/ 4439395 w 6187971"/>
                <a:gd name="connsiteY3480" fmla="*/ 833789 h 5955635"/>
                <a:gd name="connsiteX3481" fmla="*/ 4434891 w 6187971"/>
                <a:gd name="connsiteY3481" fmla="*/ 834751 h 5955635"/>
                <a:gd name="connsiteX3482" fmla="*/ 4429425 w 6187971"/>
                <a:gd name="connsiteY3482" fmla="*/ 831209 h 5955635"/>
                <a:gd name="connsiteX3483" fmla="*/ 4430387 w 6187971"/>
                <a:gd name="connsiteY3483" fmla="*/ 835713 h 5955635"/>
                <a:gd name="connsiteX3484" fmla="*/ 4435853 w 6187971"/>
                <a:gd name="connsiteY3484" fmla="*/ 839255 h 5955635"/>
                <a:gd name="connsiteX3485" fmla="*/ 4441320 w 6187971"/>
                <a:gd name="connsiteY3485" fmla="*/ 842797 h 5955635"/>
                <a:gd name="connsiteX3486" fmla="*/ 4431350 w 6187971"/>
                <a:gd name="connsiteY3486" fmla="*/ 840217 h 5955635"/>
                <a:gd name="connsiteX3487" fmla="*/ 4425883 w 6187971"/>
                <a:gd name="connsiteY3487" fmla="*/ 836675 h 5955635"/>
                <a:gd name="connsiteX3488" fmla="*/ 4420416 w 6187971"/>
                <a:gd name="connsiteY3488" fmla="*/ 833133 h 5955635"/>
                <a:gd name="connsiteX3489" fmla="*/ 4409484 w 6187971"/>
                <a:gd name="connsiteY3489" fmla="*/ 826050 h 5955635"/>
                <a:gd name="connsiteX3490" fmla="*/ 4411408 w 6187971"/>
                <a:gd name="connsiteY3490" fmla="*/ 835058 h 5955635"/>
                <a:gd name="connsiteX3491" fmla="*/ 4412371 w 6187971"/>
                <a:gd name="connsiteY3491" fmla="*/ 839562 h 5955635"/>
                <a:gd name="connsiteX3492" fmla="*/ 4389543 w 6187971"/>
                <a:gd name="connsiteY3492" fmla="*/ 820892 h 5955635"/>
                <a:gd name="connsiteX3493" fmla="*/ 4394047 w 6187971"/>
                <a:gd name="connsiteY3493" fmla="*/ 819929 h 5955635"/>
                <a:gd name="connsiteX3494" fmla="*/ 4393085 w 6187971"/>
                <a:gd name="connsiteY3494" fmla="*/ 815425 h 5955635"/>
                <a:gd name="connsiteX3495" fmla="*/ 4388581 w 6187971"/>
                <a:gd name="connsiteY3495" fmla="*/ 816387 h 5955635"/>
                <a:gd name="connsiteX3496" fmla="*/ 4384076 w 6187971"/>
                <a:gd name="connsiteY3496" fmla="*/ 817349 h 5955635"/>
                <a:gd name="connsiteX3497" fmla="*/ 4378611 w 6187971"/>
                <a:gd name="connsiteY3497" fmla="*/ 813807 h 5955635"/>
                <a:gd name="connsiteX3498" fmla="*/ 4362211 w 6187971"/>
                <a:gd name="connsiteY3498" fmla="*/ 803182 h 5955635"/>
                <a:gd name="connsiteX3499" fmla="*/ 4335187 w 6187971"/>
                <a:gd name="connsiteY3499" fmla="*/ 808956 h 5955635"/>
                <a:gd name="connsiteX3500" fmla="*/ 4360594 w 6187971"/>
                <a:gd name="connsiteY3500" fmla="*/ 817656 h 5955635"/>
                <a:gd name="connsiteX3501" fmla="*/ 4351586 w 6187971"/>
                <a:gd name="connsiteY3501" fmla="*/ 819581 h 5955635"/>
                <a:gd name="connsiteX3502" fmla="*/ 4352548 w 6187971"/>
                <a:gd name="connsiteY3502" fmla="*/ 824085 h 5955635"/>
                <a:gd name="connsiteX3503" fmla="*/ 4308817 w 6187971"/>
                <a:gd name="connsiteY3503" fmla="*/ 795751 h 5955635"/>
                <a:gd name="connsiteX3504" fmla="*/ 4266049 w 6187971"/>
                <a:gd name="connsiteY3504" fmla="*/ 771921 h 5955635"/>
                <a:gd name="connsiteX3505" fmla="*/ 4275057 w 6187971"/>
                <a:gd name="connsiteY3505" fmla="*/ 769997 h 5955635"/>
                <a:gd name="connsiteX3506" fmla="*/ 4253192 w 6187971"/>
                <a:gd name="connsiteY3506" fmla="*/ 755830 h 5955635"/>
                <a:gd name="connsiteX3507" fmla="*/ 4233250 w 6187971"/>
                <a:gd name="connsiteY3507" fmla="*/ 750670 h 5955635"/>
                <a:gd name="connsiteX3508" fmla="*/ 4224243 w 6187971"/>
                <a:gd name="connsiteY3508" fmla="*/ 752594 h 5955635"/>
                <a:gd name="connsiteX3509" fmla="*/ 4150601 w 6187971"/>
                <a:gd name="connsiteY3509" fmla="*/ 716522 h 5955635"/>
                <a:gd name="connsiteX3510" fmla="*/ 4135164 w 6187971"/>
                <a:gd name="connsiteY3510" fmla="*/ 710400 h 5955635"/>
                <a:gd name="connsiteX3511" fmla="*/ 4189520 w 6187971"/>
                <a:gd name="connsiteY3511" fmla="*/ 722336 h 5955635"/>
                <a:gd name="connsiteX3512" fmla="*/ 4188557 w 6187971"/>
                <a:gd name="connsiteY3512" fmla="*/ 717832 h 5955635"/>
                <a:gd name="connsiteX3513" fmla="*/ 4197566 w 6187971"/>
                <a:gd name="connsiteY3513" fmla="*/ 715907 h 5955635"/>
                <a:gd name="connsiteX3514" fmla="*/ 4134202 w 6187971"/>
                <a:gd name="connsiteY3514" fmla="*/ 705897 h 5955635"/>
                <a:gd name="connsiteX3515" fmla="*/ 4133240 w 6187971"/>
                <a:gd name="connsiteY3515" fmla="*/ 701393 h 5955635"/>
                <a:gd name="connsiteX3516" fmla="*/ 4137743 w 6187971"/>
                <a:gd name="connsiteY3516" fmla="*/ 700431 h 5955635"/>
                <a:gd name="connsiteX3517" fmla="*/ 4132277 w 6187971"/>
                <a:gd name="connsiteY3517" fmla="*/ 696888 h 5955635"/>
                <a:gd name="connsiteX3518" fmla="*/ 4111373 w 6187971"/>
                <a:gd name="connsiteY3518" fmla="*/ 687226 h 5955635"/>
                <a:gd name="connsiteX3519" fmla="*/ 4106870 w 6187971"/>
                <a:gd name="connsiteY3519" fmla="*/ 688188 h 5955635"/>
                <a:gd name="connsiteX3520" fmla="*/ 4101403 w 6187971"/>
                <a:gd name="connsiteY3520" fmla="*/ 684647 h 5955635"/>
                <a:gd name="connsiteX3521" fmla="*/ 4090471 w 6187971"/>
                <a:gd name="connsiteY3521" fmla="*/ 677562 h 5955635"/>
                <a:gd name="connsiteX3522" fmla="*/ 4089509 w 6187971"/>
                <a:gd name="connsiteY3522" fmla="*/ 673058 h 5955635"/>
                <a:gd name="connsiteX3523" fmla="*/ 4084042 w 6187971"/>
                <a:gd name="connsiteY3523" fmla="*/ 669517 h 5955635"/>
                <a:gd name="connsiteX3524" fmla="*/ 4080500 w 6187971"/>
                <a:gd name="connsiteY3524" fmla="*/ 674983 h 5955635"/>
                <a:gd name="connsiteX3525" fmla="*/ 4050589 w 6187971"/>
                <a:gd name="connsiteY3525" fmla="*/ 667244 h 5955635"/>
                <a:gd name="connsiteX3526" fmla="*/ 4055093 w 6187971"/>
                <a:gd name="connsiteY3526" fmla="*/ 666282 h 5955635"/>
                <a:gd name="connsiteX3527" fmla="*/ 4054131 w 6187971"/>
                <a:gd name="connsiteY3527" fmla="*/ 661779 h 5955635"/>
                <a:gd name="connsiteX3528" fmla="*/ 4049627 w 6187971"/>
                <a:gd name="connsiteY3528" fmla="*/ 662741 h 5955635"/>
                <a:gd name="connsiteX3529" fmla="*/ 4045123 w 6187971"/>
                <a:gd name="connsiteY3529" fmla="*/ 663703 h 5955635"/>
                <a:gd name="connsiteX3530" fmla="*/ 4030648 w 6187971"/>
                <a:gd name="connsiteY3530" fmla="*/ 662086 h 5955635"/>
                <a:gd name="connsiteX3531" fmla="*/ 4036115 w 6187971"/>
                <a:gd name="connsiteY3531" fmla="*/ 665628 h 5955635"/>
                <a:gd name="connsiteX3532" fmla="*/ 4080500 w 6187971"/>
                <a:gd name="connsiteY3532" fmla="*/ 674983 h 5955635"/>
                <a:gd name="connsiteX3533" fmla="*/ 4071492 w 6187971"/>
                <a:gd name="connsiteY3533" fmla="*/ 676907 h 5955635"/>
                <a:gd name="connsiteX3534" fmla="*/ 4072455 w 6187971"/>
                <a:gd name="connsiteY3534" fmla="*/ 681412 h 5955635"/>
                <a:gd name="connsiteX3535" fmla="*/ 4076958 w 6187971"/>
                <a:gd name="connsiteY3535" fmla="*/ 680449 h 5955635"/>
                <a:gd name="connsiteX3536" fmla="*/ 4082425 w 6187971"/>
                <a:gd name="connsiteY3536" fmla="*/ 683991 h 5955635"/>
                <a:gd name="connsiteX3537" fmla="*/ 4086929 w 6187971"/>
                <a:gd name="connsiteY3537" fmla="*/ 683029 h 5955635"/>
                <a:gd name="connsiteX3538" fmla="*/ 4083387 w 6187971"/>
                <a:gd name="connsiteY3538" fmla="*/ 688496 h 5955635"/>
                <a:gd name="connsiteX3539" fmla="*/ 4053476 w 6187971"/>
                <a:gd name="connsiteY3539" fmla="*/ 680756 h 5955635"/>
                <a:gd name="connsiteX3540" fmla="*/ 3998561 w 6187971"/>
                <a:gd name="connsiteY3540" fmla="*/ 660699 h 5955635"/>
                <a:gd name="connsiteX3541" fmla="*/ 3993680 w 6187971"/>
                <a:gd name="connsiteY3541" fmla="*/ 659158 h 5955635"/>
                <a:gd name="connsiteX3542" fmla="*/ 3795199 w 6187971"/>
                <a:gd name="connsiteY3542" fmla="*/ 553069 h 5955635"/>
                <a:gd name="connsiteX3543" fmla="*/ 3610375 w 6187971"/>
                <a:gd name="connsiteY3543" fmla="*/ 502608 h 5955635"/>
                <a:gd name="connsiteX3544" fmla="*/ 3188329 w 6187971"/>
                <a:gd name="connsiteY3544" fmla="*/ 467631 h 5955635"/>
                <a:gd name="connsiteX3545" fmla="*/ 2059975 w 6187971"/>
                <a:gd name="connsiteY3545" fmla="*/ 659812 h 5955635"/>
                <a:gd name="connsiteX3546" fmla="*/ 1819343 w 6187971"/>
                <a:gd name="connsiteY3546" fmla="*/ 787483 h 5955635"/>
                <a:gd name="connsiteX3547" fmla="*/ 1454955 w 6187971"/>
                <a:gd name="connsiteY3547" fmla="*/ 1031541 h 5955635"/>
                <a:gd name="connsiteX3548" fmla="*/ 1413812 w 6187971"/>
                <a:gd name="connsiteY3548" fmla="*/ 1040331 h 5955635"/>
                <a:gd name="connsiteX3549" fmla="*/ 1408084 w 6187971"/>
                <a:gd name="connsiteY3549" fmla="*/ 1030679 h 5955635"/>
                <a:gd name="connsiteX3550" fmla="*/ 1408033 w 6187971"/>
                <a:gd name="connsiteY3550" fmla="*/ 1028519 h 5955635"/>
                <a:gd name="connsiteX3551" fmla="*/ 1412039 w 6187971"/>
                <a:gd name="connsiteY3551" fmla="*/ 1024844 h 5955635"/>
                <a:gd name="connsiteX3552" fmla="*/ 1971913 w 6187971"/>
                <a:gd name="connsiteY3552" fmla="*/ 659219 h 5955635"/>
                <a:gd name="connsiteX3553" fmla="*/ 1977379 w 6187971"/>
                <a:gd name="connsiteY3553" fmla="*/ 662762 h 5955635"/>
                <a:gd name="connsiteX3554" fmla="*/ 1981883 w 6187971"/>
                <a:gd name="connsiteY3554" fmla="*/ 661799 h 5955635"/>
                <a:gd name="connsiteX3555" fmla="*/ 1987350 w 6187971"/>
                <a:gd name="connsiteY3555" fmla="*/ 665340 h 5955635"/>
                <a:gd name="connsiteX3556" fmla="*/ 1979303 w 6187971"/>
                <a:gd name="connsiteY3556" fmla="*/ 671769 h 5955635"/>
                <a:gd name="connsiteX3557" fmla="*/ 1980266 w 6187971"/>
                <a:gd name="connsiteY3557" fmla="*/ 676274 h 5955635"/>
                <a:gd name="connsiteX3558" fmla="*/ 1984770 w 6187971"/>
                <a:gd name="connsiteY3558" fmla="*/ 675311 h 5955635"/>
                <a:gd name="connsiteX3559" fmla="*/ 1989274 w 6187971"/>
                <a:gd name="connsiteY3559" fmla="*/ 674349 h 5955635"/>
                <a:gd name="connsiteX3560" fmla="*/ 1992816 w 6187971"/>
                <a:gd name="connsiteY3560" fmla="*/ 668882 h 5955635"/>
                <a:gd name="connsiteX3561" fmla="*/ 1997320 w 6187971"/>
                <a:gd name="connsiteY3561" fmla="*/ 667920 h 5955635"/>
                <a:gd name="connsiteX3562" fmla="*/ 2012756 w 6187971"/>
                <a:gd name="connsiteY3562" fmla="*/ 674041 h 5955635"/>
                <a:gd name="connsiteX3563" fmla="*/ 2014374 w 6187971"/>
                <a:gd name="connsiteY3563" fmla="*/ 659567 h 5955635"/>
                <a:gd name="connsiteX3564" fmla="*/ 2009869 w 6187971"/>
                <a:gd name="connsiteY3564" fmla="*/ 660529 h 5955635"/>
                <a:gd name="connsiteX3565" fmla="*/ 2008907 w 6187971"/>
                <a:gd name="connsiteY3565" fmla="*/ 656026 h 5955635"/>
                <a:gd name="connsiteX3566" fmla="*/ 1995395 w 6187971"/>
                <a:gd name="connsiteY3566" fmla="*/ 658912 h 5955635"/>
                <a:gd name="connsiteX3567" fmla="*/ 1991854 w 6187971"/>
                <a:gd name="connsiteY3567" fmla="*/ 664378 h 5955635"/>
                <a:gd name="connsiteX3568" fmla="*/ 1994433 w 6187971"/>
                <a:gd name="connsiteY3568" fmla="*/ 654408 h 5955635"/>
                <a:gd name="connsiteX3569" fmla="*/ 1998937 w 6187971"/>
                <a:gd name="connsiteY3569" fmla="*/ 653446 h 5955635"/>
                <a:gd name="connsiteX3570" fmla="*/ 2006983 w 6187971"/>
                <a:gd name="connsiteY3570" fmla="*/ 647017 h 5955635"/>
                <a:gd name="connsiteX3571" fmla="*/ 2002479 w 6187971"/>
                <a:gd name="connsiteY3571" fmla="*/ 647979 h 5955635"/>
                <a:gd name="connsiteX3572" fmla="*/ 2213556 w 6187971"/>
                <a:gd name="connsiteY3572" fmla="*/ 555787 h 5955635"/>
                <a:gd name="connsiteX3573" fmla="*/ 2233497 w 6187971"/>
                <a:gd name="connsiteY3573" fmla="*/ 560947 h 5955635"/>
                <a:gd name="connsiteX3574" fmla="*/ 2222565 w 6187971"/>
                <a:gd name="connsiteY3574" fmla="*/ 553862 h 5955635"/>
                <a:gd name="connsiteX3575" fmla="*/ 2227068 w 6187971"/>
                <a:gd name="connsiteY3575" fmla="*/ 552900 h 5955635"/>
                <a:gd name="connsiteX3576" fmla="*/ 2659387 w 6187971"/>
                <a:gd name="connsiteY3576" fmla="*/ 432280 h 5955635"/>
                <a:gd name="connsiteX3577" fmla="*/ 2580211 w 6187971"/>
                <a:gd name="connsiteY3577" fmla="*/ 28532 h 5955635"/>
                <a:gd name="connsiteX3578" fmla="*/ 2760003 w 6187971"/>
                <a:gd name="connsiteY3578" fmla="*/ 9674 h 5955635"/>
                <a:gd name="connsiteX3579" fmla="*/ 4206393 w 6187971"/>
                <a:gd name="connsiteY3579" fmla="*/ 216884 h 5955635"/>
                <a:gd name="connsiteX3580" fmla="*/ 4962093 w 6187971"/>
                <a:gd name="connsiteY3580" fmla="*/ 669428 h 5955635"/>
                <a:gd name="connsiteX3581" fmla="*/ 5227886 w 6187971"/>
                <a:gd name="connsiteY3581" fmla="*/ 888353 h 5955635"/>
                <a:gd name="connsiteX3582" fmla="*/ 5331187 w 6187971"/>
                <a:gd name="connsiteY3582" fmla="*/ 1014893 h 5955635"/>
                <a:gd name="connsiteX3583" fmla="*/ 5518959 w 6187971"/>
                <a:gd name="connsiteY3583" fmla="*/ 1262220 h 5955635"/>
                <a:gd name="connsiteX3584" fmla="*/ 5467079 w 6187971"/>
                <a:gd name="connsiteY3584" fmla="*/ 1138382 h 5955635"/>
                <a:gd name="connsiteX3585" fmla="*/ 5724761 w 6187971"/>
                <a:gd name="connsiteY3585" fmla="*/ 1511561 h 5955635"/>
                <a:gd name="connsiteX3586" fmla="*/ 5659466 w 6187971"/>
                <a:gd name="connsiteY3586" fmla="*/ 1480536 h 5955635"/>
                <a:gd name="connsiteX3587" fmla="*/ 5720297 w 6187971"/>
                <a:gd name="connsiteY3587" fmla="*/ 1600507 h 5955635"/>
                <a:gd name="connsiteX3588" fmla="*/ 5738327 w 6187971"/>
                <a:gd name="connsiteY3588" fmla="*/ 1602521 h 5955635"/>
                <a:gd name="connsiteX3589" fmla="*/ 5788406 w 6187971"/>
                <a:gd name="connsiteY3589" fmla="*/ 1617243 h 5955635"/>
                <a:gd name="connsiteX3590" fmla="*/ 5933129 w 6187971"/>
                <a:gd name="connsiteY3590" fmla="*/ 1928517 h 5955635"/>
                <a:gd name="connsiteX3591" fmla="*/ 6015900 w 6187971"/>
                <a:gd name="connsiteY3591" fmla="*/ 2206099 h 5955635"/>
                <a:gd name="connsiteX3592" fmla="*/ 6018824 w 6187971"/>
                <a:gd name="connsiteY3592" fmla="*/ 2228938 h 5955635"/>
                <a:gd name="connsiteX3593" fmla="*/ 6006787 w 6187971"/>
                <a:gd name="connsiteY3593" fmla="*/ 2254975 h 5955635"/>
                <a:gd name="connsiteX3594" fmla="*/ 5981821 w 6187971"/>
                <a:gd name="connsiteY3594" fmla="*/ 2238800 h 5955635"/>
                <a:gd name="connsiteX3595" fmla="*/ 5955690 w 6187971"/>
                <a:gd name="connsiteY3595" fmla="*/ 2162256 h 5955635"/>
                <a:gd name="connsiteX3596" fmla="*/ 5938475 w 6187971"/>
                <a:gd name="connsiteY3596" fmla="*/ 2136603 h 5955635"/>
                <a:gd name="connsiteX3597" fmla="*/ 5953240 w 6187971"/>
                <a:gd name="connsiteY3597" fmla="*/ 2233173 h 5955635"/>
                <a:gd name="connsiteX3598" fmla="*/ 6087185 w 6187971"/>
                <a:gd name="connsiteY3598" fmla="*/ 2695361 h 5955635"/>
                <a:gd name="connsiteX3599" fmla="*/ 6081069 w 6187971"/>
                <a:gd name="connsiteY3599" fmla="*/ 3289153 h 5955635"/>
                <a:gd name="connsiteX3600" fmla="*/ 5808111 w 6187971"/>
                <a:gd name="connsiteY3600" fmla="*/ 4272372 h 5955635"/>
                <a:gd name="connsiteX3601" fmla="*/ 5083073 w 6187971"/>
                <a:gd name="connsiteY3601" fmla="*/ 5189877 h 5955635"/>
                <a:gd name="connsiteX3602" fmla="*/ 4748863 w 6187971"/>
                <a:gd name="connsiteY3602" fmla="*/ 5447042 h 5955635"/>
                <a:gd name="connsiteX3603" fmla="*/ 3740846 w 6187971"/>
                <a:gd name="connsiteY3603" fmla="*/ 5863806 h 5955635"/>
                <a:gd name="connsiteX3604" fmla="*/ 3169933 w 6187971"/>
                <a:gd name="connsiteY3604" fmla="*/ 5946671 h 5955635"/>
                <a:gd name="connsiteX3605" fmla="*/ 2972383 w 6187971"/>
                <a:gd name="connsiteY3605" fmla="*/ 5955635 h 5955635"/>
                <a:gd name="connsiteX3606" fmla="*/ 2888242 w 6187971"/>
                <a:gd name="connsiteY3606" fmla="*/ 5946236 h 5955635"/>
                <a:gd name="connsiteX3607" fmla="*/ 2773508 w 6187971"/>
                <a:gd name="connsiteY3607" fmla="*/ 5949239 h 5955635"/>
                <a:gd name="connsiteX3608" fmla="*/ 2719689 w 6187971"/>
                <a:gd name="connsiteY3608" fmla="*/ 5935317 h 5955635"/>
                <a:gd name="connsiteX3609" fmla="*/ 2651853 w 6187971"/>
                <a:gd name="connsiteY3609" fmla="*/ 5910702 h 5955635"/>
                <a:gd name="connsiteX3610" fmla="*/ 2524570 w 6187971"/>
                <a:gd name="connsiteY3610" fmla="*/ 5900743 h 5955635"/>
                <a:gd name="connsiteX3611" fmla="*/ 2303959 w 6187971"/>
                <a:gd name="connsiteY3611" fmla="*/ 5838373 h 5955635"/>
                <a:gd name="connsiteX3612" fmla="*/ 1704545 w 6187971"/>
                <a:gd name="connsiteY3612" fmla="*/ 5577311 h 5955635"/>
                <a:gd name="connsiteX3613" fmla="*/ 1349927 w 6187971"/>
                <a:gd name="connsiteY3613" fmla="*/ 5363675 h 5955635"/>
                <a:gd name="connsiteX3614" fmla="*/ 1326431 w 6187971"/>
                <a:gd name="connsiteY3614" fmla="*/ 5345230 h 5955635"/>
                <a:gd name="connsiteX3615" fmla="*/ 1324450 w 6187971"/>
                <a:gd name="connsiteY3615" fmla="*/ 5308501 h 5955635"/>
                <a:gd name="connsiteX3616" fmla="*/ 1353031 w 6187971"/>
                <a:gd name="connsiteY3616" fmla="*/ 5314127 h 5955635"/>
                <a:gd name="connsiteX3617" fmla="*/ 1535006 w 6187971"/>
                <a:gd name="connsiteY3617" fmla="*/ 5433636 h 5955635"/>
                <a:gd name="connsiteX3618" fmla="*/ 1570795 w 6187971"/>
                <a:gd name="connsiteY3618" fmla="*/ 5445544 h 5955635"/>
                <a:gd name="connsiteX3619" fmla="*/ 1578274 w 6187971"/>
                <a:gd name="connsiteY3619" fmla="*/ 5443946 h 5955635"/>
                <a:gd name="connsiteX3620" fmla="*/ 1573335 w 6187971"/>
                <a:gd name="connsiteY3620" fmla="*/ 5439134 h 5955635"/>
                <a:gd name="connsiteX3621" fmla="*/ 1245045 w 6187971"/>
                <a:gd name="connsiteY3621" fmla="*/ 5202275 h 5955635"/>
                <a:gd name="connsiteX3622" fmla="*/ 1146122 w 6187971"/>
                <a:gd name="connsiteY3622" fmla="*/ 5123684 h 5955635"/>
                <a:gd name="connsiteX3623" fmla="*/ 1114075 w 6187971"/>
                <a:gd name="connsiteY3623" fmla="*/ 5110977 h 5955635"/>
                <a:gd name="connsiteX3624" fmla="*/ 1239256 w 6187971"/>
                <a:gd name="connsiteY3624" fmla="*/ 5275861 h 5955635"/>
                <a:gd name="connsiteX3625" fmla="*/ 647691 w 6187971"/>
                <a:gd name="connsiteY3625" fmla="*/ 4639642 h 5955635"/>
                <a:gd name="connsiteX3626" fmla="*/ 698822 w 6187971"/>
                <a:gd name="connsiteY3626" fmla="*/ 4677603 h 5955635"/>
                <a:gd name="connsiteX3627" fmla="*/ 744471 w 6187971"/>
                <a:gd name="connsiteY3627" fmla="*/ 4726512 h 5955635"/>
                <a:gd name="connsiteX3628" fmla="*/ 859121 w 6187971"/>
                <a:gd name="connsiteY3628" fmla="*/ 4860405 h 5955635"/>
                <a:gd name="connsiteX3629" fmla="*/ 869143 w 6187971"/>
                <a:gd name="connsiteY3629" fmla="*/ 4852397 h 5955635"/>
                <a:gd name="connsiteX3630" fmla="*/ 750753 w 6187971"/>
                <a:gd name="connsiteY3630" fmla="*/ 4719304 h 5955635"/>
                <a:gd name="connsiteX3631" fmla="*/ 408923 w 6187971"/>
                <a:gd name="connsiteY3631" fmla="*/ 4135320 h 5955635"/>
                <a:gd name="connsiteX3632" fmla="*/ 164008 w 6187971"/>
                <a:gd name="connsiteY3632" fmla="*/ 2787582 h 5955635"/>
                <a:gd name="connsiteX3633" fmla="*/ 184206 w 6187971"/>
                <a:gd name="connsiteY3633" fmla="*/ 2525154 h 5955635"/>
                <a:gd name="connsiteX3634" fmla="*/ 195172 w 6187971"/>
                <a:gd name="connsiteY3634" fmla="*/ 2503257 h 5955635"/>
                <a:gd name="connsiteX3635" fmla="*/ 203581 w 6187971"/>
                <a:gd name="connsiteY3635" fmla="*/ 2515148 h 5955635"/>
                <a:gd name="connsiteX3636" fmla="*/ 227360 w 6187971"/>
                <a:gd name="connsiteY3636" fmla="*/ 3358710 h 5955635"/>
                <a:gd name="connsiteX3637" fmla="*/ 327131 w 6187971"/>
                <a:gd name="connsiteY3637" fmla="*/ 3789091 h 5955635"/>
                <a:gd name="connsiteX3638" fmla="*/ 340188 w 6187971"/>
                <a:gd name="connsiteY3638" fmla="*/ 3841053 h 5955635"/>
                <a:gd name="connsiteX3639" fmla="*/ 356203 w 6187971"/>
                <a:gd name="connsiteY3639" fmla="*/ 3861096 h 5955635"/>
                <a:gd name="connsiteX3640" fmla="*/ 365970 w 6187971"/>
                <a:gd name="connsiteY3640" fmla="*/ 3833590 h 5955635"/>
                <a:gd name="connsiteX3641" fmla="*/ 307461 w 6187971"/>
                <a:gd name="connsiteY3641" fmla="*/ 3632951 h 5955635"/>
                <a:gd name="connsiteX3642" fmla="*/ 402527 w 6187971"/>
                <a:gd name="connsiteY3642" fmla="*/ 1981840 h 5955635"/>
                <a:gd name="connsiteX3643" fmla="*/ 407611 w 6187971"/>
                <a:gd name="connsiteY3643" fmla="*/ 1969022 h 5955635"/>
                <a:gd name="connsiteX3644" fmla="*/ 419903 w 6187971"/>
                <a:gd name="connsiteY3644" fmla="*/ 1962484 h 5955635"/>
                <a:gd name="connsiteX3645" fmla="*/ 392454 w 6187971"/>
                <a:gd name="connsiteY3645" fmla="*/ 2071985 h 5955635"/>
                <a:gd name="connsiteX3646" fmla="*/ 253961 w 6187971"/>
                <a:gd name="connsiteY3646" fmla="*/ 2897420 h 5955635"/>
                <a:gd name="connsiteX3647" fmla="*/ 260448 w 6187971"/>
                <a:gd name="connsiteY3647" fmla="*/ 2991849 h 5955635"/>
                <a:gd name="connsiteX3648" fmla="*/ 272323 w 6187971"/>
                <a:gd name="connsiteY3648" fmla="*/ 3010820 h 5955635"/>
                <a:gd name="connsiteX3649" fmla="*/ 290098 w 6187971"/>
                <a:gd name="connsiteY3649" fmla="*/ 2993336 h 5955635"/>
                <a:gd name="connsiteX3650" fmla="*/ 304677 w 6187971"/>
                <a:gd name="connsiteY3650" fmla="*/ 2960890 h 5955635"/>
                <a:gd name="connsiteX3651" fmla="*/ 407652 w 6187971"/>
                <a:gd name="connsiteY3651" fmla="*/ 3607635 h 5955635"/>
                <a:gd name="connsiteX3652" fmla="*/ 440447 w 6187971"/>
                <a:gd name="connsiteY3652" fmla="*/ 3706220 h 5955635"/>
                <a:gd name="connsiteX3653" fmla="*/ 415132 w 6187971"/>
                <a:gd name="connsiteY3653" fmla="*/ 3606037 h 5955635"/>
                <a:gd name="connsiteX3654" fmla="*/ 337201 w 6187971"/>
                <a:gd name="connsiteY3654" fmla="*/ 3067354 h 5955635"/>
                <a:gd name="connsiteX3655" fmla="*/ 477138 w 6187971"/>
                <a:gd name="connsiteY3655" fmla="*/ 2065625 h 5955635"/>
                <a:gd name="connsiteX3656" fmla="*/ 489702 w 6187971"/>
                <a:gd name="connsiteY3656" fmla="*/ 2051208 h 5955635"/>
                <a:gd name="connsiteX3657" fmla="*/ 430613 w 6187971"/>
                <a:gd name="connsiteY3657" fmla="*/ 3413056 h 5955635"/>
                <a:gd name="connsiteX3658" fmla="*/ 428865 w 6187971"/>
                <a:gd name="connsiteY3658" fmla="*/ 3386728 h 5955635"/>
                <a:gd name="connsiteX3659" fmla="*/ 466894 w 6187971"/>
                <a:gd name="connsiteY3659" fmla="*/ 3622863 h 5955635"/>
                <a:gd name="connsiteX3660" fmla="*/ 489988 w 6187971"/>
                <a:gd name="connsiteY3660" fmla="*/ 3730960 h 5955635"/>
                <a:gd name="connsiteX3661" fmla="*/ 599154 w 6187971"/>
                <a:gd name="connsiteY3661" fmla="*/ 4065569 h 5955635"/>
                <a:gd name="connsiteX3662" fmla="*/ 634491 w 6187971"/>
                <a:gd name="connsiteY3662" fmla="*/ 4142793 h 5955635"/>
                <a:gd name="connsiteX3663" fmla="*/ 639302 w 6187971"/>
                <a:gd name="connsiteY3663" fmla="*/ 4165313 h 5955635"/>
                <a:gd name="connsiteX3664" fmla="*/ 643807 w 6187971"/>
                <a:gd name="connsiteY3664" fmla="*/ 4164351 h 5955635"/>
                <a:gd name="connsiteX3665" fmla="*/ 1044223 w 6187971"/>
                <a:gd name="connsiteY3665" fmla="*/ 4804087 h 5955635"/>
                <a:gd name="connsiteX3666" fmla="*/ 1194661 w 6187971"/>
                <a:gd name="connsiteY3666" fmla="*/ 4979171 h 5955635"/>
                <a:gd name="connsiteX3667" fmla="*/ 1143540 w 6187971"/>
                <a:gd name="connsiteY3667" fmla="*/ 4938286 h 5955635"/>
                <a:gd name="connsiteX3668" fmla="*/ 1194007 w 6187971"/>
                <a:gd name="connsiteY3668" fmla="*/ 4998149 h 5955635"/>
                <a:gd name="connsiteX3669" fmla="*/ 1243203 w 6187971"/>
                <a:gd name="connsiteY3669" fmla="*/ 5030025 h 5955635"/>
                <a:gd name="connsiteX3670" fmla="*/ 1200128 w 6187971"/>
                <a:gd name="connsiteY3670" fmla="*/ 4982713 h 5955635"/>
                <a:gd name="connsiteX3671" fmla="*/ 1320040 w 6187971"/>
                <a:gd name="connsiteY3671" fmla="*/ 5103092 h 5955635"/>
                <a:gd name="connsiteX3672" fmla="*/ 1390447 w 6187971"/>
                <a:gd name="connsiteY3672" fmla="*/ 5168114 h 5955635"/>
                <a:gd name="connsiteX3673" fmla="*/ 1438027 w 6187971"/>
                <a:gd name="connsiteY3673" fmla="*/ 5214464 h 5955635"/>
                <a:gd name="connsiteX3674" fmla="*/ 1469862 w 6187971"/>
                <a:gd name="connsiteY3674" fmla="*/ 5231211 h 5955635"/>
                <a:gd name="connsiteX3675" fmla="*/ 4098674 w 6187971"/>
                <a:gd name="connsiteY3675" fmla="*/ 5653890 h 5955635"/>
                <a:gd name="connsiteX3676" fmla="*/ 5058287 w 6187971"/>
                <a:gd name="connsiteY3676" fmla="*/ 5053265 h 5955635"/>
                <a:gd name="connsiteX3677" fmla="*/ 5862270 w 6187971"/>
                <a:gd name="connsiteY3677" fmla="*/ 2776293 h 5955635"/>
                <a:gd name="connsiteX3678" fmla="*/ 5834711 w 6187971"/>
                <a:gd name="connsiteY3678" fmla="*/ 2603214 h 5955635"/>
                <a:gd name="connsiteX3679" fmla="*/ 5838253 w 6187971"/>
                <a:gd name="connsiteY3679" fmla="*/ 2597748 h 5955635"/>
                <a:gd name="connsiteX3680" fmla="*/ 5835366 w 6187971"/>
                <a:gd name="connsiteY3680" fmla="*/ 2584235 h 5955635"/>
                <a:gd name="connsiteX3681" fmla="*/ 5829900 w 6187971"/>
                <a:gd name="connsiteY3681" fmla="*/ 2580694 h 5955635"/>
                <a:gd name="connsiteX3682" fmla="*/ 5802956 w 6187971"/>
                <a:gd name="connsiteY3682" fmla="*/ 2454580 h 5955635"/>
                <a:gd name="connsiteX3683" fmla="*/ 5713385 w 6187971"/>
                <a:gd name="connsiteY3683" fmla="*/ 2167591 h 5955635"/>
                <a:gd name="connsiteX3684" fmla="*/ 5230091 w 6187971"/>
                <a:gd name="connsiteY3684" fmla="*/ 1338337 h 5955635"/>
                <a:gd name="connsiteX3685" fmla="*/ 4852032 w 6187971"/>
                <a:gd name="connsiteY3685" fmla="*/ 957564 h 5955635"/>
                <a:gd name="connsiteX3686" fmla="*/ 4862002 w 6187971"/>
                <a:gd name="connsiteY3686" fmla="*/ 960144 h 5955635"/>
                <a:gd name="connsiteX3687" fmla="*/ 4798985 w 6187971"/>
                <a:gd name="connsiteY3687" fmla="*/ 907672 h 5955635"/>
                <a:gd name="connsiteX3688" fmla="*/ 4760721 w 6187971"/>
                <a:gd name="connsiteY3688" fmla="*/ 882879 h 5955635"/>
                <a:gd name="connsiteX3689" fmla="*/ 4644966 w 6187971"/>
                <a:gd name="connsiteY3689" fmla="*/ 803998 h 5955635"/>
                <a:gd name="connsiteX3690" fmla="*/ 4601235 w 6187971"/>
                <a:gd name="connsiteY3690" fmla="*/ 775665 h 5955635"/>
                <a:gd name="connsiteX3691" fmla="*/ 4191873 w 6187971"/>
                <a:gd name="connsiteY3691" fmla="*/ 556997 h 5955635"/>
                <a:gd name="connsiteX3692" fmla="*/ 4317947 w 6187971"/>
                <a:gd name="connsiteY3692" fmla="*/ 595996 h 5955635"/>
                <a:gd name="connsiteX3693" fmla="*/ 4340774 w 6187971"/>
                <a:gd name="connsiteY3693" fmla="*/ 614667 h 5955635"/>
                <a:gd name="connsiteX3694" fmla="*/ 4468773 w 6187971"/>
                <a:gd name="connsiteY3694" fmla="*/ 662675 h 5955635"/>
                <a:gd name="connsiteX3695" fmla="*/ 4433088 w 6187971"/>
                <a:gd name="connsiteY3695" fmla="*/ 627913 h 5955635"/>
                <a:gd name="connsiteX3696" fmla="*/ 4325031 w 6187971"/>
                <a:gd name="connsiteY3696" fmla="*/ 585063 h 5955635"/>
                <a:gd name="connsiteX3697" fmla="*/ 4302203 w 6187971"/>
                <a:gd name="connsiteY3697" fmla="*/ 566393 h 5955635"/>
                <a:gd name="connsiteX3698" fmla="*/ 4216974 w 6187971"/>
                <a:gd name="connsiteY3698" fmla="*/ 542214 h 5955635"/>
                <a:gd name="connsiteX3699" fmla="*/ 4133361 w 6187971"/>
                <a:gd name="connsiteY3699" fmla="*/ 503562 h 5955635"/>
                <a:gd name="connsiteX3700" fmla="*/ 4109878 w 6187971"/>
                <a:gd name="connsiteY3700" fmla="*/ 503869 h 5955635"/>
                <a:gd name="connsiteX3701" fmla="*/ 4072576 w 6187971"/>
                <a:gd name="connsiteY3701" fmla="*/ 483581 h 5955635"/>
                <a:gd name="connsiteX3702" fmla="*/ 4026266 w 6187971"/>
                <a:gd name="connsiteY3702" fmla="*/ 465217 h 5955635"/>
                <a:gd name="connsiteX3703" fmla="*/ 3970292 w 6187971"/>
                <a:gd name="connsiteY3703" fmla="*/ 467757 h 5955635"/>
                <a:gd name="connsiteX3704" fmla="*/ 3986691 w 6187971"/>
                <a:gd name="connsiteY3704" fmla="*/ 478382 h 5955635"/>
                <a:gd name="connsiteX3705" fmla="*/ 2556561 w 6187971"/>
                <a:gd name="connsiteY3705" fmla="*/ 397733 h 5955635"/>
                <a:gd name="connsiteX3706" fmla="*/ 2508145 w 6187971"/>
                <a:gd name="connsiteY3706" fmla="*/ 410487 h 5955635"/>
                <a:gd name="connsiteX3707" fmla="*/ 2458913 w 6187971"/>
                <a:gd name="connsiteY3707" fmla="*/ 419861 h 5955635"/>
                <a:gd name="connsiteX3708" fmla="*/ 1598952 w 6187971"/>
                <a:gd name="connsiteY3708" fmla="*/ 799372 h 5955635"/>
                <a:gd name="connsiteX3709" fmla="*/ 1473216 w 6187971"/>
                <a:gd name="connsiteY3709" fmla="*/ 879030 h 5955635"/>
                <a:gd name="connsiteX3710" fmla="*/ 1451174 w 6187971"/>
                <a:gd name="connsiteY3710" fmla="*/ 885695 h 5955635"/>
                <a:gd name="connsiteX3711" fmla="*/ 1449321 w 6187971"/>
                <a:gd name="connsiteY3711" fmla="*/ 858715 h 5955635"/>
                <a:gd name="connsiteX3712" fmla="*/ 1500105 w 6187971"/>
                <a:gd name="connsiteY3712" fmla="*/ 812669 h 5955635"/>
                <a:gd name="connsiteX3713" fmla="*/ 1844558 w 6187971"/>
                <a:gd name="connsiteY3713" fmla="*/ 621754 h 5955635"/>
                <a:gd name="connsiteX3714" fmla="*/ 1796350 w 6187971"/>
                <a:gd name="connsiteY3714" fmla="*/ 606633 h 5955635"/>
                <a:gd name="connsiteX3715" fmla="*/ 1915531 w 6187971"/>
                <a:gd name="connsiteY3715" fmla="*/ 542063 h 5955635"/>
                <a:gd name="connsiteX3716" fmla="*/ 2801357 w 6187971"/>
                <a:gd name="connsiteY3716" fmla="*/ 303925 h 5955635"/>
                <a:gd name="connsiteX3717" fmla="*/ 3448335 w 6187971"/>
                <a:gd name="connsiteY3717" fmla="*/ 329955 h 5955635"/>
                <a:gd name="connsiteX3718" fmla="*/ 3639713 w 6187971"/>
                <a:gd name="connsiteY3718" fmla="*/ 365329 h 5955635"/>
                <a:gd name="connsiteX3719" fmla="*/ 3679531 w 6187971"/>
                <a:gd name="connsiteY3719" fmla="*/ 341178 h 5955635"/>
                <a:gd name="connsiteX3720" fmla="*/ 3641345 w 6187971"/>
                <a:gd name="connsiteY3720" fmla="*/ 318050 h 5955635"/>
                <a:gd name="connsiteX3721" fmla="*/ 3579519 w 6187971"/>
                <a:gd name="connsiteY3721" fmla="*/ 294106 h 5955635"/>
                <a:gd name="connsiteX3722" fmla="*/ 3921820 w 6187971"/>
                <a:gd name="connsiteY3722" fmla="*/ 340254 h 5955635"/>
                <a:gd name="connsiteX3723" fmla="*/ 4117320 w 6187971"/>
                <a:gd name="connsiteY3723" fmla="*/ 404078 h 5955635"/>
                <a:gd name="connsiteX3724" fmla="*/ 3929573 w 6187971"/>
                <a:gd name="connsiteY3724" fmla="*/ 330776 h 5955635"/>
                <a:gd name="connsiteX3725" fmla="*/ 3651529 w 6187971"/>
                <a:gd name="connsiteY3725" fmla="*/ 265034 h 5955635"/>
                <a:gd name="connsiteX3726" fmla="*/ 2868463 w 6187971"/>
                <a:gd name="connsiteY3726" fmla="*/ 215284 h 5955635"/>
                <a:gd name="connsiteX3727" fmla="*/ 2767746 w 6187971"/>
                <a:gd name="connsiteY3727" fmla="*/ 228980 h 5955635"/>
                <a:gd name="connsiteX3728" fmla="*/ 2799794 w 6187971"/>
                <a:gd name="connsiteY3728" fmla="*/ 241686 h 5955635"/>
                <a:gd name="connsiteX3729" fmla="*/ 3465473 w 6187971"/>
                <a:gd name="connsiteY3729" fmla="*/ 263721 h 5955635"/>
                <a:gd name="connsiteX3730" fmla="*/ 3497920 w 6187971"/>
                <a:gd name="connsiteY3730" fmla="*/ 278298 h 5955635"/>
                <a:gd name="connsiteX3731" fmla="*/ 3460245 w 6187971"/>
                <a:gd name="connsiteY3731" fmla="*/ 294168 h 5955635"/>
                <a:gd name="connsiteX3732" fmla="*/ 3247224 w 6187971"/>
                <a:gd name="connsiteY3732" fmla="*/ 267329 h 5955635"/>
                <a:gd name="connsiteX3733" fmla="*/ 2317144 w 6187971"/>
                <a:gd name="connsiteY3733" fmla="*/ 362401 h 5955635"/>
                <a:gd name="connsiteX3734" fmla="*/ 1646991 w 6187971"/>
                <a:gd name="connsiteY3734" fmla="*/ 658097 h 5955635"/>
                <a:gd name="connsiteX3735" fmla="*/ 1510978 w 6187971"/>
                <a:gd name="connsiteY3735" fmla="*/ 726263 h 5955635"/>
                <a:gd name="connsiteX3736" fmla="*/ 2562299 w 6187971"/>
                <a:gd name="connsiteY3736" fmla="*/ 265051 h 5955635"/>
                <a:gd name="connsiteX3737" fmla="*/ 2496459 w 6187971"/>
                <a:gd name="connsiteY3737" fmla="*/ 249786 h 5955635"/>
                <a:gd name="connsiteX3738" fmla="*/ 2679065 w 6187971"/>
                <a:gd name="connsiteY3738" fmla="*/ 216639 h 5955635"/>
                <a:gd name="connsiteX3739" fmla="*/ 2939402 w 6187971"/>
                <a:gd name="connsiteY3739" fmla="*/ 190351 h 5955635"/>
                <a:gd name="connsiteX3740" fmla="*/ 2959175 w 6187971"/>
                <a:gd name="connsiteY3740" fmla="*/ 182215 h 5955635"/>
                <a:gd name="connsiteX3741" fmla="*/ 2939547 w 6187971"/>
                <a:gd name="connsiteY3741" fmla="*/ 172721 h 5955635"/>
                <a:gd name="connsiteX3742" fmla="*/ 2616967 w 6187971"/>
                <a:gd name="connsiteY3742" fmla="*/ 200575 h 5955635"/>
                <a:gd name="connsiteX3743" fmla="*/ 2537493 w 6187971"/>
                <a:gd name="connsiteY3743" fmla="*/ 203867 h 5955635"/>
                <a:gd name="connsiteX3744" fmla="*/ 2217149 w 6187971"/>
                <a:gd name="connsiteY3744" fmla="*/ 287950 h 5955635"/>
                <a:gd name="connsiteX3745" fmla="*/ 1542585 w 6187971"/>
                <a:gd name="connsiteY3745" fmla="*/ 590454 h 5955635"/>
                <a:gd name="connsiteX3746" fmla="*/ 1168430 w 6187971"/>
                <a:gd name="connsiteY3746" fmla="*/ 862020 h 5955635"/>
                <a:gd name="connsiteX3747" fmla="*/ 1130881 w 6187971"/>
                <a:gd name="connsiteY3747" fmla="*/ 887640 h 5955635"/>
                <a:gd name="connsiteX3748" fmla="*/ 1168592 w 6187971"/>
                <a:gd name="connsiteY3748" fmla="*/ 817011 h 5955635"/>
                <a:gd name="connsiteX3749" fmla="*/ 1476602 w 6187971"/>
                <a:gd name="connsiteY3749" fmla="*/ 592819 h 5955635"/>
                <a:gd name="connsiteX3750" fmla="*/ 2591346 w 6187971"/>
                <a:gd name="connsiteY3750" fmla="*/ 163030 h 5955635"/>
                <a:gd name="connsiteX3751" fmla="*/ 3091031 w 6187971"/>
                <a:gd name="connsiteY3751" fmla="*/ 140357 h 5955635"/>
                <a:gd name="connsiteX3752" fmla="*/ 3716875 w 6187971"/>
                <a:gd name="connsiteY3752" fmla="*/ 213921 h 5955635"/>
                <a:gd name="connsiteX3753" fmla="*/ 3758928 w 6187971"/>
                <a:gd name="connsiteY3753" fmla="*/ 245999 h 5955635"/>
                <a:gd name="connsiteX3754" fmla="*/ 3775216 w 6187971"/>
                <a:gd name="connsiteY3754" fmla="*/ 258163 h 5955635"/>
                <a:gd name="connsiteX3755" fmla="*/ 4143920 w 6187971"/>
                <a:gd name="connsiteY3755" fmla="*/ 372975 h 5955635"/>
                <a:gd name="connsiteX3756" fmla="*/ 4155540 w 6187971"/>
                <a:gd name="connsiteY3756" fmla="*/ 372448 h 5955635"/>
                <a:gd name="connsiteX3757" fmla="*/ 4123382 w 6187971"/>
                <a:gd name="connsiteY3757" fmla="*/ 322612 h 5955635"/>
                <a:gd name="connsiteX3758" fmla="*/ 3554239 w 6187971"/>
                <a:gd name="connsiteY3758" fmla="*/ 139165 h 5955635"/>
                <a:gd name="connsiteX3759" fmla="*/ 2590565 w 6187971"/>
                <a:gd name="connsiteY3759" fmla="*/ 131911 h 5955635"/>
                <a:gd name="connsiteX3760" fmla="*/ 2058218 w 6187971"/>
                <a:gd name="connsiteY3760" fmla="*/ 267154 h 5955635"/>
                <a:gd name="connsiteX3761" fmla="*/ 1849558 w 6187971"/>
                <a:gd name="connsiteY3761" fmla="*/ 315643 h 5955635"/>
                <a:gd name="connsiteX3762" fmla="*/ 2520059 w 6187971"/>
                <a:gd name="connsiteY3762" fmla="*/ 103956 h 5955635"/>
                <a:gd name="connsiteX3763" fmla="*/ 3222250 w 6187971"/>
                <a:gd name="connsiteY3763" fmla="*/ 49751 h 5955635"/>
                <a:gd name="connsiteX3764" fmla="*/ 2580338 w 6187971"/>
                <a:gd name="connsiteY3764" fmla="*/ 38281 h 5955635"/>
                <a:gd name="connsiteX3765" fmla="*/ 2580211 w 6187971"/>
                <a:gd name="connsiteY3765" fmla="*/ 28532 h 595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</a:cxnLst>
              <a:rect l="l" t="t" r="r" b="b"/>
              <a:pathLst>
                <a:path w="6187971" h="5955635">
                  <a:moveTo>
                    <a:pt x="3175848" y="5544922"/>
                  </a:moveTo>
                  <a:cubicBezTo>
                    <a:pt x="3180352" y="5543959"/>
                    <a:pt x="3180352" y="5543959"/>
                    <a:pt x="3184857" y="5542997"/>
                  </a:cubicBezTo>
                  <a:lnTo>
                    <a:pt x="3185794" y="5544792"/>
                  </a:lnTo>
                  <a:close/>
                  <a:moveTo>
                    <a:pt x="3509992" y="5452506"/>
                  </a:moveTo>
                  <a:lnTo>
                    <a:pt x="3560810" y="5445094"/>
                  </a:lnTo>
                  <a:lnTo>
                    <a:pt x="3523318" y="5451849"/>
                  </a:lnTo>
                  <a:cubicBezTo>
                    <a:pt x="3523318" y="5451849"/>
                    <a:pt x="3523318" y="5451849"/>
                    <a:pt x="3518813" y="5452811"/>
                  </a:cubicBezTo>
                  <a:close/>
                  <a:moveTo>
                    <a:pt x="3472811" y="5457929"/>
                  </a:moveTo>
                  <a:cubicBezTo>
                    <a:pt x="3477314" y="5456967"/>
                    <a:pt x="3477314" y="5456967"/>
                    <a:pt x="3477314" y="5456967"/>
                  </a:cubicBezTo>
                  <a:cubicBezTo>
                    <a:pt x="3477314" y="5456967"/>
                    <a:pt x="3477314" y="5456967"/>
                    <a:pt x="3481818" y="5456005"/>
                  </a:cubicBezTo>
                  <a:cubicBezTo>
                    <a:pt x="3486323" y="5455043"/>
                    <a:pt x="3495330" y="5453118"/>
                    <a:pt x="3499835" y="5452156"/>
                  </a:cubicBezTo>
                  <a:lnTo>
                    <a:pt x="3509992" y="5452506"/>
                  </a:lnTo>
                  <a:close/>
                  <a:moveTo>
                    <a:pt x="4648965" y="5205864"/>
                  </a:moveTo>
                  <a:lnTo>
                    <a:pt x="4648375" y="5206776"/>
                  </a:lnTo>
                  <a:cubicBezTo>
                    <a:pt x="4648375" y="5206776"/>
                    <a:pt x="4648375" y="5206776"/>
                    <a:pt x="4643871" y="5207738"/>
                  </a:cubicBezTo>
                  <a:close/>
                  <a:moveTo>
                    <a:pt x="3439358" y="5455658"/>
                  </a:moveTo>
                  <a:lnTo>
                    <a:pt x="3443861" y="5454695"/>
                  </a:lnTo>
                  <a:cubicBezTo>
                    <a:pt x="3449327" y="5458236"/>
                    <a:pt x="3458336" y="5456312"/>
                    <a:pt x="3462839" y="5455350"/>
                  </a:cubicBezTo>
                  <a:cubicBezTo>
                    <a:pt x="3463802" y="5459854"/>
                    <a:pt x="3463802" y="5459854"/>
                    <a:pt x="3463802" y="5459854"/>
                  </a:cubicBezTo>
                  <a:cubicBezTo>
                    <a:pt x="3463802" y="5459854"/>
                    <a:pt x="3463802" y="5459854"/>
                    <a:pt x="3464764" y="5464358"/>
                  </a:cubicBezTo>
                  <a:cubicBezTo>
                    <a:pt x="3445785" y="5463703"/>
                    <a:pt x="3409754" y="5471401"/>
                    <a:pt x="3386270" y="5471708"/>
                  </a:cubicBezTo>
                  <a:cubicBezTo>
                    <a:pt x="3394316" y="5465280"/>
                    <a:pt x="3441282" y="5464665"/>
                    <a:pt x="3439358" y="5455658"/>
                  </a:cubicBezTo>
                  <a:close/>
                  <a:moveTo>
                    <a:pt x="4926827" y="4878836"/>
                  </a:moveTo>
                  <a:cubicBezTo>
                    <a:pt x="4926827" y="4878836"/>
                    <a:pt x="4926827" y="4878836"/>
                    <a:pt x="4931331" y="4877874"/>
                  </a:cubicBezTo>
                  <a:lnTo>
                    <a:pt x="4927253" y="4880833"/>
                  </a:lnTo>
                  <a:close/>
                  <a:moveTo>
                    <a:pt x="1616921" y="5147987"/>
                  </a:moveTo>
                  <a:lnTo>
                    <a:pt x="1621158" y="5151791"/>
                  </a:lnTo>
                  <a:lnTo>
                    <a:pt x="1617883" y="5152491"/>
                  </a:lnTo>
                  <a:cubicBezTo>
                    <a:pt x="1617883" y="5152491"/>
                    <a:pt x="1617883" y="5152491"/>
                    <a:pt x="1616921" y="5147987"/>
                  </a:cubicBezTo>
                  <a:close/>
                  <a:moveTo>
                    <a:pt x="6029280" y="4202957"/>
                  </a:moveTo>
                  <a:cubicBezTo>
                    <a:pt x="6032957" y="4202171"/>
                    <a:pt x="6032957" y="4202171"/>
                    <a:pt x="6033742" y="4205846"/>
                  </a:cubicBezTo>
                  <a:cubicBezTo>
                    <a:pt x="6033742" y="4205846"/>
                    <a:pt x="6034527" y="4209520"/>
                    <a:pt x="6030850" y="4210306"/>
                  </a:cubicBezTo>
                  <a:cubicBezTo>
                    <a:pt x="6030065" y="4206631"/>
                    <a:pt x="6030065" y="4206631"/>
                    <a:pt x="6030065" y="4206631"/>
                  </a:cubicBezTo>
                  <a:cubicBezTo>
                    <a:pt x="6030065" y="4206631"/>
                    <a:pt x="6029280" y="4202957"/>
                    <a:pt x="6029280" y="4202957"/>
                  </a:cubicBezTo>
                  <a:close/>
                  <a:moveTo>
                    <a:pt x="5195431" y="4350487"/>
                  </a:moveTo>
                  <a:lnTo>
                    <a:pt x="5195619" y="4350447"/>
                  </a:lnTo>
                  <a:lnTo>
                    <a:pt x="5191889" y="4355954"/>
                  </a:lnTo>
                  <a:cubicBezTo>
                    <a:pt x="5196393" y="4354992"/>
                    <a:pt x="5195431" y="4350487"/>
                    <a:pt x="5195431" y="4350487"/>
                  </a:cubicBezTo>
                  <a:close/>
                  <a:moveTo>
                    <a:pt x="5135887" y="4358358"/>
                  </a:moveTo>
                  <a:lnTo>
                    <a:pt x="5135916" y="4358493"/>
                  </a:lnTo>
                  <a:cubicBezTo>
                    <a:pt x="5135916" y="4358493"/>
                    <a:pt x="5135916" y="4358493"/>
                    <a:pt x="5132374" y="4363959"/>
                  </a:cubicBezTo>
                  <a:close/>
                  <a:moveTo>
                    <a:pt x="1535232" y="5118342"/>
                  </a:moveTo>
                  <a:cubicBezTo>
                    <a:pt x="1540699" y="5121884"/>
                    <a:pt x="1540699" y="5121884"/>
                    <a:pt x="1540699" y="5121884"/>
                  </a:cubicBezTo>
                  <a:cubicBezTo>
                    <a:pt x="1546166" y="5125426"/>
                    <a:pt x="1546166" y="5125426"/>
                    <a:pt x="1546166" y="5125426"/>
                  </a:cubicBezTo>
                  <a:cubicBezTo>
                    <a:pt x="1541661" y="5126389"/>
                    <a:pt x="1541661" y="5126389"/>
                    <a:pt x="1541661" y="5126389"/>
                  </a:cubicBezTo>
                  <a:cubicBezTo>
                    <a:pt x="1540699" y="5121884"/>
                    <a:pt x="1536195" y="5122847"/>
                    <a:pt x="1535232" y="5118342"/>
                  </a:cubicBezTo>
                  <a:close/>
                  <a:moveTo>
                    <a:pt x="1296561" y="4951097"/>
                  </a:moveTo>
                  <a:lnTo>
                    <a:pt x="1298982" y="4952173"/>
                  </a:lnTo>
                  <a:cubicBezTo>
                    <a:pt x="1301153" y="4954064"/>
                    <a:pt x="1302760" y="4956076"/>
                    <a:pt x="1302760" y="4956076"/>
                  </a:cubicBezTo>
                  <a:cubicBezTo>
                    <a:pt x="1302760" y="4956076"/>
                    <a:pt x="1302760" y="4956076"/>
                    <a:pt x="1297293" y="4952534"/>
                  </a:cubicBezTo>
                  <a:close/>
                  <a:moveTo>
                    <a:pt x="1299553" y="4938864"/>
                  </a:moveTo>
                  <a:lnTo>
                    <a:pt x="1305339" y="4946105"/>
                  </a:lnTo>
                  <a:cubicBezTo>
                    <a:pt x="1302125" y="4942083"/>
                    <a:pt x="1300518" y="4940071"/>
                    <a:pt x="1299715" y="4939066"/>
                  </a:cubicBezTo>
                  <a:close/>
                  <a:moveTo>
                    <a:pt x="6187039" y="3627519"/>
                  </a:moveTo>
                  <a:cubicBezTo>
                    <a:pt x="6187287" y="3646676"/>
                    <a:pt x="6189889" y="3676857"/>
                    <a:pt x="6185137" y="3708609"/>
                  </a:cubicBezTo>
                  <a:cubicBezTo>
                    <a:pt x="6180385" y="3740361"/>
                    <a:pt x="6174063" y="3764764"/>
                    <a:pt x="6163816" y="3770795"/>
                  </a:cubicBezTo>
                  <a:cubicBezTo>
                    <a:pt x="6167494" y="3770009"/>
                    <a:pt x="6167494" y="3770009"/>
                    <a:pt x="6168279" y="3773684"/>
                  </a:cubicBezTo>
                  <a:cubicBezTo>
                    <a:pt x="6165386" y="3778144"/>
                    <a:pt x="6166956" y="3785493"/>
                    <a:pt x="6163279" y="3786278"/>
                  </a:cubicBezTo>
                  <a:cubicBezTo>
                    <a:pt x="6163279" y="3786278"/>
                    <a:pt x="6164064" y="3789953"/>
                    <a:pt x="6160387" y="3790738"/>
                  </a:cubicBezTo>
                  <a:cubicBezTo>
                    <a:pt x="6160387" y="3790738"/>
                    <a:pt x="6160387" y="3790738"/>
                    <a:pt x="6164064" y="3789953"/>
                  </a:cubicBezTo>
                  <a:cubicBezTo>
                    <a:pt x="6172989" y="3795730"/>
                    <a:pt x="6162989" y="3820919"/>
                    <a:pt x="6153775" y="3849782"/>
                  </a:cubicBezTo>
                  <a:cubicBezTo>
                    <a:pt x="6153775" y="3849782"/>
                    <a:pt x="6153775" y="3849782"/>
                    <a:pt x="6154561" y="3853456"/>
                  </a:cubicBezTo>
                  <a:cubicBezTo>
                    <a:pt x="6158238" y="3852671"/>
                    <a:pt x="6158238" y="3852671"/>
                    <a:pt x="6155346" y="3857131"/>
                  </a:cubicBezTo>
                  <a:cubicBezTo>
                    <a:pt x="6155346" y="3857131"/>
                    <a:pt x="6156131" y="3860805"/>
                    <a:pt x="6156131" y="3860805"/>
                  </a:cubicBezTo>
                  <a:cubicBezTo>
                    <a:pt x="6152454" y="3861591"/>
                    <a:pt x="6152454" y="3861591"/>
                    <a:pt x="6152454" y="3861591"/>
                  </a:cubicBezTo>
                  <a:cubicBezTo>
                    <a:pt x="6152454" y="3861591"/>
                    <a:pt x="6152454" y="3861591"/>
                    <a:pt x="6156916" y="3864480"/>
                  </a:cubicBezTo>
                  <a:cubicBezTo>
                    <a:pt x="6154809" y="3872614"/>
                    <a:pt x="6159271" y="3875502"/>
                    <a:pt x="6155841" y="3895446"/>
                  </a:cubicBezTo>
                  <a:cubicBezTo>
                    <a:pt x="6163196" y="3893874"/>
                    <a:pt x="6165841" y="3870257"/>
                    <a:pt x="6171873" y="3880495"/>
                  </a:cubicBezTo>
                  <a:cubicBezTo>
                    <a:pt x="6170819" y="3884562"/>
                    <a:pt x="6171212" y="3886399"/>
                    <a:pt x="6171604" y="3888236"/>
                  </a:cubicBezTo>
                  <a:lnTo>
                    <a:pt x="6171470" y="3892106"/>
                  </a:lnTo>
                  <a:lnTo>
                    <a:pt x="6170551" y="3892303"/>
                  </a:lnTo>
                  <a:cubicBezTo>
                    <a:pt x="6171336" y="3895977"/>
                    <a:pt x="6171336" y="3895977"/>
                    <a:pt x="6171336" y="3895977"/>
                  </a:cubicBezTo>
                  <a:lnTo>
                    <a:pt x="6171470" y="3892106"/>
                  </a:lnTo>
                  <a:lnTo>
                    <a:pt x="6174228" y="3891517"/>
                  </a:lnTo>
                  <a:cubicBezTo>
                    <a:pt x="6174228" y="3891517"/>
                    <a:pt x="6175013" y="3895192"/>
                    <a:pt x="6175013" y="3895192"/>
                  </a:cubicBezTo>
                  <a:cubicBezTo>
                    <a:pt x="6175798" y="3898866"/>
                    <a:pt x="6175798" y="3898866"/>
                    <a:pt x="6175798" y="3898866"/>
                  </a:cubicBezTo>
                  <a:cubicBezTo>
                    <a:pt x="6172906" y="3903326"/>
                    <a:pt x="6170798" y="3911461"/>
                    <a:pt x="6168691" y="3919595"/>
                  </a:cubicBezTo>
                  <a:cubicBezTo>
                    <a:pt x="6168691" y="3919595"/>
                    <a:pt x="6165799" y="3924055"/>
                    <a:pt x="6165799" y="3924055"/>
                  </a:cubicBezTo>
                  <a:cubicBezTo>
                    <a:pt x="6165799" y="3924055"/>
                    <a:pt x="6166584" y="3927730"/>
                    <a:pt x="6163691" y="3932189"/>
                  </a:cubicBezTo>
                  <a:cubicBezTo>
                    <a:pt x="6163691" y="3932189"/>
                    <a:pt x="6164476" y="3935864"/>
                    <a:pt x="6160799" y="3936650"/>
                  </a:cubicBezTo>
                  <a:cubicBezTo>
                    <a:pt x="6160014" y="3932975"/>
                    <a:pt x="6160014" y="3932975"/>
                    <a:pt x="6162906" y="3928515"/>
                  </a:cubicBezTo>
                  <a:cubicBezTo>
                    <a:pt x="6162906" y="3928515"/>
                    <a:pt x="6162121" y="3924841"/>
                    <a:pt x="6165014" y="3920380"/>
                  </a:cubicBezTo>
                  <a:cubicBezTo>
                    <a:pt x="6159229" y="3929301"/>
                    <a:pt x="6157122" y="3937435"/>
                    <a:pt x="6150552" y="3942681"/>
                  </a:cubicBezTo>
                  <a:cubicBezTo>
                    <a:pt x="6146090" y="3939792"/>
                    <a:pt x="6147412" y="3927983"/>
                    <a:pt x="6137165" y="3934015"/>
                  </a:cubicBezTo>
                  <a:cubicBezTo>
                    <a:pt x="6123199" y="3994629"/>
                    <a:pt x="6114232" y="4042650"/>
                    <a:pt x="6088449" y="4101948"/>
                  </a:cubicBezTo>
                  <a:cubicBezTo>
                    <a:pt x="6089234" y="4105622"/>
                    <a:pt x="6089234" y="4105622"/>
                    <a:pt x="6086341" y="4110083"/>
                  </a:cubicBezTo>
                  <a:cubicBezTo>
                    <a:pt x="6087126" y="4113757"/>
                    <a:pt x="6083449" y="4114542"/>
                    <a:pt x="6083449" y="4114542"/>
                  </a:cubicBezTo>
                  <a:cubicBezTo>
                    <a:pt x="6080019" y="4134486"/>
                    <a:pt x="6070020" y="4159674"/>
                    <a:pt x="6059236" y="4181188"/>
                  </a:cubicBezTo>
                  <a:cubicBezTo>
                    <a:pt x="6055806" y="4201132"/>
                    <a:pt x="6047377" y="4233669"/>
                    <a:pt x="6030808" y="4264104"/>
                  </a:cubicBezTo>
                  <a:cubicBezTo>
                    <a:pt x="6018701" y="4297427"/>
                    <a:pt x="6002132" y="4327862"/>
                    <a:pt x="5990563" y="4345702"/>
                  </a:cubicBezTo>
                  <a:cubicBezTo>
                    <a:pt x="5971886" y="4384270"/>
                    <a:pt x="5950318" y="4427299"/>
                    <a:pt x="5931641" y="4465868"/>
                  </a:cubicBezTo>
                  <a:cubicBezTo>
                    <a:pt x="5912180" y="4500763"/>
                    <a:pt x="5891934" y="4531983"/>
                    <a:pt x="5868547" y="4548506"/>
                  </a:cubicBezTo>
                  <a:cubicBezTo>
                    <a:pt x="5871440" y="4544045"/>
                    <a:pt x="5874332" y="4539585"/>
                    <a:pt x="5877224" y="4535125"/>
                  </a:cubicBezTo>
                  <a:cubicBezTo>
                    <a:pt x="5877224" y="4535125"/>
                    <a:pt x="5877224" y="4535125"/>
                    <a:pt x="5870655" y="4540371"/>
                  </a:cubicBezTo>
                  <a:cubicBezTo>
                    <a:pt x="5871440" y="4544045"/>
                    <a:pt x="5867762" y="4544831"/>
                    <a:pt x="5867762" y="4544831"/>
                  </a:cubicBezTo>
                  <a:cubicBezTo>
                    <a:pt x="5866977" y="4541157"/>
                    <a:pt x="5866977" y="4541157"/>
                    <a:pt x="5869870" y="4536697"/>
                  </a:cubicBezTo>
                  <a:cubicBezTo>
                    <a:pt x="5869870" y="4536697"/>
                    <a:pt x="5869870" y="4536697"/>
                    <a:pt x="5869085" y="4533022"/>
                  </a:cubicBezTo>
                  <a:cubicBezTo>
                    <a:pt x="5848838" y="4564242"/>
                    <a:pt x="5825700" y="4599923"/>
                    <a:pt x="5809916" y="4634032"/>
                  </a:cubicBezTo>
                  <a:cubicBezTo>
                    <a:pt x="5786529" y="4650554"/>
                    <a:pt x="5760498" y="4690694"/>
                    <a:pt x="5732112" y="4719811"/>
                  </a:cubicBezTo>
                  <a:cubicBezTo>
                    <a:pt x="5772068" y="4672854"/>
                    <a:pt x="5800743" y="4609097"/>
                    <a:pt x="5839913" y="4558465"/>
                  </a:cubicBezTo>
                  <a:cubicBezTo>
                    <a:pt x="5852268" y="4544299"/>
                    <a:pt x="5841235" y="4546656"/>
                    <a:pt x="5846236" y="4534062"/>
                  </a:cubicBezTo>
                  <a:cubicBezTo>
                    <a:pt x="5860697" y="4511762"/>
                    <a:pt x="5870159" y="4502056"/>
                    <a:pt x="5879621" y="4492350"/>
                  </a:cubicBezTo>
                  <a:cubicBezTo>
                    <a:pt x="5891190" y="4474510"/>
                    <a:pt x="5885943" y="4467947"/>
                    <a:pt x="5893835" y="4450893"/>
                  </a:cubicBezTo>
                  <a:cubicBezTo>
                    <a:pt x="5906189" y="4436727"/>
                    <a:pt x="5918544" y="4422561"/>
                    <a:pt x="5930898" y="4408396"/>
                  </a:cubicBezTo>
                  <a:cubicBezTo>
                    <a:pt x="5930898" y="4408396"/>
                    <a:pt x="5930898" y="4408396"/>
                    <a:pt x="5939823" y="4414173"/>
                  </a:cubicBezTo>
                  <a:cubicBezTo>
                    <a:pt x="5945608" y="4405253"/>
                    <a:pt x="5954285" y="4391873"/>
                    <a:pt x="5959284" y="4379279"/>
                  </a:cubicBezTo>
                  <a:cubicBezTo>
                    <a:pt x="5959284" y="4379279"/>
                    <a:pt x="5959284" y="4379279"/>
                    <a:pt x="5955607" y="4380064"/>
                  </a:cubicBezTo>
                  <a:cubicBezTo>
                    <a:pt x="5956392" y="4383739"/>
                    <a:pt x="5953500" y="4388199"/>
                    <a:pt x="5952715" y="4384525"/>
                  </a:cubicBezTo>
                  <a:cubicBezTo>
                    <a:pt x="5952715" y="4384525"/>
                    <a:pt x="5951930" y="4380850"/>
                    <a:pt x="5951930" y="4380850"/>
                  </a:cubicBezTo>
                  <a:cubicBezTo>
                    <a:pt x="5948252" y="4381636"/>
                    <a:pt x="5943253" y="4394230"/>
                    <a:pt x="5941683" y="4386882"/>
                  </a:cubicBezTo>
                  <a:cubicBezTo>
                    <a:pt x="5945897" y="4370612"/>
                    <a:pt x="5950360" y="4373501"/>
                    <a:pt x="5955359" y="4360907"/>
                  </a:cubicBezTo>
                  <a:cubicBezTo>
                    <a:pt x="5955359" y="4360907"/>
                    <a:pt x="5955359" y="4360907"/>
                    <a:pt x="5954574" y="4357232"/>
                  </a:cubicBezTo>
                  <a:cubicBezTo>
                    <a:pt x="5954574" y="4357232"/>
                    <a:pt x="5954574" y="4357232"/>
                    <a:pt x="5958251" y="4356446"/>
                  </a:cubicBezTo>
                  <a:cubicBezTo>
                    <a:pt x="5957466" y="4352772"/>
                    <a:pt x="5960359" y="4348312"/>
                    <a:pt x="5960359" y="4348312"/>
                  </a:cubicBezTo>
                  <a:cubicBezTo>
                    <a:pt x="5964036" y="4347527"/>
                    <a:pt x="5964036" y="4347527"/>
                    <a:pt x="5964036" y="4347527"/>
                  </a:cubicBezTo>
                  <a:cubicBezTo>
                    <a:pt x="5965358" y="4335718"/>
                    <a:pt x="5972465" y="4314989"/>
                    <a:pt x="5980357" y="4297935"/>
                  </a:cubicBezTo>
                  <a:cubicBezTo>
                    <a:pt x="5991927" y="4280095"/>
                    <a:pt x="6000604" y="4266714"/>
                    <a:pt x="6007959" y="4265143"/>
                  </a:cubicBezTo>
                  <a:cubicBezTo>
                    <a:pt x="6007174" y="4261469"/>
                    <a:pt x="6010851" y="4260683"/>
                    <a:pt x="6010851" y="4260683"/>
                  </a:cubicBezTo>
                  <a:cubicBezTo>
                    <a:pt x="6010066" y="4257009"/>
                    <a:pt x="6012958" y="4252549"/>
                    <a:pt x="6016636" y="4251763"/>
                  </a:cubicBezTo>
                  <a:cubicBezTo>
                    <a:pt x="6016636" y="4251763"/>
                    <a:pt x="6016636" y="4251763"/>
                    <a:pt x="6017421" y="4255437"/>
                  </a:cubicBezTo>
                  <a:cubicBezTo>
                    <a:pt x="6014528" y="4259898"/>
                    <a:pt x="6014528" y="4259898"/>
                    <a:pt x="6014528" y="4259898"/>
                  </a:cubicBezTo>
                  <a:cubicBezTo>
                    <a:pt x="6014528" y="4259898"/>
                    <a:pt x="6014528" y="4259898"/>
                    <a:pt x="6015313" y="4263572"/>
                  </a:cubicBezTo>
                  <a:cubicBezTo>
                    <a:pt x="6023205" y="4246518"/>
                    <a:pt x="6019528" y="4247303"/>
                    <a:pt x="6024528" y="4234709"/>
                  </a:cubicBezTo>
                  <a:cubicBezTo>
                    <a:pt x="6024528" y="4234709"/>
                    <a:pt x="6021635" y="4239169"/>
                    <a:pt x="6021635" y="4239169"/>
                  </a:cubicBezTo>
                  <a:cubicBezTo>
                    <a:pt x="6021635" y="4239169"/>
                    <a:pt x="6021635" y="4239169"/>
                    <a:pt x="6020850" y="4235494"/>
                  </a:cubicBezTo>
                  <a:cubicBezTo>
                    <a:pt x="6020850" y="4235494"/>
                    <a:pt x="6020850" y="4235494"/>
                    <a:pt x="6020065" y="4231820"/>
                  </a:cubicBezTo>
                  <a:cubicBezTo>
                    <a:pt x="6020065" y="4231820"/>
                    <a:pt x="6017958" y="4239955"/>
                    <a:pt x="6013496" y="4237066"/>
                  </a:cubicBezTo>
                  <a:cubicBezTo>
                    <a:pt x="6018495" y="4224471"/>
                    <a:pt x="6023495" y="4211877"/>
                    <a:pt x="6027957" y="4214766"/>
                  </a:cubicBezTo>
                  <a:cubicBezTo>
                    <a:pt x="6027957" y="4214766"/>
                    <a:pt x="6027172" y="4211091"/>
                    <a:pt x="6030850" y="4210306"/>
                  </a:cubicBezTo>
                  <a:cubicBezTo>
                    <a:pt x="6052666" y="4186434"/>
                    <a:pt x="6068450" y="4152325"/>
                    <a:pt x="6078987" y="4111654"/>
                  </a:cubicBezTo>
                  <a:cubicBezTo>
                    <a:pt x="6078987" y="4111654"/>
                    <a:pt x="6078202" y="4107979"/>
                    <a:pt x="6081879" y="4107194"/>
                  </a:cubicBezTo>
                  <a:cubicBezTo>
                    <a:pt x="6081094" y="4103519"/>
                    <a:pt x="6083986" y="4099059"/>
                    <a:pt x="6083986" y="4099059"/>
                  </a:cubicBezTo>
                  <a:cubicBezTo>
                    <a:pt x="6083986" y="4099059"/>
                    <a:pt x="6083986" y="4099059"/>
                    <a:pt x="6084771" y="4102733"/>
                  </a:cubicBezTo>
                  <a:cubicBezTo>
                    <a:pt x="6086094" y="4090925"/>
                    <a:pt x="6089523" y="4070982"/>
                    <a:pt x="6087953" y="4063633"/>
                  </a:cubicBezTo>
                  <a:cubicBezTo>
                    <a:pt x="6088738" y="4067307"/>
                    <a:pt x="6088738" y="4067307"/>
                    <a:pt x="6085846" y="4071767"/>
                  </a:cubicBezTo>
                  <a:cubicBezTo>
                    <a:pt x="6085846" y="4071767"/>
                    <a:pt x="6082169" y="4072553"/>
                    <a:pt x="6082169" y="4072553"/>
                  </a:cubicBezTo>
                  <a:cubicBezTo>
                    <a:pt x="6081384" y="4068878"/>
                    <a:pt x="6081384" y="4068878"/>
                    <a:pt x="6084276" y="4064419"/>
                  </a:cubicBezTo>
                  <a:lnTo>
                    <a:pt x="6083990" y="4063082"/>
                  </a:lnTo>
                  <a:lnTo>
                    <a:pt x="6084968" y="4060909"/>
                  </a:lnTo>
                  <a:cubicBezTo>
                    <a:pt x="6086052" y="4059236"/>
                    <a:pt x="6086775" y="4058121"/>
                    <a:pt x="6086383" y="4056284"/>
                  </a:cubicBezTo>
                  <a:cubicBezTo>
                    <a:pt x="6087168" y="4059959"/>
                    <a:pt x="6083491" y="4060744"/>
                    <a:pt x="6083491" y="4060744"/>
                  </a:cubicBezTo>
                  <a:lnTo>
                    <a:pt x="6083990" y="4063082"/>
                  </a:lnTo>
                  <a:lnTo>
                    <a:pt x="6081384" y="4068878"/>
                  </a:lnTo>
                  <a:cubicBezTo>
                    <a:pt x="6085888" y="4017969"/>
                    <a:pt x="6115349" y="3957886"/>
                    <a:pt x="6123530" y="3906191"/>
                  </a:cubicBezTo>
                  <a:cubicBezTo>
                    <a:pt x="6127208" y="3905405"/>
                    <a:pt x="6131422" y="3889137"/>
                    <a:pt x="6134315" y="3884676"/>
                  </a:cubicBezTo>
                  <a:cubicBezTo>
                    <a:pt x="6130637" y="3885462"/>
                    <a:pt x="6130637" y="3885462"/>
                    <a:pt x="6129067" y="3878113"/>
                  </a:cubicBezTo>
                  <a:cubicBezTo>
                    <a:pt x="6129067" y="3878113"/>
                    <a:pt x="6132745" y="3877328"/>
                    <a:pt x="6131959" y="3873653"/>
                  </a:cubicBezTo>
                  <a:cubicBezTo>
                    <a:pt x="6131175" y="3869979"/>
                    <a:pt x="6134852" y="3869193"/>
                    <a:pt x="6134066" y="3865519"/>
                  </a:cubicBezTo>
                  <a:cubicBezTo>
                    <a:pt x="6140925" y="3825633"/>
                    <a:pt x="6150387" y="3815927"/>
                    <a:pt x="6157494" y="3795198"/>
                  </a:cubicBezTo>
                  <a:cubicBezTo>
                    <a:pt x="6157494" y="3795198"/>
                    <a:pt x="6158279" y="3798873"/>
                    <a:pt x="6154602" y="3799658"/>
                  </a:cubicBezTo>
                  <a:cubicBezTo>
                    <a:pt x="6154602" y="3799658"/>
                    <a:pt x="6150925" y="3800444"/>
                    <a:pt x="6150140" y="3796769"/>
                  </a:cubicBezTo>
                  <a:cubicBezTo>
                    <a:pt x="6150140" y="3796769"/>
                    <a:pt x="6153032" y="3792310"/>
                    <a:pt x="6153032" y="3792310"/>
                  </a:cubicBezTo>
                  <a:cubicBezTo>
                    <a:pt x="6152247" y="3788635"/>
                    <a:pt x="6152247" y="3788635"/>
                    <a:pt x="6152247" y="3788635"/>
                  </a:cubicBezTo>
                  <a:cubicBezTo>
                    <a:pt x="6148322" y="3770263"/>
                    <a:pt x="6160966" y="3721457"/>
                    <a:pt x="6172783" y="3722774"/>
                  </a:cubicBezTo>
                  <a:cubicBezTo>
                    <a:pt x="6174643" y="3695483"/>
                    <a:pt x="6177040" y="3652707"/>
                    <a:pt x="6187039" y="3627519"/>
                  </a:cubicBezTo>
                  <a:close/>
                  <a:moveTo>
                    <a:pt x="5453639" y="3702176"/>
                  </a:moveTo>
                  <a:lnTo>
                    <a:pt x="5453774" y="3702469"/>
                  </a:lnTo>
                  <a:cubicBezTo>
                    <a:pt x="5453249" y="3705524"/>
                    <a:pt x="5451719" y="3709383"/>
                    <a:pt x="5449948" y="3712116"/>
                  </a:cubicBezTo>
                  <a:close/>
                  <a:moveTo>
                    <a:pt x="5548423" y="3643981"/>
                  </a:moveTo>
                  <a:cubicBezTo>
                    <a:pt x="5553889" y="3647523"/>
                    <a:pt x="5550347" y="3652990"/>
                    <a:pt x="5544882" y="3649448"/>
                  </a:cubicBezTo>
                  <a:cubicBezTo>
                    <a:pt x="5549385" y="3648486"/>
                    <a:pt x="5549385" y="3648486"/>
                    <a:pt x="5548423" y="3643981"/>
                  </a:cubicBezTo>
                  <a:close/>
                  <a:moveTo>
                    <a:pt x="5501782" y="3594005"/>
                  </a:moveTo>
                  <a:lnTo>
                    <a:pt x="5500844" y="3597631"/>
                  </a:lnTo>
                  <a:cubicBezTo>
                    <a:pt x="5501806" y="3602135"/>
                    <a:pt x="5501806" y="3602135"/>
                    <a:pt x="5501806" y="3602135"/>
                  </a:cubicBezTo>
                  <a:cubicBezTo>
                    <a:pt x="5501806" y="3602135"/>
                    <a:pt x="5501806" y="3602135"/>
                    <a:pt x="5498264" y="3607601"/>
                  </a:cubicBezTo>
                  <a:cubicBezTo>
                    <a:pt x="5497302" y="3603098"/>
                    <a:pt x="5500844" y="3597631"/>
                    <a:pt x="5496339" y="3598593"/>
                  </a:cubicBezTo>
                  <a:close/>
                  <a:moveTo>
                    <a:pt x="5505531" y="3584407"/>
                  </a:moveTo>
                  <a:lnTo>
                    <a:pt x="5502887" y="3593074"/>
                  </a:lnTo>
                  <a:lnTo>
                    <a:pt x="5501782" y="3594005"/>
                  </a:lnTo>
                  <a:lnTo>
                    <a:pt x="5503423" y="3587661"/>
                  </a:lnTo>
                  <a:close/>
                  <a:moveTo>
                    <a:pt x="5509363" y="3567553"/>
                  </a:moveTo>
                  <a:lnTo>
                    <a:pt x="5513086" y="3566758"/>
                  </a:lnTo>
                  <a:cubicBezTo>
                    <a:pt x="5509545" y="3572225"/>
                    <a:pt x="5506002" y="3577690"/>
                    <a:pt x="5506965" y="3582195"/>
                  </a:cubicBezTo>
                  <a:lnTo>
                    <a:pt x="5505531" y="3584407"/>
                  </a:lnTo>
                  <a:lnTo>
                    <a:pt x="5507691" y="3577329"/>
                  </a:lnTo>
                  <a:close/>
                  <a:moveTo>
                    <a:pt x="5510688" y="3559800"/>
                  </a:moveTo>
                  <a:lnTo>
                    <a:pt x="5509363" y="3567553"/>
                  </a:lnTo>
                  <a:lnTo>
                    <a:pt x="5508582" y="3567720"/>
                  </a:lnTo>
                  <a:close/>
                  <a:moveTo>
                    <a:pt x="5161932" y="3575847"/>
                  </a:moveTo>
                  <a:cubicBezTo>
                    <a:pt x="5162324" y="3577685"/>
                    <a:pt x="5161601" y="3578799"/>
                    <a:pt x="5160517" y="3580472"/>
                  </a:cubicBezTo>
                  <a:lnTo>
                    <a:pt x="5159539" y="3582645"/>
                  </a:lnTo>
                  <a:lnTo>
                    <a:pt x="5159040" y="3580307"/>
                  </a:lnTo>
                  <a:cubicBezTo>
                    <a:pt x="5159040" y="3580307"/>
                    <a:pt x="5162717" y="3579521"/>
                    <a:pt x="5161932" y="3575847"/>
                  </a:cubicBezTo>
                  <a:close/>
                  <a:moveTo>
                    <a:pt x="1120688" y="4434529"/>
                  </a:moveTo>
                  <a:lnTo>
                    <a:pt x="1126155" y="4438070"/>
                  </a:lnTo>
                  <a:cubicBezTo>
                    <a:pt x="1126155" y="4438070"/>
                    <a:pt x="1126155" y="4438070"/>
                    <a:pt x="1121651" y="4439032"/>
                  </a:cubicBezTo>
                  <a:close/>
                  <a:moveTo>
                    <a:pt x="5592057" y="3360201"/>
                  </a:moveTo>
                  <a:lnTo>
                    <a:pt x="5593625" y="3370584"/>
                  </a:lnTo>
                  <a:cubicBezTo>
                    <a:pt x="5593625" y="3370584"/>
                    <a:pt x="5593625" y="3370584"/>
                    <a:pt x="5592663" y="3366081"/>
                  </a:cubicBezTo>
                  <a:cubicBezTo>
                    <a:pt x="5591701" y="3361577"/>
                    <a:pt x="5591701" y="3361577"/>
                    <a:pt x="5591701" y="3361577"/>
                  </a:cubicBezTo>
                  <a:close/>
                  <a:moveTo>
                    <a:pt x="818034" y="4362609"/>
                  </a:moveTo>
                  <a:lnTo>
                    <a:pt x="820283" y="4366839"/>
                  </a:lnTo>
                  <a:lnTo>
                    <a:pt x="818996" y="4367114"/>
                  </a:lnTo>
                  <a:cubicBezTo>
                    <a:pt x="818034" y="4362609"/>
                    <a:pt x="818034" y="4362609"/>
                    <a:pt x="818034" y="4362609"/>
                  </a:cubicBezTo>
                  <a:close/>
                  <a:moveTo>
                    <a:pt x="5246100" y="3411866"/>
                  </a:moveTo>
                  <a:lnTo>
                    <a:pt x="5247019" y="3411670"/>
                  </a:lnTo>
                  <a:lnTo>
                    <a:pt x="5246885" y="3415540"/>
                  </a:lnTo>
                  <a:cubicBezTo>
                    <a:pt x="5246885" y="3415540"/>
                    <a:pt x="5246885" y="3415540"/>
                    <a:pt x="5246100" y="3411866"/>
                  </a:cubicBezTo>
                  <a:close/>
                  <a:moveTo>
                    <a:pt x="5262588" y="3147082"/>
                  </a:moveTo>
                  <a:cubicBezTo>
                    <a:pt x="5252589" y="3172271"/>
                    <a:pt x="5250192" y="3215045"/>
                    <a:pt x="5248332" y="3242337"/>
                  </a:cubicBezTo>
                  <a:cubicBezTo>
                    <a:pt x="5236515" y="3241020"/>
                    <a:pt x="5223871" y="3289826"/>
                    <a:pt x="5227796" y="3308198"/>
                  </a:cubicBezTo>
                  <a:cubicBezTo>
                    <a:pt x="5227796" y="3308198"/>
                    <a:pt x="5227796" y="3308198"/>
                    <a:pt x="5228581" y="3311872"/>
                  </a:cubicBezTo>
                  <a:cubicBezTo>
                    <a:pt x="5228581" y="3311872"/>
                    <a:pt x="5225689" y="3316332"/>
                    <a:pt x="5225689" y="3316332"/>
                  </a:cubicBezTo>
                  <a:cubicBezTo>
                    <a:pt x="5226475" y="3320007"/>
                    <a:pt x="5230152" y="3319222"/>
                    <a:pt x="5230152" y="3319222"/>
                  </a:cubicBezTo>
                  <a:cubicBezTo>
                    <a:pt x="5233830" y="3318436"/>
                    <a:pt x="5233044" y="3314761"/>
                    <a:pt x="5233044" y="3314761"/>
                  </a:cubicBezTo>
                  <a:cubicBezTo>
                    <a:pt x="5225937" y="3335490"/>
                    <a:pt x="5216475" y="3345195"/>
                    <a:pt x="5209615" y="3385082"/>
                  </a:cubicBezTo>
                  <a:cubicBezTo>
                    <a:pt x="5210401" y="3388757"/>
                    <a:pt x="5206724" y="3389542"/>
                    <a:pt x="5207509" y="3393216"/>
                  </a:cubicBezTo>
                  <a:cubicBezTo>
                    <a:pt x="5208294" y="3396890"/>
                    <a:pt x="5204616" y="3397676"/>
                    <a:pt x="5204616" y="3397676"/>
                  </a:cubicBezTo>
                  <a:cubicBezTo>
                    <a:pt x="5206186" y="3405025"/>
                    <a:pt x="5206186" y="3405025"/>
                    <a:pt x="5209864" y="3404240"/>
                  </a:cubicBezTo>
                  <a:cubicBezTo>
                    <a:pt x="5206971" y="3408699"/>
                    <a:pt x="5202757" y="3424968"/>
                    <a:pt x="5199079" y="3425754"/>
                  </a:cubicBezTo>
                  <a:cubicBezTo>
                    <a:pt x="5190898" y="3477449"/>
                    <a:pt x="5161437" y="3537532"/>
                    <a:pt x="5156933" y="3588442"/>
                  </a:cubicBezTo>
                  <a:lnTo>
                    <a:pt x="5159539" y="3582645"/>
                  </a:lnTo>
                  <a:lnTo>
                    <a:pt x="5159825" y="3583982"/>
                  </a:lnTo>
                  <a:cubicBezTo>
                    <a:pt x="5156933" y="3588442"/>
                    <a:pt x="5156933" y="3588442"/>
                    <a:pt x="5157718" y="3592116"/>
                  </a:cubicBezTo>
                  <a:cubicBezTo>
                    <a:pt x="5157718" y="3592116"/>
                    <a:pt x="5161395" y="3591330"/>
                    <a:pt x="5161395" y="3591330"/>
                  </a:cubicBezTo>
                  <a:cubicBezTo>
                    <a:pt x="5164287" y="3586871"/>
                    <a:pt x="5164287" y="3586871"/>
                    <a:pt x="5163502" y="3583196"/>
                  </a:cubicBezTo>
                  <a:cubicBezTo>
                    <a:pt x="5165072" y="3590545"/>
                    <a:pt x="5161643" y="3610488"/>
                    <a:pt x="5160320" y="3622296"/>
                  </a:cubicBezTo>
                  <a:cubicBezTo>
                    <a:pt x="5159535" y="3618622"/>
                    <a:pt x="5159535" y="3618622"/>
                    <a:pt x="5159535" y="3618622"/>
                  </a:cubicBezTo>
                  <a:cubicBezTo>
                    <a:pt x="5159535" y="3618622"/>
                    <a:pt x="5156643" y="3623082"/>
                    <a:pt x="5157428" y="3626757"/>
                  </a:cubicBezTo>
                  <a:cubicBezTo>
                    <a:pt x="5153751" y="3627542"/>
                    <a:pt x="5154536" y="3631216"/>
                    <a:pt x="5154536" y="3631216"/>
                  </a:cubicBezTo>
                  <a:cubicBezTo>
                    <a:pt x="5143999" y="3671889"/>
                    <a:pt x="5128215" y="3705997"/>
                    <a:pt x="5106399" y="3729869"/>
                  </a:cubicBezTo>
                  <a:cubicBezTo>
                    <a:pt x="5110076" y="3729083"/>
                    <a:pt x="5109291" y="3725408"/>
                    <a:pt x="5109291" y="3725408"/>
                  </a:cubicBezTo>
                  <a:cubicBezTo>
                    <a:pt x="5108506" y="3721734"/>
                    <a:pt x="5108506" y="3721734"/>
                    <a:pt x="5104829" y="3722520"/>
                  </a:cubicBezTo>
                  <a:cubicBezTo>
                    <a:pt x="5104829" y="3722520"/>
                    <a:pt x="5105614" y="3726194"/>
                    <a:pt x="5105614" y="3726194"/>
                  </a:cubicBezTo>
                  <a:cubicBezTo>
                    <a:pt x="5105614" y="3726194"/>
                    <a:pt x="5105614" y="3726194"/>
                    <a:pt x="5106399" y="3729869"/>
                  </a:cubicBezTo>
                  <a:cubicBezTo>
                    <a:pt x="5102721" y="3730655"/>
                    <a:pt x="5103506" y="3734329"/>
                    <a:pt x="5103506" y="3734329"/>
                  </a:cubicBezTo>
                  <a:cubicBezTo>
                    <a:pt x="5099044" y="3731440"/>
                    <a:pt x="5094044" y="3744034"/>
                    <a:pt x="5089045" y="3756628"/>
                  </a:cubicBezTo>
                  <a:cubicBezTo>
                    <a:pt x="5093507" y="3759518"/>
                    <a:pt x="5095614" y="3751383"/>
                    <a:pt x="5095614" y="3751383"/>
                  </a:cubicBezTo>
                  <a:cubicBezTo>
                    <a:pt x="5096399" y="3755057"/>
                    <a:pt x="5096399" y="3755057"/>
                    <a:pt x="5096399" y="3755057"/>
                  </a:cubicBezTo>
                  <a:cubicBezTo>
                    <a:pt x="5097184" y="3758732"/>
                    <a:pt x="5097184" y="3758732"/>
                    <a:pt x="5097184" y="3758732"/>
                  </a:cubicBezTo>
                  <a:cubicBezTo>
                    <a:pt x="5097184" y="3758732"/>
                    <a:pt x="5100077" y="3754271"/>
                    <a:pt x="5100077" y="3754271"/>
                  </a:cubicBezTo>
                  <a:cubicBezTo>
                    <a:pt x="5095077" y="3766866"/>
                    <a:pt x="5098754" y="3766080"/>
                    <a:pt x="5090862" y="3783135"/>
                  </a:cubicBezTo>
                  <a:cubicBezTo>
                    <a:pt x="5090077" y="3779461"/>
                    <a:pt x="5090077" y="3779461"/>
                    <a:pt x="5090077" y="3779461"/>
                  </a:cubicBezTo>
                  <a:cubicBezTo>
                    <a:pt x="5090077" y="3779461"/>
                    <a:pt x="5090077" y="3779461"/>
                    <a:pt x="5092970" y="3775001"/>
                  </a:cubicBezTo>
                  <a:cubicBezTo>
                    <a:pt x="5092185" y="3771327"/>
                    <a:pt x="5092185" y="3771327"/>
                    <a:pt x="5092185" y="3771327"/>
                  </a:cubicBezTo>
                  <a:cubicBezTo>
                    <a:pt x="5088507" y="3772112"/>
                    <a:pt x="5085615" y="3776572"/>
                    <a:pt x="5086400" y="3780246"/>
                  </a:cubicBezTo>
                  <a:cubicBezTo>
                    <a:pt x="5086400" y="3780246"/>
                    <a:pt x="5082723" y="3781032"/>
                    <a:pt x="5083508" y="3784706"/>
                  </a:cubicBezTo>
                  <a:cubicBezTo>
                    <a:pt x="5076153" y="3786277"/>
                    <a:pt x="5067476" y="3799657"/>
                    <a:pt x="5055907" y="3817497"/>
                  </a:cubicBezTo>
                  <a:cubicBezTo>
                    <a:pt x="5048015" y="3834552"/>
                    <a:pt x="5040908" y="3855281"/>
                    <a:pt x="5039585" y="3867090"/>
                  </a:cubicBezTo>
                  <a:cubicBezTo>
                    <a:pt x="5039585" y="3867090"/>
                    <a:pt x="5039585" y="3867090"/>
                    <a:pt x="5035908" y="3867875"/>
                  </a:cubicBezTo>
                  <a:cubicBezTo>
                    <a:pt x="5035908" y="3867875"/>
                    <a:pt x="5033016" y="3872335"/>
                    <a:pt x="5033801" y="3876009"/>
                  </a:cubicBezTo>
                  <a:cubicBezTo>
                    <a:pt x="5030123" y="3876795"/>
                    <a:pt x="5030123" y="3876795"/>
                    <a:pt x="5030123" y="3876795"/>
                  </a:cubicBezTo>
                  <a:cubicBezTo>
                    <a:pt x="5030908" y="3880470"/>
                    <a:pt x="5030908" y="3880470"/>
                    <a:pt x="5030908" y="3880470"/>
                  </a:cubicBezTo>
                  <a:cubicBezTo>
                    <a:pt x="5025909" y="3893064"/>
                    <a:pt x="5021446" y="3890175"/>
                    <a:pt x="5017232" y="3906445"/>
                  </a:cubicBezTo>
                  <a:cubicBezTo>
                    <a:pt x="5018802" y="3913793"/>
                    <a:pt x="5023801" y="3901198"/>
                    <a:pt x="5027479" y="3900413"/>
                  </a:cubicBezTo>
                  <a:cubicBezTo>
                    <a:pt x="5027479" y="3900413"/>
                    <a:pt x="5028264" y="3904088"/>
                    <a:pt x="5028264" y="3904088"/>
                  </a:cubicBezTo>
                  <a:cubicBezTo>
                    <a:pt x="5029049" y="3907762"/>
                    <a:pt x="5031941" y="3903302"/>
                    <a:pt x="5031156" y="3899627"/>
                  </a:cubicBezTo>
                  <a:cubicBezTo>
                    <a:pt x="5034833" y="3898841"/>
                    <a:pt x="5034833" y="3898841"/>
                    <a:pt x="5034833" y="3898841"/>
                  </a:cubicBezTo>
                  <a:cubicBezTo>
                    <a:pt x="5029834" y="3911436"/>
                    <a:pt x="5021157" y="3924816"/>
                    <a:pt x="5015372" y="3933736"/>
                  </a:cubicBezTo>
                  <a:cubicBezTo>
                    <a:pt x="5006447" y="3927959"/>
                    <a:pt x="5006447" y="3927959"/>
                    <a:pt x="5006447" y="3927959"/>
                  </a:cubicBezTo>
                  <a:cubicBezTo>
                    <a:pt x="4994093" y="3942124"/>
                    <a:pt x="4981739" y="3956290"/>
                    <a:pt x="4969384" y="3970456"/>
                  </a:cubicBezTo>
                  <a:cubicBezTo>
                    <a:pt x="4961492" y="3987510"/>
                    <a:pt x="4966740" y="3994073"/>
                    <a:pt x="4955170" y="4011913"/>
                  </a:cubicBezTo>
                  <a:cubicBezTo>
                    <a:pt x="4945708" y="4021619"/>
                    <a:pt x="4936246" y="4031325"/>
                    <a:pt x="4921785" y="4053624"/>
                  </a:cubicBezTo>
                  <a:cubicBezTo>
                    <a:pt x="4916785" y="4066219"/>
                    <a:pt x="4927817" y="4063862"/>
                    <a:pt x="4915463" y="4078028"/>
                  </a:cubicBezTo>
                  <a:cubicBezTo>
                    <a:pt x="4876292" y="4128659"/>
                    <a:pt x="4847617" y="4192416"/>
                    <a:pt x="4807661" y="4239374"/>
                  </a:cubicBezTo>
                  <a:cubicBezTo>
                    <a:pt x="4836047" y="4210257"/>
                    <a:pt x="4862078" y="4170117"/>
                    <a:pt x="4885465" y="4153594"/>
                  </a:cubicBezTo>
                  <a:cubicBezTo>
                    <a:pt x="4901249" y="4119486"/>
                    <a:pt x="4924387" y="4083805"/>
                    <a:pt x="4944634" y="4052585"/>
                  </a:cubicBezTo>
                  <a:cubicBezTo>
                    <a:pt x="4945419" y="4056260"/>
                    <a:pt x="4945419" y="4056260"/>
                    <a:pt x="4945419" y="4056260"/>
                  </a:cubicBezTo>
                  <a:cubicBezTo>
                    <a:pt x="4942526" y="4060720"/>
                    <a:pt x="4942526" y="4060720"/>
                    <a:pt x="4943311" y="4064394"/>
                  </a:cubicBezTo>
                  <a:cubicBezTo>
                    <a:pt x="4943311" y="4064394"/>
                    <a:pt x="4946989" y="4063608"/>
                    <a:pt x="4946204" y="4059934"/>
                  </a:cubicBezTo>
                  <a:cubicBezTo>
                    <a:pt x="4952773" y="4054689"/>
                    <a:pt x="4952773" y="4054689"/>
                    <a:pt x="4952773" y="4054689"/>
                  </a:cubicBezTo>
                  <a:cubicBezTo>
                    <a:pt x="4949881" y="4059148"/>
                    <a:pt x="4946989" y="4063608"/>
                    <a:pt x="4944096" y="4068069"/>
                  </a:cubicBezTo>
                  <a:cubicBezTo>
                    <a:pt x="4967483" y="4051546"/>
                    <a:pt x="4987729" y="4020326"/>
                    <a:pt x="5007190" y="3985431"/>
                  </a:cubicBezTo>
                  <a:cubicBezTo>
                    <a:pt x="5025867" y="3946862"/>
                    <a:pt x="5047435" y="3903834"/>
                    <a:pt x="5066112" y="3865264"/>
                  </a:cubicBezTo>
                  <a:cubicBezTo>
                    <a:pt x="5077681" y="3847424"/>
                    <a:pt x="5094250" y="3816990"/>
                    <a:pt x="5106357" y="3783667"/>
                  </a:cubicBezTo>
                  <a:cubicBezTo>
                    <a:pt x="5122926" y="3753233"/>
                    <a:pt x="5131355" y="3720694"/>
                    <a:pt x="5134785" y="3700752"/>
                  </a:cubicBezTo>
                  <a:cubicBezTo>
                    <a:pt x="5145569" y="3679237"/>
                    <a:pt x="5155568" y="3654049"/>
                    <a:pt x="5158998" y="3634105"/>
                  </a:cubicBezTo>
                  <a:cubicBezTo>
                    <a:pt x="5158998" y="3634105"/>
                    <a:pt x="5162675" y="3633319"/>
                    <a:pt x="5161890" y="3629645"/>
                  </a:cubicBezTo>
                  <a:cubicBezTo>
                    <a:pt x="5164783" y="3625185"/>
                    <a:pt x="5164783" y="3625185"/>
                    <a:pt x="5163998" y="3621510"/>
                  </a:cubicBezTo>
                  <a:cubicBezTo>
                    <a:pt x="5189781" y="3562213"/>
                    <a:pt x="5198748" y="3514193"/>
                    <a:pt x="5212714" y="3453577"/>
                  </a:cubicBezTo>
                  <a:cubicBezTo>
                    <a:pt x="5222961" y="3447546"/>
                    <a:pt x="5221639" y="3459355"/>
                    <a:pt x="5226101" y="3462243"/>
                  </a:cubicBezTo>
                  <a:cubicBezTo>
                    <a:pt x="5232671" y="3456998"/>
                    <a:pt x="5234778" y="3448863"/>
                    <a:pt x="5240563" y="3439944"/>
                  </a:cubicBezTo>
                  <a:cubicBezTo>
                    <a:pt x="5237671" y="3444403"/>
                    <a:pt x="5238456" y="3448077"/>
                    <a:pt x="5238456" y="3448077"/>
                  </a:cubicBezTo>
                  <a:cubicBezTo>
                    <a:pt x="5235563" y="3452538"/>
                    <a:pt x="5235563" y="3452538"/>
                    <a:pt x="5236348" y="3456212"/>
                  </a:cubicBezTo>
                  <a:cubicBezTo>
                    <a:pt x="5240026" y="3455426"/>
                    <a:pt x="5239241" y="3451752"/>
                    <a:pt x="5239241" y="3451752"/>
                  </a:cubicBezTo>
                  <a:cubicBezTo>
                    <a:pt x="5242133" y="3447292"/>
                    <a:pt x="5241348" y="3443618"/>
                    <a:pt x="5241348" y="3443618"/>
                  </a:cubicBezTo>
                  <a:cubicBezTo>
                    <a:pt x="5241348" y="3443618"/>
                    <a:pt x="5244240" y="3439158"/>
                    <a:pt x="5244240" y="3439158"/>
                  </a:cubicBezTo>
                  <a:cubicBezTo>
                    <a:pt x="5246348" y="3431023"/>
                    <a:pt x="5248455" y="3422889"/>
                    <a:pt x="5251347" y="3418429"/>
                  </a:cubicBezTo>
                  <a:cubicBezTo>
                    <a:pt x="5251347" y="3418429"/>
                    <a:pt x="5251347" y="3418429"/>
                    <a:pt x="5250562" y="3414755"/>
                  </a:cubicBezTo>
                  <a:cubicBezTo>
                    <a:pt x="5250562" y="3414755"/>
                    <a:pt x="5249777" y="3411081"/>
                    <a:pt x="5249777" y="3411081"/>
                  </a:cubicBezTo>
                  <a:lnTo>
                    <a:pt x="5247019" y="3411670"/>
                  </a:lnTo>
                  <a:lnTo>
                    <a:pt x="5247153" y="3407799"/>
                  </a:lnTo>
                  <a:cubicBezTo>
                    <a:pt x="5246761" y="3405962"/>
                    <a:pt x="5246368" y="3404124"/>
                    <a:pt x="5247422" y="3400057"/>
                  </a:cubicBezTo>
                  <a:cubicBezTo>
                    <a:pt x="5241390" y="3389820"/>
                    <a:pt x="5238745" y="3413437"/>
                    <a:pt x="5231391" y="3415009"/>
                  </a:cubicBezTo>
                  <a:cubicBezTo>
                    <a:pt x="5234820" y="3395065"/>
                    <a:pt x="5230358" y="3392177"/>
                    <a:pt x="5232465" y="3384043"/>
                  </a:cubicBezTo>
                  <a:cubicBezTo>
                    <a:pt x="5228003" y="3381153"/>
                    <a:pt x="5228003" y="3381153"/>
                    <a:pt x="5228003" y="3381153"/>
                  </a:cubicBezTo>
                  <a:cubicBezTo>
                    <a:pt x="5228003" y="3381153"/>
                    <a:pt x="5228003" y="3381153"/>
                    <a:pt x="5231680" y="3380368"/>
                  </a:cubicBezTo>
                  <a:cubicBezTo>
                    <a:pt x="5231680" y="3380368"/>
                    <a:pt x="5230895" y="3376694"/>
                    <a:pt x="5230895" y="3376694"/>
                  </a:cubicBezTo>
                  <a:cubicBezTo>
                    <a:pt x="5233788" y="3372234"/>
                    <a:pt x="5233788" y="3372234"/>
                    <a:pt x="5230110" y="3373020"/>
                  </a:cubicBezTo>
                  <a:cubicBezTo>
                    <a:pt x="5229324" y="3369345"/>
                    <a:pt x="5229324" y="3369345"/>
                    <a:pt x="5229324" y="3369345"/>
                  </a:cubicBezTo>
                  <a:cubicBezTo>
                    <a:pt x="5238539" y="3340481"/>
                    <a:pt x="5248539" y="3315293"/>
                    <a:pt x="5239613" y="3309515"/>
                  </a:cubicBezTo>
                  <a:cubicBezTo>
                    <a:pt x="5235936" y="3310301"/>
                    <a:pt x="5235936" y="3310301"/>
                    <a:pt x="5235936" y="3310301"/>
                  </a:cubicBezTo>
                  <a:cubicBezTo>
                    <a:pt x="5239613" y="3309515"/>
                    <a:pt x="5238828" y="3305841"/>
                    <a:pt x="5238828" y="3305841"/>
                  </a:cubicBezTo>
                  <a:cubicBezTo>
                    <a:pt x="5242506" y="3305056"/>
                    <a:pt x="5240936" y="3297706"/>
                    <a:pt x="5243828" y="3293247"/>
                  </a:cubicBezTo>
                  <a:cubicBezTo>
                    <a:pt x="5243043" y="3289573"/>
                    <a:pt x="5243043" y="3289573"/>
                    <a:pt x="5239366" y="3290358"/>
                  </a:cubicBezTo>
                  <a:cubicBezTo>
                    <a:pt x="5249613" y="3284326"/>
                    <a:pt x="5255935" y="3259924"/>
                    <a:pt x="5260687" y="3228171"/>
                  </a:cubicBezTo>
                  <a:cubicBezTo>
                    <a:pt x="5265439" y="3196420"/>
                    <a:pt x="5262836" y="3166239"/>
                    <a:pt x="5262588" y="3147082"/>
                  </a:cubicBezTo>
                  <a:close/>
                  <a:moveTo>
                    <a:pt x="869439" y="3941889"/>
                  </a:moveTo>
                  <a:cubicBezTo>
                    <a:pt x="869439" y="3941889"/>
                    <a:pt x="869439" y="3941889"/>
                    <a:pt x="870401" y="3946393"/>
                  </a:cubicBezTo>
                  <a:lnTo>
                    <a:pt x="869247" y="3944432"/>
                  </a:lnTo>
                  <a:close/>
                  <a:moveTo>
                    <a:pt x="5600071" y="2827600"/>
                  </a:moveTo>
                  <a:cubicBezTo>
                    <a:pt x="5600071" y="2827600"/>
                    <a:pt x="5600071" y="2827600"/>
                    <a:pt x="5601033" y="2832105"/>
                  </a:cubicBezTo>
                  <a:lnTo>
                    <a:pt x="5600701" y="2831889"/>
                  </a:lnTo>
                  <a:close/>
                  <a:moveTo>
                    <a:pt x="5594604" y="2824058"/>
                  </a:moveTo>
                  <a:lnTo>
                    <a:pt x="5594817" y="2824013"/>
                  </a:lnTo>
                  <a:lnTo>
                    <a:pt x="5595567" y="2828563"/>
                  </a:lnTo>
                  <a:cubicBezTo>
                    <a:pt x="5595567" y="2828563"/>
                    <a:pt x="5595567" y="2828563"/>
                    <a:pt x="5594604" y="2824058"/>
                  </a:cubicBezTo>
                  <a:close/>
                  <a:moveTo>
                    <a:pt x="756958" y="3768116"/>
                  </a:moveTo>
                  <a:cubicBezTo>
                    <a:pt x="761462" y="3767153"/>
                    <a:pt x="763387" y="3776161"/>
                    <a:pt x="764349" y="3780665"/>
                  </a:cubicBezTo>
                  <a:cubicBezTo>
                    <a:pt x="759845" y="3781628"/>
                    <a:pt x="759845" y="3781628"/>
                    <a:pt x="759845" y="3781628"/>
                  </a:cubicBezTo>
                  <a:close/>
                  <a:moveTo>
                    <a:pt x="5540370" y="2614293"/>
                  </a:moveTo>
                  <a:cubicBezTo>
                    <a:pt x="5541332" y="2618797"/>
                    <a:pt x="5545837" y="2617834"/>
                    <a:pt x="5545837" y="2617834"/>
                  </a:cubicBezTo>
                  <a:cubicBezTo>
                    <a:pt x="5541332" y="2618797"/>
                    <a:pt x="5541332" y="2618797"/>
                    <a:pt x="5541332" y="2618797"/>
                  </a:cubicBezTo>
                  <a:cubicBezTo>
                    <a:pt x="5540370" y="2614293"/>
                    <a:pt x="5540370" y="2614293"/>
                    <a:pt x="5540370" y="2614293"/>
                  </a:cubicBezTo>
                  <a:close/>
                  <a:moveTo>
                    <a:pt x="5744362" y="2533034"/>
                  </a:moveTo>
                  <a:cubicBezTo>
                    <a:pt x="5742746" y="2547508"/>
                    <a:pt x="5747249" y="2546546"/>
                    <a:pt x="5751754" y="2545583"/>
                  </a:cubicBezTo>
                  <a:cubicBezTo>
                    <a:pt x="5759452" y="2581616"/>
                    <a:pt x="5762646" y="2618610"/>
                    <a:pt x="5770344" y="2654643"/>
                  </a:cubicBezTo>
                  <a:cubicBezTo>
                    <a:pt x="5775155" y="2677163"/>
                    <a:pt x="5779353" y="2652719"/>
                    <a:pt x="5792210" y="2668810"/>
                  </a:cubicBezTo>
                  <a:cubicBezTo>
                    <a:pt x="5792517" y="2692292"/>
                    <a:pt x="5798946" y="2700338"/>
                    <a:pt x="5800215" y="2728325"/>
                  </a:cubicBezTo>
                  <a:cubicBezTo>
                    <a:pt x="5804720" y="2727363"/>
                    <a:pt x="5807299" y="2717392"/>
                    <a:pt x="5803450" y="2699375"/>
                  </a:cubicBezTo>
                  <a:cubicBezTo>
                    <a:pt x="5805375" y="2708384"/>
                    <a:pt x="5811803" y="2716430"/>
                    <a:pt x="5811149" y="2735408"/>
                  </a:cubicBezTo>
                  <a:cubicBezTo>
                    <a:pt x="5813728" y="2725438"/>
                    <a:pt x="5819194" y="2728979"/>
                    <a:pt x="5820811" y="2714505"/>
                  </a:cubicBezTo>
                  <a:cubicBezTo>
                    <a:pt x="5828161" y="2792999"/>
                    <a:pt x="5835512" y="2871492"/>
                    <a:pt x="5838358" y="2950947"/>
                  </a:cubicBezTo>
                  <a:cubicBezTo>
                    <a:pt x="5840282" y="2959956"/>
                    <a:pt x="5842207" y="2968964"/>
                    <a:pt x="5838665" y="2974430"/>
                  </a:cubicBezTo>
                  <a:cubicBezTo>
                    <a:pt x="5870897" y="3918890"/>
                    <a:pt x="5403604" y="4795814"/>
                    <a:pt x="4638016" y="5312600"/>
                  </a:cubicBezTo>
                  <a:cubicBezTo>
                    <a:pt x="4638016" y="5312600"/>
                    <a:pt x="4638016" y="5312600"/>
                    <a:pt x="4633512" y="5313563"/>
                  </a:cubicBezTo>
                  <a:cubicBezTo>
                    <a:pt x="4633512" y="5313563"/>
                    <a:pt x="4629008" y="5314525"/>
                    <a:pt x="4629008" y="5314525"/>
                  </a:cubicBezTo>
                  <a:cubicBezTo>
                    <a:pt x="4637054" y="5308097"/>
                    <a:pt x="4631588" y="5304555"/>
                    <a:pt x="4623541" y="5310984"/>
                  </a:cubicBezTo>
                  <a:cubicBezTo>
                    <a:pt x="4631588" y="5304555"/>
                    <a:pt x="4631588" y="5304555"/>
                    <a:pt x="4631588" y="5304555"/>
                  </a:cubicBezTo>
                  <a:cubicBezTo>
                    <a:pt x="4635130" y="5299088"/>
                    <a:pt x="4635130" y="5299088"/>
                    <a:pt x="4629663" y="5295546"/>
                  </a:cubicBezTo>
                  <a:cubicBezTo>
                    <a:pt x="4629663" y="5295546"/>
                    <a:pt x="4625159" y="5296509"/>
                    <a:pt x="4621617" y="5301975"/>
                  </a:cubicBezTo>
                  <a:cubicBezTo>
                    <a:pt x="4618076" y="5307442"/>
                    <a:pt x="4618076" y="5307442"/>
                    <a:pt x="4618076" y="5307442"/>
                  </a:cubicBezTo>
                  <a:cubicBezTo>
                    <a:pt x="4613571" y="5308404"/>
                    <a:pt x="4613571" y="5308404"/>
                    <a:pt x="4613571" y="5308404"/>
                  </a:cubicBezTo>
                  <a:cubicBezTo>
                    <a:pt x="4611647" y="5299395"/>
                    <a:pt x="4607142" y="5300358"/>
                    <a:pt x="4599097" y="5306787"/>
                  </a:cubicBezTo>
                  <a:cubicBezTo>
                    <a:pt x="4592013" y="5317720"/>
                    <a:pt x="4600059" y="5311291"/>
                    <a:pt x="4597479" y="5321261"/>
                  </a:cubicBezTo>
                  <a:cubicBezTo>
                    <a:pt x="4605526" y="5314833"/>
                    <a:pt x="4605526" y="5314833"/>
                    <a:pt x="4605526" y="5314833"/>
                  </a:cubicBezTo>
                  <a:cubicBezTo>
                    <a:pt x="4601984" y="5320299"/>
                    <a:pt x="4597479" y="5321261"/>
                    <a:pt x="4602946" y="5324803"/>
                  </a:cubicBezTo>
                  <a:cubicBezTo>
                    <a:pt x="4607450" y="5323841"/>
                    <a:pt x="4611954" y="5322878"/>
                    <a:pt x="4615496" y="5317412"/>
                  </a:cubicBezTo>
                  <a:cubicBezTo>
                    <a:pt x="4619038" y="5311946"/>
                    <a:pt x="4619038" y="5311946"/>
                    <a:pt x="4619038" y="5311946"/>
                  </a:cubicBezTo>
                  <a:cubicBezTo>
                    <a:pt x="4620000" y="5316449"/>
                    <a:pt x="4615496" y="5317412"/>
                    <a:pt x="4616458" y="5321916"/>
                  </a:cubicBezTo>
                  <a:cubicBezTo>
                    <a:pt x="4611954" y="5322878"/>
                    <a:pt x="4611954" y="5322878"/>
                    <a:pt x="4611954" y="5322878"/>
                  </a:cubicBezTo>
                  <a:cubicBezTo>
                    <a:pt x="4608413" y="5328345"/>
                    <a:pt x="4608413" y="5328345"/>
                    <a:pt x="4608413" y="5328345"/>
                  </a:cubicBezTo>
                  <a:cubicBezTo>
                    <a:pt x="4609375" y="5332848"/>
                    <a:pt x="4609375" y="5332848"/>
                    <a:pt x="4609375" y="5332848"/>
                  </a:cubicBezTo>
                  <a:cubicBezTo>
                    <a:pt x="4547587" y="5374307"/>
                    <a:pt x="4480333" y="5412224"/>
                    <a:pt x="4413078" y="5450140"/>
                  </a:cubicBezTo>
                  <a:cubicBezTo>
                    <a:pt x="4412116" y="5445637"/>
                    <a:pt x="4406651" y="5442095"/>
                    <a:pt x="4398604" y="5448524"/>
                  </a:cubicBezTo>
                  <a:cubicBezTo>
                    <a:pt x="4399566" y="5453027"/>
                    <a:pt x="4399566" y="5453027"/>
                    <a:pt x="4399566" y="5453027"/>
                  </a:cubicBezTo>
                  <a:cubicBezTo>
                    <a:pt x="4184292" y="5569664"/>
                    <a:pt x="3944267" y="5658621"/>
                    <a:pt x="3692038" y="5712509"/>
                  </a:cubicBezTo>
                  <a:cubicBezTo>
                    <a:pt x="3097500" y="5839529"/>
                    <a:pt x="2506625" y="5763253"/>
                    <a:pt x="1989514" y="5525218"/>
                  </a:cubicBezTo>
                  <a:cubicBezTo>
                    <a:pt x="1999484" y="5527798"/>
                    <a:pt x="2003988" y="5526835"/>
                    <a:pt x="2003026" y="5522331"/>
                  </a:cubicBezTo>
                  <a:cubicBezTo>
                    <a:pt x="1969266" y="5496576"/>
                    <a:pt x="1962182" y="5507510"/>
                    <a:pt x="1925842" y="5491725"/>
                  </a:cubicBezTo>
                  <a:cubicBezTo>
                    <a:pt x="1925842" y="5491725"/>
                    <a:pt x="1926804" y="5496229"/>
                    <a:pt x="1926804" y="5496229"/>
                  </a:cubicBezTo>
                  <a:cubicBezTo>
                    <a:pt x="1894969" y="5479483"/>
                    <a:pt x="1868599" y="5466278"/>
                    <a:pt x="1836763" y="5449531"/>
                  </a:cubicBezTo>
                  <a:cubicBezTo>
                    <a:pt x="1830334" y="5441485"/>
                    <a:pt x="1793032" y="5421197"/>
                    <a:pt x="1783061" y="5418617"/>
                  </a:cubicBezTo>
                  <a:cubicBezTo>
                    <a:pt x="1782099" y="5414113"/>
                    <a:pt x="1777595" y="5415075"/>
                    <a:pt x="1777595" y="5415075"/>
                  </a:cubicBezTo>
                  <a:cubicBezTo>
                    <a:pt x="1772129" y="5411534"/>
                    <a:pt x="1772129" y="5411534"/>
                    <a:pt x="1773091" y="5416038"/>
                  </a:cubicBezTo>
                  <a:cubicBezTo>
                    <a:pt x="1772129" y="5411534"/>
                    <a:pt x="1767625" y="5412496"/>
                    <a:pt x="1766662" y="5407992"/>
                  </a:cubicBezTo>
                  <a:cubicBezTo>
                    <a:pt x="1756692" y="5405412"/>
                    <a:pt x="1745760" y="5398329"/>
                    <a:pt x="1740293" y="5394787"/>
                  </a:cubicBezTo>
                  <a:cubicBezTo>
                    <a:pt x="1713924" y="5381582"/>
                    <a:pt x="1691096" y="5362911"/>
                    <a:pt x="1664727" y="5349706"/>
                  </a:cubicBezTo>
                  <a:cubicBezTo>
                    <a:pt x="1653794" y="5342623"/>
                    <a:pt x="1642862" y="5335539"/>
                    <a:pt x="1631929" y="5328456"/>
                  </a:cubicBezTo>
                  <a:cubicBezTo>
                    <a:pt x="1610063" y="5314288"/>
                    <a:pt x="1587235" y="5295618"/>
                    <a:pt x="1565371" y="5281450"/>
                  </a:cubicBezTo>
                  <a:cubicBezTo>
                    <a:pt x="1565371" y="5281450"/>
                    <a:pt x="1569874" y="5280488"/>
                    <a:pt x="1569874" y="5280488"/>
                  </a:cubicBezTo>
                  <a:cubicBezTo>
                    <a:pt x="1564408" y="5276946"/>
                    <a:pt x="1559904" y="5277908"/>
                    <a:pt x="1554437" y="5274367"/>
                  </a:cubicBezTo>
                  <a:cubicBezTo>
                    <a:pt x="1365694" y="5140435"/>
                    <a:pt x="1195623" y="4983675"/>
                    <a:pt x="1044223" y="4804087"/>
                  </a:cubicBezTo>
                  <a:cubicBezTo>
                    <a:pt x="872576" y="4595857"/>
                    <a:pt x="735690" y="4351944"/>
                    <a:pt x="631951" y="4086820"/>
                  </a:cubicBezTo>
                  <a:cubicBezTo>
                    <a:pt x="631951" y="4086820"/>
                    <a:pt x="635493" y="4081353"/>
                    <a:pt x="635493" y="4081353"/>
                  </a:cubicBezTo>
                  <a:cubicBezTo>
                    <a:pt x="654124" y="4124469"/>
                    <a:pt x="677914" y="4147644"/>
                    <a:pt x="700742" y="4166316"/>
                  </a:cubicBezTo>
                  <a:cubicBezTo>
                    <a:pt x="708133" y="4178866"/>
                    <a:pt x="710057" y="4187873"/>
                    <a:pt x="711982" y="4196882"/>
                  </a:cubicBezTo>
                  <a:cubicBezTo>
                    <a:pt x="706515" y="4193340"/>
                    <a:pt x="706515" y="4193340"/>
                    <a:pt x="706515" y="4193340"/>
                  </a:cubicBezTo>
                  <a:cubicBezTo>
                    <a:pt x="706515" y="4193340"/>
                    <a:pt x="702011" y="4194302"/>
                    <a:pt x="702011" y="4194302"/>
                  </a:cubicBezTo>
                  <a:cubicBezTo>
                    <a:pt x="702973" y="4198807"/>
                    <a:pt x="707478" y="4197844"/>
                    <a:pt x="707478" y="4197844"/>
                  </a:cubicBezTo>
                  <a:cubicBezTo>
                    <a:pt x="708440" y="4202348"/>
                    <a:pt x="708440" y="4202348"/>
                    <a:pt x="708440" y="4202348"/>
                  </a:cubicBezTo>
                  <a:cubicBezTo>
                    <a:pt x="713906" y="4205890"/>
                    <a:pt x="713906" y="4205890"/>
                    <a:pt x="713906" y="4205890"/>
                  </a:cubicBezTo>
                  <a:cubicBezTo>
                    <a:pt x="724838" y="4212973"/>
                    <a:pt x="731574" y="4244502"/>
                    <a:pt x="732229" y="4225523"/>
                  </a:cubicBezTo>
                  <a:cubicBezTo>
                    <a:pt x="740583" y="4242577"/>
                    <a:pt x="748936" y="4259631"/>
                    <a:pt x="750861" y="4268639"/>
                  </a:cubicBezTo>
                  <a:cubicBezTo>
                    <a:pt x="757289" y="4276685"/>
                    <a:pt x="747012" y="4250623"/>
                    <a:pt x="759869" y="4266714"/>
                  </a:cubicBezTo>
                  <a:cubicBezTo>
                    <a:pt x="763718" y="4284731"/>
                    <a:pt x="761138" y="4294702"/>
                    <a:pt x="761138" y="4294702"/>
                  </a:cubicBezTo>
                  <a:cubicBezTo>
                    <a:pt x="775612" y="4296318"/>
                    <a:pt x="769491" y="4311755"/>
                    <a:pt x="770454" y="4316259"/>
                  </a:cubicBezTo>
                  <a:cubicBezTo>
                    <a:pt x="771416" y="4320764"/>
                    <a:pt x="789739" y="4340397"/>
                    <a:pt x="788122" y="4354871"/>
                  </a:cubicBezTo>
                  <a:cubicBezTo>
                    <a:pt x="797131" y="4352946"/>
                    <a:pt x="807408" y="4379008"/>
                    <a:pt x="816723" y="4400567"/>
                  </a:cubicBezTo>
                  <a:cubicBezTo>
                    <a:pt x="827001" y="4426629"/>
                    <a:pt x="836317" y="4448186"/>
                    <a:pt x="845324" y="4446262"/>
                  </a:cubicBezTo>
                  <a:cubicBezTo>
                    <a:pt x="864610" y="4470400"/>
                    <a:pt x="839859" y="4442720"/>
                    <a:pt x="848211" y="4459775"/>
                  </a:cubicBezTo>
                  <a:cubicBezTo>
                    <a:pt x="861069" y="4475865"/>
                    <a:pt x="848211" y="4459775"/>
                    <a:pt x="865572" y="4474903"/>
                  </a:cubicBezTo>
                  <a:cubicBezTo>
                    <a:pt x="857604" y="4487203"/>
                    <a:pt x="876053" y="4499156"/>
                    <a:pt x="883599" y="4512777"/>
                  </a:cubicBezTo>
                  <a:lnTo>
                    <a:pt x="885976" y="4526170"/>
                  </a:lnTo>
                  <a:lnTo>
                    <a:pt x="885567" y="4525764"/>
                  </a:lnTo>
                  <a:lnTo>
                    <a:pt x="881591" y="4516811"/>
                  </a:lnTo>
                  <a:cubicBezTo>
                    <a:pt x="880989" y="4513997"/>
                    <a:pt x="880508" y="4511745"/>
                    <a:pt x="877775" y="4509974"/>
                  </a:cubicBezTo>
                  <a:cubicBezTo>
                    <a:pt x="874638" y="4511822"/>
                    <a:pt x="875239" y="4514636"/>
                    <a:pt x="877625" y="4517880"/>
                  </a:cubicBezTo>
                  <a:lnTo>
                    <a:pt x="885567" y="4525764"/>
                  </a:lnTo>
                  <a:lnTo>
                    <a:pt x="886128" y="4527028"/>
                  </a:lnTo>
                  <a:lnTo>
                    <a:pt x="885976" y="4526170"/>
                  </a:lnTo>
                  <a:lnTo>
                    <a:pt x="888178" y="4528356"/>
                  </a:lnTo>
                  <a:cubicBezTo>
                    <a:pt x="896176" y="4535477"/>
                    <a:pt x="903489" y="4542157"/>
                    <a:pt x="894482" y="4544081"/>
                  </a:cubicBezTo>
                  <a:cubicBezTo>
                    <a:pt x="917309" y="4562753"/>
                    <a:pt x="924700" y="4575303"/>
                    <a:pt x="933053" y="4592357"/>
                  </a:cubicBezTo>
                  <a:cubicBezTo>
                    <a:pt x="934015" y="4596860"/>
                    <a:pt x="934015" y="4596860"/>
                    <a:pt x="934015" y="4596860"/>
                  </a:cubicBezTo>
                  <a:cubicBezTo>
                    <a:pt x="934015" y="4596860"/>
                    <a:pt x="934978" y="4601364"/>
                    <a:pt x="934978" y="4601364"/>
                  </a:cubicBezTo>
                  <a:cubicBezTo>
                    <a:pt x="939482" y="4600402"/>
                    <a:pt x="939482" y="4600402"/>
                    <a:pt x="939482" y="4600402"/>
                  </a:cubicBezTo>
                  <a:cubicBezTo>
                    <a:pt x="936902" y="4610373"/>
                    <a:pt x="944948" y="4603944"/>
                    <a:pt x="946872" y="4612952"/>
                  </a:cubicBezTo>
                  <a:cubicBezTo>
                    <a:pt x="947834" y="4617456"/>
                    <a:pt x="953301" y="4620998"/>
                    <a:pt x="955226" y="4630006"/>
                  </a:cubicBezTo>
                  <a:cubicBezTo>
                    <a:pt x="966159" y="4637089"/>
                    <a:pt x="988986" y="4655761"/>
                    <a:pt x="998301" y="4677318"/>
                  </a:cubicBezTo>
                  <a:cubicBezTo>
                    <a:pt x="997339" y="4672815"/>
                    <a:pt x="1002806" y="4676356"/>
                    <a:pt x="1008272" y="4679898"/>
                  </a:cubicBezTo>
                  <a:cubicBezTo>
                    <a:pt x="1003768" y="4680860"/>
                    <a:pt x="1003768" y="4680860"/>
                    <a:pt x="1003768" y="4680860"/>
                  </a:cubicBezTo>
                  <a:cubicBezTo>
                    <a:pt x="998301" y="4677318"/>
                    <a:pt x="999264" y="4681823"/>
                    <a:pt x="999264" y="4681823"/>
                  </a:cubicBezTo>
                  <a:cubicBezTo>
                    <a:pt x="1000226" y="4686327"/>
                    <a:pt x="1005693" y="4689868"/>
                    <a:pt x="1005693" y="4689868"/>
                  </a:cubicBezTo>
                  <a:cubicBezTo>
                    <a:pt x="1005693" y="4689868"/>
                    <a:pt x="1005693" y="4689868"/>
                    <a:pt x="1010197" y="4688906"/>
                  </a:cubicBezTo>
                  <a:cubicBezTo>
                    <a:pt x="1011159" y="4693410"/>
                    <a:pt x="1011159" y="4693410"/>
                    <a:pt x="1011159" y="4693410"/>
                  </a:cubicBezTo>
                  <a:cubicBezTo>
                    <a:pt x="1033987" y="4712082"/>
                    <a:pt x="1064512" y="4766786"/>
                    <a:pt x="1068054" y="4761319"/>
                  </a:cubicBezTo>
                  <a:cubicBezTo>
                    <a:pt x="1069016" y="4765823"/>
                    <a:pt x="1069978" y="4770327"/>
                    <a:pt x="1070941" y="4774831"/>
                  </a:cubicBezTo>
                  <a:cubicBezTo>
                    <a:pt x="1074483" y="4769364"/>
                    <a:pt x="1086377" y="4780952"/>
                    <a:pt x="1088302" y="4789960"/>
                  </a:cubicBezTo>
                  <a:cubicBezTo>
                    <a:pt x="1088302" y="4789960"/>
                    <a:pt x="1082836" y="4786418"/>
                    <a:pt x="1082836" y="4786418"/>
                  </a:cubicBezTo>
                  <a:cubicBezTo>
                    <a:pt x="1083799" y="4790923"/>
                    <a:pt x="1083799" y="4790923"/>
                    <a:pt x="1084761" y="4795426"/>
                  </a:cubicBezTo>
                  <a:cubicBezTo>
                    <a:pt x="1089264" y="4794464"/>
                    <a:pt x="1089264" y="4794464"/>
                    <a:pt x="1089264" y="4794464"/>
                  </a:cubicBezTo>
                  <a:cubicBezTo>
                    <a:pt x="1090227" y="4798968"/>
                    <a:pt x="1090227" y="4798968"/>
                    <a:pt x="1090227" y="4798968"/>
                  </a:cubicBezTo>
                  <a:cubicBezTo>
                    <a:pt x="1098580" y="4816022"/>
                    <a:pt x="1121101" y="4811211"/>
                    <a:pt x="1121407" y="4834693"/>
                  </a:cubicBezTo>
                  <a:cubicBezTo>
                    <a:pt x="1142311" y="4844356"/>
                    <a:pt x="1161596" y="4868494"/>
                    <a:pt x="1169950" y="4885547"/>
                  </a:cubicBezTo>
                  <a:cubicBezTo>
                    <a:pt x="1178958" y="4883623"/>
                    <a:pt x="1222995" y="4935440"/>
                    <a:pt x="1230080" y="4924507"/>
                  </a:cubicBezTo>
                  <a:cubicBezTo>
                    <a:pt x="1220109" y="4921928"/>
                    <a:pt x="1190853" y="4895210"/>
                    <a:pt x="1183462" y="4882661"/>
                  </a:cubicBezTo>
                  <a:cubicBezTo>
                    <a:pt x="1182500" y="4878157"/>
                    <a:pt x="1194394" y="4889745"/>
                    <a:pt x="1187004" y="4877195"/>
                  </a:cubicBezTo>
                  <a:cubicBezTo>
                    <a:pt x="1187004" y="4877195"/>
                    <a:pt x="1177033" y="4874615"/>
                    <a:pt x="1176071" y="4870111"/>
                  </a:cubicBezTo>
                  <a:cubicBezTo>
                    <a:pt x="1153243" y="4851440"/>
                    <a:pt x="1127528" y="4819256"/>
                    <a:pt x="1103738" y="4796081"/>
                  </a:cubicBezTo>
                  <a:cubicBezTo>
                    <a:pt x="1102776" y="4791577"/>
                    <a:pt x="1102776" y="4791577"/>
                    <a:pt x="1102776" y="4791577"/>
                  </a:cubicBezTo>
                  <a:cubicBezTo>
                    <a:pt x="1102776" y="4791577"/>
                    <a:pt x="1101814" y="4787074"/>
                    <a:pt x="1101814" y="4787074"/>
                  </a:cubicBezTo>
                  <a:cubicBezTo>
                    <a:pt x="1096348" y="4783532"/>
                    <a:pt x="1096348" y="4783532"/>
                    <a:pt x="1097311" y="4788036"/>
                  </a:cubicBezTo>
                  <a:cubicBezTo>
                    <a:pt x="1077063" y="4759394"/>
                    <a:pt x="1087033" y="4761974"/>
                    <a:pt x="1052310" y="4731715"/>
                  </a:cubicBezTo>
                  <a:cubicBezTo>
                    <a:pt x="1052310" y="4731715"/>
                    <a:pt x="1057776" y="4735257"/>
                    <a:pt x="1062280" y="4734295"/>
                  </a:cubicBezTo>
                  <a:cubicBezTo>
                    <a:pt x="1054889" y="4721745"/>
                    <a:pt x="1051348" y="4727210"/>
                    <a:pt x="1044919" y="4719165"/>
                  </a:cubicBezTo>
                  <a:cubicBezTo>
                    <a:pt x="1049423" y="4718203"/>
                    <a:pt x="1049423" y="4718203"/>
                    <a:pt x="1049423" y="4718203"/>
                  </a:cubicBezTo>
                  <a:cubicBezTo>
                    <a:pt x="1049423" y="4718203"/>
                    <a:pt x="1048461" y="4713698"/>
                    <a:pt x="1048461" y="4713698"/>
                  </a:cubicBezTo>
                  <a:cubicBezTo>
                    <a:pt x="1047499" y="4709195"/>
                    <a:pt x="1042995" y="4710157"/>
                    <a:pt x="1042995" y="4710157"/>
                  </a:cubicBezTo>
                  <a:cubicBezTo>
                    <a:pt x="1042995" y="4710157"/>
                    <a:pt x="1038491" y="4711120"/>
                    <a:pt x="1038491" y="4711120"/>
                  </a:cubicBezTo>
                  <a:cubicBezTo>
                    <a:pt x="1006348" y="4670890"/>
                    <a:pt x="987716" y="4627774"/>
                    <a:pt x="952032" y="4593011"/>
                  </a:cubicBezTo>
                  <a:cubicBezTo>
                    <a:pt x="952032" y="4593011"/>
                    <a:pt x="951070" y="4588508"/>
                    <a:pt x="951070" y="4588508"/>
                  </a:cubicBezTo>
                  <a:cubicBezTo>
                    <a:pt x="951070" y="4588508"/>
                    <a:pt x="950107" y="4584003"/>
                    <a:pt x="945603" y="4584966"/>
                  </a:cubicBezTo>
                  <a:cubicBezTo>
                    <a:pt x="937249" y="4567911"/>
                    <a:pt x="936287" y="4563408"/>
                    <a:pt x="923430" y="4547316"/>
                  </a:cubicBezTo>
                  <a:cubicBezTo>
                    <a:pt x="922468" y="4542812"/>
                    <a:pt x="922468" y="4542812"/>
                    <a:pt x="922468" y="4542812"/>
                  </a:cubicBezTo>
                  <a:cubicBezTo>
                    <a:pt x="921506" y="4538307"/>
                    <a:pt x="921506" y="4538307"/>
                    <a:pt x="921506" y="4538307"/>
                  </a:cubicBezTo>
                  <a:cubicBezTo>
                    <a:pt x="917002" y="4539270"/>
                    <a:pt x="917002" y="4539270"/>
                    <a:pt x="917002" y="4539270"/>
                  </a:cubicBezTo>
                  <a:cubicBezTo>
                    <a:pt x="909610" y="4526720"/>
                    <a:pt x="908648" y="4522217"/>
                    <a:pt x="903182" y="4518674"/>
                  </a:cubicBezTo>
                  <a:cubicBezTo>
                    <a:pt x="906724" y="4513208"/>
                    <a:pt x="906724" y="4513208"/>
                    <a:pt x="906724" y="4513208"/>
                  </a:cubicBezTo>
                  <a:cubicBezTo>
                    <a:pt x="868152" y="4464933"/>
                    <a:pt x="856912" y="4434367"/>
                    <a:pt x="835702" y="4401222"/>
                  </a:cubicBezTo>
                  <a:cubicBezTo>
                    <a:pt x="835702" y="4401222"/>
                    <a:pt x="835702" y="4401222"/>
                    <a:pt x="840206" y="4400260"/>
                  </a:cubicBezTo>
                  <a:cubicBezTo>
                    <a:pt x="839244" y="4395755"/>
                    <a:pt x="839244" y="4395755"/>
                    <a:pt x="839244" y="4395755"/>
                  </a:cubicBezTo>
                  <a:cubicBezTo>
                    <a:pt x="834740" y="4396718"/>
                    <a:pt x="833777" y="4392213"/>
                    <a:pt x="833777" y="4392213"/>
                  </a:cubicBezTo>
                  <a:cubicBezTo>
                    <a:pt x="826791" y="4376045"/>
                    <a:pt x="826127" y="4377069"/>
                    <a:pt x="822708" y="4371399"/>
                  </a:cubicBezTo>
                  <a:lnTo>
                    <a:pt x="820283" y="4366839"/>
                  </a:lnTo>
                  <a:lnTo>
                    <a:pt x="823500" y="4366151"/>
                  </a:lnTo>
                  <a:cubicBezTo>
                    <a:pt x="822538" y="4361647"/>
                    <a:pt x="822538" y="4361647"/>
                    <a:pt x="822538" y="4361647"/>
                  </a:cubicBezTo>
                  <a:cubicBezTo>
                    <a:pt x="822538" y="4361647"/>
                    <a:pt x="817071" y="4358106"/>
                    <a:pt x="817071" y="4358106"/>
                  </a:cubicBezTo>
                  <a:cubicBezTo>
                    <a:pt x="811605" y="4354564"/>
                    <a:pt x="811605" y="4354564"/>
                    <a:pt x="811605" y="4354564"/>
                  </a:cubicBezTo>
                  <a:cubicBezTo>
                    <a:pt x="806793" y="4332043"/>
                    <a:pt x="797786" y="4333967"/>
                    <a:pt x="801327" y="4328502"/>
                  </a:cubicBezTo>
                  <a:cubicBezTo>
                    <a:pt x="783003" y="4308868"/>
                    <a:pt x="776267" y="4277340"/>
                    <a:pt x="756982" y="4253202"/>
                  </a:cubicBezTo>
                  <a:cubicBezTo>
                    <a:pt x="761486" y="4252240"/>
                    <a:pt x="761486" y="4252240"/>
                    <a:pt x="761486" y="4252240"/>
                  </a:cubicBezTo>
                  <a:cubicBezTo>
                    <a:pt x="761486" y="4252240"/>
                    <a:pt x="761486" y="4252240"/>
                    <a:pt x="762448" y="4256744"/>
                  </a:cubicBezTo>
                  <a:cubicBezTo>
                    <a:pt x="763411" y="4261249"/>
                    <a:pt x="767914" y="4260286"/>
                    <a:pt x="767914" y="4260286"/>
                  </a:cubicBezTo>
                  <a:cubicBezTo>
                    <a:pt x="766952" y="4255782"/>
                    <a:pt x="766952" y="4255782"/>
                    <a:pt x="765989" y="4251278"/>
                  </a:cubicBezTo>
                  <a:cubicBezTo>
                    <a:pt x="765027" y="4246774"/>
                    <a:pt x="760524" y="4247736"/>
                    <a:pt x="759562" y="4243232"/>
                  </a:cubicBezTo>
                  <a:cubicBezTo>
                    <a:pt x="768569" y="4241308"/>
                    <a:pt x="755713" y="4225216"/>
                    <a:pt x="751208" y="4226178"/>
                  </a:cubicBezTo>
                  <a:cubicBezTo>
                    <a:pt x="750246" y="4221674"/>
                    <a:pt x="745742" y="4222636"/>
                    <a:pt x="745742" y="4222636"/>
                  </a:cubicBezTo>
                  <a:cubicBezTo>
                    <a:pt x="745742" y="4222636"/>
                    <a:pt x="746704" y="4227140"/>
                    <a:pt x="747666" y="4231645"/>
                  </a:cubicBezTo>
                  <a:cubicBezTo>
                    <a:pt x="745742" y="4222636"/>
                    <a:pt x="741238" y="4223598"/>
                    <a:pt x="734810" y="4215553"/>
                  </a:cubicBezTo>
                  <a:cubicBezTo>
                    <a:pt x="732885" y="4206545"/>
                    <a:pt x="737389" y="4205583"/>
                    <a:pt x="730960" y="4197536"/>
                  </a:cubicBezTo>
                  <a:cubicBezTo>
                    <a:pt x="730960" y="4197536"/>
                    <a:pt x="726456" y="4198499"/>
                    <a:pt x="724531" y="4189491"/>
                  </a:cubicBezTo>
                  <a:cubicBezTo>
                    <a:pt x="729036" y="4188529"/>
                    <a:pt x="729998" y="4193033"/>
                    <a:pt x="729998" y="4193033"/>
                  </a:cubicBezTo>
                  <a:cubicBezTo>
                    <a:pt x="733540" y="4187566"/>
                    <a:pt x="732578" y="4183062"/>
                    <a:pt x="729691" y="4169550"/>
                  </a:cubicBezTo>
                  <a:cubicBezTo>
                    <a:pt x="742548" y="4185642"/>
                    <a:pt x="750246" y="4221674"/>
                    <a:pt x="769532" y="4245812"/>
                  </a:cubicBezTo>
                  <a:cubicBezTo>
                    <a:pt x="778848" y="4267369"/>
                    <a:pt x="808104" y="4294087"/>
                    <a:pt x="808104" y="4294087"/>
                  </a:cubicBezTo>
                  <a:cubicBezTo>
                    <a:pt x="812607" y="4293124"/>
                    <a:pt x="808758" y="4275108"/>
                    <a:pt x="804909" y="4257092"/>
                  </a:cubicBezTo>
                  <a:cubicBezTo>
                    <a:pt x="836704" y="4339783"/>
                    <a:pt x="899374" y="4434714"/>
                    <a:pt x="954652" y="4517097"/>
                  </a:cubicBezTo>
                  <a:cubicBezTo>
                    <a:pt x="950148" y="4518059"/>
                    <a:pt x="950148" y="4518059"/>
                    <a:pt x="951110" y="4522564"/>
                  </a:cubicBezTo>
                  <a:cubicBezTo>
                    <a:pt x="951110" y="4522564"/>
                    <a:pt x="950148" y="4518059"/>
                    <a:pt x="950148" y="4518059"/>
                  </a:cubicBezTo>
                  <a:cubicBezTo>
                    <a:pt x="945643" y="4519022"/>
                    <a:pt x="945643" y="4519022"/>
                    <a:pt x="945643" y="4519022"/>
                  </a:cubicBezTo>
                  <a:cubicBezTo>
                    <a:pt x="945643" y="4519022"/>
                    <a:pt x="946605" y="4523526"/>
                    <a:pt x="947568" y="4528030"/>
                  </a:cubicBezTo>
                  <a:cubicBezTo>
                    <a:pt x="948530" y="4532534"/>
                    <a:pt x="948530" y="4532534"/>
                    <a:pt x="950455" y="4541543"/>
                  </a:cubicBezTo>
                  <a:cubicBezTo>
                    <a:pt x="953997" y="4536076"/>
                    <a:pt x="959463" y="4539618"/>
                    <a:pt x="971358" y="4551205"/>
                  </a:cubicBezTo>
                  <a:cubicBezTo>
                    <a:pt x="972320" y="4555710"/>
                    <a:pt x="972320" y="4555710"/>
                    <a:pt x="972320" y="4555710"/>
                  </a:cubicBezTo>
                  <a:cubicBezTo>
                    <a:pt x="973282" y="4560213"/>
                    <a:pt x="973282" y="4560213"/>
                    <a:pt x="973282" y="4560213"/>
                  </a:cubicBezTo>
                  <a:cubicBezTo>
                    <a:pt x="974245" y="4564718"/>
                    <a:pt x="974245" y="4564718"/>
                    <a:pt x="979711" y="4568259"/>
                  </a:cubicBezTo>
                  <a:cubicBezTo>
                    <a:pt x="980674" y="4572763"/>
                    <a:pt x="985178" y="4571801"/>
                    <a:pt x="986140" y="4576305"/>
                  </a:cubicBezTo>
                  <a:cubicBezTo>
                    <a:pt x="983560" y="4586275"/>
                    <a:pt x="999959" y="4596901"/>
                    <a:pt x="996417" y="4602367"/>
                  </a:cubicBezTo>
                  <a:cubicBezTo>
                    <a:pt x="995455" y="4597864"/>
                    <a:pt x="995455" y="4597864"/>
                    <a:pt x="990952" y="4598826"/>
                  </a:cubicBezTo>
                  <a:lnTo>
                    <a:pt x="991914" y="4603329"/>
                  </a:lnTo>
                  <a:cubicBezTo>
                    <a:pt x="991914" y="4603329"/>
                    <a:pt x="997379" y="4606871"/>
                    <a:pt x="997379" y="4606871"/>
                  </a:cubicBezTo>
                  <a:cubicBezTo>
                    <a:pt x="1003808" y="4614917"/>
                    <a:pt x="1010237" y="4622963"/>
                    <a:pt x="1010237" y="4622963"/>
                  </a:cubicBezTo>
                  <a:cubicBezTo>
                    <a:pt x="1011200" y="4627466"/>
                    <a:pt x="1011200" y="4627466"/>
                    <a:pt x="1011200" y="4627466"/>
                  </a:cubicBezTo>
                  <a:cubicBezTo>
                    <a:pt x="1011200" y="4627466"/>
                    <a:pt x="1012162" y="4631971"/>
                    <a:pt x="1017628" y="4635513"/>
                  </a:cubicBezTo>
                  <a:cubicBezTo>
                    <a:pt x="1018590" y="4640016"/>
                    <a:pt x="1023094" y="4639054"/>
                    <a:pt x="1023094" y="4639054"/>
                  </a:cubicBezTo>
                  <a:cubicBezTo>
                    <a:pt x="1022132" y="4634551"/>
                    <a:pt x="1022132" y="4634551"/>
                    <a:pt x="1022132" y="4634551"/>
                  </a:cubicBezTo>
                  <a:cubicBezTo>
                    <a:pt x="1023094" y="4639054"/>
                    <a:pt x="1023094" y="4639054"/>
                    <a:pt x="1029523" y="4647100"/>
                  </a:cubicBezTo>
                  <a:cubicBezTo>
                    <a:pt x="1028560" y="4642596"/>
                    <a:pt x="1033065" y="4641634"/>
                    <a:pt x="1034027" y="4646138"/>
                  </a:cubicBezTo>
                  <a:cubicBezTo>
                    <a:pt x="1034027" y="4646138"/>
                    <a:pt x="1034989" y="4650642"/>
                    <a:pt x="1040455" y="4654184"/>
                  </a:cubicBezTo>
                  <a:cubicBezTo>
                    <a:pt x="1041417" y="4658688"/>
                    <a:pt x="1041417" y="4658688"/>
                    <a:pt x="1041417" y="4658688"/>
                  </a:cubicBezTo>
                  <a:cubicBezTo>
                    <a:pt x="1042380" y="4663192"/>
                    <a:pt x="1042380" y="4663192"/>
                    <a:pt x="1042380" y="4663192"/>
                  </a:cubicBezTo>
                  <a:cubicBezTo>
                    <a:pt x="1047846" y="4666733"/>
                    <a:pt x="1047846" y="4666733"/>
                    <a:pt x="1047846" y="4666733"/>
                  </a:cubicBezTo>
                  <a:cubicBezTo>
                    <a:pt x="1046884" y="4662230"/>
                    <a:pt x="1046884" y="4662230"/>
                    <a:pt x="1046884" y="4662230"/>
                  </a:cubicBezTo>
                  <a:cubicBezTo>
                    <a:pt x="1060704" y="4682825"/>
                    <a:pt x="1079027" y="4702459"/>
                    <a:pt x="1089960" y="4709542"/>
                  </a:cubicBezTo>
                  <a:cubicBezTo>
                    <a:pt x="1089960" y="4709542"/>
                    <a:pt x="1090922" y="4714047"/>
                    <a:pt x="1096388" y="4717588"/>
                  </a:cubicBezTo>
                  <a:cubicBezTo>
                    <a:pt x="1096388" y="4717588"/>
                    <a:pt x="1101855" y="4721130"/>
                    <a:pt x="1101855" y="4721130"/>
                  </a:cubicBezTo>
                  <a:cubicBezTo>
                    <a:pt x="1101855" y="4721130"/>
                    <a:pt x="1101855" y="4721130"/>
                    <a:pt x="1100893" y="4716625"/>
                  </a:cubicBezTo>
                  <a:cubicBezTo>
                    <a:pt x="1099931" y="4712122"/>
                    <a:pt x="1099931" y="4712122"/>
                    <a:pt x="1099931" y="4712122"/>
                  </a:cubicBezTo>
                  <a:cubicBezTo>
                    <a:pt x="1130148" y="4743343"/>
                    <a:pt x="1131111" y="4747847"/>
                    <a:pt x="1157788" y="4784534"/>
                  </a:cubicBezTo>
                  <a:cubicBezTo>
                    <a:pt x="1172262" y="4786152"/>
                    <a:pt x="1178691" y="4794197"/>
                    <a:pt x="1178691" y="4794197"/>
                  </a:cubicBezTo>
                  <a:cubicBezTo>
                    <a:pt x="1184157" y="4797739"/>
                    <a:pt x="1179653" y="4798701"/>
                    <a:pt x="1186082" y="4806747"/>
                  </a:cubicBezTo>
                  <a:cubicBezTo>
                    <a:pt x="1195090" y="4804822"/>
                    <a:pt x="1193473" y="4819296"/>
                    <a:pt x="1205368" y="4830884"/>
                  </a:cubicBezTo>
                  <a:cubicBezTo>
                    <a:pt x="1222729" y="4846014"/>
                    <a:pt x="1208910" y="4825418"/>
                    <a:pt x="1226271" y="4840547"/>
                  </a:cubicBezTo>
                  <a:cubicBezTo>
                    <a:pt x="1215338" y="4833464"/>
                    <a:pt x="1228195" y="4849556"/>
                    <a:pt x="1241052" y="4865648"/>
                  </a:cubicBezTo>
                  <a:cubicBezTo>
                    <a:pt x="1240090" y="4861143"/>
                    <a:pt x="1240090" y="4861143"/>
                    <a:pt x="1235587" y="4862105"/>
                  </a:cubicBezTo>
                  <a:cubicBezTo>
                    <a:pt x="1234624" y="4857601"/>
                    <a:pt x="1229158" y="4854060"/>
                    <a:pt x="1230120" y="4858563"/>
                  </a:cubicBezTo>
                  <a:cubicBezTo>
                    <a:pt x="1225616" y="4859526"/>
                    <a:pt x="1231082" y="4863068"/>
                    <a:pt x="1232045" y="4867572"/>
                  </a:cubicBezTo>
                  <a:cubicBezTo>
                    <a:pt x="1237511" y="4871113"/>
                    <a:pt x="1237511" y="4871113"/>
                    <a:pt x="1238474" y="4875617"/>
                  </a:cubicBezTo>
                  <a:cubicBezTo>
                    <a:pt x="1233007" y="4872076"/>
                    <a:pt x="1225616" y="4859526"/>
                    <a:pt x="1222074" y="4864992"/>
                  </a:cubicBezTo>
                  <a:cubicBezTo>
                    <a:pt x="1233007" y="4872076"/>
                    <a:pt x="1239436" y="4880122"/>
                    <a:pt x="1243939" y="4879160"/>
                  </a:cubicBezTo>
                  <a:cubicBezTo>
                    <a:pt x="1243939" y="4879160"/>
                    <a:pt x="1249406" y="4882701"/>
                    <a:pt x="1249406" y="4882701"/>
                  </a:cubicBezTo>
                  <a:cubicBezTo>
                    <a:pt x="1255835" y="4890747"/>
                    <a:pt x="1255835" y="4890747"/>
                    <a:pt x="1260338" y="4889785"/>
                  </a:cubicBezTo>
                  <a:cubicBezTo>
                    <a:pt x="1265805" y="4893326"/>
                    <a:pt x="1260338" y="4889785"/>
                    <a:pt x="1259376" y="4885281"/>
                  </a:cubicBezTo>
                  <a:cubicBezTo>
                    <a:pt x="1258413" y="4880776"/>
                    <a:pt x="1258413" y="4880776"/>
                    <a:pt x="1253910" y="4881738"/>
                  </a:cubicBezTo>
                  <a:cubicBezTo>
                    <a:pt x="1252948" y="4877235"/>
                    <a:pt x="1252948" y="4877235"/>
                    <a:pt x="1252948" y="4877235"/>
                  </a:cubicBezTo>
                  <a:cubicBezTo>
                    <a:pt x="1263880" y="4884318"/>
                    <a:pt x="1261956" y="4875311"/>
                    <a:pt x="1270309" y="4892364"/>
                  </a:cubicBezTo>
                  <a:cubicBezTo>
                    <a:pt x="1279316" y="4890439"/>
                    <a:pt x="1262918" y="4879814"/>
                    <a:pt x="1266460" y="4874348"/>
                  </a:cubicBezTo>
                  <a:cubicBezTo>
                    <a:pt x="1284783" y="4893981"/>
                    <a:pt x="1275775" y="4895906"/>
                    <a:pt x="1286708" y="4902990"/>
                  </a:cubicBezTo>
                  <a:cubicBezTo>
                    <a:pt x="1282203" y="4903952"/>
                    <a:pt x="1282203" y="4903952"/>
                    <a:pt x="1282203" y="4903952"/>
                  </a:cubicBezTo>
                  <a:cubicBezTo>
                    <a:pt x="1276738" y="4900410"/>
                    <a:pt x="1276738" y="4900410"/>
                    <a:pt x="1272233" y="4901372"/>
                  </a:cubicBezTo>
                  <a:cubicBezTo>
                    <a:pt x="1272233" y="4901372"/>
                    <a:pt x="1277700" y="4904914"/>
                    <a:pt x="1278662" y="4909418"/>
                  </a:cubicBezTo>
                  <a:cubicBezTo>
                    <a:pt x="1269654" y="4911342"/>
                    <a:pt x="1269654" y="4911342"/>
                    <a:pt x="1285090" y="4917464"/>
                  </a:cubicBezTo>
                  <a:cubicBezTo>
                    <a:pt x="1280587" y="4918427"/>
                    <a:pt x="1280587" y="4918427"/>
                    <a:pt x="1280587" y="4918427"/>
                  </a:cubicBezTo>
                  <a:cubicBezTo>
                    <a:pt x="1281549" y="4922930"/>
                    <a:pt x="1282511" y="4927434"/>
                    <a:pt x="1287015" y="4926472"/>
                  </a:cubicBezTo>
                  <a:cubicBezTo>
                    <a:pt x="1287015" y="4926472"/>
                    <a:pt x="1287015" y="4926472"/>
                    <a:pt x="1291519" y="4925510"/>
                  </a:cubicBezTo>
                  <a:cubicBezTo>
                    <a:pt x="1292481" y="4930014"/>
                    <a:pt x="1292481" y="4930014"/>
                    <a:pt x="1292481" y="4930014"/>
                  </a:cubicBezTo>
                  <a:lnTo>
                    <a:pt x="1298910" y="4938059"/>
                  </a:lnTo>
                  <a:lnTo>
                    <a:pt x="1292356" y="4937694"/>
                  </a:lnTo>
                  <a:cubicBezTo>
                    <a:pt x="1290547" y="4937491"/>
                    <a:pt x="1289420" y="4937732"/>
                    <a:pt x="1289901" y="4939984"/>
                  </a:cubicBezTo>
                  <a:cubicBezTo>
                    <a:pt x="1289901" y="4939984"/>
                    <a:pt x="1291510" y="4941996"/>
                    <a:pt x="1293236" y="4944571"/>
                  </a:cubicBezTo>
                  <a:lnTo>
                    <a:pt x="1296561" y="4951097"/>
                  </a:lnTo>
                  <a:lnTo>
                    <a:pt x="1291826" y="4948992"/>
                  </a:lnTo>
                  <a:cubicBezTo>
                    <a:pt x="1282818" y="4950916"/>
                    <a:pt x="1301142" y="4970550"/>
                    <a:pt x="1310150" y="4968626"/>
                  </a:cubicBezTo>
                  <a:cubicBezTo>
                    <a:pt x="1310150" y="4968626"/>
                    <a:pt x="1311113" y="4973130"/>
                    <a:pt x="1315616" y="4972168"/>
                  </a:cubicBezTo>
                  <a:cubicBezTo>
                    <a:pt x="1316579" y="4976671"/>
                    <a:pt x="1316579" y="4976671"/>
                    <a:pt x="1316579" y="4976671"/>
                  </a:cubicBezTo>
                  <a:cubicBezTo>
                    <a:pt x="1322045" y="4980213"/>
                    <a:pt x="1321083" y="4975709"/>
                    <a:pt x="1321083" y="4975709"/>
                  </a:cubicBezTo>
                  <a:cubicBezTo>
                    <a:pt x="1321083" y="4975709"/>
                    <a:pt x="1315616" y="4972168"/>
                    <a:pt x="1315616" y="4972168"/>
                  </a:cubicBezTo>
                  <a:cubicBezTo>
                    <a:pt x="1319158" y="4966701"/>
                    <a:pt x="1308226" y="4959618"/>
                    <a:pt x="1302760" y="4956076"/>
                  </a:cubicBezTo>
                  <a:cubicBezTo>
                    <a:pt x="1308226" y="4959618"/>
                    <a:pt x="1308226" y="4959618"/>
                    <a:pt x="1308226" y="4959618"/>
                  </a:cubicBezTo>
                  <a:cubicBezTo>
                    <a:pt x="1313692" y="4963159"/>
                    <a:pt x="1318196" y="4962197"/>
                    <a:pt x="1317234" y="4957694"/>
                  </a:cubicBezTo>
                  <a:cubicBezTo>
                    <a:pt x="1317234" y="4957694"/>
                    <a:pt x="1316271" y="4953189"/>
                    <a:pt x="1310805" y="4949647"/>
                  </a:cubicBezTo>
                  <a:cubicBezTo>
                    <a:pt x="1305339" y="4946105"/>
                    <a:pt x="1305339" y="4946105"/>
                    <a:pt x="1305339" y="4946105"/>
                  </a:cubicBezTo>
                  <a:cubicBezTo>
                    <a:pt x="1326241" y="4955769"/>
                    <a:pt x="1305339" y="4946105"/>
                    <a:pt x="1296986" y="4929052"/>
                  </a:cubicBezTo>
                  <a:cubicBezTo>
                    <a:pt x="1302452" y="4932593"/>
                    <a:pt x="1302452" y="4932593"/>
                    <a:pt x="1302452" y="4932593"/>
                  </a:cubicBezTo>
                  <a:cubicBezTo>
                    <a:pt x="1302452" y="4932593"/>
                    <a:pt x="1301490" y="4928089"/>
                    <a:pt x="1301490" y="4928089"/>
                  </a:cubicBezTo>
                  <a:cubicBezTo>
                    <a:pt x="1301490" y="4928089"/>
                    <a:pt x="1300528" y="4923585"/>
                    <a:pt x="1300528" y="4923585"/>
                  </a:cubicBezTo>
                  <a:cubicBezTo>
                    <a:pt x="1296024" y="4924547"/>
                    <a:pt x="1296024" y="4924547"/>
                    <a:pt x="1295061" y="4920043"/>
                  </a:cubicBezTo>
                  <a:cubicBezTo>
                    <a:pt x="1299565" y="4919081"/>
                    <a:pt x="1294099" y="4915540"/>
                    <a:pt x="1293137" y="4911035"/>
                  </a:cubicBezTo>
                  <a:cubicBezTo>
                    <a:pt x="1303107" y="4913615"/>
                    <a:pt x="1309535" y="4921661"/>
                    <a:pt x="1322392" y="4937753"/>
                  </a:cubicBezTo>
                  <a:cubicBezTo>
                    <a:pt x="1322392" y="4937753"/>
                    <a:pt x="1322392" y="4937753"/>
                    <a:pt x="1317889" y="4938715"/>
                  </a:cubicBezTo>
                  <a:cubicBezTo>
                    <a:pt x="1317889" y="4938715"/>
                    <a:pt x="1317889" y="4938715"/>
                    <a:pt x="1318851" y="4943218"/>
                  </a:cubicBezTo>
                  <a:cubicBezTo>
                    <a:pt x="1318851" y="4943218"/>
                    <a:pt x="1323354" y="4942256"/>
                    <a:pt x="1323354" y="4942256"/>
                  </a:cubicBezTo>
                  <a:cubicBezTo>
                    <a:pt x="1324317" y="4946760"/>
                    <a:pt x="1324317" y="4946760"/>
                    <a:pt x="1324317" y="4946760"/>
                  </a:cubicBezTo>
                  <a:cubicBezTo>
                    <a:pt x="1328821" y="4945798"/>
                    <a:pt x="1328821" y="4945798"/>
                    <a:pt x="1328821" y="4945798"/>
                  </a:cubicBezTo>
                  <a:cubicBezTo>
                    <a:pt x="1335250" y="4953844"/>
                    <a:pt x="1331708" y="4959310"/>
                    <a:pt x="1342641" y="4966394"/>
                  </a:cubicBezTo>
                  <a:cubicBezTo>
                    <a:pt x="1343603" y="4970897"/>
                    <a:pt x="1343603" y="4970897"/>
                    <a:pt x="1343603" y="4970897"/>
                  </a:cubicBezTo>
                  <a:cubicBezTo>
                    <a:pt x="1343603" y="4970897"/>
                    <a:pt x="1344566" y="4975402"/>
                    <a:pt x="1349069" y="4974440"/>
                  </a:cubicBezTo>
                  <a:cubicBezTo>
                    <a:pt x="1349069" y="4974440"/>
                    <a:pt x="1348107" y="4969935"/>
                    <a:pt x="1348107" y="4969935"/>
                  </a:cubicBezTo>
                  <a:cubicBezTo>
                    <a:pt x="1359040" y="4977019"/>
                    <a:pt x="1361927" y="4990531"/>
                    <a:pt x="1370935" y="4988607"/>
                  </a:cubicBezTo>
                  <a:cubicBezTo>
                    <a:pt x="1371897" y="4993111"/>
                    <a:pt x="1371897" y="4993111"/>
                    <a:pt x="1377363" y="4996652"/>
                  </a:cubicBezTo>
                  <a:cubicBezTo>
                    <a:pt x="1377363" y="4996652"/>
                    <a:pt x="1377363" y="4996652"/>
                    <a:pt x="1376401" y="4992149"/>
                  </a:cubicBezTo>
                  <a:cubicBezTo>
                    <a:pt x="1401153" y="5019827"/>
                    <a:pt x="1391838" y="4998270"/>
                    <a:pt x="1397304" y="5001812"/>
                  </a:cubicBezTo>
                  <a:cubicBezTo>
                    <a:pt x="1405658" y="5018865"/>
                    <a:pt x="1434914" y="5045582"/>
                    <a:pt x="1457741" y="5064254"/>
                  </a:cubicBezTo>
                  <a:cubicBezTo>
                    <a:pt x="1462246" y="5063292"/>
                    <a:pt x="1462246" y="5063292"/>
                    <a:pt x="1462246" y="5063292"/>
                  </a:cubicBezTo>
                  <a:cubicBezTo>
                    <a:pt x="1463208" y="5067795"/>
                    <a:pt x="1467712" y="5066833"/>
                    <a:pt x="1467712" y="5066833"/>
                  </a:cubicBezTo>
                  <a:cubicBezTo>
                    <a:pt x="1483149" y="5072955"/>
                    <a:pt x="1496968" y="5093550"/>
                    <a:pt x="1498892" y="5102559"/>
                  </a:cubicBezTo>
                  <a:cubicBezTo>
                    <a:pt x="1502435" y="5097092"/>
                    <a:pt x="1502435" y="5097092"/>
                    <a:pt x="1507901" y="5100634"/>
                  </a:cubicBezTo>
                  <a:cubicBezTo>
                    <a:pt x="1507901" y="5100634"/>
                    <a:pt x="1508863" y="5105137"/>
                    <a:pt x="1509826" y="5109642"/>
                  </a:cubicBezTo>
                  <a:cubicBezTo>
                    <a:pt x="1513367" y="5104175"/>
                    <a:pt x="1518833" y="5107717"/>
                    <a:pt x="1525262" y="5115763"/>
                  </a:cubicBezTo>
                  <a:cubicBezTo>
                    <a:pt x="1520758" y="5116725"/>
                    <a:pt x="1520758" y="5116725"/>
                    <a:pt x="1520758" y="5116725"/>
                  </a:cubicBezTo>
                  <a:cubicBezTo>
                    <a:pt x="1521720" y="5121229"/>
                    <a:pt x="1527187" y="5124771"/>
                    <a:pt x="1527187" y="5124771"/>
                  </a:cubicBezTo>
                  <a:cubicBezTo>
                    <a:pt x="1527187" y="5124771"/>
                    <a:pt x="1531691" y="5123809"/>
                    <a:pt x="1531691" y="5123809"/>
                  </a:cubicBezTo>
                  <a:cubicBezTo>
                    <a:pt x="1534578" y="5137321"/>
                    <a:pt x="1577346" y="5161151"/>
                    <a:pt x="1565451" y="5149564"/>
                  </a:cubicBezTo>
                  <a:cubicBezTo>
                    <a:pt x="1556443" y="5151489"/>
                    <a:pt x="1567069" y="5135089"/>
                    <a:pt x="1558060" y="5137014"/>
                  </a:cubicBezTo>
                  <a:cubicBezTo>
                    <a:pt x="1554518" y="5142480"/>
                    <a:pt x="1543586" y="5135397"/>
                    <a:pt x="1537157" y="5127351"/>
                  </a:cubicBezTo>
                  <a:cubicBezTo>
                    <a:pt x="1538119" y="5131855"/>
                    <a:pt x="1542623" y="5130892"/>
                    <a:pt x="1542623" y="5130892"/>
                  </a:cubicBezTo>
                  <a:cubicBezTo>
                    <a:pt x="1548090" y="5134434"/>
                    <a:pt x="1548090" y="5134434"/>
                    <a:pt x="1548090" y="5134434"/>
                  </a:cubicBezTo>
                  <a:cubicBezTo>
                    <a:pt x="1547128" y="5129930"/>
                    <a:pt x="1547128" y="5129930"/>
                    <a:pt x="1546166" y="5125426"/>
                  </a:cubicBezTo>
                  <a:cubicBezTo>
                    <a:pt x="1546166" y="5125426"/>
                    <a:pt x="1551631" y="5128968"/>
                    <a:pt x="1551631" y="5128968"/>
                  </a:cubicBezTo>
                  <a:cubicBezTo>
                    <a:pt x="1551631" y="5128968"/>
                    <a:pt x="1550669" y="5124464"/>
                    <a:pt x="1550669" y="5124464"/>
                  </a:cubicBezTo>
                  <a:cubicBezTo>
                    <a:pt x="1545203" y="5120922"/>
                    <a:pt x="1545203" y="5120922"/>
                    <a:pt x="1545203" y="5120922"/>
                  </a:cubicBezTo>
                  <a:cubicBezTo>
                    <a:pt x="1539737" y="5117380"/>
                    <a:pt x="1539737" y="5117380"/>
                    <a:pt x="1539737" y="5117380"/>
                  </a:cubicBezTo>
                  <a:cubicBezTo>
                    <a:pt x="1543279" y="5111913"/>
                    <a:pt x="1549707" y="5119960"/>
                    <a:pt x="1554211" y="5118998"/>
                  </a:cubicBezTo>
                  <a:cubicBezTo>
                    <a:pt x="1554211" y="5118998"/>
                    <a:pt x="1555173" y="5123502"/>
                    <a:pt x="1555173" y="5123502"/>
                  </a:cubicBezTo>
                  <a:cubicBezTo>
                    <a:pt x="1556135" y="5128005"/>
                    <a:pt x="1556135" y="5128005"/>
                    <a:pt x="1556135" y="5128005"/>
                  </a:cubicBezTo>
                  <a:cubicBezTo>
                    <a:pt x="1561602" y="5131547"/>
                    <a:pt x="1567069" y="5135089"/>
                    <a:pt x="1571572" y="5134127"/>
                  </a:cubicBezTo>
                  <a:cubicBezTo>
                    <a:pt x="1571572" y="5134127"/>
                    <a:pt x="1576077" y="5133165"/>
                    <a:pt x="1570610" y="5129623"/>
                  </a:cubicBezTo>
                  <a:cubicBezTo>
                    <a:pt x="1569648" y="5125119"/>
                    <a:pt x="1569648" y="5125119"/>
                    <a:pt x="1569648" y="5125119"/>
                  </a:cubicBezTo>
                  <a:cubicBezTo>
                    <a:pt x="1586047" y="5135744"/>
                    <a:pt x="1567069" y="5135089"/>
                    <a:pt x="1587010" y="5140248"/>
                  </a:cubicBezTo>
                  <a:cubicBezTo>
                    <a:pt x="1587972" y="5144752"/>
                    <a:pt x="1587972" y="5144752"/>
                    <a:pt x="1587972" y="5144752"/>
                  </a:cubicBezTo>
                  <a:cubicBezTo>
                    <a:pt x="1588934" y="5149256"/>
                    <a:pt x="1588934" y="5149256"/>
                    <a:pt x="1593438" y="5148294"/>
                  </a:cubicBezTo>
                  <a:cubicBezTo>
                    <a:pt x="1598904" y="5151836"/>
                    <a:pt x="1598904" y="5151836"/>
                    <a:pt x="1598904" y="5151836"/>
                  </a:cubicBezTo>
                  <a:cubicBezTo>
                    <a:pt x="1604371" y="5155378"/>
                    <a:pt x="1604371" y="5155378"/>
                    <a:pt x="1610799" y="5163423"/>
                  </a:cubicBezTo>
                  <a:cubicBezTo>
                    <a:pt x="1618845" y="5156994"/>
                    <a:pt x="1646177" y="5174704"/>
                    <a:pt x="1638786" y="5162154"/>
                  </a:cubicBezTo>
                  <a:cubicBezTo>
                    <a:pt x="1636534" y="5162635"/>
                    <a:pt x="1632675" y="5161104"/>
                    <a:pt x="1628575" y="5158449"/>
                  </a:cubicBezTo>
                  <a:lnTo>
                    <a:pt x="1621158" y="5151791"/>
                  </a:lnTo>
                  <a:lnTo>
                    <a:pt x="1626891" y="5150566"/>
                  </a:lnTo>
                  <a:cubicBezTo>
                    <a:pt x="1654223" y="5168275"/>
                    <a:pt x="1681554" y="5185984"/>
                    <a:pt x="1698916" y="5201113"/>
                  </a:cubicBezTo>
                  <a:cubicBezTo>
                    <a:pt x="1699878" y="5205617"/>
                    <a:pt x="1704383" y="5204655"/>
                    <a:pt x="1704383" y="5204655"/>
                  </a:cubicBezTo>
                  <a:cubicBezTo>
                    <a:pt x="1721744" y="5219784"/>
                    <a:pt x="1688945" y="5198534"/>
                    <a:pt x="1695374" y="5206579"/>
                  </a:cubicBezTo>
                  <a:cubicBezTo>
                    <a:pt x="1716277" y="5216242"/>
                    <a:pt x="1711773" y="5217205"/>
                    <a:pt x="1713697" y="5226213"/>
                  </a:cubicBezTo>
                  <a:cubicBezTo>
                    <a:pt x="1733638" y="5231372"/>
                    <a:pt x="1741992" y="5248426"/>
                    <a:pt x="1734601" y="5235876"/>
                  </a:cubicBezTo>
                  <a:cubicBezTo>
                    <a:pt x="1739105" y="5234914"/>
                    <a:pt x="1739105" y="5234914"/>
                    <a:pt x="1739105" y="5234914"/>
                  </a:cubicBezTo>
                  <a:cubicBezTo>
                    <a:pt x="1743608" y="5233952"/>
                    <a:pt x="1743608" y="5233952"/>
                    <a:pt x="1743608" y="5233952"/>
                  </a:cubicBezTo>
                  <a:cubicBezTo>
                    <a:pt x="1749075" y="5237493"/>
                    <a:pt x="1759046" y="5240073"/>
                    <a:pt x="1765474" y="5248118"/>
                  </a:cubicBezTo>
                  <a:cubicBezTo>
                    <a:pt x="1764511" y="5243615"/>
                    <a:pt x="1769016" y="5242652"/>
                    <a:pt x="1774483" y="5246193"/>
                  </a:cubicBezTo>
                  <a:cubicBezTo>
                    <a:pt x="1794423" y="5251353"/>
                    <a:pt x="1814672" y="5279995"/>
                    <a:pt x="1840078" y="5288696"/>
                  </a:cubicBezTo>
                  <a:cubicBezTo>
                    <a:pt x="1846507" y="5296741"/>
                    <a:pt x="1850049" y="5291274"/>
                    <a:pt x="1860019" y="5293854"/>
                  </a:cubicBezTo>
                  <a:cubicBezTo>
                    <a:pt x="1860019" y="5293854"/>
                    <a:pt x="1866448" y="5301901"/>
                    <a:pt x="1872877" y="5309946"/>
                  </a:cubicBezTo>
                  <a:cubicBezTo>
                    <a:pt x="1926578" y="5340859"/>
                    <a:pt x="2003762" y="5371466"/>
                    <a:pt x="2056500" y="5397876"/>
                  </a:cubicBezTo>
                  <a:cubicBezTo>
                    <a:pt x="2082870" y="5411080"/>
                    <a:pt x="2103773" y="5420743"/>
                    <a:pt x="2135609" y="5437490"/>
                  </a:cubicBezTo>
                  <a:cubicBezTo>
                    <a:pt x="2145579" y="5440070"/>
                    <a:pt x="2170024" y="5444266"/>
                    <a:pt x="2180957" y="5451349"/>
                  </a:cubicBezTo>
                  <a:cubicBezTo>
                    <a:pt x="2180957" y="5451349"/>
                    <a:pt x="2187385" y="5459396"/>
                    <a:pt x="2187385" y="5459396"/>
                  </a:cubicBezTo>
                  <a:cubicBezTo>
                    <a:pt x="2212793" y="5468096"/>
                    <a:pt x="2211830" y="5463592"/>
                    <a:pt x="2228229" y="5474217"/>
                  </a:cubicBezTo>
                  <a:cubicBezTo>
                    <a:pt x="2217297" y="5467134"/>
                    <a:pt x="2275502" y="5497085"/>
                    <a:pt x="2305413" y="5504824"/>
                  </a:cubicBezTo>
                  <a:cubicBezTo>
                    <a:pt x="2352685" y="5527692"/>
                    <a:pt x="2417013" y="5542206"/>
                    <a:pt x="2473293" y="5563150"/>
                  </a:cubicBezTo>
                  <a:cubicBezTo>
                    <a:pt x="2497738" y="5567346"/>
                    <a:pt x="2533115" y="5578627"/>
                    <a:pt x="2572035" y="5584441"/>
                  </a:cubicBezTo>
                  <a:cubicBezTo>
                    <a:pt x="2611917" y="5594759"/>
                    <a:pt x="2655341" y="5599610"/>
                    <a:pt x="2679785" y="5603808"/>
                  </a:cubicBezTo>
                  <a:cubicBezTo>
                    <a:pt x="2747653" y="5612856"/>
                    <a:pt x="2802972" y="5629295"/>
                    <a:pt x="2856366" y="5636726"/>
                  </a:cubicBezTo>
                  <a:cubicBezTo>
                    <a:pt x="2894323" y="5638036"/>
                    <a:pt x="2946755" y="5640963"/>
                    <a:pt x="2989216" y="5641311"/>
                  </a:cubicBezTo>
                  <a:cubicBezTo>
                    <a:pt x="3014623" y="5650012"/>
                    <a:pt x="3047114" y="5647780"/>
                    <a:pt x="3079605" y="5645548"/>
                  </a:cubicBezTo>
                  <a:cubicBezTo>
                    <a:pt x="3096004" y="5656173"/>
                    <a:pt x="3142970" y="5655559"/>
                    <a:pt x="3189935" y="5654944"/>
                  </a:cubicBezTo>
                  <a:cubicBezTo>
                    <a:pt x="3236900" y="5654329"/>
                    <a:pt x="3283865" y="5653715"/>
                    <a:pt x="3300264" y="5664340"/>
                  </a:cubicBezTo>
                  <a:cubicBezTo>
                    <a:pt x="3313777" y="5661453"/>
                    <a:pt x="3337259" y="5661146"/>
                    <a:pt x="3342726" y="5664687"/>
                  </a:cubicBezTo>
                  <a:cubicBezTo>
                    <a:pt x="3354313" y="5652793"/>
                    <a:pt x="3405783" y="5651215"/>
                    <a:pt x="3412212" y="5659262"/>
                  </a:cubicBezTo>
                  <a:cubicBezTo>
                    <a:pt x="3416716" y="5658299"/>
                    <a:pt x="3425724" y="5656375"/>
                    <a:pt x="3430228" y="5655412"/>
                  </a:cubicBezTo>
                  <a:cubicBezTo>
                    <a:pt x="3433115" y="5668925"/>
                    <a:pt x="3471726" y="5651255"/>
                    <a:pt x="3505179" y="5653528"/>
                  </a:cubicBezTo>
                  <a:cubicBezTo>
                    <a:pt x="3509684" y="5652566"/>
                    <a:pt x="3509684" y="5652566"/>
                    <a:pt x="3509684" y="5652566"/>
                  </a:cubicBezTo>
                  <a:cubicBezTo>
                    <a:pt x="3509684" y="5652566"/>
                    <a:pt x="3510646" y="5657069"/>
                    <a:pt x="3510646" y="5657069"/>
                  </a:cubicBezTo>
                  <a:cubicBezTo>
                    <a:pt x="3515150" y="5656107"/>
                    <a:pt x="3515150" y="5656107"/>
                    <a:pt x="3519654" y="5655145"/>
                  </a:cubicBezTo>
                  <a:cubicBezTo>
                    <a:pt x="3519654" y="5655145"/>
                    <a:pt x="3519654" y="5655145"/>
                    <a:pt x="3518691" y="5650641"/>
                  </a:cubicBezTo>
                  <a:cubicBezTo>
                    <a:pt x="3518691" y="5650641"/>
                    <a:pt x="3514188" y="5651604"/>
                    <a:pt x="3514188" y="5651604"/>
                  </a:cubicBezTo>
                  <a:cubicBezTo>
                    <a:pt x="3523196" y="5649679"/>
                    <a:pt x="3536708" y="5646792"/>
                    <a:pt x="3535746" y="5642288"/>
                  </a:cubicBezTo>
                  <a:cubicBezTo>
                    <a:pt x="3614240" y="5634937"/>
                    <a:pt x="3691771" y="5623083"/>
                    <a:pt x="3771882" y="5601257"/>
                  </a:cubicBezTo>
                  <a:cubicBezTo>
                    <a:pt x="3802449" y="5590018"/>
                    <a:pt x="3824970" y="5585207"/>
                    <a:pt x="3861001" y="5577509"/>
                  </a:cubicBezTo>
                  <a:cubicBezTo>
                    <a:pt x="3900576" y="5564344"/>
                    <a:pt x="3957204" y="5542826"/>
                    <a:pt x="4010291" y="5526775"/>
                  </a:cubicBezTo>
                  <a:cubicBezTo>
                    <a:pt x="4066919" y="5505258"/>
                    <a:pt x="4119044" y="5484701"/>
                    <a:pt x="4162160" y="5466071"/>
                  </a:cubicBezTo>
                  <a:cubicBezTo>
                    <a:pt x="4197231" y="5453868"/>
                    <a:pt x="4214285" y="5445515"/>
                    <a:pt x="4252897" y="5427847"/>
                  </a:cubicBezTo>
                  <a:cubicBezTo>
                    <a:pt x="4260943" y="5421418"/>
                    <a:pt x="4274455" y="5418531"/>
                    <a:pt x="4283464" y="5416606"/>
                  </a:cubicBezTo>
                  <a:cubicBezTo>
                    <a:pt x="4305021" y="5407292"/>
                    <a:pt x="4320151" y="5389931"/>
                    <a:pt x="4342672" y="5385119"/>
                  </a:cubicBezTo>
                  <a:cubicBezTo>
                    <a:pt x="4342672" y="5385119"/>
                    <a:pt x="4343634" y="5389623"/>
                    <a:pt x="4343634" y="5389623"/>
                  </a:cubicBezTo>
                  <a:cubicBezTo>
                    <a:pt x="4339129" y="5390585"/>
                    <a:pt x="4344596" y="5394127"/>
                    <a:pt x="4348138" y="5388660"/>
                  </a:cubicBezTo>
                  <a:cubicBezTo>
                    <a:pt x="4352642" y="5387698"/>
                    <a:pt x="4357146" y="5386736"/>
                    <a:pt x="4357146" y="5386736"/>
                  </a:cubicBezTo>
                  <a:cubicBezTo>
                    <a:pt x="4356184" y="5382232"/>
                    <a:pt x="4360688" y="5381270"/>
                    <a:pt x="4360688" y="5381270"/>
                  </a:cubicBezTo>
                  <a:cubicBezTo>
                    <a:pt x="4361650" y="5385773"/>
                    <a:pt x="4366154" y="5384811"/>
                    <a:pt x="4370658" y="5383849"/>
                  </a:cubicBezTo>
                  <a:cubicBezTo>
                    <a:pt x="4374200" y="5378383"/>
                    <a:pt x="4369696" y="5379346"/>
                    <a:pt x="4368733" y="5374841"/>
                  </a:cubicBezTo>
                  <a:cubicBezTo>
                    <a:pt x="4368733" y="5374841"/>
                    <a:pt x="4373238" y="5373879"/>
                    <a:pt x="4373238" y="5373879"/>
                  </a:cubicBezTo>
                  <a:cubicBezTo>
                    <a:pt x="4377742" y="5372917"/>
                    <a:pt x="4381283" y="5367450"/>
                    <a:pt x="4381283" y="5367450"/>
                  </a:cubicBezTo>
                  <a:cubicBezTo>
                    <a:pt x="4380321" y="5362947"/>
                    <a:pt x="4375818" y="5363909"/>
                    <a:pt x="4371313" y="5364871"/>
                  </a:cubicBezTo>
                  <a:cubicBezTo>
                    <a:pt x="4372275" y="5369375"/>
                    <a:pt x="4372275" y="5369375"/>
                    <a:pt x="4372275" y="5369375"/>
                  </a:cubicBezTo>
                  <a:cubicBezTo>
                    <a:pt x="4366809" y="5365834"/>
                    <a:pt x="4366809" y="5365834"/>
                    <a:pt x="4366809" y="5365834"/>
                  </a:cubicBezTo>
                  <a:cubicBezTo>
                    <a:pt x="4401880" y="5353631"/>
                    <a:pt x="4453042" y="5328572"/>
                    <a:pt x="4471713" y="5305744"/>
                  </a:cubicBezTo>
                  <a:cubicBezTo>
                    <a:pt x="4510325" y="5288076"/>
                    <a:pt x="4564067" y="5253045"/>
                    <a:pt x="4629396" y="5206120"/>
                  </a:cubicBezTo>
                  <a:cubicBezTo>
                    <a:pt x="4630359" y="5210625"/>
                    <a:pt x="4630359" y="5210625"/>
                    <a:pt x="4630359" y="5210625"/>
                  </a:cubicBezTo>
                  <a:cubicBezTo>
                    <a:pt x="4630359" y="5210625"/>
                    <a:pt x="4625854" y="5211587"/>
                    <a:pt x="4625854" y="5211587"/>
                  </a:cubicBezTo>
                  <a:cubicBezTo>
                    <a:pt x="4622312" y="5217054"/>
                    <a:pt x="4617809" y="5218016"/>
                    <a:pt x="4623274" y="5221557"/>
                  </a:cubicBezTo>
                  <a:cubicBezTo>
                    <a:pt x="4623274" y="5221557"/>
                    <a:pt x="4627779" y="5220595"/>
                    <a:pt x="4631321" y="5215129"/>
                  </a:cubicBezTo>
                  <a:cubicBezTo>
                    <a:pt x="4635824" y="5214167"/>
                    <a:pt x="4635824" y="5214167"/>
                    <a:pt x="4639366" y="5208700"/>
                  </a:cubicBezTo>
                  <a:cubicBezTo>
                    <a:pt x="4640329" y="5213205"/>
                    <a:pt x="4644833" y="5212242"/>
                    <a:pt x="4653841" y="5210318"/>
                  </a:cubicBezTo>
                  <a:cubicBezTo>
                    <a:pt x="4653360" y="5208066"/>
                    <a:pt x="4652878" y="5205813"/>
                    <a:pt x="4651512" y="5204927"/>
                  </a:cubicBezTo>
                  <a:lnTo>
                    <a:pt x="4648965" y="5205864"/>
                  </a:lnTo>
                  <a:lnTo>
                    <a:pt x="4655458" y="5195843"/>
                  </a:lnTo>
                  <a:cubicBezTo>
                    <a:pt x="4650954" y="5196806"/>
                    <a:pt x="4646451" y="5197768"/>
                    <a:pt x="4641946" y="5198730"/>
                  </a:cubicBezTo>
                  <a:cubicBezTo>
                    <a:pt x="4652572" y="5182331"/>
                    <a:pt x="4659656" y="5171398"/>
                    <a:pt x="4680251" y="5157579"/>
                  </a:cubicBezTo>
                  <a:cubicBezTo>
                    <a:pt x="4676709" y="5163045"/>
                    <a:pt x="4681213" y="5162082"/>
                    <a:pt x="4685717" y="5161120"/>
                  </a:cubicBezTo>
                  <a:cubicBezTo>
                    <a:pt x="4706313" y="5147301"/>
                    <a:pt x="4724022" y="5119970"/>
                    <a:pt x="4736572" y="5112579"/>
                  </a:cubicBezTo>
                  <a:cubicBezTo>
                    <a:pt x="4736572" y="5112579"/>
                    <a:pt x="4737534" y="5117083"/>
                    <a:pt x="4733031" y="5118045"/>
                  </a:cubicBezTo>
                  <a:cubicBezTo>
                    <a:pt x="4761673" y="5097797"/>
                    <a:pt x="4779381" y="5070465"/>
                    <a:pt x="4793855" y="5072083"/>
                  </a:cubicBezTo>
                  <a:cubicBezTo>
                    <a:pt x="4789352" y="5073045"/>
                    <a:pt x="4792893" y="5067578"/>
                    <a:pt x="4797397" y="5066616"/>
                  </a:cubicBezTo>
                  <a:cubicBezTo>
                    <a:pt x="4803519" y="5051179"/>
                    <a:pt x="4783885" y="5069503"/>
                    <a:pt x="4779381" y="5070465"/>
                  </a:cubicBezTo>
                  <a:cubicBezTo>
                    <a:pt x="4803519" y="5051179"/>
                    <a:pt x="4812527" y="5049255"/>
                    <a:pt x="4818648" y="5033818"/>
                  </a:cubicBezTo>
                  <a:cubicBezTo>
                    <a:pt x="4824115" y="5037360"/>
                    <a:pt x="4817031" y="5048293"/>
                    <a:pt x="4828619" y="5036398"/>
                  </a:cubicBezTo>
                  <a:cubicBezTo>
                    <a:pt x="4831199" y="5026427"/>
                    <a:pt x="4827657" y="5031894"/>
                    <a:pt x="4834740" y="5020962"/>
                  </a:cubicBezTo>
                  <a:cubicBezTo>
                    <a:pt x="4833778" y="5016457"/>
                    <a:pt x="4838282" y="5015495"/>
                    <a:pt x="4838282" y="5015495"/>
                  </a:cubicBezTo>
                  <a:cubicBezTo>
                    <a:pt x="4841824" y="5010028"/>
                    <a:pt x="4846328" y="5009066"/>
                    <a:pt x="4845366" y="5004562"/>
                  </a:cubicBezTo>
                  <a:cubicBezTo>
                    <a:pt x="4844404" y="5000058"/>
                    <a:pt x="4839899" y="5001020"/>
                    <a:pt x="4836357" y="5006486"/>
                  </a:cubicBezTo>
                  <a:cubicBezTo>
                    <a:pt x="4836357" y="5006486"/>
                    <a:pt x="4836357" y="5006486"/>
                    <a:pt x="4831853" y="5007449"/>
                  </a:cubicBezTo>
                  <a:cubicBezTo>
                    <a:pt x="4867579" y="4976268"/>
                    <a:pt x="4873700" y="4960832"/>
                    <a:pt x="4916509" y="4918718"/>
                  </a:cubicBezTo>
                  <a:cubicBezTo>
                    <a:pt x="4936450" y="4923877"/>
                    <a:pt x="4920051" y="4913251"/>
                    <a:pt x="4950617" y="4902012"/>
                  </a:cubicBezTo>
                  <a:cubicBezTo>
                    <a:pt x="4951579" y="4906516"/>
                    <a:pt x="4951579" y="4906516"/>
                    <a:pt x="4951579" y="4906516"/>
                  </a:cubicBezTo>
                  <a:cubicBezTo>
                    <a:pt x="4948037" y="4911982"/>
                    <a:pt x="4952542" y="4911020"/>
                    <a:pt x="4956084" y="4905553"/>
                  </a:cubicBezTo>
                  <a:cubicBezTo>
                    <a:pt x="4960588" y="4904591"/>
                    <a:pt x="4964129" y="4899125"/>
                    <a:pt x="4963167" y="4894621"/>
                  </a:cubicBezTo>
                  <a:cubicBezTo>
                    <a:pt x="4966709" y="4889154"/>
                    <a:pt x="4966709" y="4889154"/>
                    <a:pt x="4966709" y="4889154"/>
                  </a:cubicBezTo>
                  <a:cubicBezTo>
                    <a:pt x="4974754" y="4882727"/>
                    <a:pt x="4973792" y="4878222"/>
                    <a:pt x="4968326" y="4874680"/>
                  </a:cubicBezTo>
                  <a:cubicBezTo>
                    <a:pt x="4977334" y="4872755"/>
                    <a:pt x="4979914" y="4862785"/>
                    <a:pt x="4983456" y="4857319"/>
                  </a:cubicBezTo>
                  <a:cubicBezTo>
                    <a:pt x="4975410" y="4863748"/>
                    <a:pt x="4967364" y="4870176"/>
                    <a:pt x="4959318" y="4876605"/>
                  </a:cubicBezTo>
                  <a:cubicBezTo>
                    <a:pt x="4960280" y="4881109"/>
                    <a:pt x="4961242" y="4885613"/>
                    <a:pt x="4961242" y="4885613"/>
                  </a:cubicBezTo>
                  <a:cubicBezTo>
                    <a:pt x="4961242" y="4885613"/>
                    <a:pt x="4956739" y="4886575"/>
                    <a:pt x="4957701" y="4891079"/>
                  </a:cubicBezTo>
                  <a:cubicBezTo>
                    <a:pt x="4957701" y="4891079"/>
                    <a:pt x="4953197" y="4892041"/>
                    <a:pt x="4953197" y="4892041"/>
                  </a:cubicBezTo>
                  <a:cubicBezTo>
                    <a:pt x="4948692" y="4893003"/>
                    <a:pt x="4949655" y="4897508"/>
                    <a:pt x="4950617" y="4902012"/>
                  </a:cubicBezTo>
                  <a:cubicBezTo>
                    <a:pt x="4926172" y="4897815"/>
                    <a:pt x="4900110" y="4908093"/>
                    <a:pt x="4875317" y="4946357"/>
                  </a:cubicBezTo>
                  <a:cubicBezTo>
                    <a:pt x="4870813" y="4947320"/>
                    <a:pt x="4867272" y="4952786"/>
                    <a:pt x="4866310" y="4948282"/>
                  </a:cubicBezTo>
                  <a:cubicBezTo>
                    <a:pt x="4870813" y="4947320"/>
                    <a:pt x="4869851" y="4942815"/>
                    <a:pt x="4865347" y="4943777"/>
                  </a:cubicBezTo>
                  <a:cubicBezTo>
                    <a:pt x="4865347" y="4943777"/>
                    <a:pt x="4865347" y="4943777"/>
                    <a:pt x="4861805" y="4949244"/>
                  </a:cubicBezTo>
                  <a:cubicBezTo>
                    <a:pt x="4861805" y="4949244"/>
                    <a:pt x="4857301" y="4950206"/>
                    <a:pt x="4857301" y="4950206"/>
                  </a:cubicBezTo>
                  <a:cubicBezTo>
                    <a:pt x="4865675" y="4934288"/>
                    <a:pt x="4874770" y="4921749"/>
                    <a:pt x="4886477" y="4910416"/>
                  </a:cubicBezTo>
                  <a:lnTo>
                    <a:pt x="4927253" y="4880833"/>
                  </a:lnTo>
                  <a:lnTo>
                    <a:pt x="4927789" y="4883341"/>
                  </a:lnTo>
                  <a:cubicBezTo>
                    <a:pt x="4932294" y="4882378"/>
                    <a:pt x="4932294" y="4882378"/>
                    <a:pt x="4931331" y="4877874"/>
                  </a:cubicBezTo>
                  <a:cubicBezTo>
                    <a:pt x="4940339" y="4875949"/>
                    <a:pt x="4939377" y="4871446"/>
                    <a:pt x="4947423" y="4865017"/>
                  </a:cubicBezTo>
                  <a:cubicBezTo>
                    <a:pt x="4947423" y="4865017"/>
                    <a:pt x="4948386" y="4869521"/>
                    <a:pt x="4943881" y="4870484"/>
                  </a:cubicBezTo>
                  <a:cubicBezTo>
                    <a:pt x="4943881" y="4870484"/>
                    <a:pt x="4948386" y="4869521"/>
                    <a:pt x="4948386" y="4869521"/>
                  </a:cubicBezTo>
                  <a:cubicBezTo>
                    <a:pt x="4948386" y="4869521"/>
                    <a:pt x="4951928" y="4864055"/>
                    <a:pt x="4951928" y="4864055"/>
                  </a:cubicBezTo>
                  <a:cubicBezTo>
                    <a:pt x="4976065" y="4844769"/>
                    <a:pt x="4998585" y="4839958"/>
                    <a:pt x="5016294" y="4812627"/>
                  </a:cubicBezTo>
                  <a:cubicBezTo>
                    <a:pt x="5009211" y="4823559"/>
                    <a:pt x="5017256" y="4817130"/>
                    <a:pt x="5026265" y="4815205"/>
                  </a:cubicBezTo>
                  <a:cubicBezTo>
                    <a:pt x="5015640" y="4831604"/>
                    <a:pt x="5002127" y="4834491"/>
                    <a:pt x="5008556" y="4842537"/>
                  </a:cubicBezTo>
                  <a:cubicBezTo>
                    <a:pt x="5030768" y="4814243"/>
                    <a:pt x="5045898" y="4796882"/>
                    <a:pt x="5081624" y="4765702"/>
                  </a:cubicBezTo>
                  <a:cubicBezTo>
                    <a:pt x="5082586" y="4770205"/>
                    <a:pt x="5086128" y="4764739"/>
                    <a:pt x="5090632" y="4763777"/>
                  </a:cubicBezTo>
                  <a:cubicBezTo>
                    <a:pt x="5094174" y="4758310"/>
                    <a:pt x="5097716" y="4752844"/>
                    <a:pt x="5093211" y="4753806"/>
                  </a:cubicBezTo>
                  <a:cubicBezTo>
                    <a:pt x="5101257" y="4747378"/>
                    <a:pt x="5103837" y="4737407"/>
                    <a:pt x="5109959" y="4721971"/>
                  </a:cubicBezTo>
                  <a:cubicBezTo>
                    <a:pt x="5115424" y="4725513"/>
                    <a:pt x="5108341" y="4736445"/>
                    <a:pt x="5116387" y="4730017"/>
                  </a:cubicBezTo>
                  <a:cubicBezTo>
                    <a:pt x="5115424" y="4725513"/>
                    <a:pt x="5123471" y="4719084"/>
                    <a:pt x="5122508" y="4714579"/>
                  </a:cubicBezTo>
                  <a:cubicBezTo>
                    <a:pt x="5122508" y="4714579"/>
                    <a:pt x="5127013" y="4713617"/>
                    <a:pt x="5126050" y="4709114"/>
                  </a:cubicBezTo>
                  <a:cubicBezTo>
                    <a:pt x="5130554" y="4708152"/>
                    <a:pt x="5130554" y="4708152"/>
                    <a:pt x="5130554" y="4708152"/>
                  </a:cubicBezTo>
                  <a:cubicBezTo>
                    <a:pt x="5129592" y="4703647"/>
                    <a:pt x="5129592" y="4703647"/>
                    <a:pt x="5129592" y="4703647"/>
                  </a:cubicBezTo>
                  <a:cubicBezTo>
                    <a:pt x="5126050" y="4709114"/>
                    <a:pt x="5126050" y="4709114"/>
                    <a:pt x="5126050" y="4709114"/>
                  </a:cubicBezTo>
                  <a:cubicBezTo>
                    <a:pt x="5121546" y="4710076"/>
                    <a:pt x="5121546" y="4710076"/>
                    <a:pt x="5121546" y="4710076"/>
                  </a:cubicBezTo>
                  <a:cubicBezTo>
                    <a:pt x="5136676" y="4692715"/>
                    <a:pt x="5136676" y="4692715"/>
                    <a:pt x="5136676" y="4692715"/>
                  </a:cubicBezTo>
                  <a:cubicBezTo>
                    <a:pt x="5133134" y="4698181"/>
                    <a:pt x="5134096" y="4702685"/>
                    <a:pt x="5137638" y="4697218"/>
                  </a:cubicBezTo>
                  <a:cubicBezTo>
                    <a:pt x="5170476" y="4652526"/>
                    <a:pt x="5191419" y="4596245"/>
                    <a:pt x="5217830" y="4543506"/>
                  </a:cubicBezTo>
                  <a:cubicBezTo>
                    <a:pt x="5238773" y="4487227"/>
                    <a:pt x="5260679" y="4435450"/>
                    <a:pt x="5282585" y="4383674"/>
                  </a:cubicBezTo>
                  <a:cubicBezTo>
                    <a:pt x="5291594" y="4381749"/>
                    <a:pt x="5292556" y="4386253"/>
                    <a:pt x="5294480" y="4395261"/>
                  </a:cubicBezTo>
                  <a:cubicBezTo>
                    <a:pt x="5308340" y="4349913"/>
                    <a:pt x="5320583" y="4319040"/>
                    <a:pt x="5327359" y="4284625"/>
                  </a:cubicBezTo>
                  <a:cubicBezTo>
                    <a:pt x="5338639" y="4249247"/>
                    <a:pt x="5345415" y="4214832"/>
                    <a:pt x="5363780" y="4168522"/>
                  </a:cubicBezTo>
                  <a:cubicBezTo>
                    <a:pt x="5360238" y="4173988"/>
                    <a:pt x="5360238" y="4173988"/>
                    <a:pt x="5364742" y="4173025"/>
                  </a:cubicBezTo>
                  <a:cubicBezTo>
                    <a:pt x="5364742" y="4173025"/>
                    <a:pt x="5369247" y="4172063"/>
                    <a:pt x="5372788" y="4166598"/>
                  </a:cubicBezTo>
                  <a:cubicBezTo>
                    <a:pt x="5377292" y="4165635"/>
                    <a:pt x="5377292" y="4165635"/>
                    <a:pt x="5377292" y="4165635"/>
                  </a:cubicBezTo>
                  <a:cubicBezTo>
                    <a:pt x="5379872" y="4155664"/>
                    <a:pt x="5386955" y="4144732"/>
                    <a:pt x="5381488" y="4141190"/>
                  </a:cubicBezTo>
                  <a:cubicBezTo>
                    <a:pt x="5385993" y="4140228"/>
                    <a:pt x="5389535" y="4134762"/>
                    <a:pt x="5388573" y="4130258"/>
                  </a:cubicBezTo>
                  <a:cubicBezTo>
                    <a:pt x="5392115" y="4124791"/>
                    <a:pt x="5387610" y="4125753"/>
                    <a:pt x="5387610" y="4125753"/>
                  </a:cubicBezTo>
                  <a:cubicBezTo>
                    <a:pt x="5383106" y="4126716"/>
                    <a:pt x="5383106" y="4126716"/>
                    <a:pt x="5383106" y="4126716"/>
                  </a:cubicBezTo>
                  <a:cubicBezTo>
                    <a:pt x="5396311" y="4100347"/>
                    <a:pt x="5393424" y="4086835"/>
                    <a:pt x="5406629" y="4060465"/>
                  </a:cubicBezTo>
                  <a:cubicBezTo>
                    <a:pt x="5393117" y="4063352"/>
                    <a:pt x="5404705" y="4051457"/>
                    <a:pt x="5403743" y="4046953"/>
                  </a:cubicBezTo>
                  <a:cubicBezTo>
                    <a:pt x="5397621" y="4062389"/>
                    <a:pt x="5395696" y="4053382"/>
                    <a:pt x="5388613" y="4064314"/>
                  </a:cubicBezTo>
                  <a:cubicBezTo>
                    <a:pt x="5386033" y="4074284"/>
                    <a:pt x="5396658" y="4057885"/>
                    <a:pt x="5395042" y="4072359"/>
                  </a:cubicBezTo>
                  <a:cubicBezTo>
                    <a:pt x="5383454" y="4084255"/>
                    <a:pt x="5381837" y="4098729"/>
                    <a:pt x="5373790" y="4105158"/>
                  </a:cubicBezTo>
                  <a:cubicBezTo>
                    <a:pt x="5377332" y="4099692"/>
                    <a:pt x="5380874" y="4094225"/>
                    <a:pt x="5379912" y="4089721"/>
                  </a:cubicBezTo>
                  <a:cubicBezTo>
                    <a:pt x="5366707" y="4116090"/>
                    <a:pt x="5349960" y="4147926"/>
                    <a:pt x="5334176" y="4184266"/>
                  </a:cubicBezTo>
                  <a:cubicBezTo>
                    <a:pt x="5318391" y="4220606"/>
                    <a:pt x="5302606" y="4256946"/>
                    <a:pt x="5290365" y="4287819"/>
                  </a:cubicBezTo>
                  <a:cubicBezTo>
                    <a:pt x="5289402" y="4283314"/>
                    <a:pt x="5284898" y="4284277"/>
                    <a:pt x="5281356" y="4289743"/>
                  </a:cubicBezTo>
                  <a:cubicBezTo>
                    <a:pt x="5264610" y="4321579"/>
                    <a:pt x="5251405" y="4347949"/>
                    <a:pt x="5229191" y="4376242"/>
                  </a:cubicBezTo>
                  <a:cubicBezTo>
                    <a:pt x="5235620" y="4384288"/>
                    <a:pt x="5215024" y="4398108"/>
                    <a:pt x="5207940" y="4409040"/>
                  </a:cubicBezTo>
                  <a:cubicBezTo>
                    <a:pt x="5204398" y="4414507"/>
                    <a:pt x="5209865" y="4418049"/>
                    <a:pt x="5201818" y="4424477"/>
                  </a:cubicBezTo>
                  <a:cubicBezTo>
                    <a:pt x="5202781" y="4428981"/>
                    <a:pt x="5190231" y="4436372"/>
                    <a:pt x="5183148" y="4447304"/>
                  </a:cubicBezTo>
                  <a:cubicBezTo>
                    <a:pt x="5172522" y="4463703"/>
                    <a:pt x="5162859" y="4484606"/>
                    <a:pt x="5152233" y="4501005"/>
                  </a:cubicBezTo>
                  <a:cubicBezTo>
                    <a:pt x="5138066" y="4522871"/>
                    <a:pt x="5139028" y="4527374"/>
                    <a:pt x="5120357" y="4550202"/>
                  </a:cubicBezTo>
                  <a:cubicBezTo>
                    <a:pt x="5089443" y="4603903"/>
                    <a:pt x="5035046" y="4657911"/>
                    <a:pt x="5021841" y="4684281"/>
                  </a:cubicBezTo>
                  <a:cubicBezTo>
                    <a:pt x="5008329" y="4687168"/>
                    <a:pt x="4999628" y="4712574"/>
                    <a:pt x="4992545" y="4723508"/>
                  </a:cubicBezTo>
                  <a:cubicBezTo>
                    <a:pt x="4995124" y="4713537"/>
                    <a:pt x="4991583" y="4719003"/>
                    <a:pt x="4987079" y="4719966"/>
                  </a:cubicBezTo>
                  <a:cubicBezTo>
                    <a:pt x="4962286" y="4758230"/>
                    <a:pt x="4916590" y="4786831"/>
                    <a:pt x="4875706" y="4837953"/>
                  </a:cubicBezTo>
                  <a:cubicBezTo>
                    <a:pt x="4861539" y="4859818"/>
                    <a:pt x="4873126" y="4847923"/>
                    <a:pt x="4848989" y="4867208"/>
                  </a:cubicBezTo>
                  <a:cubicBezTo>
                    <a:pt x="4832897" y="4880066"/>
                    <a:pt x="4822272" y="4896465"/>
                    <a:pt x="4806180" y="4909322"/>
                  </a:cubicBezTo>
                  <a:cubicBezTo>
                    <a:pt x="4750821" y="4958826"/>
                    <a:pt x="4694499" y="5003827"/>
                    <a:pt x="4646224" y="5042398"/>
                  </a:cubicBezTo>
                  <a:cubicBezTo>
                    <a:pt x="4626590" y="5060722"/>
                    <a:pt x="4609536" y="5069075"/>
                    <a:pt x="4598911" y="5085474"/>
                  </a:cubicBezTo>
                  <a:cubicBezTo>
                    <a:pt x="4594406" y="5086436"/>
                    <a:pt x="4594406" y="5086436"/>
                    <a:pt x="4589903" y="5087399"/>
                  </a:cubicBezTo>
                  <a:cubicBezTo>
                    <a:pt x="4585399" y="5088361"/>
                    <a:pt x="4571887" y="5091248"/>
                    <a:pt x="4552253" y="5109571"/>
                  </a:cubicBezTo>
                  <a:cubicBezTo>
                    <a:pt x="4544207" y="5115999"/>
                    <a:pt x="4532619" y="5127895"/>
                    <a:pt x="4524573" y="5134323"/>
                  </a:cubicBezTo>
                  <a:cubicBezTo>
                    <a:pt x="4486923" y="5156496"/>
                    <a:pt x="4440266" y="5180593"/>
                    <a:pt x="4429640" y="5196992"/>
                  </a:cubicBezTo>
                  <a:cubicBezTo>
                    <a:pt x="4435761" y="5181555"/>
                    <a:pt x="4387486" y="5220127"/>
                    <a:pt x="4375898" y="5232021"/>
                  </a:cubicBezTo>
                  <a:cubicBezTo>
                    <a:pt x="4356919" y="5231366"/>
                    <a:pt x="4330202" y="5260623"/>
                    <a:pt x="4295132" y="5272825"/>
                  </a:cubicBezTo>
                  <a:cubicBezTo>
                    <a:pt x="4290628" y="5273788"/>
                    <a:pt x="4297056" y="5281833"/>
                    <a:pt x="4283544" y="5284720"/>
                  </a:cubicBezTo>
                  <a:cubicBezTo>
                    <a:pt x="4273574" y="5282140"/>
                    <a:pt x="4243970" y="5297885"/>
                    <a:pt x="4249436" y="5301426"/>
                  </a:cubicBezTo>
                  <a:cubicBezTo>
                    <a:pt x="4233999" y="5295305"/>
                    <a:pt x="4210824" y="5319095"/>
                    <a:pt x="4200853" y="5316515"/>
                  </a:cubicBezTo>
                  <a:cubicBezTo>
                    <a:pt x="4202778" y="5325523"/>
                    <a:pt x="4199237" y="5330989"/>
                    <a:pt x="4195695" y="5336456"/>
                  </a:cubicBezTo>
                  <a:cubicBezTo>
                    <a:pt x="4187648" y="5342885"/>
                    <a:pt x="4183145" y="5343847"/>
                    <a:pt x="4175098" y="5350275"/>
                  </a:cubicBezTo>
                  <a:cubicBezTo>
                    <a:pt x="4145495" y="5366020"/>
                    <a:pt x="4105921" y="5379184"/>
                    <a:pt x="4070850" y="5391386"/>
                  </a:cubicBezTo>
                  <a:cubicBezTo>
                    <a:pt x="4061841" y="5393311"/>
                    <a:pt x="4051871" y="5390731"/>
                    <a:pt x="4051871" y="5390731"/>
                  </a:cubicBezTo>
                  <a:cubicBezTo>
                    <a:pt x="4048329" y="5396198"/>
                    <a:pt x="4043825" y="5397160"/>
                    <a:pt x="4040284" y="5402627"/>
                  </a:cubicBezTo>
                  <a:cubicBezTo>
                    <a:pt x="4035780" y="5403589"/>
                    <a:pt x="4035780" y="5403589"/>
                    <a:pt x="4035780" y="5403589"/>
                  </a:cubicBezTo>
                  <a:cubicBezTo>
                    <a:pt x="4002326" y="5401316"/>
                    <a:pt x="3960173" y="5424451"/>
                    <a:pt x="3926065" y="5441158"/>
                  </a:cubicBezTo>
                  <a:cubicBezTo>
                    <a:pt x="3925102" y="5436653"/>
                    <a:pt x="3925102" y="5436653"/>
                    <a:pt x="3925102" y="5436653"/>
                  </a:cubicBezTo>
                  <a:cubicBezTo>
                    <a:pt x="3910628" y="5435036"/>
                    <a:pt x="3909973" y="5454015"/>
                    <a:pt x="3902581" y="5441465"/>
                  </a:cubicBezTo>
                  <a:cubicBezTo>
                    <a:pt x="3880062" y="5446276"/>
                    <a:pt x="3895498" y="5452397"/>
                    <a:pt x="3877482" y="5456246"/>
                  </a:cubicBezTo>
                  <a:cubicBezTo>
                    <a:pt x="3876520" y="5451743"/>
                    <a:pt x="3867512" y="5453667"/>
                    <a:pt x="3862045" y="5450125"/>
                  </a:cubicBezTo>
                  <a:cubicBezTo>
                    <a:pt x="3845953" y="5462982"/>
                    <a:pt x="3827937" y="5466831"/>
                    <a:pt x="3804454" y="5467139"/>
                  </a:cubicBezTo>
                  <a:cubicBezTo>
                    <a:pt x="3798333" y="5482576"/>
                    <a:pt x="3769384" y="5479341"/>
                    <a:pt x="3761338" y="5485770"/>
                  </a:cubicBezTo>
                  <a:cubicBezTo>
                    <a:pt x="3760376" y="5481265"/>
                    <a:pt x="3755871" y="5482228"/>
                    <a:pt x="3755871" y="5482228"/>
                  </a:cubicBezTo>
                  <a:cubicBezTo>
                    <a:pt x="3730772" y="5497010"/>
                    <a:pt x="3707289" y="5497317"/>
                    <a:pt x="3684769" y="5502128"/>
                  </a:cubicBezTo>
                  <a:cubicBezTo>
                    <a:pt x="3680264" y="5503091"/>
                    <a:pt x="3675760" y="5504053"/>
                    <a:pt x="3675760" y="5504053"/>
                  </a:cubicBezTo>
                  <a:cubicBezTo>
                    <a:pt x="3674798" y="5499549"/>
                    <a:pt x="3674798" y="5499549"/>
                    <a:pt x="3674798" y="5499549"/>
                  </a:cubicBezTo>
                  <a:cubicBezTo>
                    <a:pt x="3673836" y="5495045"/>
                    <a:pt x="3669332" y="5496007"/>
                    <a:pt x="3669332" y="5496007"/>
                  </a:cubicBezTo>
                  <a:cubicBezTo>
                    <a:pt x="3664828" y="5496970"/>
                    <a:pt x="3665790" y="5501473"/>
                    <a:pt x="3665790" y="5501473"/>
                  </a:cubicBezTo>
                  <a:cubicBezTo>
                    <a:pt x="3651316" y="5499856"/>
                    <a:pt x="3640691" y="5516255"/>
                    <a:pt x="3618170" y="5521067"/>
                  </a:cubicBezTo>
                  <a:cubicBezTo>
                    <a:pt x="3635224" y="5512713"/>
                    <a:pt x="3606275" y="5509479"/>
                    <a:pt x="3602733" y="5514945"/>
                  </a:cubicBezTo>
                  <a:cubicBezTo>
                    <a:pt x="3611741" y="5513020"/>
                    <a:pt x="3612703" y="5517525"/>
                    <a:pt x="3603695" y="5519449"/>
                  </a:cubicBezTo>
                  <a:cubicBezTo>
                    <a:pt x="3607237" y="5513983"/>
                    <a:pt x="3589221" y="5517832"/>
                    <a:pt x="3584717" y="5518794"/>
                  </a:cubicBezTo>
                  <a:cubicBezTo>
                    <a:pt x="3586641" y="5527803"/>
                    <a:pt x="3575709" y="5520718"/>
                    <a:pt x="3558655" y="5529072"/>
                  </a:cubicBezTo>
                  <a:cubicBezTo>
                    <a:pt x="3570242" y="5517177"/>
                    <a:pt x="3544180" y="5527455"/>
                    <a:pt x="3531630" y="5534846"/>
                  </a:cubicBezTo>
                  <a:cubicBezTo>
                    <a:pt x="3527126" y="5535808"/>
                    <a:pt x="3527126" y="5535808"/>
                    <a:pt x="3521660" y="5532266"/>
                  </a:cubicBezTo>
                  <a:cubicBezTo>
                    <a:pt x="3517155" y="5533228"/>
                    <a:pt x="3512651" y="5534191"/>
                    <a:pt x="3507186" y="5530649"/>
                  </a:cubicBezTo>
                  <a:cubicBezTo>
                    <a:pt x="3507186" y="5530649"/>
                    <a:pt x="3502681" y="5531612"/>
                    <a:pt x="3502681" y="5531612"/>
                  </a:cubicBezTo>
                  <a:cubicBezTo>
                    <a:pt x="3474695" y="5532881"/>
                    <a:pt x="3448632" y="5543159"/>
                    <a:pt x="3424187" y="5538962"/>
                  </a:cubicBezTo>
                  <a:cubicBezTo>
                    <a:pt x="3399087" y="5553744"/>
                    <a:pt x="3349235" y="5540846"/>
                    <a:pt x="3328639" y="5554666"/>
                  </a:cubicBezTo>
                  <a:cubicBezTo>
                    <a:pt x="3324136" y="5555628"/>
                    <a:pt x="3324136" y="5555628"/>
                    <a:pt x="3319631" y="5556591"/>
                  </a:cubicBezTo>
                  <a:cubicBezTo>
                    <a:pt x="3318669" y="5552086"/>
                    <a:pt x="3318669" y="5552086"/>
                    <a:pt x="3314165" y="5553049"/>
                  </a:cubicBezTo>
                  <a:cubicBezTo>
                    <a:pt x="3314165" y="5553049"/>
                    <a:pt x="3309661" y="5554011"/>
                    <a:pt x="3309661" y="5554011"/>
                  </a:cubicBezTo>
                  <a:cubicBezTo>
                    <a:pt x="3304195" y="5550469"/>
                    <a:pt x="3286178" y="5554318"/>
                    <a:pt x="3282636" y="5559784"/>
                  </a:cubicBezTo>
                  <a:cubicBezTo>
                    <a:pt x="3282636" y="5559784"/>
                    <a:pt x="3278132" y="5560747"/>
                    <a:pt x="3278132" y="5560747"/>
                  </a:cubicBezTo>
                  <a:cubicBezTo>
                    <a:pt x="3272666" y="5557205"/>
                    <a:pt x="3272666" y="5557205"/>
                    <a:pt x="3272666" y="5557205"/>
                  </a:cubicBezTo>
                  <a:cubicBezTo>
                    <a:pt x="3268162" y="5558167"/>
                    <a:pt x="3268162" y="5558167"/>
                    <a:pt x="3268162" y="5558167"/>
                  </a:cubicBezTo>
                  <a:cubicBezTo>
                    <a:pt x="3254650" y="5561054"/>
                    <a:pt x="3240175" y="5559437"/>
                    <a:pt x="3231167" y="5561362"/>
                  </a:cubicBezTo>
                  <a:cubicBezTo>
                    <a:pt x="3231167" y="5561362"/>
                    <a:pt x="3225701" y="5557820"/>
                    <a:pt x="3221197" y="5558782"/>
                  </a:cubicBezTo>
                  <a:cubicBezTo>
                    <a:pt x="3222159" y="5563286"/>
                    <a:pt x="3197714" y="5559089"/>
                    <a:pt x="3192247" y="5555548"/>
                  </a:cubicBezTo>
                  <a:cubicBezTo>
                    <a:pt x="3193209" y="5560051"/>
                    <a:pt x="3193209" y="5560051"/>
                    <a:pt x="3193209" y="5560051"/>
                  </a:cubicBezTo>
                  <a:cubicBezTo>
                    <a:pt x="3188706" y="5561013"/>
                    <a:pt x="3188706" y="5561013"/>
                    <a:pt x="3183239" y="5557472"/>
                  </a:cubicBezTo>
                  <a:cubicBezTo>
                    <a:pt x="3189996" y="5556029"/>
                    <a:pt x="3190881" y="5554662"/>
                    <a:pt x="3189836" y="5552530"/>
                  </a:cubicBezTo>
                  <a:lnTo>
                    <a:pt x="3185794" y="5544792"/>
                  </a:lnTo>
                  <a:lnTo>
                    <a:pt x="3199331" y="5544615"/>
                  </a:lnTo>
                  <a:cubicBezTo>
                    <a:pt x="3231822" y="5542383"/>
                    <a:pt x="3296803" y="5537919"/>
                    <a:pt x="3342806" y="5532801"/>
                  </a:cubicBezTo>
                  <a:cubicBezTo>
                    <a:pt x="3467304" y="5520331"/>
                    <a:pt x="3586334" y="5504320"/>
                    <a:pt x="3695394" y="5485729"/>
                  </a:cubicBezTo>
                  <a:cubicBezTo>
                    <a:pt x="3711486" y="5472873"/>
                    <a:pt x="3758451" y="5472258"/>
                    <a:pt x="3771963" y="5469371"/>
                  </a:cubicBezTo>
                  <a:cubicBezTo>
                    <a:pt x="3771963" y="5469371"/>
                    <a:pt x="3780010" y="5462942"/>
                    <a:pt x="3784514" y="5461979"/>
                  </a:cubicBezTo>
                  <a:cubicBezTo>
                    <a:pt x="3784514" y="5461979"/>
                    <a:pt x="3784514" y="5461979"/>
                    <a:pt x="3789017" y="5461017"/>
                  </a:cubicBezTo>
                  <a:cubicBezTo>
                    <a:pt x="3789017" y="5461017"/>
                    <a:pt x="3789017" y="5461017"/>
                    <a:pt x="3798026" y="5459093"/>
                  </a:cubicBezTo>
                  <a:cubicBezTo>
                    <a:pt x="3824088" y="5448816"/>
                    <a:pt x="3856579" y="5446583"/>
                    <a:pt x="3891649" y="5434382"/>
                  </a:cubicBezTo>
                  <a:cubicBezTo>
                    <a:pt x="3923178" y="5427646"/>
                    <a:pt x="3983348" y="5400662"/>
                    <a:pt x="4026464" y="5382030"/>
                  </a:cubicBezTo>
                  <a:cubicBezTo>
                    <a:pt x="4065077" y="5364362"/>
                    <a:pt x="4109155" y="5350235"/>
                    <a:pt x="4129751" y="5336416"/>
                  </a:cubicBezTo>
                  <a:cubicBezTo>
                    <a:pt x="4146805" y="5328062"/>
                    <a:pt x="4135872" y="5320979"/>
                    <a:pt x="4167400" y="5314243"/>
                  </a:cubicBezTo>
                  <a:cubicBezTo>
                    <a:pt x="4168363" y="5318747"/>
                    <a:pt x="4172867" y="5317785"/>
                    <a:pt x="4181875" y="5315860"/>
                  </a:cubicBezTo>
                  <a:cubicBezTo>
                    <a:pt x="4185417" y="5310394"/>
                    <a:pt x="4184455" y="5305890"/>
                    <a:pt x="4197004" y="5298499"/>
                  </a:cubicBezTo>
                  <a:cubicBezTo>
                    <a:pt x="4206013" y="5296574"/>
                    <a:pt x="4219525" y="5293687"/>
                    <a:pt x="4232075" y="5286297"/>
                  </a:cubicBezTo>
                  <a:cubicBezTo>
                    <a:pt x="4274229" y="5263162"/>
                    <a:pt x="4325391" y="5238102"/>
                    <a:pt x="4350491" y="5223321"/>
                  </a:cubicBezTo>
                  <a:cubicBezTo>
                    <a:pt x="4363040" y="5215930"/>
                    <a:pt x="4362078" y="5211426"/>
                    <a:pt x="4370125" y="5204997"/>
                  </a:cubicBezTo>
                  <a:cubicBezTo>
                    <a:pt x="4405195" y="5192795"/>
                    <a:pt x="4449929" y="5159690"/>
                    <a:pt x="4490158" y="5127546"/>
                  </a:cubicBezTo>
                  <a:cubicBezTo>
                    <a:pt x="4531350" y="5099908"/>
                    <a:pt x="4567075" y="5068727"/>
                    <a:pt x="4596679" y="5052983"/>
                  </a:cubicBezTo>
                  <a:cubicBezTo>
                    <a:pt x="4591213" y="5049441"/>
                    <a:pt x="4595717" y="5048479"/>
                    <a:pt x="4603762" y="5042050"/>
                  </a:cubicBezTo>
                  <a:cubicBezTo>
                    <a:pt x="4600220" y="5047517"/>
                    <a:pt x="4601183" y="5052021"/>
                    <a:pt x="4604725" y="5046554"/>
                  </a:cubicBezTo>
                  <a:cubicBezTo>
                    <a:pt x="4608267" y="5041088"/>
                    <a:pt x="4662008" y="5006059"/>
                    <a:pt x="4652038" y="5003479"/>
                  </a:cubicBezTo>
                  <a:cubicBezTo>
                    <a:pt x="4671671" y="4985155"/>
                    <a:pt x="4681642" y="4987735"/>
                    <a:pt x="4681642" y="4987735"/>
                  </a:cubicBezTo>
                  <a:cubicBezTo>
                    <a:pt x="4696772" y="4970374"/>
                    <a:pt x="4680680" y="4983231"/>
                    <a:pt x="4675213" y="4979689"/>
                  </a:cubicBezTo>
                  <a:cubicBezTo>
                    <a:pt x="4694847" y="4961365"/>
                    <a:pt x="4694847" y="4961365"/>
                    <a:pt x="4694847" y="4961365"/>
                  </a:cubicBezTo>
                  <a:cubicBezTo>
                    <a:pt x="4688725" y="4976802"/>
                    <a:pt x="4704817" y="4963945"/>
                    <a:pt x="4709321" y="4962983"/>
                  </a:cubicBezTo>
                  <a:cubicBezTo>
                    <a:pt x="4722527" y="4936614"/>
                    <a:pt x="4769184" y="4912516"/>
                    <a:pt x="4798482" y="4873290"/>
                  </a:cubicBezTo>
                  <a:cubicBezTo>
                    <a:pt x="4802985" y="4872328"/>
                    <a:pt x="4802023" y="4867824"/>
                    <a:pt x="4806527" y="4866861"/>
                  </a:cubicBezTo>
                  <a:cubicBezTo>
                    <a:pt x="4811031" y="4865899"/>
                    <a:pt x="4810069" y="4861394"/>
                    <a:pt x="4810069" y="4861394"/>
                  </a:cubicBezTo>
                  <a:cubicBezTo>
                    <a:pt x="4813611" y="4855929"/>
                    <a:pt x="4809107" y="4856891"/>
                    <a:pt x="4805565" y="4862357"/>
                  </a:cubicBezTo>
                  <a:cubicBezTo>
                    <a:pt x="4805565" y="4862357"/>
                    <a:pt x="4805565" y="4862357"/>
                    <a:pt x="4801060" y="4863319"/>
                  </a:cubicBezTo>
                  <a:cubicBezTo>
                    <a:pt x="4839366" y="4822168"/>
                    <a:pt x="4864466" y="4807386"/>
                    <a:pt x="4898266" y="4767198"/>
                  </a:cubicBezTo>
                  <a:cubicBezTo>
                    <a:pt x="4903733" y="4770740"/>
                    <a:pt x="4907275" y="4765273"/>
                    <a:pt x="4912741" y="4768815"/>
                  </a:cubicBezTo>
                  <a:cubicBezTo>
                    <a:pt x="4958129" y="4716732"/>
                    <a:pt x="5008022" y="4663685"/>
                    <a:pt x="5052449" y="4607097"/>
                  </a:cubicBezTo>
                  <a:cubicBezTo>
                    <a:pt x="5101379" y="4549548"/>
                    <a:pt x="5144843" y="4488456"/>
                    <a:pt x="5184765" y="4432830"/>
                  </a:cubicBezTo>
                  <a:cubicBezTo>
                    <a:pt x="5171252" y="4435717"/>
                    <a:pt x="5159973" y="4471094"/>
                    <a:pt x="5143881" y="4483951"/>
                  </a:cubicBezTo>
                  <a:cubicBezTo>
                    <a:pt x="5144843" y="4488456"/>
                    <a:pt x="5135834" y="4490380"/>
                    <a:pt x="5131330" y="4491343"/>
                  </a:cubicBezTo>
                  <a:cubicBezTo>
                    <a:pt x="5105575" y="4525103"/>
                    <a:pt x="5072737" y="4569796"/>
                    <a:pt x="5037974" y="4605480"/>
                  </a:cubicBezTo>
                  <a:cubicBezTo>
                    <a:pt x="5000631" y="4651135"/>
                    <a:pt x="4959747" y="4702257"/>
                    <a:pt x="4920480" y="4738904"/>
                  </a:cubicBezTo>
                  <a:cubicBezTo>
                    <a:pt x="4915975" y="4739866"/>
                    <a:pt x="4903425" y="4747257"/>
                    <a:pt x="4903425" y="4747257"/>
                  </a:cubicBezTo>
                  <a:cubicBezTo>
                    <a:pt x="4880250" y="4771047"/>
                    <a:pt x="4858037" y="4799341"/>
                    <a:pt x="4838404" y="4817664"/>
                  </a:cubicBezTo>
                  <a:cubicBezTo>
                    <a:pt x="4833899" y="4818627"/>
                    <a:pt x="4837441" y="4813160"/>
                    <a:pt x="4829395" y="4819589"/>
                  </a:cubicBezTo>
                  <a:cubicBezTo>
                    <a:pt x="4833899" y="4818627"/>
                    <a:pt x="4830357" y="4824092"/>
                    <a:pt x="4831320" y="4828597"/>
                  </a:cubicBezTo>
                  <a:cubicBezTo>
                    <a:pt x="4800098" y="4858816"/>
                    <a:pt x="4766953" y="4880026"/>
                    <a:pt x="4739274" y="4904777"/>
                  </a:cubicBezTo>
                  <a:cubicBezTo>
                    <a:pt x="4742815" y="4899312"/>
                    <a:pt x="4747319" y="4898349"/>
                    <a:pt x="4750861" y="4892883"/>
                  </a:cubicBezTo>
                  <a:cubicBezTo>
                    <a:pt x="4769532" y="4870055"/>
                    <a:pt x="4789166" y="4851732"/>
                    <a:pt x="4781119" y="4858161"/>
                  </a:cubicBezTo>
                  <a:cubicBezTo>
                    <a:pt x="4800753" y="4839837"/>
                    <a:pt x="4822966" y="4811543"/>
                    <a:pt x="4838096" y="4794182"/>
                  </a:cubicBezTo>
                  <a:cubicBezTo>
                    <a:pt x="4841638" y="4788716"/>
                    <a:pt x="4841638" y="4788716"/>
                    <a:pt x="4846142" y="4787753"/>
                  </a:cubicBezTo>
                  <a:cubicBezTo>
                    <a:pt x="4843562" y="4797724"/>
                    <a:pt x="4853225" y="4776820"/>
                    <a:pt x="4855150" y="4785829"/>
                  </a:cubicBezTo>
                  <a:cubicBezTo>
                    <a:pt x="4862234" y="4774896"/>
                    <a:pt x="4869317" y="4763963"/>
                    <a:pt x="4872859" y="4758497"/>
                  </a:cubicBezTo>
                  <a:cubicBezTo>
                    <a:pt x="4884447" y="4746602"/>
                    <a:pt x="4892492" y="4740173"/>
                    <a:pt x="4899577" y="4729241"/>
                  </a:cubicBezTo>
                  <a:cubicBezTo>
                    <a:pt x="4919211" y="4710918"/>
                    <a:pt x="4943348" y="4691631"/>
                    <a:pt x="4951393" y="4685203"/>
                  </a:cubicBezTo>
                  <a:cubicBezTo>
                    <a:pt x="4946890" y="4686165"/>
                    <a:pt x="4950431" y="4680699"/>
                    <a:pt x="4950431" y="4680699"/>
                  </a:cubicBezTo>
                  <a:cubicBezTo>
                    <a:pt x="4953973" y="4675232"/>
                    <a:pt x="4957515" y="4669766"/>
                    <a:pt x="4965561" y="4663338"/>
                  </a:cubicBezTo>
                  <a:cubicBezTo>
                    <a:pt x="4965561" y="4663338"/>
                    <a:pt x="4970065" y="4662375"/>
                    <a:pt x="4969103" y="4657871"/>
                  </a:cubicBezTo>
                  <a:cubicBezTo>
                    <a:pt x="4980690" y="4645976"/>
                    <a:pt x="4992278" y="4634082"/>
                    <a:pt x="4999362" y="4623149"/>
                  </a:cubicBezTo>
                  <a:cubicBezTo>
                    <a:pt x="5010949" y="4611254"/>
                    <a:pt x="5023499" y="4603863"/>
                    <a:pt x="5014491" y="4605787"/>
                  </a:cubicBezTo>
                  <a:cubicBezTo>
                    <a:pt x="5025117" y="4589389"/>
                    <a:pt x="5040246" y="4572027"/>
                    <a:pt x="5059879" y="4553704"/>
                  </a:cubicBezTo>
                  <a:cubicBezTo>
                    <a:pt x="5063421" y="4548237"/>
                    <a:pt x="5070506" y="4537305"/>
                    <a:pt x="5078551" y="4530876"/>
                  </a:cubicBezTo>
                  <a:cubicBezTo>
                    <a:pt x="5078551" y="4530876"/>
                    <a:pt x="5083055" y="4529914"/>
                    <a:pt x="5083055" y="4529914"/>
                  </a:cubicBezTo>
                  <a:cubicBezTo>
                    <a:pt x="5082093" y="4525409"/>
                    <a:pt x="5086597" y="4524447"/>
                    <a:pt x="5086597" y="4524447"/>
                  </a:cubicBezTo>
                  <a:cubicBezTo>
                    <a:pt x="5085635" y="4519944"/>
                    <a:pt x="5085635" y="4519944"/>
                    <a:pt x="5085635" y="4519944"/>
                  </a:cubicBezTo>
                  <a:cubicBezTo>
                    <a:pt x="5085635" y="4519944"/>
                    <a:pt x="5085635" y="4519944"/>
                    <a:pt x="5090139" y="4518982"/>
                  </a:cubicBezTo>
                  <a:cubicBezTo>
                    <a:pt x="5115893" y="4485222"/>
                    <a:pt x="5141648" y="4451461"/>
                    <a:pt x="5159358" y="4424129"/>
                  </a:cubicBezTo>
                  <a:cubicBezTo>
                    <a:pt x="5163862" y="4423167"/>
                    <a:pt x="5168365" y="4422205"/>
                    <a:pt x="5167403" y="4417701"/>
                  </a:cubicBezTo>
                  <a:cubicBezTo>
                    <a:pt x="5171907" y="4416738"/>
                    <a:pt x="5171907" y="4416738"/>
                    <a:pt x="5171907" y="4416738"/>
                  </a:cubicBezTo>
                  <a:cubicBezTo>
                    <a:pt x="5171907" y="4416738"/>
                    <a:pt x="5176412" y="4415776"/>
                    <a:pt x="5175450" y="4411272"/>
                  </a:cubicBezTo>
                  <a:cubicBezTo>
                    <a:pt x="5174487" y="4406768"/>
                    <a:pt x="5174487" y="4406768"/>
                    <a:pt x="5174487" y="4406768"/>
                  </a:cubicBezTo>
                  <a:cubicBezTo>
                    <a:pt x="5185113" y="4390369"/>
                    <a:pt x="5210868" y="4356609"/>
                    <a:pt x="5198318" y="4363999"/>
                  </a:cubicBezTo>
                  <a:cubicBezTo>
                    <a:pt x="5198318" y="4363999"/>
                    <a:pt x="5198318" y="4363999"/>
                    <a:pt x="5201860" y="4358534"/>
                  </a:cubicBezTo>
                  <a:cubicBezTo>
                    <a:pt x="5206363" y="4357571"/>
                    <a:pt x="5204439" y="4348563"/>
                    <a:pt x="5204439" y="4348563"/>
                  </a:cubicBezTo>
                  <a:lnTo>
                    <a:pt x="5195619" y="4350447"/>
                  </a:lnTo>
                  <a:lnTo>
                    <a:pt x="5203077" y="4339435"/>
                  </a:lnTo>
                  <a:lnTo>
                    <a:pt x="5204128" y="4325131"/>
                  </a:lnTo>
                  <a:lnTo>
                    <a:pt x="5204204" y="4325020"/>
                  </a:lnTo>
                  <a:lnTo>
                    <a:pt x="5218092" y="4313267"/>
                  </a:lnTo>
                  <a:cubicBezTo>
                    <a:pt x="5221513" y="4307238"/>
                    <a:pt x="5224574" y="4299519"/>
                    <a:pt x="5229887" y="4291321"/>
                  </a:cubicBezTo>
                  <a:cubicBezTo>
                    <a:pt x="5229887" y="4291321"/>
                    <a:pt x="5234391" y="4290358"/>
                    <a:pt x="5234391" y="4290358"/>
                  </a:cubicBezTo>
                  <a:cubicBezTo>
                    <a:pt x="5233429" y="4285854"/>
                    <a:pt x="5237933" y="4284892"/>
                    <a:pt x="5233429" y="4285854"/>
                  </a:cubicBezTo>
                  <a:cubicBezTo>
                    <a:pt x="5233429" y="4285854"/>
                    <a:pt x="5233429" y="4285854"/>
                    <a:pt x="5232466" y="4281350"/>
                  </a:cubicBezTo>
                  <a:cubicBezTo>
                    <a:pt x="5236008" y="4275884"/>
                    <a:pt x="5240512" y="4274922"/>
                    <a:pt x="5245016" y="4273959"/>
                  </a:cubicBezTo>
                  <a:cubicBezTo>
                    <a:pt x="5241474" y="4279425"/>
                    <a:pt x="5241474" y="4279425"/>
                    <a:pt x="5241474" y="4279425"/>
                  </a:cubicBezTo>
                  <a:cubicBezTo>
                    <a:pt x="5237933" y="4284892"/>
                    <a:pt x="5238895" y="4289396"/>
                    <a:pt x="5238895" y="4289396"/>
                  </a:cubicBezTo>
                  <a:cubicBezTo>
                    <a:pt x="5243399" y="4288434"/>
                    <a:pt x="5247903" y="4287471"/>
                    <a:pt x="5246941" y="4282967"/>
                  </a:cubicBezTo>
                  <a:cubicBezTo>
                    <a:pt x="5251445" y="4282005"/>
                    <a:pt x="5251445" y="4282005"/>
                    <a:pt x="5251445" y="4282005"/>
                  </a:cubicBezTo>
                  <a:cubicBezTo>
                    <a:pt x="5252407" y="4286509"/>
                    <a:pt x="5232773" y="4304833"/>
                    <a:pt x="5238240" y="4308374"/>
                  </a:cubicBezTo>
                  <a:cubicBezTo>
                    <a:pt x="5269153" y="4254673"/>
                    <a:pt x="5312618" y="4193582"/>
                    <a:pt x="5347073" y="4134414"/>
                  </a:cubicBezTo>
                  <a:cubicBezTo>
                    <a:pt x="5350615" y="4128948"/>
                    <a:pt x="5353195" y="4118977"/>
                    <a:pt x="5356737" y="4113510"/>
                  </a:cubicBezTo>
                  <a:cubicBezTo>
                    <a:pt x="5355775" y="4109007"/>
                    <a:pt x="5356737" y="4113510"/>
                    <a:pt x="5360278" y="4108045"/>
                  </a:cubicBezTo>
                  <a:cubicBezTo>
                    <a:pt x="5387651" y="4059810"/>
                    <a:pt x="5416641" y="3997101"/>
                    <a:pt x="5440163" y="3930850"/>
                  </a:cubicBezTo>
                  <a:cubicBezTo>
                    <a:pt x="5443705" y="3925383"/>
                    <a:pt x="5448209" y="3924421"/>
                    <a:pt x="5447247" y="3919918"/>
                  </a:cubicBezTo>
                  <a:cubicBezTo>
                    <a:pt x="5448209" y="3924421"/>
                    <a:pt x="5449172" y="3928925"/>
                    <a:pt x="5441125" y="3935354"/>
                  </a:cubicBezTo>
                  <a:cubicBezTo>
                    <a:pt x="5445630" y="3934392"/>
                    <a:pt x="5446592" y="3938895"/>
                    <a:pt x="5443050" y="3944362"/>
                  </a:cubicBezTo>
                  <a:cubicBezTo>
                    <a:pt x="5437584" y="3940820"/>
                    <a:pt x="5436929" y="3959799"/>
                    <a:pt x="5437891" y="3964303"/>
                  </a:cubicBezTo>
                  <a:cubicBezTo>
                    <a:pt x="5437891" y="3964303"/>
                    <a:pt x="5433387" y="3965265"/>
                    <a:pt x="5434349" y="3969770"/>
                  </a:cubicBezTo>
                  <a:cubicBezTo>
                    <a:pt x="5434349" y="3969770"/>
                    <a:pt x="5435311" y="3974273"/>
                    <a:pt x="5435311" y="3974273"/>
                  </a:cubicBezTo>
                  <a:cubicBezTo>
                    <a:pt x="5433694" y="3988747"/>
                    <a:pt x="5422414" y="4024125"/>
                    <a:pt x="5425955" y="4018659"/>
                  </a:cubicBezTo>
                  <a:cubicBezTo>
                    <a:pt x="5424993" y="4014155"/>
                    <a:pt x="5429498" y="4013193"/>
                    <a:pt x="5428535" y="4008688"/>
                  </a:cubicBezTo>
                  <a:cubicBezTo>
                    <a:pt x="5429498" y="4013193"/>
                    <a:pt x="5430460" y="4017697"/>
                    <a:pt x="5430460" y="4017697"/>
                  </a:cubicBezTo>
                  <a:cubicBezTo>
                    <a:pt x="5430460" y="4017697"/>
                    <a:pt x="5434964" y="4016735"/>
                    <a:pt x="5438505" y="4011268"/>
                  </a:cubicBezTo>
                  <a:cubicBezTo>
                    <a:pt x="5438505" y="4011268"/>
                    <a:pt x="5438505" y="4011268"/>
                    <a:pt x="5439468" y="4015773"/>
                  </a:cubicBezTo>
                  <a:cubicBezTo>
                    <a:pt x="5439468" y="4015773"/>
                    <a:pt x="5434964" y="4016735"/>
                    <a:pt x="5435926" y="4021238"/>
                  </a:cubicBezTo>
                  <a:cubicBezTo>
                    <a:pt x="5435926" y="4021238"/>
                    <a:pt x="5435926" y="4021238"/>
                    <a:pt x="5436889" y="4025742"/>
                  </a:cubicBezTo>
                  <a:cubicBezTo>
                    <a:pt x="5430767" y="4041179"/>
                    <a:pt x="5428188" y="4051149"/>
                    <a:pt x="5429150" y="4055653"/>
                  </a:cubicBezTo>
                  <a:cubicBezTo>
                    <a:pt x="5430112" y="4060158"/>
                    <a:pt x="5430112" y="4060158"/>
                    <a:pt x="5430112" y="4060158"/>
                  </a:cubicBezTo>
                  <a:cubicBezTo>
                    <a:pt x="5430112" y="4060158"/>
                    <a:pt x="5430112" y="4060158"/>
                    <a:pt x="5433654" y="4054691"/>
                  </a:cubicBezTo>
                  <a:cubicBezTo>
                    <a:pt x="5430112" y="4060158"/>
                    <a:pt x="5434616" y="4059196"/>
                    <a:pt x="5438158" y="4053729"/>
                  </a:cubicBezTo>
                  <a:cubicBezTo>
                    <a:pt x="5422373" y="4090069"/>
                    <a:pt x="5418177" y="4114514"/>
                    <a:pt x="5410438" y="4144425"/>
                  </a:cubicBezTo>
                  <a:cubicBezTo>
                    <a:pt x="5401737" y="4169832"/>
                    <a:pt x="5393036" y="4195239"/>
                    <a:pt x="5377252" y="4231578"/>
                  </a:cubicBezTo>
                  <a:cubicBezTo>
                    <a:pt x="5380794" y="4226112"/>
                    <a:pt x="5381756" y="4230616"/>
                    <a:pt x="5378214" y="4236082"/>
                  </a:cubicBezTo>
                  <a:cubicBezTo>
                    <a:pt x="5378214" y="4236082"/>
                    <a:pt x="5378214" y="4236082"/>
                    <a:pt x="5373710" y="4237045"/>
                  </a:cubicBezTo>
                  <a:cubicBezTo>
                    <a:pt x="5373710" y="4237045"/>
                    <a:pt x="5374672" y="4241549"/>
                    <a:pt x="5374672" y="4241549"/>
                  </a:cubicBezTo>
                  <a:cubicBezTo>
                    <a:pt x="5371130" y="4247016"/>
                    <a:pt x="5371130" y="4247016"/>
                    <a:pt x="5371130" y="4247016"/>
                  </a:cubicBezTo>
                  <a:cubicBezTo>
                    <a:pt x="5365009" y="4262452"/>
                    <a:pt x="5365009" y="4262452"/>
                    <a:pt x="5365009" y="4262452"/>
                  </a:cubicBezTo>
                  <a:cubicBezTo>
                    <a:pt x="5369513" y="4261490"/>
                    <a:pt x="5365971" y="4266956"/>
                    <a:pt x="5366934" y="4271460"/>
                  </a:cubicBezTo>
                  <a:cubicBezTo>
                    <a:pt x="5374017" y="4260528"/>
                    <a:pt x="5369513" y="4261490"/>
                    <a:pt x="5372092" y="4251519"/>
                  </a:cubicBezTo>
                  <a:cubicBezTo>
                    <a:pt x="5372092" y="4251519"/>
                    <a:pt x="5376597" y="4250557"/>
                    <a:pt x="5376597" y="4250557"/>
                  </a:cubicBezTo>
                  <a:cubicBezTo>
                    <a:pt x="5376597" y="4250557"/>
                    <a:pt x="5376597" y="4250557"/>
                    <a:pt x="5377559" y="4255061"/>
                  </a:cubicBezTo>
                  <a:cubicBezTo>
                    <a:pt x="5382063" y="4254099"/>
                    <a:pt x="5381101" y="4249594"/>
                    <a:pt x="5381101" y="4249594"/>
                  </a:cubicBezTo>
                  <a:cubicBezTo>
                    <a:pt x="5381101" y="4249594"/>
                    <a:pt x="5380139" y="4245091"/>
                    <a:pt x="5380139" y="4245091"/>
                  </a:cubicBezTo>
                  <a:cubicBezTo>
                    <a:pt x="5383681" y="4239624"/>
                    <a:pt x="5383681" y="4239624"/>
                    <a:pt x="5383681" y="4239624"/>
                  </a:cubicBezTo>
                  <a:cubicBezTo>
                    <a:pt x="5387222" y="4234158"/>
                    <a:pt x="5384335" y="4220646"/>
                    <a:pt x="5389802" y="4224188"/>
                  </a:cubicBezTo>
                  <a:cubicBezTo>
                    <a:pt x="5397847" y="4217759"/>
                    <a:pt x="5384335" y="4220646"/>
                    <a:pt x="5387877" y="4215179"/>
                  </a:cubicBezTo>
                  <a:cubicBezTo>
                    <a:pt x="5391419" y="4209714"/>
                    <a:pt x="5392381" y="4214217"/>
                    <a:pt x="5396885" y="4213255"/>
                  </a:cubicBezTo>
                  <a:cubicBezTo>
                    <a:pt x="5399465" y="4203285"/>
                    <a:pt x="5403662" y="4178840"/>
                    <a:pt x="5403662" y="4178840"/>
                  </a:cubicBezTo>
                  <a:cubicBezTo>
                    <a:pt x="5408821" y="4158899"/>
                    <a:pt x="5425568" y="4127064"/>
                    <a:pt x="5428147" y="4117093"/>
                  </a:cubicBezTo>
                  <a:cubicBezTo>
                    <a:pt x="5431689" y="4111627"/>
                    <a:pt x="5428147" y="4117093"/>
                    <a:pt x="5423643" y="4118055"/>
                  </a:cubicBezTo>
                  <a:cubicBezTo>
                    <a:pt x="5428147" y="4117093"/>
                    <a:pt x="5430726" y="4107123"/>
                    <a:pt x="5430726" y="4107123"/>
                  </a:cubicBezTo>
                  <a:cubicBezTo>
                    <a:pt x="5430726" y="4107123"/>
                    <a:pt x="5428802" y="4098114"/>
                    <a:pt x="5428802" y="4098114"/>
                  </a:cubicBezTo>
                  <a:cubicBezTo>
                    <a:pt x="5432344" y="4092649"/>
                    <a:pt x="5434269" y="4101656"/>
                    <a:pt x="5433306" y="4097152"/>
                  </a:cubicBezTo>
                  <a:cubicBezTo>
                    <a:pt x="5441352" y="4090724"/>
                    <a:pt x="5430419" y="4083640"/>
                    <a:pt x="5440389" y="4086220"/>
                  </a:cubicBezTo>
                  <a:cubicBezTo>
                    <a:pt x="5441045" y="4067241"/>
                    <a:pt x="5446859" y="4028322"/>
                    <a:pt x="5458446" y="4016427"/>
                  </a:cubicBezTo>
                  <a:cubicBezTo>
                    <a:pt x="5459408" y="4020931"/>
                    <a:pt x="5454905" y="4021893"/>
                    <a:pt x="5449438" y="4018351"/>
                  </a:cubicBezTo>
                  <a:cubicBezTo>
                    <a:pt x="5465222" y="3982012"/>
                    <a:pt x="5481663" y="3926694"/>
                    <a:pt x="5482318" y="3907715"/>
                  </a:cubicBezTo>
                  <a:cubicBezTo>
                    <a:pt x="5484897" y="3897745"/>
                    <a:pt x="5510344" y="3840502"/>
                    <a:pt x="5505533" y="3817982"/>
                  </a:cubicBezTo>
                  <a:cubicBezTo>
                    <a:pt x="5508113" y="3808011"/>
                    <a:pt x="5505533" y="3817982"/>
                    <a:pt x="5510038" y="3817020"/>
                  </a:cubicBezTo>
                  <a:cubicBezTo>
                    <a:pt x="5507151" y="3803507"/>
                    <a:pt x="5519393" y="3772634"/>
                    <a:pt x="5525514" y="3757197"/>
                  </a:cubicBezTo>
                  <a:cubicBezTo>
                    <a:pt x="5525514" y="3757197"/>
                    <a:pt x="5522935" y="3767168"/>
                    <a:pt x="5528401" y="3770709"/>
                  </a:cubicBezTo>
                  <a:cubicBezTo>
                    <a:pt x="5530674" y="3737256"/>
                    <a:pt x="5528094" y="3747227"/>
                    <a:pt x="5520048" y="3753656"/>
                  </a:cubicBezTo>
                  <a:cubicBezTo>
                    <a:pt x="5530366" y="3713774"/>
                    <a:pt x="5529404" y="3709270"/>
                    <a:pt x="5543571" y="3687405"/>
                  </a:cubicBezTo>
                  <a:cubicBezTo>
                    <a:pt x="5543571" y="3687405"/>
                    <a:pt x="5547113" y="3681939"/>
                    <a:pt x="5547113" y="3681939"/>
                  </a:cubicBezTo>
                  <a:cubicBezTo>
                    <a:pt x="5547113" y="3681939"/>
                    <a:pt x="5547113" y="3681939"/>
                    <a:pt x="5546151" y="3677434"/>
                  </a:cubicBezTo>
                  <a:cubicBezTo>
                    <a:pt x="5546151" y="3677434"/>
                    <a:pt x="5541647" y="3678397"/>
                    <a:pt x="5541647" y="3678397"/>
                  </a:cubicBezTo>
                  <a:cubicBezTo>
                    <a:pt x="5541647" y="3678397"/>
                    <a:pt x="5540684" y="3673892"/>
                    <a:pt x="5544226" y="3668427"/>
                  </a:cubicBezTo>
                  <a:cubicBezTo>
                    <a:pt x="5544226" y="3668427"/>
                    <a:pt x="5544226" y="3668427"/>
                    <a:pt x="5545189" y="3672930"/>
                  </a:cubicBezTo>
                  <a:cubicBezTo>
                    <a:pt x="5545189" y="3672930"/>
                    <a:pt x="5545189" y="3672930"/>
                    <a:pt x="5549693" y="3671968"/>
                  </a:cubicBezTo>
                  <a:cubicBezTo>
                    <a:pt x="5548731" y="3667464"/>
                    <a:pt x="5548731" y="3667464"/>
                    <a:pt x="5547768" y="3662960"/>
                  </a:cubicBezTo>
                  <a:cubicBezTo>
                    <a:pt x="5551310" y="3657493"/>
                    <a:pt x="5551310" y="3657493"/>
                    <a:pt x="5551310" y="3657493"/>
                  </a:cubicBezTo>
                  <a:cubicBezTo>
                    <a:pt x="5554852" y="3652028"/>
                    <a:pt x="5559049" y="3627582"/>
                    <a:pt x="5548423" y="3643981"/>
                  </a:cubicBezTo>
                  <a:cubicBezTo>
                    <a:pt x="5551965" y="3638516"/>
                    <a:pt x="5551965" y="3638516"/>
                    <a:pt x="5551003" y="3634011"/>
                  </a:cubicBezTo>
                  <a:cubicBezTo>
                    <a:pt x="5551003" y="3634011"/>
                    <a:pt x="5546498" y="3634974"/>
                    <a:pt x="5547461" y="3639478"/>
                  </a:cubicBezTo>
                  <a:cubicBezTo>
                    <a:pt x="5547461" y="3639478"/>
                    <a:pt x="5542957" y="3640440"/>
                    <a:pt x="5543919" y="3644943"/>
                  </a:cubicBezTo>
                  <a:cubicBezTo>
                    <a:pt x="5542957" y="3640440"/>
                    <a:pt x="5541995" y="3635936"/>
                    <a:pt x="5541995" y="3635936"/>
                  </a:cubicBezTo>
                  <a:cubicBezTo>
                    <a:pt x="5545536" y="3630469"/>
                    <a:pt x="5548116" y="3620499"/>
                    <a:pt x="5549733" y="3606025"/>
                  </a:cubicBezTo>
                  <a:cubicBezTo>
                    <a:pt x="5554892" y="3586084"/>
                    <a:pt x="5560052" y="3566143"/>
                    <a:pt x="5561668" y="3551669"/>
                  </a:cubicBezTo>
                  <a:cubicBezTo>
                    <a:pt x="5560706" y="3547164"/>
                    <a:pt x="5565210" y="3546202"/>
                    <a:pt x="5565210" y="3546202"/>
                  </a:cubicBezTo>
                  <a:cubicBezTo>
                    <a:pt x="5565210" y="3546202"/>
                    <a:pt x="5564248" y="3541699"/>
                    <a:pt x="5564248" y="3541699"/>
                  </a:cubicBezTo>
                  <a:cubicBezTo>
                    <a:pt x="5562323" y="3532690"/>
                    <a:pt x="5564903" y="3522720"/>
                    <a:pt x="5568445" y="3517253"/>
                  </a:cubicBezTo>
                  <a:cubicBezTo>
                    <a:pt x="5567483" y="3512750"/>
                    <a:pt x="5570062" y="3502779"/>
                    <a:pt x="5569100" y="3498276"/>
                  </a:cubicBezTo>
                  <a:cubicBezTo>
                    <a:pt x="5571679" y="3488305"/>
                    <a:pt x="5577801" y="3472868"/>
                    <a:pt x="5580380" y="3462898"/>
                  </a:cubicBezTo>
                  <a:cubicBezTo>
                    <a:pt x="5584885" y="3461936"/>
                    <a:pt x="5584885" y="3461936"/>
                    <a:pt x="5584885" y="3461936"/>
                  </a:cubicBezTo>
                  <a:cubicBezTo>
                    <a:pt x="5583922" y="3457431"/>
                    <a:pt x="5583922" y="3457431"/>
                    <a:pt x="5582960" y="3452927"/>
                  </a:cubicBezTo>
                  <a:cubicBezTo>
                    <a:pt x="5586502" y="3447461"/>
                    <a:pt x="5581998" y="3448424"/>
                    <a:pt x="5581998" y="3448424"/>
                  </a:cubicBezTo>
                  <a:cubicBezTo>
                    <a:pt x="5578456" y="3453889"/>
                    <a:pt x="5578456" y="3453889"/>
                    <a:pt x="5578456" y="3453889"/>
                  </a:cubicBezTo>
                  <a:cubicBezTo>
                    <a:pt x="5581035" y="3443919"/>
                    <a:pt x="5591661" y="3427520"/>
                    <a:pt x="5585232" y="3419474"/>
                  </a:cubicBezTo>
                  <a:cubicBezTo>
                    <a:pt x="5589736" y="3418512"/>
                    <a:pt x="5589736" y="3418512"/>
                    <a:pt x="5588774" y="3414008"/>
                  </a:cubicBezTo>
                  <a:cubicBezTo>
                    <a:pt x="5592316" y="3408542"/>
                    <a:pt x="5587812" y="3409504"/>
                    <a:pt x="5587812" y="3409504"/>
                  </a:cubicBezTo>
                  <a:cubicBezTo>
                    <a:pt x="5593934" y="3394067"/>
                    <a:pt x="5582038" y="3382480"/>
                    <a:pt x="5590084" y="3376051"/>
                  </a:cubicBezTo>
                  <a:cubicBezTo>
                    <a:pt x="5591047" y="3380555"/>
                    <a:pt x="5591047" y="3380555"/>
                    <a:pt x="5591047" y="3380555"/>
                  </a:cubicBezTo>
                  <a:cubicBezTo>
                    <a:pt x="5588467" y="3390525"/>
                    <a:pt x="5589429" y="3395030"/>
                    <a:pt x="5593934" y="3394067"/>
                  </a:cubicBezTo>
                  <a:cubicBezTo>
                    <a:pt x="5593934" y="3394067"/>
                    <a:pt x="5597475" y="3388601"/>
                    <a:pt x="5596512" y="3384097"/>
                  </a:cubicBezTo>
                  <a:cubicBezTo>
                    <a:pt x="5600054" y="3378631"/>
                    <a:pt x="5600054" y="3378631"/>
                    <a:pt x="5600054" y="3378631"/>
                  </a:cubicBezTo>
                  <a:cubicBezTo>
                    <a:pt x="5609062" y="3376706"/>
                    <a:pt x="5607446" y="3391181"/>
                    <a:pt x="5599399" y="3397610"/>
                  </a:cubicBezTo>
                  <a:cubicBezTo>
                    <a:pt x="5607446" y="3391181"/>
                    <a:pt x="5607752" y="3414663"/>
                    <a:pt x="5609370" y="3400188"/>
                  </a:cubicBezTo>
                  <a:cubicBezTo>
                    <a:pt x="5598437" y="3393105"/>
                    <a:pt x="5624500" y="3382827"/>
                    <a:pt x="5616146" y="3365773"/>
                  </a:cubicBezTo>
                  <a:cubicBezTo>
                    <a:pt x="5619688" y="3360307"/>
                    <a:pt x="5619688" y="3360307"/>
                    <a:pt x="5619688" y="3360307"/>
                  </a:cubicBezTo>
                  <a:cubicBezTo>
                    <a:pt x="5619688" y="3360307"/>
                    <a:pt x="5618726" y="3355803"/>
                    <a:pt x="5618726" y="3355803"/>
                  </a:cubicBezTo>
                  <a:cubicBezTo>
                    <a:pt x="5622267" y="3350336"/>
                    <a:pt x="5617764" y="3351299"/>
                    <a:pt x="5617764" y="3351299"/>
                  </a:cubicBezTo>
                  <a:cubicBezTo>
                    <a:pt x="5618726" y="3355803"/>
                    <a:pt x="5614222" y="3356765"/>
                    <a:pt x="5614222" y="3356765"/>
                  </a:cubicBezTo>
                  <a:cubicBezTo>
                    <a:pt x="5613259" y="3352261"/>
                    <a:pt x="5615839" y="3342291"/>
                    <a:pt x="5611335" y="3343253"/>
                  </a:cubicBezTo>
                  <a:cubicBezTo>
                    <a:pt x="5607793" y="3348720"/>
                    <a:pt x="5610373" y="3338749"/>
                    <a:pt x="5605868" y="3339711"/>
                  </a:cubicBezTo>
                  <a:cubicBezTo>
                    <a:pt x="5603289" y="3349682"/>
                    <a:pt x="5604251" y="3354186"/>
                    <a:pt x="5601672" y="3364156"/>
                  </a:cubicBezTo>
                  <a:cubicBezTo>
                    <a:pt x="5600710" y="3359652"/>
                    <a:pt x="5600710" y="3359652"/>
                    <a:pt x="5600710" y="3359652"/>
                  </a:cubicBezTo>
                  <a:cubicBezTo>
                    <a:pt x="5599747" y="3355148"/>
                    <a:pt x="5598785" y="3350644"/>
                    <a:pt x="5594281" y="3351607"/>
                  </a:cubicBezTo>
                  <a:lnTo>
                    <a:pt x="5592057" y="3360201"/>
                  </a:lnTo>
                  <a:lnTo>
                    <a:pt x="5590783" y="3351765"/>
                  </a:lnTo>
                  <a:cubicBezTo>
                    <a:pt x="5591712" y="3345091"/>
                    <a:pt x="5593646" y="3337613"/>
                    <a:pt x="5593974" y="3328124"/>
                  </a:cubicBezTo>
                  <a:cubicBezTo>
                    <a:pt x="5581731" y="3358997"/>
                    <a:pt x="5588507" y="3324583"/>
                    <a:pt x="5577575" y="3317498"/>
                  </a:cubicBezTo>
                  <a:cubicBezTo>
                    <a:pt x="5581116" y="3312032"/>
                    <a:pt x="5583041" y="3321040"/>
                    <a:pt x="5583041" y="3321040"/>
                  </a:cubicBezTo>
                  <a:cubicBezTo>
                    <a:pt x="5587545" y="3320078"/>
                    <a:pt x="5587545" y="3320078"/>
                    <a:pt x="5587545" y="3320078"/>
                  </a:cubicBezTo>
                  <a:cubicBezTo>
                    <a:pt x="5588507" y="3324583"/>
                    <a:pt x="5588507" y="3324583"/>
                    <a:pt x="5592049" y="3319116"/>
                  </a:cubicBezTo>
                  <a:cubicBezTo>
                    <a:pt x="5592049" y="3319116"/>
                    <a:pt x="5591087" y="3314611"/>
                    <a:pt x="5590125" y="3310107"/>
                  </a:cubicBezTo>
                  <a:cubicBezTo>
                    <a:pt x="5589163" y="3305604"/>
                    <a:pt x="5589163" y="3305604"/>
                    <a:pt x="5589163" y="3305604"/>
                  </a:cubicBezTo>
                  <a:cubicBezTo>
                    <a:pt x="5592704" y="3300137"/>
                    <a:pt x="5598170" y="3303679"/>
                    <a:pt x="5596246" y="3294671"/>
                  </a:cubicBezTo>
                  <a:cubicBezTo>
                    <a:pt x="5597208" y="3299175"/>
                    <a:pt x="5597208" y="3299175"/>
                    <a:pt x="5598170" y="3303679"/>
                  </a:cubicBezTo>
                  <a:cubicBezTo>
                    <a:pt x="5599132" y="3308183"/>
                    <a:pt x="5603637" y="3307220"/>
                    <a:pt x="5602675" y="3302717"/>
                  </a:cubicBezTo>
                  <a:cubicBezTo>
                    <a:pt x="5607179" y="3301755"/>
                    <a:pt x="5606217" y="3297250"/>
                    <a:pt x="5605254" y="3292746"/>
                  </a:cubicBezTo>
                  <a:cubicBezTo>
                    <a:pt x="5604292" y="3288243"/>
                    <a:pt x="5604292" y="3288243"/>
                    <a:pt x="5603330" y="3283738"/>
                  </a:cubicBezTo>
                  <a:cubicBezTo>
                    <a:pt x="5601405" y="3274731"/>
                    <a:pt x="5594976" y="3266684"/>
                    <a:pt x="5592397" y="3276655"/>
                  </a:cubicBezTo>
                  <a:cubicBezTo>
                    <a:pt x="5591434" y="3272151"/>
                    <a:pt x="5591434" y="3272151"/>
                    <a:pt x="5586930" y="3273113"/>
                  </a:cubicBezTo>
                  <a:cubicBezTo>
                    <a:pt x="5586930" y="3273113"/>
                    <a:pt x="5586930" y="3273113"/>
                    <a:pt x="5583389" y="3278580"/>
                  </a:cubicBezTo>
                  <a:cubicBezTo>
                    <a:pt x="5582427" y="3274075"/>
                    <a:pt x="5585006" y="3264105"/>
                    <a:pt x="5583081" y="3255097"/>
                  </a:cubicBezTo>
                  <a:cubicBezTo>
                    <a:pt x="5585006" y="3264105"/>
                    <a:pt x="5582427" y="3274075"/>
                    <a:pt x="5585968" y="3268609"/>
                  </a:cubicBezTo>
                  <a:cubicBezTo>
                    <a:pt x="5594014" y="3262181"/>
                    <a:pt x="5583081" y="3255097"/>
                    <a:pt x="5591127" y="3248668"/>
                  </a:cubicBezTo>
                  <a:cubicBezTo>
                    <a:pt x="5595632" y="3247705"/>
                    <a:pt x="5595632" y="3247705"/>
                    <a:pt x="5595632" y="3247705"/>
                  </a:cubicBezTo>
                  <a:cubicBezTo>
                    <a:pt x="5595632" y="3247705"/>
                    <a:pt x="5595632" y="3247705"/>
                    <a:pt x="5594669" y="3243202"/>
                  </a:cubicBezTo>
                  <a:cubicBezTo>
                    <a:pt x="5594669" y="3243202"/>
                    <a:pt x="5594669" y="3243202"/>
                    <a:pt x="5593707" y="3238698"/>
                  </a:cubicBezTo>
                  <a:cubicBezTo>
                    <a:pt x="5589203" y="3239660"/>
                    <a:pt x="5589203" y="3239660"/>
                    <a:pt x="5589203" y="3239660"/>
                  </a:cubicBezTo>
                  <a:cubicBezTo>
                    <a:pt x="5592745" y="3234193"/>
                    <a:pt x="5592745" y="3234193"/>
                    <a:pt x="5596286" y="3228728"/>
                  </a:cubicBezTo>
                  <a:cubicBezTo>
                    <a:pt x="5589858" y="3220681"/>
                    <a:pt x="5592437" y="3210711"/>
                    <a:pt x="5590512" y="3201704"/>
                  </a:cubicBezTo>
                  <a:cubicBezTo>
                    <a:pt x="5591475" y="3206207"/>
                    <a:pt x="5592437" y="3210711"/>
                    <a:pt x="5592437" y="3210711"/>
                  </a:cubicBezTo>
                  <a:cubicBezTo>
                    <a:pt x="5593092" y="3191733"/>
                    <a:pt x="5589550" y="3197199"/>
                    <a:pt x="5595672" y="3181763"/>
                  </a:cubicBezTo>
                  <a:cubicBezTo>
                    <a:pt x="5596634" y="3186266"/>
                    <a:pt x="5601139" y="3185304"/>
                    <a:pt x="5601139" y="3185304"/>
                  </a:cubicBezTo>
                  <a:cubicBezTo>
                    <a:pt x="5601139" y="3185304"/>
                    <a:pt x="5600176" y="3180800"/>
                    <a:pt x="5600176" y="3180800"/>
                  </a:cubicBezTo>
                  <a:cubicBezTo>
                    <a:pt x="5604680" y="3179838"/>
                    <a:pt x="5604680" y="3179838"/>
                    <a:pt x="5604680" y="3179838"/>
                  </a:cubicBezTo>
                  <a:cubicBezTo>
                    <a:pt x="5601446" y="3208787"/>
                    <a:pt x="5605642" y="3184342"/>
                    <a:pt x="5610146" y="3183379"/>
                  </a:cubicBezTo>
                  <a:cubicBezTo>
                    <a:pt x="5608529" y="3197855"/>
                    <a:pt x="5606912" y="3212329"/>
                    <a:pt x="5609799" y="3225841"/>
                  </a:cubicBezTo>
                  <a:cubicBezTo>
                    <a:pt x="5605295" y="3226803"/>
                    <a:pt x="5605295" y="3226803"/>
                    <a:pt x="5605295" y="3226803"/>
                  </a:cubicBezTo>
                  <a:cubicBezTo>
                    <a:pt x="5602715" y="3236773"/>
                    <a:pt x="5603677" y="3241278"/>
                    <a:pt x="5604639" y="3245781"/>
                  </a:cubicBezTo>
                  <a:cubicBezTo>
                    <a:pt x="5607219" y="3235811"/>
                    <a:pt x="5606257" y="3231307"/>
                    <a:pt x="5610761" y="3230344"/>
                  </a:cubicBezTo>
                  <a:cubicBezTo>
                    <a:pt x="5609144" y="3244819"/>
                    <a:pt x="5613648" y="3243856"/>
                    <a:pt x="5611068" y="3253827"/>
                  </a:cubicBezTo>
                  <a:cubicBezTo>
                    <a:pt x="5611068" y="3253827"/>
                    <a:pt x="5612031" y="3258332"/>
                    <a:pt x="5607526" y="3259294"/>
                  </a:cubicBezTo>
                  <a:cubicBezTo>
                    <a:pt x="5608488" y="3263797"/>
                    <a:pt x="5608488" y="3263797"/>
                    <a:pt x="5608488" y="3263797"/>
                  </a:cubicBezTo>
                  <a:cubicBezTo>
                    <a:pt x="5609451" y="3268302"/>
                    <a:pt x="5610413" y="3272806"/>
                    <a:pt x="5613955" y="3267339"/>
                  </a:cubicBezTo>
                  <a:cubicBezTo>
                    <a:pt x="5617497" y="3261873"/>
                    <a:pt x="5617497" y="3261873"/>
                    <a:pt x="5617497" y="3261873"/>
                  </a:cubicBezTo>
                  <a:cubicBezTo>
                    <a:pt x="5622000" y="3260911"/>
                    <a:pt x="5621038" y="3256407"/>
                    <a:pt x="5620076" y="3251903"/>
                  </a:cubicBezTo>
                  <a:cubicBezTo>
                    <a:pt x="5619114" y="3247399"/>
                    <a:pt x="5619114" y="3247399"/>
                    <a:pt x="5619114" y="3247399"/>
                  </a:cubicBezTo>
                  <a:cubicBezTo>
                    <a:pt x="5614610" y="3248361"/>
                    <a:pt x="5614610" y="3248361"/>
                    <a:pt x="5614610" y="3248361"/>
                  </a:cubicBezTo>
                  <a:cubicBezTo>
                    <a:pt x="5611724" y="3234849"/>
                    <a:pt x="5618500" y="3200433"/>
                    <a:pt x="5614651" y="3182417"/>
                  </a:cubicBezTo>
                  <a:cubicBezTo>
                    <a:pt x="5618192" y="3176951"/>
                    <a:pt x="5618192" y="3176951"/>
                    <a:pt x="5618192" y="3176951"/>
                  </a:cubicBezTo>
                  <a:cubicBezTo>
                    <a:pt x="5618192" y="3176951"/>
                    <a:pt x="5618192" y="3176951"/>
                    <a:pt x="5617229" y="3172447"/>
                  </a:cubicBezTo>
                  <a:cubicBezTo>
                    <a:pt x="5617229" y="3172447"/>
                    <a:pt x="5616267" y="3167943"/>
                    <a:pt x="5616267" y="3167943"/>
                  </a:cubicBezTo>
                  <a:cubicBezTo>
                    <a:pt x="5614343" y="3158935"/>
                    <a:pt x="5615960" y="3144461"/>
                    <a:pt x="5619502" y="3138994"/>
                  </a:cubicBezTo>
                  <a:cubicBezTo>
                    <a:pt x="5614998" y="3139956"/>
                    <a:pt x="5614998" y="3139956"/>
                    <a:pt x="5614998" y="3139956"/>
                  </a:cubicBezTo>
                  <a:cubicBezTo>
                    <a:pt x="5618540" y="3134491"/>
                    <a:pt x="5618540" y="3134491"/>
                    <a:pt x="5618540" y="3134491"/>
                  </a:cubicBezTo>
                  <a:cubicBezTo>
                    <a:pt x="5618540" y="3134491"/>
                    <a:pt x="5622082" y="3129024"/>
                    <a:pt x="5621120" y="3124519"/>
                  </a:cubicBezTo>
                  <a:cubicBezTo>
                    <a:pt x="5621120" y="3124519"/>
                    <a:pt x="5620158" y="3120015"/>
                    <a:pt x="5615653" y="3120977"/>
                  </a:cubicBezTo>
                  <a:cubicBezTo>
                    <a:pt x="5610535" y="3074976"/>
                    <a:pt x="5619236" y="3049568"/>
                    <a:pt x="5607995" y="3019002"/>
                  </a:cubicBezTo>
                  <a:cubicBezTo>
                    <a:pt x="5612500" y="3018040"/>
                    <a:pt x="5611538" y="3013536"/>
                    <a:pt x="5610575" y="3009032"/>
                  </a:cubicBezTo>
                  <a:cubicBezTo>
                    <a:pt x="5610575" y="3009032"/>
                    <a:pt x="5609613" y="3004527"/>
                    <a:pt x="5609613" y="3004527"/>
                  </a:cubicBezTo>
                  <a:cubicBezTo>
                    <a:pt x="5605109" y="3005490"/>
                    <a:pt x="5605109" y="3005490"/>
                    <a:pt x="5605109" y="3005490"/>
                  </a:cubicBezTo>
                  <a:cubicBezTo>
                    <a:pt x="5613154" y="2999061"/>
                    <a:pt x="5610267" y="2985549"/>
                    <a:pt x="5608343" y="2976541"/>
                  </a:cubicBezTo>
                  <a:cubicBezTo>
                    <a:pt x="5608343" y="2976541"/>
                    <a:pt x="5607380" y="2972037"/>
                    <a:pt x="5607380" y="2972037"/>
                  </a:cubicBezTo>
                  <a:cubicBezTo>
                    <a:pt x="5610923" y="2966571"/>
                    <a:pt x="5610923" y="2966571"/>
                    <a:pt x="5605456" y="2963029"/>
                  </a:cubicBezTo>
                  <a:cubicBezTo>
                    <a:pt x="5604494" y="2958525"/>
                    <a:pt x="5604494" y="2958525"/>
                    <a:pt x="5604494" y="2958525"/>
                  </a:cubicBezTo>
                  <a:cubicBezTo>
                    <a:pt x="5604494" y="2958525"/>
                    <a:pt x="5608998" y="2957562"/>
                    <a:pt x="5608036" y="2953059"/>
                  </a:cubicBezTo>
                  <a:cubicBezTo>
                    <a:pt x="5608036" y="2953059"/>
                    <a:pt x="5608036" y="2953059"/>
                    <a:pt x="5607073" y="2948555"/>
                  </a:cubicBezTo>
                  <a:cubicBezTo>
                    <a:pt x="5600644" y="2940508"/>
                    <a:pt x="5610309" y="2919606"/>
                    <a:pt x="5601300" y="2921531"/>
                  </a:cubicBezTo>
                  <a:cubicBezTo>
                    <a:pt x="5601300" y="2921531"/>
                    <a:pt x="5601300" y="2921531"/>
                    <a:pt x="5600338" y="2917026"/>
                  </a:cubicBezTo>
                  <a:cubicBezTo>
                    <a:pt x="5599375" y="2912522"/>
                    <a:pt x="5598413" y="2908019"/>
                    <a:pt x="5598413" y="2908019"/>
                  </a:cubicBezTo>
                  <a:cubicBezTo>
                    <a:pt x="5598413" y="2908019"/>
                    <a:pt x="5597451" y="2903514"/>
                    <a:pt x="5597451" y="2903514"/>
                  </a:cubicBezTo>
                  <a:cubicBezTo>
                    <a:pt x="5605497" y="2897085"/>
                    <a:pt x="5592639" y="2880993"/>
                    <a:pt x="5590715" y="2871986"/>
                  </a:cubicBezTo>
                  <a:cubicBezTo>
                    <a:pt x="5587828" y="2858474"/>
                    <a:pt x="5598761" y="2865557"/>
                    <a:pt x="5595874" y="2852045"/>
                  </a:cubicBezTo>
                  <a:cubicBezTo>
                    <a:pt x="5595874" y="2852045"/>
                    <a:pt x="5594912" y="2847541"/>
                    <a:pt x="5599416" y="2846579"/>
                  </a:cubicBezTo>
                  <a:cubicBezTo>
                    <a:pt x="5599416" y="2846579"/>
                    <a:pt x="5598453" y="2842075"/>
                    <a:pt x="5598453" y="2842075"/>
                  </a:cubicBezTo>
                  <a:cubicBezTo>
                    <a:pt x="5597491" y="2837570"/>
                    <a:pt x="5597491" y="2837570"/>
                    <a:pt x="5593950" y="2843037"/>
                  </a:cubicBezTo>
                  <a:cubicBezTo>
                    <a:pt x="5593950" y="2843037"/>
                    <a:pt x="5593950" y="2843037"/>
                    <a:pt x="5594912" y="2847541"/>
                  </a:cubicBezTo>
                  <a:cubicBezTo>
                    <a:pt x="5588483" y="2839495"/>
                    <a:pt x="5591063" y="2829525"/>
                    <a:pt x="5586559" y="2830487"/>
                  </a:cubicBezTo>
                  <a:cubicBezTo>
                    <a:pt x="5588176" y="2816013"/>
                    <a:pt x="5591063" y="2829525"/>
                    <a:pt x="5595567" y="2828563"/>
                  </a:cubicBezTo>
                  <a:lnTo>
                    <a:pt x="5600701" y="2831889"/>
                  </a:lnTo>
                  <a:lnTo>
                    <a:pt x="5604441" y="2857353"/>
                  </a:lnTo>
                  <a:cubicBezTo>
                    <a:pt x="5609265" y="2883035"/>
                    <a:pt x="5615227" y="2898539"/>
                    <a:pt x="5620278" y="2922185"/>
                  </a:cubicBezTo>
                  <a:cubicBezTo>
                    <a:pt x="5620278" y="2922185"/>
                    <a:pt x="5615774" y="2923147"/>
                    <a:pt x="5616736" y="2927652"/>
                  </a:cubicBezTo>
                  <a:cubicBezTo>
                    <a:pt x="5616736" y="2927652"/>
                    <a:pt x="5617699" y="2932156"/>
                    <a:pt x="5617699" y="2932156"/>
                  </a:cubicBezTo>
                  <a:cubicBezTo>
                    <a:pt x="5620586" y="2945668"/>
                    <a:pt x="5621548" y="2950172"/>
                    <a:pt x="5627014" y="2953713"/>
                  </a:cubicBezTo>
                  <a:cubicBezTo>
                    <a:pt x="5623165" y="2935697"/>
                    <a:pt x="5623165" y="2935697"/>
                    <a:pt x="5623165" y="2935697"/>
                  </a:cubicBezTo>
                  <a:cubicBezTo>
                    <a:pt x="5623165" y="2935697"/>
                    <a:pt x="5624128" y="2940201"/>
                    <a:pt x="5628632" y="2939239"/>
                  </a:cubicBezTo>
                  <a:cubicBezTo>
                    <a:pt x="5628632" y="2939239"/>
                    <a:pt x="5627670" y="2934735"/>
                    <a:pt x="5627670" y="2934735"/>
                  </a:cubicBezTo>
                  <a:cubicBezTo>
                    <a:pt x="5626707" y="2930231"/>
                    <a:pt x="5626707" y="2930231"/>
                    <a:pt x="5626707" y="2930231"/>
                  </a:cubicBezTo>
                  <a:cubicBezTo>
                    <a:pt x="5625745" y="2925727"/>
                    <a:pt x="5625745" y="2925727"/>
                    <a:pt x="5625745" y="2925727"/>
                  </a:cubicBezTo>
                  <a:cubicBezTo>
                    <a:pt x="5632828" y="2914795"/>
                    <a:pt x="5640875" y="2908366"/>
                    <a:pt x="5638642" y="2875875"/>
                  </a:cubicBezTo>
                  <a:cubicBezTo>
                    <a:pt x="5651847" y="2849506"/>
                    <a:pt x="5655738" y="2801579"/>
                    <a:pt x="5658009" y="2768126"/>
                  </a:cubicBezTo>
                  <a:cubicBezTo>
                    <a:pt x="5657046" y="2763622"/>
                    <a:pt x="5661551" y="2762659"/>
                    <a:pt x="5661551" y="2762659"/>
                  </a:cubicBezTo>
                  <a:cubicBezTo>
                    <a:pt x="5661551" y="2762659"/>
                    <a:pt x="5666055" y="2761697"/>
                    <a:pt x="5665093" y="2757194"/>
                  </a:cubicBezTo>
                  <a:cubicBezTo>
                    <a:pt x="5665093" y="2757194"/>
                    <a:pt x="5666055" y="2761697"/>
                    <a:pt x="5670559" y="2760735"/>
                  </a:cubicBezTo>
                  <a:cubicBezTo>
                    <a:pt x="5668635" y="2751727"/>
                    <a:pt x="5667672" y="2747222"/>
                    <a:pt x="5667672" y="2747222"/>
                  </a:cubicBezTo>
                  <a:cubicBezTo>
                    <a:pt x="5670908" y="2718274"/>
                    <a:pt x="5667713" y="2681279"/>
                    <a:pt x="5667406" y="2657797"/>
                  </a:cubicBezTo>
                  <a:cubicBezTo>
                    <a:pt x="5670947" y="2652330"/>
                    <a:pt x="5672872" y="2661339"/>
                    <a:pt x="5673834" y="2665842"/>
                  </a:cubicBezTo>
                  <a:cubicBezTo>
                    <a:pt x="5675451" y="2651368"/>
                    <a:pt x="5672913" y="2595395"/>
                    <a:pt x="5689312" y="2606020"/>
                  </a:cubicBezTo>
                  <a:cubicBezTo>
                    <a:pt x="5691236" y="2615028"/>
                    <a:pt x="5691236" y="2615028"/>
                    <a:pt x="5691236" y="2615028"/>
                  </a:cubicBezTo>
                  <a:cubicBezTo>
                    <a:pt x="5692198" y="2619532"/>
                    <a:pt x="5692198" y="2619532"/>
                    <a:pt x="5692198" y="2619532"/>
                  </a:cubicBezTo>
                  <a:cubicBezTo>
                    <a:pt x="5692198" y="2619532"/>
                    <a:pt x="5696702" y="2618570"/>
                    <a:pt x="5695739" y="2614066"/>
                  </a:cubicBezTo>
                  <a:cubicBezTo>
                    <a:pt x="5693815" y="2605058"/>
                    <a:pt x="5693815" y="2605058"/>
                    <a:pt x="5693815" y="2605058"/>
                  </a:cubicBezTo>
                  <a:cubicBezTo>
                    <a:pt x="5702168" y="2622112"/>
                    <a:pt x="5703438" y="2650099"/>
                    <a:pt x="5709211" y="2677123"/>
                  </a:cubicBezTo>
                  <a:cubicBezTo>
                    <a:pt x="5736544" y="2694832"/>
                    <a:pt x="5738201" y="2614414"/>
                    <a:pt x="5729234" y="2550395"/>
                  </a:cubicBezTo>
                  <a:cubicBezTo>
                    <a:pt x="5732776" y="2544928"/>
                    <a:pt x="5738243" y="2548470"/>
                    <a:pt x="5744362" y="2533034"/>
                  </a:cubicBezTo>
                  <a:close/>
                  <a:moveTo>
                    <a:pt x="5538793" y="2562824"/>
                  </a:moveTo>
                  <a:cubicBezTo>
                    <a:pt x="5546491" y="2598857"/>
                    <a:pt x="5549378" y="2612369"/>
                    <a:pt x="5560618" y="2642934"/>
                  </a:cubicBezTo>
                  <a:cubicBezTo>
                    <a:pt x="5568664" y="2636506"/>
                    <a:pt x="5577017" y="2653560"/>
                    <a:pt x="5581828" y="2676080"/>
                  </a:cubicBezTo>
                  <a:cubicBezTo>
                    <a:pt x="5586639" y="2698600"/>
                    <a:pt x="5591451" y="2721120"/>
                    <a:pt x="5595955" y="2720158"/>
                  </a:cubicBezTo>
                  <a:cubicBezTo>
                    <a:pt x="5605271" y="2741716"/>
                    <a:pt x="5602998" y="2775169"/>
                    <a:pt x="5603306" y="2798652"/>
                  </a:cubicBezTo>
                  <a:cubicBezTo>
                    <a:pt x="5602344" y="2794147"/>
                    <a:pt x="5602344" y="2794147"/>
                    <a:pt x="5597839" y="2795110"/>
                  </a:cubicBezTo>
                  <a:cubicBezTo>
                    <a:pt x="5597839" y="2795110"/>
                    <a:pt x="5598802" y="2799614"/>
                    <a:pt x="5598802" y="2799614"/>
                  </a:cubicBezTo>
                  <a:cubicBezTo>
                    <a:pt x="5598146" y="2818592"/>
                    <a:pt x="5598146" y="2818592"/>
                    <a:pt x="5598146" y="2818592"/>
                  </a:cubicBezTo>
                  <a:cubicBezTo>
                    <a:pt x="5599109" y="2823096"/>
                    <a:pt x="5599109" y="2823096"/>
                    <a:pt x="5599109" y="2823096"/>
                  </a:cubicBezTo>
                  <a:lnTo>
                    <a:pt x="5594817" y="2824013"/>
                  </a:lnTo>
                  <a:lnTo>
                    <a:pt x="5593589" y="2816549"/>
                  </a:lnTo>
                  <a:cubicBezTo>
                    <a:pt x="5590231" y="2809098"/>
                    <a:pt x="5583835" y="2812230"/>
                    <a:pt x="5584327" y="2797996"/>
                  </a:cubicBezTo>
                  <a:cubicBezTo>
                    <a:pt x="5588831" y="2797034"/>
                    <a:pt x="5588831" y="2797034"/>
                    <a:pt x="5587868" y="2792530"/>
                  </a:cubicBezTo>
                  <a:cubicBezTo>
                    <a:pt x="5586906" y="2788027"/>
                    <a:pt x="5586906" y="2788027"/>
                    <a:pt x="5586906" y="2788027"/>
                  </a:cubicBezTo>
                  <a:cubicBezTo>
                    <a:pt x="5591411" y="2787064"/>
                    <a:pt x="5591411" y="2787064"/>
                    <a:pt x="5590448" y="2782560"/>
                  </a:cubicBezTo>
                  <a:cubicBezTo>
                    <a:pt x="5590448" y="2782560"/>
                    <a:pt x="5590448" y="2782560"/>
                    <a:pt x="5589486" y="2778056"/>
                  </a:cubicBezTo>
                  <a:cubicBezTo>
                    <a:pt x="5584982" y="2779018"/>
                    <a:pt x="5585944" y="2783522"/>
                    <a:pt x="5584982" y="2779018"/>
                  </a:cubicBezTo>
                  <a:cubicBezTo>
                    <a:pt x="5582095" y="2765506"/>
                    <a:pt x="5583712" y="2751031"/>
                    <a:pt x="5572780" y="2743948"/>
                  </a:cubicBezTo>
                  <a:cubicBezTo>
                    <a:pt x="5578246" y="2747489"/>
                    <a:pt x="5578246" y="2747489"/>
                    <a:pt x="5577284" y="2742986"/>
                  </a:cubicBezTo>
                  <a:cubicBezTo>
                    <a:pt x="5580826" y="2737519"/>
                    <a:pt x="5575359" y="2733977"/>
                    <a:pt x="5575359" y="2733977"/>
                  </a:cubicBezTo>
                  <a:cubicBezTo>
                    <a:pt x="5575359" y="2733977"/>
                    <a:pt x="5575359" y="2733977"/>
                    <a:pt x="5574397" y="2729474"/>
                  </a:cubicBezTo>
                  <a:cubicBezTo>
                    <a:pt x="5580519" y="2714037"/>
                    <a:pt x="5564120" y="2703411"/>
                    <a:pt x="5569278" y="2683471"/>
                  </a:cubicBezTo>
                  <a:cubicBezTo>
                    <a:pt x="5564774" y="2684433"/>
                    <a:pt x="5564774" y="2684433"/>
                    <a:pt x="5564774" y="2684433"/>
                  </a:cubicBezTo>
                  <a:cubicBezTo>
                    <a:pt x="5569278" y="2683471"/>
                    <a:pt x="5568316" y="2678967"/>
                    <a:pt x="5568316" y="2678967"/>
                  </a:cubicBezTo>
                  <a:cubicBezTo>
                    <a:pt x="5567354" y="2674462"/>
                    <a:pt x="5567354" y="2674462"/>
                    <a:pt x="5562849" y="2675425"/>
                  </a:cubicBezTo>
                  <a:cubicBezTo>
                    <a:pt x="5559963" y="2661913"/>
                    <a:pt x="5557076" y="2648401"/>
                    <a:pt x="5557076" y="2648401"/>
                  </a:cubicBezTo>
                  <a:cubicBezTo>
                    <a:pt x="5554189" y="2634888"/>
                    <a:pt x="5554497" y="2658371"/>
                    <a:pt x="5549686" y="2635851"/>
                  </a:cubicBezTo>
                  <a:cubicBezTo>
                    <a:pt x="5555151" y="2639393"/>
                    <a:pt x="5558693" y="2633926"/>
                    <a:pt x="5553227" y="2630384"/>
                  </a:cubicBezTo>
                  <a:cubicBezTo>
                    <a:pt x="5547761" y="2626843"/>
                    <a:pt x="5548068" y="2650325"/>
                    <a:pt x="5543257" y="2627805"/>
                  </a:cubicBezTo>
                  <a:cubicBezTo>
                    <a:pt x="5543257" y="2627805"/>
                    <a:pt x="5543257" y="2627805"/>
                    <a:pt x="5547761" y="2626843"/>
                  </a:cubicBezTo>
                  <a:cubicBezTo>
                    <a:pt x="5547761" y="2626843"/>
                    <a:pt x="5547761" y="2626843"/>
                    <a:pt x="5546799" y="2622339"/>
                  </a:cubicBezTo>
                  <a:cubicBezTo>
                    <a:pt x="5546799" y="2622339"/>
                    <a:pt x="5545837" y="2617834"/>
                    <a:pt x="5545837" y="2617834"/>
                  </a:cubicBezTo>
                  <a:cubicBezTo>
                    <a:pt x="5544874" y="2613331"/>
                    <a:pt x="5544874" y="2613331"/>
                    <a:pt x="5544874" y="2613331"/>
                  </a:cubicBezTo>
                  <a:cubicBezTo>
                    <a:pt x="5543912" y="2608826"/>
                    <a:pt x="5543912" y="2608826"/>
                    <a:pt x="5543912" y="2608826"/>
                  </a:cubicBezTo>
                  <a:cubicBezTo>
                    <a:pt x="5548415" y="2607864"/>
                    <a:pt x="5547453" y="2603360"/>
                    <a:pt x="5546491" y="2598857"/>
                  </a:cubicBezTo>
                  <a:cubicBezTo>
                    <a:pt x="5541988" y="2599819"/>
                    <a:pt x="5541025" y="2595314"/>
                    <a:pt x="5540063" y="2590810"/>
                  </a:cubicBezTo>
                  <a:cubicBezTo>
                    <a:pt x="5543604" y="2585344"/>
                    <a:pt x="5540717" y="2571832"/>
                    <a:pt x="5538793" y="2562824"/>
                  </a:cubicBezTo>
                  <a:close/>
                  <a:moveTo>
                    <a:pt x="665421" y="3538061"/>
                  </a:moveTo>
                  <a:lnTo>
                    <a:pt x="668307" y="3551573"/>
                  </a:lnTo>
                  <a:cubicBezTo>
                    <a:pt x="668307" y="3551573"/>
                    <a:pt x="662842" y="3548032"/>
                    <a:pt x="661880" y="3543528"/>
                  </a:cubicBezTo>
                  <a:cubicBezTo>
                    <a:pt x="666383" y="3542566"/>
                    <a:pt x="665421" y="3538061"/>
                    <a:pt x="665421" y="3538061"/>
                  </a:cubicBezTo>
                  <a:close/>
                  <a:moveTo>
                    <a:pt x="727864" y="3477624"/>
                  </a:moveTo>
                  <a:cubicBezTo>
                    <a:pt x="727864" y="3477624"/>
                    <a:pt x="728826" y="3482129"/>
                    <a:pt x="733330" y="3481166"/>
                  </a:cubicBezTo>
                  <a:cubicBezTo>
                    <a:pt x="728826" y="3482129"/>
                    <a:pt x="733637" y="3504648"/>
                    <a:pt x="729788" y="3486633"/>
                  </a:cubicBezTo>
                  <a:cubicBezTo>
                    <a:pt x="728826" y="3482129"/>
                    <a:pt x="728826" y="3482129"/>
                    <a:pt x="727864" y="3477624"/>
                  </a:cubicBezTo>
                  <a:close/>
                  <a:moveTo>
                    <a:pt x="5425431" y="2252659"/>
                  </a:moveTo>
                  <a:cubicBezTo>
                    <a:pt x="5430898" y="2256200"/>
                    <a:pt x="5431860" y="2260705"/>
                    <a:pt x="5432822" y="2265209"/>
                  </a:cubicBezTo>
                  <a:cubicBezTo>
                    <a:pt x="5432822" y="2265209"/>
                    <a:pt x="5432822" y="2265209"/>
                    <a:pt x="5433785" y="2269713"/>
                  </a:cubicBezTo>
                  <a:cubicBezTo>
                    <a:pt x="5434747" y="2274217"/>
                    <a:pt x="5434747" y="2274217"/>
                    <a:pt x="5434747" y="2274217"/>
                  </a:cubicBezTo>
                  <a:lnTo>
                    <a:pt x="5435709" y="2278721"/>
                  </a:lnTo>
                  <a:cubicBezTo>
                    <a:pt x="5435709" y="2278721"/>
                    <a:pt x="5434747" y="2274217"/>
                    <a:pt x="5429280" y="2270676"/>
                  </a:cubicBezTo>
                  <a:cubicBezTo>
                    <a:pt x="5427356" y="2261667"/>
                    <a:pt x="5426393" y="2257163"/>
                    <a:pt x="5425431" y="2252659"/>
                  </a:cubicBezTo>
                  <a:close/>
                  <a:moveTo>
                    <a:pt x="697152" y="3201608"/>
                  </a:moveTo>
                  <a:cubicBezTo>
                    <a:pt x="697152" y="3201608"/>
                    <a:pt x="701656" y="3200646"/>
                    <a:pt x="701656" y="3200646"/>
                  </a:cubicBezTo>
                  <a:cubicBezTo>
                    <a:pt x="702618" y="3205149"/>
                    <a:pt x="702618" y="3205149"/>
                    <a:pt x="702618" y="3205149"/>
                  </a:cubicBezTo>
                  <a:cubicBezTo>
                    <a:pt x="698114" y="3206112"/>
                    <a:pt x="697152" y="3201608"/>
                    <a:pt x="697152" y="3201608"/>
                  </a:cubicBezTo>
                  <a:close/>
                  <a:moveTo>
                    <a:pt x="23704" y="3000785"/>
                  </a:moveTo>
                  <a:cubicBezTo>
                    <a:pt x="25950" y="3003797"/>
                    <a:pt x="25950" y="3003797"/>
                    <a:pt x="25950" y="3003797"/>
                  </a:cubicBezTo>
                  <a:cubicBezTo>
                    <a:pt x="25950" y="3003797"/>
                    <a:pt x="28196" y="3006809"/>
                    <a:pt x="28196" y="3006809"/>
                  </a:cubicBezTo>
                  <a:cubicBezTo>
                    <a:pt x="25181" y="3009057"/>
                    <a:pt x="25181" y="3009057"/>
                    <a:pt x="22935" y="3006044"/>
                  </a:cubicBezTo>
                  <a:cubicBezTo>
                    <a:pt x="22935" y="3006044"/>
                    <a:pt x="20690" y="3003032"/>
                    <a:pt x="23704" y="3000785"/>
                  </a:cubicBezTo>
                  <a:close/>
                  <a:moveTo>
                    <a:pt x="5144618" y="1709820"/>
                  </a:moveTo>
                  <a:cubicBezTo>
                    <a:pt x="5157475" y="1725913"/>
                    <a:pt x="5165829" y="1742966"/>
                    <a:pt x="5178685" y="1759057"/>
                  </a:cubicBezTo>
                  <a:cubicBezTo>
                    <a:pt x="5174182" y="1760019"/>
                    <a:pt x="5174182" y="1760019"/>
                    <a:pt x="5174182" y="1760019"/>
                  </a:cubicBezTo>
                  <a:cubicBezTo>
                    <a:pt x="5173220" y="1755516"/>
                    <a:pt x="5166791" y="1747470"/>
                    <a:pt x="5165829" y="1742966"/>
                  </a:cubicBezTo>
                  <a:cubicBezTo>
                    <a:pt x="5160362" y="1739424"/>
                    <a:pt x="5153934" y="1731379"/>
                    <a:pt x="5152972" y="1726875"/>
                  </a:cubicBezTo>
                  <a:cubicBezTo>
                    <a:pt x="5152972" y="1726875"/>
                    <a:pt x="5147505" y="1723332"/>
                    <a:pt x="5147505" y="1723332"/>
                  </a:cubicBezTo>
                  <a:cubicBezTo>
                    <a:pt x="5142039" y="1719791"/>
                    <a:pt x="5142039" y="1719791"/>
                    <a:pt x="5141076" y="1715287"/>
                  </a:cubicBezTo>
                  <a:cubicBezTo>
                    <a:pt x="5140114" y="1710783"/>
                    <a:pt x="5140114" y="1710783"/>
                    <a:pt x="5144618" y="1709820"/>
                  </a:cubicBezTo>
                  <a:close/>
                  <a:moveTo>
                    <a:pt x="726773" y="2634833"/>
                  </a:moveTo>
                  <a:cubicBezTo>
                    <a:pt x="727736" y="2639338"/>
                    <a:pt x="727736" y="2639338"/>
                    <a:pt x="727736" y="2639338"/>
                  </a:cubicBezTo>
                  <a:cubicBezTo>
                    <a:pt x="727736" y="2639338"/>
                    <a:pt x="723231" y="2640300"/>
                    <a:pt x="723231" y="2640300"/>
                  </a:cubicBezTo>
                  <a:cubicBezTo>
                    <a:pt x="726773" y="2634833"/>
                    <a:pt x="726773" y="2634833"/>
                    <a:pt x="726773" y="2634833"/>
                  </a:cubicBezTo>
                  <a:close/>
                  <a:moveTo>
                    <a:pt x="760478" y="2435480"/>
                  </a:moveTo>
                  <a:lnTo>
                    <a:pt x="760347" y="2439276"/>
                  </a:lnTo>
                  <a:cubicBezTo>
                    <a:pt x="760347" y="2439276"/>
                    <a:pt x="760347" y="2439276"/>
                    <a:pt x="756805" y="2444741"/>
                  </a:cubicBezTo>
                  <a:close/>
                  <a:moveTo>
                    <a:pt x="779150" y="2373847"/>
                  </a:moveTo>
                  <a:lnTo>
                    <a:pt x="779366" y="2373987"/>
                  </a:lnTo>
                  <a:lnTo>
                    <a:pt x="778898" y="2374800"/>
                  </a:lnTo>
                  <a:close/>
                  <a:moveTo>
                    <a:pt x="82769" y="2413119"/>
                  </a:moveTo>
                  <a:cubicBezTo>
                    <a:pt x="66034" y="2472459"/>
                    <a:pt x="66557" y="2542367"/>
                    <a:pt x="52067" y="2604720"/>
                  </a:cubicBezTo>
                  <a:cubicBezTo>
                    <a:pt x="46746" y="2622747"/>
                    <a:pt x="55790" y="2616005"/>
                    <a:pt x="56497" y="2629537"/>
                  </a:cubicBezTo>
                  <a:cubicBezTo>
                    <a:pt x="52652" y="2655836"/>
                    <a:pt x="48099" y="2668603"/>
                    <a:pt x="43546" y="2681370"/>
                  </a:cubicBezTo>
                  <a:cubicBezTo>
                    <a:pt x="40470" y="2702410"/>
                    <a:pt x="47976" y="2706187"/>
                    <a:pt x="47915" y="2724979"/>
                  </a:cubicBezTo>
                  <a:cubicBezTo>
                    <a:pt x="42593" y="2743006"/>
                    <a:pt x="37271" y="2761032"/>
                    <a:pt x="31949" y="2779060"/>
                  </a:cubicBezTo>
                  <a:cubicBezTo>
                    <a:pt x="31949" y="2779060"/>
                    <a:pt x="31949" y="2779060"/>
                    <a:pt x="21428" y="2777530"/>
                  </a:cubicBezTo>
                  <a:cubicBezTo>
                    <a:pt x="19890" y="2788050"/>
                    <a:pt x="17583" y="2803829"/>
                    <a:pt x="18290" y="2817361"/>
                  </a:cubicBezTo>
                  <a:cubicBezTo>
                    <a:pt x="18290" y="2817361"/>
                    <a:pt x="18290" y="2817361"/>
                    <a:pt x="21305" y="2815114"/>
                  </a:cubicBezTo>
                  <a:cubicBezTo>
                    <a:pt x="19059" y="2812101"/>
                    <a:pt x="19828" y="2806841"/>
                    <a:pt x="22074" y="2809854"/>
                  </a:cubicBezTo>
                  <a:cubicBezTo>
                    <a:pt x="22074" y="2809854"/>
                    <a:pt x="24320" y="2812866"/>
                    <a:pt x="24320" y="2812866"/>
                  </a:cubicBezTo>
                  <a:cubicBezTo>
                    <a:pt x="27334" y="2810619"/>
                    <a:pt x="26627" y="2797087"/>
                    <a:pt x="31118" y="2803112"/>
                  </a:cubicBezTo>
                  <a:cubicBezTo>
                    <a:pt x="34072" y="2819656"/>
                    <a:pt x="28811" y="2818891"/>
                    <a:pt x="29518" y="2832423"/>
                  </a:cubicBezTo>
                  <a:cubicBezTo>
                    <a:pt x="29518" y="2832423"/>
                    <a:pt x="29518" y="2832423"/>
                    <a:pt x="31764" y="2835435"/>
                  </a:cubicBezTo>
                  <a:cubicBezTo>
                    <a:pt x="31764" y="2835435"/>
                    <a:pt x="31764" y="2835435"/>
                    <a:pt x="28750" y="2837683"/>
                  </a:cubicBezTo>
                  <a:cubicBezTo>
                    <a:pt x="30995" y="2840695"/>
                    <a:pt x="30226" y="2845955"/>
                    <a:pt x="30226" y="2845955"/>
                  </a:cubicBezTo>
                  <a:cubicBezTo>
                    <a:pt x="27211" y="2848202"/>
                    <a:pt x="27211" y="2848202"/>
                    <a:pt x="27211" y="2848202"/>
                  </a:cubicBezTo>
                  <a:cubicBezTo>
                    <a:pt x="30934" y="2859487"/>
                    <a:pt x="33118" y="2881291"/>
                    <a:pt x="33057" y="2900083"/>
                  </a:cubicBezTo>
                  <a:cubicBezTo>
                    <a:pt x="29980" y="2921122"/>
                    <a:pt x="27673" y="2936902"/>
                    <a:pt x="21643" y="2941397"/>
                  </a:cubicBezTo>
                  <a:cubicBezTo>
                    <a:pt x="23889" y="2944409"/>
                    <a:pt x="20874" y="2946657"/>
                    <a:pt x="20874" y="2946657"/>
                  </a:cubicBezTo>
                  <a:cubicBezTo>
                    <a:pt x="23120" y="2949669"/>
                    <a:pt x="22351" y="2954929"/>
                    <a:pt x="19336" y="2957176"/>
                  </a:cubicBezTo>
                  <a:cubicBezTo>
                    <a:pt x="19336" y="2957176"/>
                    <a:pt x="19336" y="2957176"/>
                    <a:pt x="17091" y="2954164"/>
                  </a:cubicBezTo>
                  <a:cubicBezTo>
                    <a:pt x="17860" y="2948904"/>
                    <a:pt x="17860" y="2948904"/>
                    <a:pt x="17860" y="2948904"/>
                  </a:cubicBezTo>
                  <a:cubicBezTo>
                    <a:pt x="17860" y="2948904"/>
                    <a:pt x="17860" y="2948904"/>
                    <a:pt x="15614" y="2945892"/>
                  </a:cubicBezTo>
                  <a:cubicBezTo>
                    <a:pt x="15552" y="2964684"/>
                    <a:pt x="18567" y="2962436"/>
                    <a:pt x="19275" y="2975968"/>
                  </a:cubicBezTo>
                  <a:cubicBezTo>
                    <a:pt x="19275" y="2975968"/>
                    <a:pt x="20044" y="2970708"/>
                    <a:pt x="20044" y="2970708"/>
                  </a:cubicBezTo>
                  <a:cubicBezTo>
                    <a:pt x="20044" y="2970708"/>
                    <a:pt x="20044" y="2970708"/>
                    <a:pt x="22290" y="2973720"/>
                  </a:cubicBezTo>
                  <a:cubicBezTo>
                    <a:pt x="22290" y="2973720"/>
                    <a:pt x="22290" y="2973720"/>
                    <a:pt x="24535" y="2976733"/>
                  </a:cubicBezTo>
                  <a:cubicBezTo>
                    <a:pt x="24535" y="2976733"/>
                    <a:pt x="23059" y="2968461"/>
                    <a:pt x="28319" y="2969225"/>
                  </a:cubicBezTo>
                  <a:cubicBezTo>
                    <a:pt x="29027" y="2982757"/>
                    <a:pt x="29734" y="2996289"/>
                    <a:pt x="24474" y="2995525"/>
                  </a:cubicBezTo>
                  <a:cubicBezTo>
                    <a:pt x="24474" y="2995525"/>
                    <a:pt x="26720" y="2998537"/>
                    <a:pt x="23704" y="3000785"/>
                  </a:cubicBezTo>
                  <a:cubicBezTo>
                    <a:pt x="13830" y="3031579"/>
                    <a:pt x="13707" y="3069162"/>
                    <a:pt x="21090" y="3110523"/>
                  </a:cubicBezTo>
                  <a:cubicBezTo>
                    <a:pt x="21090" y="3110523"/>
                    <a:pt x="23336" y="3113535"/>
                    <a:pt x="20321" y="3115783"/>
                  </a:cubicBezTo>
                  <a:cubicBezTo>
                    <a:pt x="22567" y="3118795"/>
                    <a:pt x="21797" y="3124055"/>
                    <a:pt x="21797" y="3124055"/>
                  </a:cubicBezTo>
                  <a:cubicBezTo>
                    <a:pt x="21797" y="3124055"/>
                    <a:pt x="21797" y="3124055"/>
                    <a:pt x="19552" y="3121043"/>
                  </a:cubicBezTo>
                  <a:cubicBezTo>
                    <a:pt x="23274" y="3132328"/>
                    <a:pt x="28473" y="3151884"/>
                    <a:pt x="32964" y="3157909"/>
                  </a:cubicBezTo>
                  <a:cubicBezTo>
                    <a:pt x="30719" y="3154896"/>
                    <a:pt x="30719" y="3154896"/>
                    <a:pt x="31488" y="3149636"/>
                  </a:cubicBezTo>
                  <a:cubicBezTo>
                    <a:pt x="31488" y="3149636"/>
                    <a:pt x="34503" y="3147389"/>
                    <a:pt x="34503" y="3147389"/>
                  </a:cubicBezTo>
                  <a:cubicBezTo>
                    <a:pt x="36748" y="3150401"/>
                    <a:pt x="36748" y="3150401"/>
                    <a:pt x="35979" y="3155661"/>
                  </a:cubicBezTo>
                  <a:lnTo>
                    <a:pt x="36796" y="3156756"/>
                  </a:lnTo>
                  <a:lnTo>
                    <a:pt x="36814" y="3159140"/>
                  </a:lnTo>
                  <a:cubicBezTo>
                    <a:pt x="36525" y="3161112"/>
                    <a:pt x="36333" y="3162427"/>
                    <a:pt x="37456" y="3163933"/>
                  </a:cubicBezTo>
                  <a:cubicBezTo>
                    <a:pt x="35210" y="3160921"/>
                    <a:pt x="38225" y="3158673"/>
                    <a:pt x="38225" y="3158673"/>
                  </a:cubicBezTo>
                  <a:lnTo>
                    <a:pt x="36796" y="3156756"/>
                  </a:lnTo>
                  <a:lnTo>
                    <a:pt x="36748" y="3150401"/>
                  </a:lnTo>
                  <a:cubicBezTo>
                    <a:pt x="53883" y="3198551"/>
                    <a:pt x="52161" y="3265447"/>
                    <a:pt x="66281" y="3315844"/>
                  </a:cubicBezTo>
                  <a:cubicBezTo>
                    <a:pt x="63266" y="3318092"/>
                    <a:pt x="66219" y="3334636"/>
                    <a:pt x="65450" y="3339896"/>
                  </a:cubicBezTo>
                  <a:cubicBezTo>
                    <a:pt x="68465" y="3337649"/>
                    <a:pt x="68465" y="3337649"/>
                    <a:pt x="72956" y="3343673"/>
                  </a:cubicBezTo>
                  <a:cubicBezTo>
                    <a:pt x="72956" y="3343673"/>
                    <a:pt x="69942" y="3345921"/>
                    <a:pt x="72187" y="3348933"/>
                  </a:cubicBezTo>
                  <a:cubicBezTo>
                    <a:pt x="74433" y="3351945"/>
                    <a:pt x="71418" y="3354193"/>
                    <a:pt x="73664" y="3357205"/>
                  </a:cubicBezTo>
                  <a:cubicBezTo>
                    <a:pt x="84062" y="3396318"/>
                    <a:pt x="79509" y="3409086"/>
                    <a:pt x="81694" y="3430890"/>
                  </a:cubicBezTo>
                  <a:cubicBezTo>
                    <a:pt x="81694" y="3430890"/>
                    <a:pt x="79448" y="3427877"/>
                    <a:pt x="82462" y="3425630"/>
                  </a:cubicBezTo>
                  <a:cubicBezTo>
                    <a:pt x="82462" y="3425630"/>
                    <a:pt x="85477" y="3423382"/>
                    <a:pt x="87723" y="3426395"/>
                  </a:cubicBezTo>
                  <a:cubicBezTo>
                    <a:pt x="87723" y="3426395"/>
                    <a:pt x="86954" y="3431654"/>
                    <a:pt x="86954" y="3431654"/>
                  </a:cubicBezTo>
                  <a:cubicBezTo>
                    <a:pt x="89199" y="3434667"/>
                    <a:pt x="89199" y="3434667"/>
                    <a:pt x="89199" y="3434667"/>
                  </a:cubicBezTo>
                  <a:cubicBezTo>
                    <a:pt x="100428" y="3449728"/>
                    <a:pt x="109288" y="3499361"/>
                    <a:pt x="97998" y="3503092"/>
                  </a:cubicBezTo>
                  <a:cubicBezTo>
                    <a:pt x="107688" y="3528673"/>
                    <a:pt x="123346" y="3568551"/>
                    <a:pt x="124762" y="3595615"/>
                  </a:cubicBezTo>
                  <a:cubicBezTo>
                    <a:pt x="116548" y="3578306"/>
                    <a:pt x="101597" y="3551960"/>
                    <a:pt x="92676" y="3521119"/>
                  </a:cubicBezTo>
                  <a:cubicBezTo>
                    <a:pt x="83754" y="3490278"/>
                    <a:pt x="79324" y="3465461"/>
                    <a:pt x="86123" y="3455706"/>
                  </a:cubicBezTo>
                  <a:cubicBezTo>
                    <a:pt x="83109" y="3457954"/>
                    <a:pt x="83109" y="3457954"/>
                    <a:pt x="80863" y="3454941"/>
                  </a:cubicBezTo>
                  <a:cubicBezTo>
                    <a:pt x="81632" y="3449682"/>
                    <a:pt x="77140" y="3443657"/>
                    <a:pt x="80155" y="3441409"/>
                  </a:cubicBezTo>
                  <a:cubicBezTo>
                    <a:pt x="80155" y="3441409"/>
                    <a:pt x="77909" y="3438397"/>
                    <a:pt x="80924" y="3436150"/>
                  </a:cubicBezTo>
                  <a:cubicBezTo>
                    <a:pt x="80924" y="3436150"/>
                    <a:pt x="80924" y="3436150"/>
                    <a:pt x="77909" y="3438397"/>
                  </a:cubicBezTo>
                  <a:cubicBezTo>
                    <a:pt x="67389" y="3436867"/>
                    <a:pt x="65973" y="3409804"/>
                    <a:pt x="62313" y="3379727"/>
                  </a:cubicBezTo>
                  <a:cubicBezTo>
                    <a:pt x="62313" y="3379727"/>
                    <a:pt x="62313" y="3379727"/>
                    <a:pt x="60067" y="3376715"/>
                  </a:cubicBezTo>
                  <a:cubicBezTo>
                    <a:pt x="57052" y="3378962"/>
                    <a:pt x="57052" y="3378962"/>
                    <a:pt x="57821" y="3373703"/>
                  </a:cubicBezTo>
                  <a:cubicBezTo>
                    <a:pt x="57821" y="3373703"/>
                    <a:pt x="55576" y="3370690"/>
                    <a:pt x="55576" y="3370690"/>
                  </a:cubicBezTo>
                  <a:cubicBezTo>
                    <a:pt x="58590" y="3368443"/>
                    <a:pt x="58590" y="3368443"/>
                    <a:pt x="58590" y="3368443"/>
                  </a:cubicBezTo>
                  <a:cubicBezTo>
                    <a:pt x="58590" y="3368443"/>
                    <a:pt x="58590" y="3368443"/>
                    <a:pt x="53330" y="3367678"/>
                  </a:cubicBezTo>
                  <a:cubicBezTo>
                    <a:pt x="51853" y="3359406"/>
                    <a:pt x="46593" y="3358641"/>
                    <a:pt x="41394" y="3339084"/>
                  </a:cubicBezTo>
                  <a:cubicBezTo>
                    <a:pt x="35364" y="3343579"/>
                    <a:pt x="42809" y="3366148"/>
                    <a:pt x="33057" y="3359359"/>
                  </a:cubicBezTo>
                  <a:cubicBezTo>
                    <a:pt x="32319" y="3355223"/>
                    <a:pt x="31196" y="3353717"/>
                    <a:pt x="30073" y="3352210"/>
                  </a:cubicBezTo>
                  <a:lnTo>
                    <a:pt x="28581" y="3348636"/>
                  </a:lnTo>
                  <a:lnTo>
                    <a:pt x="29335" y="3348074"/>
                  </a:lnTo>
                  <a:cubicBezTo>
                    <a:pt x="27089" y="3345062"/>
                    <a:pt x="27089" y="3345062"/>
                    <a:pt x="27089" y="3345062"/>
                  </a:cubicBezTo>
                  <a:lnTo>
                    <a:pt x="28581" y="3348636"/>
                  </a:lnTo>
                  <a:lnTo>
                    <a:pt x="26320" y="3350322"/>
                  </a:lnTo>
                  <a:cubicBezTo>
                    <a:pt x="26320" y="3350322"/>
                    <a:pt x="24074" y="3347310"/>
                    <a:pt x="24074" y="3347310"/>
                  </a:cubicBezTo>
                  <a:cubicBezTo>
                    <a:pt x="21828" y="3344297"/>
                    <a:pt x="21828" y="3344297"/>
                    <a:pt x="21828" y="3344297"/>
                  </a:cubicBezTo>
                  <a:cubicBezTo>
                    <a:pt x="22598" y="3339037"/>
                    <a:pt x="21121" y="3330765"/>
                    <a:pt x="19644" y="3322493"/>
                  </a:cubicBezTo>
                  <a:cubicBezTo>
                    <a:pt x="19644" y="3322493"/>
                    <a:pt x="20413" y="3317233"/>
                    <a:pt x="20413" y="3317233"/>
                  </a:cubicBezTo>
                  <a:cubicBezTo>
                    <a:pt x="20413" y="3317233"/>
                    <a:pt x="18168" y="3314221"/>
                    <a:pt x="18937" y="3308961"/>
                  </a:cubicBezTo>
                  <a:cubicBezTo>
                    <a:pt x="18937" y="3308961"/>
                    <a:pt x="16691" y="3305949"/>
                    <a:pt x="19706" y="3303701"/>
                  </a:cubicBezTo>
                  <a:cubicBezTo>
                    <a:pt x="21952" y="3306713"/>
                    <a:pt x="21952" y="3306713"/>
                    <a:pt x="21182" y="3311973"/>
                  </a:cubicBezTo>
                  <a:cubicBezTo>
                    <a:pt x="21182" y="3311973"/>
                    <a:pt x="23428" y="3314986"/>
                    <a:pt x="22659" y="3320245"/>
                  </a:cubicBezTo>
                  <a:cubicBezTo>
                    <a:pt x="24197" y="3309726"/>
                    <a:pt x="22721" y="3301454"/>
                    <a:pt x="26504" y="3293946"/>
                  </a:cubicBezTo>
                  <a:cubicBezTo>
                    <a:pt x="31765" y="3294711"/>
                    <a:pt x="35487" y="3305996"/>
                    <a:pt x="42286" y="3296241"/>
                  </a:cubicBezTo>
                  <a:cubicBezTo>
                    <a:pt x="29704" y="3235323"/>
                    <a:pt x="17829" y="3187938"/>
                    <a:pt x="16537" y="3123291"/>
                  </a:cubicBezTo>
                  <a:cubicBezTo>
                    <a:pt x="14291" y="3120278"/>
                    <a:pt x="14291" y="3120278"/>
                    <a:pt x="15060" y="3115018"/>
                  </a:cubicBezTo>
                  <a:cubicBezTo>
                    <a:pt x="12815" y="3112006"/>
                    <a:pt x="15829" y="3109758"/>
                    <a:pt x="15829" y="3109758"/>
                  </a:cubicBezTo>
                  <a:cubicBezTo>
                    <a:pt x="10630" y="3090202"/>
                    <a:pt x="9215" y="3063138"/>
                    <a:pt x="10046" y="3039086"/>
                  </a:cubicBezTo>
                  <a:cubicBezTo>
                    <a:pt x="4847" y="3019529"/>
                    <a:pt x="-1059" y="2986441"/>
                    <a:pt x="1309" y="2951870"/>
                  </a:cubicBezTo>
                  <a:cubicBezTo>
                    <a:pt x="-1583" y="2916533"/>
                    <a:pt x="786" y="2881962"/>
                    <a:pt x="3862" y="2860923"/>
                  </a:cubicBezTo>
                  <a:cubicBezTo>
                    <a:pt x="4755" y="2818079"/>
                    <a:pt x="6416" y="2769976"/>
                    <a:pt x="7308" y="2727132"/>
                  </a:cubicBezTo>
                  <a:cubicBezTo>
                    <a:pt x="10445" y="2687301"/>
                    <a:pt x="15829" y="2650482"/>
                    <a:pt x="30195" y="2625713"/>
                  </a:cubicBezTo>
                  <a:cubicBezTo>
                    <a:pt x="29426" y="2630973"/>
                    <a:pt x="28657" y="2636232"/>
                    <a:pt x="27888" y="2641492"/>
                  </a:cubicBezTo>
                  <a:cubicBezTo>
                    <a:pt x="27888" y="2641492"/>
                    <a:pt x="27888" y="2641492"/>
                    <a:pt x="31672" y="2633985"/>
                  </a:cubicBezTo>
                  <a:cubicBezTo>
                    <a:pt x="29426" y="2630973"/>
                    <a:pt x="32441" y="2628725"/>
                    <a:pt x="32441" y="2628725"/>
                  </a:cubicBezTo>
                  <a:cubicBezTo>
                    <a:pt x="34687" y="2631737"/>
                    <a:pt x="34687" y="2631737"/>
                    <a:pt x="33917" y="2636997"/>
                  </a:cubicBezTo>
                  <a:cubicBezTo>
                    <a:pt x="33917" y="2636997"/>
                    <a:pt x="33917" y="2636997"/>
                    <a:pt x="36163" y="2640009"/>
                  </a:cubicBezTo>
                  <a:cubicBezTo>
                    <a:pt x="41547" y="2603191"/>
                    <a:pt x="47699" y="2561112"/>
                    <a:pt x="47822" y="2523528"/>
                  </a:cubicBezTo>
                  <a:cubicBezTo>
                    <a:pt x="62188" y="2498759"/>
                    <a:pt x="69110" y="2451420"/>
                    <a:pt x="82769" y="2413119"/>
                  </a:cubicBezTo>
                  <a:close/>
                  <a:moveTo>
                    <a:pt x="842852" y="2186167"/>
                  </a:moveTo>
                  <a:cubicBezTo>
                    <a:pt x="843814" y="2190672"/>
                    <a:pt x="843814" y="2190672"/>
                    <a:pt x="844776" y="2195175"/>
                  </a:cubicBezTo>
                  <a:cubicBezTo>
                    <a:pt x="833189" y="2207070"/>
                    <a:pt x="824795" y="2255960"/>
                    <a:pt x="807086" y="2283291"/>
                  </a:cubicBezTo>
                  <a:cubicBezTo>
                    <a:pt x="809819" y="2285062"/>
                    <a:pt x="807481" y="2296159"/>
                    <a:pt x="802365" y="2310792"/>
                  </a:cubicBezTo>
                  <a:lnTo>
                    <a:pt x="785915" y="2348273"/>
                  </a:lnTo>
                  <a:lnTo>
                    <a:pt x="807499" y="2266692"/>
                  </a:lnTo>
                  <a:lnTo>
                    <a:pt x="823460" y="2218568"/>
                  </a:lnTo>
                  <a:lnTo>
                    <a:pt x="830609" y="2217040"/>
                  </a:lnTo>
                  <a:cubicBezTo>
                    <a:pt x="833189" y="2207070"/>
                    <a:pt x="835769" y="2197099"/>
                    <a:pt x="839310" y="2191634"/>
                  </a:cubicBezTo>
                  <a:cubicBezTo>
                    <a:pt x="839310" y="2191634"/>
                    <a:pt x="842852" y="2186167"/>
                    <a:pt x="842852" y="2186167"/>
                  </a:cubicBezTo>
                  <a:close/>
                  <a:moveTo>
                    <a:pt x="840927" y="2177159"/>
                  </a:moveTo>
                  <a:cubicBezTo>
                    <a:pt x="841889" y="2181663"/>
                    <a:pt x="837385" y="2182625"/>
                    <a:pt x="838347" y="2187130"/>
                  </a:cubicBezTo>
                  <a:cubicBezTo>
                    <a:pt x="833844" y="2188092"/>
                    <a:pt x="834806" y="2192596"/>
                    <a:pt x="834806" y="2192596"/>
                  </a:cubicBezTo>
                  <a:lnTo>
                    <a:pt x="827275" y="2207064"/>
                  </a:lnTo>
                  <a:lnTo>
                    <a:pt x="834303" y="2185873"/>
                  </a:lnTo>
                  <a:lnTo>
                    <a:pt x="837385" y="2182625"/>
                  </a:lnTo>
                  <a:lnTo>
                    <a:pt x="836151" y="2180302"/>
                  </a:lnTo>
                  <a:lnTo>
                    <a:pt x="836748" y="2178498"/>
                  </a:lnTo>
                  <a:close/>
                  <a:moveTo>
                    <a:pt x="839464" y="2170309"/>
                  </a:moveTo>
                  <a:lnTo>
                    <a:pt x="839965" y="2172655"/>
                  </a:lnTo>
                  <a:lnTo>
                    <a:pt x="838208" y="2174097"/>
                  </a:lnTo>
                  <a:close/>
                  <a:moveTo>
                    <a:pt x="845313" y="2152674"/>
                  </a:moveTo>
                  <a:lnTo>
                    <a:pt x="849628" y="2151752"/>
                  </a:lnTo>
                  <a:cubicBezTo>
                    <a:pt x="849628" y="2151752"/>
                    <a:pt x="846087" y="2157218"/>
                    <a:pt x="847050" y="2161723"/>
                  </a:cubicBezTo>
                  <a:cubicBezTo>
                    <a:pt x="847050" y="2161723"/>
                    <a:pt x="847050" y="2161723"/>
                    <a:pt x="846087" y="2157218"/>
                  </a:cubicBezTo>
                  <a:lnTo>
                    <a:pt x="843632" y="2157743"/>
                  </a:lnTo>
                  <a:close/>
                  <a:moveTo>
                    <a:pt x="875203" y="2077877"/>
                  </a:moveTo>
                  <a:lnTo>
                    <a:pt x="874366" y="2081194"/>
                  </a:lnTo>
                  <a:cubicBezTo>
                    <a:pt x="872203" y="2090708"/>
                    <a:pt x="875163" y="2083894"/>
                    <a:pt x="881198" y="2079073"/>
                  </a:cubicBezTo>
                  <a:cubicBezTo>
                    <a:pt x="865413" y="2115412"/>
                    <a:pt x="866375" y="2119916"/>
                    <a:pt x="852208" y="2141782"/>
                  </a:cubicBezTo>
                  <a:lnTo>
                    <a:pt x="848676" y="2142537"/>
                  </a:lnTo>
                  <a:lnTo>
                    <a:pt x="849759" y="2139271"/>
                  </a:lnTo>
                  <a:close/>
                  <a:moveTo>
                    <a:pt x="4931467" y="1175063"/>
                  </a:moveTo>
                  <a:lnTo>
                    <a:pt x="4937140" y="1179573"/>
                  </a:lnTo>
                  <a:cubicBezTo>
                    <a:pt x="4937140" y="1179573"/>
                    <a:pt x="4931674" y="1176031"/>
                    <a:pt x="4931674" y="1176031"/>
                  </a:cubicBezTo>
                  <a:close/>
                  <a:moveTo>
                    <a:pt x="561352" y="2088239"/>
                  </a:moveTo>
                  <a:cubicBezTo>
                    <a:pt x="564202" y="2086988"/>
                    <a:pt x="568184" y="2086749"/>
                    <a:pt x="573826" y="2087987"/>
                  </a:cubicBezTo>
                  <a:lnTo>
                    <a:pt x="582872" y="2092891"/>
                  </a:lnTo>
                  <a:lnTo>
                    <a:pt x="578185" y="2103852"/>
                  </a:lnTo>
                  <a:cubicBezTo>
                    <a:pt x="463551" y="2408874"/>
                    <a:pt x="402676" y="2736722"/>
                    <a:pt x="404548" y="3073332"/>
                  </a:cubicBezTo>
                  <a:lnTo>
                    <a:pt x="414356" y="3260413"/>
                  </a:lnTo>
                  <a:lnTo>
                    <a:pt x="410289" y="3235547"/>
                  </a:lnTo>
                  <a:cubicBezTo>
                    <a:pt x="391018" y="3081276"/>
                    <a:pt x="385239" y="2926080"/>
                    <a:pt x="403101" y="2771698"/>
                  </a:cubicBezTo>
                  <a:cubicBezTo>
                    <a:pt x="408745" y="2715741"/>
                    <a:pt x="400500" y="2658840"/>
                    <a:pt x="408415" y="2604354"/>
                  </a:cubicBezTo>
                  <a:cubicBezTo>
                    <a:pt x="409757" y="2592334"/>
                    <a:pt x="403764" y="2564285"/>
                    <a:pt x="435141" y="2583001"/>
                  </a:cubicBezTo>
                  <a:cubicBezTo>
                    <a:pt x="448360" y="2589954"/>
                    <a:pt x="447033" y="2574594"/>
                    <a:pt x="449176" y="2566314"/>
                  </a:cubicBezTo>
                  <a:cubicBezTo>
                    <a:pt x="467037" y="2411933"/>
                    <a:pt x="511608" y="2263578"/>
                    <a:pt x="552039" y="2114152"/>
                  </a:cubicBezTo>
                  <a:cubicBezTo>
                    <a:pt x="554449" y="2104837"/>
                    <a:pt x="552804" y="2091989"/>
                    <a:pt x="561352" y="2088239"/>
                  </a:cubicBezTo>
                  <a:close/>
                  <a:moveTo>
                    <a:pt x="5705773" y="955466"/>
                  </a:moveTo>
                  <a:cubicBezTo>
                    <a:pt x="5709740" y="959433"/>
                    <a:pt x="5713706" y="967367"/>
                    <a:pt x="5709740" y="967367"/>
                  </a:cubicBezTo>
                  <a:cubicBezTo>
                    <a:pt x="5705774" y="959433"/>
                    <a:pt x="5701808" y="955466"/>
                    <a:pt x="5705773" y="955466"/>
                  </a:cubicBezTo>
                  <a:close/>
                  <a:moveTo>
                    <a:pt x="968004" y="1863229"/>
                  </a:moveTo>
                  <a:lnTo>
                    <a:pt x="968776" y="1863422"/>
                  </a:lnTo>
                  <a:lnTo>
                    <a:pt x="957715" y="1886114"/>
                  </a:lnTo>
                  <a:cubicBezTo>
                    <a:pt x="948937" y="1905650"/>
                    <a:pt x="941930" y="1922454"/>
                    <a:pt x="938869" y="1930172"/>
                  </a:cubicBezTo>
                  <a:cubicBezTo>
                    <a:pt x="937252" y="1944646"/>
                    <a:pt x="905376" y="1993844"/>
                    <a:pt x="906645" y="2021830"/>
                  </a:cubicBezTo>
                  <a:cubicBezTo>
                    <a:pt x="898600" y="2028259"/>
                    <a:pt x="901179" y="2018288"/>
                    <a:pt x="901179" y="2018288"/>
                  </a:cubicBezTo>
                  <a:cubicBezTo>
                    <a:pt x="900371" y="2025526"/>
                    <a:pt x="895779" y="2037103"/>
                    <a:pt x="890505" y="2048238"/>
                  </a:cubicBezTo>
                  <a:lnTo>
                    <a:pt x="877626" y="2072031"/>
                  </a:lnTo>
                  <a:lnTo>
                    <a:pt x="952342" y="1891751"/>
                  </a:lnTo>
                  <a:cubicBezTo>
                    <a:pt x="954884" y="1885341"/>
                    <a:pt x="957426" y="1878932"/>
                    <a:pt x="959967" y="1872523"/>
                  </a:cubicBezTo>
                  <a:cubicBezTo>
                    <a:pt x="961973" y="1868183"/>
                    <a:pt x="964647" y="1864679"/>
                    <a:pt x="968004" y="1863229"/>
                  </a:cubicBezTo>
                  <a:close/>
                  <a:moveTo>
                    <a:pt x="4343712" y="1135297"/>
                  </a:moveTo>
                  <a:cubicBezTo>
                    <a:pt x="4338942" y="1143968"/>
                    <a:pt x="4368028" y="1158847"/>
                    <a:pt x="4388447" y="1168954"/>
                  </a:cubicBezTo>
                  <a:cubicBezTo>
                    <a:pt x="4409120" y="1195019"/>
                    <a:pt x="4443799" y="1214105"/>
                    <a:pt x="4474271" y="1238784"/>
                  </a:cubicBezTo>
                  <a:cubicBezTo>
                    <a:pt x="4471193" y="1238219"/>
                    <a:pt x="4471193" y="1238219"/>
                    <a:pt x="4471193" y="1238219"/>
                  </a:cubicBezTo>
                  <a:cubicBezTo>
                    <a:pt x="4468680" y="1234576"/>
                    <a:pt x="4465601" y="1234012"/>
                    <a:pt x="4461959" y="1236526"/>
                  </a:cubicBezTo>
                  <a:cubicBezTo>
                    <a:pt x="4461959" y="1236526"/>
                    <a:pt x="4464473" y="1240170"/>
                    <a:pt x="4467551" y="1240734"/>
                  </a:cubicBezTo>
                  <a:cubicBezTo>
                    <a:pt x="4435949" y="1222212"/>
                    <a:pt x="4393165" y="1195276"/>
                    <a:pt x="4368285" y="1174804"/>
                  </a:cubicBezTo>
                  <a:cubicBezTo>
                    <a:pt x="4344789" y="1164132"/>
                    <a:pt x="4321858" y="1150383"/>
                    <a:pt x="4302825" y="1150076"/>
                  </a:cubicBezTo>
                  <a:cubicBezTo>
                    <a:pt x="4377211" y="1195533"/>
                    <a:pt x="4431179" y="1230884"/>
                    <a:pt x="4474219" y="1273777"/>
                  </a:cubicBezTo>
                  <a:cubicBezTo>
                    <a:pt x="4492123" y="1280242"/>
                    <a:pt x="4520081" y="1301278"/>
                    <a:pt x="4527622" y="1312207"/>
                  </a:cubicBezTo>
                  <a:cubicBezTo>
                    <a:pt x="4515310" y="1309949"/>
                    <a:pt x="4525929" y="1321442"/>
                    <a:pt x="4519208" y="1323392"/>
                  </a:cubicBezTo>
                  <a:cubicBezTo>
                    <a:pt x="4527314" y="1331242"/>
                    <a:pt x="4530957" y="1328729"/>
                    <a:pt x="4535984" y="1336014"/>
                  </a:cubicBezTo>
                  <a:cubicBezTo>
                    <a:pt x="4550810" y="1341915"/>
                    <a:pt x="4526493" y="1318363"/>
                    <a:pt x="4543833" y="1327907"/>
                  </a:cubicBezTo>
                  <a:cubicBezTo>
                    <a:pt x="4576819" y="1356228"/>
                    <a:pt x="4594979" y="1378650"/>
                    <a:pt x="4631607" y="1404458"/>
                  </a:cubicBezTo>
                  <a:cubicBezTo>
                    <a:pt x="4638584" y="1418466"/>
                    <a:pt x="4654795" y="1434166"/>
                    <a:pt x="4674083" y="1450430"/>
                  </a:cubicBezTo>
                  <a:cubicBezTo>
                    <a:pt x="4690294" y="1466130"/>
                    <a:pt x="4709018" y="1485474"/>
                    <a:pt x="4719073" y="1500045"/>
                  </a:cubicBezTo>
                  <a:cubicBezTo>
                    <a:pt x="4708454" y="1488552"/>
                    <a:pt x="4704812" y="1491066"/>
                    <a:pt x="4701734" y="1490503"/>
                  </a:cubicBezTo>
                  <a:cubicBezTo>
                    <a:pt x="4704248" y="1494146"/>
                    <a:pt x="4701169" y="1493581"/>
                    <a:pt x="4700605" y="1496660"/>
                  </a:cubicBezTo>
                  <a:cubicBezTo>
                    <a:pt x="4716815" y="1512360"/>
                    <a:pt x="4718765" y="1519082"/>
                    <a:pt x="4734976" y="1534781"/>
                  </a:cubicBezTo>
                  <a:cubicBezTo>
                    <a:pt x="4738054" y="1535345"/>
                    <a:pt x="4738054" y="1535345"/>
                    <a:pt x="4743645" y="1539553"/>
                  </a:cubicBezTo>
                  <a:cubicBezTo>
                    <a:pt x="4747852" y="1533960"/>
                    <a:pt x="4740312" y="1523031"/>
                    <a:pt x="4748981" y="1527803"/>
                  </a:cubicBezTo>
                  <a:cubicBezTo>
                    <a:pt x="4764628" y="1546581"/>
                    <a:pt x="4774682" y="1561153"/>
                    <a:pt x="4787814" y="1576290"/>
                  </a:cubicBezTo>
                  <a:cubicBezTo>
                    <a:pt x="4800947" y="1591426"/>
                    <a:pt x="4814080" y="1606562"/>
                    <a:pt x="4835318" y="1629548"/>
                  </a:cubicBezTo>
                  <a:cubicBezTo>
                    <a:pt x="4835882" y="1626469"/>
                    <a:pt x="4838961" y="1627033"/>
                    <a:pt x="4841474" y="1630676"/>
                  </a:cubicBezTo>
                  <a:cubicBezTo>
                    <a:pt x="4857120" y="1649455"/>
                    <a:pt x="4854607" y="1645812"/>
                    <a:pt x="4867175" y="1664027"/>
                  </a:cubicBezTo>
                  <a:cubicBezTo>
                    <a:pt x="4872202" y="1671313"/>
                    <a:pt x="4880308" y="1679162"/>
                    <a:pt x="4885335" y="1686449"/>
                  </a:cubicBezTo>
                  <a:cubicBezTo>
                    <a:pt x="4911292" y="1735757"/>
                    <a:pt x="4949869" y="1768286"/>
                    <a:pt x="4983932" y="1825444"/>
                  </a:cubicBezTo>
                  <a:cubicBezTo>
                    <a:pt x="4987010" y="1826008"/>
                    <a:pt x="4991473" y="1836373"/>
                    <a:pt x="4997064" y="1840580"/>
                  </a:cubicBezTo>
                  <a:cubicBezTo>
                    <a:pt x="4996500" y="1843658"/>
                    <a:pt x="5007119" y="1855152"/>
                    <a:pt x="5000399" y="1857102"/>
                  </a:cubicBezTo>
                  <a:cubicBezTo>
                    <a:pt x="4994807" y="1852894"/>
                    <a:pt x="4982239" y="1834680"/>
                    <a:pt x="4978032" y="1840273"/>
                  </a:cubicBezTo>
                  <a:cubicBezTo>
                    <a:pt x="4985009" y="1854280"/>
                    <a:pt x="4993114" y="1862131"/>
                    <a:pt x="4997577" y="1872495"/>
                  </a:cubicBezTo>
                  <a:cubicBezTo>
                    <a:pt x="4994499" y="1871930"/>
                    <a:pt x="4997012" y="1875573"/>
                    <a:pt x="4998962" y="1882295"/>
                  </a:cubicBezTo>
                  <a:cubicBezTo>
                    <a:pt x="5002040" y="1882859"/>
                    <a:pt x="5000090" y="1876137"/>
                    <a:pt x="4997577" y="1872495"/>
                  </a:cubicBezTo>
                  <a:cubicBezTo>
                    <a:pt x="5005118" y="1883424"/>
                    <a:pt x="5013223" y="1891273"/>
                    <a:pt x="5021329" y="1899124"/>
                  </a:cubicBezTo>
                  <a:cubicBezTo>
                    <a:pt x="5029434" y="1906974"/>
                    <a:pt x="5017430" y="1885681"/>
                    <a:pt x="5021072" y="1883167"/>
                  </a:cubicBezTo>
                  <a:cubicBezTo>
                    <a:pt x="5021072" y="1883167"/>
                    <a:pt x="5026100" y="1890452"/>
                    <a:pt x="5029742" y="1887937"/>
                  </a:cubicBezTo>
                  <a:cubicBezTo>
                    <a:pt x="5033384" y="1885424"/>
                    <a:pt x="5024458" y="1864694"/>
                    <a:pt x="5038977" y="1889630"/>
                  </a:cubicBezTo>
                  <a:cubicBezTo>
                    <a:pt x="5036463" y="1885988"/>
                    <a:pt x="5036463" y="1885988"/>
                    <a:pt x="5036463" y="1885988"/>
                  </a:cubicBezTo>
                  <a:cubicBezTo>
                    <a:pt x="5036463" y="1885988"/>
                    <a:pt x="5035898" y="1889066"/>
                    <a:pt x="5035898" y="1889066"/>
                  </a:cubicBezTo>
                  <a:cubicBezTo>
                    <a:pt x="5035334" y="1892145"/>
                    <a:pt x="5035334" y="1892145"/>
                    <a:pt x="5035334" y="1892145"/>
                  </a:cubicBezTo>
                  <a:cubicBezTo>
                    <a:pt x="5037847" y="1895788"/>
                    <a:pt x="5037847" y="1895788"/>
                    <a:pt x="5040926" y="1896352"/>
                  </a:cubicBezTo>
                  <a:cubicBezTo>
                    <a:pt x="5034769" y="1895224"/>
                    <a:pt x="5049287" y="1920160"/>
                    <a:pt x="5052930" y="1917645"/>
                  </a:cubicBezTo>
                  <a:cubicBezTo>
                    <a:pt x="5052366" y="1920724"/>
                    <a:pt x="5055443" y="1921289"/>
                    <a:pt x="5057957" y="1924931"/>
                  </a:cubicBezTo>
                  <a:cubicBezTo>
                    <a:pt x="5057957" y="1924931"/>
                    <a:pt x="5058521" y="1921853"/>
                    <a:pt x="5056008" y="1918210"/>
                  </a:cubicBezTo>
                  <a:cubicBezTo>
                    <a:pt x="5056008" y="1918210"/>
                    <a:pt x="5056008" y="1918210"/>
                    <a:pt x="5056572" y="1915131"/>
                  </a:cubicBezTo>
                  <a:cubicBezTo>
                    <a:pt x="5066062" y="1932782"/>
                    <a:pt x="5099868" y="1973982"/>
                    <a:pt x="5100125" y="1989940"/>
                  </a:cubicBezTo>
                  <a:cubicBezTo>
                    <a:pt x="5088941" y="1981525"/>
                    <a:pt x="5078322" y="1970033"/>
                    <a:pt x="5074115" y="1975625"/>
                  </a:cubicBezTo>
                  <a:cubicBezTo>
                    <a:pt x="5076064" y="1982347"/>
                    <a:pt x="5083605" y="1993276"/>
                    <a:pt x="5074372" y="1991583"/>
                  </a:cubicBezTo>
                  <a:cubicBezTo>
                    <a:pt x="5081348" y="2005590"/>
                    <a:pt x="5088325" y="2019597"/>
                    <a:pt x="5095301" y="2033605"/>
                  </a:cubicBezTo>
                  <a:cubicBezTo>
                    <a:pt x="5098379" y="2034169"/>
                    <a:pt x="5093916" y="2023804"/>
                    <a:pt x="5098943" y="2031091"/>
                  </a:cubicBezTo>
                  <a:cubicBezTo>
                    <a:pt x="5102842" y="2044534"/>
                    <a:pt x="5110383" y="2055462"/>
                    <a:pt x="5116231" y="2075627"/>
                  </a:cubicBezTo>
                  <a:cubicBezTo>
                    <a:pt x="5132441" y="2091327"/>
                    <a:pt x="5138289" y="2111491"/>
                    <a:pt x="5153627" y="2149306"/>
                  </a:cubicBezTo>
                  <a:cubicBezTo>
                    <a:pt x="5147471" y="2148178"/>
                    <a:pt x="5149420" y="2154900"/>
                    <a:pt x="5149420" y="2154900"/>
                  </a:cubicBezTo>
                  <a:cubicBezTo>
                    <a:pt x="5159731" y="2185428"/>
                    <a:pt x="5172555" y="2219600"/>
                    <a:pt x="5179788" y="2249565"/>
                  </a:cubicBezTo>
                  <a:cubicBezTo>
                    <a:pt x="5189534" y="2283173"/>
                    <a:pt x="5199844" y="2313703"/>
                    <a:pt x="5208206" y="2337510"/>
                  </a:cubicBezTo>
                  <a:cubicBezTo>
                    <a:pt x="5204307" y="2324067"/>
                    <a:pt x="5211849" y="2334995"/>
                    <a:pt x="5214363" y="2338638"/>
                  </a:cubicBezTo>
                  <a:cubicBezTo>
                    <a:pt x="5215747" y="2348439"/>
                    <a:pt x="5222159" y="2365525"/>
                    <a:pt x="5216568" y="2361317"/>
                  </a:cubicBezTo>
                  <a:cubicBezTo>
                    <a:pt x="5224929" y="2385125"/>
                    <a:pt x="5229392" y="2395489"/>
                    <a:pt x="5236624" y="2425454"/>
                  </a:cubicBezTo>
                  <a:cubicBezTo>
                    <a:pt x="5234932" y="2434690"/>
                    <a:pt x="5233802" y="2440848"/>
                    <a:pt x="5235187" y="2450647"/>
                  </a:cubicBezTo>
                  <a:cubicBezTo>
                    <a:pt x="5240215" y="2457934"/>
                    <a:pt x="5243549" y="2474455"/>
                    <a:pt x="5243805" y="2490413"/>
                  </a:cubicBezTo>
                  <a:cubicBezTo>
                    <a:pt x="5247139" y="2506934"/>
                    <a:pt x="5251038" y="2520377"/>
                    <a:pt x="5256629" y="2524584"/>
                  </a:cubicBezTo>
                  <a:cubicBezTo>
                    <a:pt x="5258887" y="2512270"/>
                    <a:pt x="5257245" y="2486513"/>
                    <a:pt x="5251963" y="2463269"/>
                  </a:cubicBezTo>
                  <a:cubicBezTo>
                    <a:pt x="5246679" y="2440026"/>
                    <a:pt x="5238882" y="2413140"/>
                    <a:pt x="5233034" y="2392975"/>
                  </a:cubicBezTo>
                  <a:cubicBezTo>
                    <a:pt x="5230521" y="2389332"/>
                    <a:pt x="5229136" y="2379532"/>
                    <a:pt x="5229701" y="2376453"/>
                  </a:cubicBezTo>
                  <a:cubicBezTo>
                    <a:pt x="5212413" y="2331917"/>
                    <a:pt x="5217493" y="2304210"/>
                    <a:pt x="5206362" y="2260801"/>
                  </a:cubicBezTo>
                  <a:cubicBezTo>
                    <a:pt x="5176198" y="2217087"/>
                    <a:pt x="5169838" y="2165007"/>
                    <a:pt x="5137469" y="2098614"/>
                  </a:cubicBezTo>
                  <a:cubicBezTo>
                    <a:pt x="5143625" y="2099741"/>
                    <a:pt x="5139726" y="2086298"/>
                    <a:pt x="5143369" y="2083784"/>
                  </a:cubicBezTo>
                  <a:cubicBezTo>
                    <a:pt x="5138906" y="2073419"/>
                    <a:pt x="5131929" y="2059412"/>
                    <a:pt x="5128031" y="2045969"/>
                  </a:cubicBezTo>
                  <a:cubicBezTo>
                    <a:pt x="5130544" y="2049612"/>
                    <a:pt x="5130544" y="2049612"/>
                    <a:pt x="5130544" y="2049612"/>
                  </a:cubicBezTo>
                  <a:cubicBezTo>
                    <a:pt x="5133058" y="2053255"/>
                    <a:pt x="5133058" y="2053255"/>
                    <a:pt x="5133058" y="2053255"/>
                  </a:cubicBezTo>
                  <a:cubicBezTo>
                    <a:pt x="5133622" y="2050176"/>
                    <a:pt x="5134186" y="2047097"/>
                    <a:pt x="5131109" y="2046534"/>
                  </a:cubicBezTo>
                  <a:cubicBezTo>
                    <a:pt x="5128595" y="2042891"/>
                    <a:pt x="5128595" y="2042891"/>
                    <a:pt x="5128595" y="2042891"/>
                  </a:cubicBezTo>
                  <a:cubicBezTo>
                    <a:pt x="5129159" y="2039812"/>
                    <a:pt x="5129159" y="2039812"/>
                    <a:pt x="5129159" y="2039812"/>
                  </a:cubicBezTo>
                  <a:cubicBezTo>
                    <a:pt x="5130853" y="2030576"/>
                    <a:pt x="5116335" y="2005640"/>
                    <a:pt x="5099868" y="1973982"/>
                  </a:cubicBezTo>
                  <a:cubicBezTo>
                    <a:pt x="5080324" y="1941760"/>
                    <a:pt x="5058830" y="1902816"/>
                    <a:pt x="5039284" y="1870595"/>
                  </a:cubicBezTo>
                  <a:cubicBezTo>
                    <a:pt x="5032308" y="1856587"/>
                    <a:pt x="5030358" y="1849865"/>
                    <a:pt x="5022818" y="1838937"/>
                  </a:cubicBezTo>
                  <a:cubicBezTo>
                    <a:pt x="5000759" y="1803072"/>
                    <a:pt x="4971981" y="1769157"/>
                    <a:pt x="4949357" y="1736371"/>
                  </a:cubicBezTo>
                  <a:cubicBezTo>
                    <a:pt x="4944330" y="1729085"/>
                    <a:pt x="4942945" y="1719285"/>
                    <a:pt x="4937353" y="1715077"/>
                  </a:cubicBezTo>
                  <a:cubicBezTo>
                    <a:pt x="4937353" y="1715077"/>
                    <a:pt x="4940431" y="1715642"/>
                    <a:pt x="4939867" y="1718720"/>
                  </a:cubicBezTo>
                  <a:cubicBezTo>
                    <a:pt x="4939867" y="1718720"/>
                    <a:pt x="4942945" y="1719285"/>
                    <a:pt x="4942945" y="1719285"/>
                  </a:cubicBezTo>
                  <a:cubicBezTo>
                    <a:pt x="4940431" y="1715642"/>
                    <a:pt x="4940431" y="1715642"/>
                    <a:pt x="4937918" y="1711999"/>
                  </a:cubicBezTo>
                  <a:cubicBezTo>
                    <a:pt x="4935404" y="1708356"/>
                    <a:pt x="4935404" y="1708356"/>
                    <a:pt x="4935404" y="1708356"/>
                  </a:cubicBezTo>
                  <a:cubicBezTo>
                    <a:pt x="4940996" y="1712564"/>
                    <a:pt x="4953565" y="1730778"/>
                    <a:pt x="4962234" y="1735550"/>
                  </a:cubicBezTo>
                  <a:cubicBezTo>
                    <a:pt x="4965877" y="1733035"/>
                    <a:pt x="4958336" y="1722107"/>
                    <a:pt x="4950794" y="1711178"/>
                  </a:cubicBezTo>
                  <a:cubicBezTo>
                    <a:pt x="4953873" y="1711742"/>
                    <a:pt x="4953873" y="1711742"/>
                    <a:pt x="4953873" y="1711742"/>
                  </a:cubicBezTo>
                  <a:cubicBezTo>
                    <a:pt x="4956387" y="1715384"/>
                    <a:pt x="4956387" y="1715384"/>
                    <a:pt x="4956387" y="1715384"/>
                  </a:cubicBezTo>
                  <a:cubicBezTo>
                    <a:pt x="4960029" y="1712871"/>
                    <a:pt x="4956951" y="1712307"/>
                    <a:pt x="4954437" y="1708663"/>
                  </a:cubicBezTo>
                  <a:cubicBezTo>
                    <a:pt x="4954437" y="1708663"/>
                    <a:pt x="4951924" y="1705020"/>
                    <a:pt x="4951924" y="1705020"/>
                  </a:cubicBezTo>
                  <a:cubicBezTo>
                    <a:pt x="4952488" y="1701941"/>
                    <a:pt x="4964492" y="1723235"/>
                    <a:pt x="4963107" y="1713436"/>
                  </a:cubicBezTo>
                  <a:cubicBezTo>
                    <a:pt x="4950539" y="1695220"/>
                    <a:pt x="4935457" y="1673363"/>
                    <a:pt x="4922888" y="1655149"/>
                  </a:cubicBezTo>
                  <a:cubicBezTo>
                    <a:pt x="4910320" y="1636934"/>
                    <a:pt x="4899701" y="1625441"/>
                    <a:pt x="4892416" y="1630469"/>
                  </a:cubicBezTo>
                  <a:cubicBezTo>
                    <a:pt x="4892981" y="1627391"/>
                    <a:pt x="4889903" y="1626826"/>
                    <a:pt x="4889903" y="1626826"/>
                  </a:cubicBezTo>
                  <a:cubicBezTo>
                    <a:pt x="4890467" y="1623748"/>
                    <a:pt x="4887954" y="1620104"/>
                    <a:pt x="4884876" y="1619540"/>
                  </a:cubicBezTo>
                  <a:cubicBezTo>
                    <a:pt x="4884876" y="1619540"/>
                    <a:pt x="4884876" y="1619540"/>
                    <a:pt x="4884310" y="1622619"/>
                  </a:cubicBezTo>
                  <a:cubicBezTo>
                    <a:pt x="4884310" y="1622619"/>
                    <a:pt x="4886824" y="1626263"/>
                    <a:pt x="4886824" y="1626263"/>
                  </a:cubicBezTo>
                  <a:cubicBezTo>
                    <a:pt x="4883746" y="1625698"/>
                    <a:pt x="4878155" y="1621490"/>
                    <a:pt x="4870050" y="1613640"/>
                  </a:cubicBezTo>
                  <a:cubicBezTo>
                    <a:pt x="4866407" y="1616155"/>
                    <a:pt x="4859687" y="1618104"/>
                    <a:pt x="4856608" y="1617541"/>
                  </a:cubicBezTo>
                  <a:cubicBezTo>
                    <a:pt x="4836499" y="1588397"/>
                    <a:pt x="4820288" y="1572697"/>
                    <a:pt x="4794023" y="1542425"/>
                  </a:cubicBezTo>
                  <a:cubicBezTo>
                    <a:pt x="4788996" y="1535139"/>
                    <a:pt x="4783404" y="1530932"/>
                    <a:pt x="4774734" y="1526160"/>
                  </a:cubicBezTo>
                  <a:cubicBezTo>
                    <a:pt x="4745955" y="1492246"/>
                    <a:pt x="4716612" y="1461409"/>
                    <a:pt x="4686704" y="1433652"/>
                  </a:cubicBezTo>
                  <a:cubicBezTo>
                    <a:pt x="4654282" y="1402251"/>
                    <a:pt x="4624375" y="1374494"/>
                    <a:pt x="4598109" y="1344221"/>
                  </a:cubicBezTo>
                  <a:cubicBezTo>
                    <a:pt x="4601187" y="1344786"/>
                    <a:pt x="4601187" y="1344786"/>
                    <a:pt x="4601187" y="1344786"/>
                  </a:cubicBezTo>
                  <a:cubicBezTo>
                    <a:pt x="4603701" y="1348429"/>
                    <a:pt x="4606779" y="1348993"/>
                    <a:pt x="4606779" y="1348993"/>
                  </a:cubicBezTo>
                  <a:cubicBezTo>
                    <a:pt x="4607344" y="1345914"/>
                    <a:pt x="4604829" y="1342271"/>
                    <a:pt x="4601751" y="1341707"/>
                  </a:cubicBezTo>
                  <a:cubicBezTo>
                    <a:pt x="4599238" y="1338065"/>
                    <a:pt x="4599238" y="1338065"/>
                    <a:pt x="4596160" y="1337500"/>
                  </a:cubicBezTo>
                  <a:cubicBezTo>
                    <a:pt x="4596724" y="1334421"/>
                    <a:pt x="4599802" y="1334986"/>
                    <a:pt x="4602316" y="1338629"/>
                  </a:cubicBezTo>
                  <a:cubicBezTo>
                    <a:pt x="4624118" y="1358536"/>
                    <a:pt x="4655976" y="1393015"/>
                    <a:pt x="4687012" y="1414615"/>
                  </a:cubicBezTo>
                  <a:cubicBezTo>
                    <a:pt x="4690091" y="1415180"/>
                    <a:pt x="4696246" y="1416308"/>
                    <a:pt x="4688706" y="1405380"/>
                  </a:cubicBezTo>
                  <a:cubicBezTo>
                    <a:pt x="4682549" y="1404251"/>
                    <a:pt x="4674444" y="1396401"/>
                    <a:pt x="4663260" y="1387986"/>
                  </a:cubicBezTo>
                  <a:cubicBezTo>
                    <a:pt x="4670545" y="1382958"/>
                    <a:pt x="4642023" y="1365000"/>
                    <a:pt x="4628326" y="1352943"/>
                  </a:cubicBezTo>
                  <a:cubicBezTo>
                    <a:pt x="4590312" y="1317335"/>
                    <a:pt x="4550350" y="1275006"/>
                    <a:pt x="4505052" y="1244426"/>
                  </a:cubicBezTo>
                  <a:cubicBezTo>
                    <a:pt x="4499460" y="1240220"/>
                    <a:pt x="4496382" y="1239655"/>
                    <a:pt x="4490790" y="1235448"/>
                  </a:cubicBezTo>
                  <a:cubicBezTo>
                    <a:pt x="4473450" y="1225905"/>
                    <a:pt x="4446621" y="1198712"/>
                    <a:pt x="4434308" y="1196454"/>
                  </a:cubicBezTo>
                  <a:cubicBezTo>
                    <a:pt x="4437952" y="1193940"/>
                    <a:pt x="4435438" y="1190297"/>
                    <a:pt x="4430410" y="1183012"/>
                  </a:cubicBezTo>
                  <a:cubicBezTo>
                    <a:pt x="4423690" y="1184961"/>
                    <a:pt x="4400759" y="1171212"/>
                    <a:pt x="4400759" y="1171212"/>
                  </a:cubicBezTo>
                  <a:cubicBezTo>
                    <a:pt x="4406915" y="1172339"/>
                    <a:pt x="4407479" y="1169261"/>
                    <a:pt x="4407479" y="1169261"/>
                  </a:cubicBezTo>
                  <a:cubicBezTo>
                    <a:pt x="4382034" y="1151868"/>
                    <a:pt x="4367209" y="1145968"/>
                    <a:pt x="4343712" y="1135297"/>
                  </a:cubicBezTo>
                  <a:close/>
                  <a:moveTo>
                    <a:pt x="1318845" y="1535771"/>
                  </a:moveTo>
                  <a:lnTo>
                    <a:pt x="1298829" y="1573056"/>
                  </a:lnTo>
                  <a:cubicBezTo>
                    <a:pt x="1295994" y="1580384"/>
                    <a:pt x="1293948" y="1587970"/>
                    <a:pt x="1293203" y="1595921"/>
                  </a:cubicBezTo>
                  <a:lnTo>
                    <a:pt x="1293532" y="1599724"/>
                  </a:lnTo>
                  <a:lnTo>
                    <a:pt x="1289333" y="1608630"/>
                  </a:lnTo>
                  <a:cubicBezTo>
                    <a:pt x="1286797" y="1613293"/>
                    <a:pt x="1282129" y="1619000"/>
                    <a:pt x="1270060" y="1628642"/>
                  </a:cubicBezTo>
                  <a:cubicBezTo>
                    <a:pt x="1280031" y="1631222"/>
                    <a:pt x="1236260" y="1668831"/>
                    <a:pt x="1238185" y="1677840"/>
                  </a:cubicBezTo>
                  <a:cubicBezTo>
                    <a:pt x="1256855" y="1655012"/>
                    <a:pt x="1240109" y="1686848"/>
                    <a:pt x="1233025" y="1697780"/>
                  </a:cubicBezTo>
                  <a:cubicBezTo>
                    <a:pt x="1228521" y="1698742"/>
                    <a:pt x="1227558" y="1694239"/>
                    <a:pt x="1232063" y="1693276"/>
                  </a:cubicBezTo>
                  <a:cubicBezTo>
                    <a:pt x="1231100" y="1688772"/>
                    <a:pt x="1231100" y="1688772"/>
                    <a:pt x="1231100" y="1688772"/>
                  </a:cubicBezTo>
                  <a:cubicBezTo>
                    <a:pt x="1230138" y="1684268"/>
                    <a:pt x="1231100" y="1688772"/>
                    <a:pt x="1226596" y="1689735"/>
                  </a:cubicBezTo>
                  <a:cubicBezTo>
                    <a:pt x="1223055" y="1695201"/>
                    <a:pt x="1223055" y="1695201"/>
                    <a:pt x="1223055" y="1695201"/>
                  </a:cubicBezTo>
                  <a:cubicBezTo>
                    <a:pt x="1220475" y="1705171"/>
                    <a:pt x="1225942" y="1708713"/>
                    <a:pt x="1225942" y="1708713"/>
                  </a:cubicBezTo>
                  <a:cubicBezTo>
                    <a:pt x="1226904" y="1713217"/>
                    <a:pt x="1223362" y="1718683"/>
                    <a:pt x="1219820" y="1724150"/>
                  </a:cubicBezTo>
                  <a:cubicBezTo>
                    <a:pt x="1215316" y="1725112"/>
                    <a:pt x="1215316" y="1725112"/>
                    <a:pt x="1210812" y="1726074"/>
                  </a:cubicBezTo>
                  <a:cubicBezTo>
                    <a:pt x="1210812" y="1726074"/>
                    <a:pt x="1209850" y="1721570"/>
                    <a:pt x="1209850" y="1721570"/>
                  </a:cubicBezTo>
                  <a:cubicBezTo>
                    <a:pt x="1209850" y="1721570"/>
                    <a:pt x="1209850" y="1721570"/>
                    <a:pt x="1205346" y="1722532"/>
                  </a:cubicBezTo>
                  <a:cubicBezTo>
                    <a:pt x="1205346" y="1722532"/>
                    <a:pt x="1206308" y="1727037"/>
                    <a:pt x="1206308" y="1727037"/>
                  </a:cubicBezTo>
                  <a:cubicBezTo>
                    <a:pt x="1206308" y="1727037"/>
                    <a:pt x="1207270" y="1731541"/>
                    <a:pt x="1207270" y="1731541"/>
                  </a:cubicBezTo>
                  <a:cubicBezTo>
                    <a:pt x="1208232" y="1736044"/>
                    <a:pt x="1203728" y="1737007"/>
                    <a:pt x="1204690" y="1741511"/>
                  </a:cubicBezTo>
                  <a:cubicBezTo>
                    <a:pt x="1200187" y="1742473"/>
                    <a:pt x="1201149" y="1746977"/>
                    <a:pt x="1201149" y="1746977"/>
                  </a:cubicBezTo>
                  <a:cubicBezTo>
                    <a:pt x="1196645" y="1747940"/>
                    <a:pt x="1196645" y="1747940"/>
                    <a:pt x="1196645" y="1747940"/>
                  </a:cubicBezTo>
                  <a:cubicBezTo>
                    <a:pt x="1193103" y="1753405"/>
                    <a:pt x="1193103" y="1753405"/>
                    <a:pt x="1193103" y="1753405"/>
                  </a:cubicBezTo>
                  <a:cubicBezTo>
                    <a:pt x="1197607" y="1752443"/>
                    <a:pt x="1197607" y="1752443"/>
                    <a:pt x="1197607" y="1752443"/>
                  </a:cubicBezTo>
                  <a:cubicBezTo>
                    <a:pt x="1193103" y="1753405"/>
                    <a:pt x="1194065" y="1757910"/>
                    <a:pt x="1194065" y="1757910"/>
                  </a:cubicBezTo>
                  <a:cubicBezTo>
                    <a:pt x="1179898" y="1779775"/>
                    <a:pt x="1165730" y="1801641"/>
                    <a:pt x="1155105" y="1818040"/>
                  </a:cubicBezTo>
                  <a:cubicBezTo>
                    <a:pt x="1150601" y="1819002"/>
                    <a:pt x="1150601" y="1819002"/>
                    <a:pt x="1150601" y="1819002"/>
                  </a:cubicBezTo>
                  <a:cubicBezTo>
                    <a:pt x="1151563" y="1823506"/>
                    <a:pt x="1151563" y="1823506"/>
                    <a:pt x="1151563" y="1823506"/>
                  </a:cubicBezTo>
                  <a:cubicBezTo>
                    <a:pt x="1148022" y="1828972"/>
                    <a:pt x="1148022" y="1828972"/>
                    <a:pt x="1148022" y="1828972"/>
                  </a:cubicBezTo>
                  <a:cubicBezTo>
                    <a:pt x="1148984" y="1833476"/>
                    <a:pt x="1148984" y="1833476"/>
                    <a:pt x="1148984" y="1833476"/>
                  </a:cubicBezTo>
                  <a:cubicBezTo>
                    <a:pt x="1148022" y="1828972"/>
                    <a:pt x="1148022" y="1828972"/>
                    <a:pt x="1142555" y="1825430"/>
                  </a:cubicBezTo>
                  <a:cubicBezTo>
                    <a:pt x="1139013" y="1830897"/>
                    <a:pt x="1135472" y="1836363"/>
                    <a:pt x="1128388" y="1847295"/>
                  </a:cubicBezTo>
                  <a:cubicBezTo>
                    <a:pt x="1128388" y="1847295"/>
                    <a:pt x="1128388" y="1847295"/>
                    <a:pt x="1123884" y="1848258"/>
                  </a:cubicBezTo>
                  <a:lnTo>
                    <a:pt x="1121709" y="1845626"/>
                  </a:lnTo>
                  <a:lnTo>
                    <a:pt x="1123442" y="1842951"/>
                  </a:lnTo>
                  <a:lnTo>
                    <a:pt x="1125256" y="1840901"/>
                  </a:lnTo>
                  <a:cubicBezTo>
                    <a:pt x="1128716" y="1837807"/>
                    <a:pt x="1132739" y="1834592"/>
                    <a:pt x="1130005" y="1832821"/>
                  </a:cubicBezTo>
                  <a:lnTo>
                    <a:pt x="1123442" y="1842951"/>
                  </a:lnTo>
                  <a:lnTo>
                    <a:pt x="1121403" y="1845256"/>
                  </a:lnTo>
                  <a:lnTo>
                    <a:pt x="1121709" y="1845626"/>
                  </a:lnTo>
                  <a:lnTo>
                    <a:pt x="1105213" y="1871085"/>
                  </a:lnTo>
                  <a:cubicBezTo>
                    <a:pt x="1098129" y="1882018"/>
                    <a:pt x="1094588" y="1887484"/>
                    <a:pt x="1087503" y="1898417"/>
                  </a:cubicBezTo>
                  <a:cubicBezTo>
                    <a:pt x="1083961" y="1903883"/>
                    <a:pt x="1076878" y="1914815"/>
                    <a:pt x="1074299" y="1924786"/>
                  </a:cubicBezTo>
                  <a:cubicBezTo>
                    <a:pt x="1063673" y="1941185"/>
                    <a:pt x="1055628" y="1947614"/>
                    <a:pt x="1042423" y="1973983"/>
                  </a:cubicBezTo>
                  <a:cubicBezTo>
                    <a:pt x="1038881" y="1979450"/>
                    <a:pt x="1035339" y="1984917"/>
                    <a:pt x="1036301" y="1989420"/>
                  </a:cubicBezTo>
                  <a:cubicBezTo>
                    <a:pt x="1031798" y="1990382"/>
                    <a:pt x="1032760" y="1994886"/>
                    <a:pt x="1028255" y="1995849"/>
                  </a:cubicBezTo>
                  <a:cubicBezTo>
                    <a:pt x="1028255" y="1995849"/>
                    <a:pt x="1024713" y="2001315"/>
                    <a:pt x="1024713" y="2001315"/>
                  </a:cubicBezTo>
                  <a:cubicBezTo>
                    <a:pt x="1021172" y="2006781"/>
                    <a:pt x="1017630" y="2012248"/>
                    <a:pt x="1015050" y="2022217"/>
                  </a:cubicBezTo>
                  <a:cubicBezTo>
                    <a:pt x="1014088" y="2017714"/>
                    <a:pt x="1003463" y="2034113"/>
                    <a:pt x="1008928" y="2037654"/>
                  </a:cubicBezTo>
                  <a:cubicBezTo>
                    <a:pt x="1005387" y="2043121"/>
                    <a:pt x="1001845" y="2048587"/>
                    <a:pt x="998303" y="2054054"/>
                  </a:cubicBezTo>
                  <a:cubicBezTo>
                    <a:pt x="966427" y="2103251"/>
                    <a:pt x="932934" y="2166922"/>
                    <a:pt x="910066" y="2214194"/>
                  </a:cubicBezTo>
                  <a:lnTo>
                    <a:pt x="907117" y="2214824"/>
                  </a:lnTo>
                  <a:lnTo>
                    <a:pt x="908116" y="2211343"/>
                  </a:lnTo>
                  <a:lnTo>
                    <a:pt x="972795" y="2040882"/>
                  </a:lnTo>
                  <a:lnTo>
                    <a:pt x="979961" y="2024343"/>
                  </a:lnTo>
                  <a:cubicBezTo>
                    <a:pt x="981898" y="2021353"/>
                    <a:pt x="983204" y="2021957"/>
                    <a:pt x="983522" y="2028953"/>
                  </a:cubicBezTo>
                  <a:lnTo>
                    <a:pt x="986429" y="2010313"/>
                  </a:lnTo>
                  <a:lnTo>
                    <a:pt x="991511" y="1999574"/>
                  </a:lnTo>
                  <a:lnTo>
                    <a:pt x="994802" y="1993577"/>
                  </a:lnTo>
                  <a:cubicBezTo>
                    <a:pt x="994802" y="1993577"/>
                    <a:pt x="995764" y="1998080"/>
                    <a:pt x="999306" y="1992615"/>
                  </a:cubicBezTo>
                  <a:cubicBezTo>
                    <a:pt x="1001077" y="1989881"/>
                    <a:pt x="1000596" y="1987629"/>
                    <a:pt x="1000115" y="1985377"/>
                  </a:cubicBezTo>
                  <a:lnTo>
                    <a:pt x="1000698" y="1980161"/>
                  </a:lnTo>
                  <a:lnTo>
                    <a:pt x="1001566" y="1978326"/>
                  </a:lnTo>
                  <a:lnTo>
                    <a:pt x="1004140" y="1979072"/>
                  </a:lnTo>
                  <a:cubicBezTo>
                    <a:pt x="1011320" y="1974447"/>
                    <a:pt x="1026831" y="1956120"/>
                    <a:pt x="1018633" y="1950808"/>
                  </a:cubicBezTo>
                  <a:cubicBezTo>
                    <a:pt x="1027640" y="1948884"/>
                    <a:pt x="1038921" y="1913506"/>
                    <a:pt x="1038266" y="1932485"/>
                  </a:cubicBezTo>
                  <a:cubicBezTo>
                    <a:pt x="1061135" y="1885212"/>
                    <a:pt x="1082385" y="1852415"/>
                    <a:pt x="1099132" y="1820578"/>
                  </a:cubicBezTo>
                  <a:cubicBezTo>
                    <a:pt x="1102673" y="1815113"/>
                    <a:pt x="1109758" y="1804179"/>
                    <a:pt x="1113299" y="1798714"/>
                  </a:cubicBezTo>
                  <a:cubicBezTo>
                    <a:pt x="1141634" y="1754983"/>
                    <a:pt x="1170930" y="1715756"/>
                    <a:pt x="1204731" y="1675567"/>
                  </a:cubicBezTo>
                  <a:cubicBezTo>
                    <a:pt x="1212777" y="1669139"/>
                    <a:pt x="1227907" y="1651778"/>
                    <a:pt x="1226944" y="1647273"/>
                  </a:cubicBezTo>
                  <a:cubicBezTo>
                    <a:pt x="1226944" y="1647273"/>
                    <a:pt x="1226944" y="1647273"/>
                    <a:pt x="1225982" y="1642769"/>
                  </a:cubicBezTo>
                  <a:cubicBezTo>
                    <a:pt x="1225982" y="1642769"/>
                    <a:pt x="1231449" y="1646311"/>
                    <a:pt x="1231449" y="1646311"/>
                  </a:cubicBezTo>
                  <a:cubicBezTo>
                    <a:pt x="1234990" y="1640845"/>
                    <a:pt x="1239494" y="1639882"/>
                    <a:pt x="1238532" y="1635378"/>
                  </a:cubicBezTo>
                  <a:cubicBezTo>
                    <a:pt x="1243036" y="1634416"/>
                    <a:pt x="1242074" y="1629913"/>
                    <a:pt x="1242074" y="1629913"/>
                  </a:cubicBezTo>
                  <a:cubicBezTo>
                    <a:pt x="1242074" y="1629913"/>
                    <a:pt x="1242074" y="1629913"/>
                    <a:pt x="1237570" y="1630875"/>
                  </a:cubicBezTo>
                  <a:cubicBezTo>
                    <a:pt x="1251737" y="1609009"/>
                    <a:pt x="1271371" y="1590686"/>
                    <a:pt x="1290042" y="1567858"/>
                  </a:cubicBezTo>
                  <a:cubicBezTo>
                    <a:pt x="1300504" y="1556204"/>
                    <a:pt x="1308349" y="1547463"/>
                    <a:pt x="1314235" y="1540908"/>
                  </a:cubicBezTo>
                  <a:close/>
                  <a:moveTo>
                    <a:pt x="4439702" y="857271"/>
                  </a:moveTo>
                  <a:cubicBezTo>
                    <a:pt x="4444206" y="856309"/>
                    <a:pt x="4444206" y="856309"/>
                    <a:pt x="4444206" y="856309"/>
                  </a:cubicBezTo>
                  <a:cubicBezTo>
                    <a:pt x="4454177" y="858888"/>
                    <a:pt x="4454177" y="858888"/>
                    <a:pt x="4445168" y="860813"/>
                  </a:cubicBezTo>
                  <a:cubicBezTo>
                    <a:pt x="4439702" y="857271"/>
                    <a:pt x="4439702" y="857271"/>
                    <a:pt x="4439702" y="857271"/>
                  </a:cubicBezTo>
                  <a:close/>
                  <a:moveTo>
                    <a:pt x="4439395" y="833789"/>
                  </a:moveTo>
                  <a:cubicBezTo>
                    <a:pt x="4439395" y="833789"/>
                    <a:pt x="4443899" y="832826"/>
                    <a:pt x="4444862" y="837331"/>
                  </a:cubicBezTo>
                  <a:cubicBezTo>
                    <a:pt x="4440357" y="838293"/>
                    <a:pt x="4440357" y="838293"/>
                    <a:pt x="4440357" y="838293"/>
                  </a:cubicBezTo>
                  <a:cubicBezTo>
                    <a:pt x="4440357" y="838293"/>
                    <a:pt x="4439395" y="833789"/>
                    <a:pt x="4439395" y="833789"/>
                  </a:cubicBezTo>
                  <a:close/>
                  <a:moveTo>
                    <a:pt x="3878041" y="775787"/>
                  </a:moveTo>
                  <a:lnTo>
                    <a:pt x="3885822" y="777801"/>
                  </a:lnTo>
                  <a:cubicBezTo>
                    <a:pt x="3885822" y="777801"/>
                    <a:pt x="3885822" y="777801"/>
                    <a:pt x="3881318" y="778763"/>
                  </a:cubicBezTo>
                  <a:close/>
                  <a:moveTo>
                    <a:pt x="1104676" y="1330248"/>
                  </a:moveTo>
                  <a:lnTo>
                    <a:pt x="1094527" y="1352482"/>
                  </a:lnTo>
                  <a:cubicBezTo>
                    <a:pt x="1085034" y="1368687"/>
                    <a:pt x="1074540" y="1383638"/>
                    <a:pt x="1064045" y="1398591"/>
                  </a:cubicBezTo>
                  <a:cubicBezTo>
                    <a:pt x="803503" y="1753430"/>
                    <a:pt x="639503" y="2148260"/>
                    <a:pt x="578456" y="2585624"/>
                  </a:cubicBezTo>
                  <a:cubicBezTo>
                    <a:pt x="577113" y="2597643"/>
                    <a:pt x="570958" y="2614601"/>
                    <a:pt x="575225" y="2625422"/>
                  </a:cubicBezTo>
                  <a:cubicBezTo>
                    <a:pt x="606405" y="2743906"/>
                    <a:pt x="581353" y="2864627"/>
                    <a:pt x="589292" y="2984165"/>
                  </a:cubicBezTo>
                  <a:cubicBezTo>
                    <a:pt x="596704" y="3092084"/>
                    <a:pt x="598106" y="3199331"/>
                    <a:pt x="621678" y="3309663"/>
                  </a:cubicBezTo>
                  <a:cubicBezTo>
                    <a:pt x="647206" y="3282700"/>
                    <a:pt x="641213" y="3254649"/>
                    <a:pt x="637489" y="3228070"/>
                  </a:cubicBezTo>
                  <a:cubicBezTo>
                    <a:pt x="626465" y="3130699"/>
                    <a:pt x="617310" y="3032930"/>
                    <a:pt x="616036" y="2935433"/>
                  </a:cubicBezTo>
                  <a:cubicBezTo>
                    <a:pt x="609213" y="2528212"/>
                    <a:pt x="703216" y="2144425"/>
                    <a:pt x="887499" y="1780458"/>
                  </a:cubicBezTo>
                  <a:cubicBezTo>
                    <a:pt x="913443" y="1727986"/>
                    <a:pt x="957546" y="1687277"/>
                    <a:pt x="997109" y="1643628"/>
                  </a:cubicBezTo>
                  <a:cubicBezTo>
                    <a:pt x="1011543" y="1628812"/>
                    <a:pt x="1024507" y="1616266"/>
                    <a:pt x="1014774" y="1589014"/>
                  </a:cubicBezTo>
                  <a:cubicBezTo>
                    <a:pt x="1006510" y="1559493"/>
                    <a:pt x="1031767" y="1540409"/>
                    <a:pt x="1051413" y="1522524"/>
                  </a:cubicBezTo>
                  <a:cubicBezTo>
                    <a:pt x="1064776" y="1511848"/>
                    <a:pt x="1083077" y="1505982"/>
                    <a:pt x="1104050" y="1503457"/>
                  </a:cubicBezTo>
                  <a:cubicBezTo>
                    <a:pt x="1085331" y="1534831"/>
                    <a:pt x="1068881" y="1567677"/>
                    <a:pt x="1050162" y="1599052"/>
                  </a:cubicBezTo>
                  <a:cubicBezTo>
                    <a:pt x="991464" y="1699585"/>
                    <a:pt x="933165" y="1801989"/>
                    <a:pt x="889954" y="1910945"/>
                  </a:cubicBezTo>
                  <a:cubicBezTo>
                    <a:pt x="876446" y="1939252"/>
                    <a:pt x="858000" y="1962747"/>
                    <a:pt x="871201" y="1997079"/>
                  </a:cubicBezTo>
                  <a:cubicBezTo>
                    <a:pt x="879337" y="2016850"/>
                    <a:pt x="864630" y="2039546"/>
                    <a:pt x="857404" y="2060644"/>
                  </a:cubicBezTo>
                  <a:cubicBezTo>
                    <a:pt x="812324" y="2170000"/>
                    <a:pt x="781933" y="2284040"/>
                    <a:pt x="753411" y="2397680"/>
                  </a:cubicBezTo>
                  <a:cubicBezTo>
                    <a:pt x="751270" y="2405959"/>
                    <a:pt x="748728" y="2412369"/>
                    <a:pt x="756336" y="2420520"/>
                  </a:cubicBezTo>
                  <a:lnTo>
                    <a:pt x="764421" y="2415547"/>
                  </a:lnTo>
                  <a:lnTo>
                    <a:pt x="761396" y="2433165"/>
                  </a:lnTo>
                  <a:lnTo>
                    <a:pt x="760478" y="2435480"/>
                  </a:lnTo>
                  <a:lnTo>
                    <a:pt x="760592" y="2432158"/>
                  </a:lnTo>
                  <a:cubicBezTo>
                    <a:pt x="760675" y="2429786"/>
                    <a:pt x="760193" y="2427534"/>
                    <a:pt x="757460" y="2425764"/>
                  </a:cubicBezTo>
                  <a:cubicBezTo>
                    <a:pt x="757460" y="2425764"/>
                    <a:pt x="753918" y="2431229"/>
                    <a:pt x="750377" y="2436696"/>
                  </a:cubicBezTo>
                  <a:cubicBezTo>
                    <a:pt x="751339" y="2441200"/>
                    <a:pt x="751339" y="2441200"/>
                    <a:pt x="751339" y="2441200"/>
                  </a:cubicBezTo>
                  <a:cubicBezTo>
                    <a:pt x="742331" y="2443125"/>
                    <a:pt x="743948" y="2428650"/>
                    <a:pt x="751994" y="2422222"/>
                  </a:cubicBezTo>
                  <a:cubicBezTo>
                    <a:pt x="743948" y="2428650"/>
                    <a:pt x="748144" y="2404205"/>
                    <a:pt x="742023" y="2419642"/>
                  </a:cubicBezTo>
                  <a:cubicBezTo>
                    <a:pt x="752956" y="2426726"/>
                    <a:pt x="725932" y="2432500"/>
                    <a:pt x="729781" y="2450515"/>
                  </a:cubicBezTo>
                  <a:cubicBezTo>
                    <a:pt x="730743" y="2455019"/>
                    <a:pt x="730743" y="2455019"/>
                    <a:pt x="730743" y="2455019"/>
                  </a:cubicBezTo>
                  <a:cubicBezTo>
                    <a:pt x="730743" y="2455019"/>
                    <a:pt x="730743" y="2455019"/>
                    <a:pt x="726239" y="2455982"/>
                  </a:cubicBezTo>
                  <a:cubicBezTo>
                    <a:pt x="726239" y="2455982"/>
                    <a:pt x="727201" y="2460486"/>
                    <a:pt x="727201" y="2460486"/>
                  </a:cubicBezTo>
                  <a:cubicBezTo>
                    <a:pt x="728163" y="2464990"/>
                    <a:pt x="728163" y="2464990"/>
                    <a:pt x="728163" y="2464990"/>
                  </a:cubicBezTo>
                  <a:cubicBezTo>
                    <a:pt x="727201" y="2460486"/>
                    <a:pt x="731705" y="2459524"/>
                    <a:pt x="731705" y="2459524"/>
                  </a:cubicBezTo>
                  <a:cubicBezTo>
                    <a:pt x="732667" y="2464027"/>
                    <a:pt x="730088" y="2473998"/>
                    <a:pt x="731050" y="2478502"/>
                  </a:cubicBezTo>
                  <a:cubicBezTo>
                    <a:pt x="733630" y="2468531"/>
                    <a:pt x="735554" y="2477540"/>
                    <a:pt x="735554" y="2477540"/>
                  </a:cubicBezTo>
                  <a:cubicBezTo>
                    <a:pt x="739097" y="2472074"/>
                    <a:pt x="741675" y="2462103"/>
                    <a:pt x="745218" y="2456637"/>
                  </a:cubicBezTo>
                  <a:cubicBezTo>
                    <a:pt x="745218" y="2456637"/>
                    <a:pt x="745218" y="2456637"/>
                    <a:pt x="749722" y="2455675"/>
                  </a:cubicBezTo>
                  <a:cubicBezTo>
                    <a:pt x="746180" y="2461140"/>
                    <a:pt x="746180" y="2461140"/>
                    <a:pt x="746180" y="2461140"/>
                  </a:cubicBezTo>
                  <a:cubicBezTo>
                    <a:pt x="747142" y="2465645"/>
                    <a:pt x="748104" y="2470149"/>
                    <a:pt x="752609" y="2469187"/>
                  </a:cubicBezTo>
                  <a:cubicBezTo>
                    <a:pt x="752609" y="2469187"/>
                    <a:pt x="756151" y="2463720"/>
                    <a:pt x="755188" y="2459216"/>
                  </a:cubicBezTo>
                  <a:cubicBezTo>
                    <a:pt x="755188" y="2459216"/>
                    <a:pt x="755188" y="2459216"/>
                    <a:pt x="754226" y="2454712"/>
                  </a:cubicBezTo>
                  <a:cubicBezTo>
                    <a:pt x="757767" y="2449246"/>
                    <a:pt x="757767" y="2449246"/>
                    <a:pt x="757767" y="2449246"/>
                  </a:cubicBezTo>
                  <a:cubicBezTo>
                    <a:pt x="760654" y="2462758"/>
                    <a:pt x="753571" y="2473691"/>
                    <a:pt x="748411" y="2493631"/>
                  </a:cubicBezTo>
                  <a:cubicBezTo>
                    <a:pt x="760654" y="2462758"/>
                    <a:pt x="752916" y="2492669"/>
                    <a:pt x="759344" y="2500715"/>
                  </a:cubicBezTo>
                  <a:cubicBezTo>
                    <a:pt x="759344" y="2500715"/>
                    <a:pt x="760307" y="2505219"/>
                    <a:pt x="760307" y="2505219"/>
                  </a:cubicBezTo>
                  <a:cubicBezTo>
                    <a:pt x="760307" y="2505219"/>
                    <a:pt x="759344" y="2500715"/>
                    <a:pt x="754840" y="2501678"/>
                  </a:cubicBezTo>
                  <a:cubicBezTo>
                    <a:pt x="754840" y="2501678"/>
                    <a:pt x="754840" y="2501678"/>
                    <a:pt x="753878" y="2497173"/>
                  </a:cubicBezTo>
                  <a:cubicBezTo>
                    <a:pt x="753878" y="2497173"/>
                    <a:pt x="753878" y="2497173"/>
                    <a:pt x="749373" y="2498135"/>
                  </a:cubicBezTo>
                  <a:cubicBezTo>
                    <a:pt x="750336" y="2502640"/>
                    <a:pt x="746794" y="2508105"/>
                    <a:pt x="746794" y="2508105"/>
                  </a:cubicBezTo>
                  <a:cubicBezTo>
                    <a:pt x="746794" y="2508105"/>
                    <a:pt x="747757" y="2512610"/>
                    <a:pt x="747757" y="2512610"/>
                  </a:cubicBezTo>
                  <a:cubicBezTo>
                    <a:pt x="744215" y="2518077"/>
                    <a:pt x="744215" y="2518077"/>
                    <a:pt x="740673" y="2523542"/>
                  </a:cubicBezTo>
                  <a:cubicBezTo>
                    <a:pt x="739711" y="2519039"/>
                    <a:pt x="739711" y="2519039"/>
                    <a:pt x="738748" y="2514534"/>
                  </a:cubicBezTo>
                  <a:cubicBezTo>
                    <a:pt x="737786" y="2510030"/>
                    <a:pt x="737786" y="2510030"/>
                    <a:pt x="734245" y="2515496"/>
                  </a:cubicBezTo>
                  <a:cubicBezTo>
                    <a:pt x="734245" y="2515496"/>
                    <a:pt x="730703" y="2520963"/>
                    <a:pt x="731665" y="2525466"/>
                  </a:cubicBezTo>
                  <a:cubicBezTo>
                    <a:pt x="732627" y="2529971"/>
                    <a:pt x="732627" y="2529971"/>
                    <a:pt x="733590" y="2534475"/>
                  </a:cubicBezTo>
                  <a:cubicBezTo>
                    <a:pt x="735514" y="2543483"/>
                    <a:pt x="741943" y="2551529"/>
                    <a:pt x="745484" y="2546063"/>
                  </a:cubicBezTo>
                  <a:cubicBezTo>
                    <a:pt x="746446" y="2550567"/>
                    <a:pt x="747408" y="2555071"/>
                    <a:pt x="743868" y="2560537"/>
                  </a:cubicBezTo>
                  <a:cubicBezTo>
                    <a:pt x="739670" y="2584981"/>
                    <a:pt x="730970" y="2610389"/>
                    <a:pt x="726773" y="2634833"/>
                  </a:cubicBezTo>
                  <a:cubicBezTo>
                    <a:pt x="726773" y="2634833"/>
                    <a:pt x="721306" y="2631292"/>
                    <a:pt x="721306" y="2631292"/>
                  </a:cubicBezTo>
                  <a:cubicBezTo>
                    <a:pt x="721306" y="2631292"/>
                    <a:pt x="722269" y="2635796"/>
                    <a:pt x="722269" y="2635796"/>
                  </a:cubicBezTo>
                  <a:cubicBezTo>
                    <a:pt x="722269" y="2635796"/>
                    <a:pt x="717764" y="2636758"/>
                    <a:pt x="717764" y="2636758"/>
                  </a:cubicBezTo>
                  <a:cubicBezTo>
                    <a:pt x="721962" y="2612314"/>
                    <a:pt x="716802" y="2632255"/>
                    <a:pt x="712298" y="2633217"/>
                  </a:cubicBezTo>
                  <a:cubicBezTo>
                    <a:pt x="713915" y="2618742"/>
                    <a:pt x="720037" y="2603306"/>
                    <a:pt x="717150" y="2589793"/>
                  </a:cubicBezTo>
                  <a:cubicBezTo>
                    <a:pt x="722616" y="2593335"/>
                    <a:pt x="722616" y="2593335"/>
                    <a:pt x="722616" y="2593335"/>
                  </a:cubicBezTo>
                  <a:cubicBezTo>
                    <a:pt x="725196" y="2583365"/>
                    <a:pt x="727775" y="2573394"/>
                    <a:pt x="727775" y="2573394"/>
                  </a:cubicBezTo>
                  <a:cubicBezTo>
                    <a:pt x="725196" y="2583365"/>
                    <a:pt x="720691" y="2584327"/>
                    <a:pt x="720691" y="2584327"/>
                  </a:cubicBezTo>
                  <a:cubicBezTo>
                    <a:pt x="723271" y="2574356"/>
                    <a:pt x="717805" y="2570815"/>
                    <a:pt x="721347" y="2565348"/>
                  </a:cubicBezTo>
                  <a:cubicBezTo>
                    <a:pt x="720385" y="2560844"/>
                    <a:pt x="720385" y="2560844"/>
                    <a:pt x="720385" y="2560844"/>
                  </a:cubicBezTo>
                  <a:cubicBezTo>
                    <a:pt x="720385" y="2560844"/>
                    <a:pt x="724889" y="2559882"/>
                    <a:pt x="723927" y="2555379"/>
                  </a:cubicBezTo>
                  <a:cubicBezTo>
                    <a:pt x="723927" y="2555379"/>
                    <a:pt x="723927" y="2555379"/>
                    <a:pt x="722964" y="2550874"/>
                  </a:cubicBezTo>
                  <a:cubicBezTo>
                    <a:pt x="722964" y="2550874"/>
                    <a:pt x="722002" y="2546370"/>
                    <a:pt x="722002" y="2546370"/>
                  </a:cubicBezTo>
                  <a:cubicBezTo>
                    <a:pt x="713956" y="2552799"/>
                    <a:pt x="713956" y="2552799"/>
                    <a:pt x="713956" y="2552799"/>
                  </a:cubicBezTo>
                  <a:cubicBezTo>
                    <a:pt x="713956" y="2552799"/>
                    <a:pt x="710415" y="2558265"/>
                    <a:pt x="711377" y="2562769"/>
                  </a:cubicBezTo>
                  <a:lnTo>
                    <a:pt x="712339" y="2567273"/>
                  </a:lnTo>
                  <a:cubicBezTo>
                    <a:pt x="716842" y="2566311"/>
                    <a:pt x="716842" y="2566311"/>
                    <a:pt x="716842" y="2566311"/>
                  </a:cubicBezTo>
                  <a:cubicBezTo>
                    <a:pt x="715226" y="2580785"/>
                    <a:pt x="708449" y="2615201"/>
                    <a:pt x="707794" y="2634179"/>
                  </a:cubicBezTo>
                  <a:cubicBezTo>
                    <a:pt x="704252" y="2639645"/>
                    <a:pt x="704252" y="2639645"/>
                    <a:pt x="704252" y="2639645"/>
                  </a:cubicBezTo>
                  <a:cubicBezTo>
                    <a:pt x="700710" y="2645112"/>
                    <a:pt x="700710" y="2645112"/>
                    <a:pt x="701673" y="2649616"/>
                  </a:cubicBezTo>
                  <a:cubicBezTo>
                    <a:pt x="706177" y="2648653"/>
                    <a:pt x="706177" y="2648653"/>
                    <a:pt x="706177" y="2648653"/>
                  </a:cubicBezTo>
                  <a:cubicBezTo>
                    <a:pt x="702635" y="2654119"/>
                    <a:pt x="701017" y="2668594"/>
                    <a:pt x="698438" y="2678565"/>
                  </a:cubicBezTo>
                  <a:cubicBezTo>
                    <a:pt x="693934" y="2679527"/>
                    <a:pt x="694896" y="2684031"/>
                    <a:pt x="695858" y="2688534"/>
                  </a:cubicBezTo>
                  <a:cubicBezTo>
                    <a:pt x="696821" y="2693039"/>
                    <a:pt x="696821" y="2693039"/>
                    <a:pt x="696821" y="2693039"/>
                  </a:cubicBezTo>
                  <a:cubicBezTo>
                    <a:pt x="696821" y="2693039"/>
                    <a:pt x="696821" y="2693039"/>
                    <a:pt x="701325" y="2692076"/>
                  </a:cubicBezTo>
                  <a:cubicBezTo>
                    <a:pt x="692931" y="2740966"/>
                    <a:pt x="684231" y="2766373"/>
                    <a:pt x="690967" y="2797901"/>
                  </a:cubicBezTo>
                  <a:cubicBezTo>
                    <a:pt x="690967" y="2797901"/>
                    <a:pt x="686462" y="2798864"/>
                    <a:pt x="687424" y="2803368"/>
                  </a:cubicBezTo>
                  <a:cubicBezTo>
                    <a:pt x="688387" y="2807872"/>
                    <a:pt x="688387" y="2807872"/>
                    <a:pt x="688387" y="2807872"/>
                  </a:cubicBezTo>
                  <a:cubicBezTo>
                    <a:pt x="689349" y="2812375"/>
                    <a:pt x="689349" y="2812375"/>
                    <a:pt x="689349" y="2812375"/>
                  </a:cubicBezTo>
                  <a:cubicBezTo>
                    <a:pt x="684845" y="2813338"/>
                    <a:pt x="683227" y="2827813"/>
                    <a:pt x="685152" y="2836821"/>
                  </a:cubicBezTo>
                  <a:cubicBezTo>
                    <a:pt x="685152" y="2836821"/>
                    <a:pt x="686114" y="2841326"/>
                    <a:pt x="681611" y="2842288"/>
                  </a:cubicBezTo>
                  <a:cubicBezTo>
                    <a:pt x="682573" y="2846791"/>
                    <a:pt x="682573" y="2846791"/>
                    <a:pt x="683535" y="2851295"/>
                  </a:cubicBezTo>
                  <a:cubicBezTo>
                    <a:pt x="683535" y="2851295"/>
                    <a:pt x="684497" y="2855799"/>
                    <a:pt x="684497" y="2855799"/>
                  </a:cubicBezTo>
                  <a:cubicBezTo>
                    <a:pt x="684497" y="2855799"/>
                    <a:pt x="684497" y="2855799"/>
                    <a:pt x="680955" y="2861265"/>
                  </a:cubicBezTo>
                  <a:cubicBezTo>
                    <a:pt x="680955" y="2861265"/>
                    <a:pt x="681918" y="2865770"/>
                    <a:pt x="681918" y="2865770"/>
                  </a:cubicBezTo>
                  <a:cubicBezTo>
                    <a:pt x="688346" y="2873815"/>
                    <a:pt x="673217" y="2891176"/>
                    <a:pt x="687691" y="2892794"/>
                  </a:cubicBezTo>
                  <a:cubicBezTo>
                    <a:pt x="683187" y="2893756"/>
                    <a:pt x="683187" y="2893756"/>
                    <a:pt x="684149" y="2898260"/>
                  </a:cubicBezTo>
                  <a:cubicBezTo>
                    <a:pt x="684149" y="2898260"/>
                    <a:pt x="685112" y="2902765"/>
                    <a:pt x="685112" y="2902765"/>
                  </a:cubicBezTo>
                  <a:cubicBezTo>
                    <a:pt x="686074" y="2907268"/>
                    <a:pt x="682533" y="2912734"/>
                    <a:pt x="683495" y="2917239"/>
                  </a:cubicBezTo>
                  <a:cubicBezTo>
                    <a:pt x="683495" y="2917239"/>
                    <a:pt x="683495" y="2917239"/>
                    <a:pt x="684457" y="2921742"/>
                  </a:cubicBezTo>
                  <a:cubicBezTo>
                    <a:pt x="682840" y="2936217"/>
                    <a:pt x="680260" y="2946188"/>
                    <a:pt x="678642" y="2960662"/>
                  </a:cubicBezTo>
                  <a:cubicBezTo>
                    <a:pt x="679604" y="2965165"/>
                    <a:pt x="679604" y="2965165"/>
                    <a:pt x="679604" y="2965165"/>
                  </a:cubicBezTo>
                  <a:cubicBezTo>
                    <a:pt x="679604" y="2965165"/>
                    <a:pt x="679604" y="2965165"/>
                    <a:pt x="675101" y="2966128"/>
                  </a:cubicBezTo>
                  <a:cubicBezTo>
                    <a:pt x="676063" y="2970632"/>
                    <a:pt x="676063" y="2970632"/>
                    <a:pt x="676063" y="2970632"/>
                  </a:cubicBezTo>
                  <a:cubicBezTo>
                    <a:pt x="677026" y="2975136"/>
                    <a:pt x="677026" y="2975136"/>
                    <a:pt x="677026" y="2975136"/>
                  </a:cubicBezTo>
                  <a:cubicBezTo>
                    <a:pt x="677026" y="2975136"/>
                    <a:pt x="681529" y="2974174"/>
                    <a:pt x="681529" y="2974174"/>
                  </a:cubicBezTo>
                  <a:cubicBezTo>
                    <a:pt x="677988" y="2979641"/>
                    <a:pt x="678950" y="2984144"/>
                    <a:pt x="679912" y="2988648"/>
                  </a:cubicBezTo>
                  <a:cubicBezTo>
                    <a:pt x="679912" y="2988648"/>
                    <a:pt x="678950" y="2984144"/>
                    <a:pt x="678950" y="2984144"/>
                  </a:cubicBezTo>
                  <a:cubicBezTo>
                    <a:pt x="677332" y="2998618"/>
                    <a:pt x="677332" y="2998618"/>
                    <a:pt x="678295" y="3003123"/>
                  </a:cubicBezTo>
                  <a:cubicBezTo>
                    <a:pt x="679257" y="3007627"/>
                    <a:pt x="680219" y="3012130"/>
                    <a:pt x="681182" y="3016635"/>
                  </a:cubicBezTo>
                  <a:cubicBezTo>
                    <a:pt x="681182" y="3016635"/>
                    <a:pt x="677640" y="3022102"/>
                    <a:pt x="677640" y="3022102"/>
                  </a:cubicBezTo>
                  <a:cubicBezTo>
                    <a:pt x="678602" y="3026605"/>
                    <a:pt x="678602" y="3026605"/>
                    <a:pt x="678602" y="3026605"/>
                  </a:cubicBezTo>
                  <a:cubicBezTo>
                    <a:pt x="678602" y="3026605"/>
                    <a:pt x="674098" y="3027567"/>
                    <a:pt x="675061" y="3032071"/>
                  </a:cubicBezTo>
                  <a:cubicBezTo>
                    <a:pt x="675061" y="3032071"/>
                    <a:pt x="676023" y="3036576"/>
                    <a:pt x="676023" y="3036576"/>
                  </a:cubicBezTo>
                  <a:cubicBezTo>
                    <a:pt x="680527" y="3035613"/>
                    <a:pt x="680527" y="3035613"/>
                    <a:pt x="680527" y="3035613"/>
                  </a:cubicBezTo>
                  <a:cubicBezTo>
                    <a:pt x="683413" y="3049126"/>
                    <a:pt x="681797" y="3063600"/>
                    <a:pt x="689187" y="3076150"/>
                  </a:cubicBezTo>
                  <a:cubicBezTo>
                    <a:pt x="688225" y="3071645"/>
                    <a:pt x="688225" y="3071645"/>
                    <a:pt x="683721" y="3072608"/>
                  </a:cubicBezTo>
                  <a:cubicBezTo>
                    <a:pt x="682759" y="3068104"/>
                    <a:pt x="682759" y="3068104"/>
                    <a:pt x="679217" y="3073570"/>
                  </a:cubicBezTo>
                  <a:cubicBezTo>
                    <a:pt x="680179" y="3078074"/>
                    <a:pt x="681142" y="3082578"/>
                    <a:pt x="681142" y="3082578"/>
                  </a:cubicBezTo>
                  <a:cubicBezTo>
                    <a:pt x="682104" y="3087082"/>
                    <a:pt x="682104" y="3087082"/>
                    <a:pt x="682104" y="3087082"/>
                  </a:cubicBezTo>
                  <a:cubicBezTo>
                    <a:pt x="675982" y="3102520"/>
                    <a:pt x="692382" y="3113145"/>
                    <a:pt x="682718" y="3134047"/>
                  </a:cubicBezTo>
                  <a:cubicBezTo>
                    <a:pt x="687222" y="3133085"/>
                    <a:pt x="687222" y="3133085"/>
                    <a:pt x="687222" y="3133085"/>
                  </a:cubicBezTo>
                  <a:cubicBezTo>
                    <a:pt x="682718" y="3134047"/>
                    <a:pt x="682718" y="3134047"/>
                    <a:pt x="683680" y="3138551"/>
                  </a:cubicBezTo>
                  <a:cubicBezTo>
                    <a:pt x="684642" y="3143056"/>
                    <a:pt x="684642" y="3143056"/>
                    <a:pt x="684642" y="3143056"/>
                  </a:cubicBezTo>
                  <a:cubicBezTo>
                    <a:pt x="687529" y="3156568"/>
                    <a:pt x="690416" y="3170080"/>
                    <a:pt x="690416" y="3170080"/>
                  </a:cubicBezTo>
                  <a:cubicBezTo>
                    <a:pt x="689203" y="3180936"/>
                    <a:pt x="691261" y="3169900"/>
                    <a:pt x="694395" y="3173203"/>
                  </a:cubicBezTo>
                  <a:lnTo>
                    <a:pt x="697712" y="3182366"/>
                  </a:lnTo>
                  <a:lnTo>
                    <a:pt x="697129" y="3182651"/>
                  </a:lnTo>
                  <a:lnTo>
                    <a:pt x="691373" y="3182827"/>
                  </a:lnTo>
                  <a:cubicBezTo>
                    <a:pt x="689925" y="3184314"/>
                    <a:pt x="689280" y="3186806"/>
                    <a:pt x="689762" y="3189059"/>
                  </a:cubicBezTo>
                  <a:cubicBezTo>
                    <a:pt x="692495" y="3190829"/>
                    <a:pt x="694910" y="3185604"/>
                    <a:pt x="696682" y="3182870"/>
                  </a:cubicBezTo>
                  <a:lnTo>
                    <a:pt x="697129" y="3182651"/>
                  </a:lnTo>
                  <a:lnTo>
                    <a:pt x="697807" y="3182630"/>
                  </a:lnTo>
                  <a:lnTo>
                    <a:pt x="697712" y="3182366"/>
                  </a:lnTo>
                  <a:lnTo>
                    <a:pt x="698813" y="3181826"/>
                  </a:lnTo>
                  <a:cubicBezTo>
                    <a:pt x="699335" y="3182893"/>
                    <a:pt x="699655" y="3185767"/>
                    <a:pt x="699731" y="3191637"/>
                  </a:cubicBezTo>
                  <a:cubicBezTo>
                    <a:pt x="695227" y="3192600"/>
                    <a:pt x="695227" y="3192600"/>
                    <a:pt x="696189" y="3197104"/>
                  </a:cubicBezTo>
                  <a:cubicBezTo>
                    <a:pt x="696189" y="3197104"/>
                    <a:pt x="697152" y="3201608"/>
                    <a:pt x="697152" y="3201608"/>
                  </a:cubicBezTo>
                  <a:cubicBezTo>
                    <a:pt x="693610" y="3207074"/>
                    <a:pt x="693610" y="3207074"/>
                    <a:pt x="693610" y="3207074"/>
                  </a:cubicBezTo>
                  <a:cubicBezTo>
                    <a:pt x="694573" y="3211578"/>
                    <a:pt x="694573" y="3211578"/>
                    <a:pt x="694573" y="3211578"/>
                  </a:cubicBezTo>
                  <a:cubicBezTo>
                    <a:pt x="694573" y="3211578"/>
                    <a:pt x="695535" y="3216083"/>
                    <a:pt x="696497" y="3220587"/>
                  </a:cubicBezTo>
                  <a:cubicBezTo>
                    <a:pt x="696497" y="3220587"/>
                    <a:pt x="697460" y="3225091"/>
                    <a:pt x="698422" y="3229595"/>
                  </a:cubicBezTo>
                  <a:cubicBezTo>
                    <a:pt x="693918" y="3230557"/>
                    <a:pt x="694880" y="3235061"/>
                    <a:pt x="695842" y="3239565"/>
                  </a:cubicBezTo>
                  <a:cubicBezTo>
                    <a:pt x="692300" y="3245032"/>
                    <a:pt x="692300" y="3245032"/>
                    <a:pt x="693262" y="3249536"/>
                  </a:cubicBezTo>
                  <a:cubicBezTo>
                    <a:pt x="693262" y="3249536"/>
                    <a:pt x="694224" y="3254039"/>
                    <a:pt x="694224" y="3254039"/>
                  </a:cubicBezTo>
                  <a:cubicBezTo>
                    <a:pt x="694224" y="3254039"/>
                    <a:pt x="695187" y="3258543"/>
                    <a:pt x="695187" y="3258543"/>
                  </a:cubicBezTo>
                  <a:cubicBezTo>
                    <a:pt x="690683" y="3259506"/>
                    <a:pt x="690683" y="3259506"/>
                    <a:pt x="690683" y="3259506"/>
                  </a:cubicBezTo>
                  <a:cubicBezTo>
                    <a:pt x="690683" y="3259506"/>
                    <a:pt x="690683" y="3259506"/>
                    <a:pt x="687141" y="3264972"/>
                  </a:cubicBezTo>
                  <a:cubicBezTo>
                    <a:pt x="688103" y="3269476"/>
                    <a:pt x="688103" y="3269476"/>
                    <a:pt x="688103" y="3269476"/>
                  </a:cubicBezTo>
                  <a:cubicBezTo>
                    <a:pt x="693569" y="3273018"/>
                    <a:pt x="693569" y="3273018"/>
                    <a:pt x="693569" y="3273018"/>
                  </a:cubicBezTo>
                  <a:cubicBezTo>
                    <a:pt x="694532" y="3277522"/>
                    <a:pt x="694532" y="3277522"/>
                    <a:pt x="694532" y="3277522"/>
                  </a:cubicBezTo>
                  <a:cubicBezTo>
                    <a:pt x="694532" y="3277522"/>
                    <a:pt x="695494" y="3282027"/>
                    <a:pt x="695494" y="3282027"/>
                  </a:cubicBezTo>
                  <a:cubicBezTo>
                    <a:pt x="696456" y="3286530"/>
                    <a:pt x="697419" y="3291034"/>
                    <a:pt x="698381" y="3295539"/>
                  </a:cubicBezTo>
                  <a:cubicBezTo>
                    <a:pt x="695802" y="3305508"/>
                    <a:pt x="696764" y="3310013"/>
                    <a:pt x="696764" y="3310013"/>
                  </a:cubicBezTo>
                  <a:cubicBezTo>
                    <a:pt x="697726" y="3314516"/>
                    <a:pt x="697726" y="3314516"/>
                    <a:pt x="697726" y="3314516"/>
                  </a:cubicBezTo>
                  <a:cubicBezTo>
                    <a:pt x="698689" y="3319021"/>
                    <a:pt x="698689" y="3319021"/>
                    <a:pt x="699651" y="3323525"/>
                  </a:cubicBezTo>
                  <a:cubicBezTo>
                    <a:pt x="699651" y="3323525"/>
                    <a:pt x="699651" y="3323525"/>
                    <a:pt x="704154" y="3322563"/>
                  </a:cubicBezTo>
                  <a:cubicBezTo>
                    <a:pt x="700613" y="3328029"/>
                    <a:pt x="700613" y="3328029"/>
                    <a:pt x="700613" y="3328029"/>
                  </a:cubicBezTo>
                  <a:cubicBezTo>
                    <a:pt x="700613" y="3328029"/>
                    <a:pt x="701575" y="3332533"/>
                    <a:pt x="702538" y="3337037"/>
                  </a:cubicBezTo>
                  <a:cubicBezTo>
                    <a:pt x="707349" y="3359557"/>
                    <a:pt x="712815" y="3363099"/>
                    <a:pt x="711198" y="3377573"/>
                  </a:cubicBezTo>
                  <a:cubicBezTo>
                    <a:pt x="706694" y="3378535"/>
                    <a:pt x="707656" y="3383040"/>
                    <a:pt x="707656" y="3383040"/>
                  </a:cubicBezTo>
                  <a:cubicBezTo>
                    <a:pt x="707656" y="3383040"/>
                    <a:pt x="708618" y="3387543"/>
                    <a:pt x="708618" y="3387543"/>
                  </a:cubicBezTo>
                  <a:cubicBezTo>
                    <a:pt x="713122" y="3386581"/>
                    <a:pt x="713122" y="3386581"/>
                    <a:pt x="713122" y="3386581"/>
                  </a:cubicBezTo>
                  <a:cubicBezTo>
                    <a:pt x="710543" y="3396552"/>
                    <a:pt x="712467" y="3405560"/>
                    <a:pt x="713430" y="3410064"/>
                  </a:cubicBezTo>
                  <a:cubicBezTo>
                    <a:pt x="714392" y="3414569"/>
                    <a:pt x="714392" y="3414569"/>
                    <a:pt x="714392" y="3414569"/>
                  </a:cubicBezTo>
                  <a:cubicBezTo>
                    <a:pt x="715354" y="3419072"/>
                    <a:pt x="715354" y="3419072"/>
                    <a:pt x="719858" y="3418109"/>
                  </a:cubicBezTo>
                  <a:cubicBezTo>
                    <a:pt x="722745" y="3431621"/>
                    <a:pt x="724670" y="3440630"/>
                    <a:pt x="722090" y="3450600"/>
                  </a:cubicBezTo>
                  <a:cubicBezTo>
                    <a:pt x="726594" y="3449638"/>
                    <a:pt x="726594" y="3449638"/>
                    <a:pt x="726594" y="3449638"/>
                  </a:cubicBezTo>
                  <a:cubicBezTo>
                    <a:pt x="730443" y="3467654"/>
                    <a:pt x="730443" y="3467654"/>
                    <a:pt x="730443" y="3467654"/>
                  </a:cubicBezTo>
                  <a:cubicBezTo>
                    <a:pt x="730443" y="3467654"/>
                    <a:pt x="730443" y="3467654"/>
                    <a:pt x="726902" y="3473121"/>
                  </a:cubicBezTo>
                  <a:cubicBezTo>
                    <a:pt x="724977" y="3464112"/>
                    <a:pt x="719510" y="3460571"/>
                    <a:pt x="716932" y="3470541"/>
                  </a:cubicBezTo>
                  <a:cubicBezTo>
                    <a:pt x="724977" y="3464112"/>
                    <a:pt x="725284" y="3487595"/>
                    <a:pt x="729788" y="3486633"/>
                  </a:cubicBezTo>
                  <a:cubicBezTo>
                    <a:pt x="738449" y="3527169"/>
                    <a:pt x="736524" y="3518161"/>
                    <a:pt x="749689" y="3557735"/>
                  </a:cubicBezTo>
                  <a:cubicBezTo>
                    <a:pt x="749689" y="3557735"/>
                    <a:pt x="745185" y="3558698"/>
                    <a:pt x="745185" y="3558698"/>
                  </a:cubicBezTo>
                  <a:cubicBezTo>
                    <a:pt x="746147" y="3563202"/>
                    <a:pt x="746147" y="3563202"/>
                    <a:pt x="747109" y="3567705"/>
                  </a:cubicBezTo>
                  <a:cubicBezTo>
                    <a:pt x="752883" y="3594729"/>
                    <a:pt x="754807" y="3603738"/>
                    <a:pt x="758656" y="3621755"/>
                  </a:cubicBezTo>
                  <a:cubicBezTo>
                    <a:pt x="758656" y="3621755"/>
                    <a:pt x="758656" y="3621755"/>
                    <a:pt x="759619" y="3626258"/>
                  </a:cubicBezTo>
                  <a:cubicBezTo>
                    <a:pt x="759619" y="3626258"/>
                    <a:pt x="759619" y="3626258"/>
                    <a:pt x="760581" y="3630762"/>
                  </a:cubicBezTo>
                  <a:cubicBezTo>
                    <a:pt x="762812" y="3663253"/>
                    <a:pt x="765085" y="3629800"/>
                    <a:pt x="773438" y="3646854"/>
                  </a:cubicBezTo>
                  <a:cubicBezTo>
                    <a:pt x="768934" y="3647816"/>
                    <a:pt x="762812" y="3663253"/>
                    <a:pt x="770859" y="3656824"/>
                  </a:cubicBezTo>
                  <a:cubicBezTo>
                    <a:pt x="771821" y="3661329"/>
                    <a:pt x="771821" y="3661329"/>
                    <a:pt x="771821" y="3661329"/>
                  </a:cubicBezTo>
                  <a:cubicBezTo>
                    <a:pt x="771821" y="3661329"/>
                    <a:pt x="771821" y="3661329"/>
                    <a:pt x="772783" y="3665832"/>
                  </a:cubicBezTo>
                  <a:cubicBezTo>
                    <a:pt x="768279" y="3666794"/>
                    <a:pt x="773745" y="3670336"/>
                    <a:pt x="773745" y="3670336"/>
                  </a:cubicBezTo>
                  <a:cubicBezTo>
                    <a:pt x="777595" y="3688353"/>
                    <a:pt x="773090" y="3689315"/>
                    <a:pt x="768586" y="3690277"/>
                  </a:cubicBezTo>
                  <a:cubicBezTo>
                    <a:pt x="772435" y="3708294"/>
                    <a:pt x="782406" y="3710872"/>
                    <a:pt x="779826" y="3720843"/>
                  </a:cubicBezTo>
                  <a:cubicBezTo>
                    <a:pt x="786255" y="3728889"/>
                    <a:pt x="789142" y="3742401"/>
                    <a:pt x="798149" y="3740476"/>
                  </a:cubicBezTo>
                  <a:cubicBezTo>
                    <a:pt x="795570" y="3750447"/>
                    <a:pt x="803923" y="3767501"/>
                    <a:pt x="793953" y="3764922"/>
                  </a:cubicBezTo>
                  <a:cubicBezTo>
                    <a:pt x="802306" y="3781975"/>
                    <a:pt x="802961" y="3762997"/>
                    <a:pt x="803268" y="3786479"/>
                  </a:cubicBezTo>
                  <a:cubicBezTo>
                    <a:pt x="804230" y="3790984"/>
                    <a:pt x="809697" y="3794526"/>
                    <a:pt x="815163" y="3798067"/>
                  </a:cubicBezTo>
                  <a:cubicBezTo>
                    <a:pt x="804230" y="3790984"/>
                    <a:pt x="818357" y="3835062"/>
                    <a:pt x="832177" y="3855657"/>
                  </a:cubicBezTo>
                  <a:cubicBezTo>
                    <a:pt x="829598" y="3865628"/>
                    <a:pt x="828635" y="3861124"/>
                    <a:pt x="823168" y="3857582"/>
                  </a:cubicBezTo>
                  <a:cubicBezTo>
                    <a:pt x="829598" y="3865628"/>
                    <a:pt x="830560" y="3870131"/>
                    <a:pt x="835064" y="3869169"/>
                  </a:cubicBezTo>
                  <a:cubicBezTo>
                    <a:pt x="827018" y="3875598"/>
                    <a:pt x="836026" y="3873673"/>
                    <a:pt x="834409" y="3888148"/>
                  </a:cubicBezTo>
                  <a:cubicBezTo>
                    <a:pt x="840837" y="3896193"/>
                    <a:pt x="837951" y="3882681"/>
                    <a:pt x="849190" y="3913248"/>
                  </a:cubicBezTo>
                  <a:lnTo>
                    <a:pt x="845537" y="3910175"/>
                  </a:lnTo>
                  <a:lnTo>
                    <a:pt x="841800" y="3900698"/>
                  </a:lnTo>
                  <a:cubicBezTo>
                    <a:pt x="842281" y="3902950"/>
                    <a:pt x="843003" y="3906328"/>
                    <a:pt x="844166" y="3909023"/>
                  </a:cubicBezTo>
                  <a:lnTo>
                    <a:pt x="845537" y="3910175"/>
                  </a:lnTo>
                  <a:lnTo>
                    <a:pt x="852077" y="3926760"/>
                  </a:lnTo>
                  <a:cubicBezTo>
                    <a:pt x="846611" y="3923218"/>
                    <a:pt x="842107" y="3924181"/>
                    <a:pt x="838565" y="3929646"/>
                  </a:cubicBezTo>
                  <a:cubicBezTo>
                    <a:pt x="827325" y="3899080"/>
                    <a:pt x="824438" y="3885568"/>
                    <a:pt x="808694" y="3855965"/>
                  </a:cubicBezTo>
                  <a:cubicBezTo>
                    <a:pt x="800649" y="3862393"/>
                    <a:pt x="792295" y="3845339"/>
                    <a:pt x="782980" y="3823781"/>
                  </a:cubicBezTo>
                  <a:cubicBezTo>
                    <a:pt x="776551" y="3815736"/>
                    <a:pt x="775588" y="3811232"/>
                    <a:pt x="773664" y="3802224"/>
                  </a:cubicBezTo>
                  <a:cubicBezTo>
                    <a:pt x="772702" y="3797720"/>
                    <a:pt x="770777" y="3788711"/>
                    <a:pt x="769815" y="3784208"/>
                  </a:cubicBezTo>
                  <a:cubicBezTo>
                    <a:pt x="766274" y="3789673"/>
                    <a:pt x="761154" y="3743671"/>
                    <a:pt x="756958" y="3768116"/>
                  </a:cubicBezTo>
                  <a:lnTo>
                    <a:pt x="750222" y="3736587"/>
                  </a:lnTo>
                  <a:cubicBezTo>
                    <a:pt x="744449" y="3709563"/>
                    <a:pt x="760192" y="3739167"/>
                    <a:pt x="751840" y="3722113"/>
                  </a:cubicBezTo>
                  <a:cubicBezTo>
                    <a:pt x="750877" y="3717608"/>
                    <a:pt x="749915" y="3713105"/>
                    <a:pt x="748953" y="3708601"/>
                  </a:cubicBezTo>
                  <a:cubicBezTo>
                    <a:pt x="748953" y="3708601"/>
                    <a:pt x="747991" y="3704096"/>
                    <a:pt x="747991" y="3704096"/>
                  </a:cubicBezTo>
                  <a:cubicBezTo>
                    <a:pt x="747991" y="3704096"/>
                    <a:pt x="747991" y="3704096"/>
                    <a:pt x="747028" y="3699593"/>
                  </a:cubicBezTo>
                  <a:cubicBezTo>
                    <a:pt x="747991" y="3704096"/>
                    <a:pt x="747991" y="3704096"/>
                    <a:pt x="752494" y="3703134"/>
                  </a:cubicBezTo>
                  <a:cubicBezTo>
                    <a:pt x="744142" y="3686081"/>
                    <a:pt x="744142" y="3686081"/>
                    <a:pt x="744142" y="3686081"/>
                  </a:cubicBezTo>
                  <a:cubicBezTo>
                    <a:pt x="747683" y="3680614"/>
                    <a:pt x="747683" y="3680614"/>
                    <a:pt x="747683" y="3680614"/>
                  </a:cubicBezTo>
                  <a:cubicBezTo>
                    <a:pt x="747683" y="3680614"/>
                    <a:pt x="747683" y="3680614"/>
                    <a:pt x="746720" y="3676110"/>
                  </a:cubicBezTo>
                  <a:cubicBezTo>
                    <a:pt x="745758" y="3671606"/>
                    <a:pt x="745758" y="3671606"/>
                    <a:pt x="745758" y="3671606"/>
                  </a:cubicBezTo>
                  <a:cubicBezTo>
                    <a:pt x="744796" y="3667102"/>
                    <a:pt x="740292" y="3668064"/>
                    <a:pt x="740292" y="3668064"/>
                  </a:cubicBezTo>
                  <a:cubicBezTo>
                    <a:pt x="739984" y="3644582"/>
                    <a:pt x="735481" y="3645544"/>
                    <a:pt x="734519" y="3641040"/>
                  </a:cubicBezTo>
                  <a:cubicBezTo>
                    <a:pt x="734519" y="3641040"/>
                    <a:pt x="729052" y="3637498"/>
                    <a:pt x="729052" y="3637498"/>
                  </a:cubicBezTo>
                  <a:cubicBezTo>
                    <a:pt x="726165" y="3623986"/>
                    <a:pt x="727783" y="3609512"/>
                    <a:pt x="723279" y="3610474"/>
                  </a:cubicBezTo>
                  <a:cubicBezTo>
                    <a:pt x="722316" y="3605970"/>
                    <a:pt x="722316" y="3605970"/>
                    <a:pt x="722316" y="3605970"/>
                  </a:cubicBezTo>
                  <a:cubicBezTo>
                    <a:pt x="722316" y="3605970"/>
                    <a:pt x="721354" y="3601465"/>
                    <a:pt x="721354" y="3601465"/>
                  </a:cubicBezTo>
                  <a:cubicBezTo>
                    <a:pt x="717812" y="3606932"/>
                    <a:pt x="717812" y="3606932"/>
                    <a:pt x="717812" y="3606932"/>
                  </a:cubicBezTo>
                  <a:cubicBezTo>
                    <a:pt x="722972" y="3586991"/>
                    <a:pt x="710769" y="3551922"/>
                    <a:pt x="707227" y="3557387"/>
                  </a:cubicBezTo>
                  <a:cubicBezTo>
                    <a:pt x="712694" y="3560929"/>
                    <a:pt x="709152" y="3566396"/>
                    <a:pt x="710114" y="3570900"/>
                  </a:cubicBezTo>
                  <a:cubicBezTo>
                    <a:pt x="708190" y="3561892"/>
                    <a:pt x="702723" y="3558350"/>
                    <a:pt x="702723" y="3558350"/>
                  </a:cubicBezTo>
                  <a:cubicBezTo>
                    <a:pt x="705610" y="3571863"/>
                    <a:pt x="705610" y="3571863"/>
                    <a:pt x="705610" y="3571863"/>
                  </a:cubicBezTo>
                  <a:cubicBezTo>
                    <a:pt x="705610" y="3571863"/>
                    <a:pt x="701106" y="3572825"/>
                    <a:pt x="700144" y="3568320"/>
                  </a:cubicBezTo>
                  <a:cubicBezTo>
                    <a:pt x="696602" y="3573787"/>
                    <a:pt x="697564" y="3578290"/>
                    <a:pt x="702068" y="3577328"/>
                  </a:cubicBezTo>
                  <a:cubicBezTo>
                    <a:pt x="702068" y="3577328"/>
                    <a:pt x="702068" y="3577328"/>
                    <a:pt x="703031" y="3581832"/>
                  </a:cubicBezTo>
                  <a:cubicBezTo>
                    <a:pt x="696909" y="3597269"/>
                    <a:pt x="688863" y="3603698"/>
                    <a:pt x="695599" y="3635226"/>
                  </a:cubicBezTo>
                  <a:cubicBezTo>
                    <a:pt x="696561" y="3639730"/>
                    <a:pt x="696561" y="3639730"/>
                    <a:pt x="697524" y="3644234"/>
                  </a:cubicBezTo>
                  <a:cubicBezTo>
                    <a:pt x="692057" y="3640692"/>
                    <a:pt x="692057" y="3640692"/>
                    <a:pt x="687553" y="3641655"/>
                  </a:cubicBezTo>
                  <a:cubicBezTo>
                    <a:pt x="686591" y="3637151"/>
                    <a:pt x="686591" y="3637151"/>
                    <a:pt x="685628" y="3632647"/>
                  </a:cubicBezTo>
                  <a:cubicBezTo>
                    <a:pt x="681125" y="3633609"/>
                    <a:pt x="680163" y="3629105"/>
                    <a:pt x="681125" y="3633609"/>
                  </a:cubicBezTo>
                  <a:cubicBezTo>
                    <a:pt x="681125" y="3633609"/>
                    <a:pt x="682087" y="3638113"/>
                    <a:pt x="682087" y="3638113"/>
                  </a:cubicBezTo>
                  <a:cubicBezTo>
                    <a:pt x="670847" y="3607547"/>
                    <a:pt x="672465" y="3593073"/>
                    <a:pt x="660262" y="3558002"/>
                  </a:cubicBezTo>
                  <a:cubicBezTo>
                    <a:pt x="665729" y="3561544"/>
                    <a:pt x="666691" y="3566048"/>
                    <a:pt x="665729" y="3561544"/>
                  </a:cubicBezTo>
                  <a:cubicBezTo>
                    <a:pt x="665729" y="3561544"/>
                    <a:pt x="669270" y="3556078"/>
                    <a:pt x="669270" y="3556078"/>
                  </a:cubicBezTo>
                  <a:lnTo>
                    <a:pt x="671194" y="3565085"/>
                  </a:lnTo>
                  <a:cubicBezTo>
                    <a:pt x="670887" y="3541603"/>
                    <a:pt x="668001" y="3528091"/>
                    <a:pt x="660609" y="3515542"/>
                  </a:cubicBezTo>
                  <a:cubicBezTo>
                    <a:pt x="660609" y="3515542"/>
                    <a:pt x="660609" y="3515542"/>
                    <a:pt x="665114" y="3514579"/>
                  </a:cubicBezTo>
                  <a:lnTo>
                    <a:pt x="664152" y="3510075"/>
                  </a:lnTo>
                  <a:cubicBezTo>
                    <a:pt x="663189" y="3505570"/>
                    <a:pt x="663189" y="3505570"/>
                    <a:pt x="662227" y="3501067"/>
                  </a:cubicBezTo>
                  <a:cubicBezTo>
                    <a:pt x="655798" y="3493021"/>
                    <a:pt x="656454" y="3474043"/>
                    <a:pt x="655491" y="3469539"/>
                  </a:cubicBezTo>
                  <a:cubicBezTo>
                    <a:pt x="655491" y="3469539"/>
                    <a:pt x="654529" y="3465034"/>
                    <a:pt x="654529" y="3465034"/>
                  </a:cubicBezTo>
                  <a:cubicBezTo>
                    <a:pt x="653567" y="3460530"/>
                    <a:pt x="653567" y="3460530"/>
                    <a:pt x="653567" y="3460530"/>
                  </a:cubicBezTo>
                  <a:cubicBezTo>
                    <a:pt x="646175" y="3447980"/>
                    <a:pt x="644906" y="3419994"/>
                    <a:pt x="639439" y="3416453"/>
                  </a:cubicBezTo>
                  <a:cubicBezTo>
                    <a:pt x="639439" y="3416453"/>
                    <a:pt x="638477" y="3411948"/>
                    <a:pt x="638477" y="3411948"/>
                  </a:cubicBezTo>
                  <a:cubicBezTo>
                    <a:pt x="638477" y="3411948"/>
                    <a:pt x="637515" y="3407444"/>
                    <a:pt x="637515" y="3407444"/>
                  </a:cubicBezTo>
                  <a:cubicBezTo>
                    <a:pt x="636552" y="3402940"/>
                    <a:pt x="635590" y="3398436"/>
                    <a:pt x="635590" y="3398436"/>
                  </a:cubicBezTo>
                  <a:cubicBezTo>
                    <a:pt x="631087" y="3399398"/>
                    <a:pt x="631087" y="3399398"/>
                    <a:pt x="633012" y="3408406"/>
                  </a:cubicBezTo>
                  <a:cubicBezTo>
                    <a:pt x="633012" y="3408406"/>
                    <a:pt x="628507" y="3409369"/>
                    <a:pt x="629469" y="3413873"/>
                  </a:cubicBezTo>
                  <a:cubicBezTo>
                    <a:pt x="632049" y="3403902"/>
                    <a:pt x="626583" y="3400361"/>
                    <a:pt x="625620" y="3395856"/>
                  </a:cubicBezTo>
                  <a:cubicBezTo>
                    <a:pt x="630125" y="3394894"/>
                    <a:pt x="630125" y="3394894"/>
                    <a:pt x="630125" y="3394894"/>
                  </a:cubicBezTo>
                  <a:cubicBezTo>
                    <a:pt x="630125" y="3394894"/>
                    <a:pt x="629163" y="3390391"/>
                    <a:pt x="629163" y="3390391"/>
                  </a:cubicBezTo>
                  <a:cubicBezTo>
                    <a:pt x="628200" y="3385887"/>
                    <a:pt x="628200" y="3385887"/>
                    <a:pt x="628200" y="3385887"/>
                  </a:cubicBezTo>
                  <a:cubicBezTo>
                    <a:pt x="623696" y="3386849"/>
                    <a:pt x="623696" y="3386849"/>
                    <a:pt x="623696" y="3386849"/>
                  </a:cubicBezTo>
                  <a:cubicBezTo>
                    <a:pt x="619847" y="3368832"/>
                    <a:pt x="625314" y="3372374"/>
                    <a:pt x="627892" y="3362404"/>
                  </a:cubicBezTo>
                  <a:cubicBezTo>
                    <a:pt x="623389" y="3363366"/>
                    <a:pt x="620502" y="3349854"/>
                    <a:pt x="615998" y="3350816"/>
                  </a:cubicBezTo>
                  <a:cubicBezTo>
                    <a:pt x="623389" y="3363366"/>
                    <a:pt x="610839" y="3370757"/>
                    <a:pt x="618229" y="3383307"/>
                  </a:cubicBezTo>
                  <a:cubicBezTo>
                    <a:pt x="620809" y="3373337"/>
                    <a:pt x="621771" y="3377840"/>
                    <a:pt x="623696" y="3386849"/>
                  </a:cubicBezTo>
                  <a:cubicBezTo>
                    <a:pt x="619192" y="3387811"/>
                    <a:pt x="619192" y="3387811"/>
                    <a:pt x="619192" y="3387811"/>
                  </a:cubicBezTo>
                  <a:cubicBezTo>
                    <a:pt x="619192" y="3387811"/>
                    <a:pt x="619192" y="3387811"/>
                    <a:pt x="620154" y="3392315"/>
                  </a:cubicBezTo>
                  <a:cubicBezTo>
                    <a:pt x="620154" y="3392315"/>
                    <a:pt x="621116" y="3396819"/>
                    <a:pt x="621116" y="3396819"/>
                  </a:cubicBezTo>
                  <a:cubicBezTo>
                    <a:pt x="625620" y="3395856"/>
                    <a:pt x="625620" y="3395856"/>
                    <a:pt x="625620" y="3395856"/>
                  </a:cubicBezTo>
                  <a:cubicBezTo>
                    <a:pt x="628354" y="3397627"/>
                    <a:pt x="628190" y="3402373"/>
                    <a:pt x="628026" y="3407116"/>
                  </a:cubicBezTo>
                  <a:lnTo>
                    <a:pt x="629469" y="3413873"/>
                  </a:lnTo>
                  <a:lnTo>
                    <a:pt x="630432" y="3418377"/>
                  </a:lnTo>
                  <a:cubicBezTo>
                    <a:pt x="625927" y="3419340"/>
                    <a:pt x="625927" y="3419340"/>
                    <a:pt x="625927" y="3419340"/>
                  </a:cubicBezTo>
                  <a:cubicBezTo>
                    <a:pt x="625927" y="3419340"/>
                    <a:pt x="625927" y="3419340"/>
                    <a:pt x="626889" y="3423843"/>
                  </a:cubicBezTo>
                  <a:cubicBezTo>
                    <a:pt x="627852" y="3428347"/>
                    <a:pt x="627852" y="3428347"/>
                    <a:pt x="627852" y="3428347"/>
                  </a:cubicBezTo>
                  <a:cubicBezTo>
                    <a:pt x="631047" y="3465341"/>
                    <a:pt x="646135" y="3513924"/>
                    <a:pt x="654488" y="3530978"/>
                  </a:cubicBezTo>
                  <a:cubicBezTo>
                    <a:pt x="654488" y="3530978"/>
                    <a:pt x="654488" y="3530978"/>
                    <a:pt x="649984" y="3531940"/>
                  </a:cubicBezTo>
                  <a:cubicBezTo>
                    <a:pt x="649984" y="3531940"/>
                    <a:pt x="650946" y="3536445"/>
                    <a:pt x="651908" y="3540948"/>
                  </a:cubicBezTo>
                  <a:cubicBezTo>
                    <a:pt x="661224" y="3562507"/>
                    <a:pt x="654795" y="3554460"/>
                    <a:pt x="655758" y="3558965"/>
                  </a:cubicBezTo>
                  <a:cubicBezTo>
                    <a:pt x="663149" y="3571514"/>
                    <a:pt x="675658" y="3630067"/>
                    <a:pt x="671154" y="3631029"/>
                  </a:cubicBezTo>
                  <a:cubicBezTo>
                    <a:pt x="680470" y="3652588"/>
                    <a:pt x="676927" y="3658053"/>
                    <a:pt x="691054" y="3702132"/>
                  </a:cubicBezTo>
                  <a:cubicBezTo>
                    <a:pt x="693941" y="3715644"/>
                    <a:pt x="692324" y="3730118"/>
                    <a:pt x="695211" y="3743630"/>
                  </a:cubicBezTo>
                  <a:cubicBezTo>
                    <a:pt x="692632" y="3753601"/>
                    <a:pt x="687165" y="3750059"/>
                    <a:pt x="689090" y="3759068"/>
                  </a:cubicBezTo>
                  <a:cubicBezTo>
                    <a:pt x="685855" y="3788016"/>
                    <a:pt x="699019" y="3827590"/>
                    <a:pt x="700289" y="3855577"/>
                  </a:cubicBezTo>
                  <a:cubicBezTo>
                    <a:pt x="701251" y="3860081"/>
                    <a:pt x="694823" y="3852035"/>
                    <a:pt x="693861" y="3847531"/>
                  </a:cubicBezTo>
                  <a:cubicBezTo>
                    <a:pt x="692243" y="3862005"/>
                    <a:pt x="703791" y="3916054"/>
                    <a:pt x="687392" y="3905429"/>
                  </a:cubicBezTo>
                  <a:cubicBezTo>
                    <a:pt x="680963" y="3897383"/>
                    <a:pt x="680963" y="3897383"/>
                    <a:pt x="680963" y="3897383"/>
                  </a:cubicBezTo>
                  <a:cubicBezTo>
                    <a:pt x="682887" y="3906391"/>
                    <a:pt x="682887" y="3906391"/>
                    <a:pt x="682887" y="3906391"/>
                  </a:cubicBezTo>
                  <a:cubicBezTo>
                    <a:pt x="670993" y="3894803"/>
                    <a:pt x="666181" y="3872282"/>
                    <a:pt x="655904" y="3846221"/>
                  </a:cubicBezTo>
                  <a:cubicBezTo>
                    <a:pt x="653017" y="3832709"/>
                    <a:pt x="650130" y="3819197"/>
                    <a:pt x="647550" y="3829168"/>
                  </a:cubicBezTo>
                  <a:cubicBezTo>
                    <a:pt x="646588" y="3824663"/>
                    <a:pt x="646588" y="3824663"/>
                    <a:pt x="646588" y="3824663"/>
                  </a:cubicBezTo>
                  <a:cubicBezTo>
                    <a:pt x="642083" y="3825626"/>
                    <a:pt x="642083" y="3825626"/>
                    <a:pt x="642083" y="3825626"/>
                  </a:cubicBezTo>
                  <a:cubicBezTo>
                    <a:pt x="633076" y="3827550"/>
                    <a:pt x="639197" y="3812114"/>
                    <a:pt x="637272" y="3803105"/>
                  </a:cubicBezTo>
                  <a:cubicBezTo>
                    <a:pt x="634693" y="3813076"/>
                    <a:pt x="625377" y="3791517"/>
                    <a:pt x="628264" y="3805029"/>
                  </a:cubicBezTo>
                  <a:cubicBezTo>
                    <a:pt x="633731" y="3808571"/>
                    <a:pt x="635655" y="3817579"/>
                    <a:pt x="631151" y="3818541"/>
                  </a:cubicBezTo>
                  <a:cubicBezTo>
                    <a:pt x="636618" y="3822083"/>
                    <a:pt x="638542" y="3831092"/>
                    <a:pt x="641429" y="3844604"/>
                  </a:cubicBezTo>
                  <a:cubicBezTo>
                    <a:pt x="630803" y="3861003"/>
                    <a:pt x="638809" y="3920518"/>
                    <a:pt x="653897" y="3969100"/>
                  </a:cubicBezTo>
                  <a:cubicBezTo>
                    <a:pt x="650356" y="3974566"/>
                    <a:pt x="650356" y="3974566"/>
                    <a:pt x="646814" y="3980033"/>
                  </a:cubicBezTo>
                  <a:cubicBezTo>
                    <a:pt x="641347" y="3976491"/>
                    <a:pt x="640385" y="3971986"/>
                    <a:pt x="639423" y="3967483"/>
                  </a:cubicBezTo>
                  <a:cubicBezTo>
                    <a:pt x="639423" y="3967483"/>
                    <a:pt x="638461" y="3962979"/>
                    <a:pt x="638461" y="3962979"/>
                  </a:cubicBezTo>
                  <a:cubicBezTo>
                    <a:pt x="638461" y="3962979"/>
                    <a:pt x="632995" y="3959436"/>
                    <a:pt x="632995" y="3959436"/>
                  </a:cubicBezTo>
                  <a:cubicBezTo>
                    <a:pt x="632995" y="3959436"/>
                    <a:pt x="632995" y="3959436"/>
                    <a:pt x="633958" y="3963941"/>
                  </a:cubicBezTo>
                  <a:cubicBezTo>
                    <a:pt x="633958" y="3963941"/>
                    <a:pt x="634920" y="3968445"/>
                    <a:pt x="634920" y="3968445"/>
                  </a:cubicBezTo>
                  <a:cubicBezTo>
                    <a:pt x="634920" y="3968445"/>
                    <a:pt x="629453" y="3964903"/>
                    <a:pt x="628491" y="3960399"/>
                  </a:cubicBezTo>
                  <a:cubicBezTo>
                    <a:pt x="626566" y="3951391"/>
                    <a:pt x="625604" y="3946887"/>
                    <a:pt x="623679" y="3937879"/>
                  </a:cubicBezTo>
                  <a:lnTo>
                    <a:pt x="631167" y="3950879"/>
                  </a:lnTo>
                  <a:lnTo>
                    <a:pt x="632033" y="3954933"/>
                  </a:lnTo>
                  <a:cubicBezTo>
                    <a:pt x="637979" y="3960727"/>
                    <a:pt x="636373" y="3958715"/>
                    <a:pt x="633038" y="3954129"/>
                  </a:cubicBezTo>
                  <a:lnTo>
                    <a:pt x="631167" y="3950879"/>
                  </a:lnTo>
                  <a:lnTo>
                    <a:pt x="629507" y="3943110"/>
                  </a:lnTo>
                  <a:cubicBezTo>
                    <a:pt x="629146" y="3941420"/>
                    <a:pt x="629146" y="3941420"/>
                    <a:pt x="629146" y="3941420"/>
                  </a:cubicBezTo>
                  <a:cubicBezTo>
                    <a:pt x="629146" y="3941420"/>
                    <a:pt x="633649" y="3940458"/>
                    <a:pt x="633649" y="3940458"/>
                  </a:cubicBezTo>
                  <a:cubicBezTo>
                    <a:pt x="633649" y="3940458"/>
                    <a:pt x="633649" y="3940458"/>
                    <a:pt x="632687" y="3935955"/>
                  </a:cubicBezTo>
                  <a:cubicBezTo>
                    <a:pt x="632687" y="3935955"/>
                    <a:pt x="631725" y="3931450"/>
                    <a:pt x="631725" y="3931450"/>
                  </a:cubicBezTo>
                  <a:cubicBezTo>
                    <a:pt x="628184" y="3936917"/>
                    <a:pt x="627222" y="3932412"/>
                    <a:pt x="627222" y="3932412"/>
                  </a:cubicBezTo>
                  <a:cubicBezTo>
                    <a:pt x="626259" y="3927908"/>
                    <a:pt x="625297" y="3923405"/>
                    <a:pt x="620793" y="3924367"/>
                  </a:cubicBezTo>
                  <a:cubicBezTo>
                    <a:pt x="619830" y="3919863"/>
                    <a:pt x="619830" y="3919863"/>
                    <a:pt x="619830" y="3919863"/>
                  </a:cubicBezTo>
                  <a:cubicBezTo>
                    <a:pt x="624335" y="3918900"/>
                    <a:pt x="623372" y="3914396"/>
                    <a:pt x="618868" y="3915358"/>
                  </a:cubicBezTo>
                  <a:cubicBezTo>
                    <a:pt x="617906" y="3910855"/>
                    <a:pt x="615741" y="3900721"/>
                    <a:pt x="614177" y="3893402"/>
                  </a:cubicBezTo>
                  <a:lnTo>
                    <a:pt x="613094" y="3888334"/>
                  </a:lnTo>
                  <a:cubicBezTo>
                    <a:pt x="615019" y="3897343"/>
                    <a:pt x="613401" y="3911817"/>
                    <a:pt x="613401" y="3911817"/>
                  </a:cubicBezTo>
                  <a:cubicBezTo>
                    <a:pt x="610515" y="3898305"/>
                    <a:pt x="603124" y="3885754"/>
                    <a:pt x="600237" y="3872242"/>
                  </a:cubicBezTo>
                  <a:cubicBezTo>
                    <a:pt x="590922" y="3850685"/>
                    <a:pt x="591229" y="3874167"/>
                    <a:pt x="579335" y="3862579"/>
                  </a:cubicBezTo>
                  <a:cubicBezTo>
                    <a:pt x="569056" y="3836517"/>
                    <a:pt x="563590" y="3832975"/>
                    <a:pt x="556854" y="3801448"/>
                  </a:cubicBezTo>
                  <a:cubicBezTo>
                    <a:pt x="553312" y="3806914"/>
                    <a:pt x="555236" y="3815922"/>
                    <a:pt x="558123" y="3829434"/>
                  </a:cubicBezTo>
                  <a:cubicBezTo>
                    <a:pt x="557161" y="3824930"/>
                    <a:pt x="550733" y="3816885"/>
                    <a:pt x="546884" y="3798868"/>
                  </a:cubicBezTo>
                  <a:cubicBezTo>
                    <a:pt x="543342" y="3804335"/>
                    <a:pt x="538838" y="3805297"/>
                    <a:pt x="542686" y="3823313"/>
                  </a:cubicBezTo>
                  <a:cubicBezTo>
                    <a:pt x="541724" y="3818809"/>
                    <a:pt x="541724" y="3818809"/>
                    <a:pt x="541724" y="3818809"/>
                  </a:cubicBezTo>
                  <a:cubicBezTo>
                    <a:pt x="520861" y="3743202"/>
                    <a:pt x="504503" y="3666633"/>
                    <a:pt x="488144" y="3590064"/>
                  </a:cubicBezTo>
                  <a:cubicBezTo>
                    <a:pt x="486220" y="3581057"/>
                    <a:pt x="484295" y="3572049"/>
                    <a:pt x="482371" y="3563040"/>
                  </a:cubicBezTo>
                  <a:cubicBezTo>
                    <a:pt x="407490" y="3121615"/>
                    <a:pt x="444750" y="2678088"/>
                    <a:pt x="578133" y="2267918"/>
                  </a:cubicBezTo>
                  <a:lnTo>
                    <a:pt x="592980" y="2227702"/>
                  </a:lnTo>
                  <a:lnTo>
                    <a:pt x="600194" y="2211410"/>
                  </a:lnTo>
                  <a:lnTo>
                    <a:pt x="638131" y="2105404"/>
                  </a:lnTo>
                  <a:lnTo>
                    <a:pt x="652761" y="2065777"/>
                  </a:lnTo>
                  <a:cubicBezTo>
                    <a:pt x="762747" y="1800400"/>
                    <a:pt x="914268" y="1552475"/>
                    <a:pt x="1102577" y="1332509"/>
                  </a:cubicBezTo>
                  <a:close/>
                  <a:moveTo>
                    <a:pt x="1683816" y="1083716"/>
                  </a:moveTo>
                  <a:lnTo>
                    <a:pt x="1679236" y="1086770"/>
                  </a:lnTo>
                  <a:lnTo>
                    <a:pt x="1682424" y="1084298"/>
                  </a:lnTo>
                  <a:close/>
                  <a:moveTo>
                    <a:pt x="3808051" y="599460"/>
                  </a:moveTo>
                  <a:lnTo>
                    <a:pt x="3814670" y="600728"/>
                  </a:lnTo>
                  <a:lnTo>
                    <a:pt x="3819307" y="603027"/>
                  </a:lnTo>
                  <a:close/>
                  <a:moveTo>
                    <a:pt x="1626222" y="1047191"/>
                  </a:moveTo>
                  <a:lnTo>
                    <a:pt x="1626514" y="1048557"/>
                  </a:lnTo>
                  <a:cubicBezTo>
                    <a:pt x="1626514" y="1048557"/>
                    <a:pt x="1626514" y="1048557"/>
                    <a:pt x="1622009" y="1049520"/>
                  </a:cubicBezTo>
                  <a:close/>
                  <a:moveTo>
                    <a:pt x="3198980" y="688397"/>
                  </a:moveTo>
                  <a:cubicBezTo>
                    <a:pt x="3198171" y="688055"/>
                    <a:pt x="3199015" y="687874"/>
                    <a:pt x="3202634" y="688279"/>
                  </a:cubicBezTo>
                  <a:lnTo>
                    <a:pt x="3199068" y="688412"/>
                  </a:lnTo>
                  <a:close/>
                  <a:moveTo>
                    <a:pt x="1688956" y="988120"/>
                  </a:moveTo>
                  <a:cubicBezTo>
                    <a:pt x="1688956" y="988120"/>
                    <a:pt x="1693460" y="987158"/>
                    <a:pt x="1697964" y="986196"/>
                  </a:cubicBezTo>
                  <a:cubicBezTo>
                    <a:pt x="1694422" y="991662"/>
                    <a:pt x="1694422" y="991662"/>
                    <a:pt x="1694422" y="991662"/>
                  </a:cubicBezTo>
                  <a:cubicBezTo>
                    <a:pt x="1695385" y="996167"/>
                    <a:pt x="1699889" y="995204"/>
                    <a:pt x="1703431" y="989738"/>
                  </a:cubicBezTo>
                  <a:cubicBezTo>
                    <a:pt x="1692325" y="1003884"/>
                    <a:pt x="1681622" y="1014413"/>
                    <a:pt x="1668870" y="1023613"/>
                  </a:cubicBezTo>
                  <a:lnTo>
                    <a:pt x="1626222" y="1047191"/>
                  </a:lnTo>
                  <a:lnTo>
                    <a:pt x="1625552" y="1044054"/>
                  </a:lnTo>
                  <a:cubicBezTo>
                    <a:pt x="1625552" y="1044054"/>
                    <a:pt x="1622009" y="1049520"/>
                    <a:pt x="1622009" y="1049520"/>
                  </a:cubicBezTo>
                  <a:cubicBezTo>
                    <a:pt x="1613002" y="1051444"/>
                    <a:pt x="1613964" y="1055948"/>
                    <a:pt x="1604955" y="1057873"/>
                  </a:cubicBezTo>
                  <a:cubicBezTo>
                    <a:pt x="1600452" y="1058835"/>
                    <a:pt x="1600452" y="1058835"/>
                    <a:pt x="1600452" y="1058835"/>
                  </a:cubicBezTo>
                  <a:cubicBezTo>
                    <a:pt x="1600452" y="1058835"/>
                    <a:pt x="1601414" y="1063339"/>
                    <a:pt x="1601414" y="1063339"/>
                  </a:cubicBezTo>
                  <a:cubicBezTo>
                    <a:pt x="1596910" y="1064302"/>
                    <a:pt x="1596910" y="1064302"/>
                    <a:pt x="1596910" y="1064302"/>
                  </a:cubicBezTo>
                  <a:lnTo>
                    <a:pt x="1568524" y="1077178"/>
                  </a:lnTo>
                  <a:lnTo>
                    <a:pt x="1633720" y="1022132"/>
                  </a:lnTo>
                  <a:lnTo>
                    <a:pt x="1644223" y="1021226"/>
                  </a:lnTo>
                  <a:cubicBezTo>
                    <a:pt x="1657254" y="1016087"/>
                    <a:pt x="1671575" y="1005962"/>
                    <a:pt x="1688956" y="988120"/>
                  </a:cubicBezTo>
                  <a:close/>
                  <a:moveTo>
                    <a:pt x="1987536" y="886654"/>
                  </a:moveTo>
                  <a:cubicBezTo>
                    <a:pt x="1983994" y="892120"/>
                    <a:pt x="1993964" y="894699"/>
                    <a:pt x="2023568" y="878956"/>
                  </a:cubicBezTo>
                  <a:cubicBezTo>
                    <a:pt x="1998468" y="893737"/>
                    <a:pt x="1964360" y="910444"/>
                    <a:pt x="1940222" y="929729"/>
                  </a:cubicBezTo>
                  <a:cubicBezTo>
                    <a:pt x="1914642" y="942259"/>
                    <a:pt x="1884534" y="958404"/>
                    <a:pt x="1864697" y="973018"/>
                  </a:cubicBezTo>
                  <a:lnTo>
                    <a:pt x="1854248" y="982182"/>
                  </a:lnTo>
                  <a:lnTo>
                    <a:pt x="1798385" y="1012071"/>
                  </a:lnTo>
                  <a:lnTo>
                    <a:pt x="1797668" y="1011991"/>
                  </a:lnTo>
                  <a:lnTo>
                    <a:pt x="1797543" y="1012522"/>
                  </a:lnTo>
                  <a:lnTo>
                    <a:pt x="1762279" y="1031390"/>
                  </a:lnTo>
                  <a:lnTo>
                    <a:pt x="1729692" y="1053121"/>
                  </a:lnTo>
                  <a:lnTo>
                    <a:pt x="1751010" y="1036088"/>
                  </a:lnTo>
                  <a:cubicBezTo>
                    <a:pt x="1808294" y="995592"/>
                    <a:pt x="1875548" y="957676"/>
                    <a:pt x="1930252" y="927150"/>
                  </a:cubicBezTo>
                  <a:cubicBezTo>
                    <a:pt x="1950848" y="913331"/>
                    <a:pt x="1972406" y="904015"/>
                    <a:pt x="1987536" y="886654"/>
                  </a:cubicBezTo>
                  <a:close/>
                  <a:moveTo>
                    <a:pt x="2481059" y="771795"/>
                  </a:move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73014" y="778224"/>
                    <a:pt x="2473014" y="778224"/>
                    <a:pt x="2473014" y="778224"/>
                  </a:cubicBezTo>
                  <a:cubicBezTo>
                    <a:pt x="2464005" y="780148"/>
                    <a:pt x="2459502" y="781110"/>
                    <a:pt x="2454997" y="782073"/>
                  </a:cubicBezTo>
                  <a:cubicBezTo>
                    <a:pt x="2445989" y="783997"/>
                    <a:pt x="2441485" y="784959"/>
                    <a:pt x="2432476" y="786884"/>
                  </a:cubicBezTo>
                  <a:lnTo>
                    <a:pt x="2427973" y="787846"/>
                  </a:lnTo>
                  <a:close/>
                  <a:moveTo>
                    <a:pt x="2484601" y="766329"/>
                  </a:moveTo>
                  <a:cubicBezTo>
                    <a:pt x="2489106" y="765367"/>
                    <a:pt x="2489106" y="765367"/>
                    <a:pt x="2489106" y="765367"/>
                  </a:cubicBezTo>
                  <a:cubicBezTo>
                    <a:pt x="2508084" y="766021"/>
                    <a:pt x="2538651" y="754782"/>
                    <a:pt x="2565675" y="749008"/>
                  </a:cubicBezTo>
                  <a:cubicBezTo>
                    <a:pt x="2557629" y="755436"/>
                    <a:pt x="2511625" y="760555"/>
                    <a:pt x="2513550" y="769563"/>
                  </a:cubicBezTo>
                  <a:lnTo>
                    <a:pt x="2509046" y="770525"/>
                  </a:lnTo>
                  <a:cubicBezTo>
                    <a:pt x="2504542" y="771488"/>
                    <a:pt x="2495533" y="773412"/>
                    <a:pt x="2491030" y="774374"/>
                  </a:cubicBezTo>
                  <a:cubicBezTo>
                    <a:pt x="2487488" y="779841"/>
                    <a:pt x="2487488" y="779841"/>
                    <a:pt x="2487488" y="779841"/>
                  </a:cubicBezTo>
                  <a:cubicBezTo>
                    <a:pt x="2487488" y="779841"/>
                    <a:pt x="2492955" y="783383"/>
                    <a:pt x="2492955" y="783383"/>
                  </a:cubicBezTo>
                  <a:cubicBezTo>
                    <a:pt x="2497458" y="782421"/>
                    <a:pt x="2497458" y="782421"/>
                    <a:pt x="2497458" y="782421"/>
                  </a:cubicBezTo>
                  <a:cubicBezTo>
                    <a:pt x="2497458" y="782421"/>
                    <a:pt x="2501000" y="776954"/>
                    <a:pt x="2501000" y="776954"/>
                  </a:cubicBezTo>
                  <a:cubicBezTo>
                    <a:pt x="2501000" y="776954"/>
                    <a:pt x="2505504" y="775992"/>
                    <a:pt x="2505504" y="775992"/>
                  </a:cubicBezTo>
                  <a:cubicBezTo>
                    <a:pt x="2510009" y="775030"/>
                    <a:pt x="2514512" y="774068"/>
                    <a:pt x="2523521" y="772143"/>
                  </a:cubicBezTo>
                  <a:cubicBezTo>
                    <a:pt x="2541537" y="768294"/>
                    <a:pt x="2524483" y="776647"/>
                    <a:pt x="2533491" y="774723"/>
                  </a:cubicBezTo>
                  <a:cubicBezTo>
                    <a:pt x="2541537" y="768294"/>
                    <a:pt x="2561478" y="773452"/>
                    <a:pt x="2565982" y="772490"/>
                  </a:cubicBezTo>
                  <a:cubicBezTo>
                    <a:pt x="2565019" y="767987"/>
                    <a:pt x="2564057" y="763483"/>
                    <a:pt x="2568561" y="762520"/>
                  </a:cubicBezTo>
                  <a:cubicBezTo>
                    <a:pt x="2574028" y="766062"/>
                    <a:pt x="2569524" y="767025"/>
                    <a:pt x="2578532" y="765100"/>
                  </a:cubicBezTo>
                  <a:cubicBezTo>
                    <a:pt x="2577569" y="760596"/>
                    <a:pt x="2591082" y="757709"/>
                    <a:pt x="2600090" y="755784"/>
                  </a:cubicBezTo>
                  <a:cubicBezTo>
                    <a:pt x="2597510" y="765754"/>
                    <a:pt x="2631618" y="749048"/>
                    <a:pt x="2631618" y="749048"/>
                  </a:cubicBezTo>
                  <a:cubicBezTo>
                    <a:pt x="2635160" y="743582"/>
                    <a:pt x="2635160" y="743582"/>
                    <a:pt x="2635160" y="743582"/>
                  </a:cubicBezTo>
                  <a:cubicBezTo>
                    <a:pt x="2648673" y="740695"/>
                    <a:pt x="2637085" y="752590"/>
                    <a:pt x="2650597" y="749704"/>
                  </a:cubicBezTo>
                  <a:cubicBezTo>
                    <a:pt x="2658643" y="743275"/>
                    <a:pt x="2662185" y="737808"/>
                    <a:pt x="2684705" y="732997"/>
                  </a:cubicBezTo>
                  <a:cubicBezTo>
                    <a:pt x="2698217" y="730110"/>
                    <a:pt x="2712692" y="731727"/>
                    <a:pt x="2726204" y="728841"/>
                  </a:cubicBezTo>
                  <a:cubicBezTo>
                    <a:pt x="2730708" y="727878"/>
                    <a:pt x="2735213" y="726916"/>
                    <a:pt x="2739716" y="725954"/>
                  </a:cubicBezTo>
                  <a:cubicBezTo>
                    <a:pt x="2766741" y="720180"/>
                    <a:pt x="2745183" y="729496"/>
                    <a:pt x="2768666" y="729188"/>
                  </a:cubicBezTo>
                  <a:cubicBezTo>
                    <a:pt x="2784758" y="716331"/>
                    <a:pt x="2847159" y="721838"/>
                    <a:pt x="2858747" y="709942"/>
                  </a:cubicBezTo>
                  <a:lnTo>
                    <a:pt x="2860999" y="709461"/>
                  </a:lnTo>
                  <a:cubicBezTo>
                    <a:pt x="2867755" y="708018"/>
                    <a:pt x="2876763" y="706093"/>
                    <a:pt x="2876763" y="706093"/>
                  </a:cubicBezTo>
                  <a:cubicBezTo>
                    <a:pt x="2881267" y="705131"/>
                    <a:pt x="2881267" y="705131"/>
                    <a:pt x="2881267" y="705131"/>
                  </a:cubicBezTo>
                  <a:cubicBezTo>
                    <a:pt x="2881267" y="705131"/>
                    <a:pt x="2885772" y="704169"/>
                    <a:pt x="2890275" y="703207"/>
                  </a:cubicBezTo>
                  <a:cubicBezTo>
                    <a:pt x="2945287" y="696163"/>
                    <a:pt x="2976815" y="689428"/>
                    <a:pt x="3013155" y="705211"/>
                  </a:cubicBezTo>
                  <a:cubicBezTo>
                    <a:pt x="3015735" y="695241"/>
                    <a:pt x="3055617" y="705560"/>
                    <a:pt x="3063662" y="699131"/>
                  </a:cubicBezTo>
                  <a:cubicBezTo>
                    <a:pt x="3053692" y="696551"/>
                    <a:pt x="3091649" y="697862"/>
                    <a:pt x="3095191" y="692395"/>
                  </a:cubicBezTo>
                  <a:cubicBezTo>
                    <a:pt x="3096153" y="696899"/>
                    <a:pt x="3091649" y="697862"/>
                    <a:pt x="3087145" y="698824"/>
                  </a:cubicBezTo>
                  <a:cubicBezTo>
                    <a:pt x="3106933" y="692241"/>
                    <a:pt x="3124304" y="690885"/>
                    <a:pt x="3142478" y="690534"/>
                  </a:cubicBezTo>
                  <a:lnTo>
                    <a:pt x="3199068" y="688412"/>
                  </a:lnTo>
                  <a:lnTo>
                    <a:pt x="3205247" y="689487"/>
                  </a:lnTo>
                  <a:cubicBezTo>
                    <a:pt x="3211238" y="689973"/>
                    <a:pt x="3219360" y="689415"/>
                    <a:pt x="3220650" y="684430"/>
                  </a:cubicBezTo>
                  <a:cubicBezTo>
                    <a:pt x="3222575" y="693437"/>
                    <a:pt x="3239629" y="685085"/>
                    <a:pt x="3249599" y="687664"/>
                  </a:cubicBezTo>
                  <a:cubicBezTo>
                    <a:pt x="3236087" y="690551"/>
                    <a:pt x="3248944" y="706643"/>
                    <a:pt x="3250561" y="692168"/>
                  </a:cubicBezTo>
                  <a:cubicBezTo>
                    <a:pt x="3278548" y="690899"/>
                    <a:pt x="3307497" y="694133"/>
                    <a:pt x="3326476" y="694788"/>
                  </a:cubicBezTo>
                  <a:cubicBezTo>
                    <a:pt x="3312001" y="693171"/>
                    <a:pt x="3339988" y="691901"/>
                    <a:pt x="3358004" y="688052"/>
                  </a:cubicBezTo>
                  <a:cubicBezTo>
                    <a:pt x="3358967" y="692556"/>
                    <a:pt x="3349958" y="694480"/>
                    <a:pt x="3349958" y="694480"/>
                  </a:cubicBezTo>
                  <a:cubicBezTo>
                    <a:pt x="3383411" y="696753"/>
                    <a:pt x="3402390" y="697408"/>
                    <a:pt x="3421368" y="698063"/>
                  </a:cubicBezTo>
                  <a:cubicBezTo>
                    <a:pt x="3444851" y="697756"/>
                    <a:pt x="3463830" y="698411"/>
                    <a:pt x="3507253" y="703262"/>
                  </a:cubicBezTo>
                  <a:cubicBezTo>
                    <a:pt x="3503711" y="708728"/>
                    <a:pt x="3494703" y="710653"/>
                    <a:pt x="3513682" y="711308"/>
                  </a:cubicBezTo>
                  <a:cubicBezTo>
                    <a:pt x="3523652" y="713888"/>
                    <a:pt x="3502749" y="704225"/>
                    <a:pt x="3526232" y="703917"/>
                  </a:cubicBezTo>
                  <a:cubicBezTo>
                    <a:pt x="3542631" y="714542"/>
                    <a:pt x="3557105" y="716160"/>
                    <a:pt x="3569656" y="708768"/>
                  </a:cubicBezTo>
                  <a:cubicBezTo>
                    <a:pt x="3586055" y="719394"/>
                    <a:pt x="3579626" y="711348"/>
                    <a:pt x="3587017" y="723898"/>
                  </a:cubicBezTo>
                  <a:cubicBezTo>
                    <a:pt x="3590558" y="718432"/>
                    <a:pt x="3599567" y="716508"/>
                    <a:pt x="3614041" y="718124"/>
                  </a:cubicBezTo>
                  <a:cubicBezTo>
                    <a:pt x="3614041" y="718124"/>
                    <a:pt x="3605033" y="720049"/>
                    <a:pt x="3610499" y="723591"/>
                  </a:cubicBezTo>
                  <a:cubicBezTo>
                    <a:pt x="3633020" y="718779"/>
                    <a:pt x="3654885" y="732947"/>
                    <a:pt x="3687376" y="730714"/>
                  </a:cubicBezTo>
                  <a:cubicBezTo>
                    <a:pt x="3688338" y="735219"/>
                    <a:pt x="3668397" y="730060"/>
                    <a:pt x="3669360" y="734563"/>
                  </a:cubicBezTo>
                  <a:cubicBezTo>
                    <a:pt x="3690263" y="744226"/>
                    <a:pt x="3711821" y="734912"/>
                    <a:pt x="3729182" y="750040"/>
                  </a:cubicBezTo>
                  <a:cubicBezTo>
                    <a:pt x="3733686" y="749078"/>
                    <a:pt x="3711821" y="734912"/>
                    <a:pt x="3731761" y="740070"/>
                  </a:cubicBezTo>
                  <a:cubicBezTo>
                    <a:pt x="3728220" y="745537"/>
                    <a:pt x="3733686" y="749078"/>
                    <a:pt x="3748161" y="750695"/>
                  </a:cubicBezTo>
                  <a:cubicBezTo>
                    <a:pt x="3760711" y="743304"/>
                    <a:pt x="3783539" y="761976"/>
                    <a:pt x="3786118" y="752006"/>
                  </a:cubicBezTo>
                  <a:cubicBezTo>
                    <a:pt x="3787080" y="756509"/>
                    <a:pt x="3791584" y="755547"/>
                    <a:pt x="3797051" y="759089"/>
                  </a:cubicBezTo>
                  <a:cubicBezTo>
                    <a:pt x="3802517" y="762631"/>
                    <a:pt x="3802517" y="762631"/>
                    <a:pt x="3802517" y="762631"/>
                  </a:cubicBezTo>
                  <a:cubicBezTo>
                    <a:pt x="3802517" y="762631"/>
                    <a:pt x="3801555" y="758127"/>
                    <a:pt x="3801555" y="758127"/>
                  </a:cubicBezTo>
                  <a:cubicBezTo>
                    <a:pt x="3797051" y="759089"/>
                    <a:pt x="3796088" y="754585"/>
                    <a:pt x="3791584" y="755547"/>
                  </a:cubicBezTo>
                  <a:cubicBezTo>
                    <a:pt x="3809600" y="751698"/>
                    <a:pt x="3821495" y="763285"/>
                    <a:pt x="3832428" y="770370"/>
                  </a:cubicBezTo>
                  <a:cubicBezTo>
                    <a:pt x="3836933" y="769407"/>
                    <a:pt x="3841436" y="768445"/>
                    <a:pt x="3852369" y="775528"/>
                  </a:cubicBezTo>
                  <a:cubicBezTo>
                    <a:pt x="3864919" y="768137"/>
                    <a:pt x="3834046" y="755895"/>
                    <a:pt x="3848520" y="757512"/>
                  </a:cubicBezTo>
                  <a:cubicBezTo>
                    <a:pt x="3846586" y="764990"/>
                    <a:pt x="3864919" y="768137"/>
                    <a:pt x="3875019" y="773044"/>
                  </a:cubicBezTo>
                  <a:lnTo>
                    <a:pt x="3878041" y="775787"/>
                  </a:lnTo>
                  <a:lnTo>
                    <a:pt x="3875851" y="775221"/>
                  </a:lnTo>
                  <a:cubicBezTo>
                    <a:pt x="3871348" y="776183"/>
                    <a:pt x="3866844" y="777146"/>
                    <a:pt x="3866844" y="777146"/>
                  </a:cubicBezTo>
                  <a:cubicBezTo>
                    <a:pt x="3866844" y="777146"/>
                    <a:pt x="3866844" y="777146"/>
                    <a:pt x="3872310" y="780688"/>
                  </a:cubicBezTo>
                  <a:cubicBezTo>
                    <a:pt x="3877776" y="784229"/>
                    <a:pt x="3882280" y="783267"/>
                    <a:pt x="3886784" y="782304"/>
                  </a:cubicBezTo>
                  <a:cubicBezTo>
                    <a:pt x="3883242" y="787771"/>
                    <a:pt x="3930207" y="787156"/>
                    <a:pt x="3912191" y="791005"/>
                  </a:cubicBezTo>
                  <a:cubicBezTo>
                    <a:pt x="3936636" y="795202"/>
                    <a:pt x="3957540" y="804865"/>
                    <a:pt x="3991955" y="811642"/>
                  </a:cubicBezTo>
                  <a:cubicBezTo>
                    <a:pt x="3991955" y="811642"/>
                    <a:pt x="3991955" y="811642"/>
                    <a:pt x="3996459" y="810679"/>
                  </a:cubicBezTo>
                  <a:cubicBezTo>
                    <a:pt x="3991955" y="811642"/>
                    <a:pt x="3987451" y="812604"/>
                    <a:pt x="3988413" y="817108"/>
                  </a:cubicBezTo>
                  <a:cubicBezTo>
                    <a:pt x="3988413" y="817108"/>
                    <a:pt x="3988413" y="817108"/>
                    <a:pt x="3993879" y="820649"/>
                  </a:cubicBezTo>
                  <a:cubicBezTo>
                    <a:pt x="3998384" y="819687"/>
                    <a:pt x="3997422" y="815183"/>
                    <a:pt x="3997422" y="815183"/>
                  </a:cubicBezTo>
                  <a:cubicBezTo>
                    <a:pt x="4012858" y="821305"/>
                    <a:pt x="4037303" y="825501"/>
                    <a:pt x="4029257" y="831930"/>
                  </a:cubicBezTo>
                  <a:cubicBezTo>
                    <a:pt x="4049198" y="837088"/>
                    <a:pt x="4049198" y="837088"/>
                    <a:pt x="4075568" y="850293"/>
                  </a:cubicBezTo>
                  <a:cubicBezTo>
                    <a:pt x="4080071" y="849331"/>
                    <a:pt x="4079109" y="844827"/>
                    <a:pt x="4079109" y="844827"/>
                  </a:cubicBezTo>
                  <a:cubicBezTo>
                    <a:pt x="4084575" y="848369"/>
                    <a:pt x="4090042" y="851911"/>
                    <a:pt x="4094547" y="850949"/>
                  </a:cubicBezTo>
                  <a:cubicBezTo>
                    <a:pt x="4106441" y="862536"/>
                    <a:pt x="4107403" y="867041"/>
                    <a:pt x="4102899" y="868003"/>
                  </a:cubicBezTo>
                  <a:cubicBezTo>
                    <a:pt x="4117373" y="869619"/>
                    <a:pt x="4121878" y="868657"/>
                    <a:pt x="4130886" y="866732"/>
                  </a:cubicBezTo>
                  <a:cubicBezTo>
                    <a:pt x="4130886" y="866732"/>
                    <a:pt x="4130886" y="866732"/>
                    <a:pt x="4131849" y="871237"/>
                  </a:cubicBezTo>
                  <a:cubicBezTo>
                    <a:pt x="4137314" y="874779"/>
                    <a:pt x="4133773" y="880244"/>
                    <a:pt x="4143743" y="882824"/>
                  </a:cubicBezTo>
                  <a:cubicBezTo>
                    <a:pt x="4148247" y="881862"/>
                    <a:pt x="4147285" y="877358"/>
                    <a:pt x="4158217" y="884442"/>
                  </a:cubicBezTo>
                  <a:cubicBezTo>
                    <a:pt x="4162722" y="883480"/>
                    <a:pt x="4163684" y="887983"/>
                    <a:pt x="4163684" y="887983"/>
                  </a:cubicBezTo>
                  <a:cubicBezTo>
                    <a:pt x="4163684" y="887983"/>
                    <a:pt x="4163684" y="887983"/>
                    <a:pt x="4164646" y="892487"/>
                  </a:cubicBezTo>
                  <a:cubicBezTo>
                    <a:pt x="4169151" y="891525"/>
                    <a:pt x="4169151" y="891525"/>
                    <a:pt x="4169151" y="891525"/>
                  </a:cubicBezTo>
                  <a:cubicBezTo>
                    <a:pt x="4168188" y="887021"/>
                    <a:pt x="4168188" y="887021"/>
                    <a:pt x="4167226" y="882517"/>
                  </a:cubicBezTo>
                  <a:cubicBezTo>
                    <a:pt x="4167226" y="882517"/>
                    <a:pt x="4182663" y="888638"/>
                    <a:pt x="4188129" y="892180"/>
                  </a:cubicBezTo>
                  <a:cubicBezTo>
                    <a:pt x="4188129" y="892180"/>
                    <a:pt x="4192633" y="891218"/>
                    <a:pt x="4192633" y="891218"/>
                  </a:cubicBezTo>
                  <a:cubicBezTo>
                    <a:pt x="4194557" y="900226"/>
                    <a:pt x="4184587" y="897647"/>
                    <a:pt x="4195520" y="904730"/>
                  </a:cubicBezTo>
                  <a:cubicBezTo>
                    <a:pt x="4194557" y="900226"/>
                    <a:pt x="4229935" y="911506"/>
                    <a:pt x="4236364" y="919552"/>
                  </a:cubicBezTo>
                  <a:cubicBezTo>
                    <a:pt x="4241830" y="923094"/>
                    <a:pt x="4241830" y="923094"/>
                    <a:pt x="4241830" y="923094"/>
                  </a:cubicBezTo>
                  <a:cubicBezTo>
                    <a:pt x="4237326" y="924056"/>
                    <a:pt x="4237326" y="924056"/>
                    <a:pt x="4237326" y="924056"/>
                  </a:cubicBezTo>
                  <a:cubicBezTo>
                    <a:pt x="4236364" y="919552"/>
                    <a:pt x="4231859" y="920514"/>
                    <a:pt x="4227356" y="921476"/>
                  </a:cubicBezTo>
                  <a:cubicBezTo>
                    <a:pt x="4228318" y="925981"/>
                    <a:pt x="4228318" y="925981"/>
                    <a:pt x="4228318" y="925981"/>
                  </a:cubicBezTo>
                  <a:cubicBezTo>
                    <a:pt x="4237326" y="924056"/>
                    <a:pt x="4238288" y="928560"/>
                    <a:pt x="4242793" y="927598"/>
                  </a:cubicBezTo>
                  <a:cubicBezTo>
                    <a:pt x="4261771" y="928252"/>
                    <a:pt x="4262734" y="932757"/>
                    <a:pt x="4284599" y="946924"/>
                  </a:cubicBezTo>
                  <a:cubicBezTo>
                    <a:pt x="4284599" y="946924"/>
                    <a:pt x="4289102" y="945962"/>
                    <a:pt x="4288140" y="941457"/>
                  </a:cubicBezTo>
                  <a:cubicBezTo>
                    <a:pt x="4293607" y="945000"/>
                    <a:pt x="4299073" y="948541"/>
                    <a:pt x="4300036" y="953045"/>
                  </a:cubicBezTo>
                  <a:cubicBezTo>
                    <a:pt x="4305502" y="956587"/>
                    <a:pt x="4310968" y="960129"/>
                    <a:pt x="4310968" y="960129"/>
                  </a:cubicBezTo>
                  <a:cubicBezTo>
                    <a:pt x="4321901" y="967212"/>
                    <a:pt x="4326405" y="966250"/>
                    <a:pt x="4331871" y="969792"/>
                  </a:cubicBezTo>
                  <a:cubicBezTo>
                    <a:pt x="4341842" y="972371"/>
                    <a:pt x="4352774" y="979455"/>
                    <a:pt x="4358241" y="982997"/>
                  </a:cubicBezTo>
                  <a:cubicBezTo>
                    <a:pt x="4359203" y="987500"/>
                    <a:pt x="4359203" y="987500"/>
                    <a:pt x="4360165" y="992005"/>
                  </a:cubicBezTo>
                  <a:cubicBezTo>
                    <a:pt x="4364670" y="991042"/>
                    <a:pt x="4365632" y="995547"/>
                    <a:pt x="4365632" y="995547"/>
                  </a:cubicBezTo>
                  <a:cubicBezTo>
                    <a:pt x="4370136" y="994585"/>
                    <a:pt x="4371098" y="999088"/>
                    <a:pt x="4375602" y="998126"/>
                  </a:cubicBezTo>
                  <a:cubicBezTo>
                    <a:pt x="4375602" y="998126"/>
                    <a:pt x="4380106" y="997163"/>
                    <a:pt x="4380106" y="997163"/>
                  </a:cubicBezTo>
                  <a:cubicBezTo>
                    <a:pt x="4385572" y="1000705"/>
                    <a:pt x="4396505" y="1007789"/>
                    <a:pt x="4401972" y="1011331"/>
                  </a:cubicBezTo>
                  <a:cubicBezTo>
                    <a:pt x="4401972" y="1011331"/>
                    <a:pt x="4401972" y="1011331"/>
                    <a:pt x="4406475" y="1010369"/>
                  </a:cubicBezTo>
                  <a:cubicBezTo>
                    <a:pt x="4423837" y="1025498"/>
                    <a:pt x="4445702" y="1039665"/>
                    <a:pt x="4466605" y="1049328"/>
                  </a:cubicBezTo>
                  <a:cubicBezTo>
                    <a:pt x="4467567" y="1053832"/>
                    <a:pt x="4467567" y="1053832"/>
                    <a:pt x="4467567" y="1053832"/>
                  </a:cubicBezTo>
                  <a:cubicBezTo>
                    <a:pt x="4467567" y="1053832"/>
                    <a:pt x="4472072" y="1052869"/>
                    <a:pt x="4472072" y="1052869"/>
                  </a:cubicBezTo>
                  <a:cubicBezTo>
                    <a:pt x="4511298" y="1082166"/>
                    <a:pt x="4550525" y="1111463"/>
                    <a:pt x="4585248" y="1141721"/>
                  </a:cubicBezTo>
                  <a:cubicBezTo>
                    <a:pt x="4602609" y="1156851"/>
                    <a:pt x="4641836" y="1186147"/>
                    <a:pt x="4665626" y="1209323"/>
                  </a:cubicBezTo>
                  <a:cubicBezTo>
                    <a:pt x="4676558" y="1216406"/>
                    <a:pt x="4679445" y="1229918"/>
                    <a:pt x="4690378" y="1237001"/>
                  </a:cubicBezTo>
                  <a:cubicBezTo>
                    <a:pt x="4732492" y="1279810"/>
                    <a:pt x="4791659" y="1314266"/>
                    <a:pt x="4825726" y="1363503"/>
                  </a:cubicBezTo>
                  <a:cubicBezTo>
                    <a:pt x="4831193" y="1367045"/>
                    <a:pt x="4832155" y="1371548"/>
                    <a:pt x="4836660" y="1370586"/>
                  </a:cubicBezTo>
                  <a:cubicBezTo>
                    <a:pt x="4833117" y="1376052"/>
                    <a:pt x="4837622" y="1375090"/>
                    <a:pt x="4837622" y="1375090"/>
                  </a:cubicBezTo>
                  <a:cubicBezTo>
                    <a:pt x="4854021" y="1385715"/>
                    <a:pt x="4865915" y="1397303"/>
                    <a:pt x="4878773" y="1413395"/>
                  </a:cubicBezTo>
                  <a:cubicBezTo>
                    <a:pt x="4878773" y="1413395"/>
                    <a:pt x="4879735" y="1417899"/>
                    <a:pt x="4884239" y="1416937"/>
                  </a:cubicBezTo>
                  <a:cubicBezTo>
                    <a:pt x="4885201" y="1421441"/>
                    <a:pt x="4885201" y="1421441"/>
                    <a:pt x="4889705" y="1420479"/>
                  </a:cubicBezTo>
                  <a:cubicBezTo>
                    <a:pt x="4902563" y="1436570"/>
                    <a:pt x="4920886" y="1456204"/>
                    <a:pt x="4938248" y="1471333"/>
                  </a:cubicBezTo>
                  <a:cubicBezTo>
                    <a:pt x="4937285" y="1466829"/>
                    <a:pt x="4930857" y="1458783"/>
                    <a:pt x="4929894" y="1454279"/>
                  </a:cubicBezTo>
                  <a:cubicBezTo>
                    <a:pt x="4929894" y="1454279"/>
                    <a:pt x="4934399" y="1453317"/>
                    <a:pt x="4935361" y="1457821"/>
                  </a:cubicBezTo>
                  <a:cubicBezTo>
                    <a:pt x="4935361" y="1457821"/>
                    <a:pt x="4935361" y="1457821"/>
                    <a:pt x="4936323" y="1462325"/>
                  </a:cubicBezTo>
                  <a:cubicBezTo>
                    <a:pt x="4936323" y="1462325"/>
                    <a:pt x="4940827" y="1461362"/>
                    <a:pt x="4940827" y="1461362"/>
                  </a:cubicBezTo>
                  <a:cubicBezTo>
                    <a:pt x="4945331" y="1460400"/>
                    <a:pt x="4945331" y="1460400"/>
                    <a:pt x="4945331" y="1460400"/>
                  </a:cubicBezTo>
                  <a:cubicBezTo>
                    <a:pt x="4946293" y="1464904"/>
                    <a:pt x="4950797" y="1463942"/>
                    <a:pt x="4950797" y="1463942"/>
                  </a:cubicBezTo>
                  <a:cubicBezTo>
                    <a:pt x="4957226" y="1471987"/>
                    <a:pt x="4962693" y="1475529"/>
                    <a:pt x="4975550" y="1491621"/>
                  </a:cubicBezTo>
                  <a:cubicBezTo>
                    <a:pt x="4974587" y="1487117"/>
                    <a:pt x="4974587" y="1487117"/>
                    <a:pt x="4974587" y="1487117"/>
                  </a:cubicBezTo>
                  <a:cubicBezTo>
                    <a:pt x="4980054" y="1490659"/>
                    <a:pt x="4980054" y="1490659"/>
                    <a:pt x="4980054" y="1490659"/>
                  </a:cubicBezTo>
                  <a:cubicBezTo>
                    <a:pt x="4986482" y="1498705"/>
                    <a:pt x="4986482" y="1498705"/>
                    <a:pt x="4986482" y="1498705"/>
                  </a:cubicBezTo>
                  <a:cubicBezTo>
                    <a:pt x="4981016" y="1495162"/>
                    <a:pt x="4975550" y="1491621"/>
                    <a:pt x="4971045" y="1492584"/>
                  </a:cubicBezTo>
                  <a:cubicBezTo>
                    <a:pt x="4976512" y="1496125"/>
                    <a:pt x="4977474" y="1500629"/>
                    <a:pt x="4978437" y="1505133"/>
                  </a:cubicBezTo>
                  <a:cubicBezTo>
                    <a:pt x="4978437" y="1505133"/>
                    <a:pt x="4973932" y="1506096"/>
                    <a:pt x="4973932" y="1506096"/>
                  </a:cubicBezTo>
                  <a:cubicBezTo>
                    <a:pt x="4973932" y="1506096"/>
                    <a:pt x="4974894" y="1510600"/>
                    <a:pt x="4974894" y="1510600"/>
                  </a:cubicBezTo>
                  <a:cubicBezTo>
                    <a:pt x="4980361" y="1514141"/>
                    <a:pt x="4981323" y="1518646"/>
                    <a:pt x="4984865" y="1513179"/>
                  </a:cubicBezTo>
                  <a:cubicBezTo>
                    <a:pt x="4987752" y="1526691"/>
                    <a:pt x="4993218" y="1530233"/>
                    <a:pt x="4998684" y="1533775"/>
                  </a:cubicBezTo>
                  <a:cubicBezTo>
                    <a:pt x="4995142" y="1539241"/>
                    <a:pt x="4995142" y="1539241"/>
                    <a:pt x="4995142" y="1539241"/>
                  </a:cubicBezTo>
                  <a:cubicBezTo>
                    <a:pt x="5002533" y="1551791"/>
                    <a:pt x="5008962" y="1559837"/>
                    <a:pt x="5015391" y="1567882"/>
                  </a:cubicBezTo>
                  <a:cubicBezTo>
                    <a:pt x="5019895" y="1566920"/>
                    <a:pt x="5020857" y="1571425"/>
                    <a:pt x="5020857" y="1571425"/>
                  </a:cubicBezTo>
                  <a:cubicBezTo>
                    <a:pt x="5025361" y="1570462"/>
                    <a:pt x="5026324" y="1574967"/>
                    <a:pt x="5027286" y="1579470"/>
                  </a:cubicBezTo>
                  <a:cubicBezTo>
                    <a:pt x="5028248" y="1583974"/>
                    <a:pt x="5033715" y="1587517"/>
                    <a:pt x="5037257" y="1582050"/>
                  </a:cubicBezTo>
                  <a:cubicBezTo>
                    <a:pt x="5038219" y="1586554"/>
                    <a:pt x="5038219" y="1586554"/>
                    <a:pt x="5038219" y="1586554"/>
                  </a:cubicBezTo>
                  <a:cubicBezTo>
                    <a:pt x="5039181" y="1591057"/>
                    <a:pt x="5039181" y="1591057"/>
                    <a:pt x="5034677" y="1592020"/>
                  </a:cubicBezTo>
                  <a:cubicBezTo>
                    <a:pt x="5034677" y="1592020"/>
                    <a:pt x="5035639" y="1596524"/>
                    <a:pt x="5035639" y="1596524"/>
                  </a:cubicBezTo>
                  <a:cubicBezTo>
                    <a:pt x="5035639" y="1596524"/>
                    <a:pt x="5041106" y="1600066"/>
                    <a:pt x="5041106" y="1600066"/>
                  </a:cubicBezTo>
                  <a:cubicBezTo>
                    <a:pt x="5040144" y="1595562"/>
                    <a:pt x="5044647" y="1594600"/>
                    <a:pt x="5044647" y="1594600"/>
                  </a:cubicBezTo>
                  <a:cubicBezTo>
                    <a:pt x="5043685" y="1590095"/>
                    <a:pt x="5043685" y="1590095"/>
                    <a:pt x="5043685" y="1590095"/>
                  </a:cubicBezTo>
                  <a:cubicBezTo>
                    <a:pt x="5043685" y="1590095"/>
                    <a:pt x="5043685" y="1590095"/>
                    <a:pt x="5042723" y="1585592"/>
                  </a:cubicBezTo>
                  <a:cubicBezTo>
                    <a:pt x="5047227" y="1584630"/>
                    <a:pt x="5047227" y="1584630"/>
                    <a:pt x="5046264" y="1580125"/>
                  </a:cubicBezTo>
                  <a:cubicBezTo>
                    <a:pt x="5046264" y="1580125"/>
                    <a:pt x="5046264" y="1580125"/>
                    <a:pt x="5050769" y="1579163"/>
                  </a:cubicBezTo>
                  <a:cubicBezTo>
                    <a:pt x="5051731" y="1583667"/>
                    <a:pt x="5051731" y="1583667"/>
                    <a:pt x="5057197" y="1587208"/>
                  </a:cubicBezTo>
                  <a:cubicBezTo>
                    <a:pt x="5057197" y="1587208"/>
                    <a:pt x="5057197" y="1587208"/>
                    <a:pt x="5058159" y="1591713"/>
                  </a:cubicBezTo>
                  <a:cubicBezTo>
                    <a:pt x="5058159" y="1591713"/>
                    <a:pt x="5058159" y="1591713"/>
                    <a:pt x="5054618" y="1597179"/>
                  </a:cubicBezTo>
                  <a:cubicBezTo>
                    <a:pt x="5055580" y="1601683"/>
                    <a:pt x="5061046" y="1605225"/>
                    <a:pt x="5062008" y="1609729"/>
                  </a:cubicBezTo>
                  <a:cubicBezTo>
                    <a:pt x="5062970" y="1614234"/>
                    <a:pt x="5062970" y="1614234"/>
                    <a:pt x="5067475" y="1613271"/>
                  </a:cubicBezTo>
                  <a:lnTo>
                    <a:pt x="5066513" y="1608767"/>
                  </a:lnTo>
                  <a:cubicBezTo>
                    <a:pt x="5066513" y="1608767"/>
                    <a:pt x="5061046" y="1605225"/>
                    <a:pt x="5060083" y="1600720"/>
                  </a:cubicBezTo>
                  <a:cubicBezTo>
                    <a:pt x="5060083" y="1600720"/>
                    <a:pt x="5063626" y="1595255"/>
                    <a:pt x="5063626" y="1595255"/>
                  </a:cubicBezTo>
                  <a:cubicBezTo>
                    <a:pt x="5064588" y="1599758"/>
                    <a:pt x="5070054" y="1603300"/>
                    <a:pt x="5070054" y="1603300"/>
                  </a:cubicBezTo>
                  <a:cubicBezTo>
                    <a:pt x="5078408" y="1620354"/>
                    <a:pt x="5085798" y="1632904"/>
                    <a:pt x="5086760" y="1637409"/>
                  </a:cubicBezTo>
                  <a:cubicBezTo>
                    <a:pt x="5086760" y="1637409"/>
                    <a:pt x="5082257" y="1638371"/>
                    <a:pt x="5083219" y="1642874"/>
                  </a:cubicBezTo>
                  <a:cubicBezTo>
                    <a:pt x="5083219" y="1642874"/>
                    <a:pt x="5077753" y="1639333"/>
                    <a:pt x="5072286" y="1635791"/>
                  </a:cubicBezTo>
                  <a:cubicBezTo>
                    <a:pt x="5082564" y="1661853"/>
                    <a:pt x="5093496" y="1668937"/>
                    <a:pt x="5108279" y="1694036"/>
                  </a:cubicBezTo>
                  <a:cubicBezTo>
                    <a:pt x="5110857" y="1684066"/>
                    <a:pt x="5126602" y="1713669"/>
                    <a:pt x="5132069" y="1717212"/>
                  </a:cubicBezTo>
                  <a:cubicBezTo>
                    <a:pt x="5136572" y="1716250"/>
                    <a:pt x="5136572" y="1716250"/>
                    <a:pt x="5136572" y="1716250"/>
                  </a:cubicBezTo>
                  <a:cubicBezTo>
                    <a:pt x="5137534" y="1720754"/>
                    <a:pt x="5143001" y="1724295"/>
                    <a:pt x="5143963" y="1728799"/>
                  </a:cubicBezTo>
                  <a:cubicBezTo>
                    <a:pt x="5147505" y="1723332"/>
                    <a:pt x="5147505" y="1723332"/>
                    <a:pt x="5147505" y="1723332"/>
                  </a:cubicBezTo>
                  <a:cubicBezTo>
                    <a:pt x="5147505" y="1723332"/>
                    <a:pt x="5148468" y="1727837"/>
                    <a:pt x="5148468" y="1727837"/>
                  </a:cubicBezTo>
                  <a:cubicBezTo>
                    <a:pt x="5154896" y="1735882"/>
                    <a:pt x="5155859" y="1740387"/>
                    <a:pt x="5162286" y="1748432"/>
                  </a:cubicBezTo>
                  <a:cubicBezTo>
                    <a:pt x="5167753" y="1751974"/>
                    <a:pt x="5168715" y="1756478"/>
                    <a:pt x="5175144" y="1764524"/>
                  </a:cubicBezTo>
                  <a:cubicBezTo>
                    <a:pt x="5171602" y="1769991"/>
                    <a:pt x="5183497" y="1781578"/>
                    <a:pt x="5184459" y="1786082"/>
                  </a:cubicBezTo>
                  <a:cubicBezTo>
                    <a:pt x="5194430" y="1788661"/>
                    <a:pt x="5194430" y="1788661"/>
                    <a:pt x="5198934" y="1787699"/>
                  </a:cubicBezTo>
                  <a:cubicBezTo>
                    <a:pt x="5199897" y="1792203"/>
                    <a:pt x="5200859" y="1796708"/>
                    <a:pt x="5200859" y="1796708"/>
                  </a:cubicBezTo>
                  <a:cubicBezTo>
                    <a:pt x="5196355" y="1797670"/>
                    <a:pt x="5195392" y="1793166"/>
                    <a:pt x="5196355" y="1797670"/>
                  </a:cubicBezTo>
                  <a:cubicBezTo>
                    <a:pt x="5196355" y="1797670"/>
                    <a:pt x="5196355" y="1797670"/>
                    <a:pt x="5197317" y="1802173"/>
                  </a:cubicBezTo>
                  <a:cubicBezTo>
                    <a:pt x="5198279" y="1806678"/>
                    <a:pt x="5198279" y="1806678"/>
                    <a:pt x="5198279" y="1806678"/>
                  </a:cubicBezTo>
                  <a:cubicBezTo>
                    <a:pt x="5198279" y="1806678"/>
                    <a:pt x="5194737" y="1812144"/>
                    <a:pt x="5190233" y="1813107"/>
                  </a:cubicBezTo>
                  <a:cubicBezTo>
                    <a:pt x="5210789" y="1865230"/>
                    <a:pt x="5248706" y="1932483"/>
                    <a:pt x="5281503" y="1953734"/>
                  </a:cubicBezTo>
                  <a:cubicBezTo>
                    <a:pt x="5279886" y="1968208"/>
                    <a:pt x="5285352" y="1971750"/>
                    <a:pt x="5295322" y="1974330"/>
                  </a:cubicBezTo>
                  <a:cubicBezTo>
                    <a:pt x="5297247" y="1983338"/>
                    <a:pt x="5299172" y="1992347"/>
                    <a:pt x="5305600" y="2000392"/>
                  </a:cubicBezTo>
                  <a:cubicBezTo>
                    <a:pt x="5312029" y="2008437"/>
                    <a:pt x="5314916" y="2021950"/>
                    <a:pt x="5321344" y="2029996"/>
                  </a:cubicBezTo>
                  <a:cubicBezTo>
                    <a:pt x="5328735" y="2042546"/>
                    <a:pt x="5332584" y="2060562"/>
                    <a:pt x="5339975" y="2073112"/>
                  </a:cubicBezTo>
                  <a:cubicBezTo>
                    <a:pt x="5341900" y="2082120"/>
                    <a:pt x="5349291" y="2094669"/>
                    <a:pt x="5354757" y="2098212"/>
                  </a:cubicBezTo>
                  <a:cubicBezTo>
                    <a:pt x="5355719" y="2102716"/>
                    <a:pt x="5355719" y="2102716"/>
                    <a:pt x="5355719" y="2102716"/>
                  </a:cubicBezTo>
                  <a:cubicBezTo>
                    <a:pt x="5363110" y="2115266"/>
                    <a:pt x="5365035" y="2124274"/>
                    <a:pt x="5372426" y="2136823"/>
                  </a:cubicBezTo>
                  <a:cubicBezTo>
                    <a:pt x="5374350" y="2145831"/>
                    <a:pt x="5380779" y="2153877"/>
                    <a:pt x="5388169" y="2166427"/>
                  </a:cubicBezTo>
                  <a:cubicBezTo>
                    <a:pt x="5386553" y="2180901"/>
                    <a:pt x="5391056" y="2179939"/>
                    <a:pt x="5395560" y="2178977"/>
                  </a:cubicBezTo>
                  <a:cubicBezTo>
                    <a:pt x="5396523" y="2183482"/>
                    <a:pt x="5396523" y="2183482"/>
                    <a:pt x="5396523" y="2183482"/>
                  </a:cubicBezTo>
                  <a:cubicBezTo>
                    <a:pt x="5397485" y="2187985"/>
                    <a:pt x="5393943" y="2193452"/>
                    <a:pt x="5394905" y="2197956"/>
                  </a:cubicBezTo>
                  <a:cubicBezTo>
                    <a:pt x="5394905" y="2197956"/>
                    <a:pt x="5395867" y="2202459"/>
                    <a:pt x="5395867" y="2202459"/>
                  </a:cubicBezTo>
                  <a:cubicBezTo>
                    <a:pt x="5396830" y="2206963"/>
                    <a:pt x="5396830" y="2206963"/>
                    <a:pt x="5402296" y="2210505"/>
                  </a:cubicBezTo>
                  <a:cubicBezTo>
                    <a:pt x="5402296" y="2210505"/>
                    <a:pt x="5402296" y="2210505"/>
                    <a:pt x="5406801" y="2209543"/>
                  </a:cubicBezTo>
                  <a:cubicBezTo>
                    <a:pt x="5411612" y="2232063"/>
                    <a:pt x="5411612" y="2232063"/>
                    <a:pt x="5411612" y="2232063"/>
                  </a:cubicBezTo>
                  <a:cubicBezTo>
                    <a:pt x="5411612" y="2232063"/>
                    <a:pt x="5417078" y="2235605"/>
                    <a:pt x="5417078" y="2235605"/>
                  </a:cubicBezTo>
                  <a:cubicBezTo>
                    <a:pt x="5417078" y="2235605"/>
                    <a:pt x="5416115" y="2231101"/>
                    <a:pt x="5416115" y="2231101"/>
                  </a:cubicBezTo>
                  <a:cubicBezTo>
                    <a:pt x="5406801" y="2209543"/>
                    <a:pt x="5406801" y="2209543"/>
                    <a:pt x="5406801" y="2209543"/>
                  </a:cubicBezTo>
                  <a:cubicBezTo>
                    <a:pt x="5406801" y="2209543"/>
                    <a:pt x="5411304" y="2208581"/>
                    <a:pt x="5411304" y="2208581"/>
                  </a:cubicBezTo>
                  <a:cubicBezTo>
                    <a:pt x="5412267" y="2213086"/>
                    <a:pt x="5413229" y="2217589"/>
                    <a:pt x="5413229" y="2217589"/>
                  </a:cubicBezTo>
                  <a:cubicBezTo>
                    <a:pt x="5414191" y="2222093"/>
                    <a:pt x="5414191" y="2222093"/>
                    <a:pt x="5414191" y="2222093"/>
                  </a:cubicBezTo>
                  <a:cubicBezTo>
                    <a:pt x="5415153" y="2226597"/>
                    <a:pt x="5420620" y="2230138"/>
                    <a:pt x="5421582" y="2234643"/>
                  </a:cubicBezTo>
                  <a:cubicBezTo>
                    <a:pt x="5422544" y="2239147"/>
                    <a:pt x="5423507" y="2243651"/>
                    <a:pt x="5425431" y="2252659"/>
                  </a:cubicBezTo>
                  <a:cubicBezTo>
                    <a:pt x="5424469" y="2248155"/>
                    <a:pt x="5419964" y="2249117"/>
                    <a:pt x="5419964" y="2249117"/>
                  </a:cubicBezTo>
                  <a:cubicBezTo>
                    <a:pt x="5419964" y="2249117"/>
                    <a:pt x="5420927" y="2253622"/>
                    <a:pt x="5421889" y="2258125"/>
                  </a:cubicBezTo>
                  <a:cubicBezTo>
                    <a:pt x="5421889" y="2258125"/>
                    <a:pt x="5422851" y="2262630"/>
                    <a:pt x="5423814" y="2267134"/>
                  </a:cubicBezTo>
                  <a:cubicBezTo>
                    <a:pt x="5429280" y="2270676"/>
                    <a:pt x="5430242" y="2275179"/>
                    <a:pt x="5431205" y="2279684"/>
                  </a:cubicBezTo>
                  <a:cubicBezTo>
                    <a:pt x="5432167" y="2284188"/>
                    <a:pt x="5432167" y="2284188"/>
                    <a:pt x="5433129" y="2288691"/>
                  </a:cubicBezTo>
                  <a:cubicBezTo>
                    <a:pt x="5438596" y="2292233"/>
                    <a:pt x="5438596" y="2292233"/>
                    <a:pt x="5438596" y="2292233"/>
                  </a:cubicBezTo>
                  <a:cubicBezTo>
                    <a:pt x="5439558" y="2296738"/>
                    <a:pt x="5445025" y="2300279"/>
                    <a:pt x="5445987" y="2304783"/>
                  </a:cubicBezTo>
                  <a:cubicBezTo>
                    <a:pt x="5446949" y="2309287"/>
                    <a:pt x="5447912" y="2313792"/>
                    <a:pt x="5447912" y="2313792"/>
                  </a:cubicBezTo>
                  <a:cubicBezTo>
                    <a:pt x="5443407" y="2314754"/>
                    <a:pt x="5443407" y="2314754"/>
                    <a:pt x="5444369" y="2319257"/>
                  </a:cubicBezTo>
                  <a:cubicBezTo>
                    <a:pt x="5444369" y="2319257"/>
                    <a:pt x="5445332" y="2323762"/>
                    <a:pt x="5449836" y="2322799"/>
                  </a:cubicBezTo>
                  <a:cubicBezTo>
                    <a:pt x="5449836" y="2322799"/>
                    <a:pt x="5450798" y="2327304"/>
                    <a:pt x="5447256" y="2332770"/>
                  </a:cubicBezTo>
                  <a:cubicBezTo>
                    <a:pt x="5453685" y="2340816"/>
                    <a:pt x="5453685" y="2340816"/>
                    <a:pt x="5453685" y="2340816"/>
                  </a:cubicBezTo>
                  <a:cubicBezTo>
                    <a:pt x="5453685" y="2340816"/>
                    <a:pt x="5452723" y="2336311"/>
                    <a:pt x="5457226" y="2335349"/>
                  </a:cubicBezTo>
                  <a:cubicBezTo>
                    <a:pt x="5458189" y="2339854"/>
                    <a:pt x="5459151" y="2344357"/>
                    <a:pt x="5460113" y="2348861"/>
                  </a:cubicBezTo>
                  <a:cubicBezTo>
                    <a:pt x="5461075" y="2353366"/>
                    <a:pt x="5461075" y="2353366"/>
                    <a:pt x="5461075" y="2353366"/>
                  </a:cubicBezTo>
                  <a:cubicBezTo>
                    <a:pt x="5467504" y="2361411"/>
                    <a:pt x="5468467" y="2365915"/>
                    <a:pt x="5469429" y="2370419"/>
                  </a:cubicBezTo>
                  <a:cubicBezTo>
                    <a:pt x="5471353" y="2379427"/>
                    <a:pt x="5472316" y="2383932"/>
                    <a:pt x="5473278" y="2388435"/>
                  </a:cubicBezTo>
                  <a:cubicBezTo>
                    <a:pt x="5474240" y="2392940"/>
                    <a:pt x="5474240" y="2392940"/>
                    <a:pt x="5476165" y="2401947"/>
                  </a:cubicBezTo>
                  <a:cubicBezTo>
                    <a:pt x="5472623" y="2407414"/>
                    <a:pt x="5480014" y="2419964"/>
                    <a:pt x="5481938" y="2428972"/>
                  </a:cubicBezTo>
                  <a:cubicBezTo>
                    <a:pt x="5482900" y="2433476"/>
                    <a:pt x="5479358" y="2438942"/>
                    <a:pt x="5480321" y="2443447"/>
                  </a:cubicBezTo>
                  <a:cubicBezTo>
                    <a:pt x="5480321" y="2443447"/>
                    <a:pt x="5474855" y="2439905"/>
                    <a:pt x="5474855" y="2439905"/>
                  </a:cubicBezTo>
                  <a:cubicBezTo>
                    <a:pt x="5473893" y="2435400"/>
                    <a:pt x="5469388" y="2436363"/>
                    <a:pt x="5469388" y="2436363"/>
                  </a:cubicBezTo>
                  <a:cubicBezTo>
                    <a:pt x="5469388" y="2436363"/>
                    <a:pt x="5469388" y="2436363"/>
                    <a:pt x="5470351" y="2440867"/>
                  </a:cubicBezTo>
                  <a:cubicBezTo>
                    <a:pt x="5471313" y="2445371"/>
                    <a:pt x="5471313" y="2445371"/>
                    <a:pt x="5471313" y="2445371"/>
                  </a:cubicBezTo>
                  <a:cubicBezTo>
                    <a:pt x="5472275" y="2449875"/>
                    <a:pt x="5472275" y="2449875"/>
                    <a:pt x="5476780" y="2448912"/>
                  </a:cubicBezTo>
                  <a:cubicBezTo>
                    <a:pt x="5476780" y="2448912"/>
                    <a:pt x="5482245" y="2452454"/>
                    <a:pt x="5482245" y="2452454"/>
                  </a:cubicBezTo>
                  <a:cubicBezTo>
                    <a:pt x="5486750" y="2451492"/>
                    <a:pt x="5486750" y="2451492"/>
                    <a:pt x="5486750" y="2451492"/>
                  </a:cubicBezTo>
                  <a:cubicBezTo>
                    <a:pt x="5485787" y="2446988"/>
                    <a:pt x="5488367" y="2437018"/>
                    <a:pt x="5486443" y="2428009"/>
                  </a:cubicBezTo>
                  <a:cubicBezTo>
                    <a:pt x="5485480" y="2423506"/>
                    <a:pt x="5485480" y="2423506"/>
                    <a:pt x="5485480" y="2423506"/>
                  </a:cubicBezTo>
                  <a:cubicBezTo>
                    <a:pt x="5484518" y="2419002"/>
                    <a:pt x="5478089" y="2410956"/>
                    <a:pt x="5481631" y="2405489"/>
                  </a:cubicBezTo>
                  <a:cubicBezTo>
                    <a:pt x="5480669" y="2400985"/>
                    <a:pt x="5480669" y="2400985"/>
                    <a:pt x="5479707" y="2396482"/>
                  </a:cubicBezTo>
                  <a:cubicBezTo>
                    <a:pt x="5485172" y="2400023"/>
                    <a:pt x="5487097" y="2409031"/>
                    <a:pt x="5489021" y="2418039"/>
                  </a:cubicBezTo>
                  <a:cubicBezTo>
                    <a:pt x="5490946" y="2427047"/>
                    <a:pt x="5492871" y="2436056"/>
                    <a:pt x="5499299" y="2444101"/>
                  </a:cubicBezTo>
                  <a:cubicBezTo>
                    <a:pt x="5500262" y="2448605"/>
                    <a:pt x="5495757" y="2449568"/>
                    <a:pt x="5496720" y="2454072"/>
                  </a:cubicBezTo>
                  <a:cubicBezTo>
                    <a:pt x="5498644" y="2463080"/>
                    <a:pt x="5498644" y="2463080"/>
                    <a:pt x="5498644" y="2463080"/>
                  </a:cubicBezTo>
                  <a:cubicBezTo>
                    <a:pt x="5500569" y="2472087"/>
                    <a:pt x="5501531" y="2476592"/>
                    <a:pt x="5503455" y="2485600"/>
                  </a:cubicBezTo>
                  <a:cubicBezTo>
                    <a:pt x="5497990" y="2482058"/>
                    <a:pt x="5497990" y="2482058"/>
                    <a:pt x="5497990" y="2482058"/>
                  </a:cubicBezTo>
                  <a:cubicBezTo>
                    <a:pt x="5497028" y="2477554"/>
                    <a:pt x="5497028" y="2477554"/>
                    <a:pt x="5493486" y="2483021"/>
                  </a:cubicBezTo>
                  <a:cubicBezTo>
                    <a:pt x="5493486" y="2483021"/>
                    <a:pt x="5493486" y="2483021"/>
                    <a:pt x="5494448" y="2487524"/>
                  </a:cubicBezTo>
                  <a:cubicBezTo>
                    <a:pt x="5494448" y="2487524"/>
                    <a:pt x="5495410" y="2492028"/>
                    <a:pt x="5495410" y="2492028"/>
                  </a:cubicBezTo>
                  <a:cubicBezTo>
                    <a:pt x="5500877" y="2495570"/>
                    <a:pt x="5500877" y="2495570"/>
                    <a:pt x="5500877" y="2495570"/>
                  </a:cubicBezTo>
                  <a:cubicBezTo>
                    <a:pt x="5500877" y="2495570"/>
                    <a:pt x="5501839" y="2500075"/>
                    <a:pt x="5501839" y="2500075"/>
                  </a:cubicBezTo>
                  <a:cubicBezTo>
                    <a:pt x="5501839" y="2500075"/>
                    <a:pt x="5501839" y="2500075"/>
                    <a:pt x="5502801" y="2504578"/>
                  </a:cubicBezTo>
                  <a:cubicBezTo>
                    <a:pt x="5503763" y="2509082"/>
                    <a:pt x="5510191" y="2517128"/>
                    <a:pt x="5511154" y="2521632"/>
                  </a:cubicBezTo>
                  <a:cubicBezTo>
                    <a:pt x="5514040" y="2535144"/>
                    <a:pt x="5519507" y="2538686"/>
                    <a:pt x="5515965" y="2544153"/>
                  </a:cubicBezTo>
                  <a:cubicBezTo>
                    <a:pt x="5511462" y="2545115"/>
                    <a:pt x="5512424" y="2549619"/>
                    <a:pt x="5512424" y="2549619"/>
                  </a:cubicBezTo>
                  <a:cubicBezTo>
                    <a:pt x="5512424" y="2549619"/>
                    <a:pt x="5507919" y="2550581"/>
                    <a:pt x="5506957" y="2546078"/>
                  </a:cubicBezTo>
                  <a:cubicBezTo>
                    <a:pt x="5503108" y="2528061"/>
                    <a:pt x="5499259" y="2510045"/>
                    <a:pt x="5490906" y="2492991"/>
                  </a:cubicBezTo>
                  <a:cubicBezTo>
                    <a:pt x="5489943" y="2488486"/>
                    <a:pt x="5489943" y="2488486"/>
                    <a:pt x="5489943" y="2488486"/>
                  </a:cubicBezTo>
                  <a:cubicBezTo>
                    <a:pt x="5485440" y="2489448"/>
                    <a:pt x="5486402" y="2493953"/>
                    <a:pt x="5486402" y="2493953"/>
                  </a:cubicBezTo>
                  <a:cubicBezTo>
                    <a:pt x="5494755" y="2511007"/>
                    <a:pt x="5498604" y="2529024"/>
                    <a:pt x="5502453" y="2547040"/>
                  </a:cubicBezTo>
                  <a:cubicBezTo>
                    <a:pt x="5497950" y="2548002"/>
                    <a:pt x="5493445" y="2548964"/>
                    <a:pt x="5490865" y="2558934"/>
                  </a:cubicBezTo>
                  <a:cubicBezTo>
                    <a:pt x="5495677" y="2581454"/>
                    <a:pt x="5487631" y="2587883"/>
                    <a:pt x="5492443" y="2610404"/>
                  </a:cubicBezTo>
                  <a:cubicBezTo>
                    <a:pt x="5482431" y="2673768"/>
                    <a:pt x="5488820" y="2747757"/>
                    <a:pt x="5494900" y="2798263"/>
                  </a:cubicBezTo>
                  <a:cubicBezTo>
                    <a:pt x="5495863" y="2802768"/>
                    <a:pt x="5495863" y="2802768"/>
                    <a:pt x="5495863" y="2802768"/>
                  </a:cubicBezTo>
                  <a:cubicBezTo>
                    <a:pt x="5495863" y="2802768"/>
                    <a:pt x="5496825" y="2807272"/>
                    <a:pt x="5496825" y="2807272"/>
                  </a:cubicBezTo>
                  <a:cubicBezTo>
                    <a:pt x="5501329" y="2806310"/>
                    <a:pt x="5501329" y="2806310"/>
                    <a:pt x="5500367" y="2801805"/>
                  </a:cubicBezTo>
                  <a:cubicBezTo>
                    <a:pt x="5494285" y="2751298"/>
                    <a:pt x="5488860" y="2681813"/>
                    <a:pt x="5498871" y="2618449"/>
                  </a:cubicBezTo>
                  <a:cubicBezTo>
                    <a:pt x="5499833" y="2622954"/>
                    <a:pt x="5499833" y="2622954"/>
                    <a:pt x="5499833" y="2622954"/>
                  </a:cubicBezTo>
                  <a:cubicBezTo>
                    <a:pt x="5504337" y="2621991"/>
                    <a:pt x="5503375" y="2617487"/>
                    <a:pt x="5506917" y="2612020"/>
                  </a:cubicBezTo>
                  <a:cubicBezTo>
                    <a:pt x="5507879" y="2616525"/>
                    <a:pt x="5508842" y="2621029"/>
                    <a:pt x="5509804" y="2625532"/>
                  </a:cubicBezTo>
                  <a:cubicBezTo>
                    <a:pt x="5509804" y="2625532"/>
                    <a:pt x="5509804" y="2625532"/>
                    <a:pt x="5505299" y="2626495"/>
                  </a:cubicBezTo>
                  <a:cubicBezTo>
                    <a:pt x="5506262" y="2630999"/>
                    <a:pt x="5506262" y="2630999"/>
                    <a:pt x="5506262" y="2630999"/>
                  </a:cubicBezTo>
                  <a:cubicBezTo>
                    <a:pt x="5506262" y="2630999"/>
                    <a:pt x="5506262" y="2630999"/>
                    <a:pt x="5507224" y="2635503"/>
                  </a:cubicBezTo>
                  <a:cubicBezTo>
                    <a:pt x="5507224" y="2635503"/>
                    <a:pt x="5511728" y="2634541"/>
                    <a:pt x="5511728" y="2634541"/>
                  </a:cubicBezTo>
                  <a:cubicBezTo>
                    <a:pt x="5509148" y="2644511"/>
                    <a:pt x="5511073" y="2653519"/>
                    <a:pt x="5512035" y="2658023"/>
                  </a:cubicBezTo>
                  <a:cubicBezTo>
                    <a:pt x="5512998" y="2662528"/>
                    <a:pt x="5512998" y="2662528"/>
                    <a:pt x="5513960" y="2667032"/>
                  </a:cubicBezTo>
                  <a:cubicBezTo>
                    <a:pt x="5514922" y="2671535"/>
                    <a:pt x="5515884" y="2676040"/>
                    <a:pt x="5516847" y="2680544"/>
                  </a:cubicBezTo>
                  <a:lnTo>
                    <a:pt x="5517809" y="2685047"/>
                  </a:lnTo>
                  <a:cubicBezTo>
                    <a:pt x="5513304" y="2686010"/>
                    <a:pt x="5513304" y="2686010"/>
                    <a:pt x="5514267" y="2690514"/>
                  </a:cubicBezTo>
                  <a:cubicBezTo>
                    <a:pt x="5515229" y="2695018"/>
                    <a:pt x="5515229" y="2695018"/>
                    <a:pt x="5516191" y="2699522"/>
                  </a:cubicBezTo>
                  <a:cubicBezTo>
                    <a:pt x="5516191" y="2699522"/>
                    <a:pt x="5521658" y="2703064"/>
                    <a:pt x="5521658" y="2703064"/>
                  </a:cubicBezTo>
                  <a:cubicBezTo>
                    <a:pt x="5533861" y="2738134"/>
                    <a:pt x="5541559" y="2774166"/>
                    <a:pt x="5544752" y="2811161"/>
                  </a:cubicBezTo>
                  <a:cubicBezTo>
                    <a:pt x="5544097" y="2830139"/>
                    <a:pt x="5546984" y="2843652"/>
                    <a:pt x="5546330" y="2862630"/>
                  </a:cubicBezTo>
                  <a:cubicBezTo>
                    <a:pt x="5546330" y="2862630"/>
                    <a:pt x="5550833" y="2861668"/>
                    <a:pt x="5549871" y="2857164"/>
                  </a:cubicBezTo>
                  <a:cubicBezTo>
                    <a:pt x="5552103" y="2889654"/>
                    <a:pt x="5557877" y="2916679"/>
                    <a:pt x="5560108" y="2949169"/>
                  </a:cubicBezTo>
                  <a:cubicBezTo>
                    <a:pt x="5561071" y="2953673"/>
                    <a:pt x="5561071" y="2953673"/>
                    <a:pt x="5565575" y="2952711"/>
                  </a:cubicBezTo>
                  <a:cubicBezTo>
                    <a:pt x="5567500" y="2961719"/>
                    <a:pt x="5563957" y="2967185"/>
                    <a:pt x="5565882" y="2976194"/>
                  </a:cubicBezTo>
                  <a:cubicBezTo>
                    <a:pt x="5564920" y="2971690"/>
                    <a:pt x="5561378" y="2977156"/>
                    <a:pt x="5562340" y="2981660"/>
                  </a:cubicBezTo>
                  <a:cubicBezTo>
                    <a:pt x="5566844" y="2980697"/>
                    <a:pt x="5567807" y="2985202"/>
                    <a:pt x="5568769" y="2989706"/>
                  </a:cubicBezTo>
                  <a:cubicBezTo>
                    <a:pt x="5570693" y="2998714"/>
                    <a:pt x="5568113" y="3008684"/>
                    <a:pt x="5570038" y="3017692"/>
                  </a:cubicBezTo>
                  <a:cubicBezTo>
                    <a:pt x="5570038" y="3017692"/>
                    <a:pt x="5571000" y="3022197"/>
                    <a:pt x="5571000" y="3022197"/>
                  </a:cubicBezTo>
                  <a:cubicBezTo>
                    <a:pt x="5571963" y="3026700"/>
                    <a:pt x="5568422" y="3032167"/>
                    <a:pt x="5569384" y="3036671"/>
                  </a:cubicBezTo>
                  <a:cubicBezTo>
                    <a:pt x="5570346" y="3041174"/>
                    <a:pt x="5570346" y="3041174"/>
                    <a:pt x="5570346" y="3041174"/>
                  </a:cubicBezTo>
                  <a:cubicBezTo>
                    <a:pt x="5570346" y="3041174"/>
                    <a:pt x="5571308" y="3045679"/>
                    <a:pt x="5571308" y="3045679"/>
                  </a:cubicBezTo>
                  <a:cubicBezTo>
                    <a:pt x="5572578" y="3073665"/>
                    <a:pt x="5569342" y="3102614"/>
                    <a:pt x="5569650" y="3126097"/>
                  </a:cubicBezTo>
                  <a:cubicBezTo>
                    <a:pt x="5569650" y="3126097"/>
                    <a:pt x="5576078" y="3134142"/>
                    <a:pt x="5572537" y="3139609"/>
                  </a:cubicBezTo>
                  <a:cubicBezTo>
                    <a:pt x="5572537" y="3139609"/>
                    <a:pt x="5573500" y="3144113"/>
                    <a:pt x="5573500" y="3144113"/>
                  </a:cubicBezTo>
                  <a:cubicBezTo>
                    <a:pt x="5572537" y="3139609"/>
                    <a:pt x="5575424" y="3153121"/>
                    <a:pt x="5577349" y="3162129"/>
                  </a:cubicBezTo>
                  <a:cubicBezTo>
                    <a:pt x="5576693" y="3181107"/>
                    <a:pt x="5571534" y="3201048"/>
                    <a:pt x="5569917" y="3215523"/>
                  </a:cubicBezTo>
                  <a:cubicBezTo>
                    <a:pt x="5563755" y="3296903"/>
                    <a:pt x="5558248" y="3359305"/>
                    <a:pt x="5551779" y="3417202"/>
                  </a:cubicBezTo>
                  <a:cubicBezTo>
                    <a:pt x="5552741" y="3421707"/>
                    <a:pt x="5552741" y="3421707"/>
                    <a:pt x="5552741" y="3421707"/>
                  </a:cubicBezTo>
                  <a:cubicBezTo>
                    <a:pt x="5549200" y="3427172"/>
                    <a:pt x="5549200" y="3427172"/>
                    <a:pt x="5549200" y="3427172"/>
                  </a:cubicBezTo>
                  <a:cubicBezTo>
                    <a:pt x="5542269" y="3449847"/>
                    <a:pt x="5535099" y="3471394"/>
                    <a:pt x="5528169" y="3494068"/>
                  </a:cubicBezTo>
                  <a:lnTo>
                    <a:pt x="5510688" y="3559800"/>
                  </a:lnTo>
                  <a:lnTo>
                    <a:pt x="5510930" y="3558388"/>
                  </a:lnTo>
                  <a:cubicBezTo>
                    <a:pt x="5511768" y="3552322"/>
                    <a:pt x="5512375" y="3546894"/>
                    <a:pt x="5512778" y="3543275"/>
                  </a:cubicBezTo>
                  <a:cubicBezTo>
                    <a:pt x="5511816" y="3538772"/>
                    <a:pt x="5515358" y="3533305"/>
                    <a:pt x="5515358" y="3533305"/>
                  </a:cubicBezTo>
                  <a:cubicBezTo>
                    <a:pt x="5520517" y="3513364"/>
                    <a:pt x="5527601" y="3502432"/>
                    <a:pt x="5522135" y="3498890"/>
                  </a:cubicBezTo>
                  <a:cubicBezTo>
                    <a:pt x="5530181" y="3492461"/>
                    <a:pt x="5533415" y="3463512"/>
                    <a:pt x="5533108" y="3440030"/>
                  </a:cubicBezTo>
                  <a:cubicBezTo>
                    <a:pt x="5532146" y="3435526"/>
                    <a:pt x="5531183" y="3431021"/>
                    <a:pt x="5535687" y="3430059"/>
                  </a:cubicBezTo>
                  <a:cubicBezTo>
                    <a:pt x="5535687" y="3430059"/>
                    <a:pt x="5539229" y="3424593"/>
                    <a:pt x="5538267" y="3420089"/>
                  </a:cubicBezTo>
                  <a:cubicBezTo>
                    <a:pt x="5537304" y="3415585"/>
                    <a:pt x="5536342" y="3411081"/>
                    <a:pt x="5532800" y="3416547"/>
                  </a:cubicBezTo>
                  <a:cubicBezTo>
                    <a:pt x="5528297" y="3417509"/>
                    <a:pt x="5525717" y="3427480"/>
                    <a:pt x="5523137" y="3437450"/>
                  </a:cubicBezTo>
                  <a:cubicBezTo>
                    <a:pt x="5524099" y="3441955"/>
                    <a:pt x="5524099" y="3441955"/>
                    <a:pt x="5524099" y="3441955"/>
                  </a:cubicBezTo>
                  <a:cubicBezTo>
                    <a:pt x="5513781" y="3481836"/>
                    <a:pt x="5507660" y="3497272"/>
                    <a:pt x="5505387" y="3530725"/>
                  </a:cubicBezTo>
                  <a:cubicBezTo>
                    <a:pt x="5505387" y="3530725"/>
                    <a:pt x="5506350" y="3535230"/>
                    <a:pt x="5506350" y="3535230"/>
                  </a:cubicBezTo>
                  <a:cubicBezTo>
                    <a:pt x="5502809" y="3540696"/>
                    <a:pt x="5496687" y="3556133"/>
                    <a:pt x="5493145" y="3561598"/>
                  </a:cubicBezTo>
                  <a:cubicBezTo>
                    <a:pt x="5499574" y="3569645"/>
                    <a:pt x="5490566" y="3571569"/>
                    <a:pt x="5485406" y="3591510"/>
                  </a:cubicBezTo>
                  <a:cubicBezTo>
                    <a:pt x="5482018" y="3608717"/>
                    <a:pt x="5478226" y="3629544"/>
                    <a:pt x="5472745" y="3650731"/>
                  </a:cubicBezTo>
                  <a:lnTo>
                    <a:pt x="5453639" y="3702176"/>
                  </a:lnTo>
                  <a:lnTo>
                    <a:pt x="5451565" y="3697642"/>
                  </a:lnTo>
                  <a:cubicBezTo>
                    <a:pt x="5430929" y="3777405"/>
                    <a:pt x="5403864" y="3849122"/>
                    <a:pt x="5369715" y="3931772"/>
                  </a:cubicBezTo>
                  <a:cubicBezTo>
                    <a:pt x="5369715" y="3931772"/>
                    <a:pt x="5365212" y="3932734"/>
                    <a:pt x="5365212" y="3932734"/>
                  </a:cubicBezTo>
                  <a:cubicBezTo>
                    <a:pt x="5366174" y="3937239"/>
                    <a:pt x="5366174" y="3937239"/>
                    <a:pt x="5366174" y="3937239"/>
                  </a:cubicBezTo>
                  <a:cubicBezTo>
                    <a:pt x="5366174" y="3937239"/>
                    <a:pt x="5366174" y="3937239"/>
                    <a:pt x="5367136" y="3941742"/>
                  </a:cubicBezTo>
                  <a:cubicBezTo>
                    <a:pt x="5363594" y="3947209"/>
                    <a:pt x="5355549" y="3953638"/>
                    <a:pt x="5352006" y="3959103"/>
                  </a:cubicBezTo>
                  <a:cubicBezTo>
                    <a:pt x="5363901" y="3970692"/>
                    <a:pt x="5338146" y="4004452"/>
                    <a:pt x="5329445" y="4029858"/>
                  </a:cubicBezTo>
                  <a:cubicBezTo>
                    <a:pt x="5323979" y="4026316"/>
                    <a:pt x="5331063" y="4015384"/>
                    <a:pt x="5326559" y="4016346"/>
                  </a:cubicBezTo>
                  <a:cubicBezTo>
                    <a:pt x="5308849" y="4043679"/>
                    <a:pt x="5336530" y="4018926"/>
                    <a:pt x="5319782" y="4050762"/>
                  </a:cubicBezTo>
                  <a:cubicBezTo>
                    <a:pt x="5315278" y="4051724"/>
                    <a:pt x="5318820" y="4046257"/>
                    <a:pt x="5314316" y="4047220"/>
                  </a:cubicBezTo>
                  <a:cubicBezTo>
                    <a:pt x="5303035" y="4082597"/>
                    <a:pt x="5280823" y="4110892"/>
                    <a:pt x="5276625" y="4135336"/>
                  </a:cubicBezTo>
                  <a:cubicBezTo>
                    <a:pt x="5276625" y="4135336"/>
                    <a:pt x="5279205" y="4125366"/>
                    <a:pt x="5272122" y="4136298"/>
                  </a:cubicBezTo>
                  <a:cubicBezTo>
                    <a:pt x="5272429" y="4159781"/>
                    <a:pt x="5248292" y="4179067"/>
                    <a:pt x="5234124" y="4200931"/>
                  </a:cubicBezTo>
                  <a:cubicBezTo>
                    <a:pt x="5226386" y="4230843"/>
                    <a:pt x="5208676" y="4258175"/>
                    <a:pt x="5190005" y="4281002"/>
                  </a:cubicBezTo>
                  <a:cubicBezTo>
                    <a:pt x="5180669" y="4292416"/>
                    <a:pt x="5171334" y="4303830"/>
                    <a:pt x="5161796" y="4317053"/>
                  </a:cubicBezTo>
                  <a:lnTo>
                    <a:pt x="5135887" y="4358358"/>
                  </a:lnTo>
                  <a:lnTo>
                    <a:pt x="5134954" y="4353989"/>
                  </a:lnTo>
                  <a:cubicBezTo>
                    <a:pt x="5130449" y="4354951"/>
                    <a:pt x="5130449" y="4354951"/>
                    <a:pt x="5131412" y="4359456"/>
                  </a:cubicBezTo>
                  <a:cubicBezTo>
                    <a:pt x="5128832" y="4369426"/>
                    <a:pt x="5128832" y="4369426"/>
                    <a:pt x="5128832" y="4369426"/>
                  </a:cubicBezTo>
                  <a:cubicBezTo>
                    <a:pt x="5127869" y="4364921"/>
                    <a:pt x="5127869" y="4364921"/>
                    <a:pt x="5127869" y="4364921"/>
                  </a:cubicBezTo>
                  <a:cubicBezTo>
                    <a:pt x="5119824" y="4371350"/>
                    <a:pt x="5112740" y="4382283"/>
                    <a:pt x="5106619" y="4397719"/>
                  </a:cubicBezTo>
                  <a:cubicBezTo>
                    <a:pt x="5106619" y="4397719"/>
                    <a:pt x="5107581" y="4402224"/>
                    <a:pt x="5107581" y="4402224"/>
                  </a:cubicBezTo>
                  <a:cubicBezTo>
                    <a:pt x="5108544" y="4406728"/>
                    <a:pt x="5104039" y="4407690"/>
                    <a:pt x="5105001" y="4412194"/>
                  </a:cubicBezTo>
                  <a:cubicBezTo>
                    <a:pt x="5104039" y="4407690"/>
                    <a:pt x="5107581" y="4402224"/>
                    <a:pt x="5103077" y="4403186"/>
                  </a:cubicBezTo>
                  <a:cubicBezTo>
                    <a:pt x="5099535" y="4408653"/>
                    <a:pt x="5095994" y="4414118"/>
                    <a:pt x="5092452" y="4419585"/>
                  </a:cubicBezTo>
                  <a:cubicBezTo>
                    <a:pt x="5091489" y="4415080"/>
                    <a:pt x="5091489" y="4415080"/>
                    <a:pt x="5091489" y="4415080"/>
                  </a:cubicBezTo>
                  <a:cubicBezTo>
                    <a:pt x="5091489" y="4415080"/>
                    <a:pt x="5091489" y="4415080"/>
                    <a:pt x="5090527" y="4410577"/>
                  </a:cubicBezTo>
                  <a:cubicBezTo>
                    <a:pt x="5090527" y="4410577"/>
                    <a:pt x="5090527" y="4410577"/>
                    <a:pt x="5086023" y="4411539"/>
                  </a:cubicBezTo>
                  <a:cubicBezTo>
                    <a:pt x="5086985" y="4416043"/>
                    <a:pt x="5087947" y="4420547"/>
                    <a:pt x="5087947" y="4420547"/>
                  </a:cubicBezTo>
                  <a:cubicBezTo>
                    <a:pt x="5087947" y="4420547"/>
                    <a:pt x="5087947" y="4420547"/>
                    <a:pt x="5088910" y="4425051"/>
                  </a:cubicBezTo>
                  <a:cubicBezTo>
                    <a:pt x="5088910" y="4425051"/>
                    <a:pt x="5085368" y="4430518"/>
                    <a:pt x="5085368" y="4430518"/>
                  </a:cubicBezTo>
                  <a:cubicBezTo>
                    <a:pt x="5085368" y="4430518"/>
                    <a:pt x="5080864" y="4431480"/>
                    <a:pt x="5080864" y="4431480"/>
                  </a:cubicBezTo>
                  <a:cubicBezTo>
                    <a:pt x="5080864" y="4431480"/>
                    <a:pt x="5076360" y="4432443"/>
                    <a:pt x="5076360" y="4432443"/>
                  </a:cubicBezTo>
                  <a:cubicBezTo>
                    <a:pt x="5077322" y="4436946"/>
                    <a:pt x="5077322" y="4436946"/>
                    <a:pt x="5077322" y="4436946"/>
                  </a:cubicBezTo>
                  <a:cubicBezTo>
                    <a:pt x="5078284" y="4441450"/>
                    <a:pt x="5078284" y="4441450"/>
                    <a:pt x="5078284" y="4441450"/>
                  </a:cubicBezTo>
                  <a:cubicBezTo>
                    <a:pt x="5074742" y="4446917"/>
                    <a:pt x="5071201" y="4452382"/>
                    <a:pt x="5066697" y="4453345"/>
                  </a:cubicBezTo>
                  <a:cubicBezTo>
                    <a:pt x="5066697" y="4453345"/>
                    <a:pt x="5066697" y="4453345"/>
                    <a:pt x="5065735" y="4448841"/>
                  </a:cubicBezTo>
                  <a:cubicBezTo>
                    <a:pt x="5065735" y="4448841"/>
                    <a:pt x="5062192" y="4454307"/>
                    <a:pt x="5062192" y="4454307"/>
                  </a:cubicBezTo>
                  <a:cubicBezTo>
                    <a:pt x="5058650" y="4459774"/>
                    <a:pt x="5058650" y="4459774"/>
                    <a:pt x="5058650" y="4459774"/>
                  </a:cubicBezTo>
                  <a:cubicBezTo>
                    <a:pt x="5058650" y="4459774"/>
                    <a:pt x="5055109" y="4465240"/>
                    <a:pt x="5056071" y="4469744"/>
                  </a:cubicBezTo>
                  <a:cubicBezTo>
                    <a:pt x="5055109" y="4465240"/>
                    <a:pt x="5055109" y="4465240"/>
                    <a:pt x="5055109" y="4465240"/>
                  </a:cubicBezTo>
                  <a:cubicBezTo>
                    <a:pt x="5050605" y="4466203"/>
                    <a:pt x="5047063" y="4471668"/>
                    <a:pt x="5039017" y="4478097"/>
                  </a:cubicBezTo>
                  <a:cubicBezTo>
                    <a:pt x="5041596" y="4468127"/>
                    <a:pt x="5034513" y="4479059"/>
                    <a:pt x="5037093" y="4469089"/>
                  </a:cubicBezTo>
                  <a:cubicBezTo>
                    <a:pt x="5021963" y="4486451"/>
                    <a:pt x="5021963" y="4486451"/>
                    <a:pt x="5021963" y="4486451"/>
                  </a:cubicBezTo>
                  <a:cubicBezTo>
                    <a:pt x="5021963" y="4486451"/>
                    <a:pt x="5021001" y="4481946"/>
                    <a:pt x="5021001" y="4481946"/>
                  </a:cubicBezTo>
                  <a:cubicBezTo>
                    <a:pt x="5024543" y="4476480"/>
                    <a:pt x="5024543" y="4476480"/>
                    <a:pt x="5024543" y="4476480"/>
                  </a:cubicBezTo>
                  <a:cubicBezTo>
                    <a:pt x="5024543" y="4476480"/>
                    <a:pt x="5029046" y="4475517"/>
                    <a:pt x="5023581" y="4471976"/>
                  </a:cubicBezTo>
                  <a:cubicBezTo>
                    <a:pt x="5023581" y="4471976"/>
                    <a:pt x="5023581" y="4471976"/>
                    <a:pt x="5020039" y="4477442"/>
                  </a:cubicBezTo>
                  <a:cubicBezTo>
                    <a:pt x="5016497" y="4482909"/>
                    <a:pt x="5016497" y="4482909"/>
                    <a:pt x="5016497" y="4482909"/>
                  </a:cubicBezTo>
                  <a:cubicBezTo>
                    <a:pt x="5017459" y="4487413"/>
                    <a:pt x="5012955" y="4488375"/>
                    <a:pt x="5013917" y="4492879"/>
                  </a:cubicBezTo>
                  <a:cubicBezTo>
                    <a:pt x="5013917" y="4492879"/>
                    <a:pt x="5019383" y="4496421"/>
                    <a:pt x="5022925" y="4490954"/>
                  </a:cubicBezTo>
                  <a:cubicBezTo>
                    <a:pt x="5019383" y="4496421"/>
                    <a:pt x="5019383" y="4496421"/>
                    <a:pt x="5019383" y="4496421"/>
                  </a:cubicBezTo>
                  <a:cubicBezTo>
                    <a:pt x="5009720" y="4517324"/>
                    <a:pt x="5004254" y="4513782"/>
                    <a:pt x="5002636" y="4528256"/>
                  </a:cubicBezTo>
                  <a:cubicBezTo>
                    <a:pt x="5009720" y="4517324"/>
                    <a:pt x="5015187" y="4520866"/>
                    <a:pt x="5019690" y="4519904"/>
                  </a:cubicBezTo>
                  <a:cubicBezTo>
                    <a:pt x="5016149" y="4525369"/>
                    <a:pt x="5008103" y="4531798"/>
                    <a:pt x="5004561" y="4537265"/>
                  </a:cubicBezTo>
                  <a:cubicBezTo>
                    <a:pt x="5001020" y="4542730"/>
                    <a:pt x="4997478" y="4548197"/>
                    <a:pt x="4993936" y="4553664"/>
                  </a:cubicBezTo>
                  <a:cubicBezTo>
                    <a:pt x="4989432" y="4554626"/>
                    <a:pt x="4985890" y="4560092"/>
                    <a:pt x="4985890" y="4560092"/>
                  </a:cubicBezTo>
                  <a:cubicBezTo>
                    <a:pt x="4981386" y="4561054"/>
                    <a:pt x="4984928" y="4555588"/>
                    <a:pt x="4983966" y="4551084"/>
                  </a:cubicBezTo>
                  <a:cubicBezTo>
                    <a:pt x="4969798" y="4572949"/>
                    <a:pt x="4969798" y="4572949"/>
                    <a:pt x="4969798" y="4572949"/>
                  </a:cubicBezTo>
                  <a:cubicBezTo>
                    <a:pt x="4964332" y="4569407"/>
                    <a:pt x="4964332" y="4569407"/>
                    <a:pt x="4964332" y="4569407"/>
                  </a:cubicBezTo>
                  <a:cubicBezTo>
                    <a:pt x="4964332" y="4569407"/>
                    <a:pt x="4963369" y="4564903"/>
                    <a:pt x="4967874" y="4563941"/>
                  </a:cubicBezTo>
                  <a:cubicBezTo>
                    <a:pt x="4966911" y="4559437"/>
                    <a:pt x="4966911" y="4559437"/>
                    <a:pt x="4966911" y="4559437"/>
                  </a:cubicBezTo>
                  <a:cubicBezTo>
                    <a:pt x="4966911" y="4559437"/>
                    <a:pt x="4966911" y="4559437"/>
                    <a:pt x="4962407" y="4560400"/>
                  </a:cubicBezTo>
                  <a:cubicBezTo>
                    <a:pt x="4957904" y="4561362"/>
                    <a:pt x="4958866" y="4565865"/>
                    <a:pt x="4958866" y="4565865"/>
                  </a:cubicBezTo>
                  <a:cubicBezTo>
                    <a:pt x="4959828" y="4570370"/>
                    <a:pt x="4959828" y="4570370"/>
                    <a:pt x="4959828" y="4570370"/>
                  </a:cubicBezTo>
                  <a:cubicBezTo>
                    <a:pt x="4959828" y="4570370"/>
                    <a:pt x="4955324" y="4571332"/>
                    <a:pt x="4956286" y="4575836"/>
                  </a:cubicBezTo>
                  <a:cubicBezTo>
                    <a:pt x="4956286" y="4575836"/>
                    <a:pt x="4956286" y="4575836"/>
                    <a:pt x="4952744" y="4581303"/>
                  </a:cubicBezTo>
                  <a:cubicBezTo>
                    <a:pt x="4952744" y="4581303"/>
                    <a:pt x="4952744" y="4581303"/>
                    <a:pt x="4948240" y="4582265"/>
                  </a:cubicBezTo>
                  <a:cubicBezTo>
                    <a:pt x="4948240" y="4582265"/>
                    <a:pt x="4949202" y="4586769"/>
                    <a:pt x="4949202" y="4586769"/>
                  </a:cubicBezTo>
                  <a:cubicBezTo>
                    <a:pt x="4944698" y="4587731"/>
                    <a:pt x="4944698" y="4587731"/>
                    <a:pt x="4944698" y="4587731"/>
                  </a:cubicBezTo>
                  <a:cubicBezTo>
                    <a:pt x="4943735" y="4583228"/>
                    <a:pt x="4943735" y="4583228"/>
                    <a:pt x="4943735" y="4583228"/>
                  </a:cubicBezTo>
                  <a:cubicBezTo>
                    <a:pt x="4946315" y="4573257"/>
                    <a:pt x="4946315" y="4573257"/>
                    <a:pt x="4946315" y="4573257"/>
                  </a:cubicBezTo>
                  <a:cubicBezTo>
                    <a:pt x="4949857" y="4567790"/>
                    <a:pt x="4954362" y="4566827"/>
                    <a:pt x="4953399" y="4562324"/>
                  </a:cubicBezTo>
                  <a:cubicBezTo>
                    <a:pt x="4953399" y="4562324"/>
                    <a:pt x="4953399" y="4562324"/>
                    <a:pt x="4948895" y="4563286"/>
                  </a:cubicBezTo>
                  <a:cubicBezTo>
                    <a:pt x="4944391" y="4564249"/>
                    <a:pt x="4945353" y="4568752"/>
                    <a:pt x="4945353" y="4568752"/>
                  </a:cubicBezTo>
                  <a:cubicBezTo>
                    <a:pt x="4937307" y="4575181"/>
                    <a:pt x="4938270" y="4579685"/>
                    <a:pt x="4934728" y="4585152"/>
                  </a:cubicBezTo>
                  <a:cubicBezTo>
                    <a:pt x="4935690" y="4589655"/>
                    <a:pt x="4935690" y="4589655"/>
                    <a:pt x="4935690" y="4589655"/>
                  </a:cubicBezTo>
                  <a:cubicBezTo>
                    <a:pt x="4933110" y="4599626"/>
                    <a:pt x="4928607" y="4600589"/>
                    <a:pt x="4929569" y="4605092"/>
                  </a:cubicBezTo>
                  <a:cubicBezTo>
                    <a:pt x="4914439" y="4622453"/>
                    <a:pt x="4894805" y="4640777"/>
                    <a:pt x="4880638" y="4662642"/>
                  </a:cubicBezTo>
                  <a:cubicBezTo>
                    <a:pt x="4876134" y="4663604"/>
                    <a:pt x="4876134" y="4663604"/>
                    <a:pt x="4876134" y="4663604"/>
                  </a:cubicBezTo>
                  <a:cubicBezTo>
                    <a:pt x="4871630" y="4664567"/>
                    <a:pt x="4872593" y="4669071"/>
                    <a:pt x="4872593" y="4669071"/>
                  </a:cubicBezTo>
                  <a:cubicBezTo>
                    <a:pt x="4868088" y="4670033"/>
                    <a:pt x="4864546" y="4675500"/>
                    <a:pt x="4861005" y="4680965"/>
                  </a:cubicBezTo>
                  <a:cubicBezTo>
                    <a:pt x="4861005" y="4680965"/>
                    <a:pt x="4861005" y="4680965"/>
                    <a:pt x="4857463" y="4686432"/>
                  </a:cubicBezTo>
                  <a:cubicBezTo>
                    <a:pt x="4852959" y="4687394"/>
                    <a:pt x="4849417" y="4692861"/>
                    <a:pt x="4845875" y="4698327"/>
                  </a:cubicBezTo>
                  <a:cubicBezTo>
                    <a:pt x="4841371" y="4699289"/>
                    <a:pt x="4837829" y="4704756"/>
                    <a:pt x="4834288" y="4710222"/>
                  </a:cubicBezTo>
                  <a:cubicBezTo>
                    <a:pt x="4825279" y="4712147"/>
                    <a:pt x="4815616" y="4733050"/>
                    <a:pt x="4798562" y="4741402"/>
                  </a:cubicBezTo>
                  <a:cubicBezTo>
                    <a:pt x="4795982" y="4751374"/>
                    <a:pt x="4772807" y="4775163"/>
                    <a:pt x="4762182" y="4791561"/>
                  </a:cubicBezTo>
                  <a:cubicBezTo>
                    <a:pt x="4762182" y="4791561"/>
                    <a:pt x="4746090" y="4804419"/>
                    <a:pt x="4750594" y="4803457"/>
                  </a:cubicBezTo>
                  <a:cubicBezTo>
                    <a:pt x="4770227" y="4785134"/>
                    <a:pt x="4753481" y="4816969"/>
                    <a:pt x="4761527" y="4810540"/>
                  </a:cubicBezTo>
                  <a:cubicBezTo>
                    <a:pt x="4768610" y="4799608"/>
                    <a:pt x="4767648" y="4795104"/>
                    <a:pt x="4792748" y="4780322"/>
                  </a:cubicBezTo>
                  <a:cubicBezTo>
                    <a:pt x="4782777" y="4777742"/>
                    <a:pt x="4832015" y="4743675"/>
                    <a:pt x="4825586" y="4735629"/>
                  </a:cubicBezTo>
                  <a:cubicBezTo>
                    <a:pt x="4810457" y="4752990"/>
                    <a:pt x="4829128" y="4730163"/>
                    <a:pt x="4840716" y="4718268"/>
                  </a:cubicBezTo>
                  <a:cubicBezTo>
                    <a:pt x="4840716" y="4718268"/>
                    <a:pt x="4840716" y="4718268"/>
                    <a:pt x="4841678" y="4722772"/>
                  </a:cubicBezTo>
                  <a:cubicBezTo>
                    <a:pt x="4837175" y="4723734"/>
                    <a:pt x="4837175" y="4723734"/>
                    <a:pt x="4837175" y="4723734"/>
                  </a:cubicBezTo>
                  <a:cubicBezTo>
                    <a:pt x="4833633" y="4729201"/>
                    <a:pt x="4833633" y="4729201"/>
                    <a:pt x="4838137" y="4728239"/>
                  </a:cubicBezTo>
                  <a:cubicBezTo>
                    <a:pt x="4838137" y="4728239"/>
                    <a:pt x="4838137" y="4728239"/>
                    <a:pt x="4842641" y="4727276"/>
                  </a:cubicBezTo>
                  <a:cubicBezTo>
                    <a:pt x="4846183" y="4721810"/>
                    <a:pt x="4846183" y="4721810"/>
                    <a:pt x="4846183" y="4721810"/>
                  </a:cubicBezTo>
                  <a:cubicBezTo>
                    <a:pt x="4849725" y="4716343"/>
                    <a:pt x="4848762" y="4711839"/>
                    <a:pt x="4843296" y="4708298"/>
                  </a:cubicBezTo>
                  <a:cubicBezTo>
                    <a:pt x="4846838" y="4702831"/>
                    <a:pt x="4850379" y="4697365"/>
                    <a:pt x="4854883" y="4696402"/>
                  </a:cubicBezTo>
                  <a:cubicBezTo>
                    <a:pt x="4859387" y="4695440"/>
                    <a:pt x="4859387" y="4695440"/>
                    <a:pt x="4863892" y="4694478"/>
                  </a:cubicBezTo>
                  <a:cubicBezTo>
                    <a:pt x="4863892" y="4694478"/>
                    <a:pt x="4863892" y="4694478"/>
                    <a:pt x="4864854" y="4698982"/>
                  </a:cubicBezTo>
                  <a:cubicBezTo>
                    <a:pt x="4869358" y="4698020"/>
                    <a:pt x="4868395" y="4693515"/>
                    <a:pt x="4868395" y="4693515"/>
                  </a:cubicBezTo>
                  <a:cubicBezTo>
                    <a:pt x="4868395" y="4693515"/>
                    <a:pt x="4867433" y="4689012"/>
                    <a:pt x="4867433" y="4689012"/>
                  </a:cubicBezTo>
                  <a:cubicBezTo>
                    <a:pt x="4866471" y="4684508"/>
                    <a:pt x="4870975" y="4683545"/>
                    <a:pt x="4870013" y="4679041"/>
                  </a:cubicBezTo>
                  <a:cubicBezTo>
                    <a:pt x="4874517" y="4678079"/>
                    <a:pt x="4878058" y="4672613"/>
                    <a:pt x="4878058" y="4672613"/>
                  </a:cubicBezTo>
                  <a:cubicBezTo>
                    <a:pt x="4878058" y="4672613"/>
                    <a:pt x="4878058" y="4672613"/>
                    <a:pt x="4882563" y="4671651"/>
                  </a:cubicBezTo>
                  <a:cubicBezTo>
                    <a:pt x="4881600" y="4667146"/>
                    <a:pt x="4881600" y="4667146"/>
                    <a:pt x="4881600" y="4667146"/>
                  </a:cubicBezTo>
                  <a:cubicBezTo>
                    <a:pt x="4881600" y="4667146"/>
                    <a:pt x="4886105" y="4666184"/>
                    <a:pt x="4885142" y="4661680"/>
                  </a:cubicBezTo>
                  <a:cubicBezTo>
                    <a:pt x="4900272" y="4644319"/>
                    <a:pt x="4914439" y="4622453"/>
                    <a:pt x="4935035" y="4608634"/>
                  </a:cubicBezTo>
                  <a:cubicBezTo>
                    <a:pt x="4938577" y="4603167"/>
                    <a:pt x="4938577" y="4603167"/>
                    <a:pt x="4938577" y="4603167"/>
                  </a:cubicBezTo>
                  <a:cubicBezTo>
                    <a:pt x="4938577" y="4603167"/>
                    <a:pt x="4937615" y="4598664"/>
                    <a:pt x="4937615" y="4598664"/>
                  </a:cubicBezTo>
                  <a:cubicBezTo>
                    <a:pt x="4937615" y="4598664"/>
                    <a:pt x="4942119" y="4597702"/>
                    <a:pt x="4942119" y="4597702"/>
                  </a:cubicBezTo>
                  <a:cubicBezTo>
                    <a:pt x="4942119" y="4597702"/>
                    <a:pt x="4943081" y="4602205"/>
                    <a:pt x="4943081" y="4602205"/>
                  </a:cubicBezTo>
                  <a:cubicBezTo>
                    <a:pt x="4952089" y="4600281"/>
                    <a:pt x="4955631" y="4594815"/>
                    <a:pt x="4963677" y="4588386"/>
                  </a:cubicBezTo>
                  <a:cubicBezTo>
                    <a:pt x="4962715" y="4583882"/>
                    <a:pt x="4962715" y="4583882"/>
                    <a:pt x="4962715" y="4583882"/>
                  </a:cubicBezTo>
                  <a:cubicBezTo>
                    <a:pt x="4977189" y="4585499"/>
                    <a:pt x="4955631" y="4594815"/>
                    <a:pt x="4961097" y="4598356"/>
                  </a:cubicBezTo>
                  <a:cubicBezTo>
                    <a:pt x="4964640" y="4592890"/>
                    <a:pt x="4980730" y="4580033"/>
                    <a:pt x="4991357" y="4563634"/>
                  </a:cubicBezTo>
                  <a:cubicBezTo>
                    <a:pt x="4994898" y="4558167"/>
                    <a:pt x="5001982" y="4547235"/>
                    <a:pt x="5010027" y="4540806"/>
                  </a:cubicBezTo>
                  <a:cubicBezTo>
                    <a:pt x="5013570" y="4535340"/>
                    <a:pt x="5020653" y="4524407"/>
                    <a:pt x="5028699" y="4517979"/>
                  </a:cubicBezTo>
                  <a:cubicBezTo>
                    <a:pt x="5039324" y="4501580"/>
                    <a:pt x="5051874" y="4494189"/>
                    <a:pt x="5061537" y="4473286"/>
                  </a:cubicBezTo>
                  <a:cubicBezTo>
                    <a:pt x="5065079" y="4467819"/>
                    <a:pt x="5073126" y="4461391"/>
                    <a:pt x="5073126" y="4461391"/>
                  </a:cubicBezTo>
                  <a:cubicBezTo>
                    <a:pt x="5076667" y="4455925"/>
                    <a:pt x="5081171" y="4454962"/>
                    <a:pt x="5080209" y="4450458"/>
                  </a:cubicBezTo>
                  <a:cubicBezTo>
                    <a:pt x="5084713" y="4449496"/>
                    <a:pt x="5084713" y="4449496"/>
                    <a:pt x="5088254" y="4444030"/>
                  </a:cubicBezTo>
                  <a:cubicBezTo>
                    <a:pt x="5087292" y="4439526"/>
                    <a:pt x="5095338" y="4433097"/>
                    <a:pt x="5098881" y="4427631"/>
                  </a:cubicBezTo>
                  <a:cubicBezTo>
                    <a:pt x="5099843" y="4432134"/>
                    <a:pt x="5110468" y="4415736"/>
                    <a:pt x="5110468" y="4415736"/>
                  </a:cubicBezTo>
                  <a:cubicBezTo>
                    <a:pt x="5114009" y="4410269"/>
                    <a:pt x="5117551" y="4404803"/>
                    <a:pt x="5116589" y="4400299"/>
                  </a:cubicBezTo>
                  <a:cubicBezTo>
                    <a:pt x="5121093" y="4399337"/>
                    <a:pt x="5121093" y="4399337"/>
                    <a:pt x="5121093" y="4399337"/>
                  </a:cubicBezTo>
                  <a:cubicBezTo>
                    <a:pt x="5159398" y="4358185"/>
                    <a:pt x="5202862" y="4297094"/>
                    <a:pt x="5231197" y="4253363"/>
                  </a:cubicBezTo>
                  <a:cubicBezTo>
                    <a:pt x="5235700" y="4252401"/>
                    <a:pt x="5235700" y="4252401"/>
                    <a:pt x="5235700" y="4252401"/>
                  </a:cubicBezTo>
                  <a:cubicBezTo>
                    <a:pt x="5235700" y="4252401"/>
                    <a:pt x="5235700" y="4252401"/>
                    <a:pt x="5240205" y="4251439"/>
                  </a:cubicBezTo>
                  <a:cubicBezTo>
                    <a:pt x="5236663" y="4256905"/>
                    <a:pt x="5236663" y="4256905"/>
                    <a:pt x="5233121" y="4262371"/>
                  </a:cubicBezTo>
                  <a:cubicBezTo>
                    <a:pt x="5233121" y="4262371"/>
                    <a:pt x="5229579" y="4267837"/>
                    <a:pt x="5226037" y="4273304"/>
                  </a:cubicBezTo>
                  <a:cubicBezTo>
                    <a:pt x="5222495" y="4278771"/>
                    <a:pt x="5222495" y="4278771"/>
                    <a:pt x="5218954" y="4284236"/>
                  </a:cubicBezTo>
                  <a:cubicBezTo>
                    <a:pt x="5218954" y="4284236"/>
                    <a:pt x="5218954" y="4284236"/>
                    <a:pt x="5219916" y="4288741"/>
                  </a:cubicBezTo>
                  <a:cubicBezTo>
                    <a:pt x="5211870" y="4295170"/>
                    <a:pt x="5209291" y="4305140"/>
                    <a:pt x="5202207" y="4316072"/>
                  </a:cubicBezTo>
                  <a:cubicBezTo>
                    <a:pt x="5202207" y="4316072"/>
                    <a:pt x="5198665" y="4321539"/>
                    <a:pt x="5203169" y="4320576"/>
                  </a:cubicBezTo>
                  <a:cubicBezTo>
                    <a:pt x="5204132" y="4325081"/>
                    <a:pt x="5207674" y="4319614"/>
                    <a:pt x="5207674" y="4319614"/>
                  </a:cubicBezTo>
                  <a:cubicBezTo>
                    <a:pt x="5211216" y="4314147"/>
                    <a:pt x="5211216" y="4314147"/>
                    <a:pt x="5211216" y="4314147"/>
                  </a:cubicBezTo>
                  <a:cubicBezTo>
                    <a:pt x="5211216" y="4314147"/>
                    <a:pt x="5215719" y="4313185"/>
                    <a:pt x="5214757" y="4308682"/>
                  </a:cubicBezTo>
                  <a:cubicBezTo>
                    <a:pt x="5218299" y="4303215"/>
                    <a:pt x="5218299" y="4303215"/>
                    <a:pt x="5218299" y="4303215"/>
                  </a:cubicBezTo>
                  <a:cubicBezTo>
                    <a:pt x="5217337" y="4298711"/>
                    <a:pt x="5221841" y="4297748"/>
                    <a:pt x="5225382" y="4292283"/>
                  </a:cubicBezTo>
                  <a:cubicBezTo>
                    <a:pt x="5221841" y="4297748"/>
                    <a:pt x="5217916" y="4304180"/>
                    <a:pt x="5214073" y="4310299"/>
                  </a:cubicBezTo>
                  <a:lnTo>
                    <a:pt x="5204204" y="4325020"/>
                  </a:lnTo>
                  <a:lnTo>
                    <a:pt x="5204132" y="4325081"/>
                  </a:lnTo>
                  <a:lnTo>
                    <a:pt x="5204128" y="4325131"/>
                  </a:lnTo>
                  <a:lnTo>
                    <a:pt x="5203246" y="4326447"/>
                  </a:lnTo>
                  <a:cubicBezTo>
                    <a:pt x="5196808" y="4334887"/>
                    <a:pt x="5192544" y="4336975"/>
                    <a:pt x="5194162" y="4322501"/>
                  </a:cubicBezTo>
                  <a:cubicBezTo>
                    <a:pt x="5181919" y="4353374"/>
                    <a:pt x="5173872" y="4359803"/>
                    <a:pt x="5159705" y="4381669"/>
                  </a:cubicBezTo>
                  <a:cubicBezTo>
                    <a:pt x="5164209" y="4380706"/>
                    <a:pt x="5164209" y="4380706"/>
                    <a:pt x="5164209" y="4380706"/>
                  </a:cubicBezTo>
                  <a:cubicBezTo>
                    <a:pt x="5153584" y="4397105"/>
                    <a:pt x="5153584" y="4397105"/>
                    <a:pt x="5153584" y="4397105"/>
                  </a:cubicBezTo>
                  <a:cubicBezTo>
                    <a:pt x="5149080" y="4398068"/>
                    <a:pt x="5149080" y="4398068"/>
                    <a:pt x="5149080" y="4398068"/>
                  </a:cubicBezTo>
                  <a:cubicBezTo>
                    <a:pt x="5150042" y="4402571"/>
                    <a:pt x="5150042" y="4402571"/>
                    <a:pt x="5150042" y="4402571"/>
                  </a:cubicBezTo>
                  <a:cubicBezTo>
                    <a:pt x="5145539" y="4403533"/>
                    <a:pt x="5145539" y="4403533"/>
                    <a:pt x="5145539" y="4403533"/>
                  </a:cubicBezTo>
                  <a:cubicBezTo>
                    <a:pt x="5141997" y="4409000"/>
                    <a:pt x="5142959" y="4413504"/>
                    <a:pt x="5138455" y="4414466"/>
                  </a:cubicBezTo>
                  <a:cubicBezTo>
                    <a:pt x="5139417" y="4418971"/>
                    <a:pt x="5134912" y="4419933"/>
                    <a:pt x="5135875" y="4424436"/>
                  </a:cubicBezTo>
                  <a:cubicBezTo>
                    <a:pt x="5131371" y="4425399"/>
                    <a:pt x="5132334" y="4429903"/>
                    <a:pt x="5132334" y="4429903"/>
                  </a:cubicBezTo>
                  <a:cubicBezTo>
                    <a:pt x="5128792" y="4435370"/>
                    <a:pt x="5125249" y="4440835"/>
                    <a:pt x="5121707" y="4446302"/>
                  </a:cubicBezTo>
                  <a:cubicBezTo>
                    <a:pt x="5122670" y="4450806"/>
                    <a:pt x="5122670" y="4450806"/>
                    <a:pt x="5122670" y="4450806"/>
                  </a:cubicBezTo>
                  <a:cubicBezTo>
                    <a:pt x="5122670" y="4450806"/>
                    <a:pt x="5118166" y="4451768"/>
                    <a:pt x="5119128" y="4456272"/>
                  </a:cubicBezTo>
                  <a:cubicBezTo>
                    <a:pt x="5107541" y="4468167"/>
                    <a:pt x="5096915" y="4484566"/>
                    <a:pt x="5086289" y="4500965"/>
                  </a:cubicBezTo>
                  <a:cubicBezTo>
                    <a:pt x="5085327" y="4496461"/>
                    <a:pt x="5085327" y="4496461"/>
                    <a:pt x="5080824" y="4497423"/>
                  </a:cubicBezTo>
                  <a:cubicBezTo>
                    <a:pt x="5084365" y="4491957"/>
                    <a:pt x="5084365" y="4491957"/>
                    <a:pt x="5084365" y="4491957"/>
                  </a:cubicBezTo>
                  <a:cubicBezTo>
                    <a:pt x="5088869" y="4490995"/>
                    <a:pt x="5087907" y="4486491"/>
                    <a:pt x="5087907" y="4486491"/>
                  </a:cubicBezTo>
                  <a:cubicBezTo>
                    <a:pt x="5087907" y="4486491"/>
                    <a:pt x="5083403" y="4487453"/>
                    <a:pt x="5083403" y="4487453"/>
                  </a:cubicBezTo>
                  <a:cubicBezTo>
                    <a:pt x="5079862" y="4492920"/>
                    <a:pt x="5079862" y="4492920"/>
                    <a:pt x="5079862" y="4492920"/>
                  </a:cubicBezTo>
                  <a:cubicBezTo>
                    <a:pt x="5079862" y="4492920"/>
                    <a:pt x="5076319" y="4498385"/>
                    <a:pt x="5076319" y="4498385"/>
                  </a:cubicBezTo>
                  <a:cubicBezTo>
                    <a:pt x="5077282" y="4502890"/>
                    <a:pt x="5077282" y="4502890"/>
                    <a:pt x="5077282" y="4502890"/>
                  </a:cubicBezTo>
                  <a:cubicBezTo>
                    <a:pt x="5077282" y="4502890"/>
                    <a:pt x="5077282" y="4502890"/>
                    <a:pt x="5078244" y="4507394"/>
                  </a:cubicBezTo>
                  <a:cubicBezTo>
                    <a:pt x="5066656" y="4519289"/>
                    <a:pt x="5056030" y="4535688"/>
                    <a:pt x="5044443" y="4547582"/>
                  </a:cubicBezTo>
                  <a:cubicBezTo>
                    <a:pt x="5044443" y="4547582"/>
                    <a:pt x="5044443" y="4547582"/>
                    <a:pt x="5045405" y="4552086"/>
                  </a:cubicBezTo>
                  <a:cubicBezTo>
                    <a:pt x="5018688" y="4581343"/>
                    <a:pt x="4996475" y="4609636"/>
                    <a:pt x="4968796" y="4634389"/>
                  </a:cubicBezTo>
                  <a:cubicBezTo>
                    <a:pt x="4934994" y="4674578"/>
                    <a:pt x="4900232" y="4710262"/>
                    <a:pt x="4860964" y="4746909"/>
                  </a:cubicBezTo>
                  <a:cubicBezTo>
                    <a:pt x="4852918" y="4753338"/>
                    <a:pt x="4835864" y="4761691"/>
                    <a:pt x="4837789" y="4770699"/>
                  </a:cubicBezTo>
                  <a:cubicBezTo>
                    <a:pt x="4837789" y="4770699"/>
                    <a:pt x="4837789" y="4770699"/>
                    <a:pt x="4833284" y="4771662"/>
                  </a:cubicBezTo>
                  <a:cubicBezTo>
                    <a:pt x="4828781" y="4772624"/>
                    <a:pt x="4825239" y="4778090"/>
                    <a:pt x="4820735" y="4779052"/>
                  </a:cubicBezTo>
                  <a:cubicBezTo>
                    <a:pt x="4820735" y="4779052"/>
                    <a:pt x="4817192" y="4784519"/>
                    <a:pt x="4817192" y="4784519"/>
                  </a:cubicBezTo>
                  <a:cubicBezTo>
                    <a:pt x="4817192" y="4784519"/>
                    <a:pt x="4821697" y="4783556"/>
                    <a:pt x="4821697" y="4783556"/>
                  </a:cubicBezTo>
                  <a:cubicBezTo>
                    <a:pt x="4802064" y="4801880"/>
                    <a:pt x="4782430" y="4820203"/>
                    <a:pt x="4762796" y="4838527"/>
                  </a:cubicBezTo>
                  <a:cubicBezTo>
                    <a:pt x="4715484" y="4881602"/>
                    <a:pt x="4715484" y="4881602"/>
                    <a:pt x="4715484" y="4881602"/>
                  </a:cubicBezTo>
                  <a:cubicBezTo>
                    <a:pt x="4699392" y="4894460"/>
                    <a:pt x="4699392" y="4894460"/>
                    <a:pt x="4699392" y="4894460"/>
                  </a:cubicBezTo>
                  <a:cubicBezTo>
                    <a:pt x="4691345" y="4900888"/>
                    <a:pt x="4670750" y="4914708"/>
                    <a:pt x="4654658" y="4927565"/>
                  </a:cubicBezTo>
                  <a:cubicBezTo>
                    <a:pt x="4635024" y="4945888"/>
                    <a:pt x="4618932" y="4958746"/>
                    <a:pt x="4623437" y="4957784"/>
                  </a:cubicBezTo>
                  <a:cubicBezTo>
                    <a:pt x="4567115" y="5002783"/>
                    <a:pt x="4510794" y="5047783"/>
                    <a:pt x="4440960" y="5095671"/>
                  </a:cubicBezTo>
                  <a:cubicBezTo>
                    <a:pt x="4403311" y="5117843"/>
                    <a:pt x="4336057" y="5155760"/>
                    <a:pt x="4291323" y="5188865"/>
                  </a:cubicBezTo>
                  <a:cubicBezTo>
                    <a:pt x="4239199" y="5209421"/>
                    <a:pt x="4189961" y="5243488"/>
                    <a:pt x="4134296" y="5269510"/>
                  </a:cubicBezTo>
                  <a:cubicBezTo>
                    <a:pt x="4126249" y="5275939"/>
                    <a:pt x="4125287" y="5271434"/>
                    <a:pt x="4117242" y="5277863"/>
                  </a:cubicBezTo>
                  <a:cubicBezTo>
                    <a:pt x="4013954" y="5323478"/>
                    <a:pt x="3908744" y="5360084"/>
                    <a:pt x="3802571" y="5392188"/>
                  </a:cubicBezTo>
                  <a:cubicBezTo>
                    <a:pt x="3747232" y="5408720"/>
                    <a:pt x="3692538" y="5422760"/>
                    <a:pt x="3637806" y="5433865"/>
                  </a:cubicBezTo>
                  <a:lnTo>
                    <a:pt x="3560810" y="5445094"/>
                  </a:lnTo>
                  <a:lnTo>
                    <a:pt x="3576039" y="5442351"/>
                  </a:lnTo>
                  <a:cubicBezTo>
                    <a:pt x="3593372" y="5438059"/>
                    <a:pt x="3608895" y="5433565"/>
                    <a:pt x="3617903" y="5431641"/>
                  </a:cubicBezTo>
                  <a:cubicBezTo>
                    <a:pt x="3617903" y="5431641"/>
                    <a:pt x="3622408" y="5430679"/>
                    <a:pt x="3622408" y="5430679"/>
                  </a:cubicBezTo>
                  <a:cubicBezTo>
                    <a:pt x="3671952" y="5420094"/>
                    <a:pt x="3707984" y="5412396"/>
                    <a:pt x="3756567" y="5397306"/>
                  </a:cubicBezTo>
                  <a:cubicBezTo>
                    <a:pt x="3761071" y="5396344"/>
                    <a:pt x="3761071" y="5396344"/>
                    <a:pt x="3761071" y="5396344"/>
                  </a:cubicBezTo>
                  <a:cubicBezTo>
                    <a:pt x="3765576" y="5395381"/>
                    <a:pt x="3765576" y="5395381"/>
                    <a:pt x="3764613" y="5390877"/>
                  </a:cubicBezTo>
                  <a:cubicBezTo>
                    <a:pt x="3760109" y="5391839"/>
                    <a:pt x="3755605" y="5392802"/>
                    <a:pt x="3755605" y="5392802"/>
                  </a:cubicBezTo>
                  <a:cubicBezTo>
                    <a:pt x="3756567" y="5397306"/>
                    <a:pt x="3756567" y="5397306"/>
                    <a:pt x="3756567" y="5397306"/>
                  </a:cubicBezTo>
                  <a:cubicBezTo>
                    <a:pt x="3702519" y="5408853"/>
                    <a:pt x="3670990" y="5415589"/>
                    <a:pt x="3621445" y="5426174"/>
                  </a:cubicBezTo>
                  <a:cubicBezTo>
                    <a:pt x="3624986" y="5420708"/>
                    <a:pt x="3620483" y="5421670"/>
                    <a:pt x="3615016" y="5418129"/>
                  </a:cubicBezTo>
                  <a:cubicBezTo>
                    <a:pt x="3610512" y="5419091"/>
                    <a:pt x="3610512" y="5419091"/>
                    <a:pt x="3610512" y="5419091"/>
                  </a:cubicBezTo>
                  <a:cubicBezTo>
                    <a:pt x="3611474" y="5423595"/>
                    <a:pt x="3611474" y="5423595"/>
                    <a:pt x="3611474" y="5423595"/>
                  </a:cubicBezTo>
                  <a:cubicBezTo>
                    <a:pt x="3571900" y="5436759"/>
                    <a:pt x="3527514" y="5427403"/>
                    <a:pt x="3516889" y="5443802"/>
                  </a:cubicBezTo>
                  <a:cubicBezTo>
                    <a:pt x="3517851" y="5448307"/>
                    <a:pt x="3517851" y="5448307"/>
                    <a:pt x="3517851" y="5448307"/>
                  </a:cubicBezTo>
                  <a:cubicBezTo>
                    <a:pt x="3512384" y="5444765"/>
                    <a:pt x="3503377" y="5446689"/>
                    <a:pt x="3498872" y="5447651"/>
                  </a:cubicBezTo>
                  <a:cubicBezTo>
                    <a:pt x="3494368" y="5448614"/>
                    <a:pt x="3489865" y="5449576"/>
                    <a:pt x="3489865" y="5449576"/>
                  </a:cubicBezTo>
                  <a:cubicBezTo>
                    <a:pt x="3488902" y="5445073"/>
                    <a:pt x="3486978" y="5436064"/>
                    <a:pt x="3490519" y="5430598"/>
                  </a:cubicBezTo>
                  <a:cubicBezTo>
                    <a:pt x="3495023" y="5429636"/>
                    <a:pt x="3504032" y="5427711"/>
                    <a:pt x="3508535" y="5426749"/>
                  </a:cubicBezTo>
                  <a:cubicBezTo>
                    <a:pt x="3517544" y="5424825"/>
                    <a:pt x="3527514" y="5427403"/>
                    <a:pt x="3535561" y="5420975"/>
                  </a:cubicBezTo>
                  <a:cubicBezTo>
                    <a:pt x="3535561" y="5420975"/>
                    <a:pt x="3540064" y="5420013"/>
                    <a:pt x="3540064" y="5420013"/>
                  </a:cubicBezTo>
                  <a:cubicBezTo>
                    <a:pt x="3540064" y="5420013"/>
                    <a:pt x="3540064" y="5420013"/>
                    <a:pt x="3544568" y="5419051"/>
                  </a:cubicBezTo>
                  <a:cubicBezTo>
                    <a:pt x="3549073" y="5418089"/>
                    <a:pt x="3549073" y="5418089"/>
                    <a:pt x="3553577" y="5417126"/>
                  </a:cubicBezTo>
                  <a:cubicBezTo>
                    <a:pt x="3558080" y="5416164"/>
                    <a:pt x="3558080" y="5416164"/>
                    <a:pt x="3558080" y="5416164"/>
                  </a:cubicBezTo>
                  <a:cubicBezTo>
                    <a:pt x="3558080" y="5416164"/>
                    <a:pt x="3557118" y="5411660"/>
                    <a:pt x="3552615" y="5412622"/>
                  </a:cubicBezTo>
                  <a:cubicBezTo>
                    <a:pt x="3548110" y="5413584"/>
                    <a:pt x="3543606" y="5414547"/>
                    <a:pt x="3543606" y="5414547"/>
                  </a:cubicBezTo>
                  <a:cubicBezTo>
                    <a:pt x="3539102" y="5415509"/>
                    <a:pt x="3539102" y="5415509"/>
                    <a:pt x="3539102" y="5415509"/>
                  </a:cubicBezTo>
                  <a:cubicBezTo>
                    <a:pt x="3542644" y="5410042"/>
                    <a:pt x="3538139" y="5411005"/>
                    <a:pt x="3538139" y="5411005"/>
                  </a:cubicBezTo>
                  <a:cubicBezTo>
                    <a:pt x="3533636" y="5411967"/>
                    <a:pt x="3533636" y="5411967"/>
                    <a:pt x="3533636" y="5411967"/>
                  </a:cubicBezTo>
                  <a:cubicBezTo>
                    <a:pt x="3533636" y="5411967"/>
                    <a:pt x="3529132" y="5412929"/>
                    <a:pt x="3529132" y="5412929"/>
                  </a:cubicBezTo>
                  <a:cubicBezTo>
                    <a:pt x="3530094" y="5417433"/>
                    <a:pt x="3530094" y="5417433"/>
                    <a:pt x="3530094" y="5417433"/>
                  </a:cubicBezTo>
                  <a:cubicBezTo>
                    <a:pt x="3526552" y="5422900"/>
                    <a:pt x="3516582" y="5420320"/>
                    <a:pt x="3507573" y="5422245"/>
                  </a:cubicBezTo>
                  <a:cubicBezTo>
                    <a:pt x="3503070" y="5423207"/>
                    <a:pt x="3498565" y="5424169"/>
                    <a:pt x="3489557" y="5426094"/>
                  </a:cubicBezTo>
                  <a:cubicBezTo>
                    <a:pt x="3462533" y="5431868"/>
                    <a:pt x="3462533" y="5431868"/>
                    <a:pt x="3462533" y="5431868"/>
                  </a:cubicBezTo>
                  <a:cubicBezTo>
                    <a:pt x="3457066" y="5428326"/>
                    <a:pt x="3458028" y="5432830"/>
                    <a:pt x="3458028" y="5432830"/>
                  </a:cubicBezTo>
                  <a:cubicBezTo>
                    <a:pt x="3458028" y="5432830"/>
                    <a:pt x="3458991" y="5437334"/>
                    <a:pt x="3463495" y="5436372"/>
                  </a:cubicBezTo>
                  <a:cubicBezTo>
                    <a:pt x="3481511" y="5432523"/>
                    <a:pt x="3481511" y="5432523"/>
                    <a:pt x="3481511" y="5432523"/>
                  </a:cubicBezTo>
                  <a:cubicBezTo>
                    <a:pt x="3477969" y="5437988"/>
                    <a:pt x="3475389" y="5447960"/>
                    <a:pt x="3476352" y="5452463"/>
                  </a:cubicBezTo>
                  <a:cubicBezTo>
                    <a:pt x="3471848" y="5453425"/>
                    <a:pt x="3467344" y="5454387"/>
                    <a:pt x="3467344" y="5454387"/>
                  </a:cubicBezTo>
                  <a:cubicBezTo>
                    <a:pt x="3462839" y="5455350"/>
                    <a:pt x="3462839" y="5455350"/>
                    <a:pt x="3462839" y="5455350"/>
                  </a:cubicBezTo>
                  <a:cubicBezTo>
                    <a:pt x="3466382" y="5449884"/>
                    <a:pt x="3466382" y="5449884"/>
                    <a:pt x="3466382" y="5449884"/>
                  </a:cubicBezTo>
                  <a:cubicBezTo>
                    <a:pt x="3466382" y="5449884"/>
                    <a:pt x="3461877" y="5450846"/>
                    <a:pt x="3460915" y="5446342"/>
                  </a:cubicBezTo>
                  <a:cubicBezTo>
                    <a:pt x="3456412" y="5447304"/>
                    <a:pt x="3457374" y="5451808"/>
                    <a:pt x="3452870" y="5452771"/>
                  </a:cubicBezTo>
                  <a:cubicBezTo>
                    <a:pt x="3452870" y="5452771"/>
                    <a:pt x="3448365" y="5453733"/>
                    <a:pt x="3448365" y="5453733"/>
                  </a:cubicBezTo>
                  <a:cubicBezTo>
                    <a:pt x="3443861" y="5454695"/>
                    <a:pt x="3438395" y="5451153"/>
                    <a:pt x="3429387" y="5453078"/>
                  </a:cubicBezTo>
                  <a:cubicBezTo>
                    <a:pt x="3411370" y="5456927"/>
                    <a:pt x="3432929" y="5447611"/>
                    <a:pt x="3418454" y="5445995"/>
                  </a:cubicBezTo>
                  <a:cubicBezTo>
                    <a:pt x="3411370" y="5456927"/>
                    <a:pt x="3395934" y="5450806"/>
                    <a:pt x="3385964" y="5448226"/>
                  </a:cubicBezTo>
                  <a:cubicBezTo>
                    <a:pt x="3386926" y="5452731"/>
                    <a:pt x="3387888" y="5457234"/>
                    <a:pt x="3383384" y="5458196"/>
                  </a:cubicBezTo>
                  <a:cubicBezTo>
                    <a:pt x="3382422" y="5453693"/>
                    <a:pt x="3381459" y="5449188"/>
                    <a:pt x="3376955" y="5450151"/>
                  </a:cubicBezTo>
                  <a:cubicBezTo>
                    <a:pt x="3373414" y="5455617"/>
                    <a:pt x="3359901" y="5458504"/>
                    <a:pt x="3350893" y="5460429"/>
                  </a:cubicBezTo>
                  <a:cubicBezTo>
                    <a:pt x="3353473" y="5450458"/>
                    <a:pt x="3321944" y="5457194"/>
                    <a:pt x="3318402" y="5462660"/>
                  </a:cubicBezTo>
                  <a:cubicBezTo>
                    <a:pt x="3313898" y="5463623"/>
                    <a:pt x="3313898" y="5463623"/>
                    <a:pt x="3313898" y="5463623"/>
                  </a:cubicBezTo>
                  <a:cubicBezTo>
                    <a:pt x="3300386" y="5466509"/>
                    <a:pt x="3311973" y="5454614"/>
                    <a:pt x="3298461" y="5457501"/>
                  </a:cubicBezTo>
                  <a:cubicBezTo>
                    <a:pt x="3290416" y="5463930"/>
                    <a:pt x="3286874" y="5469396"/>
                    <a:pt x="3263391" y="5469703"/>
                  </a:cubicBezTo>
                  <a:cubicBezTo>
                    <a:pt x="3253421" y="5467123"/>
                    <a:pt x="3238946" y="5465507"/>
                    <a:pt x="3225433" y="5468394"/>
                  </a:cubicBezTo>
                  <a:cubicBezTo>
                    <a:pt x="3220930" y="5469356"/>
                    <a:pt x="3211921" y="5471281"/>
                    <a:pt x="3206456" y="5467738"/>
                  </a:cubicBezTo>
                  <a:cubicBezTo>
                    <a:pt x="3178468" y="5469008"/>
                    <a:pt x="3200989" y="5464196"/>
                    <a:pt x="3181048" y="5459038"/>
                  </a:cubicBezTo>
                  <a:cubicBezTo>
                    <a:pt x="3164956" y="5471895"/>
                    <a:pt x="3105133" y="5456418"/>
                    <a:pt x="3088079" y="5464771"/>
                  </a:cubicBezTo>
                  <a:cubicBezTo>
                    <a:pt x="3108020" y="5469930"/>
                    <a:pt x="3070064" y="5468620"/>
                    <a:pt x="3070064" y="5468620"/>
                  </a:cubicBezTo>
                  <a:cubicBezTo>
                    <a:pt x="3065559" y="5469583"/>
                    <a:pt x="3061055" y="5470545"/>
                    <a:pt x="3056551" y="5471507"/>
                  </a:cubicBezTo>
                  <a:cubicBezTo>
                    <a:pt x="2999616" y="5469542"/>
                    <a:pt x="2967125" y="5471774"/>
                    <a:pt x="2934326" y="5450524"/>
                  </a:cubicBezTo>
                  <a:cubicBezTo>
                    <a:pt x="2931747" y="5460493"/>
                    <a:pt x="2895408" y="5444710"/>
                    <a:pt x="2882857" y="5452101"/>
                  </a:cubicBezTo>
                  <a:cubicBezTo>
                    <a:pt x="2892828" y="5454680"/>
                    <a:pt x="2858412" y="5447903"/>
                    <a:pt x="2853908" y="5448866"/>
                  </a:cubicBezTo>
                  <a:cubicBezTo>
                    <a:pt x="2853908" y="5448866"/>
                    <a:pt x="2858412" y="5447903"/>
                    <a:pt x="2858412" y="5447903"/>
                  </a:cubicBezTo>
                  <a:cubicBezTo>
                    <a:pt x="2821417" y="5451098"/>
                    <a:pt x="2791506" y="5443359"/>
                    <a:pt x="2748082" y="5438507"/>
                  </a:cubicBezTo>
                  <a:cubicBezTo>
                    <a:pt x="2759016" y="5445591"/>
                    <a:pt x="2732646" y="5432386"/>
                    <a:pt x="2730066" y="5442356"/>
                  </a:cubicBezTo>
                  <a:cubicBezTo>
                    <a:pt x="2728141" y="5433349"/>
                    <a:pt x="2711087" y="5441702"/>
                    <a:pt x="2695651" y="5435580"/>
                  </a:cubicBezTo>
                  <a:cubicBezTo>
                    <a:pt x="2714629" y="5436236"/>
                    <a:pt x="2700810" y="5415640"/>
                    <a:pt x="2699193" y="5430115"/>
                  </a:cubicBezTo>
                  <a:cubicBezTo>
                    <a:pt x="2671206" y="5431384"/>
                    <a:pt x="2644837" y="5418179"/>
                    <a:pt x="2625858" y="5417524"/>
                  </a:cubicBezTo>
                  <a:cubicBezTo>
                    <a:pt x="2636790" y="5424608"/>
                    <a:pt x="2606879" y="5416869"/>
                    <a:pt x="2592405" y="5415252"/>
                  </a:cubicBezTo>
                  <a:cubicBezTo>
                    <a:pt x="2592405" y="5415252"/>
                    <a:pt x="2596909" y="5414289"/>
                    <a:pt x="2601413" y="5413327"/>
                  </a:cubicBezTo>
                  <a:cubicBezTo>
                    <a:pt x="2566997" y="5406551"/>
                    <a:pt x="2548018" y="5405896"/>
                    <a:pt x="2528079" y="5400737"/>
                  </a:cubicBezTo>
                  <a:cubicBezTo>
                    <a:pt x="2508137" y="5395578"/>
                    <a:pt x="2489159" y="5394923"/>
                    <a:pt x="2448315" y="5380101"/>
                  </a:cubicBezTo>
                  <a:cubicBezTo>
                    <a:pt x="2448315" y="5380101"/>
                    <a:pt x="2457322" y="5378176"/>
                    <a:pt x="2442848" y="5376560"/>
                  </a:cubicBezTo>
                  <a:cubicBezTo>
                    <a:pt x="2428374" y="5374942"/>
                    <a:pt x="2449277" y="5384605"/>
                    <a:pt x="2429336" y="5379447"/>
                  </a:cubicBezTo>
                  <a:cubicBezTo>
                    <a:pt x="2412937" y="5368821"/>
                    <a:pt x="2398463" y="5367204"/>
                    <a:pt x="2384951" y="5370091"/>
                  </a:cubicBezTo>
                  <a:cubicBezTo>
                    <a:pt x="2373055" y="5358503"/>
                    <a:pt x="2374017" y="5363006"/>
                    <a:pt x="2372093" y="5353999"/>
                  </a:cubicBezTo>
                  <a:cubicBezTo>
                    <a:pt x="2363085" y="5355923"/>
                    <a:pt x="2358581" y="5356886"/>
                    <a:pt x="2344107" y="5355268"/>
                  </a:cubicBezTo>
                  <a:cubicBezTo>
                    <a:pt x="2343144" y="5350765"/>
                    <a:pt x="2353114" y="5353344"/>
                    <a:pt x="2343144" y="5350765"/>
                  </a:cubicBezTo>
                  <a:cubicBezTo>
                    <a:pt x="2324166" y="5350109"/>
                    <a:pt x="2301338" y="5331439"/>
                    <a:pt x="2273352" y="5332708"/>
                  </a:cubicBezTo>
                  <a:cubicBezTo>
                    <a:pt x="2271427" y="5323699"/>
                    <a:pt x="2287826" y="5334326"/>
                    <a:pt x="2292330" y="5333363"/>
                  </a:cubicBezTo>
                  <a:cubicBezTo>
                    <a:pt x="2270465" y="5319196"/>
                    <a:pt x="2247944" y="5324007"/>
                    <a:pt x="2235087" y="5307915"/>
                  </a:cubicBezTo>
                  <a:cubicBezTo>
                    <a:pt x="2226078" y="5309840"/>
                    <a:pt x="2246982" y="5319503"/>
                    <a:pt x="2231545" y="5313382"/>
                  </a:cubicBezTo>
                  <a:cubicBezTo>
                    <a:pt x="2236049" y="5312420"/>
                    <a:pt x="2229620" y="5304373"/>
                    <a:pt x="2215146" y="5302757"/>
                  </a:cubicBezTo>
                  <a:cubicBezTo>
                    <a:pt x="2202596" y="5310147"/>
                    <a:pt x="2178806" y="5286972"/>
                    <a:pt x="2180731" y="5295981"/>
                  </a:cubicBezTo>
                  <a:cubicBezTo>
                    <a:pt x="2175264" y="5292439"/>
                    <a:pt x="2169798" y="5288897"/>
                    <a:pt x="2164331" y="5285355"/>
                  </a:cubicBezTo>
                  <a:cubicBezTo>
                    <a:pt x="2164331" y="5285355"/>
                    <a:pt x="2164331" y="5285355"/>
                    <a:pt x="2159828" y="5286317"/>
                  </a:cubicBezTo>
                  <a:cubicBezTo>
                    <a:pt x="2165293" y="5289859"/>
                    <a:pt x="2170760" y="5293401"/>
                    <a:pt x="2170760" y="5293401"/>
                  </a:cubicBezTo>
                  <a:cubicBezTo>
                    <a:pt x="2156286" y="5291783"/>
                    <a:pt x="2144391" y="5280196"/>
                    <a:pt x="2132496" y="5268608"/>
                  </a:cubicBezTo>
                  <a:cubicBezTo>
                    <a:pt x="2128954" y="5274075"/>
                    <a:pt x="2123488" y="5270533"/>
                    <a:pt x="2117059" y="5262487"/>
                  </a:cubicBezTo>
                  <a:cubicBezTo>
                    <a:pt x="2108050" y="5264412"/>
                    <a:pt x="2114479" y="5272458"/>
                    <a:pt x="2119946" y="5276000"/>
                  </a:cubicBezTo>
                  <a:cubicBezTo>
                    <a:pt x="2115441" y="5276962"/>
                    <a:pt x="2115441" y="5276962"/>
                    <a:pt x="2115441" y="5276962"/>
                  </a:cubicBezTo>
                  <a:cubicBezTo>
                    <a:pt x="2109012" y="5268916"/>
                    <a:pt x="2084568" y="5264719"/>
                    <a:pt x="2083606" y="5260215"/>
                  </a:cubicBezTo>
                  <a:cubicBezTo>
                    <a:pt x="2082644" y="5255711"/>
                    <a:pt x="2082644" y="5255711"/>
                    <a:pt x="2082644" y="5255711"/>
                  </a:cubicBezTo>
                  <a:cubicBezTo>
                    <a:pt x="2088110" y="5259252"/>
                    <a:pt x="2092614" y="5258290"/>
                    <a:pt x="2092614" y="5258290"/>
                  </a:cubicBezTo>
                  <a:cubicBezTo>
                    <a:pt x="2098080" y="5261832"/>
                    <a:pt x="2098080" y="5261832"/>
                    <a:pt x="2098080" y="5261832"/>
                  </a:cubicBezTo>
                  <a:cubicBezTo>
                    <a:pt x="2102585" y="5260870"/>
                    <a:pt x="2097118" y="5257328"/>
                    <a:pt x="2097118" y="5257328"/>
                  </a:cubicBezTo>
                  <a:cubicBezTo>
                    <a:pt x="2091652" y="5253787"/>
                    <a:pt x="2086186" y="5250245"/>
                    <a:pt x="2081681" y="5251207"/>
                  </a:cubicBezTo>
                  <a:cubicBezTo>
                    <a:pt x="2085223" y="5245740"/>
                    <a:pt x="2037295" y="5241851"/>
                    <a:pt x="2059816" y="5237040"/>
                  </a:cubicBezTo>
                  <a:cubicBezTo>
                    <a:pt x="2045342" y="5235422"/>
                    <a:pt x="2029905" y="5229301"/>
                    <a:pt x="2014467" y="5223180"/>
                  </a:cubicBezTo>
                  <a:cubicBezTo>
                    <a:pt x="2003535" y="5216096"/>
                    <a:pt x="1992603" y="5209013"/>
                    <a:pt x="1987136" y="5205471"/>
                  </a:cubicBezTo>
                  <a:cubicBezTo>
                    <a:pt x="1986174" y="5200967"/>
                    <a:pt x="1986174" y="5200967"/>
                    <a:pt x="1981670" y="5201929"/>
                  </a:cubicBezTo>
                  <a:cubicBezTo>
                    <a:pt x="1981670" y="5201929"/>
                    <a:pt x="1980707" y="5197426"/>
                    <a:pt x="1977165" y="5202891"/>
                  </a:cubicBezTo>
                  <a:cubicBezTo>
                    <a:pt x="1955300" y="5188725"/>
                    <a:pt x="1917036" y="5163932"/>
                    <a:pt x="1895171" y="5149765"/>
                  </a:cubicBezTo>
                  <a:cubicBezTo>
                    <a:pt x="1884238" y="5142682"/>
                    <a:pt x="1876847" y="5130132"/>
                    <a:pt x="1865914" y="5123048"/>
                  </a:cubicBezTo>
                  <a:cubicBezTo>
                    <a:pt x="1815754" y="5086668"/>
                    <a:pt x="1758511" y="5061221"/>
                    <a:pt x="1715436" y="5013908"/>
                  </a:cubicBezTo>
                  <a:cubicBezTo>
                    <a:pt x="1663659" y="4992003"/>
                    <a:pt x="1636982" y="4955315"/>
                    <a:pt x="1588748" y="4927943"/>
                  </a:cubicBezTo>
                  <a:cubicBezTo>
                    <a:pt x="1595177" y="4935989"/>
                    <a:pt x="1601605" y="4944035"/>
                    <a:pt x="1598064" y="4949501"/>
                  </a:cubicBezTo>
                  <a:cubicBezTo>
                    <a:pt x="1581664" y="4938876"/>
                    <a:pt x="1576198" y="4935335"/>
                    <a:pt x="1564303" y="4923746"/>
                  </a:cubicBezTo>
                  <a:cubicBezTo>
                    <a:pt x="1558836" y="4920205"/>
                    <a:pt x="1553371" y="4916663"/>
                    <a:pt x="1547904" y="4913121"/>
                  </a:cubicBezTo>
                  <a:cubicBezTo>
                    <a:pt x="1546942" y="4908617"/>
                    <a:pt x="1545017" y="4899609"/>
                    <a:pt x="1545979" y="4904113"/>
                  </a:cubicBezTo>
                  <a:cubicBezTo>
                    <a:pt x="1539551" y="4896067"/>
                    <a:pt x="1540513" y="4900571"/>
                    <a:pt x="1541475" y="4905075"/>
                  </a:cubicBezTo>
                  <a:cubicBezTo>
                    <a:pt x="1507715" y="4879321"/>
                    <a:pt x="1520265" y="4871929"/>
                    <a:pt x="1523807" y="4866464"/>
                  </a:cubicBezTo>
                  <a:cubicBezTo>
                    <a:pt x="1522845" y="4861959"/>
                    <a:pt x="1522845" y="4861959"/>
                    <a:pt x="1517378" y="4858417"/>
                  </a:cubicBezTo>
                  <a:cubicBezTo>
                    <a:pt x="1517378" y="4858417"/>
                    <a:pt x="1515454" y="4849410"/>
                    <a:pt x="1511912" y="4854876"/>
                  </a:cubicBezTo>
                  <a:cubicBezTo>
                    <a:pt x="1511912" y="4854876"/>
                    <a:pt x="1510949" y="4850372"/>
                    <a:pt x="1506446" y="4851334"/>
                  </a:cubicBezTo>
                  <a:cubicBezTo>
                    <a:pt x="1513529" y="4840401"/>
                    <a:pt x="1492626" y="4830738"/>
                    <a:pt x="1483618" y="4832662"/>
                  </a:cubicBezTo>
                  <a:cubicBezTo>
                    <a:pt x="1482656" y="4828159"/>
                    <a:pt x="1478151" y="4829121"/>
                    <a:pt x="1478151" y="4829121"/>
                  </a:cubicBezTo>
                  <a:cubicBezTo>
                    <a:pt x="1473647" y="4830084"/>
                    <a:pt x="1473647" y="4830084"/>
                    <a:pt x="1479114" y="4833625"/>
                  </a:cubicBezTo>
                  <a:cubicBezTo>
                    <a:pt x="1480076" y="4838129"/>
                    <a:pt x="1485543" y="4841671"/>
                    <a:pt x="1485543" y="4841671"/>
                  </a:cubicBezTo>
                  <a:cubicBezTo>
                    <a:pt x="1482000" y="4847137"/>
                    <a:pt x="1458210" y="4823962"/>
                    <a:pt x="1462060" y="4841978"/>
                  </a:cubicBezTo>
                  <a:cubicBezTo>
                    <a:pt x="1461097" y="4837474"/>
                    <a:pt x="1461097" y="4837474"/>
                    <a:pt x="1461097" y="4837474"/>
                  </a:cubicBezTo>
                  <a:cubicBezTo>
                    <a:pt x="1442774" y="4817841"/>
                    <a:pt x="1394232" y="4766987"/>
                    <a:pt x="1435076" y="4781808"/>
                  </a:cubicBezTo>
                  <a:cubicBezTo>
                    <a:pt x="1434114" y="4777305"/>
                    <a:pt x="1434114" y="4777305"/>
                    <a:pt x="1429609" y="4778267"/>
                  </a:cubicBezTo>
                  <a:cubicBezTo>
                    <a:pt x="1428647" y="4773763"/>
                    <a:pt x="1428647" y="4773763"/>
                    <a:pt x="1428647" y="4773763"/>
                  </a:cubicBezTo>
                  <a:cubicBezTo>
                    <a:pt x="1415790" y="4757671"/>
                    <a:pt x="1404857" y="4750588"/>
                    <a:pt x="1391038" y="4729991"/>
                  </a:cubicBezTo>
                  <a:cubicBezTo>
                    <a:pt x="1388458" y="4739962"/>
                    <a:pt x="1369172" y="4715825"/>
                    <a:pt x="1363706" y="4712283"/>
                  </a:cubicBezTo>
                  <a:cubicBezTo>
                    <a:pt x="1363706" y="4712283"/>
                    <a:pt x="1363706" y="4712283"/>
                    <a:pt x="1362744" y="4707779"/>
                  </a:cubicBezTo>
                  <a:cubicBezTo>
                    <a:pt x="1362744" y="4707779"/>
                    <a:pt x="1358239" y="4708741"/>
                    <a:pt x="1358239" y="4708741"/>
                  </a:cubicBezTo>
                  <a:cubicBezTo>
                    <a:pt x="1352773" y="4705200"/>
                    <a:pt x="1352773" y="4705200"/>
                    <a:pt x="1347307" y="4701658"/>
                  </a:cubicBezTo>
                  <a:cubicBezTo>
                    <a:pt x="1348269" y="4706162"/>
                    <a:pt x="1348269" y="4706162"/>
                    <a:pt x="1348269" y="4706162"/>
                  </a:cubicBezTo>
                  <a:cubicBezTo>
                    <a:pt x="1353736" y="4709703"/>
                    <a:pt x="1353736" y="4709703"/>
                    <a:pt x="1354698" y="4714207"/>
                  </a:cubicBezTo>
                  <a:cubicBezTo>
                    <a:pt x="1354698" y="4714207"/>
                    <a:pt x="1344727" y="4711628"/>
                    <a:pt x="1338299" y="4703582"/>
                  </a:cubicBezTo>
                  <a:cubicBezTo>
                    <a:pt x="1332832" y="4700040"/>
                    <a:pt x="1321899" y="4692957"/>
                    <a:pt x="1318358" y="4698423"/>
                  </a:cubicBezTo>
                  <a:cubicBezTo>
                    <a:pt x="1316434" y="4689415"/>
                    <a:pt x="1310005" y="4681370"/>
                    <a:pt x="1303576" y="4673323"/>
                  </a:cubicBezTo>
                  <a:cubicBezTo>
                    <a:pt x="1308080" y="4672361"/>
                    <a:pt x="1308080" y="4672361"/>
                    <a:pt x="1308080" y="4672361"/>
                  </a:cubicBezTo>
                  <a:cubicBezTo>
                    <a:pt x="1307118" y="4667857"/>
                    <a:pt x="1307118" y="4667857"/>
                    <a:pt x="1307118" y="4667857"/>
                  </a:cubicBezTo>
                  <a:cubicBezTo>
                    <a:pt x="1307118" y="4667857"/>
                    <a:pt x="1306156" y="4663353"/>
                    <a:pt x="1301651" y="4664315"/>
                  </a:cubicBezTo>
                  <a:cubicBezTo>
                    <a:pt x="1300689" y="4659811"/>
                    <a:pt x="1295223" y="4656270"/>
                    <a:pt x="1294261" y="4651766"/>
                  </a:cubicBezTo>
                  <a:cubicBezTo>
                    <a:pt x="1289757" y="4652728"/>
                    <a:pt x="1288794" y="4648223"/>
                    <a:pt x="1288794" y="4648223"/>
                  </a:cubicBezTo>
                  <a:cubicBezTo>
                    <a:pt x="1282366" y="4640178"/>
                    <a:pt x="1281403" y="4635674"/>
                    <a:pt x="1284945" y="4630207"/>
                  </a:cubicBezTo>
                  <a:cubicBezTo>
                    <a:pt x="1292336" y="4642757"/>
                    <a:pt x="1298764" y="4650803"/>
                    <a:pt x="1303269" y="4649841"/>
                  </a:cubicBezTo>
                  <a:cubicBezTo>
                    <a:pt x="1296840" y="4641795"/>
                    <a:pt x="1301344" y="4640832"/>
                    <a:pt x="1300382" y="4636329"/>
                  </a:cubicBezTo>
                  <a:cubicBezTo>
                    <a:pt x="1294915" y="4632787"/>
                    <a:pt x="1293953" y="4628283"/>
                    <a:pt x="1288488" y="4624741"/>
                  </a:cubicBezTo>
                  <a:cubicBezTo>
                    <a:pt x="1272743" y="4595138"/>
                    <a:pt x="1250571" y="4557488"/>
                    <a:pt x="1225818" y="4529809"/>
                  </a:cubicBezTo>
                  <a:cubicBezTo>
                    <a:pt x="1213924" y="4518221"/>
                    <a:pt x="1196561" y="4503092"/>
                    <a:pt x="1185629" y="4496009"/>
                  </a:cubicBezTo>
                  <a:cubicBezTo>
                    <a:pt x="1184667" y="4491504"/>
                    <a:pt x="1184667" y="4491504"/>
                    <a:pt x="1189171" y="4490542"/>
                  </a:cubicBezTo>
                  <a:cubicBezTo>
                    <a:pt x="1188209" y="4486037"/>
                    <a:pt x="1188209" y="4486037"/>
                    <a:pt x="1182742" y="4482495"/>
                  </a:cubicBezTo>
                  <a:cubicBezTo>
                    <a:pt x="1181780" y="4477992"/>
                    <a:pt x="1177276" y="4478954"/>
                    <a:pt x="1177276" y="4478954"/>
                  </a:cubicBezTo>
                  <a:cubicBezTo>
                    <a:pt x="1177276" y="4478954"/>
                    <a:pt x="1178238" y="4483458"/>
                    <a:pt x="1178238" y="4483458"/>
                  </a:cubicBezTo>
                  <a:cubicBezTo>
                    <a:pt x="1172772" y="4479917"/>
                    <a:pt x="1171809" y="4475412"/>
                    <a:pt x="1166343" y="4471870"/>
                  </a:cubicBezTo>
                  <a:cubicBezTo>
                    <a:pt x="1166343" y="4471870"/>
                    <a:pt x="1165381" y="4467367"/>
                    <a:pt x="1169885" y="4466405"/>
                  </a:cubicBezTo>
                  <a:cubicBezTo>
                    <a:pt x="1157990" y="4454817"/>
                    <a:pt x="1146096" y="4443229"/>
                    <a:pt x="1139667" y="4435183"/>
                  </a:cubicBezTo>
                  <a:cubicBezTo>
                    <a:pt x="1139667" y="4435183"/>
                    <a:pt x="1139667" y="4435183"/>
                    <a:pt x="1138704" y="4430679"/>
                  </a:cubicBezTo>
                  <a:cubicBezTo>
                    <a:pt x="1138704" y="4430679"/>
                    <a:pt x="1134200" y="4431641"/>
                    <a:pt x="1134200" y="4431641"/>
                  </a:cubicBezTo>
                  <a:cubicBezTo>
                    <a:pt x="1129696" y="4432603"/>
                    <a:pt x="1129696" y="4432603"/>
                    <a:pt x="1129696" y="4432603"/>
                  </a:cubicBezTo>
                  <a:cubicBezTo>
                    <a:pt x="1129696" y="4432603"/>
                    <a:pt x="1129696" y="4432603"/>
                    <a:pt x="1128734" y="4428100"/>
                  </a:cubicBezTo>
                  <a:cubicBezTo>
                    <a:pt x="1123268" y="4424558"/>
                    <a:pt x="1118764" y="4425520"/>
                    <a:pt x="1118764" y="4425520"/>
                  </a:cubicBezTo>
                  <a:lnTo>
                    <a:pt x="1120688" y="4434529"/>
                  </a:lnTo>
                  <a:lnTo>
                    <a:pt x="1115221" y="4430987"/>
                  </a:lnTo>
                  <a:cubicBezTo>
                    <a:pt x="1108794" y="4422940"/>
                    <a:pt x="1095936" y="4406849"/>
                    <a:pt x="1091431" y="4407812"/>
                  </a:cubicBezTo>
                  <a:cubicBezTo>
                    <a:pt x="1070221" y="4374666"/>
                    <a:pt x="1076650" y="4382711"/>
                    <a:pt x="1073763" y="4369199"/>
                  </a:cubicBezTo>
                  <a:cubicBezTo>
                    <a:pt x="1059943" y="4348604"/>
                    <a:pt x="1072146" y="4383673"/>
                    <a:pt x="1063792" y="4366620"/>
                  </a:cubicBezTo>
                  <a:cubicBezTo>
                    <a:pt x="1062830" y="4362116"/>
                    <a:pt x="1069915" y="4351183"/>
                    <a:pt x="1058981" y="4344100"/>
                  </a:cubicBezTo>
                  <a:cubicBezTo>
                    <a:pt x="1060906" y="4353108"/>
                    <a:pt x="1057364" y="4358574"/>
                    <a:pt x="1050936" y="4350528"/>
                  </a:cubicBezTo>
                  <a:cubicBezTo>
                    <a:pt x="1056402" y="4354070"/>
                    <a:pt x="1052553" y="4336054"/>
                    <a:pt x="1048049" y="4337016"/>
                  </a:cubicBezTo>
                  <a:cubicBezTo>
                    <a:pt x="1031650" y="4326391"/>
                    <a:pt x="1013674" y="4264296"/>
                    <a:pt x="988922" y="4236617"/>
                  </a:cubicBezTo>
                  <a:cubicBezTo>
                    <a:pt x="996006" y="4225685"/>
                    <a:pt x="979606" y="4215060"/>
                    <a:pt x="981224" y="4200585"/>
                  </a:cubicBezTo>
                  <a:cubicBezTo>
                    <a:pt x="974140" y="4211517"/>
                    <a:pt x="955509" y="4168401"/>
                    <a:pt x="970291" y="4193501"/>
                  </a:cubicBezTo>
                  <a:cubicBezTo>
                    <a:pt x="962900" y="4180951"/>
                    <a:pt x="956471" y="4172906"/>
                    <a:pt x="953584" y="4159394"/>
                  </a:cubicBezTo>
                  <a:cubicBezTo>
                    <a:pt x="950043" y="4164859"/>
                    <a:pt x="951968" y="4173868"/>
                    <a:pt x="943614" y="4156814"/>
                  </a:cubicBezTo>
                  <a:cubicBezTo>
                    <a:pt x="943614" y="4156814"/>
                    <a:pt x="948119" y="4155851"/>
                    <a:pt x="947156" y="4151347"/>
                  </a:cubicBezTo>
                  <a:cubicBezTo>
                    <a:pt x="932681" y="4149731"/>
                    <a:pt x="938496" y="4110811"/>
                    <a:pt x="918555" y="4105652"/>
                  </a:cubicBezTo>
                  <a:cubicBezTo>
                    <a:pt x="925638" y="4094719"/>
                    <a:pt x="903773" y="4080553"/>
                    <a:pt x="910857" y="4069620"/>
                  </a:cubicBezTo>
                  <a:cubicBezTo>
                    <a:pt x="904428" y="4061574"/>
                    <a:pt x="899924" y="4062536"/>
                    <a:pt x="892533" y="4049987"/>
                  </a:cubicBezTo>
                  <a:cubicBezTo>
                    <a:pt x="908932" y="4060612"/>
                    <a:pt x="888684" y="4031970"/>
                    <a:pt x="891263" y="4022000"/>
                  </a:cubicBezTo>
                  <a:cubicBezTo>
                    <a:pt x="875826" y="4015878"/>
                    <a:pt x="878099" y="3982425"/>
                    <a:pt x="869091" y="3984350"/>
                  </a:cubicBezTo>
                  <a:cubicBezTo>
                    <a:pt x="866204" y="3970838"/>
                    <a:pt x="866204" y="3970838"/>
                    <a:pt x="873595" y="3983387"/>
                  </a:cubicBezTo>
                  <a:cubicBezTo>
                    <a:pt x="865242" y="3966334"/>
                    <a:pt x="855926" y="3944776"/>
                    <a:pt x="852077" y="3926760"/>
                  </a:cubicBezTo>
                  <a:cubicBezTo>
                    <a:pt x="857543" y="3930302"/>
                    <a:pt x="858506" y="3934806"/>
                    <a:pt x="863010" y="3933844"/>
                  </a:cubicBezTo>
                  <a:lnTo>
                    <a:pt x="869247" y="3944432"/>
                  </a:lnTo>
                  <a:lnTo>
                    <a:pt x="868668" y="3952062"/>
                  </a:lnTo>
                  <a:cubicBezTo>
                    <a:pt x="868706" y="3954997"/>
                    <a:pt x="867822" y="3956363"/>
                    <a:pt x="862355" y="3952821"/>
                  </a:cubicBezTo>
                  <a:cubicBezTo>
                    <a:pt x="868784" y="3960868"/>
                    <a:pt x="870708" y="3969875"/>
                    <a:pt x="875212" y="3968913"/>
                  </a:cubicBezTo>
                  <a:cubicBezTo>
                    <a:pt x="877137" y="3977922"/>
                    <a:pt x="884528" y="3990472"/>
                    <a:pt x="890956" y="3998517"/>
                  </a:cubicBezTo>
                  <a:cubicBezTo>
                    <a:pt x="891918" y="4003022"/>
                    <a:pt x="891918" y="4003022"/>
                    <a:pt x="891918" y="4003022"/>
                  </a:cubicBezTo>
                  <a:cubicBezTo>
                    <a:pt x="892881" y="4007525"/>
                    <a:pt x="892881" y="4007525"/>
                    <a:pt x="892881" y="4007525"/>
                  </a:cubicBezTo>
                  <a:cubicBezTo>
                    <a:pt x="897385" y="4006563"/>
                    <a:pt x="897385" y="4006563"/>
                    <a:pt x="897385" y="4006563"/>
                  </a:cubicBezTo>
                  <a:cubicBezTo>
                    <a:pt x="897385" y="4006563"/>
                    <a:pt x="899964" y="3996593"/>
                    <a:pt x="897077" y="3983081"/>
                  </a:cubicBezTo>
                  <a:cubicBezTo>
                    <a:pt x="891611" y="3979538"/>
                    <a:pt x="891611" y="3979538"/>
                    <a:pt x="891611" y="3979538"/>
                  </a:cubicBezTo>
                  <a:cubicBezTo>
                    <a:pt x="890649" y="3975035"/>
                    <a:pt x="890649" y="3975035"/>
                    <a:pt x="890649" y="3975035"/>
                  </a:cubicBezTo>
                  <a:cubicBezTo>
                    <a:pt x="890649" y="3975035"/>
                    <a:pt x="889687" y="3970531"/>
                    <a:pt x="885183" y="3971493"/>
                  </a:cubicBezTo>
                  <a:cubicBezTo>
                    <a:pt x="886800" y="3957019"/>
                    <a:pt x="887762" y="3961523"/>
                    <a:pt x="878447" y="3939965"/>
                  </a:cubicBezTo>
                  <a:cubicBezTo>
                    <a:pt x="882951" y="3939002"/>
                    <a:pt x="887454" y="3938040"/>
                    <a:pt x="890034" y="3928070"/>
                  </a:cubicBezTo>
                  <a:cubicBezTo>
                    <a:pt x="880718" y="3906512"/>
                    <a:pt x="887803" y="3895579"/>
                    <a:pt x="879449" y="3878525"/>
                  </a:cubicBezTo>
                  <a:cubicBezTo>
                    <a:pt x="879490" y="3812581"/>
                    <a:pt x="864093" y="3740517"/>
                    <a:pt x="852546" y="3686468"/>
                  </a:cubicBezTo>
                  <a:cubicBezTo>
                    <a:pt x="851584" y="3681964"/>
                    <a:pt x="847081" y="3682926"/>
                    <a:pt x="847081" y="3682926"/>
                  </a:cubicBezTo>
                  <a:cubicBezTo>
                    <a:pt x="847081" y="3682926"/>
                    <a:pt x="842576" y="3683888"/>
                    <a:pt x="843539" y="3688393"/>
                  </a:cubicBezTo>
                  <a:cubicBezTo>
                    <a:pt x="858628" y="3736975"/>
                    <a:pt x="874024" y="3809040"/>
                    <a:pt x="872058" y="3865975"/>
                  </a:cubicBezTo>
                  <a:cubicBezTo>
                    <a:pt x="872058" y="3865975"/>
                    <a:pt x="872058" y="3865975"/>
                    <a:pt x="867555" y="3866938"/>
                  </a:cubicBezTo>
                  <a:cubicBezTo>
                    <a:pt x="866592" y="3862433"/>
                    <a:pt x="866592" y="3862433"/>
                    <a:pt x="861126" y="3858892"/>
                  </a:cubicBezTo>
                  <a:cubicBezTo>
                    <a:pt x="866592" y="3862433"/>
                    <a:pt x="867555" y="3866938"/>
                    <a:pt x="868517" y="3871442"/>
                  </a:cubicBezTo>
                  <a:cubicBezTo>
                    <a:pt x="868517" y="3871442"/>
                    <a:pt x="868517" y="3871442"/>
                    <a:pt x="864975" y="3876908"/>
                  </a:cubicBezTo>
                  <a:cubicBezTo>
                    <a:pt x="861126" y="3858892"/>
                    <a:pt x="854390" y="3827364"/>
                    <a:pt x="849886" y="3828326"/>
                  </a:cubicBezTo>
                  <a:cubicBezTo>
                    <a:pt x="856314" y="3836371"/>
                    <a:pt x="852773" y="3841838"/>
                    <a:pt x="848269" y="3842800"/>
                  </a:cubicBezTo>
                  <a:cubicBezTo>
                    <a:pt x="841840" y="3834754"/>
                    <a:pt x="839916" y="3825746"/>
                    <a:pt x="832524" y="3813196"/>
                  </a:cubicBezTo>
                  <a:cubicBezTo>
                    <a:pt x="830600" y="3804189"/>
                    <a:pt x="831255" y="3785210"/>
                    <a:pt x="822902" y="3768156"/>
                  </a:cubicBezTo>
                  <a:cubicBezTo>
                    <a:pt x="820977" y="3759148"/>
                    <a:pt x="819053" y="3750139"/>
                    <a:pt x="812624" y="3742094"/>
                  </a:cubicBezTo>
                  <a:cubicBezTo>
                    <a:pt x="804926" y="3706061"/>
                    <a:pt x="798190" y="3674534"/>
                    <a:pt x="789529" y="3633997"/>
                  </a:cubicBezTo>
                  <a:cubicBezTo>
                    <a:pt x="789529" y="3633997"/>
                    <a:pt x="785988" y="3639463"/>
                    <a:pt x="786951" y="3643967"/>
                  </a:cubicBezTo>
                  <a:cubicBezTo>
                    <a:pt x="786951" y="3643967"/>
                    <a:pt x="785988" y="3639463"/>
                    <a:pt x="785988" y="3639463"/>
                  </a:cubicBezTo>
                  <a:cubicBezTo>
                    <a:pt x="785026" y="3634959"/>
                    <a:pt x="785026" y="3634959"/>
                    <a:pt x="785026" y="3634959"/>
                  </a:cubicBezTo>
                  <a:cubicBezTo>
                    <a:pt x="784064" y="3630455"/>
                    <a:pt x="784064" y="3630455"/>
                    <a:pt x="783101" y="3625951"/>
                  </a:cubicBezTo>
                  <a:cubicBezTo>
                    <a:pt x="778290" y="3603430"/>
                    <a:pt x="768975" y="3581873"/>
                    <a:pt x="765126" y="3563856"/>
                  </a:cubicBezTo>
                  <a:cubicBezTo>
                    <a:pt x="764163" y="3559353"/>
                    <a:pt x="764163" y="3559353"/>
                    <a:pt x="763201" y="3554849"/>
                  </a:cubicBezTo>
                  <a:cubicBezTo>
                    <a:pt x="762239" y="3550344"/>
                    <a:pt x="761276" y="3545840"/>
                    <a:pt x="760314" y="3541336"/>
                  </a:cubicBezTo>
                  <a:cubicBezTo>
                    <a:pt x="758390" y="3532328"/>
                    <a:pt x="756465" y="3523320"/>
                    <a:pt x="754541" y="3514312"/>
                  </a:cubicBezTo>
                  <a:cubicBezTo>
                    <a:pt x="753578" y="3509808"/>
                    <a:pt x="753578" y="3509808"/>
                    <a:pt x="753578" y="3509808"/>
                  </a:cubicBezTo>
                  <a:cubicBezTo>
                    <a:pt x="752616" y="3505304"/>
                    <a:pt x="752616" y="3505304"/>
                    <a:pt x="752616" y="3505304"/>
                  </a:cubicBezTo>
                  <a:cubicBezTo>
                    <a:pt x="752616" y="3505304"/>
                    <a:pt x="752616" y="3505304"/>
                    <a:pt x="748111" y="3506266"/>
                  </a:cubicBezTo>
                  <a:cubicBezTo>
                    <a:pt x="751654" y="3500799"/>
                    <a:pt x="751654" y="3500799"/>
                    <a:pt x="756158" y="3499837"/>
                  </a:cubicBezTo>
                  <a:cubicBezTo>
                    <a:pt x="748767" y="3487287"/>
                    <a:pt x="748767" y="3487287"/>
                    <a:pt x="748767" y="3487287"/>
                  </a:cubicBezTo>
                  <a:cubicBezTo>
                    <a:pt x="748767" y="3487287"/>
                    <a:pt x="748767" y="3487287"/>
                    <a:pt x="745225" y="3492754"/>
                  </a:cubicBezTo>
                  <a:cubicBezTo>
                    <a:pt x="744262" y="3488250"/>
                    <a:pt x="744262" y="3488250"/>
                    <a:pt x="743300" y="3483746"/>
                  </a:cubicBezTo>
                  <a:cubicBezTo>
                    <a:pt x="743956" y="3464767"/>
                    <a:pt x="739144" y="3442247"/>
                    <a:pt x="735295" y="3424231"/>
                  </a:cubicBezTo>
                  <a:cubicBezTo>
                    <a:pt x="738837" y="3418765"/>
                    <a:pt x="736913" y="3409757"/>
                    <a:pt x="735950" y="3405253"/>
                  </a:cubicBezTo>
                  <a:cubicBezTo>
                    <a:pt x="734988" y="3400748"/>
                    <a:pt x="734988" y="3400748"/>
                    <a:pt x="734026" y="3396245"/>
                  </a:cubicBezTo>
                  <a:cubicBezTo>
                    <a:pt x="733064" y="3391740"/>
                    <a:pt x="736605" y="3386274"/>
                    <a:pt x="736605" y="3386274"/>
                  </a:cubicBezTo>
                  <a:cubicBezTo>
                    <a:pt x="741109" y="3385312"/>
                    <a:pt x="741109" y="3385312"/>
                    <a:pt x="742071" y="3389816"/>
                  </a:cubicBezTo>
                  <a:cubicBezTo>
                    <a:pt x="742071" y="3389816"/>
                    <a:pt x="746576" y="3388854"/>
                    <a:pt x="747538" y="3393358"/>
                  </a:cubicBezTo>
                  <a:cubicBezTo>
                    <a:pt x="747538" y="3393358"/>
                    <a:pt x="747538" y="3393358"/>
                    <a:pt x="746576" y="3388854"/>
                  </a:cubicBezTo>
                  <a:cubicBezTo>
                    <a:pt x="751080" y="3387891"/>
                    <a:pt x="751080" y="3387891"/>
                    <a:pt x="751080" y="3387891"/>
                  </a:cubicBezTo>
                  <a:cubicBezTo>
                    <a:pt x="750118" y="3383387"/>
                    <a:pt x="745614" y="3384350"/>
                    <a:pt x="744651" y="3379845"/>
                  </a:cubicBezTo>
                  <a:cubicBezTo>
                    <a:pt x="739184" y="3376304"/>
                    <a:pt x="738222" y="3371800"/>
                    <a:pt x="733718" y="3372762"/>
                  </a:cubicBezTo>
                  <a:cubicBezTo>
                    <a:pt x="734680" y="3377266"/>
                    <a:pt x="730177" y="3378228"/>
                    <a:pt x="730177" y="3378228"/>
                  </a:cubicBezTo>
                  <a:cubicBezTo>
                    <a:pt x="730177" y="3378228"/>
                    <a:pt x="728252" y="3369221"/>
                    <a:pt x="722786" y="3365679"/>
                  </a:cubicBezTo>
                  <a:cubicBezTo>
                    <a:pt x="720861" y="3356670"/>
                    <a:pt x="719899" y="3352167"/>
                    <a:pt x="722479" y="3342196"/>
                  </a:cubicBezTo>
                  <a:cubicBezTo>
                    <a:pt x="723441" y="3346700"/>
                    <a:pt x="727944" y="3345738"/>
                    <a:pt x="727944" y="3345738"/>
                  </a:cubicBezTo>
                  <a:cubicBezTo>
                    <a:pt x="726982" y="3341234"/>
                    <a:pt x="726982" y="3341234"/>
                    <a:pt x="726982" y="3341234"/>
                  </a:cubicBezTo>
                  <a:cubicBezTo>
                    <a:pt x="726020" y="3336730"/>
                    <a:pt x="726020" y="3336730"/>
                    <a:pt x="725057" y="3332226"/>
                  </a:cubicBezTo>
                  <a:cubicBezTo>
                    <a:pt x="724095" y="3327721"/>
                    <a:pt x="724095" y="3327721"/>
                    <a:pt x="724095" y="3327721"/>
                  </a:cubicBezTo>
                  <a:cubicBezTo>
                    <a:pt x="724095" y="3327721"/>
                    <a:pt x="724095" y="3327721"/>
                    <a:pt x="723133" y="3323218"/>
                  </a:cubicBezTo>
                  <a:cubicBezTo>
                    <a:pt x="721208" y="3314209"/>
                    <a:pt x="720246" y="3309705"/>
                    <a:pt x="719284" y="3305202"/>
                  </a:cubicBezTo>
                  <a:cubicBezTo>
                    <a:pt x="718321" y="3300697"/>
                    <a:pt x="717359" y="3296193"/>
                    <a:pt x="716397" y="3291690"/>
                  </a:cubicBezTo>
                  <a:cubicBezTo>
                    <a:pt x="719939" y="3286223"/>
                    <a:pt x="718977" y="3281718"/>
                    <a:pt x="718015" y="3277215"/>
                  </a:cubicBezTo>
                  <a:cubicBezTo>
                    <a:pt x="726061" y="3270786"/>
                    <a:pt x="716745" y="3249228"/>
                    <a:pt x="716438" y="3225746"/>
                  </a:cubicBezTo>
                  <a:cubicBezTo>
                    <a:pt x="711934" y="3226708"/>
                    <a:pt x="711934" y="3226708"/>
                    <a:pt x="711934" y="3226708"/>
                  </a:cubicBezTo>
                  <a:cubicBezTo>
                    <a:pt x="708740" y="3189713"/>
                    <a:pt x="707470" y="3161726"/>
                    <a:pt x="710705" y="3132778"/>
                  </a:cubicBezTo>
                  <a:cubicBezTo>
                    <a:pt x="709743" y="3128274"/>
                    <a:pt x="714246" y="3127311"/>
                    <a:pt x="713284" y="3122808"/>
                  </a:cubicBezTo>
                  <a:cubicBezTo>
                    <a:pt x="712322" y="3118304"/>
                    <a:pt x="712322" y="3118304"/>
                    <a:pt x="712322" y="3118304"/>
                  </a:cubicBezTo>
                  <a:cubicBezTo>
                    <a:pt x="708780" y="3123770"/>
                    <a:pt x="708780" y="3123770"/>
                    <a:pt x="708780" y="3123770"/>
                  </a:cubicBezTo>
                  <a:cubicBezTo>
                    <a:pt x="706856" y="3114761"/>
                    <a:pt x="710397" y="3109296"/>
                    <a:pt x="708472" y="3100287"/>
                  </a:cubicBezTo>
                  <a:cubicBezTo>
                    <a:pt x="707510" y="3095784"/>
                    <a:pt x="712015" y="3094821"/>
                    <a:pt x="712015" y="3094821"/>
                  </a:cubicBezTo>
                  <a:cubicBezTo>
                    <a:pt x="711052" y="3090317"/>
                    <a:pt x="711052" y="3090317"/>
                    <a:pt x="706548" y="3091280"/>
                  </a:cubicBezTo>
                  <a:cubicBezTo>
                    <a:pt x="705586" y="3086775"/>
                    <a:pt x="710090" y="3085813"/>
                    <a:pt x="709128" y="3081309"/>
                  </a:cubicBezTo>
                  <a:cubicBezTo>
                    <a:pt x="708166" y="3076805"/>
                    <a:pt x="707203" y="3072301"/>
                    <a:pt x="709783" y="3062331"/>
                  </a:cubicBezTo>
                  <a:cubicBezTo>
                    <a:pt x="709783" y="3062331"/>
                    <a:pt x="709783" y="3062331"/>
                    <a:pt x="708821" y="3057826"/>
                  </a:cubicBezTo>
                  <a:cubicBezTo>
                    <a:pt x="707859" y="3053322"/>
                    <a:pt x="706897" y="3048818"/>
                    <a:pt x="705934" y="3044314"/>
                  </a:cubicBezTo>
                  <a:cubicBezTo>
                    <a:pt x="710439" y="3043352"/>
                    <a:pt x="710439" y="3043352"/>
                    <a:pt x="710439" y="3043352"/>
                  </a:cubicBezTo>
                  <a:cubicBezTo>
                    <a:pt x="709823" y="2996387"/>
                    <a:pt x="712751" y="2943955"/>
                    <a:pt x="717295" y="2877050"/>
                  </a:cubicBezTo>
                  <a:cubicBezTo>
                    <a:pt x="717295" y="2877050"/>
                    <a:pt x="722762" y="2880591"/>
                    <a:pt x="721799" y="2876088"/>
                  </a:cubicBezTo>
                  <a:cubicBezTo>
                    <a:pt x="723724" y="2885095"/>
                    <a:pt x="720182" y="2890562"/>
                    <a:pt x="722107" y="2899570"/>
                  </a:cubicBezTo>
                  <a:cubicBezTo>
                    <a:pt x="723069" y="2904074"/>
                    <a:pt x="719527" y="2909541"/>
                    <a:pt x="723376" y="2927557"/>
                  </a:cubicBezTo>
                  <a:cubicBezTo>
                    <a:pt x="721759" y="2942030"/>
                    <a:pt x="720141" y="2956505"/>
                    <a:pt x="719487" y="2975484"/>
                  </a:cubicBezTo>
                  <a:cubicBezTo>
                    <a:pt x="720101" y="3022449"/>
                    <a:pt x="717174" y="3074880"/>
                    <a:pt x="727759" y="3124424"/>
                  </a:cubicBezTo>
                  <a:cubicBezTo>
                    <a:pt x="727759" y="3124424"/>
                    <a:pt x="724217" y="3129891"/>
                    <a:pt x="724217" y="3129891"/>
                  </a:cubicBezTo>
                  <a:cubicBezTo>
                    <a:pt x="725180" y="3134395"/>
                    <a:pt x="725180" y="3134395"/>
                    <a:pt x="726142" y="3138899"/>
                  </a:cubicBezTo>
                  <a:cubicBezTo>
                    <a:pt x="722599" y="3144365"/>
                    <a:pt x="723562" y="3148870"/>
                    <a:pt x="724524" y="3153374"/>
                  </a:cubicBezTo>
                  <a:cubicBezTo>
                    <a:pt x="729029" y="3152412"/>
                    <a:pt x="729029" y="3152412"/>
                    <a:pt x="728066" y="3147907"/>
                  </a:cubicBezTo>
                  <a:cubicBezTo>
                    <a:pt x="729991" y="3156915"/>
                    <a:pt x="730953" y="3161420"/>
                    <a:pt x="726449" y="3162382"/>
                  </a:cubicBezTo>
                  <a:cubicBezTo>
                    <a:pt x="727411" y="3166886"/>
                    <a:pt x="728373" y="3171389"/>
                    <a:pt x="729335" y="3175894"/>
                  </a:cubicBezTo>
                  <a:cubicBezTo>
                    <a:pt x="733840" y="3174931"/>
                    <a:pt x="733840" y="3174931"/>
                    <a:pt x="732878" y="3170427"/>
                  </a:cubicBezTo>
                  <a:cubicBezTo>
                    <a:pt x="736420" y="3164962"/>
                    <a:pt x="735458" y="3160457"/>
                    <a:pt x="735458" y="3160457"/>
                  </a:cubicBezTo>
                  <a:cubicBezTo>
                    <a:pt x="733533" y="3151449"/>
                    <a:pt x="732571" y="3146945"/>
                    <a:pt x="731608" y="3142441"/>
                  </a:cubicBezTo>
                  <a:cubicBezTo>
                    <a:pt x="731608" y="3142441"/>
                    <a:pt x="735149" y="3136974"/>
                    <a:pt x="735149" y="3136974"/>
                  </a:cubicBezTo>
                  <a:cubicBezTo>
                    <a:pt x="736112" y="3141478"/>
                    <a:pt x="740616" y="3140516"/>
                    <a:pt x="739654" y="3136012"/>
                  </a:cubicBezTo>
                  <a:cubicBezTo>
                    <a:pt x="739654" y="3136012"/>
                    <a:pt x="739654" y="3136012"/>
                    <a:pt x="738691" y="3131509"/>
                  </a:cubicBezTo>
                  <a:cubicBezTo>
                    <a:pt x="738691" y="3131509"/>
                    <a:pt x="737729" y="3127004"/>
                    <a:pt x="737729" y="3127004"/>
                  </a:cubicBezTo>
                  <a:cubicBezTo>
                    <a:pt x="736767" y="3122500"/>
                    <a:pt x="732263" y="3123462"/>
                    <a:pt x="731301" y="3118959"/>
                  </a:cubicBezTo>
                  <a:cubicBezTo>
                    <a:pt x="731301" y="3118959"/>
                    <a:pt x="730338" y="3114455"/>
                    <a:pt x="730338" y="3114455"/>
                  </a:cubicBezTo>
                  <a:cubicBezTo>
                    <a:pt x="730338" y="3114455"/>
                    <a:pt x="729376" y="3109950"/>
                    <a:pt x="729376" y="3109950"/>
                  </a:cubicBezTo>
                  <a:cubicBezTo>
                    <a:pt x="727451" y="3100942"/>
                    <a:pt x="730031" y="3090972"/>
                    <a:pt x="729069" y="3086468"/>
                  </a:cubicBezTo>
                  <a:cubicBezTo>
                    <a:pt x="728106" y="3081964"/>
                    <a:pt x="730686" y="3071994"/>
                    <a:pt x="733265" y="3062023"/>
                  </a:cubicBezTo>
                  <a:lnTo>
                    <a:pt x="733987" y="3065401"/>
                  </a:lnTo>
                  <a:cubicBezTo>
                    <a:pt x="734227" y="3066527"/>
                    <a:pt x="734227" y="3066527"/>
                    <a:pt x="734227" y="3066527"/>
                  </a:cubicBezTo>
                  <a:cubicBezTo>
                    <a:pt x="734227" y="3066527"/>
                    <a:pt x="735190" y="3071031"/>
                    <a:pt x="735190" y="3071031"/>
                  </a:cubicBezTo>
                  <a:cubicBezTo>
                    <a:pt x="735190" y="3071031"/>
                    <a:pt x="738732" y="3065565"/>
                    <a:pt x="738732" y="3065565"/>
                  </a:cubicBezTo>
                  <a:cubicBezTo>
                    <a:pt x="735845" y="3052053"/>
                    <a:pt x="735845" y="3052053"/>
                    <a:pt x="735845" y="3052053"/>
                  </a:cubicBezTo>
                  <a:cubicBezTo>
                    <a:pt x="735845" y="3052053"/>
                    <a:pt x="734883" y="3047548"/>
                    <a:pt x="733921" y="3043045"/>
                  </a:cubicBezTo>
                  <a:cubicBezTo>
                    <a:pt x="741659" y="3013133"/>
                    <a:pt x="743276" y="2998659"/>
                    <a:pt x="736541" y="2967131"/>
                  </a:cubicBezTo>
                  <a:cubicBezTo>
                    <a:pt x="736541" y="2967131"/>
                    <a:pt x="735578" y="2962627"/>
                    <a:pt x="735578" y="2962627"/>
                  </a:cubicBezTo>
                  <a:cubicBezTo>
                    <a:pt x="738158" y="2952656"/>
                    <a:pt x="740738" y="2942686"/>
                    <a:pt x="744279" y="2937219"/>
                  </a:cubicBezTo>
                  <a:cubicBezTo>
                    <a:pt x="736889" y="2924670"/>
                    <a:pt x="745896" y="2922745"/>
                    <a:pt x="747514" y="2908270"/>
                  </a:cubicBezTo>
                  <a:cubicBezTo>
                    <a:pt x="753328" y="2869352"/>
                    <a:pt x="752713" y="2822387"/>
                    <a:pt x="767536" y="2781543"/>
                  </a:cubicBezTo>
                  <a:lnTo>
                    <a:pt x="767175" y="2788737"/>
                  </a:lnTo>
                  <a:lnTo>
                    <a:pt x="765918" y="2796017"/>
                  </a:lnTo>
                  <a:cubicBezTo>
                    <a:pt x="765918" y="2796017"/>
                    <a:pt x="766563" y="2793524"/>
                    <a:pt x="767088" y="2790469"/>
                  </a:cubicBezTo>
                  <a:lnTo>
                    <a:pt x="767175" y="2788737"/>
                  </a:lnTo>
                  <a:lnTo>
                    <a:pt x="777228" y="2730482"/>
                  </a:lnTo>
                  <a:lnTo>
                    <a:pt x="774987" y="2827750"/>
                  </a:lnTo>
                  <a:cubicBezTo>
                    <a:pt x="776043" y="3008184"/>
                    <a:pt x="792787" y="3186092"/>
                    <a:pt x="824931" y="3364010"/>
                  </a:cubicBezTo>
                  <a:cubicBezTo>
                    <a:pt x="826529" y="3371490"/>
                    <a:pt x="827728" y="3377099"/>
                    <a:pt x="829326" y="3384580"/>
                  </a:cubicBezTo>
                  <a:cubicBezTo>
                    <a:pt x="847900" y="3370834"/>
                    <a:pt x="840565" y="3354803"/>
                    <a:pt x="837369" y="3339843"/>
                  </a:cubicBezTo>
                  <a:cubicBezTo>
                    <a:pt x="787445" y="3078708"/>
                    <a:pt x="782061" y="2824680"/>
                    <a:pt x="819665" y="2577354"/>
                  </a:cubicBezTo>
                  <a:lnTo>
                    <a:pt x="843923" y="2454020"/>
                  </a:lnTo>
                  <a:lnTo>
                    <a:pt x="844696" y="2456577"/>
                  </a:lnTo>
                  <a:cubicBezTo>
                    <a:pt x="844855" y="2460076"/>
                    <a:pt x="845576" y="2463454"/>
                    <a:pt x="850081" y="2462491"/>
                  </a:cubicBezTo>
                  <a:cubicBezTo>
                    <a:pt x="853951" y="2447536"/>
                    <a:pt x="850331" y="2447131"/>
                    <a:pt x="847719" y="2445923"/>
                  </a:cubicBezTo>
                  <a:lnTo>
                    <a:pt x="846151" y="2442693"/>
                  </a:lnTo>
                  <a:lnTo>
                    <a:pt x="847411" y="2436286"/>
                  </a:lnTo>
                  <a:lnTo>
                    <a:pt x="851391" y="2424533"/>
                  </a:lnTo>
                  <a:cubicBezTo>
                    <a:pt x="851391" y="2424533"/>
                    <a:pt x="852354" y="2429038"/>
                    <a:pt x="853316" y="2433542"/>
                  </a:cubicBezTo>
                  <a:cubicBezTo>
                    <a:pt x="863633" y="2393660"/>
                    <a:pt x="880380" y="2361825"/>
                    <a:pt x="879111" y="2333838"/>
                  </a:cubicBezTo>
                  <a:cubicBezTo>
                    <a:pt x="879111" y="2333838"/>
                    <a:pt x="881035" y="2342846"/>
                    <a:pt x="884578" y="2337381"/>
                  </a:cubicBezTo>
                  <a:cubicBezTo>
                    <a:pt x="878804" y="2310355"/>
                    <a:pt x="897475" y="2287529"/>
                    <a:pt x="911642" y="2265663"/>
                  </a:cubicBezTo>
                  <a:cubicBezTo>
                    <a:pt x="913915" y="2232210"/>
                    <a:pt x="927119" y="2205841"/>
                    <a:pt x="944828" y="2178509"/>
                  </a:cubicBezTo>
                  <a:cubicBezTo>
                    <a:pt x="958034" y="2152140"/>
                    <a:pt x="976705" y="2129312"/>
                    <a:pt x="987023" y="2089431"/>
                  </a:cubicBezTo>
                  <a:cubicBezTo>
                    <a:pt x="991527" y="2088468"/>
                    <a:pt x="991527" y="2088468"/>
                    <a:pt x="991527" y="2088468"/>
                  </a:cubicBezTo>
                  <a:cubicBezTo>
                    <a:pt x="988948" y="2098439"/>
                    <a:pt x="988948" y="2098439"/>
                    <a:pt x="988948" y="2098439"/>
                  </a:cubicBezTo>
                  <a:cubicBezTo>
                    <a:pt x="988948" y="2098439"/>
                    <a:pt x="988948" y="2098439"/>
                    <a:pt x="993452" y="2097477"/>
                  </a:cubicBezTo>
                  <a:cubicBezTo>
                    <a:pt x="992489" y="2092973"/>
                    <a:pt x="992489" y="2092973"/>
                    <a:pt x="992489" y="2092973"/>
                  </a:cubicBezTo>
                  <a:cubicBezTo>
                    <a:pt x="996031" y="2087506"/>
                    <a:pt x="996031" y="2087506"/>
                    <a:pt x="996031" y="2087506"/>
                  </a:cubicBezTo>
                  <a:cubicBezTo>
                    <a:pt x="999573" y="2082040"/>
                    <a:pt x="1005694" y="2066604"/>
                    <a:pt x="1012778" y="2055671"/>
                  </a:cubicBezTo>
                  <a:cubicBezTo>
                    <a:pt x="1011815" y="2051167"/>
                    <a:pt x="1007312" y="2052129"/>
                    <a:pt x="1010853" y="2046663"/>
                  </a:cubicBezTo>
                  <a:cubicBezTo>
                    <a:pt x="1010853" y="2046663"/>
                    <a:pt x="1009891" y="2042158"/>
                    <a:pt x="1014395" y="2041196"/>
                  </a:cubicBezTo>
                  <a:cubicBezTo>
                    <a:pt x="1014395" y="2041196"/>
                    <a:pt x="1010853" y="2046663"/>
                    <a:pt x="1016320" y="2050205"/>
                  </a:cubicBezTo>
                  <a:cubicBezTo>
                    <a:pt x="1018899" y="2040234"/>
                    <a:pt x="1017937" y="2035730"/>
                    <a:pt x="1021479" y="2030264"/>
                  </a:cubicBezTo>
                  <a:cubicBezTo>
                    <a:pt x="1021479" y="2030264"/>
                    <a:pt x="1021479" y="2030264"/>
                    <a:pt x="1022441" y="2034767"/>
                  </a:cubicBezTo>
                  <a:cubicBezTo>
                    <a:pt x="1023404" y="2039271"/>
                    <a:pt x="1023404" y="2039271"/>
                    <a:pt x="1023404" y="2039271"/>
                  </a:cubicBezTo>
                  <a:cubicBezTo>
                    <a:pt x="1023404" y="2039271"/>
                    <a:pt x="1027908" y="2038309"/>
                    <a:pt x="1027908" y="2038309"/>
                  </a:cubicBezTo>
                  <a:cubicBezTo>
                    <a:pt x="1027908" y="2038309"/>
                    <a:pt x="1026946" y="2033805"/>
                    <a:pt x="1026946" y="2033805"/>
                  </a:cubicBezTo>
                  <a:cubicBezTo>
                    <a:pt x="1030487" y="2028340"/>
                    <a:pt x="1025984" y="2029302"/>
                    <a:pt x="1025021" y="2024797"/>
                  </a:cubicBezTo>
                  <a:cubicBezTo>
                    <a:pt x="1024059" y="2020293"/>
                    <a:pt x="1028562" y="2019331"/>
                    <a:pt x="1027600" y="2014827"/>
                  </a:cubicBezTo>
                  <a:cubicBezTo>
                    <a:pt x="1028562" y="2019331"/>
                    <a:pt x="1033067" y="2018368"/>
                    <a:pt x="1032104" y="2013865"/>
                  </a:cubicBezTo>
                  <a:cubicBezTo>
                    <a:pt x="1035647" y="2008398"/>
                    <a:pt x="1035647" y="2008398"/>
                    <a:pt x="1035647" y="2008398"/>
                  </a:cubicBezTo>
                  <a:cubicBezTo>
                    <a:pt x="1035647" y="2008398"/>
                    <a:pt x="1034684" y="2003894"/>
                    <a:pt x="1034684" y="2003894"/>
                  </a:cubicBezTo>
                  <a:cubicBezTo>
                    <a:pt x="1038225" y="1998429"/>
                    <a:pt x="1037263" y="1993924"/>
                    <a:pt x="1041767" y="1992962"/>
                  </a:cubicBezTo>
                  <a:lnTo>
                    <a:pt x="1045309" y="1987495"/>
                  </a:lnTo>
                  <a:lnTo>
                    <a:pt x="1046272" y="1991999"/>
                  </a:lnTo>
                  <a:cubicBezTo>
                    <a:pt x="1049813" y="1986533"/>
                    <a:pt x="1049813" y="1986533"/>
                    <a:pt x="1049813" y="1986533"/>
                  </a:cubicBezTo>
                  <a:cubicBezTo>
                    <a:pt x="1048851" y="1982030"/>
                    <a:pt x="1053355" y="1981067"/>
                    <a:pt x="1052393" y="1976563"/>
                  </a:cubicBezTo>
                  <a:cubicBezTo>
                    <a:pt x="1057859" y="1980105"/>
                    <a:pt x="1060439" y="1970134"/>
                    <a:pt x="1063980" y="1964667"/>
                  </a:cubicBezTo>
                  <a:cubicBezTo>
                    <a:pt x="1065905" y="1973676"/>
                    <a:pt x="1072989" y="1962743"/>
                    <a:pt x="1070409" y="1972714"/>
                  </a:cubicBezTo>
                  <a:cubicBezTo>
                    <a:pt x="1080072" y="1951811"/>
                    <a:pt x="1080072" y="1951811"/>
                    <a:pt x="1080072" y="1951811"/>
                  </a:cubicBezTo>
                  <a:cubicBezTo>
                    <a:pt x="1080072" y="1951811"/>
                    <a:pt x="1084576" y="1950848"/>
                    <a:pt x="1084576" y="1950848"/>
                  </a:cubicBezTo>
                  <a:cubicBezTo>
                    <a:pt x="1085539" y="1955353"/>
                    <a:pt x="1085539" y="1955353"/>
                    <a:pt x="1085539" y="1955353"/>
                  </a:cubicBezTo>
                  <a:cubicBezTo>
                    <a:pt x="1081997" y="1960818"/>
                    <a:pt x="1081997" y="1960818"/>
                    <a:pt x="1081997" y="1960818"/>
                  </a:cubicBezTo>
                  <a:cubicBezTo>
                    <a:pt x="1078455" y="1966285"/>
                    <a:pt x="1078455" y="1966285"/>
                    <a:pt x="1082959" y="1965323"/>
                  </a:cubicBezTo>
                  <a:cubicBezTo>
                    <a:pt x="1082959" y="1965323"/>
                    <a:pt x="1082959" y="1965323"/>
                    <a:pt x="1087463" y="1964361"/>
                  </a:cubicBezTo>
                  <a:cubicBezTo>
                    <a:pt x="1086501" y="1959856"/>
                    <a:pt x="1086501" y="1959856"/>
                    <a:pt x="1086501" y="1959856"/>
                  </a:cubicBezTo>
                  <a:cubicBezTo>
                    <a:pt x="1090043" y="1954390"/>
                    <a:pt x="1090043" y="1954390"/>
                    <a:pt x="1090043" y="1954390"/>
                  </a:cubicBezTo>
                  <a:cubicBezTo>
                    <a:pt x="1089081" y="1949886"/>
                    <a:pt x="1089081" y="1949886"/>
                    <a:pt x="1088118" y="1945382"/>
                  </a:cubicBezTo>
                  <a:cubicBezTo>
                    <a:pt x="1088118" y="1945382"/>
                    <a:pt x="1083614" y="1946344"/>
                    <a:pt x="1083614" y="1946344"/>
                  </a:cubicBezTo>
                  <a:cubicBezTo>
                    <a:pt x="1092315" y="1920937"/>
                    <a:pt x="1092315" y="1920937"/>
                    <a:pt x="1094895" y="1910966"/>
                  </a:cubicBezTo>
                  <a:cubicBezTo>
                    <a:pt x="1087810" y="1921900"/>
                    <a:pt x="1086848" y="1917396"/>
                    <a:pt x="1082345" y="1918358"/>
                  </a:cubicBezTo>
                  <a:cubicBezTo>
                    <a:pt x="1085886" y="1912891"/>
                    <a:pt x="1089428" y="1907425"/>
                    <a:pt x="1092970" y="1901959"/>
                  </a:cubicBezTo>
                  <a:cubicBezTo>
                    <a:pt x="1096512" y="1896492"/>
                    <a:pt x="1100053" y="1891027"/>
                    <a:pt x="1103595" y="1885560"/>
                  </a:cubicBezTo>
                  <a:cubicBezTo>
                    <a:pt x="1107137" y="1880093"/>
                    <a:pt x="1106175" y="1875590"/>
                    <a:pt x="1110679" y="1874628"/>
                  </a:cubicBezTo>
                  <a:cubicBezTo>
                    <a:pt x="1110679" y="1874628"/>
                    <a:pt x="1111641" y="1879131"/>
                    <a:pt x="1112603" y="1883635"/>
                  </a:cubicBezTo>
                  <a:cubicBezTo>
                    <a:pt x="1122267" y="1862732"/>
                    <a:pt x="1122267" y="1862732"/>
                    <a:pt x="1122267" y="1862732"/>
                  </a:cubicBezTo>
                  <a:cubicBezTo>
                    <a:pt x="1126770" y="1861770"/>
                    <a:pt x="1126770" y="1861770"/>
                    <a:pt x="1126770" y="1861770"/>
                  </a:cubicBezTo>
                  <a:cubicBezTo>
                    <a:pt x="1127733" y="1866274"/>
                    <a:pt x="1127733" y="1866274"/>
                    <a:pt x="1128695" y="1870778"/>
                  </a:cubicBezTo>
                  <a:cubicBezTo>
                    <a:pt x="1133200" y="1869816"/>
                    <a:pt x="1133200" y="1869816"/>
                    <a:pt x="1133200" y="1869816"/>
                  </a:cubicBezTo>
                  <a:cubicBezTo>
                    <a:pt x="1133200" y="1869816"/>
                    <a:pt x="1132237" y="1865312"/>
                    <a:pt x="1132237" y="1865312"/>
                  </a:cubicBezTo>
                  <a:cubicBezTo>
                    <a:pt x="1136741" y="1864349"/>
                    <a:pt x="1136741" y="1864349"/>
                    <a:pt x="1136741" y="1864349"/>
                  </a:cubicBezTo>
                  <a:cubicBezTo>
                    <a:pt x="1135779" y="1859845"/>
                    <a:pt x="1135779" y="1859845"/>
                    <a:pt x="1134817" y="1855341"/>
                  </a:cubicBezTo>
                  <a:cubicBezTo>
                    <a:pt x="1134817" y="1855341"/>
                    <a:pt x="1134817" y="1855341"/>
                    <a:pt x="1138359" y="1849875"/>
                  </a:cubicBezTo>
                  <a:cubicBezTo>
                    <a:pt x="1138359" y="1849875"/>
                    <a:pt x="1138359" y="1849875"/>
                    <a:pt x="1141900" y="1844409"/>
                  </a:cubicBezTo>
                  <a:cubicBezTo>
                    <a:pt x="1141900" y="1844409"/>
                    <a:pt x="1146404" y="1843446"/>
                    <a:pt x="1146404" y="1843446"/>
                  </a:cubicBezTo>
                  <a:cubicBezTo>
                    <a:pt x="1146404" y="1843446"/>
                    <a:pt x="1147367" y="1847951"/>
                    <a:pt x="1147367" y="1847951"/>
                  </a:cubicBezTo>
                  <a:cubicBezTo>
                    <a:pt x="1143824" y="1853416"/>
                    <a:pt x="1144787" y="1857921"/>
                    <a:pt x="1144787" y="1857921"/>
                  </a:cubicBezTo>
                  <a:cubicBezTo>
                    <a:pt x="1140284" y="1858883"/>
                    <a:pt x="1141246" y="1863387"/>
                    <a:pt x="1142208" y="1867891"/>
                  </a:cubicBezTo>
                  <a:cubicBezTo>
                    <a:pt x="1145749" y="1862425"/>
                    <a:pt x="1145749" y="1862425"/>
                    <a:pt x="1150253" y="1861463"/>
                  </a:cubicBezTo>
                  <a:cubicBezTo>
                    <a:pt x="1152833" y="1851492"/>
                    <a:pt x="1151871" y="1846988"/>
                    <a:pt x="1155412" y="1841522"/>
                  </a:cubicBezTo>
                  <a:cubicBezTo>
                    <a:pt x="1155412" y="1841522"/>
                    <a:pt x="1154450" y="1837018"/>
                    <a:pt x="1154450" y="1837018"/>
                  </a:cubicBezTo>
                  <a:cubicBezTo>
                    <a:pt x="1157992" y="1831552"/>
                    <a:pt x="1157030" y="1827047"/>
                    <a:pt x="1156068" y="1822543"/>
                  </a:cubicBezTo>
                  <a:cubicBezTo>
                    <a:pt x="1160572" y="1821581"/>
                    <a:pt x="1160572" y="1821581"/>
                    <a:pt x="1160572" y="1821581"/>
                  </a:cubicBezTo>
                  <a:cubicBezTo>
                    <a:pt x="1171197" y="1805182"/>
                    <a:pt x="1189869" y="1782355"/>
                    <a:pt x="1199532" y="1761452"/>
                  </a:cubicBezTo>
                  <a:cubicBezTo>
                    <a:pt x="1199532" y="1761452"/>
                    <a:pt x="1203074" y="1755985"/>
                    <a:pt x="1203074" y="1755985"/>
                  </a:cubicBezTo>
                  <a:cubicBezTo>
                    <a:pt x="1203074" y="1755985"/>
                    <a:pt x="1207577" y="1755023"/>
                    <a:pt x="1206615" y="1750519"/>
                  </a:cubicBezTo>
                  <a:cubicBezTo>
                    <a:pt x="1211119" y="1749556"/>
                    <a:pt x="1210157" y="1745053"/>
                    <a:pt x="1213699" y="1739586"/>
                  </a:cubicBezTo>
                  <a:cubicBezTo>
                    <a:pt x="1213699" y="1739586"/>
                    <a:pt x="1217240" y="1734120"/>
                    <a:pt x="1217240" y="1734120"/>
                  </a:cubicBezTo>
                  <a:cubicBezTo>
                    <a:pt x="1220782" y="1728654"/>
                    <a:pt x="1224324" y="1723188"/>
                    <a:pt x="1227866" y="1717721"/>
                  </a:cubicBezTo>
                  <a:cubicBezTo>
                    <a:pt x="1232370" y="1716759"/>
                    <a:pt x="1235912" y="1711293"/>
                    <a:pt x="1234950" y="1706789"/>
                  </a:cubicBezTo>
                  <a:cubicBezTo>
                    <a:pt x="1239454" y="1705826"/>
                    <a:pt x="1239454" y="1705826"/>
                    <a:pt x="1239454" y="1705826"/>
                  </a:cubicBezTo>
                  <a:cubicBezTo>
                    <a:pt x="1242996" y="1700360"/>
                    <a:pt x="1252659" y="1679456"/>
                    <a:pt x="1268751" y="1666599"/>
                  </a:cubicBezTo>
                  <a:cubicBezTo>
                    <a:pt x="1270041" y="1661614"/>
                    <a:pt x="1275353" y="1653415"/>
                    <a:pt x="1280989" y="1643969"/>
                  </a:cubicBezTo>
                  <a:lnTo>
                    <a:pt x="1294822" y="1614580"/>
                  </a:lnTo>
                  <a:lnTo>
                    <a:pt x="1295376" y="1620968"/>
                  </a:lnTo>
                  <a:cubicBezTo>
                    <a:pt x="1297773" y="1632189"/>
                    <a:pt x="1288150" y="1642066"/>
                    <a:pt x="1280397" y="1651544"/>
                  </a:cubicBezTo>
                  <a:cubicBezTo>
                    <a:pt x="1230267" y="1718960"/>
                    <a:pt x="1188817" y="1790388"/>
                    <a:pt x="1150037" y="1865158"/>
                  </a:cubicBezTo>
                  <a:cubicBezTo>
                    <a:pt x="1146023" y="1873837"/>
                    <a:pt x="1125579" y="1887981"/>
                    <a:pt x="1157500" y="1890938"/>
                  </a:cubicBezTo>
                  <a:cubicBezTo>
                    <a:pt x="1175530" y="1892953"/>
                    <a:pt x="1159625" y="1910038"/>
                    <a:pt x="1155212" y="1916847"/>
                  </a:cubicBezTo>
                  <a:cubicBezTo>
                    <a:pt x="1067755" y="2084143"/>
                    <a:pt x="1005537" y="2259733"/>
                    <a:pt x="966688" y="2444019"/>
                  </a:cubicBezTo>
                  <a:cubicBezTo>
                    <a:pt x="916582" y="2685460"/>
                    <a:pt x="913758" y="2928532"/>
                    <a:pt x="940585" y="3173091"/>
                  </a:cubicBezTo>
                  <a:cubicBezTo>
                    <a:pt x="940985" y="3174961"/>
                    <a:pt x="941784" y="3178702"/>
                    <a:pt x="947522" y="3187253"/>
                  </a:cubicBezTo>
                  <a:cubicBezTo>
                    <a:pt x="974972" y="3077752"/>
                    <a:pt x="932698" y="2971416"/>
                    <a:pt x="961347" y="2867525"/>
                  </a:cubicBezTo>
                  <a:cubicBezTo>
                    <a:pt x="960496" y="2945922"/>
                    <a:pt x="1000117" y="3021540"/>
                    <a:pt x="983906" y="3101263"/>
                  </a:cubicBezTo>
                  <a:cubicBezTo>
                    <a:pt x="978550" y="3121962"/>
                    <a:pt x="978406" y="3139591"/>
                    <a:pt x="992151" y="3158164"/>
                  </a:cubicBezTo>
                  <a:cubicBezTo>
                    <a:pt x="1007767" y="3176337"/>
                    <a:pt x="1012961" y="3200648"/>
                    <a:pt x="1014015" y="3223887"/>
                  </a:cubicBezTo>
                  <a:cubicBezTo>
                    <a:pt x="1028329" y="3400726"/>
                    <a:pt x="1098350" y="3563707"/>
                    <a:pt x="1162759" y="3727888"/>
                  </a:cubicBezTo>
                  <a:cubicBezTo>
                    <a:pt x="1171692" y="3751399"/>
                    <a:pt x="1182498" y="3774511"/>
                    <a:pt x="1178341" y="3800819"/>
                  </a:cubicBezTo>
                  <a:cubicBezTo>
                    <a:pt x="1177397" y="3814708"/>
                    <a:pt x="1183934" y="3826999"/>
                    <a:pt x="1193412" y="3834752"/>
                  </a:cubicBezTo>
                  <a:cubicBezTo>
                    <a:pt x="1246814" y="3874183"/>
                    <a:pt x="1265608" y="3934695"/>
                    <a:pt x="1287744" y="3992539"/>
                  </a:cubicBezTo>
                  <a:cubicBezTo>
                    <a:pt x="1297078" y="4017920"/>
                    <a:pt x="1304541" y="4043701"/>
                    <a:pt x="1330979" y="4057607"/>
                  </a:cubicBezTo>
                  <a:cubicBezTo>
                    <a:pt x="1340057" y="4063489"/>
                    <a:pt x="1339785" y="4071369"/>
                    <a:pt x="1343653" y="4080319"/>
                  </a:cubicBezTo>
                  <a:cubicBezTo>
                    <a:pt x="1347648" y="4099019"/>
                    <a:pt x="1354984" y="4115051"/>
                    <a:pt x="1369002" y="4125744"/>
                  </a:cubicBezTo>
                  <a:cubicBezTo>
                    <a:pt x="1437892" y="4173599"/>
                    <a:pt x="1482325" y="4244277"/>
                    <a:pt x="1538651" y="4306548"/>
                  </a:cubicBezTo>
                  <a:cubicBezTo>
                    <a:pt x="1848443" y="4649041"/>
                    <a:pt x="2240609" y="4837057"/>
                    <a:pt x="2686262" y="4927608"/>
                  </a:cubicBezTo>
                  <a:cubicBezTo>
                    <a:pt x="2813000" y="4953326"/>
                    <a:pt x="2941336" y="4986526"/>
                    <a:pt x="3070633" y="4978456"/>
                  </a:cubicBezTo>
                  <a:cubicBezTo>
                    <a:pt x="3236262" y="4966535"/>
                    <a:pt x="3400965" y="4941124"/>
                    <a:pt x="3564597" y="4919852"/>
                  </a:cubicBezTo>
                  <a:cubicBezTo>
                    <a:pt x="3600929" y="4916001"/>
                    <a:pt x="3637134" y="4902400"/>
                    <a:pt x="3668800" y="4885857"/>
                  </a:cubicBezTo>
                  <a:cubicBezTo>
                    <a:pt x="3677352" y="4880120"/>
                    <a:pt x="3688173" y="4875853"/>
                    <a:pt x="3697923" y="4875725"/>
                  </a:cubicBezTo>
                  <a:cubicBezTo>
                    <a:pt x="3759495" y="4880168"/>
                    <a:pt x="3807864" y="4850281"/>
                    <a:pt x="3859302" y="4825603"/>
                  </a:cubicBezTo>
                  <a:cubicBezTo>
                    <a:pt x="3981154" y="4764374"/>
                    <a:pt x="4106072" y="4708354"/>
                    <a:pt x="4218717" y="4631492"/>
                  </a:cubicBezTo>
                  <a:cubicBezTo>
                    <a:pt x="4726089" y="4278670"/>
                    <a:pt x="5050014" y="3808608"/>
                    <a:pt x="5136420" y="3187886"/>
                  </a:cubicBezTo>
                  <a:cubicBezTo>
                    <a:pt x="5163250" y="3002258"/>
                    <a:pt x="5133847" y="2818866"/>
                    <a:pt x="5095093" y="2637473"/>
                  </a:cubicBezTo>
                  <a:cubicBezTo>
                    <a:pt x="5007996" y="2229804"/>
                    <a:pt x="4835925" y="1863754"/>
                    <a:pt x="4552027" y="1550927"/>
                  </a:cubicBezTo>
                  <a:cubicBezTo>
                    <a:pt x="4447383" y="1436406"/>
                    <a:pt x="4331245" y="1332162"/>
                    <a:pt x="4206285" y="1241535"/>
                  </a:cubicBezTo>
                  <a:cubicBezTo>
                    <a:pt x="4141534" y="1194752"/>
                    <a:pt x="4074914" y="1148367"/>
                    <a:pt x="4017916" y="1092106"/>
                  </a:cubicBezTo>
                  <a:cubicBezTo>
                    <a:pt x="3946102" y="1021411"/>
                    <a:pt x="3860780" y="979023"/>
                    <a:pt x="3766634" y="950252"/>
                  </a:cubicBezTo>
                  <a:cubicBezTo>
                    <a:pt x="3358801" y="826200"/>
                    <a:pt x="2946216" y="826355"/>
                    <a:pt x="2533034" y="924406"/>
                  </a:cubicBezTo>
                  <a:cubicBezTo>
                    <a:pt x="2476929" y="936392"/>
                    <a:pt x="2419353" y="950648"/>
                    <a:pt x="2362177" y="966775"/>
                  </a:cubicBezTo>
                  <a:cubicBezTo>
                    <a:pt x="2463328" y="900190"/>
                    <a:pt x="2585272" y="903469"/>
                    <a:pt x="2692688" y="857055"/>
                  </a:cubicBezTo>
                  <a:cubicBezTo>
                    <a:pt x="2635257" y="853681"/>
                    <a:pt x="2580622" y="863399"/>
                    <a:pt x="2526787" y="876855"/>
                  </a:cubicBezTo>
                  <a:cubicBezTo>
                    <a:pt x="2469610" y="892981"/>
                    <a:pt x="2412035" y="907237"/>
                    <a:pt x="2357128" y="924834"/>
                  </a:cubicBezTo>
                  <a:cubicBezTo>
                    <a:pt x="2301822" y="940562"/>
                    <a:pt x="2247314" y="960029"/>
                    <a:pt x="2195476" y="982835"/>
                  </a:cubicBezTo>
                  <a:cubicBezTo>
                    <a:pt x="2141369" y="1004172"/>
                    <a:pt x="2092200" y="1030320"/>
                    <a:pt x="2038892" y="1055397"/>
                  </a:cubicBezTo>
                  <a:cubicBezTo>
                    <a:pt x="2033826" y="1040836"/>
                    <a:pt x="2051456" y="1040981"/>
                    <a:pt x="2051328" y="1031230"/>
                  </a:cubicBezTo>
                  <a:cubicBezTo>
                    <a:pt x="2049059" y="1029760"/>
                    <a:pt x="2046789" y="1028290"/>
                    <a:pt x="2044919" y="1028689"/>
                  </a:cubicBezTo>
                  <a:cubicBezTo>
                    <a:pt x="2007516" y="1036680"/>
                    <a:pt x="1975850" y="1053222"/>
                    <a:pt x="1942714" y="1072034"/>
                  </a:cubicBezTo>
                  <a:cubicBezTo>
                    <a:pt x="1843705" y="1130339"/>
                    <a:pt x="1749635" y="1193455"/>
                    <a:pt x="1659433" y="1265523"/>
                  </a:cubicBezTo>
                  <a:cubicBezTo>
                    <a:pt x="1639387" y="1281537"/>
                    <a:pt x="1618543" y="1293812"/>
                    <a:pt x="1591162" y="1293796"/>
                  </a:cubicBezTo>
                  <a:cubicBezTo>
                    <a:pt x="1566051" y="1295250"/>
                    <a:pt x="1549075" y="1316475"/>
                    <a:pt x="1530900" y="1332091"/>
                  </a:cubicBezTo>
                  <a:cubicBezTo>
                    <a:pt x="1515131" y="1345237"/>
                    <a:pt x="1498863" y="1356045"/>
                    <a:pt x="1480860" y="1363313"/>
                  </a:cubicBezTo>
                  <a:lnTo>
                    <a:pt x="1469896" y="1366433"/>
                  </a:lnTo>
                  <a:lnTo>
                    <a:pt x="1485917" y="1349400"/>
                  </a:lnTo>
                  <a:cubicBezTo>
                    <a:pt x="1513115" y="1322395"/>
                    <a:pt x="1542565" y="1294909"/>
                    <a:pt x="1574268" y="1266943"/>
                  </a:cubicBezTo>
                  <a:cubicBezTo>
                    <a:pt x="1606451" y="1241229"/>
                    <a:pt x="1667276" y="1195266"/>
                    <a:pt x="1710085" y="1153153"/>
                  </a:cubicBezTo>
                  <a:cubicBezTo>
                    <a:pt x="1756743" y="1129056"/>
                    <a:pt x="1799552" y="1086942"/>
                    <a:pt x="1853295" y="1051913"/>
                  </a:cubicBezTo>
                  <a:cubicBezTo>
                    <a:pt x="1856836" y="1046446"/>
                    <a:pt x="1862302" y="1049988"/>
                    <a:pt x="1870349" y="1043559"/>
                  </a:cubicBezTo>
                  <a:cubicBezTo>
                    <a:pt x="1961740" y="986358"/>
                    <a:pt x="2063102" y="931734"/>
                    <a:pt x="2165426" y="881616"/>
                  </a:cubicBezTo>
                  <a:cubicBezTo>
                    <a:pt x="2217070" y="858808"/>
                    <a:pt x="2269194" y="838252"/>
                    <a:pt x="2321799" y="819950"/>
                  </a:cubicBezTo>
                  <a:lnTo>
                    <a:pt x="2427971" y="787847"/>
                  </a:lnTo>
                  <a:lnTo>
                    <a:pt x="2380636" y="803258"/>
                  </a:lnTo>
                  <a:cubicBezTo>
                    <a:pt x="2364348" y="809681"/>
                    <a:pt x="2349305" y="816427"/>
                    <a:pt x="2340778" y="820604"/>
                  </a:cubicBezTo>
                  <a:cubicBezTo>
                    <a:pt x="2336273" y="821566"/>
                    <a:pt x="2336273" y="821566"/>
                    <a:pt x="2336273" y="821566"/>
                  </a:cubicBezTo>
                  <a:cubicBezTo>
                    <a:pt x="2288653" y="841160"/>
                    <a:pt x="2258087" y="852399"/>
                    <a:pt x="2205963" y="872955"/>
                  </a:cubicBezTo>
                  <a:cubicBezTo>
                    <a:pt x="2201459" y="873917"/>
                    <a:pt x="2201459" y="873917"/>
                    <a:pt x="2201459" y="873917"/>
                  </a:cubicBezTo>
                  <a:cubicBezTo>
                    <a:pt x="2202421" y="878421"/>
                    <a:pt x="2197917" y="879383"/>
                    <a:pt x="2202421" y="878421"/>
                  </a:cubicBezTo>
                  <a:cubicBezTo>
                    <a:pt x="2202421" y="878421"/>
                    <a:pt x="2206925" y="877459"/>
                    <a:pt x="2211429" y="876496"/>
                  </a:cubicBezTo>
                  <a:cubicBezTo>
                    <a:pt x="2259049" y="856904"/>
                    <a:pt x="2294120" y="844701"/>
                    <a:pt x="2337236" y="826071"/>
                  </a:cubicBezTo>
                  <a:cubicBezTo>
                    <a:pt x="2338198" y="830575"/>
                    <a:pt x="2338198" y="830575"/>
                    <a:pt x="2342703" y="829613"/>
                  </a:cubicBezTo>
                  <a:cubicBezTo>
                    <a:pt x="2342703" y="829613"/>
                    <a:pt x="2347207" y="828650"/>
                    <a:pt x="2347207" y="828650"/>
                  </a:cubicBezTo>
                  <a:cubicBezTo>
                    <a:pt x="2347207" y="828650"/>
                    <a:pt x="2347207" y="828650"/>
                    <a:pt x="2346245" y="824146"/>
                  </a:cubicBezTo>
                  <a:cubicBezTo>
                    <a:pt x="2384856" y="806478"/>
                    <a:pt x="2432785" y="810367"/>
                    <a:pt x="2437943" y="790426"/>
                  </a:cubicBezTo>
                  <a:lnTo>
                    <a:pt x="2455960" y="786577"/>
                  </a:lnTo>
                  <a:cubicBezTo>
                    <a:pt x="2460464" y="785615"/>
                    <a:pt x="2464967" y="784653"/>
                    <a:pt x="2464967" y="784653"/>
                  </a:cubicBezTo>
                  <a:cubicBezTo>
                    <a:pt x="2465930" y="789157"/>
                    <a:pt x="2467854" y="798165"/>
                    <a:pt x="2464313" y="803631"/>
                  </a:cubicBezTo>
                  <a:cubicBezTo>
                    <a:pt x="2459809" y="804594"/>
                    <a:pt x="2455304" y="805556"/>
                    <a:pt x="2450800" y="806518"/>
                  </a:cubicBezTo>
                  <a:cubicBezTo>
                    <a:pt x="2437288" y="809405"/>
                    <a:pt x="2429242" y="815833"/>
                    <a:pt x="2420234" y="817758"/>
                  </a:cubicBezTo>
                  <a:cubicBezTo>
                    <a:pt x="2420234" y="817758"/>
                    <a:pt x="2415730" y="818720"/>
                    <a:pt x="2415730" y="818720"/>
                  </a:cubicBezTo>
                  <a:cubicBezTo>
                    <a:pt x="2412188" y="824186"/>
                    <a:pt x="2407684" y="825149"/>
                    <a:pt x="2403180" y="826111"/>
                  </a:cubicBezTo>
                  <a:cubicBezTo>
                    <a:pt x="2403180" y="826111"/>
                    <a:pt x="2398676" y="827073"/>
                    <a:pt x="2398676" y="827073"/>
                  </a:cubicBezTo>
                  <a:cubicBezTo>
                    <a:pt x="2399639" y="831577"/>
                    <a:pt x="2404142" y="830615"/>
                    <a:pt x="2404142" y="830615"/>
                  </a:cubicBezTo>
                  <a:cubicBezTo>
                    <a:pt x="2413151" y="828691"/>
                    <a:pt x="2412188" y="824186"/>
                    <a:pt x="2416693" y="823224"/>
                  </a:cubicBezTo>
                  <a:cubicBezTo>
                    <a:pt x="2416693" y="823224"/>
                    <a:pt x="2416693" y="823224"/>
                    <a:pt x="2421196" y="822262"/>
                  </a:cubicBezTo>
                  <a:cubicBezTo>
                    <a:pt x="2416693" y="823224"/>
                    <a:pt x="2417655" y="827728"/>
                    <a:pt x="2417655" y="827728"/>
                  </a:cubicBezTo>
                  <a:cubicBezTo>
                    <a:pt x="2417655" y="827728"/>
                    <a:pt x="2422158" y="826766"/>
                    <a:pt x="2422158" y="826766"/>
                  </a:cubicBezTo>
                  <a:cubicBezTo>
                    <a:pt x="2426663" y="825804"/>
                    <a:pt x="2431167" y="824841"/>
                    <a:pt x="2431167" y="824841"/>
                  </a:cubicBezTo>
                  <a:cubicBezTo>
                    <a:pt x="2431167" y="824841"/>
                    <a:pt x="2430205" y="820337"/>
                    <a:pt x="2430205" y="820337"/>
                  </a:cubicBezTo>
                  <a:cubicBezTo>
                    <a:pt x="2434709" y="819375"/>
                    <a:pt x="2442754" y="812946"/>
                    <a:pt x="2447259" y="811984"/>
                  </a:cubicBezTo>
                  <a:cubicBezTo>
                    <a:pt x="2456267" y="810059"/>
                    <a:pt x="2460771" y="809097"/>
                    <a:pt x="2469779" y="807172"/>
                  </a:cubicBezTo>
                  <a:cubicBezTo>
                    <a:pt x="2492299" y="802361"/>
                    <a:pt x="2492299" y="802361"/>
                    <a:pt x="2492299" y="802361"/>
                  </a:cubicBezTo>
                  <a:cubicBezTo>
                    <a:pt x="2496804" y="801399"/>
                    <a:pt x="2500345" y="795933"/>
                    <a:pt x="2500345" y="795933"/>
                  </a:cubicBezTo>
                  <a:cubicBezTo>
                    <a:pt x="2500345" y="795933"/>
                    <a:pt x="2495842" y="796895"/>
                    <a:pt x="2491337" y="797858"/>
                  </a:cubicBezTo>
                  <a:cubicBezTo>
                    <a:pt x="2473321" y="801707"/>
                    <a:pt x="2473321" y="801707"/>
                    <a:pt x="2473321" y="801707"/>
                  </a:cubicBezTo>
                  <a:cubicBezTo>
                    <a:pt x="2475900" y="791736"/>
                    <a:pt x="2479442" y="786270"/>
                    <a:pt x="2478479" y="781766"/>
                  </a:cubicBez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82021" y="776299"/>
                    <a:pt x="2482021" y="776299"/>
                    <a:pt x="2486526" y="775337"/>
                  </a:cubicBezTo>
                  <a:cubicBezTo>
                    <a:pt x="2490068" y="769870"/>
                    <a:pt x="2490068" y="769870"/>
                    <a:pt x="2490068" y="769870"/>
                  </a:cubicBezTo>
                  <a:cubicBezTo>
                    <a:pt x="2484601" y="766329"/>
                    <a:pt x="2484601" y="766329"/>
                    <a:pt x="2484601" y="766329"/>
                  </a:cubicBezTo>
                  <a:close/>
                  <a:moveTo>
                    <a:pt x="4722193" y="185911"/>
                  </a:moveTo>
                  <a:cubicBezTo>
                    <a:pt x="4753921" y="193845"/>
                    <a:pt x="4773751" y="197812"/>
                    <a:pt x="4809446" y="213679"/>
                  </a:cubicBezTo>
                  <a:cubicBezTo>
                    <a:pt x="4809446" y="213679"/>
                    <a:pt x="4809446" y="217645"/>
                    <a:pt x="4801514" y="217645"/>
                  </a:cubicBezTo>
                  <a:cubicBezTo>
                    <a:pt x="4801514" y="217645"/>
                    <a:pt x="4833242" y="229546"/>
                    <a:pt x="4841174" y="225579"/>
                  </a:cubicBezTo>
                  <a:cubicBezTo>
                    <a:pt x="4849106" y="233513"/>
                    <a:pt x="4853073" y="237479"/>
                    <a:pt x="4849106" y="241446"/>
                  </a:cubicBezTo>
                  <a:cubicBezTo>
                    <a:pt x="4864970" y="241446"/>
                    <a:pt x="4904631" y="269214"/>
                    <a:pt x="4928427" y="277147"/>
                  </a:cubicBezTo>
                  <a:cubicBezTo>
                    <a:pt x="4936360" y="281114"/>
                    <a:pt x="4940326" y="281114"/>
                    <a:pt x="4948258" y="285081"/>
                  </a:cubicBezTo>
                  <a:cubicBezTo>
                    <a:pt x="5011715" y="312848"/>
                    <a:pt x="5071206" y="356483"/>
                    <a:pt x="5126730" y="392184"/>
                  </a:cubicBezTo>
                  <a:cubicBezTo>
                    <a:pt x="5146560" y="404084"/>
                    <a:pt x="5186221" y="419951"/>
                    <a:pt x="5178288" y="427885"/>
                  </a:cubicBezTo>
                  <a:cubicBezTo>
                    <a:pt x="5194153" y="435818"/>
                    <a:pt x="5206051" y="443752"/>
                    <a:pt x="5213983" y="443752"/>
                  </a:cubicBezTo>
                  <a:cubicBezTo>
                    <a:pt x="5225881" y="455652"/>
                    <a:pt x="5217949" y="455652"/>
                    <a:pt x="5213984" y="455652"/>
                  </a:cubicBezTo>
                  <a:cubicBezTo>
                    <a:pt x="5170357" y="435818"/>
                    <a:pt x="5122764" y="400117"/>
                    <a:pt x="5091035" y="380284"/>
                  </a:cubicBezTo>
                  <a:cubicBezTo>
                    <a:pt x="5087070" y="376317"/>
                    <a:pt x="5083104" y="376317"/>
                    <a:pt x="5083103" y="380284"/>
                  </a:cubicBezTo>
                  <a:cubicBezTo>
                    <a:pt x="5087069" y="380284"/>
                    <a:pt x="5087069" y="380284"/>
                    <a:pt x="5091036" y="384250"/>
                  </a:cubicBezTo>
                  <a:cubicBezTo>
                    <a:pt x="5095002" y="384250"/>
                    <a:pt x="5098967" y="388217"/>
                    <a:pt x="5098968" y="392184"/>
                  </a:cubicBezTo>
                  <a:cubicBezTo>
                    <a:pt x="5098968" y="392184"/>
                    <a:pt x="5095002" y="392184"/>
                    <a:pt x="5091035" y="388217"/>
                  </a:cubicBezTo>
                  <a:cubicBezTo>
                    <a:pt x="5091035" y="388217"/>
                    <a:pt x="5091035" y="388217"/>
                    <a:pt x="5087069" y="388217"/>
                  </a:cubicBezTo>
                  <a:cubicBezTo>
                    <a:pt x="5126730" y="419951"/>
                    <a:pt x="5170356" y="447719"/>
                    <a:pt x="5217950" y="479453"/>
                  </a:cubicBezTo>
                  <a:cubicBezTo>
                    <a:pt x="5261576" y="507220"/>
                    <a:pt x="5305202" y="538955"/>
                    <a:pt x="5348829" y="574656"/>
                  </a:cubicBezTo>
                  <a:cubicBezTo>
                    <a:pt x="5360727" y="578622"/>
                    <a:pt x="5368659" y="582589"/>
                    <a:pt x="5376592" y="590523"/>
                  </a:cubicBezTo>
                  <a:cubicBezTo>
                    <a:pt x="5416252" y="622257"/>
                    <a:pt x="5440049" y="638124"/>
                    <a:pt x="5471777" y="669858"/>
                  </a:cubicBezTo>
                  <a:cubicBezTo>
                    <a:pt x="5475743" y="669858"/>
                    <a:pt x="5483675" y="665892"/>
                    <a:pt x="5487641" y="661925"/>
                  </a:cubicBezTo>
                  <a:cubicBezTo>
                    <a:pt x="5499539" y="669858"/>
                    <a:pt x="5507472" y="673825"/>
                    <a:pt x="5511437" y="673825"/>
                  </a:cubicBezTo>
                  <a:cubicBezTo>
                    <a:pt x="5511437" y="673825"/>
                    <a:pt x="5507471" y="669858"/>
                    <a:pt x="5507471" y="669858"/>
                  </a:cubicBezTo>
                  <a:cubicBezTo>
                    <a:pt x="5507471" y="665891"/>
                    <a:pt x="5507471" y="665891"/>
                    <a:pt x="5507471" y="665891"/>
                  </a:cubicBezTo>
                  <a:cubicBezTo>
                    <a:pt x="5511438" y="665892"/>
                    <a:pt x="5515403" y="669858"/>
                    <a:pt x="5515404" y="673825"/>
                  </a:cubicBezTo>
                  <a:cubicBezTo>
                    <a:pt x="5515404" y="673825"/>
                    <a:pt x="5519369" y="673825"/>
                    <a:pt x="5519369" y="677792"/>
                  </a:cubicBezTo>
                  <a:cubicBezTo>
                    <a:pt x="5527301" y="669858"/>
                    <a:pt x="5543166" y="681759"/>
                    <a:pt x="5562995" y="701593"/>
                  </a:cubicBezTo>
                  <a:cubicBezTo>
                    <a:pt x="5582826" y="721427"/>
                    <a:pt x="5606623" y="745227"/>
                    <a:pt x="5626452" y="765061"/>
                  </a:cubicBezTo>
                  <a:cubicBezTo>
                    <a:pt x="5630419" y="776961"/>
                    <a:pt x="5610589" y="753161"/>
                    <a:pt x="5610589" y="757128"/>
                  </a:cubicBezTo>
                  <a:cubicBezTo>
                    <a:pt x="5610589" y="757128"/>
                    <a:pt x="5614555" y="761094"/>
                    <a:pt x="5614555" y="761094"/>
                  </a:cubicBezTo>
                  <a:cubicBezTo>
                    <a:pt x="5618520" y="765061"/>
                    <a:pt x="5622487" y="765061"/>
                    <a:pt x="5618521" y="769028"/>
                  </a:cubicBezTo>
                  <a:cubicBezTo>
                    <a:pt x="5618521" y="769028"/>
                    <a:pt x="5618521" y="769028"/>
                    <a:pt x="5614555" y="765061"/>
                  </a:cubicBezTo>
                  <a:cubicBezTo>
                    <a:pt x="5614555" y="765061"/>
                    <a:pt x="5614555" y="765061"/>
                    <a:pt x="5610588" y="765061"/>
                  </a:cubicBezTo>
                  <a:cubicBezTo>
                    <a:pt x="5622486" y="776961"/>
                    <a:pt x="5634385" y="788862"/>
                    <a:pt x="5630418" y="792829"/>
                  </a:cubicBezTo>
                  <a:cubicBezTo>
                    <a:pt x="5618521" y="788862"/>
                    <a:pt x="5598690" y="769028"/>
                    <a:pt x="5590759" y="765061"/>
                  </a:cubicBezTo>
                  <a:cubicBezTo>
                    <a:pt x="5590759" y="765061"/>
                    <a:pt x="5590759" y="765061"/>
                    <a:pt x="5594724" y="769028"/>
                  </a:cubicBezTo>
                  <a:cubicBezTo>
                    <a:pt x="5598690" y="772995"/>
                    <a:pt x="5598690" y="772995"/>
                    <a:pt x="5602657" y="776961"/>
                  </a:cubicBezTo>
                  <a:cubicBezTo>
                    <a:pt x="5602657" y="776961"/>
                    <a:pt x="5598690" y="776961"/>
                    <a:pt x="5598690" y="776961"/>
                  </a:cubicBezTo>
                  <a:cubicBezTo>
                    <a:pt x="5598690" y="772995"/>
                    <a:pt x="5594725" y="772995"/>
                    <a:pt x="5594725" y="772995"/>
                  </a:cubicBezTo>
                  <a:cubicBezTo>
                    <a:pt x="5602657" y="776961"/>
                    <a:pt x="5606622" y="788862"/>
                    <a:pt x="5614555" y="796795"/>
                  </a:cubicBezTo>
                  <a:cubicBezTo>
                    <a:pt x="5650249" y="832496"/>
                    <a:pt x="5693876" y="868197"/>
                    <a:pt x="5729570" y="907865"/>
                  </a:cubicBezTo>
                  <a:cubicBezTo>
                    <a:pt x="5741468" y="919765"/>
                    <a:pt x="5745434" y="927699"/>
                    <a:pt x="5757333" y="943566"/>
                  </a:cubicBezTo>
                  <a:cubicBezTo>
                    <a:pt x="5789061" y="979267"/>
                    <a:pt x="5824756" y="1022902"/>
                    <a:pt x="5856484" y="1058602"/>
                  </a:cubicBezTo>
                  <a:cubicBezTo>
                    <a:pt x="5884247" y="1094304"/>
                    <a:pt x="5908042" y="1122071"/>
                    <a:pt x="5908043" y="1133972"/>
                  </a:cubicBezTo>
                  <a:cubicBezTo>
                    <a:pt x="5908043" y="1133972"/>
                    <a:pt x="5908043" y="1133972"/>
                    <a:pt x="5908042" y="1137938"/>
                  </a:cubicBezTo>
                  <a:cubicBezTo>
                    <a:pt x="5908042" y="1137938"/>
                    <a:pt x="5908042" y="1137938"/>
                    <a:pt x="5912009" y="1141905"/>
                  </a:cubicBezTo>
                  <a:cubicBezTo>
                    <a:pt x="5915975" y="1141905"/>
                    <a:pt x="5915975" y="1145872"/>
                    <a:pt x="5915975" y="1149838"/>
                  </a:cubicBezTo>
                  <a:cubicBezTo>
                    <a:pt x="5915975" y="1149838"/>
                    <a:pt x="5915975" y="1149838"/>
                    <a:pt x="5912008" y="1145872"/>
                  </a:cubicBezTo>
                  <a:cubicBezTo>
                    <a:pt x="5912008" y="1145872"/>
                    <a:pt x="5912008" y="1145872"/>
                    <a:pt x="5908042" y="1141905"/>
                  </a:cubicBezTo>
                  <a:cubicBezTo>
                    <a:pt x="5915974" y="1157772"/>
                    <a:pt x="5927873" y="1173639"/>
                    <a:pt x="5935805" y="1185539"/>
                  </a:cubicBezTo>
                  <a:cubicBezTo>
                    <a:pt x="5931839" y="1189506"/>
                    <a:pt x="5939771" y="1205373"/>
                    <a:pt x="5931839" y="1205373"/>
                  </a:cubicBezTo>
                  <a:cubicBezTo>
                    <a:pt x="5987364" y="1280742"/>
                    <a:pt x="6007194" y="1344210"/>
                    <a:pt x="6054787" y="1391812"/>
                  </a:cubicBezTo>
                  <a:cubicBezTo>
                    <a:pt x="6078583" y="1443380"/>
                    <a:pt x="6078583" y="1479081"/>
                    <a:pt x="6110311" y="1530649"/>
                  </a:cubicBezTo>
                  <a:cubicBezTo>
                    <a:pt x="6110311" y="1534616"/>
                    <a:pt x="6114277" y="1546516"/>
                    <a:pt x="6118243" y="1550483"/>
                  </a:cubicBezTo>
                  <a:cubicBezTo>
                    <a:pt x="6130142" y="1574284"/>
                    <a:pt x="6146006" y="1606018"/>
                    <a:pt x="6157904" y="1633786"/>
                  </a:cubicBezTo>
                  <a:cubicBezTo>
                    <a:pt x="6169802" y="1661553"/>
                    <a:pt x="6177734" y="1693287"/>
                    <a:pt x="6177734" y="1709154"/>
                  </a:cubicBezTo>
                  <a:cubicBezTo>
                    <a:pt x="6169802" y="1705187"/>
                    <a:pt x="6161869" y="1689320"/>
                    <a:pt x="6153938" y="1669486"/>
                  </a:cubicBezTo>
                  <a:cubicBezTo>
                    <a:pt x="6149972" y="1649652"/>
                    <a:pt x="6142039" y="1629819"/>
                    <a:pt x="6134108" y="1621885"/>
                  </a:cubicBezTo>
                  <a:cubicBezTo>
                    <a:pt x="6130142" y="1609984"/>
                    <a:pt x="6130141" y="1602051"/>
                    <a:pt x="6130142" y="1590151"/>
                  </a:cubicBezTo>
                  <a:cubicBezTo>
                    <a:pt x="6114278" y="1554450"/>
                    <a:pt x="6106345" y="1542549"/>
                    <a:pt x="6090481" y="1514782"/>
                  </a:cubicBezTo>
                  <a:cubicBezTo>
                    <a:pt x="6098413" y="1518749"/>
                    <a:pt x="6086515" y="1498915"/>
                    <a:pt x="6082549" y="1487014"/>
                  </a:cubicBezTo>
                  <a:cubicBezTo>
                    <a:pt x="6078583" y="1483048"/>
                    <a:pt x="6066685" y="1471147"/>
                    <a:pt x="6074617" y="1487014"/>
                  </a:cubicBezTo>
                  <a:cubicBezTo>
                    <a:pt x="6058752" y="1459247"/>
                    <a:pt x="6038922" y="1423546"/>
                    <a:pt x="6019092" y="1383878"/>
                  </a:cubicBezTo>
                  <a:cubicBezTo>
                    <a:pt x="6003227" y="1348177"/>
                    <a:pt x="5979431" y="1308510"/>
                    <a:pt x="5959602" y="1272808"/>
                  </a:cubicBezTo>
                  <a:cubicBezTo>
                    <a:pt x="5959602" y="1272808"/>
                    <a:pt x="5955635" y="1264875"/>
                    <a:pt x="5963568" y="1264875"/>
                  </a:cubicBezTo>
                  <a:cubicBezTo>
                    <a:pt x="5935805" y="1221240"/>
                    <a:pt x="5923907" y="1197439"/>
                    <a:pt x="5900111" y="1181572"/>
                  </a:cubicBezTo>
                  <a:cubicBezTo>
                    <a:pt x="5888213" y="1157772"/>
                    <a:pt x="5876315" y="1145872"/>
                    <a:pt x="5868382" y="1130005"/>
                  </a:cubicBezTo>
                  <a:cubicBezTo>
                    <a:pt x="5860450" y="1122071"/>
                    <a:pt x="5868382" y="1133971"/>
                    <a:pt x="5864416" y="1133972"/>
                  </a:cubicBezTo>
                  <a:cubicBezTo>
                    <a:pt x="5852518" y="1118104"/>
                    <a:pt x="5840619" y="1102237"/>
                    <a:pt x="5828722" y="1086370"/>
                  </a:cubicBezTo>
                  <a:cubicBezTo>
                    <a:pt x="5840619" y="1086370"/>
                    <a:pt x="5828721" y="1074470"/>
                    <a:pt x="5824755" y="1066536"/>
                  </a:cubicBezTo>
                  <a:cubicBezTo>
                    <a:pt x="5828721" y="1058603"/>
                    <a:pt x="5844586" y="1070503"/>
                    <a:pt x="5860450" y="1078437"/>
                  </a:cubicBezTo>
                  <a:cubicBezTo>
                    <a:pt x="5856484" y="1058602"/>
                    <a:pt x="5804925" y="1014968"/>
                    <a:pt x="5789061" y="995134"/>
                  </a:cubicBezTo>
                  <a:cubicBezTo>
                    <a:pt x="5789061" y="999101"/>
                    <a:pt x="5789061" y="999101"/>
                    <a:pt x="5789061" y="999101"/>
                  </a:cubicBezTo>
                  <a:cubicBezTo>
                    <a:pt x="5793027" y="1003068"/>
                    <a:pt x="5793027" y="1007034"/>
                    <a:pt x="5793027" y="1007034"/>
                  </a:cubicBezTo>
                  <a:cubicBezTo>
                    <a:pt x="5789061" y="1003068"/>
                    <a:pt x="5785095" y="1003068"/>
                    <a:pt x="5785095" y="999101"/>
                  </a:cubicBezTo>
                  <a:cubicBezTo>
                    <a:pt x="5781129" y="1003068"/>
                    <a:pt x="5757332" y="975300"/>
                    <a:pt x="5765264" y="975300"/>
                  </a:cubicBezTo>
                  <a:cubicBezTo>
                    <a:pt x="5761299" y="975300"/>
                    <a:pt x="5761299" y="975300"/>
                    <a:pt x="5757332" y="971334"/>
                  </a:cubicBezTo>
                  <a:cubicBezTo>
                    <a:pt x="5757332" y="971334"/>
                    <a:pt x="5757332" y="971334"/>
                    <a:pt x="5757333" y="967367"/>
                  </a:cubicBezTo>
                  <a:cubicBezTo>
                    <a:pt x="5757333" y="967367"/>
                    <a:pt x="5757333" y="963400"/>
                    <a:pt x="5757333" y="963400"/>
                  </a:cubicBezTo>
                  <a:cubicBezTo>
                    <a:pt x="5757333" y="963400"/>
                    <a:pt x="5757333" y="963400"/>
                    <a:pt x="5761298" y="967367"/>
                  </a:cubicBezTo>
                  <a:cubicBezTo>
                    <a:pt x="5737503" y="939599"/>
                    <a:pt x="5753366" y="963400"/>
                    <a:pt x="5749401" y="967367"/>
                  </a:cubicBezTo>
                  <a:cubicBezTo>
                    <a:pt x="5745435" y="971333"/>
                    <a:pt x="5737502" y="963400"/>
                    <a:pt x="5737502" y="963400"/>
                  </a:cubicBezTo>
                  <a:cubicBezTo>
                    <a:pt x="5733536" y="967367"/>
                    <a:pt x="5753367" y="991167"/>
                    <a:pt x="5741469" y="983234"/>
                  </a:cubicBezTo>
                  <a:cubicBezTo>
                    <a:pt x="5729571" y="975300"/>
                    <a:pt x="5717672" y="967367"/>
                    <a:pt x="5705773" y="955466"/>
                  </a:cubicBezTo>
                  <a:cubicBezTo>
                    <a:pt x="5697842" y="943566"/>
                    <a:pt x="5685944" y="935633"/>
                    <a:pt x="5674045" y="919765"/>
                  </a:cubicBezTo>
                  <a:cubicBezTo>
                    <a:pt x="5678011" y="911832"/>
                    <a:pt x="5697842" y="931666"/>
                    <a:pt x="5705774" y="935633"/>
                  </a:cubicBezTo>
                  <a:cubicBezTo>
                    <a:pt x="5713706" y="931666"/>
                    <a:pt x="5697841" y="919765"/>
                    <a:pt x="5697842" y="915799"/>
                  </a:cubicBezTo>
                  <a:cubicBezTo>
                    <a:pt x="5689910" y="911832"/>
                    <a:pt x="5681977" y="899931"/>
                    <a:pt x="5678012" y="899931"/>
                  </a:cubicBezTo>
                  <a:cubicBezTo>
                    <a:pt x="5622487" y="836463"/>
                    <a:pt x="5566962" y="804729"/>
                    <a:pt x="5523336" y="749194"/>
                  </a:cubicBezTo>
                  <a:cubicBezTo>
                    <a:pt x="5515403" y="741261"/>
                    <a:pt x="5503505" y="733327"/>
                    <a:pt x="5495573" y="725393"/>
                  </a:cubicBezTo>
                  <a:cubicBezTo>
                    <a:pt x="5475743" y="705559"/>
                    <a:pt x="5479709" y="709526"/>
                    <a:pt x="5455913" y="689692"/>
                  </a:cubicBezTo>
                  <a:cubicBezTo>
                    <a:pt x="5451947" y="685725"/>
                    <a:pt x="5447980" y="685725"/>
                    <a:pt x="5447981" y="689692"/>
                  </a:cubicBezTo>
                  <a:cubicBezTo>
                    <a:pt x="5416252" y="665892"/>
                    <a:pt x="5396422" y="650024"/>
                    <a:pt x="5376591" y="634157"/>
                  </a:cubicBezTo>
                  <a:cubicBezTo>
                    <a:pt x="5356762" y="618290"/>
                    <a:pt x="5340897" y="602423"/>
                    <a:pt x="5317100" y="582589"/>
                  </a:cubicBezTo>
                  <a:cubicBezTo>
                    <a:pt x="5305203" y="578622"/>
                    <a:pt x="5317101" y="590523"/>
                    <a:pt x="5313135" y="598456"/>
                  </a:cubicBezTo>
                  <a:cubicBezTo>
                    <a:pt x="5305202" y="594490"/>
                    <a:pt x="5305202" y="594490"/>
                    <a:pt x="5301237" y="594489"/>
                  </a:cubicBezTo>
                  <a:cubicBezTo>
                    <a:pt x="5277440" y="578622"/>
                    <a:pt x="5273474" y="570689"/>
                    <a:pt x="5249678" y="554822"/>
                  </a:cubicBezTo>
                  <a:cubicBezTo>
                    <a:pt x="5249678" y="550855"/>
                    <a:pt x="5253644" y="550855"/>
                    <a:pt x="5249677" y="546888"/>
                  </a:cubicBezTo>
                  <a:cubicBezTo>
                    <a:pt x="5253644" y="546888"/>
                    <a:pt x="5257610" y="542921"/>
                    <a:pt x="5273474" y="554822"/>
                  </a:cubicBezTo>
                  <a:cubicBezTo>
                    <a:pt x="5257610" y="538955"/>
                    <a:pt x="5229847" y="519121"/>
                    <a:pt x="5206051" y="503254"/>
                  </a:cubicBezTo>
                  <a:cubicBezTo>
                    <a:pt x="5178289" y="487386"/>
                    <a:pt x="5154492" y="471519"/>
                    <a:pt x="5142594" y="455652"/>
                  </a:cubicBezTo>
                  <a:cubicBezTo>
                    <a:pt x="5091036" y="431852"/>
                    <a:pt x="5063273" y="408051"/>
                    <a:pt x="5015681" y="380283"/>
                  </a:cubicBezTo>
                  <a:cubicBezTo>
                    <a:pt x="4991884" y="372350"/>
                    <a:pt x="5027579" y="396151"/>
                    <a:pt x="5007749" y="392184"/>
                  </a:cubicBezTo>
                  <a:cubicBezTo>
                    <a:pt x="4999817" y="384250"/>
                    <a:pt x="4995850" y="388217"/>
                    <a:pt x="4983952" y="380284"/>
                  </a:cubicBezTo>
                  <a:cubicBezTo>
                    <a:pt x="4991884" y="376317"/>
                    <a:pt x="4976020" y="364416"/>
                    <a:pt x="4991884" y="364416"/>
                  </a:cubicBezTo>
                  <a:cubicBezTo>
                    <a:pt x="4979986" y="352516"/>
                    <a:pt x="4940325" y="332682"/>
                    <a:pt x="4916529" y="328715"/>
                  </a:cubicBezTo>
                  <a:cubicBezTo>
                    <a:pt x="4853072" y="285081"/>
                    <a:pt x="4777718" y="253346"/>
                    <a:pt x="4674600" y="213679"/>
                  </a:cubicBezTo>
                  <a:cubicBezTo>
                    <a:pt x="4698397" y="209712"/>
                    <a:pt x="4730125" y="221612"/>
                    <a:pt x="4761853" y="229546"/>
                  </a:cubicBezTo>
                  <a:cubicBezTo>
                    <a:pt x="4797548" y="249380"/>
                    <a:pt x="4857039" y="273180"/>
                    <a:pt x="4900665" y="289047"/>
                  </a:cubicBezTo>
                  <a:cubicBezTo>
                    <a:pt x="4896699" y="289048"/>
                    <a:pt x="4892733" y="285081"/>
                    <a:pt x="4892733" y="285081"/>
                  </a:cubicBezTo>
                  <a:cubicBezTo>
                    <a:pt x="4896699" y="281114"/>
                    <a:pt x="4900665" y="281114"/>
                    <a:pt x="4904631" y="285081"/>
                  </a:cubicBezTo>
                  <a:cubicBezTo>
                    <a:pt x="4904631" y="285081"/>
                    <a:pt x="4904631" y="285081"/>
                    <a:pt x="4908597" y="285081"/>
                  </a:cubicBezTo>
                  <a:cubicBezTo>
                    <a:pt x="4864970" y="261280"/>
                    <a:pt x="4817378" y="245413"/>
                    <a:pt x="4785650" y="217645"/>
                  </a:cubicBezTo>
                  <a:cubicBezTo>
                    <a:pt x="4757887" y="209712"/>
                    <a:pt x="4718227" y="197812"/>
                    <a:pt x="4722193" y="185911"/>
                  </a:cubicBezTo>
                  <a:close/>
                  <a:moveTo>
                    <a:pt x="1947650" y="777856"/>
                  </a:moveTo>
                  <a:lnTo>
                    <a:pt x="1935362" y="791245"/>
                  </a:lnTo>
                  <a:cubicBezTo>
                    <a:pt x="1928321" y="796870"/>
                    <a:pt x="1920035" y="802172"/>
                    <a:pt x="1909737" y="809082"/>
                  </a:cubicBezTo>
                  <a:cubicBezTo>
                    <a:pt x="1913279" y="803615"/>
                    <a:pt x="1908774" y="804578"/>
                    <a:pt x="1904271" y="805540"/>
                  </a:cubicBezTo>
                  <a:cubicBezTo>
                    <a:pt x="1882713" y="814856"/>
                    <a:pt x="1864041" y="837684"/>
                    <a:pt x="1846987" y="846036"/>
                  </a:cubicBezTo>
                  <a:cubicBezTo>
                    <a:pt x="1846987" y="846036"/>
                    <a:pt x="1850529" y="840570"/>
                    <a:pt x="1850529" y="840570"/>
                  </a:cubicBezTo>
                  <a:cubicBezTo>
                    <a:pt x="1820925" y="856314"/>
                    <a:pt x="1797750" y="880104"/>
                    <a:pt x="1787779" y="877524"/>
                  </a:cubicBezTo>
                  <a:cubicBezTo>
                    <a:pt x="1787779" y="877524"/>
                    <a:pt x="1788741" y="882029"/>
                    <a:pt x="1784238" y="882991"/>
                  </a:cubicBezTo>
                  <a:cubicBezTo>
                    <a:pt x="1773612" y="899390"/>
                    <a:pt x="1793246" y="881066"/>
                    <a:pt x="1797750" y="880104"/>
                  </a:cubicBezTo>
                  <a:cubicBezTo>
                    <a:pt x="1785681" y="889746"/>
                    <a:pt x="1777154" y="893923"/>
                    <a:pt x="1770316" y="897739"/>
                  </a:cubicBezTo>
                  <a:lnTo>
                    <a:pt x="1753457" y="912815"/>
                  </a:lnTo>
                  <a:lnTo>
                    <a:pt x="1753020" y="913030"/>
                  </a:lnTo>
                  <a:lnTo>
                    <a:pt x="1753224" y="903157"/>
                  </a:lnTo>
                  <a:cubicBezTo>
                    <a:pt x="1752863" y="901468"/>
                    <a:pt x="1750611" y="901949"/>
                    <a:pt x="1742083" y="906126"/>
                  </a:cubicBezTo>
                  <a:cubicBezTo>
                    <a:pt x="1740794" y="911111"/>
                    <a:pt x="1742401" y="913123"/>
                    <a:pt x="1743445" y="915254"/>
                  </a:cubicBezTo>
                  <a:lnTo>
                    <a:pt x="1742879" y="918021"/>
                  </a:lnTo>
                  <a:lnTo>
                    <a:pt x="1735613" y="921596"/>
                  </a:lnTo>
                  <a:cubicBezTo>
                    <a:pt x="1713871" y="930519"/>
                    <a:pt x="1691059" y="937592"/>
                    <a:pt x="1666447" y="941384"/>
                  </a:cubicBezTo>
                  <a:cubicBezTo>
                    <a:pt x="1683297" y="910409"/>
                    <a:pt x="1705611" y="895863"/>
                    <a:pt x="1730595" y="884660"/>
                  </a:cubicBezTo>
                  <a:cubicBezTo>
                    <a:pt x="1789914" y="860254"/>
                    <a:pt x="1846962" y="834378"/>
                    <a:pt x="1900144" y="799552"/>
                  </a:cubicBezTo>
                  <a:cubicBezTo>
                    <a:pt x="1910366" y="792479"/>
                    <a:pt x="1921080" y="787135"/>
                    <a:pt x="1932099" y="782795"/>
                  </a:cubicBezTo>
                  <a:close/>
                  <a:moveTo>
                    <a:pt x="2248188" y="634910"/>
                  </a:moveTo>
                  <a:lnTo>
                    <a:pt x="2249855" y="637515"/>
                  </a:lnTo>
                  <a:cubicBezTo>
                    <a:pt x="2249855" y="637515"/>
                    <a:pt x="2245351" y="638477"/>
                    <a:pt x="2245351" y="638477"/>
                  </a:cubicBezTo>
                  <a:cubicBezTo>
                    <a:pt x="2240848" y="639439"/>
                    <a:pt x="2236343" y="640402"/>
                    <a:pt x="2237306" y="644906"/>
                  </a:cubicBezTo>
                  <a:cubicBezTo>
                    <a:pt x="2237306" y="644906"/>
                    <a:pt x="2237306" y="644906"/>
                    <a:pt x="2241810" y="643944"/>
                  </a:cubicBezTo>
                  <a:cubicBezTo>
                    <a:pt x="2246313" y="642981"/>
                    <a:pt x="2246313" y="642981"/>
                    <a:pt x="2246313" y="642981"/>
                  </a:cubicBezTo>
                  <a:cubicBezTo>
                    <a:pt x="2214785" y="649717"/>
                    <a:pt x="2158157" y="671235"/>
                    <a:pt x="2139485" y="694062"/>
                  </a:cubicBezTo>
                  <a:cubicBezTo>
                    <a:pt x="2129352" y="696227"/>
                    <a:pt x="2118050" y="699820"/>
                    <a:pt x="2105648" y="704456"/>
                  </a:cubicBezTo>
                  <a:lnTo>
                    <a:pt x="2080196" y="714942"/>
                  </a:lnTo>
                  <a:lnTo>
                    <a:pt x="2084254" y="709377"/>
                  </a:lnTo>
                  <a:cubicBezTo>
                    <a:pt x="2090808" y="694289"/>
                    <a:pt x="2105370" y="689222"/>
                    <a:pt x="2119532" y="682286"/>
                  </a:cubicBezTo>
                  <a:close/>
                  <a:moveTo>
                    <a:pt x="2411064" y="586743"/>
                  </a:moveTo>
                  <a:lnTo>
                    <a:pt x="2413620" y="588398"/>
                  </a:lnTo>
                  <a:cubicBezTo>
                    <a:pt x="2404611" y="590323"/>
                    <a:pt x="2395603" y="592248"/>
                    <a:pt x="2392061" y="597714"/>
                  </a:cubicBezTo>
                  <a:cubicBezTo>
                    <a:pt x="2387558" y="598676"/>
                    <a:pt x="2378549" y="600601"/>
                    <a:pt x="2374045" y="601563"/>
                  </a:cubicBezTo>
                  <a:cubicBezTo>
                    <a:pt x="2360533" y="604450"/>
                    <a:pt x="2351525" y="606375"/>
                    <a:pt x="2338013" y="609261"/>
                  </a:cubicBezTo>
                  <a:cubicBezTo>
                    <a:pt x="2315492" y="614073"/>
                    <a:pt x="2299400" y="626930"/>
                    <a:pt x="2275917" y="627238"/>
                  </a:cubicBezTo>
                  <a:lnTo>
                    <a:pt x="2276204" y="626130"/>
                  </a:lnTo>
                  <a:lnTo>
                    <a:pt x="2387086" y="592524"/>
                  </a:lnTo>
                  <a:close/>
                  <a:moveTo>
                    <a:pt x="2522905" y="559776"/>
                  </a:moveTo>
                  <a:lnTo>
                    <a:pt x="2540871" y="556503"/>
                  </a:lnTo>
                  <a:lnTo>
                    <a:pt x="2502340" y="564735"/>
                  </a:lnTo>
                  <a:close/>
                  <a:moveTo>
                    <a:pt x="2659387" y="432280"/>
                  </a:moveTo>
                  <a:lnTo>
                    <a:pt x="2798433" y="411539"/>
                  </a:lnTo>
                  <a:lnTo>
                    <a:pt x="2817780" y="409701"/>
                  </a:lnTo>
                  <a:cubicBezTo>
                    <a:pt x="2861544" y="406863"/>
                    <a:pt x="2905643" y="405324"/>
                    <a:pt x="2950086" y="405117"/>
                  </a:cubicBezTo>
                  <a:cubicBezTo>
                    <a:pt x="2973528" y="404997"/>
                    <a:pt x="2986083" y="404270"/>
                    <a:pt x="2996187" y="398934"/>
                  </a:cubicBezTo>
                  <a:lnTo>
                    <a:pt x="3005378" y="391284"/>
                  </a:lnTo>
                  <a:lnTo>
                    <a:pt x="3093771" y="385395"/>
                  </a:lnTo>
                  <a:cubicBezTo>
                    <a:pt x="3382401" y="377891"/>
                    <a:pt x="3667463" y="417068"/>
                    <a:pt x="3939070" y="497975"/>
                  </a:cubicBezTo>
                  <a:cubicBezTo>
                    <a:pt x="3930063" y="499900"/>
                    <a:pt x="3924596" y="496358"/>
                    <a:pt x="3925558" y="500862"/>
                  </a:cubicBezTo>
                  <a:cubicBezTo>
                    <a:pt x="3962860" y="521150"/>
                    <a:pt x="3970907" y="514722"/>
                    <a:pt x="4005322" y="521498"/>
                  </a:cubicBezTo>
                  <a:cubicBezTo>
                    <a:pt x="4035233" y="529237"/>
                    <a:pt x="4070611" y="540516"/>
                    <a:pt x="4101485" y="552759"/>
                  </a:cubicBezTo>
                  <a:cubicBezTo>
                    <a:pt x="4107913" y="560806"/>
                    <a:pt x="4148757" y="575627"/>
                    <a:pt x="4157765" y="573703"/>
                  </a:cubicBezTo>
                  <a:cubicBezTo>
                    <a:pt x="4158727" y="578207"/>
                    <a:pt x="4158727" y="578207"/>
                    <a:pt x="4158727" y="578207"/>
                  </a:cubicBezTo>
                  <a:cubicBezTo>
                    <a:pt x="4163231" y="577244"/>
                    <a:pt x="4163231" y="577244"/>
                    <a:pt x="4163231" y="577244"/>
                  </a:cubicBezTo>
                  <a:cubicBezTo>
                    <a:pt x="4164194" y="581748"/>
                    <a:pt x="4164194" y="581748"/>
                    <a:pt x="4168698" y="580786"/>
                  </a:cubicBezTo>
                  <a:cubicBezTo>
                    <a:pt x="4173202" y="579823"/>
                    <a:pt x="4173202" y="579823"/>
                    <a:pt x="4178668" y="583366"/>
                  </a:cubicBezTo>
                  <a:cubicBezTo>
                    <a:pt x="4184135" y="586908"/>
                    <a:pt x="4199571" y="593029"/>
                    <a:pt x="4204075" y="592066"/>
                  </a:cubicBezTo>
                  <a:cubicBezTo>
                    <a:pt x="4230445" y="605271"/>
                    <a:pt x="4256814" y="618476"/>
                    <a:pt x="4286726" y="626215"/>
                  </a:cubicBezTo>
                  <a:cubicBezTo>
                    <a:pt x="4297658" y="633298"/>
                    <a:pt x="4308591" y="640382"/>
                    <a:pt x="4318562" y="642961"/>
                  </a:cubicBezTo>
                  <a:cubicBezTo>
                    <a:pt x="4344931" y="656166"/>
                    <a:pt x="4371300" y="669371"/>
                    <a:pt x="4392203" y="679034"/>
                  </a:cubicBezTo>
                  <a:cubicBezTo>
                    <a:pt x="4392203" y="679034"/>
                    <a:pt x="4387699" y="679996"/>
                    <a:pt x="4387699" y="679996"/>
                  </a:cubicBezTo>
                  <a:cubicBezTo>
                    <a:pt x="4393166" y="683538"/>
                    <a:pt x="4398632" y="687079"/>
                    <a:pt x="4403136" y="686117"/>
                  </a:cubicBezTo>
                  <a:cubicBezTo>
                    <a:pt x="4715065" y="845537"/>
                    <a:pt x="4998005" y="1067667"/>
                    <a:pt x="5230091" y="1338337"/>
                  </a:cubicBezTo>
                  <a:cubicBezTo>
                    <a:pt x="5485311" y="1651162"/>
                    <a:pt x="5672621" y="2020882"/>
                    <a:pt x="5771121" y="2437834"/>
                  </a:cubicBezTo>
                  <a:cubicBezTo>
                    <a:pt x="5766617" y="2438796"/>
                    <a:pt x="5766617" y="2438796"/>
                    <a:pt x="5762112" y="2439759"/>
                  </a:cubicBezTo>
                  <a:cubicBezTo>
                    <a:pt x="5744137" y="2377664"/>
                    <a:pt x="5711338" y="2356413"/>
                    <a:pt x="5684663" y="2319726"/>
                  </a:cubicBezTo>
                  <a:cubicBezTo>
                    <a:pt x="5684663" y="2319726"/>
                    <a:pt x="5682083" y="2329696"/>
                    <a:pt x="5684007" y="2338705"/>
                  </a:cubicBezTo>
                  <a:cubicBezTo>
                    <a:pt x="5671150" y="2322613"/>
                    <a:pt x="5667956" y="2285618"/>
                    <a:pt x="5657678" y="2259556"/>
                  </a:cubicBezTo>
                  <a:cubicBezTo>
                    <a:pt x="5643859" y="2238961"/>
                    <a:pt x="5622648" y="2205815"/>
                    <a:pt x="5622648" y="2205815"/>
                  </a:cubicBezTo>
                  <a:cubicBezTo>
                    <a:pt x="5614602" y="2212244"/>
                    <a:pt x="5618451" y="2230260"/>
                    <a:pt x="5623262" y="2252780"/>
                  </a:cubicBezTo>
                  <a:cubicBezTo>
                    <a:pt x="5618758" y="2253742"/>
                    <a:pt x="5617796" y="2249238"/>
                    <a:pt x="5617796" y="2249238"/>
                  </a:cubicBezTo>
                  <a:cubicBezTo>
                    <a:pt x="5616834" y="2244735"/>
                    <a:pt x="5616834" y="2244735"/>
                    <a:pt x="5616834" y="2244735"/>
                  </a:cubicBezTo>
                  <a:cubicBezTo>
                    <a:pt x="5616834" y="2244735"/>
                    <a:pt x="5615871" y="2240230"/>
                    <a:pt x="5615871" y="2240230"/>
                  </a:cubicBezTo>
                  <a:cubicBezTo>
                    <a:pt x="5615871" y="2240230"/>
                    <a:pt x="5614909" y="2235726"/>
                    <a:pt x="5613947" y="2231223"/>
                  </a:cubicBezTo>
                  <a:cubicBezTo>
                    <a:pt x="5609443" y="2232185"/>
                    <a:pt x="5609443" y="2232185"/>
                    <a:pt x="5610406" y="2236688"/>
                  </a:cubicBezTo>
                  <a:cubicBezTo>
                    <a:pt x="5610406" y="2236688"/>
                    <a:pt x="5611368" y="2241193"/>
                    <a:pt x="5611368" y="2241193"/>
                  </a:cubicBezTo>
                  <a:cubicBezTo>
                    <a:pt x="5612330" y="2245697"/>
                    <a:pt x="5612330" y="2245697"/>
                    <a:pt x="5612330" y="2245697"/>
                  </a:cubicBezTo>
                  <a:cubicBezTo>
                    <a:pt x="5597549" y="2220596"/>
                    <a:pt x="5605247" y="2256629"/>
                    <a:pt x="5610713" y="2260171"/>
                  </a:cubicBezTo>
                  <a:cubicBezTo>
                    <a:pt x="5611675" y="2264674"/>
                    <a:pt x="5616179" y="2263712"/>
                    <a:pt x="5616179" y="2263712"/>
                  </a:cubicBezTo>
                  <a:cubicBezTo>
                    <a:pt x="5616179" y="2263712"/>
                    <a:pt x="5615217" y="2259209"/>
                    <a:pt x="5615217" y="2259209"/>
                  </a:cubicBezTo>
                  <a:cubicBezTo>
                    <a:pt x="5618758" y="2253742"/>
                    <a:pt x="5618758" y="2253742"/>
                    <a:pt x="5618758" y="2253742"/>
                  </a:cubicBezTo>
                  <a:cubicBezTo>
                    <a:pt x="5618758" y="2253742"/>
                    <a:pt x="5620683" y="2262750"/>
                    <a:pt x="5621645" y="2267254"/>
                  </a:cubicBezTo>
                  <a:cubicBezTo>
                    <a:pt x="5622607" y="2271759"/>
                    <a:pt x="5622607" y="2271759"/>
                    <a:pt x="5622607" y="2271759"/>
                  </a:cubicBezTo>
                  <a:cubicBezTo>
                    <a:pt x="5629343" y="2303287"/>
                    <a:pt x="5625147" y="2327732"/>
                    <a:pt x="5607785" y="2312602"/>
                  </a:cubicBezTo>
                  <a:cubicBezTo>
                    <a:pt x="5602974" y="2290082"/>
                    <a:pt x="5598470" y="2291044"/>
                    <a:pt x="5591734" y="2259516"/>
                  </a:cubicBezTo>
                  <a:cubicBezTo>
                    <a:pt x="5581764" y="2256936"/>
                    <a:pt x="5585613" y="2274952"/>
                    <a:pt x="5577568" y="2281381"/>
                  </a:cubicBezTo>
                  <a:cubicBezTo>
                    <a:pt x="5555394" y="2243732"/>
                    <a:pt x="5531951" y="2178095"/>
                    <a:pt x="5509432" y="2182907"/>
                  </a:cubicBezTo>
                  <a:cubicBezTo>
                    <a:pt x="5509432" y="2182907"/>
                    <a:pt x="5508469" y="2178402"/>
                    <a:pt x="5508469" y="2178402"/>
                  </a:cubicBezTo>
                  <a:cubicBezTo>
                    <a:pt x="5508469" y="2178402"/>
                    <a:pt x="5506545" y="2169395"/>
                    <a:pt x="5506545" y="2169395"/>
                  </a:cubicBezTo>
                  <a:cubicBezTo>
                    <a:pt x="5501079" y="2165852"/>
                    <a:pt x="5500117" y="2161349"/>
                    <a:pt x="5501079" y="2165852"/>
                  </a:cubicBezTo>
                  <a:cubicBezTo>
                    <a:pt x="5494650" y="2157807"/>
                    <a:pt x="5491764" y="2144295"/>
                    <a:pt x="5476981" y="2119196"/>
                  </a:cubicBezTo>
                  <a:cubicBezTo>
                    <a:pt x="5470553" y="2111149"/>
                    <a:pt x="5469591" y="2106645"/>
                    <a:pt x="5468629" y="2102141"/>
                  </a:cubicBezTo>
                  <a:cubicBezTo>
                    <a:pt x="5468629" y="2102141"/>
                    <a:pt x="5463162" y="2098599"/>
                    <a:pt x="5463162" y="2098599"/>
                  </a:cubicBezTo>
                  <a:cubicBezTo>
                    <a:pt x="5462200" y="2094096"/>
                    <a:pt x="5462200" y="2094096"/>
                    <a:pt x="5462200" y="2094096"/>
                  </a:cubicBezTo>
                  <a:cubicBezTo>
                    <a:pt x="5461238" y="2089591"/>
                    <a:pt x="5457696" y="2095058"/>
                    <a:pt x="5457696" y="2095058"/>
                  </a:cubicBezTo>
                  <a:cubicBezTo>
                    <a:pt x="5456733" y="2090554"/>
                    <a:pt x="5456733" y="2090554"/>
                    <a:pt x="5456733" y="2090554"/>
                  </a:cubicBezTo>
                  <a:cubicBezTo>
                    <a:pt x="5452230" y="2091516"/>
                    <a:pt x="5448381" y="2073499"/>
                    <a:pt x="5443876" y="2074462"/>
                  </a:cubicBezTo>
                  <a:cubicBezTo>
                    <a:pt x="5453192" y="2096020"/>
                    <a:pt x="5444839" y="2078966"/>
                    <a:pt x="5442259" y="2088936"/>
                  </a:cubicBezTo>
                  <a:cubicBezTo>
                    <a:pt x="5431981" y="2062874"/>
                    <a:pt x="5439679" y="2098907"/>
                    <a:pt x="5431327" y="2081853"/>
                  </a:cubicBezTo>
                  <a:cubicBezTo>
                    <a:pt x="5421049" y="2055791"/>
                    <a:pt x="5416544" y="2056754"/>
                    <a:pt x="5418162" y="2042279"/>
                  </a:cubicBezTo>
                  <a:cubicBezTo>
                    <a:pt x="5404650" y="2045166"/>
                    <a:pt x="5382169" y="1984034"/>
                    <a:pt x="5359035" y="1941880"/>
                  </a:cubicBezTo>
                  <a:cubicBezTo>
                    <a:pt x="5358072" y="1937376"/>
                    <a:pt x="5351643" y="1929330"/>
                    <a:pt x="5344253" y="1916780"/>
                  </a:cubicBezTo>
                  <a:cubicBezTo>
                    <a:pt x="5322081" y="1879131"/>
                    <a:pt x="5307299" y="1854031"/>
                    <a:pt x="5293479" y="1833435"/>
                  </a:cubicBezTo>
                  <a:cubicBezTo>
                    <a:pt x="5287051" y="1825389"/>
                    <a:pt x="5292517" y="1828931"/>
                    <a:pt x="5290593" y="1819923"/>
                  </a:cubicBezTo>
                  <a:cubicBezTo>
                    <a:pt x="5286088" y="1820885"/>
                    <a:pt x="5280622" y="1817343"/>
                    <a:pt x="5279659" y="1812840"/>
                  </a:cubicBezTo>
                  <a:cubicBezTo>
                    <a:pt x="5278697" y="1808335"/>
                    <a:pt x="5290593" y="1819923"/>
                    <a:pt x="5283202" y="1807373"/>
                  </a:cubicBezTo>
                  <a:cubicBezTo>
                    <a:pt x="5264878" y="1787739"/>
                    <a:pt x="5268419" y="1782274"/>
                    <a:pt x="5242706" y="1750090"/>
                  </a:cubicBezTo>
                  <a:cubicBezTo>
                    <a:pt x="5251713" y="1748165"/>
                    <a:pt x="5251713" y="1748165"/>
                    <a:pt x="5251713" y="1748165"/>
                  </a:cubicBezTo>
                  <a:cubicBezTo>
                    <a:pt x="5237894" y="1727570"/>
                    <a:pt x="5231465" y="1719524"/>
                    <a:pt x="5235314" y="1737540"/>
                  </a:cubicBezTo>
                  <a:cubicBezTo>
                    <a:pt x="5223419" y="1725953"/>
                    <a:pt x="5231465" y="1719524"/>
                    <a:pt x="5215066" y="1708898"/>
                  </a:cubicBezTo>
                  <a:cubicBezTo>
                    <a:pt x="5220532" y="1712441"/>
                    <a:pt x="5219570" y="1707936"/>
                    <a:pt x="5214104" y="1704395"/>
                  </a:cubicBezTo>
                  <a:cubicBezTo>
                    <a:pt x="5218608" y="1703433"/>
                    <a:pt x="5218608" y="1703433"/>
                    <a:pt x="5218608" y="1703433"/>
                  </a:cubicBezTo>
                  <a:cubicBezTo>
                    <a:pt x="5224074" y="1706974"/>
                    <a:pt x="5223112" y="1702470"/>
                    <a:pt x="5223112" y="1702470"/>
                  </a:cubicBezTo>
                  <a:cubicBezTo>
                    <a:pt x="5222150" y="1697966"/>
                    <a:pt x="5222150" y="1697966"/>
                    <a:pt x="5222150" y="1697966"/>
                  </a:cubicBezTo>
                  <a:cubicBezTo>
                    <a:pt x="5235008" y="1714058"/>
                    <a:pt x="5224729" y="1687995"/>
                    <a:pt x="5212834" y="1676408"/>
                  </a:cubicBezTo>
                  <a:cubicBezTo>
                    <a:pt x="5217338" y="1675445"/>
                    <a:pt x="5217338" y="1675445"/>
                    <a:pt x="5217338" y="1675445"/>
                  </a:cubicBezTo>
                  <a:cubicBezTo>
                    <a:pt x="5217338" y="1675445"/>
                    <a:pt x="5217338" y="1675445"/>
                    <a:pt x="5216376" y="1670942"/>
                  </a:cubicBezTo>
                  <a:cubicBezTo>
                    <a:pt x="5216376" y="1670942"/>
                    <a:pt x="5210910" y="1667400"/>
                    <a:pt x="5210910" y="1667400"/>
                  </a:cubicBezTo>
                  <a:cubicBezTo>
                    <a:pt x="5197090" y="1646805"/>
                    <a:pt x="5176842" y="1618163"/>
                    <a:pt x="5156595" y="1589521"/>
                  </a:cubicBezTo>
                  <a:cubicBezTo>
                    <a:pt x="5131842" y="1561842"/>
                    <a:pt x="5107090" y="1534163"/>
                    <a:pt x="5088767" y="1514530"/>
                  </a:cubicBezTo>
                  <a:cubicBezTo>
                    <a:pt x="5080413" y="1497476"/>
                    <a:pt x="5056623" y="1474300"/>
                    <a:pt x="5031871" y="1446621"/>
                  </a:cubicBezTo>
                  <a:cubicBezTo>
                    <a:pt x="5012585" y="1422484"/>
                    <a:pt x="4987833" y="1394804"/>
                    <a:pt x="4977555" y="1368743"/>
                  </a:cubicBezTo>
                  <a:cubicBezTo>
                    <a:pt x="4967585" y="1366163"/>
                    <a:pt x="4955689" y="1354576"/>
                    <a:pt x="4950224" y="1351033"/>
                  </a:cubicBezTo>
                  <a:cubicBezTo>
                    <a:pt x="4950224" y="1351033"/>
                    <a:pt x="4949261" y="1346529"/>
                    <a:pt x="4949261" y="1346529"/>
                  </a:cubicBezTo>
                  <a:cubicBezTo>
                    <a:pt x="4943795" y="1342988"/>
                    <a:pt x="4943795" y="1342988"/>
                    <a:pt x="4942833" y="1338484"/>
                  </a:cubicBezTo>
                  <a:cubicBezTo>
                    <a:pt x="4938328" y="1339446"/>
                    <a:pt x="4938328" y="1339446"/>
                    <a:pt x="4939291" y="1343950"/>
                  </a:cubicBezTo>
                  <a:cubicBezTo>
                    <a:pt x="4894290" y="1287629"/>
                    <a:pt x="4813913" y="1220029"/>
                    <a:pt x="4736115" y="1142457"/>
                  </a:cubicBezTo>
                  <a:cubicBezTo>
                    <a:pt x="4736115" y="1142457"/>
                    <a:pt x="4736115" y="1142457"/>
                    <a:pt x="4735152" y="1137953"/>
                  </a:cubicBezTo>
                  <a:cubicBezTo>
                    <a:pt x="4748664" y="1135066"/>
                    <a:pt x="4747047" y="1149540"/>
                    <a:pt x="4778882" y="1166287"/>
                  </a:cubicBezTo>
                  <a:cubicBezTo>
                    <a:pt x="4775341" y="1171753"/>
                    <a:pt x="4776303" y="1176257"/>
                    <a:pt x="4782731" y="1184304"/>
                  </a:cubicBezTo>
                  <a:cubicBezTo>
                    <a:pt x="4788198" y="1187845"/>
                    <a:pt x="4804597" y="1198470"/>
                    <a:pt x="4821959" y="1213600"/>
                  </a:cubicBezTo>
                  <a:cubicBezTo>
                    <a:pt x="4839320" y="1228729"/>
                    <a:pt x="4856681" y="1243859"/>
                    <a:pt x="4857643" y="1248362"/>
                  </a:cubicBezTo>
                  <a:cubicBezTo>
                    <a:pt x="4869538" y="1259950"/>
                    <a:pt x="4893328" y="1283126"/>
                    <a:pt x="4916156" y="1301797"/>
                  </a:cubicBezTo>
                  <a:cubicBezTo>
                    <a:pt x="4934479" y="1321429"/>
                    <a:pt x="4952803" y="1341064"/>
                    <a:pt x="4953765" y="1345567"/>
                  </a:cubicBezTo>
                  <a:cubicBezTo>
                    <a:pt x="4969202" y="1351689"/>
                    <a:pt x="4990413" y="1384834"/>
                    <a:pt x="5006812" y="1395460"/>
                  </a:cubicBezTo>
                  <a:cubicBezTo>
                    <a:pt x="5006812" y="1395460"/>
                    <a:pt x="5007774" y="1399963"/>
                    <a:pt x="5007774" y="1399963"/>
                  </a:cubicBezTo>
                  <a:cubicBezTo>
                    <a:pt x="5008736" y="1404467"/>
                    <a:pt x="5008736" y="1404467"/>
                    <a:pt x="5008736" y="1404467"/>
                  </a:cubicBezTo>
                  <a:cubicBezTo>
                    <a:pt x="5008736" y="1404467"/>
                    <a:pt x="5013240" y="1403505"/>
                    <a:pt x="5013240" y="1403505"/>
                  </a:cubicBezTo>
                  <a:cubicBezTo>
                    <a:pt x="5025135" y="1415093"/>
                    <a:pt x="5020631" y="1416055"/>
                    <a:pt x="5027059" y="1424100"/>
                  </a:cubicBezTo>
                  <a:cubicBezTo>
                    <a:pt x="5027059" y="1424100"/>
                    <a:pt x="5028022" y="1428605"/>
                    <a:pt x="5028022" y="1428605"/>
                  </a:cubicBezTo>
                  <a:cubicBezTo>
                    <a:pt x="5028022" y="1428605"/>
                    <a:pt x="5033488" y="1432147"/>
                    <a:pt x="5033488" y="1432147"/>
                  </a:cubicBezTo>
                  <a:cubicBezTo>
                    <a:pt x="5032526" y="1427642"/>
                    <a:pt x="5032526" y="1427642"/>
                    <a:pt x="5032526" y="1427642"/>
                  </a:cubicBezTo>
                  <a:cubicBezTo>
                    <a:pt x="5050850" y="1447277"/>
                    <a:pt x="5058241" y="1459826"/>
                    <a:pt x="5074640" y="1470451"/>
                  </a:cubicBezTo>
                  <a:cubicBezTo>
                    <a:pt x="5070135" y="1471414"/>
                    <a:pt x="5070135" y="1471414"/>
                    <a:pt x="5070135" y="1471414"/>
                  </a:cubicBezTo>
                  <a:lnTo>
                    <a:pt x="5071097" y="1475917"/>
                  </a:lnTo>
                  <a:cubicBezTo>
                    <a:pt x="5072060" y="1480421"/>
                    <a:pt x="5076564" y="1479459"/>
                    <a:pt x="5076564" y="1479459"/>
                  </a:cubicBezTo>
                  <a:cubicBezTo>
                    <a:pt x="5076564" y="1479459"/>
                    <a:pt x="5076564" y="1479459"/>
                    <a:pt x="5081068" y="1478497"/>
                  </a:cubicBezTo>
                  <a:cubicBezTo>
                    <a:pt x="5082031" y="1483001"/>
                    <a:pt x="5082031" y="1483001"/>
                    <a:pt x="5082031" y="1483001"/>
                  </a:cubicBezTo>
                  <a:cubicBezTo>
                    <a:pt x="5093925" y="1494589"/>
                    <a:pt x="5090383" y="1500055"/>
                    <a:pt x="5096812" y="1508101"/>
                  </a:cubicBezTo>
                  <a:cubicBezTo>
                    <a:pt x="5101316" y="1507139"/>
                    <a:pt x="5100354" y="1502634"/>
                    <a:pt x="5106783" y="1510680"/>
                  </a:cubicBezTo>
                  <a:cubicBezTo>
                    <a:pt x="5107745" y="1515184"/>
                    <a:pt x="5112248" y="1514222"/>
                    <a:pt x="5113211" y="1518726"/>
                  </a:cubicBezTo>
                  <a:cubicBezTo>
                    <a:pt x="5108707" y="1519688"/>
                    <a:pt x="5108707" y="1519688"/>
                    <a:pt x="5109670" y="1524192"/>
                  </a:cubicBezTo>
                  <a:cubicBezTo>
                    <a:pt x="5109670" y="1524192"/>
                    <a:pt x="5110632" y="1528696"/>
                    <a:pt x="5115135" y="1527734"/>
                  </a:cubicBezTo>
                  <a:cubicBezTo>
                    <a:pt x="5115135" y="1527734"/>
                    <a:pt x="5116098" y="1532238"/>
                    <a:pt x="5120602" y="1531276"/>
                  </a:cubicBezTo>
                  <a:cubicBezTo>
                    <a:pt x="5127031" y="1539322"/>
                    <a:pt x="5157249" y="1570543"/>
                    <a:pt x="5151783" y="1567000"/>
                  </a:cubicBezTo>
                  <a:cubicBezTo>
                    <a:pt x="5159829" y="1560573"/>
                    <a:pt x="5135383" y="1556375"/>
                    <a:pt x="5143430" y="1549947"/>
                  </a:cubicBezTo>
                  <a:cubicBezTo>
                    <a:pt x="5137963" y="1546406"/>
                    <a:pt x="5132496" y="1542863"/>
                    <a:pt x="5126069" y="1534818"/>
                  </a:cubicBezTo>
                  <a:cubicBezTo>
                    <a:pt x="5126069" y="1534818"/>
                    <a:pt x="5126069" y="1534818"/>
                    <a:pt x="5125106" y="1530313"/>
                  </a:cubicBezTo>
                  <a:cubicBezTo>
                    <a:pt x="5125106" y="1530313"/>
                    <a:pt x="5124144" y="1525809"/>
                    <a:pt x="5124144" y="1525809"/>
                  </a:cubicBezTo>
                  <a:cubicBezTo>
                    <a:pt x="5123182" y="1521306"/>
                    <a:pt x="5117715" y="1517764"/>
                    <a:pt x="5117715" y="1517764"/>
                  </a:cubicBezTo>
                  <a:cubicBezTo>
                    <a:pt x="5114828" y="1504252"/>
                    <a:pt x="5100354" y="1502634"/>
                    <a:pt x="5087496" y="1486543"/>
                  </a:cubicBezTo>
                  <a:cubicBezTo>
                    <a:pt x="5092001" y="1485581"/>
                    <a:pt x="5091038" y="1481077"/>
                    <a:pt x="5085572" y="1477535"/>
                  </a:cubicBezTo>
                  <a:cubicBezTo>
                    <a:pt x="5084609" y="1473030"/>
                    <a:pt x="5084609" y="1473030"/>
                    <a:pt x="5084609" y="1473030"/>
                  </a:cubicBezTo>
                  <a:cubicBezTo>
                    <a:pt x="5084609" y="1473030"/>
                    <a:pt x="5083647" y="1468527"/>
                    <a:pt x="5082685" y="1464022"/>
                  </a:cubicBezTo>
                  <a:cubicBezTo>
                    <a:pt x="5078182" y="1464985"/>
                    <a:pt x="5077219" y="1460480"/>
                    <a:pt x="5078182" y="1464985"/>
                  </a:cubicBezTo>
                  <a:cubicBezTo>
                    <a:pt x="5078182" y="1464985"/>
                    <a:pt x="5073677" y="1465947"/>
                    <a:pt x="5073677" y="1465947"/>
                  </a:cubicBezTo>
                  <a:cubicBezTo>
                    <a:pt x="5070790" y="1452435"/>
                    <a:pt x="5062744" y="1458864"/>
                    <a:pt x="5056316" y="1450817"/>
                  </a:cubicBezTo>
                  <a:cubicBezTo>
                    <a:pt x="5048925" y="1438268"/>
                    <a:pt x="5042496" y="1430222"/>
                    <a:pt x="5037030" y="1426680"/>
                  </a:cubicBezTo>
                  <a:cubicBezTo>
                    <a:pt x="5037030" y="1426680"/>
                    <a:pt x="5036068" y="1422176"/>
                    <a:pt x="5036068" y="1422176"/>
                  </a:cubicBezTo>
                  <a:cubicBezTo>
                    <a:pt x="5036068" y="1422176"/>
                    <a:pt x="5036068" y="1422176"/>
                    <a:pt x="5035106" y="1417673"/>
                  </a:cubicBezTo>
                  <a:cubicBezTo>
                    <a:pt x="5024173" y="1410588"/>
                    <a:pt x="5024173" y="1410588"/>
                    <a:pt x="5017744" y="1402543"/>
                  </a:cubicBezTo>
                  <a:cubicBezTo>
                    <a:pt x="5018706" y="1407047"/>
                    <a:pt x="5018706" y="1407047"/>
                    <a:pt x="5023210" y="1406085"/>
                  </a:cubicBezTo>
                  <a:cubicBezTo>
                    <a:pt x="5023210" y="1406085"/>
                    <a:pt x="5023210" y="1406085"/>
                    <a:pt x="5022248" y="1401581"/>
                  </a:cubicBezTo>
                  <a:cubicBezTo>
                    <a:pt x="5022248" y="1401581"/>
                    <a:pt x="5016781" y="1398039"/>
                    <a:pt x="5016781" y="1398039"/>
                  </a:cubicBezTo>
                  <a:cubicBezTo>
                    <a:pt x="5011316" y="1394497"/>
                    <a:pt x="5011316" y="1394497"/>
                    <a:pt x="5011316" y="1394497"/>
                  </a:cubicBezTo>
                  <a:cubicBezTo>
                    <a:pt x="5010354" y="1389993"/>
                    <a:pt x="5010354" y="1389993"/>
                    <a:pt x="5003925" y="1381948"/>
                  </a:cubicBezTo>
                  <a:cubicBezTo>
                    <a:pt x="5004887" y="1386451"/>
                    <a:pt x="4999420" y="1382910"/>
                    <a:pt x="4992992" y="1374863"/>
                  </a:cubicBezTo>
                  <a:cubicBezTo>
                    <a:pt x="4997496" y="1373901"/>
                    <a:pt x="4998458" y="1378406"/>
                    <a:pt x="5002962" y="1377443"/>
                  </a:cubicBezTo>
                  <a:cubicBezTo>
                    <a:pt x="4991068" y="1365856"/>
                    <a:pt x="4992992" y="1374863"/>
                    <a:pt x="4986564" y="1366818"/>
                  </a:cubicBezTo>
                  <a:cubicBezTo>
                    <a:pt x="4979172" y="1354268"/>
                    <a:pt x="4985601" y="1362314"/>
                    <a:pt x="4968240" y="1347184"/>
                  </a:cubicBezTo>
                  <a:cubicBezTo>
                    <a:pt x="4971781" y="1341718"/>
                    <a:pt x="4977248" y="1345260"/>
                    <a:pt x="4981752" y="1344297"/>
                  </a:cubicBezTo>
                  <a:cubicBezTo>
                    <a:pt x="4970819" y="1337214"/>
                    <a:pt x="4965353" y="1333672"/>
                    <a:pt x="4959887" y="1330131"/>
                  </a:cubicBezTo>
                  <a:cubicBezTo>
                    <a:pt x="4964391" y="1329169"/>
                    <a:pt x="4964391" y="1329169"/>
                    <a:pt x="4964391" y="1329169"/>
                  </a:cubicBezTo>
                  <a:cubicBezTo>
                    <a:pt x="4964391" y="1329169"/>
                    <a:pt x="4964391" y="1329169"/>
                    <a:pt x="4963429" y="1324664"/>
                  </a:cubicBezTo>
                  <a:cubicBezTo>
                    <a:pt x="4963429" y="1324664"/>
                    <a:pt x="4958925" y="1325627"/>
                    <a:pt x="4957962" y="1321122"/>
                  </a:cubicBezTo>
                  <a:cubicBezTo>
                    <a:pt x="4952496" y="1317580"/>
                    <a:pt x="4946067" y="1309535"/>
                    <a:pt x="4941563" y="1310497"/>
                  </a:cubicBezTo>
                  <a:cubicBezTo>
                    <a:pt x="4941563" y="1310497"/>
                    <a:pt x="4936097" y="1306955"/>
                    <a:pt x="4935134" y="1302452"/>
                  </a:cubicBezTo>
                  <a:cubicBezTo>
                    <a:pt x="4935134" y="1302452"/>
                    <a:pt x="4935134" y="1302452"/>
                    <a:pt x="4929668" y="1298910"/>
                  </a:cubicBezTo>
                  <a:cubicBezTo>
                    <a:pt x="4929668" y="1298910"/>
                    <a:pt x="4929668" y="1298910"/>
                    <a:pt x="4930630" y="1303414"/>
                  </a:cubicBezTo>
                  <a:cubicBezTo>
                    <a:pt x="4930630" y="1303414"/>
                    <a:pt x="4930630" y="1303414"/>
                    <a:pt x="4931592" y="1307917"/>
                  </a:cubicBezTo>
                  <a:cubicBezTo>
                    <a:pt x="4915193" y="1297292"/>
                    <a:pt x="4907802" y="1284743"/>
                    <a:pt x="4901375" y="1276697"/>
                  </a:cubicBezTo>
                  <a:cubicBezTo>
                    <a:pt x="4905878" y="1275735"/>
                    <a:pt x="4911345" y="1279277"/>
                    <a:pt x="4915849" y="1278314"/>
                  </a:cubicBezTo>
                  <a:cubicBezTo>
                    <a:pt x="4897525" y="1258680"/>
                    <a:pt x="4879201" y="1239048"/>
                    <a:pt x="4883050" y="1257063"/>
                  </a:cubicBezTo>
                  <a:cubicBezTo>
                    <a:pt x="4869231" y="1236468"/>
                    <a:pt x="4869231" y="1236468"/>
                    <a:pt x="4852832" y="1225842"/>
                  </a:cubicBezTo>
                  <a:cubicBezTo>
                    <a:pt x="4852832" y="1225842"/>
                    <a:pt x="4857337" y="1224880"/>
                    <a:pt x="4858299" y="1229384"/>
                  </a:cubicBezTo>
                  <a:cubicBezTo>
                    <a:pt x="4858299" y="1229384"/>
                    <a:pt x="4862802" y="1228422"/>
                    <a:pt x="4862802" y="1228422"/>
                  </a:cubicBezTo>
                  <a:cubicBezTo>
                    <a:pt x="4868269" y="1231963"/>
                    <a:pt x="4867307" y="1227460"/>
                    <a:pt x="4867307" y="1227460"/>
                  </a:cubicBezTo>
                  <a:cubicBezTo>
                    <a:pt x="4866344" y="1222956"/>
                    <a:pt x="4866344" y="1222956"/>
                    <a:pt x="4860878" y="1219413"/>
                  </a:cubicBezTo>
                  <a:cubicBezTo>
                    <a:pt x="4865382" y="1218451"/>
                    <a:pt x="4865382" y="1218451"/>
                    <a:pt x="4865382" y="1218451"/>
                  </a:cubicBezTo>
                  <a:cubicBezTo>
                    <a:pt x="4866344" y="1222956"/>
                    <a:pt x="4870849" y="1221993"/>
                    <a:pt x="4870849" y="1221993"/>
                  </a:cubicBezTo>
                  <a:cubicBezTo>
                    <a:pt x="4871811" y="1226498"/>
                    <a:pt x="4871811" y="1226498"/>
                    <a:pt x="4871811" y="1226498"/>
                  </a:cubicBezTo>
                  <a:cubicBezTo>
                    <a:pt x="4871811" y="1226498"/>
                    <a:pt x="4877276" y="1230039"/>
                    <a:pt x="4877276" y="1230039"/>
                  </a:cubicBezTo>
                  <a:cubicBezTo>
                    <a:pt x="4877276" y="1230039"/>
                    <a:pt x="4882743" y="1233581"/>
                    <a:pt x="4882743" y="1233581"/>
                  </a:cubicBezTo>
                  <a:cubicBezTo>
                    <a:pt x="4924857" y="1276390"/>
                    <a:pt x="4961504" y="1315656"/>
                    <a:pt x="5003618" y="1358465"/>
                  </a:cubicBezTo>
                  <a:cubicBezTo>
                    <a:pt x="5004580" y="1362969"/>
                    <a:pt x="5004580" y="1362969"/>
                    <a:pt x="5004580" y="1362969"/>
                  </a:cubicBezTo>
                  <a:cubicBezTo>
                    <a:pt x="5005542" y="1367472"/>
                    <a:pt x="5010045" y="1366510"/>
                    <a:pt x="5010045" y="1366510"/>
                  </a:cubicBezTo>
                  <a:cubicBezTo>
                    <a:pt x="5026446" y="1377136"/>
                    <a:pt x="5021941" y="1378098"/>
                    <a:pt x="5033836" y="1389686"/>
                  </a:cubicBezTo>
                  <a:cubicBezTo>
                    <a:pt x="5034798" y="1394190"/>
                    <a:pt x="5035760" y="1398694"/>
                    <a:pt x="5041227" y="1402236"/>
                  </a:cubicBezTo>
                  <a:cubicBezTo>
                    <a:pt x="5042189" y="1406739"/>
                    <a:pt x="5046693" y="1405777"/>
                    <a:pt x="5046693" y="1405777"/>
                  </a:cubicBezTo>
                  <a:cubicBezTo>
                    <a:pt x="5058588" y="1417364"/>
                    <a:pt x="5065979" y="1429915"/>
                    <a:pt x="5075949" y="1432494"/>
                  </a:cubicBezTo>
                  <a:cubicBezTo>
                    <a:pt x="5075949" y="1432494"/>
                    <a:pt x="5081416" y="1436036"/>
                    <a:pt x="5081416" y="1436036"/>
                  </a:cubicBezTo>
                  <a:cubicBezTo>
                    <a:pt x="5082378" y="1440541"/>
                    <a:pt x="5083340" y="1445044"/>
                    <a:pt x="5084302" y="1449548"/>
                  </a:cubicBezTo>
                  <a:cubicBezTo>
                    <a:pt x="5088807" y="1448586"/>
                    <a:pt x="5102626" y="1469181"/>
                    <a:pt x="5113559" y="1476265"/>
                  </a:cubicBezTo>
                  <a:cubicBezTo>
                    <a:pt x="5113559" y="1476265"/>
                    <a:pt x="5114521" y="1480769"/>
                    <a:pt x="5119025" y="1479807"/>
                  </a:cubicBezTo>
                  <a:cubicBezTo>
                    <a:pt x="5119987" y="1484311"/>
                    <a:pt x="5119987" y="1484311"/>
                    <a:pt x="5119987" y="1484311"/>
                  </a:cubicBezTo>
                  <a:cubicBezTo>
                    <a:pt x="5146664" y="1520998"/>
                    <a:pt x="5174303" y="1562189"/>
                    <a:pt x="5205484" y="1597915"/>
                  </a:cubicBezTo>
                  <a:cubicBezTo>
                    <a:pt x="5206446" y="1602418"/>
                    <a:pt x="5211913" y="1605960"/>
                    <a:pt x="5217379" y="1609503"/>
                  </a:cubicBezTo>
                  <a:cubicBezTo>
                    <a:pt x="5218341" y="1614006"/>
                    <a:pt x="5219303" y="1618511"/>
                    <a:pt x="5220266" y="1623015"/>
                  </a:cubicBezTo>
                  <a:cubicBezTo>
                    <a:pt x="5219303" y="1618511"/>
                    <a:pt x="5224770" y="1622052"/>
                    <a:pt x="5229274" y="1621090"/>
                  </a:cubicBezTo>
                  <a:cubicBezTo>
                    <a:pt x="5230236" y="1625593"/>
                    <a:pt x="5235702" y="1629136"/>
                    <a:pt x="5235702" y="1629136"/>
                  </a:cubicBezTo>
                  <a:cubicBezTo>
                    <a:pt x="5249522" y="1649732"/>
                    <a:pt x="5258838" y="1671289"/>
                    <a:pt x="5271695" y="1687381"/>
                  </a:cubicBezTo>
                  <a:cubicBezTo>
                    <a:pt x="5271695" y="1687381"/>
                    <a:pt x="5272657" y="1691885"/>
                    <a:pt x="5272657" y="1691885"/>
                  </a:cubicBezTo>
                  <a:cubicBezTo>
                    <a:pt x="5273619" y="1696389"/>
                    <a:pt x="5273619" y="1696389"/>
                    <a:pt x="5274581" y="1700893"/>
                  </a:cubicBezTo>
                  <a:cubicBezTo>
                    <a:pt x="5279086" y="1699931"/>
                    <a:pt x="5279086" y="1699931"/>
                    <a:pt x="5279086" y="1699931"/>
                  </a:cubicBezTo>
                  <a:cubicBezTo>
                    <a:pt x="5298371" y="1724068"/>
                    <a:pt x="5316695" y="1743702"/>
                    <a:pt x="5325048" y="1760755"/>
                  </a:cubicBezTo>
                  <a:cubicBezTo>
                    <a:pt x="5341447" y="1771380"/>
                    <a:pt x="5359115" y="1809993"/>
                    <a:pt x="5380326" y="1843138"/>
                  </a:cubicBezTo>
                  <a:cubicBezTo>
                    <a:pt x="5391259" y="1850222"/>
                    <a:pt x="5402499" y="1880788"/>
                    <a:pt x="5408928" y="1888834"/>
                  </a:cubicBezTo>
                  <a:cubicBezTo>
                    <a:pt x="5408928" y="1888834"/>
                    <a:pt x="5409890" y="1893338"/>
                    <a:pt x="5409890" y="1893338"/>
                  </a:cubicBezTo>
                  <a:cubicBezTo>
                    <a:pt x="5409890" y="1893338"/>
                    <a:pt x="5410852" y="1897842"/>
                    <a:pt x="5410852" y="1897842"/>
                  </a:cubicBezTo>
                  <a:cubicBezTo>
                    <a:pt x="5411815" y="1902346"/>
                    <a:pt x="5411815" y="1902346"/>
                    <a:pt x="5411815" y="1902346"/>
                  </a:cubicBezTo>
                  <a:cubicBezTo>
                    <a:pt x="5417280" y="1905888"/>
                    <a:pt x="5417280" y="1905888"/>
                    <a:pt x="5416318" y="1901384"/>
                  </a:cubicBezTo>
                  <a:cubicBezTo>
                    <a:pt x="5423709" y="1913934"/>
                    <a:pt x="5421785" y="1904926"/>
                    <a:pt x="5426289" y="1903964"/>
                  </a:cubicBezTo>
                  <a:cubicBezTo>
                    <a:pt x="5424671" y="1918438"/>
                    <a:pt x="5438184" y="1915551"/>
                    <a:pt x="5442032" y="1933567"/>
                  </a:cubicBezTo>
                  <a:cubicBezTo>
                    <a:pt x="5445575" y="1928101"/>
                    <a:pt x="5448461" y="1941613"/>
                    <a:pt x="5452966" y="1940651"/>
                  </a:cubicBezTo>
                  <a:cubicBezTo>
                    <a:pt x="5440108" y="1924559"/>
                    <a:pt x="5428868" y="1893993"/>
                    <a:pt x="5418898" y="1891414"/>
                  </a:cubicBezTo>
                  <a:cubicBezTo>
                    <a:pt x="5418898" y="1891414"/>
                    <a:pt x="5417936" y="1886909"/>
                    <a:pt x="5416973" y="1882405"/>
                  </a:cubicBezTo>
                  <a:cubicBezTo>
                    <a:pt x="5416973" y="1882405"/>
                    <a:pt x="5416011" y="1877901"/>
                    <a:pt x="5411507" y="1878863"/>
                  </a:cubicBezTo>
                  <a:cubicBezTo>
                    <a:pt x="5405733" y="1851839"/>
                    <a:pt x="5387410" y="1832206"/>
                    <a:pt x="5373590" y="1811610"/>
                  </a:cubicBezTo>
                  <a:cubicBezTo>
                    <a:pt x="5338560" y="1757869"/>
                    <a:pt x="5308034" y="1703165"/>
                    <a:pt x="5274930" y="1658432"/>
                  </a:cubicBezTo>
                  <a:cubicBezTo>
                    <a:pt x="5248253" y="1621744"/>
                    <a:pt x="5216765" y="1562538"/>
                    <a:pt x="5173689" y="1515224"/>
                  </a:cubicBezTo>
                  <a:cubicBezTo>
                    <a:pt x="5167260" y="1507179"/>
                    <a:pt x="5157290" y="1504599"/>
                    <a:pt x="5155366" y="1495591"/>
                  </a:cubicBezTo>
                  <a:cubicBezTo>
                    <a:pt x="5124184" y="1459866"/>
                    <a:pt x="5102012" y="1422217"/>
                    <a:pt x="5077260" y="1394538"/>
                  </a:cubicBezTo>
                  <a:cubicBezTo>
                    <a:pt x="5054432" y="1375866"/>
                    <a:pt x="5066326" y="1387454"/>
                    <a:pt x="5047041" y="1363316"/>
                  </a:cubicBezTo>
                  <a:cubicBezTo>
                    <a:pt x="5026793" y="1334675"/>
                    <a:pt x="5003003" y="1311500"/>
                    <a:pt x="4981137" y="1297332"/>
                  </a:cubicBezTo>
                  <a:cubicBezTo>
                    <a:pt x="4954460" y="1260645"/>
                    <a:pt x="4897873" y="1216220"/>
                    <a:pt x="4867654" y="1184998"/>
                  </a:cubicBezTo>
                  <a:cubicBezTo>
                    <a:pt x="4855759" y="1173411"/>
                    <a:pt x="4852217" y="1178877"/>
                    <a:pt x="4840323" y="1167290"/>
                  </a:cubicBezTo>
                  <a:cubicBezTo>
                    <a:pt x="4848368" y="1160861"/>
                    <a:pt x="4825540" y="1142190"/>
                    <a:pt x="4809142" y="1131565"/>
                  </a:cubicBezTo>
                  <a:cubicBezTo>
                    <a:pt x="4809142" y="1131565"/>
                    <a:pt x="4804638" y="1132527"/>
                    <a:pt x="4799171" y="1128985"/>
                  </a:cubicBezTo>
                  <a:cubicBezTo>
                    <a:pt x="4782773" y="1118360"/>
                    <a:pt x="4767028" y="1088756"/>
                    <a:pt x="4740659" y="1075551"/>
                  </a:cubicBezTo>
                  <a:cubicBezTo>
                    <a:pt x="4735193" y="1072010"/>
                    <a:pt x="4731650" y="1077476"/>
                    <a:pt x="4720718" y="1070392"/>
                  </a:cubicBezTo>
                  <a:cubicBezTo>
                    <a:pt x="4720718" y="1070392"/>
                    <a:pt x="4717831" y="1056880"/>
                    <a:pt x="4707860" y="1054300"/>
                  </a:cubicBezTo>
                  <a:cubicBezTo>
                    <a:pt x="4661243" y="1012454"/>
                    <a:pt x="4591143" y="970915"/>
                    <a:pt x="4541946" y="939039"/>
                  </a:cubicBezTo>
                  <a:cubicBezTo>
                    <a:pt x="4520081" y="924872"/>
                    <a:pt x="4497253" y="906201"/>
                    <a:pt x="4469921" y="888492"/>
                  </a:cubicBezTo>
                  <a:cubicBezTo>
                    <a:pt x="4458989" y="881409"/>
                    <a:pt x="4439048" y="876249"/>
                    <a:pt x="4428114" y="869166"/>
                  </a:cubicBezTo>
                  <a:cubicBezTo>
                    <a:pt x="4428114" y="869166"/>
                    <a:pt x="4416220" y="857578"/>
                    <a:pt x="4416220" y="857578"/>
                  </a:cubicBezTo>
                  <a:cubicBezTo>
                    <a:pt x="4405287" y="850495"/>
                    <a:pt x="4400783" y="851458"/>
                    <a:pt x="4395317" y="847916"/>
                  </a:cubicBezTo>
                  <a:cubicBezTo>
                    <a:pt x="4394354" y="843411"/>
                    <a:pt x="4394354" y="843411"/>
                    <a:pt x="4394354" y="843411"/>
                  </a:cubicBezTo>
                  <a:cubicBezTo>
                    <a:pt x="4407866" y="840525"/>
                    <a:pt x="4417182" y="862083"/>
                    <a:pt x="4419762" y="852112"/>
                  </a:cubicBezTo>
                  <a:cubicBezTo>
                    <a:pt x="4419762" y="852112"/>
                    <a:pt x="4419762" y="852112"/>
                    <a:pt x="4420724" y="856616"/>
                  </a:cubicBezTo>
                  <a:cubicBezTo>
                    <a:pt x="4430694" y="859196"/>
                    <a:pt x="4430694" y="859196"/>
                    <a:pt x="4430694" y="859196"/>
                  </a:cubicBezTo>
                  <a:cubicBezTo>
                    <a:pt x="4430694" y="859196"/>
                    <a:pt x="4435199" y="858234"/>
                    <a:pt x="4435199" y="858234"/>
                  </a:cubicBezTo>
                  <a:cubicBezTo>
                    <a:pt x="4435199" y="858234"/>
                    <a:pt x="4436161" y="862737"/>
                    <a:pt x="4440664" y="861775"/>
                  </a:cubicBezTo>
                  <a:cubicBezTo>
                    <a:pt x="4440664" y="861775"/>
                    <a:pt x="4445168" y="860813"/>
                    <a:pt x="4445168" y="860813"/>
                  </a:cubicBezTo>
                  <a:cubicBezTo>
                    <a:pt x="4461567" y="871438"/>
                    <a:pt x="4460605" y="866935"/>
                    <a:pt x="4477005" y="877560"/>
                  </a:cubicBezTo>
                  <a:cubicBezTo>
                    <a:pt x="4477005" y="877560"/>
                    <a:pt x="4482471" y="881101"/>
                    <a:pt x="4482471" y="881101"/>
                  </a:cubicBezTo>
                  <a:cubicBezTo>
                    <a:pt x="4482471" y="881101"/>
                    <a:pt x="4482471" y="881101"/>
                    <a:pt x="4486975" y="880139"/>
                  </a:cubicBezTo>
                  <a:cubicBezTo>
                    <a:pt x="4486975" y="880139"/>
                    <a:pt x="4487937" y="884643"/>
                    <a:pt x="4487937" y="884643"/>
                  </a:cubicBezTo>
                  <a:cubicBezTo>
                    <a:pt x="4494366" y="892688"/>
                    <a:pt x="4468959" y="883988"/>
                    <a:pt x="4484395" y="890110"/>
                  </a:cubicBezTo>
                  <a:cubicBezTo>
                    <a:pt x="4489862" y="893651"/>
                    <a:pt x="4493404" y="888185"/>
                    <a:pt x="4507878" y="889801"/>
                  </a:cubicBezTo>
                  <a:cubicBezTo>
                    <a:pt x="4515269" y="902352"/>
                    <a:pt x="4524277" y="900428"/>
                    <a:pt x="4547105" y="919098"/>
                  </a:cubicBezTo>
                  <a:cubicBezTo>
                    <a:pt x="4542600" y="920061"/>
                    <a:pt x="4542600" y="920061"/>
                    <a:pt x="4542600" y="920061"/>
                  </a:cubicBezTo>
                  <a:cubicBezTo>
                    <a:pt x="4548067" y="923603"/>
                    <a:pt x="4548067" y="923603"/>
                    <a:pt x="4548067" y="923603"/>
                  </a:cubicBezTo>
                  <a:cubicBezTo>
                    <a:pt x="4549992" y="932610"/>
                    <a:pt x="4538097" y="921023"/>
                    <a:pt x="4533593" y="921985"/>
                  </a:cubicBezTo>
                  <a:cubicBezTo>
                    <a:pt x="4545487" y="933573"/>
                    <a:pt x="4549992" y="932610"/>
                    <a:pt x="4558999" y="930686"/>
                  </a:cubicBezTo>
                  <a:cubicBezTo>
                    <a:pt x="4559962" y="935190"/>
                    <a:pt x="4559962" y="935190"/>
                    <a:pt x="4565428" y="938732"/>
                  </a:cubicBezTo>
                  <a:cubicBezTo>
                    <a:pt x="4566391" y="943236"/>
                    <a:pt x="4570895" y="942274"/>
                    <a:pt x="4570895" y="942274"/>
                  </a:cubicBezTo>
                  <a:cubicBezTo>
                    <a:pt x="4574437" y="936808"/>
                    <a:pt x="4574437" y="936808"/>
                    <a:pt x="4574437" y="936808"/>
                  </a:cubicBezTo>
                  <a:cubicBezTo>
                    <a:pt x="4582789" y="953861"/>
                    <a:pt x="4588911" y="938424"/>
                    <a:pt x="4607235" y="958058"/>
                  </a:cubicBezTo>
                  <a:cubicBezTo>
                    <a:pt x="4612701" y="961599"/>
                    <a:pt x="4612701" y="961599"/>
                    <a:pt x="4612701" y="961599"/>
                  </a:cubicBezTo>
                  <a:cubicBezTo>
                    <a:pt x="4612701" y="961599"/>
                    <a:pt x="4617205" y="960637"/>
                    <a:pt x="4617205" y="960637"/>
                  </a:cubicBezTo>
                  <a:cubicBezTo>
                    <a:pt x="4656431" y="989934"/>
                    <a:pt x="4689230" y="1011184"/>
                    <a:pt x="4721066" y="1027932"/>
                  </a:cubicBezTo>
                  <a:cubicBezTo>
                    <a:pt x="4716561" y="1028894"/>
                    <a:pt x="4720410" y="1046910"/>
                    <a:pt x="4728457" y="1040481"/>
                  </a:cubicBezTo>
                  <a:cubicBezTo>
                    <a:pt x="4722028" y="1032435"/>
                    <a:pt x="4731999" y="1035015"/>
                    <a:pt x="4738427" y="1043060"/>
                  </a:cubicBezTo>
                  <a:cubicBezTo>
                    <a:pt x="4755788" y="1058190"/>
                    <a:pt x="4788586" y="1079440"/>
                    <a:pt x="4817842" y="1106158"/>
                  </a:cubicBezTo>
                  <a:cubicBezTo>
                    <a:pt x="4846136" y="1128370"/>
                    <a:pt x="4875393" y="1155087"/>
                    <a:pt x="4898221" y="1173759"/>
                  </a:cubicBezTo>
                  <a:cubicBezTo>
                    <a:pt x="4892754" y="1170217"/>
                    <a:pt x="4901108" y="1187271"/>
                    <a:pt x="4905611" y="1186309"/>
                  </a:cubicBezTo>
                  <a:cubicBezTo>
                    <a:pt x="4899183" y="1178262"/>
                    <a:pt x="4903687" y="1177300"/>
                    <a:pt x="4909153" y="1180842"/>
                  </a:cubicBezTo>
                  <a:cubicBezTo>
                    <a:pt x="4911078" y="1189850"/>
                    <a:pt x="4933906" y="1208521"/>
                    <a:pt x="4951267" y="1223651"/>
                  </a:cubicBezTo>
                  <a:cubicBezTo>
                    <a:pt x="4968628" y="1238780"/>
                    <a:pt x="4985027" y="1249405"/>
                    <a:pt x="4980523" y="1250367"/>
                  </a:cubicBezTo>
                  <a:cubicBezTo>
                    <a:pt x="5002389" y="1264535"/>
                    <a:pt x="5015246" y="1280627"/>
                    <a:pt x="5028102" y="1296718"/>
                  </a:cubicBezTo>
                  <a:cubicBezTo>
                    <a:pt x="5046427" y="1316351"/>
                    <a:pt x="5060246" y="1336947"/>
                    <a:pt x="5088540" y="1359160"/>
                  </a:cubicBezTo>
                  <a:cubicBezTo>
                    <a:pt x="5088540" y="1359160"/>
                    <a:pt x="5089502" y="1363664"/>
                    <a:pt x="5090465" y="1368168"/>
                  </a:cubicBezTo>
                  <a:cubicBezTo>
                    <a:pt x="5109443" y="1368823"/>
                    <a:pt x="5135465" y="1424489"/>
                    <a:pt x="5152826" y="1439619"/>
                  </a:cubicBezTo>
                  <a:cubicBezTo>
                    <a:pt x="5158293" y="1443159"/>
                    <a:pt x="5157331" y="1438656"/>
                    <a:pt x="5163758" y="1446702"/>
                  </a:cubicBezTo>
                  <a:cubicBezTo>
                    <a:pt x="5175654" y="1458289"/>
                    <a:pt x="5178541" y="1471801"/>
                    <a:pt x="5190435" y="1483389"/>
                  </a:cubicBezTo>
                  <a:cubicBezTo>
                    <a:pt x="5196864" y="1491435"/>
                    <a:pt x="5202331" y="1494976"/>
                    <a:pt x="5213263" y="1502060"/>
                  </a:cubicBezTo>
                  <a:cubicBezTo>
                    <a:pt x="5232549" y="1526198"/>
                    <a:pt x="5250218" y="1564809"/>
                    <a:pt x="5270466" y="1593451"/>
                  </a:cubicBezTo>
                  <a:cubicBezTo>
                    <a:pt x="5296180" y="1625635"/>
                    <a:pt x="5325744" y="1675834"/>
                    <a:pt x="5352421" y="1712521"/>
                  </a:cubicBezTo>
                  <a:cubicBezTo>
                    <a:pt x="5359811" y="1725071"/>
                    <a:pt x="5371706" y="1736658"/>
                    <a:pt x="5378135" y="1744704"/>
                  </a:cubicBezTo>
                  <a:cubicBezTo>
                    <a:pt x="5378135" y="1744704"/>
                    <a:pt x="5372669" y="1741162"/>
                    <a:pt x="5372669" y="1741162"/>
                  </a:cubicBezTo>
                  <a:cubicBezTo>
                    <a:pt x="5381022" y="1758217"/>
                    <a:pt x="5393879" y="1774309"/>
                    <a:pt x="5401270" y="1786858"/>
                  </a:cubicBezTo>
                  <a:cubicBezTo>
                    <a:pt x="5402232" y="1791362"/>
                    <a:pt x="5404157" y="1800370"/>
                    <a:pt x="5404157" y="1800370"/>
                  </a:cubicBezTo>
                  <a:cubicBezTo>
                    <a:pt x="5427292" y="1842524"/>
                    <a:pt x="5457818" y="1897228"/>
                    <a:pt x="5479989" y="1934877"/>
                  </a:cubicBezTo>
                  <a:cubicBezTo>
                    <a:pt x="5479989" y="1934877"/>
                    <a:pt x="5479989" y="1934877"/>
                    <a:pt x="5475486" y="1935839"/>
                  </a:cubicBezTo>
                  <a:cubicBezTo>
                    <a:pt x="5475486" y="1935839"/>
                    <a:pt x="5476448" y="1940343"/>
                    <a:pt x="5476448" y="1940343"/>
                  </a:cubicBezTo>
                  <a:cubicBezTo>
                    <a:pt x="5476448" y="1940343"/>
                    <a:pt x="5481913" y="1943885"/>
                    <a:pt x="5481913" y="1943885"/>
                  </a:cubicBezTo>
                  <a:cubicBezTo>
                    <a:pt x="5489305" y="1956435"/>
                    <a:pt x="5504394" y="2005017"/>
                    <a:pt x="5506012" y="1990543"/>
                  </a:cubicBezTo>
                  <a:cubicBezTo>
                    <a:pt x="5506974" y="1995046"/>
                    <a:pt x="5506974" y="1995046"/>
                    <a:pt x="5506974" y="1995046"/>
                  </a:cubicBezTo>
                  <a:cubicBezTo>
                    <a:pt x="5507936" y="1999551"/>
                    <a:pt x="5507936" y="1999551"/>
                    <a:pt x="5507936" y="1999551"/>
                  </a:cubicBezTo>
                  <a:cubicBezTo>
                    <a:pt x="5512440" y="1998588"/>
                    <a:pt x="5512440" y="1998588"/>
                    <a:pt x="5512440" y="1998588"/>
                  </a:cubicBezTo>
                  <a:cubicBezTo>
                    <a:pt x="5511478" y="1994084"/>
                    <a:pt x="5511478" y="1994084"/>
                    <a:pt x="5511478" y="1994084"/>
                  </a:cubicBezTo>
                  <a:cubicBezTo>
                    <a:pt x="5519524" y="1987656"/>
                    <a:pt x="5518869" y="2006635"/>
                    <a:pt x="5519831" y="2011138"/>
                  </a:cubicBezTo>
                  <a:cubicBezTo>
                    <a:pt x="5522410" y="2001168"/>
                    <a:pt x="5537192" y="2026268"/>
                    <a:pt x="5528839" y="2009213"/>
                  </a:cubicBezTo>
                  <a:cubicBezTo>
                    <a:pt x="5524335" y="2010176"/>
                    <a:pt x="5521448" y="1996664"/>
                    <a:pt x="5521448" y="1996664"/>
                  </a:cubicBezTo>
                  <a:cubicBezTo>
                    <a:pt x="5527877" y="2004710"/>
                    <a:pt x="5526915" y="2000206"/>
                    <a:pt x="5525952" y="1995701"/>
                  </a:cubicBezTo>
                  <a:cubicBezTo>
                    <a:pt x="5515982" y="1993122"/>
                    <a:pt x="5512133" y="1975106"/>
                    <a:pt x="5500238" y="1963519"/>
                  </a:cubicBezTo>
                  <a:cubicBezTo>
                    <a:pt x="5500238" y="1963519"/>
                    <a:pt x="5499276" y="1959014"/>
                    <a:pt x="5498313" y="1954510"/>
                  </a:cubicBezTo>
                  <a:cubicBezTo>
                    <a:pt x="5498313" y="1954510"/>
                    <a:pt x="5497351" y="1950007"/>
                    <a:pt x="5497351" y="1950007"/>
                  </a:cubicBezTo>
                  <a:cubicBezTo>
                    <a:pt x="5496389" y="1945502"/>
                    <a:pt x="5496389" y="1945502"/>
                    <a:pt x="5496389" y="1945502"/>
                  </a:cubicBezTo>
                  <a:cubicBezTo>
                    <a:pt x="5496389" y="1945502"/>
                    <a:pt x="5491884" y="1946465"/>
                    <a:pt x="5491884" y="1946465"/>
                  </a:cubicBezTo>
                  <a:cubicBezTo>
                    <a:pt x="5490922" y="1941960"/>
                    <a:pt x="5490922" y="1941960"/>
                    <a:pt x="5489960" y="1937456"/>
                  </a:cubicBezTo>
                  <a:cubicBezTo>
                    <a:pt x="5493502" y="1931990"/>
                    <a:pt x="5495426" y="1940998"/>
                    <a:pt x="5499931" y="1940036"/>
                  </a:cubicBezTo>
                  <a:cubicBezTo>
                    <a:pt x="5498006" y="1931028"/>
                    <a:pt x="5493502" y="1931990"/>
                    <a:pt x="5492540" y="1927486"/>
                  </a:cubicBezTo>
                  <a:cubicBezTo>
                    <a:pt x="5492540" y="1927486"/>
                    <a:pt x="5492540" y="1927486"/>
                    <a:pt x="5491577" y="1922981"/>
                  </a:cubicBezTo>
                  <a:cubicBezTo>
                    <a:pt x="5491577" y="1922981"/>
                    <a:pt x="5490615" y="1918478"/>
                    <a:pt x="5490615" y="1918478"/>
                  </a:cubicBezTo>
                  <a:cubicBezTo>
                    <a:pt x="5489653" y="1913974"/>
                    <a:pt x="5489653" y="1913974"/>
                    <a:pt x="5489653" y="1913974"/>
                  </a:cubicBezTo>
                  <a:cubicBezTo>
                    <a:pt x="5481299" y="1896920"/>
                    <a:pt x="5481299" y="1896920"/>
                    <a:pt x="5481299" y="1896920"/>
                  </a:cubicBezTo>
                  <a:cubicBezTo>
                    <a:pt x="5475833" y="1893379"/>
                    <a:pt x="5475833" y="1893379"/>
                    <a:pt x="5475833" y="1893379"/>
                  </a:cubicBezTo>
                  <a:cubicBezTo>
                    <a:pt x="5479375" y="1887912"/>
                    <a:pt x="5474871" y="1888874"/>
                    <a:pt x="5474871" y="1888874"/>
                  </a:cubicBezTo>
                  <a:lnTo>
                    <a:pt x="5475833" y="1893379"/>
                  </a:lnTo>
                  <a:cubicBezTo>
                    <a:pt x="5461051" y="1868278"/>
                    <a:pt x="5462976" y="1877287"/>
                    <a:pt x="5452699" y="1851225"/>
                  </a:cubicBezTo>
                  <a:cubicBezTo>
                    <a:pt x="5451737" y="1846720"/>
                    <a:pt x="5451737" y="1846720"/>
                    <a:pt x="5450774" y="1842216"/>
                  </a:cubicBezTo>
                  <a:cubicBezTo>
                    <a:pt x="5445308" y="1838675"/>
                    <a:pt x="5445308" y="1838675"/>
                    <a:pt x="5446270" y="1843178"/>
                  </a:cubicBezTo>
                  <a:cubicBezTo>
                    <a:pt x="5443383" y="1829666"/>
                    <a:pt x="5434068" y="1808109"/>
                    <a:pt x="5424098" y="1805529"/>
                  </a:cubicBezTo>
                  <a:cubicBezTo>
                    <a:pt x="5430526" y="1813575"/>
                    <a:pt x="5426022" y="1814538"/>
                    <a:pt x="5419593" y="1806491"/>
                  </a:cubicBezTo>
                  <a:lnTo>
                    <a:pt x="5418631" y="1801987"/>
                  </a:lnTo>
                  <a:cubicBezTo>
                    <a:pt x="5423135" y="1801025"/>
                    <a:pt x="5423135" y="1801025"/>
                    <a:pt x="5423135" y="1801025"/>
                  </a:cubicBezTo>
                  <a:cubicBezTo>
                    <a:pt x="5423135" y="1801025"/>
                    <a:pt x="5423135" y="1801025"/>
                    <a:pt x="5422173" y="1796521"/>
                  </a:cubicBezTo>
                  <a:cubicBezTo>
                    <a:pt x="5422173" y="1796521"/>
                    <a:pt x="5422173" y="1796521"/>
                    <a:pt x="5416707" y="1792979"/>
                  </a:cubicBezTo>
                  <a:cubicBezTo>
                    <a:pt x="5410933" y="1765955"/>
                    <a:pt x="5364970" y="1705130"/>
                    <a:pt x="5349226" y="1675527"/>
                  </a:cubicBezTo>
                  <a:cubicBezTo>
                    <a:pt x="5340873" y="1658473"/>
                    <a:pt x="5344415" y="1653006"/>
                    <a:pt x="5332520" y="1641419"/>
                  </a:cubicBezTo>
                  <a:cubicBezTo>
                    <a:pt x="5330596" y="1632411"/>
                    <a:pt x="5320625" y="1629831"/>
                    <a:pt x="5314197" y="1621785"/>
                  </a:cubicBezTo>
                  <a:cubicBezTo>
                    <a:pt x="5305843" y="1604731"/>
                    <a:pt x="5302956" y="1591219"/>
                    <a:pt x="5288482" y="1589602"/>
                  </a:cubicBezTo>
                  <a:cubicBezTo>
                    <a:pt x="5243175" y="1509799"/>
                    <a:pt x="5173422" y="1425798"/>
                    <a:pt x="5106557" y="1355311"/>
                  </a:cubicBezTo>
                  <a:cubicBezTo>
                    <a:pt x="5110098" y="1349844"/>
                    <a:pt x="5110098" y="1349844"/>
                    <a:pt x="5109135" y="1345340"/>
                  </a:cubicBezTo>
                  <a:cubicBezTo>
                    <a:pt x="5109135" y="1345340"/>
                    <a:pt x="5110098" y="1349844"/>
                    <a:pt x="5110098" y="1349844"/>
                  </a:cubicBezTo>
                  <a:cubicBezTo>
                    <a:pt x="5114602" y="1348882"/>
                    <a:pt x="5114602" y="1348882"/>
                    <a:pt x="5114602" y="1348882"/>
                  </a:cubicBezTo>
                  <a:cubicBezTo>
                    <a:pt x="5114602" y="1348882"/>
                    <a:pt x="5113640" y="1344378"/>
                    <a:pt x="5108173" y="1340837"/>
                  </a:cubicBezTo>
                  <a:cubicBezTo>
                    <a:pt x="5107211" y="1336333"/>
                    <a:pt x="5111715" y="1335370"/>
                    <a:pt x="5105286" y="1327325"/>
                  </a:cubicBezTo>
                  <a:cubicBezTo>
                    <a:pt x="5101745" y="1332790"/>
                    <a:pt x="5096279" y="1329249"/>
                    <a:pt x="5084383" y="1317661"/>
                  </a:cubicBezTo>
                  <a:cubicBezTo>
                    <a:pt x="5083421" y="1313158"/>
                    <a:pt x="5083421" y="1313158"/>
                    <a:pt x="5083421" y="1313158"/>
                  </a:cubicBezTo>
                  <a:cubicBezTo>
                    <a:pt x="5083421" y="1313158"/>
                    <a:pt x="5078918" y="1314120"/>
                    <a:pt x="5077955" y="1309615"/>
                  </a:cubicBezTo>
                  <a:cubicBezTo>
                    <a:pt x="5077955" y="1309615"/>
                    <a:pt x="5076993" y="1305112"/>
                    <a:pt x="5076993" y="1305112"/>
                  </a:cubicBezTo>
                  <a:cubicBezTo>
                    <a:pt x="5072489" y="1306074"/>
                    <a:pt x="5072489" y="1306074"/>
                    <a:pt x="5072489" y="1306074"/>
                  </a:cubicBezTo>
                  <a:cubicBezTo>
                    <a:pt x="5071526" y="1301570"/>
                    <a:pt x="5071526" y="1301570"/>
                    <a:pt x="5066060" y="1298028"/>
                  </a:cubicBezTo>
                  <a:cubicBezTo>
                    <a:pt x="5068640" y="1288058"/>
                    <a:pt x="5047736" y="1278395"/>
                    <a:pt x="5052241" y="1277432"/>
                  </a:cubicBezTo>
                  <a:cubicBezTo>
                    <a:pt x="5052241" y="1277432"/>
                    <a:pt x="5056745" y="1276470"/>
                    <a:pt x="5056745" y="1276470"/>
                  </a:cubicBezTo>
                  <a:cubicBezTo>
                    <a:pt x="5057707" y="1280973"/>
                    <a:pt x="5062211" y="1280011"/>
                    <a:pt x="5062211" y="1280011"/>
                  </a:cubicBezTo>
                  <a:cubicBezTo>
                    <a:pt x="5061248" y="1275508"/>
                    <a:pt x="5056745" y="1276470"/>
                    <a:pt x="5055783" y="1271966"/>
                  </a:cubicBezTo>
                  <a:cubicBezTo>
                    <a:pt x="5055783" y="1271966"/>
                    <a:pt x="5050316" y="1268424"/>
                    <a:pt x="5050316" y="1268424"/>
                  </a:cubicBezTo>
                  <a:cubicBezTo>
                    <a:pt x="5043887" y="1260378"/>
                    <a:pt x="5037458" y="1252333"/>
                    <a:pt x="5032955" y="1253295"/>
                  </a:cubicBezTo>
                  <a:cubicBezTo>
                    <a:pt x="5032955" y="1253295"/>
                    <a:pt x="5032955" y="1253295"/>
                    <a:pt x="5031993" y="1248791"/>
                  </a:cubicBezTo>
                  <a:cubicBezTo>
                    <a:pt x="5031993" y="1248791"/>
                    <a:pt x="5031030" y="1244286"/>
                    <a:pt x="5025564" y="1240744"/>
                  </a:cubicBezTo>
                  <a:cubicBezTo>
                    <a:pt x="5025564" y="1240744"/>
                    <a:pt x="5021059" y="1241707"/>
                    <a:pt x="5021059" y="1241707"/>
                  </a:cubicBezTo>
                  <a:cubicBezTo>
                    <a:pt x="5021059" y="1241707"/>
                    <a:pt x="5022022" y="1246211"/>
                    <a:pt x="5022022" y="1246211"/>
                  </a:cubicBezTo>
                  <a:cubicBezTo>
                    <a:pt x="5021059" y="1241707"/>
                    <a:pt x="5020097" y="1237204"/>
                    <a:pt x="5014631" y="1233661"/>
                  </a:cubicBezTo>
                  <a:cubicBezTo>
                    <a:pt x="5015593" y="1238166"/>
                    <a:pt x="5011090" y="1239128"/>
                    <a:pt x="5005623" y="1235586"/>
                  </a:cubicBezTo>
                  <a:cubicBezTo>
                    <a:pt x="5010127" y="1234623"/>
                    <a:pt x="5004661" y="1231082"/>
                    <a:pt x="5003698" y="1226578"/>
                  </a:cubicBezTo>
                  <a:cubicBezTo>
                    <a:pt x="4998232" y="1223036"/>
                    <a:pt x="4998232" y="1223036"/>
                    <a:pt x="4998232" y="1223036"/>
                  </a:cubicBezTo>
                  <a:cubicBezTo>
                    <a:pt x="4997269" y="1218532"/>
                    <a:pt x="4997269" y="1218532"/>
                    <a:pt x="4997269" y="1218532"/>
                  </a:cubicBezTo>
                  <a:cubicBezTo>
                    <a:pt x="4992766" y="1219494"/>
                    <a:pt x="4992766" y="1219494"/>
                    <a:pt x="4992766" y="1219494"/>
                  </a:cubicBezTo>
                  <a:cubicBezTo>
                    <a:pt x="4992766" y="1219494"/>
                    <a:pt x="4992766" y="1219494"/>
                    <a:pt x="4993728" y="1223998"/>
                  </a:cubicBezTo>
                  <a:cubicBezTo>
                    <a:pt x="4975404" y="1204365"/>
                    <a:pt x="4957081" y="1184731"/>
                    <a:pt x="4947111" y="1182152"/>
                  </a:cubicBezTo>
                  <a:cubicBezTo>
                    <a:pt x="4941644" y="1178611"/>
                    <a:pt x="4941644" y="1178611"/>
                    <a:pt x="4940682" y="1174106"/>
                  </a:cubicBezTo>
                  <a:cubicBezTo>
                    <a:pt x="4935215" y="1170564"/>
                    <a:pt x="4935215" y="1170564"/>
                    <a:pt x="4930712" y="1171526"/>
                  </a:cubicBezTo>
                  <a:lnTo>
                    <a:pt x="4931467" y="1175063"/>
                  </a:lnTo>
                  <a:lnTo>
                    <a:pt x="4916930" y="1163507"/>
                  </a:lnTo>
                  <a:cubicBezTo>
                    <a:pt x="4900789" y="1149956"/>
                    <a:pt x="4893737" y="1141749"/>
                    <a:pt x="4867695" y="1119055"/>
                  </a:cubicBezTo>
                  <a:cubicBezTo>
                    <a:pt x="4852257" y="1112934"/>
                    <a:pt x="4846792" y="1109391"/>
                    <a:pt x="4842287" y="1110354"/>
                  </a:cubicBezTo>
                  <a:cubicBezTo>
                    <a:pt x="4841325" y="1105850"/>
                    <a:pt x="4845830" y="1104888"/>
                    <a:pt x="4839401" y="1096842"/>
                  </a:cubicBezTo>
                  <a:cubicBezTo>
                    <a:pt x="4830393" y="1098766"/>
                    <a:pt x="4827506" y="1085254"/>
                    <a:pt x="4811106" y="1074629"/>
                  </a:cubicBezTo>
                  <a:cubicBezTo>
                    <a:pt x="4794707" y="1064004"/>
                    <a:pt x="4808528" y="1084600"/>
                    <a:pt x="4791166" y="1069470"/>
                  </a:cubicBezTo>
                  <a:cubicBezTo>
                    <a:pt x="4806603" y="1075591"/>
                    <a:pt x="4789242" y="1060462"/>
                    <a:pt x="4772842" y="1049837"/>
                  </a:cubicBezTo>
                  <a:cubicBezTo>
                    <a:pt x="4777346" y="1048874"/>
                    <a:pt x="4777346" y="1048874"/>
                    <a:pt x="4777346" y="1048874"/>
                  </a:cubicBezTo>
                  <a:cubicBezTo>
                    <a:pt x="4782813" y="1052416"/>
                    <a:pt x="4788280" y="1055958"/>
                    <a:pt x="4787317" y="1051454"/>
                  </a:cubicBezTo>
                  <a:cubicBezTo>
                    <a:pt x="4787317" y="1051454"/>
                    <a:pt x="4786355" y="1046950"/>
                    <a:pt x="4780888" y="1043408"/>
                  </a:cubicBezTo>
                  <a:cubicBezTo>
                    <a:pt x="4775422" y="1039866"/>
                    <a:pt x="4775422" y="1039866"/>
                    <a:pt x="4775422" y="1039866"/>
                  </a:cubicBezTo>
                  <a:cubicBezTo>
                    <a:pt x="4779926" y="1038904"/>
                    <a:pt x="4787317" y="1051454"/>
                    <a:pt x="4790858" y="1045987"/>
                  </a:cubicBezTo>
                  <a:cubicBezTo>
                    <a:pt x="4779926" y="1038904"/>
                    <a:pt x="4773497" y="1030859"/>
                    <a:pt x="4768993" y="1031821"/>
                  </a:cubicBezTo>
                  <a:cubicBezTo>
                    <a:pt x="4764490" y="1032783"/>
                    <a:pt x="4764490" y="1032783"/>
                    <a:pt x="4763527" y="1028279"/>
                  </a:cubicBezTo>
                  <a:cubicBezTo>
                    <a:pt x="4758061" y="1024737"/>
                    <a:pt x="4752594" y="1021196"/>
                    <a:pt x="4748090" y="1022158"/>
                  </a:cubicBezTo>
                  <a:cubicBezTo>
                    <a:pt x="4748090" y="1022158"/>
                    <a:pt x="4749052" y="1026661"/>
                    <a:pt x="4754519" y="1030204"/>
                  </a:cubicBezTo>
                  <a:cubicBezTo>
                    <a:pt x="4755481" y="1034708"/>
                    <a:pt x="4755481" y="1034708"/>
                    <a:pt x="4755481" y="1034708"/>
                  </a:cubicBezTo>
                  <a:cubicBezTo>
                    <a:pt x="4745511" y="1032128"/>
                    <a:pt x="4747435" y="1041136"/>
                    <a:pt x="4739082" y="1024083"/>
                  </a:cubicBezTo>
                  <a:cubicBezTo>
                    <a:pt x="4735540" y="1029548"/>
                    <a:pt x="4746473" y="1036632"/>
                    <a:pt x="4747435" y="1041136"/>
                  </a:cubicBezTo>
                  <a:cubicBezTo>
                    <a:pt x="4730074" y="1026007"/>
                    <a:pt x="4733615" y="1020541"/>
                    <a:pt x="4722683" y="1013457"/>
                  </a:cubicBezTo>
                  <a:cubicBezTo>
                    <a:pt x="4727188" y="1012495"/>
                    <a:pt x="4728150" y="1016998"/>
                    <a:pt x="4728150" y="1016998"/>
                  </a:cubicBezTo>
                  <a:cubicBezTo>
                    <a:pt x="4733615" y="1020541"/>
                    <a:pt x="4733615" y="1020541"/>
                    <a:pt x="4737157" y="1015074"/>
                  </a:cubicBezTo>
                  <a:cubicBezTo>
                    <a:pt x="4737157" y="1015074"/>
                    <a:pt x="4731691" y="1011533"/>
                    <a:pt x="4726225" y="1007991"/>
                  </a:cubicBezTo>
                  <a:cubicBezTo>
                    <a:pt x="4736195" y="1010571"/>
                    <a:pt x="4735233" y="1006066"/>
                    <a:pt x="4725263" y="1003486"/>
                  </a:cubicBezTo>
                  <a:cubicBezTo>
                    <a:pt x="4724301" y="998982"/>
                    <a:pt x="4724301" y="998982"/>
                    <a:pt x="4724301" y="998982"/>
                  </a:cubicBezTo>
                  <a:cubicBezTo>
                    <a:pt x="4729766" y="1002524"/>
                    <a:pt x="4728804" y="998020"/>
                    <a:pt x="4728804" y="998020"/>
                  </a:cubicBezTo>
                  <a:cubicBezTo>
                    <a:pt x="4723338" y="994478"/>
                    <a:pt x="4723338" y="994478"/>
                    <a:pt x="4718834" y="995441"/>
                  </a:cubicBezTo>
                  <a:cubicBezTo>
                    <a:pt x="4717872" y="990937"/>
                    <a:pt x="4717872" y="990937"/>
                    <a:pt x="4713367" y="991899"/>
                  </a:cubicBezTo>
                  <a:cubicBezTo>
                    <a:pt x="4706939" y="983853"/>
                    <a:pt x="4706939" y="983853"/>
                    <a:pt x="4700511" y="975807"/>
                  </a:cubicBezTo>
                  <a:cubicBezTo>
                    <a:pt x="4705976" y="979349"/>
                    <a:pt x="4705976" y="979349"/>
                    <a:pt x="4705976" y="979349"/>
                  </a:cubicBezTo>
                  <a:cubicBezTo>
                    <a:pt x="4711443" y="982891"/>
                    <a:pt x="4715947" y="981929"/>
                    <a:pt x="4715947" y="981929"/>
                  </a:cubicBezTo>
                  <a:cubicBezTo>
                    <a:pt x="4714985" y="977425"/>
                    <a:pt x="4709518" y="973882"/>
                    <a:pt x="4704052" y="970341"/>
                  </a:cubicBezTo>
                  <a:cubicBezTo>
                    <a:pt x="4698586" y="966799"/>
                    <a:pt x="4698586" y="966799"/>
                    <a:pt x="4698586" y="966799"/>
                  </a:cubicBezTo>
                  <a:cubicBezTo>
                    <a:pt x="4693119" y="963257"/>
                    <a:pt x="4693119" y="963257"/>
                    <a:pt x="4693119" y="963257"/>
                  </a:cubicBezTo>
                  <a:cubicBezTo>
                    <a:pt x="4687653" y="959715"/>
                    <a:pt x="4683149" y="960677"/>
                    <a:pt x="4684112" y="965182"/>
                  </a:cubicBezTo>
                  <a:cubicBezTo>
                    <a:pt x="4684112" y="965182"/>
                    <a:pt x="4685074" y="969686"/>
                    <a:pt x="4690540" y="973228"/>
                  </a:cubicBezTo>
                  <a:cubicBezTo>
                    <a:pt x="4690540" y="973228"/>
                    <a:pt x="4690540" y="973228"/>
                    <a:pt x="4695044" y="972266"/>
                  </a:cubicBezTo>
                  <a:cubicBezTo>
                    <a:pt x="4700511" y="975807"/>
                    <a:pt x="4700511" y="975807"/>
                    <a:pt x="4700511" y="975807"/>
                  </a:cubicBezTo>
                  <a:cubicBezTo>
                    <a:pt x="4676065" y="971611"/>
                    <a:pt x="4696969" y="981274"/>
                    <a:pt x="4708863" y="992861"/>
                  </a:cubicBezTo>
                  <a:cubicBezTo>
                    <a:pt x="4703397" y="989319"/>
                    <a:pt x="4703397" y="989319"/>
                    <a:pt x="4703397" y="989319"/>
                  </a:cubicBezTo>
                  <a:cubicBezTo>
                    <a:pt x="4703397" y="989319"/>
                    <a:pt x="4704360" y="993823"/>
                    <a:pt x="4704360" y="993823"/>
                  </a:cubicBezTo>
                  <a:cubicBezTo>
                    <a:pt x="4704360" y="993823"/>
                    <a:pt x="4704360" y="993823"/>
                    <a:pt x="4705322" y="998327"/>
                  </a:cubicBezTo>
                  <a:cubicBezTo>
                    <a:pt x="4709825" y="997365"/>
                    <a:pt x="4709825" y="997365"/>
                    <a:pt x="4709825" y="997365"/>
                  </a:cubicBezTo>
                  <a:cubicBezTo>
                    <a:pt x="4715292" y="1000907"/>
                    <a:pt x="4715292" y="1000907"/>
                    <a:pt x="4715292" y="1000907"/>
                  </a:cubicBezTo>
                  <a:cubicBezTo>
                    <a:pt x="4710787" y="1001869"/>
                    <a:pt x="4710787" y="1001869"/>
                    <a:pt x="4710787" y="1001869"/>
                  </a:cubicBezTo>
                  <a:cubicBezTo>
                    <a:pt x="4710787" y="1001869"/>
                    <a:pt x="4711750" y="1006373"/>
                    <a:pt x="4716254" y="1005411"/>
                  </a:cubicBezTo>
                  <a:cubicBezTo>
                    <a:pt x="4717216" y="1009915"/>
                    <a:pt x="4717216" y="1009915"/>
                    <a:pt x="4717216" y="1009915"/>
                  </a:cubicBezTo>
                  <a:cubicBezTo>
                    <a:pt x="4702742" y="1008298"/>
                    <a:pt x="4696313" y="1000252"/>
                    <a:pt x="4678952" y="985123"/>
                  </a:cubicBezTo>
                  <a:cubicBezTo>
                    <a:pt x="4683456" y="984160"/>
                    <a:pt x="4683456" y="984160"/>
                    <a:pt x="4683456" y="984160"/>
                  </a:cubicBezTo>
                  <a:cubicBezTo>
                    <a:pt x="4687961" y="983198"/>
                    <a:pt x="4687961" y="983198"/>
                    <a:pt x="4687961" y="983198"/>
                  </a:cubicBezTo>
                  <a:cubicBezTo>
                    <a:pt x="4682494" y="979656"/>
                    <a:pt x="4682494" y="979656"/>
                    <a:pt x="4682494" y="979656"/>
                  </a:cubicBezTo>
                  <a:cubicBezTo>
                    <a:pt x="4677990" y="980618"/>
                    <a:pt x="4677990" y="980618"/>
                    <a:pt x="4677990" y="980618"/>
                  </a:cubicBezTo>
                  <a:cubicBezTo>
                    <a:pt x="4672523" y="977077"/>
                    <a:pt x="4672523" y="977077"/>
                    <a:pt x="4672523" y="977077"/>
                  </a:cubicBezTo>
                  <a:cubicBezTo>
                    <a:pt x="4667058" y="973535"/>
                    <a:pt x="4670599" y="968069"/>
                    <a:pt x="4659666" y="960985"/>
                  </a:cubicBezTo>
                  <a:cubicBezTo>
                    <a:pt x="4658704" y="956481"/>
                    <a:pt x="4658704" y="956481"/>
                    <a:pt x="4658704" y="956481"/>
                  </a:cubicBezTo>
                  <a:cubicBezTo>
                    <a:pt x="4654200" y="957443"/>
                    <a:pt x="4653237" y="952939"/>
                    <a:pt x="4653237" y="952939"/>
                  </a:cubicBezTo>
                  <a:cubicBezTo>
                    <a:pt x="4648733" y="953901"/>
                    <a:pt x="4648733" y="953901"/>
                    <a:pt x="4648733" y="953901"/>
                  </a:cubicBezTo>
                  <a:cubicBezTo>
                    <a:pt x="4649695" y="958406"/>
                    <a:pt x="4649695" y="958406"/>
                    <a:pt x="4649695" y="958406"/>
                  </a:cubicBezTo>
                  <a:cubicBezTo>
                    <a:pt x="4638763" y="951322"/>
                    <a:pt x="4635876" y="937810"/>
                    <a:pt x="4626869" y="939735"/>
                  </a:cubicBezTo>
                  <a:cubicBezTo>
                    <a:pt x="4626869" y="939735"/>
                    <a:pt x="4622364" y="940697"/>
                    <a:pt x="4621402" y="936193"/>
                  </a:cubicBezTo>
                  <a:cubicBezTo>
                    <a:pt x="4621402" y="936193"/>
                    <a:pt x="4616898" y="937155"/>
                    <a:pt x="4616898" y="937155"/>
                  </a:cubicBezTo>
                  <a:cubicBezTo>
                    <a:pt x="4617860" y="941660"/>
                    <a:pt x="4617860" y="941660"/>
                    <a:pt x="4617860" y="941660"/>
                  </a:cubicBezTo>
                  <a:cubicBezTo>
                    <a:pt x="4593108" y="913980"/>
                    <a:pt x="4606928" y="934575"/>
                    <a:pt x="4597919" y="936500"/>
                  </a:cubicBezTo>
                  <a:cubicBezTo>
                    <a:pt x="4589565" y="919446"/>
                    <a:pt x="4556768" y="898195"/>
                    <a:pt x="4529437" y="880487"/>
                  </a:cubicBezTo>
                  <a:cubicBezTo>
                    <a:pt x="4525895" y="885952"/>
                    <a:pt x="4525895" y="885952"/>
                    <a:pt x="4525895" y="885952"/>
                  </a:cubicBezTo>
                  <a:cubicBezTo>
                    <a:pt x="4524932" y="881449"/>
                    <a:pt x="4524932" y="881449"/>
                    <a:pt x="4524932" y="881449"/>
                  </a:cubicBezTo>
                  <a:cubicBezTo>
                    <a:pt x="4524932" y="881449"/>
                    <a:pt x="4523970" y="876945"/>
                    <a:pt x="4519466" y="877907"/>
                  </a:cubicBezTo>
                  <a:cubicBezTo>
                    <a:pt x="4519466" y="877907"/>
                    <a:pt x="4520428" y="882411"/>
                    <a:pt x="4520428" y="882411"/>
                  </a:cubicBezTo>
                  <a:cubicBezTo>
                    <a:pt x="4504029" y="871786"/>
                    <a:pt x="4491171" y="855694"/>
                    <a:pt x="4484744" y="847649"/>
                  </a:cubicBezTo>
                  <a:cubicBezTo>
                    <a:pt x="4481201" y="853114"/>
                    <a:pt x="4482164" y="857619"/>
                    <a:pt x="4476697" y="854077"/>
                  </a:cubicBezTo>
                  <a:cubicBezTo>
                    <a:pt x="4475735" y="849573"/>
                    <a:pt x="4475735" y="849573"/>
                    <a:pt x="4470269" y="846031"/>
                  </a:cubicBezTo>
                  <a:cubicBezTo>
                    <a:pt x="4466727" y="851498"/>
                    <a:pt x="4465765" y="846993"/>
                    <a:pt x="4459336" y="838948"/>
                  </a:cubicBezTo>
                  <a:cubicBezTo>
                    <a:pt x="4459336" y="838948"/>
                    <a:pt x="4459336" y="838948"/>
                    <a:pt x="4463840" y="837986"/>
                  </a:cubicBezTo>
                  <a:cubicBezTo>
                    <a:pt x="4463840" y="837986"/>
                    <a:pt x="4463840" y="837986"/>
                    <a:pt x="4462878" y="833481"/>
                  </a:cubicBezTo>
                  <a:cubicBezTo>
                    <a:pt x="4458374" y="834444"/>
                    <a:pt x="4457411" y="829940"/>
                    <a:pt x="4452907" y="830902"/>
                  </a:cubicBezTo>
                  <a:cubicBezTo>
                    <a:pt x="4452907" y="830902"/>
                    <a:pt x="4448404" y="831864"/>
                    <a:pt x="4448404" y="831864"/>
                  </a:cubicBezTo>
                  <a:cubicBezTo>
                    <a:pt x="4446479" y="822856"/>
                    <a:pt x="4400168" y="804493"/>
                    <a:pt x="4411102" y="811576"/>
                  </a:cubicBezTo>
                  <a:cubicBezTo>
                    <a:pt x="4424614" y="808689"/>
                    <a:pt x="4410446" y="830554"/>
                    <a:pt x="4422996" y="823163"/>
                  </a:cubicBezTo>
                  <a:cubicBezTo>
                    <a:pt x="4426538" y="817697"/>
                    <a:pt x="4436508" y="820277"/>
                    <a:pt x="4442937" y="828322"/>
                  </a:cubicBezTo>
                  <a:cubicBezTo>
                    <a:pt x="4438433" y="829284"/>
                    <a:pt x="4438433" y="829284"/>
                    <a:pt x="4437470" y="824781"/>
                  </a:cubicBezTo>
                  <a:cubicBezTo>
                    <a:pt x="4432966" y="825743"/>
                    <a:pt x="4432966" y="825743"/>
                    <a:pt x="4432966" y="825743"/>
                  </a:cubicBezTo>
                  <a:cubicBezTo>
                    <a:pt x="4428463" y="826705"/>
                    <a:pt x="4433928" y="830246"/>
                    <a:pt x="4433928" y="830246"/>
                  </a:cubicBezTo>
                  <a:cubicBezTo>
                    <a:pt x="4439395" y="833789"/>
                    <a:pt x="4439395" y="833789"/>
                    <a:pt x="4439395" y="833789"/>
                  </a:cubicBezTo>
                  <a:cubicBezTo>
                    <a:pt x="4434891" y="834751"/>
                    <a:pt x="4434891" y="834751"/>
                    <a:pt x="4434891" y="834751"/>
                  </a:cubicBezTo>
                  <a:cubicBezTo>
                    <a:pt x="4433928" y="830246"/>
                    <a:pt x="4429425" y="831209"/>
                    <a:pt x="4429425" y="831209"/>
                  </a:cubicBezTo>
                  <a:cubicBezTo>
                    <a:pt x="4429425" y="831209"/>
                    <a:pt x="4430387" y="835713"/>
                    <a:pt x="4430387" y="835713"/>
                  </a:cubicBezTo>
                  <a:cubicBezTo>
                    <a:pt x="4435853" y="839255"/>
                    <a:pt x="4435853" y="839255"/>
                    <a:pt x="4435853" y="839255"/>
                  </a:cubicBezTo>
                  <a:cubicBezTo>
                    <a:pt x="4441320" y="842797"/>
                    <a:pt x="4441320" y="842797"/>
                    <a:pt x="4441320" y="842797"/>
                  </a:cubicBezTo>
                  <a:cubicBezTo>
                    <a:pt x="4441320" y="842797"/>
                    <a:pt x="4431350" y="840217"/>
                    <a:pt x="4431350" y="840217"/>
                  </a:cubicBezTo>
                  <a:cubicBezTo>
                    <a:pt x="4425883" y="836675"/>
                    <a:pt x="4425883" y="836675"/>
                    <a:pt x="4425883" y="836675"/>
                  </a:cubicBezTo>
                  <a:cubicBezTo>
                    <a:pt x="4420416" y="833133"/>
                    <a:pt x="4420416" y="833133"/>
                    <a:pt x="4420416" y="833133"/>
                  </a:cubicBezTo>
                  <a:cubicBezTo>
                    <a:pt x="4419454" y="828630"/>
                    <a:pt x="4413988" y="825088"/>
                    <a:pt x="4409484" y="826050"/>
                  </a:cubicBezTo>
                  <a:cubicBezTo>
                    <a:pt x="4404980" y="827012"/>
                    <a:pt x="4405942" y="831517"/>
                    <a:pt x="4411408" y="835058"/>
                  </a:cubicBezTo>
                  <a:cubicBezTo>
                    <a:pt x="4411408" y="835058"/>
                    <a:pt x="4411408" y="835058"/>
                    <a:pt x="4412371" y="839562"/>
                  </a:cubicBezTo>
                  <a:cubicBezTo>
                    <a:pt x="4395972" y="828937"/>
                    <a:pt x="4409484" y="826050"/>
                    <a:pt x="4389543" y="820892"/>
                  </a:cubicBezTo>
                  <a:cubicBezTo>
                    <a:pt x="4394047" y="819929"/>
                    <a:pt x="4394047" y="819929"/>
                    <a:pt x="4394047" y="819929"/>
                  </a:cubicBezTo>
                  <a:cubicBezTo>
                    <a:pt x="4394047" y="819929"/>
                    <a:pt x="4394047" y="819929"/>
                    <a:pt x="4393085" y="815425"/>
                  </a:cubicBezTo>
                  <a:cubicBezTo>
                    <a:pt x="4388581" y="816387"/>
                    <a:pt x="4388581" y="816387"/>
                    <a:pt x="4388581" y="816387"/>
                  </a:cubicBezTo>
                  <a:cubicBezTo>
                    <a:pt x="4388581" y="816387"/>
                    <a:pt x="4384076" y="817349"/>
                    <a:pt x="4384076" y="817349"/>
                  </a:cubicBezTo>
                  <a:cubicBezTo>
                    <a:pt x="4378611" y="813807"/>
                    <a:pt x="4378611" y="813807"/>
                    <a:pt x="4378611" y="813807"/>
                  </a:cubicBezTo>
                  <a:cubicBezTo>
                    <a:pt x="4373144" y="810266"/>
                    <a:pt x="4373144" y="810266"/>
                    <a:pt x="4362211" y="803182"/>
                  </a:cubicBezTo>
                  <a:cubicBezTo>
                    <a:pt x="4355128" y="814115"/>
                    <a:pt x="4332300" y="795443"/>
                    <a:pt x="4335187" y="808956"/>
                  </a:cubicBezTo>
                  <a:cubicBezTo>
                    <a:pt x="4344195" y="807031"/>
                    <a:pt x="4350624" y="815078"/>
                    <a:pt x="4360594" y="817656"/>
                  </a:cubicBezTo>
                  <a:cubicBezTo>
                    <a:pt x="4350624" y="815078"/>
                    <a:pt x="4350624" y="815078"/>
                    <a:pt x="4351586" y="819581"/>
                  </a:cubicBezTo>
                  <a:cubicBezTo>
                    <a:pt x="4351586" y="819581"/>
                    <a:pt x="4351586" y="819581"/>
                    <a:pt x="4352548" y="824085"/>
                  </a:cubicBezTo>
                  <a:cubicBezTo>
                    <a:pt x="4340653" y="812498"/>
                    <a:pt x="4324255" y="801873"/>
                    <a:pt x="4308817" y="795751"/>
                  </a:cubicBezTo>
                  <a:cubicBezTo>
                    <a:pt x="4297885" y="788667"/>
                    <a:pt x="4281486" y="778042"/>
                    <a:pt x="4266049" y="771921"/>
                  </a:cubicBezTo>
                  <a:cubicBezTo>
                    <a:pt x="4271515" y="775463"/>
                    <a:pt x="4281486" y="778042"/>
                    <a:pt x="4275057" y="769997"/>
                  </a:cubicBezTo>
                  <a:cubicBezTo>
                    <a:pt x="4255116" y="764837"/>
                    <a:pt x="4255116" y="764837"/>
                    <a:pt x="4253192" y="755830"/>
                  </a:cubicBezTo>
                  <a:cubicBezTo>
                    <a:pt x="4233250" y="750670"/>
                    <a:pt x="4225860" y="738120"/>
                    <a:pt x="4233250" y="750670"/>
                  </a:cubicBezTo>
                  <a:cubicBezTo>
                    <a:pt x="4228747" y="751632"/>
                    <a:pt x="4228747" y="751632"/>
                    <a:pt x="4224243" y="752594"/>
                  </a:cubicBezTo>
                  <a:cubicBezTo>
                    <a:pt x="4197873" y="739390"/>
                    <a:pt x="4172466" y="730690"/>
                    <a:pt x="4150601" y="716522"/>
                  </a:cubicBezTo>
                  <a:cubicBezTo>
                    <a:pt x="4146097" y="717485"/>
                    <a:pt x="4140630" y="713943"/>
                    <a:pt x="4135164" y="710400"/>
                  </a:cubicBezTo>
                  <a:cubicBezTo>
                    <a:pt x="4155104" y="715560"/>
                    <a:pt x="4169580" y="717178"/>
                    <a:pt x="4189520" y="722336"/>
                  </a:cubicBezTo>
                  <a:cubicBezTo>
                    <a:pt x="4189520" y="722336"/>
                    <a:pt x="4205919" y="732962"/>
                    <a:pt x="4188557" y="717832"/>
                  </a:cubicBezTo>
                  <a:cubicBezTo>
                    <a:pt x="4194024" y="721374"/>
                    <a:pt x="4203995" y="723954"/>
                    <a:pt x="4197566" y="715907"/>
                  </a:cubicBezTo>
                  <a:cubicBezTo>
                    <a:pt x="4179550" y="719756"/>
                    <a:pt x="4158646" y="710093"/>
                    <a:pt x="4134202" y="705897"/>
                  </a:cubicBezTo>
                  <a:cubicBezTo>
                    <a:pt x="4138705" y="704935"/>
                    <a:pt x="4137743" y="700431"/>
                    <a:pt x="4133240" y="701393"/>
                  </a:cubicBezTo>
                  <a:cubicBezTo>
                    <a:pt x="4137743" y="700431"/>
                    <a:pt x="4137743" y="700431"/>
                    <a:pt x="4137743" y="700431"/>
                  </a:cubicBezTo>
                  <a:cubicBezTo>
                    <a:pt x="4136781" y="695926"/>
                    <a:pt x="4136781" y="695926"/>
                    <a:pt x="4132277" y="696888"/>
                  </a:cubicBezTo>
                  <a:cubicBezTo>
                    <a:pt x="4131315" y="692385"/>
                    <a:pt x="4121344" y="689805"/>
                    <a:pt x="4111373" y="687226"/>
                  </a:cubicBezTo>
                  <a:cubicBezTo>
                    <a:pt x="4106870" y="688188"/>
                    <a:pt x="4106870" y="688188"/>
                    <a:pt x="4106870" y="688188"/>
                  </a:cubicBezTo>
                  <a:cubicBezTo>
                    <a:pt x="4105908" y="683684"/>
                    <a:pt x="4105908" y="683684"/>
                    <a:pt x="4101403" y="684647"/>
                  </a:cubicBezTo>
                  <a:cubicBezTo>
                    <a:pt x="4095937" y="681105"/>
                    <a:pt x="4095937" y="681105"/>
                    <a:pt x="4090471" y="677562"/>
                  </a:cubicBezTo>
                  <a:cubicBezTo>
                    <a:pt x="4090471" y="677562"/>
                    <a:pt x="4089509" y="673058"/>
                    <a:pt x="4089509" y="673058"/>
                  </a:cubicBezTo>
                  <a:cubicBezTo>
                    <a:pt x="4084042" y="669517"/>
                    <a:pt x="4084042" y="669517"/>
                    <a:pt x="4084042" y="669517"/>
                  </a:cubicBezTo>
                  <a:cubicBezTo>
                    <a:pt x="4080500" y="674983"/>
                    <a:pt x="4080500" y="674983"/>
                    <a:pt x="4080500" y="674983"/>
                  </a:cubicBezTo>
                  <a:cubicBezTo>
                    <a:pt x="4069568" y="667900"/>
                    <a:pt x="4060559" y="669824"/>
                    <a:pt x="4050589" y="667244"/>
                  </a:cubicBezTo>
                  <a:cubicBezTo>
                    <a:pt x="4050589" y="667244"/>
                    <a:pt x="4055093" y="666282"/>
                    <a:pt x="4055093" y="666282"/>
                  </a:cubicBezTo>
                  <a:cubicBezTo>
                    <a:pt x="4055093" y="666282"/>
                    <a:pt x="4055093" y="666282"/>
                    <a:pt x="4054131" y="661779"/>
                  </a:cubicBezTo>
                  <a:cubicBezTo>
                    <a:pt x="4054131" y="661779"/>
                    <a:pt x="4049627" y="662741"/>
                    <a:pt x="4049627" y="662741"/>
                  </a:cubicBezTo>
                  <a:cubicBezTo>
                    <a:pt x="4049627" y="662741"/>
                    <a:pt x="4045123" y="663703"/>
                    <a:pt x="4045123" y="663703"/>
                  </a:cubicBezTo>
                  <a:cubicBezTo>
                    <a:pt x="4053169" y="657274"/>
                    <a:pt x="4009745" y="652423"/>
                    <a:pt x="4030648" y="662086"/>
                  </a:cubicBezTo>
                  <a:cubicBezTo>
                    <a:pt x="4031611" y="666590"/>
                    <a:pt x="4036115" y="665628"/>
                    <a:pt x="4036115" y="665628"/>
                  </a:cubicBezTo>
                  <a:cubicBezTo>
                    <a:pt x="4023564" y="673018"/>
                    <a:pt x="4065063" y="668862"/>
                    <a:pt x="4080500" y="674983"/>
                  </a:cubicBezTo>
                  <a:cubicBezTo>
                    <a:pt x="4075996" y="675945"/>
                    <a:pt x="4075996" y="675945"/>
                    <a:pt x="4071492" y="676907"/>
                  </a:cubicBezTo>
                  <a:cubicBezTo>
                    <a:pt x="4071492" y="676907"/>
                    <a:pt x="4072455" y="681412"/>
                    <a:pt x="4072455" y="681412"/>
                  </a:cubicBezTo>
                  <a:cubicBezTo>
                    <a:pt x="4076958" y="680449"/>
                    <a:pt x="4076958" y="680449"/>
                    <a:pt x="4076958" y="680449"/>
                  </a:cubicBezTo>
                  <a:cubicBezTo>
                    <a:pt x="4077920" y="684954"/>
                    <a:pt x="4082425" y="683991"/>
                    <a:pt x="4082425" y="683991"/>
                  </a:cubicBezTo>
                  <a:cubicBezTo>
                    <a:pt x="4086929" y="683029"/>
                    <a:pt x="4086929" y="683029"/>
                    <a:pt x="4086929" y="683029"/>
                  </a:cubicBezTo>
                  <a:cubicBezTo>
                    <a:pt x="4108795" y="697197"/>
                    <a:pt x="4062484" y="678832"/>
                    <a:pt x="4083387" y="688496"/>
                  </a:cubicBezTo>
                  <a:cubicBezTo>
                    <a:pt x="4073417" y="685916"/>
                    <a:pt x="4063446" y="683336"/>
                    <a:pt x="4053476" y="680756"/>
                  </a:cubicBezTo>
                  <a:cubicBezTo>
                    <a:pt x="4035306" y="672864"/>
                    <a:pt x="4016250" y="666339"/>
                    <a:pt x="3998561" y="660699"/>
                  </a:cubicBezTo>
                  <a:lnTo>
                    <a:pt x="3993680" y="659158"/>
                  </a:lnTo>
                  <a:lnTo>
                    <a:pt x="3795199" y="553069"/>
                  </a:lnTo>
                  <a:cubicBezTo>
                    <a:pt x="3737785" y="522317"/>
                    <a:pt x="3676087" y="508123"/>
                    <a:pt x="3610375" y="502608"/>
                  </a:cubicBezTo>
                  <a:cubicBezTo>
                    <a:pt x="3468132" y="495844"/>
                    <a:pt x="3329374" y="468783"/>
                    <a:pt x="3188329" y="467631"/>
                  </a:cubicBezTo>
                  <a:cubicBezTo>
                    <a:pt x="2801255" y="468200"/>
                    <a:pt x="2424295" y="525271"/>
                    <a:pt x="2059975" y="659812"/>
                  </a:cubicBezTo>
                  <a:cubicBezTo>
                    <a:pt x="1973004" y="692082"/>
                    <a:pt x="1890572" y="727291"/>
                    <a:pt x="1819343" y="787483"/>
                  </a:cubicBezTo>
                  <a:cubicBezTo>
                    <a:pt x="1706155" y="880104"/>
                    <a:pt x="1571214" y="944131"/>
                    <a:pt x="1454955" y="1031541"/>
                  </a:cubicBezTo>
                  <a:cubicBezTo>
                    <a:pt x="1443063" y="1039948"/>
                    <a:pt x="1425960" y="1051424"/>
                    <a:pt x="1413812" y="1040331"/>
                  </a:cubicBezTo>
                  <a:cubicBezTo>
                    <a:pt x="1410776" y="1037559"/>
                    <a:pt x="1408974" y="1034277"/>
                    <a:pt x="1408084" y="1030679"/>
                  </a:cubicBezTo>
                  <a:lnTo>
                    <a:pt x="1408033" y="1028519"/>
                  </a:lnTo>
                  <a:lnTo>
                    <a:pt x="1412039" y="1024844"/>
                  </a:lnTo>
                  <a:cubicBezTo>
                    <a:pt x="1579972" y="882809"/>
                    <a:pt x="1767264" y="759457"/>
                    <a:pt x="1971913" y="659219"/>
                  </a:cubicBezTo>
                  <a:cubicBezTo>
                    <a:pt x="1972875" y="663724"/>
                    <a:pt x="1972875" y="663724"/>
                    <a:pt x="1977379" y="662762"/>
                  </a:cubicBezTo>
                  <a:cubicBezTo>
                    <a:pt x="1977379" y="662762"/>
                    <a:pt x="1981883" y="661799"/>
                    <a:pt x="1981883" y="661799"/>
                  </a:cubicBezTo>
                  <a:cubicBezTo>
                    <a:pt x="1977379" y="662762"/>
                    <a:pt x="1979303" y="671769"/>
                    <a:pt x="1987350" y="665340"/>
                  </a:cubicBezTo>
                  <a:cubicBezTo>
                    <a:pt x="1979303" y="671769"/>
                    <a:pt x="1979303" y="671769"/>
                    <a:pt x="1979303" y="671769"/>
                  </a:cubicBezTo>
                  <a:cubicBezTo>
                    <a:pt x="1974800" y="672731"/>
                    <a:pt x="1975762" y="677236"/>
                    <a:pt x="1980266" y="676274"/>
                  </a:cubicBezTo>
                  <a:cubicBezTo>
                    <a:pt x="1980266" y="676274"/>
                    <a:pt x="1984770" y="675311"/>
                    <a:pt x="1984770" y="675311"/>
                  </a:cubicBezTo>
                  <a:cubicBezTo>
                    <a:pt x="1989274" y="674349"/>
                    <a:pt x="1989274" y="674349"/>
                    <a:pt x="1989274" y="674349"/>
                  </a:cubicBezTo>
                  <a:cubicBezTo>
                    <a:pt x="1992816" y="668882"/>
                    <a:pt x="1992816" y="668882"/>
                    <a:pt x="1992816" y="668882"/>
                  </a:cubicBezTo>
                  <a:cubicBezTo>
                    <a:pt x="1997320" y="667920"/>
                    <a:pt x="1997320" y="667920"/>
                    <a:pt x="1997320" y="667920"/>
                  </a:cubicBezTo>
                  <a:cubicBezTo>
                    <a:pt x="1994741" y="677890"/>
                    <a:pt x="1999244" y="676928"/>
                    <a:pt x="2012756" y="674041"/>
                  </a:cubicBezTo>
                  <a:cubicBezTo>
                    <a:pt x="2019840" y="663109"/>
                    <a:pt x="2011794" y="669538"/>
                    <a:pt x="2014374" y="659567"/>
                  </a:cubicBezTo>
                  <a:lnTo>
                    <a:pt x="2009869" y="660529"/>
                  </a:lnTo>
                  <a:cubicBezTo>
                    <a:pt x="2014374" y="659567"/>
                    <a:pt x="2013412" y="655063"/>
                    <a:pt x="2008907" y="656026"/>
                  </a:cubicBezTo>
                  <a:cubicBezTo>
                    <a:pt x="2008907" y="656026"/>
                    <a:pt x="1999900" y="657950"/>
                    <a:pt x="1995395" y="658912"/>
                  </a:cubicBezTo>
                  <a:cubicBezTo>
                    <a:pt x="1991854" y="664378"/>
                    <a:pt x="1991854" y="664378"/>
                    <a:pt x="1991854" y="664378"/>
                  </a:cubicBezTo>
                  <a:cubicBezTo>
                    <a:pt x="1990892" y="659875"/>
                    <a:pt x="1995395" y="658912"/>
                    <a:pt x="1994433" y="654408"/>
                  </a:cubicBezTo>
                  <a:cubicBezTo>
                    <a:pt x="1994433" y="654408"/>
                    <a:pt x="1998937" y="653446"/>
                    <a:pt x="1998937" y="653446"/>
                  </a:cubicBezTo>
                  <a:cubicBezTo>
                    <a:pt x="2003442" y="652483"/>
                    <a:pt x="2006983" y="647017"/>
                    <a:pt x="2006983" y="647017"/>
                  </a:cubicBezTo>
                  <a:cubicBezTo>
                    <a:pt x="2006983" y="647017"/>
                    <a:pt x="2006983" y="647017"/>
                    <a:pt x="2002479" y="647979"/>
                  </a:cubicBezTo>
                  <a:cubicBezTo>
                    <a:pt x="2070695" y="614566"/>
                    <a:pt x="2144378" y="584695"/>
                    <a:pt x="2213556" y="555787"/>
                  </a:cubicBezTo>
                  <a:cubicBezTo>
                    <a:pt x="2214518" y="560291"/>
                    <a:pt x="2219985" y="563833"/>
                    <a:pt x="2233497" y="560947"/>
                  </a:cubicBezTo>
                  <a:cubicBezTo>
                    <a:pt x="2232535" y="556442"/>
                    <a:pt x="2227068" y="552900"/>
                    <a:pt x="2222565" y="553862"/>
                  </a:cubicBezTo>
                  <a:cubicBezTo>
                    <a:pt x="2222565" y="553862"/>
                    <a:pt x="2227068" y="552900"/>
                    <a:pt x="2227068" y="552900"/>
                  </a:cubicBezTo>
                  <a:cubicBezTo>
                    <a:pt x="2370006" y="499992"/>
                    <a:pt x="2514525" y="459992"/>
                    <a:pt x="2659387" y="432280"/>
                  </a:cubicBezTo>
                  <a:close/>
                  <a:moveTo>
                    <a:pt x="2580211" y="28532"/>
                  </a:moveTo>
                  <a:cubicBezTo>
                    <a:pt x="2639385" y="21756"/>
                    <a:pt x="2698559" y="14980"/>
                    <a:pt x="2760003" y="9674"/>
                  </a:cubicBezTo>
                  <a:cubicBezTo>
                    <a:pt x="3256492" y="-27960"/>
                    <a:pt x="3739421" y="44851"/>
                    <a:pt x="4206393" y="216884"/>
                  </a:cubicBezTo>
                  <a:cubicBezTo>
                    <a:pt x="4486416" y="319357"/>
                    <a:pt x="4742638" y="466023"/>
                    <a:pt x="4962093" y="669428"/>
                  </a:cubicBezTo>
                  <a:cubicBezTo>
                    <a:pt x="5047126" y="747075"/>
                    <a:pt x="5144323" y="808436"/>
                    <a:pt x="5227886" y="888353"/>
                  </a:cubicBezTo>
                  <a:cubicBezTo>
                    <a:pt x="5265526" y="927240"/>
                    <a:pt x="5301697" y="968397"/>
                    <a:pt x="5331187" y="1014893"/>
                  </a:cubicBezTo>
                  <a:cubicBezTo>
                    <a:pt x="5387095" y="1102673"/>
                    <a:pt x="5453026" y="1182447"/>
                    <a:pt x="5518959" y="1262220"/>
                  </a:cubicBezTo>
                  <a:cubicBezTo>
                    <a:pt x="5520174" y="1240451"/>
                    <a:pt x="5489232" y="1168845"/>
                    <a:pt x="5467079" y="1138382"/>
                  </a:cubicBezTo>
                  <a:cubicBezTo>
                    <a:pt x="5517556" y="1154972"/>
                    <a:pt x="5696105" y="1414047"/>
                    <a:pt x="5724761" y="1511561"/>
                  </a:cubicBezTo>
                  <a:cubicBezTo>
                    <a:pt x="5700321" y="1507005"/>
                    <a:pt x="5683234" y="1491101"/>
                    <a:pt x="5659466" y="1480536"/>
                  </a:cubicBezTo>
                  <a:cubicBezTo>
                    <a:pt x="5667984" y="1529557"/>
                    <a:pt x="5696946" y="1564433"/>
                    <a:pt x="5720297" y="1600507"/>
                  </a:cubicBezTo>
                  <a:cubicBezTo>
                    <a:pt x="5725636" y="1607188"/>
                    <a:pt x="5732045" y="1609729"/>
                    <a:pt x="5738327" y="1602521"/>
                  </a:cubicBezTo>
                  <a:cubicBezTo>
                    <a:pt x="5765326" y="1573289"/>
                    <a:pt x="5778000" y="1596001"/>
                    <a:pt x="5788406" y="1617243"/>
                  </a:cubicBezTo>
                  <a:cubicBezTo>
                    <a:pt x="5839631" y="1719712"/>
                    <a:pt x="5888985" y="1822580"/>
                    <a:pt x="5933129" y="1928517"/>
                  </a:cubicBezTo>
                  <a:cubicBezTo>
                    <a:pt x="5971807" y="2018024"/>
                    <a:pt x="5999264" y="2109927"/>
                    <a:pt x="6015900" y="2206099"/>
                  </a:cubicBezTo>
                  <a:cubicBezTo>
                    <a:pt x="6015628" y="2213979"/>
                    <a:pt x="6017226" y="2221459"/>
                    <a:pt x="6018824" y="2228938"/>
                  </a:cubicBezTo>
                  <a:cubicBezTo>
                    <a:pt x="6019350" y="2240559"/>
                    <a:pt x="6019478" y="2250308"/>
                    <a:pt x="6006787" y="2254975"/>
                  </a:cubicBezTo>
                  <a:cubicBezTo>
                    <a:pt x="5992225" y="2260042"/>
                    <a:pt x="5986088" y="2249620"/>
                    <a:pt x="5981821" y="2238800"/>
                  </a:cubicBezTo>
                  <a:cubicBezTo>
                    <a:pt x="5972486" y="2213418"/>
                    <a:pt x="5965023" y="2187637"/>
                    <a:pt x="5955690" y="2162256"/>
                  </a:cubicBezTo>
                  <a:cubicBezTo>
                    <a:pt x="5951821" y="2153305"/>
                    <a:pt x="5946083" y="2144754"/>
                    <a:pt x="5938475" y="2136603"/>
                  </a:cubicBezTo>
                  <a:cubicBezTo>
                    <a:pt x="5932175" y="2171190"/>
                    <a:pt x="5940838" y="2202581"/>
                    <a:pt x="5953240" y="2233173"/>
                  </a:cubicBezTo>
                  <a:cubicBezTo>
                    <a:pt x="6012584" y="2382792"/>
                    <a:pt x="6061105" y="2536680"/>
                    <a:pt x="6087185" y="2695361"/>
                  </a:cubicBezTo>
                  <a:cubicBezTo>
                    <a:pt x="6121654" y="2893313"/>
                    <a:pt x="6105102" y="3090434"/>
                    <a:pt x="6081069" y="3289153"/>
                  </a:cubicBezTo>
                  <a:cubicBezTo>
                    <a:pt x="6038647" y="3630634"/>
                    <a:pt x="5960838" y="3962076"/>
                    <a:pt x="5808111" y="4272372"/>
                  </a:cubicBezTo>
                  <a:cubicBezTo>
                    <a:pt x="5630111" y="4629130"/>
                    <a:pt x="5388032" y="4933096"/>
                    <a:pt x="5083073" y="5189877"/>
                  </a:cubicBezTo>
                  <a:cubicBezTo>
                    <a:pt x="4975095" y="5279430"/>
                    <a:pt x="4875526" y="5380874"/>
                    <a:pt x="4748863" y="5447042"/>
                  </a:cubicBezTo>
                  <a:cubicBezTo>
                    <a:pt x="4424727" y="5614062"/>
                    <a:pt x="4097123" y="5774002"/>
                    <a:pt x="3740846" y="5863806"/>
                  </a:cubicBezTo>
                  <a:cubicBezTo>
                    <a:pt x="3553557" y="5911641"/>
                    <a:pt x="3362544" y="5932897"/>
                    <a:pt x="3169933" y="5946671"/>
                  </a:cubicBezTo>
                  <a:cubicBezTo>
                    <a:pt x="3104749" y="5952776"/>
                    <a:pt x="3038366" y="5953271"/>
                    <a:pt x="2972383" y="5955635"/>
                  </a:cubicBezTo>
                  <a:cubicBezTo>
                    <a:pt x="2945003" y="5955619"/>
                    <a:pt x="2915351" y="5954132"/>
                    <a:pt x="2888242" y="5946236"/>
                  </a:cubicBezTo>
                  <a:cubicBezTo>
                    <a:pt x="2850584" y="5934728"/>
                    <a:pt x="2811583" y="5935239"/>
                    <a:pt x="2773508" y="5949239"/>
                  </a:cubicBezTo>
                  <a:cubicBezTo>
                    <a:pt x="2751864" y="5957774"/>
                    <a:pt x="2733834" y="5955760"/>
                    <a:pt x="2719689" y="5935317"/>
                  </a:cubicBezTo>
                  <a:cubicBezTo>
                    <a:pt x="2702874" y="5911534"/>
                    <a:pt x="2679905" y="5904708"/>
                    <a:pt x="2651853" y="5910702"/>
                  </a:cubicBezTo>
                  <a:cubicBezTo>
                    <a:pt x="2608839" y="5919891"/>
                    <a:pt x="2566369" y="5913322"/>
                    <a:pt x="2524570" y="5900743"/>
                  </a:cubicBezTo>
                  <a:cubicBezTo>
                    <a:pt x="2451524" y="5879196"/>
                    <a:pt x="2378077" y="5855780"/>
                    <a:pt x="2303959" y="5838373"/>
                  </a:cubicBezTo>
                  <a:cubicBezTo>
                    <a:pt x="2088013" y="5788694"/>
                    <a:pt x="1896814" y="5680933"/>
                    <a:pt x="1704545" y="5577311"/>
                  </a:cubicBezTo>
                  <a:cubicBezTo>
                    <a:pt x="1582907" y="5511395"/>
                    <a:pt x="1461669" y="5447348"/>
                    <a:pt x="1349927" y="5363675"/>
                  </a:cubicBezTo>
                  <a:cubicBezTo>
                    <a:pt x="1342718" y="5357393"/>
                    <a:pt x="1333639" y="5351511"/>
                    <a:pt x="1326431" y="5345230"/>
                  </a:cubicBezTo>
                  <a:cubicBezTo>
                    <a:pt x="1312413" y="5334537"/>
                    <a:pt x="1315227" y="5320248"/>
                    <a:pt x="1324450" y="5308501"/>
                  </a:cubicBezTo>
                  <a:cubicBezTo>
                    <a:pt x="1335544" y="5296353"/>
                    <a:pt x="1343552" y="5306375"/>
                    <a:pt x="1353031" y="5314127"/>
                  </a:cubicBezTo>
                  <a:cubicBezTo>
                    <a:pt x="1409501" y="5358769"/>
                    <a:pt x="1469312" y="5400742"/>
                    <a:pt x="1535006" y="5433636"/>
                  </a:cubicBezTo>
                  <a:cubicBezTo>
                    <a:pt x="1545955" y="5439119"/>
                    <a:pt x="1557303" y="5446471"/>
                    <a:pt x="1570795" y="5445544"/>
                  </a:cubicBezTo>
                  <a:cubicBezTo>
                    <a:pt x="1572664" y="5445144"/>
                    <a:pt x="1578674" y="5445815"/>
                    <a:pt x="1578274" y="5443946"/>
                  </a:cubicBezTo>
                  <a:cubicBezTo>
                    <a:pt x="1581217" y="5439407"/>
                    <a:pt x="1577076" y="5438335"/>
                    <a:pt x="1573335" y="5439134"/>
                  </a:cubicBezTo>
                  <a:cubicBezTo>
                    <a:pt x="1464263" y="5358802"/>
                    <a:pt x="1350778" y="5285277"/>
                    <a:pt x="1245045" y="5202275"/>
                  </a:cubicBezTo>
                  <a:cubicBezTo>
                    <a:pt x="1212071" y="5176078"/>
                    <a:pt x="1180967" y="5149481"/>
                    <a:pt x="1146122" y="5123684"/>
                  </a:cubicBezTo>
                  <a:cubicBezTo>
                    <a:pt x="1138913" y="5117403"/>
                    <a:pt x="1132777" y="5106982"/>
                    <a:pt x="1114075" y="5110977"/>
                  </a:cubicBezTo>
                  <a:cubicBezTo>
                    <a:pt x="1160923" y="5165497"/>
                    <a:pt x="1231827" y="5195322"/>
                    <a:pt x="1239256" y="5275861"/>
                  </a:cubicBezTo>
                  <a:cubicBezTo>
                    <a:pt x="1002153" y="5099691"/>
                    <a:pt x="806611" y="4889222"/>
                    <a:pt x="647691" y="4639642"/>
                  </a:cubicBezTo>
                  <a:cubicBezTo>
                    <a:pt x="675071" y="4639659"/>
                    <a:pt x="685476" y="4660900"/>
                    <a:pt x="698822" y="4677603"/>
                  </a:cubicBezTo>
                  <a:cubicBezTo>
                    <a:pt x="712568" y="4696176"/>
                    <a:pt x="725914" y="4712878"/>
                    <a:pt x="744471" y="4726512"/>
                  </a:cubicBezTo>
                  <a:cubicBezTo>
                    <a:pt x="778499" y="4775948"/>
                    <a:pt x="815869" y="4822716"/>
                    <a:pt x="859121" y="4860405"/>
                  </a:cubicBezTo>
                  <a:cubicBezTo>
                    <a:pt x="862461" y="4857736"/>
                    <a:pt x="865802" y="4855066"/>
                    <a:pt x="869143" y="4852397"/>
                  </a:cubicBezTo>
                  <a:cubicBezTo>
                    <a:pt x="830303" y="4807900"/>
                    <a:pt x="791464" y="4763402"/>
                    <a:pt x="750753" y="4719304"/>
                  </a:cubicBezTo>
                  <a:cubicBezTo>
                    <a:pt x="626388" y="4530780"/>
                    <a:pt x="502023" y="4342256"/>
                    <a:pt x="408923" y="4135320"/>
                  </a:cubicBezTo>
                  <a:cubicBezTo>
                    <a:pt x="219129" y="3704619"/>
                    <a:pt x="139003" y="3256353"/>
                    <a:pt x="164008" y="2787582"/>
                  </a:cubicBezTo>
                  <a:cubicBezTo>
                    <a:pt x="168471" y="2698636"/>
                    <a:pt x="163583" y="2611687"/>
                    <a:pt x="184206" y="2525154"/>
                  </a:cubicBezTo>
                  <a:cubicBezTo>
                    <a:pt x="186349" y="2516875"/>
                    <a:pt x="184351" y="2507525"/>
                    <a:pt x="195172" y="2503257"/>
                  </a:cubicBezTo>
                  <a:cubicBezTo>
                    <a:pt x="204923" y="2503130"/>
                    <a:pt x="204651" y="2511009"/>
                    <a:pt x="203581" y="2515148"/>
                  </a:cubicBezTo>
                  <a:cubicBezTo>
                    <a:pt x="170144" y="2798003"/>
                    <a:pt x="194812" y="3078222"/>
                    <a:pt x="227360" y="3358710"/>
                  </a:cubicBezTo>
                  <a:cubicBezTo>
                    <a:pt x="243162" y="3505900"/>
                    <a:pt x="288887" y="3646696"/>
                    <a:pt x="327131" y="3789091"/>
                  </a:cubicBezTo>
                  <a:cubicBezTo>
                    <a:pt x="332597" y="3805522"/>
                    <a:pt x="336592" y="3824223"/>
                    <a:pt x="340188" y="3841053"/>
                  </a:cubicBezTo>
                  <a:cubicBezTo>
                    <a:pt x="344055" y="3850004"/>
                    <a:pt x="339372" y="3864692"/>
                    <a:pt x="356203" y="3861096"/>
                  </a:cubicBezTo>
                  <a:cubicBezTo>
                    <a:pt x="373035" y="3857500"/>
                    <a:pt x="368767" y="3846679"/>
                    <a:pt x="365970" y="3833590"/>
                  </a:cubicBezTo>
                  <a:cubicBezTo>
                    <a:pt x="344107" y="3767866"/>
                    <a:pt x="323715" y="3699873"/>
                    <a:pt x="307461" y="3632951"/>
                  </a:cubicBezTo>
                  <a:cubicBezTo>
                    <a:pt x="175983" y="3072466"/>
                    <a:pt x="187148" y="2520615"/>
                    <a:pt x="402527" y="1981840"/>
                  </a:cubicBezTo>
                  <a:cubicBezTo>
                    <a:pt x="403599" y="1977701"/>
                    <a:pt x="404270" y="1971691"/>
                    <a:pt x="407611" y="1969022"/>
                  </a:cubicBezTo>
                  <a:cubicBezTo>
                    <a:pt x="409082" y="1966753"/>
                    <a:pt x="412822" y="1965953"/>
                    <a:pt x="419903" y="1962484"/>
                  </a:cubicBezTo>
                  <a:cubicBezTo>
                    <a:pt x="410662" y="2001612"/>
                    <a:pt x="404363" y="2036199"/>
                    <a:pt x="392454" y="2071985"/>
                  </a:cubicBezTo>
                  <a:cubicBezTo>
                    <a:pt x="304800" y="2339047"/>
                    <a:pt x="280316" y="2618034"/>
                    <a:pt x="253961" y="2897420"/>
                  </a:cubicBezTo>
                  <a:cubicBezTo>
                    <a:pt x="251004" y="2929338"/>
                    <a:pt x="257796" y="2961129"/>
                    <a:pt x="260448" y="2991849"/>
                  </a:cubicBezTo>
                  <a:cubicBezTo>
                    <a:pt x="262046" y="2999329"/>
                    <a:pt x="258832" y="3011748"/>
                    <a:pt x="272323" y="3010820"/>
                  </a:cubicBezTo>
                  <a:cubicBezTo>
                    <a:pt x="282073" y="3010693"/>
                    <a:pt x="286085" y="3002015"/>
                    <a:pt x="290098" y="2993336"/>
                  </a:cubicBezTo>
                  <a:cubicBezTo>
                    <a:pt x="293711" y="2982786"/>
                    <a:pt x="298794" y="2969968"/>
                    <a:pt x="304677" y="2960890"/>
                  </a:cubicBezTo>
                  <a:cubicBezTo>
                    <a:pt x="324040" y="3179669"/>
                    <a:pt x="344875" y="3396177"/>
                    <a:pt x="407652" y="3607635"/>
                  </a:cubicBezTo>
                  <a:cubicBezTo>
                    <a:pt x="412972" y="3641696"/>
                    <a:pt x="423905" y="3674557"/>
                    <a:pt x="440447" y="3706220"/>
                  </a:cubicBezTo>
                  <a:cubicBezTo>
                    <a:pt x="433255" y="3672559"/>
                    <a:pt x="431675" y="3637700"/>
                    <a:pt x="415132" y="3606037"/>
                  </a:cubicBezTo>
                  <a:cubicBezTo>
                    <a:pt x="375307" y="3428783"/>
                    <a:pt x="346703" y="3249131"/>
                    <a:pt x="337201" y="3067354"/>
                  </a:cubicBezTo>
                  <a:cubicBezTo>
                    <a:pt x="318450" y="2723300"/>
                    <a:pt x="366608" y="2390370"/>
                    <a:pt x="477138" y="2065625"/>
                  </a:cubicBezTo>
                  <a:cubicBezTo>
                    <a:pt x="479680" y="2059216"/>
                    <a:pt x="483021" y="2056547"/>
                    <a:pt x="489702" y="2051208"/>
                  </a:cubicBezTo>
                  <a:cubicBezTo>
                    <a:pt x="368810" y="2501358"/>
                    <a:pt x="316969" y="2954352"/>
                    <a:pt x="430613" y="3413056"/>
                  </a:cubicBezTo>
                  <a:lnTo>
                    <a:pt x="428865" y="3386728"/>
                  </a:lnTo>
                  <a:lnTo>
                    <a:pt x="466894" y="3622863"/>
                  </a:lnTo>
                  <a:cubicBezTo>
                    <a:pt x="474592" y="3658895"/>
                    <a:pt x="482290" y="3694928"/>
                    <a:pt x="489988" y="3730960"/>
                  </a:cubicBezTo>
                  <a:cubicBezTo>
                    <a:pt x="519511" y="3847103"/>
                    <a:pt x="557080" y="3956817"/>
                    <a:pt x="599154" y="4065569"/>
                  </a:cubicBezTo>
                  <a:cubicBezTo>
                    <a:pt x="609431" y="4091631"/>
                    <a:pt x="619708" y="4117693"/>
                    <a:pt x="634491" y="4142793"/>
                  </a:cubicBezTo>
                  <a:cubicBezTo>
                    <a:pt x="635453" y="4147297"/>
                    <a:pt x="637377" y="4156305"/>
                    <a:pt x="639302" y="4165313"/>
                  </a:cubicBezTo>
                  <a:cubicBezTo>
                    <a:pt x="639302" y="4165313"/>
                    <a:pt x="639302" y="4165313"/>
                    <a:pt x="643807" y="4164351"/>
                  </a:cubicBezTo>
                  <a:cubicBezTo>
                    <a:pt x="746275" y="4401489"/>
                    <a:pt x="881891" y="4617416"/>
                    <a:pt x="1044223" y="4804087"/>
                  </a:cubicBezTo>
                  <a:cubicBezTo>
                    <a:pt x="1090186" y="4864912"/>
                    <a:pt x="1140653" y="4924774"/>
                    <a:pt x="1194661" y="4979171"/>
                  </a:cubicBezTo>
                  <a:cubicBezTo>
                    <a:pt x="1175375" y="4955033"/>
                    <a:pt x="1153510" y="4940866"/>
                    <a:pt x="1143540" y="4938286"/>
                  </a:cubicBezTo>
                  <a:cubicBezTo>
                    <a:pt x="1151893" y="4955340"/>
                    <a:pt x="1175683" y="4978515"/>
                    <a:pt x="1194007" y="4998149"/>
                  </a:cubicBezTo>
                  <a:cubicBezTo>
                    <a:pt x="1216834" y="5016820"/>
                    <a:pt x="1234195" y="5031950"/>
                    <a:pt x="1243203" y="5030025"/>
                  </a:cubicBezTo>
                  <a:cubicBezTo>
                    <a:pt x="1230346" y="5013933"/>
                    <a:pt x="1212985" y="4998803"/>
                    <a:pt x="1200128" y="4982713"/>
                  </a:cubicBezTo>
                  <a:cubicBezTo>
                    <a:pt x="1236776" y="5021979"/>
                    <a:pt x="1277927" y="5060284"/>
                    <a:pt x="1320040" y="5103092"/>
                  </a:cubicBezTo>
                  <a:cubicBezTo>
                    <a:pt x="1323889" y="5121109"/>
                    <a:pt x="1358611" y="5151367"/>
                    <a:pt x="1390447" y="5168114"/>
                  </a:cubicBezTo>
                  <a:cubicBezTo>
                    <a:pt x="1407809" y="5183243"/>
                    <a:pt x="1430636" y="5201914"/>
                    <a:pt x="1438027" y="5214464"/>
                  </a:cubicBezTo>
                  <a:cubicBezTo>
                    <a:pt x="1447036" y="5212539"/>
                    <a:pt x="1458930" y="5224127"/>
                    <a:pt x="1469862" y="5231211"/>
                  </a:cubicBezTo>
                  <a:cubicBezTo>
                    <a:pt x="2189107" y="5798122"/>
                    <a:pt x="3177182" y="5992052"/>
                    <a:pt x="4098674" y="5653890"/>
                  </a:cubicBezTo>
                  <a:cubicBezTo>
                    <a:pt x="4469974" y="5518049"/>
                    <a:pt x="4793386" y="5312374"/>
                    <a:pt x="5058287" y="5053265"/>
                  </a:cubicBezTo>
                  <a:cubicBezTo>
                    <a:pt x="5658574" y="4468182"/>
                    <a:pt x="5968225" y="3624938"/>
                    <a:pt x="5862270" y="2776293"/>
                  </a:cubicBezTo>
                  <a:cubicBezTo>
                    <a:pt x="5854264" y="2716778"/>
                    <a:pt x="5847221" y="2661766"/>
                    <a:pt x="5834711" y="2603214"/>
                  </a:cubicBezTo>
                  <a:cubicBezTo>
                    <a:pt x="5834711" y="2603214"/>
                    <a:pt x="5839216" y="2602252"/>
                    <a:pt x="5838253" y="2597748"/>
                  </a:cubicBezTo>
                  <a:cubicBezTo>
                    <a:pt x="5835366" y="2584235"/>
                    <a:pt x="5835366" y="2584235"/>
                    <a:pt x="5835366" y="2584235"/>
                  </a:cubicBezTo>
                  <a:cubicBezTo>
                    <a:pt x="5835366" y="2584235"/>
                    <a:pt x="5834404" y="2579732"/>
                    <a:pt x="5829900" y="2580694"/>
                  </a:cubicBezTo>
                  <a:lnTo>
                    <a:pt x="5802956" y="2454580"/>
                  </a:lnTo>
                  <a:cubicBezTo>
                    <a:pt x="5777282" y="2356454"/>
                    <a:pt x="5748067" y="2263794"/>
                    <a:pt x="5713385" y="2167591"/>
                  </a:cubicBezTo>
                  <a:cubicBezTo>
                    <a:pt x="5600022" y="1857426"/>
                    <a:pt x="5436461" y="1576825"/>
                    <a:pt x="5230091" y="1338337"/>
                  </a:cubicBezTo>
                  <a:cubicBezTo>
                    <a:pt x="5120805" y="1201559"/>
                    <a:pt x="4989960" y="1074095"/>
                    <a:pt x="4852032" y="957564"/>
                  </a:cubicBezTo>
                  <a:cubicBezTo>
                    <a:pt x="4857498" y="961106"/>
                    <a:pt x="4857498" y="961106"/>
                    <a:pt x="4862002" y="960144"/>
                  </a:cubicBezTo>
                  <a:cubicBezTo>
                    <a:pt x="4850108" y="948556"/>
                    <a:pt x="4821813" y="926343"/>
                    <a:pt x="4798985" y="907672"/>
                  </a:cubicBezTo>
                  <a:cubicBezTo>
                    <a:pt x="4782587" y="897047"/>
                    <a:pt x="4770691" y="885459"/>
                    <a:pt x="4760721" y="882879"/>
                  </a:cubicBezTo>
                  <a:cubicBezTo>
                    <a:pt x="4722457" y="858088"/>
                    <a:pt x="4683230" y="828791"/>
                    <a:pt x="4644966" y="803998"/>
                  </a:cubicBezTo>
                  <a:cubicBezTo>
                    <a:pt x="4633070" y="792411"/>
                    <a:pt x="4616671" y="781786"/>
                    <a:pt x="4601235" y="775665"/>
                  </a:cubicBezTo>
                  <a:cubicBezTo>
                    <a:pt x="4474546" y="689699"/>
                    <a:pt x="4337233" y="620133"/>
                    <a:pt x="4191873" y="556997"/>
                  </a:cubicBezTo>
                  <a:cubicBezTo>
                    <a:pt x="4237221" y="570856"/>
                    <a:pt x="4282569" y="584716"/>
                    <a:pt x="4317947" y="595996"/>
                  </a:cubicBezTo>
                  <a:cubicBezTo>
                    <a:pt x="4319871" y="605005"/>
                    <a:pt x="4339812" y="610163"/>
                    <a:pt x="4340774" y="614667"/>
                  </a:cubicBezTo>
                  <a:cubicBezTo>
                    <a:pt x="4381618" y="629489"/>
                    <a:pt x="4429854" y="656861"/>
                    <a:pt x="4468773" y="662675"/>
                  </a:cubicBezTo>
                  <a:cubicBezTo>
                    <a:pt x="4452374" y="652050"/>
                    <a:pt x="4430508" y="637883"/>
                    <a:pt x="4433088" y="627913"/>
                  </a:cubicBezTo>
                  <a:cubicBezTo>
                    <a:pt x="4406718" y="614708"/>
                    <a:pt x="4344010" y="585719"/>
                    <a:pt x="4325031" y="585063"/>
                  </a:cubicBezTo>
                  <a:cubicBezTo>
                    <a:pt x="4314098" y="577980"/>
                    <a:pt x="4307670" y="569934"/>
                    <a:pt x="4302203" y="566393"/>
                  </a:cubicBezTo>
                  <a:cubicBezTo>
                    <a:pt x="4271330" y="554150"/>
                    <a:pt x="4246884" y="549953"/>
                    <a:pt x="4216974" y="542214"/>
                  </a:cubicBezTo>
                  <a:cubicBezTo>
                    <a:pt x="4196070" y="532551"/>
                    <a:pt x="4158768" y="512263"/>
                    <a:pt x="4133361" y="503562"/>
                  </a:cubicBezTo>
                  <a:cubicBezTo>
                    <a:pt x="4123391" y="500982"/>
                    <a:pt x="4119849" y="506449"/>
                    <a:pt x="4109878" y="503869"/>
                  </a:cubicBezTo>
                  <a:cubicBezTo>
                    <a:pt x="4099908" y="501291"/>
                    <a:pt x="4082547" y="486161"/>
                    <a:pt x="4072576" y="483581"/>
                  </a:cubicBezTo>
                  <a:cubicBezTo>
                    <a:pt x="4041702" y="471338"/>
                    <a:pt x="4028190" y="474225"/>
                    <a:pt x="4026266" y="465217"/>
                  </a:cubicBezTo>
                  <a:cubicBezTo>
                    <a:pt x="4007287" y="464562"/>
                    <a:pt x="3977375" y="456824"/>
                    <a:pt x="3970292" y="467757"/>
                  </a:cubicBezTo>
                  <a:cubicBezTo>
                    <a:pt x="3989271" y="468411"/>
                    <a:pt x="3985729" y="473878"/>
                    <a:pt x="3986691" y="478382"/>
                  </a:cubicBezTo>
                  <a:cubicBezTo>
                    <a:pt x="3540295" y="328852"/>
                    <a:pt x="3052011" y="291882"/>
                    <a:pt x="2556561" y="397733"/>
                  </a:cubicBezTo>
                  <a:lnTo>
                    <a:pt x="2508145" y="410487"/>
                  </a:lnTo>
                  <a:lnTo>
                    <a:pt x="2458913" y="419861"/>
                  </a:lnTo>
                  <a:cubicBezTo>
                    <a:pt x="2151483" y="490308"/>
                    <a:pt x="1868431" y="625941"/>
                    <a:pt x="1598952" y="799372"/>
                  </a:cubicBezTo>
                  <a:cubicBezTo>
                    <a:pt x="1558063" y="827661"/>
                    <a:pt x="1514505" y="852611"/>
                    <a:pt x="1473216" y="879030"/>
                  </a:cubicBezTo>
                  <a:cubicBezTo>
                    <a:pt x="1466535" y="884369"/>
                    <a:pt x="1461052" y="895317"/>
                    <a:pt x="1451174" y="885695"/>
                  </a:cubicBezTo>
                  <a:cubicBezTo>
                    <a:pt x="1441695" y="877943"/>
                    <a:pt x="1443438" y="867794"/>
                    <a:pt x="1449321" y="858715"/>
                  </a:cubicBezTo>
                  <a:cubicBezTo>
                    <a:pt x="1462557" y="838289"/>
                    <a:pt x="1480731" y="822673"/>
                    <a:pt x="1500105" y="812669"/>
                  </a:cubicBezTo>
                  <a:cubicBezTo>
                    <a:pt x="1611007" y="745956"/>
                    <a:pt x="1716842" y="664683"/>
                    <a:pt x="1844558" y="621754"/>
                  </a:cubicBezTo>
                  <a:cubicBezTo>
                    <a:pt x="1831212" y="605052"/>
                    <a:pt x="1812238" y="616927"/>
                    <a:pt x="1796350" y="606633"/>
                  </a:cubicBezTo>
                  <a:cubicBezTo>
                    <a:pt x="1833099" y="577272"/>
                    <a:pt x="1874116" y="558732"/>
                    <a:pt x="1915531" y="542063"/>
                  </a:cubicBezTo>
                  <a:cubicBezTo>
                    <a:pt x="2200904" y="422433"/>
                    <a:pt x="2492268" y="330852"/>
                    <a:pt x="2801357" y="303925"/>
                  </a:cubicBezTo>
                  <a:cubicBezTo>
                    <a:pt x="3018680" y="286827"/>
                    <a:pt x="3234787" y="291496"/>
                    <a:pt x="3448335" y="329955"/>
                  </a:cubicBezTo>
                  <a:cubicBezTo>
                    <a:pt x="3513374" y="341479"/>
                    <a:pt x="3572259" y="369963"/>
                    <a:pt x="3639713" y="365329"/>
                  </a:cubicBezTo>
                  <a:cubicBezTo>
                    <a:pt x="3656944" y="363602"/>
                    <a:pt x="3679513" y="368557"/>
                    <a:pt x="3679531" y="341178"/>
                  </a:cubicBezTo>
                  <a:cubicBezTo>
                    <a:pt x="3681418" y="313399"/>
                    <a:pt x="3657905" y="322334"/>
                    <a:pt x="3641345" y="318050"/>
                  </a:cubicBezTo>
                  <a:cubicBezTo>
                    <a:pt x="3621444" y="316435"/>
                    <a:pt x="3596333" y="317890"/>
                    <a:pt x="3579519" y="294106"/>
                  </a:cubicBezTo>
                  <a:cubicBezTo>
                    <a:pt x="3700137" y="282025"/>
                    <a:pt x="3811242" y="316949"/>
                    <a:pt x="3921820" y="340254"/>
                  </a:cubicBezTo>
                  <a:cubicBezTo>
                    <a:pt x="3988457" y="359259"/>
                    <a:pt x="4048541" y="393353"/>
                    <a:pt x="4117320" y="404078"/>
                  </a:cubicBezTo>
                  <a:cubicBezTo>
                    <a:pt x="4058708" y="367716"/>
                    <a:pt x="3994740" y="352052"/>
                    <a:pt x="3929573" y="330776"/>
                  </a:cubicBezTo>
                  <a:cubicBezTo>
                    <a:pt x="3841709" y="294797"/>
                    <a:pt x="3746619" y="279916"/>
                    <a:pt x="3651529" y="265034"/>
                  </a:cubicBezTo>
                  <a:cubicBezTo>
                    <a:pt x="3392571" y="224545"/>
                    <a:pt x="3131596" y="202085"/>
                    <a:pt x="2868463" y="215284"/>
                  </a:cubicBezTo>
                  <a:cubicBezTo>
                    <a:pt x="2835871" y="218335"/>
                    <a:pt x="2800210" y="216177"/>
                    <a:pt x="2767746" y="228980"/>
                  </a:cubicBezTo>
                  <a:cubicBezTo>
                    <a:pt x="2772141" y="249550"/>
                    <a:pt x="2788173" y="242214"/>
                    <a:pt x="2799794" y="241686"/>
                  </a:cubicBezTo>
                  <a:cubicBezTo>
                    <a:pt x="3021256" y="225658"/>
                    <a:pt x="3243373" y="231000"/>
                    <a:pt x="3465473" y="263721"/>
                  </a:cubicBezTo>
                  <a:cubicBezTo>
                    <a:pt x="3477492" y="265064"/>
                    <a:pt x="3499535" y="258399"/>
                    <a:pt x="3497920" y="278298"/>
                  </a:cubicBezTo>
                  <a:cubicBezTo>
                    <a:pt x="3496305" y="298197"/>
                    <a:pt x="3474535" y="296982"/>
                    <a:pt x="3460245" y="294168"/>
                  </a:cubicBezTo>
                  <a:cubicBezTo>
                    <a:pt x="3389994" y="285712"/>
                    <a:pt x="3320016" y="269376"/>
                    <a:pt x="3247224" y="267329"/>
                  </a:cubicBezTo>
                  <a:cubicBezTo>
                    <a:pt x="2932814" y="260197"/>
                    <a:pt x="2620529" y="272164"/>
                    <a:pt x="2317144" y="362401"/>
                  </a:cubicBezTo>
                  <a:cubicBezTo>
                    <a:pt x="2081756" y="432244"/>
                    <a:pt x="1859571" y="536420"/>
                    <a:pt x="1646991" y="658097"/>
                  </a:cubicBezTo>
                  <a:cubicBezTo>
                    <a:pt x="1603433" y="683046"/>
                    <a:pt x="1558005" y="708395"/>
                    <a:pt x="1510978" y="726263"/>
                  </a:cubicBezTo>
                  <a:cubicBezTo>
                    <a:pt x="1826469" y="500473"/>
                    <a:pt x="2176643" y="345489"/>
                    <a:pt x="2562299" y="265051"/>
                  </a:cubicBezTo>
                  <a:cubicBezTo>
                    <a:pt x="2544413" y="245407"/>
                    <a:pt x="2523968" y="259552"/>
                    <a:pt x="2496459" y="249786"/>
                  </a:cubicBezTo>
                  <a:cubicBezTo>
                    <a:pt x="2563786" y="235402"/>
                    <a:pt x="2621762" y="223015"/>
                    <a:pt x="2679065" y="216639"/>
                  </a:cubicBezTo>
                  <a:cubicBezTo>
                    <a:pt x="2765221" y="208009"/>
                    <a:pt x="2851776" y="201250"/>
                    <a:pt x="2939402" y="190351"/>
                  </a:cubicBezTo>
                  <a:cubicBezTo>
                    <a:pt x="2945412" y="191022"/>
                    <a:pt x="2960102" y="195705"/>
                    <a:pt x="2959175" y="182215"/>
                  </a:cubicBezTo>
                  <a:cubicBezTo>
                    <a:pt x="2960518" y="170196"/>
                    <a:pt x="2947427" y="172993"/>
                    <a:pt x="2939547" y="172721"/>
                  </a:cubicBezTo>
                  <a:cubicBezTo>
                    <a:pt x="2830422" y="174526"/>
                    <a:pt x="2723440" y="168051"/>
                    <a:pt x="2616967" y="200575"/>
                  </a:cubicBezTo>
                  <a:cubicBezTo>
                    <a:pt x="2593454" y="209510"/>
                    <a:pt x="2564475" y="202013"/>
                    <a:pt x="2537493" y="203867"/>
                  </a:cubicBezTo>
                  <a:cubicBezTo>
                    <a:pt x="2425028" y="208340"/>
                    <a:pt x="2323223" y="253555"/>
                    <a:pt x="2217149" y="287950"/>
                  </a:cubicBezTo>
                  <a:cubicBezTo>
                    <a:pt x="1981889" y="367543"/>
                    <a:pt x="1756636" y="466508"/>
                    <a:pt x="1542585" y="590454"/>
                  </a:cubicBezTo>
                  <a:cubicBezTo>
                    <a:pt x="1408170" y="666101"/>
                    <a:pt x="1293638" y="770742"/>
                    <a:pt x="1168430" y="862020"/>
                  </a:cubicBezTo>
                  <a:cubicBezTo>
                    <a:pt x="1158008" y="868157"/>
                    <a:pt x="1146115" y="876564"/>
                    <a:pt x="1130881" y="887640"/>
                  </a:cubicBezTo>
                  <a:cubicBezTo>
                    <a:pt x="1131570" y="854252"/>
                    <a:pt x="1145877" y="829685"/>
                    <a:pt x="1168592" y="817011"/>
                  </a:cubicBezTo>
                  <a:cubicBezTo>
                    <a:pt x="1280692" y="755909"/>
                    <a:pt x="1370239" y="662473"/>
                    <a:pt x="1476602" y="592819"/>
                  </a:cubicBezTo>
                  <a:cubicBezTo>
                    <a:pt x="1818803" y="373055"/>
                    <a:pt x="2188604" y="227565"/>
                    <a:pt x="2591346" y="163030"/>
                  </a:cubicBezTo>
                  <a:cubicBezTo>
                    <a:pt x="2757919" y="137220"/>
                    <a:pt x="2923804" y="144799"/>
                    <a:pt x="3091031" y="140357"/>
                  </a:cubicBezTo>
                  <a:cubicBezTo>
                    <a:pt x="3304341" y="131937"/>
                    <a:pt x="3513894" y="151695"/>
                    <a:pt x="3716875" y="213921"/>
                  </a:cubicBezTo>
                  <a:cubicBezTo>
                    <a:pt x="3735705" y="219674"/>
                    <a:pt x="3755205" y="219420"/>
                    <a:pt x="3758928" y="245999"/>
                  </a:cubicBezTo>
                  <a:cubicBezTo>
                    <a:pt x="3758657" y="253879"/>
                    <a:pt x="3767336" y="257891"/>
                    <a:pt x="3775216" y="258163"/>
                  </a:cubicBezTo>
                  <a:cubicBezTo>
                    <a:pt x="3900483" y="286151"/>
                    <a:pt x="4022537" y="326558"/>
                    <a:pt x="4143920" y="372975"/>
                  </a:cubicBezTo>
                  <a:cubicBezTo>
                    <a:pt x="4146189" y="374445"/>
                    <a:pt x="4149930" y="373646"/>
                    <a:pt x="4155540" y="372448"/>
                  </a:cubicBezTo>
                  <a:cubicBezTo>
                    <a:pt x="4159698" y="346140"/>
                    <a:pt x="4150891" y="332378"/>
                    <a:pt x="4123382" y="322612"/>
                  </a:cubicBezTo>
                  <a:cubicBezTo>
                    <a:pt x="3936433" y="253051"/>
                    <a:pt x="3750556" y="179350"/>
                    <a:pt x="3554239" y="139165"/>
                  </a:cubicBezTo>
                  <a:cubicBezTo>
                    <a:pt x="3233454" y="74732"/>
                    <a:pt x="2911963" y="71067"/>
                    <a:pt x="2590565" y="131911"/>
                  </a:cubicBezTo>
                  <a:cubicBezTo>
                    <a:pt x="2410228" y="166529"/>
                    <a:pt x="2229893" y="201145"/>
                    <a:pt x="2058218" y="267154"/>
                  </a:cubicBezTo>
                  <a:cubicBezTo>
                    <a:pt x="1991819" y="295028"/>
                    <a:pt x="1918755" y="300860"/>
                    <a:pt x="1849558" y="315643"/>
                  </a:cubicBezTo>
                  <a:cubicBezTo>
                    <a:pt x="2067060" y="226157"/>
                    <a:pt x="2290027" y="153101"/>
                    <a:pt x="2520059" y="103956"/>
                  </a:cubicBezTo>
                  <a:cubicBezTo>
                    <a:pt x="2752360" y="56281"/>
                    <a:pt x="2984644" y="35986"/>
                    <a:pt x="3222250" y="49751"/>
                  </a:cubicBezTo>
                  <a:cubicBezTo>
                    <a:pt x="3009228" y="22912"/>
                    <a:pt x="2793377" y="37741"/>
                    <a:pt x="2580338" y="38281"/>
                  </a:cubicBezTo>
                  <a:cubicBezTo>
                    <a:pt x="2579539" y="34542"/>
                    <a:pt x="2580611" y="30401"/>
                    <a:pt x="2580211" y="285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80" name="Google Shape;930;p22"/>
            <p:cNvSpPr txBox="1">
              <a:spLocks/>
            </p:cNvSpPr>
            <p:nvPr/>
          </p:nvSpPr>
          <p:spPr>
            <a:xfrm>
              <a:off x="6359090" y="3949786"/>
              <a:ext cx="2670532" cy="71952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r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>
                <a:buFont typeface="Roboto"/>
                <a:buNone/>
              </a:pPr>
              <a:r>
                <a:rPr lang="ru-RU" sz="1200" b="1" dirty="0" smtClean="0">
                  <a:latin typeface="Times New Roman" pitchFamily="18" charset="0"/>
                  <a:cs typeface="Times New Roman" pitchFamily="18" charset="0"/>
                </a:rPr>
                <a:t>4 объекта класса «Мегасайенс»</a:t>
              </a:r>
              <a:endParaRPr lang="en-US" sz="1200" b="1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81" name="Группа 80"/>
          <p:cNvGrpSpPr/>
          <p:nvPr/>
        </p:nvGrpSpPr>
        <p:grpSpPr>
          <a:xfrm>
            <a:off x="6582919" y="2271440"/>
            <a:ext cx="3384372" cy="719525"/>
            <a:chOff x="6164763" y="3907158"/>
            <a:chExt cx="3384372" cy="719525"/>
          </a:xfrm>
        </p:grpSpPr>
        <p:sp>
          <p:nvSpPr>
            <p:cNvPr id="82" name="Freeform 11">
              <a:extLst>
                <a:ext uri="{FF2B5EF4-FFF2-40B4-BE49-F238E27FC236}">
                  <a16:creationId xmlns="" xmlns:a16="http://schemas.microsoft.com/office/drawing/2014/main" id="{1E513001-F600-4D9E-AFF8-4854793AC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10" y="4156686"/>
              <a:ext cx="252000" cy="252000"/>
            </a:xfrm>
            <a:custGeom>
              <a:avLst/>
              <a:gdLst>
                <a:gd name="connsiteX0" fmla="*/ 3175848 w 6187971"/>
                <a:gd name="connsiteY0" fmla="*/ 5544922 h 5955635"/>
                <a:gd name="connsiteX1" fmla="*/ 3184857 w 6187971"/>
                <a:gd name="connsiteY1" fmla="*/ 5542997 h 5955635"/>
                <a:gd name="connsiteX2" fmla="*/ 3185794 w 6187971"/>
                <a:gd name="connsiteY2" fmla="*/ 5544792 h 5955635"/>
                <a:gd name="connsiteX3" fmla="*/ 3509992 w 6187971"/>
                <a:gd name="connsiteY3" fmla="*/ 5452506 h 5955635"/>
                <a:gd name="connsiteX4" fmla="*/ 3560810 w 6187971"/>
                <a:gd name="connsiteY4" fmla="*/ 5445094 h 5955635"/>
                <a:gd name="connsiteX5" fmla="*/ 3523318 w 6187971"/>
                <a:gd name="connsiteY5" fmla="*/ 5451849 h 5955635"/>
                <a:gd name="connsiteX6" fmla="*/ 3518813 w 6187971"/>
                <a:gd name="connsiteY6" fmla="*/ 5452811 h 5955635"/>
                <a:gd name="connsiteX7" fmla="*/ 3472811 w 6187971"/>
                <a:gd name="connsiteY7" fmla="*/ 5457929 h 5955635"/>
                <a:gd name="connsiteX8" fmla="*/ 3477314 w 6187971"/>
                <a:gd name="connsiteY8" fmla="*/ 5456967 h 5955635"/>
                <a:gd name="connsiteX9" fmla="*/ 3481818 w 6187971"/>
                <a:gd name="connsiteY9" fmla="*/ 5456005 h 5955635"/>
                <a:gd name="connsiteX10" fmla="*/ 3499835 w 6187971"/>
                <a:gd name="connsiteY10" fmla="*/ 5452156 h 5955635"/>
                <a:gd name="connsiteX11" fmla="*/ 3509992 w 6187971"/>
                <a:gd name="connsiteY11" fmla="*/ 5452506 h 5955635"/>
                <a:gd name="connsiteX12" fmla="*/ 4648965 w 6187971"/>
                <a:gd name="connsiteY12" fmla="*/ 5205864 h 5955635"/>
                <a:gd name="connsiteX13" fmla="*/ 4648375 w 6187971"/>
                <a:gd name="connsiteY13" fmla="*/ 5206776 h 5955635"/>
                <a:gd name="connsiteX14" fmla="*/ 4643871 w 6187971"/>
                <a:gd name="connsiteY14" fmla="*/ 5207738 h 5955635"/>
                <a:gd name="connsiteX15" fmla="*/ 3439358 w 6187971"/>
                <a:gd name="connsiteY15" fmla="*/ 5455658 h 5955635"/>
                <a:gd name="connsiteX16" fmla="*/ 3443861 w 6187971"/>
                <a:gd name="connsiteY16" fmla="*/ 5454695 h 5955635"/>
                <a:gd name="connsiteX17" fmla="*/ 3462839 w 6187971"/>
                <a:gd name="connsiteY17" fmla="*/ 5455350 h 5955635"/>
                <a:gd name="connsiteX18" fmla="*/ 3463802 w 6187971"/>
                <a:gd name="connsiteY18" fmla="*/ 5459854 h 5955635"/>
                <a:gd name="connsiteX19" fmla="*/ 3464764 w 6187971"/>
                <a:gd name="connsiteY19" fmla="*/ 5464358 h 5955635"/>
                <a:gd name="connsiteX20" fmla="*/ 3386270 w 6187971"/>
                <a:gd name="connsiteY20" fmla="*/ 5471708 h 5955635"/>
                <a:gd name="connsiteX21" fmla="*/ 3439358 w 6187971"/>
                <a:gd name="connsiteY21" fmla="*/ 5455658 h 5955635"/>
                <a:gd name="connsiteX22" fmla="*/ 4926827 w 6187971"/>
                <a:gd name="connsiteY22" fmla="*/ 4878836 h 5955635"/>
                <a:gd name="connsiteX23" fmla="*/ 4931331 w 6187971"/>
                <a:gd name="connsiteY23" fmla="*/ 4877874 h 5955635"/>
                <a:gd name="connsiteX24" fmla="*/ 4927253 w 6187971"/>
                <a:gd name="connsiteY24" fmla="*/ 4880833 h 5955635"/>
                <a:gd name="connsiteX25" fmla="*/ 1616921 w 6187971"/>
                <a:gd name="connsiteY25" fmla="*/ 5147987 h 5955635"/>
                <a:gd name="connsiteX26" fmla="*/ 1621158 w 6187971"/>
                <a:gd name="connsiteY26" fmla="*/ 5151791 h 5955635"/>
                <a:gd name="connsiteX27" fmla="*/ 1617883 w 6187971"/>
                <a:gd name="connsiteY27" fmla="*/ 5152491 h 5955635"/>
                <a:gd name="connsiteX28" fmla="*/ 1616921 w 6187971"/>
                <a:gd name="connsiteY28" fmla="*/ 5147987 h 5955635"/>
                <a:gd name="connsiteX29" fmla="*/ 6029280 w 6187971"/>
                <a:gd name="connsiteY29" fmla="*/ 4202957 h 5955635"/>
                <a:gd name="connsiteX30" fmla="*/ 6033742 w 6187971"/>
                <a:gd name="connsiteY30" fmla="*/ 4205846 h 5955635"/>
                <a:gd name="connsiteX31" fmla="*/ 6030850 w 6187971"/>
                <a:gd name="connsiteY31" fmla="*/ 4210306 h 5955635"/>
                <a:gd name="connsiteX32" fmla="*/ 6030065 w 6187971"/>
                <a:gd name="connsiteY32" fmla="*/ 4206631 h 5955635"/>
                <a:gd name="connsiteX33" fmla="*/ 6029280 w 6187971"/>
                <a:gd name="connsiteY33" fmla="*/ 4202957 h 5955635"/>
                <a:gd name="connsiteX34" fmla="*/ 5195431 w 6187971"/>
                <a:gd name="connsiteY34" fmla="*/ 4350487 h 5955635"/>
                <a:gd name="connsiteX35" fmla="*/ 5195619 w 6187971"/>
                <a:gd name="connsiteY35" fmla="*/ 4350447 h 5955635"/>
                <a:gd name="connsiteX36" fmla="*/ 5191889 w 6187971"/>
                <a:gd name="connsiteY36" fmla="*/ 4355954 h 5955635"/>
                <a:gd name="connsiteX37" fmla="*/ 5195431 w 6187971"/>
                <a:gd name="connsiteY37" fmla="*/ 4350487 h 5955635"/>
                <a:gd name="connsiteX38" fmla="*/ 5135887 w 6187971"/>
                <a:gd name="connsiteY38" fmla="*/ 4358358 h 5955635"/>
                <a:gd name="connsiteX39" fmla="*/ 5135916 w 6187971"/>
                <a:gd name="connsiteY39" fmla="*/ 4358493 h 5955635"/>
                <a:gd name="connsiteX40" fmla="*/ 5132374 w 6187971"/>
                <a:gd name="connsiteY40" fmla="*/ 4363959 h 5955635"/>
                <a:gd name="connsiteX41" fmla="*/ 1535232 w 6187971"/>
                <a:gd name="connsiteY41" fmla="*/ 5118342 h 5955635"/>
                <a:gd name="connsiteX42" fmla="*/ 1540699 w 6187971"/>
                <a:gd name="connsiteY42" fmla="*/ 5121884 h 5955635"/>
                <a:gd name="connsiteX43" fmla="*/ 1546166 w 6187971"/>
                <a:gd name="connsiteY43" fmla="*/ 5125426 h 5955635"/>
                <a:gd name="connsiteX44" fmla="*/ 1541661 w 6187971"/>
                <a:gd name="connsiteY44" fmla="*/ 5126389 h 5955635"/>
                <a:gd name="connsiteX45" fmla="*/ 1535232 w 6187971"/>
                <a:gd name="connsiteY45" fmla="*/ 5118342 h 5955635"/>
                <a:gd name="connsiteX46" fmla="*/ 1296561 w 6187971"/>
                <a:gd name="connsiteY46" fmla="*/ 4951097 h 5955635"/>
                <a:gd name="connsiteX47" fmla="*/ 1298982 w 6187971"/>
                <a:gd name="connsiteY47" fmla="*/ 4952173 h 5955635"/>
                <a:gd name="connsiteX48" fmla="*/ 1302760 w 6187971"/>
                <a:gd name="connsiteY48" fmla="*/ 4956076 h 5955635"/>
                <a:gd name="connsiteX49" fmla="*/ 1297293 w 6187971"/>
                <a:gd name="connsiteY49" fmla="*/ 4952534 h 5955635"/>
                <a:gd name="connsiteX50" fmla="*/ 1299553 w 6187971"/>
                <a:gd name="connsiteY50" fmla="*/ 4938864 h 5955635"/>
                <a:gd name="connsiteX51" fmla="*/ 1305339 w 6187971"/>
                <a:gd name="connsiteY51" fmla="*/ 4946105 h 5955635"/>
                <a:gd name="connsiteX52" fmla="*/ 1299715 w 6187971"/>
                <a:gd name="connsiteY52" fmla="*/ 4939066 h 5955635"/>
                <a:gd name="connsiteX53" fmla="*/ 6187039 w 6187971"/>
                <a:gd name="connsiteY53" fmla="*/ 3627519 h 5955635"/>
                <a:gd name="connsiteX54" fmla="*/ 6185137 w 6187971"/>
                <a:gd name="connsiteY54" fmla="*/ 3708609 h 5955635"/>
                <a:gd name="connsiteX55" fmla="*/ 6163816 w 6187971"/>
                <a:gd name="connsiteY55" fmla="*/ 3770795 h 5955635"/>
                <a:gd name="connsiteX56" fmla="*/ 6168279 w 6187971"/>
                <a:gd name="connsiteY56" fmla="*/ 3773684 h 5955635"/>
                <a:gd name="connsiteX57" fmla="*/ 6163279 w 6187971"/>
                <a:gd name="connsiteY57" fmla="*/ 3786278 h 5955635"/>
                <a:gd name="connsiteX58" fmla="*/ 6160387 w 6187971"/>
                <a:gd name="connsiteY58" fmla="*/ 3790738 h 5955635"/>
                <a:gd name="connsiteX59" fmla="*/ 6164064 w 6187971"/>
                <a:gd name="connsiteY59" fmla="*/ 3789953 h 5955635"/>
                <a:gd name="connsiteX60" fmla="*/ 6153775 w 6187971"/>
                <a:gd name="connsiteY60" fmla="*/ 3849782 h 5955635"/>
                <a:gd name="connsiteX61" fmla="*/ 6154561 w 6187971"/>
                <a:gd name="connsiteY61" fmla="*/ 3853456 h 5955635"/>
                <a:gd name="connsiteX62" fmla="*/ 6155346 w 6187971"/>
                <a:gd name="connsiteY62" fmla="*/ 3857131 h 5955635"/>
                <a:gd name="connsiteX63" fmla="*/ 6156131 w 6187971"/>
                <a:gd name="connsiteY63" fmla="*/ 3860805 h 5955635"/>
                <a:gd name="connsiteX64" fmla="*/ 6152454 w 6187971"/>
                <a:gd name="connsiteY64" fmla="*/ 3861591 h 5955635"/>
                <a:gd name="connsiteX65" fmla="*/ 6156916 w 6187971"/>
                <a:gd name="connsiteY65" fmla="*/ 3864480 h 5955635"/>
                <a:gd name="connsiteX66" fmla="*/ 6155841 w 6187971"/>
                <a:gd name="connsiteY66" fmla="*/ 3895446 h 5955635"/>
                <a:gd name="connsiteX67" fmla="*/ 6171873 w 6187971"/>
                <a:gd name="connsiteY67" fmla="*/ 3880495 h 5955635"/>
                <a:gd name="connsiteX68" fmla="*/ 6171604 w 6187971"/>
                <a:gd name="connsiteY68" fmla="*/ 3888236 h 5955635"/>
                <a:gd name="connsiteX69" fmla="*/ 6171470 w 6187971"/>
                <a:gd name="connsiteY69" fmla="*/ 3892106 h 5955635"/>
                <a:gd name="connsiteX70" fmla="*/ 6170551 w 6187971"/>
                <a:gd name="connsiteY70" fmla="*/ 3892303 h 5955635"/>
                <a:gd name="connsiteX71" fmla="*/ 6171336 w 6187971"/>
                <a:gd name="connsiteY71" fmla="*/ 3895977 h 5955635"/>
                <a:gd name="connsiteX72" fmla="*/ 6171470 w 6187971"/>
                <a:gd name="connsiteY72" fmla="*/ 3892106 h 5955635"/>
                <a:gd name="connsiteX73" fmla="*/ 6174228 w 6187971"/>
                <a:gd name="connsiteY73" fmla="*/ 3891517 h 5955635"/>
                <a:gd name="connsiteX74" fmla="*/ 6175013 w 6187971"/>
                <a:gd name="connsiteY74" fmla="*/ 3895192 h 5955635"/>
                <a:gd name="connsiteX75" fmla="*/ 6175798 w 6187971"/>
                <a:gd name="connsiteY75" fmla="*/ 3898866 h 5955635"/>
                <a:gd name="connsiteX76" fmla="*/ 6168691 w 6187971"/>
                <a:gd name="connsiteY76" fmla="*/ 3919595 h 5955635"/>
                <a:gd name="connsiteX77" fmla="*/ 6165799 w 6187971"/>
                <a:gd name="connsiteY77" fmla="*/ 3924055 h 5955635"/>
                <a:gd name="connsiteX78" fmla="*/ 6163691 w 6187971"/>
                <a:gd name="connsiteY78" fmla="*/ 3932189 h 5955635"/>
                <a:gd name="connsiteX79" fmla="*/ 6160799 w 6187971"/>
                <a:gd name="connsiteY79" fmla="*/ 3936650 h 5955635"/>
                <a:gd name="connsiteX80" fmla="*/ 6162906 w 6187971"/>
                <a:gd name="connsiteY80" fmla="*/ 3928515 h 5955635"/>
                <a:gd name="connsiteX81" fmla="*/ 6165014 w 6187971"/>
                <a:gd name="connsiteY81" fmla="*/ 3920380 h 5955635"/>
                <a:gd name="connsiteX82" fmla="*/ 6150552 w 6187971"/>
                <a:gd name="connsiteY82" fmla="*/ 3942681 h 5955635"/>
                <a:gd name="connsiteX83" fmla="*/ 6137165 w 6187971"/>
                <a:gd name="connsiteY83" fmla="*/ 3934015 h 5955635"/>
                <a:gd name="connsiteX84" fmla="*/ 6088449 w 6187971"/>
                <a:gd name="connsiteY84" fmla="*/ 4101948 h 5955635"/>
                <a:gd name="connsiteX85" fmla="*/ 6086341 w 6187971"/>
                <a:gd name="connsiteY85" fmla="*/ 4110083 h 5955635"/>
                <a:gd name="connsiteX86" fmla="*/ 6083449 w 6187971"/>
                <a:gd name="connsiteY86" fmla="*/ 4114542 h 5955635"/>
                <a:gd name="connsiteX87" fmla="*/ 6059236 w 6187971"/>
                <a:gd name="connsiteY87" fmla="*/ 4181188 h 5955635"/>
                <a:gd name="connsiteX88" fmla="*/ 6030808 w 6187971"/>
                <a:gd name="connsiteY88" fmla="*/ 4264104 h 5955635"/>
                <a:gd name="connsiteX89" fmla="*/ 5990563 w 6187971"/>
                <a:gd name="connsiteY89" fmla="*/ 4345702 h 5955635"/>
                <a:gd name="connsiteX90" fmla="*/ 5931641 w 6187971"/>
                <a:gd name="connsiteY90" fmla="*/ 4465868 h 5955635"/>
                <a:gd name="connsiteX91" fmla="*/ 5868547 w 6187971"/>
                <a:gd name="connsiteY91" fmla="*/ 4548506 h 5955635"/>
                <a:gd name="connsiteX92" fmla="*/ 5877224 w 6187971"/>
                <a:gd name="connsiteY92" fmla="*/ 4535125 h 5955635"/>
                <a:gd name="connsiteX93" fmla="*/ 5870655 w 6187971"/>
                <a:gd name="connsiteY93" fmla="*/ 4540371 h 5955635"/>
                <a:gd name="connsiteX94" fmla="*/ 5867762 w 6187971"/>
                <a:gd name="connsiteY94" fmla="*/ 4544831 h 5955635"/>
                <a:gd name="connsiteX95" fmla="*/ 5869870 w 6187971"/>
                <a:gd name="connsiteY95" fmla="*/ 4536697 h 5955635"/>
                <a:gd name="connsiteX96" fmla="*/ 5869085 w 6187971"/>
                <a:gd name="connsiteY96" fmla="*/ 4533022 h 5955635"/>
                <a:gd name="connsiteX97" fmla="*/ 5809916 w 6187971"/>
                <a:gd name="connsiteY97" fmla="*/ 4634032 h 5955635"/>
                <a:gd name="connsiteX98" fmla="*/ 5732112 w 6187971"/>
                <a:gd name="connsiteY98" fmla="*/ 4719811 h 5955635"/>
                <a:gd name="connsiteX99" fmla="*/ 5839913 w 6187971"/>
                <a:gd name="connsiteY99" fmla="*/ 4558465 h 5955635"/>
                <a:gd name="connsiteX100" fmla="*/ 5846236 w 6187971"/>
                <a:gd name="connsiteY100" fmla="*/ 4534062 h 5955635"/>
                <a:gd name="connsiteX101" fmla="*/ 5879621 w 6187971"/>
                <a:gd name="connsiteY101" fmla="*/ 4492350 h 5955635"/>
                <a:gd name="connsiteX102" fmla="*/ 5893835 w 6187971"/>
                <a:gd name="connsiteY102" fmla="*/ 4450893 h 5955635"/>
                <a:gd name="connsiteX103" fmla="*/ 5930898 w 6187971"/>
                <a:gd name="connsiteY103" fmla="*/ 4408396 h 5955635"/>
                <a:gd name="connsiteX104" fmla="*/ 5939823 w 6187971"/>
                <a:gd name="connsiteY104" fmla="*/ 4414173 h 5955635"/>
                <a:gd name="connsiteX105" fmla="*/ 5959284 w 6187971"/>
                <a:gd name="connsiteY105" fmla="*/ 4379279 h 5955635"/>
                <a:gd name="connsiteX106" fmla="*/ 5955607 w 6187971"/>
                <a:gd name="connsiteY106" fmla="*/ 4380064 h 5955635"/>
                <a:gd name="connsiteX107" fmla="*/ 5952715 w 6187971"/>
                <a:gd name="connsiteY107" fmla="*/ 4384525 h 5955635"/>
                <a:gd name="connsiteX108" fmla="*/ 5951930 w 6187971"/>
                <a:gd name="connsiteY108" fmla="*/ 4380850 h 5955635"/>
                <a:gd name="connsiteX109" fmla="*/ 5941683 w 6187971"/>
                <a:gd name="connsiteY109" fmla="*/ 4386882 h 5955635"/>
                <a:gd name="connsiteX110" fmla="*/ 5955359 w 6187971"/>
                <a:gd name="connsiteY110" fmla="*/ 4360907 h 5955635"/>
                <a:gd name="connsiteX111" fmla="*/ 5954574 w 6187971"/>
                <a:gd name="connsiteY111" fmla="*/ 4357232 h 5955635"/>
                <a:gd name="connsiteX112" fmla="*/ 5958251 w 6187971"/>
                <a:gd name="connsiteY112" fmla="*/ 4356446 h 5955635"/>
                <a:gd name="connsiteX113" fmla="*/ 5960359 w 6187971"/>
                <a:gd name="connsiteY113" fmla="*/ 4348312 h 5955635"/>
                <a:gd name="connsiteX114" fmla="*/ 5964036 w 6187971"/>
                <a:gd name="connsiteY114" fmla="*/ 4347527 h 5955635"/>
                <a:gd name="connsiteX115" fmla="*/ 5980357 w 6187971"/>
                <a:gd name="connsiteY115" fmla="*/ 4297935 h 5955635"/>
                <a:gd name="connsiteX116" fmla="*/ 6007959 w 6187971"/>
                <a:gd name="connsiteY116" fmla="*/ 4265143 h 5955635"/>
                <a:gd name="connsiteX117" fmla="*/ 6010851 w 6187971"/>
                <a:gd name="connsiteY117" fmla="*/ 4260683 h 5955635"/>
                <a:gd name="connsiteX118" fmla="*/ 6016636 w 6187971"/>
                <a:gd name="connsiteY118" fmla="*/ 4251763 h 5955635"/>
                <a:gd name="connsiteX119" fmla="*/ 6017421 w 6187971"/>
                <a:gd name="connsiteY119" fmla="*/ 4255437 h 5955635"/>
                <a:gd name="connsiteX120" fmla="*/ 6014528 w 6187971"/>
                <a:gd name="connsiteY120" fmla="*/ 4259898 h 5955635"/>
                <a:gd name="connsiteX121" fmla="*/ 6015313 w 6187971"/>
                <a:gd name="connsiteY121" fmla="*/ 4263572 h 5955635"/>
                <a:gd name="connsiteX122" fmla="*/ 6024528 w 6187971"/>
                <a:gd name="connsiteY122" fmla="*/ 4234709 h 5955635"/>
                <a:gd name="connsiteX123" fmla="*/ 6021635 w 6187971"/>
                <a:gd name="connsiteY123" fmla="*/ 4239169 h 5955635"/>
                <a:gd name="connsiteX124" fmla="*/ 6020850 w 6187971"/>
                <a:gd name="connsiteY124" fmla="*/ 4235494 h 5955635"/>
                <a:gd name="connsiteX125" fmla="*/ 6020065 w 6187971"/>
                <a:gd name="connsiteY125" fmla="*/ 4231820 h 5955635"/>
                <a:gd name="connsiteX126" fmla="*/ 6013496 w 6187971"/>
                <a:gd name="connsiteY126" fmla="*/ 4237066 h 5955635"/>
                <a:gd name="connsiteX127" fmla="*/ 6027957 w 6187971"/>
                <a:gd name="connsiteY127" fmla="*/ 4214766 h 5955635"/>
                <a:gd name="connsiteX128" fmla="*/ 6030850 w 6187971"/>
                <a:gd name="connsiteY128" fmla="*/ 4210306 h 5955635"/>
                <a:gd name="connsiteX129" fmla="*/ 6078987 w 6187971"/>
                <a:gd name="connsiteY129" fmla="*/ 4111654 h 5955635"/>
                <a:gd name="connsiteX130" fmla="*/ 6081879 w 6187971"/>
                <a:gd name="connsiteY130" fmla="*/ 4107194 h 5955635"/>
                <a:gd name="connsiteX131" fmla="*/ 6083986 w 6187971"/>
                <a:gd name="connsiteY131" fmla="*/ 4099059 h 5955635"/>
                <a:gd name="connsiteX132" fmla="*/ 6084771 w 6187971"/>
                <a:gd name="connsiteY132" fmla="*/ 4102733 h 5955635"/>
                <a:gd name="connsiteX133" fmla="*/ 6087953 w 6187971"/>
                <a:gd name="connsiteY133" fmla="*/ 4063633 h 5955635"/>
                <a:gd name="connsiteX134" fmla="*/ 6085846 w 6187971"/>
                <a:gd name="connsiteY134" fmla="*/ 4071767 h 5955635"/>
                <a:gd name="connsiteX135" fmla="*/ 6082169 w 6187971"/>
                <a:gd name="connsiteY135" fmla="*/ 4072553 h 5955635"/>
                <a:gd name="connsiteX136" fmla="*/ 6084276 w 6187971"/>
                <a:gd name="connsiteY136" fmla="*/ 4064419 h 5955635"/>
                <a:gd name="connsiteX137" fmla="*/ 6083990 w 6187971"/>
                <a:gd name="connsiteY137" fmla="*/ 4063082 h 5955635"/>
                <a:gd name="connsiteX138" fmla="*/ 6084968 w 6187971"/>
                <a:gd name="connsiteY138" fmla="*/ 4060909 h 5955635"/>
                <a:gd name="connsiteX139" fmla="*/ 6086383 w 6187971"/>
                <a:gd name="connsiteY139" fmla="*/ 4056284 h 5955635"/>
                <a:gd name="connsiteX140" fmla="*/ 6083491 w 6187971"/>
                <a:gd name="connsiteY140" fmla="*/ 4060744 h 5955635"/>
                <a:gd name="connsiteX141" fmla="*/ 6083990 w 6187971"/>
                <a:gd name="connsiteY141" fmla="*/ 4063082 h 5955635"/>
                <a:gd name="connsiteX142" fmla="*/ 6081384 w 6187971"/>
                <a:gd name="connsiteY142" fmla="*/ 4068878 h 5955635"/>
                <a:gd name="connsiteX143" fmla="*/ 6123530 w 6187971"/>
                <a:gd name="connsiteY143" fmla="*/ 3906191 h 5955635"/>
                <a:gd name="connsiteX144" fmla="*/ 6134315 w 6187971"/>
                <a:gd name="connsiteY144" fmla="*/ 3884676 h 5955635"/>
                <a:gd name="connsiteX145" fmla="*/ 6129067 w 6187971"/>
                <a:gd name="connsiteY145" fmla="*/ 3878113 h 5955635"/>
                <a:gd name="connsiteX146" fmla="*/ 6131959 w 6187971"/>
                <a:gd name="connsiteY146" fmla="*/ 3873653 h 5955635"/>
                <a:gd name="connsiteX147" fmla="*/ 6134066 w 6187971"/>
                <a:gd name="connsiteY147" fmla="*/ 3865519 h 5955635"/>
                <a:gd name="connsiteX148" fmla="*/ 6157494 w 6187971"/>
                <a:gd name="connsiteY148" fmla="*/ 3795198 h 5955635"/>
                <a:gd name="connsiteX149" fmla="*/ 6154602 w 6187971"/>
                <a:gd name="connsiteY149" fmla="*/ 3799658 h 5955635"/>
                <a:gd name="connsiteX150" fmla="*/ 6150140 w 6187971"/>
                <a:gd name="connsiteY150" fmla="*/ 3796769 h 5955635"/>
                <a:gd name="connsiteX151" fmla="*/ 6153032 w 6187971"/>
                <a:gd name="connsiteY151" fmla="*/ 3792310 h 5955635"/>
                <a:gd name="connsiteX152" fmla="*/ 6152247 w 6187971"/>
                <a:gd name="connsiteY152" fmla="*/ 3788635 h 5955635"/>
                <a:gd name="connsiteX153" fmla="*/ 6172783 w 6187971"/>
                <a:gd name="connsiteY153" fmla="*/ 3722774 h 5955635"/>
                <a:gd name="connsiteX154" fmla="*/ 6187039 w 6187971"/>
                <a:gd name="connsiteY154" fmla="*/ 3627519 h 5955635"/>
                <a:gd name="connsiteX155" fmla="*/ 5453639 w 6187971"/>
                <a:gd name="connsiteY155" fmla="*/ 3702176 h 5955635"/>
                <a:gd name="connsiteX156" fmla="*/ 5453774 w 6187971"/>
                <a:gd name="connsiteY156" fmla="*/ 3702469 h 5955635"/>
                <a:gd name="connsiteX157" fmla="*/ 5449948 w 6187971"/>
                <a:gd name="connsiteY157" fmla="*/ 3712116 h 5955635"/>
                <a:gd name="connsiteX158" fmla="*/ 5548423 w 6187971"/>
                <a:gd name="connsiteY158" fmla="*/ 3643981 h 5955635"/>
                <a:gd name="connsiteX159" fmla="*/ 5544882 w 6187971"/>
                <a:gd name="connsiteY159" fmla="*/ 3649448 h 5955635"/>
                <a:gd name="connsiteX160" fmla="*/ 5548423 w 6187971"/>
                <a:gd name="connsiteY160" fmla="*/ 3643981 h 5955635"/>
                <a:gd name="connsiteX161" fmla="*/ 5501782 w 6187971"/>
                <a:gd name="connsiteY161" fmla="*/ 3594005 h 5955635"/>
                <a:gd name="connsiteX162" fmla="*/ 5500844 w 6187971"/>
                <a:gd name="connsiteY162" fmla="*/ 3597631 h 5955635"/>
                <a:gd name="connsiteX163" fmla="*/ 5501806 w 6187971"/>
                <a:gd name="connsiteY163" fmla="*/ 3602135 h 5955635"/>
                <a:gd name="connsiteX164" fmla="*/ 5498264 w 6187971"/>
                <a:gd name="connsiteY164" fmla="*/ 3607601 h 5955635"/>
                <a:gd name="connsiteX165" fmla="*/ 5496339 w 6187971"/>
                <a:gd name="connsiteY165" fmla="*/ 3598593 h 5955635"/>
                <a:gd name="connsiteX166" fmla="*/ 5505531 w 6187971"/>
                <a:gd name="connsiteY166" fmla="*/ 3584407 h 5955635"/>
                <a:gd name="connsiteX167" fmla="*/ 5502887 w 6187971"/>
                <a:gd name="connsiteY167" fmla="*/ 3593074 h 5955635"/>
                <a:gd name="connsiteX168" fmla="*/ 5501782 w 6187971"/>
                <a:gd name="connsiteY168" fmla="*/ 3594005 h 5955635"/>
                <a:gd name="connsiteX169" fmla="*/ 5503423 w 6187971"/>
                <a:gd name="connsiteY169" fmla="*/ 3587661 h 5955635"/>
                <a:gd name="connsiteX170" fmla="*/ 5509363 w 6187971"/>
                <a:gd name="connsiteY170" fmla="*/ 3567553 h 5955635"/>
                <a:gd name="connsiteX171" fmla="*/ 5513086 w 6187971"/>
                <a:gd name="connsiteY171" fmla="*/ 3566758 h 5955635"/>
                <a:gd name="connsiteX172" fmla="*/ 5506965 w 6187971"/>
                <a:gd name="connsiteY172" fmla="*/ 3582195 h 5955635"/>
                <a:gd name="connsiteX173" fmla="*/ 5505531 w 6187971"/>
                <a:gd name="connsiteY173" fmla="*/ 3584407 h 5955635"/>
                <a:gd name="connsiteX174" fmla="*/ 5507691 w 6187971"/>
                <a:gd name="connsiteY174" fmla="*/ 3577329 h 5955635"/>
                <a:gd name="connsiteX175" fmla="*/ 5510688 w 6187971"/>
                <a:gd name="connsiteY175" fmla="*/ 3559800 h 5955635"/>
                <a:gd name="connsiteX176" fmla="*/ 5509363 w 6187971"/>
                <a:gd name="connsiteY176" fmla="*/ 3567553 h 5955635"/>
                <a:gd name="connsiteX177" fmla="*/ 5508582 w 6187971"/>
                <a:gd name="connsiteY177" fmla="*/ 3567720 h 5955635"/>
                <a:gd name="connsiteX178" fmla="*/ 5161932 w 6187971"/>
                <a:gd name="connsiteY178" fmla="*/ 3575847 h 5955635"/>
                <a:gd name="connsiteX179" fmla="*/ 5160517 w 6187971"/>
                <a:gd name="connsiteY179" fmla="*/ 3580472 h 5955635"/>
                <a:gd name="connsiteX180" fmla="*/ 5159539 w 6187971"/>
                <a:gd name="connsiteY180" fmla="*/ 3582645 h 5955635"/>
                <a:gd name="connsiteX181" fmla="*/ 5159040 w 6187971"/>
                <a:gd name="connsiteY181" fmla="*/ 3580307 h 5955635"/>
                <a:gd name="connsiteX182" fmla="*/ 5161932 w 6187971"/>
                <a:gd name="connsiteY182" fmla="*/ 3575847 h 5955635"/>
                <a:gd name="connsiteX183" fmla="*/ 1120688 w 6187971"/>
                <a:gd name="connsiteY183" fmla="*/ 4434529 h 5955635"/>
                <a:gd name="connsiteX184" fmla="*/ 1126155 w 6187971"/>
                <a:gd name="connsiteY184" fmla="*/ 4438070 h 5955635"/>
                <a:gd name="connsiteX185" fmla="*/ 1121651 w 6187971"/>
                <a:gd name="connsiteY185" fmla="*/ 4439032 h 5955635"/>
                <a:gd name="connsiteX186" fmla="*/ 5592057 w 6187971"/>
                <a:gd name="connsiteY186" fmla="*/ 3360201 h 5955635"/>
                <a:gd name="connsiteX187" fmla="*/ 5593625 w 6187971"/>
                <a:gd name="connsiteY187" fmla="*/ 3370584 h 5955635"/>
                <a:gd name="connsiteX188" fmla="*/ 5592663 w 6187971"/>
                <a:gd name="connsiteY188" fmla="*/ 3366081 h 5955635"/>
                <a:gd name="connsiteX189" fmla="*/ 5591701 w 6187971"/>
                <a:gd name="connsiteY189" fmla="*/ 3361577 h 5955635"/>
                <a:gd name="connsiteX190" fmla="*/ 818034 w 6187971"/>
                <a:gd name="connsiteY190" fmla="*/ 4362609 h 5955635"/>
                <a:gd name="connsiteX191" fmla="*/ 820283 w 6187971"/>
                <a:gd name="connsiteY191" fmla="*/ 4366839 h 5955635"/>
                <a:gd name="connsiteX192" fmla="*/ 818996 w 6187971"/>
                <a:gd name="connsiteY192" fmla="*/ 4367114 h 5955635"/>
                <a:gd name="connsiteX193" fmla="*/ 818034 w 6187971"/>
                <a:gd name="connsiteY193" fmla="*/ 4362609 h 5955635"/>
                <a:gd name="connsiteX194" fmla="*/ 5246100 w 6187971"/>
                <a:gd name="connsiteY194" fmla="*/ 3411866 h 5955635"/>
                <a:gd name="connsiteX195" fmla="*/ 5247019 w 6187971"/>
                <a:gd name="connsiteY195" fmla="*/ 3411670 h 5955635"/>
                <a:gd name="connsiteX196" fmla="*/ 5246885 w 6187971"/>
                <a:gd name="connsiteY196" fmla="*/ 3415540 h 5955635"/>
                <a:gd name="connsiteX197" fmla="*/ 5246100 w 6187971"/>
                <a:gd name="connsiteY197" fmla="*/ 3411866 h 5955635"/>
                <a:gd name="connsiteX198" fmla="*/ 5262588 w 6187971"/>
                <a:gd name="connsiteY198" fmla="*/ 3147082 h 5955635"/>
                <a:gd name="connsiteX199" fmla="*/ 5248332 w 6187971"/>
                <a:gd name="connsiteY199" fmla="*/ 3242337 h 5955635"/>
                <a:gd name="connsiteX200" fmla="*/ 5227796 w 6187971"/>
                <a:gd name="connsiteY200" fmla="*/ 3308198 h 5955635"/>
                <a:gd name="connsiteX201" fmla="*/ 5228581 w 6187971"/>
                <a:gd name="connsiteY201" fmla="*/ 3311872 h 5955635"/>
                <a:gd name="connsiteX202" fmla="*/ 5225689 w 6187971"/>
                <a:gd name="connsiteY202" fmla="*/ 3316332 h 5955635"/>
                <a:gd name="connsiteX203" fmla="*/ 5230152 w 6187971"/>
                <a:gd name="connsiteY203" fmla="*/ 3319222 h 5955635"/>
                <a:gd name="connsiteX204" fmla="*/ 5233044 w 6187971"/>
                <a:gd name="connsiteY204" fmla="*/ 3314761 h 5955635"/>
                <a:gd name="connsiteX205" fmla="*/ 5209615 w 6187971"/>
                <a:gd name="connsiteY205" fmla="*/ 3385082 h 5955635"/>
                <a:gd name="connsiteX206" fmla="*/ 5207509 w 6187971"/>
                <a:gd name="connsiteY206" fmla="*/ 3393216 h 5955635"/>
                <a:gd name="connsiteX207" fmla="*/ 5204616 w 6187971"/>
                <a:gd name="connsiteY207" fmla="*/ 3397676 h 5955635"/>
                <a:gd name="connsiteX208" fmla="*/ 5209864 w 6187971"/>
                <a:gd name="connsiteY208" fmla="*/ 3404240 h 5955635"/>
                <a:gd name="connsiteX209" fmla="*/ 5199079 w 6187971"/>
                <a:gd name="connsiteY209" fmla="*/ 3425754 h 5955635"/>
                <a:gd name="connsiteX210" fmla="*/ 5156933 w 6187971"/>
                <a:gd name="connsiteY210" fmla="*/ 3588442 h 5955635"/>
                <a:gd name="connsiteX211" fmla="*/ 5159539 w 6187971"/>
                <a:gd name="connsiteY211" fmla="*/ 3582645 h 5955635"/>
                <a:gd name="connsiteX212" fmla="*/ 5159825 w 6187971"/>
                <a:gd name="connsiteY212" fmla="*/ 3583982 h 5955635"/>
                <a:gd name="connsiteX213" fmla="*/ 5157718 w 6187971"/>
                <a:gd name="connsiteY213" fmla="*/ 3592116 h 5955635"/>
                <a:gd name="connsiteX214" fmla="*/ 5161395 w 6187971"/>
                <a:gd name="connsiteY214" fmla="*/ 3591330 h 5955635"/>
                <a:gd name="connsiteX215" fmla="*/ 5163502 w 6187971"/>
                <a:gd name="connsiteY215" fmla="*/ 3583196 h 5955635"/>
                <a:gd name="connsiteX216" fmla="*/ 5160320 w 6187971"/>
                <a:gd name="connsiteY216" fmla="*/ 3622296 h 5955635"/>
                <a:gd name="connsiteX217" fmla="*/ 5159535 w 6187971"/>
                <a:gd name="connsiteY217" fmla="*/ 3618622 h 5955635"/>
                <a:gd name="connsiteX218" fmla="*/ 5157428 w 6187971"/>
                <a:gd name="connsiteY218" fmla="*/ 3626757 h 5955635"/>
                <a:gd name="connsiteX219" fmla="*/ 5154536 w 6187971"/>
                <a:gd name="connsiteY219" fmla="*/ 3631216 h 5955635"/>
                <a:gd name="connsiteX220" fmla="*/ 5106399 w 6187971"/>
                <a:gd name="connsiteY220" fmla="*/ 3729869 h 5955635"/>
                <a:gd name="connsiteX221" fmla="*/ 5109291 w 6187971"/>
                <a:gd name="connsiteY221" fmla="*/ 3725408 h 5955635"/>
                <a:gd name="connsiteX222" fmla="*/ 5104829 w 6187971"/>
                <a:gd name="connsiteY222" fmla="*/ 3722520 h 5955635"/>
                <a:gd name="connsiteX223" fmla="*/ 5105614 w 6187971"/>
                <a:gd name="connsiteY223" fmla="*/ 3726194 h 5955635"/>
                <a:gd name="connsiteX224" fmla="*/ 5106399 w 6187971"/>
                <a:gd name="connsiteY224" fmla="*/ 3729869 h 5955635"/>
                <a:gd name="connsiteX225" fmla="*/ 5103506 w 6187971"/>
                <a:gd name="connsiteY225" fmla="*/ 3734329 h 5955635"/>
                <a:gd name="connsiteX226" fmla="*/ 5089045 w 6187971"/>
                <a:gd name="connsiteY226" fmla="*/ 3756628 h 5955635"/>
                <a:gd name="connsiteX227" fmla="*/ 5095614 w 6187971"/>
                <a:gd name="connsiteY227" fmla="*/ 3751383 h 5955635"/>
                <a:gd name="connsiteX228" fmla="*/ 5096399 w 6187971"/>
                <a:gd name="connsiteY228" fmla="*/ 3755057 h 5955635"/>
                <a:gd name="connsiteX229" fmla="*/ 5097184 w 6187971"/>
                <a:gd name="connsiteY229" fmla="*/ 3758732 h 5955635"/>
                <a:gd name="connsiteX230" fmla="*/ 5100077 w 6187971"/>
                <a:gd name="connsiteY230" fmla="*/ 3754271 h 5955635"/>
                <a:gd name="connsiteX231" fmla="*/ 5090862 w 6187971"/>
                <a:gd name="connsiteY231" fmla="*/ 3783135 h 5955635"/>
                <a:gd name="connsiteX232" fmla="*/ 5090077 w 6187971"/>
                <a:gd name="connsiteY232" fmla="*/ 3779461 h 5955635"/>
                <a:gd name="connsiteX233" fmla="*/ 5092970 w 6187971"/>
                <a:gd name="connsiteY233" fmla="*/ 3775001 h 5955635"/>
                <a:gd name="connsiteX234" fmla="*/ 5092185 w 6187971"/>
                <a:gd name="connsiteY234" fmla="*/ 3771327 h 5955635"/>
                <a:gd name="connsiteX235" fmla="*/ 5086400 w 6187971"/>
                <a:gd name="connsiteY235" fmla="*/ 3780246 h 5955635"/>
                <a:gd name="connsiteX236" fmla="*/ 5083508 w 6187971"/>
                <a:gd name="connsiteY236" fmla="*/ 3784706 h 5955635"/>
                <a:gd name="connsiteX237" fmla="*/ 5055907 w 6187971"/>
                <a:gd name="connsiteY237" fmla="*/ 3817497 h 5955635"/>
                <a:gd name="connsiteX238" fmla="*/ 5039585 w 6187971"/>
                <a:gd name="connsiteY238" fmla="*/ 3867090 h 5955635"/>
                <a:gd name="connsiteX239" fmla="*/ 5035908 w 6187971"/>
                <a:gd name="connsiteY239" fmla="*/ 3867875 h 5955635"/>
                <a:gd name="connsiteX240" fmla="*/ 5033801 w 6187971"/>
                <a:gd name="connsiteY240" fmla="*/ 3876009 h 5955635"/>
                <a:gd name="connsiteX241" fmla="*/ 5030123 w 6187971"/>
                <a:gd name="connsiteY241" fmla="*/ 3876795 h 5955635"/>
                <a:gd name="connsiteX242" fmla="*/ 5030908 w 6187971"/>
                <a:gd name="connsiteY242" fmla="*/ 3880470 h 5955635"/>
                <a:gd name="connsiteX243" fmla="*/ 5017232 w 6187971"/>
                <a:gd name="connsiteY243" fmla="*/ 3906445 h 5955635"/>
                <a:gd name="connsiteX244" fmla="*/ 5027479 w 6187971"/>
                <a:gd name="connsiteY244" fmla="*/ 3900413 h 5955635"/>
                <a:gd name="connsiteX245" fmla="*/ 5028264 w 6187971"/>
                <a:gd name="connsiteY245" fmla="*/ 3904088 h 5955635"/>
                <a:gd name="connsiteX246" fmla="*/ 5031156 w 6187971"/>
                <a:gd name="connsiteY246" fmla="*/ 3899627 h 5955635"/>
                <a:gd name="connsiteX247" fmla="*/ 5034833 w 6187971"/>
                <a:gd name="connsiteY247" fmla="*/ 3898841 h 5955635"/>
                <a:gd name="connsiteX248" fmla="*/ 5015372 w 6187971"/>
                <a:gd name="connsiteY248" fmla="*/ 3933736 h 5955635"/>
                <a:gd name="connsiteX249" fmla="*/ 5006447 w 6187971"/>
                <a:gd name="connsiteY249" fmla="*/ 3927959 h 5955635"/>
                <a:gd name="connsiteX250" fmla="*/ 4969384 w 6187971"/>
                <a:gd name="connsiteY250" fmla="*/ 3970456 h 5955635"/>
                <a:gd name="connsiteX251" fmla="*/ 4955170 w 6187971"/>
                <a:gd name="connsiteY251" fmla="*/ 4011913 h 5955635"/>
                <a:gd name="connsiteX252" fmla="*/ 4921785 w 6187971"/>
                <a:gd name="connsiteY252" fmla="*/ 4053624 h 5955635"/>
                <a:gd name="connsiteX253" fmla="*/ 4915463 w 6187971"/>
                <a:gd name="connsiteY253" fmla="*/ 4078028 h 5955635"/>
                <a:gd name="connsiteX254" fmla="*/ 4807661 w 6187971"/>
                <a:gd name="connsiteY254" fmla="*/ 4239374 h 5955635"/>
                <a:gd name="connsiteX255" fmla="*/ 4885465 w 6187971"/>
                <a:gd name="connsiteY255" fmla="*/ 4153594 h 5955635"/>
                <a:gd name="connsiteX256" fmla="*/ 4944634 w 6187971"/>
                <a:gd name="connsiteY256" fmla="*/ 4052585 h 5955635"/>
                <a:gd name="connsiteX257" fmla="*/ 4945419 w 6187971"/>
                <a:gd name="connsiteY257" fmla="*/ 4056260 h 5955635"/>
                <a:gd name="connsiteX258" fmla="*/ 4943311 w 6187971"/>
                <a:gd name="connsiteY258" fmla="*/ 4064394 h 5955635"/>
                <a:gd name="connsiteX259" fmla="*/ 4946204 w 6187971"/>
                <a:gd name="connsiteY259" fmla="*/ 4059934 h 5955635"/>
                <a:gd name="connsiteX260" fmla="*/ 4952773 w 6187971"/>
                <a:gd name="connsiteY260" fmla="*/ 4054689 h 5955635"/>
                <a:gd name="connsiteX261" fmla="*/ 4944096 w 6187971"/>
                <a:gd name="connsiteY261" fmla="*/ 4068069 h 5955635"/>
                <a:gd name="connsiteX262" fmla="*/ 5007190 w 6187971"/>
                <a:gd name="connsiteY262" fmla="*/ 3985431 h 5955635"/>
                <a:gd name="connsiteX263" fmla="*/ 5066112 w 6187971"/>
                <a:gd name="connsiteY263" fmla="*/ 3865264 h 5955635"/>
                <a:gd name="connsiteX264" fmla="*/ 5106357 w 6187971"/>
                <a:gd name="connsiteY264" fmla="*/ 3783667 h 5955635"/>
                <a:gd name="connsiteX265" fmla="*/ 5134785 w 6187971"/>
                <a:gd name="connsiteY265" fmla="*/ 3700752 h 5955635"/>
                <a:gd name="connsiteX266" fmla="*/ 5158998 w 6187971"/>
                <a:gd name="connsiteY266" fmla="*/ 3634105 h 5955635"/>
                <a:gd name="connsiteX267" fmla="*/ 5161890 w 6187971"/>
                <a:gd name="connsiteY267" fmla="*/ 3629645 h 5955635"/>
                <a:gd name="connsiteX268" fmla="*/ 5163998 w 6187971"/>
                <a:gd name="connsiteY268" fmla="*/ 3621510 h 5955635"/>
                <a:gd name="connsiteX269" fmla="*/ 5212714 w 6187971"/>
                <a:gd name="connsiteY269" fmla="*/ 3453577 h 5955635"/>
                <a:gd name="connsiteX270" fmla="*/ 5226101 w 6187971"/>
                <a:gd name="connsiteY270" fmla="*/ 3462243 h 5955635"/>
                <a:gd name="connsiteX271" fmla="*/ 5240563 w 6187971"/>
                <a:gd name="connsiteY271" fmla="*/ 3439944 h 5955635"/>
                <a:gd name="connsiteX272" fmla="*/ 5238456 w 6187971"/>
                <a:gd name="connsiteY272" fmla="*/ 3448077 h 5955635"/>
                <a:gd name="connsiteX273" fmla="*/ 5236348 w 6187971"/>
                <a:gd name="connsiteY273" fmla="*/ 3456212 h 5955635"/>
                <a:gd name="connsiteX274" fmla="*/ 5239241 w 6187971"/>
                <a:gd name="connsiteY274" fmla="*/ 3451752 h 5955635"/>
                <a:gd name="connsiteX275" fmla="*/ 5241348 w 6187971"/>
                <a:gd name="connsiteY275" fmla="*/ 3443618 h 5955635"/>
                <a:gd name="connsiteX276" fmla="*/ 5244240 w 6187971"/>
                <a:gd name="connsiteY276" fmla="*/ 3439158 h 5955635"/>
                <a:gd name="connsiteX277" fmla="*/ 5251347 w 6187971"/>
                <a:gd name="connsiteY277" fmla="*/ 3418429 h 5955635"/>
                <a:gd name="connsiteX278" fmla="*/ 5250562 w 6187971"/>
                <a:gd name="connsiteY278" fmla="*/ 3414755 h 5955635"/>
                <a:gd name="connsiteX279" fmla="*/ 5249777 w 6187971"/>
                <a:gd name="connsiteY279" fmla="*/ 3411081 h 5955635"/>
                <a:gd name="connsiteX280" fmla="*/ 5247019 w 6187971"/>
                <a:gd name="connsiteY280" fmla="*/ 3411670 h 5955635"/>
                <a:gd name="connsiteX281" fmla="*/ 5247153 w 6187971"/>
                <a:gd name="connsiteY281" fmla="*/ 3407799 h 5955635"/>
                <a:gd name="connsiteX282" fmla="*/ 5247422 w 6187971"/>
                <a:gd name="connsiteY282" fmla="*/ 3400057 h 5955635"/>
                <a:gd name="connsiteX283" fmla="*/ 5231391 w 6187971"/>
                <a:gd name="connsiteY283" fmla="*/ 3415009 h 5955635"/>
                <a:gd name="connsiteX284" fmla="*/ 5232465 w 6187971"/>
                <a:gd name="connsiteY284" fmla="*/ 3384043 h 5955635"/>
                <a:gd name="connsiteX285" fmla="*/ 5228003 w 6187971"/>
                <a:gd name="connsiteY285" fmla="*/ 3381153 h 5955635"/>
                <a:gd name="connsiteX286" fmla="*/ 5231680 w 6187971"/>
                <a:gd name="connsiteY286" fmla="*/ 3380368 h 5955635"/>
                <a:gd name="connsiteX287" fmla="*/ 5230895 w 6187971"/>
                <a:gd name="connsiteY287" fmla="*/ 3376694 h 5955635"/>
                <a:gd name="connsiteX288" fmla="*/ 5230110 w 6187971"/>
                <a:gd name="connsiteY288" fmla="*/ 3373020 h 5955635"/>
                <a:gd name="connsiteX289" fmla="*/ 5229324 w 6187971"/>
                <a:gd name="connsiteY289" fmla="*/ 3369345 h 5955635"/>
                <a:gd name="connsiteX290" fmla="*/ 5239613 w 6187971"/>
                <a:gd name="connsiteY290" fmla="*/ 3309515 h 5955635"/>
                <a:gd name="connsiteX291" fmla="*/ 5235936 w 6187971"/>
                <a:gd name="connsiteY291" fmla="*/ 3310301 h 5955635"/>
                <a:gd name="connsiteX292" fmla="*/ 5238828 w 6187971"/>
                <a:gd name="connsiteY292" fmla="*/ 3305841 h 5955635"/>
                <a:gd name="connsiteX293" fmla="*/ 5243828 w 6187971"/>
                <a:gd name="connsiteY293" fmla="*/ 3293247 h 5955635"/>
                <a:gd name="connsiteX294" fmla="*/ 5239366 w 6187971"/>
                <a:gd name="connsiteY294" fmla="*/ 3290358 h 5955635"/>
                <a:gd name="connsiteX295" fmla="*/ 5260687 w 6187971"/>
                <a:gd name="connsiteY295" fmla="*/ 3228171 h 5955635"/>
                <a:gd name="connsiteX296" fmla="*/ 5262588 w 6187971"/>
                <a:gd name="connsiteY296" fmla="*/ 3147082 h 5955635"/>
                <a:gd name="connsiteX297" fmla="*/ 869439 w 6187971"/>
                <a:gd name="connsiteY297" fmla="*/ 3941889 h 5955635"/>
                <a:gd name="connsiteX298" fmla="*/ 870401 w 6187971"/>
                <a:gd name="connsiteY298" fmla="*/ 3946393 h 5955635"/>
                <a:gd name="connsiteX299" fmla="*/ 869247 w 6187971"/>
                <a:gd name="connsiteY299" fmla="*/ 3944432 h 5955635"/>
                <a:gd name="connsiteX300" fmla="*/ 5600071 w 6187971"/>
                <a:gd name="connsiteY300" fmla="*/ 2827600 h 5955635"/>
                <a:gd name="connsiteX301" fmla="*/ 5601033 w 6187971"/>
                <a:gd name="connsiteY301" fmla="*/ 2832105 h 5955635"/>
                <a:gd name="connsiteX302" fmla="*/ 5600701 w 6187971"/>
                <a:gd name="connsiteY302" fmla="*/ 2831889 h 5955635"/>
                <a:gd name="connsiteX303" fmla="*/ 5594604 w 6187971"/>
                <a:gd name="connsiteY303" fmla="*/ 2824058 h 5955635"/>
                <a:gd name="connsiteX304" fmla="*/ 5594817 w 6187971"/>
                <a:gd name="connsiteY304" fmla="*/ 2824013 h 5955635"/>
                <a:gd name="connsiteX305" fmla="*/ 5595567 w 6187971"/>
                <a:gd name="connsiteY305" fmla="*/ 2828563 h 5955635"/>
                <a:gd name="connsiteX306" fmla="*/ 5594604 w 6187971"/>
                <a:gd name="connsiteY306" fmla="*/ 2824058 h 5955635"/>
                <a:gd name="connsiteX307" fmla="*/ 756958 w 6187971"/>
                <a:gd name="connsiteY307" fmla="*/ 3768116 h 5955635"/>
                <a:gd name="connsiteX308" fmla="*/ 764349 w 6187971"/>
                <a:gd name="connsiteY308" fmla="*/ 3780665 h 5955635"/>
                <a:gd name="connsiteX309" fmla="*/ 759845 w 6187971"/>
                <a:gd name="connsiteY309" fmla="*/ 3781628 h 5955635"/>
                <a:gd name="connsiteX310" fmla="*/ 5540370 w 6187971"/>
                <a:gd name="connsiteY310" fmla="*/ 2614293 h 5955635"/>
                <a:gd name="connsiteX311" fmla="*/ 5545837 w 6187971"/>
                <a:gd name="connsiteY311" fmla="*/ 2617834 h 5955635"/>
                <a:gd name="connsiteX312" fmla="*/ 5541332 w 6187971"/>
                <a:gd name="connsiteY312" fmla="*/ 2618797 h 5955635"/>
                <a:gd name="connsiteX313" fmla="*/ 5540370 w 6187971"/>
                <a:gd name="connsiteY313" fmla="*/ 2614293 h 5955635"/>
                <a:gd name="connsiteX314" fmla="*/ 5744362 w 6187971"/>
                <a:gd name="connsiteY314" fmla="*/ 2533034 h 5955635"/>
                <a:gd name="connsiteX315" fmla="*/ 5751754 w 6187971"/>
                <a:gd name="connsiteY315" fmla="*/ 2545583 h 5955635"/>
                <a:gd name="connsiteX316" fmla="*/ 5770344 w 6187971"/>
                <a:gd name="connsiteY316" fmla="*/ 2654643 h 5955635"/>
                <a:gd name="connsiteX317" fmla="*/ 5792210 w 6187971"/>
                <a:gd name="connsiteY317" fmla="*/ 2668810 h 5955635"/>
                <a:gd name="connsiteX318" fmla="*/ 5800215 w 6187971"/>
                <a:gd name="connsiteY318" fmla="*/ 2728325 h 5955635"/>
                <a:gd name="connsiteX319" fmla="*/ 5803450 w 6187971"/>
                <a:gd name="connsiteY319" fmla="*/ 2699375 h 5955635"/>
                <a:gd name="connsiteX320" fmla="*/ 5811149 w 6187971"/>
                <a:gd name="connsiteY320" fmla="*/ 2735408 h 5955635"/>
                <a:gd name="connsiteX321" fmla="*/ 5820811 w 6187971"/>
                <a:gd name="connsiteY321" fmla="*/ 2714505 h 5955635"/>
                <a:gd name="connsiteX322" fmla="*/ 5838358 w 6187971"/>
                <a:gd name="connsiteY322" fmla="*/ 2950947 h 5955635"/>
                <a:gd name="connsiteX323" fmla="*/ 5838665 w 6187971"/>
                <a:gd name="connsiteY323" fmla="*/ 2974430 h 5955635"/>
                <a:gd name="connsiteX324" fmla="*/ 4638016 w 6187971"/>
                <a:gd name="connsiteY324" fmla="*/ 5312600 h 5955635"/>
                <a:gd name="connsiteX325" fmla="*/ 4633512 w 6187971"/>
                <a:gd name="connsiteY325" fmla="*/ 5313563 h 5955635"/>
                <a:gd name="connsiteX326" fmla="*/ 4629008 w 6187971"/>
                <a:gd name="connsiteY326" fmla="*/ 5314525 h 5955635"/>
                <a:gd name="connsiteX327" fmla="*/ 4623541 w 6187971"/>
                <a:gd name="connsiteY327" fmla="*/ 5310984 h 5955635"/>
                <a:gd name="connsiteX328" fmla="*/ 4631588 w 6187971"/>
                <a:gd name="connsiteY328" fmla="*/ 5304555 h 5955635"/>
                <a:gd name="connsiteX329" fmla="*/ 4629663 w 6187971"/>
                <a:gd name="connsiteY329" fmla="*/ 5295546 h 5955635"/>
                <a:gd name="connsiteX330" fmla="*/ 4621617 w 6187971"/>
                <a:gd name="connsiteY330" fmla="*/ 5301975 h 5955635"/>
                <a:gd name="connsiteX331" fmla="*/ 4618076 w 6187971"/>
                <a:gd name="connsiteY331" fmla="*/ 5307442 h 5955635"/>
                <a:gd name="connsiteX332" fmla="*/ 4613571 w 6187971"/>
                <a:gd name="connsiteY332" fmla="*/ 5308404 h 5955635"/>
                <a:gd name="connsiteX333" fmla="*/ 4599097 w 6187971"/>
                <a:gd name="connsiteY333" fmla="*/ 5306787 h 5955635"/>
                <a:gd name="connsiteX334" fmla="*/ 4597479 w 6187971"/>
                <a:gd name="connsiteY334" fmla="*/ 5321261 h 5955635"/>
                <a:gd name="connsiteX335" fmla="*/ 4605526 w 6187971"/>
                <a:gd name="connsiteY335" fmla="*/ 5314833 h 5955635"/>
                <a:gd name="connsiteX336" fmla="*/ 4602946 w 6187971"/>
                <a:gd name="connsiteY336" fmla="*/ 5324803 h 5955635"/>
                <a:gd name="connsiteX337" fmla="*/ 4615496 w 6187971"/>
                <a:gd name="connsiteY337" fmla="*/ 5317412 h 5955635"/>
                <a:gd name="connsiteX338" fmla="*/ 4619038 w 6187971"/>
                <a:gd name="connsiteY338" fmla="*/ 5311946 h 5955635"/>
                <a:gd name="connsiteX339" fmla="*/ 4616458 w 6187971"/>
                <a:gd name="connsiteY339" fmla="*/ 5321916 h 5955635"/>
                <a:gd name="connsiteX340" fmla="*/ 4611954 w 6187971"/>
                <a:gd name="connsiteY340" fmla="*/ 5322878 h 5955635"/>
                <a:gd name="connsiteX341" fmla="*/ 4608413 w 6187971"/>
                <a:gd name="connsiteY341" fmla="*/ 5328345 h 5955635"/>
                <a:gd name="connsiteX342" fmla="*/ 4609375 w 6187971"/>
                <a:gd name="connsiteY342" fmla="*/ 5332848 h 5955635"/>
                <a:gd name="connsiteX343" fmla="*/ 4413078 w 6187971"/>
                <a:gd name="connsiteY343" fmla="*/ 5450140 h 5955635"/>
                <a:gd name="connsiteX344" fmla="*/ 4398604 w 6187971"/>
                <a:gd name="connsiteY344" fmla="*/ 5448524 h 5955635"/>
                <a:gd name="connsiteX345" fmla="*/ 4399566 w 6187971"/>
                <a:gd name="connsiteY345" fmla="*/ 5453027 h 5955635"/>
                <a:gd name="connsiteX346" fmla="*/ 3692038 w 6187971"/>
                <a:gd name="connsiteY346" fmla="*/ 5712509 h 5955635"/>
                <a:gd name="connsiteX347" fmla="*/ 1989514 w 6187971"/>
                <a:gd name="connsiteY347" fmla="*/ 5525218 h 5955635"/>
                <a:gd name="connsiteX348" fmla="*/ 2003026 w 6187971"/>
                <a:gd name="connsiteY348" fmla="*/ 5522331 h 5955635"/>
                <a:gd name="connsiteX349" fmla="*/ 1925842 w 6187971"/>
                <a:gd name="connsiteY349" fmla="*/ 5491725 h 5955635"/>
                <a:gd name="connsiteX350" fmla="*/ 1926804 w 6187971"/>
                <a:gd name="connsiteY350" fmla="*/ 5496229 h 5955635"/>
                <a:gd name="connsiteX351" fmla="*/ 1836763 w 6187971"/>
                <a:gd name="connsiteY351" fmla="*/ 5449531 h 5955635"/>
                <a:gd name="connsiteX352" fmla="*/ 1783061 w 6187971"/>
                <a:gd name="connsiteY352" fmla="*/ 5418617 h 5955635"/>
                <a:gd name="connsiteX353" fmla="*/ 1777595 w 6187971"/>
                <a:gd name="connsiteY353" fmla="*/ 5415075 h 5955635"/>
                <a:gd name="connsiteX354" fmla="*/ 1773091 w 6187971"/>
                <a:gd name="connsiteY354" fmla="*/ 5416038 h 5955635"/>
                <a:gd name="connsiteX355" fmla="*/ 1766662 w 6187971"/>
                <a:gd name="connsiteY355" fmla="*/ 5407992 h 5955635"/>
                <a:gd name="connsiteX356" fmla="*/ 1740293 w 6187971"/>
                <a:gd name="connsiteY356" fmla="*/ 5394787 h 5955635"/>
                <a:gd name="connsiteX357" fmla="*/ 1664727 w 6187971"/>
                <a:gd name="connsiteY357" fmla="*/ 5349706 h 5955635"/>
                <a:gd name="connsiteX358" fmla="*/ 1631929 w 6187971"/>
                <a:gd name="connsiteY358" fmla="*/ 5328456 h 5955635"/>
                <a:gd name="connsiteX359" fmla="*/ 1565371 w 6187971"/>
                <a:gd name="connsiteY359" fmla="*/ 5281450 h 5955635"/>
                <a:gd name="connsiteX360" fmla="*/ 1569874 w 6187971"/>
                <a:gd name="connsiteY360" fmla="*/ 5280488 h 5955635"/>
                <a:gd name="connsiteX361" fmla="*/ 1554437 w 6187971"/>
                <a:gd name="connsiteY361" fmla="*/ 5274367 h 5955635"/>
                <a:gd name="connsiteX362" fmla="*/ 1044223 w 6187971"/>
                <a:gd name="connsiteY362" fmla="*/ 4804087 h 5955635"/>
                <a:gd name="connsiteX363" fmla="*/ 631951 w 6187971"/>
                <a:gd name="connsiteY363" fmla="*/ 4086820 h 5955635"/>
                <a:gd name="connsiteX364" fmla="*/ 635493 w 6187971"/>
                <a:gd name="connsiteY364" fmla="*/ 4081353 h 5955635"/>
                <a:gd name="connsiteX365" fmla="*/ 700742 w 6187971"/>
                <a:gd name="connsiteY365" fmla="*/ 4166316 h 5955635"/>
                <a:gd name="connsiteX366" fmla="*/ 711982 w 6187971"/>
                <a:gd name="connsiteY366" fmla="*/ 4196882 h 5955635"/>
                <a:gd name="connsiteX367" fmla="*/ 706515 w 6187971"/>
                <a:gd name="connsiteY367" fmla="*/ 4193340 h 5955635"/>
                <a:gd name="connsiteX368" fmla="*/ 702011 w 6187971"/>
                <a:gd name="connsiteY368" fmla="*/ 4194302 h 5955635"/>
                <a:gd name="connsiteX369" fmla="*/ 707478 w 6187971"/>
                <a:gd name="connsiteY369" fmla="*/ 4197844 h 5955635"/>
                <a:gd name="connsiteX370" fmla="*/ 708440 w 6187971"/>
                <a:gd name="connsiteY370" fmla="*/ 4202348 h 5955635"/>
                <a:gd name="connsiteX371" fmla="*/ 713906 w 6187971"/>
                <a:gd name="connsiteY371" fmla="*/ 4205890 h 5955635"/>
                <a:gd name="connsiteX372" fmla="*/ 732229 w 6187971"/>
                <a:gd name="connsiteY372" fmla="*/ 4225523 h 5955635"/>
                <a:gd name="connsiteX373" fmla="*/ 750861 w 6187971"/>
                <a:gd name="connsiteY373" fmla="*/ 4268639 h 5955635"/>
                <a:gd name="connsiteX374" fmla="*/ 759869 w 6187971"/>
                <a:gd name="connsiteY374" fmla="*/ 4266714 h 5955635"/>
                <a:gd name="connsiteX375" fmla="*/ 761138 w 6187971"/>
                <a:gd name="connsiteY375" fmla="*/ 4294702 h 5955635"/>
                <a:gd name="connsiteX376" fmla="*/ 770454 w 6187971"/>
                <a:gd name="connsiteY376" fmla="*/ 4316259 h 5955635"/>
                <a:gd name="connsiteX377" fmla="*/ 788122 w 6187971"/>
                <a:gd name="connsiteY377" fmla="*/ 4354871 h 5955635"/>
                <a:gd name="connsiteX378" fmla="*/ 816723 w 6187971"/>
                <a:gd name="connsiteY378" fmla="*/ 4400567 h 5955635"/>
                <a:gd name="connsiteX379" fmla="*/ 845324 w 6187971"/>
                <a:gd name="connsiteY379" fmla="*/ 4446262 h 5955635"/>
                <a:gd name="connsiteX380" fmla="*/ 848211 w 6187971"/>
                <a:gd name="connsiteY380" fmla="*/ 4459775 h 5955635"/>
                <a:gd name="connsiteX381" fmla="*/ 865572 w 6187971"/>
                <a:gd name="connsiteY381" fmla="*/ 4474903 h 5955635"/>
                <a:gd name="connsiteX382" fmla="*/ 883599 w 6187971"/>
                <a:gd name="connsiteY382" fmla="*/ 4512777 h 5955635"/>
                <a:gd name="connsiteX383" fmla="*/ 885976 w 6187971"/>
                <a:gd name="connsiteY383" fmla="*/ 4526170 h 5955635"/>
                <a:gd name="connsiteX384" fmla="*/ 885567 w 6187971"/>
                <a:gd name="connsiteY384" fmla="*/ 4525764 h 5955635"/>
                <a:gd name="connsiteX385" fmla="*/ 881591 w 6187971"/>
                <a:gd name="connsiteY385" fmla="*/ 4516811 h 5955635"/>
                <a:gd name="connsiteX386" fmla="*/ 877775 w 6187971"/>
                <a:gd name="connsiteY386" fmla="*/ 4509974 h 5955635"/>
                <a:gd name="connsiteX387" fmla="*/ 877625 w 6187971"/>
                <a:gd name="connsiteY387" fmla="*/ 4517880 h 5955635"/>
                <a:gd name="connsiteX388" fmla="*/ 885567 w 6187971"/>
                <a:gd name="connsiteY388" fmla="*/ 4525764 h 5955635"/>
                <a:gd name="connsiteX389" fmla="*/ 886128 w 6187971"/>
                <a:gd name="connsiteY389" fmla="*/ 4527028 h 5955635"/>
                <a:gd name="connsiteX390" fmla="*/ 885976 w 6187971"/>
                <a:gd name="connsiteY390" fmla="*/ 4526170 h 5955635"/>
                <a:gd name="connsiteX391" fmla="*/ 888178 w 6187971"/>
                <a:gd name="connsiteY391" fmla="*/ 4528356 h 5955635"/>
                <a:gd name="connsiteX392" fmla="*/ 894482 w 6187971"/>
                <a:gd name="connsiteY392" fmla="*/ 4544081 h 5955635"/>
                <a:gd name="connsiteX393" fmla="*/ 933053 w 6187971"/>
                <a:gd name="connsiteY393" fmla="*/ 4592357 h 5955635"/>
                <a:gd name="connsiteX394" fmla="*/ 934015 w 6187971"/>
                <a:gd name="connsiteY394" fmla="*/ 4596860 h 5955635"/>
                <a:gd name="connsiteX395" fmla="*/ 934978 w 6187971"/>
                <a:gd name="connsiteY395" fmla="*/ 4601364 h 5955635"/>
                <a:gd name="connsiteX396" fmla="*/ 939482 w 6187971"/>
                <a:gd name="connsiteY396" fmla="*/ 4600402 h 5955635"/>
                <a:gd name="connsiteX397" fmla="*/ 946872 w 6187971"/>
                <a:gd name="connsiteY397" fmla="*/ 4612952 h 5955635"/>
                <a:gd name="connsiteX398" fmla="*/ 955226 w 6187971"/>
                <a:gd name="connsiteY398" fmla="*/ 4630006 h 5955635"/>
                <a:gd name="connsiteX399" fmla="*/ 998301 w 6187971"/>
                <a:gd name="connsiteY399" fmla="*/ 4677318 h 5955635"/>
                <a:gd name="connsiteX400" fmla="*/ 1008272 w 6187971"/>
                <a:gd name="connsiteY400" fmla="*/ 4679898 h 5955635"/>
                <a:gd name="connsiteX401" fmla="*/ 1003768 w 6187971"/>
                <a:gd name="connsiteY401" fmla="*/ 4680860 h 5955635"/>
                <a:gd name="connsiteX402" fmla="*/ 999264 w 6187971"/>
                <a:gd name="connsiteY402" fmla="*/ 4681823 h 5955635"/>
                <a:gd name="connsiteX403" fmla="*/ 1005693 w 6187971"/>
                <a:gd name="connsiteY403" fmla="*/ 4689868 h 5955635"/>
                <a:gd name="connsiteX404" fmla="*/ 1010197 w 6187971"/>
                <a:gd name="connsiteY404" fmla="*/ 4688906 h 5955635"/>
                <a:gd name="connsiteX405" fmla="*/ 1011159 w 6187971"/>
                <a:gd name="connsiteY405" fmla="*/ 4693410 h 5955635"/>
                <a:gd name="connsiteX406" fmla="*/ 1068054 w 6187971"/>
                <a:gd name="connsiteY406" fmla="*/ 4761319 h 5955635"/>
                <a:gd name="connsiteX407" fmla="*/ 1070941 w 6187971"/>
                <a:gd name="connsiteY407" fmla="*/ 4774831 h 5955635"/>
                <a:gd name="connsiteX408" fmla="*/ 1088302 w 6187971"/>
                <a:gd name="connsiteY408" fmla="*/ 4789960 h 5955635"/>
                <a:gd name="connsiteX409" fmla="*/ 1082836 w 6187971"/>
                <a:gd name="connsiteY409" fmla="*/ 4786418 h 5955635"/>
                <a:gd name="connsiteX410" fmla="*/ 1084761 w 6187971"/>
                <a:gd name="connsiteY410" fmla="*/ 4795426 h 5955635"/>
                <a:gd name="connsiteX411" fmla="*/ 1089264 w 6187971"/>
                <a:gd name="connsiteY411" fmla="*/ 4794464 h 5955635"/>
                <a:gd name="connsiteX412" fmla="*/ 1090227 w 6187971"/>
                <a:gd name="connsiteY412" fmla="*/ 4798968 h 5955635"/>
                <a:gd name="connsiteX413" fmla="*/ 1121407 w 6187971"/>
                <a:gd name="connsiteY413" fmla="*/ 4834693 h 5955635"/>
                <a:gd name="connsiteX414" fmla="*/ 1169950 w 6187971"/>
                <a:gd name="connsiteY414" fmla="*/ 4885547 h 5955635"/>
                <a:gd name="connsiteX415" fmla="*/ 1230080 w 6187971"/>
                <a:gd name="connsiteY415" fmla="*/ 4924507 h 5955635"/>
                <a:gd name="connsiteX416" fmla="*/ 1183462 w 6187971"/>
                <a:gd name="connsiteY416" fmla="*/ 4882661 h 5955635"/>
                <a:gd name="connsiteX417" fmla="*/ 1187004 w 6187971"/>
                <a:gd name="connsiteY417" fmla="*/ 4877195 h 5955635"/>
                <a:gd name="connsiteX418" fmla="*/ 1176071 w 6187971"/>
                <a:gd name="connsiteY418" fmla="*/ 4870111 h 5955635"/>
                <a:gd name="connsiteX419" fmla="*/ 1103738 w 6187971"/>
                <a:gd name="connsiteY419" fmla="*/ 4796081 h 5955635"/>
                <a:gd name="connsiteX420" fmla="*/ 1102776 w 6187971"/>
                <a:gd name="connsiteY420" fmla="*/ 4791577 h 5955635"/>
                <a:gd name="connsiteX421" fmla="*/ 1101814 w 6187971"/>
                <a:gd name="connsiteY421" fmla="*/ 4787074 h 5955635"/>
                <a:gd name="connsiteX422" fmla="*/ 1097311 w 6187971"/>
                <a:gd name="connsiteY422" fmla="*/ 4788036 h 5955635"/>
                <a:gd name="connsiteX423" fmla="*/ 1052310 w 6187971"/>
                <a:gd name="connsiteY423" fmla="*/ 4731715 h 5955635"/>
                <a:gd name="connsiteX424" fmla="*/ 1062280 w 6187971"/>
                <a:gd name="connsiteY424" fmla="*/ 4734295 h 5955635"/>
                <a:gd name="connsiteX425" fmla="*/ 1044919 w 6187971"/>
                <a:gd name="connsiteY425" fmla="*/ 4719165 h 5955635"/>
                <a:gd name="connsiteX426" fmla="*/ 1049423 w 6187971"/>
                <a:gd name="connsiteY426" fmla="*/ 4718203 h 5955635"/>
                <a:gd name="connsiteX427" fmla="*/ 1048461 w 6187971"/>
                <a:gd name="connsiteY427" fmla="*/ 4713698 h 5955635"/>
                <a:gd name="connsiteX428" fmla="*/ 1042995 w 6187971"/>
                <a:gd name="connsiteY428" fmla="*/ 4710157 h 5955635"/>
                <a:gd name="connsiteX429" fmla="*/ 1038491 w 6187971"/>
                <a:gd name="connsiteY429" fmla="*/ 4711120 h 5955635"/>
                <a:gd name="connsiteX430" fmla="*/ 952032 w 6187971"/>
                <a:gd name="connsiteY430" fmla="*/ 4593011 h 5955635"/>
                <a:gd name="connsiteX431" fmla="*/ 951070 w 6187971"/>
                <a:gd name="connsiteY431" fmla="*/ 4588508 h 5955635"/>
                <a:gd name="connsiteX432" fmla="*/ 945603 w 6187971"/>
                <a:gd name="connsiteY432" fmla="*/ 4584966 h 5955635"/>
                <a:gd name="connsiteX433" fmla="*/ 923430 w 6187971"/>
                <a:gd name="connsiteY433" fmla="*/ 4547316 h 5955635"/>
                <a:gd name="connsiteX434" fmla="*/ 922468 w 6187971"/>
                <a:gd name="connsiteY434" fmla="*/ 4542812 h 5955635"/>
                <a:gd name="connsiteX435" fmla="*/ 921506 w 6187971"/>
                <a:gd name="connsiteY435" fmla="*/ 4538307 h 5955635"/>
                <a:gd name="connsiteX436" fmla="*/ 917002 w 6187971"/>
                <a:gd name="connsiteY436" fmla="*/ 4539270 h 5955635"/>
                <a:gd name="connsiteX437" fmla="*/ 903182 w 6187971"/>
                <a:gd name="connsiteY437" fmla="*/ 4518674 h 5955635"/>
                <a:gd name="connsiteX438" fmla="*/ 906724 w 6187971"/>
                <a:gd name="connsiteY438" fmla="*/ 4513208 h 5955635"/>
                <a:gd name="connsiteX439" fmla="*/ 835702 w 6187971"/>
                <a:gd name="connsiteY439" fmla="*/ 4401222 h 5955635"/>
                <a:gd name="connsiteX440" fmla="*/ 840206 w 6187971"/>
                <a:gd name="connsiteY440" fmla="*/ 4400260 h 5955635"/>
                <a:gd name="connsiteX441" fmla="*/ 839244 w 6187971"/>
                <a:gd name="connsiteY441" fmla="*/ 4395755 h 5955635"/>
                <a:gd name="connsiteX442" fmla="*/ 833777 w 6187971"/>
                <a:gd name="connsiteY442" fmla="*/ 4392213 h 5955635"/>
                <a:gd name="connsiteX443" fmla="*/ 822708 w 6187971"/>
                <a:gd name="connsiteY443" fmla="*/ 4371399 h 5955635"/>
                <a:gd name="connsiteX444" fmla="*/ 820283 w 6187971"/>
                <a:gd name="connsiteY444" fmla="*/ 4366839 h 5955635"/>
                <a:gd name="connsiteX445" fmla="*/ 823500 w 6187971"/>
                <a:gd name="connsiteY445" fmla="*/ 4366151 h 5955635"/>
                <a:gd name="connsiteX446" fmla="*/ 822538 w 6187971"/>
                <a:gd name="connsiteY446" fmla="*/ 4361647 h 5955635"/>
                <a:gd name="connsiteX447" fmla="*/ 817071 w 6187971"/>
                <a:gd name="connsiteY447" fmla="*/ 4358106 h 5955635"/>
                <a:gd name="connsiteX448" fmla="*/ 811605 w 6187971"/>
                <a:gd name="connsiteY448" fmla="*/ 4354564 h 5955635"/>
                <a:gd name="connsiteX449" fmla="*/ 801327 w 6187971"/>
                <a:gd name="connsiteY449" fmla="*/ 4328502 h 5955635"/>
                <a:gd name="connsiteX450" fmla="*/ 756982 w 6187971"/>
                <a:gd name="connsiteY450" fmla="*/ 4253202 h 5955635"/>
                <a:gd name="connsiteX451" fmla="*/ 761486 w 6187971"/>
                <a:gd name="connsiteY451" fmla="*/ 4252240 h 5955635"/>
                <a:gd name="connsiteX452" fmla="*/ 762448 w 6187971"/>
                <a:gd name="connsiteY452" fmla="*/ 4256744 h 5955635"/>
                <a:gd name="connsiteX453" fmla="*/ 767914 w 6187971"/>
                <a:gd name="connsiteY453" fmla="*/ 4260286 h 5955635"/>
                <a:gd name="connsiteX454" fmla="*/ 765989 w 6187971"/>
                <a:gd name="connsiteY454" fmla="*/ 4251278 h 5955635"/>
                <a:gd name="connsiteX455" fmla="*/ 759562 w 6187971"/>
                <a:gd name="connsiteY455" fmla="*/ 4243232 h 5955635"/>
                <a:gd name="connsiteX456" fmla="*/ 751208 w 6187971"/>
                <a:gd name="connsiteY456" fmla="*/ 4226178 h 5955635"/>
                <a:gd name="connsiteX457" fmla="*/ 745742 w 6187971"/>
                <a:gd name="connsiteY457" fmla="*/ 4222636 h 5955635"/>
                <a:gd name="connsiteX458" fmla="*/ 747666 w 6187971"/>
                <a:gd name="connsiteY458" fmla="*/ 4231645 h 5955635"/>
                <a:gd name="connsiteX459" fmla="*/ 734810 w 6187971"/>
                <a:gd name="connsiteY459" fmla="*/ 4215553 h 5955635"/>
                <a:gd name="connsiteX460" fmla="*/ 730960 w 6187971"/>
                <a:gd name="connsiteY460" fmla="*/ 4197536 h 5955635"/>
                <a:gd name="connsiteX461" fmla="*/ 724531 w 6187971"/>
                <a:gd name="connsiteY461" fmla="*/ 4189491 h 5955635"/>
                <a:gd name="connsiteX462" fmla="*/ 729998 w 6187971"/>
                <a:gd name="connsiteY462" fmla="*/ 4193033 h 5955635"/>
                <a:gd name="connsiteX463" fmla="*/ 729691 w 6187971"/>
                <a:gd name="connsiteY463" fmla="*/ 4169550 h 5955635"/>
                <a:gd name="connsiteX464" fmla="*/ 769532 w 6187971"/>
                <a:gd name="connsiteY464" fmla="*/ 4245812 h 5955635"/>
                <a:gd name="connsiteX465" fmla="*/ 808104 w 6187971"/>
                <a:gd name="connsiteY465" fmla="*/ 4294087 h 5955635"/>
                <a:gd name="connsiteX466" fmla="*/ 804909 w 6187971"/>
                <a:gd name="connsiteY466" fmla="*/ 4257092 h 5955635"/>
                <a:gd name="connsiteX467" fmla="*/ 954652 w 6187971"/>
                <a:gd name="connsiteY467" fmla="*/ 4517097 h 5955635"/>
                <a:gd name="connsiteX468" fmla="*/ 951110 w 6187971"/>
                <a:gd name="connsiteY468" fmla="*/ 4522564 h 5955635"/>
                <a:gd name="connsiteX469" fmla="*/ 950148 w 6187971"/>
                <a:gd name="connsiteY469" fmla="*/ 4518059 h 5955635"/>
                <a:gd name="connsiteX470" fmla="*/ 945643 w 6187971"/>
                <a:gd name="connsiteY470" fmla="*/ 4519022 h 5955635"/>
                <a:gd name="connsiteX471" fmla="*/ 947568 w 6187971"/>
                <a:gd name="connsiteY471" fmla="*/ 4528030 h 5955635"/>
                <a:gd name="connsiteX472" fmla="*/ 950455 w 6187971"/>
                <a:gd name="connsiteY472" fmla="*/ 4541543 h 5955635"/>
                <a:gd name="connsiteX473" fmla="*/ 971358 w 6187971"/>
                <a:gd name="connsiteY473" fmla="*/ 4551205 h 5955635"/>
                <a:gd name="connsiteX474" fmla="*/ 972320 w 6187971"/>
                <a:gd name="connsiteY474" fmla="*/ 4555710 h 5955635"/>
                <a:gd name="connsiteX475" fmla="*/ 973282 w 6187971"/>
                <a:gd name="connsiteY475" fmla="*/ 4560213 h 5955635"/>
                <a:gd name="connsiteX476" fmla="*/ 979711 w 6187971"/>
                <a:gd name="connsiteY476" fmla="*/ 4568259 h 5955635"/>
                <a:gd name="connsiteX477" fmla="*/ 986140 w 6187971"/>
                <a:gd name="connsiteY477" fmla="*/ 4576305 h 5955635"/>
                <a:gd name="connsiteX478" fmla="*/ 996417 w 6187971"/>
                <a:gd name="connsiteY478" fmla="*/ 4602367 h 5955635"/>
                <a:gd name="connsiteX479" fmla="*/ 990952 w 6187971"/>
                <a:gd name="connsiteY479" fmla="*/ 4598826 h 5955635"/>
                <a:gd name="connsiteX480" fmla="*/ 991914 w 6187971"/>
                <a:gd name="connsiteY480" fmla="*/ 4603329 h 5955635"/>
                <a:gd name="connsiteX481" fmla="*/ 997379 w 6187971"/>
                <a:gd name="connsiteY481" fmla="*/ 4606871 h 5955635"/>
                <a:gd name="connsiteX482" fmla="*/ 1010237 w 6187971"/>
                <a:gd name="connsiteY482" fmla="*/ 4622963 h 5955635"/>
                <a:gd name="connsiteX483" fmla="*/ 1011200 w 6187971"/>
                <a:gd name="connsiteY483" fmla="*/ 4627466 h 5955635"/>
                <a:gd name="connsiteX484" fmla="*/ 1017628 w 6187971"/>
                <a:gd name="connsiteY484" fmla="*/ 4635513 h 5955635"/>
                <a:gd name="connsiteX485" fmla="*/ 1023094 w 6187971"/>
                <a:gd name="connsiteY485" fmla="*/ 4639054 h 5955635"/>
                <a:gd name="connsiteX486" fmla="*/ 1022132 w 6187971"/>
                <a:gd name="connsiteY486" fmla="*/ 4634551 h 5955635"/>
                <a:gd name="connsiteX487" fmla="*/ 1029523 w 6187971"/>
                <a:gd name="connsiteY487" fmla="*/ 4647100 h 5955635"/>
                <a:gd name="connsiteX488" fmla="*/ 1034027 w 6187971"/>
                <a:gd name="connsiteY488" fmla="*/ 4646138 h 5955635"/>
                <a:gd name="connsiteX489" fmla="*/ 1040455 w 6187971"/>
                <a:gd name="connsiteY489" fmla="*/ 4654184 h 5955635"/>
                <a:gd name="connsiteX490" fmla="*/ 1041417 w 6187971"/>
                <a:gd name="connsiteY490" fmla="*/ 4658688 h 5955635"/>
                <a:gd name="connsiteX491" fmla="*/ 1042380 w 6187971"/>
                <a:gd name="connsiteY491" fmla="*/ 4663192 h 5955635"/>
                <a:gd name="connsiteX492" fmla="*/ 1047846 w 6187971"/>
                <a:gd name="connsiteY492" fmla="*/ 4666733 h 5955635"/>
                <a:gd name="connsiteX493" fmla="*/ 1046884 w 6187971"/>
                <a:gd name="connsiteY493" fmla="*/ 4662230 h 5955635"/>
                <a:gd name="connsiteX494" fmla="*/ 1089960 w 6187971"/>
                <a:gd name="connsiteY494" fmla="*/ 4709542 h 5955635"/>
                <a:gd name="connsiteX495" fmla="*/ 1096388 w 6187971"/>
                <a:gd name="connsiteY495" fmla="*/ 4717588 h 5955635"/>
                <a:gd name="connsiteX496" fmla="*/ 1101855 w 6187971"/>
                <a:gd name="connsiteY496" fmla="*/ 4721130 h 5955635"/>
                <a:gd name="connsiteX497" fmla="*/ 1100893 w 6187971"/>
                <a:gd name="connsiteY497" fmla="*/ 4716625 h 5955635"/>
                <a:gd name="connsiteX498" fmla="*/ 1099931 w 6187971"/>
                <a:gd name="connsiteY498" fmla="*/ 4712122 h 5955635"/>
                <a:gd name="connsiteX499" fmla="*/ 1157788 w 6187971"/>
                <a:gd name="connsiteY499" fmla="*/ 4784534 h 5955635"/>
                <a:gd name="connsiteX500" fmla="*/ 1178691 w 6187971"/>
                <a:gd name="connsiteY500" fmla="*/ 4794197 h 5955635"/>
                <a:gd name="connsiteX501" fmla="*/ 1186082 w 6187971"/>
                <a:gd name="connsiteY501" fmla="*/ 4806747 h 5955635"/>
                <a:gd name="connsiteX502" fmla="*/ 1205368 w 6187971"/>
                <a:gd name="connsiteY502" fmla="*/ 4830884 h 5955635"/>
                <a:gd name="connsiteX503" fmla="*/ 1226271 w 6187971"/>
                <a:gd name="connsiteY503" fmla="*/ 4840547 h 5955635"/>
                <a:gd name="connsiteX504" fmla="*/ 1241052 w 6187971"/>
                <a:gd name="connsiteY504" fmla="*/ 4865648 h 5955635"/>
                <a:gd name="connsiteX505" fmla="*/ 1235587 w 6187971"/>
                <a:gd name="connsiteY505" fmla="*/ 4862105 h 5955635"/>
                <a:gd name="connsiteX506" fmla="*/ 1230120 w 6187971"/>
                <a:gd name="connsiteY506" fmla="*/ 4858563 h 5955635"/>
                <a:gd name="connsiteX507" fmla="*/ 1232045 w 6187971"/>
                <a:gd name="connsiteY507" fmla="*/ 4867572 h 5955635"/>
                <a:gd name="connsiteX508" fmla="*/ 1238474 w 6187971"/>
                <a:gd name="connsiteY508" fmla="*/ 4875617 h 5955635"/>
                <a:gd name="connsiteX509" fmla="*/ 1222074 w 6187971"/>
                <a:gd name="connsiteY509" fmla="*/ 4864992 h 5955635"/>
                <a:gd name="connsiteX510" fmla="*/ 1243939 w 6187971"/>
                <a:gd name="connsiteY510" fmla="*/ 4879160 h 5955635"/>
                <a:gd name="connsiteX511" fmla="*/ 1249406 w 6187971"/>
                <a:gd name="connsiteY511" fmla="*/ 4882701 h 5955635"/>
                <a:gd name="connsiteX512" fmla="*/ 1260338 w 6187971"/>
                <a:gd name="connsiteY512" fmla="*/ 4889785 h 5955635"/>
                <a:gd name="connsiteX513" fmla="*/ 1259376 w 6187971"/>
                <a:gd name="connsiteY513" fmla="*/ 4885281 h 5955635"/>
                <a:gd name="connsiteX514" fmla="*/ 1253910 w 6187971"/>
                <a:gd name="connsiteY514" fmla="*/ 4881738 h 5955635"/>
                <a:gd name="connsiteX515" fmla="*/ 1252948 w 6187971"/>
                <a:gd name="connsiteY515" fmla="*/ 4877235 h 5955635"/>
                <a:gd name="connsiteX516" fmla="*/ 1270309 w 6187971"/>
                <a:gd name="connsiteY516" fmla="*/ 4892364 h 5955635"/>
                <a:gd name="connsiteX517" fmla="*/ 1266460 w 6187971"/>
                <a:gd name="connsiteY517" fmla="*/ 4874348 h 5955635"/>
                <a:gd name="connsiteX518" fmla="*/ 1286708 w 6187971"/>
                <a:gd name="connsiteY518" fmla="*/ 4902990 h 5955635"/>
                <a:gd name="connsiteX519" fmla="*/ 1282203 w 6187971"/>
                <a:gd name="connsiteY519" fmla="*/ 4903952 h 5955635"/>
                <a:gd name="connsiteX520" fmla="*/ 1272233 w 6187971"/>
                <a:gd name="connsiteY520" fmla="*/ 4901372 h 5955635"/>
                <a:gd name="connsiteX521" fmla="*/ 1278662 w 6187971"/>
                <a:gd name="connsiteY521" fmla="*/ 4909418 h 5955635"/>
                <a:gd name="connsiteX522" fmla="*/ 1285090 w 6187971"/>
                <a:gd name="connsiteY522" fmla="*/ 4917464 h 5955635"/>
                <a:gd name="connsiteX523" fmla="*/ 1280587 w 6187971"/>
                <a:gd name="connsiteY523" fmla="*/ 4918427 h 5955635"/>
                <a:gd name="connsiteX524" fmla="*/ 1287015 w 6187971"/>
                <a:gd name="connsiteY524" fmla="*/ 4926472 h 5955635"/>
                <a:gd name="connsiteX525" fmla="*/ 1291519 w 6187971"/>
                <a:gd name="connsiteY525" fmla="*/ 4925510 h 5955635"/>
                <a:gd name="connsiteX526" fmla="*/ 1292481 w 6187971"/>
                <a:gd name="connsiteY526" fmla="*/ 4930014 h 5955635"/>
                <a:gd name="connsiteX527" fmla="*/ 1298910 w 6187971"/>
                <a:gd name="connsiteY527" fmla="*/ 4938059 h 5955635"/>
                <a:gd name="connsiteX528" fmla="*/ 1292356 w 6187971"/>
                <a:gd name="connsiteY528" fmla="*/ 4937694 h 5955635"/>
                <a:gd name="connsiteX529" fmla="*/ 1289901 w 6187971"/>
                <a:gd name="connsiteY529" fmla="*/ 4939984 h 5955635"/>
                <a:gd name="connsiteX530" fmla="*/ 1293236 w 6187971"/>
                <a:gd name="connsiteY530" fmla="*/ 4944571 h 5955635"/>
                <a:gd name="connsiteX531" fmla="*/ 1296561 w 6187971"/>
                <a:gd name="connsiteY531" fmla="*/ 4951097 h 5955635"/>
                <a:gd name="connsiteX532" fmla="*/ 1291826 w 6187971"/>
                <a:gd name="connsiteY532" fmla="*/ 4948992 h 5955635"/>
                <a:gd name="connsiteX533" fmla="*/ 1310150 w 6187971"/>
                <a:gd name="connsiteY533" fmla="*/ 4968626 h 5955635"/>
                <a:gd name="connsiteX534" fmla="*/ 1315616 w 6187971"/>
                <a:gd name="connsiteY534" fmla="*/ 4972168 h 5955635"/>
                <a:gd name="connsiteX535" fmla="*/ 1316579 w 6187971"/>
                <a:gd name="connsiteY535" fmla="*/ 4976671 h 5955635"/>
                <a:gd name="connsiteX536" fmla="*/ 1321083 w 6187971"/>
                <a:gd name="connsiteY536" fmla="*/ 4975709 h 5955635"/>
                <a:gd name="connsiteX537" fmla="*/ 1315616 w 6187971"/>
                <a:gd name="connsiteY537" fmla="*/ 4972168 h 5955635"/>
                <a:gd name="connsiteX538" fmla="*/ 1302760 w 6187971"/>
                <a:gd name="connsiteY538" fmla="*/ 4956076 h 5955635"/>
                <a:gd name="connsiteX539" fmla="*/ 1308226 w 6187971"/>
                <a:gd name="connsiteY539" fmla="*/ 4959618 h 5955635"/>
                <a:gd name="connsiteX540" fmla="*/ 1317234 w 6187971"/>
                <a:gd name="connsiteY540" fmla="*/ 4957694 h 5955635"/>
                <a:gd name="connsiteX541" fmla="*/ 1310805 w 6187971"/>
                <a:gd name="connsiteY541" fmla="*/ 4949647 h 5955635"/>
                <a:gd name="connsiteX542" fmla="*/ 1305339 w 6187971"/>
                <a:gd name="connsiteY542" fmla="*/ 4946105 h 5955635"/>
                <a:gd name="connsiteX543" fmla="*/ 1296986 w 6187971"/>
                <a:gd name="connsiteY543" fmla="*/ 4929052 h 5955635"/>
                <a:gd name="connsiteX544" fmla="*/ 1302452 w 6187971"/>
                <a:gd name="connsiteY544" fmla="*/ 4932593 h 5955635"/>
                <a:gd name="connsiteX545" fmla="*/ 1301490 w 6187971"/>
                <a:gd name="connsiteY545" fmla="*/ 4928089 h 5955635"/>
                <a:gd name="connsiteX546" fmla="*/ 1300528 w 6187971"/>
                <a:gd name="connsiteY546" fmla="*/ 4923585 h 5955635"/>
                <a:gd name="connsiteX547" fmla="*/ 1295061 w 6187971"/>
                <a:gd name="connsiteY547" fmla="*/ 4920043 h 5955635"/>
                <a:gd name="connsiteX548" fmla="*/ 1293137 w 6187971"/>
                <a:gd name="connsiteY548" fmla="*/ 4911035 h 5955635"/>
                <a:gd name="connsiteX549" fmla="*/ 1322392 w 6187971"/>
                <a:gd name="connsiteY549" fmla="*/ 4937753 h 5955635"/>
                <a:gd name="connsiteX550" fmla="*/ 1317889 w 6187971"/>
                <a:gd name="connsiteY550" fmla="*/ 4938715 h 5955635"/>
                <a:gd name="connsiteX551" fmla="*/ 1318851 w 6187971"/>
                <a:gd name="connsiteY551" fmla="*/ 4943218 h 5955635"/>
                <a:gd name="connsiteX552" fmla="*/ 1323354 w 6187971"/>
                <a:gd name="connsiteY552" fmla="*/ 4942256 h 5955635"/>
                <a:gd name="connsiteX553" fmla="*/ 1324317 w 6187971"/>
                <a:gd name="connsiteY553" fmla="*/ 4946760 h 5955635"/>
                <a:gd name="connsiteX554" fmla="*/ 1328821 w 6187971"/>
                <a:gd name="connsiteY554" fmla="*/ 4945798 h 5955635"/>
                <a:gd name="connsiteX555" fmla="*/ 1342641 w 6187971"/>
                <a:gd name="connsiteY555" fmla="*/ 4966394 h 5955635"/>
                <a:gd name="connsiteX556" fmla="*/ 1343603 w 6187971"/>
                <a:gd name="connsiteY556" fmla="*/ 4970897 h 5955635"/>
                <a:gd name="connsiteX557" fmla="*/ 1349069 w 6187971"/>
                <a:gd name="connsiteY557" fmla="*/ 4974440 h 5955635"/>
                <a:gd name="connsiteX558" fmla="*/ 1348107 w 6187971"/>
                <a:gd name="connsiteY558" fmla="*/ 4969935 h 5955635"/>
                <a:gd name="connsiteX559" fmla="*/ 1370935 w 6187971"/>
                <a:gd name="connsiteY559" fmla="*/ 4988607 h 5955635"/>
                <a:gd name="connsiteX560" fmla="*/ 1377363 w 6187971"/>
                <a:gd name="connsiteY560" fmla="*/ 4996652 h 5955635"/>
                <a:gd name="connsiteX561" fmla="*/ 1376401 w 6187971"/>
                <a:gd name="connsiteY561" fmla="*/ 4992149 h 5955635"/>
                <a:gd name="connsiteX562" fmla="*/ 1397304 w 6187971"/>
                <a:gd name="connsiteY562" fmla="*/ 5001812 h 5955635"/>
                <a:gd name="connsiteX563" fmla="*/ 1457741 w 6187971"/>
                <a:gd name="connsiteY563" fmla="*/ 5064254 h 5955635"/>
                <a:gd name="connsiteX564" fmla="*/ 1462246 w 6187971"/>
                <a:gd name="connsiteY564" fmla="*/ 5063292 h 5955635"/>
                <a:gd name="connsiteX565" fmla="*/ 1467712 w 6187971"/>
                <a:gd name="connsiteY565" fmla="*/ 5066833 h 5955635"/>
                <a:gd name="connsiteX566" fmla="*/ 1498892 w 6187971"/>
                <a:gd name="connsiteY566" fmla="*/ 5102559 h 5955635"/>
                <a:gd name="connsiteX567" fmla="*/ 1507901 w 6187971"/>
                <a:gd name="connsiteY567" fmla="*/ 5100634 h 5955635"/>
                <a:gd name="connsiteX568" fmla="*/ 1509826 w 6187971"/>
                <a:gd name="connsiteY568" fmla="*/ 5109642 h 5955635"/>
                <a:gd name="connsiteX569" fmla="*/ 1525262 w 6187971"/>
                <a:gd name="connsiteY569" fmla="*/ 5115763 h 5955635"/>
                <a:gd name="connsiteX570" fmla="*/ 1520758 w 6187971"/>
                <a:gd name="connsiteY570" fmla="*/ 5116725 h 5955635"/>
                <a:gd name="connsiteX571" fmla="*/ 1527187 w 6187971"/>
                <a:gd name="connsiteY571" fmla="*/ 5124771 h 5955635"/>
                <a:gd name="connsiteX572" fmla="*/ 1531691 w 6187971"/>
                <a:gd name="connsiteY572" fmla="*/ 5123809 h 5955635"/>
                <a:gd name="connsiteX573" fmla="*/ 1565451 w 6187971"/>
                <a:gd name="connsiteY573" fmla="*/ 5149564 h 5955635"/>
                <a:gd name="connsiteX574" fmla="*/ 1558060 w 6187971"/>
                <a:gd name="connsiteY574" fmla="*/ 5137014 h 5955635"/>
                <a:gd name="connsiteX575" fmla="*/ 1537157 w 6187971"/>
                <a:gd name="connsiteY575" fmla="*/ 5127351 h 5955635"/>
                <a:gd name="connsiteX576" fmla="*/ 1542623 w 6187971"/>
                <a:gd name="connsiteY576" fmla="*/ 5130892 h 5955635"/>
                <a:gd name="connsiteX577" fmla="*/ 1548090 w 6187971"/>
                <a:gd name="connsiteY577" fmla="*/ 5134434 h 5955635"/>
                <a:gd name="connsiteX578" fmla="*/ 1546166 w 6187971"/>
                <a:gd name="connsiteY578" fmla="*/ 5125426 h 5955635"/>
                <a:gd name="connsiteX579" fmla="*/ 1551631 w 6187971"/>
                <a:gd name="connsiteY579" fmla="*/ 5128968 h 5955635"/>
                <a:gd name="connsiteX580" fmla="*/ 1550669 w 6187971"/>
                <a:gd name="connsiteY580" fmla="*/ 5124464 h 5955635"/>
                <a:gd name="connsiteX581" fmla="*/ 1545203 w 6187971"/>
                <a:gd name="connsiteY581" fmla="*/ 5120922 h 5955635"/>
                <a:gd name="connsiteX582" fmla="*/ 1539737 w 6187971"/>
                <a:gd name="connsiteY582" fmla="*/ 5117380 h 5955635"/>
                <a:gd name="connsiteX583" fmla="*/ 1554211 w 6187971"/>
                <a:gd name="connsiteY583" fmla="*/ 5118998 h 5955635"/>
                <a:gd name="connsiteX584" fmla="*/ 1555173 w 6187971"/>
                <a:gd name="connsiteY584" fmla="*/ 5123502 h 5955635"/>
                <a:gd name="connsiteX585" fmla="*/ 1556135 w 6187971"/>
                <a:gd name="connsiteY585" fmla="*/ 5128005 h 5955635"/>
                <a:gd name="connsiteX586" fmla="*/ 1571572 w 6187971"/>
                <a:gd name="connsiteY586" fmla="*/ 5134127 h 5955635"/>
                <a:gd name="connsiteX587" fmla="*/ 1570610 w 6187971"/>
                <a:gd name="connsiteY587" fmla="*/ 5129623 h 5955635"/>
                <a:gd name="connsiteX588" fmla="*/ 1569648 w 6187971"/>
                <a:gd name="connsiteY588" fmla="*/ 5125119 h 5955635"/>
                <a:gd name="connsiteX589" fmla="*/ 1587010 w 6187971"/>
                <a:gd name="connsiteY589" fmla="*/ 5140248 h 5955635"/>
                <a:gd name="connsiteX590" fmla="*/ 1587972 w 6187971"/>
                <a:gd name="connsiteY590" fmla="*/ 5144752 h 5955635"/>
                <a:gd name="connsiteX591" fmla="*/ 1593438 w 6187971"/>
                <a:gd name="connsiteY591" fmla="*/ 5148294 h 5955635"/>
                <a:gd name="connsiteX592" fmla="*/ 1598904 w 6187971"/>
                <a:gd name="connsiteY592" fmla="*/ 5151836 h 5955635"/>
                <a:gd name="connsiteX593" fmla="*/ 1610799 w 6187971"/>
                <a:gd name="connsiteY593" fmla="*/ 5163423 h 5955635"/>
                <a:gd name="connsiteX594" fmla="*/ 1638786 w 6187971"/>
                <a:gd name="connsiteY594" fmla="*/ 5162154 h 5955635"/>
                <a:gd name="connsiteX595" fmla="*/ 1628575 w 6187971"/>
                <a:gd name="connsiteY595" fmla="*/ 5158449 h 5955635"/>
                <a:gd name="connsiteX596" fmla="*/ 1621158 w 6187971"/>
                <a:gd name="connsiteY596" fmla="*/ 5151791 h 5955635"/>
                <a:gd name="connsiteX597" fmla="*/ 1626891 w 6187971"/>
                <a:gd name="connsiteY597" fmla="*/ 5150566 h 5955635"/>
                <a:gd name="connsiteX598" fmla="*/ 1698916 w 6187971"/>
                <a:gd name="connsiteY598" fmla="*/ 5201113 h 5955635"/>
                <a:gd name="connsiteX599" fmla="*/ 1704383 w 6187971"/>
                <a:gd name="connsiteY599" fmla="*/ 5204655 h 5955635"/>
                <a:gd name="connsiteX600" fmla="*/ 1695374 w 6187971"/>
                <a:gd name="connsiteY600" fmla="*/ 5206579 h 5955635"/>
                <a:gd name="connsiteX601" fmla="*/ 1713697 w 6187971"/>
                <a:gd name="connsiteY601" fmla="*/ 5226213 h 5955635"/>
                <a:gd name="connsiteX602" fmla="*/ 1734601 w 6187971"/>
                <a:gd name="connsiteY602" fmla="*/ 5235876 h 5955635"/>
                <a:gd name="connsiteX603" fmla="*/ 1739105 w 6187971"/>
                <a:gd name="connsiteY603" fmla="*/ 5234914 h 5955635"/>
                <a:gd name="connsiteX604" fmla="*/ 1743608 w 6187971"/>
                <a:gd name="connsiteY604" fmla="*/ 5233952 h 5955635"/>
                <a:gd name="connsiteX605" fmla="*/ 1765474 w 6187971"/>
                <a:gd name="connsiteY605" fmla="*/ 5248118 h 5955635"/>
                <a:gd name="connsiteX606" fmla="*/ 1774483 w 6187971"/>
                <a:gd name="connsiteY606" fmla="*/ 5246193 h 5955635"/>
                <a:gd name="connsiteX607" fmla="*/ 1840078 w 6187971"/>
                <a:gd name="connsiteY607" fmla="*/ 5288696 h 5955635"/>
                <a:gd name="connsiteX608" fmla="*/ 1860019 w 6187971"/>
                <a:gd name="connsiteY608" fmla="*/ 5293854 h 5955635"/>
                <a:gd name="connsiteX609" fmla="*/ 1872877 w 6187971"/>
                <a:gd name="connsiteY609" fmla="*/ 5309946 h 5955635"/>
                <a:gd name="connsiteX610" fmla="*/ 2056500 w 6187971"/>
                <a:gd name="connsiteY610" fmla="*/ 5397876 h 5955635"/>
                <a:gd name="connsiteX611" fmla="*/ 2135609 w 6187971"/>
                <a:gd name="connsiteY611" fmla="*/ 5437490 h 5955635"/>
                <a:gd name="connsiteX612" fmla="*/ 2180957 w 6187971"/>
                <a:gd name="connsiteY612" fmla="*/ 5451349 h 5955635"/>
                <a:gd name="connsiteX613" fmla="*/ 2187385 w 6187971"/>
                <a:gd name="connsiteY613" fmla="*/ 5459396 h 5955635"/>
                <a:gd name="connsiteX614" fmla="*/ 2228229 w 6187971"/>
                <a:gd name="connsiteY614" fmla="*/ 5474217 h 5955635"/>
                <a:gd name="connsiteX615" fmla="*/ 2305413 w 6187971"/>
                <a:gd name="connsiteY615" fmla="*/ 5504824 h 5955635"/>
                <a:gd name="connsiteX616" fmla="*/ 2473293 w 6187971"/>
                <a:gd name="connsiteY616" fmla="*/ 5563150 h 5955635"/>
                <a:gd name="connsiteX617" fmla="*/ 2572035 w 6187971"/>
                <a:gd name="connsiteY617" fmla="*/ 5584441 h 5955635"/>
                <a:gd name="connsiteX618" fmla="*/ 2679785 w 6187971"/>
                <a:gd name="connsiteY618" fmla="*/ 5603808 h 5955635"/>
                <a:gd name="connsiteX619" fmla="*/ 2856366 w 6187971"/>
                <a:gd name="connsiteY619" fmla="*/ 5636726 h 5955635"/>
                <a:gd name="connsiteX620" fmla="*/ 2989216 w 6187971"/>
                <a:gd name="connsiteY620" fmla="*/ 5641311 h 5955635"/>
                <a:gd name="connsiteX621" fmla="*/ 3079605 w 6187971"/>
                <a:gd name="connsiteY621" fmla="*/ 5645548 h 5955635"/>
                <a:gd name="connsiteX622" fmla="*/ 3189935 w 6187971"/>
                <a:gd name="connsiteY622" fmla="*/ 5654944 h 5955635"/>
                <a:gd name="connsiteX623" fmla="*/ 3300264 w 6187971"/>
                <a:gd name="connsiteY623" fmla="*/ 5664340 h 5955635"/>
                <a:gd name="connsiteX624" fmla="*/ 3342726 w 6187971"/>
                <a:gd name="connsiteY624" fmla="*/ 5664687 h 5955635"/>
                <a:gd name="connsiteX625" fmla="*/ 3412212 w 6187971"/>
                <a:gd name="connsiteY625" fmla="*/ 5659262 h 5955635"/>
                <a:gd name="connsiteX626" fmla="*/ 3430228 w 6187971"/>
                <a:gd name="connsiteY626" fmla="*/ 5655412 h 5955635"/>
                <a:gd name="connsiteX627" fmla="*/ 3505179 w 6187971"/>
                <a:gd name="connsiteY627" fmla="*/ 5653528 h 5955635"/>
                <a:gd name="connsiteX628" fmla="*/ 3509684 w 6187971"/>
                <a:gd name="connsiteY628" fmla="*/ 5652566 h 5955635"/>
                <a:gd name="connsiteX629" fmla="*/ 3510646 w 6187971"/>
                <a:gd name="connsiteY629" fmla="*/ 5657069 h 5955635"/>
                <a:gd name="connsiteX630" fmla="*/ 3519654 w 6187971"/>
                <a:gd name="connsiteY630" fmla="*/ 5655145 h 5955635"/>
                <a:gd name="connsiteX631" fmla="*/ 3518691 w 6187971"/>
                <a:gd name="connsiteY631" fmla="*/ 5650641 h 5955635"/>
                <a:gd name="connsiteX632" fmla="*/ 3514188 w 6187971"/>
                <a:gd name="connsiteY632" fmla="*/ 5651604 h 5955635"/>
                <a:gd name="connsiteX633" fmla="*/ 3535746 w 6187971"/>
                <a:gd name="connsiteY633" fmla="*/ 5642288 h 5955635"/>
                <a:gd name="connsiteX634" fmla="*/ 3771882 w 6187971"/>
                <a:gd name="connsiteY634" fmla="*/ 5601257 h 5955635"/>
                <a:gd name="connsiteX635" fmla="*/ 3861001 w 6187971"/>
                <a:gd name="connsiteY635" fmla="*/ 5577509 h 5955635"/>
                <a:gd name="connsiteX636" fmla="*/ 4010291 w 6187971"/>
                <a:gd name="connsiteY636" fmla="*/ 5526775 h 5955635"/>
                <a:gd name="connsiteX637" fmla="*/ 4162160 w 6187971"/>
                <a:gd name="connsiteY637" fmla="*/ 5466071 h 5955635"/>
                <a:gd name="connsiteX638" fmla="*/ 4252897 w 6187971"/>
                <a:gd name="connsiteY638" fmla="*/ 5427847 h 5955635"/>
                <a:gd name="connsiteX639" fmla="*/ 4283464 w 6187971"/>
                <a:gd name="connsiteY639" fmla="*/ 5416606 h 5955635"/>
                <a:gd name="connsiteX640" fmla="*/ 4342672 w 6187971"/>
                <a:gd name="connsiteY640" fmla="*/ 5385119 h 5955635"/>
                <a:gd name="connsiteX641" fmla="*/ 4343634 w 6187971"/>
                <a:gd name="connsiteY641" fmla="*/ 5389623 h 5955635"/>
                <a:gd name="connsiteX642" fmla="*/ 4348138 w 6187971"/>
                <a:gd name="connsiteY642" fmla="*/ 5388660 h 5955635"/>
                <a:gd name="connsiteX643" fmla="*/ 4357146 w 6187971"/>
                <a:gd name="connsiteY643" fmla="*/ 5386736 h 5955635"/>
                <a:gd name="connsiteX644" fmla="*/ 4360688 w 6187971"/>
                <a:gd name="connsiteY644" fmla="*/ 5381270 h 5955635"/>
                <a:gd name="connsiteX645" fmla="*/ 4370658 w 6187971"/>
                <a:gd name="connsiteY645" fmla="*/ 5383849 h 5955635"/>
                <a:gd name="connsiteX646" fmla="*/ 4368733 w 6187971"/>
                <a:gd name="connsiteY646" fmla="*/ 5374841 h 5955635"/>
                <a:gd name="connsiteX647" fmla="*/ 4373238 w 6187971"/>
                <a:gd name="connsiteY647" fmla="*/ 5373879 h 5955635"/>
                <a:gd name="connsiteX648" fmla="*/ 4381283 w 6187971"/>
                <a:gd name="connsiteY648" fmla="*/ 5367450 h 5955635"/>
                <a:gd name="connsiteX649" fmla="*/ 4371313 w 6187971"/>
                <a:gd name="connsiteY649" fmla="*/ 5364871 h 5955635"/>
                <a:gd name="connsiteX650" fmla="*/ 4372275 w 6187971"/>
                <a:gd name="connsiteY650" fmla="*/ 5369375 h 5955635"/>
                <a:gd name="connsiteX651" fmla="*/ 4366809 w 6187971"/>
                <a:gd name="connsiteY651" fmla="*/ 5365834 h 5955635"/>
                <a:gd name="connsiteX652" fmla="*/ 4471713 w 6187971"/>
                <a:gd name="connsiteY652" fmla="*/ 5305744 h 5955635"/>
                <a:gd name="connsiteX653" fmla="*/ 4629396 w 6187971"/>
                <a:gd name="connsiteY653" fmla="*/ 5206120 h 5955635"/>
                <a:gd name="connsiteX654" fmla="*/ 4630359 w 6187971"/>
                <a:gd name="connsiteY654" fmla="*/ 5210625 h 5955635"/>
                <a:gd name="connsiteX655" fmla="*/ 4625854 w 6187971"/>
                <a:gd name="connsiteY655" fmla="*/ 5211587 h 5955635"/>
                <a:gd name="connsiteX656" fmla="*/ 4623274 w 6187971"/>
                <a:gd name="connsiteY656" fmla="*/ 5221557 h 5955635"/>
                <a:gd name="connsiteX657" fmla="*/ 4631321 w 6187971"/>
                <a:gd name="connsiteY657" fmla="*/ 5215129 h 5955635"/>
                <a:gd name="connsiteX658" fmla="*/ 4639366 w 6187971"/>
                <a:gd name="connsiteY658" fmla="*/ 5208700 h 5955635"/>
                <a:gd name="connsiteX659" fmla="*/ 4653841 w 6187971"/>
                <a:gd name="connsiteY659" fmla="*/ 5210318 h 5955635"/>
                <a:gd name="connsiteX660" fmla="*/ 4651512 w 6187971"/>
                <a:gd name="connsiteY660" fmla="*/ 5204927 h 5955635"/>
                <a:gd name="connsiteX661" fmla="*/ 4648965 w 6187971"/>
                <a:gd name="connsiteY661" fmla="*/ 5205864 h 5955635"/>
                <a:gd name="connsiteX662" fmla="*/ 4655458 w 6187971"/>
                <a:gd name="connsiteY662" fmla="*/ 5195843 h 5955635"/>
                <a:gd name="connsiteX663" fmla="*/ 4641946 w 6187971"/>
                <a:gd name="connsiteY663" fmla="*/ 5198730 h 5955635"/>
                <a:gd name="connsiteX664" fmla="*/ 4680251 w 6187971"/>
                <a:gd name="connsiteY664" fmla="*/ 5157579 h 5955635"/>
                <a:gd name="connsiteX665" fmla="*/ 4685717 w 6187971"/>
                <a:gd name="connsiteY665" fmla="*/ 5161120 h 5955635"/>
                <a:gd name="connsiteX666" fmla="*/ 4736572 w 6187971"/>
                <a:gd name="connsiteY666" fmla="*/ 5112579 h 5955635"/>
                <a:gd name="connsiteX667" fmla="*/ 4733031 w 6187971"/>
                <a:gd name="connsiteY667" fmla="*/ 5118045 h 5955635"/>
                <a:gd name="connsiteX668" fmla="*/ 4793855 w 6187971"/>
                <a:gd name="connsiteY668" fmla="*/ 5072083 h 5955635"/>
                <a:gd name="connsiteX669" fmla="*/ 4797397 w 6187971"/>
                <a:gd name="connsiteY669" fmla="*/ 5066616 h 5955635"/>
                <a:gd name="connsiteX670" fmla="*/ 4779381 w 6187971"/>
                <a:gd name="connsiteY670" fmla="*/ 5070465 h 5955635"/>
                <a:gd name="connsiteX671" fmla="*/ 4818648 w 6187971"/>
                <a:gd name="connsiteY671" fmla="*/ 5033818 h 5955635"/>
                <a:gd name="connsiteX672" fmla="*/ 4828619 w 6187971"/>
                <a:gd name="connsiteY672" fmla="*/ 5036398 h 5955635"/>
                <a:gd name="connsiteX673" fmla="*/ 4834740 w 6187971"/>
                <a:gd name="connsiteY673" fmla="*/ 5020962 h 5955635"/>
                <a:gd name="connsiteX674" fmla="*/ 4838282 w 6187971"/>
                <a:gd name="connsiteY674" fmla="*/ 5015495 h 5955635"/>
                <a:gd name="connsiteX675" fmla="*/ 4845366 w 6187971"/>
                <a:gd name="connsiteY675" fmla="*/ 5004562 h 5955635"/>
                <a:gd name="connsiteX676" fmla="*/ 4836357 w 6187971"/>
                <a:gd name="connsiteY676" fmla="*/ 5006486 h 5955635"/>
                <a:gd name="connsiteX677" fmla="*/ 4831853 w 6187971"/>
                <a:gd name="connsiteY677" fmla="*/ 5007449 h 5955635"/>
                <a:gd name="connsiteX678" fmla="*/ 4916509 w 6187971"/>
                <a:gd name="connsiteY678" fmla="*/ 4918718 h 5955635"/>
                <a:gd name="connsiteX679" fmla="*/ 4950617 w 6187971"/>
                <a:gd name="connsiteY679" fmla="*/ 4902012 h 5955635"/>
                <a:gd name="connsiteX680" fmla="*/ 4951579 w 6187971"/>
                <a:gd name="connsiteY680" fmla="*/ 4906516 h 5955635"/>
                <a:gd name="connsiteX681" fmla="*/ 4956084 w 6187971"/>
                <a:gd name="connsiteY681" fmla="*/ 4905553 h 5955635"/>
                <a:gd name="connsiteX682" fmla="*/ 4963167 w 6187971"/>
                <a:gd name="connsiteY682" fmla="*/ 4894621 h 5955635"/>
                <a:gd name="connsiteX683" fmla="*/ 4966709 w 6187971"/>
                <a:gd name="connsiteY683" fmla="*/ 4889154 h 5955635"/>
                <a:gd name="connsiteX684" fmla="*/ 4968326 w 6187971"/>
                <a:gd name="connsiteY684" fmla="*/ 4874680 h 5955635"/>
                <a:gd name="connsiteX685" fmla="*/ 4983456 w 6187971"/>
                <a:gd name="connsiteY685" fmla="*/ 4857319 h 5955635"/>
                <a:gd name="connsiteX686" fmla="*/ 4959318 w 6187971"/>
                <a:gd name="connsiteY686" fmla="*/ 4876605 h 5955635"/>
                <a:gd name="connsiteX687" fmla="*/ 4961242 w 6187971"/>
                <a:gd name="connsiteY687" fmla="*/ 4885613 h 5955635"/>
                <a:gd name="connsiteX688" fmla="*/ 4957701 w 6187971"/>
                <a:gd name="connsiteY688" fmla="*/ 4891079 h 5955635"/>
                <a:gd name="connsiteX689" fmla="*/ 4953197 w 6187971"/>
                <a:gd name="connsiteY689" fmla="*/ 4892041 h 5955635"/>
                <a:gd name="connsiteX690" fmla="*/ 4950617 w 6187971"/>
                <a:gd name="connsiteY690" fmla="*/ 4902012 h 5955635"/>
                <a:gd name="connsiteX691" fmla="*/ 4875317 w 6187971"/>
                <a:gd name="connsiteY691" fmla="*/ 4946357 h 5955635"/>
                <a:gd name="connsiteX692" fmla="*/ 4866310 w 6187971"/>
                <a:gd name="connsiteY692" fmla="*/ 4948282 h 5955635"/>
                <a:gd name="connsiteX693" fmla="*/ 4865347 w 6187971"/>
                <a:gd name="connsiteY693" fmla="*/ 4943777 h 5955635"/>
                <a:gd name="connsiteX694" fmla="*/ 4861805 w 6187971"/>
                <a:gd name="connsiteY694" fmla="*/ 4949244 h 5955635"/>
                <a:gd name="connsiteX695" fmla="*/ 4857301 w 6187971"/>
                <a:gd name="connsiteY695" fmla="*/ 4950206 h 5955635"/>
                <a:gd name="connsiteX696" fmla="*/ 4886477 w 6187971"/>
                <a:gd name="connsiteY696" fmla="*/ 4910416 h 5955635"/>
                <a:gd name="connsiteX697" fmla="*/ 4927253 w 6187971"/>
                <a:gd name="connsiteY697" fmla="*/ 4880833 h 5955635"/>
                <a:gd name="connsiteX698" fmla="*/ 4927789 w 6187971"/>
                <a:gd name="connsiteY698" fmla="*/ 4883341 h 5955635"/>
                <a:gd name="connsiteX699" fmla="*/ 4931331 w 6187971"/>
                <a:gd name="connsiteY699" fmla="*/ 4877874 h 5955635"/>
                <a:gd name="connsiteX700" fmla="*/ 4947423 w 6187971"/>
                <a:gd name="connsiteY700" fmla="*/ 4865017 h 5955635"/>
                <a:gd name="connsiteX701" fmla="*/ 4943881 w 6187971"/>
                <a:gd name="connsiteY701" fmla="*/ 4870484 h 5955635"/>
                <a:gd name="connsiteX702" fmla="*/ 4948386 w 6187971"/>
                <a:gd name="connsiteY702" fmla="*/ 4869521 h 5955635"/>
                <a:gd name="connsiteX703" fmla="*/ 4951928 w 6187971"/>
                <a:gd name="connsiteY703" fmla="*/ 4864055 h 5955635"/>
                <a:gd name="connsiteX704" fmla="*/ 5016294 w 6187971"/>
                <a:gd name="connsiteY704" fmla="*/ 4812627 h 5955635"/>
                <a:gd name="connsiteX705" fmla="*/ 5026265 w 6187971"/>
                <a:gd name="connsiteY705" fmla="*/ 4815205 h 5955635"/>
                <a:gd name="connsiteX706" fmla="*/ 5008556 w 6187971"/>
                <a:gd name="connsiteY706" fmla="*/ 4842537 h 5955635"/>
                <a:gd name="connsiteX707" fmla="*/ 5081624 w 6187971"/>
                <a:gd name="connsiteY707" fmla="*/ 4765702 h 5955635"/>
                <a:gd name="connsiteX708" fmla="*/ 5090632 w 6187971"/>
                <a:gd name="connsiteY708" fmla="*/ 4763777 h 5955635"/>
                <a:gd name="connsiteX709" fmla="*/ 5093211 w 6187971"/>
                <a:gd name="connsiteY709" fmla="*/ 4753806 h 5955635"/>
                <a:gd name="connsiteX710" fmla="*/ 5109959 w 6187971"/>
                <a:gd name="connsiteY710" fmla="*/ 4721971 h 5955635"/>
                <a:gd name="connsiteX711" fmla="*/ 5116387 w 6187971"/>
                <a:gd name="connsiteY711" fmla="*/ 4730017 h 5955635"/>
                <a:gd name="connsiteX712" fmla="*/ 5122508 w 6187971"/>
                <a:gd name="connsiteY712" fmla="*/ 4714579 h 5955635"/>
                <a:gd name="connsiteX713" fmla="*/ 5126050 w 6187971"/>
                <a:gd name="connsiteY713" fmla="*/ 4709114 h 5955635"/>
                <a:gd name="connsiteX714" fmla="*/ 5130554 w 6187971"/>
                <a:gd name="connsiteY714" fmla="*/ 4708152 h 5955635"/>
                <a:gd name="connsiteX715" fmla="*/ 5129592 w 6187971"/>
                <a:gd name="connsiteY715" fmla="*/ 4703647 h 5955635"/>
                <a:gd name="connsiteX716" fmla="*/ 5126050 w 6187971"/>
                <a:gd name="connsiteY716" fmla="*/ 4709114 h 5955635"/>
                <a:gd name="connsiteX717" fmla="*/ 5121546 w 6187971"/>
                <a:gd name="connsiteY717" fmla="*/ 4710076 h 5955635"/>
                <a:gd name="connsiteX718" fmla="*/ 5136676 w 6187971"/>
                <a:gd name="connsiteY718" fmla="*/ 4692715 h 5955635"/>
                <a:gd name="connsiteX719" fmla="*/ 5137638 w 6187971"/>
                <a:gd name="connsiteY719" fmla="*/ 4697218 h 5955635"/>
                <a:gd name="connsiteX720" fmla="*/ 5217830 w 6187971"/>
                <a:gd name="connsiteY720" fmla="*/ 4543506 h 5955635"/>
                <a:gd name="connsiteX721" fmla="*/ 5282585 w 6187971"/>
                <a:gd name="connsiteY721" fmla="*/ 4383674 h 5955635"/>
                <a:gd name="connsiteX722" fmla="*/ 5294480 w 6187971"/>
                <a:gd name="connsiteY722" fmla="*/ 4395261 h 5955635"/>
                <a:gd name="connsiteX723" fmla="*/ 5327359 w 6187971"/>
                <a:gd name="connsiteY723" fmla="*/ 4284625 h 5955635"/>
                <a:gd name="connsiteX724" fmla="*/ 5363780 w 6187971"/>
                <a:gd name="connsiteY724" fmla="*/ 4168522 h 5955635"/>
                <a:gd name="connsiteX725" fmla="*/ 5364742 w 6187971"/>
                <a:gd name="connsiteY725" fmla="*/ 4173025 h 5955635"/>
                <a:gd name="connsiteX726" fmla="*/ 5372788 w 6187971"/>
                <a:gd name="connsiteY726" fmla="*/ 4166598 h 5955635"/>
                <a:gd name="connsiteX727" fmla="*/ 5377292 w 6187971"/>
                <a:gd name="connsiteY727" fmla="*/ 4165635 h 5955635"/>
                <a:gd name="connsiteX728" fmla="*/ 5381488 w 6187971"/>
                <a:gd name="connsiteY728" fmla="*/ 4141190 h 5955635"/>
                <a:gd name="connsiteX729" fmla="*/ 5388573 w 6187971"/>
                <a:gd name="connsiteY729" fmla="*/ 4130258 h 5955635"/>
                <a:gd name="connsiteX730" fmla="*/ 5387610 w 6187971"/>
                <a:gd name="connsiteY730" fmla="*/ 4125753 h 5955635"/>
                <a:gd name="connsiteX731" fmla="*/ 5383106 w 6187971"/>
                <a:gd name="connsiteY731" fmla="*/ 4126716 h 5955635"/>
                <a:gd name="connsiteX732" fmla="*/ 5406629 w 6187971"/>
                <a:gd name="connsiteY732" fmla="*/ 4060465 h 5955635"/>
                <a:gd name="connsiteX733" fmla="*/ 5403743 w 6187971"/>
                <a:gd name="connsiteY733" fmla="*/ 4046953 h 5955635"/>
                <a:gd name="connsiteX734" fmla="*/ 5388613 w 6187971"/>
                <a:gd name="connsiteY734" fmla="*/ 4064314 h 5955635"/>
                <a:gd name="connsiteX735" fmla="*/ 5395042 w 6187971"/>
                <a:gd name="connsiteY735" fmla="*/ 4072359 h 5955635"/>
                <a:gd name="connsiteX736" fmla="*/ 5373790 w 6187971"/>
                <a:gd name="connsiteY736" fmla="*/ 4105158 h 5955635"/>
                <a:gd name="connsiteX737" fmla="*/ 5379912 w 6187971"/>
                <a:gd name="connsiteY737" fmla="*/ 4089721 h 5955635"/>
                <a:gd name="connsiteX738" fmla="*/ 5334176 w 6187971"/>
                <a:gd name="connsiteY738" fmla="*/ 4184266 h 5955635"/>
                <a:gd name="connsiteX739" fmla="*/ 5290365 w 6187971"/>
                <a:gd name="connsiteY739" fmla="*/ 4287819 h 5955635"/>
                <a:gd name="connsiteX740" fmla="*/ 5281356 w 6187971"/>
                <a:gd name="connsiteY740" fmla="*/ 4289743 h 5955635"/>
                <a:gd name="connsiteX741" fmla="*/ 5229191 w 6187971"/>
                <a:gd name="connsiteY741" fmla="*/ 4376242 h 5955635"/>
                <a:gd name="connsiteX742" fmla="*/ 5207940 w 6187971"/>
                <a:gd name="connsiteY742" fmla="*/ 4409040 h 5955635"/>
                <a:gd name="connsiteX743" fmla="*/ 5201818 w 6187971"/>
                <a:gd name="connsiteY743" fmla="*/ 4424477 h 5955635"/>
                <a:gd name="connsiteX744" fmla="*/ 5183148 w 6187971"/>
                <a:gd name="connsiteY744" fmla="*/ 4447304 h 5955635"/>
                <a:gd name="connsiteX745" fmla="*/ 5152233 w 6187971"/>
                <a:gd name="connsiteY745" fmla="*/ 4501005 h 5955635"/>
                <a:gd name="connsiteX746" fmla="*/ 5120357 w 6187971"/>
                <a:gd name="connsiteY746" fmla="*/ 4550202 h 5955635"/>
                <a:gd name="connsiteX747" fmla="*/ 5021841 w 6187971"/>
                <a:gd name="connsiteY747" fmla="*/ 4684281 h 5955635"/>
                <a:gd name="connsiteX748" fmla="*/ 4992545 w 6187971"/>
                <a:gd name="connsiteY748" fmla="*/ 4723508 h 5955635"/>
                <a:gd name="connsiteX749" fmla="*/ 4987079 w 6187971"/>
                <a:gd name="connsiteY749" fmla="*/ 4719966 h 5955635"/>
                <a:gd name="connsiteX750" fmla="*/ 4875706 w 6187971"/>
                <a:gd name="connsiteY750" fmla="*/ 4837953 h 5955635"/>
                <a:gd name="connsiteX751" fmla="*/ 4848989 w 6187971"/>
                <a:gd name="connsiteY751" fmla="*/ 4867208 h 5955635"/>
                <a:gd name="connsiteX752" fmla="*/ 4806180 w 6187971"/>
                <a:gd name="connsiteY752" fmla="*/ 4909322 h 5955635"/>
                <a:gd name="connsiteX753" fmla="*/ 4646224 w 6187971"/>
                <a:gd name="connsiteY753" fmla="*/ 5042398 h 5955635"/>
                <a:gd name="connsiteX754" fmla="*/ 4598911 w 6187971"/>
                <a:gd name="connsiteY754" fmla="*/ 5085474 h 5955635"/>
                <a:gd name="connsiteX755" fmla="*/ 4589903 w 6187971"/>
                <a:gd name="connsiteY755" fmla="*/ 5087399 h 5955635"/>
                <a:gd name="connsiteX756" fmla="*/ 4552253 w 6187971"/>
                <a:gd name="connsiteY756" fmla="*/ 5109571 h 5955635"/>
                <a:gd name="connsiteX757" fmla="*/ 4524573 w 6187971"/>
                <a:gd name="connsiteY757" fmla="*/ 5134323 h 5955635"/>
                <a:gd name="connsiteX758" fmla="*/ 4429640 w 6187971"/>
                <a:gd name="connsiteY758" fmla="*/ 5196992 h 5955635"/>
                <a:gd name="connsiteX759" fmla="*/ 4375898 w 6187971"/>
                <a:gd name="connsiteY759" fmla="*/ 5232021 h 5955635"/>
                <a:gd name="connsiteX760" fmla="*/ 4295132 w 6187971"/>
                <a:gd name="connsiteY760" fmla="*/ 5272825 h 5955635"/>
                <a:gd name="connsiteX761" fmla="*/ 4283544 w 6187971"/>
                <a:gd name="connsiteY761" fmla="*/ 5284720 h 5955635"/>
                <a:gd name="connsiteX762" fmla="*/ 4249436 w 6187971"/>
                <a:gd name="connsiteY762" fmla="*/ 5301426 h 5955635"/>
                <a:gd name="connsiteX763" fmla="*/ 4200853 w 6187971"/>
                <a:gd name="connsiteY763" fmla="*/ 5316515 h 5955635"/>
                <a:gd name="connsiteX764" fmla="*/ 4195695 w 6187971"/>
                <a:gd name="connsiteY764" fmla="*/ 5336456 h 5955635"/>
                <a:gd name="connsiteX765" fmla="*/ 4175098 w 6187971"/>
                <a:gd name="connsiteY765" fmla="*/ 5350275 h 5955635"/>
                <a:gd name="connsiteX766" fmla="*/ 4070850 w 6187971"/>
                <a:gd name="connsiteY766" fmla="*/ 5391386 h 5955635"/>
                <a:gd name="connsiteX767" fmla="*/ 4051871 w 6187971"/>
                <a:gd name="connsiteY767" fmla="*/ 5390731 h 5955635"/>
                <a:gd name="connsiteX768" fmla="*/ 4040284 w 6187971"/>
                <a:gd name="connsiteY768" fmla="*/ 5402627 h 5955635"/>
                <a:gd name="connsiteX769" fmla="*/ 4035780 w 6187971"/>
                <a:gd name="connsiteY769" fmla="*/ 5403589 h 5955635"/>
                <a:gd name="connsiteX770" fmla="*/ 3926065 w 6187971"/>
                <a:gd name="connsiteY770" fmla="*/ 5441158 h 5955635"/>
                <a:gd name="connsiteX771" fmla="*/ 3925102 w 6187971"/>
                <a:gd name="connsiteY771" fmla="*/ 5436653 h 5955635"/>
                <a:gd name="connsiteX772" fmla="*/ 3902581 w 6187971"/>
                <a:gd name="connsiteY772" fmla="*/ 5441465 h 5955635"/>
                <a:gd name="connsiteX773" fmla="*/ 3877482 w 6187971"/>
                <a:gd name="connsiteY773" fmla="*/ 5456246 h 5955635"/>
                <a:gd name="connsiteX774" fmla="*/ 3862045 w 6187971"/>
                <a:gd name="connsiteY774" fmla="*/ 5450125 h 5955635"/>
                <a:gd name="connsiteX775" fmla="*/ 3804454 w 6187971"/>
                <a:gd name="connsiteY775" fmla="*/ 5467139 h 5955635"/>
                <a:gd name="connsiteX776" fmla="*/ 3761338 w 6187971"/>
                <a:gd name="connsiteY776" fmla="*/ 5485770 h 5955635"/>
                <a:gd name="connsiteX777" fmla="*/ 3755871 w 6187971"/>
                <a:gd name="connsiteY777" fmla="*/ 5482228 h 5955635"/>
                <a:gd name="connsiteX778" fmla="*/ 3684769 w 6187971"/>
                <a:gd name="connsiteY778" fmla="*/ 5502128 h 5955635"/>
                <a:gd name="connsiteX779" fmla="*/ 3675760 w 6187971"/>
                <a:gd name="connsiteY779" fmla="*/ 5504053 h 5955635"/>
                <a:gd name="connsiteX780" fmla="*/ 3674798 w 6187971"/>
                <a:gd name="connsiteY780" fmla="*/ 5499549 h 5955635"/>
                <a:gd name="connsiteX781" fmla="*/ 3669332 w 6187971"/>
                <a:gd name="connsiteY781" fmla="*/ 5496007 h 5955635"/>
                <a:gd name="connsiteX782" fmla="*/ 3665790 w 6187971"/>
                <a:gd name="connsiteY782" fmla="*/ 5501473 h 5955635"/>
                <a:gd name="connsiteX783" fmla="*/ 3618170 w 6187971"/>
                <a:gd name="connsiteY783" fmla="*/ 5521067 h 5955635"/>
                <a:gd name="connsiteX784" fmla="*/ 3602733 w 6187971"/>
                <a:gd name="connsiteY784" fmla="*/ 5514945 h 5955635"/>
                <a:gd name="connsiteX785" fmla="*/ 3603695 w 6187971"/>
                <a:gd name="connsiteY785" fmla="*/ 5519449 h 5955635"/>
                <a:gd name="connsiteX786" fmla="*/ 3584717 w 6187971"/>
                <a:gd name="connsiteY786" fmla="*/ 5518794 h 5955635"/>
                <a:gd name="connsiteX787" fmla="*/ 3558655 w 6187971"/>
                <a:gd name="connsiteY787" fmla="*/ 5529072 h 5955635"/>
                <a:gd name="connsiteX788" fmla="*/ 3531630 w 6187971"/>
                <a:gd name="connsiteY788" fmla="*/ 5534846 h 5955635"/>
                <a:gd name="connsiteX789" fmla="*/ 3521660 w 6187971"/>
                <a:gd name="connsiteY789" fmla="*/ 5532266 h 5955635"/>
                <a:gd name="connsiteX790" fmla="*/ 3507186 w 6187971"/>
                <a:gd name="connsiteY790" fmla="*/ 5530649 h 5955635"/>
                <a:gd name="connsiteX791" fmla="*/ 3502681 w 6187971"/>
                <a:gd name="connsiteY791" fmla="*/ 5531612 h 5955635"/>
                <a:gd name="connsiteX792" fmla="*/ 3424187 w 6187971"/>
                <a:gd name="connsiteY792" fmla="*/ 5538962 h 5955635"/>
                <a:gd name="connsiteX793" fmla="*/ 3328639 w 6187971"/>
                <a:gd name="connsiteY793" fmla="*/ 5554666 h 5955635"/>
                <a:gd name="connsiteX794" fmla="*/ 3319631 w 6187971"/>
                <a:gd name="connsiteY794" fmla="*/ 5556591 h 5955635"/>
                <a:gd name="connsiteX795" fmla="*/ 3314165 w 6187971"/>
                <a:gd name="connsiteY795" fmla="*/ 5553049 h 5955635"/>
                <a:gd name="connsiteX796" fmla="*/ 3309661 w 6187971"/>
                <a:gd name="connsiteY796" fmla="*/ 5554011 h 5955635"/>
                <a:gd name="connsiteX797" fmla="*/ 3282636 w 6187971"/>
                <a:gd name="connsiteY797" fmla="*/ 5559784 h 5955635"/>
                <a:gd name="connsiteX798" fmla="*/ 3278132 w 6187971"/>
                <a:gd name="connsiteY798" fmla="*/ 5560747 h 5955635"/>
                <a:gd name="connsiteX799" fmla="*/ 3272666 w 6187971"/>
                <a:gd name="connsiteY799" fmla="*/ 5557205 h 5955635"/>
                <a:gd name="connsiteX800" fmla="*/ 3268162 w 6187971"/>
                <a:gd name="connsiteY800" fmla="*/ 5558167 h 5955635"/>
                <a:gd name="connsiteX801" fmla="*/ 3231167 w 6187971"/>
                <a:gd name="connsiteY801" fmla="*/ 5561362 h 5955635"/>
                <a:gd name="connsiteX802" fmla="*/ 3221197 w 6187971"/>
                <a:gd name="connsiteY802" fmla="*/ 5558782 h 5955635"/>
                <a:gd name="connsiteX803" fmla="*/ 3192247 w 6187971"/>
                <a:gd name="connsiteY803" fmla="*/ 5555548 h 5955635"/>
                <a:gd name="connsiteX804" fmla="*/ 3193209 w 6187971"/>
                <a:gd name="connsiteY804" fmla="*/ 5560051 h 5955635"/>
                <a:gd name="connsiteX805" fmla="*/ 3183239 w 6187971"/>
                <a:gd name="connsiteY805" fmla="*/ 5557472 h 5955635"/>
                <a:gd name="connsiteX806" fmla="*/ 3189836 w 6187971"/>
                <a:gd name="connsiteY806" fmla="*/ 5552530 h 5955635"/>
                <a:gd name="connsiteX807" fmla="*/ 3185794 w 6187971"/>
                <a:gd name="connsiteY807" fmla="*/ 5544792 h 5955635"/>
                <a:gd name="connsiteX808" fmla="*/ 3199331 w 6187971"/>
                <a:gd name="connsiteY808" fmla="*/ 5544615 h 5955635"/>
                <a:gd name="connsiteX809" fmla="*/ 3342806 w 6187971"/>
                <a:gd name="connsiteY809" fmla="*/ 5532801 h 5955635"/>
                <a:gd name="connsiteX810" fmla="*/ 3695394 w 6187971"/>
                <a:gd name="connsiteY810" fmla="*/ 5485729 h 5955635"/>
                <a:gd name="connsiteX811" fmla="*/ 3771963 w 6187971"/>
                <a:gd name="connsiteY811" fmla="*/ 5469371 h 5955635"/>
                <a:gd name="connsiteX812" fmla="*/ 3784514 w 6187971"/>
                <a:gd name="connsiteY812" fmla="*/ 5461979 h 5955635"/>
                <a:gd name="connsiteX813" fmla="*/ 3789017 w 6187971"/>
                <a:gd name="connsiteY813" fmla="*/ 5461017 h 5955635"/>
                <a:gd name="connsiteX814" fmla="*/ 3798026 w 6187971"/>
                <a:gd name="connsiteY814" fmla="*/ 5459093 h 5955635"/>
                <a:gd name="connsiteX815" fmla="*/ 3891649 w 6187971"/>
                <a:gd name="connsiteY815" fmla="*/ 5434382 h 5955635"/>
                <a:gd name="connsiteX816" fmla="*/ 4026464 w 6187971"/>
                <a:gd name="connsiteY816" fmla="*/ 5382030 h 5955635"/>
                <a:gd name="connsiteX817" fmla="*/ 4129751 w 6187971"/>
                <a:gd name="connsiteY817" fmla="*/ 5336416 h 5955635"/>
                <a:gd name="connsiteX818" fmla="*/ 4167400 w 6187971"/>
                <a:gd name="connsiteY818" fmla="*/ 5314243 h 5955635"/>
                <a:gd name="connsiteX819" fmla="*/ 4181875 w 6187971"/>
                <a:gd name="connsiteY819" fmla="*/ 5315860 h 5955635"/>
                <a:gd name="connsiteX820" fmla="*/ 4197004 w 6187971"/>
                <a:gd name="connsiteY820" fmla="*/ 5298499 h 5955635"/>
                <a:gd name="connsiteX821" fmla="*/ 4232075 w 6187971"/>
                <a:gd name="connsiteY821" fmla="*/ 5286297 h 5955635"/>
                <a:gd name="connsiteX822" fmla="*/ 4350491 w 6187971"/>
                <a:gd name="connsiteY822" fmla="*/ 5223321 h 5955635"/>
                <a:gd name="connsiteX823" fmla="*/ 4370125 w 6187971"/>
                <a:gd name="connsiteY823" fmla="*/ 5204997 h 5955635"/>
                <a:gd name="connsiteX824" fmla="*/ 4490158 w 6187971"/>
                <a:gd name="connsiteY824" fmla="*/ 5127546 h 5955635"/>
                <a:gd name="connsiteX825" fmla="*/ 4596679 w 6187971"/>
                <a:gd name="connsiteY825" fmla="*/ 5052983 h 5955635"/>
                <a:gd name="connsiteX826" fmla="*/ 4603762 w 6187971"/>
                <a:gd name="connsiteY826" fmla="*/ 5042050 h 5955635"/>
                <a:gd name="connsiteX827" fmla="*/ 4604725 w 6187971"/>
                <a:gd name="connsiteY827" fmla="*/ 5046554 h 5955635"/>
                <a:gd name="connsiteX828" fmla="*/ 4652038 w 6187971"/>
                <a:gd name="connsiteY828" fmla="*/ 5003479 h 5955635"/>
                <a:gd name="connsiteX829" fmla="*/ 4681642 w 6187971"/>
                <a:gd name="connsiteY829" fmla="*/ 4987735 h 5955635"/>
                <a:gd name="connsiteX830" fmla="*/ 4675213 w 6187971"/>
                <a:gd name="connsiteY830" fmla="*/ 4979689 h 5955635"/>
                <a:gd name="connsiteX831" fmla="*/ 4694847 w 6187971"/>
                <a:gd name="connsiteY831" fmla="*/ 4961365 h 5955635"/>
                <a:gd name="connsiteX832" fmla="*/ 4709321 w 6187971"/>
                <a:gd name="connsiteY832" fmla="*/ 4962983 h 5955635"/>
                <a:gd name="connsiteX833" fmla="*/ 4798482 w 6187971"/>
                <a:gd name="connsiteY833" fmla="*/ 4873290 h 5955635"/>
                <a:gd name="connsiteX834" fmla="*/ 4806527 w 6187971"/>
                <a:gd name="connsiteY834" fmla="*/ 4866861 h 5955635"/>
                <a:gd name="connsiteX835" fmla="*/ 4810069 w 6187971"/>
                <a:gd name="connsiteY835" fmla="*/ 4861394 h 5955635"/>
                <a:gd name="connsiteX836" fmla="*/ 4805565 w 6187971"/>
                <a:gd name="connsiteY836" fmla="*/ 4862357 h 5955635"/>
                <a:gd name="connsiteX837" fmla="*/ 4801060 w 6187971"/>
                <a:gd name="connsiteY837" fmla="*/ 4863319 h 5955635"/>
                <a:gd name="connsiteX838" fmla="*/ 4898266 w 6187971"/>
                <a:gd name="connsiteY838" fmla="*/ 4767198 h 5955635"/>
                <a:gd name="connsiteX839" fmla="*/ 4912741 w 6187971"/>
                <a:gd name="connsiteY839" fmla="*/ 4768815 h 5955635"/>
                <a:gd name="connsiteX840" fmla="*/ 5052449 w 6187971"/>
                <a:gd name="connsiteY840" fmla="*/ 4607097 h 5955635"/>
                <a:gd name="connsiteX841" fmla="*/ 5184765 w 6187971"/>
                <a:gd name="connsiteY841" fmla="*/ 4432830 h 5955635"/>
                <a:gd name="connsiteX842" fmla="*/ 5143881 w 6187971"/>
                <a:gd name="connsiteY842" fmla="*/ 4483951 h 5955635"/>
                <a:gd name="connsiteX843" fmla="*/ 5131330 w 6187971"/>
                <a:gd name="connsiteY843" fmla="*/ 4491343 h 5955635"/>
                <a:gd name="connsiteX844" fmla="*/ 5037974 w 6187971"/>
                <a:gd name="connsiteY844" fmla="*/ 4605480 h 5955635"/>
                <a:gd name="connsiteX845" fmla="*/ 4920480 w 6187971"/>
                <a:gd name="connsiteY845" fmla="*/ 4738904 h 5955635"/>
                <a:gd name="connsiteX846" fmla="*/ 4903425 w 6187971"/>
                <a:gd name="connsiteY846" fmla="*/ 4747257 h 5955635"/>
                <a:gd name="connsiteX847" fmla="*/ 4838404 w 6187971"/>
                <a:gd name="connsiteY847" fmla="*/ 4817664 h 5955635"/>
                <a:gd name="connsiteX848" fmla="*/ 4829395 w 6187971"/>
                <a:gd name="connsiteY848" fmla="*/ 4819589 h 5955635"/>
                <a:gd name="connsiteX849" fmla="*/ 4831320 w 6187971"/>
                <a:gd name="connsiteY849" fmla="*/ 4828597 h 5955635"/>
                <a:gd name="connsiteX850" fmla="*/ 4739274 w 6187971"/>
                <a:gd name="connsiteY850" fmla="*/ 4904777 h 5955635"/>
                <a:gd name="connsiteX851" fmla="*/ 4750861 w 6187971"/>
                <a:gd name="connsiteY851" fmla="*/ 4892883 h 5955635"/>
                <a:gd name="connsiteX852" fmla="*/ 4781119 w 6187971"/>
                <a:gd name="connsiteY852" fmla="*/ 4858161 h 5955635"/>
                <a:gd name="connsiteX853" fmla="*/ 4838096 w 6187971"/>
                <a:gd name="connsiteY853" fmla="*/ 4794182 h 5955635"/>
                <a:gd name="connsiteX854" fmla="*/ 4846142 w 6187971"/>
                <a:gd name="connsiteY854" fmla="*/ 4787753 h 5955635"/>
                <a:gd name="connsiteX855" fmla="*/ 4855150 w 6187971"/>
                <a:gd name="connsiteY855" fmla="*/ 4785829 h 5955635"/>
                <a:gd name="connsiteX856" fmla="*/ 4872859 w 6187971"/>
                <a:gd name="connsiteY856" fmla="*/ 4758497 h 5955635"/>
                <a:gd name="connsiteX857" fmla="*/ 4899577 w 6187971"/>
                <a:gd name="connsiteY857" fmla="*/ 4729241 h 5955635"/>
                <a:gd name="connsiteX858" fmla="*/ 4951393 w 6187971"/>
                <a:gd name="connsiteY858" fmla="*/ 4685203 h 5955635"/>
                <a:gd name="connsiteX859" fmla="*/ 4950431 w 6187971"/>
                <a:gd name="connsiteY859" fmla="*/ 4680699 h 5955635"/>
                <a:gd name="connsiteX860" fmla="*/ 4965561 w 6187971"/>
                <a:gd name="connsiteY860" fmla="*/ 4663338 h 5955635"/>
                <a:gd name="connsiteX861" fmla="*/ 4969103 w 6187971"/>
                <a:gd name="connsiteY861" fmla="*/ 4657871 h 5955635"/>
                <a:gd name="connsiteX862" fmla="*/ 4999362 w 6187971"/>
                <a:gd name="connsiteY862" fmla="*/ 4623149 h 5955635"/>
                <a:gd name="connsiteX863" fmla="*/ 5014491 w 6187971"/>
                <a:gd name="connsiteY863" fmla="*/ 4605787 h 5955635"/>
                <a:gd name="connsiteX864" fmla="*/ 5059879 w 6187971"/>
                <a:gd name="connsiteY864" fmla="*/ 4553704 h 5955635"/>
                <a:gd name="connsiteX865" fmla="*/ 5078551 w 6187971"/>
                <a:gd name="connsiteY865" fmla="*/ 4530876 h 5955635"/>
                <a:gd name="connsiteX866" fmla="*/ 5083055 w 6187971"/>
                <a:gd name="connsiteY866" fmla="*/ 4529914 h 5955635"/>
                <a:gd name="connsiteX867" fmla="*/ 5086597 w 6187971"/>
                <a:gd name="connsiteY867" fmla="*/ 4524447 h 5955635"/>
                <a:gd name="connsiteX868" fmla="*/ 5085635 w 6187971"/>
                <a:gd name="connsiteY868" fmla="*/ 4519944 h 5955635"/>
                <a:gd name="connsiteX869" fmla="*/ 5090139 w 6187971"/>
                <a:gd name="connsiteY869" fmla="*/ 4518982 h 5955635"/>
                <a:gd name="connsiteX870" fmla="*/ 5159358 w 6187971"/>
                <a:gd name="connsiteY870" fmla="*/ 4424129 h 5955635"/>
                <a:gd name="connsiteX871" fmla="*/ 5167403 w 6187971"/>
                <a:gd name="connsiteY871" fmla="*/ 4417701 h 5955635"/>
                <a:gd name="connsiteX872" fmla="*/ 5171907 w 6187971"/>
                <a:gd name="connsiteY872" fmla="*/ 4416738 h 5955635"/>
                <a:gd name="connsiteX873" fmla="*/ 5175450 w 6187971"/>
                <a:gd name="connsiteY873" fmla="*/ 4411272 h 5955635"/>
                <a:gd name="connsiteX874" fmla="*/ 5174487 w 6187971"/>
                <a:gd name="connsiteY874" fmla="*/ 4406768 h 5955635"/>
                <a:gd name="connsiteX875" fmla="*/ 5198318 w 6187971"/>
                <a:gd name="connsiteY875" fmla="*/ 4363999 h 5955635"/>
                <a:gd name="connsiteX876" fmla="*/ 5201860 w 6187971"/>
                <a:gd name="connsiteY876" fmla="*/ 4358534 h 5955635"/>
                <a:gd name="connsiteX877" fmla="*/ 5204439 w 6187971"/>
                <a:gd name="connsiteY877" fmla="*/ 4348563 h 5955635"/>
                <a:gd name="connsiteX878" fmla="*/ 5195619 w 6187971"/>
                <a:gd name="connsiteY878" fmla="*/ 4350447 h 5955635"/>
                <a:gd name="connsiteX879" fmla="*/ 5203077 w 6187971"/>
                <a:gd name="connsiteY879" fmla="*/ 4339435 h 5955635"/>
                <a:gd name="connsiteX880" fmla="*/ 5204128 w 6187971"/>
                <a:gd name="connsiteY880" fmla="*/ 4325131 h 5955635"/>
                <a:gd name="connsiteX881" fmla="*/ 5204204 w 6187971"/>
                <a:gd name="connsiteY881" fmla="*/ 4325020 h 5955635"/>
                <a:gd name="connsiteX882" fmla="*/ 5218092 w 6187971"/>
                <a:gd name="connsiteY882" fmla="*/ 4313267 h 5955635"/>
                <a:gd name="connsiteX883" fmla="*/ 5229887 w 6187971"/>
                <a:gd name="connsiteY883" fmla="*/ 4291321 h 5955635"/>
                <a:gd name="connsiteX884" fmla="*/ 5234391 w 6187971"/>
                <a:gd name="connsiteY884" fmla="*/ 4290358 h 5955635"/>
                <a:gd name="connsiteX885" fmla="*/ 5233429 w 6187971"/>
                <a:gd name="connsiteY885" fmla="*/ 4285854 h 5955635"/>
                <a:gd name="connsiteX886" fmla="*/ 5232466 w 6187971"/>
                <a:gd name="connsiteY886" fmla="*/ 4281350 h 5955635"/>
                <a:gd name="connsiteX887" fmla="*/ 5245016 w 6187971"/>
                <a:gd name="connsiteY887" fmla="*/ 4273959 h 5955635"/>
                <a:gd name="connsiteX888" fmla="*/ 5241474 w 6187971"/>
                <a:gd name="connsiteY888" fmla="*/ 4279425 h 5955635"/>
                <a:gd name="connsiteX889" fmla="*/ 5238895 w 6187971"/>
                <a:gd name="connsiteY889" fmla="*/ 4289396 h 5955635"/>
                <a:gd name="connsiteX890" fmla="*/ 5246941 w 6187971"/>
                <a:gd name="connsiteY890" fmla="*/ 4282967 h 5955635"/>
                <a:gd name="connsiteX891" fmla="*/ 5251445 w 6187971"/>
                <a:gd name="connsiteY891" fmla="*/ 4282005 h 5955635"/>
                <a:gd name="connsiteX892" fmla="*/ 5238240 w 6187971"/>
                <a:gd name="connsiteY892" fmla="*/ 4308374 h 5955635"/>
                <a:gd name="connsiteX893" fmla="*/ 5347073 w 6187971"/>
                <a:gd name="connsiteY893" fmla="*/ 4134414 h 5955635"/>
                <a:gd name="connsiteX894" fmla="*/ 5356737 w 6187971"/>
                <a:gd name="connsiteY894" fmla="*/ 4113510 h 5955635"/>
                <a:gd name="connsiteX895" fmla="*/ 5360278 w 6187971"/>
                <a:gd name="connsiteY895" fmla="*/ 4108045 h 5955635"/>
                <a:gd name="connsiteX896" fmla="*/ 5440163 w 6187971"/>
                <a:gd name="connsiteY896" fmla="*/ 3930850 h 5955635"/>
                <a:gd name="connsiteX897" fmla="*/ 5447247 w 6187971"/>
                <a:gd name="connsiteY897" fmla="*/ 3919918 h 5955635"/>
                <a:gd name="connsiteX898" fmla="*/ 5441125 w 6187971"/>
                <a:gd name="connsiteY898" fmla="*/ 3935354 h 5955635"/>
                <a:gd name="connsiteX899" fmla="*/ 5443050 w 6187971"/>
                <a:gd name="connsiteY899" fmla="*/ 3944362 h 5955635"/>
                <a:gd name="connsiteX900" fmla="*/ 5437891 w 6187971"/>
                <a:gd name="connsiteY900" fmla="*/ 3964303 h 5955635"/>
                <a:gd name="connsiteX901" fmla="*/ 5434349 w 6187971"/>
                <a:gd name="connsiteY901" fmla="*/ 3969770 h 5955635"/>
                <a:gd name="connsiteX902" fmla="*/ 5435311 w 6187971"/>
                <a:gd name="connsiteY902" fmla="*/ 3974273 h 5955635"/>
                <a:gd name="connsiteX903" fmla="*/ 5425955 w 6187971"/>
                <a:gd name="connsiteY903" fmla="*/ 4018659 h 5955635"/>
                <a:gd name="connsiteX904" fmla="*/ 5428535 w 6187971"/>
                <a:gd name="connsiteY904" fmla="*/ 4008688 h 5955635"/>
                <a:gd name="connsiteX905" fmla="*/ 5430460 w 6187971"/>
                <a:gd name="connsiteY905" fmla="*/ 4017697 h 5955635"/>
                <a:gd name="connsiteX906" fmla="*/ 5438505 w 6187971"/>
                <a:gd name="connsiteY906" fmla="*/ 4011268 h 5955635"/>
                <a:gd name="connsiteX907" fmla="*/ 5439468 w 6187971"/>
                <a:gd name="connsiteY907" fmla="*/ 4015773 h 5955635"/>
                <a:gd name="connsiteX908" fmla="*/ 5435926 w 6187971"/>
                <a:gd name="connsiteY908" fmla="*/ 4021238 h 5955635"/>
                <a:gd name="connsiteX909" fmla="*/ 5436889 w 6187971"/>
                <a:gd name="connsiteY909" fmla="*/ 4025742 h 5955635"/>
                <a:gd name="connsiteX910" fmla="*/ 5429150 w 6187971"/>
                <a:gd name="connsiteY910" fmla="*/ 4055653 h 5955635"/>
                <a:gd name="connsiteX911" fmla="*/ 5430112 w 6187971"/>
                <a:gd name="connsiteY911" fmla="*/ 4060158 h 5955635"/>
                <a:gd name="connsiteX912" fmla="*/ 5433654 w 6187971"/>
                <a:gd name="connsiteY912" fmla="*/ 4054691 h 5955635"/>
                <a:gd name="connsiteX913" fmla="*/ 5438158 w 6187971"/>
                <a:gd name="connsiteY913" fmla="*/ 4053729 h 5955635"/>
                <a:gd name="connsiteX914" fmla="*/ 5410438 w 6187971"/>
                <a:gd name="connsiteY914" fmla="*/ 4144425 h 5955635"/>
                <a:gd name="connsiteX915" fmla="*/ 5377252 w 6187971"/>
                <a:gd name="connsiteY915" fmla="*/ 4231578 h 5955635"/>
                <a:gd name="connsiteX916" fmla="*/ 5378214 w 6187971"/>
                <a:gd name="connsiteY916" fmla="*/ 4236082 h 5955635"/>
                <a:gd name="connsiteX917" fmla="*/ 5373710 w 6187971"/>
                <a:gd name="connsiteY917" fmla="*/ 4237045 h 5955635"/>
                <a:gd name="connsiteX918" fmla="*/ 5374672 w 6187971"/>
                <a:gd name="connsiteY918" fmla="*/ 4241549 h 5955635"/>
                <a:gd name="connsiteX919" fmla="*/ 5371130 w 6187971"/>
                <a:gd name="connsiteY919" fmla="*/ 4247016 h 5955635"/>
                <a:gd name="connsiteX920" fmla="*/ 5365009 w 6187971"/>
                <a:gd name="connsiteY920" fmla="*/ 4262452 h 5955635"/>
                <a:gd name="connsiteX921" fmla="*/ 5366934 w 6187971"/>
                <a:gd name="connsiteY921" fmla="*/ 4271460 h 5955635"/>
                <a:gd name="connsiteX922" fmla="*/ 5372092 w 6187971"/>
                <a:gd name="connsiteY922" fmla="*/ 4251519 h 5955635"/>
                <a:gd name="connsiteX923" fmla="*/ 5376597 w 6187971"/>
                <a:gd name="connsiteY923" fmla="*/ 4250557 h 5955635"/>
                <a:gd name="connsiteX924" fmla="*/ 5377559 w 6187971"/>
                <a:gd name="connsiteY924" fmla="*/ 4255061 h 5955635"/>
                <a:gd name="connsiteX925" fmla="*/ 5381101 w 6187971"/>
                <a:gd name="connsiteY925" fmla="*/ 4249594 h 5955635"/>
                <a:gd name="connsiteX926" fmla="*/ 5380139 w 6187971"/>
                <a:gd name="connsiteY926" fmla="*/ 4245091 h 5955635"/>
                <a:gd name="connsiteX927" fmla="*/ 5383681 w 6187971"/>
                <a:gd name="connsiteY927" fmla="*/ 4239624 h 5955635"/>
                <a:gd name="connsiteX928" fmla="*/ 5389802 w 6187971"/>
                <a:gd name="connsiteY928" fmla="*/ 4224188 h 5955635"/>
                <a:gd name="connsiteX929" fmla="*/ 5387877 w 6187971"/>
                <a:gd name="connsiteY929" fmla="*/ 4215179 h 5955635"/>
                <a:gd name="connsiteX930" fmla="*/ 5396885 w 6187971"/>
                <a:gd name="connsiteY930" fmla="*/ 4213255 h 5955635"/>
                <a:gd name="connsiteX931" fmla="*/ 5403662 w 6187971"/>
                <a:gd name="connsiteY931" fmla="*/ 4178840 h 5955635"/>
                <a:gd name="connsiteX932" fmla="*/ 5428147 w 6187971"/>
                <a:gd name="connsiteY932" fmla="*/ 4117093 h 5955635"/>
                <a:gd name="connsiteX933" fmla="*/ 5423643 w 6187971"/>
                <a:gd name="connsiteY933" fmla="*/ 4118055 h 5955635"/>
                <a:gd name="connsiteX934" fmla="*/ 5430726 w 6187971"/>
                <a:gd name="connsiteY934" fmla="*/ 4107123 h 5955635"/>
                <a:gd name="connsiteX935" fmla="*/ 5428802 w 6187971"/>
                <a:gd name="connsiteY935" fmla="*/ 4098114 h 5955635"/>
                <a:gd name="connsiteX936" fmla="*/ 5433306 w 6187971"/>
                <a:gd name="connsiteY936" fmla="*/ 4097152 h 5955635"/>
                <a:gd name="connsiteX937" fmla="*/ 5440389 w 6187971"/>
                <a:gd name="connsiteY937" fmla="*/ 4086220 h 5955635"/>
                <a:gd name="connsiteX938" fmla="*/ 5458446 w 6187971"/>
                <a:gd name="connsiteY938" fmla="*/ 4016427 h 5955635"/>
                <a:gd name="connsiteX939" fmla="*/ 5449438 w 6187971"/>
                <a:gd name="connsiteY939" fmla="*/ 4018351 h 5955635"/>
                <a:gd name="connsiteX940" fmla="*/ 5482318 w 6187971"/>
                <a:gd name="connsiteY940" fmla="*/ 3907715 h 5955635"/>
                <a:gd name="connsiteX941" fmla="*/ 5505533 w 6187971"/>
                <a:gd name="connsiteY941" fmla="*/ 3817982 h 5955635"/>
                <a:gd name="connsiteX942" fmla="*/ 5510038 w 6187971"/>
                <a:gd name="connsiteY942" fmla="*/ 3817020 h 5955635"/>
                <a:gd name="connsiteX943" fmla="*/ 5525514 w 6187971"/>
                <a:gd name="connsiteY943" fmla="*/ 3757197 h 5955635"/>
                <a:gd name="connsiteX944" fmla="*/ 5528401 w 6187971"/>
                <a:gd name="connsiteY944" fmla="*/ 3770709 h 5955635"/>
                <a:gd name="connsiteX945" fmla="*/ 5520048 w 6187971"/>
                <a:gd name="connsiteY945" fmla="*/ 3753656 h 5955635"/>
                <a:gd name="connsiteX946" fmla="*/ 5543571 w 6187971"/>
                <a:gd name="connsiteY946" fmla="*/ 3687405 h 5955635"/>
                <a:gd name="connsiteX947" fmla="*/ 5547113 w 6187971"/>
                <a:gd name="connsiteY947" fmla="*/ 3681939 h 5955635"/>
                <a:gd name="connsiteX948" fmla="*/ 5546151 w 6187971"/>
                <a:gd name="connsiteY948" fmla="*/ 3677434 h 5955635"/>
                <a:gd name="connsiteX949" fmla="*/ 5541647 w 6187971"/>
                <a:gd name="connsiteY949" fmla="*/ 3678397 h 5955635"/>
                <a:gd name="connsiteX950" fmla="*/ 5544226 w 6187971"/>
                <a:gd name="connsiteY950" fmla="*/ 3668427 h 5955635"/>
                <a:gd name="connsiteX951" fmla="*/ 5545189 w 6187971"/>
                <a:gd name="connsiteY951" fmla="*/ 3672930 h 5955635"/>
                <a:gd name="connsiteX952" fmla="*/ 5549693 w 6187971"/>
                <a:gd name="connsiteY952" fmla="*/ 3671968 h 5955635"/>
                <a:gd name="connsiteX953" fmla="*/ 5547768 w 6187971"/>
                <a:gd name="connsiteY953" fmla="*/ 3662960 h 5955635"/>
                <a:gd name="connsiteX954" fmla="*/ 5551310 w 6187971"/>
                <a:gd name="connsiteY954" fmla="*/ 3657493 h 5955635"/>
                <a:gd name="connsiteX955" fmla="*/ 5548423 w 6187971"/>
                <a:gd name="connsiteY955" fmla="*/ 3643981 h 5955635"/>
                <a:gd name="connsiteX956" fmla="*/ 5551003 w 6187971"/>
                <a:gd name="connsiteY956" fmla="*/ 3634011 h 5955635"/>
                <a:gd name="connsiteX957" fmla="*/ 5547461 w 6187971"/>
                <a:gd name="connsiteY957" fmla="*/ 3639478 h 5955635"/>
                <a:gd name="connsiteX958" fmla="*/ 5543919 w 6187971"/>
                <a:gd name="connsiteY958" fmla="*/ 3644943 h 5955635"/>
                <a:gd name="connsiteX959" fmla="*/ 5541995 w 6187971"/>
                <a:gd name="connsiteY959" fmla="*/ 3635936 h 5955635"/>
                <a:gd name="connsiteX960" fmla="*/ 5549733 w 6187971"/>
                <a:gd name="connsiteY960" fmla="*/ 3606025 h 5955635"/>
                <a:gd name="connsiteX961" fmla="*/ 5561668 w 6187971"/>
                <a:gd name="connsiteY961" fmla="*/ 3551669 h 5955635"/>
                <a:gd name="connsiteX962" fmla="*/ 5565210 w 6187971"/>
                <a:gd name="connsiteY962" fmla="*/ 3546202 h 5955635"/>
                <a:gd name="connsiteX963" fmla="*/ 5564248 w 6187971"/>
                <a:gd name="connsiteY963" fmla="*/ 3541699 h 5955635"/>
                <a:gd name="connsiteX964" fmla="*/ 5568445 w 6187971"/>
                <a:gd name="connsiteY964" fmla="*/ 3517253 h 5955635"/>
                <a:gd name="connsiteX965" fmla="*/ 5569100 w 6187971"/>
                <a:gd name="connsiteY965" fmla="*/ 3498276 h 5955635"/>
                <a:gd name="connsiteX966" fmla="*/ 5580380 w 6187971"/>
                <a:gd name="connsiteY966" fmla="*/ 3462898 h 5955635"/>
                <a:gd name="connsiteX967" fmla="*/ 5584885 w 6187971"/>
                <a:gd name="connsiteY967" fmla="*/ 3461936 h 5955635"/>
                <a:gd name="connsiteX968" fmla="*/ 5582960 w 6187971"/>
                <a:gd name="connsiteY968" fmla="*/ 3452927 h 5955635"/>
                <a:gd name="connsiteX969" fmla="*/ 5581998 w 6187971"/>
                <a:gd name="connsiteY969" fmla="*/ 3448424 h 5955635"/>
                <a:gd name="connsiteX970" fmla="*/ 5578456 w 6187971"/>
                <a:gd name="connsiteY970" fmla="*/ 3453889 h 5955635"/>
                <a:gd name="connsiteX971" fmla="*/ 5585232 w 6187971"/>
                <a:gd name="connsiteY971" fmla="*/ 3419474 h 5955635"/>
                <a:gd name="connsiteX972" fmla="*/ 5588774 w 6187971"/>
                <a:gd name="connsiteY972" fmla="*/ 3414008 h 5955635"/>
                <a:gd name="connsiteX973" fmla="*/ 5587812 w 6187971"/>
                <a:gd name="connsiteY973" fmla="*/ 3409504 h 5955635"/>
                <a:gd name="connsiteX974" fmla="*/ 5590084 w 6187971"/>
                <a:gd name="connsiteY974" fmla="*/ 3376051 h 5955635"/>
                <a:gd name="connsiteX975" fmla="*/ 5591047 w 6187971"/>
                <a:gd name="connsiteY975" fmla="*/ 3380555 h 5955635"/>
                <a:gd name="connsiteX976" fmla="*/ 5593934 w 6187971"/>
                <a:gd name="connsiteY976" fmla="*/ 3394067 h 5955635"/>
                <a:gd name="connsiteX977" fmla="*/ 5596512 w 6187971"/>
                <a:gd name="connsiteY977" fmla="*/ 3384097 h 5955635"/>
                <a:gd name="connsiteX978" fmla="*/ 5600054 w 6187971"/>
                <a:gd name="connsiteY978" fmla="*/ 3378631 h 5955635"/>
                <a:gd name="connsiteX979" fmla="*/ 5599399 w 6187971"/>
                <a:gd name="connsiteY979" fmla="*/ 3397610 h 5955635"/>
                <a:gd name="connsiteX980" fmla="*/ 5609370 w 6187971"/>
                <a:gd name="connsiteY980" fmla="*/ 3400188 h 5955635"/>
                <a:gd name="connsiteX981" fmla="*/ 5616146 w 6187971"/>
                <a:gd name="connsiteY981" fmla="*/ 3365773 h 5955635"/>
                <a:gd name="connsiteX982" fmla="*/ 5619688 w 6187971"/>
                <a:gd name="connsiteY982" fmla="*/ 3360307 h 5955635"/>
                <a:gd name="connsiteX983" fmla="*/ 5618726 w 6187971"/>
                <a:gd name="connsiteY983" fmla="*/ 3355803 h 5955635"/>
                <a:gd name="connsiteX984" fmla="*/ 5617764 w 6187971"/>
                <a:gd name="connsiteY984" fmla="*/ 3351299 h 5955635"/>
                <a:gd name="connsiteX985" fmla="*/ 5614222 w 6187971"/>
                <a:gd name="connsiteY985" fmla="*/ 3356765 h 5955635"/>
                <a:gd name="connsiteX986" fmla="*/ 5611335 w 6187971"/>
                <a:gd name="connsiteY986" fmla="*/ 3343253 h 5955635"/>
                <a:gd name="connsiteX987" fmla="*/ 5605868 w 6187971"/>
                <a:gd name="connsiteY987" fmla="*/ 3339711 h 5955635"/>
                <a:gd name="connsiteX988" fmla="*/ 5601672 w 6187971"/>
                <a:gd name="connsiteY988" fmla="*/ 3364156 h 5955635"/>
                <a:gd name="connsiteX989" fmla="*/ 5600710 w 6187971"/>
                <a:gd name="connsiteY989" fmla="*/ 3359652 h 5955635"/>
                <a:gd name="connsiteX990" fmla="*/ 5594281 w 6187971"/>
                <a:gd name="connsiteY990" fmla="*/ 3351607 h 5955635"/>
                <a:gd name="connsiteX991" fmla="*/ 5592057 w 6187971"/>
                <a:gd name="connsiteY991" fmla="*/ 3360201 h 5955635"/>
                <a:gd name="connsiteX992" fmla="*/ 5590783 w 6187971"/>
                <a:gd name="connsiteY992" fmla="*/ 3351765 h 5955635"/>
                <a:gd name="connsiteX993" fmla="*/ 5593974 w 6187971"/>
                <a:gd name="connsiteY993" fmla="*/ 3328124 h 5955635"/>
                <a:gd name="connsiteX994" fmla="*/ 5577575 w 6187971"/>
                <a:gd name="connsiteY994" fmla="*/ 3317498 h 5955635"/>
                <a:gd name="connsiteX995" fmla="*/ 5583041 w 6187971"/>
                <a:gd name="connsiteY995" fmla="*/ 3321040 h 5955635"/>
                <a:gd name="connsiteX996" fmla="*/ 5587545 w 6187971"/>
                <a:gd name="connsiteY996" fmla="*/ 3320078 h 5955635"/>
                <a:gd name="connsiteX997" fmla="*/ 5592049 w 6187971"/>
                <a:gd name="connsiteY997" fmla="*/ 3319116 h 5955635"/>
                <a:gd name="connsiteX998" fmla="*/ 5590125 w 6187971"/>
                <a:gd name="connsiteY998" fmla="*/ 3310107 h 5955635"/>
                <a:gd name="connsiteX999" fmla="*/ 5589163 w 6187971"/>
                <a:gd name="connsiteY999" fmla="*/ 3305604 h 5955635"/>
                <a:gd name="connsiteX1000" fmla="*/ 5596246 w 6187971"/>
                <a:gd name="connsiteY1000" fmla="*/ 3294671 h 5955635"/>
                <a:gd name="connsiteX1001" fmla="*/ 5598170 w 6187971"/>
                <a:gd name="connsiteY1001" fmla="*/ 3303679 h 5955635"/>
                <a:gd name="connsiteX1002" fmla="*/ 5602675 w 6187971"/>
                <a:gd name="connsiteY1002" fmla="*/ 3302717 h 5955635"/>
                <a:gd name="connsiteX1003" fmla="*/ 5605254 w 6187971"/>
                <a:gd name="connsiteY1003" fmla="*/ 3292746 h 5955635"/>
                <a:gd name="connsiteX1004" fmla="*/ 5603330 w 6187971"/>
                <a:gd name="connsiteY1004" fmla="*/ 3283738 h 5955635"/>
                <a:gd name="connsiteX1005" fmla="*/ 5592397 w 6187971"/>
                <a:gd name="connsiteY1005" fmla="*/ 3276655 h 5955635"/>
                <a:gd name="connsiteX1006" fmla="*/ 5586930 w 6187971"/>
                <a:gd name="connsiteY1006" fmla="*/ 3273113 h 5955635"/>
                <a:gd name="connsiteX1007" fmla="*/ 5583389 w 6187971"/>
                <a:gd name="connsiteY1007" fmla="*/ 3278580 h 5955635"/>
                <a:gd name="connsiteX1008" fmla="*/ 5583081 w 6187971"/>
                <a:gd name="connsiteY1008" fmla="*/ 3255097 h 5955635"/>
                <a:gd name="connsiteX1009" fmla="*/ 5585968 w 6187971"/>
                <a:gd name="connsiteY1009" fmla="*/ 3268609 h 5955635"/>
                <a:gd name="connsiteX1010" fmla="*/ 5591127 w 6187971"/>
                <a:gd name="connsiteY1010" fmla="*/ 3248668 h 5955635"/>
                <a:gd name="connsiteX1011" fmla="*/ 5595632 w 6187971"/>
                <a:gd name="connsiteY1011" fmla="*/ 3247705 h 5955635"/>
                <a:gd name="connsiteX1012" fmla="*/ 5594669 w 6187971"/>
                <a:gd name="connsiteY1012" fmla="*/ 3243202 h 5955635"/>
                <a:gd name="connsiteX1013" fmla="*/ 5593707 w 6187971"/>
                <a:gd name="connsiteY1013" fmla="*/ 3238698 h 5955635"/>
                <a:gd name="connsiteX1014" fmla="*/ 5589203 w 6187971"/>
                <a:gd name="connsiteY1014" fmla="*/ 3239660 h 5955635"/>
                <a:gd name="connsiteX1015" fmla="*/ 5596286 w 6187971"/>
                <a:gd name="connsiteY1015" fmla="*/ 3228728 h 5955635"/>
                <a:gd name="connsiteX1016" fmla="*/ 5590512 w 6187971"/>
                <a:gd name="connsiteY1016" fmla="*/ 3201704 h 5955635"/>
                <a:gd name="connsiteX1017" fmla="*/ 5592437 w 6187971"/>
                <a:gd name="connsiteY1017" fmla="*/ 3210711 h 5955635"/>
                <a:gd name="connsiteX1018" fmla="*/ 5595672 w 6187971"/>
                <a:gd name="connsiteY1018" fmla="*/ 3181763 h 5955635"/>
                <a:gd name="connsiteX1019" fmla="*/ 5601139 w 6187971"/>
                <a:gd name="connsiteY1019" fmla="*/ 3185304 h 5955635"/>
                <a:gd name="connsiteX1020" fmla="*/ 5600176 w 6187971"/>
                <a:gd name="connsiteY1020" fmla="*/ 3180800 h 5955635"/>
                <a:gd name="connsiteX1021" fmla="*/ 5604680 w 6187971"/>
                <a:gd name="connsiteY1021" fmla="*/ 3179838 h 5955635"/>
                <a:gd name="connsiteX1022" fmla="*/ 5610146 w 6187971"/>
                <a:gd name="connsiteY1022" fmla="*/ 3183379 h 5955635"/>
                <a:gd name="connsiteX1023" fmla="*/ 5609799 w 6187971"/>
                <a:gd name="connsiteY1023" fmla="*/ 3225841 h 5955635"/>
                <a:gd name="connsiteX1024" fmla="*/ 5605295 w 6187971"/>
                <a:gd name="connsiteY1024" fmla="*/ 3226803 h 5955635"/>
                <a:gd name="connsiteX1025" fmla="*/ 5604639 w 6187971"/>
                <a:gd name="connsiteY1025" fmla="*/ 3245781 h 5955635"/>
                <a:gd name="connsiteX1026" fmla="*/ 5610761 w 6187971"/>
                <a:gd name="connsiteY1026" fmla="*/ 3230344 h 5955635"/>
                <a:gd name="connsiteX1027" fmla="*/ 5611068 w 6187971"/>
                <a:gd name="connsiteY1027" fmla="*/ 3253827 h 5955635"/>
                <a:gd name="connsiteX1028" fmla="*/ 5607526 w 6187971"/>
                <a:gd name="connsiteY1028" fmla="*/ 3259294 h 5955635"/>
                <a:gd name="connsiteX1029" fmla="*/ 5608488 w 6187971"/>
                <a:gd name="connsiteY1029" fmla="*/ 3263797 h 5955635"/>
                <a:gd name="connsiteX1030" fmla="*/ 5613955 w 6187971"/>
                <a:gd name="connsiteY1030" fmla="*/ 3267339 h 5955635"/>
                <a:gd name="connsiteX1031" fmla="*/ 5617497 w 6187971"/>
                <a:gd name="connsiteY1031" fmla="*/ 3261873 h 5955635"/>
                <a:gd name="connsiteX1032" fmla="*/ 5620076 w 6187971"/>
                <a:gd name="connsiteY1032" fmla="*/ 3251903 h 5955635"/>
                <a:gd name="connsiteX1033" fmla="*/ 5619114 w 6187971"/>
                <a:gd name="connsiteY1033" fmla="*/ 3247399 h 5955635"/>
                <a:gd name="connsiteX1034" fmla="*/ 5614610 w 6187971"/>
                <a:gd name="connsiteY1034" fmla="*/ 3248361 h 5955635"/>
                <a:gd name="connsiteX1035" fmla="*/ 5614651 w 6187971"/>
                <a:gd name="connsiteY1035" fmla="*/ 3182417 h 5955635"/>
                <a:gd name="connsiteX1036" fmla="*/ 5618192 w 6187971"/>
                <a:gd name="connsiteY1036" fmla="*/ 3176951 h 5955635"/>
                <a:gd name="connsiteX1037" fmla="*/ 5617229 w 6187971"/>
                <a:gd name="connsiteY1037" fmla="*/ 3172447 h 5955635"/>
                <a:gd name="connsiteX1038" fmla="*/ 5616267 w 6187971"/>
                <a:gd name="connsiteY1038" fmla="*/ 3167943 h 5955635"/>
                <a:gd name="connsiteX1039" fmla="*/ 5619502 w 6187971"/>
                <a:gd name="connsiteY1039" fmla="*/ 3138994 h 5955635"/>
                <a:gd name="connsiteX1040" fmla="*/ 5614998 w 6187971"/>
                <a:gd name="connsiteY1040" fmla="*/ 3139956 h 5955635"/>
                <a:gd name="connsiteX1041" fmla="*/ 5618540 w 6187971"/>
                <a:gd name="connsiteY1041" fmla="*/ 3134491 h 5955635"/>
                <a:gd name="connsiteX1042" fmla="*/ 5621120 w 6187971"/>
                <a:gd name="connsiteY1042" fmla="*/ 3124519 h 5955635"/>
                <a:gd name="connsiteX1043" fmla="*/ 5615653 w 6187971"/>
                <a:gd name="connsiteY1043" fmla="*/ 3120977 h 5955635"/>
                <a:gd name="connsiteX1044" fmla="*/ 5607995 w 6187971"/>
                <a:gd name="connsiteY1044" fmla="*/ 3019002 h 5955635"/>
                <a:gd name="connsiteX1045" fmla="*/ 5610575 w 6187971"/>
                <a:gd name="connsiteY1045" fmla="*/ 3009032 h 5955635"/>
                <a:gd name="connsiteX1046" fmla="*/ 5609613 w 6187971"/>
                <a:gd name="connsiteY1046" fmla="*/ 3004527 h 5955635"/>
                <a:gd name="connsiteX1047" fmla="*/ 5605109 w 6187971"/>
                <a:gd name="connsiteY1047" fmla="*/ 3005490 h 5955635"/>
                <a:gd name="connsiteX1048" fmla="*/ 5608343 w 6187971"/>
                <a:gd name="connsiteY1048" fmla="*/ 2976541 h 5955635"/>
                <a:gd name="connsiteX1049" fmla="*/ 5607380 w 6187971"/>
                <a:gd name="connsiteY1049" fmla="*/ 2972037 h 5955635"/>
                <a:gd name="connsiteX1050" fmla="*/ 5605456 w 6187971"/>
                <a:gd name="connsiteY1050" fmla="*/ 2963029 h 5955635"/>
                <a:gd name="connsiteX1051" fmla="*/ 5604494 w 6187971"/>
                <a:gd name="connsiteY1051" fmla="*/ 2958525 h 5955635"/>
                <a:gd name="connsiteX1052" fmla="*/ 5608036 w 6187971"/>
                <a:gd name="connsiteY1052" fmla="*/ 2953059 h 5955635"/>
                <a:gd name="connsiteX1053" fmla="*/ 5607073 w 6187971"/>
                <a:gd name="connsiteY1053" fmla="*/ 2948555 h 5955635"/>
                <a:gd name="connsiteX1054" fmla="*/ 5601300 w 6187971"/>
                <a:gd name="connsiteY1054" fmla="*/ 2921531 h 5955635"/>
                <a:gd name="connsiteX1055" fmla="*/ 5600338 w 6187971"/>
                <a:gd name="connsiteY1055" fmla="*/ 2917026 h 5955635"/>
                <a:gd name="connsiteX1056" fmla="*/ 5598413 w 6187971"/>
                <a:gd name="connsiteY1056" fmla="*/ 2908019 h 5955635"/>
                <a:gd name="connsiteX1057" fmla="*/ 5597451 w 6187971"/>
                <a:gd name="connsiteY1057" fmla="*/ 2903514 h 5955635"/>
                <a:gd name="connsiteX1058" fmla="*/ 5590715 w 6187971"/>
                <a:gd name="connsiteY1058" fmla="*/ 2871986 h 5955635"/>
                <a:gd name="connsiteX1059" fmla="*/ 5595874 w 6187971"/>
                <a:gd name="connsiteY1059" fmla="*/ 2852045 h 5955635"/>
                <a:gd name="connsiteX1060" fmla="*/ 5599416 w 6187971"/>
                <a:gd name="connsiteY1060" fmla="*/ 2846579 h 5955635"/>
                <a:gd name="connsiteX1061" fmla="*/ 5598453 w 6187971"/>
                <a:gd name="connsiteY1061" fmla="*/ 2842075 h 5955635"/>
                <a:gd name="connsiteX1062" fmla="*/ 5593950 w 6187971"/>
                <a:gd name="connsiteY1062" fmla="*/ 2843037 h 5955635"/>
                <a:gd name="connsiteX1063" fmla="*/ 5594912 w 6187971"/>
                <a:gd name="connsiteY1063" fmla="*/ 2847541 h 5955635"/>
                <a:gd name="connsiteX1064" fmla="*/ 5586559 w 6187971"/>
                <a:gd name="connsiteY1064" fmla="*/ 2830487 h 5955635"/>
                <a:gd name="connsiteX1065" fmla="*/ 5595567 w 6187971"/>
                <a:gd name="connsiteY1065" fmla="*/ 2828563 h 5955635"/>
                <a:gd name="connsiteX1066" fmla="*/ 5600701 w 6187971"/>
                <a:gd name="connsiteY1066" fmla="*/ 2831889 h 5955635"/>
                <a:gd name="connsiteX1067" fmla="*/ 5604441 w 6187971"/>
                <a:gd name="connsiteY1067" fmla="*/ 2857353 h 5955635"/>
                <a:gd name="connsiteX1068" fmla="*/ 5620278 w 6187971"/>
                <a:gd name="connsiteY1068" fmla="*/ 2922185 h 5955635"/>
                <a:gd name="connsiteX1069" fmla="*/ 5616736 w 6187971"/>
                <a:gd name="connsiteY1069" fmla="*/ 2927652 h 5955635"/>
                <a:gd name="connsiteX1070" fmla="*/ 5617699 w 6187971"/>
                <a:gd name="connsiteY1070" fmla="*/ 2932156 h 5955635"/>
                <a:gd name="connsiteX1071" fmla="*/ 5627014 w 6187971"/>
                <a:gd name="connsiteY1071" fmla="*/ 2953713 h 5955635"/>
                <a:gd name="connsiteX1072" fmla="*/ 5623165 w 6187971"/>
                <a:gd name="connsiteY1072" fmla="*/ 2935697 h 5955635"/>
                <a:gd name="connsiteX1073" fmla="*/ 5628632 w 6187971"/>
                <a:gd name="connsiteY1073" fmla="*/ 2939239 h 5955635"/>
                <a:gd name="connsiteX1074" fmla="*/ 5627670 w 6187971"/>
                <a:gd name="connsiteY1074" fmla="*/ 2934735 h 5955635"/>
                <a:gd name="connsiteX1075" fmla="*/ 5626707 w 6187971"/>
                <a:gd name="connsiteY1075" fmla="*/ 2930231 h 5955635"/>
                <a:gd name="connsiteX1076" fmla="*/ 5625745 w 6187971"/>
                <a:gd name="connsiteY1076" fmla="*/ 2925727 h 5955635"/>
                <a:gd name="connsiteX1077" fmla="*/ 5638642 w 6187971"/>
                <a:gd name="connsiteY1077" fmla="*/ 2875875 h 5955635"/>
                <a:gd name="connsiteX1078" fmla="*/ 5658009 w 6187971"/>
                <a:gd name="connsiteY1078" fmla="*/ 2768126 h 5955635"/>
                <a:gd name="connsiteX1079" fmla="*/ 5661551 w 6187971"/>
                <a:gd name="connsiteY1079" fmla="*/ 2762659 h 5955635"/>
                <a:gd name="connsiteX1080" fmla="*/ 5665093 w 6187971"/>
                <a:gd name="connsiteY1080" fmla="*/ 2757194 h 5955635"/>
                <a:gd name="connsiteX1081" fmla="*/ 5670559 w 6187971"/>
                <a:gd name="connsiteY1081" fmla="*/ 2760735 h 5955635"/>
                <a:gd name="connsiteX1082" fmla="*/ 5667672 w 6187971"/>
                <a:gd name="connsiteY1082" fmla="*/ 2747222 h 5955635"/>
                <a:gd name="connsiteX1083" fmla="*/ 5667406 w 6187971"/>
                <a:gd name="connsiteY1083" fmla="*/ 2657797 h 5955635"/>
                <a:gd name="connsiteX1084" fmla="*/ 5673834 w 6187971"/>
                <a:gd name="connsiteY1084" fmla="*/ 2665842 h 5955635"/>
                <a:gd name="connsiteX1085" fmla="*/ 5689312 w 6187971"/>
                <a:gd name="connsiteY1085" fmla="*/ 2606020 h 5955635"/>
                <a:gd name="connsiteX1086" fmla="*/ 5691236 w 6187971"/>
                <a:gd name="connsiteY1086" fmla="*/ 2615028 h 5955635"/>
                <a:gd name="connsiteX1087" fmla="*/ 5692198 w 6187971"/>
                <a:gd name="connsiteY1087" fmla="*/ 2619532 h 5955635"/>
                <a:gd name="connsiteX1088" fmla="*/ 5695739 w 6187971"/>
                <a:gd name="connsiteY1088" fmla="*/ 2614066 h 5955635"/>
                <a:gd name="connsiteX1089" fmla="*/ 5693815 w 6187971"/>
                <a:gd name="connsiteY1089" fmla="*/ 2605058 h 5955635"/>
                <a:gd name="connsiteX1090" fmla="*/ 5709211 w 6187971"/>
                <a:gd name="connsiteY1090" fmla="*/ 2677123 h 5955635"/>
                <a:gd name="connsiteX1091" fmla="*/ 5729234 w 6187971"/>
                <a:gd name="connsiteY1091" fmla="*/ 2550395 h 5955635"/>
                <a:gd name="connsiteX1092" fmla="*/ 5744362 w 6187971"/>
                <a:gd name="connsiteY1092" fmla="*/ 2533034 h 5955635"/>
                <a:gd name="connsiteX1093" fmla="*/ 5538793 w 6187971"/>
                <a:gd name="connsiteY1093" fmla="*/ 2562824 h 5955635"/>
                <a:gd name="connsiteX1094" fmla="*/ 5560618 w 6187971"/>
                <a:gd name="connsiteY1094" fmla="*/ 2642934 h 5955635"/>
                <a:gd name="connsiteX1095" fmla="*/ 5581828 w 6187971"/>
                <a:gd name="connsiteY1095" fmla="*/ 2676080 h 5955635"/>
                <a:gd name="connsiteX1096" fmla="*/ 5595955 w 6187971"/>
                <a:gd name="connsiteY1096" fmla="*/ 2720158 h 5955635"/>
                <a:gd name="connsiteX1097" fmla="*/ 5603306 w 6187971"/>
                <a:gd name="connsiteY1097" fmla="*/ 2798652 h 5955635"/>
                <a:gd name="connsiteX1098" fmla="*/ 5597839 w 6187971"/>
                <a:gd name="connsiteY1098" fmla="*/ 2795110 h 5955635"/>
                <a:gd name="connsiteX1099" fmla="*/ 5598802 w 6187971"/>
                <a:gd name="connsiteY1099" fmla="*/ 2799614 h 5955635"/>
                <a:gd name="connsiteX1100" fmla="*/ 5598146 w 6187971"/>
                <a:gd name="connsiteY1100" fmla="*/ 2818592 h 5955635"/>
                <a:gd name="connsiteX1101" fmla="*/ 5599109 w 6187971"/>
                <a:gd name="connsiteY1101" fmla="*/ 2823096 h 5955635"/>
                <a:gd name="connsiteX1102" fmla="*/ 5594817 w 6187971"/>
                <a:gd name="connsiteY1102" fmla="*/ 2824013 h 5955635"/>
                <a:gd name="connsiteX1103" fmla="*/ 5593589 w 6187971"/>
                <a:gd name="connsiteY1103" fmla="*/ 2816549 h 5955635"/>
                <a:gd name="connsiteX1104" fmla="*/ 5584327 w 6187971"/>
                <a:gd name="connsiteY1104" fmla="*/ 2797996 h 5955635"/>
                <a:gd name="connsiteX1105" fmla="*/ 5587868 w 6187971"/>
                <a:gd name="connsiteY1105" fmla="*/ 2792530 h 5955635"/>
                <a:gd name="connsiteX1106" fmla="*/ 5586906 w 6187971"/>
                <a:gd name="connsiteY1106" fmla="*/ 2788027 h 5955635"/>
                <a:gd name="connsiteX1107" fmla="*/ 5590448 w 6187971"/>
                <a:gd name="connsiteY1107" fmla="*/ 2782560 h 5955635"/>
                <a:gd name="connsiteX1108" fmla="*/ 5589486 w 6187971"/>
                <a:gd name="connsiteY1108" fmla="*/ 2778056 h 5955635"/>
                <a:gd name="connsiteX1109" fmla="*/ 5584982 w 6187971"/>
                <a:gd name="connsiteY1109" fmla="*/ 2779018 h 5955635"/>
                <a:gd name="connsiteX1110" fmla="*/ 5572780 w 6187971"/>
                <a:gd name="connsiteY1110" fmla="*/ 2743948 h 5955635"/>
                <a:gd name="connsiteX1111" fmla="*/ 5577284 w 6187971"/>
                <a:gd name="connsiteY1111" fmla="*/ 2742986 h 5955635"/>
                <a:gd name="connsiteX1112" fmla="*/ 5575359 w 6187971"/>
                <a:gd name="connsiteY1112" fmla="*/ 2733977 h 5955635"/>
                <a:gd name="connsiteX1113" fmla="*/ 5574397 w 6187971"/>
                <a:gd name="connsiteY1113" fmla="*/ 2729474 h 5955635"/>
                <a:gd name="connsiteX1114" fmla="*/ 5569278 w 6187971"/>
                <a:gd name="connsiteY1114" fmla="*/ 2683471 h 5955635"/>
                <a:gd name="connsiteX1115" fmla="*/ 5564774 w 6187971"/>
                <a:gd name="connsiteY1115" fmla="*/ 2684433 h 5955635"/>
                <a:gd name="connsiteX1116" fmla="*/ 5568316 w 6187971"/>
                <a:gd name="connsiteY1116" fmla="*/ 2678967 h 5955635"/>
                <a:gd name="connsiteX1117" fmla="*/ 5562849 w 6187971"/>
                <a:gd name="connsiteY1117" fmla="*/ 2675425 h 5955635"/>
                <a:gd name="connsiteX1118" fmla="*/ 5557076 w 6187971"/>
                <a:gd name="connsiteY1118" fmla="*/ 2648401 h 5955635"/>
                <a:gd name="connsiteX1119" fmla="*/ 5549686 w 6187971"/>
                <a:gd name="connsiteY1119" fmla="*/ 2635851 h 5955635"/>
                <a:gd name="connsiteX1120" fmla="*/ 5553227 w 6187971"/>
                <a:gd name="connsiteY1120" fmla="*/ 2630384 h 5955635"/>
                <a:gd name="connsiteX1121" fmla="*/ 5543257 w 6187971"/>
                <a:gd name="connsiteY1121" fmla="*/ 2627805 h 5955635"/>
                <a:gd name="connsiteX1122" fmla="*/ 5547761 w 6187971"/>
                <a:gd name="connsiteY1122" fmla="*/ 2626843 h 5955635"/>
                <a:gd name="connsiteX1123" fmla="*/ 5546799 w 6187971"/>
                <a:gd name="connsiteY1123" fmla="*/ 2622339 h 5955635"/>
                <a:gd name="connsiteX1124" fmla="*/ 5545837 w 6187971"/>
                <a:gd name="connsiteY1124" fmla="*/ 2617834 h 5955635"/>
                <a:gd name="connsiteX1125" fmla="*/ 5544874 w 6187971"/>
                <a:gd name="connsiteY1125" fmla="*/ 2613331 h 5955635"/>
                <a:gd name="connsiteX1126" fmla="*/ 5543912 w 6187971"/>
                <a:gd name="connsiteY1126" fmla="*/ 2608826 h 5955635"/>
                <a:gd name="connsiteX1127" fmla="*/ 5546491 w 6187971"/>
                <a:gd name="connsiteY1127" fmla="*/ 2598857 h 5955635"/>
                <a:gd name="connsiteX1128" fmla="*/ 5540063 w 6187971"/>
                <a:gd name="connsiteY1128" fmla="*/ 2590810 h 5955635"/>
                <a:gd name="connsiteX1129" fmla="*/ 5538793 w 6187971"/>
                <a:gd name="connsiteY1129" fmla="*/ 2562824 h 5955635"/>
                <a:gd name="connsiteX1130" fmla="*/ 665421 w 6187971"/>
                <a:gd name="connsiteY1130" fmla="*/ 3538061 h 5955635"/>
                <a:gd name="connsiteX1131" fmla="*/ 668307 w 6187971"/>
                <a:gd name="connsiteY1131" fmla="*/ 3551573 h 5955635"/>
                <a:gd name="connsiteX1132" fmla="*/ 661880 w 6187971"/>
                <a:gd name="connsiteY1132" fmla="*/ 3543528 h 5955635"/>
                <a:gd name="connsiteX1133" fmla="*/ 665421 w 6187971"/>
                <a:gd name="connsiteY1133" fmla="*/ 3538061 h 5955635"/>
                <a:gd name="connsiteX1134" fmla="*/ 727864 w 6187971"/>
                <a:gd name="connsiteY1134" fmla="*/ 3477624 h 5955635"/>
                <a:gd name="connsiteX1135" fmla="*/ 733330 w 6187971"/>
                <a:gd name="connsiteY1135" fmla="*/ 3481166 h 5955635"/>
                <a:gd name="connsiteX1136" fmla="*/ 729788 w 6187971"/>
                <a:gd name="connsiteY1136" fmla="*/ 3486633 h 5955635"/>
                <a:gd name="connsiteX1137" fmla="*/ 727864 w 6187971"/>
                <a:gd name="connsiteY1137" fmla="*/ 3477624 h 5955635"/>
                <a:gd name="connsiteX1138" fmla="*/ 5425431 w 6187971"/>
                <a:gd name="connsiteY1138" fmla="*/ 2252659 h 5955635"/>
                <a:gd name="connsiteX1139" fmla="*/ 5432822 w 6187971"/>
                <a:gd name="connsiteY1139" fmla="*/ 2265209 h 5955635"/>
                <a:gd name="connsiteX1140" fmla="*/ 5433785 w 6187971"/>
                <a:gd name="connsiteY1140" fmla="*/ 2269713 h 5955635"/>
                <a:gd name="connsiteX1141" fmla="*/ 5434747 w 6187971"/>
                <a:gd name="connsiteY1141" fmla="*/ 2274217 h 5955635"/>
                <a:gd name="connsiteX1142" fmla="*/ 5435709 w 6187971"/>
                <a:gd name="connsiteY1142" fmla="*/ 2278721 h 5955635"/>
                <a:gd name="connsiteX1143" fmla="*/ 5429280 w 6187971"/>
                <a:gd name="connsiteY1143" fmla="*/ 2270676 h 5955635"/>
                <a:gd name="connsiteX1144" fmla="*/ 5425431 w 6187971"/>
                <a:gd name="connsiteY1144" fmla="*/ 2252659 h 5955635"/>
                <a:gd name="connsiteX1145" fmla="*/ 697152 w 6187971"/>
                <a:gd name="connsiteY1145" fmla="*/ 3201608 h 5955635"/>
                <a:gd name="connsiteX1146" fmla="*/ 701656 w 6187971"/>
                <a:gd name="connsiteY1146" fmla="*/ 3200646 h 5955635"/>
                <a:gd name="connsiteX1147" fmla="*/ 702618 w 6187971"/>
                <a:gd name="connsiteY1147" fmla="*/ 3205149 h 5955635"/>
                <a:gd name="connsiteX1148" fmla="*/ 697152 w 6187971"/>
                <a:gd name="connsiteY1148" fmla="*/ 3201608 h 5955635"/>
                <a:gd name="connsiteX1149" fmla="*/ 23704 w 6187971"/>
                <a:gd name="connsiteY1149" fmla="*/ 3000785 h 5955635"/>
                <a:gd name="connsiteX1150" fmla="*/ 25950 w 6187971"/>
                <a:gd name="connsiteY1150" fmla="*/ 3003797 h 5955635"/>
                <a:gd name="connsiteX1151" fmla="*/ 28196 w 6187971"/>
                <a:gd name="connsiteY1151" fmla="*/ 3006809 h 5955635"/>
                <a:gd name="connsiteX1152" fmla="*/ 22935 w 6187971"/>
                <a:gd name="connsiteY1152" fmla="*/ 3006044 h 5955635"/>
                <a:gd name="connsiteX1153" fmla="*/ 23704 w 6187971"/>
                <a:gd name="connsiteY1153" fmla="*/ 3000785 h 5955635"/>
                <a:gd name="connsiteX1154" fmla="*/ 5144618 w 6187971"/>
                <a:gd name="connsiteY1154" fmla="*/ 1709820 h 5955635"/>
                <a:gd name="connsiteX1155" fmla="*/ 5178685 w 6187971"/>
                <a:gd name="connsiteY1155" fmla="*/ 1759057 h 5955635"/>
                <a:gd name="connsiteX1156" fmla="*/ 5174182 w 6187971"/>
                <a:gd name="connsiteY1156" fmla="*/ 1760019 h 5955635"/>
                <a:gd name="connsiteX1157" fmla="*/ 5165829 w 6187971"/>
                <a:gd name="connsiteY1157" fmla="*/ 1742966 h 5955635"/>
                <a:gd name="connsiteX1158" fmla="*/ 5152972 w 6187971"/>
                <a:gd name="connsiteY1158" fmla="*/ 1726875 h 5955635"/>
                <a:gd name="connsiteX1159" fmla="*/ 5147505 w 6187971"/>
                <a:gd name="connsiteY1159" fmla="*/ 1723332 h 5955635"/>
                <a:gd name="connsiteX1160" fmla="*/ 5141076 w 6187971"/>
                <a:gd name="connsiteY1160" fmla="*/ 1715287 h 5955635"/>
                <a:gd name="connsiteX1161" fmla="*/ 5144618 w 6187971"/>
                <a:gd name="connsiteY1161" fmla="*/ 1709820 h 5955635"/>
                <a:gd name="connsiteX1162" fmla="*/ 726773 w 6187971"/>
                <a:gd name="connsiteY1162" fmla="*/ 2634833 h 5955635"/>
                <a:gd name="connsiteX1163" fmla="*/ 727736 w 6187971"/>
                <a:gd name="connsiteY1163" fmla="*/ 2639338 h 5955635"/>
                <a:gd name="connsiteX1164" fmla="*/ 723231 w 6187971"/>
                <a:gd name="connsiteY1164" fmla="*/ 2640300 h 5955635"/>
                <a:gd name="connsiteX1165" fmla="*/ 726773 w 6187971"/>
                <a:gd name="connsiteY1165" fmla="*/ 2634833 h 5955635"/>
                <a:gd name="connsiteX1166" fmla="*/ 760478 w 6187971"/>
                <a:gd name="connsiteY1166" fmla="*/ 2435480 h 5955635"/>
                <a:gd name="connsiteX1167" fmla="*/ 760347 w 6187971"/>
                <a:gd name="connsiteY1167" fmla="*/ 2439276 h 5955635"/>
                <a:gd name="connsiteX1168" fmla="*/ 756805 w 6187971"/>
                <a:gd name="connsiteY1168" fmla="*/ 2444741 h 5955635"/>
                <a:gd name="connsiteX1169" fmla="*/ 779150 w 6187971"/>
                <a:gd name="connsiteY1169" fmla="*/ 2373847 h 5955635"/>
                <a:gd name="connsiteX1170" fmla="*/ 779366 w 6187971"/>
                <a:gd name="connsiteY1170" fmla="*/ 2373987 h 5955635"/>
                <a:gd name="connsiteX1171" fmla="*/ 778898 w 6187971"/>
                <a:gd name="connsiteY1171" fmla="*/ 2374800 h 5955635"/>
                <a:gd name="connsiteX1172" fmla="*/ 82769 w 6187971"/>
                <a:gd name="connsiteY1172" fmla="*/ 2413119 h 5955635"/>
                <a:gd name="connsiteX1173" fmla="*/ 52067 w 6187971"/>
                <a:gd name="connsiteY1173" fmla="*/ 2604720 h 5955635"/>
                <a:gd name="connsiteX1174" fmla="*/ 56497 w 6187971"/>
                <a:gd name="connsiteY1174" fmla="*/ 2629537 h 5955635"/>
                <a:gd name="connsiteX1175" fmla="*/ 43546 w 6187971"/>
                <a:gd name="connsiteY1175" fmla="*/ 2681370 h 5955635"/>
                <a:gd name="connsiteX1176" fmla="*/ 47915 w 6187971"/>
                <a:gd name="connsiteY1176" fmla="*/ 2724979 h 5955635"/>
                <a:gd name="connsiteX1177" fmla="*/ 31949 w 6187971"/>
                <a:gd name="connsiteY1177" fmla="*/ 2779060 h 5955635"/>
                <a:gd name="connsiteX1178" fmla="*/ 21428 w 6187971"/>
                <a:gd name="connsiteY1178" fmla="*/ 2777530 h 5955635"/>
                <a:gd name="connsiteX1179" fmla="*/ 18290 w 6187971"/>
                <a:gd name="connsiteY1179" fmla="*/ 2817361 h 5955635"/>
                <a:gd name="connsiteX1180" fmla="*/ 21305 w 6187971"/>
                <a:gd name="connsiteY1180" fmla="*/ 2815114 h 5955635"/>
                <a:gd name="connsiteX1181" fmla="*/ 22074 w 6187971"/>
                <a:gd name="connsiteY1181" fmla="*/ 2809854 h 5955635"/>
                <a:gd name="connsiteX1182" fmla="*/ 24320 w 6187971"/>
                <a:gd name="connsiteY1182" fmla="*/ 2812866 h 5955635"/>
                <a:gd name="connsiteX1183" fmla="*/ 31118 w 6187971"/>
                <a:gd name="connsiteY1183" fmla="*/ 2803112 h 5955635"/>
                <a:gd name="connsiteX1184" fmla="*/ 29518 w 6187971"/>
                <a:gd name="connsiteY1184" fmla="*/ 2832423 h 5955635"/>
                <a:gd name="connsiteX1185" fmla="*/ 31764 w 6187971"/>
                <a:gd name="connsiteY1185" fmla="*/ 2835435 h 5955635"/>
                <a:gd name="connsiteX1186" fmla="*/ 28750 w 6187971"/>
                <a:gd name="connsiteY1186" fmla="*/ 2837683 h 5955635"/>
                <a:gd name="connsiteX1187" fmla="*/ 30226 w 6187971"/>
                <a:gd name="connsiteY1187" fmla="*/ 2845955 h 5955635"/>
                <a:gd name="connsiteX1188" fmla="*/ 27211 w 6187971"/>
                <a:gd name="connsiteY1188" fmla="*/ 2848202 h 5955635"/>
                <a:gd name="connsiteX1189" fmla="*/ 33057 w 6187971"/>
                <a:gd name="connsiteY1189" fmla="*/ 2900083 h 5955635"/>
                <a:gd name="connsiteX1190" fmla="*/ 21643 w 6187971"/>
                <a:gd name="connsiteY1190" fmla="*/ 2941397 h 5955635"/>
                <a:gd name="connsiteX1191" fmla="*/ 20874 w 6187971"/>
                <a:gd name="connsiteY1191" fmla="*/ 2946657 h 5955635"/>
                <a:gd name="connsiteX1192" fmla="*/ 19336 w 6187971"/>
                <a:gd name="connsiteY1192" fmla="*/ 2957176 h 5955635"/>
                <a:gd name="connsiteX1193" fmla="*/ 17091 w 6187971"/>
                <a:gd name="connsiteY1193" fmla="*/ 2954164 h 5955635"/>
                <a:gd name="connsiteX1194" fmla="*/ 17860 w 6187971"/>
                <a:gd name="connsiteY1194" fmla="*/ 2948904 h 5955635"/>
                <a:gd name="connsiteX1195" fmla="*/ 15614 w 6187971"/>
                <a:gd name="connsiteY1195" fmla="*/ 2945892 h 5955635"/>
                <a:gd name="connsiteX1196" fmla="*/ 19275 w 6187971"/>
                <a:gd name="connsiteY1196" fmla="*/ 2975968 h 5955635"/>
                <a:gd name="connsiteX1197" fmla="*/ 20044 w 6187971"/>
                <a:gd name="connsiteY1197" fmla="*/ 2970708 h 5955635"/>
                <a:gd name="connsiteX1198" fmla="*/ 22290 w 6187971"/>
                <a:gd name="connsiteY1198" fmla="*/ 2973720 h 5955635"/>
                <a:gd name="connsiteX1199" fmla="*/ 24535 w 6187971"/>
                <a:gd name="connsiteY1199" fmla="*/ 2976733 h 5955635"/>
                <a:gd name="connsiteX1200" fmla="*/ 28319 w 6187971"/>
                <a:gd name="connsiteY1200" fmla="*/ 2969225 h 5955635"/>
                <a:gd name="connsiteX1201" fmla="*/ 24474 w 6187971"/>
                <a:gd name="connsiteY1201" fmla="*/ 2995525 h 5955635"/>
                <a:gd name="connsiteX1202" fmla="*/ 23704 w 6187971"/>
                <a:gd name="connsiteY1202" fmla="*/ 3000785 h 5955635"/>
                <a:gd name="connsiteX1203" fmla="*/ 21090 w 6187971"/>
                <a:gd name="connsiteY1203" fmla="*/ 3110523 h 5955635"/>
                <a:gd name="connsiteX1204" fmla="*/ 20321 w 6187971"/>
                <a:gd name="connsiteY1204" fmla="*/ 3115783 h 5955635"/>
                <a:gd name="connsiteX1205" fmla="*/ 21797 w 6187971"/>
                <a:gd name="connsiteY1205" fmla="*/ 3124055 h 5955635"/>
                <a:gd name="connsiteX1206" fmla="*/ 19552 w 6187971"/>
                <a:gd name="connsiteY1206" fmla="*/ 3121043 h 5955635"/>
                <a:gd name="connsiteX1207" fmla="*/ 32964 w 6187971"/>
                <a:gd name="connsiteY1207" fmla="*/ 3157909 h 5955635"/>
                <a:gd name="connsiteX1208" fmla="*/ 31488 w 6187971"/>
                <a:gd name="connsiteY1208" fmla="*/ 3149636 h 5955635"/>
                <a:gd name="connsiteX1209" fmla="*/ 34503 w 6187971"/>
                <a:gd name="connsiteY1209" fmla="*/ 3147389 h 5955635"/>
                <a:gd name="connsiteX1210" fmla="*/ 35979 w 6187971"/>
                <a:gd name="connsiteY1210" fmla="*/ 3155661 h 5955635"/>
                <a:gd name="connsiteX1211" fmla="*/ 36796 w 6187971"/>
                <a:gd name="connsiteY1211" fmla="*/ 3156756 h 5955635"/>
                <a:gd name="connsiteX1212" fmla="*/ 36814 w 6187971"/>
                <a:gd name="connsiteY1212" fmla="*/ 3159140 h 5955635"/>
                <a:gd name="connsiteX1213" fmla="*/ 37456 w 6187971"/>
                <a:gd name="connsiteY1213" fmla="*/ 3163933 h 5955635"/>
                <a:gd name="connsiteX1214" fmla="*/ 38225 w 6187971"/>
                <a:gd name="connsiteY1214" fmla="*/ 3158673 h 5955635"/>
                <a:gd name="connsiteX1215" fmla="*/ 36796 w 6187971"/>
                <a:gd name="connsiteY1215" fmla="*/ 3156756 h 5955635"/>
                <a:gd name="connsiteX1216" fmla="*/ 36748 w 6187971"/>
                <a:gd name="connsiteY1216" fmla="*/ 3150401 h 5955635"/>
                <a:gd name="connsiteX1217" fmla="*/ 66281 w 6187971"/>
                <a:gd name="connsiteY1217" fmla="*/ 3315844 h 5955635"/>
                <a:gd name="connsiteX1218" fmla="*/ 65450 w 6187971"/>
                <a:gd name="connsiteY1218" fmla="*/ 3339896 h 5955635"/>
                <a:gd name="connsiteX1219" fmla="*/ 72956 w 6187971"/>
                <a:gd name="connsiteY1219" fmla="*/ 3343673 h 5955635"/>
                <a:gd name="connsiteX1220" fmla="*/ 72187 w 6187971"/>
                <a:gd name="connsiteY1220" fmla="*/ 3348933 h 5955635"/>
                <a:gd name="connsiteX1221" fmla="*/ 73664 w 6187971"/>
                <a:gd name="connsiteY1221" fmla="*/ 3357205 h 5955635"/>
                <a:gd name="connsiteX1222" fmla="*/ 81694 w 6187971"/>
                <a:gd name="connsiteY1222" fmla="*/ 3430890 h 5955635"/>
                <a:gd name="connsiteX1223" fmla="*/ 82462 w 6187971"/>
                <a:gd name="connsiteY1223" fmla="*/ 3425630 h 5955635"/>
                <a:gd name="connsiteX1224" fmla="*/ 87723 w 6187971"/>
                <a:gd name="connsiteY1224" fmla="*/ 3426395 h 5955635"/>
                <a:gd name="connsiteX1225" fmla="*/ 86954 w 6187971"/>
                <a:gd name="connsiteY1225" fmla="*/ 3431654 h 5955635"/>
                <a:gd name="connsiteX1226" fmla="*/ 89199 w 6187971"/>
                <a:gd name="connsiteY1226" fmla="*/ 3434667 h 5955635"/>
                <a:gd name="connsiteX1227" fmla="*/ 97998 w 6187971"/>
                <a:gd name="connsiteY1227" fmla="*/ 3503092 h 5955635"/>
                <a:gd name="connsiteX1228" fmla="*/ 124762 w 6187971"/>
                <a:gd name="connsiteY1228" fmla="*/ 3595615 h 5955635"/>
                <a:gd name="connsiteX1229" fmla="*/ 92676 w 6187971"/>
                <a:gd name="connsiteY1229" fmla="*/ 3521119 h 5955635"/>
                <a:gd name="connsiteX1230" fmla="*/ 86123 w 6187971"/>
                <a:gd name="connsiteY1230" fmla="*/ 3455706 h 5955635"/>
                <a:gd name="connsiteX1231" fmla="*/ 80863 w 6187971"/>
                <a:gd name="connsiteY1231" fmla="*/ 3454941 h 5955635"/>
                <a:gd name="connsiteX1232" fmla="*/ 80155 w 6187971"/>
                <a:gd name="connsiteY1232" fmla="*/ 3441409 h 5955635"/>
                <a:gd name="connsiteX1233" fmla="*/ 80924 w 6187971"/>
                <a:gd name="connsiteY1233" fmla="*/ 3436150 h 5955635"/>
                <a:gd name="connsiteX1234" fmla="*/ 77909 w 6187971"/>
                <a:gd name="connsiteY1234" fmla="*/ 3438397 h 5955635"/>
                <a:gd name="connsiteX1235" fmla="*/ 62313 w 6187971"/>
                <a:gd name="connsiteY1235" fmla="*/ 3379727 h 5955635"/>
                <a:gd name="connsiteX1236" fmla="*/ 60067 w 6187971"/>
                <a:gd name="connsiteY1236" fmla="*/ 3376715 h 5955635"/>
                <a:gd name="connsiteX1237" fmla="*/ 57821 w 6187971"/>
                <a:gd name="connsiteY1237" fmla="*/ 3373703 h 5955635"/>
                <a:gd name="connsiteX1238" fmla="*/ 55576 w 6187971"/>
                <a:gd name="connsiteY1238" fmla="*/ 3370690 h 5955635"/>
                <a:gd name="connsiteX1239" fmla="*/ 58590 w 6187971"/>
                <a:gd name="connsiteY1239" fmla="*/ 3368443 h 5955635"/>
                <a:gd name="connsiteX1240" fmla="*/ 53330 w 6187971"/>
                <a:gd name="connsiteY1240" fmla="*/ 3367678 h 5955635"/>
                <a:gd name="connsiteX1241" fmla="*/ 41394 w 6187971"/>
                <a:gd name="connsiteY1241" fmla="*/ 3339084 h 5955635"/>
                <a:gd name="connsiteX1242" fmla="*/ 33057 w 6187971"/>
                <a:gd name="connsiteY1242" fmla="*/ 3359359 h 5955635"/>
                <a:gd name="connsiteX1243" fmla="*/ 30073 w 6187971"/>
                <a:gd name="connsiteY1243" fmla="*/ 3352210 h 5955635"/>
                <a:gd name="connsiteX1244" fmla="*/ 28581 w 6187971"/>
                <a:gd name="connsiteY1244" fmla="*/ 3348636 h 5955635"/>
                <a:gd name="connsiteX1245" fmla="*/ 29335 w 6187971"/>
                <a:gd name="connsiteY1245" fmla="*/ 3348074 h 5955635"/>
                <a:gd name="connsiteX1246" fmla="*/ 27089 w 6187971"/>
                <a:gd name="connsiteY1246" fmla="*/ 3345062 h 5955635"/>
                <a:gd name="connsiteX1247" fmla="*/ 28581 w 6187971"/>
                <a:gd name="connsiteY1247" fmla="*/ 3348636 h 5955635"/>
                <a:gd name="connsiteX1248" fmla="*/ 26320 w 6187971"/>
                <a:gd name="connsiteY1248" fmla="*/ 3350322 h 5955635"/>
                <a:gd name="connsiteX1249" fmla="*/ 24074 w 6187971"/>
                <a:gd name="connsiteY1249" fmla="*/ 3347310 h 5955635"/>
                <a:gd name="connsiteX1250" fmla="*/ 21828 w 6187971"/>
                <a:gd name="connsiteY1250" fmla="*/ 3344297 h 5955635"/>
                <a:gd name="connsiteX1251" fmla="*/ 19644 w 6187971"/>
                <a:gd name="connsiteY1251" fmla="*/ 3322493 h 5955635"/>
                <a:gd name="connsiteX1252" fmla="*/ 20413 w 6187971"/>
                <a:gd name="connsiteY1252" fmla="*/ 3317233 h 5955635"/>
                <a:gd name="connsiteX1253" fmla="*/ 18937 w 6187971"/>
                <a:gd name="connsiteY1253" fmla="*/ 3308961 h 5955635"/>
                <a:gd name="connsiteX1254" fmla="*/ 19706 w 6187971"/>
                <a:gd name="connsiteY1254" fmla="*/ 3303701 h 5955635"/>
                <a:gd name="connsiteX1255" fmla="*/ 21182 w 6187971"/>
                <a:gd name="connsiteY1255" fmla="*/ 3311973 h 5955635"/>
                <a:gd name="connsiteX1256" fmla="*/ 22659 w 6187971"/>
                <a:gd name="connsiteY1256" fmla="*/ 3320245 h 5955635"/>
                <a:gd name="connsiteX1257" fmla="*/ 26504 w 6187971"/>
                <a:gd name="connsiteY1257" fmla="*/ 3293946 h 5955635"/>
                <a:gd name="connsiteX1258" fmla="*/ 42286 w 6187971"/>
                <a:gd name="connsiteY1258" fmla="*/ 3296241 h 5955635"/>
                <a:gd name="connsiteX1259" fmla="*/ 16537 w 6187971"/>
                <a:gd name="connsiteY1259" fmla="*/ 3123291 h 5955635"/>
                <a:gd name="connsiteX1260" fmla="*/ 15060 w 6187971"/>
                <a:gd name="connsiteY1260" fmla="*/ 3115018 h 5955635"/>
                <a:gd name="connsiteX1261" fmla="*/ 15829 w 6187971"/>
                <a:gd name="connsiteY1261" fmla="*/ 3109758 h 5955635"/>
                <a:gd name="connsiteX1262" fmla="*/ 10046 w 6187971"/>
                <a:gd name="connsiteY1262" fmla="*/ 3039086 h 5955635"/>
                <a:gd name="connsiteX1263" fmla="*/ 1309 w 6187971"/>
                <a:gd name="connsiteY1263" fmla="*/ 2951870 h 5955635"/>
                <a:gd name="connsiteX1264" fmla="*/ 3862 w 6187971"/>
                <a:gd name="connsiteY1264" fmla="*/ 2860923 h 5955635"/>
                <a:gd name="connsiteX1265" fmla="*/ 7308 w 6187971"/>
                <a:gd name="connsiteY1265" fmla="*/ 2727132 h 5955635"/>
                <a:gd name="connsiteX1266" fmla="*/ 30195 w 6187971"/>
                <a:gd name="connsiteY1266" fmla="*/ 2625713 h 5955635"/>
                <a:gd name="connsiteX1267" fmla="*/ 27888 w 6187971"/>
                <a:gd name="connsiteY1267" fmla="*/ 2641492 h 5955635"/>
                <a:gd name="connsiteX1268" fmla="*/ 31672 w 6187971"/>
                <a:gd name="connsiteY1268" fmla="*/ 2633985 h 5955635"/>
                <a:gd name="connsiteX1269" fmla="*/ 32441 w 6187971"/>
                <a:gd name="connsiteY1269" fmla="*/ 2628725 h 5955635"/>
                <a:gd name="connsiteX1270" fmla="*/ 33917 w 6187971"/>
                <a:gd name="connsiteY1270" fmla="*/ 2636997 h 5955635"/>
                <a:gd name="connsiteX1271" fmla="*/ 36163 w 6187971"/>
                <a:gd name="connsiteY1271" fmla="*/ 2640009 h 5955635"/>
                <a:gd name="connsiteX1272" fmla="*/ 47822 w 6187971"/>
                <a:gd name="connsiteY1272" fmla="*/ 2523528 h 5955635"/>
                <a:gd name="connsiteX1273" fmla="*/ 82769 w 6187971"/>
                <a:gd name="connsiteY1273" fmla="*/ 2413119 h 5955635"/>
                <a:gd name="connsiteX1274" fmla="*/ 842852 w 6187971"/>
                <a:gd name="connsiteY1274" fmla="*/ 2186167 h 5955635"/>
                <a:gd name="connsiteX1275" fmla="*/ 844776 w 6187971"/>
                <a:gd name="connsiteY1275" fmla="*/ 2195175 h 5955635"/>
                <a:gd name="connsiteX1276" fmla="*/ 807086 w 6187971"/>
                <a:gd name="connsiteY1276" fmla="*/ 2283291 h 5955635"/>
                <a:gd name="connsiteX1277" fmla="*/ 802365 w 6187971"/>
                <a:gd name="connsiteY1277" fmla="*/ 2310792 h 5955635"/>
                <a:gd name="connsiteX1278" fmla="*/ 785915 w 6187971"/>
                <a:gd name="connsiteY1278" fmla="*/ 2348273 h 5955635"/>
                <a:gd name="connsiteX1279" fmla="*/ 807499 w 6187971"/>
                <a:gd name="connsiteY1279" fmla="*/ 2266692 h 5955635"/>
                <a:gd name="connsiteX1280" fmla="*/ 823460 w 6187971"/>
                <a:gd name="connsiteY1280" fmla="*/ 2218568 h 5955635"/>
                <a:gd name="connsiteX1281" fmla="*/ 830609 w 6187971"/>
                <a:gd name="connsiteY1281" fmla="*/ 2217040 h 5955635"/>
                <a:gd name="connsiteX1282" fmla="*/ 839310 w 6187971"/>
                <a:gd name="connsiteY1282" fmla="*/ 2191634 h 5955635"/>
                <a:gd name="connsiteX1283" fmla="*/ 842852 w 6187971"/>
                <a:gd name="connsiteY1283" fmla="*/ 2186167 h 5955635"/>
                <a:gd name="connsiteX1284" fmla="*/ 840927 w 6187971"/>
                <a:gd name="connsiteY1284" fmla="*/ 2177159 h 5955635"/>
                <a:gd name="connsiteX1285" fmla="*/ 838347 w 6187971"/>
                <a:gd name="connsiteY1285" fmla="*/ 2187130 h 5955635"/>
                <a:gd name="connsiteX1286" fmla="*/ 834806 w 6187971"/>
                <a:gd name="connsiteY1286" fmla="*/ 2192596 h 5955635"/>
                <a:gd name="connsiteX1287" fmla="*/ 827275 w 6187971"/>
                <a:gd name="connsiteY1287" fmla="*/ 2207064 h 5955635"/>
                <a:gd name="connsiteX1288" fmla="*/ 834303 w 6187971"/>
                <a:gd name="connsiteY1288" fmla="*/ 2185873 h 5955635"/>
                <a:gd name="connsiteX1289" fmla="*/ 837385 w 6187971"/>
                <a:gd name="connsiteY1289" fmla="*/ 2182625 h 5955635"/>
                <a:gd name="connsiteX1290" fmla="*/ 836151 w 6187971"/>
                <a:gd name="connsiteY1290" fmla="*/ 2180302 h 5955635"/>
                <a:gd name="connsiteX1291" fmla="*/ 836748 w 6187971"/>
                <a:gd name="connsiteY1291" fmla="*/ 2178498 h 5955635"/>
                <a:gd name="connsiteX1292" fmla="*/ 839464 w 6187971"/>
                <a:gd name="connsiteY1292" fmla="*/ 2170309 h 5955635"/>
                <a:gd name="connsiteX1293" fmla="*/ 839965 w 6187971"/>
                <a:gd name="connsiteY1293" fmla="*/ 2172655 h 5955635"/>
                <a:gd name="connsiteX1294" fmla="*/ 838208 w 6187971"/>
                <a:gd name="connsiteY1294" fmla="*/ 2174097 h 5955635"/>
                <a:gd name="connsiteX1295" fmla="*/ 845313 w 6187971"/>
                <a:gd name="connsiteY1295" fmla="*/ 2152674 h 5955635"/>
                <a:gd name="connsiteX1296" fmla="*/ 849628 w 6187971"/>
                <a:gd name="connsiteY1296" fmla="*/ 2151752 h 5955635"/>
                <a:gd name="connsiteX1297" fmla="*/ 847050 w 6187971"/>
                <a:gd name="connsiteY1297" fmla="*/ 2161723 h 5955635"/>
                <a:gd name="connsiteX1298" fmla="*/ 846087 w 6187971"/>
                <a:gd name="connsiteY1298" fmla="*/ 2157218 h 5955635"/>
                <a:gd name="connsiteX1299" fmla="*/ 843632 w 6187971"/>
                <a:gd name="connsiteY1299" fmla="*/ 2157743 h 5955635"/>
                <a:gd name="connsiteX1300" fmla="*/ 875203 w 6187971"/>
                <a:gd name="connsiteY1300" fmla="*/ 2077877 h 5955635"/>
                <a:gd name="connsiteX1301" fmla="*/ 874366 w 6187971"/>
                <a:gd name="connsiteY1301" fmla="*/ 2081194 h 5955635"/>
                <a:gd name="connsiteX1302" fmla="*/ 881198 w 6187971"/>
                <a:gd name="connsiteY1302" fmla="*/ 2079073 h 5955635"/>
                <a:gd name="connsiteX1303" fmla="*/ 852208 w 6187971"/>
                <a:gd name="connsiteY1303" fmla="*/ 2141782 h 5955635"/>
                <a:gd name="connsiteX1304" fmla="*/ 848676 w 6187971"/>
                <a:gd name="connsiteY1304" fmla="*/ 2142537 h 5955635"/>
                <a:gd name="connsiteX1305" fmla="*/ 849759 w 6187971"/>
                <a:gd name="connsiteY1305" fmla="*/ 2139271 h 5955635"/>
                <a:gd name="connsiteX1306" fmla="*/ 4931467 w 6187971"/>
                <a:gd name="connsiteY1306" fmla="*/ 1175063 h 5955635"/>
                <a:gd name="connsiteX1307" fmla="*/ 4937140 w 6187971"/>
                <a:gd name="connsiteY1307" fmla="*/ 1179573 h 5955635"/>
                <a:gd name="connsiteX1308" fmla="*/ 4931674 w 6187971"/>
                <a:gd name="connsiteY1308" fmla="*/ 1176031 h 5955635"/>
                <a:gd name="connsiteX1309" fmla="*/ 561352 w 6187971"/>
                <a:gd name="connsiteY1309" fmla="*/ 2088239 h 5955635"/>
                <a:gd name="connsiteX1310" fmla="*/ 573826 w 6187971"/>
                <a:gd name="connsiteY1310" fmla="*/ 2087987 h 5955635"/>
                <a:gd name="connsiteX1311" fmla="*/ 582872 w 6187971"/>
                <a:gd name="connsiteY1311" fmla="*/ 2092891 h 5955635"/>
                <a:gd name="connsiteX1312" fmla="*/ 578185 w 6187971"/>
                <a:gd name="connsiteY1312" fmla="*/ 2103852 h 5955635"/>
                <a:gd name="connsiteX1313" fmla="*/ 404548 w 6187971"/>
                <a:gd name="connsiteY1313" fmla="*/ 3073332 h 5955635"/>
                <a:gd name="connsiteX1314" fmla="*/ 414356 w 6187971"/>
                <a:gd name="connsiteY1314" fmla="*/ 3260413 h 5955635"/>
                <a:gd name="connsiteX1315" fmla="*/ 410289 w 6187971"/>
                <a:gd name="connsiteY1315" fmla="*/ 3235547 h 5955635"/>
                <a:gd name="connsiteX1316" fmla="*/ 403101 w 6187971"/>
                <a:gd name="connsiteY1316" fmla="*/ 2771698 h 5955635"/>
                <a:gd name="connsiteX1317" fmla="*/ 408415 w 6187971"/>
                <a:gd name="connsiteY1317" fmla="*/ 2604354 h 5955635"/>
                <a:gd name="connsiteX1318" fmla="*/ 435141 w 6187971"/>
                <a:gd name="connsiteY1318" fmla="*/ 2583001 h 5955635"/>
                <a:gd name="connsiteX1319" fmla="*/ 449176 w 6187971"/>
                <a:gd name="connsiteY1319" fmla="*/ 2566314 h 5955635"/>
                <a:gd name="connsiteX1320" fmla="*/ 552039 w 6187971"/>
                <a:gd name="connsiteY1320" fmla="*/ 2114152 h 5955635"/>
                <a:gd name="connsiteX1321" fmla="*/ 561352 w 6187971"/>
                <a:gd name="connsiteY1321" fmla="*/ 2088239 h 5955635"/>
                <a:gd name="connsiteX1322" fmla="*/ 5705773 w 6187971"/>
                <a:gd name="connsiteY1322" fmla="*/ 955466 h 5955635"/>
                <a:gd name="connsiteX1323" fmla="*/ 5709740 w 6187971"/>
                <a:gd name="connsiteY1323" fmla="*/ 967367 h 5955635"/>
                <a:gd name="connsiteX1324" fmla="*/ 5705773 w 6187971"/>
                <a:gd name="connsiteY1324" fmla="*/ 955466 h 5955635"/>
                <a:gd name="connsiteX1325" fmla="*/ 968004 w 6187971"/>
                <a:gd name="connsiteY1325" fmla="*/ 1863229 h 5955635"/>
                <a:gd name="connsiteX1326" fmla="*/ 968776 w 6187971"/>
                <a:gd name="connsiteY1326" fmla="*/ 1863422 h 5955635"/>
                <a:gd name="connsiteX1327" fmla="*/ 957715 w 6187971"/>
                <a:gd name="connsiteY1327" fmla="*/ 1886114 h 5955635"/>
                <a:gd name="connsiteX1328" fmla="*/ 938869 w 6187971"/>
                <a:gd name="connsiteY1328" fmla="*/ 1930172 h 5955635"/>
                <a:gd name="connsiteX1329" fmla="*/ 906645 w 6187971"/>
                <a:gd name="connsiteY1329" fmla="*/ 2021830 h 5955635"/>
                <a:gd name="connsiteX1330" fmla="*/ 901179 w 6187971"/>
                <a:gd name="connsiteY1330" fmla="*/ 2018288 h 5955635"/>
                <a:gd name="connsiteX1331" fmla="*/ 890505 w 6187971"/>
                <a:gd name="connsiteY1331" fmla="*/ 2048238 h 5955635"/>
                <a:gd name="connsiteX1332" fmla="*/ 877626 w 6187971"/>
                <a:gd name="connsiteY1332" fmla="*/ 2072031 h 5955635"/>
                <a:gd name="connsiteX1333" fmla="*/ 952342 w 6187971"/>
                <a:gd name="connsiteY1333" fmla="*/ 1891751 h 5955635"/>
                <a:gd name="connsiteX1334" fmla="*/ 959967 w 6187971"/>
                <a:gd name="connsiteY1334" fmla="*/ 1872523 h 5955635"/>
                <a:gd name="connsiteX1335" fmla="*/ 968004 w 6187971"/>
                <a:gd name="connsiteY1335" fmla="*/ 1863229 h 5955635"/>
                <a:gd name="connsiteX1336" fmla="*/ 4343712 w 6187971"/>
                <a:gd name="connsiteY1336" fmla="*/ 1135297 h 5955635"/>
                <a:gd name="connsiteX1337" fmla="*/ 4388447 w 6187971"/>
                <a:gd name="connsiteY1337" fmla="*/ 1168954 h 5955635"/>
                <a:gd name="connsiteX1338" fmla="*/ 4474271 w 6187971"/>
                <a:gd name="connsiteY1338" fmla="*/ 1238784 h 5955635"/>
                <a:gd name="connsiteX1339" fmla="*/ 4471193 w 6187971"/>
                <a:gd name="connsiteY1339" fmla="*/ 1238219 h 5955635"/>
                <a:gd name="connsiteX1340" fmla="*/ 4461959 w 6187971"/>
                <a:gd name="connsiteY1340" fmla="*/ 1236526 h 5955635"/>
                <a:gd name="connsiteX1341" fmla="*/ 4467551 w 6187971"/>
                <a:gd name="connsiteY1341" fmla="*/ 1240734 h 5955635"/>
                <a:gd name="connsiteX1342" fmla="*/ 4368285 w 6187971"/>
                <a:gd name="connsiteY1342" fmla="*/ 1174804 h 5955635"/>
                <a:gd name="connsiteX1343" fmla="*/ 4302825 w 6187971"/>
                <a:gd name="connsiteY1343" fmla="*/ 1150076 h 5955635"/>
                <a:gd name="connsiteX1344" fmla="*/ 4474219 w 6187971"/>
                <a:gd name="connsiteY1344" fmla="*/ 1273777 h 5955635"/>
                <a:gd name="connsiteX1345" fmla="*/ 4527622 w 6187971"/>
                <a:gd name="connsiteY1345" fmla="*/ 1312207 h 5955635"/>
                <a:gd name="connsiteX1346" fmla="*/ 4519208 w 6187971"/>
                <a:gd name="connsiteY1346" fmla="*/ 1323392 h 5955635"/>
                <a:gd name="connsiteX1347" fmla="*/ 4535984 w 6187971"/>
                <a:gd name="connsiteY1347" fmla="*/ 1336014 h 5955635"/>
                <a:gd name="connsiteX1348" fmla="*/ 4543833 w 6187971"/>
                <a:gd name="connsiteY1348" fmla="*/ 1327907 h 5955635"/>
                <a:gd name="connsiteX1349" fmla="*/ 4631607 w 6187971"/>
                <a:gd name="connsiteY1349" fmla="*/ 1404458 h 5955635"/>
                <a:gd name="connsiteX1350" fmla="*/ 4674083 w 6187971"/>
                <a:gd name="connsiteY1350" fmla="*/ 1450430 h 5955635"/>
                <a:gd name="connsiteX1351" fmla="*/ 4719073 w 6187971"/>
                <a:gd name="connsiteY1351" fmla="*/ 1500045 h 5955635"/>
                <a:gd name="connsiteX1352" fmla="*/ 4701734 w 6187971"/>
                <a:gd name="connsiteY1352" fmla="*/ 1490503 h 5955635"/>
                <a:gd name="connsiteX1353" fmla="*/ 4700605 w 6187971"/>
                <a:gd name="connsiteY1353" fmla="*/ 1496660 h 5955635"/>
                <a:gd name="connsiteX1354" fmla="*/ 4734976 w 6187971"/>
                <a:gd name="connsiteY1354" fmla="*/ 1534781 h 5955635"/>
                <a:gd name="connsiteX1355" fmla="*/ 4743645 w 6187971"/>
                <a:gd name="connsiteY1355" fmla="*/ 1539553 h 5955635"/>
                <a:gd name="connsiteX1356" fmla="*/ 4748981 w 6187971"/>
                <a:gd name="connsiteY1356" fmla="*/ 1527803 h 5955635"/>
                <a:gd name="connsiteX1357" fmla="*/ 4787814 w 6187971"/>
                <a:gd name="connsiteY1357" fmla="*/ 1576290 h 5955635"/>
                <a:gd name="connsiteX1358" fmla="*/ 4835318 w 6187971"/>
                <a:gd name="connsiteY1358" fmla="*/ 1629548 h 5955635"/>
                <a:gd name="connsiteX1359" fmla="*/ 4841474 w 6187971"/>
                <a:gd name="connsiteY1359" fmla="*/ 1630676 h 5955635"/>
                <a:gd name="connsiteX1360" fmla="*/ 4867175 w 6187971"/>
                <a:gd name="connsiteY1360" fmla="*/ 1664027 h 5955635"/>
                <a:gd name="connsiteX1361" fmla="*/ 4885335 w 6187971"/>
                <a:gd name="connsiteY1361" fmla="*/ 1686449 h 5955635"/>
                <a:gd name="connsiteX1362" fmla="*/ 4983932 w 6187971"/>
                <a:gd name="connsiteY1362" fmla="*/ 1825444 h 5955635"/>
                <a:gd name="connsiteX1363" fmla="*/ 4997064 w 6187971"/>
                <a:gd name="connsiteY1363" fmla="*/ 1840580 h 5955635"/>
                <a:gd name="connsiteX1364" fmla="*/ 5000399 w 6187971"/>
                <a:gd name="connsiteY1364" fmla="*/ 1857102 h 5955635"/>
                <a:gd name="connsiteX1365" fmla="*/ 4978032 w 6187971"/>
                <a:gd name="connsiteY1365" fmla="*/ 1840273 h 5955635"/>
                <a:gd name="connsiteX1366" fmla="*/ 4997577 w 6187971"/>
                <a:gd name="connsiteY1366" fmla="*/ 1872495 h 5955635"/>
                <a:gd name="connsiteX1367" fmla="*/ 4998962 w 6187971"/>
                <a:gd name="connsiteY1367" fmla="*/ 1882295 h 5955635"/>
                <a:gd name="connsiteX1368" fmla="*/ 4997577 w 6187971"/>
                <a:gd name="connsiteY1368" fmla="*/ 1872495 h 5955635"/>
                <a:gd name="connsiteX1369" fmla="*/ 5021329 w 6187971"/>
                <a:gd name="connsiteY1369" fmla="*/ 1899124 h 5955635"/>
                <a:gd name="connsiteX1370" fmla="*/ 5021072 w 6187971"/>
                <a:gd name="connsiteY1370" fmla="*/ 1883167 h 5955635"/>
                <a:gd name="connsiteX1371" fmla="*/ 5029742 w 6187971"/>
                <a:gd name="connsiteY1371" fmla="*/ 1887937 h 5955635"/>
                <a:gd name="connsiteX1372" fmla="*/ 5038977 w 6187971"/>
                <a:gd name="connsiteY1372" fmla="*/ 1889630 h 5955635"/>
                <a:gd name="connsiteX1373" fmla="*/ 5036463 w 6187971"/>
                <a:gd name="connsiteY1373" fmla="*/ 1885988 h 5955635"/>
                <a:gd name="connsiteX1374" fmla="*/ 5035898 w 6187971"/>
                <a:gd name="connsiteY1374" fmla="*/ 1889066 h 5955635"/>
                <a:gd name="connsiteX1375" fmla="*/ 5035334 w 6187971"/>
                <a:gd name="connsiteY1375" fmla="*/ 1892145 h 5955635"/>
                <a:gd name="connsiteX1376" fmla="*/ 5040926 w 6187971"/>
                <a:gd name="connsiteY1376" fmla="*/ 1896352 h 5955635"/>
                <a:gd name="connsiteX1377" fmla="*/ 5052930 w 6187971"/>
                <a:gd name="connsiteY1377" fmla="*/ 1917645 h 5955635"/>
                <a:gd name="connsiteX1378" fmla="*/ 5057957 w 6187971"/>
                <a:gd name="connsiteY1378" fmla="*/ 1924931 h 5955635"/>
                <a:gd name="connsiteX1379" fmla="*/ 5056008 w 6187971"/>
                <a:gd name="connsiteY1379" fmla="*/ 1918210 h 5955635"/>
                <a:gd name="connsiteX1380" fmla="*/ 5056572 w 6187971"/>
                <a:gd name="connsiteY1380" fmla="*/ 1915131 h 5955635"/>
                <a:gd name="connsiteX1381" fmla="*/ 5100125 w 6187971"/>
                <a:gd name="connsiteY1381" fmla="*/ 1989940 h 5955635"/>
                <a:gd name="connsiteX1382" fmla="*/ 5074115 w 6187971"/>
                <a:gd name="connsiteY1382" fmla="*/ 1975625 h 5955635"/>
                <a:gd name="connsiteX1383" fmla="*/ 5074372 w 6187971"/>
                <a:gd name="connsiteY1383" fmla="*/ 1991583 h 5955635"/>
                <a:gd name="connsiteX1384" fmla="*/ 5095301 w 6187971"/>
                <a:gd name="connsiteY1384" fmla="*/ 2033605 h 5955635"/>
                <a:gd name="connsiteX1385" fmla="*/ 5098943 w 6187971"/>
                <a:gd name="connsiteY1385" fmla="*/ 2031091 h 5955635"/>
                <a:gd name="connsiteX1386" fmla="*/ 5116231 w 6187971"/>
                <a:gd name="connsiteY1386" fmla="*/ 2075627 h 5955635"/>
                <a:gd name="connsiteX1387" fmla="*/ 5153627 w 6187971"/>
                <a:gd name="connsiteY1387" fmla="*/ 2149306 h 5955635"/>
                <a:gd name="connsiteX1388" fmla="*/ 5149420 w 6187971"/>
                <a:gd name="connsiteY1388" fmla="*/ 2154900 h 5955635"/>
                <a:gd name="connsiteX1389" fmla="*/ 5179788 w 6187971"/>
                <a:gd name="connsiteY1389" fmla="*/ 2249565 h 5955635"/>
                <a:gd name="connsiteX1390" fmla="*/ 5208206 w 6187971"/>
                <a:gd name="connsiteY1390" fmla="*/ 2337510 h 5955635"/>
                <a:gd name="connsiteX1391" fmla="*/ 5214363 w 6187971"/>
                <a:gd name="connsiteY1391" fmla="*/ 2338638 h 5955635"/>
                <a:gd name="connsiteX1392" fmla="*/ 5216568 w 6187971"/>
                <a:gd name="connsiteY1392" fmla="*/ 2361317 h 5955635"/>
                <a:gd name="connsiteX1393" fmla="*/ 5236624 w 6187971"/>
                <a:gd name="connsiteY1393" fmla="*/ 2425454 h 5955635"/>
                <a:gd name="connsiteX1394" fmla="*/ 5235187 w 6187971"/>
                <a:gd name="connsiteY1394" fmla="*/ 2450647 h 5955635"/>
                <a:gd name="connsiteX1395" fmla="*/ 5243805 w 6187971"/>
                <a:gd name="connsiteY1395" fmla="*/ 2490413 h 5955635"/>
                <a:gd name="connsiteX1396" fmla="*/ 5256629 w 6187971"/>
                <a:gd name="connsiteY1396" fmla="*/ 2524584 h 5955635"/>
                <a:gd name="connsiteX1397" fmla="*/ 5251963 w 6187971"/>
                <a:gd name="connsiteY1397" fmla="*/ 2463269 h 5955635"/>
                <a:gd name="connsiteX1398" fmla="*/ 5233034 w 6187971"/>
                <a:gd name="connsiteY1398" fmla="*/ 2392975 h 5955635"/>
                <a:gd name="connsiteX1399" fmla="*/ 5229701 w 6187971"/>
                <a:gd name="connsiteY1399" fmla="*/ 2376453 h 5955635"/>
                <a:gd name="connsiteX1400" fmla="*/ 5206362 w 6187971"/>
                <a:gd name="connsiteY1400" fmla="*/ 2260801 h 5955635"/>
                <a:gd name="connsiteX1401" fmla="*/ 5137469 w 6187971"/>
                <a:gd name="connsiteY1401" fmla="*/ 2098614 h 5955635"/>
                <a:gd name="connsiteX1402" fmla="*/ 5143369 w 6187971"/>
                <a:gd name="connsiteY1402" fmla="*/ 2083784 h 5955635"/>
                <a:gd name="connsiteX1403" fmla="*/ 5128031 w 6187971"/>
                <a:gd name="connsiteY1403" fmla="*/ 2045969 h 5955635"/>
                <a:gd name="connsiteX1404" fmla="*/ 5130544 w 6187971"/>
                <a:gd name="connsiteY1404" fmla="*/ 2049612 h 5955635"/>
                <a:gd name="connsiteX1405" fmla="*/ 5133058 w 6187971"/>
                <a:gd name="connsiteY1405" fmla="*/ 2053255 h 5955635"/>
                <a:gd name="connsiteX1406" fmla="*/ 5131109 w 6187971"/>
                <a:gd name="connsiteY1406" fmla="*/ 2046534 h 5955635"/>
                <a:gd name="connsiteX1407" fmla="*/ 5128595 w 6187971"/>
                <a:gd name="connsiteY1407" fmla="*/ 2042891 h 5955635"/>
                <a:gd name="connsiteX1408" fmla="*/ 5129159 w 6187971"/>
                <a:gd name="connsiteY1408" fmla="*/ 2039812 h 5955635"/>
                <a:gd name="connsiteX1409" fmla="*/ 5099868 w 6187971"/>
                <a:gd name="connsiteY1409" fmla="*/ 1973982 h 5955635"/>
                <a:gd name="connsiteX1410" fmla="*/ 5039284 w 6187971"/>
                <a:gd name="connsiteY1410" fmla="*/ 1870595 h 5955635"/>
                <a:gd name="connsiteX1411" fmla="*/ 5022818 w 6187971"/>
                <a:gd name="connsiteY1411" fmla="*/ 1838937 h 5955635"/>
                <a:gd name="connsiteX1412" fmla="*/ 4949357 w 6187971"/>
                <a:gd name="connsiteY1412" fmla="*/ 1736371 h 5955635"/>
                <a:gd name="connsiteX1413" fmla="*/ 4937353 w 6187971"/>
                <a:gd name="connsiteY1413" fmla="*/ 1715077 h 5955635"/>
                <a:gd name="connsiteX1414" fmla="*/ 4939867 w 6187971"/>
                <a:gd name="connsiteY1414" fmla="*/ 1718720 h 5955635"/>
                <a:gd name="connsiteX1415" fmla="*/ 4942945 w 6187971"/>
                <a:gd name="connsiteY1415" fmla="*/ 1719285 h 5955635"/>
                <a:gd name="connsiteX1416" fmla="*/ 4937918 w 6187971"/>
                <a:gd name="connsiteY1416" fmla="*/ 1711999 h 5955635"/>
                <a:gd name="connsiteX1417" fmla="*/ 4935404 w 6187971"/>
                <a:gd name="connsiteY1417" fmla="*/ 1708356 h 5955635"/>
                <a:gd name="connsiteX1418" fmla="*/ 4962234 w 6187971"/>
                <a:gd name="connsiteY1418" fmla="*/ 1735550 h 5955635"/>
                <a:gd name="connsiteX1419" fmla="*/ 4950794 w 6187971"/>
                <a:gd name="connsiteY1419" fmla="*/ 1711178 h 5955635"/>
                <a:gd name="connsiteX1420" fmla="*/ 4953873 w 6187971"/>
                <a:gd name="connsiteY1420" fmla="*/ 1711742 h 5955635"/>
                <a:gd name="connsiteX1421" fmla="*/ 4956387 w 6187971"/>
                <a:gd name="connsiteY1421" fmla="*/ 1715384 h 5955635"/>
                <a:gd name="connsiteX1422" fmla="*/ 4954437 w 6187971"/>
                <a:gd name="connsiteY1422" fmla="*/ 1708663 h 5955635"/>
                <a:gd name="connsiteX1423" fmla="*/ 4951924 w 6187971"/>
                <a:gd name="connsiteY1423" fmla="*/ 1705020 h 5955635"/>
                <a:gd name="connsiteX1424" fmla="*/ 4963107 w 6187971"/>
                <a:gd name="connsiteY1424" fmla="*/ 1713436 h 5955635"/>
                <a:gd name="connsiteX1425" fmla="*/ 4922888 w 6187971"/>
                <a:gd name="connsiteY1425" fmla="*/ 1655149 h 5955635"/>
                <a:gd name="connsiteX1426" fmla="*/ 4892416 w 6187971"/>
                <a:gd name="connsiteY1426" fmla="*/ 1630469 h 5955635"/>
                <a:gd name="connsiteX1427" fmla="*/ 4889903 w 6187971"/>
                <a:gd name="connsiteY1427" fmla="*/ 1626826 h 5955635"/>
                <a:gd name="connsiteX1428" fmla="*/ 4884876 w 6187971"/>
                <a:gd name="connsiteY1428" fmla="*/ 1619540 h 5955635"/>
                <a:gd name="connsiteX1429" fmla="*/ 4884310 w 6187971"/>
                <a:gd name="connsiteY1429" fmla="*/ 1622619 h 5955635"/>
                <a:gd name="connsiteX1430" fmla="*/ 4886824 w 6187971"/>
                <a:gd name="connsiteY1430" fmla="*/ 1626263 h 5955635"/>
                <a:gd name="connsiteX1431" fmla="*/ 4870050 w 6187971"/>
                <a:gd name="connsiteY1431" fmla="*/ 1613640 h 5955635"/>
                <a:gd name="connsiteX1432" fmla="*/ 4856608 w 6187971"/>
                <a:gd name="connsiteY1432" fmla="*/ 1617541 h 5955635"/>
                <a:gd name="connsiteX1433" fmla="*/ 4794023 w 6187971"/>
                <a:gd name="connsiteY1433" fmla="*/ 1542425 h 5955635"/>
                <a:gd name="connsiteX1434" fmla="*/ 4774734 w 6187971"/>
                <a:gd name="connsiteY1434" fmla="*/ 1526160 h 5955635"/>
                <a:gd name="connsiteX1435" fmla="*/ 4686704 w 6187971"/>
                <a:gd name="connsiteY1435" fmla="*/ 1433652 h 5955635"/>
                <a:gd name="connsiteX1436" fmla="*/ 4598109 w 6187971"/>
                <a:gd name="connsiteY1436" fmla="*/ 1344221 h 5955635"/>
                <a:gd name="connsiteX1437" fmla="*/ 4601187 w 6187971"/>
                <a:gd name="connsiteY1437" fmla="*/ 1344786 h 5955635"/>
                <a:gd name="connsiteX1438" fmla="*/ 4606779 w 6187971"/>
                <a:gd name="connsiteY1438" fmla="*/ 1348993 h 5955635"/>
                <a:gd name="connsiteX1439" fmla="*/ 4601751 w 6187971"/>
                <a:gd name="connsiteY1439" fmla="*/ 1341707 h 5955635"/>
                <a:gd name="connsiteX1440" fmla="*/ 4596160 w 6187971"/>
                <a:gd name="connsiteY1440" fmla="*/ 1337500 h 5955635"/>
                <a:gd name="connsiteX1441" fmla="*/ 4602316 w 6187971"/>
                <a:gd name="connsiteY1441" fmla="*/ 1338629 h 5955635"/>
                <a:gd name="connsiteX1442" fmla="*/ 4687012 w 6187971"/>
                <a:gd name="connsiteY1442" fmla="*/ 1414615 h 5955635"/>
                <a:gd name="connsiteX1443" fmla="*/ 4688706 w 6187971"/>
                <a:gd name="connsiteY1443" fmla="*/ 1405380 h 5955635"/>
                <a:gd name="connsiteX1444" fmla="*/ 4663260 w 6187971"/>
                <a:gd name="connsiteY1444" fmla="*/ 1387986 h 5955635"/>
                <a:gd name="connsiteX1445" fmla="*/ 4628326 w 6187971"/>
                <a:gd name="connsiteY1445" fmla="*/ 1352943 h 5955635"/>
                <a:gd name="connsiteX1446" fmla="*/ 4505052 w 6187971"/>
                <a:gd name="connsiteY1446" fmla="*/ 1244426 h 5955635"/>
                <a:gd name="connsiteX1447" fmla="*/ 4490790 w 6187971"/>
                <a:gd name="connsiteY1447" fmla="*/ 1235448 h 5955635"/>
                <a:gd name="connsiteX1448" fmla="*/ 4434308 w 6187971"/>
                <a:gd name="connsiteY1448" fmla="*/ 1196454 h 5955635"/>
                <a:gd name="connsiteX1449" fmla="*/ 4430410 w 6187971"/>
                <a:gd name="connsiteY1449" fmla="*/ 1183012 h 5955635"/>
                <a:gd name="connsiteX1450" fmla="*/ 4400759 w 6187971"/>
                <a:gd name="connsiteY1450" fmla="*/ 1171212 h 5955635"/>
                <a:gd name="connsiteX1451" fmla="*/ 4407479 w 6187971"/>
                <a:gd name="connsiteY1451" fmla="*/ 1169261 h 5955635"/>
                <a:gd name="connsiteX1452" fmla="*/ 4343712 w 6187971"/>
                <a:gd name="connsiteY1452" fmla="*/ 1135297 h 5955635"/>
                <a:gd name="connsiteX1453" fmla="*/ 1318845 w 6187971"/>
                <a:gd name="connsiteY1453" fmla="*/ 1535771 h 5955635"/>
                <a:gd name="connsiteX1454" fmla="*/ 1298829 w 6187971"/>
                <a:gd name="connsiteY1454" fmla="*/ 1573056 h 5955635"/>
                <a:gd name="connsiteX1455" fmla="*/ 1293203 w 6187971"/>
                <a:gd name="connsiteY1455" fmla="*/ 1595921 h 5955635"/>
                <a:gd name="connsiteX1456" fmla="*/ 1293532 w 6187971"/>
                <a:gd name="connsiteY1456" fmla="*/ 1599724 h 5955635"/>
                <a:gd name="connsiteX1457" fmla="*/ 1289333 w 6187971"/>
                <a:gd name="connsiteY1457" fmla="*/ 1608630 h 5955635"/>
                <a:gd name="connsiteX1458" fmla="*/ 1270060 w 6187971"/>
                <a:gd name="connsiteY1458" fmla="*/ 1628642 h 5955635"/>
                <a:gd name="connsiteX1459" fmla="*/ 1238185 w 6187971"/>
                <a:gd name="connsiteY1459" fmla="*/ 1677840 h 5955635"/>
                <a:gd name="connsiteX1460" fmla="*/ 1233025 w 6187971"/>
                <a:gd name="connsiteY1460" fmla="*/ 1697780 h 5955635"/>
                <a:gd name="connsiteX1461" fmla="*/ 1232063 w 6187971"/>
                <a:gd name="connsiteY1461" fmla="*/ 1693276 h 5955635"/>
                <a:gd name="connsiteX1462" fmla="*/ 1231100 w 6187971"/>
                <a:gd name="connsiteY1462" fmla="*/ 1688772 h 5955635"/>
                <a:gd name="connsiteX1463" fmla="*/ 1226596 w 6187971"/>
                <a:gd name="connsiteY1463" fmla="*/ 1689735 h 5955635"/>
                <a:gd name="connsiteX1464" fmla="*/ 1223055 w 6187971"/>
                <a:gd name="connsiteY1464" fmla="*/ 1695201 h 5955635"/>
                <a:gd name="connsiteX1465" fmla="*/ 1225942 w 6187971"/>
                <a:gd name="connsiteY1465" fmla="*/ 1708713 h 5955635"/>
                <a:gd name="connsiteX1466" fmla="*/ 1219820 w 6187971"/>
                <a:gd name="connsiteY1466" fmla="*/ 1724150 h 5955635"/>
                <a:gd name="connsiteX1467" fmla="*/ 1210812 w 6187971"/>
                <a:gd name="connsiteY1467" fmla="*/ 1726074 h 5955635"/>
                <a:gd name="connsiteX1468" fmla="*/ 1209850 w 6187971"/>
                <a:gd name="connsiteY1468" fmla="*/ 1721570 h 5955635"/>
                <a:gd name="connsiteX1469" fmla="*/ 1205346 w 6187971"/>
                <a:gd name="connsiteY1469" fmla="*/ 1722532 h 5955635"/>
                <a:gd name="connsiteX1470" fmla="*/ 1206308 w 6187971"/>
                <a:gd name="connsiteY1470" fmla="*/ 1727037 h 5955635"/>
                <a:gd name="connsiteX1471" fmla="*/ 1207270 w 6187971"/>
                <a:gd name="connsiteY1471" fmla="*/ 1731541 h 5955635"/>
                <a:gd name="connsiteX1472" fmla="*/ 1204690 w 6187971"/>
                <a:gd name="connsiteY1472" fmla="*/ 1741511 h 5955635"/>
                <a:gd name="connsiteX1473" fmla="*/ 1201149 w 6187971"/>
                <a:gd name="connsiteY1473" fmla="*/ 1746977 h 5955635"/>
                <a:gd name="connsiteX1474" fmla="*/ 1196645 w 6187971"/>
                <a:gd name="connsiteY1474" fmla="*/ 1747940 h 5955635"/>
                <a:gd name="connsiteX1475" fmla="*/ 1193103 w 6187971"/>
                <a:gd name="connsiteY1475" fmla="*/ 1753405 h 5955635"/>
                <a:gd name="connsiteX1476" fmla="*/ 1197607 w 6187971"/>
                <a:gd name="connsiteY1476" fmla="*/ 1752443 h 5955635"/>
                <a:gd name="connsiteX1477" fmla="*/ 1194065 w 6187971"/>
                <a:gd name="connsiteY1477" fmla="*/ 1757910 h 5955635"/>
                <a:gd name="connsiteX1478" fmla="*/ 1155105 w 6187971"/>
                <a:gd name="connsiteY1478" fmla="*/ 1818040 h 5955635"/>
                <a:gd name="connsiteX1479" fmla="*/ 1150601 w 6187971"/>
                <a:gd name="connsiteY1479" fmla="*/ 1819002 h 5955635"/>
                <a:gd name="connsiteX1480" fmla="*/ 1151563 w 6187971"/>
                <a:gd name="connsiteY1480" fmla="*/ 1823506 h 5955635"/>
                <a:gd name="connsiteX1481" fmla="*/ 1148022 w 6187971"/>
                <a:gd name="connsiteY1481" fmla="*/ 1828972 h 5955635"/>
                <a:gd name="connsiteX1482" fmla="*/ 1148984 w 6187971"/>
                <a:gd name="connsiteY1482" fmla="*/ 1833476 h 5955635"/>
                <a:gd name="connsiteX1483" fmla="*/ 1142555 w 6187971"/>
                <a:gd name="connsiteY1483" fmla="*/ 1825430 h 5955635"/>
                <a:gd name="connsiteX1484" fmla="*/ 1128388 w 6187971"/>
                <a:gd name="connsiteY1484" fmla="*/ 1847295 h 5955635"/>
                <a:gd name="connsiteX1485" fmla="*/ 1123884 w 6187971"/>
                <a:gd name="connsiteY1485" fmla="*/ 1848258 h 5955635"/>
                <a:gd name="connsiteX1486" fmla="*/ 1121709 w 6187971"/>
                <a:gd name="connsiteY1486" fmla="*/ 1845626 h 5955635"/>
                <a:gd name="connsiteX1487" fmla="*/ 1123442 w 6187971"/>
                <a:gd name="connsiteY1487" fmla="*/ 1842951 h 5955635"/>
                <a:gd name="connsiteX1488" fmla="*/ 1125256 w 6187971"/>
                <a:gd name="connsiteY1488" fmla="*/ 1840901 h 5955635"/>
                <a:gd name="connsiteX1489" fmla="*/ 1130005 w 6187971"/>
                <a:gd name="connsiteY1489" fmla="*/ 1832821 h 5955635"/>
                <a:gd name="connsiteX1490" fmla="*/ 1123442 w 6187971"/>
                <a:gd name="connsiteY1490" fmla="*/ 1842951 h 5955635"/>
                <a:gd name="connsiteX1491" fmla="*/ 1121403 w 6187971"/>
                <a:gd name="connsiteY1491" fmla="*/ 1845256 h 5955635"/>
                <a:gd name="connsiteX1492" fmla="*/ 1121709 w 6187971"/>
                <a:gd name="connsiteY1492" fmla="*/ 1845626 h 5955635"/>
                <a:gd name="connsiteX1493" fmla="*/ 1105213 w 6187971"/>
                <a:gd name="connsiteY1493" fmla="*/ 1871085 h 5955635"/>
                <a:gd name="connsiteX1494" fmla="*/ 1087503 w 6187971"/>
                <a:gd name="connsiteY1494" fmla="*/ 1898417 h 5955635"/>
                <a:gd name="connsiteX1495" fmla="*/ 1074299 w 6187971"/>
                <a:gd name="connsiteY1495" fmla="*/ 1924786 h 5955635"/>
                <a:gd name="connsiteX1496" fmla="*/ 1042423 w 6187971"/>
                <a:gd name="connsiteY1496" fmla="*/ 1973983 h 5955635"/>
                <a:gd name="connsiteX1497" fmla="*/ 1036301 w 6187971"/>
                <a:gd name="connsiteY1497" fmla="*/ 1989420 h 5955635"/>
                <a:gd name="connsiteX1498" fmla="*/ 1028255 w 6187971"/>
                <a:gd name="connsiteY1498" fmla="*/ 1995849 h 5955635"/>
                <a:gd name="connsiteX1499" fmla="*/ 1024713 w 6187971"/>
                <a:gd name="connsiteY1499" fmla="*/ 2001315 h 5955635"/>
                <a:gd name="connsiteX1500" fmla="*/ 1015050 w 6187971"/>
                <a:gd name="connsiteY1500" fmla="*/ 2022217 h 5955635"/>
                <a:gd name="connsiteX1501" fmla="*/ 1008928 w 6187971"/>
                <a:gd name="connsiteY1501" fmla="*/ 2037654 h 5955635"/>
                <a:gd name="connsiteX1502" fmla="*/ 998303 w 6187971"/>
                <a:gd name="connsiteY1502" fmla="*/ 2054054 h 5955635"/>
                <a:gd name="connsiteX1503" fmla="*/ 910066 w 6187971"/>
                <a:gd name="connsiteY1503" fmla="*/ 2214194 h 5955635"/>
                <a:gd name="connsiteX1504" fmla="*/ 907117 w 6187971"/>
                <a:gd name="connsiteY1504" fmla="*/ 2214824 h 5955635"/>
                <a:gd name="connsiteX1505" fmla="*/ 908116 w 6187971"/>
                <a:gd name="connsiteY1505" fmla="*/ 2211343 h 5955635"/>
                <a:gd name="connsiteX1506" fmla="*/ 972795 w 6187971"/>
                <a:gd name="connsiteY1506" fmla="*/ 2040882 h 5955635"/>
                <a:gd name="connsiteX1507" fmla="*/ 979961 w 6187971"/>
                <a:gd name="connsiteY1507" fmla="*/ 2024343 h 5955635"/>
                <a:gd name="connsiteX1508" fmla="*/ 983522 w 6187971"/>
                <a:gd name="connsiteY1508" fmla="*/ 2028953 h 5955635"/>
                <a:gd name="connsiteX1509" fmla="*/ 986429 w 6187971"/>
                <a:gd name="connsiteY1509" fmla="*/ 2010313 h 5955635"/>
                <a:gd name="connsiteX1510" fmla="*/ 991511 w 6187971"/>
                <a:gd name="connsiteY1510" fmla="*/ 1999574 h 5955635"/>
                <a:gd name="connsiteX1511" fmla="*/ 994802 w 6187971"/>
                <a:gd name="connsiteY1511" fmla="*/ 1993577 h 5955635"/>
                <a:gd name="connsiteX1512" fmla="*/ 999306 w 6187971"/>
                <a:gd name="connsiteY1512" fmla="*/ 1992615 h 5955635"/>
                <a:gd name="connsiteX1513" fmla="*/ 1000115 w 6187971"/>
                <a:gd name="connsiteY1513" fmla="*/ 1985377 h 5955635"/>
                <a:gd name="connsiteX1514" fmla="*/ 1000698 w 6187971"/>
                <a:gd name="connsiteY1514" fmla="*/ 1980161 h 5955635"/>
                <a:gd name="connsiteX1515" fmla="*/ 1001566 w 6187971"/>
                <a:gd name="connsiteY1515" fmla="*/ 1978326 h 5955635"/>
                <a:gd name="connsiteX1516" fmla="*/ 1004140 w 6187971"/>
                <a:gd name="connsiteY1516" fmla="*/ 1979072 h 5955635"/>
                <a:gd name="connsiteX1517" fmla="*/ 1018633 w 6187971"/>
                <a:gd name="connsiteY1517" fmla="*/ 1950808 h 5955635"/>
                <a:gd name="connsiteX1518" fmla="*/ 1038266 w 6187971"/>
                <a:gd name="connsiteY1518" fmla="*/ 1932485 h 5955635"/>
                <a:gd name="connsiteX1519" fmla="*/ 1099132 w 6187971"/>
                <a:gd name="connsiteY1519" fmla="*/ 1820578 h 5955635"/>
                <a:gd name="connsiteX1520" fmla="*/ 1113299 w 6187971"/>
                <a:gd name="connsiteY1520" fmla="*/ 1798714 h 5955635"/>
                <a:gd name="connsiteX1521" fmla="*/ 1204731 w 6187971"/>
                <a:gd name="connsiteY1521" fmla="*/ 1675567 h 5955635"/>
                <a:gd name="connsiteX1522" fmla="*/ 1226944 w 6187971"/>
                <a:gd name="connsiteY1522" fmla="*/ 1647273 h 5955635"/>
                <a:gd name="connsiteX1523" fmla="*/ 1225982 w 6187971"/>
                <a:gd name="connsiteY1523" fmla="*/ 1642769 h 5955635"/>
                <a:gd name="connsiteX1524" fmla="*/ 1231449 w 6187971"/>
                <a:gd name="connsiteY1524" fmla="*/ 1646311 h 5955635"/>
                <a:gd name="connsiteX1525" fmla="*/ 1238532 w 6187971"/>
                <a:gd name="connsiteY1525" fmla="*/ 1635378 h 5955635"/>
                <a:gd name="connsiteX1526" fmla="*/ 1242074 w 6187971"/>
                <a:gd name="connsiteY1526" fmla="*/ 1629913 h 5955635"/>
                <a:gd name="connsiteX1527" fmla="*/ 1237570 w 6187971"/>
                <a:gd name="connsiteY1527" fmla="*/ 1630875 h 5955635"/>
                <a:gd name="connsiteX1528" fmla="*/ 1290042 w 6187971"/>
                <a:gd name="connsiteY1528" fmla="*/ 1567858 h 5955635"/>
                <a:gd name="connsiteX1529" fmla="*/ 1314235 w 6187971"/>
                <a:gd name="connsiteY1529" fmla="*/ 1540908 h 5955635"/>
                <a:gd name="connsiteX1530" fmla="*/ 4439702 w 6187971"/>
                <a:gd name="connsiteY1530" fmla="*/ 857271 h 5955635"/>
                <a:gd name="connsiteX1531" fmla="*/ 4444206 w 6187971"/>
                <a:gd name="connsiteY1531" fmla="*/ 856309 h 5955635"/>
                <a:gd name="connsiteX1532" fmla="*/ 4445168 w 6187971"/>
                <a:gd name="connsiteY1532" fmla="*/ 860813 h 5955635"/>
                <a:gd name="connsiteX1533" fmla="*/ 4439702 w 6187971"/>
                <a:gd name="connsiteY1533" fmla="*/ 857271 h 5955635"/>
                <a:gd name="connsiteX1534" fmla="*/ 4439395 w 6187971"/>
                <a:gd name="connsiteY1534" fmla="*/ 833789 h 5955635"/>
                <a:gd name="connsiteX1535" fmla="*/ 4444862 w 6187971"/>
                <a:gd name="connsiteY1535" fmla="*/ 837331 h 5955635"/>
                <a:gd name="connsiteX1536" fmla="*/ 4440357 w 6187971"/>
                <a:gd name="connsiteY1536" fmla="*/ 838293 h 5955635"/>
                <a:gd name="connsiteX1537" fmla="*/ 4439395 w 6187971"/>
                <a:gd name="connsiteY1537" fmla="*/ 833789 h 5955635"/>
                <a:gd name="connsiteX1538" fmla="*/ 3878041 w 6187971"/>
                <a:gd name="connsiteY1538" fmla="*/ 775787 h 5955635"/>
                <a:gd name="connsiteX1539" fmla="*/ 3885822 w 6187971"/>
                <a:gd name="connsiteY1539" fmla="*/ 777801 h 5955635"/>
                <a:gd name="connsiteX1540" fmla="*/ 3881318 w 6187971"/>
                <a:gd name="connsiteY1540" fmla="*/ 778763 h 5955635"/>
                <a:gd name="connsiteX1541" fmla="*/ 1104676 w 6187971"/>
                <a:gd name="connsiteY1541" fmla="*/ 1330248 h 5955635"/>
                <a:gd name="connsiteX1542" fmla="*/ 1094527 w 6187971"/>
                <a:gd name="connsiteY1542" fmla="*/ 1352482 h 5955635"/>
                <a:gd name="connsiteX1543" fmla="*/ 1064045 w 6187971"/>
                <a:gd name="connsiteY1543" fmla="*/ 1398591 h 5955635"/>
                <a:gd name="connsiteX1544" fmla="*/ 578456 w 6187971"/>
                <a:gd name="connsiteY1544" fmla="*/ 2585624 h 5955635"/>
                <a:gd name="connsiteX1545" fmla="*/ 575225 w 6187971"/>
                <a:gd name="connsiteY1545" fmla="*/ 2625422 h 5955635"/>
                <a:gd name="connsiteX1546" fmla="*/ 589292 w 6187971"/>
                <a:gd name="connsiteY1546" fmla="*/ 2984165 h 5955635"/>
                <a:gd name="connsiteX1547" fmla="*/ 621678 w 6187971"/>
                <a:gd name="connsiteY1547" fmla="*/ 3309663 h 5955635"/>
                <a:gd name="connsiteX1548" fmla="*/ 637489 w 6187971"/>
                <a:gd name="connsiteY1548" fmla="*/ 3228070 h 5955635"/>
                <a:gd name="connsiteX1549" fmla="*/ 616036 w 6187971"/>
                <a:gd name="connsiteY1549" fmla="*/ 2935433 h 5955635"/>
                <a:gd name="connsiteX1550" fmla="*/ 887499 w 6187971"/>
                <a:gd name="connsiteY1550" fmla="*/ 1780458 h 5955635"/>
                <a:gd name="connsiteX1551" fmla="*/ 997109 w 6187971"/>
                <a:gd name="connsiteY1551" fmla="*/ 1643628 h 5955635"/>
                <a:gd name="connsiteX1552" fmla="*/ 1014774 w 6187971"/>
                <a:gd name="connsiteY1552" fmla="*/ 1589014 h 5955635"/>
                <a:gd name="connsiteX1553" fmla="*/ 1051413 w 6187971"/>
                <a:gd name="connsiteY1553" fmla="*/ 1522524 h 5955635"/>
                <a:gd name="connsiteX1554" fmla="*/ 1104050 w 6187971"/>
                <a:gd name="connsiteY1554" fmla="*/ 1503457 h 5955635"/>
                <a:gd name="connsiteX1555" fmla="*/ 1050162 w 6187971"/>
                <a:gd name="connsiteY1555" fmla="*/ 1599052 h 5955635"/>
                <a:gd name="connsiteX1556" fmla="*/ 889954 w 6187971"/>
                <a:gd name="connsiteY1556" fmla="*/ 1910945 h 5955635"/>
                <a:gd name="connsiteX1557" fmla="*/ 871201 w 6187971"/>
                <a:gd name="connsiteY1557" fmla="*/ 1997079 h 5955635"/>
                <a:gd name="connsiteX1558" fmla="*/ 857404 w 6187971"/>
                <a:gd name="connsiteY1558" fmla="*/ 2060644 h 5955635"/>
                <a:gd name="connsiteX1559" fmla="*/ 753411 w 6187971"/>
                <a:gd name="connsiteY1559" fmla="*/ 2397680 h 5955635"/>
                <a:gd name="connsiteX1560" fmla="*/ 756336 w 6187971"/>
                <a:gd name="connsiteY1560" fmla="*/ 2420520 h 5955635"/>
                <a:gd name="connsiteX1561" fmla="*/ 764421 w 6187971"/>
                <a:gd name="connsiteY1561" fmla="*/ 2415547 h 5955635"/>
                <a:gd name="connsiteX1562" fmla="*/ 761396 w 6187971"/>
                <a:gd name="connsiteY1562" fmla="*/ 2433165 h 5955635"/>
                <a:gd name="connsiteX1563" fmla="*/ 760478 w 6187971"/>
                <a:gd name="connsiteY1563" fmla="*/ 2435480 h 5955635"/>
                <a:gd name="connsiteX1564" fmla="*/ 760592 w 6187971"/>
                <a:gd name="connsiteY1564" fmla="*/ 2432158 h 5955635"/>
                <a:gd name="connsiteX1565" fmla="*/ 757460 w 6187971"/>
                <a:gd name="connsiteY1565" fmla="*/ 2425764 h 5955635"/>
                <a:gd name="connsiteX1566" fmla="*/ 750377 w 6187971"/>
                <a:gd name="connsiteY1566" fmla="*/ 2436696 h 5955635"/>
                <a:gd name="connsiteX1567" fmla="*/ 751339 w 6187971"/>
                <a:gd name="connsiteY1567" fmla="*/ 2441200 h 5955635"/>
                <a:gd name="connsiteX1568" fmla="*/ 751994 w 6187971"/>
                <a:gd name="connsiteY1568" fmla="*/ 2422222 h 5955635"/>
                <a:gd name="connsiteX1569" fmla="*/ 742023 w 6187971"/>
                <a:gd name="connsiteY1569" fmla="*/ 2419642 h 5955635"/>
                <a:gd name="connsiteX1570" fmla="*/ 729781 w 6187971"/>
                <a:gd name="connsiteY1570" fmla="*/ 2450515 h 5955635"/>
                <a:gd name="connsiteX1571" fmla="*/ 730743 w 6187971"/>
                <a:gd name="connsiteY1571" fmla="*/ 2455019 h 5955635"/>
                <a:gd name="connsiteX1572" fmla="*/ 726239 w 6187971"/>
                <a:gd name="connsiteY1572" fmla="*/ 2455982 h 5955635"/>
                <a:gd name="connsiteX1573" fmla="*/ 727201 w 6187971"/>
                <a:gd name="connsiteY1573" fmla="*/ 2460486 h 5955635"/>
                <a:gd name="connsiteX1574" fmla="*/ 728163 w 6187971"/>
                <a:gd name="connsiteY1574" fmla="*/ 2464990 h 5955635"/>
                <a:gd name="connsiteX1575" fmla="*/ 731705 w 6187971"/>
                <a:gd name="connsiteY1575" fmla="*/ 2459524 h 5955635"/>
                <a:gd name="connsiteX1576" fmla="*/ 731050 w 6187971"/>
                <a:gd name="connsiteY1576" fmla="*/ 2478502 h 5955635"/>
                <a:gd name="connsiteX1577" fmla="*/ 735554 w 6187971"/>
                <a:gd name="connsiteY1577" fmla="*/ 2477540 h 5955635"/>
                <a:gd name="connsiteX1578" fmla="*/ 745218 w 6187971"/>
                <a:gd name="connsiteY1578" fmla="*/ 2456637 h 5955635"/>
                <a:gd name="connsiteX1579" fmla="*/ 749722 w 6187971"/>
                <a:gd name="connsiteY1579" fmla="*/ 2455675 h 5955635"/>
                <a:gd name="connsiteX1580" fmla="*/ 746180 w 6187971"/>
                <a:gd name="connsiteY1580" fmla="*/ 2461140 h 5955635"/>
                <a:gd name="connsiteX1581" fmla="*/ 752609 w 6187971"/>
                <a:gd name="connsiteY1581" fmla="*/ 2469187 h 5955635"/>
                <a:gd name="connsiteX1582" fmla="*/ 755188 w 6187971"/>
                <a:gd name="connsiteY1582" fmla="*/ 2459216 h 5955635"/>
                <a:gd name="connsiteX1583" fmla="*/ 754226 w 6187971"/>
                <a:gd name="connsiteY1583" fmla="*/ 2454712 h 5955635"/>
                <a:gd name="connsiteX1584" fmla="*/ 757767 w 6187971"/>
                <a:gd name="connsiteY1584" fmla="*/ 2449246 h 5955635"/>
                <a:gd name="connsiteX1585" fmla="*/ 748411 w 6187971"/>
                <a:gd name="connsiteY1585" fmla="*/ 2493631 h 5955635"/>
                <a:gd name="connsiteX1586" fmla="*/ 759344 w 6187971"/>
                <a:gd name="connsiteY1586" fmla="*/ 2500715 h 5955635"/>
                <a:gd name="connsiteX1587" fmla="*/ 760307 w 6187971"/>
                <a:gd name="connsiteY1587" fmla="*/ 2505219 h 5955635"/>
                <a:gd name="connsiteX1588" fmla="*/ 754840 w 6187971"/>
                <a:gd name="connsiteY1588" fmla="*/ 2501678 h 5955635"/>
                <a:gd name="connsiteX1589" fmla="*/ 753878 w 6187971"/>
                <a:gd name="connsiteY1589" fmla="*/ 2497173 h 5955635"/>
                <a:gd name="connsiteX1590" fmla="*/ 749373 w 6187971"/>
                <a:gd name="connsiteY1590" fmla="*/ 2498135 h 5955635"/>
                <a:gd name="connsiteX1591" fmla="*/ 746794 w 6187971"/>
                <a:gd name="connsiteY1591" fmla="*/ 2508105 h 5955635"/>
                <a:gd name="connsiteX1592" fmla="*/ 747757 w 6187971"/>
                <a:gd name="connsiteY1592" fmla="*/ 2512610 h 5955635"/>
                <a:gd name="connsiteX1593" fmla="*/ 740673 w 6187971"/>
                <a:gd name="connsiteY1593" fmla="*/ 2523542 h 5955635"/>
                <a:gd name="connsiteX1594" fmla="*/ 738748 w 6187971"/>
                <a:gd name="connsiteY1594" fmla="*/ 2514534 h 5955635"/>
                <a:gd name="connsiteX1595" fmla="*/ 734245 w 6187971"/>
                <a:gd name="connsiteY1595" fmla="*/ 2515496 h 5955635"/>
                <a:gd name="connsiteX1596" fmla="*/ 731665 w 6187971"/>
                <a:gd name="connsiteY1596" fmla="*/ 2525466 h 5955635"/>
                <a:gd name="connsiteX1597" fmla="*/ 733590 w 6187971"/>
                <a:gd name="connsiteY1597" fmla="*/ 2534475 h 5955635"/>
                <a:gd name="connsiteX1598" fmla="*/ 745484 w 6187971"/>
                <a:gd name="connsiteY1598" fmla="*/ 2546063 h 5955635"/>
                <a:gd name="connsiteX1599" fmla="*/ 743868 w 6187971"/>
                <a:gd name="connsiteY1599" fmla="*/ 2560537 h 5955635"/>
                <a:gd name="connsiteX1600" fmla="*/ 726773 w 6187971"/>
                <a:gd name="connsiteY1600" fmla="*/ 2634833 h 5955635"/>
                <a:gd name="connsiteX1601" fmla="*/ 721306 w 6187971"/>
                <a:gd name="connsiteY1601" fmla="*/ 2631292 h 5955635"/>
                <a:gd name="connsiteX1602" fmla="*/ 722269 w 6187971"/>
                <a:gd name="connsiteY1602" fmla="*/ 2635796 h 5955635"/>
                <a:gd name="connsiteX1603" fmla="*/ 717764 w 6187971"/>
                <a:gd name="connsiteY1603" fmla="*/ 2636758 h 5955635"/>
                <a:gd name="connsiteX1604" fmla="*/ 712298 w 6187971"/>
                <a:gd name="connsiteY1604" fmla="*/ 2633217 h 5955635"/>
                <a:gd name="connsiteX1605" fmla="*/ 717150 w 6187971"/>
                <a:gd name="connsiteY1605" fmla="*/ 2589793 h 5955635"/>
                <a:gd name="connsiteX1606" fmla="*/ 722616 w 6187971"/>
                <a:gd name="connsiteY1606" fmla="*/ 2593335 h 5955635"/>
                <a:gd name="connsiteX1607" fmla="*/ 727775 w 6187971"/>
                <a:gd name="connsiteY1607" fmla="*/ 2573394 h 5955635"/>
                <a:gd name="connsiteX1608" fmla="*/ 720691 w 6187971"/>
                <a:gd name="connsiteY1608" fmla="*/ 2584327 h 5955635"/>
                <a:gd name="connsiteX1609" fmla="*/ 721347 w 6187971"/>
                <a:gd name="connsiteY1609" fmla="*/ 2565348 h 5955635"/>
                <a:gd name="connsiteX1610" fmla="*/ 720385 w 6187971"/>
                <a:gd name="connsiteY1610" fmla="*/ 2560844 h 5955635"/>
                <a:gd name="connsiteX1611" fmla="*/ 723927 w 6187971"/>
                <a:gd name="connsiteY1611" fmla="*/ 2555379 h 5955635"/>
                <a:gd name="connsiteX1612" fmla="*/ 722964 w 6187971"/>
                <a:gd name="connsiteY1612" fmla="*/ 2550874 h 5955635"/>
                <a:gd name="connsiteX1613" fmla="*/ 722002 w 6187971"/>
                <a:gd name="connsiteY1613" fmla="*/ 2546370 h 5955635"/>
                <a:gd name="connsiteX1614" fmla="*/ 713956 w 6187971"/>
                <a:gd name="connsiteY1614" fmla="*/ 2552799 h 5955635"/>
                <a:gd name="connsiteX1615" fmla="*/ 711377 w 6187971"/>
                <a:gd name="connsiteY1615" fmla="*/ 2562769 h 5955635"/>
                <a:gd name="connsiteX1616" fmla="*/ 712339 w 6187971"/>
                <a:gd name="connsiteY1616" fmla="*/ 2567273 h 5955635"/>
                <a:gd name="connsiteX1617" fmla="*/ 716842 w 6187971"/>
                <a:gd name="connsiteY1617" fmla="*/ 2566311 h 5955635"/>
                <a:gd name="connsiteX1618" fmla="*/ 707794 w 6187971"/>
                <a:gd name="connsiteY1618" fmla="*/ 2634179 h 5955635"/>
                <a:gd name="connsiteX1619" fmla="*/ 704252 w 6187971"/>
                <a:gd name="connsiteY1619" fmla="*/ 2639645 h 5955635"/>
                <a:gd name="connsiteX1620" fmla="*/ 701673 w 6187971"/>
                <a:gd name="connsiteY1620" fmla="*/ 2649616 h 5955635"/>
                <a:gd name="connsiteX1621" fmla="*/ 706177 w 6187971"/>
                <a:gd name="connsiteY1621" fmla="*/ 2648653 h 5955635"/>
                <a:gd name="connsiteX1622" fmla="*/ 698438 w 6187971"/>
                <a:gd name="connsiteY1622" fmla="*/ 2678565 h 5955635"/>
                <a:gd name="connsiteX1623" fmla="*/ 695858 w 6187971"/>
                <a:gd name="connsiteY1623" fmla="*/ 2688534 h 5955635"/>
                <a:gd name="connsiteX1624" fmla="*/ 696821 w 6187971"/>
                <a:gd name="connsiteY1624" fmla="*/ 2693039 h 5955635"/>
                <a:gd name="connsiteX1625" fmla="*/ 701325 w 6187971"/>
                <a:gd name="connsiteY1625" fmla="*/ 2692076 h 5955635"/>
                <a:gd name="connsiteX1626" fmla="*/ 690967 w 6187971"/>
                <a:gd name="connsiteY1626" fmla="*/ 2797901 h 5955635"/>
                <a:gd name="connsiteX1627" fmla="*/ 687424 w 6187971"/>
                <a:gd name="connsiteY1627" fmla="*/ 2803368 h 5955635"/>
                <a:gd name="connsiteX1628" fmla="*/ 688387 w 6187971"/>
                <a:gd name="connsiteY1628" fmla="*/ 2807872 h 5955635"/>
                <a:gd name="connsiteX1629" fmla="*/ 689349 w 6187971"/>
                <a:gd name="connsiteY1629" fmla="*/ 2812375 h 5955635"/>
                <a:gd name="connsiteX1630" fmla="*/ 685152 w 6187971"/>
                <a:gd name="connsiteY1630" fmla="*/ 2836821 h 5955635"/>
                <a:gd name="connsiteX1631" fmla="*/ 681611 w 6187971"/>
                <a:gd name="connsiteY1631" fmla="*/ 2842288 h 5955635"/>
                <a:gd name="connsiteX1632" fmla="*/ 683535 w 6187971"/>
                <a:gd name="connsiteY1632" fmla="*/ 2851295 h 5955635"/>
                <a:gd name="connsiteX1633" fmla="*/ 684497 w 6187971"/>
                <a:gd name="connsiteY1633" fmla="*/ 2855799 h 5955635"/>
                <a:gd name="connsiteX1634" fmla="*/ 680955 w 6187971"/>
                <a:gd name="connsiteY1634" fmla="*/ 2861265 h 5955635"/>
                <a:gd name="connsiteX1635" fmla="*/ 681918 w 6187971"/>
                <a:gd name="connsiteY1635" fmla="*/ 2865770 h 5955635"/>
                <a:gd name="connsiteX1636" fmla="*/ 687691 w 6187971"/>
                <a:gd name="connsiteY1636" fmla="*/ 2892794 h 5955635"/>
                <a:gd name="connsiteX1637" fmla="*/ 684149 w 6187971"/>
                <a:gd name="connsiteY1637" fmla="*/ 2898260 h 5955635"/>
                <a:gd name="connsiteX1638" fmla="*/ 685112 w 6187971"/>
                <a:gd name="connsiteY1638" fmla="*/ 2902765 h 5955635"/>
                <a:gd name="connsiteX1639" fmla="*/ 683495 w 6187971"/>
                <a:gd name="connsiteY1639" fmla="*/ 2917239 h 5955635"/>
                <a:gd name="connsiteX1640" fmla="*/ 684457 w 6187971"/>
                <a:gd name="connsiteY1640" fmla="*/ 2921742 h 5955635"/>
                <a:gd name="connsiteX1641" fmla="*/ 678642 w 6187971"/>
                <a:gd name="connsiteY1641" fmla="*/ 2960662 h 5955635"/>
                <a:gd name="connsiteX1642" fmla="*/ 679604 w 6187971"/>
                <a:gd name="connsiteY1642" fmla="*/ 2965165 h 5955635"/>
                <a:gd name="connsiteX1643" fmla="*/ 675101 w 6187971"/>
                <a:gd name="connsiteY1643" fmla="*/ 2966128 h 5955635"/>
                <a:gd name="connsiteX1644" fmla="*/ 676063 w 6187971"/>
                <a:gd name="connsiteY1644" fmla="*/ 2970632 h 5955635"/>
                <a:gd name="connsiteX1645" fmla="*/ 677026 w 6187971"/>
                <a:gd name="connsiteY1645" fmla="*/ 2975136 h 5955635"/>
                <a:gd name="connsiteX1646" fmla="*/ 681529 w 6187971"/>
                <a:gd name="connsiteY1646" fmla="*/ 2974174 h 5955635"/>
                <a:gd name="connsiteX1647" fmla="*/ 679912 w 6187971"/>
                <a:gd name="connsiteY1647" fmla="*/ 2988648 h 5955635"/>
                <a:gd name="connsiteX1648" fmla="*/ 678950 w 6187971"/>
                <a:gd name="connsiteY1648" fmla="*/ 2984144 h 5955635"/>
                <a:gd name="connsiteX1649" fmla="*/ 678295 w 6187971"/>
                <a:gd name="connsiteY1649" fmla="*/ 3003123 h 5955635"/>
                <a:gd name="connsiteX1650" fmla="*/ 681182 w 6187971"/>
                <a:gd name="connsiteY1650" fmla="*/ 3016635 h 5955635"/>
                <a:gd name="connsiteX1651" fmla="*/ 677640 w 6187971"/>
                <a:gd name="connsiteY1651" fmla="*/ 3022102 h 5955635"/>
                <a:gd name="connsiteX1652" fmla="*/ 678602 w 6187971"/>
                <a:gd name="connsiteY1652" fmla="*/ 3026605 h 5955635"/>
                <a:gd name="connsiteX1653" fmla="*/ 675061 w 6187971"/>
                <a:gd name="connsiteY1653" fmla="*/ 3032071 h 5955635"/>
                <a:gd name="connsiteX1654" fmla="*/ 676023 w 6187971"/>
                <a:gd name="connsiteY1654" fmla="*/ 3036576 h 5955635"/>
                <a:gd name="connsiteX1655" fmla="*/ 680527 w 6187971"/>
                <a:gd name="connsiteY1655" fmla="*/ 3035613 h 5955635"/>
                <a:gd name="connsiteX1656" fmla="*/ 689187 w 6187971"/>
                <a:gd name="connsiteY1656" fmla="*/ 3076150 h 5955635"/>
                <a:gd name="connsiteX1657" fmla="*/ 683721 w 6187971"/>
                <a:gd name="connsiteY1657" fmla="*/ 3072608 h 5955635"/>
                <a:gd name="connsiteX1658" fmla="*/ 679217 w 6187971"/>
                <a:gd name="connsiteY1658" fmla="*/ 3073570 h 5955635"/>
                <a:gd name="connsiteX1659" fmla="*/ 681142 w 6187971"/>
                <a:gd name="connsiteY1659" fmla="*/ 3082578 h 5955635"/>
                <a:gd name="connsiteX1660" fmla="*/ 682104 w 6187971"/>
                <a:gd name="connsiteY1660" fmla="*/ 3087082 h 5955635"/>
                <a:gd name="connsiteX1661" fmla="*/ 682718 w 6187971"/>
                <a:gd name="connsiteY1661" fmla="*/ 3134047 h 5955635"/>
                <a:gd name="connsiteX1662" fmla="*/ 687222 w 6187971"/>
                <a:gd name="connsiteY1662" fmla="*/ 3133085 h 5955635"/>
                <a:gd name="connsiteX1663" fmla="*/ 683680 w 6187971"/>
                <a:gd name="connsiteY1663" fmla="*/ 3138551 h 5955635"/>
                <a:gd name="connsiteX1664" fmla="*/ 684642 w 6187971"/>
                <a:gd name="connsiteY1664" fmla="*/ 3143056 h 5955635"/>
                <a:gd name="connsiteX1665" fmla="*/ 690416 w 6187971"/>
                <a:gd name="connsiteY1665" fmla="*/ 3170080 h 5955635"/>
                <a:gd name="connsiteX1666" fmla="*/ 694395 w 6187971"/>
                <a:gd name="connsiteY1666" fmla="*/ 3173203 h 5955635"/>
                <a:gd name="connsiteX1667" fmla="*/ 697712 w 6187971"/>
                <a:gd name="connsiteY1667" fmla="*/ 3182366 h 5955635"/>
                <a:gd name="connsiteX1668" fmla="*/ 697129 w 6187971"/>
                <a:gd name="connsiteY1668" fmla="*/ 3182651 h 5955635"/>
                <a:gd name="connsiteX1669" fmla="*/ 691373 w 6187971"/>
                <a:gd name="connsiteY1669" fmla="*/ 3182827 h 5955635"/>
                <a:gd name="connsiteX1670" fmla="*/ 689762 w 6187971"/>
                <a:gd name="connsiteY1670" fmla="*/ 3189059 h 5955635"/>
                <a:gd name="connsiteX1671" fmla="*/ 696682 w 6187971"/>
                <a:gd name="connsiteY1671" fmla="*/ 3182870 h 5955635"/>
                <a:gd name="connsiteX1672" fmla="*/ 697129 w 6187971"/>
                <a:gd name="connsiteY1672" fmla="*/ 3182651 h 5955635"/>
                <a:gd name="connsiteX1673" fmla="*/ 697807 w 6187971"/>
                <a:gd name="connsiteY1673" fmla="*/ 3182630 h 5955635"/>
                <a:gd name="connsiteX1674" fmla="*/ 697712 w 6187971"/>
                <a:gd name="connsiteY1674" fmla="*/ 3182366 h 5955635"/>
                <a:gd name="connsiteX1675" fmla="*/ 698813 w 6187971"/>
                <a:gd name="connsiteY1675" fmla="*/ 3181826 h 5955635"/>
                <a:gd name="connsiteX1676" fmla="*/ 699731 w 6187971"/>
                <a:gd name="connsiteY1676" fmla="*/ 3191637 h 5955635"/>
                <a:gd name="connsiteX1677" fmla="*/ 696189 w 6187971"/>
                <a:gd name="connsiteY1677" fmla="*/ 3197104 h 5955635"/>
                <a:gd name="connsiteX1678" fmla="*/ 697152 w 6187971"/>
                <a:gd name="connsiteY1678" fmla="*/ 3201608 h 5955635"/>
                <a:gd name="connsiteX1679" fmla="*/ 693610 w 6187971"/>
                <a:gd name="connsiteY1679" fmla="*/ 3207074 h 5955635"/>
                <a:gd name="connsiteX1680" fmla="*/ 694573 w 6187971"/>
                <a:gd name="connsiteY1680" fmla="*/ 3211578 h 5955635"/>
                <a:gd name="connsiteX1681" fmla="*/ 696497 w 6187971"/>
                <a:gd name="connsiteY1681" fmla="*/ 3220587 h 5955635"/>
                <a:gd name="connsiteX1682" fmla="*/ 698422 w 6187971"/>
                <a:gd name="connsiteY1682" fmla="*/ 3229595 h 5955635"/>
                <a:gd name="connsiteX1683" fmla="*/ 695842 w 6187971"/>
                <a:gd name="connsiteY1683" fmla="*/ 3239565 h 5955635"/>
                <a:gd name="connsiteX1684" fmla="*/ 693262 w 6187971"/>
                <a:gd name="connsiteY1684" fmla="*/ 3249536 h 5955635"/>
                <a:gd name="connsiteX1685" fmla="*/ 694224 w 6187971"/>
                <a:gd name="connsiteY1685" fmla="*/ 3254039 h 5955635"/>
                <a:gd name="connsiteX1686" fmla="*/ 695187 w 6187971"/>
                <a:gd name="connsiteY1686" fmla="*/ 3258543 h 5955635"/>
                <a:gd name="connsiteX1687" fmla="*/ 690683 w 6187971"/>
                <a:gd name="connsiteY1687" fmla="*/ 3259506 h 5955635"/>
                <a:gd name="connsiteX1688" fmla="*/ 687141 w 6187971"/>
                <a:gd name="connsiteY1688" fmla="*/ 3264972 h 5955635"/>
                <a:gd name="connsiteX1689" fmla="*/ 688103 w 6187971"/>
                <a:gd name="connsiteY1689" fmla="*/ 3269476 h 5955635"/>
                <a:gd name="connsiteX1690" fmla="*/ 693569 w 6187971"/>
                <a:gd name="connsiteY1690" fmla="*/ 3273018 h 5955635"/>
                <a:gd name="connsiteX1691" fmla="*/ 694532 w 6187971"/>
                <a:gd name="connsiteY1691" fmla="*/ 3277522 h 5955635"/>
                <a:gd name="connsiteX1692" fmla="*/ 695494 w 6187971"/>
                <a:gd name="connsiteY1692" fmla="*/ 3282027 h 5955635"/>
                <a:gd name="connsiteX1693" fmla="*/ 698381 w 6187971"/>
                <a:gd name="connsiteY1693" fmla="*/ 3295539 h 5955635"/>
                <a:gd name="connsiteX1694" fmla="*/ 696764 w 6187971"/>
                <a:gd name="connsiteY1694" fmla="*/ 3310013 h 5955635"/>
                <a:gd name="connsiteX1695" fmla="*/ 697726 w 6187971"/>
                <a:gd name="connsiteY1695" fmla="*/ 3314516 h 5955635"/>
                <a:gd name="connsiteX1696" fmla="*/ 699651 w 6187971"/>
                <a:gd name="connsiteY1696" fmla="*/ 3323525 h 5955635"/>
                <a:gd name="connsiteX1697" fmla="*/ 704154 w 6187971"/>
                <a:gd name="connsiteY1697" fmla="*/ 3322563 h 5955635"/>
                <a:gd name="connsiteX1698" fmla="*/ 700613 w 6187971"/>
                <a:gd name="connsiteY1698" fmla="*/ 3328029 h 5955635"/>
                <a:gd name="connsiteX1699" fmla="*/ 702538 w 6187971"/>
                <a:gd name="connsiteY1699" fmla="*/ 3337037 h 5955635"/>
                <a:gd name="connsiteX1700" fmla="*/ 711198 w 6187971"/>
                <a:gd name="connsiteY1700" fmla="*/ 3377573 h 5955635"/>
                <a:gd name="connsiteX1701" fmla="*/ 707656 w 6187971"/>
                <a:gd name="connsiteY1701" fmla="*/ 3383040 h 5955635"/>
                <a:gd name="connsiteX1702" fmla="*/ 708618 w 6187971"/>
                <a:gd name="connsiteY1702" fmla="*/ 3387543 h 5955635"/>
                <a:gd name="connsiteX1703" fmla="*/ 713122 w 6187971"/>
                <a:gd name="connsiteY1703" fmla="*/ 3386581 h 5955635"/>
                <a:gd name="connsiteX1704" fmla="*/ 713430 w 6187971"/>
                <a:gd name="connsiteY1704" fmla="*/ 3410064 h 5955635"/>
                <a:gd name="connsiteX1705" fmla="*/ 714392 w 6187971"/>
                <a:gd name="connsiteY1705" fmla="*/ 3414569 h 5955635"/>
                <a:gd name="connsiteX1706" fmla="*/ 719858 w 6187971"/>
                <a:gd name="connsiteY1706" fmla="*/ 3418109 h 5955635"/>
                <a:gd name="connsiteX1707" fmla="*/ 722090 w 6187971"/>
                <a:gd name="connsiteY1707" fmla="*/ 3450600 h 5955635"/>
                <a:gd name="connsiteX1708" fmla="*/ 726594 w 6187971"/>
                <a:gd name="connsiteY1708" fmla="*/ 3449638 h 5955635"/>
                <a:gd name="connsiteX1709" fmla="*/ 730443 w 6187971"/>
                <a:gd name="connsiteY1709" fmla="*/ 3467654 h 5955635"/>
                <a:gd name="connsiteX1710" fmla="*/ 726902 w 6187971"/>
                <a:gd name="connsiteY1710" fmla="*/ 3473121 h 5955635"/>
                <a:gd name="connsiteX1711" fmla="*/ 716932 w 6187971"/>
                <a:gd name="connsiteY1711" fmla="*/ 3470541 h 5955635"/>
                <a:gd name="connsiteX1712" fmla="*/ 729788 w 6187971"/>
                <a:gd name="connsiteY1712" fmla="*/ 3486633 h 5955635"/>
                <a:gd name="connsiteX1713" fmla="*/ 749689 w 6187971"/>
                <a:gd name="connsiteY1713" fmla="*/ 3557735 h 5955635"/>
                <a:gd name="connsiteX1714" fmla="*/ 745185 w 6187971"/>
                <a:gd name="connsiteY1714" fmla="*/ 3558698 h 5955635"/>
                <a:gd name="connsiteX1715" fmla="*/ 747109 w 6187971"/>
                <a:gd name="connsiteY1715" fmla="*/ 3567705 h 5955635"/>
                <a:gd name="connsiteX1716" fmla="*/ 758656 w 6187971"/>
                <a:gd name="connsiteY1716" fmla="*/ 3621755 h 5955635"/>
                <a:gd name="connsiteX1717" fmla="*/ 759619 w 6187971"/>
                <a:gd name="connsiteY1717" fmla="*/ 3626258 h 5955635"/>
                <a:gd name="connsiteX1718" fmla="*/ 760581 w 6187971"/>
                <a:gd name="connsiteY1718" fmla="*/ 3630762 h 5955635"/>
                <a:gd name="connsiteX1719" fmla="*/ 773438 w 6187971"/>
                <a:gd name="connsiteY1719" fmla="*/ 3646854 h 5955635"/>
                <a:gd name="connsiteX1720" fmla="*/ 770859 w 6187971"/>
                <a:gd name="connsiteY1720" fmla="*/ 3656824 h 5955635"/>
                <a:gd name="connsiteX1721" fmla="*/ 771821 w 6187971"/>
                <a:gd name="connsiteY1721" fmla="*/ 3661329 h 5955635"/>
                <a:gd name="connsiteX1722" fmla="*/ 772783 w 6187971"/>
                <a:gd name="connsiteY1722" fmla="*/ 3665832 h 5955635"/>
                <a:gd name="connsiteX1723" fmla="*/ 773745 w 6187971"/>
                <a:gd name="connsiteY1723" fmla="*/ 3670336 h 5955635"/>
                <a:gd name="connsiteX1724" fmla="*/ 768586 w 6187971"/>
                <a:gd name="connsiteY1724" fmla="*/ 3690277 h 5955635"/>
                <a:gd name="connsiteX1725" fmla="*/ 779826 w 6187971"/>
                <a:gd name="connsiteY1725" fmla="*/ 3720843 h 5955635"/>
                <a:gd name="connsiteX1726" fmla="*/ 798149 w 6187971"/>
                <a:gd name="connsiteY1726" fmla="*/ 3740476 h 5955635"/>
                <a:gd name="connsiteX1727" fmla="*/ 793953 w 6187971"/>
                <a:gd name="connsiteY1727" fmla="*/ 3764922 h 5955635"/>
                <a:gd name="connsiteX1728" fmla="*/ 803268 w 6187971"/>
                <a:gd name="connsiteY1728" fmla="*/ 3786479 h 5955635"/>
                <a:gd name="connsiteX1729" fmla="*/ 815163 w 6187971"/>
                <a:gd name="connsiteY1729" fmla="*/ 3798067 h 5955635"/>
                <a:gd name="connsiteX1730" fmla="*/ 832177 w 6187971"/>
                <a:gd name="connsiteY1730" fmla="*/ 3855657 h 5955635"/>
                <a:gd name="connsiteX1731" fmla="*/ 823168 w 6187971"/>
                <a:gd name="connsiteY1731" fmla="*/ 3857582 h 5955635"/>
                <a:gd name="connsiteX1732" fmla="*/ 835064 w 6187971"/>
                <a:gd name="connsiteY1732" fmla="*/ 3869169 h 5955635"/>
                <a:gd name="connsiteX1733" fmla="*/ 834409 w 6187971"/>
                <a:gd name="connsiteY1733" fmla="*/ 3888148 h 5955635"/>
                <a:gd name="connsiteX1734" fmla="*/ 849190 w 6187971"/>
                <a:gd name="connsiteY1734" fmla="*/ 3913248 h 5955635"/>
                <a:gd name="connsiteX1735" fmla="*/ 845537 w 6187971"/>
                <a:gd name="connsiteY1735" fmla="*/ 3910175 h 5955635"/>
                <a:gd name="connsiteX1736" fmla="*/ 841800 w 6187971"/>
                <a:gd name="connsiteY1736" fmla="*/ 3900698 h 5955635"/>
                <a:gd name="connsiteX1737" fmla="*/ 844166 w 6187971"/>
                <a:gd name="connsiteY1737" fmla="*/ 3909023 h 5955635"/>
                <a:gd name="connsiteX1738" fmla="*/ 845537 w 6187971"/>
                <a:gd name="connsiteY1738" fmla="*/ 3910175 h 5955635"/>
                <a:gd name="connsiteX1739" fmla="*/ 852077 w 6187971"/>
                <a:gd name="connsiteY1739" fmla="*/ 3926760 h 5955635"/>
                <a:gd name="connsiteX1740" fmla="*/ 838565 w 6187971"/>
                <a:gd name="connsiteY1740" fmla="*/ 3929646 h 5955635"/>
                <a:gd name="connsiteX1741" fmla="*/ 808694 w 6187971"/>
                <a:gd name="connsiteY1741" fmla="*/ 3855965 h 5955635"/>
                <a:gd name="connsiteX1742" fmla="*/ 782980 w 6187971"/>
                <a:gd name="connsiteY1742" fmla="*/ 3823781 h 5955635"/>
                <a:gd name="connsiteX1743" fmla="*/ 773664 w 6187971"/>
                <a:gd name="connsiteY1743" fmla="*/ 3802224 h 5955635"/>
                <a:gd name="connsiteX1744" fmla="*/ 769815 w 6187971"/>
                <a:gd name="connsiteY1744" fmla="*/ 3784208 h 5955635"/>
                <a:gd name="connsiteX1745" fmla="*/ 756958 w 6187971"/>
                <a:gd name="connsiteY1745" fmla="*/ 3768116 h 5955635"/>
                <a:gd name="connsiteX1746" fmla="*/ 750222 w 6187971"/>
                <a:gd name="connsiteY1746" fmla="*/ 3736587 h 5955635"/>
                <a:gd name="connsiteX1747" fmla="*/ 751840 w 6187971"/>
                <a:gd name="connsiteY1747" fmla="*/ 3722113 h 5955635"/>
                <a:gd name="connsiteX1748" fmla="*/ 748953 w 6187971"/>
                <a:gd name="connsiteY1748" fmla="*/ 3708601 h 5955635"/>
                <a:gd name="connsiteX1749" fmla="*/ 747991 w 6187971"/>
                <a:gd name="connsiteY1749" fmla="*/ 3704096 h 5955635"/>
                <a:gd name="connsiteX1750" fmla="*/ 747028 w 6187971"/>
                <a:gd name="connsiteY1750" fmla="*/ 3699593 h 5955635"/>
                <a:gd name="connsiteX1751" fmla="*/ 752494 w 6187971"/>
                <a:gd name="connsiteY1751" fmla="*/ 3703134 h 5955635"/>
                <a:gd name="connsiteX1752" fmla="*/ 744142 w 6187971"/>
                <a:gd name="connsiteY1752" fmla="*/ 3686081 h 5955635"/>
                <a:gd name="connsiteX1753" fmla="*/ 747683 w 6187971"/>
                <a:gd name="connsiteY1753" fmla="*/ 3680614 h 5955635"/>
                <a:gd name="connsiteX1754" fmla="*/ 746720 w 6187971"/>
                <a:gd name="connsiteY1754" fmla="*/ 3676110 h 5955635"/>
                <a:gd name="connsiteX1755" fmla="*/ 745758 w 6187971"/>
                <a:gd name="connsiteY1755" fmla="*/ 3671606 h 5955635"/>
                <a:gd name="connsiteX1756" fmla="*/ 740292 w 6187971"/>
                <a:gd name="connsiteY1756" fmla="*/ 3668064 h 5955635"/>
                <a:gd name="connsiteX1757" fmla="*/ 734519 w 6187971"/>
                <a:gd name="connsiteY1757" fmla="*/ 3641040 h 5955635"/>
                <a:gd name="connsiteX1758" fmla="*/ 729052 w 6187971"/>
                <a:gd name="connsiteY1758" fmla="*/ 3637498 h 5955635"/>
                <a:gd name="connsiteX1759" fmla="*/ 723279 w 6187971"/>
                <a:gd name="connsiteY1759" fmla="*/ 3610474 h 5955635"/>
                <a:gd name="connsiteX1760" fmla="*/ 722316 w 6187971"/>
                <a:gd name="connsiteY1760" fmla="*/ 3605970 h 5955635"/>
                <a:gd name="connsiteX1761" fmla="*/ 721354 w 6187971"/>
                <a:gd name="connsiteY1761" fmla="*/ 3601465 h 5955635"/>
                <a:gd name="connsiteX1762" fmla="*/ 717812 w 6187971"/>
                <a:gd name="connsiteY1762" fmla="*/ 3606932 h 5955635"/>
                <a:gd name="connsiteX1763" fmla="*/ 707227 w 6187971"/>
                <a:gd name="connsiteY1763" fmla="*/ 3557387 h 5955635"/>
                <a:gd name="connsiteX1764" fmla="*/ 710114 w 6187971"/>
                <a:gd name="connsiteY1764" fmla="*/ 3570900 h 5955635"/>
                <a:gd name="connsiteX1765" fmla="*/ 702723 w 6187971"/>
                <a:gd name="connsiteY1765" fmla="*/ 3558350 h 5955635"/>
                <a:gd name="connsiteX1766" fmla="*/ 705610 w 6187971"/>
                <a:gd name="connsiteY1766" fmla="*/ 3571863 h 5955635"/>
                <a:gd name="connsiteX1767" fmla="*/ 700144 w 6187971"/>
                <a:gd name="connsiteY1767" fmla="*/ 3568320 h 5955635"/>
                <a:gd name="connsiteX1768" fmla="*/ 702068 w 6187971"/>
                <a:gd name="connsiteY1768" fmla="*/ 3577328 h 5955635"/>
                <a:gd name="connsiteX1769" fmla="*/ 703031 w 6187971"/>
                <a:gd name="connsiteY1769" fmla="*/ 3581832 h 5955635"/>
                <a:gd name="connsiteX1770" fmla="*/ 695599 w 6187971"/>
                <a:gd name="connsiteY1770" fmla="*/ 3635226 h 5955635"/>
                <a:gd name="connsiteX1771" fmla="*/ 697524 w 6187971"/>
                <a:gd name="connsiteY1771" fmla="*/ 3644234 h 5955635"/>
                <a:gd name="connsiteX1772" fmla="*/ 687553 w 6187971"/>
                <a:gd name="connsiteY1772" fmla="*/ 3641655 h 5955635"/>
                <a:gd name="connsiteX1773" fmla="*/ 685628 w 6187971"/>
                <a:gd name="connsiteY1773" fmla="*/ 3632647 h 5955635"/>
                <a:gd name="connsiteX1774" fmla="*/ 681125 w 6187971"/>
                <a:gd name="connsiteY1774" fmla="*/ 3633609 h 5955635"/>
                <a:gd name="connsiteX1775" fmla="*/ 682087 w 6187971"/>
                <a:gd name="connsiteY1775" fmla="*/ 3638113 h 5955635"/>
                <a:gd name="connsiteX1776" fmla="*/ 660262 w 6187971"/>
                <a:gd name="connsiteY1776" fmla="*/ 3558002 h 5955635"/>
                <a:gd name="connsiteX1777" fmla="*/ 665729 w 6187971"/>
                <a:gd name="connsiteY1777" fmla="*/ 3561544 h 5955635"/>
                <a:gd name="connsiteX1778" fmla="*/ 669270 w 6187971"/>
                <a:gd name="connsiteY1778" fmla="*/ 3556078 h 5955635"/>
                <a:gd name="connsiteX1779" fmla="*/ 671194 w 6187971"/>
                <a:gd name="connsiteY1779" fmla="*/ 3565085 h 5955635"/>
                <a:gd name="connsiteX1780" fmla="*/ 660609 w 6187971"/>
                <a:gd name="connsiteY1780" fmla="*/ 3515542 h 5955635"/>
                <a:gd name="connsiteX1781" fmla="*/ 665114 w 6187971"/>
                <a:gd name="connsiteY1781" fmla="*/ 3514579 h 5955635"/>
                <a:gd name="connsiteX1782" fmla="*/ 664152 w 6187971"/>
                <a:gd name="connsiteY1782" fmla="*/ 3510075 h 5955635"/>
                <a:gd name="connsiteX1783" fmla="*/ 662227 w 6187971"/>
                <a:gd name="connsiteY1783" fmla="*/ 3501067 h 5955635"/>
                <a:gd name="connsiteX1784" fmla="*/ 655491 w 6187971"/>
                <a:gd name="connsiteY1784" fmla="*/ 3469539 h 5955635"/>
                <a:gd name="connsiteX1785" fmla="*/ 654529 w 6187971"/>
                <a:gd name="connsiteY1785" fmla="*/ 3465034 h 5955635"/>
                <a:gd name="connsiteX1786" fmla="*/ 653567 w 6187971"/>
                <a:gd name="connsiteY1786" fmla="*/ 3460530 h 5955635"/>
                <a:gd name="connsiteX1787" fmla="*/ 639439 w 6187971"/>
                <a:gd name="connsiteY1787" fmla="*/ 3416453 h 5955635"/>
                <a:gd name="connsiteX1788" fmla="*/ 638477 w 6187971"/>
                <a:gd name="connsiteY1788" fmla="*/ 3411948 h 5955635"/>
                <a:gd name="connsiteX1789" fmla="*/ 637515 w 6187971"/>
                <a:gd name="connsiteY1789" fmla="*/ 3407444 h 5955635"/>
                <a:gd name="connsiteX1790" fmla="*/ 635590 w 6187971"/>
                <a:gd name="connsiteY1790" fmla="*/ 3398436 h 5955635"/>
                <a:gd name="connsiteX1791" fmla="*/ 633012 w 6187971"/>
                <a:gd name="connsiteY1791" fmla="*/ 3408406 h 5955635"/>
                <a:gd name="connsiteX1792" fmla="*/ 629469 w 6187971"/>
                <a:gd name="connsiteY1792" fmla="*/ 3413873 h 5955635"/>
                <a:gd name="connsiteX1793" fmla="*/ 625620 w 6187971"/>
                <a:gd name="connsiteY1793" fmla="*/ 3395856 h 5955635"/>
                <a:gd name="connsiteX1794" fmla="*/ 630125 w 6187971"/>
                <a:gd name="connsiteY1794" fmla="*/ 3394894 h 5955635"/>
                <a:gd name="connsiteX1795" fmla="*/ 629163 w 6187971"/>
                <a:gd name="connsiteY1795" fmla="*/ 3390391 h 5955635"/>
                <a:gd name="connsiteX1796" fmla="*/ 628200 w 6187971"/>
                <a:gd name="connsiteY1796" fmla="*/ 3385887 h 5955635"/>
                <a:gd name="connsiteX1797" fmla="*/ 623696 w 6187971"/>
                <a:gd name="connsiteY1797" fmla="*/ 3386849 h 5955635"/>
                <a:gd name="connsiteX1798" fmla="*/ 627892 w 6187971"/>
                <a:gd name="connsiteY1798" fmla="*/ 3362404 h 5955635"/>
                <a:gd name="connsiteX1799" fmla="*/ 615998 w 6187971"/>
                <a:gd name="connsiteY1799" fmla="*/ 3350816 h 5955635"/>
                <a:gd name="connsiteX1800" fmla="*/ 618229 w 6187971"/>
                <a:gd name="connsiteY1800" fmla="*/ 3383307 h 5955635"/>
                <a:gd name="connsiteX1801" fmla="*/ 623696 w 6187971"/>
                <a:gd name="connsiteY1801" fmla="*/ 3386849 h 5955635"/>
                <a:gd name="connsiteX1802" fmla="*/ 619192 w 6187971"/>
                <a:gd name="connsiteY1802" fmla="*/ 3387811 h 5955635"/>
                <a:gd name="connsiteX1803" fmla="*/ 620154 w 6187971"/>
                <a:gd name="connsiteY1803" fmla="*/ 3392315 h 5955635"/>
                <a:gd name="connsiteX1804" fmla="*/ 621116 w 6187971"/>
                <a:gd name="connsiteY1804" fmla="*/ 3396819 h 5955635"/>
                <a:gd name="connsiteX1805" fmla="*/ 625620 w 6187971"/>
                <a:gd name="connsiteY1805" fmla="*/ 3395856 h 5955635"/>
                <a:gd name="connsiteX1806" fmla="*/ 628026 w 6187971"/>
                <a:gd name="connsiteY1806" fmla="*/ 3407116 h 5955635"/>
                <a:gd name="connsiteX1807" fmla="*/ 629469 w 6187971"/>
                <a:gd name="connsiteY1807" fmla="*/ 3413873 h 5955635"/>
                <a:gd name="connsiteX1808" fmla="*/ 630432 w 6187971"/>
                <a:gd name="connsiteY1808" fmla="*/ 3418377 h 5955635"/>
                <a:gd name="connsiteX1809" fmla="*/ 625927 w 6187971"/>
                <a:gd name="connsiteY1809" fmla="*/ 3419340 h 5955635"/>
                <a:gd name="connsiteX1810" fmla="*/ 626889 w 6187971"/>
                <a:gd name="connsiteY1810" fmla="*/ 3423843 h 5955635"/>
                <a:gd name="connsiteX1811" fmla="*/ 627852 w 6187971"/>
                <a:gd name="connsiteY1811" fmla="*/ 3428347 h 5955635"/>
                <a:gd name="connsiteX1812" fmla="*/ 654488 w 6187971"/>
                <a:gd name="connsiteY1812" fmla="*/ 3530978 h 5955635"/>
                <a:gd name="connsiteX1813" fmla="*/ 649984 w 6187971"/>
                <a:gd name="connsiteY1813" fmla="*/ 3531940 h 5955635"/>
                <a:gd name="connsiteX1814" fmla="*/ 651908 w 6187971"/>
                <a:gd name="connsiteY1814" fmla="*/ 3540948 h 5955635"/>
                <a:gd name="connsiteX1815" fmla="*/ 655758 w 6187971"/>
                <a:gd name="connsiteY1815" fmla="*/ 3558965 h 5955635"/>
                <a:gd name="connsiteX1816" fmla="*/ 671154 w 6187971"/>
                <a:gd name="connsiteY1816" fmla="*/ 3631029 h 5955635"/>
                <a:gd name="connsiteX1817" fmla="*/ 691054 w 6187971"/>
                <a:gd name="connsiteY1817" fmla="*/ 3702132 h 5955635"/>
                <a:gd name="connsiteX1818" fmla="*/ 695211 w 6187971"/>
                <a:gd name="connsiteY1818" fmla="*/ 3743630 h 5955635"/>
                <a:gd name="connsiteX1819" fmla="*/ 689090 w 6187971"/>
                <a:gd name="connsiteY1819" fmla="*/ 3759068 h 5955635"/>
                <a:gd name="connsiteX1820" fmla="*/ 700289 w 6187971"/>
                <a:gd name="connsiteY1820" fmla="*/ 3855577 h 5955635"/>
                <a:gd name="connsiteX1821" fmla="*/ 693861 w 6187971"/>
                <a:gd name="connsiteY1821" fmla="*/ 3847531 h 5955635"/>
                <a:gd name="connsiteX1822" fmla="*/ 687392 w 6187971"/>
                <a:gd name="connsiteY1822" fmla="*/ 3905429 h 5955635"/>
                <a:gd name="connsiteX1823" fmla="*/ 680963 w 6187971"/>
                <a:gd name="connsiteY1823" fmla="*/ 3897383 h 5955635"/>
                <a:gd name="connsiteX1824" fmla="*/ 682887 w 6187971"/>
                <a:gd name="connsiteY1824" fmla="*/ 3906391 h 5955635"/>
                <a:gd name="connsiteX1825" fmla="*/ 655904 w 6187971"/>
                <a:gd name="connsiteY1825" fmla="*/ 3846221 h 5955635"/>
                <a:gd name="connsiteX1826" fmla="*/ 647550 w 6187971"/>
                <a:gd name="connsiteY1826" fmla="*/ 3829168 h 5955635"/>
                <a:gd name="connsiteX1827" fmla="*/ 646588 w 6187971"/>
                <a:gd name="connsiteY1827" fmla="*/ 3824663 h 5955635"/>
                <a:gd name="connsiteX1828" fmla="*/ 642083 w 6187971"/>
                <a:gd name="connsiteY1828" fmla="*/ 3825626 h 5955635"/>
                <a:gd name="connsiteX1829" fmla="*/ 637272 w 6187971"/>
                <a:gd name="connsiteY1829" fmla="*/ 3803105 h 5955635"/>
                <a:gd name="connsiteX1830" fmla="*/ 628264 w 6187971"/>
                <a:gd name="connsiteY1830" fmla="*/ 3805029 h 5955635"/>
                <a:gd name="connsiteX1831" fmla="*/ 631151 w 6187971"/>
                <a:gd name="connsiteY1831" fmla="*/ 3818541 h 5955635"/>
                <a:gd name="connsiteX1832" fmla="*/ 641429 w 6187971"/>
                <a:gd name="connsiteY1832" fmla="*/ 3844604 h 5955635"/>
                <a:gd name="connsiteX1833" fmla="*/ 653897 w 6187971"/>
                <a:gd name="connsiteY1833" fmla="*/ 3969100 h 5955635"/>
                <a:gd name="connsiteX1834" fmla="*/ 646814 w 6187971"/>
                <a:gd name="connsiteY1834" fmla="*/ 3980033 h 5955635"/>
                <a:gd name="connsiteX1835" fmla="*/ 639423 w 6187971"/>
                <a:gd name="connsiteY1835" fmla="*/ 3967483 h 5955635"/>
                <a:gd name="connsiteX1836" fmla="*/ 638461 w 6187971"/>
                <a:gd name="connsiteY1836" fmla="*/ 3962979 h 5955635"/>
                <a:gd name="connsiteX1837" fmla="*/ 632995 w 6187971"/>
                <a:gd name="connsiteY1837" fmla="*/ 3959436 h 5955635"/>
                <a:gd name="connsiteX1838" fmla="*/ 633958 w 6187971"/>
                <a:gd name="connsiteY1838" fmla="*/ 3963941 h 5955635"/>
                <a:gd name="connsiteX1839" fmla="*/ 634920 w 6187971"/>
                <a:gd name="connsiteY1839" fmla="*/ 3968445 h 5955635"/>
                <a:gd name="connsiteX1840" fmla="*/ 628491 w 6187971"/>
                <a:gd name="connsiteY1840" fmla="*/ 3960399 h 5955635"/>
                <a:gd name="connsiteX1841" fmla="*/ 623679 w 6187971"/>
                <a:gd name="connsiteY1841" fmla="*/ 3937879 h 5955635"/>
                <a:gd name="connsiteX1842" fmla="*/ 631167 w 6187971"/>
                <a:gd name="connsiteY1842" fmla="*/ 3950879 h 5955635"/>
                <a:gd name="connsiteX1843" fmla="*/ 632033 w 6187971"/>
                <a:gd name="connsiteY1843" fmla="*/ 3954933 h 5955635"/>
                <a:gd name="connsiteX1844" fmla="*/ 633038 w 6187971"/>
                <a:gd name="connsiteY1844" fmla="*/ 3954129 h 5955635"/>
                <a:gd name="connsiteX1845" fmla="*/ 631167 w 6187971"/>
                <a:gd name="connsiteY1845" fmla="*/ 3950879 h 5955635"/>
                <a:gd name="connsiteX1846" fmla="*/ 629507 w 6187971"/>
                <a:gd name="connsiteY1846" fmla="*/ 3943110 h 5955635"/>
                <a:gd name="connsiteX1847" fmla="*/ 629146 w 6187971"/>
                <a:gd name="connsiteY1847" fmla="*/ 3941420 h 5955635"/>
                <a:gd name="connsiteX1848" fmla="*/ 633649 w 6187971"/>
                <a:gd name="connsiteY1848" fmla="*/ 3940458 h 5955635"/>
                <a:gd name="connsiteX1849" fmla="*/ 632687 w 6187971"/>
                <a:gd name="connsiteY1849" fmla="*/ 3935955 h 5955635"/>
                <a:gd name="connsiteX1850" fmla="*/ 631725 w 6187971"/>
                <a:gd name="connsiteY1850" fmla="*/ 3931450 h 5955635"/>
                <a:gd name="connsiteX1851" fmla="*/ 627222 w 6187971"/>
                <a:gd name="connsiteY1851" fmla="*/ 3932412 h 5955635"/>
                <a:gd name="connsiteX1852" fmla="*/ 620793 w 6187971"/>
                <a:gd name="connsiteY1852" fmla="*/ 3924367 h 5955635"/>
                <a:gd name="connsiteX1853" fmla="*/ 619830 w 6187971"/>
                <a:gd name="connsiteY1853" fmla="*/ 3919863 h 5955635"/>
                <a:gd name="connsiteX1854" fmla="*/ 618868 w 6187971"/>
                <a:gd name="connsiteY1854" fmla="*/ 3915358 h 5955635"/>
                <a:gd name="connsiteX1855" fmla="*/ 614177 w 6187971"/>
                <a:gd name="connsiteY1855" fmla="*/ 3893402 h 5955635"/>
                <a:gd name="connsiteX1856" fmla="*/ 613094 w 6187971"/>
                <a:gd name="connsiteY1856" fmla="*/ 3888334 h 5955635"/>
                <a:gd name="connsiteX1857" fmla="*/ 613401 w 6187971"/>
                <a:gd name="connsiteY1857" fmla="*/ 3911817 h 5955635"/>
                <a:gd name="connsiteX1858" fmla="*/ 600237 w 6187971"/>
                <a:gd name="connsiteY1858" fmla="*/ 3872242 h 5955635"/>
                <a:gd name="connsiteX1859" fmla="*/ 579335 w 6187971"/>
                <a:gd name="connsiteY1859" fmla="*/ 3862579 h 5955635"/>
                <a:gd name="connsiteX1860" fmla="*/ 556854 w 6187971"/>
                <a:gd name="connsiteY1860" fmla="*/ 3801448 h 5955635"/>
                <a:gd name="connsiteX1861" fmla="*/ 558123 w 6187971"/>
                <a:gd name="connsiteY1861" fmla="*/ 3829434 h 5955635"/>
                <a:gd name="connsiteX1862" fmla="*/ 546884 w 6187971"/>
                <a:gd name="connsiteY1862" fmla="*/ 3798868 h 5955635"/>
                <a:gd name="connsiteX1863" fmla="*/ 542686 w 6187971"/>
                <a:gd name="connsiteY1863" fmla="*/ 3823313 h 5955635"/>
                <a:gd name="connsiteX1864" fmla="*/ 541724 w 6187971"/>
                <a:gd name="connsiteY1864" fmla="*/ 3818809 h 5955635"/>
                <a:gd name="connsiteX1865" fmla="*/ 488144 w 6187971"/>
                <a:gd name="connsiteY1865" fmla="*/ 3590064 h 5955635"/>
                <a:gd name="connsiteX1866" fmla="*/ 482371 w 6187971"/>
                <a:gd name="connsiteY1866" fmla="*/ 3563040 h 5955635"/>
                <a:gd name="connsiteX1867" fmla="*/ 578133 w 6187971"/>
                <a:gd name="connsiteY1867" fmla="*/ 2267918 h 5955635"/>
                <a:gd name="connsiteX1868" fmla="*/ 592980 w 6187971"/>
                <a:gd name="connsiteY1868" fmla="*/ 2227702 h 5955635"/>
                <a:gd name="connsiteX1869" fmla="*/ 600194 w 6187971"/>
                <a:gd name="connsiteY1869" fmla="*/ 2211410 h 5955635"/>
                <a:gd name="connsiteX1870" fmla="*/ 638131 w 6187971"/>
                <a:gd name="connsiteY1870" fmla="*/ 2105404 h 5955635"/>
                <a:gd name="connsiteX1871" fmla="*/ 652761 w 6187971"/>
                <a:gd name="connsiteY1871" fmla="*/ 2065777 h 5955635"/>
                <a:gd name="connsiteX1872" fmla="*/ 1102577 w 6187971"/>
                <a:gd name="connsiteY1872" fmla="*/ 1332509 h 5955635"/>
                <a:gd name="connsiteX1873" fmla="*/ 1683816 w 6187971"/>
                <a:gd name="connsiteY1873" fmla="*/ 1083716 h 5955635"/>
                <a:gd name="connsiteX1874" fmla="*/ 1679236 w 6187971"/>
                <a:gd name="connsiteY1874" fmla="*/ 1086770 h 5955635"/>
                <a:gd name="connsiteX1875" fmla="*/ 1682424 w 6187971"/>
                <a:gd name="connsiteY1875" fmla="*/ 1084298 h 5955635"/>
                <a:gd name="connsiteX1876" fmla="*/ 3808051 w 6187971"/>
                <a:gd name="connsiteY1876" fmla="*/ 599460 h 5955635"/>
                <a:gd name="connsiteX1877" fmla="*/ 3814670 w 6187971"/>
                <a:gd name="connsiteY1877" fmla="*/ 600728 h 5955635"/>
                <a:gd name="connsiteX1878" fmla="*/ 3819307 w 6187971"/>
                <a:gd name="connsiteY1878" fmla="*/ 603027 h 5955635"/>
                <a:gd name="connsiteX1879" fmla="*/ 1626222 w 6187971"/>
                <a:gd name="connsiteY1879" fmla="*/ 1047191 h 5955635"/>
                <a:gd name="connsiteX1880" fmla="*/ 1626514 w 6187971"/>
                <a:gd name="connsiteY1880" fmla="*/ 1048557 h 5955635"/>
                <a:gd name="connsiteX1881" fmla="*/ 1622009 w 6187971"/>
                <a:gd name="connsiteY1881" fmla="*/ 1049520 h 5955635"/>
                <a:gd name="connsiteX1882" fmla="*/ 3198980 w 6187971"/>
                <a:gd name="connsiteY1882" fmla="*/ 688397 h 5955635"/>
                <a:gd name="connsiteX1883" fmla="*/ 3202634 w 6187971"/>
                <a:gd name="connsiteY1883" fmla="*/ 688279 h 5955635"/>
                <a:gd name="connsiteX1884" fmla="*/ 3199068 w 6187971"/>
                <a:gd name="connsiteY1884" fmla="*/ 688412 h 5955635"/>
                <a:gd name="connsiteX1885" fmla="*/ 1688956 w 6187971"/>
                <a:gd name="connsiteY1885" fmla="*/ 988120 h 5955635"/>
                <a:gd name="connsiteX1886" fmla="*/ 1697964 w 6187971"/>
                <a:gd name="connsiteY1886" fmla="*/ 986196 h 5955635"/>
                <a:gd name="connsiteX1887" fmla="*/ 1694422 w 6187971"/>
                <a:gd name="connsiteY1887" fmla="*/ 991662 h 5955635"/>
                <a:gd name="connsiteX1888" fmla="*/ 1703431 w 6187971"/>
                <a:gd name="connsiteY1888" fmla="*/ 989738 h 5955635"/>
                <a:gd name="connsiteX1889" fmla="*/ 1668870 w 6187971"/>
                <a:gd name="connsiteY1889" fmla="*/ 1023613 h 5955635"/>
                <a:gd name="connsiteX1890" fmla="*/ 1626222 w 6187971"/>
                <a:gd name="connsiteY1890" fmla="*/ 1047191 h 5955635"/>
                <a:gd name="connsiteX1891" fmla="*/ 1625552 w 6187971"/>
                <a:gd name="connsiteY1891" fmla="*/ 1044054 h 5955635"/>
                <a:gd name="connsiteX1892" fmla="*/ 1622009 w 6187971"/>
                <a:gd name="connsiteY1892" fmla="*/ 1049520 h 5955635"/>
                <a:gd name="connsiteX1893" fmla="*/ 1604955 w 6187971"/>
                <a:gd name="connsiteY1893" fmla="*/ 1057873 h 5955635"/>
                <a:gd name="connsiteX1894" fmla="*/ 1600452 w 6187971"/>
                <a:gd name="connsiteY1894" fmla="*/ 1058835 h 5955635"/>
                <a:gd name="connsiteX1895" fmla="*/ 1601414 w 6187971"/>
                <a:gd name="connsiteY1895" fmla="*/ 1063339 h 5955635"/>
                <a:gd name="connsiteX1896" fmla="*/ 1596910 w 6187971"/>
                <a:gd name="connsiteY1896" fmla="*/ 1064302 h 5955635"/>
                <a:gd name="connsiteX1897" fmla="*/ 1568524 w 6187971"/>
                <a:gd name="connsiteY1897" fmla="*/ 1077178 h 5955635"/>
                <a:gd name="connsiteX1898" fmla="*/ 1633720 w 6187971"/>
                <a:gd name="connsiteY1898" fmla="*/ 1022132 h 5955635"/>
                <a:gd name="connsiteX1899" fmla="*/ 1644223 w 6187971"/>
                <a:gd name="connsiteY1899" fmla="*/ 1021226 h 5955635"/>
                <a:gd name="connsiteX1900" fmla="*/ 1688956 w 6187971"/>
                <a:gd name="connsiteY1900" fmla="*/ 988120 h 5955635"/>
                <a:gd name="connsiteX1901" fmla="*/ 1987536 w 6187971"/>
                <a:gd name="connsiteY1901" fmla="*/ 886654 h 5955635"/>
                <a:gd name="connsiteX1902" fmla="*/ 2023568 w 6187971"/>
                <a:gd name="connsiteY1902" fmla="*/ 878956 h 5955635"/>
                <a:gd name="connsiteX1903" fmla="*/ 1940222 w 6187971"/>
                <a:gd name="connsiteY1903" fmla="*/ 929729 h 5955635"/>
                <a:gd name="connsiteX1904" fmla="*/ 1864697 w 6187971"/>
                <a:gd name="connsiteY1904" fmla="*/ 973018 h 5955635"/>
                <a:gd name="connsiteX1905" fmla="*/ 1854248 w 6187971"/>
                <a:gd name="connsiteY1905" fmla="*/ 982182 h 5955635"/>
                <a:gd name="connsiteX1906" fmla="*/ 1798385 w 6187971"/>
                <a:gd name="connsiteY1906" fmla="*/ 1012071 h 5955635"/>
                <a:gd name="connsiteX1907" fmla="*/ 1797668 w 6187971"/>
                <a:gd name="connsiteY1907" fmla="*/ 1011991 h 5955635"/>
                <a:gd name="connsiteX1908" fmla="*/ 1797543 w 6187971"/>
                <a:gd name="connsiteY1908" fmla="*/ 1012522 h 5955635"/>
                <a:gd name="connsiteX1909" fmla="*/ 1762279 w 6187971"/>
                <a:gd name="connsiteY1909" fmla="*/ 1031390 h 5955635"/>
                <a:gd name="connsiteX1910" fmla="*/ 1729692 w 6187971"/>
                <a:gd name="connsiteY1910" fmla="*/ 1053121 h 5955635"/>
                <a:gd name="connsiteX1911" fmla="*/ 1751010 w 6187971"/>
                <a:gd name="connsiteY1911" fmla="*/ 1036088 h 5955635"/>
                <a:gd name="connsiteX1912" fmla="*/ 1930252 w 6187971"/>
                <a:gd name="connsiteY1912" fmla="*/ 927150 h 5955635"/>
                <a:gd name="connsiteX1913" fmla="*/ 1987536 w 6187971"/>
                <a:gd name="connsiteY1913" fmla="*/ 886654 h 5955635"/>
                <a:gd name="connsiteX1914" fmla="*/ 2481059 w 6187971"/>
                <a:gd name="connsiteY1914" fmla="*/ 771795 h 5955635"/>
                <a:gd name="connsiteX1915" fmla="*/ 2477517 w 6187971"/>
                <a:gd name="connsiteY1915" fmla="*/ 777261 h 5955635"/>
                <a:gd name="connsiteX1916" fmla="*/ 2473014 w 6187971"/>
                <a:gd name="connsiteY1916" fmla="*/ 778224 h 5955635"/>
                <a:gd name="connsiteX1917" fmla="*/ 2454997 w 6187971"/>
                <a:gd name="connsiteY1917" fmla="*/ 782073 h 5955635"/>
                <a:gd name="connsiteX1918" fmla="*/ 2432476 w 6187971"/>
                <a:gd name="connsiteY1918" fmla="*/ 786884 h 5955635"/>
                <a:gd name="connsiteX1919" fmla="*/ 2427973 w 6187971"/>
                <a:gd name="connsiteY1919" fmla="*/ 787846 h 5955635"/>
                <a:gd name="connsiteX1920" fmla="*/ 2484601 w 6187971"/>
                <a:gd name="connsiteY1920" fmla="*/ 766329 h 5955635"/>
                <a:gd name="connsiteX1921" fmla="*/ 2489106 w 6187971"/>
                <a:gd name="connsiteY1921" fmla="*/ 765367 h 5955635"/>
                <a:gd name="connsiteX1922" fmla="*/ 2565675 w 6187971"/>
                <a:gd name="connsiteY1922" fmla="*/ 749008 h 5955635"/>
                <a:gd name="connsiteX1923" fmla="*/ 2513550 w 6187971"/>
                <a:gd name="connsiteY1923" fmla="*/ 769563 h 5955635"/>
                <a:gd name="connsiteX1924" fmla="*/ 2509046 w 6187971"/>
                <a:gd name="connsiteY1924" fmla="*/ 770525 h 5955635"/>
                <a:gd name="connsiteX1925" fmla="*/ 2491030 w 6187971"/>
                <a:gd name="connsiteY1925" fmla="*/ 774374 h 5955635"/>
                <a:gd name="connsiteX1926" fmla="*/ 2487488 w 6187971"/>
                <a:gd name="connsiteY1926" fmla="*/ 779841 h 5955635"/>
                <a:gd name="connsiteX1927" fmla="*/ 2492955 w 6187971"/>
                <a:gd name="connsiteY1927" fmla="*/ 783383 h 5955635"/>
                <a:gd name="connsiteX1928" fmla="*/ 2497458 w 6187971"/>
                <a:gd name="connsiteY1928" fmla="*/ 782421 h 5955635"/>
                <a:gd name="connsiteX1929" fmla="*/ 2501000 w 6187971"/>
                <a:gd name="connsiteY1929" fmla="*/ 776954 h 5955635"/>
                <a:gd name="connsiteX1930" fmla="*/ 2505504 w 6187971"/>
                <a:gd name="connsiteY1930" fmla="*/ 775992 h 5955635"/>
                <a:gd name="connsiteX1931" fmla="*/ 2523521 w 6187971"/>
                <a:gd name="connsiteY1931" fmla="*/ 772143 h 5955635"/>
                <a:gd name="connsiteX1932" fmla="*/ 2533491 w 6187971"/>
                <a:gd name="connsiteY1932" fmla="*/ 774723 h 5955635"/>
                <a:gd name="connsiteX1933" fmla="*/ 2565982 w 6187971"/>
                <a:gd name="connsiteY1933" fmla="*/ 772490 h 5955635"/>
                <a:gd name="connsiteX1934" fmla="*/ 2568561 w 6187971"/>
                <a:gd name="connsiteY1934" fmla="*/ 762520 h 5955635"/>
                <a:gd name="connsiteX1935" fmla="*/ 2578532 w 6187971"/>
                <a:gd name="connsiteY1935" fmla="*/ 765100 h 5955635"/>
                <a:gd name="connsiteX1936" fmla="*/ 2600090 w 6187971"/>
                <a:gd name="connsiteY1936" fmla="*/ 755784 h 5955635"/>
                <a:gd name="connsiteX1937" fmla="*/ 2631618 w 6187971"/>
                <a:gd name="connsiteY1937" fmla="*/ 749048 h 5955635"/>
                <a:gd name="connsiteX1938" fmla="*/ 2635160 w 6187971"/>
                <a:gd name="connsiteY1938" fmla="*/ 743582 h 5955635"/>
                <a:gd name="connsiteX1939" fmla="*/ 2650597 w 6187971"/>
                <a:gd name="connsiteY1939" fmla="*/ 749704 h 5955635"/>
                <a:gd name="connsiteX1940" fmla="*/ 2684705 w 6187971"/>
                <a:gd name="connsiteY1940" fmla="*/ 732997 h 5955635"/>
                <a:gd name="connsiteX1941" fmla="*/ 2726204 w 6187971"/>
                <a:gd name="connsiteY1941" fmla="*/ 728841 h 5955635"/>
                <a:gd name="connsiteX1942" fmla="*/ 2739716 w 6187971"/>
                <a:gd name="connsiteY1942" fmla="*/ 725954 h 5955635"/>
                <a:gd name="connsiteX1943" fmla="*/ 2768666 w 6187971"/>
                <a:gd name="connsiteY1943" fmla="*/ 729188 h 5955635"/>
                <a:gd name="connsiteX1944" fmla="*/ 2858747 w 6187971"/>
                <a:gd name="connsiteY1944" fmla="*/ 709942 h 5955635"/>
                <a:gd name="connsiteX1945" fmla="*/ 2860999 w 6187971"/>
                <a:gd name="connsiteY1945" fmla="*/ 709461 h 5955635"/>
                <a:gd name="connsiteX1946" fmla="*/ 2876763 w 6187971"/>
                <a:gd name="connsiteY1946" fmla="*/ 706093 h 5955635"/>
                <a:gd name="connsiteX1947" fmla="*/ 2881267 w 6187971"/>
                <a:gd name="connsiteY1947" fmla="*/ 705131 h 5955635"/>
                <a:gd name="connsiteX1948" fmla="*/ 2890275 w 6187971"/>
                <a:gd name="connsiteY1948" fmla="*/ 703207 h 5955635"/>
                <a:gd name="connsiteX1949" fmla="*/ 3013155 w 6187971"/>
                <a:gd name="connsiteY1949" fmla="*/ 705211 h 5955635"/>
                <a:gd name="connsiteX1950" fmla="*/ 3063662 w 6187971"/>
                <a:gd name="connsiteY1950" fmla="*/ 699131 h 5955635"/>
                <a:gd name="connsiteX1951" fmla="*/ 3095191 w 6187971"/>
                <a:gd name="connsiteY1951" fmla="*/ 692395 h 5955635"/>
                <a:gd name="connsiteX1952" fmla="*/ 3087145 w 6187971"/>
                <a:gd name="connsiteY1952" fmla="*/ 698824 h 5955635"/>
                <a:gd name="connsiteX1953" fmla="*/ 3142478 w 6187971"/>
                <a:gd name="connsiteY1953" fmla="*/ 690534 h 5955635"/>
                <a:gd name="connsiteX1954" fmla="*/ 3199068 w 6187971"/>
                <a:gd name="connsiteY1954" fmla="*/ 688412 h 5955635"/>
                <a:gd name="connsiteX1955" fmla="*/ 3205247 w 6187971"/>
                <a:gd name="connsiteY1955" fmla="*/ 689487 h 5955635"/>
                <a:gd name="connsiteX1956" fmla="*/ 3220650 w 6187971"/>
                <a:gd name="connsiteY1956" fmla="*/ 684430 h 5955635"/>
                <a:gd name="connsiteX1957" fmla="*/ 3249599 w 6187971"/>
                <a:gd name="connsiteY1957" fmla="*/ 687664 h 5955635"/>
                <a:gd name="connsiteX1958" fmla="*/ 3250561 w 6187971"/>
                <a:gd name="connsiteY1958" fmla="*/ 692168 h 5955635"/>
                <a:gd name="connsiteX1959" fmla="*/ 3326476 w 6187971"/>
                <a:gd name="connsiteY1959" fmla="*/ 694788 h 5955635"/>
                <a:gd name="connsiteX1960" fmla="*/ 3358004 w 6187971"/>
                <a:gd name="connsiteY1960" fmla="*/ 688052 h 5955635"/>
                <a:gd name="connsiteX1961" fmla="*/ 3349958 w 6187971"/>
                <a:gd name="connsiteY1961" fmla="*/ 694480 h 5955635"/>
                <a:gd name="connsiteX1962" fmla="*/ 3421368 w 6187971"/>
                <a:gd name="connsiteY1962" fmla="*/ 698063 h 5955635"/>
                <a:gd name="connsiteX1963" fmla="*/ 3507253 w 6187971"/>
                <a:gd name="connsiteY1963" fmla="*/ 703262 h 5955635"/>
                <a:gd name="connsiteX1964" fmla="*/ 3513682 w 6187971"/>
                <a:gd name="connsiteY1964" fmla="*/ 711308 h 5955635"/>
                <a:gd name="connsiteX1965" fmla="*/ 3526232 w 6187971"/>
                <a:gd name="connsiteY1965" fmla="*/ 703917 h 5955635"/>
                <a:gd name="connsiteX1966" fmla="*/ 3569656 w 6187971"/>
                <a:gd name="connsiteY1966" fmla="*/ 708768 h 5955635"/>
                <a:gd name="connsiteX1967" fmla="*/ 3587017 w 6187971"/>
                <a:gd name="connsiteY1967" fmla="*/ 723898 h 5955635"/>
                <a:gd name="connsiteX1968" fmla="*/ 3614041 w 6187971"/>
                <a:gd name="connsiteY1968" fmla="*/ 718124 h 5955635"/>
                <a:gd name="connsiteX1969" fmla="*/ 3610499 w 6187971"/>
                <a:gd name="connsiteY1969" fmla="*/ 723591 h 5955635"/>
                <a:gd name="connsiteX1970" fmla="*/ 3687376 w 6187971"/>
                <a:gd name="connsiteY1970" fmla="*/ 730714 h 5955635"/>
                <a:gd name="connsiteX1971" fmla="*/ 3669360 w 6187971"/>
                <a:gd name="connsiteY1971" fmla="*/ 734563 h 5955635"/>
                <a:gd name="connsiteX1972" fmla="*/ 3729182 w 6187971"/>
                <a:gd name="connsiteY1972" fmla="*/ 750040 h 5955635"/>
                <a:gd name="connsiteX1973" fmla="*/ 3731761 w 6187971"/>
                <a:gd name="connsiteY1973" fmla="*/ 740070 h 5955635"/>
                <a:gd name="connsiteX1974" fmla="*/ 3748161 w 6187971"/>
                <a:gd name="connsiteY1974" fmla="*/ 750695 h 5955635"/>
                <a:gd name="connsiteX1975" fmla="*/ 3786118 w 6187971"/>
                <a:gd name="connsiteY1975" fmla="*/ 752006 h 5955635"/>
                <a:gd name="connsiteX1976" fmla="*/ 3797051 w 6187971"/>
                <a:gd name="connsiteY1976" fmla="*/ 759089 h 5955635"/>
                <a:gd name="connsiteX1977" fmla="*/ 3802517 w 6187971"/>
                <a:gd name="connsiteY1977" fmla="*/ 762631 h 5955635"/>
                <a:gd name="connsiteX1978" fmla="*/ 3801555 w 6187971"/>
                <a:gd name="connsiteY1978" fmla="*/ 758127 h 5955635"/>
                <a:gd name="connsiteX1979" fmla="*/ 3791584 w 6187971"/>
                <a:gd name="connsiteY1979" fmla="*/ 755547 h 5955635"/>
                <a:gd name="connsiteX1980" fmla="*/ 3832428 w 6187971"/>
                <a:gd name="connsiteY1980" fmla="*/ 770370 h 5955635"/>
                <a:gd name="connsiteX1981" fmla="*/ 3852369 w 6187971"/>
                <a:gd name="connsiteY1981" fmla="*/ 775528 h 5955635"/>
                <a:gd name="connsiteX1982" fmla="*/ 3848520 w 6187971"/>
                <a:gd name="connsiteY1982" fmla="*/ 757512 h 5955635"/>
                <a:gd name="connsiteX1983" fmla="*/ 3875019 w 6187971"/>
                <a:gd name="connsiteY1983" fmla="*/ 773044 h 5955635"/>
                <a:gd name="connsiteX1984" fmla="*/ 3878041 w 6187971"/>
                <a:gd name="connsiteY1984" fmla="*/ 775787 h 5955635"/>
                <a:gd name="connsiteX1985" fmla="*/ 3875851 w 6187971"/>
                <a:gd name="connsiteY1985" fmla="*/ 775221 h 5955635"/>
                <a:gd name="connsiteX1986" fmla="*/ 3866844 w 6187971"/>
                <a:gd name="connsiteY1986" fmla="*/ 777146 h 5955635"/>
                <a:gd name="connsiteX1987" fmla="*/ 3872310 w 6187971"/>
                <a:gd name="connsiteY1987" fmla="*/ 780688 h 5955635"/>
                <a:gd name="connsiteX1988" fmla="*/ 3886784 w 6187971"/>
                <a:gd name="connsiteY1988" fmla="*/ 782304 h 5955635"/>
                <a:gd name="connsiteX1989" fmla="*/ 3912191 w 6187971"/>
                <a:gd name="connsiteY1989" fmla="*/ 791005 h 5955635"/>
                <a:gd name="connsiteX1990" fmla="*/ 3991955 w 6187971"/>
                <a:gd name="connsiteY1990" fmla="*/ 811642 h 5955635"/>
                <a:gd name="connsiteX1991" fmla="*/ 3996459 w 6187971"/>
                <a:gd name="connsiteY1991" fmla="*/ 810679 h 5955635"/>
                <a:gd name="connsiteX1992" fmla="*/ 3988413 w 6187971"/>
                <a:gd name="connsiteY1992" fmla="*/ 817108 h 5955635"/>
                <a:gd name="connsiteX1993" fmla="*/ 3993879 w 6187971"/>
                <a:gd name="connsiteY1993" fmla="*/ 820649 h 5955635"/>
                <a:gd name="connsiteX1994" fmla="*/ 3997422 w 6187971"/>
                <a:gd name="connsiteY1994" fmla="*/ 815183 h 5955635"/>
                <a:gd name="connsiteX1995" fmla="*/ 4029257 w 6187971"/>
                <a:gd name="connsiteY1995" fmla="*/ 831930 h 5955635"/>
                <a:gd name="connsiteX1996" fmla="*/ 4075568 w 6187971"/>
                <a:gd name="connsiteY1996" fmla="*/ 850293 h 5955635"/>
                <a:gd name="connsiteX1997" fmla="*/ 4079109 w 6187971"/>
                <a:gd name="connsiteY1997" fmla="*/ 844827 h 5955635"/>
                <a:gd name="connsiteX1998" fmla="*/ 4094547 w 6187971"/>
                <a:gd name="connsiteY1998" fmla="*/ 850949 h 5955635"/>
                <a:gd name="connsiteX1999" fmla="*/ 4102899 w 6187971"/>
                <a:gd name="connsiteY1999" fmla="*/ 868003 h 5955635"/>
                <a:gd name="connsiteX2000" fmla="*/ 4130886 w 6187971"/>
                <a:gd name="connsiteY2000" fmla="*/ 866732 h 5955635"/>
                <a:gd name="connsiteX2001" fmla="*/ 4131849 w 6187971"/>
                <a:gd name="connsiteY2001" fmla="*/ 871237 h 5955635"/>
                <a:gd name="connsiteX2002" fmla="*/ 4143743 w 6187971"/>
                <a:gd name="connsiteY2002" fmla="*/ 882824 h 5955635"/>
                <a:gd name="connsiteX2003" fmla="*/ 4158217 w 6187971"/>
                <a:gd name="connsiteY2003" fmla="*/ 884442 h 5955635"/>
                <a:gd name="connsiteX2004" fmla="*/ 4163684 w 6187971"/>
                <a:gd name="connsiteY2004" fmla="*/ 887983 h 5955635"/>
                <a:gd name="connsiteX2005" fmla="*/ 4164646 w 6187971"/>
                <a:gd name="connsiteY2005" fmla="*/ 892487 h 5955635"/>
                <a:gd name="connsiteX2006" fmla="*/ 4169151 w 6187971"/>
                <a:gd name="connsiteY2006" fmla="*/ 891525 h 5955635"/>
                <a:gd name="connsiteX2007" fmla="*/ 4167226 w 6187971"/>
                <a:gd name="connsiteY2007" fmla="*/ 882517 h 5955635"/>
                <a:gd name="connsiteX2008" fmla="*/ 4188129 w 6187971"/>
                <a:gd name="connsiteY2008" fmla="*/ 892180 h 5955635"/>
                <a:gd name="connsiteX2009" fmla="*/ 4192633 w 6187971"/>
                <a:gd name="connsiteY2009" fmla="*/ 891218 h 5955635"/>
                <a:gd name="connsiteX2010" fmla="*/ 4195520 w 6187971"/>
                <a:gd name="connsiteY2010" fmla="*/ 904730 h 5955635"/>
                <a:gd name="connsiteX2011" fmla="*/ 4236364 w 6187971"/>
                <a:gd name="connsiteY2011" fmla="*/ 919552 h 5955635"/>
                <a:gd name="connsiteX2012" fmla="*/ 4241830 w 6187971"/>
                <a:gd name="connsiteY2012" fmla="*/ 923094 h 5955635"/>
                <a:gd name="connsiteX2013" fmla="*/ 4237326 w 6187971"/>
                <a:gd name="connsiteY2013" fmla="*/ 924056 h 5955635"/>
                <a:gd name="connsiteX2014" fmla="*/ 4227356 w 6187971"/>
                <a:gd name="connsiteY2014" fmla="*/ 921476 h 5955635"/>
                <a:gd name="connsiteX2015" fmla="*/ 4228318 w 6187971"/>
                <a:gd name="connsiteY2015" fmla="*/ 925981 h 5955635"/>
                <a:gd name="connsiteX2016" fmla="*/ 4242793 w 6187971"/>
                <a:gd name="connsiteY2016" fmla="*/ 927598 h 5955635"/>
                <a:gd name="connsiteX2017" fmla="*/ 4284599 w 6187971"/>
                <a:gd name="connsiteY2017" fmla="*/ 946924 h 5955635"/>
                <a:gd name="connsiteX2018" fmla="*/ 4288140 w 6187971"/>
                <a:gd name="connsiteY2018" fmla="*/ 941457 h 5955635"/>
                <a:gd name="connsiteX2019" fmla="*/ 4300036 w 6187971"/>
                <a:gd name="connsiteY2019" fmla="*/ 953045 h 5955635"/>
                <a:gd name="connsiteX2020" fmla="*/ 4310968 w 6187971"/>
                <a:gd name="connsiteY2020" fmla="*/ 960129 h 5955635"/>
                <a:gd name="connsiteX2021" fmla="*/ 4331871 w 6187971"/>
                <a:gd name="connsiteY2021" fmla="*/ 969792 h 5955635"/>
                <a:gd name="connsiteX2022" fmla="*/ 4358241 w 6187971"/>
                <a:gd name="connsiteY2022" fmla="*/ 982997 h 5955635"/>
                <a:gd name="connsiteX2023" fmla="*/ 4360165 w 6187971"/>
                <a:gd name="connsiteY2023" fmla="*/ 992005 h 5955635"/>
                <a:gd name="connsiteX2024" fmla="*/ 4365632 w 6187971"/>
                <a:gd name="connsiteY2024" fmla="*/ 995547 h 5955635"/>
                <a:gd name="connsiteX2025" fmla="*/ 4375602 w 6187971"/>
                <a:gd name="connsiteY2025" fmla="*/ 998126 h 5955635"/>
                <a:gd name="connsiteX2026" fmla="*/ 4380106 w 6187971"/>
                <a:gd name="connsiteY2026" fmla="*/ 997163 h 5955635"/>
                <a:gd name="connsiteX2027" fmla="*/ 4401972 w 6187971"/>
                <a:gd name="connsiteY2027" fmla="*/ 1011331 h 5955635"/>
                <a:gd name="connsiteX2028" fmla="*/ 4406475 w 6187971"/>
                <a:gd name="connsiteY2028" fmla="*/ 1010369 h 5955635"/>
                <a:gd name="connsiteX2029" fmla="*/ 4466605 w 6187971"/>
                <a:gd name="connsiteY2029" fmla="*/ 1049328 h 5955635"/>
                <a:gd name="connsiteX2030" fmla="*/ 4467567 w 6187971"/>
                <a:gd name="connsiteY2030" fmla="*/ 1053832 h 5955635"/>
                <a:gd name="connsiteX2031" fmla="*/ 4472072 w 6187971"/>
                <a:gd name="connsiteY2031" fmla="*/ 1052869 h 5955635"/>
                <a:gd name="connsiteX2032" fmla="*/ 4585248 w 6187971"/>
                <a:gd name="connsiteY2032" fmla="*/ 1141721 h 5955635"/>
                <a:gd name="connsiteX2033" fmla="*/ 4665626 w 6187971"/>
                <a:gd name="connsiteY2033" fmla="*/ 1209323 h 5955635"/>
                <a:gd name="connsiteX2034" fmla="*/ 4690378 w 6187971"/>
                <a:gd name="connsiteY2034" fmla="*/ 1237001 h 5955635"/>
                <a:gd name="connsiteX2035" fmla="*/ 4825726 w 6187971"/>
                <a:gd name="connsiteY2035" fmla="*/ 1363503 h 5955635"/>
                <a:gd name="connsiteX2036" fmla="*/ 4836660 w 6187971"/>
                <a:gd name="connsiteY2036" fmla="*/ 1370586 h 5955635"/>
                <a:gd name="connsiteX2037" fmla="*/ 4837622 w 6187971"/>
                <a:gd name="connsiteY2037" fmla="*/ 1375090 h 5955635"/>
                <a:gd name="connsiteX2038" fmla="*/ 4878773 w 6187971"/>
                <a:gd name="connsiteY2038" fmla="*/ 1413395 h 5955635"/>
                <a:gd name="connsiteX2039" fmla="*/ 4884239 w 6187971"/>
                <a:gd name="connsiteY2039" fmla="*/ 1416937 h 5955635"/>
                <a:gd name="connsiteX2040" fmla="*/ 4889705 w 6187971"/>
                <a:gd name="connsiteY2040" fmla="*/ 1420479 h 5955635"/>
                <a:gd name="connsiteX2041" fmla="*/ 4938248 w 6187971"/>
                <a:gd name="connsiteY2041" fmla="*/ 1471333 h 5955635"/>
                <a:gd name="connsiteX2042" fmla="*/ 4929894 w 6187971"/>
                <a:gd name="connsiteY2042" fmla="*/ 1454279 h 5955635"/>
                <a:gd name="connsiteX2043" fmla="*/ 4935361 w 6187971"/>
                <a:gd name="connsiteY2043" fmla="*/ 1457821 h 5955635"/>
                <a:gd name="connsiteX2044" fmla="*/ 4936323 w 6187971"/>
                <a:gd name="connsiteY2044" fmla="*/ 1462325 h 5955635"/>
                <a:gd name="connsiteX2045" fmla="*/ 4940827 w 6187971"/>
                <a:gd name="connsiteY2045" fmla="*/ 1461362 h 5955635"/>
                <a:gd name="connsiteX2046" fmla="*/ 4945331 w 6187971"/>
                <a:gd name="connsiteY2046" fmla="*/ 1460400 h 5955635"/>
                <a:gd name="connsiteX2047" fmla="*/ 4950797 w 6187971"/>
                <a:gd name="connsiteY2047" fmla="*/ 1463942 h 5955635"/>
                <a:gd name="connsiteX2048" fmla="*/ 4975550 w 6187971"/>
                <a:gd name="connsiteY2048" fmla="*/ 1491621 h 5955635"/>
                <a:gd name="connsiteX2049" fmla="*/ 4974587 w 6187971"/>
                <a:gd name="connsiteY2049" fmla="*/ 1487117 h 5955635"/>
                <a:gd name="connsiteX2050" fmla="*/ 4980054 w 6187971"/>
                <a:gd name="connsiteY2050" fmla="*/ 1490659 h 5955635"/>
                <a:gd name="connsiteX2051" fmla="*/ 4986482 w 6187971"/>
                <a:gd name="connsiteY2051" fmla="*/ 1498705 h 5955635"/>
                <a:gd name="connsiteX2052" fmla="*/ 4971045 w 6187971"/>
                <a:gd name="connsiteY2052" fmla="*/ 1492584 h 5955635"/>
                <a:gd name="connsiteX2053" fmla="*/ 4978437 w 6187971"/>
                <a:gd name="connsiteY2053" fmla="*/ 1505133 h 5955635"/>
                <a:gd name="connsiteX2054" fmla="*/ 4973932 w 6187971"/>
                <a:gd name="connsiteY2054" fmla="*/ 1506096 h 5955635"/>
                <a:gd name="connsiteX2055" fmla="*/ 4974894 w 6187971"/>
                <a:gd name="connsiteY2055" fmla="*/ 1510600 h 5955635"/>
                <a:gd name="connsiteX2056" fmla="*/ 4984865 w 6187971"/>
                <a:gd name="connsiteY2056" fmla="*/ 1513179 h 5955635"/>
                <a:gd name="connsiteX2057" fmla="*/ 4998684 w 6187971"/>
                <a:gd name="connsiteY2057" fmla="*/ 1533775 h 5955635"/>
                <a:gd name="connsiteX2058" fmla="*/ 4995142 w 6187971"/>
                <a:gd name="connsiteY2058" fmla="*/ 1539241 h 5955635"/>
                <a:gd name="connsiteX2059" fmla="*/ 5015391 w 6187971"/>
                <a:gd name="connsiteY2059" fmla="*/ 1567882 h 5955635"/>
                <a:gd name="connsiteX2060" fmla="*/ 5020857 w 6187971"/>
                <a:gd name="connsiteY2060" fmla="*/ 1571425 h 5955635"/>
                <a:gd name="connsiteX2061" fmla="*/ 5027286 w 6187971"/>
                <a:gd name="connsiteY2061" fmla="*/ 1579470 h 5955635"/>
                <a:gd name="connsiteX2062" fmla="*/ 5037257 w 6187971"/>
                <a:gd name="connsiteY2062" fmla="*/ 1582050 h 5955635"/>
                <a:gd name="connsiteX2063" fmla="*/ 5038219 w 6187971"/>
                <a:gd name="connsiteY2063" fmla="*/ 1586554 h 5955635"/>
                <a:gd name="connsiteX2064" fmla="*/ 5034677 w 6187971"/>
                <a:gd name="connsiteY2064" fmla="*/ 1592020 h 5955635"/>
                <a:gd name="connsiteX2065" fmla="*/ 5035639 w 6187971"/>
                <a:gd name="connsiteY2065" fmla="*/ 1596524 h 5955635"/>
                <a:gd name="connsiteX2066" fmla="*/ 5041106 w 6187971"/>
                <a:gd name="connsiteY2066" fmla="*/ 1600066 h 5955635"/>
                <a:gd name="connsiteX2067" fmla="*/ 5044647 w 6187971"/>
                <a:gd name="connsiteY2067" fmla="*/ 1594600 h 5955635"/>
                <a:gd name="connsiteX2068" fmla="*/ 5043685 w 6187971"/>
                <a:gd name="connsiteY2068" fmla="*/ 1590095 h 5955635"/>
                <a:gd name="connsiteX2069" fmla="*/ 5042723 w 6187971"/>
                <a:gd name="connsiteY2069" fmla="*/ 1585592 h 5955635"/>
                <a:gd name="connsiteX2070" fmla="*/ 5046264 w 6187971"/>
                <a:gd name="connsiteY2070" fmla="*/ 1580125 h 5955635"/>
                <a:gd name="connsiteX2071" fmla="*/ 5050769 w 6187971"/>
                <a:gd name="connsiteY2071" fmla="*/ 1579163 h 5955635"/>
                <a:gd name="connsiteX2072" fmla="*/ 5057197 w 6187971"/>
                <a:gd name="connsiteY2072" fmla="*/ 1587208 h 5955635"/>
                <a:gd name="connsiteX2073" fmla="*/ 5058159 w 6187971"/>
                <a:gd name="connsiteY2073" fmla="*/ 1591713 h 5955635"/>
                <a:gd name="connsiteX2074" fmla="*/ 5054618 w 6187971"/>
                <a:gd name="connsiteY2074" fmla="*/ 1597179 h 5955635"/>
                <a:gd name="connsiteX2075" fmla="*/ 5062008 w 6187971"/>
                <a:gd name="connsiteY2075" fmla="*/ 1609729 h 5955635"/>
                <a:gd name="connsiteX2076" fmla="*/ 5067475 w 6187971"/>
                <a:gd name="connsiteY2076" fmla="*/ 1613271 h 5955635"/>
                <a:gd name="connsiteX2077" fmla="*/ 5066513 w 6187971"/>
                <a:gd name="connsiteY2077" fmla="*/ 1608767 h 5955635"/>
                <a:gd name="connsiteX2078" fmla="*/ 5060083 w 6187971"/>
                <a:gd name="connsiteY2078" fmla="*/ 1600720 h 5955635"/>
                <a:gd name="connsiteX2079" fmla="*/ 5063626 w 6187971"/>
                <a:gd name="connsiteY2079" fmla="*/ 1595255 h 5955635"/>
                <a:gd name="connsiteX2080" fmla="*/ 5070054 w 6187971"/>
                <a:gd name="connsiteY2080" fmla="*/ 1603300 h 5955635"/>
                <a:gd name="connsiteX2081" fmla="*/ 5086760 w 6187971"/>
                <a:gd name="connsiteY2081" fmla="*/ 1637409 h 5955635"/>
                <a:gd name="connsiteX2082" fmla="*/ 5083219 w 6187971"/>
                <a:gd name="connsiteY2082" fmla="*/ 1642874 h 5955635"/>
                <a:gd name="connsiteX2083" fmla="*/ 5072286 w 6187971"/>
                <a:gd name="connsiteY2083" fmla="*/ 1635791 h 5955635"/>
                <a:gd name="connsiteX2084" fmla="*/ 5108279 w 6187971"/>
                <a:gd name="connsiteY2084" fmla="*/ 1694036 h 5955635"/>
                <a:gd name="connsiteX2085" fmla="*/ 5132069 w 6187971"/>
                <a:gd name="connsiteY2085" fmla="*/ 1717212 h 5955635"/>
                <a:gd name="connsiteX2086" fmla="*/ 5136572 w 6187971"/>
                <a:gd name="connsiteY2086" fmla="*/ 1716250 h 5955635"/>
                <a:gd name="connsiteX2087" fmla="*/ 5143963 w 6187971"/>
                <a:gd name="connsiteY2087" fmla="*/ 1728799 h 5955635"/>
                <a:gd name="connsiteX2088" fmla="*/ 5147505 w 6187971"/>
                <a:gd name="connsiteY2088" fmla="*/ 1723332 h 5955635"/>
                <a:gd name="connsiteX2089" fmla="*/ 5148468 w 6187971"/>
                <a:gd name="connsiteY2089" fmla="*/ 1727837 h 5955635"/>
                <a:gd name="connsiteX2090" fmla="*/ 5162286 w 6187971"/>
                <a:gd name="connsiteY2090" fmla="*/ 1748432 h 5955635"/>
                <a:gd name="connsiteX2091" fmla="*/ 5175144 w 6187971"/>
                <a:gd name="connsiteY2091" fmla="*/ 1764524 h 5955635"/>
                <a:gd name="connsiteX2092" fmla="*/ 5184459 w 6187971"/>
                <a:gd name="connsiteY2092" fmla="*/ 1786082 h 5955635"/>
                <a:gd name="connsiteX2093" fmla="*/ 5198934 w 6187971"/>
                <a:gd name="connsiteY2093" fmla="*/ 1787699 h 5955635"/>
                <a:gd name="connsiteX2094" fmla="*/ 5200859 w 6187971"/>
                <a:gd name="connsiteY2094" fmla="*/ 1796708 h 5955635"/>
                <a:gd name="connsiteX2095" fmla="*/ 5196355 w 6187971"/>
                <a:gd name="connsiteY2095" fmla="*/ 1797670 h 5955635"/>
                <a:gd name="connsiteX2096" fmla="*/ 5197317 w 6187971"/>
                <a:gd name="connsiteY2096" fmla="*/ 1802173 h 5955635"/>
                <a:gd name="connsiteX2097" fmla="*/ 5198279 w 6187971"/>
                <a:gd name="connsiteY2097" fmla="*/ 1806678 h 5955635"/>
                <a:gd name="connsiteX2098" fmla="*/ 5190233 w 6187971"/>
                <a:gd name="connsiteY2098" fmla="*/ 1813107 h 5955635"/>
                <a:gd name="connsiteX2099" fmla="*/ 5281503 w 6187971"/>
                <a:gd name="connsiteY2099" fmla="*/ 1953734 h 5955635"/>
                <a:gd name="connsiteX2100" fmla="*/ 5295322 w 6187971"/>
                <a:gd name="connsiteY2100" fmla="*/ 1974330 h 5955635"/>
                <a:gd name="connsiteX2101" fmla="*/ 5305600 w 6187971"/>
                <a:gd name="connsiteY2101" fmla="*/ 2000392 h 5955635"/>
                <a:gd name="connsiteX2102" fmla="*/ 5321344 w 6187971"/>
                <a:gd name="connsiteY2102" fmla="*/ 2029996 h 5955635"/>
                <a:gd name="connsiteX2103" fmla="*/ 5339975 w 6187971"/>
                <a:gd name="connsiteY2103" fmla="*/ 2073112 h 5955635"/>
                <a:gd name="connsiteX2104" fmla="*/ 5354757 w 6187971"/>
                <a:gd name="connsiteY2104" fmla="*/ 2098212 h 5955635"/>
                <a:gd name="connsiteX2105" fmla="*/ 5355719 w 6187971"/>
                <a:gd name="connsiteY2105" fmla="*/ 2102716 h 5955635"/>
                <a:gd name="connsiteX2106" fmla="*/ 5372426 w 6187971"/>
                <a:gd name="connsiteY2106" fmla="*/ 2136823 h 5955635"/>
                <a:gd name="connsiteX2107" fmla="*/ 5388169 w 6187971"/>
                <a:gd name="connsiteY2107" fmla="*/ 2166427 h 5955635"/>
                <a:gd name="connsiteX2108" fmla="*/ 5395560 w 6187971"/>
                <a:gd name="connsiteY2108" fmla="*/ 2178977 h 5955635"/>
                <a:gd name="connsiteX2109" fmla="*/ 5396523 w 6187971"/>
                <a:gd name="connsiteY2109" fmla="*/ 2183482 h 5955635"/>
                <a:gd name="connsiteX2110" fmla="*/ 5394905 w 6187971"/>
                <a:gd name="connsiteY2110" fmla="*/ 2197956 h 5955635"/>
                <a:gd name="connsiteX2111" fmla="*/ 5395867 w 6187971"/>
                <a:gd name="connsiteY2111" fmla="*/ 2202459 h 5955635"/>
                <a:gd name="connsiteX2112" fmla="*/ 5402296 w 6187971"/>
                <a:gd name="connsiteY2112" fmla="*/ 2210505 h 5955635"/>
                <a:gd name="connsiteX2113" fmla="*/ 5406801 w 6187971"/>
                <a:gd name="connsiteY2113" fmla="*/ 2209543 h 5955635"/>
                <a:gd name="connsiteX2114" fmla="*/ 5411612 w 6187971"/>
                <a:gd name="connsiteY2114" fmla="*/ 2232063 h 5955635"/>
                <a:gd name="connsiteX2115" fmla="*/ 5417078 w 6187971"/>
                <a:gd name="connsiteY2115" fmla="*/ 2235605 h 5955635"/>
                <a:gd name="connsiteX2116" fmla="*/ 5416115 w 6187971"/>
                <a:gd name="connsiteY2116" fmla="*/ 2231101 h 5955635"/>
                <a:gd name="connsiteX2117" fmla="*/ 5406801 w 6187971"/>
                <a:gd name="connsiteY2117" fmla="*/ 2209543 h 5955635"/>
                <a:gd name="connsiteX2118" fmla="*/ 5411304 w 6187971"/>
                <a:gd name="connsiteY2118" fmla="*/ 2208581 h 5955635"/>
                <a:gd name="connsiteX2119" fmla="*/ 5413229 w 6187971"/>
                <a:gd name="connsiteY2119" fmla="*/ 2217589 h 5955635"/>
                <a:gd name="connsiteX2120" fmla="*/ 5414191 w 6187971"/>
                <a:gd name="connsiteY2120" fmla="*/ 2222093 h 5955635"/>
                <a:gd name="connsiteX2121" fmla="*/ 5421582 w 6187971"/>
                <a:gd name="connsiteY2121" fmla="*/ 2234643 h 5955635"/>
                <a:gd name="connsiteX2122" fmla="*/ 5425431 w 6187971"/>
                <a:gd name="connsiteY2122" fmla="*/ 2252659 h 5955635"/>
                <a:gd name="connsiteX2123" fmla="*/ 5419964 w 6187971"/>
                <a:gd name="connsiteY2123" fmla="*/ 2249117 h 5955635"/>
                <a:gd name="connsiteX2124" fmla="*/ 5421889 w 6187971"/>
                <a:gd name="connsiteY2124" fmla="*/ 2258125 h 5955635"/>
                <a:gd name="connsiteX2125" fmla="*/ 5423814 w 6187971"/>
                <a:gd name="connsiteY2125" fmla="*/ 2267134 h 5955635"/>
                <a:gd name="connsiteX2126" fmla="*/ 5431205 w 6187971"/>
                <a:gd name="connsiteY2126" fmla="*/ 2279684 h 5955635"/>
                <a:gd name="connsiteX2127" fmla="*/ 5433129 w 6187971"/>
                <a:gd name="connsiteY2127" fmla="*/ 2288691 h 5955635"/>
                <a:gd name="connsiteX2128" fmla="*/ 5438596 w 6187971"/>
                <a:gd name="connsiteY2128" fmla="*/ 2292233 h 5955635"/>
                <a:gd name="connsiteX2129" fmla="*/ 5445987 w 6187971"/>
                <a:gd name="connsiteY2129" fmla="*/ 2304783 h 5955635"/>
                <a:gd name="connsiteX2130" fmla="*/ 5447912 w 6187971"/>
                <a:gd name="connsiteY2130" fmla="*/ 2313792 h 5955635"/>
                <a:gd name="connsiteX2131" fmla="*/ 5444369 w 6187971"/>
                <a:gd name="connsiteY2131" fmla="*/ 2319257 h 5955635"/>
                <a:gd name="connsiteX2132" fmla="*/ 5449836 w 6187971"/>
                <a:gd name="connsiteY2132" fmla="*/ 2322799 h 5955635"/>
                <a:gd name="connsiteX2133" fmla="*/ 5447256 w 6187971"/>
                <a:gd name="connsiteY2133" fmla="*/ 2332770 h 5955635"/>
                <a:gd name="connsiteX2134" fmla="*/ 5453685 w 6187971"/>
                <a:gd name="connsiteY2134" fmla="*/ 2340816 h 5955635"/>
                <a:gd name="connsiteX2135" fmla="*/ 5457226 w 6187971"/>
                <a:gd name="connsiteY2135" fmla="*/ 2335349 h 5955635"/>
                <a:gd name="connsiteX2136" fmla="*/ 5460113 w 6187971"/>
                <a:gd name="connsiteY2136" fmla="*/ 2348861 h 5955635"/>
                <a:gd name="connsiteX2137" fmla="*/ 5461075 w 6187971"/>
                <a:gd name="connsiteY2137" fmla="*/ 2353366 h 5955635"/>
                <a:gd name="connsiteX2138" fmla="*/ 5469429 w 6187971"/>
                <a:gd name="connsiteY2138" fmla="*/ 2370419 h 5955635"/>
                <a:gd name="connsiteX2139" fmla="*/ 5473278 w 6187971"/>
                <a:gd name="connsiteY2139" fmla="*/ 2388435 h 5955635"/>
                <a:gd name="connsiteX2140" fmla="*/ 5476165 w 6187971"/>
                <a:gd name="connsiteY2140" fmla="*/ 2401947 h 5955635"/>
                <a:gd name="connsiteX2141" fmla="*/ 5481938 w 6187971"/>
                <a:gd name="connsiteY2141" fmla="*/ 2428972 h 5955635"/>
                <a:gd name="connsiteX2142" fmla="*/ 5480321 w 6187971"/>
                <a:gd name="connsiteY2142" fmla="*/ 2443447 h 5955635"/>
                <a:gd name="connsiteX2143" fmla="*/ 5474855 w 6187971"/>
                <a:gd name="connsiteY2143" fmla="*/ 2439905 h 5955635"/>
                <a:gd name="connsiteX2144" fmla="*/ 5469388 w 6187971"/>
                <a:gd name="connsiteY2144" fmla="*/ 2436363 h 5955635"/>
                <a:gd name="connsiteX2145" fmla="*/ 5470351 w 6187971"/>
                <a:gd name="connsiteY2145" fmla="*/ 2440867 h 5955635"/>
                <a:gd name="connsiteX2146" fmla="*/ 5471313 w 6187971"/>
                <a:gd name="connsiteY2146" fmla="*/ 2445371 h 5955635"/>
                <a:gd name="connsiteX2147" fmla="*/ 5476780 w 6187971"/>
                <a:gd name="connsiteY2147" fmla="*/ 2448912 h 5955635"/>
                <a:gd name="connsiteX2148" fmla="*/ 5482245 w 6187971"/>
                <a:gd name="connsiteY2148" fmla="*/ 2452454 h 5955635"/>
                <a:gd name="connsiteX2149" fmla="*/ 5486750 w 6187971"/>
                <a:gd name="connsiteY2149" fmla="*/ 2451492 h 5955635"/>
                <a:gd name="connsiteX2150" fmla="*/ 5486443 w 6187971"/>
                <a:gd name="connsiteY2150" fmla="*/ 2428009 h 5955635"/>
                <a:gd name="connsiteX2151" fmla="*/ 5485480 w 6187971"/>
                <a:gd name="connsiteY2151" fmla="*/ 2423506 h 5955635"/>
                <a:gd name="connsiteX2152" fmla="*/ 5481631 w 6187971"/>
                <a:gd name="connsiteY2152" fmla="*/ 2405489 h 5955635"/>
                <a:gd name="connsiteX2153" fmla="*/ 5479707 w 6187971"/>
                <a:gd name="connsiteY2153" fmla="*/ 2396482 h 5955635"/>
                <a:gd name="connsiteX2154" fmla="*/ 5489021 w 6187971"/>
                <a:gd name="connsiteY2154" fmla="*/ 2418039 h 5955635"/>
                <a:gd name="connsiteX2155" fmla="*/ 5499299 w 6187971"/>
                <a:gd name="connsiteY2155" fmla="*/ 2444101 h 5955635"/>
                <a:gd name="connsiteX2156" fmla="*/ 5496720 w 6187971"/>
                <a:gd name="connsiteY2156" fmla="*/ 2454072 h 5955635"/>
                <a:gd name="connsiteX2157" fmla="*/ 5498644 w 6187971"/>
                <a:gd name="connsiteY2157" fmla="*/ 2463080 h 5955635"/>
                <a:gd name="connsiteX2158" fmla="*/ 5503455 w 6187971"/>
                <a:gd name="connsiteY2158" fmla="*/ 2485600 h 5955635"/>
                <a:gd name="connsiteX2159" fmla="*/ 5497990 w 6187971"/>
                <a:gd name="connsiteY2159" fmla="*/ 2482058 h 5955635"/>
                <a:gd name="connsiteX2160" fmla="*/ 5493486 w 6187971"/>
                <a:gd name="connsiteY2160" fmla="*/ 2483021 h 5955635"/>
                <a:gd name="connsiteX2161" fmla="*/ 5494448 w 6187971"/>
                <a:gd name="connsiteY2161" fmla="*/ 2487524 h 5955635"/>
                <a:gd name="connsiteX2162" fmla="*/ 5495410 w 6187971"/>
                <a:gd name="connsiteY2162" fmla="*/ 2492028 h 5955635"/>
                <a:gd name="connsiteX2163" fmla="*/ 5500877 w 6187971"/>
                <a:gd name="connsiteY2163" fmla="*/ 2495570 h 5955635"/>
                <a:gd name="connsiteX2164" fmla="*/ 5501839 w 6187971"/>
                <a:gd name="connsiteY2164" fmla="*/ 2500075 h 5955635"/>
                <a:gd name="connsiteX2165" fmla="*/ 5502801 w 6187971"/>
                <a:gd name="connsiteY2165" fmla="*/ 2504578 h 5955635"/>
                <a:gd name="connsiteX2166" fmla="*/ 5511154 w 6187971"/>
                <a:gd name="connsiteY2166" fmla="*/ 2521632 h 5955635"/>
                <a:gd name="connsiteX2167" fmla="*/ 5515965 w 6187971"/>
                <a:gd name="connsiteY2167" fmla="*/ 2544153 h 5955635"/>
                <a:gd name="connsiteX2168" fmla="*/ 5512424 w 6187971"/>
                <a:gd name="connsiteY2168" fmla="*/ 2549619 h 5955635"/>
                <a:gd name="connsiteX2169" fmla="*/ 5506957 w 6187971"/>
                <a:gd name="connsiteY2169" fmla="*/ 2546078 h 5955635"/>
                <a:gd name="connsiteX2170" fmla="*/ 5490906 w 6187971"/>
                <a:gd name="connsiteY2170" fmla="*/ 2492991 h 5955635"/>
                <a:gd name="connsiteX2171" fmla="*/ 5489943 w 6187971"/>
                <a:gd name="connsiteY2171" fmla="*/ 2488486 h 5955635"/>
                <a:gd name="connsiteX2172" fmla="*/ 5486402 w 6187971"/>
                <a:gd name="connsiteY2172" fmla="*/ 2493953 h 5955635"/>
                <a:gd name="connsiteX2173" fmla="*/ 5502453 w 6187971"/>
                <a:gd name="connsiteY2173" fmla="*/ 2547040 h 5955635"/>
                <a:gd name="connsiteX2174" fmla="*/ 5490865 w 6187971"/>
                <a:gd name="connsiteY2174" fmla="*/ 2558934 h 5955635"/>
                <a:gd name="connsiteX2175" fmla="*/ 5492443 w 6187971"/>
                <a:gd name="connsiteY2175" fmla="*/ 2610404 h 5955635"/>
                <a:gd name="connsiteX2176" fmla="*/ 5494900 w 6187971"/>
                <a:gd name="connsiteY2176" fmla="*/ 2798263 h 5955635"/>
                <a:gd name="connsiteX2177" fmla="*/ 5495863 w 6187971"/>
                <a:gd name="connsiteY2177" fmla="*/ 2802768 h 5955635"/>
                <a:gd name="connsiteX2178" fmla="*/ 5496825 w 6187971"/>
                <a:gd name="connsiteY2178" fmla="*/ 2807272 h 5955635"/>
                <a:gd name="connsiteX2179" fmla="*/ 5500367 w 6187971"/>
                <a:gd name="connsiteY2179" fmla="*/ 2801805 h 5955635"/>
                <a:gd name="connsiteX2180" fmla="*/ 5498871 w 6187971"/>
                <a:gd name="connsiteY2180" fmla="*/ 2618449 h 5955635"/>
                <a:gd name="connsiteX2181" fmla="*/ 5499833 w 6187971"/>
                <a:gd name="connsiteY2181" fmla="*/ 2622954 h 5955635"/>
                <a:gd name="connsiteX2182" fmla="*/ 5506917 w 6187971"/>
                <a:gd name="connsiteY2182" fmla="*/ 2612020 h 5955635"/>
                <a:gd name="connsiteX2183" fmla="*/ 5509804 w 6187971"/>
                <a:gd name="connsiteY2183" fmla="*/ 2625532 h 5955635"/>
                <a:gd name="connsiteX2184" fmla="*/ 5505299 w 6187971"/>
                <a:gd name="connsiteY2184" fmla="*/ 2626495 h 5955635"/>
                <a:gd name="connsiteX2185" fmla="*/ 5506262 w 6187971"/>
                <a:gd name="connsiteY2185" fmla="*/ 2630999 h 5955635"/>
                <a:gd name="connsiteX2186" fmla="*/ 5507224 w 6187971"/>
                <a:gd name="connsiteY2186" fmla="*/ 2635503 h 5955635"/>
                <a:gd name="connsiteX2187" fmla="*/ 5511728 w 6187971"/>
                <a:gd name="connsiteY2187" fmla="*/ 2634541 h 5955635"/>
                <a:gd name="connsiteX2188" fmla="*/ 5512035 w 6187971"/>
                <a:gd name="connsiteY2188" fmla="*/ 2658023 h 5955635"/>
                <a:gd name="connsiteX2189" fmla="*/ 5513960 w 6187971"/>
                <a:gd name="connsiteY2189" fmla="*/ 2667032 h 5955635"/>
                <a:gd name="connsiteX2190" fmla="*/ 5516847 w 6187971"/>
                <a:gd name="connsiteY2190" fmla="*/ 2680544 h 5955635"/>
                <a:gd name="connsiteX2191" fmla="*/ 5517809 w 6187971"/>
                <a:gd name="connsiteY2191" fmla="*/ 2685047 h 5955635"/>
                <a:gd name="connsiteX2192" fmla="*/ 5514267 w 6187971"/>
                <a:gd name="connsiteY2192" fmla="*/ 2690514 h 5955635"/>
                <a:gd name="connsiteX2193" fmla="*/ 5516191 w 6187971"/>
                <a:gd name="connsiteY2193" fmla="*/ 2699522 h 5955635"/>
                <a:gd name="connsiteX2194" fmla="*/ 5521658 w 6187971"/>
                <a:gd name="connsiteY2194" fmla="*/ 2703064 h 5955635"/>
                <a:gd name="connsiteX2195" fmla="*/ 5544752 w 6187971"/>
                <a:gd name="connsiteY2195" fmla="*/ 2811161 h 5955635"/>
                <a:gd name="connsiteX2196" fmla="*/ 5546330 w 6187971"/>
                <a:gd name="connsiteY2196" fmla="*/ 2862630 h 5955635"/>
                <a:gd name="connsiteX2197" fmla="*/ 5549871 w 6187971"/>
                <a:gd name="connsiteY2197" fmla="*/ 2857164 h 5955635"/>
                <a:gd name="connsiteX2198" fmla="*/ 5560108 w 6187971"/>
                <a:gd name="connsiteY2198" fmla="*/ 2949169 h 5955635"/>
                <a:gd name="connsiteX2199" fmla="*/ 5565575 w 6187971"/>
                <a:gd name="connsiteY2199" fmla="*/ 2952711 h 5955635"/>
                <a:gd name="connsiteX2200" fmla="*/ 5565882 w 6187971"/>
                <a:gd name="connsiteY2200" fmla="*/ 2976194 h 5955635"/>
                <a:gd name="connsiteX2201" fmla="*/ 5562340 w 6187971"/>
                <a:gd name="connsiteY2201" fmla="*/ 2981660 h 5955635"/>
                <a:gd name="connsiteX2202" fmla="*/ 5568769 w 6187971"/>
                <a:gd name="connsiteY2202" fmla="*/ 2989706 h 5955635"/>
                <a:gd name="connsiteX2203" fmla="*/ 5570038 w 6187971"/>
                <a:gd name="connsiteY2203" fmla="*/ 3017692 h 5955635"/>
                <a:gd name="connsiteX2204" fmla="*/ 5571000 w 6187971"/>
                <a:gd name="connsiteY2204" fmla="*/ 3022197 h 5955635"/>
                <a:gd name="connsiteX2205" fmla="*/ 5569384 w 6187971"/>
                <a:gd name="connsiteY2205" fmla="*/ 3036671 h 5955635"/>
                <a:gd name="connsiteX2206" fmla="*/ 5570346 w 6187971"/>
                <a:gd name="connsiteY2206" fmla="*/ 3041174 h 5955635"/>
                <a:gd name="connsiteX2207" fmla="*/ 5571308 w 6187971"/>
                <a:gd name="connsiteY2207" fmla="*/ 3045679 h 5955635"/>
                <a:gd name="connsiteX2208" fmla="*/ 5569650 w 6187971"/>
                <a:gd name="connsiteY2208" fmla="*/ 3126097 h 5955635"/>
                <a:gd name="connsiteX2209" fmla="*/ 5572537 w 6187971"/>
                <a:gd name="connsiteY2209" fmla="*/ 3139609 h 5955635"/>
                <a:gd name="connsiteX2210" fmla="*/ 5573500 w 6187971"/>
                <a:gd name="connsiteY2210" fmla="*/ 3144113 h 5955635"/>
                <a:gd name="connsiteX2211" fmla="*/ 5577349 w 6187971"/>
                <a:gd name="connsiteY2211" fmla="*/ 3162129 h 5955635"/>
                <a:gd name="connsiteX2212" fmla="*/ 5569917 w 6187971"/>
                <a:gd name="connsiteY2212" fmla="*/ 3215523 h 5955635"/>
                <a:gd name="connsiteX2213" fmla="*/ 5551779 w 6187971"/>
                <a:gd name="connsiteY2213" fmla="*/ 3417202 h 5955635"/>
                <a:gd name="connsiteX2214" fmla="*/ 5552741 w 6187971"/>
                <a:gd name="connsiteY2214" fmla="*/ 3421707 h 5955635"/>
                <a:gd name="connsiteX2215" fmla="*/ 5549200 w 6187971"/>
                <a:gd name="connsiteY2215" fmla="*/ 3427172 h 5955635"/>
                <a:gd name="connsiteX2216" fmla="*/ 5528169 w 6187971"/>
                <a:gd name="connsiteY2216" fmla="*/ 3494068 h 5955635"/>
                <a:gd name="connsiteX2217" fmla="*/ 5510688 w 6187971"/>
                <a:gd name="connsiteY2217" fmla="*/ 3559800 h 5955635"/>
                <a:gd name="connsiteX2218" fmla="*/ 5510930 w 6187971"/>
                <a:gd name="connsiteY2218" fmla="*/ 3558388 h 5955635"/>
                <a:gd name="connsiteX2219" fmla="*/ 5512778 w 6187971"/>
                <a:gd name="connsiteY2219" fmla="*/ 3543275 h 5955635"/>
                <a:gd name="connsiteX2220" fmla="*/ 5515358 w 6187971"/>
                <a:gd name="connsiteY2220" fmla="*/ 3533305 h 5955635"/>
                <a:gd name="connsiteX2221" fmla="*/ 5522135 w 6187971"/>
                <a:gd name="connsiteY2221" fmla="*/ 3498890 h 5955635"/>
                <a:gd name="connsiteX2222" fmla="*/ 5533108 w 6187971"/>
                <a:gd name="connsiteY2222" fmla="*/ 3440030 h 5955635"/>
                <a:gd name="connsiteX2223" fmla="*/ 5535687 w 6187971"/>
                <a:gd name="connsiteY2223" fmla="*/ 3430059 h 5955635"/>
                <a:gd name="connsiteX2224" fmla="*/ 5538267 w 6187971"/>
                <a:gd name="connsiteY2224" fmla="*/ 3420089 h 5955635"/>
                <a:gd name="connsiteX2225" fmla="*/ 5532800 w 6187971"/>
                <a:gd name="connsiteY2225" fmla="*/ 3416547 h 5955635"/>
                <a:gd name="connsiteX2226" fmla="*/ 5523137 w 6187971"/>
                <a:gd name="connsiteY2226" fmla="*/ 3437450 h 5955635"/>
                <a:gd name="connsiteX2227" fmla="*/ 5524099 w 6187971"/>
                <a:gd name="connsiteY2227" fmla="*/ 3441955 h 5955635"/>
                <a:gd name="connsiteX2228" fmla="*/ 5505387 w 6187971"/>
                <a:gd name="connsiteY2228" fmla="*/ 3530725 h 5955635"/>
                <a:gd name="connsiteX2229" fmla="*/ 5506350 w 6187971"/>
                <a:gd name="connsiteY2229" fmla="*/ 3535230 h 5955635"/>
                <a:gd name="connsiteX2230" fmla="*/ 5493145 w 6187971"/>
                <a:gd name="connsiteY2230" fmla="*/ 3561598 h 5955635"/>
                <a:gd name="connsiteX2231" fmla="*/ 5485406 w 6187971"/>
                <a:gd name="connsiteY2231" fmla="*/ 3591510 h 5955635"/>
                <a:gd name="connsiteX2232" fmla="*/ 5472745 w 6187971"/>
                <a:gd name="connsiteY2232" fmla="*/ 3650731 h 5955635"/>
                <a:gd name="connsiteX2233" fmla="*/ 5453639 w 6187971"/>
                <a:gd name="connsiteY2233" fmla="*/ 3702176 h 5955635"/>
                <a:gd name="connsiteX2234" fmla="*/ 5451565 w 6187971"/>
                <a:gd name="connsiteY2234" fmla="*/ 3697642 h 5955635"/>
                <a:gd name="connsiteX2235" fmla="*/ 5369715 w 6187971"/>
                <a:gd name="connsiteY2235" fmla="*/ 3931772 h 5955635"/>
                <a:gd name="connsiteX2236" fmla="*/ 5365212 w 6187971"/>
                <a:gd name="connsiteY2236" fmla="*/ 3932734 h 5955635"/>
                <a:gd name="connsiteX2237" fmla="*/ 5366174 w 6187971"/>
                <a:gd name="connsiteY2237" fmla="*/ 3937239 h 5955635"/>
                <a:gd name="connsiteX2238" fmla="*/ 5367136 w 6187971"/>
                <a:gd name="connsiteY2238" fmla="*/ 3941742 h 5955635"/>
                <a:gd name="connsiteX2239" fmla="*/ 5352006 w 6187971"/>
                <a:gd name="connsiteY2239" fmla="*/ 3959103 h 5955635"/>
                <a:gd name="connsiteX2240" fmla="*/ 5329445 w 6187971"/>
                <a:gd name="connsiteY2240" fmla="*/ 4029858 h 5955635"/>
                <a:gd name="connsiteX2241" fmla="*/ 5326559 w 6187971"/>
                <a:gd name="connsiteY2241" fmla="*/ 4016346 h 5955635"/>
                <a:gd name="connsiteX2242" fmla="*/ 5319782 w 6187971"/>
                <a:gd name="connsiteY2242" fmla="*/ 4050762 h 5955635"/>
                <a:gd name="connsiteX2243" fmla="*/ 5314316 w 6187971"/>
                <a:gd name="connsiteY2243" fmla="*/ 4047220 h 5955635"/>
                <a:gd name="connsiteX2244" fmla="*/ 5276625 w 6187971"/>
                <a:gd name="connsiteY2244" fmla="*/ 4135336 h 5955635"/>
                <a:gd name="connsiteX2245" fmla="*/ 5272122 w 6187971"/>
                <a:gd name="connsiteY2245" fmla="*/ 4136298 h 5955635"/>
                <a:gd name="connsiteX2246" fmla="*/ 5234124 w 6187971"/>
                <a:gd name="connsiteY2246" fmla="*/ 4200931 h 5955635"/>
                <a:gd name="connsiteX2247" fmla="*/ 5190005 w 6187971"/>
                <a:gd name="connsiteY2247" fmla="*/ 4281002 h 5955635"/>
                <a:gd name="connsiteX2248" fmla="*/ 5161796 w 6187971"/>
                <a:gd name="connsiteY2248" fmla="*/ 4317053 h 5955635"/>
                <a:gd name="connsiteX2249" fmla="*/ 5135887 w 6187971"/>
                <a:gd name="connsiteY2249" fmla="*/ 4358358 h 5955635"/>
                <a:gd name="connsiteX2250" fmla="*/ 5134954 w 6187971"/>
                <a:gd name="connsiteY2250" fmla="*/ 4353989 h 5955635"/>
                <a:gd name="connsiteX2251" fmla="*/ 5131412 w 6187971"/>
                <a:gd name="connsiteY2251" fmla="*/ 4359456 h 5955635"/>
                <a:gd name="connsiteX2252" fmla="*/ 5128832 w 6187971"/>
                <a:gd name="connsiteY2252" fmla="*/ 4369426 h 5955635"/>
                <a:gd name="connsiteX2253" fmla="*/ 5127869 w 6187971"/>
                <a:gd name="connsiteY2253" fmla="*/ 4364921 h 5955635"/>
                <a:gd name="connsiteX2254" fmla="*/ 5106619 w 6187971"/>
                <a:gd name="connsiteY2254" fmla="*/ 4397719 h 5955635"/>
                <a:gd name="connsiteX2255" fmla="*/ 5107581 w 6187971"/>
                <a:gd name="connsiteY2255" fmla="*/ 4402224 h 5955635"/>
                <a:gd name="connsiteX2256" fmla="*/ 5105001 w 6187971"/>
                <a:gd name="connsiteY2256" fmla="*/ 4412194 h 5955635"/>
                <a:gd name="connsiteX2257" fmla="*/ 5103077 w 6187971"/>
                <a:gd name="connsiteY2257" fmla="*/ 4403186 h 5955635"/>
                <a:gd name="connsiteX2258" fmla="*/ 5092452 w 6187971"/>
                <a:gd name="connsiteY2258" fmla="*/ 4419585 h 5955635"/>
                <a:gd name="connsiteX2259" fmla="*/ 5091489 w 6187971"/>
                <a:gd name="connsiteY2259" fmla="*/ 4415080 h 5955635"/>
                <a:gd name="connsiteX2260" fmla="*/ 5090527 w 6187971"/>
                <a:gd name="connsiteY2260" fmla="*/ 4410577 h 5955635"/>
                <a:gd name="connsiteX2261" fmla="*/ 5086023 w 6187971"/>
                <a:gd name="connsiteY2261" fmla="*/ 4411539 h 5955635"/>
                <a:gd name="connsiteX2262" fmla="*/ 5087947 w 6187971"/>
                <a:gd name="connsiteY2262" fmla="*/ 4420547 h 5955635"/>
                <a:gd name="connsiteX2263" fmla="*/ 5088910 w 6187971"/>
                <a:gd name="connsiteY2263" fmla="*/ 4425051 h 5955635"/>
                <a:gd name="connsiteX2264" fmla="*/ 5085368 w 6187971"/>
                <a:gd name="connsiteY2264" fmla="*/ 4430518 h 5955635"/>
                <a:gd name="connsiteX2265" fmla="*/ 5080864 w 6187971"/>
                <a:gd name="connsiteY2265" fmla="*/ 4431480 h 5955635"/>
                <a:gd name="connsiteX2266" fmla="*/ 5076360 w 6187971"/>
                <a:gd name="connsiteY2266" fmla="*/ 4432443 h 5955635"/>
                <a:gd name="connsiteX2267" fmla="*/ 5077322 w 6187971"/>
                <a:gd name="connsiteY2267" fmla="*/ 4436946 h 5955635"/>
                <a:gd name="connsiteX2268" fmla="*/ 5078284 w 6187971"/>
                <a:gd name="connsiteY2268" fmla="*/ 4441450 h 5955635"/>
                <a:gd name="connsiteX2269" fmla="*/ 5066697 w 6187971"/>
                <a:gd name="connsiteY2269" fmla="*/ 4453345 h 5955635"/>
                <a:gd name="connsiteX2270" fmla="*/ 5065735 w 6187971"/>
                <a:gd name="connsiteY2270" fmla="*/ 4448841 h 5955635"/>
                <a:gd name="connsiteX2271" fmla="*/ 5062192 w 6187971"/>
                <a:gd name="connsiteY2271" fmla="*/ 4454307 h 5955635"/>
                <a:gd name="connsiteX2272" fmla="*/ 5058650 w 6187971"/>
                <a:gd name="connsiteY2272" fmla="*/ 4459774 h 5955635"/>
                <a:gd name="connsiteX2273" fmla="*/ 5056071 w 6187971"/>
                <a:gd name="connsiteY2273" fmla="*/ 4469744 h 5955635"/>
                <a:gd name="connsiteX2274" fmla="*/ 5055109 w 6187971"/>
                <a:gd name="connsiteY2274" fmla="*/ 4465240 h 5955635"/>
                <a:gd name="connsiteX2275" fmla="*/ 5039017 w 6187971"/>
                <a:gd name="connsiteY2275" fmla="*/ 4478097 h 5955635"/>
                <a:gd name="connsiteX2276" fmla="*/ 5037093 w 6187971"/>
                <a:gd name="connsiteY2276" fmla="*/ 4469089 h 5955635"/>
                <a:gd name="connsiteX2277" fmla="*/ 5021963 w 6187971"/>
                <a:gd name="connsiteY2277" fmla="*/ 4486451 h 5955635"/>
                <a:gd name="connsiteX2278" fmla="*/ 5021001 w 6187971"/>
                <a:gd name="connsiteY2278" fmla="*/ 4481946 h 5955635"/>
                <a:gd name="connsiteX2279" fmla="*/ 5024543 w 6187971"/>
                <a:gd name="connsiteY2279" fmla="*/ 4476480 h 5955635"/>
                <a:gd name="connsiteX2280" fmla="*/ 5023581 w 6187971"/>
                <a:gd name="connsiteY2280" fmla="*/ 4471976 h 5955635"/>
                <a:gd name="connsiteX2281" fmla="*/ 5020039 w 6187971"/>
                <a:gd name="connsiteY2281" fmla="*/ 4477442 h 5955635"/>
                <a:gd name="connsiteX2282" fmla="*/ 5016497 w 6187971"/>
                <a:gd name="connsiteY2282" fmla="*/ 4482909 h 5955635"/>
                <a:gd name="connsiteX2283" fmla="*/ 5013917 w 6187971"/>
                <a:gd name="connsiteY2283" fmla="*/ 4492879 h 5955635"/>
                <a:gd name="connsiteX2284" fmla="*/ 5022925 w 6187971"/>
                <a:gd name="connsiteY2284" fmla="*/ 4490954 h 5955635"/>
                <a:gd name="connsiteX2285" fmla="*/ 5019383 w 6187971"/>
                <a:gd name="connsiteY2285" fmla="*/ 4496421 h 5955635"/>
                <a:gd name="connsiteX2286" fmla="*/ 5002636 w 6187971"/>
                <a:gd name="connsiteY2286" fmla="*/ 4528256 h 5955635"/>
                <a:gd name="connsiteX2287" fmla="*/ 5019690 w 6187971"/>
                <a:gd name="connsiteY2287" fmla="*/ 4519904 h 5955635"/>
                <a:gd name="connsiteX2288" fmla="*/ 5004561 w 6187971"/>
                <a:gd name="connsiteY2288" fmla="*/ 4537265 h 5955635"/>
                <a:gd name="connsiteX2289" fmla="*/ 4993936 w 6187971"/>
                <a:gd name="connsiteY2289" fmla="*/ 4553664 h 5955635"/>
                <a:gd name="connsiteX2290" fmla="*/ 4985890 w 6187971"/>
                <a:gd name="connsiteY2290" fmla="*/ 4560092 h 5955635"/>
                <a:gd name="connsiteX2291" fmla="*/ 4983966 w 6187971"/>
                <a:gd name="connsiteY2291" fmla="*/ 4551084 h 5955635"/>
                <a:gd name="connsiteX2292" fmla="*/ 4969798 w 6187971"/>
                <a:gd name="connsiteY2292" fmla="*/ 4572949 h 5955635"/>
                <a:gd name="connsiteX2293" fmla="*/ 4964332 w 6187971"/>
                <a:gd name="connsiteY2293" fmla="*/ 4569407 h 5955635"/>
                <a:gd name="connsiteX2294" fmla="*/ 4967874 w 6187971"/>
                <a:gd name="connsiteY2294" fmla="*/ 4563941 h 5955635"/>
                <a:gd name="connsiteX2295" fmla="*/ 4966911 w 6187971"/>
                <a:gd name="connsiteY2295" fmla="*/ 4559437 h 5955635"/>
                <a:gd name="connsiteX2296" fmla="*/ 4962407 w 6187971"/>
                <a:gd name="connsiteY2296" fmla="*/ 4560400 h 5955635"/>
                <a:gd name="connsiteX2297" fmla="*/ 4958866 w 6187971"/>
                <a:gd name="connsiteY2297" fmla="*/ 4565865 h 5955635"/>
                <a:gd name="connsiteX2298" fmla="*/ 4959828 w 6187971"/>
                <a:gd name="connsiteY2298" fmla="*/ 4570370 h 5955635"/>
                <a:gd name="connsiteX2299" fmla="*/ 4956286 w 6187971"/>
                <a:gd name="connsiteY2299" fmla="*/ 4575836 h 5955635"/>
                <a:gd name="connsiteX2300" fmla="*/ 4952744 w 6187971"/>
                <a:gd name="connsiteY2300" fmla="*/ 4581303 h 5955635"/>
                <a:gd name="connsiteX2301" fmla="*/ 4948240 w 6187971"/>
                <a:gd name="connsiteY2301" fmla="*/ 4582265 h 5955635"/>
                <a:gd name="connsiteX2302" fmla="*/ 4949202 w 6187971"/>
                <a:gd name="connsiteY2302" fmla="*/ 4586769 h 5955635"/>
                <a:gd name="connsiteX2303" fmla="*/ 4944698 w 6187971"/>
                <a:gd name="connsiteY2303" fmla="*/ 4587731 h 5955635"/>
                <a:gd name="connsiteX2304" fmla="*/ 4943735 w 6187971"/>
                <a:gd name="connsiteY2304" fmla="*/ 4583228 h 5955635"/>
                <a:gd name="connsiteX2305" fmla="*/ 4946315 w 6187971"/>
                <a:gd name="connsiteY2305" fmla="*/ 4573257 h 5955635"/>
                <a:gd name="connsiteX2306" fmla="*/ 4953399 w 6187971"/>
                <a:gd name="connsiteY2306" fmla="*/ 4562324 h 5955635"/>
                <a:gd name="connsiteX2307" fmla="*/ 4948895 w 6187971"/>
                <a:gd name="connsiteY2307" fmla="*/ 4563286 h 5955635"/>
                <a:gd name="connsiteX2308" fmla="*/ 4945353 w 6187971"/>
                <a:gd name="connsiteY2308" fmla="*/ 4568752 h 5955635"/>
                <a:gd name="connsiteX2309" fmla="*/ 4934728 w 6187971"/>
                <a:gd name="connsiteY2309" fmla="*/ 4585152 h 5955635"/>
                <a:gd name="connsiteX2310" fmla="*/ 4935690 w 6187971"/>
                <a:gd name="connsiteY2310" fmla="*/ 4589655 h 5955635"/>
                <a:gd name="connsiteX2311" fmla="*/ 4929569 w 6187971"/>
                <a:gd name="connsiteY2311" fmla="*/ 4605092 h 5955635"/>
                <a:gd name="connsiteX2312" fmla="*/ 4880638 w 6187971"/>
                <a:gd name="connsiteY2312" fmla="*/ 4662642 h 5955635"/>
                <a:gd name="connsiteX2313" fmla="*/ 4876134 w 6187971"/>
                <a:gd name="connsiteY2313" fmla="*/ 4663604 h 5955635"/>
                <a:gd name="connsiteX2314" fmla="*/ 4872593 w 6187971"/>
                <a:gd name="connsiteY2314" fmla="*/ 4669071 h 5955635"/>
                <a:gd name="connsiteX2315" fmla="*/ 4861005 w 6187971"/>
                <a:gd name="connsiteY2315" fmla="*/ 4680965 h 5955635"/>
                <a:gd name="connsiteX2316" fmla="*/ 4857463 w 6187971"/>
                <a:gd name="connsiteY2316" fmla="*/ 4686432 h 5955635"/>
                <a:gd name="connsiteX2317" fmla="*/ 4845875 w 6187971"/>
                <a:gd name="connsiteY2317" fmla="*/ 4698327 h 5955635"/>
                <a:gd name="connsiteX2318" fmla="*/ 4834288 w 6187971"/>
                <a:gd name="connsiteY2318" fmla="*/ 4710222 h 5955635"/>
                <a:gd name="connsiteX2319" fmla="*/ 4798562 w 6187971"/>
                <a:gd name="connsiteY2319" fmla="*/ 4741402 h 5955635"/>
                <a:gd name="connsiteX2320" fmla="*/ 4762182 w 6187971"/>
                <a:gd name="connsiteY2320" fmla="*/ 4791561 h 5955635"/>
                <a:gd name="connsiteX2321" fmla="*/ 4750594 w 6187971"/>
                <a:gd name="connsiteY2321" fmla="*/ 4803457 h 5955635"/>
                <a:gd name="connsiteX2322" fmla="*/ 4761527 w 6187971"/>
                <a:gd name="connsiteY2322" fmla="*/ 4810540 h 5955635"/>
                <a:gd name="connsiteX2323" fmla="*/ 4792748 w 6187971"/>
                <a:gd name="connsiteY2323" fmla="*/ 4780322 h 5955635"/>
                <a:gd name="connsiteX2324" fmla="*/ 4825586 w 6187971"/>
                <a:gd name="connsiteY2324" fmla="*/ 4735629 h 5955635"/>
                <a:gd name="connsiteX2325" fmla="*/ 4840716 w 6187971"/>
                <a:gd name="connsiteY2325" fmla="*/ 4718268 h 5955635"/>
                <a:gd name="connsiteX2326" fmla="*/ 4841678 w 6187971"/>
                <a:gd name="connsiteY2326" fmla="*/ 4722772 h 5955635"/>
                <a:gd name="connsiteX2327" fmla="*/ 4837175 w 6187971"/>
                <a:gd name="connsiteY2327" fmla="*/ 4723734 h 5955635"/>
                <a:gd name="connsiteX2328" fmla="*/ 4838137 w 6187971"/>
                <a:gd name="connsiteY2328" fmla="*/ 4728239 h 5955635"/>
                <a:gd name="connsiteX2329" fmla="*/ 4842641 w 6187971"/>
                <a:gd name="connsiteY2329" fmla="*/ 4727276 h 5955635"/>
                <a:gd name="connsiteX2330" fmla="*/ 4846183 w 6187971"/>
                <a:gd name="connsiteY2330" fmla="*/ 4721810 h 5955635"/>
                <a:gd name="connsiteX2331" fmla="*/ 4843296 w 6187971"/>
                <a:gd name="connsiteY2331" fmla="*/ 4708298 h 5955635"/>
                <a:gd name="connsiteX2332" fmla="*/ 4854883 w 6187971"/>
                <a:gd name="connsiteY2332" fmla="*/ 4696402 h 5955635"/>
                <a:gd name="connsiteX2333" fmla="*/ 4863892 w 6187971"/>
                <a:gd name="connsiteY2333" fmla="*/ 4694478 h 5955635"/>
                <a:gd name="connsiteX2334" fmla="*/ 4864854 w 6187971"/>
                <a:gd name="connsiteY2334" fmla="*/ 4698982 h 5955635"/>
                <a:gd name="connsiteX2335" fmla="*/ 4868395 w 6187971"/>
                <a:gd name="connsiteY2335" fmla="*/ 4693515 h 5955635"/>
                <a:gd name="connsiteX2336" fmla="*/ 4867433 w 6187971"/>
                <a:gd name="connsiteY2336" fmla="*/ 4689012 h 5955635"/>
                <a:gd name="connsiteX2337" fmla="*/ 4870013 w 6187971"/>
                <a:gd name="connsiteY2337" fmla="*/ 4679041 h 5955635"/>
                <a:gd name="connsiteX2338" fmla="*/ 4878058 w 6187971"/>
                <a:gd name="connsiteY2338" fmla="*/ 4672613 h 5955635"/>
                <a:gd name="connsiteX2339" fmla="*/ 4882563 w 6187971"/>
                <a:gd name="connsiteY2339" fmla="*/ 4671651 h 5955635"/>
                <a:gd name="connsiteX2340" fmla="*/ 4881600 w 6187971"/>
                <a:gd name="connsiteY2340" fmla="*/ 4667146 h 5955635"/>
                <a:gd name="connsiteX2341" fmla="*/ 4885142 w 6187971"/>
                <a:gd name="connsiteY2341" fmla="*/ 4661680 h 5955635"/>
                <a:gd name="connsiteX2342" fmla="*/ 4935035 w 6187971"/>
                <a:gd name="connsiteY2342" fmla="*/ 4608634 h 5955635"/>
                <a:gd name="connsiteX2343" fmla="*/ 4938577 w 6187971"/>
                <a:gd name="connsiteY2343" fmla="*/ 4603167 h 5955635"/>
                <a:gd name="connsiteX2344" fmla="*/ 4937615 w 6187971"/>
                <a:gd name="connsiteY2344" fmla="*/ 4598664 h 5955635"/>
                <a:gd name="connsiteX2345" fmla="*/ 4942119 w 6187971"/>
                <a:gd name="connsiteY2345" fmla="*/ 4597702 h 5955635"/>
                <a:gd name="connsiteX2346" fmla="*/ 4943081 w 6187971"/>
                <a:gd name="connsiteY2346" fmla="*/ 4602205 h 5955635"/>
                <a:gd name="connsiteX2347" fmla="*/ 4963677 w 6187971"/>
                <a:gd name="connsiteY2347" fmla="*/ 4588386 h 5955635"/>
                <a:gd name="connsiteX2348" fmla="*/ 4962715 w 6187971"/>
                <a:gd name="connsiteY2348" fmla="*/ 4583882 h 5955635"/>
                <a:gd name="connsiteX2349" fmla="*/ 4961097 w 6187971"/>
                <a:gd name="connsiteY2349" fmla="*/ 4598356 h 5955635"/>
                <a:gd name="connsiteX2350" fmla="*/ 4991357 w 6187971"/>
                <a:gd name="connsiteY2350" fmla="*/ 4563634 h 5955635"/>
                <a:gd name="connsiteX2351" fmla="*/ 5010027 w 6187971"/>
                <a:gd name="connsiteY2351" fmla="*/ 4540806 h 5955635"/>
                <a:gd name="connsiteX2352" fmla="*/ 5028699 w 6187971"/>
                <a:gd name="connsiteY2352" fmla="*/ 4517979 h 5955635"/>
                <a:gd name="connsiteX2353" fmla="*/ 5061537 w 6187971"/>
                <a:gd name="connsiteY2353" fmla="*/ 4473286 h 5955635"/>
                <a:gd name="connsiteX2354" fmla="*/ 5073126 w 6187971"/>
                <a:gd name="connsiteY2354" fmla="*/ 4461391 h 5955635"/>
                <a:gd name="connsiteX2355" fmla="*/ 5080209 w 6187971"/>
                <a:gd name="connsiteY2355" fmla="*/ 4450458 h 5955635"/>
                <a:gd name="connsiteX2356" fmla="*/ 5088254 w 6187971"/>
                <a:gd name="connsiteY2356" fmla="*/ 4444030 h 5955635"/>
                <a:gd name="connsiteX2357" fmla="*/ 5098881 w 6187971"/>
                <a:gd name="connsiteY2357" fmla="*/ 4427631 h 5955635"/>
                <a:gd name="connsiteX2358" fmla="*/ 5110468 w 6187971"/>
                <a:gd name="connsiteY2358" fmla="*/ 4415736 h 5955635"/>
                <a:gd name="connsiteX2359" fmla="*/ 5116589 w 6187971"/>
                <a:gd name="connsiteY2359" fmla="*/ 4400299 h 5955635"/>
                <a:gd name="connsiteX2360" fmla="*/ 5121093 w 6187971"/>
                <a:gd name="connsiteY2360" fmla="*/ 4399337 h 5955635"/>
                <a:gd name="connsiteX2361" fmla="*/ 5231197 w 6187971"/>
                <a:gd name="connsiteY2361" fmla="*/ 4253363 h 5955635"/>
                <a:gd name="connsiteX2362" fmla="*/ 5235700 w 6187971"/>
                <a:gd name="connsiteY2362" fmla="*/ 4252401 h 5955635"/>
                <a:gd name="connsiteX2363" fmla="*/ 5240205 w 6187971"/>
                <a:gd name="connsiteY2363" fmla="*/ 4251439 h 5955635"/>
                <a:gd name="connsiteX2364" fmla="*/ 5233121 w 6187971"/>
                <a:gd name="connsiteY2364" fmla="*/ 4262371 h 5955635"/>
                <a:gd name="connsiteX2365" fmla="*/ 5226037 w 6187971"/>
                <a:gd name="connsiteY2365" fmla="*/ 4273304 h 5955635"/>
                <a:gd name="connsiteX2366" fmla="*/ 5218954 w 6187971"/>
                <a:gd name="connsiteY2366" fmla="*/ 4284236 h 5955635"/>
                <a:gd name="connsiteX2367" fmla="*/ 5219916 w 6187971"/>
                <a:gd name="connsiteY2367" fmla="*/ 4288741 h 5955635"/>
                <a:gd name="connsiteX2368" fmla="*/ 5202207 w 6187971"/>
                <a:gd name="connsiteY2368" fmla="*/ 4316072 h 5955635"/>
                <a:gd name="connsiteX2369" fmla="*/ 5203169 w 6187971"/>
                <a:gd name="connsiteY2369" fmla="*/ 4320576 h 5955635"/>
                <a:gd name="connsiteX2370" fmla="*/ 5207674 w 6187971"/>
                <a:gd name="connsiteY2370" fmla="*/ 4319614 h 5955635"/>
                <a:gd name="connsiteX2371" fmla="*/ 5211216 w 6187971"/>
                <a:gd name="connsiteY2371" fmla="*/ 4314147 h 5955635"/>
                <a:gd name="connsiteX2372" fmla="*/ 5214757 w 6187971"/>
                <a:gd name="connsiteY2372" fmla="*/ 4308682 h 5955635"/>
                <a:gd name="connsiteX2373" fmla="*/ 5218299 w 6187971"/>
                <a:gd name="connsiteY2373" fmla="*/ 4303215 h 5955635"/>
                <a:gd name="connsiteX2374" fmla="*/ 5225382 w 6187971"/>
                <a:gd name="connsiteY2374" fmla="*/ 4292283 h 5955635"/>
                <a:gd name="connsiteX2375" fmla="*/ 5214073 w 6187971"/>
                <a:gd name="connsiteY2375" fmla="*/ 4310299 h 5955635"/>
                <a:gd name="connsiteX2376" fmla="*/ 5204204 w 6187971"/>
                <a:gd name="connsiteY2376" fmla="*/ 4325020 h 5955635"/>
                <a:gd name="connsiteX2377" fmla="*/ 5204132 w 6187971"/>
                <a:gd name="connsiteY2377" fmla="*/ 4325081 h 5955635"/>
                <a:gd name="connsiteX2378" fmla="*/ 5204128 w 6187971"/>
                <a:gd name="connsiteY2378" fmla="*/ 4325131 h 5955635"/>
                <a:gd name="connsiteX2379" fmla="*/ 5203246 w 6187971"/>
                <a:gd name="connsiteY2379" fmla="*/ 4326447 h 5955635"/>
                <a:gd name="connsiteX2380" fmla="*/ 5194162 w 6187971"/>
                <a:gd name="connsiteY2380" fmla="*/ 4322501 h 5955635"/>
                <a:gd name="connsiteX2381" fmla="*/ 5159705 w 6187971"/>
                <a:gd name="connsiteY2381" fmla="*/ 4381669 h 5955635"/>
                <a:gd name="connsiteX2382" fmla="*/ 5164209 w 6187971"/>
                <a:gd name="connsiteY2382" fmla="*/ 4380706 h 5955635"/>
                <a:gd name="connsiteX2383" fmla="*/ 5153584 w 6187971"/>
                <a:gd name="connsiteY2383" fmla="*/ 4397105 h 5955635"/>
                <a:gd name="connsiteX2384" fmla="*/ 5149080 w 6187971"/>
                <a:gd name="connsiteY2384" fmla="*/ 4398068 h 5955635"/>
                <a:gd name="connsiteX2385" fmla="*/ 5150042 w 6187971"/>
                <a:gd name="connsiteY2385" fmla="*/ 4402571 h 5955635"/>
                <a:gd name="connsiteX2386" fmla="*/ 5145539 w 6187971"/>
                <a:gd name="connsiteY2386" fmla="*/ 4403533 h 5955635"/>
                <a:gd name="connsiteX2387" fmla="*/ 5138455 w 6187971"/>
                <a:gd name="connsiteY2387" fmla="*/ 4414466 h 5955635"/>
                <a:gd name="connsiteX2388" fmla="*/ 5135875 w 6187971"/>
                <a:gd name="connsiteY2388" fmla="*/ 4424436 h 5955635"/>
                <a:gd name="connsiteX2389" fmla="*/ 5132334 w 6187971"/>
                <a:gd name="connsiteY2389" fmla="*/ 4429903 h 5955635"/>
                <a:gd name="connsiteX2390" fmla="*/ 5121707 w 6187971"/>
                <a:gd name="connsiteY2390" fmla="*/ 4446302 h 5955635"/>
                <a:gd name="connsiteX2391" fmla="*/ 5122670 w 6187971"/>
                <a:gd name="connsiteY2391" fmla="*/ 4450806 h 5955635"/>
                <a:gd name="connsiteX2392" fmla="*/ 5119128 w 6187971"/>
                <a:gd name="connsiteY2392" fmla="*/ 4456272 h 5955635"/>
                <a:gd name="connsiteX2393" fmla="*/ 5086289 w 6187971"/>
                <a:gd name="connsiteY2393" fmla="*/ 4500965 h 5955635"/>
                <a:gd name="connsiteX2394" fmla="*/ 5080824 w 6187971"/>
                <a:gd name="connsiteY2394" fmla="*/ 4497423 h 5955635"/>
                <a:gd name="connsiteX2395" fmla="*/ 5084365 w 6187971"/>
                <a:gd name="connsiteY2395" fmla="*/ 4491957 h 5955635"/>
                <a:gd name="connsiteX2396" fmla="*/ 5087907 w 6187971"/>
                <a:gd name="connsiteY2396" fmla="*/ 4486491 h 5955635"/>
                <a:gd name="connsiteX2397" fmla="*/ 5083403 w 6187971"/>
                <a:gd name="connsiteY2397" fmla="*/ 4487453 h 5955635"/>
                <a:gd name="connsiteX2398" fmla="*/ 5079862 w 6187971"/>
                <a:gd name="connsiteY2398" fmla="*/ 4492920 h 5955635"/>
                <a:gd name="connsiteX2399" fmla="*/ 5076319 w 6187971"/>
                <a:gd name="connsiteY2399" fmla="*/ 4498385 h 5955635"/>
                <a:gd name="connsiteX2400" fmla="*/ 5077282 w 6187971"/>
                <a:gd name="connsiteY2400" fmla="*/ 4502890 h 5955635"/>
                <a:gd name="connsiteX2401" fmla="*/ 5078244 w 6187971"/>
                <a:gd name="connsiteY2401" fmla="*/ 4507394 h 5955635"/>
                <a:gd name="connsiteX2402" fmla="*/ 5044443 w 6187971"/>
                <a:gd name="connsiteY2402" fmla="*/ 4547582 h 5955635"/>
                <a:gd name="connsiteX2403" fmla="*/ 5045405 w 6187971"/>
                <a:gd name="connsiteY2403" fmla="*/ 4552086 h 5955635"/>
                <a:gd name="connsiteX2404" fmla="*/ 4968796 w 6187971"/>
                <a:gd name="connsiteY2404" fmla="*/ 4634389 h 5955635"/>
                <a:gd name="connsiteX2405" fmla="*/ 4860964 w 6187971"/>
                <a:gd name="connsiteY2405" fmla="*/ 4746909 h 5955635"/>
                <a:gd name="connsiteX2406" fmla="*/ 4837789 w 6187971"/>
                <a:gd name="connsiteY2406" fmla="*/ 4770699 h 5955635"/>
                <a:gd name="connsiteX2407" fmla="*/ 4833284 w 6187971"/>
                <a:gd name="connsiteY2407" fmla="*/ 4771662 h 5955635"/>
                <a:gd name="connsiteX2408" fmla="*/ 4820735 w 6187971"/>
                <a:gd name="connsiteY2408" fmla="*/ 4779052 h 5955635"/>
                <a:gd name="connsiteX2409" fmla="*/ 4817192 w 6187971"/>
                <a:gd name="connsiteY2409" fmla="*/ 4784519 h 5955635"/>
                <a:gd name="connsiteX2410" fmla="*/ 4821697 w 6187971"/>
                <a:gd name="connsiteY2410" fmla="*/ 4783556 h 5955635"/>
                <a:gd name="connsiteX2411" fmla="*/ 4762796 w 6187971"/>
                <a:gd name="connsiteY2411" fmla="*/ 4838527 h 5955635"/>
                <a:gd name="connsiteX2412" fmla="*/ 4715484 w 6187971"/>
                <a:gd name="connsiteY2412" fmla="*/ 4881602 h 5955635"/>
                <a:gd name="connsiteX2413" fmla="*/ 4699392 w 6187971"/>
                <a:gd name="connsiteY2413" fmla="*/ 4894460 h 5955635"/>
                <a:gd name="connsiteX2414" fmla="*/ 4654658 w 6187971"/>
                <a:gd name="connsiteY2414" fmla="*/ 4927565 h 5955635"/>
                <a:gd name="connsiteX2415" fmla="*/ 4623437 w 6187971"/>
                <a:gd name="connsiteY2415" fmla="*/ 4957784 h 5955635"/>
                <a:gd name="connsiteX2416" fmla="*/ 4440960 w 6187971"/>
                <a:gd name="connsiteY2416" fmla="*/ 5095671 h 5955635"/>
                <a:gd name="connsiteX2417" fmla="*/ 4291323 w 6187971"/>
                <a:gd name="connsiteY2417" fmla="*/ 5188865 h 5955635"/>
                <a:gd name="connsiteX2418" fmla="*/ 4134296 w 6187971"/>
                <a:gd name="connsiteY2418" fmla="*/ 5269510 h 5955635"/>
                <a:gd name="connsiteX2419" fmla="*/ 4117242 w 6187971"/>
                <a:gd name="connsiteY2419" fmla="*/ 5277863 h 5955635"/>
                <a:gd name="connsiteX2420" fmla="*/ 3802571 w 6187971"/>
                <a:gd name="connsiteY2420" fmla="*/ 5392188 h 5955635"/>
                <a:gd name="connsiteX2421" fmla="*/ 3637806 w 6187971"/>
                <a:gd name="connsiteY2421" fmla="*/ 5433865 h 5955635"/>
                <a:gd name="connsiteX2422" fmla="*/ 3560810 w 6187971"/>
                <a:gd name="connsiteY2422" fmla="*/ 5445094 h 5955635"/>
                <a:gd name="connsiteX2423" fmla="*/ 3576039 w 6187971"/>
                <a:gd name="connsiteY2423" fmla="*/ 5442351 h 5955635"/>
                <a:gd name="connsiteX2424" fmla="*/ 3617903 w 6187971"/>
                <a:gd name="connsiteY2424" fmla="*/ 5431641 h 5955635"/>
                <a:gd name="connsiteX2425" fmla="*/ 3622408 w 6187971"/>
                <a:gd name="connsiteY2425" fmla="*/ 5430679 h 5955635"/>
                <a:gd name="connsiteX2426" fmla="*/ 3756567 w 6187971"/>
                <a:gd name="connsiteY2426" fmla="*/ 5397306 h 5955635"/>
                <a:gd name="connsiteX2427" fmla="*/ 3761071 w 6187971"/>
                <a:gd name="connsiteY2427" fmla="*/ 5396344 h 5955635"/>
                <a:gd name="connsiteX2428" fmla="*/ 3764613 w 6187971"/>
                <a:gd name="connsiteY2428" fmla="*/ 5390877 h 5955635"/>
                <a:gd name="connsiteX2429" fmla="*/ 3755605 w 6187971"/>
                <a:gd name="connsiteY2429" fmla="*/ 5392802 h 5955635"/>
                <a:gd name="connsiteX2430" fmla="*/ 3756567 w 6187971"/>
                <a:gd name="connsiteY2430" fmla="*/ 5397306 h 5955635"/>
                <a:gd name="connsiteX2431" fmla="*/ 3621445 w 6187971"/>
                <a:gd name="connsiteY2431" fmla="*/ 5426174 h 5955635"/>
                <a:gd name="connsiteX2432" fmla="*/ 3615016 w 6187971"/>
                <a:gd name="connsiteY2432" fmla="*/ 5418129 h 5955635"/>
                <a:gd name="connsiteX2433" fmla="*/ 3610512 w 6187971"/>
                <a:gd name="connsiteY2433" fmla="*/ 5419091 h 5955635"/>
                <a:gd name="connsiteX2434" fmla="*/ 3611474 w 6187971"/>
                <a:gd name="connsiteY2434" fmla="*/ 5423595 h 5955635"/>
                <a:gd name="connsiteX2435" fmla="*/ 3516889 w 6187971"/>
                <a:gd name="connsiteY2435" fmla="*/ 5443802 h 5955635"/>
                <a:gd name="connsiteX2436" fmla="*/ 3517851 w 6187971"/>
                <a:gd name="connsiteY2436" fmla="*/ 5448307 h 5955635"/>
                <a:gd name="connsiteX2437" fmla="*/ 3498872 w 6187971"/>
                <a:gd name="connsiteY2437" fmla="*/ 5447651 h 5955635"/>
                <a:gd name="connsiteX2438" fmla="*/ 3489865 w 6187971"/>
                <a:gd name="connsiteY2438" fmla="*/ 5449576 h 5955635"/>
                <a:gd name="connsiteX2439" fmla="*/ 3490519 w 6187971"/>
                <a:gd name="connsiteY2439" fmla="*/ 5430598 h 5955635"/>
                <a:gd name="connsiteX2440" fmla="*/ 3508535 w 6187971"/>
                <a:gd name="connsiteY2440" fmla="*/ 5426749 h 5955635"/>
                <a:gd name="connsiteX2441" fmla="*/ 3535561 w 6187971"/>
                <a:gd name="connsiteY2441" fmla="*/ 5420975 h 5955635"/>
                <a:gd name="connsiteX2442" fmla="*/ 3540064 w 6187971"/>
                <a:gd name="connsiteY2442" fmla="*/ 5420013 h 5955635"/>
                <a:gd name="connsiteX2443" fmla="*/ 3544568 w 6187971"/>
                <a:gd name="connsiteY2443" fmla="*/ 5419051 h 5955635"/>
                <a:gd name="connsiteX2444" fmla="*/ 3553577 w 6187971"/>
                <a:gd name="connsiteY2444" fmla="*/ 5417126 h 5955635"/>
                <a:gd name="connsiteX2445" fmla="*/ 3558080 w 6187971"/>
                <a:gd name="connsiteY2445" fmla="*/ 5416164 h 5955635"/>
                <a:gd name="connsiteX2446" fmla="*/ 3552615 w 6187971"/>
                <a:gd name="connsiteY2446" fmla="*/ 5412622 h 5955635"/>
                <a:gd name="connsiteX2447" fmla="*/ 3543606 w 6187971"/>
                <a:gd name="connsiteY2447" fmla="*/ 5414547 h 5955635"/>
                <a:gd name="connsiteX2448" fmla="*/ 3539102 w 6187971"/>
                <a:gd name="connsiteY2448" fmla="*/ 5415509 h 5955635"/>
                <a:gd name="connsiteX2449" fmla="*/ 3538139 w 6187971"/>
                <a:gd name="connsiteY2449" fmla="*/ 5411005 h 5955635"/>
                <a:gd name="connsiteX2450" fmla="*/ 3533636 w 6187971"/>
                <a:gd name="connsiteY2450" fmla="*/ 5411967 h 5955635"/>
                <a:gd name="connsiteX2451" fmla="*/ 3529132 w 6187971"/>
                <a:gd name="connsiteY2451" fmla="*/ 5412929 h 5955635"/>
                <a:gd name="connsiteX2452" fmla="*/ 3530094 w 6187971"/>
                <a:gd name="connsiteY2452" fmla="*/ 5417433 h 5955635"/>
                <a:gd name="connsiteX2453" fmla="*/ 3507573 w 6187971"/>
                <a:gd name="connsiteY2453" fmla="*/ 5422245 h 5955635"/>
                <a:gd name="connsiteX2454" fmla="*/ 3489557 w 6187971"/>
                <a:gd name="connsiteY2454" fmla="*/ 5426094 h 5955635"/>
                <a:gd name="connsiteX2455" fmla="*/ 3462533 w 6187971"/>
                <a:gd name="connsiteY2455" fmla="*/ 5431868 h 5955635"/>
                <a:gd name="connsiteX2456" fmla="*/ 3458028 w 6187971"/>
                <a:gd name="connsiteY2456" fmla="*/ 5432830 h 5955635"/>
                <a:gd name="connsiteX2457" fmla="*/ 3463495 w 6187971"/>
                <a:gd name="connsiteY2457" fmla="*/ 5436372 h 5955635"/>
                <a:gd name="connsiteX2458" fmla="*/ 3481511 w 6187971"/>
                <a:gd name="connsiteY2458" fmla="*/ 5432523 h 5955635"/>
                <a:gd name="connsiteX2459" fmla="*/ 3476352 w 6187971"/>
                <a:gd name="connsiteY2459" fmla="*/ 5452463 h 5955635"/>
                <a:gd name="connsiteX2460" fmla="*/ 3467344 w 6187971"/>
                <a:gd name="connsiteY2460" fmla="*/ 5454387 h 5955635"/>
                <a:gd name="connsiteX2461" fmla="*/ 3462839 w 6187971"/>
                <a:gd name="connsiteY2461" fmla="*/ 5455350 h 5955635"/>
                <a:gd name="connsiteX2462" fmla="*/ 3466382 w 6187971"/>
                <a:gd name="connsiteY2462" fmla="*/ 5449884 h 5955635"/>
                <a:gd name="connsiteX2463" fmla="*/ 3460915 w 6187971"/>
                <a:gd name="connsiteY2463" fmla="*/ 5446342 h 5955635"/>
                <a:gd name="connsiteX2464" fmla="*/ 3452870 w 6187971"/>
                <a:gd name="connsiteY2464" fmla="*/ 5452771 h 5955635"/>
                <a:gd name="connsiteX2465" fmla="*/ 3448365 w 6187971"/>
                <a:gd name="connsiteY2465" fmla="*/ 5453733 h 5955635"/>
                <a:gd name="connsiteX2466" fmla="*/ 3429387 w 6187971"/>
                <a:gd name="connsiteY2466" fmla="*/ 5453078 h 5955635"/>
                <a:gd name="connsiteX2467" fmla="*/ 3418454 w 6187971"/>
                <a:gd name="connsiteY2467" fmla="*/ 5445995 h 5955635"/>
                <a:gd name="connsiteX2468" fmla="*/ 3385964 w 6187971"/>
                <a:gd name="connsiteY2468" fmla="*/ 5448226 h 5955635"/>
                <a:gd name="connsiteX2469" fmla="*/ 3383384 w 6187971"/>
                <a:gd name="connsiteY2469" fmla="*/ 5458196 h 5955635"/>
                <a:gd name="connsiteX2470" fmla="*/ 3376955 w 6187971"/>
                <a:gd name="connsiteY2470" fmla="*/ 5450151 h 5955635"/>
                <a:gd name="connsiteX2471" fmla="*/ 3350893 w 6187971"/>
                <a:gd name="connsiteY2471" fmla="*/ 5460429 h 5955635"/>
                <a:gd name="connsiteX2472" fmla="*/ 3318402 w 6187971"/>
                <a:gd name="connsiteY2472" fmla="*/ 5462660 h 5955635"/>
                <a:gd name="connsiteX2473" fmla="*/ 3313898 w 6187971"/>
                <a:gd name="connsiteY2473" fmla="*/ 5463623 h 5955635"/>
                <a:gd name="connsiteX2474" fmla="*/ 3298461 w 6187971"/>
                <a:gd name="connsiteY2474" fmla="*/ 5457501 h 5955635"/>
                <a:gd name="connsiteX2475" fmla="*/ 3263391 w 6187971"/>
                <a:gd name="connsiteY2475" fmla="*/ 5469703 h 5955635"/>
                <a:gd name="connsiteX2476" fmla="*/ 3225433 w 6187971"/>
                <a:gd name="connsiteY2476" fmla="*/ 5468394 h 5955635"/>
                <a:gd name="connsiteX2477" fmla="*/ 3206456 w 6187971"/>
                <a:gd name="connsiteY2477" fmla="*/ 5467738 h 5955635"/>
                <a:gd name="connsiteX2478" fmla="*/ 3181048 w 6187971"/>
                <a:gd name="connsiteY2478" fmla="*/ 5459038 h 5955635"/>
                <a:gd name="connsiteX2479" fmla="*/ 3088079 w 6187971"/>
                <a:gd name="connsiteY2479" fmla="*/ 5464771 h 5955635"/>
                <a:gd name="connsiteX2480" fmla="*/ 3070064 w 6187971"/>
                <a:gd name="connsiteY2480" fmla="*/ 5468620 h 5955635"/>
                <a:gd name="connsiteX2481" fmla="*/ 3056551 w 6187971"/>
                <a:gd name="connsiteY2481" fmla="*/ 5471507 h 5955635"/>
                <a:gd name="connsiteX2482" fmla="*/ 2934326 w 6187971"/>
                <a:gd name="connsiteY2482" fmla="*/ 5450524 h 5955635"/>
                <a:gd name="connsiteX2483" fmla="*/ 2882857 w 6187971"/>
                <a:gd name="connsiteY2483" fmla="*/ 5452101 h 5955635"/>
                <a:gd name="connsiteX2484" fmla="*/ 2853908 w 6187971"/>
                <a:gd name="connsiteY2484" fmla="*/ 5448866 h 5955635"/>
                <a:gd name="connsiteX2485" fmla="*/ 2858412 w 6187971"/>
                <a:gd name="connsiteY2485" fmla="*/ 5447903 h 5955635"/>
                <a:gd name="connsiteX2486" fmla="*/ 2748082 w 6187971"/>
                <a:gd name="connsiteY2486" fmla="*/ 5438507 h 5955635"/>
                <a:gd name="connsiteX2487" fmla="*/ 2730066 w 6187971"/>
                <a:gd name="connsiteY2487" fmla="*/ 5442356 h 5955635"/>
                <a:gd name="connsiteX2488" fmla="*/ 2695651 w 6187971"/>
                <a:gd name="connsiteY2488" fmla="*/ 5435580 h 5955635"/>
                <a:gd name="connsiteX2489" fmla="*/ 2699193 w 6187971"/>
                <a:gd name="connsiteY2489" fmla="*/ 5430115 h 5955635"/>
                <a:gd name="connsiteX2490" fmla="*/ 2625858 w 6187971"/>
                <a:gd name="connsiteY2490" fmla="*/ 5417524 h 5955635"/>
                <a:gd name="connsiteX2491" fmla="*/ 2592405 w 6187971"/>
                <a:gd name="connsiteY2491" fmla="*/ 5415252 h 5955635"/>
                <a:gd name="connsiteX2492" fmla="*/ 2601413 w 6187971"/>
                <a:gd name="connsiteY2492" fmla="*/ 5413327 h 5955635"/>
                <a:gd name="connsiteX2493" fmla="*/ 2528079 w 6187971"/>
                <a:gd name="connsiteY2493" fmla="*/ 5400737 h 5955635"/>
                <a:gd name="connsiteX2494" fmla="*/ 2448315 w 6187971"/>
                <a:gd name="connsiteY2494" fmla="*/ 5380101 h 5955635"/>
                <a:gd name="connsiteX2495" fmla="*/ 2442848 w 6187971"/>
                <a:gd name="connsiteY2495" fmla="*/ 5376560 h 5955635"/>
                <a:gd name="connsiteX2496" fmla="*/ 2429336 w 6187971"/>
                <a:gd name="connsiteY2496" fmla="*/ 5379447 h 5955635"/>
                <a:gd name="connsiteX2497" fmla="*/ 2384951 w 6187971"/>
                <a:gd name="connsiteY2497" fmla="*/ 5370091 h 5955635"/>
                <a:gd name="connsiteX2498" fmla="*/ 2372093 w 6187971"/>
                <a:gd name="connsiteY2498" fmla="*/ 5353999 h 5955635"/>
                <a:gd name="connsiteX2499" fmla="*/ 2344107 w 6187971"/>
                <a:gd name="connsiteY2499" fmla="*/ 5355268 h 5955635"/>
                <a:gd name="connsiteX2500" fmla="*/ 2343144 w 6187971"/>
                <a:gd name="connsiteY2500" fmla="*/ 5350765 h 5955635"/>
                <a:gd name="connsiteX2501" fmla="*/ 2273352 w 6187971"/>
                <a:gd name="connsiteY2501" fmla="*/ 5332708 h 5955635"/>
                <a:gd name="connsiteX2502" fmla="*/ 2292330 w 6187971"/>
                <a:gd name="connsiteY2502" fmla="*/ 5333363 h 5955635"/>
                <a:gd name="connsiteX2503" fmla="*/ 2235087 w 6187971"/>
                <a:gd name="connsiteY2503" fmla="*/ 5307915 h 5955635"/>
                <a:gd name="connsiteX2504" fmla="*/ 2231545 w 6187971"/>
                <a:gd name="connsiteY2504" fmla="*/ 5313382 h 5955635"/>
                <a:gd name="connsiteX2505" fmla="*/ 2215146 w 6187971"/>
                <a:gd name="connsiteY2505" fmla="*/ 5302757 h 5955635"/>
                <a:gd name="connsiteX2506" fmla="*/ 2180731 w 6187971"/>
                <a:gd name="connsiteY2506" fmla="*/ 5295981 h 5955635"/>
                <a:gd name="connsiteX2507" fmla="*/ 2164331 w 6187971"/>
                <a:gd name="connsiteY2507" fmla="*/ 5285355 h 5955635"/>
                <a:gd name="connsiteX2508" fmla="*/ 2159828 w 6187971"/>
                <a:gd name="connsiteY2508" fmla="*/ 5286317 h 5955635"/>
                <a:gd name="connsiteX2509" fmla="*/ 2170760 w 6187971"/>
                <a:gd name="connsiteY2509" fmla="*/ 5293401 h 5955635"/>
                <a:gd name="connsiteX2510" fmla="*/ 2132496 w 6187971"/>
                <a:gd name="connsiteY2510" fmla="*/ 5268608 h 5955635"/>
                <a:gd name="connsiteX2511" fmla="*/ 2117059 w 6187971"/>
                <a:gd name="connsiteY2511" fmla="*/ 5262487 h 5955635"/>
                <a:gd name="connsiteX2512" fmla="*/ 2119946 w 6187971"/>
                <a:gd name="connsiteY2512" fmla="*/ 5276000 h 5955635"/>
                <a:gd name="connsiteX2513" fmla="*/ 2115441 w 6187971"/>
                <a:gd name="connsiteY2513" fmla="*/ 5276962 h 5955635"/>
                <a:gd name="connsiteX2514" fmla="*/ 2083606 w 6187971"/>
                <a:gd name="connsiteY2514" fmla="*/ 5260215 h 5955635"/>
                <a:gd name="connsiteX2515" fmla="*/ 2082644 w 6187971"/>
                <a:gd name="connsiteY2515" fmla="*/ 5255711 h 5955635"/>
                <a:gd name="connsiteX2516" fmla="*/ 2092614 w 6187971"/>
                <a:gd name="connsiteY2516" fmla="*/ 5258290 h 5955635"/>
                <a:gd name="connsiteX2517" fmla="*/ 2098080 w 6187971"/>
                <a:gd name="connsiteY2517" fmla="*/ 5261832 h 5955635"/>
                <a:gd name="connsiteX2518" fmla="*/ 2097118 w 6187971"/>
                <a:gd name="connsiteY2518" fmla="*/ 5257328 h 5955635"/>
                <a:gd name="connsiteX2519" fmla="*/ 2081681 w 6187971"/>
                <a:gd name="connsiteY2519" fmla="*/ 5251207 h 5955635"/>
                <a:gd name="connsiteX2520" fmla="*/ 2059816 w 6187971"/>
                <a:gd name="connsiteY2520" fmla="*/ 5237040 h 5955635"/>
                <a:gd name="connsiteX2521" fmla="*/ 2014467 w 6187971"/>
                <a:gd name="connsiteY2521" fmla="*/ 5223180 h 5955635"/>
                <a:gd name="connsiteX2522" fmla="*/ 1987136 w 6187971"/>
                <a:gd name="connsiteY2522" fmla="*/ 5205471 h 5955635"/>
                <a:gd name="connsiteX2523" fmla="*/ 1981670 w 6187971"/>
                <a:gd name="connsiteY2523" fmla="*/ 5201929 h 5955635"/>
                <a:gd name="connsiteX2524" fmla="*/ 1977165 w 6187971"/>
                <a:gd name="connsiteY2524" fmla="*/ 5202891 h 5955635"/>
                <a:gd name="connsiteX2525" fmla="*/ 1895171 w 6187971"/>
                <a:gd name="connsiteY2525" fmla="*/ 5149765 h 5955635"/>
                <a:gd name="connsiteX2526" fmla="*/ 1865914 w 6187971"/>
                <a:gd name="connsiteY2526" fmla="*/ 5123048 h 5955635"/>
                <a:gd name="connsiteX2527" fmla="*/ 1715436 w 6187971"/>
                <a:gd name="connsiteY2527" fmla="*/ 5013908 h 5955635"/>
                <a:gd name="connsiteX2528" fmla="*/ 1588748 w 6187971"/>
                <a:gd name="connsiteY2528" fmla="*/ 4927943 h 5955635"/>
                <a:gd name="connsiteX2529" fmla="*/ 1598064 w 6187971"/>
                <a:gd name="connsiteY2529" fmla="*/ 4949501 h 5955635"/>
                <a:gd name="connsiteX2530" fmla="*/ 1564303 w 6187971"/>
                <a:gd name="connsiteY2530" fmla="*/ 4923746 h 5955635"/>
                <a:gd name="connsiteX2531" fmla="*/ 1547904 w 6187971"/>
                <a:gd name="connsiteY2531" fmla="*/ 4913121 h 5955635"/>
                <a:gd name="connsiteX2532" fmla="*/ 1545979 w 6187971"/>
                <a:gd name="connsiteY2532" fmla="*/ 4904113 h 5955635"/>
                <a:gd name="connsiteX2533" fmla="*/ 1541475 w 6187971"/>
                <a:gd name="connsiteY2533" fmla="*/ 4905075 h 5955635"/>
                <a:gd name="connsiteX2534" fmla="*/ 1523807 w 6187971"/>
                <a:gd name="connsiteY2534" fmla="*/ 4866464 h 5955635"/>
                <a:gd name="connsiteX2535" fmla="*/ 1517378 w 6187971"/>
                <a:gd name="connsiteY2535" fmla="*/ 4858417 h 5955635"/>
                <a:gd name="connsiteX2536" fmla="*/ 1511912 w 6187971"/>
                <a:gd name="connsiteY2536" fmla="*/ 4854876 h 5955635"/>
                <a:gd name="connsiteX2537" fmla="*/ 1506446 w 6187971"/>
                <a:gd name="connsiteY2537" fmla="*/ 4851334 h 5955635"/>
                <a:gd name="connsiteX2538" fmla="*/ 1483618 w 6187971"/>
                <a:gd name="connsiteY2538" fmla="*/ 4832662 h 5955635"/>
                <a:gd name="connsiteX2539" fmla="*/ 1478151 w 6187971"/>
                <a:gd name="connsiteY2539" fmla="*/ 4829121 h 5955635"/>
                <a:gd name="connsiteX2540" fmla="*/ 1479114 w 6187971"/>
                <a:gd name="connsiteY2540" fmla="*/ 4833625 h 5955635"/>
                <a:gd name="connsiteX2541" fmla="*/ 1485543 w 6187971"/>
                <a:gd name="connsiteY2541" fmla="*/ 4841671 h 5955635"/>
                <a:gd name="connsiteX2542" fmla="*/ 1462060 w 6187971"/>
                <a:gd name="connsiteY2542" fmla="*/ 4841978 h 5955635"/>
                <a:gd name="connsiteX2543" fmla="*/ 1461097 w 6187971"/>
                <a:gd name="connsiteY2543" fmla="*/ 4837474 h 5955635"/>
                <a:gd name="connsiteX2544" fmla="*/ 1435076 w 6187971"/>
                <a:gd name="connsiteY2544" fmla="*/ 4781808 h 5955635"/>
                <a:gd name="connsiteX2545" fmla="*/ 1429609 w 6187971"/>
                <a:gd name="connsiteY2545" fmla="*/ 4778267 h 5955635"/>
                <a:gd name="connsiteX2546" fmla="*/ 1428647 w 6187971"/>
                <a:gd name="connsiteY2546" fmla="*/ 4773763 h 5955635"/>
                <a:gd name="connsiteX2547" fmla="*/ 1391038 w 6187971"/>
                <a:gd name="connsiteY2547" fmla="*/ 4729991 h 5955635"/>
                <a:gd name="connsiteX2548" fmla="*/ 1363706 w 6187971"/>
                <a:gd name="connsiteY2548" fmla="*/ 4712283 h 5955635"/>
                <a:gd name="connsiteX2549" fmla="*/ 1362744 w 6187971"/>
                <a:gd name="connsiteY2549" fmla="*/ 4707779 h 5955635"/>
                <a:gd name="connsiteX2550" fmla="*/ 1358239 w 6187971"/>
                <a:gd name="connsiteY2550" fmla="*/ 4708741 h 5955635"/>
                <a:gd name="connsiteX2551" fmla="*/ 1347307 w 6187971"/>
                <a:gd name="connsiteY2551" fmla="*/ 4701658 h 5955635"/>
                <a:gd name="connsiteX2552" fmla="*/ 1348269 w 6187971"/>
                <a:gd name="connsiteY2552" fmla="*/ 4706162 h 5955635"/>
                <a:gd name="connsiteX2553" fmla="*/ 1354698 w 6187971"/>
                <a:gd name="connsiteY2553" fmla="*/ 4714207 h 5955635"/>
                <a:gd name="connsiteX2554" fmla="*/ 1338299 w 6187971"/>
                <a:gd name="connsiteY2554" fmla="*/ 4703582 h 5955635"/>
                <a:gd name="connsiteX2555" fmla="*/ 1318358 w 6187971"/>
                <a:gd name="connsiteY2555" fmla="*/ 4698423 h 5955635"/>
                <a:gd name="connsiteX2556" fmla="*/ 1303576 w 6187971"/>
                <a:gd name="connsiteY2556" fmla="*/ 4673323 h 5955635"/>
                <a:gd name="connsiteX2557" fmla="*/ 1308080 w 6187971"/>
                <a:gd name="connsiteY2557" fmla="*/ 4672361 h 5955635"/>
                <a:gd name="connsiteX2558" fmla="*/ 1307118 w 6187971"/>
                <a:gd name="connsiteY2558" fmla="*/ 4667857 h 5955635"/>
                <a:gd name="connsiteX2559" fmla="*/ 1301651 w 6187971"/>
                <a:gd name="connsiteY2559" fmla="*/ 4664315 h 5955635"/>
                <a:gd name="connsiteX2560" fmla="*/ 1294261 w 6187971"/>
                <a:gd name="connsiteY2560" fmla="*/ 4651766 h 5955635"/>
                <a:gd name="connsiteX2561" fmla="*/ 1288794 w 6187971"/>
                <a:gd name="connsiteY2561" fmla="*/ 4648223 h 5955635"/>
                <a:gd name="connsiteX2562" fmla="*/ 1284945 w 6187971"/>
                <a:gd name="connsiteY2562" fmla="*/ 4630207 h 5955635"/>
                <a:gd name="connsiteX2563" fmla="*/ 1303269 w 6187971"/>
                <a:gd name="connsiteY2563" fmla="*/ 4649841 h 5955635"/>
                <a:gd name="connsiteX2564" fmla="*/ 1300382 w 6187971"/>
                <a:gd name="connsiteY2564" fmla="*/ 4636329 h 5955635"/>
                <a:gd name="connsiteX2565" fmla="*/ 1288488 w 6187971"/>
                <a:gd name="connsiteY2565" fmla="*/ 4624741 h 5955635"/>
                <a:gd name="connsiteX2566" fmla="*/ 1225818 w 6187971"/>
                <a:gd name="connsiteY2566" fmla="*/ 4529809 h 5955635"/>
                <a:gd name="connsiteX2567" fmla="*/ 1185629 w 6187971"/>
                <a:gd name="connsiteY2567" fmla="*/ 4496009 h 5955635"/>
                <a:gd name="connsiteX2568" fmla="*/ 1189171 w 6187971"/>
                <a:gd name="connsiteY2568" fmla="*/ 4490542 h 5955635"/>
                <a:gd name="connsiteX2569" fmla="*/ 1182742 w 6187971"/>
                <a:gd name="connsiteY2569" fmla="*/ 4482495 h 5955635"/>
                <a:gd name="connsiteX2570" fmla="*/ 1177276 w 6187971"/>
                <a:gd name="connsiteY2570" fmla="*/ 4478954 h 5955635"/>
                <a:gd name="connsiteX2571" fmla="*/ 1178238 w 6187971"/>
                <a:gd name="connsiteY2571" fmla="*/ 4483458 h 5955635"/>
                <a:gd name="connsiteX2572" fmla="*/ 1166343 w 6187971"/>
                <a:gd name="connsiteY2572" fmla="*/ 4471870 h 5955635"/>
                <a:gd name="connsiteX2573" fmla="*/ 1169885 w 6187971"/>
                <a:gd name="connsiteY2573" fmla="*/ 4466405 h 5955635"/>
                <a:gd name="connsiteX2574" fmla="*/ 1139667 w 6187971"/>
                <a:gd name="connsiteY2574" fmla="*/ 4435183 h 5955635"/>
                <a:gd name="connsiteX2575" fmla="*/ 1138704 w 6187971"/>
                <a:gd name="connsiteY2575" fmla="*/ 4430679 h 5955635"/>
                <a:gd name="connsiteX2576" fmla="*/ 1134200 w 6187971"/>
                <a:gd name="connsiteY2576" fmla="*/ 4431641 h 5955635"/>
                <a:gd name="connsiteX2577" fmla="*/ 1129696 w 6187971"/>
                <a:gd name="connsiteY2577" fmla="*/ 4432603 h 5955635"/>
                <a:gd name="connsiteX2578" fmla="*/ 1128734 w 6187971"/>
                <a:gd name="connsiteY2578" fmla="*/ 4428100 h 5955635"/>
                <a:gd name="connsiteX2579" fmla="*/ 1118764 w 6187971"/>
                <a:gd name="connsiteY2579" fmla="*/ 4425520 h 5955635"/>
                <a:gd name="connsiteX2580" fmla="*/ 1120688 w 6187971"/>
                <a:gd name="connsiteY2580" fmla="*/ 4434529 h 5955635"/>
                <a:gd name="connsiteX2581" fmla="*/ 1115221 w 6187971"/>
                <a:gd name="connsiteY2581" fmla="*/ 4430987 h 5955635"/>
                <a:gd name="connsiteX2582" fmla="*/ 1091431 w 6187971"/>
                <a:gd name="connsiteY2582" fmla="*/ 4407812 h 5955635"/>
                <a:gd name="connsiteX2583" fmla="*/ 1073763 w 6187971"/>
                <a:gd name="connsiteY2583" fmla="*/ 4369199 h 5955635"/>
                <a:gd name="connsiteX2584" fmla="*/ 1063792 w 6187971"/>
                <a:gd name="connsiteY2584" fmla="*/ 4366620 h 5955635"/>
                <a:gd name="connsiteX2585" fmla="*/ 1058981 w 6187971"/>
                <a:gd name="connsiteY2585" fmla="*/ 4344100 h 5955635"/>
                <a:gd name="connsiteX2586" fmla="*/ 1050936 w 6187971"/>
                <a:gd name="connsiteY2586" fmla="*/ 4350528 h 5955635"/>
                <a:gd name="connsiteX2587" fmla="*/ 1048049 w 6187971"/>
                <a:gd name="connsiteY2587" fmla="*/ 4337016 h 5955635"/>
                <a:gd name="connsiteX2588" fmla="*/ 988922 w 6187971"/>
                <a:gd name="connsiteY2588" fmla="*/ 4236617 h 5955635"/>
                <a:gd name="connsiteX2589" fmla="*/ 981224 w 6187971"/>
                <a:gd name="connsiteY2589" fmla="*/ 4200585 h 5955635"/>
                <a:gd name="connsiteX2590" fmla="*/ 970291 w 6187971"/>
                <a:gd name="connsiteY2590" fmla="*/ 4193501 h 5955635"/>
                <a:gd name="connsiteX2591" fmla="*/ 953584 w 6187971"/>
                <a:gd name="connsiteY2591" fmla="*/ 4159394 h 5955635"/>
                <a:gd name="connsiteX2592" fmla="*/ 943614 w 6187971"/>
                <a:gd name="connsiteY2592" fmla="*/ 4156814 h 5955635"/>
                <a:gd name="connsiteX2593" fmla="*/ 947156 w 6187971"/>
                <a:gd name="connsiteY2593" fmla="*/ 4151347 h 5955635"/>
                <a:gd name="connsiteX2594" fmla="*/ 918555 w 6187971"/>
                <a:gd name="connsiteY2594" fmla="*/ 4105652 h 5955635"/>
                <a:gd name="connsiteX2595" fmla="*/ 910857 w 6187971"/>
                <a:gd name="connsiteY2595" fmla="*/ 4069620 h 5955635"/>
                <a:gd name="connsiteX2596" fmla="*/ 892533 w 6187971"/>
                <a:gd name="connsiteY2596" fmla="*/ 4049987 h 5955635"/>
                <a:gd name="connsiteX2597" fmla="*/ 891263 w 6187971"/>
                <a:gd name="connsiteY2597" fmla="*/ 4022000 h 5955635"/>
                <a:gd name="connsiteX2598" fmla="*/ 869091 w 6187971"/>
                <a:gd name="connsiteY2598" fmla="*/ 3984350 h 5955635"/>
                <a:gd name="connsiteX2599" fmla="*/ 873595 w 6187971"/>
                <a:gd name="connsiteY2599" fmla="*/ 3983387 h 5955635"/>
                <a:gd name="connsiteX2600" fmla="*/ 852077 w 6187971"/>
                <a:gd name="connsiteY2600" fmla="*/ 3926760 h 5955635"/>
                <a:gd name="connsiteX2601" fmla="*/ 863010 w 6187971"/>
                <a:gd name="connsiteY2601" fmla="*/ 3933844 h 5955635"/>
                <a:gd name="connsiteX2602" fmla="*/ 869247 w 6187971"/>
                <a:gd name="connsiteY2602" fmla="*/ 3944432 h 5955635"/>
                <a:gd name="connsiteX2603" fmla="*/ 868668 w 6187971"/>
                <a:gd name="connsiteY2603" fmla="*/ 3952062 h 5955635"/>
                <a:gd name="connsiteX2604" fmla="*/ 862355 w 6187971"/>
                <a:gd name="connsiteY2604" fmla="*/ 3952821 h 5955635"/>
                <a:gd name="connsiteX2605" fmla="*/ 875212 w 6187971"/>
                <a:gd name="connsiteY2605" fmla="*/ 3968913 h 5955635"/>
                <a:gd name="connsiteX2606" fmla="*/ 890956 w 6187971"/>
                <a:gd name="connsiteY2606" fmla="*/ 3998517 h 5955635"/>
                <a:gd name="connsiteX2607" fmla="*/ 891918 w 6187971"/>
                <a:gd name="connsiteY2607" fmla="*/ 4003022 h 5955635"/>
                <a:gd name="connsiteX2608" fmla="*/ 892881 w 6187971"/>
                <a:gd name="connsiteY2608" fmla="*/ 4007525 h 5955635"/>
                <a:gd name="connsiteX2609" fmla="*/ 897385 w 6187971"/>
                <a:gd name="connsiteY2609" fmla="*/ 4006563 h 5955635"/>
                <a:gd name="connsiteX2610" fmla="*/ 897077 w 6187971"/>
                <a:gd name="connsiteY2610" fmla="*/ 3983081 h 5955635"/>
                <a:gd name="connsiteX2611" fmla="*/ 891611 w 6187971"/>
                <a:gd name="connsiteY2611" fmla="*/ 3979538 h 5955635"/>
                <a:gd name="connsiteX2612" fmla="*/ 890649 w 6187971"/>
                <a:gd name="connsiteY2612" fmla="*/ 3975035 h 5955635"/>
                <a:gd name="connsiteX2613" fmla="*/ 885183 w 6187971"/>
                <a:gd name="connsiteY2613" fmla="*/ 3971493 h 5955635"/>
                <a:gd name="connsiteX2614" fmla="*/ 878447 w 6187971"/>
                <a:gd name="connsiteY2614" fmla="*/ 3939965 h 5955635"/>
                <a:gd name="connsiteX2615" fmla="*/ 890034 w 6187971"/>
                <a:gd name="connsiteY2615" fmla="*/ 3928070 h 5955635"/>
                <a:gd name="connsiteX2616" fmla="*/ 879449 w 6187971"/>
                <a:gd name="connsiteY2616" fmla="*/ 3878525 h 5955635"/>
                <a:gd name="connsiteX2617" fmla="*/ 852546 w 6187971"/>
                <a:gd name="connsiteY2617" fmla="*/ 3686468 h 5955635"/>
                <a:gd name="connsiteX2618" fmla="*/ 847081 w 6187971"/>
                <a:gd name="connsiteY2618" fmla="*/ 3682926 h 5955635"/>
                <a:gd name="connsiteX2619" fmla="*/ 843539 w 6187971"/>
                <a:gd name="connsiteY2619" fmla="*/ 3688393 h 5955635"/>
                <a:gd name="connsiteX2620" fmla="*/ 872058 w 6187971"/>
                <a:gd name="connsiteY2620" fmla="*/ 3865975 h 5955635"/>
                <a:gd name="connsiteX2621" fmla="*/ 867555 w 6187971"/>
                <a:gd name="connsiteY2621" fmla="*/ 3866938 h 5955635"/>
                <a:gd name="connsiteX2622" fmla="*/ 861126 w 6187971"/>
                <a:gd name="connsiteY2622" fmla="*/ 3858892 h 5955635"/>
                <a:gd name="connsiteX2623" fmla="*/ 868517 w 6187971"/>
                <a:gd name="connsiteY2623" fmla="*/ 3871442 h 5955635"/>
                <a:gd name="connsiteX2624" fmla="*/ 864975 w 6187971"/>
                <a:gd name="connsiteY2624" fmla="*/ 3876908 h 5955635"/>
                <a:gd name="connsiteX2625" fmla="*/ 849886 w 6187971"/>
                <a:gd name="connsiteY2625" fmla="*/ 3828326 h 5955635"/>
                <a:gd name="connsiteX2626" fmla="*/ 848269 w 6187971"/>
                <a:gd name="connsiteY2626" fmla="*/ 3842800 h 5955635"/>
                <a:gd name="connsiteX2627" fmla="*/ 832524 w 6187971"/>
                <a:gd name="connsiteY2627" fmla="*/ 3813196 h 5955635"/>
                <a:gd name="connsiteX2628" fmla="*/ 822902 w 6187971"/>
                <a:gd name="connsiteY2628" fmla="*/ 3768156 h 5955635"/>
                <a:gd name="connsiteX2629" fmla="*/ 812624 w 6187971"/>
                <a:gd name="connsiteY2629" fmla="*/ 3742094 h 5955635"/>
                <a:gd name="connsiteX2630" fmla="*/ 789529 w 6187971"/>
                <a:gd name="connsiteY2630" fmla="*/ 3633997 h 5955635"/>
                <a:gd name="connsiteX2631" fmla="*/ 786951 w 6187971"/>
                <a:gd name="connsiteY2631" fmla="*/ 3643967 h 5955635"/>
                <a:gd name="connsiteX2632" fmla="*/ 785988 w 6187971"/>
                <a:gd name="connsiteY2632" fmla="*/ 3639463 h 5955635"/>
                <a:gd name="connsiteX2633" fmla="*/ 785026 w 6187971"/>
                <a:gd name="connsiteY2633" fmla="*/ 3634959 h 5955635"/>
                <a:gd name="connsiteX2634" fmla="*/ 783101 w 6187971"/>
                <a:gd name="connsiteY2634" fmla="*/ 3625951 h 5955635"/>
                <a:gd name="connsiteX2635" fmla="*/ 765126 w 6187971"/>
                <a:gd name="connsiteY2635" fmla="*/ 3563856 h 5955635"/>
                <a:gd name="connsiteX2636" fmla="*/ 763201 w 6187971"/>
                <a:gd name="connsiteY2636" fmla="*/ 3554849 h 5955635"/>
                <a:gd name="connsiteX2637" fmla="*/ 760314 w 6187971"/>
                <a:gd name="connsiteY2637" fmla="*/ 3541336 h 5955635"/>
                <a:gd name="connsiteX2638" fmla="*/ 754541 w 6187971"/>
                <a:gd name="connsiteY2638" fmla="*/ 3514312 h 5955635"/>
                <a:gd name="connsiteX2639" fmla="*/ 753578 w 6187971"/>
                <a:gd name="connsiteY2639" fmla="*/ 3509808 h 5955635"/>
                <a:gd name="connsiteX2640" fmla="*/ 752616 w 6187971"/>
                <a:gd name="connsiteY2640" fmla="*/ 3505304 h 5955635"/>
                <a:gd name="connsiteX2641" fmla="*/ 748111 w 6187971"/>
                <a:gd name="connsiteY2641" fmla="*/ 3506266 h 5955635"/>
                <a:gd name="connsiteX2642" fmla="*/ 756158 w 6187971"/>
                <a:gd name="connsiteY2642" fmla="*/ 3499837 h 5955635"/>
                <a:gd name="connsiteX2643" fmla="*/ 748767 w 6187971"/>
                <a:gd name="connsiteY2643" fmla="*/ 3487287 h 5955635"/>
                <a:gd name="connsiteX2644" fmla="*/ 745225 w 6187971"/>
                <a:gd name="connsiteY2644" fmla="*/ 3492754 h 5955635"/>
                <a:gd name="connsiteX2645" fmla="*/ 743300 w 6187971"/>
                <a:gd name="connsiteY2645" fmla="*/ 3483746 h 5955635"/>
                <a:gd name="connsiteX2646" fmla="*/ 735295 w 6187971"/>
                <a:gd name="connsiteY2646" fmla="*/ 3424231 h 5955635"/>
                <a:gd name="connsiteX2647" fmla="*/ 735950 w 6187971"/>
                <a:gd name="connsiteY2647" fmla="*/ 3405253 h 5955635"/>
                <a:gd name="connsiteX2648" fmla="*/ 734026 w 6187971"/>
                <a:gd name="connsiteY2648" fmla="*/ 3396245 h 5955635"/>
                <a:gd name="connsiteX2649" fmla="*/ 736605 w 6187971"/>
                <a:gd name="connsiteY2649" fmla="*/ 3386274 h 5955635"/>
                <a:gd name="connsiteX2650" fmla="*/ 742071 w 6187971"/>
                <a:gd name="connsiteY2650" fmla="*/ 3389816 h 5955635"/>
                <a:gd name="connsiteX2651" fmla="*/ 747538 w 6187971"/>
                <a:gd name="connsiteY2651" fmla="*/ 3393358 h 5955635"/>
                <a:gd name="connsiteX2652" fmla="*/ 746576 w 6187971"/>
                <a:gd name="connsiteY2652" fmla="*/ 3388854 h 5955635"/>
                <a:gd name="connsiteX2653" fmla="*/ 751080 w 6187971"/>
                <a:gd name="connsiteY2653" fmla="*/ 3387891 h 5955635"/>
                <a:gd name="connsiteX2654" fmla="*/ 744651 w 6187971"/>
                <a:gd name="connsiteY2654" fmla="*/ 3379845 h 5955635"/>
                <a:gd name="connsiteX2655" fmla="*/ 733718 w 6187971"/>
                <a:gd name="connsiteY2655" fmla="*/ 3372762 h 5955635"/>
                <a:gd name="connsiteX2656" fmla="*/ 730177 w 6187971"/>
                <a:gd name="connsiteY2656" fmla="*/ 3378228 h 5955635"/>
                <a:gd name="connsiteX2657" fmla="*/ 722786 w 6187971"/>
                <a:gd name="connsiteY2657" fmla="*/ 3365679 h 5955635"/>
                <a:gd name="connsiteX2658" fmla="*/ 722479 w 6187971"/>
                <a:gd name="connsiteY2658" fmla="*/ 3342196 h 5955635"/>
                <a:gd name="connsiteX2659" fmla="*/ 727944 w 6187971"/>
                <a:gd name="connsiteY2659" fmla="*/ 3345738 h 5955635"/>
                <a:gd name="connsiteX2660" fmla="*/ 726982 w 6187971"/>
                <a:gd name="connsiteY2660" fmla="*/ 3341234 h 5955635"/>
                <a:gd name="connsiteX2661" fmla="*/ 725057 w 6187971"/>
                <a:gd name="connsiteY2661" fmla="*/ 3332226 h 5955635"/>
                <a:gd name="connsiteX2662" fmla="*/ 724095 w 6187971"/>
                <a:gd name="connsiteY2662" fmla="*/ 3327721 h 5955635"/>
                <a:gd name="connsiteX2663" fmla="*/ 723133 w 6187971"/>
                <a:gd name="connsiteY2663" fmla="*/ 3323218 h 5955635"/>
                <a:gd name="connsiteX2664" fmla="*/ 719284 w 6187971"/>
                <a:gd name="connsiteY2664" fmla="*/ 3305202 h 5955635"/>
                <a:gd name="connsiteX2665" fmla="*/ 716397 w 6187971"/>
                <a:gd name="connsiteY2665" fmla="*/ 3291690 h 5955635"/>
                <a:gd name="connsiteX2666" fmla="*/ 718015 w 6187971"/>
                <a:gd name="connsiteY2666" fmla="*/ 3277215 h 5955635"/>
                <a:gd name="connsiteX2667" fmla="*/ 716438 w 6187971"/>
                <a:gd name="connsiteY2667" fmla="*/ 3225746 h 5955635"/>
                <a:gd name="connsiteX2668" fmla="*/ 711934 w 6187971"/>
                <a:gd name="connsiteY2668" fmla="*/ 3226708 h 5955635"/>
                <a:gd name="connsiteX2669" fmla="*/ 710705 w 6187971"/>
                <a:gd name="connsiteY2669" fmla="*/ 3132778 h 5955635"/>
                <a:gd name="connsiteX2670" fmla="*/ 713284 w 6187971"/>
                <a:gd name="connsiteY2670" fmla="*/ 3122808 h 5955635"/>
                <a:gd name="connsiteX2671" fmla="*/ 712322 w 6187971"/>
                <a:gd name="connsiteY2671" fmla="*/ 3118304 h 5955635"/>
                <a:gd name="connsiteX2672" fmla="*/ 708780 w 6187971"/>
                <a:gd name="connsiteY2672" fmla="*/ 3123770 h 5955635"/>
                <a:gd name="connsiteX2673" fmla="*/ 708472 w 6187971"/>
                <a:gd name="connsiteY2673" fmla="*/ 3100287 h 5955635"/>
                <a:gd name="connsiteX2674" fmla="*/ 712015 w 6187971"/>
                <a:gd name="connsiteY2674" fmla="*/ 3094821 h 5955635"/>
                <a:gd name="connsiteX2675" fmla="*/ 706548 w 6187971"/>
                <a:gd name="connsiteY2675" fmla="*/ 3091280 h 5955635"/>
                <a:gd name="connsiteX2676" fmla="*/ 709128 w 6187971"/>
                <a:gd name="connsiteY2676" fmla="*/ 3081309 h 5955635"/>
                <a:gd name="connsiteX2677" fmla="*/ 709783 w 6187971"/>
                <a:gd name="connsiteY2677" fmla="*/ 3062331 h 5955635"/>
                <a:gd name="connsiteX2678" fmla="*/ 708821 w 6187971"/>
                <a:gd name="connsiteY2678" fmla="*/ 3057826 h 5955635"/>
                <a:gd name="connsiteX2679" fmla="*/ 705934 w 6187971"/>
                <a:gd name="connsiteY2679" fmla="*/ 3044314 h 5955635"/>
                <a:gd name="connsiteX2680" fmla="*/ 710439 w 6187971"/>
                <a:gd name="connsiteY2680" fmla="*/ 3043352 h 5955635"/>
                <a:gd name="connsiteX2681" fmla="*/ 717295 w 6187971"/>
                <a:gd name="connsiteY2681" fmla="*/ 2877050 h 5955635"/>
                <a:gd name="connsiteX2682" fmla="*/ 721799 w 6187971"/>
                <a:gd name="connsiteY2682" fmla="*/ 2876088 h 5955635"/>
                <a:gd name="connsiteX2683" fmla="*/ 722107 w 6187971"/>
                <a:gd name="connsiteY2683" fmla="*/ 2899570 h 5955635"/>
                <a:gd name="connsiteX2684" fmla="*/ 723376 w 6187971"/>
                <a:gd name="connsiteY2684" fmla="*/ 2927557 h 5955635"/>
                <a:gd name="connsiteX2685" fmla="*/ 719487 w 6187971"/>
                <a:gd name="connsiteY2685" fmla="*/ 2975484 h 5955635"/>
                <a:gd name="connsiteX2686" fmla="*/ 727759 w 6187971"/>
                <a:gd name="connsiteY2686" fmla="*/ 3124424 h 5955635"/>
                <a:gd name="connsiteX2687" fmla="*/ 724217 w 6187971"/>
                <a:gd name="connsiteY2687" fmla="*/ 3129891 h 5955635"/>
                <a:gd name="connsiteX2688" fmla="*/ 726142 w 6187971"/>
                <a:gd name="connsiteY2688" fmla="*/ 3138899 h 5955635"/>
                <a:gd name="connsiteX2689" fmla="*/ 724524 w 6187971"/>
                <a:gd name="connsiteY2689" fmla="*/ 3153374 h 5955635"/>
                <a:gd name="connsiteX2690" fmla="*/ 728066 w 6187971"/>
                <a:gd name="connsiteY2690" fmla="*/ 3147907 h 5955635"/>
                <a:gd name="connsiteX2691" fmla="*/ 726449 w 6187971"/>
                <a:gd name="connsiteY2691" fmla="*/ 3162382 h 5955635"/>
                <a:gd name="connsiteX2692" fmla="*/ 729335 w 6187971"/>
                <a:gd name="connsiteY2692" fmla="*/ 3175894 h 5955635"/>
                <a:gd name="connsiteX2693" fmla="*/ 732878 w 6187971"/>
                <a:gd name="connsiteY2693" fmla="*/ 3170427 h 5955635"/>
                <a:gd name="connsiteX2694" fmla="*/ 735458 w 6187971"/>
                <a:gd name="connsiteY2694" fmla="*/ 3160457 h 5955635"/>
                <a:gd name="connsiteX2695" fmla="*/ 731608 w 6187971"/>
                <a:gd name="connsiteY2695" fmla="*/ 3142441 h 5955635"/>
                <a:gd name="connsiteX2696" fmla="*/ 735149 w 6187971"/>
                <a:gd name="connsiteY2696" fmla="*/ 3136974 h 5955635"/>
                <a:gd name="connsiteX2697" fmla="*/ 739654 w 6187971"/>
                <a:gd name="connsiteY2697" fmla="*/ 3136012 h 5955635"/>
                <a:gd name="connsiteX2698" fmla="*/ 738691 w 6187971"/>
                <a:gd name="connsiteY2698" fmla="*/ 3131509 h 5955635"/>
                <a:gd name="connsiteX2699" fmla="*/ 737729 w 6187971"/>
                <a:gd name="connsiteY2699" fmla="*/ 3127004 h 5955635"/>
                <a:gd name="connsiteX2700" fmla="*/ 731301 w 6187971"/>
                <a:gd name="connsiteY2700" fmla="*/ 3118959 h 5955635"/>
                <a:gd name="connsiteX2701" fmla="*/ 730338 w 6187971"/>
                <a:gd name="connsiteY2701" fmla="*/ 3114455 h 5955635"/>
                <a:gd name="connsiteX2702" fmla="*/ 729376 w 6187971"/>
                <a:gd name="connsiteY2702" fmla="*/ 3109950 h 5955635"/>
                <a:gd name="connsiteX2703" fmla="*/ 729069 w 6187971"/>
                <a:gd name="connsiteY2703" fmla="*/ 3086468 h 5955635"/>
                <a:gd name="connsiteX2704" fmla="*/ 733265 w 6187971"/>
                <a:gd name="connsiteY2704" fmla="*/ 3062023 h 5955635"/>
                <a:gd name="connsiteX2705" fmla="*/ 733987 w 6187971"/>
                <a:gd name="connsiteY2705" fmla="*/ 3065401 h 5955635"/>
                <a:gd name="connsiteX2706" fmla="*/ 734227 w 6187971"/>
                <a:gd name="connsiteY2706" fmla="*/ 3066527 h 5955635"/>
                <a:gd name="connsiteX2707" fmla="*/ 735190 w 6187971"/>
                <a:gd name="connsiteY2707" fmla="*/ 3071031 h 5955635"/>
                <a:gd name="connsiteX2708" fmla="*/ 738732 w 6187971"/>
                <a:gd name="connsiteY2708" fmla="*/ 3065565 h 5955635"/>
                <a:gd name="connsiteX2709" fmla="*/ 735845 w 6187971"/>
                <a:gd name="connsiteY2709" fmla="*/ 3052053 h 5955635"/>
                <a:gd name="connsiteX2710" fmla="*/ 733921 w 6187971"/>
                <a:gd name="connsiteY2710" fmla="*/ 3043045 h 5955635"/>
                <a:gd name="connsiteX2711" fmla="*/ 736541 w 6187971"/>
                <a:gd name="connsiteY2711" fmla="*/ 2967131 h 5955635"/>
                <a:gd name="connsiteX2712" fmla="*/ 735578 w 6187971"/>
                <a:gd name="connsiteY2712" fmla="*/ 2962627 h 5955635"/>
                <a:gd name="connsiteX2713" fmla="*/ 744279 w 6187971"/>
                <a:gd name="connsiteY2713" fmla="*/ 2937219 h 5955635"/>
                <a:gd name="connsiteX2714" fmla="*/ 747514 w 6187971"/>
                <a:gd name="connsiteY2714" fmla="*/ 2908270 h 5955635"/>
                <a:gd name="connsiteX2715" fmla="*/ 767536 w 6187971"/>
                <a:gd name="connsiteY2715" fmla="*/ 2781543 h 5955635"/>
                <a:gd name="connsiteX2716" fmla="*/ 767175 w 6187971"/>
                <a:gd name="connsiteY2716" fmla="*/ 2788737 h 5955635"/>
                <a:gd name="connsiteX2717" fmla="*/ 765918 w 6187971"/>
                <a:gd name="connsiteY2717" fmla="*/ 2796017 h 5955635"/>
                <a:gd name="connsiteX2718" fmla="*/ 767088 w 6187971"/>
                <a:gd name="connsiteY2718" fmla="*/ 2790469 h 5955635"/>
                <a:gd name="connsiteX2719" fmla="*/ 767175 w 6187971"/>
                <a:gd name="connsiteY2719" fmla="*/ 2788737 h 5955635"/>
                <a:gd name="connsiteX2720" fmla="*/ 777228 w 6187971"/>
                <a:gd name="connsiteY2720" fmla="*/ 2730482 h 5955635"/>
                <a:gd name="connsiteX2721" fmla="*/ 774987 w 6187971"/>
                <a:gd name="connsiteY2721" fmla="*/ 2827750 h 5955635"/>
                <a:gd name="connsiteX2722" fmla="*/ 824931 w 6187971"/>
                <a:gd name="connsiteY2722" fmla="*/ 3364010 h 5955635"/>
                <a:gd name="connsiteX2723" fmla="*/ 829326 w 6187971"/>
                <a:gd name="connsiteY2723" fmla="*/ 3384580 h 5955635"/>
                <a:gd name="connsiteX2724" fmla="*/ 837369 w 6187971"/>
                <a:gd name="connsiteY2724" fmla="*/ 3339843 h 5955635"/>
                <a:gd name="connsiteX2725" fmla="*/ 819665 w 6187971"/>
                <a:gd name="connsiteY2725" fmla="*/ 2577354 h 5955635"/>
                <a:gd name="connsiteX2726" fmla="*/ 843923 w 6187971"/>
                <a:gd name="connsiteY2726" fmla="*/ 2454020 h 5955635"/>
                <a:gd name="connsiteX2727" fmla="*/ 844696 w 6187971"/>
                <a:gd name="connsiteY2727" fmla="*/ 2456577 h 5955635"/>
                <a:gd name="connsiteX2728" fmla="*/ 850081 w 6187971"/>
                <a:gd name="connsiteY2728" fmla="*/ 2462491 h 5955635"/>
                <a:gd name="connsiteX2729" fmla="*/ 847719 w 6187971"/>
                <a:gd name="connsiteY2729" fmla="*/ 2445923 h 5955635"/>
                <a:gd name="connsiteX2730" fmla="*/ 846151 w 6187971"/>
                <a:gd name="connsiteY2730" fmla="*/ 2442693 h 5955635"/>
                <a:gd name="connsiteX2731" fmla="*/ 847411 w 6187971"/>
                <a:gd name="connsiteY2731" fmla="*/ 2436286 h 5955635"/>
                <a:gd name="connsiteX2732" fmla="*/ 851391 w 6187971"/>
                <a:gd name="connsiteY2732" fmla="*/ 2424533 h 5955635"/>
                <a:gd name="connsiteX2733" fmla="*/ 853316 w 6187971"/>
                <a:gd name="connsiteY2733" fmla="*/ 2433542 h 5955635"/>
                <a:gd name="connsiteX2734" fmla="*/ 879111 w 6187971"/>
                <a:gd name="connsiteY2734" fmla="*/ 2333838 h 5955635"/>
                <a:gd name="connsiteX2735" fmla="*/ 884578 w 6187971"/>
                <a:gd name="connsiteY2735" fmla="*/ 2337381 h 5955635"/>
                <a:gd name="connsiteX2736" fmla="*/ 911642 w 6187971"/>
                <a:gd name="connsiteY2736" fmla="*/ 2265663 h 5955635"/>
                <a:gd name="connsiteX2737" fmla="*/ 944828 w 6187971"/>
                <a:gd name="connsiteY2737" fmla="*/ 2178509 h 5955635"/>
                <a:gd name="connsiteX2738" fmla="*/ 987023 w 6187971"/>
                <a:gd name="connsiteY2738" fmla="*/ 2089431 h 5955635"/>
                <a:gd name="connsiteX2739" fmla="*/ 991527 w 6187971"/>
                <a:gd name="connsiteY2739" fmla="*/ 2088468 h 5955635"/>
                <a:gd name="connsiteX2740" fmla="*/ 988948 w 6187971"/>
                <a:gd name="connsiteY2740" fmla="*/ 2098439 h 5955635"/>
                <a:gd name="connsiteX2741" fmla="*/ 993452 w 6187971"/>
                <a:gd name="connsiteY2741" fmla="*/ 2097477 h 5955635"/>
                <a:gd name="connsiteX2742" fmla="*/ 992489 w 6187971"/>
                <a:gd name="connsiteY2742" fmla="*/ 2092973 h 5955635"/>
                <a:gd name="connsiteX2743" fmla="*/ 996031 w 6187971"/>
                <a:gd name="connsiteY2743" fmla="*/ 2087506 h 5955635"/>
                <a:gd name="connsiteX2744" fmla="*/ 1012778 w 6187971"/>
                <a:gd name="connsiteY2744" fmla="*/ 2055671 h 5955635"/>
                <a:gd name="connsiteX2745" fmla="*/ 1010853 w 6187971"/>
                <a:gd name="connsiteY2745" fmla="*/ 2046663 h 5955635"/>
                <a:gd name="connsiteX2746" fmla="*/ 1014395 w 6187971"/>
                <a:gd name="connsiteY2746" fmla="*/ 2041196 h 5955635"/>
                <a:gd name="connsiteX2747" fmla="*/ 1016320 w 6187971"/>
                <a:gd name="connsiteY2747" fmla="*/ 2050205 h 5955635"/>
                <a:gd name="connsiteX2748" fmla="*/ 1021479 w 6187971"/>
                <a:gd name="connsiteY2748" fmla="*/ 2030264 h 5955635"/>
                <a:gd name="connsiteX2749" fmla="*/ 1022441 w 6187971"/>
                <a:gd name="connsiteY2749" fmla="*/ 2034767 h 5955635"/>
                <a:gd name="connsiteX2750" fmla="*/ 1023404 w 6187971"/>
                <a:gd name="connsiteY2750" fmla="*/ 2039271 h 5955635"/>
                <a:gd name="connsiteX2751" fmla="*/ 1027908 w 6187971"/>
                <a:gd name="connsiteY2751" fmla="*/ 2038309 h 5955635"/>
                <a:gd name="connsiteX2752" fmla="*/ 1026946 w 6187971"/>
                <a:gd name="connsiteY2752" fmla="*/ 2033805 h 5955635"/>
                <a:gd name="connsiteX2753" fmla="*/ 1025021 w 6187971"/>
                <a:gd name="connsiteY2753" fmla="*/ 2024797 h 5955635"/>
                <a:gd name="connsiteX2754" fmla="*/ 1027600 w 6187971"/>
                <a:gd name="connsiteY2754" fmla="*/ 2014827 h 5955635"/>
                <a:gd name="connsiteX2755" fmla="*/ 1032104 w 6187971"/>
                <a:gd name="connsiteY2755" fmla="*/ 2013865 h 5955635"/>
                <a:gd name="connsiteX2756" fmla="*/ 1035647 w 6187971"/>
                <a:gd name="connsiteY2756" fmla="*/ 2008398 h 5955635"/>
                <a:gd name="connsiteX2757" fmla="*/ 1034684 w 6187971"/>
                <a:gd name="connsiteY2757" fmla="*/ 2003894 h 5955635"/>
                <a:gd name="connsiteX2758" fmla="*/ 1041767 w 6187971"/>
                <a:gd name="connsiteY2758" fmla="*/ 1992962 h 5955635"/>
                <a:gd name="connsiteX2759" fmla="*/ 1045309 w 6187971"/>
                <a:gd name="connsiteY2759" fmla="*/ 1987495 h 5955635"/>
                <a:gd name="connsiteX2760" fmla="*/ 1046272 w 6187971"/>
                <a:gd name="connsiteY2760" fmla="*/ 1991999 h 5955635"/>
                <a:gd name="connsiteX2761" fmla="*/ 1049813 w 6187971"/>
                <a:gd name="connsiteY2761" fmla="*/ 1986533 h 5955635"/>
                <a:gd name="connsiteX2762" fmla="*/ 1052393 w 6187971"/>
                <a:gd name="connsiteY2762" fmla="*/ 1976563 h 5955635"/>
                <a:gd name="connsiteX2763" fmla="*/ 1063980 w 6187971"/>
                <a:gd name="connsiteY2763" fmla="*/ 1964667 h 5955635"/>
                <a:gd name="connsiteX2764" fmla="*/ 1070409 w 6187971"/>
                <a:gd name="connsiteY2764" fmla="*/ 1972714 h 5955635"/>
                <a:gd name="connsiteX2765" fmla="*/ 1080072 w 6187971"/>
                <a:gd name="connsiteY2765" fmla="*/ 1951811 h 5955635"/>
                <a:gd name="connsiteX2766" fmla="*/ 1084576 w 6187971"/>
                <a:gd name="connsiteY2766" fmla="*/ 1950848 h 5955635"/>
                <a:gd name="connsiteX2767" fmla="*/ 1085539 w 6187971"/>
                <a:gd name="connsiteY2767" fmla="*/ 1955353 h 5955635"/>
                <a:gd name="connsiteX2768" fmla="*/ 1081997 w 6187971"/>
                <a:gd name="connsiteY2768" fmla="*/ 1960818 h 5955635"/>
                <a:gd name="connsiteX2769" fmla="*/ 1082959 w 6187971"/>
                <a:gd name="connsiteY2769" fmla="*/ 1965323 h 5955635"/>
                <a:gd name="connsiteX2770" fmla="*/ 1087463 w 6187971"/>
                <a:gd name="connsiteY2770" fmla="*/ 1964361 h 5955635"/>
                <a:gd name="connsiteX2771" fmla="*/ 1086501 w 6187971"/>
                <a:gd name="connsiteY2771" fmla="*/ 1959856 h 5955635"/>
                <a:gd name="connsiteX2772" fmla="*/ 1090043 w 6187971"/>
                <a:gd name="connsiteY2772" fmla="*/ 1954390 h 5955635"/>
                <a:gd name="connsiteX2773" fmla="*/ 1088118 w 6187971"/>
                <a:gd name="connsiteY2773" fmla="*/ 1945382 h 5955635"/>
                <a:gd name="connsiteX2774" fmla="*/ 1083614 w 6187971"/>
                <a:gd name="connsiteY2774" fmla="*/ 1946344 h 5955635"/>
                <a:gd name="connsiteX2775" fmla="*/ 1094895 w 6187971"/>
                <a:gd name="connsiteY2775" fmla="*/ 1910966 h 5955635"/>
                <a:gd name="connsiteX2776" fmla="*/ 1082345 w 6187971"/>
                <a:gd name="connsiteY2776" fmla="*/ 1918358 h 5955635"/>
                <a:gd name="connsiteX2777" fmla="*/ 1092970 w 6187971"/>
                <a:gd name="connsiteY2777" fmla="*/ 1901959 h 5955635"/>
                <a:gd name="connsiteX2778" fmla="*/ 1103595 w 6187971"/>
                <a:gd name="connsiteY2778" fmla="*/ 1885560 h 5955635"/>
                <a:gd name="connsiteX2779" fmla="*/ 1110679 w 6187971"/>
                <a:gd name="connsiteY2779" fmla="*/ 1874628 h 5955635"/>
                <a:gd name="connsiteX2780" fmla="*/ 1112603 w 6187971"/>
                <a:gd name="connsiteY2780" fmla="*/ 1883635 h 5955635"/>
                <a:gd name="connsiteX2781" fmla="*/ 1122267 w 6187971"/>
                <a:gd name="connsiteY2781" fmla="*/ 1862732 h 5955635"/>
                <a:gd name="connsiteX2782" fmla="*/ 1126770 w 6187971"/>
                <a:gd name="connsiteY2782" fmla="*/ 1861770 h 5955635"/>
                <a:gd name="connsiteX2783" fmla="*/ 1128695 w 6187971"/>
                <a:gd name="connsiteY2783" fmla="*/ 1870778 h 5955635"/>
                <a:gd name="connsiteX2784" fmla="*/ 1133200 w 6187971"/>
                <a:gd name="connsiteY2784" fmla="*/ 1869816 h 5955635"/>
                <a:gd name="connsiteX2785" fmla="*/ 1132237 w 6187971"/>
                <a:gd name="connsiteY2785" fmla="*/ 1865312 h 5955635"/>
                <a:gd name="connsiteX2786" fmla="*/ 1136741 w 6187971"/>
                <a:gd name="connsiteY2786" fmla="*/ 1864349 h 5955635"/>
                <a:gd name="connsiteX2787" fmla="*/ 1134817 w 6187971"/>
                <a:gd name="connsiteY2787" fmla="*/ 1855341 h 5955635"/>
                <a:gd name="connsiteX2788" fmla="*/ 1138359 w 6187971"/>
                <a:gd name="connsiteY2788" fmla="*/ 1849875 h 5955635"/>
                <a:gd name="connsiteX2789" fmla="*/ 1141900 w 6187971"/>
                <a:gd name="connsiteY2789" fmla="*/ 1844409 h 5955635"/>
                <a:gd name="connsiteX2790" fmla="*/ 1146404 w 6187971"/>
                <a:gd name="connsiteY2790" fmla="*/ 1843446 h 5955635"/>
                <a:gd name="connsiteX2791" fmla="*/ 1147367 w 6187971"/>
                <a:gd name="connsiteY2791" fmla="*/ 1847951 h 5955635"/>
                <a:gd name="connsiteX2792" fmla="*/ 1144787 w 6187971"/>
                <a:gd name="connsiteY2792" fmla="*/ 1857921 h 5955635"/>
                <a:gd name="connsiteX2793" fmla="*/ 1142208 w 6187971"/>
                <a:gd name="connsiteY2793" fmla="*/ 1867891 h 5955635"/>
                <a:gd name="connsiteX2794" fmla="*/ 1150253 w 6187971"/>
                <a:gd name="connsiteY2794" fmla="*/ 1861463 h 5955635"/>
                <a:gd name="connsiteX2795" fmla="*/ 1155412 w 6187971"/>
                <a:gd name="connsiteY2795" fmla="*/ 1841522 h 5955635"/>
                <a:gd name="connsiteX2796" fmla="*/ 1154450 w 6187971"/>
                <a:gd name="connsiteY2796" fmla="*/ 1837018 h 5955635"/>
                <a:gd name="connsiteX2797" fmla="*/ 1156068 w 6187971"/>
                <a:gd name="connsiteY2797" fmla="*/ 1822543 h 5955635"/>
                <a:gd name="connsiteX2798" fmla="*/ 1160572 w 6187971"/>
                <a:gd name="connsiteY2798" fmla="*/ 1821581 h 5955635"/>
                <a:gd name="connsiteX2799" fmla="*/ 1199532 w 6187971"/>
                <a:gd name="connsiteY2799" fmla="*/ 1761452 h 5955635"/>
                <a:gd name="connsiteX2800" fmla="*/ 1203074 w 6187971"/>
                <a:gd name="connsiteY2800" fmla="*/ 1755985 h 5955635"/>
                <a:gd name="connsiteX2801" fmla="*/ 1206615 w 6187971"/>
                <a:gd name="connsiteY2801" fmla="*/ 1750519 h 5955635"/>
                <a:gd name="connsiteX2802" fmla="*/ 1213699 w 6187971"/>
                <a:gd name="connsiteY2802" fmla="*/ 1739586 h 5955635"/>
                <a:gd name="connsiteX2803" fmla="*/ 1217240 w 6187971"/>
                <a:gd name="connsiteY2803" fmla="*/ 1734120 h 5955635"/>
                <a:gd name="connsiteX2804" fmla="*/ 1227866 w 6187971"/>
                <a:gd name="connsiteY2804" fmla="*/ 1717721 h 5955635"/>
                <a:gd name="connsiteX2805" fmla="*/ 1234950 w 6187971"/>
                <a:gd name="connsiteY2805" fmla="*/ 1706789 h 5955635"/>
                <a:gd name="connsiteX2806" fmla="*/ 1239454 w 6187971"/>
                <a:gd name="connsiteY2806" fmla="*/ 1705826 h 5955635"/>
                <a:gd name="connsiteX2807" fmla="*/ 1268751 w 6187971"/>
                <a:gd name="connsiteY2807" fmla="*/ 1666599 h 5955635"/>
                <a:gd name="connsiteX2808" fmla="*/ 1280989 w 6187971"/>
                <a:gd name="connsiteY2808" fmla="*/ 1643969 h 5955635"/>
                <a:gd name="connsiteX2809" fmla="*/ 1294822 w 6187971"/>
                <a:gd name="connsiteY2809" fmla="*/ 1614580 h 5955635"/>
                <a:gd name="connsiteX2810" fmla="*/ 1295376 w 6187971"/>
                <a:gd name="connsiteY2810" fmla="*/ 1620968 h 5955635"/>
                <a:gd name="connsiteX2811" fmla="*/ 1280397 w 6187971"/>
                <a:gd name="connsiteY2811" fmla="*/ 1651544 h 5955635"/>
                <a:gd name="connsiteX2812" fmla="*/ 1150037 w 6187971"/>
                <a:gd name="connsiteY2812" fmla="*/ 1865158 h 5955635"/>
                <a:gd name="connsiteX2813" fmla="*/ 1157500 w 6187971"/>
                <a:gd name="connsiteY2813" fmla="*/ 1890938 h 5955635"/>
                <a:gd name="connsiteX2814" fmla="*/ 1155212 w 6187971"/>
                <a:gd name="connsiteY2814" fmla="*/ 1916847 h 5955635"/>
                <a:gd name="connsiteX2815" fmla="*/ 966688 w 6187971"/>
                <a:gd name="connsiteY2815" fmla="*/ 2444019 h 5955635"/>
                <a:gd name="connsiteX2816" fmla="*/ 940585 w 6187971"/>
                <a:gd name="connsiteY2816" fmla="*/ 3173091 h 5955635"/>
                <a:gd name="connsiteX2817" fmla="*/ 947522 w 6187971"/>
                <a:gd name="connsiteY2817" fmla="*/ 3187253 h 5955635"/>
                <a:gd name="connsiteX2818" fmla="*/ 961347 w 6187971"/>
                <a:gd name="connsiteY2818" fmla="*/ 2867525 h 5955635"/>
                <a:gd name="connsiteX2819" fmla="*/ 983906 w 6187971"/>
                <a:gd name="connsiteY2819" fmla="*/ 3101263 h 5955635"/>
                <a:gd name="connsiteX2820" fmla="*/ 992151 w 6187971"/>
                <a:gd name="connsiteY2820" fmla="*/ 3158164 h 5955635"/>
                <a:gd name="connsiteX2821" fmla="*/ 1014015 w 6187971"/>
                <a:gd name="connsiteY2821" fmla="*/ 3223887 h 5955635"/>
                <a:gd name="connsiteX2822" fmla="*/ 1162759 w 6187971"/>
                <a:gd name="connsiteY2822" fmla="*/ 3727888 h 5955635"/>
                <a:gd name="connsiteX2823" fmla="*/ 1178341 w 6187971"/>
                <a:gd name="connsiteY2823" fmla="*/ 3800819 h 5955635"/>
                <a:gd name="connsiteX2824" fmla="*/ 1193412 w 6187971"/>
                <a:gd name="connsiteY2824" fmla="*/ 3834752 h 5955635"/>
                <a:gd name="connsiteX2825" fmla="*/ 1287744 w 6187971"/>
                <a:gd name="connsiteY2825" fmla="*/ 3992539 h 5955635"/>
                <a:gd name="connsiteX2826" fmla="*/ 1330979 w 6187971"/>
                <a:gd name="connsiteY2826" fmla="*/ 4057607 h 5955635"/>
                <a:gd name="connsiteX2827" fmla="*/ 1343653 w 6187971"/>
                <a:gd name="connsiteY2827" fmla="*/ 4080319 h 5955635"/>
                <a:gd name="connsiteX2828" fmla="*/ 1369002 w 6187971"/>
                <a:gd name="connsiteY2828" fmla="*/ 4125744 h 5955635"/>
                <a:gd name="connsiteX2829" fmla="*/ 1538651 w 6187971"/>
                <a:gd name="connsiteY2829" fmla="*/ 4306548 h 5955635"/>
                <a:gd name="connsiteX2830" fmla="*/ 2686262 w 6187971"/>
                <a:gd name="connsiteY2830" fmla="*/ 4927608 h 5955635"/>
                <a:gd name="connsiteX2831" fmla="*/ 3070633 w 6187971"/>
                <a:gd name="connsiteY2831" fmla="*/ 4978456 h 5955635"/>
                <a:gd name="connsiteX2832" fmla="*/ 3564597 w 6187971"/>
                <a:gd name="connsiteY2832" fmla="*/ 4919852 h 5955635"/>
                <a:gd name="connsiteX2833" fmla="*/ 3668800 w 6187971"/>
                <a:gd name="connsiteY2833" fmla="*/ 4885857 h 5955635"/>
                <a:gd name="connsiteX2834" fmla="*/ 3697923 w 6187971"/>
                <a:gd name="connsiteY2834" fmla="*/ 4875725 h 5955635"/>
                <a:gd name="connsiteX2835" fmla="*/ 3859302 w 6187971"/>
                <a:gd name="connsiteY2835" fmla="*/ 4825603 h 5955635"/>
                <a:gd name="connsiteX2836" fmla="*/ 4218717 w 6187971"/>
                <a:gd name="connsiteY2836" fmla="*/ 4631492 h 5955635"/>
                <a:gd name="connsiteX2837" fmla="*/ 5136420 w 6187971"/>
                <a:gd name="connsiteY2837" fmla="*/ 3187886 h 5955635"/>
                <a:gd name="connsiteX2838" fmla="*/ 5095093 w 6187971"/>
                <a:gd name="connsiteY2838" fmla="*/ 2637473 h 5955635"/>
                <a:gd name="connsiteX2839" fmla="*/ 4552027 w 6187971"/>
                <a:gd name="connsiteY2839" fmla="*/ 1550927 h 5955635"/>
                <a:gd name="connsiteX2840" fmla="*/ 4206285 w 6187971"/>
                <a:gd name="connsiteY2840" fmla="*/ 1241535 h 5955635"/>
                <a:gd name="connsiteX2841" fmla="*/ 4017916 w 6187971"/>
                <a:gd name="connsiteY2841" fmla="*/ 1092106 h 5955635"/>
                <a:gd name="connsiteX2842" fmla="*/ 3766634 w 6187971"/>
                <a:gd name="connsiteY2842" fmla="*/ 950252 h 5955635"/>
                <a:gd name="connsiteX2843" fmla="*/ 2533034 w 6187971"/>
                <a:gd name="connsiteY2843" fmla="*/ 924406 h 5955635"/>
                <a:gd name="connsiteX2844" fmla="*/ 2362177 w 6187971"/>
                <a:gd name="connsiteY2844" fmla="*/ 966775 h 5955635"/>
                <a:gd name="connsiteX2845" fmla="*/ 2692688 w 6187971"/>
                <a:gd name="connsiteY2845" fmla="*/ 857055 h 5955635"/>
                <a:gd name="connsiteX2846" fmla="*/ 2526787 w 6187971"/>
                <a:gd name="connsiteY2846" fmla="*/ 876855 h 5955635"/>
                <a:gd name="connsiteX2847" fmla="*/ 2357128 w 6187971"/>
                <a:gd name="connsiteY2847" fmla="*/ 924834 h 5955635"/>
                <a:gd name="connsiteX2848" fmla="*/ 2195476 w 6187971"/>
                <a:gd name="connsiteY2848" fmla="*/ 982835 h 5955635"/>
                <a:gd name="connsiteX2849" fmla="*/ 2038892 w 6187971"/>
                <a:gd name="connsiteY2849" fmla="*/ 1055397 h 5955635"/>
                <a:gd name="connsiteX2850" fmla="*/ 2051328 w 6187971"/>
                <a:gd name="connsiteY2850" fmla="*/ 1031230 h 5955635"/>
                <a:gd name="connsiteX2851" fmla="*/ 2044919 w 6187971"/>
                <a:gd name="connsiteY2851" fmla="*/ 1028689 h 5955635"/>
                <a:gd name="connsiteX2852" fmla="*/ 1942714 w 6187971"/>
                <a:gd name="connsiteY2852" fmla="*/ 1072034 h 5955635"/>
                <a:gd name="connsiteX2853" fmla="*/ 1659433 w 6187971"/>
                <a:gd name="connsiteY2853" fmla="*/ 1265523 h 5955635"/>
                <a:gd name="connsiteX2854" fmla="*/ 1591162 w 6187971"/>
                <a:gd name="connsiteY2854" fmla="*/ 1293796 h 5955635"/>
                <a:gd name="connsiteX2855" fmla="*/ 1530900 w 6187971"/>
                <a:gd name="connsiteY2855" fmla="*/ 1332091 h 5955635"/>
                <a:gd name="connsiteX2856" fmla="*/ 1480860 w 6187971"/>
                <a:gd name="connsiteY2856" fmla="*/ 1363313 h 5955635"/>
                <a:gd name="connsiteX2857" fmla="*/ 1469896 w 6187971"/>
                <a:gd name="connsiteY2857" fmla="*/ 1366433 h 5955635"/>
                <a:gd name="connsiteX2858" fmla="*/ 1485917 w 6187971"/>
                <a:gd name="connsiteY2858" fmla="*/ 1349400 h 5955635"/>
                <a:gd name="connsiteX2859" fmla="*/ 1574268 w 6187971"/>
                <a:gd name="connsiteY2859" fmla="*/ 1266943 h 5955635"/>
                <a:gd name="connsiteX2860" fmla="*/ 1710085 w 6187971"/>
                <a:gd name="connsiteY2860" fmla="*/ 1153153 h 5955635"/>
                <a:gd name="connsiteX2861" fmla="*/ 1853295 w 6187971"/>
                <a:gd name="connsiteY2861" fmla="*/ 1051913 h 5955635"/>
                <a:gd name="connsiteX2862" fmla="*/ 1870349 w 6187971"/>
                <a:gd name="connsiteY2862" fmla="*/ 1043559 h 5955635"/>
                <a:gd name="connsiteX2863" fmla="*/ 2165426 w 6187971"/>
                <a:gd name="connsiteY2863" fmla="*/ 881616 h 5955635"/>
                <a:gd name="connsiteX2864" fmla="*/ 2321799 w 6187971"/>
                <a:gd name="connsiteY2864" fmla="*/ 819950 h 5955635"/>
                <a:gd name="connsiteX2865" fmla="*/ 2427971 w 6187971"/>
                <a:gd name="connsiteY2865" fmla="*/ 787847 h 5955635"/>
                <a:gd name="connsiteX2866" fmla="*/ 2380636 w 6187971"/>
                <a:gd name="connsiteY2866" fmla="*/ 803258 h 5955635"/>
                <a:gd name="connsiteX2867" fmla="*/ 2340778 w 6187971"/>
                <a:gd name="connsiteY2867" fmla="*/ 820604 h 5955635"/>
                <a:gd name="connsiteX2868" fmla="*/ 2336273 w 6187971"/>
                <a:gd name="connsiteY2868" fmla="*/ 821566 h 5955635"/>
                <a:gd name="connsiteX2869" fmla="*/ 2205963 w 6187971"/>
                <a:gd name="connsiteY2869" fmla="*/ 872955 h 5955635"/>
                <a:gd name="connsiteX2870" fmla="*/ 2201459 w 6187971"/>
                <a:gd name="connsiteY2870" fmla="*/ 873917 h 5955635"/>
                <a:gd name="connsiteX2871" fmla="*/ 2202421 w 6187971"/>
                <a:gd name="connsiteY2871" fmla="*/ 878421 h 5955635"/>
                <a:gd name="connsiteX2872" fmla="*/ 2211429 w 6187971"/>
                <a:gd name="connsiteY2872" fmla="*/ 876496 h 5955635"/>
                <a:gd name="connsiteX2873" fmla="*/ 2337236 w 6187971"/>
                <a:gd name="connsiteY2873" fmla="*/ 826071 h 5955635"/>
                <a:gd name="connsiteX2874" fmla="*/ 2342703 w 6187971"/>
                <a:gd name="connsiteY2874" fmla="*/ 829613 h 5955635"/>
                <a:gd name="connsiteX2875" fmla="*/ 2347207 w 6187971"/>
                <a:gd name="connsiteY2875" fmla="*/ 828650 h 5955635"/>
                <a:gd name="connsiteX2876" fmla="*/ 2346245 w 6187971"/>
                <a:gd name="connsiteY2876" fmla="*/ 824146 h 5955635"/>
                <a:gd name="connsiteX2877" fmla="*/ 2437943 w 6187971"/>
                <a:gd name="connsiteY2877" fmla="*/ 790426 h 5955635"/>
                <a:gd name="connsiteX2878" fmla="*/ 2455960 w 6187971"/>
                <a:gd name="connsiteY2878" fmla="*/ 786577 h 5955635"/>
                <a:gd name="connsiteX2879" fmla="*/ 2464967 w 6187971"/>
                <a:gd name="connsiteY2879" fmla="*/ 784653 h 5955635"/>
                <a:gd name="connsiteX2880" fmla="*/ 2464313 w 6187971"/>
                <a:gd name="connsiteY2880" fmla="*/ 803631 h 5955635"/>
                <a:gd name="connsiteX2881" fmla="*/ 2450800 w 6187971"/>
                <a:gd name="connsiteY2881" fmla="*/ 806518 h 5955635"/>
                <a:gd name="connsiteX2882" fmla="*/ 2420234 w 6187971"/>
                <a:gd name="connsiteY2882" fmla="*/ 817758 h 5955635"/>
                <a:gd name="connsiteX2883" fmla="*/ 2415730 w 6187971"/>
                <a:gd name="connsiteY2883" fmla="*/ 818720 h 5955635"/>
                <a:gd name="connsiteX2884" fmla="*/ 2403180 w 6187971"/>
                <a:gd name="connsiteY2884" fmla="*/ 826111 h 5955635"/>
                <a:gd name="connsiteX2885" fmla="*/ 2398676 w 6187971"/>
                <a:gd name="connsiteY2885" fmla="*/ 827073 h 5955635"/>
                <a:gd name="connsiteX2886" fmla="*/ 2404142 w 6187971"/>
                <a:gd name="connsiteY2886" fmla="*/ 830615 h 5955635"/>
                <a:gd name="connsiteX2887" fmla="*/ 2416693 w 6187971"/>
                <a:gd name="connsiteY2887" fmla="*/ 823224 h 5955635"/>
                <a:gd name="connsiteX2888" fmla="*/ 2421196 w 6187971"/>
                <a:gd name="connsiteY2888" fmla="*/ 822262 h 5955635"/>
                <a:gd name="connsiteX2889" fmla="*/ 2417655 w 6187971"/>
                <a:gd name="connsiteY2889" fmla="*/ 827728 h 5955635"/>
                <a:gd name="connsiteX2890" fmla="*/ 2422158 w 6187971"/>
                <a:gd name="connsiteY2890" fmla="*/ 826766 h 5955635"/>
                <a:gd name="connsiteX2891" fmla="*/ 2431167 w 6187971"/>
                <a:gd name="connsiteY2891" fmla="*/ 824841 h 5955635"/>
                <a:gd name="connsiteX2892" fmla="*/ 2430205 w 6187971"/>
                <a:gd name="connsiteY2892" fmla="*/ 820337 h 5955635"/>
                <a:gd name="connsiteX2893" fmla="*/ 2447259 w 6187971"/>
                <a:gd name="connsiteY2893" fmla="*/ 811984 h 5955635"/>
                <a:gd name="connsiteX2894" fmla="*/ 2469779 w 6187971"/>
                <a:gd name="connsiteY2894" fmla="*/ 807172 h 5955635"/>
                <a:gd name="connsiteX2895" fmla="*/ 2492299 w 6187971"/>
                <a:gd name="connsiteY2895" fmla="*/ 802361 h 5955635"/>
                <a:gd name="connsiteX2896" fmla="*/ 2500345 w 6187971"/>
                <a:gd name="connsiteY2896" fmla="*/ 795933 h 5955635"/>
                <a:gd name="connsiteX2897" fmla="*/ 2491337 w 6187971"/>
                <a:gd name="connsiteY2897" fmla="*/ 797858 h 5955635"/>
                <a:gd name="connsiteX2898" fmla="*/ 2473321 w 6187971"/>
                <a:gd name="connsiteY2898" fmla="*/ 801707 h 5955635"/>
                <a:gd name="connsiteX2899" fmla="*/ 2478479 w 6187971"/>
                <a:gd name="connsiteY2899" fmla="*/ 781766 h 5955635"/>
                <a:gd name="connsiteX2900" fmla="*/ 2477517 w 6187971"/>
                <a:gd name="connsiteY2900" fmla="*/ 777261 h 5955635"/>
                <a:gd name="connsiteX2901" fmla="*/ 2486526 w 6187971"/>
                <a:gd name="connsiteY2901" fmla="*/ 775337 h 5955635"/>
                <a:gd name="connsiteX2902" fmla="*/ 2490068 w 6187971"/>
                <a:gd name="connsiteY2902" fmla="*/ 769870 h 5955635"/>
                <a:gd name="connsiteX2903" fmla="*/ 2484601 w 6187971"/>
                <a:gd name="connsiteY2903" fmla="*/ 766329 h 5955635"/>
                <a:gd name="connsiteX2904" fmla="*/ 4722193 w 6187971"/>
                <a:gd name="connsiteY2904" fmla="*/ 185911 h 5955635"/>
                <a:gd name="connsiteX2905" fmla="*/ 4809446 w 6187971"/>
                <a:gd name="connsiteY2905" fmla="*/ 213679 h 5955635"/>
                <a:gd name="connsiteX2906" fmla="*/ 4801514 w 6187971"/>
                <a:gd name="connsiteY2906" fmla="*/ 217645 h 5955635"/>
                <a:gd name="connsiteX2907" fmla="*/ 4841174 w 6187971"/>
                <a:gd name="connsiteY2907" fmla="*/ 225579 h 5955635"/>
                <a:gd name="connsiteX2908" fmla="*/ 4849106 w 6187971"/>
                <a:gd name="connsiteY2908" fmla="*/ 241446 h 5955635"/>
                <a:gd name="connsiteX2909" fmla="*/ 4928427 w 6187971"/>
                <a:gd name="connsiteY2909" fmla="*/ 277147 h 5955635"/>
                <a:gd name="connsiteX2910" fmla="*/ 4948258 w 6187971"/>
                <a:gd name="connsiteY2910" fmla="*/ 285081 h 5955635"/>
                <a:gd name="connsiteX2911" fmla="*/ 5126730 w 6187971"/>
                <a:gd name="connsiteY2911" fmla="*/ 392184 h 5955635"/>
                <a:gd name="connsiteX2912" fmla="*/ 5178288 w 6187971"/>
                <a:gd name="connsiteY2912" fmla="*/ 427885 h 5955635"/>
                <a:gd name="connsiteX2913" fmla="*/ 5213983 w 6187971"/>
                <a:gd name="connsiteY2913" fmla="*/ 443752 h 5955635"/>
                <a:gd name="connsiteX2914" fmla="*/ 5213984 w 6187971"/>
                <a:gd name="connsiteY2914" fmla="*/ 455652 h 5955635"/>
                <a:gd name="connsiteX2915" fmla="*/ 5091035 w 6187971"/>
                <a:gd name="connsiteY2915" fmla="*/ 380284 h 5955635"/>
                <a:gd name="connsiteX2916" fmla="*/ 5083103 w 6187971"/>
                <a:gd name="connsiteY2916" fmla="*/ 380284 h 5955635"/>
                <a:gd name="connsiteX2917" fmla="*/ 5091036 w 6187971"/>
                <a:gd name="connsiteY2917" fmla="*/ 384250 h 5955635"/>
                <a:gd name="connsiteX2918" fmla="*/ 5098968 w 6187971"/>
                <a:gd name="connsiteY2918" fmla="*/ 392184 h 5955635"/>
                <a:gd name="connsiteX2919" fmla="*/ 5091035 w 6187971"/>
                <a:gd name="connsiteY2919" fmla="*/ 388217 h 5955635"/>
                <a:gd name="connsiteX2920" fmla="*/ 5087069 w 6187971"/>
                <a:gd name="connsiteY2920" fmla="*/ 388217 h 5955635"/>
                <a:gd name="connsiteX2921" fmla="*/ 5217950 w 6187971"/>
                <a:gd name="connsiteY2921" fmla="*/ 479453 h 5955635"/>
                <a:gd name="connsiteX2922" fmla="*/ 5348829 w 6187971"/>
                <a:gd name="connsiteY2922" fmla="*/ 574656 h 5955635"/>
                <a:gd name="connsiteX2923" fmla="*/ 5376592 w 6187971"/>
                <a:gd name="connsiteY2923" fmla="*/ 590523 h 5955635"/>
                <a:gd name="connsiteX2924" fmla="*/ 5471777 w 6187971"/>
                <a:gd name="connsiteY2924" fmla="*/ 669858 h 5955635"/>
                <a:gd name="connsiteX2925" fmla="*/ 5487641 w 6187971"/>
                <a:gd name="connsiteY2925" fmla="*/ 661925 h 5955635"/>
                <a:gd name="connsiteX2926" fmla="*/ 5511437 w 6187971"/>
                <a:gd name="connsiteY2926" fmla="*/ 673825 h 5955635"/>
                <a:gd name="connsiteX2927" fmla="*/ 5507471 w 6187971"/>
                <a:gd name="connsiteY2927" fmla="*/ 669858 h 5955635"/>
                <a:gd name="connsiteX2928" fmla="*/ 5507471 w 6187971"/>
                <a:gd name="connsiteY2928" fmla="*/ 665891 h 5955635"/>
                <a:gd name="connsiteX2929" fmla="*/ 5515404 w 6187971"/>
                <a:gd name="connsiteY2929" fmla="*/ 673825 h 5955635"/>
                <a:gd name="connsiteX2930" fmla="*/ 5519369 w 6187971"/>
                <a:gd name="connsiteY2930" fmla="*/ 677792 h 5955635"/>
                <a:gd name="connsiteX2931" fmla="*/ 5562995 w 6187971"/>
                <a:gd name="connsiteY2931" fmla="*/ 701593 h 5955635"/>
                <a:gd name="connsiteX2932" fmla="*/ 5626452 w 6187971"/>
                <a:gd name="connsiteY2932" fmla="*/ 765061 h 5955635"/>
                <a:gd name="connsiteX2933" fmla="*/ 5610589 w 6187971"/>
                <a:gd name="connsiteY2933" fmla="*/ 757128 h 5955635"/>
                <a:gd name="connsiteX2934" fmla="*/ 5614555 w 6187971"/>
                <a:gd name="connsiteY2934" fmla="*/ 761094 h 5955635"/>
                <a:gd name="connsiteX2935" fmla="*/ 5618521 w 6187971"/>
                <a:gd name="connsiteY2935" fmla="*/ 769028 h 5955635"/>
                <a:gd name="connsiteX2936" fmla="*/ 5614555 w 6187971"/>
                <a:gd name="connsiteY2936" fmla="*/ 765061 h 5955635"/>
                <a:gd name="connsiteX2937" fmla="*/ 5610588 w 6187971"/>
                <a:gd name="connsiteY2937" fmla="*/ 765061 h 5955635"/>
                <a:gd name="connsiteX2938" fmla="*/ 5630418 w 6187971"/>
                <a:gd name="connsiteY2938" fmla="*/ 792829 h 5955635"/>
                <a:gd name="connsiteX2939" fmla="*/ 5590759 w 6187971"/>
                <a:gd name="connsiteY2939" fmla="*/ 765061 h 5955635"/>
                <a:gd name="connsiteX2940" fmla="*/ 5594724 w 6187971"/>
                <a:gd name="connsiteY2940" fmla="*/ 769028 h 5955635"/>
                <a:gd name="connsiteX2941" fmla="*/ 5602657 w 6187971"/>
                <a:gd name="connsiteY2941" fmla="*/ 776961 h 5955635"/>
                <a:gd name="connsiteX2942" fmla="*/ 5598690 w 6187971"/>
                <a:gd name="connsiteY2942" fmla="*/ 776961 h 5955635"/>
                <a:gd name="connsiteX2943" fmla="*/ 5594725 w 6187971"/>
                <a:gd name="connsiteY2943" fmla="*/ 772995 h 5955635"/>
                <a:gd name="connsiteX2944" fmla="*/ 5614555 w 6187971"/>
                <a:gd name="connsiteY2944" fmla="*/ 796795 h 5955635"/>
                <a:gd name="connsiteX2945" fmla="*/ 5729570 w 6187971"/>
                <a:gd name="connsiteY2945" fmla="*/ 907865 h 5955635"/>
                <a:gd name="connsiteX2946" fmla="*/ 5757333 w 6187971"/>
                <a:gd name="connsiteY2946" fmla="*/ 943566 h 5955635"/>
                <a:gd name="connsiteX2947" fmla="*/ 5856484 w 6187971"/>
                <a:gd name="connsiteY2947" fmla="*/ 1058602 h 5955635"/>
                <a:gd name="connsiteX2948" fmla="*/ 5908043 w 6187971"/>
                <a:gd name="connsiteY2948" fmla="*/ 1133972 h 5955635"/>
                <a:gd name="connsiteX2949" fmla="*/ 5908042 w 6187971"/>
                <a:gd name="connsiteY2949" fmla="*/ 1137938 h 5955635"/>
                <a:gd name="connsiteX2950" fmla="*/ 5912009 w 6187971"/>
                <a:gd name="connsiteY2950" fmla="*/ 1141905 h 5955635"/>
                <a:gd name="connsiteX2951" fmla="*/ 5915975 w 6187971"/>
                <a:gd name="connsiteY2951" fmla="*/ 1149838 h 5955635"/>
                <a:gd name="connsiteX2952" fmla="*/ 5912008 w 6187971"/>
                <a:gd name="connsiteY2952" fmla="*/ 1145872 h 5955635"/>
                <a:gd name="connsiteX2953" fmla="*/ 5908042 w 6187971"/>
                <a:gd name="connsiteY2953" fmla="*/ 1141905 h 5955635"/>
                <a:gd name="connsiteX2954" fmla="*/ 5935805 w 6187971"/>
                <a:gd name="connsiteY2954" fmla="*/ 1185539 h 5955635"/>
                <a:gd name="connsiteX2955" fmla="*/ 5931839 w 6187971"/>
                <a:gd name="connsiteY2955" fmla="*/ 1205373 h 5955635"/>
                <a:gd name="connsiteX2956" fmla="*/ 6054787 w 6187971"/>
                <a:gd name="connsiteY2956" fmla="*/ 1391812 h 5955635"/>
                <a:gd name="connsiteX2957" fmla="*/ 6110311 w 6187971"/>
                <a:gd name="connsiteY2957" fmla="*/ 1530649 h 5955635"/>
                <a:gd name="connsiteX2958" fmla="*/ 6118243 w 6187971"/>
                <a:gd name="connsiteY2958" fmla="*/ 1550483 h 5955635"/>
                <a:gd name="connsiteX2959" fmla="*/ 6157904 w 6187971"/>
                <a:gd name="connsiteY2959" fmla="*/ 1633786 h 5955635"/>
                <a:gd name="connsiteX2960" fmla="*/ 6177734 w 6187971"/>
                <a:gd name="connsiteY2960" fmla="*/ 1709154 h 5955635"/>
                <a:gd name="connsiteX2961" fmla="*/ 6153938 w 6187971"/>
                <a:gd name="connsiteY2961" fmla="*/ 1669486 h 5955635"/>
                <a:gd name="connsiteX2962" fmla="*/ 6134108 w 6187971"/>
                <a:gd name="connsiteY2962" fmla="*/ 1621885 h 5955635"/>
                <a:gd name="connsiteX2963" fmla="*/ 6130142 w 6187971"/>
                <a:gd name="connsiteY2963" fmla="*/ 1590151 h 5955635"/>
                <a:gd name="connsiteX2964" fmla="*/ 6090481 w 6187971"/>
                <a:gd name="connsiteY2964" fmla="*/ 1514782 h 5955635"/>
                <a:gd name="connsiteX2965" fmla="*/ 6082549 w 6187971"/>
                <a:gd name="connsiteY2965" fmla="*/ 1487014 h 5955635"/>
                <a:gd name="connsiteX2966" fmla="*/ 6074617 w 6187971"/>
                <a:gd name="connsiteY2966" fmla="*/ 1487014 h 5955635"/>
                <a:gd name="connsiteX2967" fmla="*/ 6019092 w 6187971"/>
                <a:gd name="connsiteY2967" fmla="*/ 1383878 h 5955635"/>
                <a:gd name="connsiteX2968" fmla="*/ 5959602 w 6187971"/>
                <a:gd name="connsiteY2968" fmla="*/ 1272808 h 5955635"/>
                <a:gd name="connsiteX2969" fmla="*/ 5963568 w 6187971"/>
                <a:gd name="connsiteY2969" fmla="*/ 1264875 h 5955635"/>
                <a:gd name="connsiteX2970" fmla="*/ 5900111 w 6187971"/>
                <a:gd name="connsiteY2970" fmla="*/ 1181572 h 5955635"/>
                <a:gd name="connsiteX2971" fmla="*/ 5868382 w 6187971"/>
                <a:gd name="connsiteY2971" fmla="*/ 1130005 h 5955635"/>
                <a:gd name="connsiteX2972" fmla="*/ 5864416 w 6187971"/>
                <a:gd name="connsiteY2972" fmla="*/ 1133972 h 5955635"/>
                <a:gd name="connsiteX2973" fmla="*/ 5828722 w 6187971"/>
                <a:gd name="connsiteY2973" fmla="*/ 1086370 h 5955635"/>
                <a:gd name="connsiteX2974" fmla="*/ 5824755 w 6187971"/>
                <a:gd name="connsiteY2974" fmla="*/ 1066536 h 5955635"/>
                <a:gd name="connsiteX2975" fmla="*/ 5860450 w 6187971"/>
                <a:gd name="connsiteY2975" fmla="*/ 1078437 h 5955635"/>
                <a:gd name="connsiteX2976" fmla="*/ 5789061 w 6187971"/>
                <a:gd name="connsiteY2976" fmla="*/ 995134 h 5955635"/>
                <a:gd name="connsiteX2977" fmla="*/ 5789061 w 6187971"/>
                <a:gd name="connsiteY2977" fmla="*/ 999101 h 5955635"/>
                <a:gd name="connsiteX2978" fmla="*/ 5793027 w 6187971"/>
                <a:gd name="connsiteY2978" fmla="*/ 1007034 h 5955635"/>
                <a:gd name="connsiteX2979" fmla="*/ 5785095 w 6187971"/>
                <a:gd name="connsiteY2979" fmla="*/ 999101 h 5955635"/>
                <a:gd name="connsiteX2980" fmla="*/ 5765264 w 6187971"/>
                <a:gd name="connsiteY2980" fmla="*/ 975300 h 5955635"/>
                <a:gd name="connsiteX2981" fmla="*/ 5757332 w 6187971"/>
                <a:gd name="connsiteY2981" fmla="*/ 971334 h 5955635"/>
                <a:gd name="connsiteX2982" fmla="*/ 5757333 w 6187971"/>
                <a:gd name="connsiteY2982" fmla="*/ 967367 h 5955635"/>
                <a:gd name="connsiteX2983" fmla="*/ 5757333 w 6187971"/>
                <a:gd name="connsiteY2983" fmla="*/ 963400 h 5955635"/>
                <a:gd name="connsiteX2984" fmla="*/ 5761298 w 6187971"/>
                <a:gd name="connsiteY2984" fmla="*/ 967367 h 5955635"/>
                <a:gd name="connsiteX2985" fmla="*/ 5749401 w 6187971"/>
                <a:gd name="connsiteY2985" fmla="*/ 967367 h 5955635"/>
                <a:gd name="connsiteX2986" fmla="*/ 5737502 w 6187971"/>
                <a:gd name="connsiteY2986" fmla="*/ 963400 h 5955635"/>
                <a:gd name="connsiteX2987" fmla="*/ 5741469 w 6187971"/>
                <a:gd name="connsiteY2987" fmla="*/ 983234 h 5955635"/>
                <a:gd name="connsiteX2988" fmla="*/ 5705773 w 6187971"/>
                <a:gd name="connsiteY2988" fmla="*/ 955466 h 5955635"/>
                <a:gd name="connsiteX2989" fmla="*/ 5674045 w 6187971"/>
                <a:gd name="connsiteY2989" fmla="*/ 919765 h 5955635"/>
                <a:gd name="connsiteX2990" fmla="*/ 5705774 w 6187971"/>
                <a:gd name="connsiteY2990" fmla="*/ 935633 h 5955635"/>
                <a:gd name="connsiteX2991" fmla="*/ 5697842 w 6187971"/>
                <a:gd name="connsiteY2991" fmla="*/ 915799 h 5955635"/>
                <a:gd name="connsiteX2992" fmla="*/ 5678012 w 6187971"/>
                <a:gd name="connsiteY2992" fmla="*/ 899931 h 5955635"/>
                <a:gd name="connsiteX2993" fmla="*/ 5523336 w 6187971"/>
                <a:gd name="connsiteY2993" fmla="*/ 749194 h 5955635"/>
                <a:gd name="connsiteX2994" fmla="*/ 5495573 w 6187971"/>
                <a:gd name="connsiteY2994" fmla="*/ 725393 h 5955635"/>
                <a:gd name="connsiteX2995" fmla="*/ 5455913 w 6187971"/>
                <a:gd name="connsiteY2995" fmla="*/ 689692 h 5955635"/>
                <a:gd name="connsiteX2996" fmla="*/ 5447981 w 6187971"/>
                <a:gd name="connsiteY2996" fmla="*/ 689692 h 5955635"/>
                <a:gd name="connsiteX2997" fmla="*/ 5376591 w 6187971"/>
                <a:gd name="connsiteY2997" fmla="*/ 634157 h 5955635"/>
                <a:gd name="connsiteX2998" fmla="*/ 5317100 w 6187971"/>
                <a:gd name="connsiteY2998" fmla="*/ 582589 h 5955635"/>
                <a:gd name="connsiteX2999" fmla="*/ 5313135 w 6187971"/>
                <a:gd name="connsiteY2999" fmla="*/ 598456 h 5955635"/>
                <a:gd name="connsiteX3000" fmla="*/ 5301237 w 6187971"/>
                <a:gd name="connsiteY3000" fmla="*/ 594489 h 5955635"/>
                <a:gd name="connsiteX3001" fmla="*/ 5249678 w 6187971"/>
                <a:gd name="connsiteY3001" fmla="*/ 554822 h 5955635"/>
                <a:gd name="connsiteX3002" fmla="*/ 5249677 w 6187971"/>
                <a:gd name="connsiteY3002" fmla="*/ 546888 h 5955635"/>
                <a:gd name="connsiteX3003" fmla="*/ 5273474 w 6187971"/>
                <a:gd name="connsiteY3003" fmla="*/ 554822 h 5955635"/>
                <a:gd name="connsiteX3004" fmla="*/ 5206051 w 6187971"/>
                <a:gd name="connsiteY3004" fmla="*/ 503254 h 5955635"/>
                <a:gd name="connsiteX3005" fmla="*/ 5142594 w 6187971"/>
                <a:gd name="connsiteY3005" fmla="*/ 455652 h 5955635"/>
                <a:gd name="connsiteX3006" fmla="*/ 5015681 w 6187971"/>
                <a:gd name="connsiteY3006" fmla="*/ 380283 h 5955635"/>
                <a:gd name="connsiteX3007" fmla="*/ 5007749 w 6187971"/>
                <a:gd name="connsiteY3007" fmla="*/ 392184 h 5955635"/>
                <a:gd name="connsiteX3008" fmla="*/ 4983952 w 6187971"/>
                <a:gd name="connsiteY3008" fmla="*/ 380284 h 5955635"/>
                <a:gd name="connsiteX3009" fmla="*/ 4991884 w 6187971"/>
                <a:gd name="connsiteY3009" fmla="*/ 364416 h 5955635"/>
                <a:gd name="connsiteX3010" fmla="*/ 4916529 w 6187971"/>
                <a:gd name="connsiteY3010" fmla="*/ 328715 h 5955635"/>
                <a:gd name="connsiteX3011" fmla="*/ 4674600 w 6187971"/>
                <a:gd name="connsiteY3011" fmla="*/ 213679 h 5955635"/>
                <a:gd name="connsiteX3012" fmla="*/ 4761853 w 6187971"/>
                <a:gd name="connsiteY3012" fmla="*/ 229546 h 5955635"/>
                <a:gd name="connsiteX3013" fmla="*/ 4900665 w 6187971"/>
                <a:gd name="connsiteY3013" fmla="*/ 289047 h 5955635"/>
                <a:gd name="connsiteX3014" fmla="*/ 4892733 w 6187971"/>
                <a:gd name="connsiteY3014" fmla="*/ 285081 h 5955635"/>
                <a:gd name="connsiteX3015" fmla="*/ 4904631 w 6187971"/>
                <a:gd name="connsiteY3015" fmla="*/ 285081 h 5955635"/>
                <a:gd name="connsiteX3016" fmla="*/ 4908597 w 6187971"/>
                <a:gd name="connsiteY3016" fmla="*/ 285081 h 5955635"/>
                <a:gd name="connsiteX3017" fmla="*/ 4785650 w 6187971"/>
                <a:gd name="connsiteY3017" fmla="*/ 217645 h 5955635"/>
                <a:gd name="connsiteX3018" fmla="*/ 4722193 w 6187971"/>
                <a:gd name="connsiteY3018" fmla="*/ 185911 h 5955635"/>
                <a:gd name="connsiteX3019" fmla="*/ 1947650 w 6187971"/>
                <a:gd name="connsiteY3019" fmla="*/ 777856 h 5955635"/>
                <a:gd name="connsiteX3020" fmla="*/ 1935362 w 6187971"/>
                <a:gd name="connsiteY3020" fmla="*/ 791245 h 5955635"/>
                <a:gd name="connsiteX3021" fmla="*/ 1909737 w 6187971"/>
                <a:gd name="connsiteY3021" fmla="*/ 809082 h 5955635"/>
                <a:gd name="connsiteX3022" fmla="*/ 1904271 w 6187971"/>
                <a:gd name="connsiteY3022" fmla="*/ 805540 h 5955635"/>
                <a:gd name="connsiteX3023" fmla="*/ 1846987 w 6187971"/>
                <a:gd name="connsiteY3023" fmla="*/ 846036 h 5955635"/>
                <a:gd name="connsiteX3024" fmla="*/ 1850529 w 6187971"/>
                <a:gd name="connsiteY3024" fmla="*/ 840570 h 5955635"/>
                <a:gd name="connsiteX3025" fmla="*/ 1787779 w 6187971"/>
                <a:gd name="connsiteY3025" fmla="*/ 877524 h 5955635"/>
                <a:gd name="connsiteX3026" fmla="*/ 1784238 w 6187971"/>
                <a:gd name="connsiteY3026" fmla="*/ 882991 h 5955635"/>
                <a:gd name="connsiteX3027" fmla="*/ 1797750 w 6187971"/>
                <a:gd name="connsiteY3027" fmla="*/ 880104 h 5955635"/>
                <a:gd name="connsiteX3028" fmla="*/ 1770316 w 6187971"/>
                <a:gd name="connsiteY3028" fmla="*/ 897739 h 5955635"/>
                <a:gd name="connsiteX3029" fmla="*/ 1753457 w 6187971"/>
                <a:gd name="connsiteY3029" fmla="*/ 912815 h 5955635"/>
                <a:gd name="connsiteX3030" fmla="*/ 1753020 w 6187971"/>
                <a:gd name="connsiteY3030" fmla="*/ 913030 h 5955635"/>
                <a:gd name="connsiteX3031" fmla="*/ 1753224 w 6187971"/>
                <a:gd name="connsiteY3031" fmla="*/ 903157 h 5955635"/>
                <a:gd name="connsiteX3032" fmla="*/ 1742083 w 6187971"/>
                <a:gd name="connsiteY3032" fmla="*/ 906126 h 5955635"/>
                <a:gd name="connsiteX3033" fmla="*/ 1743445 w 6187971"/>
                <a:gd name="connsiteY3033" fmla="*/ 915254 h 5955635"/>
                <a:gd name="connsiteX3034" fmla="*/ 1742879 w 6187971"/>
                <a:gd name="connsiteY3034" fmla="*/ 918021 h 5955635"/>
                <a:gd name="connsiteX3035" fmla="*/ 1735613 w 6187971"/>
                <a:gd name="connsiteY3035" fmla="*/ 921596 h 5955635"/>
                <a:gd name="connsiteX3036" fmla="*/ 1666447 w 6187971"/>
                <a:gd name="connsiteY3036" fmla="*/ 941384 h 5955635"/>
                <a:gd name="connsiteX3037" fmla="*/ 1730595 w 6187971"/>
                <a:gd name="connsiteY3037" fmla="*/ 884660 h 5955635"/>
                <a:gd name="connsiteX3038" fmla="*/ 1900144 w 6187971"/>
                <a:gd name="connsiteY3038" fmla="*/ 799552 h 5955635"/>
                <a:gd name="connsiteX3039" fmla="*/ 1932099 w 6187971"/>
                <a:gd name="connsiteY3039" fmla="*/ 782795 h 5955635"/>
                <a:gd name="connsiteX3040" fmla="*/ 2248188 w 6187971"/>
                <a:gd name="connsiteY3040" fmla="*/ 634910 h 5955635"/>
                <a:gd name="connsiteX3041" fmla="*/ 2249855 w 6187971"/>
                <a:gd name="connsiteY3041" fmla="*/ 637515 h 5955635"/>
                <a:gd name="connsiteX3042" fmla="*/ 2245351 w 6187971"/>
                <a:gd name="connsiteY3042" fmla="*/ 638477 h 5955635"/>
                <a:gd name="connsiteX3043" fmla="*/ 2237306 w 6187971"/>
                <a:gd name="connsiteY3043" fmla="*/ 644906 h 5955635"/>
                <a:gd name="connsiteX3044" fmla="*/ 2241810 w 6187971"/>
                <a:gd name="connsiteY3044" fmla="*/ 643944 h 5955635"/>
                <a:gd name="connsiteX3045" fmla="*/ 2246313 w 6187971"/>
                <a:gd name="connsiteY3045" fmla="*/ 642981 h 5955635"/>
                <a:gd name="connsiteX3046" fmla="*/ 2139485 w 6187971"/>
                <a:gd name="connsiteY3046" fmla="*/ 694062 h 5955635"/>
                <a:gd name="connsiteX3047" fmla="*/ 2105648 w 6187971"/>
                <a:gd name="connsiteY3047" fmla="*/ 704456 h 5955635"/>
                <a:gd name="connsiteX3048" fmla="*/ 2080196 w 6187971"/>
                <a:gd name="connsiteY3048" fmla="*/ 714942 h 5955635"/>
                <a:gd name="connsiteX3049" fmla="*/ 2084254 w 6187971"/>
                <a:gd name="connsiteY3049" fmla="*/ 709377 h 5955635"/>
                <a:gd name="connsiteX3050" fmla="*/ 2119532 w 6187971"/>
                <a:gd name="connsiteY3050" fmla="*/ 682286 h 5955635"/>
                <a:gd name="connsiteX3051" fmla="*/ 2411064 w 6187971"/>
                <a:gd name="connsiteY3051" fmla="*/ 586743 h 5955635"/>
                <a:gd name="connsiteX3052" fmla="*/ 2413620 w 6187971"/>
                <a:gd name="connsiteY3052" fmla="*/ 588398 h 5955635"/>
                <a:gd name="connsiteX3053" fmla="*/ 2392061 w 6187971"/>
                <a:gd name="connsiteY3053" fmla="*/ 597714 h 5955635"/>
                <a:gd name="connsiteX3054" fmla="*/ 2374045 w 6187971"/>
                <a:gd name="connsiteY3054" fmla="*/ 601563 h 5955635"/>
                <a:gd name="connsiteX3055" fmla="*/ 2338013 w 6187971"/>
                <a:gd name="connsiteY3055" fmla="*/ 609261 h 5955635"/>
                <a:gd name="connsiteX3056" fmla="*/ 2275917 w 6187971"/>
                <a:gd name="connsiteY3056" fmla="*/ 627238 h 5955635"/>
                <a:gd name="connsiteX3057" fmla="*/ 2276204 w 6187971"/>
                <a:gd name="connsiteY3057" fmla="*/ 626130 h 5955635"/>
                <a:gd name="connsiteX3058" fmla="*/ 2387086 w 6187971"/>
                <a:gd name="connsiteY3058" fmla="*/ 592524 h 5955635"/>
                <a:gd name="connsiteX3059" fmla="*/ 2522905 w 6187971"/>
                <a:gd name="connsiteY3059" fmla="*/ 559776 h 5955635"/>
                <a:gd name="connsiteX3060" fmla="*/ 2540871 w 6187971"/>
                <a:gd name="connsiteY3060" fmla="*/ 556503 h 5955635"/>
                <a:gd name="connsiteX3061" fmla="*/ 2502340 w 6187971"/>
                <a:gd name="connsiteY3061" fmla="*/ 564735 h 5955635"/>
                <a:gd name="connsiteX3062" fmla="*/ 2659387 w 6187971"/>
                <a:gd name="connsiteY3062" fmla="*/ 432280 h 5955635"/>
                <a:gd name="connsiteX3063" fmla="*/ 2798433 w 6187971"/>
                <a:gd name="connsiteY3063" fmla="*/ 411539 h 5955635"/>
                <a:gd name="connsiteX3064" fmla="*/ 2817780 w 6187971"/>
                <a:gd name="connsiteY3064" fmla="*/ 409701 h 5955635"/>
                <a:gd name="connsiteX3065" fmla="*/ 2950086 w 6187971"/>
                <a:gd name="connsiteY3065" fmla="*/ 405117 h 5955635"/>
                <a:gd name="connsiteX3066" fmla="*/ 2996187 w 6187971"/>
                <a:gd name="connsiteY3066" fmla="*/ 398934 h 5955635"/>
                <a:gd name="connsiteX3067" fmla="*/ 3005378 w 6187971"/>
                <a:gd name="connsiteY3067" fmla="*/ 391284 h 5955635"/>
                <a:gd name="connsiteX3068" fmla="*/ 3093771 w 6187971"/>
                <a:gd name="connsiteY3068" fmla="*/ 385395 h 5955635"/>
                <a:gd name="connsiteX3069" fmla="*/ 3939070 w 6187971"/>
                <a:gd name="connsiteY3069" fmla="*/ 497975 h 5955635"/>
                <a:gd name="connsiteX3070" fmla="*/ 3925558 w 6187971"/>
                <a:gd name="connsiteY3070" fmla="*/ 500862 h 5955635"/>
                <a:gd name="connsiteX3071" fmla="*/ 4005322 w 6187971"/>
                <a:gd name="connsiteY3071" fmla="*/ 521498 h 5955635"/>
                <a:gd name="connsiteX3072" fmla="*/ 4101485 w 6187971"/>
                <a:gd name="connsiteY3072" fmla="*/ 552759 h 5955635"/>
                <a:gd name="connsiteX3073" fmla="*/ 4157765 w 6187971"/>
                <a:gd name="connsiteY3073" fmla="*/ 573703 h 5955635"/>
                <a:gd name="connsiteX3074" fmla="*/ 4158727 w 6187971"/>
                <a:gd name="connsiteY3074" fmla="*/ 578207 h 5955635"/>
                <a:gd name="connsiteX3075" fmla="*/ 4163231 w 6187971"/>
                <a:gd name="connsiteY3075" fmla="*/ 577244 h 5955635"/>
                <a:gd name="connsiteX3076" fmla="*/ 4168698 w 6187971"/>
                <a:gd name="connsiteY3076" fmla="*/ 580786 h 5955635"/>
                <a:gd name="connsiteX3077" fmla="*/ 4178668 w 6187971"/>
                <a:gd name="connsiteY3077" fmla="*/ 583366 h 5955635"/>
                <a:gd name="connsiteX3078" fmla="*/ 4204075 w 6187971"/>
                <a:gd name="connsiteY3078" fmla="*/ 592066 h 5955635"/>
                <a:gd name="connsiteX3079" fmla="*/ 4286726 w 6187971"/>
                <a:gd name="connsiteY3079" fmla="*/ 626215 h 5955635"/>
                <a:gd name="connsiteX3080" fmla="*/ 4318562 w 6187971"/>
                <a:gd name="connsiteY3080" fmla="*/ 642961 h 5955635"/>
                <a:gd name="connsiteX3081" fmla="*/ 4392203 w 6187971"/>
                <a:gd name="connsiteY3081" fmla="*/ 679034 h 5955635"/>
                <a:gd name="connsiteX3082" fmla="*/ 4387699 w 6187971"/>
                <a:gd name="connsiteY3082" fmla="*/ 679996 h 5955635"/>
                <a:gd name="connsiteX3083" fmla="*/ 4403136 w 6187971"/>
                <a:gd name="connsiteY3083" fmla="*/ 686117 h 5955635"/>
                <a:gd name="connsiteX3084" fmla="*/ 5230091 w 6187971"/>
                <a:gd name="connsiteY3084" fmla="*/ 1338337 h 5955635"/>
                <a:gd name="connsiteX3085" fmla="*/ 5771121 w 6187971"/>
                <a:gd name="connsiteY3085" fmla="*/ 2437834 h 5955635"/>
                <a:gd name="connsiteX3086" fmla="*/ 5762112 w 6187971"/>
                <a:gd name="connsiteY3086" fmla="*/ 2439759 h 5955635"/>
                <a:gd name="connsiteX3087" fmla="*/ 5684663 w 6187971"/>
                <a:gd name="connsiteY3087" fmla="*/ 2319726 h 5955635"/>
                <a:gd name="connsiteX3088" fmla="*/ 5684007 w 6187971"/>
                <a:gd name="connsiteY3088" fmla="*/ 2338705 h 5955635"/>
                <a:gd name="connsiteX3089" fmla="*/ 5657678 w 6187971"/>
                <a:gd name="connsiteY3089" fmla="*/ 2259556 h 5955635"/>
                <a:gd name="connsiteX3090" fmla="*/ 5622648 w 6187971"/>
                <a:gd name="connsiteY3090" fmla="*/ 2205815 h 5955635"/>
                <a:gd name="connsiteX3091" fmla="*/ 5623262 w 6187971"/>
                <a:gd name="connsiteY3091" fmla="*/ 2252780 h 5955635"/>
                <a:gd name="connsiteX3092" fmla="*/ 5617796 w 6187971"/>
                <a:gd name="connsiteY3092" fmla="*/ 2249238 h 5955635"/>
                <a:gd name="connsiteX3093" fmla="*/ 5616834 w 6187971"/>
                <a:gd name="connsiteY3093" fmla="*/ 2244735 h 5955635"/>
                <a:gd name="connsiteX3094" fmla="*/ 5615871 w 6187971"/>
                <a:gd name="connsiteY3094" fmla="*/ 2240230 h 5955635"/>
                <a:gd name="connsiteX3095" fmla="*/ 5613947 w 6187971"/>
                <a:gd name="connsiteY3095" fmla="*/ 2231223 h 5955635"/>
                <a:gd name="connsiteX3096" fmla="*/ 5610406 w 6187971"/>
                <a:gd name="connsiteY3096" fmla="*/ 2236688 h 5955635"/>
                <a:gd name="connsiteX3097" fmla="*/ 5611368 w 6187971"/>
                <a:gd name="connsiteY3097" fmla="*/ 2241193 h 5955635"/>
                <a:gd name="connsiteX3098" fmla="*/ 5612330 w 6187971"/>
                <a:gd name="connsiteY3098" fmla="*/ 2245697 h 5955635"/>
                <a:gd name="connsiteX3099" fmla="*/ 5610713 w 6187971"/>
                <a:gd name="connsiteY3099" fmla="*/ 2260171 h 5955635"/>
                <a:gd name="connsiteX3100" fmla="*/ 5616179 w 6187971"/>
                <a:gd name="connsiteY3100" fmla="*/ 2263712 h 5955635"/>
                <a:gd name="connsiteX3101" fmla="*/ 5615217 w 6187971"/>
                <a:gd name="connsiteY3101" fmla="*/ 2259209 h 5955635"/>
                <a:gd name="connsiteX3102" fmla="*/ 5618758 w 6187971"/>
                <a:gd name="connsiteY3102" fmla="*/ 2253742 h 5955635"/>
                <a:gd name="connsiteX3103" fmla="*/ 5621645 w 6187971"/>
                <a:gd name="connsiteY3103" fmla="*/ 2267254 h 5955635"/>
                <a:gd name="connsiteX3104" fmla="*/ 5622607 w 6187971"/>
                <a:gd name="connsiteY3104" fmla="*/ 2271759 h 5955635"/>
                <a:gd name="connsiteX3105" fmla="*/ 5607785 w 6187971"/>
                <a:gd name="connsiteY3105" fmla="*/ 2312602 h 5955635"/>
                <a:gd name="connsiteX3106" fmla="*/ 5591734 w 6187971"/>
                <a:gd name="connsiteY3106" fmla="*/ 2259516 h 5955635"/>
                <a:gd name="connsiteX3107" fmla="*/ 5577568 w 6187971"/>
                <a:gd name="connsiteY3107" fmla="*/ 2281381 h 5955635"/>
                <a:gd name="connsiteX3108" fmla="*/ 5509432 w 6187971"/>
                <a:gd name="connsiteY3108" fmla="*/ 2182907 h 5955635"/>
                <a:gd name="connsiteX3109" fmla="*/ 5508469 w 6187971"/>
                <a:gd name="connsiteY3109" fmla="*/ 2178402 h 5955635"/>
                <a:gd name="connsiteX3110" fmla="*/ 5506545 w 6187971"/>
                <a:gd name="connsiteY3110" fmla="*/ 2169395 h 5955635"/>
                <a:gd name="connsiteX3111" fmla="*/ 5501079 w 6187971"/>
                <a:gd name="connsiteY3111" fmla="*/ 2165852 h 5955635"/>
                <a:gd name="connsiteX3112" fmla="*/ 5476981 w 6187971"/>
                <a:gd name="connsiteY3112" fmla="*/ 2119196 h 5955635"/>
                <a:gd name="connsiteX3113" fmla="*/ 5468629 w 6187971"/>
                <a:gd name="connsiteY3113" fmla="*/ 2102141 h 5955635"/>
                <a:gd name="connsiteX3114" fmla="*/ 5463162 w 6187971"/>
                <a:gd name="connsiteY3114" fmla="*/ 2098599 h 5955635"/>
                <a:gd name="connsiteX3115" fmla="*/ 5462200 w 6187971"/>
                <a:gd name="connsiteY3115" fmla="*/ 2094096 h 5955635"/>
                <a:gd name="connsiteX3116" fmla="*/ 5457696 w 6187971"/>
                <a:gd name="connsiteY3116" fmla="*/ 2095058 h 5955635"/>
                <a:gd name="connsiteX3117" fmla="*/ 5456733 w 6187971"/>
                <a:gd name="connsiteY3117" fmla="*/ 2090554 h 5955635"/>
                <a:gd name="connsiteX3118" fmla="*/ 5443876 w 6187971"/>
                <a:gd name="connsiteY3118" fmla="*/ 2074462 h 5955635"/>
                <a:gd name="connsiteX3119" fmla="*/ 5442259 w 6187971"/>
                <a:gd name="connsiteY3119" fmla="*/ 2088936 h 5955635"/>
                <a:gd name="connsiteX3120" fmla="*/ 5431327 w 6187971"/>
                <a:gd name="connsiteY3120" fmla="*/ 2081853 h 5955635"/>
                <a:gd name="connsiteX3121" fmla="*/ 5418162 w 6187971"/>
                <a:gd name="connsiteY3121" fmla="*/ 2042279 h 5955635"/>
                <a:gd name="connsiteX3122" fmla="*/ 5359035 w 6187971"/>
                <a:gd name="connsiteY3122" fmla="*/ 1941880 h 5955635"/>
                <a:gd name="connsiteX3123" fmla="*/ 5344253 w 6187971"/>
                <a:gd name="connsiteY3123" fmla="*/ 1916780 h 5955635"/>
                <a:gd name="connsiteX3124" fmla="*/ 5293479 w 6187971"/>
                <a:gd name="connsiteY3124" fmla="*/ 1833435 h 5955635"/>
                <a:gd name="connsiteX3125" fmla="*/ 5290593 w 6187971"/>
                <a:gd name="connsiteY3125" fmla="*/ 1819923 h 5955635"/>
                <a:gd name="connsiteX3126" fmla="*/ 5279659 w 6187971"/>
                <a:gd name="connsiteY3126" fmla="*/ 1812840 h 5955635"/>
                <a:gd name="connsiteX3127" fmla="*/ 5283202 w 6187971"/>
                <a:gd name="connsiteY3127" fmla="*/ 1807373 h 5955635"/>
                <a:gd name="connsiteX3128" fmla="*/ 5242706 w 6187971"/>
                <a:gd name="connsiteY3128" fmla="*/ 1750090 h 5955635"/>
                <a:gd name="connsiteX3129" fmla="*/ 5251713 w 6187971"/>
                <a:gd name="connsiteY3129" fmla="*/ 1748165 h 5955635"/>
                <a:gd name="connsiteX3130" fmla="*/ 5235314 w 6187971"/>
                <a:gd name="connsiteY3130" fmla="*/ 1737540 h 5955635"/>
                <a:gd name="connsiteX3131" fmla="*/ 5215066 w 6187971"/>
                <a:gd name="connsiteY3131" fmla="*/ 1708898 h 5955635"/>
                <a:gd name="connsiteX3132" fmla="*/ 5214104 w 6187971"/>
                <a:gd name="connsiteY3132" fmla="*/ 1704395 h 5955635"/>
                <a:gd name="connsiteX3133" fmla="*/ 5218608 w 6187971"/>
                <a:gd name="connsiteY3133" fmla="*/ 1703433 h 5955635"/>
                <a:gd name="connsiteX3134" fmla="*/ 5223112 w 6187971"/>
                <a:gd name="connsiteY3134" fmla="*/ 1702470 h 5955635"/>
                <a:gd name="connsiteX3135" fmla="*/ 5222150 w 6187971"/>
                <a:gd name="connsiteY3135" fmla="*/ 1697966 h 5955635"/>
                <a:gd name="connsiteX3136" fmla="*/ 5212834 w 6187971"/>
                <a:gd name="connsiteY3136" fmla="*/ 1676408 h 5955635"/>
                <a:gd name="connsiteX3137" fmla="*/ 5217338 w 6187971"/>
                <a:gd name="connsiteY3137" fmla="*/ 1675445 h 5955635"/>
                <a:gd name="connsiteX3138" fmla="*/ 5216376 w 6187971"/>
                <a:gd name="connsiteY3138" fmla="*/ 1670942 h 5955635"/>
                <a:gd name="connsiteX3139" fmla="*/ 5210910 w 6187971"/>
                <a:gd name="connsiteY3139" fmla="*/ 1667400 h 5955635"/>
                <a:gd name="connsiteX3140" fmla="*/ 5156595 w 6187971"/>
                <a:gd name="connsiteY3140" fmla="*/ 1589521 h 5955635"/>
                <a:gd name="connsiteX3141" fmla="*/ 5088767 w 6187971"/>
                <a:gd name="connsiteY3141" fmla="*/ 1514530 h 5955635"/>
                <a:gd name="connsiteX3142" fmla="*/ 5031871 w 6187971"/>
                <a:gd name="connsiteY3142" fmla="*/ 1446621 h 5955635"/>
                <a:gd name="connsiteX3143" fmla="*/ 4977555 w 6187971"/>
                <a:gd name="connsiteY3143" fmla="*/ 1368743 h 5955635"/>
                <a:gd name="connsiteX3144" fmla="*/ 4950224 w 6187971"/>
                <a:gd name="connsiteY3144" fmla="*/ 1351033 h 5955635"/>
                <a:gd name="connsiteX3145" fmla="*/ 4949261 w 6187971"/>
                <a:gd name="connsiteY3145" fmla="*/ 1346529 h 5955635"/>
                <a:gd name="connsiteX3146" fmla="*/ 4942833 w 6187971"/>
                <a:gd name="connsiteY3146" fmla="*/ 1338484 h 5955635"/>
                <a:gd name="connsiteX3147" fmla="*/ 4939291 w 6187971"/>
                <a:gd name="connsiteY3147" fmla="*/ 1343950 h 5955635"/>
                <a:gd name="connsiteX3148" fmla="*/ 4736115 w 6187971"/>
                <a:gd name="connsiteY3148" fmla="*/ 1142457 h 5955635"/>
                <a:gd name="connsiteX3149" fmla="*/ 4735152 w 6187971"/>
                <a:gd name="connsiteY3149" fmla="*/ 1137953 h 5955635"/>
                <a:gd name="connsiteX3150" fmla="*/ 4778882 w 6187971"/>
                <a:gd name="connsiteY3150" fmla="*/ 1166287 h 5955635"/>
                <a:gd name="connsiteX3151" fmla="*/ 4782731 w 6187971"/>
                <a:gd name="connsiteY3151" fmla="*/ 1184304 h 5955635"/>
                <a:gd name="connsiteX3152" fmla="*/ 4821959 w 6187971"/>
                <a:gd name="connsiteY3152" fmla="*/ 1213600 h 5955635"/>
                <a:gd name="connsiteX3153" fmla="*/ 4857643 w 6187971"/>
                <a:gd name="connsiteY3153" fmla="*/ 1248362 h 5955635"/>
                <a:gd name="connsiteX3154" fmla="*/ 4916156 w 6187971"/>
                <a:gd name="connsiteY3154" fmla="*/ 1301797 h 5955635"/>
                <a:gd name="connsiteX3155" fmla="*/ 4953765 w 6187971"/>
                <a:gd name="connsiteY3155" fmla="*/ 1345567 h 5955635"/>
                <a:gd name="connsiteX3156" fmla="*/ 5006812 w 6187971"/>
                <a:gd name="connsiteY3156" fmla="*/ 1395460 h 5955635"/>
                <a:gd name="connsiteX3157" fmla="*/ 5007774 w 6187971"/>
                <a:gd name="connsiteY3157" fmla="*/ 1399963 h 5955635"/>
                <a:gd name="connsiteX3158" fmla="*/ 5008736 w 6187971"/>
                <a:gd name="connsiteY3158" fmla="*/ 1404467 h 5955635"/>
                <a:gd name="connsiteX3159" fmla="*/ 5013240 w 6187971"/>
                <a:gd name="connsiteY3159" fmla="*/ 1403505 h 5955635"/>
                <a:gd name="connsiteX3160" fmla="*/ 5027059 w 6187971"/>
                <a:gd name="connsiteY3160" fmla="*/ 1424100 h 5955635"/>
                <a:gd name="connsiteX3161" fmla="*/ 5028022 w 6187971"/>
                <a:gd name="connsiteY3161" fmla="*/ 1428605 h 5955635"/>
                <a:gd name="connsiteX3162" fmla="*/ 5033488 w 6187971"/>
                <a:gd name="connsiteY3162" fmla="*/ 1432147 h 5955635"/>
                <a:gd name="connsiteX3163" fmla="*/ 5032526 w 6187971"/>
                <a:gd name="connsiteY3163" fmla="*/ 1427642 h 5955635"/>
                <a:gd name="connsiteX3164" fmla="*/ 5074640 w 6187971"/>
                <a:gd name="connsiteY3164" fmla="*/ 1470451 h 5955635"/>
                <a:gd name="connsiteX3165" fmla="*/ 5070135 w 6187971"/>
                <a:gd name="connsiteY3165" fmla="*/ 1471414 h 5955635"/>
                <a:gd name="connsiteX3166" fmla="*/ 5071097 w 6187971"/>
                <a:gd name="connsiteY3166" fmla="*/ 1475917 h 5955635"/>
                <a:gd name="connsiteX3167" fmla="*/ 5076564 w 6187971"/>
                <a:gd name="connsiteY3167" fmla="*/ 1479459 h 5955635"/>
                <a:gd name="connsiteX3168" fmla="*/ 5081068 w 6187971"/>
                <a:gd name="connsiteY3168" fmla="*/ 1478497 h 5955635"/>
                <a:gd name="connsiteX3169" fmla="*/ 5082031 w 6187971"/>
                <a:gd name="connsiteY3169" fmla="*/ 1483001 h 5955635"/>
                <a:gd name="connsiteX3170" fmla="*/ 5096812 w 6187971"/>
                <a:gd name="connsiteY3170" fmla="*/ 1508101 h 5955635"/>
                <a:gd name="connsiteX3171" fmla="*/ 5106783 w 6187971"/>
                <a:gd name="connsiteY3171" fmla="*/ 1510680 h 5955635"/>
                <a:gd name="connsiteX3172" fmla="*/ 5113211 w 6187971"/>
                <a:gd name="connsiteY3172" fmla="*/ 1518726 h 5955635"/>
                <a:gd name="connsiteX3173" fmla="*/ 5109670 w 6187971"/>
                <a:gd name="connsiteY3173" fmla="*/ 1524192 h 5955635"/>
                <a:gd name="connsiteX3174" fmla="*/ 5115135 w 6187971"/>
                <a:gd name="connsiteY3174" fmla="*/ 1527734 h 5955635"/>
                <a:gd name="connsiteX3175" fmla="*/ 5120602 w 6187971"/>
                <a:gd name="connsiteY3175" fmla="*/ 1531276 h 5955635"/>
                <a:gd name="connsiteX3176" fmla="*/ 5151783 w 6187971"/>
                <a:gd name="connsiteY3176" fmla="*/ 1567000 h 5955635"/>
                <a:gd name="connsiteX3177" fmla="*/ 5143430 w 6187971"/>
                <a:gd name="connsiteY3177" fmla="*/ 1549947 h 5955635"/>
                <a:gd name="connsiteX3178" fmla="*/ 5126069 w 6187971"/>
                <a:gd name="connsiteY3178" fmla="*/ 1534818 h 5955635"/>
                <a:gd name="connsiteX3179" fmla="*/ 5125106 w 6187971"/>
                <a:gd name="connsiteY3179" fmla="*/ 1530313 h 5955635"/>
                <a:gd name="connsiteX3180" fmla="*/ 5124144 w 6187971"/>
                <a:gd name="connsiteY3180" fmla="*/ 1525809 h 5955635"/>
                <a:gd name="connsiteX3181" fmla="*/ 5117715 w 6187971"/>
                <a:gd name="connsiteY3181" fmla="*/ 1517764 h 5955635"/>
                <a:gd name="connsiteX3182" fmla="*/ 5087496 w 6187971"/>
                <a:gd name="connsiteY3182" fmla="*/ 1486543 h 5955635"/>
                <a:gd name="connsiteX3183" fmla="*/ 5085572 w 6187971"/>
                <a:gd name="connsiteY3183" fmla="*/ 1477535 h 5955635"/>
                <a:gd name="connsiteX3184" fmla="*/ 5084609 w 6187971"/>
                <a:gd name="connsiteY3184" fmla="*/ 1473030 h 5955635"/>
                <a:gd name="connsiteX3185" fmla="*/ 5082685 w 6187971"/>
                <a:gd name="connsiteY3185" fmla="*/ 1464022 h 5955635"/>
                <a:gd name="connsiteX3186" fmla="*/ 5078182 w 6187971"/>
                <a:gd name="connsiteY3186" fmla="*/ 1464985 h 5955635"/>
                <a:gd name="connsiteX3187" fmla="*/ 5073677 w 6187971"/>
                <a:gd name="connsiteY3187" fmla="*/ 1465947 h 5955635"/>
                <a:gd name="connsiteX3188" fmla="*/ 5056316 w 6187971"/>
                <a:gd name="connsiteY3188" fmla="*/ 1450817 h 5955635"/>
                <a:gd name="connsiteX3189" fmla="*/ 5037030 w 6187971"/>
                <a:gd name="connsiteY3189" fmla="*/ 1426680 h 5955635"/>
                <a:gd name="connsiteX3190" fmla="*/ 5036068 w 6187971"/>
                <a:gd name="connsiteY3190" fmla="*/ 1422176 h 5955635"/>
                <a:gd name="connsiteX3191" fmla="*/ 5035106 w 6187971"/>
                <a:gd name="connsiteY3191" fmla="*/ 1417673 h 5955635"/>
                <a:gd name="connsiteX3192" fmla="*/ 5017744 w 6187971"/>
                <a:gd name="connsiteY3192" fmla="*/ 1402543 h 5955635"/>
                <a:gd name="connsiteX3193" fmla="*/ 5023210 w 6187971"/>
                <a:gd name="connsiteY3193" fmla="*/ 1406085 h 5955635"/>
                <a:gd name="connsiteX3194" fmla="*/ 5022248 w 6187971"/>
                <a:gd name="connsiteY3194" fmla="*/ 1401581 h 5955635"/>
                <a:gd name="connsiteX3195" fmla="*/ 5016781 w 6187971"/>
                <a:gd name="connsiteY3195" fmla="*/ 1398039 h 5955635"/>
                <a:gd name="connsiteX3196" fmla="*/ 5011316 w 6187971"/>
                <a:gd name="connsiteY3196" fmla="*/ 1394497 h 5955635"/>
                <a:gd name="connsiteX3197" fmla="*/ 5003925 w 6187971"/>
                <a:gd name="connsiteY3197" fmla="*/ 1381948 h 5955635"/>
                <a:gd name="connsiteX3198" fmla="*/ 4992992 w 6187971"/>
                <a:gd name="connsiteY3198" fmla="*/ 1374863 h 5955635"/>
                <a:gd name="connsiteX3199" fmla="*/ 5002962 w 6187971"/>
                <a:gd name="connsiteY3199" fmla="*/ 1377443 h 5955635"/>
                <a:gd name="connsiteX3200" fmla="*/ 4986564 w 6187971"/>
                <a:gd name="connsiteY3200" fmla="*/ 1366818 h 5955635"/>
                <a:gd name="connsiteX3201" fmla="*/ 4968240 w 6187971"/>
                <a:gd name="connsiteY3201" fmla="*/ 1347184 h 5955635"/>
                <a:gd name="connsiteX3202" fmla="*/ 4981752 w 6187971"/>
                <a:gd name="connsiteY3202" fmla="*/ 1344297 h 5955635"/>
                <a:gd name="connsiteX3203" fmla="*/ 4959887 w 6187971"/>
                <a:gd name="connsiteY3203" fmla="*/ 1330131 h 5955635"/>
                <a:gd name="connsiteX3204" fmla="*/ 4964391 w 6187971"/>
                <a:gd name="connsiteY3204" fmla="*/ 1329169 h 5955635"/>
                <a:gd name="connsiteX3205" fmla="*/ 4963429 w 6187971"/>
                <a:gd name="connsiteY3205" fmla="*/ 1324664 h 5955635"/>
                <a:gd name="connsiteX3206" fmla="*/ 4957962 w 6187971"/>
                <a:gd name="connsiteY3206" fmla="*/ 1321122 h 5955635"/>
                <a:gd name="connsiteX3207" fmla="*/ 4941563 w 6187971"/>
                <a:gd name="connsiteY3207" fmla="*/ 1310497 h 5955635"/>
                <a:gd name="connsiteX3208" fmla="*/ 4935134 w 6187971"/>
                <a:gd name="connsiteY3208" fmla="*/ 1302452 h 5955635"/>
                <a:gd name="connsiteX3209" fmla="*/ 4929668 w 6187971"/>
                <a:gd name="connsiteY3209" fmla="*/ 1298910 h 5955635"/>
                <a:gd name="connsiteX3210" fmla="*/ 4930630 w 6187971"/>
                <a:gd name="connsiteY3210" fmla="*/ 1303414 h 5955635"/>
                <a:gd name="connsiteX3211" fmla="*/ 4931592 w 6187971"/>
                <a:gd name="connsiteY3211" fmla="*/ 1307917 h 5955635"/>
                <a:gd name="connsiteX3212" fmla="*/ 4901375 w 6187971"/>
                <a:gd name="connsiteY3212" fmla="*/ 1276697 h 5955635"/>
                <a:gd name="connsiteX3213" fmla="*/ 4915849 w 6187971"/>
                <a:gd name="connsiteY3213" fmla="*/ 1278314 h 5955635"/>
                <a:gd name="connsiteX3214" fmla="*/ 4883050 w 6187971"/>
                <a:gd name="connsiteY3214" fmla="*/ 1257063 h 5955635"/>
                <a:gd name="connsiteX3215" fmla="*/ 4852832 w 6187971"/>
                <a:gd name="connsiteY3215" fmla="*/ 1225842 h 5955635"/>
                <a:gd name="connsiteX3216" fmla="*/ 4858299 w 6187971"/>
                <a:gd name="connsiteY3216" fmla="*/ 1229384 h 5955635"/>
                <a:gd name="connsiteX3217" fmla="*/ 4862802 w 6187971"/>
                <a:gd name="connsiteY3217" fmla="*/ 1228422 h 5955635"/>
                <a:gd name="connsiteX3218" fmla="*/ 4867307 w 6187971"/>
                <a:gd name="connsiteY3218" fmla="*/ 1227460 h 5955635"/>
                <a:gd name="connsiteX3219" fmla="*/ 4860878 w 6187971"/>
                <a:gd name="connsiteY3219" fmla="*/ 1219413 h 5955635"/>
                <a:gd name="connsiteX3220" fmla="*/ 4865382 w 6187971"/>
                <a:gd name="connsiteY3220" fmla="*/ 1218451 h 5955635"/>
                <a:gd name="connsiteX3221" fmla="*/ 4870849 w 6187971"/>
                <a:gd name="connsiteY3221" fmla="*/ 1221993 h 5955635"/>
                <a:gd name="connsiteX3222" fmla="*/ 4871811 w 6187971"/>
                <a:gd name="connsiteY3222" fmla="*/ 1226498 h 5955635"/>
                <a:gd name="connsiteX3223" fmla="*/ 4877276 w 6187971"/>
                <a:gd name="connsiteY3223" fmla="*/ 1230039 h 5955635"/>
                <a:gd name="connsiteX3224" fmla="*/ 4882743 w 6187971"/>
                <a:gd name="connsiteY3224" fmla="*/ 1233581 h 5955635"/>
                <a:gd name="connsiteX3225" fmla="*/ 5003618 w 6187971"/>
                <a:gd name="connsiteY3225" fmla="*/ 1358465 h 5955635"/>
                <a:gd name="connsiteX3226" fmla="*/ 5004580 w 6187971"/>
                <a:gd name="connsiteY3226" fmla="*/ 1362969 h 5955635"/>
                <a:gd name="connsiteX3227" fmla="*/ 5010045 w 6187971"/>
                <a:gd name="connsiteY3227" fmla="*/ 1366510 h 5955635"/>
                <a:gd name="connsiteX3228" fmla="*/ 5033836 w 6187971"/>
                <a:gd name="connsiteY3228" fmla="*/ 1389686 h 5955635"/>
                <a:gd name="connsiteX3229" fmla="*/ 5041227 w 6187971"/>
                <a:gd name="connsiteY3229" fmla="*/ 1402236 h 5955635"/>
                <a:gd name="connsiteX3230" fmla="*/ 5046693 w 6187971"/>
                <a:gd name="connsiteY3230" fmla="*/ 1405777 h 5955635"/>
                <a:gd name="connsiteX3231" fmla="*/ 5075949 w 6187971"/>
                <a:gd name="connsiteY3231" fmla="*/ 1432494 h 5955635"/>
                <a:gd name="connsiteX3232" fmla="*/ 5081416 w 6187971"/>
                <a:gd name="connsiteY3232" fmla="*/ 1436036 h 5955635"/>
                <a:gd name="connsiteX3233" fmla="*/ 5084302 w 6187971"/>
                <a:gd name="connsiteY3233" fmla="*/ 1449548 h 5955635"/>
                <a:gd name="connsiteX3234" fmla="*/ 5113559 w 6187971"/>
                <a:gd name="connsiteY3234" fmla="*/ 1476265 h 5955635"/>
                <a:gd name="connsiteX3235" fmla="*/ 5119025 w 6187971"/>
                <a:gd name="connsiteY3235" fmla="*/ 1479807 h 5955635"/>
                <a:gd name="connsiteX3236" fmla="*/ 5119987 w 6187971"/>
                <a:gd name="connsiteY3236" fmla="*/ 1484311 h 5955635"/>
                <a:gd name="connsiteX3237" fmla="*/ 5205484 w 6187971"/>
                <a:gd name="connsiteY3237" fmla="*/ 1597915 h 5955635"/>
                <a:gd name="connsiteX3238" fmla="*/ 5217379 w 6187971"/>
                <a:gd name="connsiteY3238" fmla="*/ 1609503 h 5955635"/>
                <a:gd name="connsiteX3239" fmla="*/ 5220266 w 6187971"/>
                <a:gd name="connsiteY3239" fmla="*/ 1623015 h 5955635"/>
                <a:gd name="connsiteX3240" fmla="*/ 5229274 w 6187971"/>
                <a:gd name="connsiteY3240" fmla="*/ 1621090 h 5955635"/>
                <a:gd name="connsiteX3241" fmla="*/ 5235702 w 6187971"/>
                <a:gd name="connsiteY3241" fmla="*/ 1629136 h 5955635"/>
                <a:gd name="connsiteX3242" fmla="*/ 5271695 w 6187971"/>
                <a:gd name="connsiteY3242" fmla="*/ 1687381 h 5955635"/>
                <a:gd name="connsiteX3243" fmla="*/ 5272657 w 6187971"/>
                <a:gd name="connsiteY3243" fmla="*/ 1691885 h 5955635"/>
                <a:gd name="connsiteX3244" fmla="*/ 5274581 w 6187971"/>
                <a:gd name="connsiteY3244" fmla="*/ 1700893 h 5955635"/>
                <a:gd name="connsiteX3245" fmla="*/ 5279086 w 6187971"/>
                <a:gd name="connsiteY3245" fmla="*/ 1699931 h 5955635"/>
                <a:gd name="connsiteX3246" fmla="*/ 5325048 w 6187971"/>
                <a:gd name="connsiteY3246" fmla="*/ 1760755 h 5955635"/>
                <a:gd name="connsiteX3247" fmla="*/ 5380326 w 6187971"/>
                <a:gd name="connsiteY3247" fmla="*/ 1843138 h 5955635"/>
                <a:gd name="connsiteX3248" fmla="*/ 5408928 w 6187971"/>
                <a:gd name="connsiteY3248" fmla="*/ 1888834 h 5955635"/>
                <a:gd name="connsiteX3249" fmla="*/ 5409890 w 6187971"/>
                <a:gd name="connsiteY3249" fmla="*/ 1893338 h 5955635"/>
                <a:gd name="connsiteX3250" fmla="*/ 5410852 w 6187971"/>
                <a:gd name="connsiteY3250" fmla="*/ 1897842 h 5955635"/>
                <a:gd name="connsiteX3251" fmla="*/ 5411815 w 6187971"/>
                <a:gd name="connsiteY3251" fmla="*/ 1902346 h 5955635"/>
                <a:gd name="connsiteX3252" fmla="*/ 5416318 w 6187971"/>
                <a:gd name="connsiteY3252" fmla="*/ 1901384 h 5955635"/>
                <a:gd name="connsiteX3253" fmla="*/ 5426289 w 6187971"/>
                <a:gd name="connsiteY3253" fmla="*/ 1903964 h 5955635"/>
                <a:gd name="connsiteX3254" fmla="*/ 5442032 w 6187971"/>
                <a:gd name="connsiteY3254" fmla="*/ 1933567 h 5955635"/>
                <a:gd name="connsiteX3255" fmla="*/ 5452966 w 6187971"/>
                <a:gd name="connsiteY3255" fmla="*/ 1940651 h 5955635"/>
                <a:gd name="connsiteX3256" fmla="*/ 5418898 w 6187971"/>
                <a:gd name="connsiteY3256" fmla="*/ 1891414 h 5955635"/>
                <a:gd name="connsiteX3257" fmla="*/ 5416973 w 6187971"/>
                <a:gd name="connsiteY3257" fmla="*/ 1882405 h 5955635"/>
                <a:gd name="connsiteX3258" fmla="*/ 5411507 w 6187971"/>
                <a:gd name="connsiteY3258" fmla="*/ 1878863 h 5955635"/>
                <a:gd name="connsiteX3259" fmla="*/ 5373590 w 6187971"/>
                <a:gd name="connsiteY3259" fmla="*/ 1811610 h 5955635"/>
                <a:gd name="connsiteX3260" fmla="*/ 5274930 w 6187971"/>
                <a:gd name="connsiteY3260" fmla="*/ 1658432 h 5955635"/>
                <a:gd name="connsiteX3261" fmla="*/ 5173689 w 6187971"/>
                <a:gd name="connsiteY3261" fmla="*/ 1515224 h 5955635"/>
                <a:gd name="connsiteX3262" fmla="*/ 5155366 w 6187971"/>
                <a:gd name="connsiteY3262" fmla="*/ 1495591 h 5955635"/>
                <a:gd name="connsiteX3263" fmla="*/ 5077260 w 6187971"/>
                <a:gd name="connsiteY3263" fmla="*/ 1394538 h 5955635"/>
                <a:gd name="connsiteX3264" fmla="*/ 5047041 w 6187971"/>
                <a:gd name="connsiteY3264" fmla="*/ 1363316 h 5955635"/>
                <a:gd name="connsiteX3265" fmla="*/ 4981137 w 6187971"/>
                <a:gd name="connsiteY3265" fmla="*/ 1297332 h 5955635"/>
                <a:gd name="connsiteX3266" fmla="*/ 4867654 w 6187971"/>
                <a:gd name="connsiteY3266" fmla="*/ 1184998 h 5955635"/>
                <a:gd name="connsiteX3267" fmla="*/ 4840323 w 6187971"/>
                <a:gd name="connsiteY3267" fmla="*/ 1167290 h 5955635"/>
                <a:gd name="connsiteX3268" fmla="*/ 4809142 w 6187971"/>
                <a:gd name="connsiteY3268" fmla="*/ 1131565 h 5955635"/>
                <a:gd name="connsiteX3269" fmla="*/ 4799171 w 6187971"/>
                <a:gd name="connsiteY3269" fmla="*/ 1128985 h 5955635"/>
                <a:gd name="connsiteX3270" fmla="*/ 4740659 w 6187971"/>
                <a:gd name="connsiteY3270" fmla="*/ 1075551 h 5955635"/>
                <a:gd name="connsiteX3271" fmla="*/ 4720718 w 6187971"/>
                <a:gd name="connsiteY3271" fmla="*/ 1070392 h 5955635"/>
                <a:gd name="connsiteX3272" fmla="*/ 4707860 w 6187971"/>
                <a:gd name="connsiteY3272" fmla="*/ 1054300 h 5955635"/>
                <a:gd name="connsiteX3273" fmla="*/ 4541946 w 6187971"/>
                <a:gd name="connsiteY3273" fmla="*/ 939039 h 5955635"/>
                <a:gd name="connsiteX3274" fmla="*/ 4469921 w 6187971"/>
                <a:gd name="connsiteY3274" fmla="*/ 888492 h 5955635"/>
                <a:gd name="connsiteX3275" fmla="*/ 4428114 w 6187971"/>
                <a:gd name="connsiteY3275" fmla="*/ 869166 h 5955635"/>
                <a:gd name="connsiteX3276" fmla="*/ 4416220 w 6187971"/>
                <a:gd name="connsiteY3276" fmla="*/ 857578 h 5955635"/>
                <a:gd name="connsiteX3277" fmla="*/ 4395317 w 6187971"/>
                <a:gd name="connsiteY3277" fmla="*/ 847916 h 5955635"/>
                <a:gd name="connsiteX3278" fmla="*/ 4394354 w 6187971"/>
                <a:gd name="connsiteY3278" fmla="*/ 843411 h 5955635"/>
                <a:gd name="connsiteX3279" fmla="*/ 4419762 w 6187971"/>
                <a:gd name="connsiteY3279" fmla="*/ 852112 h 5955635"/>
                <a:gd name="connsiteX3280" fmla="*/ 4420724 w 6187971"/>
                <a:gd name="connsiteY3280" fmla="*/ 856616 h 5955635"/>
                <a:gd name="connsiteX3281" fmla="*/ 4430694 w 6187971"/>
                <a:gd name="connsiteY3281" fmla="*/ 859196 h 5955635"/>
                <a:gd name="connsiteX3282" fmla="*/ 4435199 w 6187971"/>
                <a:gd name="connsiteY3282" fmla="*/ 858234 h 5955635"/>
                <a:gd name="connsiteX3283" fmla="*/ 4440664 w 6187971"/>
                <a:gd name="connsiteY3283" fmla="*/ 861775 h 5955635"/>
                <a:gd name="connsiteX3284" fmla="*/ 4445168 w 6187971"/>
                <a:gd name="connsiteY3284" fmla="*/ 860813 h 5955635"/>
                <a:gd name="connsiteX3285" fmla="*/ 4477005 w 6187971"/>
                <a:gd name="connsiteY3285" fmla="*/ 877560 h 5955635"/>
                <a:gd name="connsiteX3286" fmla="*/ 4482471 w 6187971"/>
                <a:gd name="connsiteY3286" fmla="*/ 881101 h 5955635"/>
                <a:gd name="connsiteX3287" fmla="*/ 4486975 w 6187971"/>
                <a:gd name="connsiteY3287" fmla="*/ 880139 h 5955635"/>
                <a:gd name="connsiteX3288" fmla="*/ 4487937 w 6187971"/>
                <a:gd name="connsiteY3288" fmla="*/ 884643 h 5955635"/>
                <a:gd name="connsiteX3289" fmla="*/ 4484395 w 6187971"/>
                <a:gd name="connsiteY3289" fmla="*/ 890110 h 5955635"/>
                <a:gd name="connsiteX3290" fmla="*/ 4507878 w 6187971"/>
                <a:gd name="connsiteY3290" fmla="*/ 889801 h 5955635"/>
                <a:gd name="connsiteX3291" fmla="*/ 4547105 w 6187971"/>
                <a:gd name="connsiteY3291" fmla="*/ 919098 h 5955635"/>
                <a:gd name="connsiteX3292" fmla="*/ 4542600 w 6187971"/>
                <a:gd name="connsiteY3292" fmla="*/ 920061 h 5955635"/>
                <a:gd name="connsiteX3293" fmla="*/ 4548067 w 6187971"/>
                <a:gd name="connsiteY3293" fmla="*/ 923603 h 5955635"/>
                <a:gd name="connsiteX3294" fmla="*/ 4533593 w 6187971"/>
                <a:gd name="connsiteY3294" fmla="*/ 921985 h 5955635"/>
                <a:gd name="connsiteX3295" fmla="*/ 4558999 w 6187971"/>
                <a:gd name="connsiteY3295" fmla="*/ 930686 h 5955635"/>
                <a:gd name="connsiteX3296" fmla="*/ 4565428 w 6187971"/>
                <a:gd name="connsiteY3296" fmla="*/ 938732 h 5955635"/>
                <a:gd name="connsiteX3297" fmla="*/ 4570895 w 6187971"/>
                <a:gd name="connsiteY3297" fmla="*/ 942274 h 5955635"/>
                <a:gd name="connsiteX3298" fmla="*/ 4574437 w 6187971"/>
                <a:gd name="connsiteY3298" fmla="*/ 936808 h 5955635"/>
                <a:gd name="connsiteX3299" fmla="*/ 4607235 w 6187971"/>
                <a:gd name="connsiteY3299" fmla="*/ 958058 h 5955635"/>
                <a:gd name="connsiteX3300" fmla="*/ 4612701 w 6187971"/>
                <a:gd name="connsiteY3300" fmla="*/ 961599 h 5955635"/>
                <a:gd name="connsiteX3301" fmla="*/ 4617205 w 6187971"/>
                <a:gd name="connsiteY3301" fmla="*/ 960637 h 5955635"/>
                <a:gd name="connsiteX3302" fmla="*/ 4721066 w 6187971"/>
                <a:gd name="connsiteY3302" fmla="*/ 1027932 h 5955635"/>
                <a:gd name="connsiteX3303" fmla="*/ 4728457 w 6187971"/>
                <a:gd name="connsiteY3303" fmla="*/ 1040481 h 5955635"/>
                <a:gd name="connsiteX3304" fmla="*/ 4738427 w 6187971"/>
                <a:gd name="connsiteY3304" fmla="*/ 1043060 h 5955635"/>
                <a:gd name="connsiteX3305" fmla="*/ 4817842 w 6187971"/>
                <a:gd name="connsiteY3305" fmla="*/ 1106158 h 5955635"/>
                <a:gd name="connsiteX3306" fmla="*/ 4898221 w 6187971"/>
                <a:gd name="connsiteY3306" fmla="*/ 1173759 h 5955635"/>
                <a:gd name="connsiteX3307" fmla="*/ 4905611 w 6187971"/>
                <a:gd name="connsiteY3307" fmla="*/ 1186309 h 5955635"/>
                <a:gd name="connsiteX3308" fmla="*/ 4909153 w 6187971"/>
                <a:gd name="connsiteY3308" fmla="*/ 1180842 h 5955635"/>
                <a:gd name="connsiteX3309" fmla="*/ 4951267 w 6187971"/>
                <a:gd name="connsiteY3309" fmla="*/ 1223651 h 5955635"/>
                <a:gd name="connsiteX3310" fmla="*/ 4980523 w 6187971"/>
                <a:gd name="connsiteY3310" fmla="*/ 1250367 h 5955635"/>
                <a:gd name="connsiteX3311" fmla="*/ 5028102 w 6187971"/>
                <a:gd name="connsiteY3311" fmla="*/ 1296718 h 5955635"/>
                <a:gd name="connsiteX3312" fmla="*/ 5088540 w 6187971"/>
                <a:gd name="connsiteY3312" fmla="*/ 1359160 h 5955635"/>
                <a:gd name="connsiteX3313" fmla="*/ 5090465 w 6187971"/>
                <a:gd name="connsiteY3313" fmla="*/ 1368168 h 5955635"/>
                <a:gd name="connsiteX3314" fmla="*/ 5152826 w 6187971"/>
                <a:gd name="connsiteY3314" fmla="*/ 1439619 h 5955635"/>
                <a:gd name="connsiteX3315" fmla="*/ 5163758 w 6187971"/>
                <a:gd name="connsiteY3315" fmla="*/ 1446702 h 5955635"/>
                <a:gd name="connsiteX3316" fmla="*/ 5190435 w 6187971"/>
                <a:gd name="connsiteY3316" fmla="*/ 1483389 h 5955635"/>
                <a:gd name="connsiteX3317" fmla="*/ 5213263 w 6187971"/>
                <a:gd name="connsiteY3317" fmla="*/ 1502060 h 5955635"/>
                <a:gd name="connsiteX3318" fmla="*/ 5270466 w 6187971"/>
                <a:gd name="connsiteY3318" fmla="*/ 1593451 h 5955635"/>
                <a:gd name="connsiteX3319" fmla="*/ 5352421 w 6187971"/>
                <a:gd name="connsiteY3319" fmla="*/ 1712521 h 5955635"/>
                <a:gd name="connsiteX3320" fmla="*/ 5378135 w 6187971"/>
                <a:gd name="connsiteY3320" fmla="*/ 1744704 h 5955635"/>
                <a:gd name="connsiteX3321" fmla="*/ 5372669 w 6187971"/>
                <a:gd name="connsiteY3321" fmla="*/ 1741162 h 5955635"/>
                <a:gd name="connsiteX3322" fmla="*/ 5401270 w 6187971"/>
                <a:gd name="connsiteY3322" fmla="*/ 1786858 h 5955635"/>
                <a:gd name="connsiteX3323" fmla="*/ 5404157 w 6187971"/>
                <a:gd name="connsiteY3323" fmla="*/ 1800370 h 5955635"/>
                <a:gd name="connsiteX3324" fmla="*/ 5479989 w 6187971"/>
                <a:gd name="connsiteY3324" fmla="*/ 1934877 h 5955635"/>
                <a:gd name="connsiteX3325" fmla="*/ 5475486 w 6187971"/>
                <a:gd name="connsiteY3325" fmla="*/ 1935839 h 5955635"/>
                <a:gd name="connsiteX3326" fmla="*/ 5476448 w 6187971"/>
                <a:gd name="connsiteY3326" fmla="*/ 1940343 h 5955635"/>
                <a:gd name="connsiteX3327" fmla="*/ 5481913 w 6187971"/>
                <a:gd name="connsiteY3327" fmla="*/ 1943885 h 5955635"/>
                <a:gd name="connsiteX3328" fmla="*/ 5506012 w 6187971"/>
                <a:gd name="connsiteY3328" fmla="*/ 1990543 h 5955635"/>
                <a:gd name="connsiteX3329" fmla="*/ 5506974 w 6187971"/>
                <a:gd name="connsiteY3329" fmla="*/ 1995046 h 5955635"/>
                <a:gd name="connsiteX3330" fmla="*/ 5507936 w 6187971"/>
                <a:gd name="connsiteY3330" fmla="*/ 1999551 h 5955635"/>
                <a:gd name="connsiteX3331" fmla="*/ 5512440 w 6187971"/>
                <a:gd name="connsiteY3331" fmla="*/ 1998588 h 5955635"/>
                <a:gd name="connsiteX3332" fmla="*/ 5511478 w 6187971"/>
                <a:gd name="connsiteY3332" fmla="*/ 1994084 h 5955635"/>
                <a:gd name="connsiteX3333" fmla="*/ 5519831 w 6187971"/>
                <a:gd name="connsiteY3333" fmla="*/ 2011138 h 5955635"/>
                <a:gd name="connsiteX3334" fmla="*/ 5528839 w 6187971"/>
                <a:gd name="connsiteY3334" fmla="*/ 2009213 h 5955635"/>
                <a:gd name="connsiteX3335" fmla="*/ 5521448 w 6187971"/>
                <a:gd name="connsiteY3335" fmla="*/ 1996664 h 5955635"/>
                <a:gd name="connsiteX3336" fmla="*/ 5525952 w 6187971"/>
                <a:gd name="connsiteY3336" fmla="*/ 1995701 h 5955635"/>
                <a:gd name="connsiteX3337" fmla="*/ 5500238 w 6187971"/>
                <a:gd name="connsiteY3337" fmla="*/ 1963519 h 5955635"/>
                <a:gd name="connsiteX3338" fmla="*/ 5498313 w 6187971"/>
                <a:gd name="connsiteY3338" fmla="*/ 1954510 h 5955635"/>
                <a:gd name="connsiteX3339" fmla="*/ 5497351 w 6187971"/>
                <a:gd name="connsiteY3339" fmla="*/ 1950007 h 5955635"/>
                <a:gd name="connsiteX3340" fmla="*/ 5496389 w 6187971"/>
                <a:gd name="connsiteY3340" fmla="*/ 1945502 h 5955635"/>
                <a:gd name="connsiteX3341" fmla="*/ 5491884 w 6187971"/>
                <a:gd name="connsiteY3341" fmla="*/ 1946465 h 5955635"/>
                <a:gd name="connsiteX3342" fmla="*/ 5489960 w 6187971"/>
                <a:gd name="connsiteY3342" fmla="*/ 1937456 h 5955635"/>
                <a:gd name="connsiteX3343" fmla="*/ 5499931 w 6187971"/>
                <a:gd name="connsiteY3343" fmla="*/ 1940036 h 5955635"/>
                <a:gd name="connsiteX3344" fmla="*/ 5492540 w 6187971"/>
                <a:gd name="connsiteY3344" fmla="*/ 1927486 h 5955635"/>
                <a:gd name="connsiteX3345" fmla="*/ 5491577 w 6187971"/>
                <a:gd name="connsiteY3345" fmla="*/ 1922981 h 5955635"/>
                <a:gd name="connsiteX3346" fmla="*/ 5490615 w 6187971"/>
                <a:gd name="connsiteY3346" fmla="*/ 1918478 h 5955635"/>
                <a:gd name="connsiteX3347" fmla="*/ 5489653 w 6187971"/>
                <a:gd name="connsiteY3347" fmla="*/ 1913974 h 5955635"/>
                <a:gd name="connsiteX3348" fmla="*/ 5481299 w 6187971"/>
                <a:gd name="connsiteY3348" fmla="*/ 1896920 h 5955635"/>
                <a:gd name="connsiteX3349" fmla="*/ 5475833 w 6187971"/>
                <a:gd name="connsiteY3349" fmla="*/ 1893379 h 5955635"/>
                <a:gd name="connsiteX3350" fmla="*/ 5474871 w 6187971"/>
                <a:gd name="connsiteY3350" fmla="*/ 1888874 h 5955635"/>
                <a:gd name="connsiteX3351" fmla="*/ 5475833 w 6187971"/>
                <a:gd name="connsiteY3351" fmla="*/ 1893379 h 5955635"/>
                <a:gd name="connsiteX3352" fmla="*/ 5452699 w 6187971"/>
                <a:gd name="connsiteY3352" fmla="*/ 1851225 h 5955635"/>
                <a:gd name="connsiteX3353" fmla="*/ 5450774 w 6187971"/>
                <a:gd name="connsiteY3353" fmla="*/ 1842216 h 5955635"/>
                <a:gd name="connsiteX3354" fmla="*/ 5446270 w 6187971"/>
                <a:gd name="connsiteY3354" fmla="*/ 1843178 h 5955635"/>
                <a:gd name="connsiteX3355" fmla="*/ 5424098 w 6187971"/>
                <a:gd name="connsiteY3355" fmla="*/ 1805529 h 5955635"/>
                <a:gd name="connsiteX3356" fmla="*/ 5419593 w 6187971"/>
                <a:gd name="connsiteY3356" fmla="*/ 1806491 h 5955635"/>
                <a:gd name="connsiteX3357" fmla="*/ 5418631 w 6187971"/>
                <a:gd name="connsiteY3357" fmla="*/ 1801987 h 5955635"/>
                <a:gd name="connsiteX3358" fmla="*/ 5423135 w 6187971"/>
                <a:gd name="connsiteY3358" fmla="*/ 1801025 h 5955635"/>
                <a:gd name="connsiteX3359" fmla="*/ 5422173 w 6187971"/>
                <a:gd name="connsiteY3359" fmla="*/ 1796521 h 5955635"/>
                <a:gd name="connsiteX3360" fmla="*/ 5416707 w 6187971"/>
                <a:gd name="connsiteY3360" fmla="*/ 1792979 h 5955635"/>
                <a:gd name="connsiteX3361" fmla="*/ 5349226 w 6187971"/>
                <a:gd name="connsiteY3361" fmla="*/ 1675527 h 5955635"/>
                <a:gd name="connsiteX3362" fmla="*/ 5332520 w 6187971"/>
                <a:gd name="connsiteY3362" fmla="*/ 1641419 h 5955635"/>
                <a:gd name="connsiteX3363" fmla="*/ 5314197 w 6187971"/>
                <a:gd name="connsiteY3363" fmla="*/ 1621785 h 5955635"/>
                <a:gd name="connsiteX3364" fmla="*/ 5288482 w 6187971"/>
                <a:gd name="connsiteY3364" fmla="*/ 1589602 h 5955635"/>
                <a:gd name="connsiteX3365" fmla="*/ 5106557 w 6187971"/>
                <a:gd name="connsiteY3365" fmla="*/ 1355311 h 5955635"/>
                <a:gd name="connsiteX3366" fmla="*/ 5109135 w 6187971"/>
                <a:gd name="connsiteY3366" fmla="*/ 1345340 h 5955635"/>
                <a:gd name="connsiteX3367" fmla="*/ 5110098 w 6187971"/>
                <a:gd name="connsiteY3367" fmla="*/ 1349844 h 5955635"/>
                <a:gd name="connsiteX3368" fmla="*/ 5114602 w 6187971"/>
                <a:gd name="connsiteY3368" fmla="*/ 1348882 h 5955635"/>
                <a:gd name="connsiteX3369" fmla="*/ 5108173 w 6187971"/>
                <a:gd name="connsiteY3369" fmla="*/ 1340837 h 5955635"/>
                <a:gd name="connsiteX3370" fmla="*/ 5105286 w 6187971"/>
                <a:gd name="connsiteY3370" fmla="*/ 1327325 h 5955635"/>
                <a:gd name="connsiteX3371" fmla="*/ 5084383 w 6187971"/>
                <a:gd name="connsiteY3371" fmla="*/ 1317661 h 5955635"/>
                <a:gd name="connsiteX3372" fmla="*/ 5083421 w 6187971"/>
                <a:gd name="connsiteY3372" fmla="*/ 1313158 h 5955635"/>
                <a:gd name="connsiteX3373" fmla="*/ 5077955 w 6187971"/>
                <a:gd name="connsiteY3373" fmla="*/ 1309615 h 5955635"/>
                <a:gd name="connsiteX3374" fmla="*/ 5076993 w 6187971"/>
                <a:gd name="connsiteY3374" fmla="*/ 1305112 h 5955635"/>
                <a:gd name="connsiteX3375" fmla="*/ 5072489 w 6187971"/>
                <a:gd name="connsiteY3375" fmla="*/ 1306074 h 5955635"/>
                <a:gd name="connsiteX3376" fmla="*/ 5066060 w 6187971"/>
                <a:gd name="connsiteY3376" fmla="*/ 1298028 h 5955635"/>
                <a:gd name="connsiteX3377" fmla="*/ 5052241 w 6187971"/>
                <a:gd name="connsiteY3377" fmla="*/ 1277432 h 5955635"/>
                <a:gd name="connsiteX3378" fmla="*/ 5056745 w 6187971"/>
                <a:gd name="connsiteY3378" fmla="*/ 1276470 h 5955635"/>
                <a:gd name="connsiteX3379" fmla="*/ 5062211 w 6187971"/>
                <a:gd name="connsiteY3379" fmla="*/ 1280011 h 5955635"/>
                <a:gd name="connsiteX3380" fmla="*/ 5055783 w 6187971"/>
                <a:gd name="connsiteY3380" fmla="*/ 1271966 h 5955635"/>
                <a:gd name="connsiteX3381" fmla="*/ 5050316 w 6187971"/>
                <a:gd name="connsiteY3381" fmla="*/ 1268424 h 5955635"/>
                <a:gd name="connsiteX3382" fmla="*/ 5032955 w 6187971"/>
                <a:gd name="connsiteY3382" fmla="*/ 1253295 h 5955635"/>
                <a:gd name="connsiteX3383" fmla="*/ 5031993 w 6187971"/>
                <a:gd name="connsiteY3383" fmla="*/ 1248791 h 5955635"/>
                <a:gd name="connsiteX3384" fmla="*/ 5025564 w 6187971"/>
                <a:gd name="connsiteY3384" fmla="*/ 1240744 h 5955635"/>
                <a:gd name="connsiteX3385" fmla="*/ 5021059 w 6187971"/>
                <a:gd name="connsiteY3385" fmla="*/ 1241707 h 5955635"/>
                <a:gd name="connsiteX3386" fmla="*/ 5022022 w 6187971"/>
                <a:gd name="connsiteY3386" fmla="*/ 1246211 h 5955635"/>
                <a:gd name="connsiteX3387" fmla="*/ 5014631 w 6187971"/>
                <a:gd name="connsiteY3387" fmla="*/ 1233661 h 5955635"/>
                <a:gd name="connsiteX3388" fmla="*/ 5005623 w 6187971"/>
                <a:gd name="connsiteY3388" fmla="*/ 1235586 h 5955635"/>
                <a:gd name="connsiteX3389" fmla="*/ 5003698 w 6187971"/>
                <a:gd name="connsiteY3389" fmla="*/ 1226578 h 5955635"/>
                <a:gd name="connsiteX3390" fmla="*/ 4998232 w 6187971"/>
                <a:gd name="connsiteY3390" fmla="*/ 1223036 h 5955635"/>
                <a:gd name="connsiteX3391" fmla="*/ 4997269 w 6187971"/>
                <a:gd name="connsiteY3391" fmla="*/ 1218532 h 5955635"/>
                <a:gd name="connsiteX3392" fmla="*/ 4992766 w 6187971"/>
                <a:gd name="connsiteY3392" fmla="*/ 1219494 h 5955635"/>
                <a:gd name="connsiteX3393" fmla="*/ 4993728 w 6187971"/>
                <a:gd name="connsiteY3393" fmla="*/ 1223998 h 5955635"/>
                <a:gd name="connsiteX3394" fmla="*/ 4947111 w 6187971"/>
                <a:gd name="connsiteY3394" fmla="*/ 1182152 h 5955635"/>
                <a:gd name="connsiteX3395" fmla="*/ 4940682 w 6187971"/>
                <a:gd name="connsiteY3395" fmla="*/ 1174106 h 5955635"/>
                <a:gd name="connsiteX3396" fmla="*/ 4930712 w 6187971"/>
                <a:gd name="connsiteY3396" fmla="*/ 1171526 h 5955635"/>
                <a:gd name="connsiteX3397" fmla="*/ 4931467 w 6187971"/>
                <a:gd name="connsiteY3397" fmla="*/ 1175063 h 5955635"/>
                <a:gd name="connsiteX3398" fmla="*/ 4916930 w 6187971"/>
                <a:gd name="connsiteY3398" fmla="*/ 1163507 h 5955635"/>
                <a:gd name="connsiteX3399" fmla="*/ 4867695 w 6187971"/>
                <a:gd name="connsiteY3399" fmla="*/ 1119055 h 5955635"/>
                <a:gd name="connsiteX3400" fmla="*/ 4842287 w 6187971"/>
                <a:gd name="connsiteY3400" fmla="*/ 1110354 h 5955635"/>
                <a:gd name="connsiteX3401" fmla="*/ 4839401 w 6187971"/>
                <a:gd name="connsiteY3401" fmla="*/ 1096842 h 5955635"/>
                <a:gd name="connsiteX3402" fmla="*/ 4811106 w 6187971"/>
                <a:gd name="connsiteY3402" fmla="*/ 1074629 h 5955635"/>
                <a:gd name="connsiteX3403" fmla="*/ 4791166 w 6187971"/>
                <a:gd name="connsiteY3403" fmla="*/ 1069470 h 5955635"/>
                <a:gd name="connsiteX3404" fmla="*/ 4772842 w 6187971"/>
                <a:gd name="connsiteY3404" fmla="*/ 1049837 h 5955635"/>
                <a:gd name="connsiteX3405" fmla="*/ 4777346 w 6187971"/>
                <a:gd name="connsiteY3405" fmla="*/ 1048874 h 5955635"/>
                <a:gd name="connsiteX3406" fmla="*/ 4787317 w 6187971"/>
                <a:gd name="connsiteY3406" fmla="*/ 1051454 h 5955635"/>
                <a:gd name="connsiteX3407" fmla="*/ 4780888 w 6187971"/>
                <a:gd name="connsiteY3407" fmla="*/ 1043408 h 5955635"/>
                <a:gd name="connsiteX3408" fmla="*/ 4775422 w 6187971"/>
                <a:gd name="connsiteY3408" fmla="*/ 1039866 h 5955635"/>
                <a:gd name="connsiteX3409" fmla="*/ 4790858 w 6187971"/>
                <a:gd name="connsiteY3409" fmla="*/ 1045987 h 5955635"/>
                <a:gd name="connsiteX3410" fmla="*/ 4768993 w 6187971"/>
                <a:gd name="connsiteY3410" fmla="*/ 1031821 h 5955635"/>
                <a:gd name="connsiteX3411" fmla="*/ 4763527 w 6187971"/>
                <a:gd name="connsiteY3411" fmla="*/ 1028279 h 5955635"/>
                <a:gd name="connsiteX3412" fmla="*/ 4748090 w 6187971"/>
                <a:gd name="connsiteY3412" fmla="*/ 1022158 h 5955635"/>
                <a:gd name="connsiteX3413" fmla="*/ 4754519 w 6187971"/>
                <a:gd name="connsiteY3413" fmla="*/ 1030204 h 5955635"/>
                <a:gd name="connsiteX3414" fmla="*/ 4755481 w 6187971"/>
                <a:gd name="connsiteY3414" fmla="*/ 1034708 h 5955635"/>
                <a:gd name="connsiteX3415" fmla="*/ 4739082 w 6187971"/>
                <a:gd name="connsiteY3415" fmla="*/ 1024083 h 5955635"/>
                <a:gd name="connsiteX3416" fmla="*/ 4747435 w 6187971"/>
                <a:gd name="connsiteY3416" fmla="*/ 1041136 h 5955635"/>
                <a:gd name="connsiteX3417" fmla="*/ 4722683 w 6187971"/>
                <a:gd name="connsiteY3417" fmla="*/ 1013457 h 5955635"/>
                <a:gd name="connsiteX3418" fmla="*/ 4728150 w 6187971"/>
                <a:gd name="connsiteY3418" fmla="*/ 1016998 h 5955635"/>
                <a:gd name="connsiteX3419" fmla="*/ 4737157 w 6187971"/>
                <a:gd name="connsiteY3419" fmla="*/ 1015074 h 5955635"/>
                <a:gd name="connsiteX3420" fmla="*/ 4726225 w 6187971"/>
                <a:gd name="connsiteY3420" fmla="*/ 1007991 h 5955635"/>
                <a:gd name="connsiteX3421" fmla="*/ 4725263 w 6187971"/>
                <a:gd name="connsiteY3421" fmla="*/ 1003486 h 5955635"/>
                <a:gd name="connsiteX3422" fmla="*/ 4724301 w 6187971"/>
                <a:gd name="connsiteY3422" fmla="*/ 998982 h 5955635"/>
                <a:gd name="connsiteX3423" fmla="*/ 4728804 w 6187971"/>
                <a:gd name="connsiteY3423" fmla="*/ 998020 h 5955635"/>
                <a:gd name="connsiteX3424" fmla="*/ 4718834 w 6187971"/>
                <a:gd name="connsiteY3424" fmla="*/ 995441 h 5955635"/>
                <a:gd name="connsiteX3425" fmla="*/ 4713367 w 6187971"/>
                <a:gd name="connsiteY3425" fmla="*/ 991899 h 5955635"/>
                <a:gd name="connsiteX3426" fmla="*/ 4700511 w 6187971"/>
                <a:gd name="connsiteY3426" fmla="*/ 975807 h 5955635"/>
                <a:gd name="connsiteX3427" fmla="*/ 4705976 w 6187971"/>
                <a:gd name="connsiteY3427" fmla="*/ 979349 h 5955635"/>
                <a:gd name="connsiteX3428" fmla="*/ 4715947 w 6187971"/>
                <a:gd name="connsiteY3428" fmla="*/ 981929 h 5955635"/>
                <a:gd name="connsiteX3429" fmla="*/ 4704052 w 6187971"/>
                <a:gd name="connsiteY3429" fmla="*/ 970341 h 5955635"/>
                <a:gd name="connsiteX3430" fmla="*/ 4698586 w 6187971"/>
                <a:gd name="connsiteY3430" fmla="*/ 966799 h 5955635"/>
                <a:gd name="connsiteX3431" fmla="*/ 4693119 w 6187971"/>
                <a:gd name="connsiteY3431" fmla="*/ 963257 h 5955635"/>
                <a:gd name="connsiteX3432" fmla="*/ 4684112 w 6187971"/>
                <a:gd name="connsiteY3432" fmla="*/ 965182 h 5955635"/>
                <a:gd name="connsiteX3433" fmla="*/ 4690540 w 6187971"/>
                <a:gd name="connsiteY3433" fmla="*/ 973228 h 5955635"/>
                <a:gd name="connsiteX3434" fmla="*/ 4695044 w 6187971"/>
                <a:gd name="connsiteY3434" fmla="*/ 972266 h 5955635"/>
                <a:gd name="connsiteX3435" fmla="*/ 4700511 w 6187971"/>
                <a:gd name="connsiteY3435" fmla="*/ 975807 h 5955635"/>
                <a:gd name="connsiteX3436" fmla="*/ 4708863 w 6187971"/>
                <a:gd name="connsiteY3436" fmla="*/ 992861 h 5955635"/>
                <a:gd name="connsiteX3437" fmla="*/ 4703397 w 6187971"/>
                <a:gd name="connsiteY3437" fmla="*/ 989319 h 5955635"/>
                <a:gd name="connsiteX3438" fmla="*/ 4704360 w 6187971"/>
                <a:gd name="connsiteY3438" fmla="*/ 993823 h 5955635"/>
                <a:gd name="connsiteX3439" fmla="*/ 4705322 w 6187971"/>
                <a:gd name="connsiteY3439" fmla="*/ 998327 h 5955635"/>
                <a:gd name="connsiteX3440" fmla="*/ 4709825 w 6187971"/>
                <a:gd name="connsiteY3440" fmla="*/ 997365 h 5955635"/>
                <a:gd name="connsiteX3441" fmla="*/ 4715292 w 6187971"/>
                <a:gd name="connsiteY3441" fmla="*/ 1000907 h 5955635"/>
                <a:gd name="connsiteX3442" fmla="*/ 4710787 w 6187971"/>
                <a:gd name="connsiteY3442" fmla="*/ 1001869 h 5955635"/>
                <a:gd name="connsiteX3443" fmla="*/ 4716254 w 6187971"/>
                <a:gd name="connsiteY3443" fmla="*/ 1005411 h 5955635"/>
                <a:gd name="connsiteX3444" fmla="*/ 4717216 w 6187971"/>
                <a:gd name="connsiteY3444" fmla="*/ 1009915 h 5955635"/>
                <a:gd name="connsiteX3445" fmla="*/ 4678952 w 6187971"/>
                <a:gd name="connsiteY3445" fmla="*/ 985123 h 5955635"/>
                <a:gd name="connsiteX3446" fmla="*/ 4683456 w 6187971"/>
                <a:gd name="connsiteY3446" fmla="*/ 984160 h 5955635"/>
                <a:gd name="connsiteX3447" fmla="*/ 4687961 w 6187971"/>
                <a:gd name="connsiteY3447" fmla="*/ 983198 h 5955635"/>
                <a:gd name="connsiteX3448" fmla="*/ 4682494 w 6187971"/>
                <a:gd name="connsiteY3448" fmla="*/ 979656 h 5955635"/>
                <a:gd name="connsiteX3449" fmla="*/ 4677990 w 6187971"/>
                <a:gd name="connsiteY3449" fmla="*/ 980618 h 5955635"/>
                <a:gd name="connsiteX3450" fmla="*/ 4672523 w 6187971"/>
                <a:gd name="connsiteY3450" fmla="*/ 977077 h 5955635"/>
                <a:gd name="connsiteX3451" fmla="*/ 4659666 w 6187971"/>
                <a:gd name="connsiteY3451" fmla="*/ 960985 h 5955635"/>
                <a:gd name="connsiteX3452" fmla="*/ 4658704 w 6187971"/>
                <a:gd name="connsiteY3452" fmla="*/ 956481 h 5955635"/>
                <a:gd name="connsiteX3453" fmla="*/ 4653237 w 6187971"/>
                <a:gd name="connsiteY3453" fmla="*/ 952939 h 5955635"/>
                <a:gd name="connsiteX3454" fmla="*/ 4648733 w 6187971"/>
                <a:gd name="connsiteY3454" fmla="*/ 953901 h 5955635"/>
                <a:gd name="connsiteX3455" fmla="*/ 4649695 w 6187971"/>
                <a:gd name="connsiteY3455" fmla="*/ 958406 h 5955635"/>
                <a:gd name="connsiteX3456" fmla="*/ 4626869 w 6187971"/>
                <a:gd name="connsiteY3456" fmla="*/ 939735 h 5955635"/>
                <a:gd name="connsiteX3457" fmla="*/ 4621402 w 6187971"/>
                <a:gd name="connsiteY3457" fmla="*/ 936193 h 5955635"/>
                <a:gd name="connsiteX3458" fmla="*/ 4616898 w 6187971"/>
                <a:gd name="connsiteY3458" fmla="*/ 937155 h 5955635"/>
                <a:gd name="connsiteX3459" fmla="*/ 4617860 w 6187971"/>
                <a:gd name="connsiteY3459" fmla="*/ 941660 h 5955635"/>
                <a:gd name="connsiteX3460" fmla="*/ 4597919 w 6187971"/>
                <a:gd name="connsiteY3460" fmla="*/ 936500 h 5955635"/>
                <a:gd name="connsiteX3461" fmla="*/ 4529437 w 6187971"/>
                <a:gd name="connsiteY3461" fmla="*/ 880487 h 5955635"/>
                <a:gd name="connsiteX3462" fmla="*/ 4525895 w 6187971"/>
                <a:gd name="connsiteY3462" fmla="*/ 885952 h 5955635"/>
                <a:gd name="connsiteX3463" fmla="*/ 4524932 w 6187971"/>
                <a:gd name="connsiteY3463" fmla="*/ 881449 h 5955635"/>
                <a:gd name="connsiteX3464" fmla="*/ 4519466 w 6187971"/>
                <a:gd name="connsiteY3464" fmla="*/ 877907 h 5955635"/>
                <a:gd name="connsiteX3465" fmla="*/ 4520428 w 6187971"/>
                <a:gd name="connsiteY3465" fmla="*/ 882411 h 5955635"/>
                <a:gd name="connsiteX3466" fmla="*/ 4484744 w 6187971"/>
                <a:gd name="connsiteY3466" fmla="*/ 847649 h 5955635"/>
                <a:gd name="connsiteX3467" fmla="*/ 4476697 w 6187971"/>
                <a:gd name="connsiteY3467" fmla="*/ 854077 h 5955635"/>
                <a:gd name="connsiteX3468" fmla="*/ 4470269 w 6187971"/>
                <a:gd name="connsiteY3468" fmla="*/ 846031 h 5955635"/>
                <a:gd name="connsiteX3469" fmla="*/ 4459336 w 6187971"/>
                <a:gd name="connsiteY3469" fmla="*/ 838948 h 5955635"/>
                <a:gd name="connsiteX3470" fmla="*/ 4463840 w 6187971"/>
                <a:gd name="connsiteY3470" fmla="*/ 837986 h 5955635"/>
                <a:gd name="connsiteX3471" fmla="*/ 4462878 w 6187971"/>
                <a:gd name="connsiteY3471" fmla="*/ 833481 h 5955635"/>
                <a:gd name="connsiteX3472" fmla="*/ 4452907 w 6187971"/>
                <a:gd name="connsiteY3472" fmla="*/ 830902 h 5955635"/>
                <a:gd name="connsiteX3473" fmla="*/ 4448404 w 6187971"/>
                <a:gd name="connsiteY3473" fmla="*/ 831864 h 5955635"/>
                <a:gd name="connsiteX3474" fmla="*/ 4411102 w 6187971"/>
                <a:gd name="connsiteY3474" fmla="*/ 811576 h 5955635"/>
                <a:gd name="connsiteX3475" fmla="*/ 4422996 w 6187971"/>
                <a:gd name="connsiteY3475" fmla="*/ 823163 h 5955635"/>
                <a:gd name="connsiteX3476" fmla="*/ 4442937 w 6187971"/>
                <a:gd name="connsiteY3476" fmla="*/ 828322 h 5955635"/>
                <a:gd name="connsiteX3477" fmla="*/ 4437470 w 6187971"/>
                <a:gd name="connsiteY3477" fmla="*/ 824781 h 5955635"/>
                <a:gd name="connsiteX3478" fmla="*/ 4432966 w 6187971"/>
                <a:gd name="connsiteY3478" fmla="*/ 825743 h 5955635"/>
                <a:gd name="connsiteX3479" fmla="*/ 4433928 w 6187971"/>
                <a:gd name="connsiteY3479" fmla="*/ 830246 h 5955635"/>
                <a:gd name="connsiteX3480" fmla="*/ 4439395 w 6187971"/>
                <a:gd name="connsiteY3480" fmla="*/ 833789 h 5955635"/>
                <a:gd name="connsiteX3481" fmla="*/ 4434891 w 6187971"/>
                <a:gd name="connsiteY3481" fmla="*/ 834751 h 5955635"/>
                <a:gd name="connsiteX3482" fmla="*/ 4429425 w 6187971"/>
                <a:gd name="connsiteY3482" fmla="*/ 831209 h 5955635"/>
                <a:gd name="connsiteX3483" fmla="*/ 4430387 w 6187971"/>
                <a:gd name="connsiteY3483" fmla="*/ 835713 h 5955635"/>
                <a:gd name="connsiteX3484" fmla="*/ 4435853 w 6187971"/>
                <a:gd name="connsiteY3484" fmla="*/ 839255 h 5955635"/>
                <a:gd name="connsiteX3485" fmla="*/ 4441320 w 6187971"/>
                <a:gd name="connsiteY3485" fmla="*/ 842797 h 5955635"/>
                <a:gd name="connsiteX3486" fmla="*/ 4431350 w 6187971"/>
                <a:gd name="connsiteY3486" fmla="*/ 840217 h 5955635"/>
                <a:gd name="connsiteX3487" fmla="*/ 4425883 w 6187971"/>
                <a:gd name="connsiteY3487" fmla="*/ 836675 h 5955635"/>
                <a:gd name="connsiteX3488" fmla="*/ 4420416 w 6187971"/>
                <a:gd name="connsiteY3488" fmla="*/ 833133 h 5955635"/>
                <a:gd name="connsiteX3489" fmla="*/ 4409484 w 6187971"/>
                <a:gd name="connsiteY3489" fmla="*/ 826050 h 5955635"/>
                <a:gd name="connsiteX3490" fmla="*/ 4411408 w 6187971"/>
                <a:gd name="connsiteY3490" fmla="*/ 835058 h 5955635"/>
                <a:gd name="connsiteX3491" fmla="*/ 4412371 w 6187971"/>
                <a:gd name="connsiteY3491" fmla="*/ 839562 h 5955635"/>
                <a:gd name="connsiteX3492" fmla="*/ 4389543 w 6187971"/>
                <a:gd name="connsiteY3492" fmla="*/ 820892 h 5955635"/>
                <a:gd name="connsiteX3493" fmla="*/ 4394047 w 6187971"/>
                <a:gd name="connsiteY3493" fmla="*/ 819929 h 5955635"/>
                <a:gd name="connsiteX3494" fmla="*/ 4393085 w 6187971"/>
                <a:gd name="connsiteY3494" fmla="*/ 815425 h 5955635"/>
                <a:gd name="connsiteX3495" fmla="*/ 4388581 w 6187971"/>
                <a:gd name="connsiteY3495" fmla="*/ 816387 h 5955635"/>
                <a:gd name="connsiteX3496" fmla="*/ 4384076 w 6187971"/>
                <a:gd name="connsiteY3496" fmla="*/ 817349 h 5955635"/>
                <a:gd name="connsiteX3497" fmla="*/ 4378611 w 6187971"/>
                <a:gd name="connsiteY3497" fmla="*/ 813807 h 5955635"/>
                <a:gd name="connsiteX3498" fmla="*/ 4362211 w 6187971"/>
                <a:gd name="connsiteY3498" fmla="*/ 803182 h 5955635"/>
                <a:gd name="connsiteX3499" fmla="*/ 4335187 w 6187971"/>
                <a:gd name="connsiteY3499" fmla="*/ 808956 h 5955635"/>
                <a:gd name="connsiteX3500" fmla="*/ 4360594 w 6187971"/>
                <a:gd name="connsiteY3500" fmla="*/ 817656 h 5955635"/>
                <a:gd name="connsiteX3501" fmla="*/ 4351586 w 6187971"/>
                <a:gd name="connsiteY3501" fmla="*/ 819581 h 5955635"/>
                <a:gd name="connsiteX3502" fmla="*/ 4352548 w 6187971"/>
                <a:gd name="connsiteY3502" fmla="*/ 824085 h 5955635"/>
                <a:gd name="connsiteX3503" fmla="*/ 4308817 w 6187971"/>
                <a:gd name="connsiteY3503" fmla="*/ 795751 h 5955635"/>
                <a:gd name="connsiteX3504" fmla="*/ 4266049 w 6187971"/>
                <a:gd name="connsiteY3504" fmla="*/ 771921 h 5955635"/>
                <a:gd name="connsiteX3505" fmla="*/ 4275057 w 6187971"/>
                <a:gd name="connsiteY3505" fmla="*/ 769997 h 5955635"/>
                <a:gd name="connsiteX3506" fmla="*/ 4253192 w 6187971"/>
                <a:gd name="connsiteY3506" fmla="*/ 755830 h 5955635"/>
                <a:gd name="connsiteX3507" fmla="*/ 4233250 w 6187971"/>
                <a:gd name="connsiteY3507" fmla="*/ 750670 h 5955635"/>
                <a:gd name="connsiteX3508" fmla="*/ 4224243 w 6187971"/>
                <a:gd name="connsiteY3508" fmla="*/ 752594 h 5955635"/>
                <a:gd name="connsiteX3509" fmla="*/ 4150601 w 6187971"/>
                <a:gd name="connsiteY3509" fmla="*/ 716522 h 5955635"/>
                <a:gd name="connsiteX3510" fmla="*/ 4135164 w 6187971"/>
                <a:gd name="connsiteY3510" fmla="*/ 710400 h 5955635"/>
                <a:gd name="connsiteX3511" fmla="*/ 4189520 w 6187971"/>
                <a:gd name="connsiteY3511" fmla="*/ 722336 h 5955635"/>
                <a:gd name="connsiteX3512" fmla="*/ 4188557 w 6187971"/>
                <a:gd name="connsiteY3512" fmla="*/ 717832 h 5955635"/>
                <a:gd name="connsiteX3513" fmla="*/ 4197566 w 6187971"/>
                <a:gd name="connsiteY3513" fmla="*/ 715907 h 5955635"/>
                <a:gd name="connsiteX3514" fmla="*/ 4134202 w 6187971"/>
                <a:gd name="connsiteY3514" fmla="*/ 705897 h 5955635"/>
                <a:gd name="connsiteX3515" fmla="*/ 4133240 w 6187971"/>
                <a:gd name="connsiteY3515" fmla="*/ 701393 h 5955635"/>
                <a:gd name="connsiteX3516" fmla="*/ 4137743 w 6187971"/>
                <a:gd name="connsiteY3516" fmla="*/ 700431 h 5955635"/>
                <a:gd name="connsiteX3517" fmla="*/ 4132277 w 6187971"/>
                <a:gd name="connsiteY3517" fmla="*/ 696888 h 5955635"/>
                <a:gd name="connsiteX3518" fmla="*/ 4111373 w 6187971"/>
                <a:gd name="connsiteY3518" fmla="*/ 687226 h 5955635"/>
                <a:gd name="connsiteX3519" fmla="*/ 4106870 w 6187971"/>
                <a:gd name="connsiteY3519" fmla="*/ 688188 h 5955635"/>
                <a:gd name="connsiteX3520" fmla="*/ 4101403 w 6187971"/>
                <a:gd name="connsiteY3520" fmla="*/ 684647 h 5955635"/>
                <a:gd name="connsiteX3521" fmla="*/ 4090471 w 6187971"/>
                <a:gd name="connsiteY3521" fmla="*/ 677562 h 5955635"/>
                <a:gd name="connsiteX3522" fmla="*/ 4089509 w 6187971"/>
                <a:gd name="connsiteY3522" fmla="*/ 673058 h 5955635"/>
                <a:gd name="connsiteX3523" fmla="*/ 4084042 w 6187971"/>
                <a:gd name="connsiteY3523" fmla="*/ 669517 h 5955635"/>
                <a:gd name="connsiteX3524" fmla="*/ 4080500 w 6187971"/>
                <a:gd name="connsiteY3524" fmla="*/ 674983 h 5955635"/>
                <a:gd name="connsiteX3525" fmla="*/ 4050589 w 6187971"/>
                <a:gd name="connsiteY3525" fmla="*/ 667244 h 5955635"/>
                <a:gd name="connsiteX3526" fmla="*/ 4055093 w 6187971"/>
                <a:gd name="connsiteY3526" fmla="*/ 666282 h 5955635"/>
                <a:gd name="connsiteX3527" fmla="*/ 4054131 w 6187971"/>
                <a:gd name="connsiteY3527" fmla="*/ 661779 h 5955635"/>
                <a:gd name="connsiteX3528" fmla="*/ 4049627 w 6187971"/>
                <a:gd name="connsiteY3528" fmla="*/ 662741 h 5955635"/>
                <a:gd name="connsiteX3529" fmla="*/ 4045123 w 6187971"/>
                <a:gd name="connsiteY3529" fmla="*/ 663703 h 5955635"/>
                <a:gd name="connsiteX3530" fmla="*/ 4030648 w 6187971"/>
                <a:gd name="connsiteY3530" fmla="*/ 662086 h 5955635"/>
                <a:gd name="connsiteX3531" fmla="*/ 4036115 w 6187971"/>
                <a:gd name="connsiteY3531" fmla="*/ 665628 h 5955635"/>
                <a:gd name="connsiteX3532" fmla="*/ 4080500 w 6187971"/>
                <a:gd name="connsiteY3532" fmla="*/ 674983 h 5955635"/>
                <a:gd name="connsiteX3533" fmla="*/ 4071492 w 6187971"/>
                <a:gd name="connsiteY3533" fmla="*/ 676907 h 5955635"/>
                <a:gd name="connsiteX3534" fmla="*/ 4072455 w 6187971"/>
                <a:gd name="connsiteY3534" fmla="*/ 681412 h 5955635"/>
                <a:gd name="connsiteX3535" fmla="*/ 4076958 w 6187971"/>
                <a:gd name="connsiteY3535" fmla="*/ 680449 h 5955635"/>
                <a:gd name="connsiteX3536" fmla="*/ 4082425 w 6187971"/>
                <a:gd name="connsiteY3536" fmla="*/ 683991 h 5955635"/>
                <a:gd name="connsiteX3537" fmla="*/ 4086929 w 6187971"/>
                <a:gd name="connsiteY3537" fmla="*/ 683029 h 5955635"/>
                <a:gd name="connsiteX3538" fmla="*/ 4083387 w 6187971"/>
                <a:gd name="connsiteY3538" fmla="*/ 688496 h 5955635"/>
                <a:gd name="connsiteX3539" fmla="*/ 4053476 w 6187971"/>
                <a:gd name="connsiteY3539" fmla="*/ 680756 h 5955635"/>
                <a:gd name="connsiteX3540" fmla="*/ 3998561 w 6187971"/>
                <a:gd name="connsiteY3540" fmla="*/ 660699 h 5955635"/>
                <a:gd name="connsiteX3541" fmla="*/ 3993680 w 6187971"/>
                <a:gd name="connsiteY3541" fmla="*/ 659158 h 5955635"/>
                <a:gd name="connsiteX3542" fmla="*/ 3795199 w 6187971"/>
                <a:gd name="connsiteY3542" fmla="*/ 553069 h 5955635"/>
                <a:gd name="connsiteX3543" fmla="*/ 3610375 w 6187971"/>
                <a:gd name="connsiteY3543" fmla="*/ 502608 h 5955635"/>
                <a:gd name="connsiteX3544" fmla="*/ 3188329 w 6187971"/>
                <a:gd name="connsiteY3544" fmla="*/ 467631 h 5955635"/>
                <a:gd name="connsiteX3545" fmla="*/ 2059975 w 6187971"/>
                <a:gd name="connsiteY3545" fmla="*/ 659812 h 5955635"/>
                <a:gd name="connsiteX3546" fmla="*/ 1819343 w 6187971"/>
                <a:gd name="connsiteY3546" fmla="*/ 787483 h 5955635"/>
                <a:gd name="connsiteX3547" fmla="*/ 1454955 w 6187971"/>
                <a:gd name="connsiteY3547" fmla="*/ 1031541 h 5955635"/>
                <a:gd name="connsiteX3548" fmla="*/ 1413812 w 6187971"/>
                <a:gd name="connsiteY3548" fmla="*/ 1040331 h 5955635"/>
                <a:gd name="connsiteX3549" fmla="*/ 1408084 w 6187971"/>
                <a:gd name="connsiteY3549" fmla="*/ 1030679 h 5955635"/>
                <a:gd name="connsiteX3550" fmla="*/ 1408033 w 6187971"/>
                <a:gd name="connsiteY3550" fmla="*/ 1028519 h 5955635"/>
                <a:gd name="connsiteX3551" fmla="*/ 1412039 w 6187971"/>
                <a:gd name="connsiteY3551" fmla="*/ 1024844 h 5955635"/>
                <a:gd name="connsiteX3552" fmla="*/ 1971913 w 6187971"/>
                <a:gd name="connsiteY3552" fmla="*/ 659219 h 5955635"/>
                <a:gd name="connsiteX3553" fmla="*/ 1977379 w 6187971"/>
                <a:gd name="connsiteY3553" fmla="*/ 662762 h 5955635"/>
                <a:gd name="connsiteX3554" fmla="*/ 1981883 w 6187971"/>
                <a:gd name="connsiteY3554" fmla="*/ 661799 h 5955635"/>
                <a:gd name="connsiteX3555" fmla="*/ 1987350 w 6187971"/>
                <a:gd name="connsiteY3555" fmla="*/ 665340 h 5955635"/>
                <a:gd name="connsiteX3556" fmla="*/ 1979303 w 6187971"/>
                <a:gd name="connsiteY3556" fmla="*/ 671769 h 5955635"/>
                <a:gd name="connsiteX3557" fmla="*/ 1980266 w 6187971"/>
                <a:gd name="connsiteY3557" fmla="*/ 676274 h 5955635"/>
                <a:gd name="connsiteX3558" fmla="*/ 1984770 w 6187971"/>
                <a:gd name="connsiteY3558" fmla="*/ 675311 h 5955635"/>
                <a:gd name="connsiteX3559" fmla="*/ 1989274 w 6187971"/>
                <a:gd name="connsiteY3559" fmla="*/ 674349 h 5955635"/>
                <a:gd name="connsiteX3560" fmla="*/ 1992816 w 6187971"/>
                <a:gd name="connsiteY3560" fmla="*/ 668882 h 5955635"/>
                <a:gd name="connsiteX3561" fmla="*/ 1997320 w 6187971"/>
                <a:gd name="connsiteY3561" fmla="*/ 667920 h 5955635"/>
                <a:gd name="connsiteX3562" fmla="*/ 2012756 w 6187971"/>
                <a:gd name="connsiteY3562" fmla="*/ 674041 h 5955635"/>
                <a:gd name="connsiteX3563" fmla="*/ 2014374 w 6187971"/>
                <a:gd name="connsiteY3563" fmla="*/ 659567 h 5955635"/>
                <a:gd name="connsiteX3564" fmla="*/ 2009869 w 6187971"/>
                <a:gd name="connsiteY3564" fmla="*/ 660529 h 5955635"/>
                <a:gd name="connsiteX3565" fmla="*/ 2008907 w 6187971"/>
                <a:gd name="connsiteY3565" fmla="*/ 656026 h 5955635"/>
                <a:gd name="connsiteX3566" fmla="*/ 1995395 w 6187971"/>
                <a:gd name="connsiteY3566" fmla="*/ 658912 h 5955635"/>
                <a:gd name="connsiteX3567" fmla="*/ 1991854 w 6187971"/>
                <a:gd name="connsiteY3567" fmla="*/ 664378 h 5955635"/>
                <a:gd name="connsiteX3568" fmla="*/ 1994433 w 6187971"/>
                <a:gd name="connsiteY3568" fmla="*/ 654408 h 5955635"/>
                <a:gd name="connsiteX3569" fmla="*/ 1998937 w 6187971"/>
                <a:gd name="connsiteY3569" fmla="*/ 653446 h 5955635"/>
                <a:gd name="connsiteX3570" fmla="*/ 2006983 w 6187971"/>
                <a:gd name="connsiteY3570" fmla="*/ 647017 h 5955635"/>
                <a:gd name="connsiteX3571" fmla="*/ 2002479 w 6187971"/>
                <a:gd name="connsiteY3571" fmla="*/ 647979 h 5955635"/>
                <a:gd name="connsiteX3572" fmla="*/ 2213556 w 6187971"/>
                <a:gd name="connsiteY3572" fmla="*/ 555787 h 5955635"/>
                <a:gd name="connsiteX3573" fmla="*/ 2233497 w 6187971"/>
                <a:gd name="connsiteY3573" fmla="*/ 560947 h 5955635"/>
                <a:gd name="connsiteX3574" fmla="*/ 2222565 w 6187971"/>
                <a:gd name="connsiteY3574" fmla="*/ 553862 h 5955635"/>
                <a:gd name="connsiteX3575" fmla="*/ 2227068 w 6187971"/>
                <a:gd name="connsiteY3575" fmla="*/ 552900 h 5955635"/>
                <a:gd name="connsiteX3576" fmla="*/ 2659387 w 6187971"/>
                <a:gd name="connsiteY3576" fmla="*/ 432280 h 5955635"/>
                <a:gd name="connsiteX3577" fmla="*/ 2580211 w 6187971"/>
                <a:gd name="connsiteY3577" fmla="*/ 28532 h 5955635"/>
                <a:gd name="connsiteX3578" fmla="*/ 2760003 w 6187971"/>
                <a:gd name="connsiteY3578" fmla="*/ 9674 h 5955635"/>
                <a:gd name="connsiteX3579" fmla="*/ 4206393 w 6187971"/>
                <a:gd name="connsiteY3579" fmla="*/ 216884 h 5955635"/>
                <a:gd name="connsiteX3580" fmla="*/ 4962093 w 6187971"/>
                <a:gd name="connsiteY3580" fmla="*/ 669428 h 5955635"/>
                <a:gd name="connsiteX3581" fmla="*/ 5227886 w 6187971"/>
                <a:gd name="connsiteY3581" fmla="*/ 888353 h 5955635"/>
                <a:gd name="connsiteX3582" fmla="*/ 5331187 w 6187971"/>
                <a:gd name="connsiteY3582" fmla="*/ 1014893 h 5955635"/>
                <a:gd name="connsiteX3583" fmla="*/ 5518959 w 6187971"/>
                <a:gd name="connsiteY3583" fmla="*/ 1262220 h 5955635"/>
                <a:gd name="connsiteX3584" fmla="*/ 5467079 w 6187971"/>
                <a:gd name="connsiteY3584" fmla="*/ 1138382 h 5955635"/>
                <a:gd name="connsiteX3585" fmla="*/ 5724761 w 6187971"/>
                <a:gd name="connsiteY3585" fmla="*/ 1511561 h 5955635"/>
                <a:gd name="connsiteX3586" fmla="*/ 5659466 w 6187971"/>
                <a:gd name="connsiteY3586" fmla="*/ 1480536 h 5955635"/>
                <a:gd name="connsiteX3587" fmla="*/ 5720297 w 6187971"/>
                <a:gd name="connsiteY3587" fmla="*/ 1600507 h 5955635"/>
                <a:gd name="connsiteX3588" fmla="*/ 5738327 w 6187971"/>
                <a:gd name="connsiteY3588" fmla="*/ 1602521 h 5955635"/>
                <a:gd name="connsiteX3589" fmla="*/ 5788406 w 6187971"/>
                <a:gd name="connsiteY3589" fmla="*/ 1617243 h 5955635"/>
                <a:gd name="connsiteX3590" fmla="*/ 5933129 w 6187971"/>
                <a:gd name="connsiteY3590" fmla="*/ 1928517 h 5955635"/>
                <a:gd name="connsiteX3591" fmla="*/ 6015900 w 6187971"/>
                <a:gd name="connsiteY3591" fmla="*/ 2206099 h 5955635"/>
                <a:gd name="connsiteX3592" fmla="*/ 6018824 w 6187971"/>
                <a:gd name="connsiteY3592" fmla="*/ 2228938 h 5955635"/>
                <a:gd name="connsiteX3593" fmla="*/ 6006787 w 6187971"/>
                <a:gd name="connsiteY3593" fmla="*/ 2254975 h 5955635"/>
                <a:gd name="connsiteX3594" fmla="*/ 5981821 w 6187971"/>
                <a:gd name="connsiteY3594" fmla="*/ 2238800 h 5955635"/>
                <a:gd name="connsiteX3595" fmla="*/ 5955690 w 6187971"/>
                <a:gd name="connsiteY3595" fmla="*/ 2162256 h 5955635"/>
                <a:gd name="connsiteX3596" fmla="*/ 5938475 w 6187971"/>
                <a:gd name="connsiteY3596" fmla="*/ 2136603 h 5955635"/>
                <a:gd name="connsiteX3597" fmla="*/ 5953240 w 6187971"/>
                <a:gd name="connsiteY3597" fmla="*/ 2233173 h 5955635"/>
                <a:gd name="connsiteX3598" fmla="*/ 6087185 w 6187971"/>
                <a:gd name="connsiteY3598" fmla="*/ 2695361 h 5955635"/>
                <a:gd name="connsiteX3599" fmla="*/ 6081069 w 6187971"/>
                <a:gd name="connsiteY3599" fmla="*/ 3289153 h 5955635"/>
                <a:gd name="connsiteX3600" fmla="*/ 5808111 w 6187971"/>
                <a:gd name="connsiteY3600" fmla="*/ 4272372 h 5955635"/>
                <a:gd name="connsiteX3601" fmla="*/ 5083073 w 6187971"/>
                <a:gd name="connsiteY3601" fmla="*/ 5189877 h 5955635"/>
                <a:gd name="connsiteX3602" fmla="*/ 4748863 w 6187971"/>
                <a:gd name="connsiteY3602" fmla="*/ 5447042 h 5955635"/>
                <a:gd name="connsiteX3603" fmla="*/ 3740846 w 6187971"/>
                <a:gd name="connsiteY3603" fmla="*/ 5863806 h 5955635"/>
                <a:gd name="connsiteX3604" fmla="*/ 3169933 w 6187971"/>
                <a:gd name="connsiteY3604" fmla="*/ 5946671 h 5955635"/>
                <a:gd name="connsiteX3605" fmla="*/ 2972383 w 6187971"/>
                <a:gd name="connsiteY3605" fmla="*/ 5955635 h 5955635"/>
                <a:gd name="connsiteX3606" fmla="*/ 2888242 w 6187971"/>
                <a:gd name="connsiteY3606" fmla="*/ 5946236 h 5955635"/>
                <a:gd name="connsiteX3607" fmla="*/ 2773508 w 6187971"/>
                <a:gd name="connsiteY3607" fmla="*/ 5949239 h 5955635"/>
                <a:gd name="connsiteX3608" fmla="*/ 2719689 w 6187971"/>
                <a:gd name="connsiteY3608" fmla="*/ 5935317 h 5955635"/>
                <a:gd name="connsiteX3609" fmla="*/ 2651853 w 6187971"/>
                <a:gd name="connsiteY3609" fmla="*/ 5910702 h 5955635"/>
                <a:gd name="connsiteX3610" fmla="*/ 2524570 w 6187971"/>
                <a:gd name="connsiteY3610" fmla="*/ 5900743 h 5955635"/>
                <a:gd name="connsiteX3611" fmla="*/ 2303959 w 6187971"/>
                <a:gd name="connsiteY3611" fmla="*/ 5838373 h 5955635"/>
                <a:gd name="connsiteX3612" fmla="*/ 1704545 w 6187971"/>
                <a:gd name="connsiteY3612" fmla="*/ 5577311 h 5955635"/>
                <a:gd name="connsiteX3613" fmla="*/ 1349927 w 6187971"/>
                <a:gd name="connsiteY3613" fmla="*/ 5363675 h 5955635"/>
                <a:gd name="connsiteX3614" fmla="*/ 1326431 w 6187971"/>
                <a:gd name="connsiteY3614" fmla="*/ 5345230 h 5955635"/>
                <a:gd name="connsiteX3615" fmla="*/ 1324450 w 6187971"/>
                <a:gd name="connsiteY3615" fmla="*/ 5308501 h 5955635"/>
                <a:gd name="connsiteX3616" fmla="*/ 1353031 w 6187971"/>
                <a:gd name="connsiteY3616" fmla="*/ 5314127 h 5955635"/>
                <a:gd name="connsiteX3617" fmla="*/ 1535006 w 6187971"/>
                <a:gd name="connsiteY3617" fmla="*/ 5433636 h 5955635"/>
                <a:gd name="connsiteX3618" fmla="*/ 1570795 w 6187971"/>
                <a:gd name="connsiteY3618" fmla="*/ 5445544 h 5955635"/>
                <a:gd name="connsiteX3619" fmla="*/ 1578274 w 6187971"/>
                <a:gd name="connsiteY3619" fmla="*/ 5443946 h 5955635"/>
                <a:gd name="connsiteX3620" fmla="*/ 1573335 w 6187971"/>
                <a:gd name="connsiteY3620" fmla="*/ 5439134 h 5955635"/>
                <a:gd name="connsiteX3621" fmla="*/ 1245045 w 6187971"/>
                <a:gd name="connsiteY3621" fmla="*/ 5202275 h 5955635"/>
                <a:gd name="connsiteX3622" fmla="*/ 1146122 w 6187971"/>
                <a:gd name="connsiteY3622" fmla="*/ 5123684 h 5955635"/>
                <a:gd name="connsiteX3623" fmla="*/ 1114075 w 6187971"/>
                <a:gd name="connsiteY3623" fmla="*/ 5110977 h 5955635"/>
                <a:gd name="connsiteX3624" fmla="*/ 1239256 w 6187971"/>
                <a:gd name="connsiteY3624" fmla="*/ 5275861 h 5955635"/>
                <a:gd name="connsiteX3625" fmla="*/ 647691 w 6187971"/>
                <a:gd name="connsiteY3625" fmla="*/ 4639642 h 5955635"/>
                <a:gd name="connsiteX3626" fmla="*/ 698822 w 6187971"/>
                <a:gd name="connsiteY3626" fmla="*/ 4677603 h 5955635"/>
                <a:gd name="connsiteX3627" fmla="*/ 744471 w 6187971"/>
                <a:gd name="connsiteY3627" fmla="*/ 4726512 h 5955635"/>
                <a:gd name="connsiteX3628" fmla="*/ 859121 w 6187971"/>
                <a:gd name="connsiteY3628" fmla="*/ 4860405 h 5955635"/>
                <a:gd name="connsiteX3629" fmla="*/ 869143 w 6187971"/>
                <a:gd name="connsiteY3629" fmla="*/ 4852397 h 5955635"/>
                <a:gd name="connsiteX3630" fmla="*/ 750753 w 6187971"/>
                <a:gd name="connsiteY3630" fmla="*/ 4719304 h 5955635"/>
                <a:gd name="connsiteX3631" fmla="*/ 408923 w 6187971"/>
                <a:gd name="connsiteY3631" fmla="*/ 4135320 h 5955635"/>
                <a:gd name="connsiteX3632" fmla="*/ 164008 w 6187971"/>
                <a:gd name="connsiteY3632" fmla="*/ 2787582 h 5955635"/>
                <a:gd name="connsiteX3633" fmla="*/ 184206 w 6187971"/>
                <a:gd name="connsiteY3633" fmla="*/ 2525154 h 5955635"/>
                <a:gd name="connsiteX3634" fmla="*/ 195172 w 6187971"/>
                <a:gd name="connsiteY3634" fmla="*/ 2503257 h 5955635"/>
                <a:gd name="connsiteX3635" fmla="*/ 203581 w 6187971"/>
                <a:gd name="connsiteY3635" fmla="*/ 2515148 h 5955635"/>
                <a:gd name="connsiteX3636" fmla="*/ 227360 w 6187971"/>
                <a:gd name="connsiteY3636" fmla="*/ 3358710 h 5955635"/>
                <a:gd name="connsiteX3637" fmla="*/ 327131 w 6187971"/>
                <a:gd name="connsiteY3637" fmla="*/ 3789091 h 5955635"/>
                <a:gd name="connsiteX3638" fmla="*/ 340188 w 6187971"/>
                <a:gd name="connsiteY3638" fmla="*/ 3841053 h 5955635"/>
                <a:gd name="connsiteX3639" fmla="*/ 356203 w 6187971"/>
                <a:gd name="connsiteY3639" fmla="*/ 3861096 h 5955635"/>
                <a:gd name="connsiteX3640" fmla="*/ 365970 w 6187971"/>
                <a:gd name="connsiteY3640" fmla="*/ 3833590 h 5955635"/>
                <a:gd name="connsiteX3641" fmla="*/ 307461 w 6187971"/>
                <a:gd name="connsiteY3641" fmla="*/ 3632951 h 5955635"/>
                <a:gd name="connsiteX3642" fmla="*/ 402527 w 6187971"/>
                <a:gd name="connsiteY3642" fmla="*/ 1981840 h 5955635"/>
                <a:gd name="connsiteX3643" fmla="*/ 407611 w 6187971"/>
                <a:gd name="connsiteY3643" fmla="*/ 1969022 h 5955635"/>
                <a:gd name="connsiteX3644" fmla="*/ 419903 w 6187971"/>
                <a:gd name="connsiteY3644" fmla="*/ 1962484 h 5955635"/>
                <a:gd name="connsiteX3645" fmla="*/ 392454 w 6187971"/>
                <a:gd name="connsiteY3645" fmla="*/ 2071985 h 5955635"/>
                <a:gd name="connsiteX3646" fmla="*/ 253961 w 6187971"/>
                <a:gd name="connsiteY3646" fmla="*/ 2897420 h 5955635"/>
                <a:gd name="connsiteX3647" fmla="*/ 260448 w 6187971"/>
                <a:gd name="connsiteY3647" fmla="*/ 2991849 h 5955635"/>
                <a:gd name="connsiteX3648" fmla="*/ 272323 w 6187971"/>
                <a:gd name="connsiteY3648" fmla="*/ 3010820 h 5955635"/>
                <a:gd name="connsiteX3649" fmla="*/ 290098 w 6187971"/>
                <a:gd name="connsiteY3649" fmla="*/ 2993336 h 5955635"/>
                <a:gd name="connsiteX3650" fmla="*/ 304677 w 6187971"/>
                <a:gd name="connsiteY3650" fmla="*/ 2960890 h 5955635"/>
                <a:gd name="connsiteX3651" fmla="*/ 407652 w 6187971"/>
                <a:gd name="connsiteY3651" fmla="*/ 3607635 h 5955635"/>
                <a:gd name="connsiteX3652" fmla="*/ 440447 w 6187971"/>
                <a:gd name="connsiteY3652" fmla="*/ 3706220 h 5955635"/>
                <a:gd name="connsiteX3653" fmla="*/ 415132 w 6187971"/>
                <a:gd name="connsiteY3653" fmla="*/ 3606037 h 5955635"/>
                <a:gd name="connsiteX3654" fmla="*/ 337201 w 6187971"/>
                <a:gd name="connsiteY3654" fmla="*/ 3067354 h 5955635"/>
                <a:gd name="connsiteX3655" fmla="*/ 477138 w 6187971"/>
                <a:gd name="connsiteY3655" fmla="*/ 2065625 h 5955635"/>
                <a:gd name="connsiteX3656" fmla="*/ 489702 w 6187971"/>
                <a:gd name="connsiteY3656" fmla="*/ 2051208 h 5955635"/>
                <a:gd name="connsiteX3657" fmla="*/ 430613 w 6187971"/>
                <a:gd name="connsiteY3657" fmla="*/ 3413056 h 5955635"/>
                <a:gd name="connsiteX3658" fmla="*/ 428865 w 6187971"/>
                <a:gd name="connsiteY3658" fmla="*/ 3386728 h 5955635"/>
                <a:gd name="connsiteX3659" fmla="*/ 466894 w 6187971"/>
                <a:gd name="connsiteY3659" fmla="*/ 3622863 h 5955635"/>
                <a:gd name="connsiteX3660" fmla="*/ 489988 w 6187971"/>
                <a:gd name="connsiteY3660" fmla="*/ 3730960 h 5955635"/>
                <a:gd name="connsiteX3661" fmla="*/ 599154 w 6187971"/>
                <a:gd name="connsiteY3661" fmla="*/ 4065569 h 5955635"/>
                <a:gd name="connsiteX3662" fmla="*/ 634491 w 6187971"/>
                <a:gd name="connsiteY3662" fmla="*/ 4142793 h 5955635"/>
                <a:gd name="connsiteX3663" fmla="*/ 639302 w 6187971"/>
                <a:gd name="connsiteY3663" fmla="*/ 4165313 h 5955635"/>
                <a:gd name="connsiteX3664" fmla="*/ 643807 w 6187971"/>
                <a:gd name="connsiteY3664" fmla="*/ 4164351 h 5955635"/>
                <a:gd name="connsiteX3665" fmla="*/ 1044223 w 6187971"/>
                <a:gd name="connsiteY3665" fmla="*/ 4804087 h 5955635"/>
                <a:gd name="connsiteX3666" fmla="*/ 1194661 w 6187971"/>
                <a:gd name="connsiteY3666" fmla="*/ 4979171 h 5955635"/>
                <a:gd name="connsiteX3667" fmla="*/ 1143540 w 6187971"/>
                <a:gd name="connsiteY3667" fmla="*/ 4938286 h 5955635"/>
                <a:gd name="connsiteX3668" fmla="*/ 1194007 w 6187971"/>
                <a:gd name="connsiteY3668" fmla="*/ 4998149 h 5955635"/>
                <a:gd name="connsiteX3669" fmla="*/ 1243203 w 6187971"/>
                <a:gd name="connsiteY3669" fmla="*/ 5030025 h 5955635"/>
                <a:gd name="connsiteX3670" fmla="*/ 1200128 w 6187971"/>
                <a:gd name="connsiteY3670" fmla="*/ 4982713 h 5955635"/>
                <a:gd name="connsiteX3671" fmla="*/ 1320040 w 6187971"/>
                <a:gd name="connsiteY3671" fmla="*/ 5103092 h 5955635"/>
                <a:gd name="connsiteX3672" fmla="*/ 1390447 w 6187971"/>
                <a:gd name="connsiteY3672" fmla="*/ 5168114 h 5955635"/>
                <a:gd name="connsiteX3673" fmla="*/ 1438027 w 6187971"/>
                <a:gd name="connsiteY3673" fmla="*/ 5214464 h 5955635"/>
                <a:gd name="connsiteX3674" fmla="*/ 1469862 w 6187971"/>
                <a:gd name="connsiteY3674" fmla="*/ 5231211 h 5955635"/>
                <a:gd name="connsiteX3675" fmla="*/ 4098674 w 6187971"/>
                <a:gd name="connsiteY3675" fmla="*/ 5653890 h 5955635"/>
                <a:gd name="connsiteX3676" fmla="*/ 5058287 w 6187971"/>
                <a:gd name="connsiteY3676" fmla="*/ 5053265 h 5955635"/>
                <a:gd name="connsiteX3677" fmla="*/ 5862270 w 6187971"/>
                <a:gd name="connsiteY3677" fmla="*/ 2776293 h 5955635"/>
                <a:gd name="connsiteX3678" fmla="*/ 5834711 w 6187971"/>
                <a:gd name="connsiteY3678" fmla="*/ 2603214 h 5955635"/>
                <a:gd name="connsiteX3679" fmla="*/ 5838253 w 6187971"/>
                <a:gd name="connsiteY3679" fmla="*/ 2597748 h 5955635"/>
                <a:gd name="connsiteX3680" fmla="*/ 5835366 w 6187971"/>
                <a:gd name="connsiteY3680" fmla="*/ 2584235 h 5955635"/>
                <a:gd name="connsiteX3681" fmla="*/ 5829900 w 6187971"/>
                <a:gd name="connsiteY3681" fmla="*/ 2580694 h 5955635"/>
                <a:gd name="connsiteX3682" fmla="*/ 5802956 w 6187971"/>
                <a:gd name="connsiteY3682" fmla="*/ 2454580 h 5955635"/>
                <a:gd name="connsiteX3683" fmla="*/ 5713385 w 6187971"/>
                <a:gd name="connsiteY3683" fmla="*/ 2167591 h 5955635"/>
                <a:gd name="connsiteX3684" fmla="*/ 5230091 w 6187971"/>
                <a:gd name="connsiteY3684" fmla="*/ 1338337 h 5955635"/>
                <a:gd name="connsiteX3685" fmla="*/ 4852032 w 6187971"/>
                <a:gd name="connsiteY3685" fmla="*/ 957564 h 5955635"/>
                <a:gd name="connsiteX3686" fmla="*/ 4862002 w 6187971"/>
                <a:gd name="connsiteY3686" fmla="*/ 960144 h 5955635"/>
                <a:gd name="connsiteX3687" fmla="*/ 4798985 w 6187971"/>
                <a:gd name="connsiteY3687" fmla="*/ 907672 h 5955635"/>
                <a:gd name="connsiteX3688" fmla="*/ 4760721 w 6187971"/>
                <a:gd name="connsiteY3688" fmla="*/ 882879 h 5955635"/>
                <a:gd name="connsiteX3689" fmla="*/ 4644966 w 6187971"/>
                <a:gd name="connsiteY3689" fmla="*/ 803998 h 5955635"/>
                <a:gd name="connsiteX3690" fmla="*/ 4601235 w 6187971"/>
                <a:gd name="connsiteY3690" fmla="*/ 775665 h 5955635"/>
                <a:gd name="connsiteX3691" fmla="*/ 4191873 w 6187971"/>
                <a:gd name="connsiteY3691" fmla="*/ 556997 h 5955635"/>
                <a:gd name="connsiteX3692" fmla="*/ 4317947 w 6187971"/>
                <a:gd name="connsiteY3692" fmla="*/ 595996 h 5955635"/>
                <a:gd name="connsiteX3693" fmla="*/ 4340774 w 6187971"/>
                <a:gd name="connsiteY3693" fmla="*/ 614667 h 5955635"/>
                <a:gd name="connsiteX3694" fmla="*/ 4468773 w 6187971"/>
                <a:gd name="connsiteY3694" fmla="*/ 662675 h 5955635"/>
                <a:gd name="connsiteX3695" fmla="*/ 4433088 w 6187971"/>
                <a:gd name="connsiteY3695" fmla="*/ 627913 h 5955635"/>
                <a:gd name="connsiteX3696" fmla="*/ 4325031 w 6187971"/>
                <a:gd name="connsiteY3696" fmla="*/ 585063 h 5955635"/>
                <a:gd name="connsiteX3697" fmla="*/ 4302203 w 6187971"/>
                <a:gd name="connsiteY3697" fmla="*/ 566393 h 5955635"/>
                <a:gd name="connsiteX3698" fmla="*/ 4216974 w 6187971"/>
                <a:gd name="connsiteY3698" fmla="*/ 542214 h 5955635"/>
                <a:gd name="connsiteX3699" fmla="*/ 4133361 w 6187971"/>
                <a:gd name="connsiteY3699" fmla="*/ 503562 h 5955635"/>
                <a:gd name="connsiteX3700" fmla="*/ 4109878 w 6187971"/>
                <a:gd name="connsiteY3700" fmla="*/ 503869 h 5955635"/>
                <a:gd name="connsiteX3701" fmla="*/ 4072576 w 6187971"/>
                <a:gd name="connsiteY3701" fmla="*/ 483581 h 5955635"/>
                <a:gd name="connsiteX3702" fmla="*/ 4026266 w 6187971"/>
                <a:gd name="connsiteY3702" fmla="*/ 465217 h 5955635"/>
                <a:gd name="connsiteX3703" fmla="*/ 3970292 w 6187971"/>
                <a:gd name="connsiteY3703" fmla="*/ 467757 h 5955635"/>
                <a:gd name="connsiteX3704" fmla="*/ 3986691 w 6187971"/>
                <a:gd name="connsiteY3704" fmla="*/ 478382 h 5955635"/>
                <a:gd name="connsiteX3705" fmla="*/ 2556561 w 6187971"/>
                <a:gd name="connsiteY3705" fmla="*/ 397733 h 5955635"/>
                <a:gd name="connsiteX3706" fmla="*/ 2508145 w 6187971"/>
                <a:gd name="connsiteY3706" fmla="*/ 410487 h 5955635"/>
                <a:gd name="connsiteX3707" fmla="*/ 2458913 w 6187971"/>
                <a:gd name="connsiteY3707" fmla="*/ 419861 h 5955635"/>
                <a:gd name="connsiteX3708" fmla="*/ 1598952 w 6187971"/>
                <a:gd name="connsiteY3708" fmla="*/ 799372 h 5955635"/>
                <a:gd name="connsiteX3709" fmla="*/ 1473216 w 6187971"/>
                <a:gd name="connsiteY3709" fmla="*/ 879030 h 5955635"/>
                <a:gd name="connsiteX3710" fmla="*/ 1451174 w 6187971"/>
                <a:gd name="connsiteY3710" fmla="*/ 885695 h 5955635"/>
                <a:gd name="connsiteX3711" fmla="*/ 1449321 w 6187971"/>
                <a:gd name="connsiteY3711" fmla="*/ 858715 h 5955635"/>
                <a:gd name="connsiteX3712" fmla="*/ 1500105 w 6187971"/>
                <a:gd name="connsiteY3712" fmla="*/ 812669 h 5955635"/>
                <a:gd name="connsiteX3713" fmla="*/ 1844558 w 6187971"/>
                <a:gd name="connsiteY3713" fmla="*/ 621754 h 5955635"/>
                <a:gd name="connsiteX3714" fmla="*/ 1796350 w 6187971"/>
                <a:gd name="connsiteY3714" fmla="*/ 606633 h 5955635"/>
                <a:gd name="connsiteX3715" fmla="*/ 1915531 w 6187971"/>
                <a:gd name="connsiteY3715" fmla="*/ 542063 h 5955635"/>
                <a:gd name="connsiteX3716" fmla="*/ 2801357 w 6187971"/>
                <a:gd name="connsiteY3716" fmla="*/ 303925 h 5955635"/>
                <a:gd name="connsiteX3717" fmla="*/ 3448335 w 6187971"/>
                <a:gd name="connsiteY3717" fmla="*/ 329955 h 5955635"/>
                <a:gd name="connsiteX3718" fmla="*/ 3639713 w 6187971"/>
                <a:gd name="connsiteY3718" fmla="*/ 365329 h 5955635"/>
                <a:gd name="connsiteX3719" fmla="*/ 3679531 w 6187971"/>
                <a:gd name="connsiteY3719" fmla="*/ 341178 h 5955635"/>
                <a:gd name="connsiteX3720" fmla="*/ 3641345 w 6187971"/>
                <a:gd name="connsiteY3720" fmla="*/ 318050 h 5955635"/>
                <a:gd name="connsiteX3721" fmla="*/ 3579519 w 6187971"/>
                <a:gd name="connsiteY3721" fmla="*/ 294106 h 5955635"/>
                <a:gd name="connsiteX3722" fmla="*/ 3921820 w 6187971"/>
                <a:gd name="connsiteY3722" fmla="*/ 340254 h 5955635"/>
                <a:gd name="connsiteX3723" fmla="*/ 4117320 w 6187971"/>
                <a:gd name="connsiteY3723" fmla="*/ 404078 h 5955635"/>
                <a:gd name="connsiteX3724" fmla="*/ 3929573 w 6187971"/>
                <a:gd name="connsiteY3724" fmla="*/ 330776 h 5955635"/>
                <a:gd name="connsiteX3725" fmla="*/ 3651529 w 6187971"/>
                <a:gd name="connsiteY3725" fmla="*/ 265034 h 5955635"/>
                <a:gd name="connsiteX3726" fmla="*/ 2868463 w 6187971"/>
                <a:gd name="connsiteY3726" fmla="*/ 215284 h 5955635"/>
                <a:gd name="connsiteX3727" fmla="*/ 2767746 w 6187971"/>
                <a:gd name="connsiteY3727" fmla="*/ 228980 h 5955635"/>
                <a:gd name="connsiteX3728" fmla="*/ 2799794 w 6187971"/>
                <a:gd name="connsiteY3728" fmla="*/ 241686 h 5955635"/>
                <a:gd name="connsiteX3729" fmla="*/ 3465473 w 6187971"/>
                <a:gd name="connsiteY3729" fmla="*/ 263721 h 5955635"/>
                <a:gd name="connsiteX3730" fmla="*/ 3497920 w 6187971"/>
                <a:gd name="connsiteY3730" fmla="*/ 278298 h 5955635"/>
                <a:gd name="connsiteX3731" fmla="*/ 3460245 w 6187971"/>
                <a:gd name="connsiteY3731" fmla="*/ 294168 h 5955635"/>
                <a:gd name="connsiteX3732" fmla="*/ 3247224 w 6187971"/>
                <a:gd name="connsiteY3732" fmla="*/ 267329 h 5955635"/>
                <a:gd name="connsiteX3733" fmla="*/ 2317144 w 6187971"/>
                <a:gd name="connsiteY3733" fmla="*/ 362401 h 5955635"/>
                <a:gd name="connsiteX3734" fmla="*/ 1646991 w 6187971"/>
                <a:gd name="connsiteY3734" fmla="*/ 658097 h 5955635"/>
                <a:gd name="connsiteX3735" fmla="*/ 1510978 w 6187971"/>
                <a:gd name="connsiteY3735" fmla="*/ 726263 h 5955635"/>
                <a:gd name="connsiteX3736" fmla="*/ 2562299 w 6187971"/>
                <a:gd name="connsiteY3736" fmla="*/ 265051 h 5955635"/>
                <a:gd name="connsiteX3737" fmla="*/ 2496459 w 6187971"/>
                <a:gd name="connsiteY3737" fmla="*/ 249786 h 5955635"/>
                <a:gd name="connsiteX3738" fmla="*/ 2679065 w 6187971"/>
                <a:gd name="connsiteY3738" fmla="*/ 216639 h 5955635"/>
                <a:gd name="connsiteX3739" fmla="*/ 2939402 w 6187971"/>
                <a:gd name="connsiteY3739" fmla="*/ 190351 h 5955635"/>
                <a:gd name="connsiteX3740" fmla="*/ 2959175 w 6187971"/>
                <a:gd name="connsiteY3740" fmla="*/ 182215 h 5955635"/>
                <a:gd name="connsiteX3741" fmla="*/ 2939547 w 6187971"/>
                <a:gd name="connsiteY3741" fmla="*/ 172721 h 5955635"/>
                <a:gd name="connsiteX3742" fmla="*/ 2616967 w 6187971"/>
                <a:gd name="connsiteY3742" fmla="*/ 200575 h 5955635"/>
                <a:gd name="connsiteX3743" fmla="*/ 2537493 w 6187971"/>
                <a:gd name="connsiteY3743" fmla="*/ 203867 h 5955635"/>
                <a:gd name="connsiteX3744" fmla="*/ 2217149 w 6187971"/>
                <a:gd name="connsiteY3744" fmla="*/ 287950 h 5955635"/>
                <a:gd name="connsiteX3745" fmla="*/ 1542585 w 6187971"/>
                <a:gd name="connsiteY3745" fmla="*/ 590454 h 5955635"/>
                <a:gd name="connsiteX3746" fmla="*/ 1168430 w 6187971"/>
                <a:gd name="connsiteY3746" fmla="*/ 862020 h 5955635"/>
                <a:gd name="connsiteX3747" fmla="*/ 1130881 w 6187971"/>
                <a:gd name="connsiteY3747" fmla="*/ 887640 h 5955635"/>
                <a:gd name="connsiteX3748" fmla="*/ 1168592 w 6187971"/>
                <a:gd name="connsiteY3748" fmla="*/ 817011 h 5955635"/>
                <a:gd name="connsiteX3749" fmla="*/ 1476602 w 6187971"/>
                <a:gd name="connsiteY3749" fmla="*/ 592819 h 5955635"/>
                <a:gd name="connsiteX3750" fmla="*/ 2591346 w 6187971"/>
                <a:gd name="connsiteY3750" fmla="*/ 163030 h 5955635"/>
                <a:gd name="connsiteX3751" fmla="*/ 3091031 w 6187971"/>
                <a:gd name="connsiteY3751" fmla="*/ 140357 h 5955635"/>
                <a:gd name="connsiteX3752" fmla="*/ 3716875 w 6187971"/>
                <a:gd name="connsiteY3752" fmla="*/ 213921 h 5955635"/>
                <a:gd name="connsiteX3753" fmla="*/ 3758928 w 6187971"/>
                <a:gd name="connsiteY3753" fmla="*/ 245999 h 5955635"/>
                <a:gd name="connsiteX3754" fmla="*/ 3775216 w 6187971"/>
                <a:gd name="connsiteY3754" fmla="*/ 258163 h 5955635"/>
                <a:gd name="connsiteX3755" fmla="*/ 4143920 w 6187971"/>
                <a:gd name="connsiteY3755" fmla="*/ 372975 h 5955635"/>
                <a:gd name="connsiteX3756" fmla="*/ 4155540 w 6187971"/>
                <a:gd name="connsiteY3756" fmla="*/ 372448 h 5955635"/>
                <a:gd name="connsiteX3757" fmla="*/ 4123382 w 6187971"/>
                <a:gd name="connsiteY3757" fmla="*/ 322612 h 5955635"/>
                <a:gd name="connsiteX3758" fmla="*/ 3554239 w 6187971"/>
                <a:gd name="connsiteY3758" fmla="*/ 139165 h 5955635"/>
                <a:gd name="connsiteX3759" fmla="*/ 2590565 w 6187971"/>
                <a:gd name="connsiteY3759" fmla="*/ 131911 h 5955635"/>
                <a:gd name="connsiteX3760" fmla="*/ 2058218 w 6187971"/>
                <a:gd name="connsiteY3760" fmla="*/ 267154 h 5955635"/>
                <a:gd name="connsiteX3761" fmla="*/ 1849558 w 6187971"/>
                <a:gd name="connsiteY3761" fmla="*/ 315643 h 5955635"/>
                <a:gd name="connsiteX3762" fmla="*/ 2520059 w 6187971"/>
                <a:gd name="connsiteY3762" fmla="*/ 103956 h 5955635"/>
                <a:gd name="connsiteX3763" fmla="*/ 3222250 w 6187971"/>
                <a:gd name="connsiteY3763" fmla="*/ 49751 h 5955635"/>
                <a:gd name="connsiteX3764" fmla="*/ 2580338 w 6187971"/>
                <a:gd name="connsiteY3764" fmla="*/ 38281 h 5955635"/>
                <a:gd name="connsiteX3765" fmla="*/ 2580211 w 6187971"/>
                <a:gd name="connsiteY3765" fmla="*/ 28532 h 595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</a:cxnLst>
              <a:rect l="l" t="t" r="r" b="b"/>
              <a:pathLst>
                <a:path w="6187971" h="5955635">
                  <a:moveTo>
                    <a:pt x="3175848" y="5544922"/>
                  </a:moveTo>
                  <a:cubicBezTo>
                    <a:pt x="3180352" y="5543959"/>
                    <a:pt x="3180352" y="5543959"/>
                    <a:pt x="3184857" y="5542997"/>
                  </a:cubicBezTo>
                  <a:lnTo>
                    <a:pt x="3185794" y="5544792"/>
                  </a:lnTo>
                  <a:close/>
                  <a:moveTo>
                    <a:pt x="3509992" y="5452506"/>
                  </a:moveTo>
                  <a:lnTo>
                    <a:pt x="3560810" y="5445094"/>
                  </a:lnTo>
                  <a:lnTo>
                    <a:pt x="3523318" y="5451849"/>
                  </a:lnTo>
                  <a:cubicBezTo>
                    <a:pt x="3523318" y="5451849"/>
                    <a:pt x="3523318" y="5451849"/>
                    <a:pt x="3518813" y="5452811"/>
                  </a:cubicBezTo>
                  <a:close/>
                  <a:moveTo>
                    <a:pt x="3472811" y="5457929"/>
                  </a:moveTo>
                  <a:cubicBezTo>
                    <a:pt x="3477314" y="5456967"/>
                    <a:pt x="3477314" y="5456967"/>
                    <a:pt x="3477314" y="5456967"/>
                  </a:cubicBezTo>
                  <a:cubicBezTo>
                    <a:pt x="3477314" y="5456967"/>
                    <a:pt x="3477314" y="5456967"/>
                    <a:pt x="3481818" y="5456005"/>
                  </a:cubicBezTo>
                  <a:cubicBezTo>
                    <a:pt x="3486323" y="5455043"/>
                    <a:pt x="3495330" y="5453118"/>
                    <a:pt x="3499835" y="5452156"/>
                  </a:cubicBezTo>
                  <a:lnTo>
                    <a:pt x="3509992" y="5452506"/>
                  </a:lnTo>
                  <a:close/>
                  <a:moveTo>
                    <a:pt x="4648965" y="5205864"/>
                  </a:moveTo>
                  <a:lnTo>
                    <a:pt x="4648375" y="5206776"/>
                  </a:lnTo>
                  <a:cubicBezTo>
                    <a:pt x="4648375" y="5206776"/>
                    <a:pt x="4648375" y="5206776"/>
                    <a:pt x="4643871" y="5207738"/>
                  </a:cubicBezTo>
                  <a:close/>
                  <a:moveTo>
                    <a:pt x="3439358" y="5455658"/>
                  </a:moveTo>
                  <a:lnTo>
                    <a:pt x="3443861" y="5454695"/>
                  </a:lnTo>
                  <a:cubicBezTo>
                    <a:pt x="3449327" y="5458236"/>
                    <a:pt x="3458336" y="5456312"/>
                    <a:pt x="3462839" y="5455350"/>
                  </a:cubicBezTo>
                  <a:cubicBezTo>
                    <a:pt x="3463802" y="5459854"/>
                    <a:pt x="3463802" y="5459854"/>
                    <a:pt x="3463802" y="5459854"/>
                  </a:cubicBezTo>
                  <a:cubicBezTo>
                    <a:pt x="3463802" y="5459854"/>
                    <a:pt x="3463802" y="5459854"/>
                    <a:pt x="3464764" y="5464358"/>
                  </a:cubicBezTo>
                  <a:cubicBezTo>
                    <a:pt x="3445785" y="5463703"/>
                    <a:pt x="3409754" y="5471401"/>
                    <a:pt x="3386270" y="5471708"/>
                  </a:cubicBezTo>
                  <a:cubicBezTo>
                    <a:pt x="3394316" y="5465280"/>
                    <a:pt x="3441282" y="5464665"/>
                    <a:pt x="3439358" y="5455658"/>
                  </a:cubicBezTo>
                  <a:close/>
                  <a:moveTo>
                    <a:pt x="4926827" y="4878836"/>
                  </a:moveTo>
                  <a:cubicBezTo>
                    <a:pt x="4926827" y="4878836"/>
                    <a:pt x="4926827" y="4878836"/>
                    <a:pt x="4931331" y="4877874"/>
                  </a:cubicBezTo>
                  <a:lnTo>
                    <a:pt x="4927253" y="4880833"/>
                  </a:lnTo>
                  <a:close/>
                  <a:moveTo>
                    <a:pt x="1616921" y="5147987"/>
                  </a:moveTo>
                  <a:lnTo>
                    <a:pt x="1621158" y="5151791"/>
                  </a:lnTo>
                  <a:lnTo>
                    <a:pt x="1617883" y="5152491"/>
                  </a:lnTo>
                  <a:cubicBezTo>
                    <a:pt x="1617883" y="5152491"/>
                    <a:pt x="1617883" y="5152491"/>
                    <a:pt x="1616921" y="5147987"/>
                  </a:cubicBezTo>
                  <a:close/>
                  <a:moveTo>
                    <a:pt x="6029280" y="4202957"/>
                  </a:moveTo>
                  <a:cubicBezTo>
                    <a:pt x="6032957" y="4202171"/>
                    <a:pt x="6032957" y="4202171"/>
                    <a:pt x="6033742" y="4205846"/>
                  </a:cubicBezTo>
                  <a:cubicBezTo>
                    <a:pt x="6033742" y="4205846"/>
                    <a:pt x="6034527" y="4209520"/>
                    <a:pt x="6030850" y="4210306"/>
                  </a:cubicBezTo>
                  <a:cubicBezTo>
                    <a:pt x="6030065" y="4206631"/>
                    <a:pt x="6030065" y="4206631"/>
                    <a:pt x="6030065" y="4206631"/>
                  </a:cubicBezTo>
                  <a:cubicBezTo>
                    <a:pt x="6030065" y="4206631"/>
                    <a:pt x="6029280" y="4202957"/>
                    <a:pt x="6029280" y="4202957"/>
                  </a:cubicBezTo>
                  <a:close/>
                  <a:moveTo>
                    <a:pt x="5195431" y="4350487"/>
                  </a:moveTo>
                  <a:lnTo>
                    <a:pt x="5195619" y="4350447"/>
                  </a:lnTo>
                  <a:lnTo>
                    <a:pt x="5191889" y="4355954"/>
                  </a:lnTo>
                  <a:cubicBezTo>
                    <a:pt x="5196393" y="4354992"/>
                    <a:pt x="5195431" y="4350487"/>
                    <a:pt x="5195431" y="4350487"/>
                  </a:cubicBezTo>
                  <a:close/>
                  <a:moveTo>
                    <a:pt x="5135887" y="4358358"/>
                  </a:moveTo>
                  <a:lnTo>
                    <a:pt x="5135916" y="4358493"/>
                  </a:lnTo>
                  <a:cubicBezTo>
                    <a:pt x="5135916" y="4358493"/>
                    <a:pt x="5135916" y="4358493"/>
                    <a:pt x="5132374" y="4363959"/>
                  </a:cubicBezTo>
                  <a:close/>
                  <a:moveTo>
                    <a:pt x="1535232" y="5118342"/>
                  </a:moveTo>
                  <a:cubicBezTo>
                    <a:pt x="1540699" y="5121884"/>
                    <a:pt x="1540699" y="5121884"/>
                    <a:pt x="1540699" y="5121884"/>
                  </a:cubicBezTo>
                  <a:cubicBezTo>
                    <a:pt x="1546166" y="5125426"/>
                    <a:pt x="1546166" y="5125426"/>
                    <a:pt x="1546166" y="5125426"/>
                  </a:cubicBezTo>
                  <a:cubicBezTo>
                    <a:pt x="1541661" y="5126389"/>
                    <a:pt x="1541661" y="5126389"/>
                    <a:pt x="1541661" y="5126389"/>
                  </a:cubicBezTo>
                  <a:cubicBezTo>
                    <a:pt x="1540699" y="5121884"/>
                    <a:pt x="1536195" y="5122847"/>
                    <a:pt x="1535232" y="5118342"/>
                  </a:cubicBezTo>
                  <a:close/>
                  <a:moveTo>
                    <a:pt x="1296561" y="4951097"/>
                  </a:moveTo>
                  <a:lnTo>
                    <a:pt x="1298982" y="4952173"/>
                  </a:lnTo>
                  <a:cubicBezTo>
                    <a:pt x="1301153" y="4954064"/>
                    <a:pt x="1302760" y="4956076"/>
                    <a:pt x="1302760" y="4956076"/>
                  </a:cubicBezTo>
                  <a:cubicBezTo>
                    <a:pt x="1302760" y="4956076"/>
                    <a:pt x="1302760" y="4956076"/>
                    <a:pt x="1297293" y="4952534"/>
                  </a:cubicBezTo>
                  <a:close/>
                  <a:moveTo>
                    <a:pt x="1299553" y="4938864"/>
                  </a:moveTo>
                  <a:lnTo>
                    <a:pt x="1305339" y="4946105"/>
                  </a:lnTo>
                  <a:cubicBezTo>
                    <a:pt x="1302125" y="4942083"/>
                    <a:pt x="1300518" y="4940071"/>
                    <a:pt x="1299715" y="4939066"/>
                  </a:cubicBezTo>
                  <a:close/>
                  <a:moveTo>
                    <a:pt x="6187039" y="3627519"/>
                  </a:moveTo>
                  <a:cubicBezTo>
                    <a:pt x="6187287" y="3646676"/>
                    <a:pt x="6189889" y="3676857"/>
                    <a:pt x="6185137" y="3708609"/>
                  </a:cubicBezTo>
                  <a:cubicBezTo>
                    <a:pt x="6180385" y="3740361"/>
                    <a:pt x="6174063" y="3764764"/>
                    <a:pt x="6163816" y="3770795"/>
                  </a:cubicBezTo>
                  <a:cubicBezTo>
                    <a:pt x="6167494" y="3770009"/>
                    <a:pt x="6167494" y="3770009"/>
                    <a:pt x="6168279" y="3773684"/>
                  </a:cubicBezTo>
                  <a:cubicBezTo>
                    <a:pt x="6165386" y="3778144"/>
                    <a:pt x="6166956" y="3785493"/>
                    <a:pt x="6163279" y="3786278"/>
                  </a:cubicBezTo>
                  <a:cubicBezTo>
                    <a:pt x="6163279" y="3786278"/>
                    <a:pt x="6164064" y="3789953"/>
                    <a:pt x="6160387" y="3790738"/>
                  </a:cubicBezTo>
                  <a:cubicBezTo>
                    <a:pt x="6160387" y="3790738"/>
                    <a:pt x="6160387" y="3790738"/>
                    <a:pt x="6164064" y="3789953"/>
                  </a:cubicBezTo>
                  <a:cubicBezTo>
                    <a:pt x="6172989" y="3795730"/>
                    <a:pt x="6162989" y="3820919"/>
                    <a:pt x="6153775" y="3849782"/>
                  </a:cubicBezTo>
                  <a:cubicBezTo>
                    <a:pt x="6153775" y="3849782"/>
                    <a:pt x="6153775" y="3849782"/>
                    <a:pt x="6154561" y="3853456"/>
                  </a:cubicBezTo>
                  <a:cubicBezTo>
                    <a:pt x="6158238" y="3852671"/>
                    <a:pt x="6158238" y="3852671"/>
                    <a:pt x="6155346" y="3857131"/>
                  </a:cubicBezTo>
                  <a:cubicBezTo>
                    <a:pt x="6155346" y="3857131"/>
                    <a:pt x="6156131" y="3860805"/>
                    <a:pt x="6156131" y="3860805"/>
                  </a:cubicBezTo>
                  <a:cubicBezTo>
                    <a:pt x="6152454" y="3861591"/>
                    <a:pt x="6152454" y="3861591"/>
                    <a:pt x="6152454" y="3861591"/>
                  </a:cubicBezTo>
                  <a:cubicBezTo>
                    <a:pt x="6152454" y="3861591"/>
                    <a:pt x="6152454" y="3861591"/>
                    <a:pt x="6156916" y="3864480"/>
                  </a:cubicBezTo>
                  <a:cubicBezTo>
                    <a:pt x="6154809" y="3872614"/>
                    <a:pt x="6159271" y="3875502"/>
                    <a:pt x="6155841" y="3895446"/>
                  </a:cubicBezTo>
                  <a:cubicBezTo>
                    <a:pt x="6163196" y="3893874"/>
                    <a:pt x="6165841" y="3870257"/>
                    <a:pt x="6171873" y="3880495"/>
                  </a:cubicBezTo>
                  <a:cubicBezTo>
                    <a:pt x="6170819" y="3884562"/>
                    <a:pt x="6171212" y="3886399"/>
                    <a:pt x="6171604" y="3888236"/>
                  </a:cubicBezTo>
                  <a:lnTo>
                    <a:pt x="6171470" y="3892106"/>
                  </a:lnTo>
                  <a:lnTo>
                    <a:pt x="6170551" y="3892303"/>
                  </a:lnTo>
                  <a:cubicBezTo>
                    <a:pt x="6171336" y="3895977"/>
                    <a:pt x="6171336" y="3895977"/>
                    <a:pt x="6171336" y="3895977"/>
                  </a:cubicBezTo>
                  <a:lnTo>
                    <a:pt x="6171470" y="3892106"/>
                  </a:lnTo>
                  <a:lnTo>
                    <a:pt x="6174228" y="3891517"/>
                  </a:lnTo>
                  <a:cubicBezTo>
                    <a:pt x="6174228" y="3891517"/>
                    <a:pt x="6175013" y="3895192"/>
                    <a:pt x="6175013" y="3895192"/>
                  </a:cubicBezTo>
                  <a:cubicBezTo>
                    <a:pt x="6175798" y="3898866"/>
                    <a:pt x="6175798" y="3898866"/>
                    <a:pt x="6175798" y="3898866"/>
                  </a:cubicBezTo>
                  <a:cubicBezTo>
                    <a:pt x="6172906" y="3903326"/>
                    <a:pt x="6170798" y="3911461"/>
                    <a:pt x="6168691" y="3919595"/>
                  </a:cubicBezTo>
                  <a:cubicBezTo>
                    <a:pt x="6168691" y="3919595"/>
                    <a:pt x="6165799" y="3924055"/>
                    <a:pt x="6165799" y="3924055"/>
                  </a:cubicBezTo>
                  <a:cubicBezTo>
                    <a:pt x="6165799" y="3924055"/>
                    <a:pt x="6166584" y="3927730"/>
                    <a:pt x="6163691" y="3932189"/>
                  </a:cubicBezTo>
                  <a:cubicBezTo>
                    <a:pt x="6163691" y="3932189"/>
                    <a:pt x="6164476" y="3935864"/>
                    <a:pt x="6160799" y="3936650"/>
                  </a:cubicBezTo>
                  <a:cubicBezTo>
                    <a:pt x="6160014" y="3932975"/>
                    <a:pt x="6160014" y="3932975"/>
                    <a:pt x="6162906" y="3928515"/>
                  </a:cubicBezTo>
                  <a:cubicBezTo>
                    <a:pt x="6162906" y="3928515"/>
                    <a:pt x="6162121" y="3924841"/>
                    <a:pt x="6165014" y="3920380"/>
                  </a:cubicBezTo>
                  <a:cubicBezTo>
                    <a:pt x="6159229" y="3929301"/>
                    <a:pt x="6157122" y="3937435"/>
                    <a:pt x="6150552" y="3942681"/>
                  </a:cubicBezTo>
                  <a:cubicBezTo>
                    <a:pt x="6146090" y="3939792"/>
                    <a:pt x="6147412" y="3927983"/>
                    <a:pt x="6137165" y="3934015"/>
                  </a:cubicBezTo>
                  <a:cubicBezTo>
                    <a:pt x="6123199" y="3994629"/>
                    <a:pt x="6114232" y="4042650"/>
                    <a:pt x="6088449" y="4101948"/>
                  </a:cubicBezTo>
                  <a:cubicBezTo>
                    <a:pt x="6089234" y="4105622"/>
                    <a:pt x="6089234" y="4105622"/>
                    <a:pt x="6086341" y="4110083"/>
                  </a:cubicBezTo>
                  <a:cubicBezTo>
                    <a:pt x="6087126" y="4113757"/>
                    <a:pt x="6083449" y="4114542"/>
                    <a:pt x="6083449" y="4114542"/>
                  </a:cubicBezTo>
                  <a:cubicBezTo>
                    <a:pt x="6080019" y="4134486"/>
                    <a:pt x="6070020" y="4159674"/>
                    <a:pt x="6059236" y="4181188"/>
                  </a:cubicBezTo>
                  <a:cubicBezTo>
                    <a:pt x="6055806" y="4201132"/>
                    <a:pt x="6047377" y="4233669"/>
                    <a:pt x="6030808" y="4264104"/>
                  </a:cubicBezTo>
                  <a:cubicBezTo>
                    <a:pt x="6018701" y="4297427"/>
                    <a:pt x="6002132" y="4327862"/>
                    <a:pt x="5990563" y="4345702"/>
                  </a:cubicBezTo>
                  <a:cubicBezTo>
                    <a:pt x="5971886" y="4384270"/>
                    <a:pt x="5950318" y="4427299"/>
                    <a:pt x="5931641" y="4465868"/>
                  </a:cubicBezTo>
                  <a:cubicBezTo>
                    <a:pt x="5912180" y="4500763"/>
                    <a:pt x="5891934" y="4531983"/>
                    <a:pt x="5868547" y="4548506"/>
                  </a:cubicBezTo>
                  <a:cubicBezTo>
                    <a:pt x="5871440" y="4544045"/>
                    <a:pt x="5874332" y="4539585"/>
                    <a:pt x="5877224" y="4535125"/>
                  </a:cubicBezTo>
                  <a:cubicBezTo>
                    <a:pt x="5877224" y="4535125"/>
                    <a:pt x="5877224" y="4535125"/>
                    <a:pt x="5870655" y="4540371"/>
                  </a:cubicBezTo>
                  <a:cubicBezTo>
                    <a:pt x="5871440" y="4544045"/>
                    <a:pt x="5867762" y="4544831"/>
                    <a:pt x="5867762" y="4544831"/>
                  </a:cubicBezTo>
                  <a:cubicBezTo>
                    <a:pt x="5866977" y="4541157"/>
                    <a:pt x="5866977" y="4541157"/>
                    <a:pt x="5869870" y="4536697"/>
                  </a:cubicBezTo>
                  <a:cubicBezTo>
                    <a:pt x="5869870" y="4536697"/>
                    <a:pt x="5869870" y="4536697"/>
                    <a:pt x="5869085" y="4533022"/>
                  </a:cubicBezTo>
                  <a:cubicBezTo>
                    <a:pt x="5848838" y="4564242"/>
                    <a:pt x="5825700" y="4599923"/>
                    <a:pt x="5809916" y="4634032"/>
                  </a:cubicBezTo>
                  <a:cubicBezTo>
                    <a:pt x="5786529" y="4650554"/>
                    <a:pt x="5760498" y="4690694"/>
                    <a:pt x="5732112" y="4719811"/>
                  </a:cubicBezTo>
                  <a:cubicBezTo>
                    <a:pt x="5772068" y="4672854"/>
                    <a:pt x="5800743" y="4609097"/>
                    <a:pt x="5839913" y="4558465"/>
                  </a:cubicBezTo>
                  <a:cubicBezTo>
                    <a:pt x="5852268" y="4544299"/>
                    <a:pt x="5841235" y="4546656"/>
                    <a:pt x="5846236" y="4534062"/>
                  </a:cubicBezTo>
                  <a:cubicBezTo>
                    <a:pt x="5860697" y="4511762"/>
                    <a:pt x="5870159" y="4502056"/>
                    <a:pt x="5879621" y="4492350"/>
                  </a:cubicBezTo>
                  <a:cubicBezTo>
                    <a:pt x="5891190" y="4474510"/>
                    <a:pt x="5885943" y="4467947"/>
                    <a:pt x="5893835" y="4450893"/>
                  </a:cubicBezTo>
                  <a:cubicBezTo>
                    <a:pt x="5906189" y="4436727"/>
                    <a:pt x="5918544" y="4422561"/>
                    <a:pt x="5930898" y="4408396"/>
                  </a:cubicBezTo>
                  <a:cubicBezTo>
                    <a:pt x="5930898" y="4408396"/>
                    <a:pt x="5930898" y="4408396"/>
                    <a:pt x="5939823" y="4414173"/>
                  </a:cubicBezTo>
                  <a:cubicBezTo>
                    <a:pt x="5945608" y="4405253"/>
                    <a:pt x="5954285" y="4391873"/>
                    <a:pt x="5959284" y="4379279"/>
                  </a:cubicBezTo>
                  <a:cubicBezTo>
                    <a:pt x="5959284" y="4379279"/>
                    <a:pt x="5959284" y="4379279"/>
                    <a:pt x="5955607" y="4380064"/>
                  </a:cubicBezTo>
                  <a:cubicBezTo>
                    <a:pt x="5956392" y="4383739"/>
                    <a:pt x="5953500" y="4388199"/>
                    <a:pt x="5952715" y="4384525"/>
                  </a:cubicBezTo>
                  <a:cubicBezTo>
                    <a:pt x="5952715" y="4384525"/>
                    <a:pt x="5951930" y="4380850"/>
                    <a:pt x="5951930" y="4380850"/>
                  </a:cubicBezTo>
                  <a:cubicBezTo>
                    <a:pt x="5948252" y="4381636"/>
                    <a:pt x="5943253" y="4394230"/>
                    <a:pt x="5941683" y="4386882"/>
                  </a:cubicBezTo>
                  <a:cubicBezTo>
                    <a:pt x="5945897" y="4370612"/>
                    <a:pt x="5950360" y="4373501"/>
                    <a:pt x="5955359" y="4360907"/>
                  </a:cubicBezTo>
                  <a:cubicBezTo>
                    <a:pt x="5955359" y="4360907"/>
                    <a:pt x="5955359" y="4360907"/>
                    <a:pt x="5954574" y="4357232"/>
                  </a:cubicBezTo>
                  <a:cubicBezTo>
                    <a:pt x="5954574" y="4357232"/>
                    <a:pt x="5954574" y="4357232"/>
                    <a:pt x="5958251" y="4356446"/>
                  </a:cubicBezTo>
                  <a:cubicBezTo>
                    <a:pt x="5957466" y="4352772"/>
                    <a:pt x="5960359" y="4348312"/>
                    <a:pt x="5960359" y="4348312"/>
                  </a:cubicBezTo>
                  <a:cubicBezTo>
                    <a:pt x="5964036" y="4347527"/>
                    <a:pt x="5964036" y="4347527"/>
                    <a:pt x="5964036" y="4347527"/>
                  </a:cubicBezTo>
                  <a:cubicBezTo>
                    <a:pt x="5965358" y="4335718"/>
                    <a:pt x="5972465" y="4314989"/>
                    <a:pt x="5980357" y="4297935"/>
                  </a:cubicBezTo>
                  <a:cubicBezTo>
                    <a:pt x="5991927" y="4280095"/>
                    <a:pt x="6000604" y="4266714"/>
                    <a:pt x="6007959" y="4265143"/>
                  </a:cubicBezTo>
                  <a:cubicBezTo>
                    <a:pt x="6007174" y="4261469"/>
                    <a:pt x="6010851" y="4260683"/>
                    <a:pt x="6010851" y="4260683"/>
                  </a:cubicBezTo>
                  <a:cubicBezTo>
                    <a:pt x="6010066" y="4257009"/>
                    <a:pt x="6012958" y="4252549"/>
                    <a:pt x="6016636" y="4251763"/>
                  </a:cubicBezTo>
                  <a:cubicBezTo>
                    <a:pt x="6016636" y="4251763"/>
                    <a:pt x="6016636" y="4251763"/>
                    <a:pt x="6017421" y="4255437"/>
                  </a:cubicBezTo>
                  <a:cubicBezTo>
                    <a:pt x="6014528" y="4259898"/>
                    <a:pt x="6014528" y="4259898"/>
                    <a:pt x="6014528" y="4259898"/>
                  </a:cubicBezTo>
                  <a:cubicBezTo>
                    <a:pt x="6014528" y="4259898"/>
                    <a:pt x="6014528" y="4259898"/>
                    <a:pt x="6015313" y="4263572"/>
                  </a:cubicBezTo>
                  <a:cubicBezTo>
                    <a:pt x="6023205" y="4246518"/>
                    <a:pt x="6019528" y="4247303"/>
                    <a:pt x="6024528" y="4234709"/>
                  </a:cubicBezTo>
                  <a:cubicBezTo>
                    <a:pt x="6024528" y="4234709"/>
                    <a:pt x="6021635" y="4239169"/>
                    <a:pt x="6021635" y="4239169"/>
                  </a:cubicBezTo>
                  <a:cubicBezTo>
                    <a:pt x="6021635" y="4239169"/>
                    <a:pt x="6021635" y="4239169"/>
                    <a:pt x="6020850" y="4235494"/>
                  </a:cubicBezTo>
                  <a:cubicBezTo>
                    <a:pt x="6020850" y="4235494"/>
                    <a:pt x="6020850" y="4235494"/>
                    <a:pt x="6020065" y="4231820"/>
                  </a:cubicBezTo>
                  <a:cubicBezTo>
                    <a:pt x="6020065" y="4231820"/>
                    <a:pt x="6017958" y="4239955"/>
                    <a:pt x="6013496" y="4237066"/>
                  </a:cubicBezTo>
                  <a:cubicBezTo>
                    <a:pt x="6018495" y="4224471"/>
                    <a:pt x="6023495" y="4211877"/>
                    <a:pt x="6027957" y="4214766"/>
                  </a:cubicBezTo>
                  <a:cubicBezTo>
                    <a:pt x="6027957" y="4214766"/>
                    <a:pt x="6027172" y="4211091"/>
                    <a:pt x="6030850" y="4210306"/>
                  </a:cubicBezTo>
                  <a:cubicBezTo>
                    <a:pt x="6052666" y="4186434"/>
                    <a:pt x="6068450" y="4152325"/>
                    <a:pt x="6078987" y="4111654"/>
                  </a:cubicBezTo>
                  <a:cubicBezTo>
                    <a:pt x="6078987" y="4111654"/>
                    <a:pt x="6078202" y="4107979"/>
                    <a:pt x="6081879" y="4107194"/>
                  </a:cubicBezTo>
                  <a:cubicBezTo>
                    <a:pt x="6081094" y="4103519"/>
                    <a:pt x="6083986" y="4099059"/>
                    <a:pt x="6083986" y="4099059"/>
                  </a:cubicBezTo>
                  <a:cubicBezTo>
                    <a:pt x="6083986" y="4099059"/>
                    <a:pt x="6083986" y="4099059"/>
                    <a:pt x="6084771" y="4102733"/>
                  </a:cubicBezTo>
                  <a:cubicBezTo>
                    <a:pt x="6086094" y="4090925"/>
                    <a:pt x="6089523" y="4070982"/>
                    <a:pt x="6087953" y="4063633"/>
                  </a:cubicBezTo>
                  <a:cubicBezTo>
                    <a:pt x="6088738" y="4067307"/>
                    <a:pt x="6088738" y="4067307"/>
                    <a:pt x="6085846" y="4071767"/>
                  </a:cubicBezTo>
                  <a:cubicBezTo>
                    <a:pt x="6085846" y="4071767"/>
                    <a:pt x="6082169" y="4072553"/>
                    <a:pt x="6082169" y="4072553"/>
                  </a:cubicBezTo>
                  <a:cubicBezTo>
                    <a:pt x="6081384" y="4068878"/>
                    <a:pt x="6081384" y="4068878"/>
                    <a:pt x="6084276" y="4064419"/>
                  </a:cubicBezTo>
                  <a:lnTo>
                    <a:pt x="6083990" y="4063082"/>
                  </a:lnTo>
                  <a:lnTo>
                    <a:pt x="6084968" y="4060909"/>
                  </a:lnTo>
                  <a:cubicBezTo>
                    <a:pt x="6086052" y="4059236"/>
                    <a:pt x="6086775" y="4058121"/>
                    <a:pt x="6086383" y="4056284"/>
                  </a:cubicBezTo>
                  <a:cubicBezTo>
                    <a:pt x="6087168" y="4059959"/>
                    <a:pt x="6083491" y="4060744"/>
                    <a:pt x="6083491" y="4060744"/>
                  </a:cubicBezTo>
                  <a:lnTo>
                    <a:pt x="6083990" y="4063082"/>
                  </a:lnTo>
                  <a:lnTo>
                    <a:pt x="6081384" y="4068878"/>
                  </a:lnTo>
                  <a:cubicBezTo>
                    <a:pt x="6085888" y="4017969"/>
                    <a:pt x="6115349" y="3957886"/>
                    <a:pt x="6123530" y="3906191"/>
                  </a:cubicBezTo>
                  <a:cubicBezTo>
                    <a:pt x="6127208" y="3905405"/>
                    <a:pt x="6131422" y="3889137"/>
                    <a:pt x="6134315" y="3884676"/>
                  </a:cubicBezTo>
                  <a:cubicBezTo>
                    <a:pt x="6130637" y="3885462"/>
                    <a:pt x="6130637" y="3885462"/>
                    <a:pt x="6129067" y="3878113"/>
                  </a:cubicBezTo>
                  <a:cubicBezTo>
                    <a:pt x="6129067" y="3878113"/>
                    <a:pt x="6132745" y="3877328"/>
                    <a:pt x="6131959" y="3873653"/>
                  </a:cubicBezTo>
                  <a:cubicBezTo>
                    <a:pt x="6131175" y="3869979"/>
                    <a:pt x="6134852" y="3869193"/>
                    <a:pt x="6134066" y="3865519"/>
                  </a:cubicBezTo>
                  <a:cubicBezTo>
                    <a:pt x="6140925" y="3825633"/>
                    <a:pt x="6150387" y="3815927"/>
                    <a:pt x="6157494" y="3795198"/>
                  </a:cubicBezTo>
                  <a:cubicBezTo>
                    <a:pt x="6157494" y="3795198"/>
                    <a:pt x="6158279" y="3798873"/>
                    <a:pt x="6154602" y="3799658"/>
                  </a:cubicBezTo>
                  <a:cubicBezTo>
                    <a:pt x="6154602" y="3799658"/>
                    <a:pt x="6150925" y="3800444"/>
                    <a:pt x="6150140" y="3796769"/>
                  </a:cubicBezTo>
                  <a:cubicBezTo>
                    <a:pt x="6150140" y="3796769"/>
                    <a:pt x="6153032" y="3792310"/>
                    <a:pt x="6153032" y="3792310"/>
                  </a:cubicBezTo>
                  <a:cubicBezTo>
                    <a:pt x="6152247" y="3788635"/>
                    <a:pt x="6152247" y="3788635"/>
                    <a:pt x="6152247" y="3788635"/>
                  </a:cubicBezTo>
                  <a:cubicBezTo>
                    <a:pt x="6148322" y="3770263"/>
                    <a:pt x="6160966" y="3721457"/>
                    <a:pt x="6172783" y="3722774"/>
                  </a:cubicBezTo>
                  <a:cubicBezTo>
                    <a:pt x="6174643" y="3695483"/>
                    <a:pt x="6177040" y="3652707"/>
                    <a:pt x="6187039" y="3627519"/>
                  </a:cubicBezTo>
                  <a:close/>
                  <a:moveTo>
                    <a:pt x="5453639" y="3702176"/>
                  </a:moveTo>
                  <a:lnTo>
                    <a:pt x="5453774" y="3702469"/>
                  </a:lnTo>
                  <a:cubicBezTo>
                    <a:pt x="5453249" y="3705524"/>
                    <a:pt x="5451719" y="3709383"/>
                    <a:pt x="5449948" y="3712116"/>
                  </a:cubicBezTo>
                  <a:close/>
                  <a:moveTo>
                    <a:pt x="5548423" y="3643981"/>
                  </a:moveTo>
                  <a:cubicBezTo>
                    <a:pt x="5553889" y="3647523"/>
                    <a:pt x="5550347" y="3652990"/>
                    <a:pt x="5544882" y="3649448"/>
                  </a:cubicBezTo>
                  <a:cubicBezTo>
                    <a:pt x="5549385" y="3648486"/>
                    <a:pt x="5549385" y="3648486"/>
                    <a:pt x="5548423" y="3643981"/>
                  </a:cubicBezTo>
                  <a:close/>
                  <a:moveTo>
                    <a:pt x="5501782" y="3594005"/>
                  </a:moveTo>
                  <a:lnTo>
                    <a:pt x="5500844" y="3597631"/>
                  </a:lnTo>
                  <a:cubicBezTo>
                    <a:pt x="5501806" y="3602135"/>
                    <a:pt x="5501806" y="3602135"/>
                    <a:pt x="5501806" y="3602135"/>
                  </a:cubicBezTo>
                  <a:cubicBezTo>
                    <a:pt x="5501806" y="3602135"/>
                    <a:pt x="5501806" y="3602135"/>
                    <a:pt x="5498264" y="3607601"/>
                  </a:cubicBezTo>
                  <a:cubicBezTo>
                    <a:pt x="5497302" y="3603098"/>
                    <a:pt x="5500844" y="3597631"/>
                    <a:pt x="5496339" y="3598593"/>
                  </a:cubicBezTo>
                  <a:close/>
                  <a:moveTo>
                    <a:pt x="5505531" y="3584407"/>
                  </a:moveTo>
                  <a:lnTo>
                    <a:pt x="5502887" y="3593074"/>
                  </a:lnTo>
                  <a:lnTo>
                    <a:pt x="5501782" y="3594005"/>
                  </a:lnTo>
                  <a:lnTo>
                    <a:pt x="5503423" y="3587661"/>
                  </a:lnTo>
                  <a:close/>
                  <a:moveTo>
                    <a:pt x="5509363" y="3567553"/>
                  </a:moveTo>
                  <a:lnTo>
                    <a:pt x="5513086" y="3566758"/>
                  </a:lnTo>
                  <a:cubicBezTo>
                    <a:pt x="5509545" y="3572225"/>
                    <a:pt x="5506002" y="3577690"/>
                    <a:pt x="5506965" y="3582195"/>
                  </a:cubicBezTo>
                  <a:lnTo>
                    <a:pt x="5505531" y="3584407"/>
                  </a:lnTo>
                  <a:lnTo>
                    <a:pt x="5507691" y="3577329"/>
                  </a:lnTo>
                  <a:close/>
                  <a:moveTo>
                    <a:pt x="5510688" y="3559800"/>
                  </a:moveTo>
                  <a:lnTo>
                    <a:pt x="5509363" y="3567553"/>
                  </a:lnTo>
                  <a:lnTo>
                    <a:pt x="5508582" y="3567720"/>
                  </a:lnTo>
                  <a:close/>
                  <a:moveTo>
                    <a:pt x="5161932" y="3575847"/>
                  </a:moveTo>
                  <a:cubicBezTo>
                    <a:pt x="5162324" y="3577685"/>
                    <a:pt x="5161601" y="3578799"/>
                    <a:pt x="5160517" y="3580472"/>
                  </a:cubicBezTo>
                  <a:lnTo>
                    <a:pt x="5159539" y="3582645"/>
                  </a:lnTo>
                  <a:lnTo>
                    <a:pt x="5159040" y="3580307"/>
                  </a:lnTo>
                  <a:cubicBezTo>
                    <a:pt x="5159040" y="3580307"/>
                    <a:pt x="5162717" y="3579521"/>
                    <a:pt x="5161932" y="3575847"/>
                  </a:cubicBezTo>
                  <a:close/>
                  <a:moveTo>
                    <a:pt x="1120688" y="4434529"/>
                  </a:moveTo>
                  <a:lnTo>
                    <a:pt x="1126155" y="4438070"/>
                  </a:lnTo>
                  <a:cubicBezTo>
                    <a:pt x="1126155" y="4438070"/>
                    <a:pt x="1126155" y="4438070"/>
                    <a:pt x="1121651" y="4439032"/>
                  </a:cubicBezTo>
                  <a:close/>
                  <a:moveTo>
                    <a:pt x="5592057" y="3360201"/>
                  </a:moveTo>
                  <a:lnTo>
                    <a:pt x="5593625" y="3370584"/>
                  </a:lnTo>
                  <a:cubicBezTo>
                    <a:pt x="5593625" y="3370584"/>
                    <a:pt x="5593625" y="3370584"/>
                    <a:pt x="5592663" y="3366081"/>
                  </a:cubicBezTo>
                  <a:cubicBezTo>
                    <a:pt x="5591701" y="3361577"/>
                    <a:pt x="5591701" y="3361577"/>
                    <a:pt x="5591701" y="3361577"/>
                  </a:cubicBezTo>
                  <a:close/>
                  <a:moveTo>
                    <a:pt x="818034" y="4362609"/>
                  </a:moveTo>
                  <a:lnTo>
                    <a:pt x="820283" y="4366839"/>
                  </a:lnTo>
                  <a:lnTo>
                    <a:pt x="818996" y="4367114"/>
                  </a:lnTo>
                  <a:cubicBezTo>
                    <a:pt x="818034" y="4362609"/>
                    <a:pt x="818034" y="4362609"/>
                    <a:pt x="818034" y="4362609"/>
                  </a:cubicBezTo>
                  <a:close/>
                  <a:moveTo>
                    <a:pt x="5246100" y="3411866"/>
                  </a:moveTo>
                  <a:lnTo>
                    <a:pt x="5247019" y="3411670"/>
                  </a:lnTo>
                  <a:lnTo>
                    <a:pt x="5246885" y="3415540"/>
                  </a:lnTo>
                  <a:cubicBezTo>
                    <a:pt x="5246885" y="3415540"/>
                    <a:pt x="5246885" y="3415540"/>
                    <a:pt x="5246100" y="3411866"/>
                  </a:cubicBezTo>
                  <a:close/>
                  <a:moveTo>
                    <a:pt x="5262588" y="3147082"/>
                  </a:moveTo>
                  <a:cubicBezTo>
                    <a:pt x="5252589" y="3172271"/>
                    <a:pt x="5250192" y="3215045"/>
                    <a:pt x="5248332" y="3242337"/>
                  </a:cubicBezTo>
                  <a:cubicBezTo>
                    <a:pt x="5236515" y="3241020"/>
                    <a:pt x="5223871" y="3289826"/>
                    <a:pt x="5227796" y="3308198"/>
                  </a:cubicBezTo>
                  <a:cubicBezTo>
                    <a:pt x="5227796" y="3308198"/>
                    <a:pt x="5227796" y="3308198"/>
                    <a:pt x="5228581" y="3311872"/>
                  </a:cubicBezTo>
                  <a:cubicBezTo>
                    <a:pt x="5228581" y="3311872"/>
                    <a:pt x="5225689" y="3316332"/>
                    <a:pt x="5225689" y="3316332"/>
                  </a:cubicBezTo>
                  <a:cubicBezTo>
                    <a:pt x="5226475" y="3320007"/>
                    <a:pt x="5230152" y="3319222"/>
                    <a:pt x="5230152" y="3319222"/>
                  </a:cubicBezTo>
                  <a:cubicBezTo>
                    <a:pt x="5233830" y="3318436"/>
                    <a:pt x="5233044" y="3314761"/>
                    <a:pt x="5233044" y="3314761"/>
                  </a:cubicBezTo>
                  <a:cubicBezTo>
                    <a:pt x="5225937" y="3335490"/>
                    <a:pt x="5216475" y="3345195"/>
                    <a:pt x="5209615" y="3385082"/>
                  </a:cubicBezTo>
                  <a:cubicBezTo>
                    <a:pt x="5210401" y="3388757"/>
                    <a:pt x="5206724" y="3389542"/>
                    <a:pt x="5207509" y="3393216"/>
                  </a:cubicBezTo>
                  <a:cubicBezTo>
                    <a:pt x="5208294" y="3396890"/>
                    <a:pt x="5204616" y="3397676"/>
                    <a:pt x="5204616" y="3397676"/>
                  </a:cubicBezTo>
                  <a:cubicBezTo>
                    <a:pt x="5206186" y="3405025"/>
                    <a:pt x="5206186" y="3405025"/>
                    <a:pt x="5209864" y="3404240"/>
                  </a:cubicBezTo>
                  <a:cubicBezTo>
                    <a:pt x="5206971" y="3408699"/>
                    <a:pt x="5202757" y="3424968"/>
                    <a:pt x="5199079" y="3425754"/>
                  </a:cubicBezTo>
                  <a:cubicBezTo>
                    <a:pt x="5190898" y="3477449"/>
                    <a:pt x="5161437" y="3537532"/>
                    <a:pt x="5156933" y="3588442"/>
                  </a:cubicBezTo>
                  <a:lnTo>
                    <a:pt x="5159539" y="3582645"/>
                  </a:lnTo>
                  <a:lnTo>
                    <a:pt x="5159825" y="3583982"/>
                  </a:lnTo>
                  <a:cubicBezTo>
                    <a:pt x="5156933" y="3588442"/>
                    <a:pt x="5156933" y="3588442"/>
                    <a:pt x="5157718" y="3592116"/>
                  </a:cubicBezTo>
                  <a:cubicBezTo>
                    <a:pt x="5157718" y="3592116"/>
                    <a:pt x="5161395" y="3591330"/>
                    <a:pt x="5161395" y="3591330"/>
                  </a:cubicBezTo>
                  <a:cubicBezTo>
                    <a:pt x="5164287" y="3586871"/>
                    <a:pt x="5164287" y="3586871"/>
                    <a:pt x="5163502" y="3583196"/>
                  </a:cubicBezTo>
                  <a:cubicBezTo>
                    <a:pt x="5165072" y="3590545"/>
                    <a:pt x="5161643" y="3610488"/>
                    <a:pt x="5160320" y="3622296"/>
                  </a:cubicBezTo>
                  <a:cubicBezTo>
                    <a:pt x="5159535" y="3618622"/>
                    <a:pt x="5159535" y="3618622"/>
                    <a:pt x="5159535" y="3618622"/>
                  </a:cubicBezTo>
                  <a:cubicBezTo>
                    <a:pt x="5159535" y="3618622"/>
                    <a:pt x="5156643" y="3623082"/>
                    <a:pt x="5157428" y="3626757"/>
                  </a:cubicBezTo>
                  <a:cubicBezTo>
                    <a:pt x="5153751" y="3627542"/>
                    <a:pt x="5154536" y="3631216"/>
                    <a:pt x="5154536" y="3631216"/>
                  </a:cubicBezTo>
                  <a:cubicBezTo>
                    <a:pt x="5143999" y="3671889"/>
                    <a:pt x="5128215" y="3705997"/>
                    <a:pt x="5106399" y="3729869"/>
                  </a:cubicBezTo>
                  <a:cubicBezTo>
                    <a:pt x="5110076" y="3729083"/>
                    <a:pt x="5109291" y="3725408"/>
                    <a:pt x="5109291" y="3725408"/>
                  </a:cubicBezTo>
                  <a:cubicBezTo>
                    <a:pt x="5108506" y="3721734"/>
                    <a:pt x="5108506" y="3721734"/>
                    <a:pt x="5104829" y="3722520"/>
                  </a:cubicBezTo>
                  <a:cubicBezTo>
                    <a:pt x="5104829" y="3722520"/>
                    <a:pt x="5105614" y="3726194"/>
                    <a:pt x="5105614" y="3726194"/>
                  </a:cubicBezTo>
                  <a:cubicBezTo>
                    <a:pt x="5105614" y="3726194"/>
                    <a:pt x="5105614" y="3726194"/>
                    <a:pt x="5106399" y="3729869"/>
                  </a:cubicBezTo>
                  <a:cubicBezTo>
                    <a:pt x="5102721" y="3730655"/>
                    <a:pt x="5103506" y="3734329"/>
                    <a:pt x="5103506" y="3734329"/>
                  </a:cubicBezTo>
                  <a:cubicBezTo>
                    <a:pt x="5099044" y="3731440"/>
                    <a:pt x="5094044" y="3744034"/>
                    <a:pt x="5089045" y="3756628"/>
                  </a:cubicBezTo>
                  <a:cubicBezTo>
                    <a:pt x="5093507" y="3759518"/>
                    <a:pt x="5095614" y="3751383"/>
                    <a:pt x="5095614" y="3751383"/>
                  </a:cubicBezTo>
                  <a:cubicBezTo>
                    <a:pt x="5096399" y="3755057"/>
                    <a:pt x="5096399" y="3755057"/>
                    <a:pt x="5096399" y="3755057"/>
                  </a:cubicBezTo>
                  <a:cubicBezTo>
                    <a:pt x="5097184" y="3758732"/>
                    <a:pt x="5097184" y="3758732"/>
                    <a:pt x="5097184" y="3758732"/>
                  </a:cubicBezTo>
                  <a:cubicBezTo>
                    <a:pt x="5097184" y="3758732"/>
                    <a:pt x="5100077" y="3754271"/>
                    <a:pt x="5100077" y="3754271"/>
                  </a:cubicBezTo>
                  <a:cubicBezTo>
                    <a:pt x="5095077" y="3766866"/>
                    <a:pt x="5098754" y="3766080"/>
                    <a:pt x="5090862" y="3783135"/>
                  </a:cubicBezTo>
                  <a:cubicBezTo>
                    <a:pt x="5090077" y="3779461"/>
                    <a:pt x="5090077" y="3779461"/>
                    <a:pt x="5090077" y="3779461"/>
                  </a:cubicBezTo>
                  <a:cubicBezTo>
                    <a:pt x="5090077" y="3779461"/>
                    <a:pt x="5090077" y="3779461"/>
                    <a:pt x="5092970" y="3775001"/>
                  </a:cubicBezTo>
                  <a:cubicBezTo>
                    <a:pt x="5092185" y="3771327"/>
                    <a:pt x="5092185" y="3771327"/>
                    <a:pt x="5092185" y="3771327"/>
                  </a:cubicBezTo>
                  <a:cubicBezTo>
                    <a:pt x="5088507" y="3772112"/>
                    <a:pt x="5085615" y="3776572"/>
                    <a:pt x="5086400" y="3780246"/>
                  </a:cubicBezTo>
                  <a:cubicBezTo>
                    <a:pt x="5086400" y="3780246"/>
                    <a:pt x="5082723" y="3781032"/>
                    <a:pt x="5083508" y="3784706"/>
                  </a:cubicBezTo>
                  <a:cubicBezTo>
                    <a:pt x="5076153" y="3786277"/>
                    <a:pt x="5067476" y="3799657"/>
                    <a:pt x="5055907" y="3817497"/>
                  </a:cubicBezTo>
                  <a:cubicBezTo>
                    <a:pt x="5048015" y="3834552"/>
                    <a:pt x="5040908" y="3855281"/>
                    <a:pt x="5039585" y="3867090"/>
                  </a:cubicBezTo>
                  <a:cubicBezTo>
                    <a:pt x="5039585" y="3867090"/>
                    <a:pt x="5039585" y="3867090"/>
                    <a:pt x="5035908" y="3867875"/>
                  </a:cubicBezTo>
                  <a:cubicBezTo>
                    <a:pt x="5035908" y="3867875"/>
                    <a:pt x="5033016" y="3872335"/>
                    <a:pt x="5033801" y="3876009"/>
                  </a:cubicBezTo>
                  <a:cubicBezTo>
                    <a:pt x="5030123" y="3876795"/>
                    <a:pt x="5030123" y="3876795"/>
                    <a:pt x="5030123" y="3876795"/>
                  </a:cubicBezTo>
                  <a:cubicBezTo>
                    <a:pt x="5030908" y="3880470"/>
                    <a:pt x="5030908" y="3880470"/>
                    <a:pt x="5030908" y="3880470"/>
                  </a:cubicBezTo>
                  <a:cubicBezTo>
                    <a:pt x="5025909" y="3893064"/>
                    <a:pt x="5021446" y="3890175"/>
                    <a:pt x="5017232" y="3906445"/>
                  </a:cubicBezTo>
                  <a:cubicBezTo>
                    <a:pt x="5018802" y="3913793"/>
                    <a:pt x="5023801" y="3901198"/>
                    <a:pt x="5027479" y="3900413"/>
                  </a:cubicBezTo>
                  <a:cubicBezTo>
                    <a:pt x="5027479" y="3900413"/>
                    <a:pt x="5028264" y="3904088"/>
                    <a:pt x="5028264" y="3904088"/>
                  </a:cubicBezTo>
                  <a:cubicBezTo>
                    <a:pt x="5029049" y="3907762"/>
                    <a:pt x="5031941" y="3903302"/>
                    <a:pt x="5031156" y="3899627"/>
                  </a:cubicBezTo>
                  <a:cubicBezTo>
                    <a:pt x="5034833" y="3898841"/>
                    <a:pt x="5034833" y="3898841"/>
                    <a:pt x="5034833" y="3898841"/>
                  </a:cubicBezTo>
                  <a:cubicBezTo>
                    <a:pt x="5029834" y="3911436"/>
                    <a:pt x="5021157" y="3924816"/>
                    <a:pt x="5015372" y="3933736"/>
                  </a:cubicBezTo>
                  <a:cubicBezTo>
                    <a:pt x="5006447" y="3927959"/>
                    <a:pt x="5006447" y="3927959"/>
                    <a:pt x="5006447" y="3927959"/>
                  </a:cubicBezTo>
                  <a:cubicBezTo>
                    <a:pt x="4994093" y="3942124"/>
                    <a:pt x="4981739" y="3956290"/>
                    <a:pt x="4969384" y="3970456"/>
                  </a:cubicBezTo>
                  <a:cubicBezTo>
                    <a:pt x="4961492" y="3987510"/>
                    <a:pt x="4966740" y="3994073"/>
                    <a:pt x="4955170" y="4011913"/>
                  </a:cubicBezTo>
                  <a:cubicBezTo>
                    <a:pt x="4945708" y="4021619"/>
                    <a:pt x="4936246" y="4031325"/>
                    <a:pt x="4921785" y="4053624"/>
                  </a:cubicBezTo>
                  <a:cubicBezTo>
                    <a:pt x="4916785" y="4066219"/>
                    <a:pt x="4927817" y="4063862"/>
                    <a:pt x="4915463" y="4078028"/>
                  </a:cubicBezTo>
                  <a:cubicBezTo>
                    <a:pt x="4876292" y="4128659"/>
                    <a:pt x="4847617" y="4192416"/>
                    <a:pt x="4807661" y="4239374"/>
                  </a:cubicBezTo>
                  <a:cubicBezTo>
                    <a:pt x="4836047" y="4210257"/>
                    <a:pt x="4862078" y="4170117"/>
                    <a:pt x="4885465" y="4153594"/>
                  </a:cubicBezTo>
                  <a:cubicBezTo>
                    <a:pt x="4901249" y="4119486"/>
                    <a:pt x="4924387" y="4083805"/>
                    <a:pt x="4944634" y="4052585"/>
                  </a:cubicBezTo>
                  <a:cubicBezTo>
                    <a:pt x="4945419" y="4056260"/>
                    <a:pt x="4945419" y="4056260"/>
                    <a:pt x="4945419" y="4056260"/>
                  </a:cubicBezTo>
                  <a:cubicBezTo>
                    <a:pt x="4942526" y="4060720"/>
                    <a:pt x="4942526" y="4060720"/>
                    <a:pt x="4943311" y="4064394"/>
                  </a:cubicBezTo>
                  <a:cubicBezTo>
                    <a:pt x="4943311" y="4064394"/>
                    <a:pt x="4946989" y="4063608"/>
                    <a:pt x="4946204" y="4059934"/>
                  </a:cubicBezTo>
                  <a:cubicBezTo>
                    <a:pt x="4952773" y="4054689"/>
                    <a:pt x="4952773" y="4054689"/>
                    <a:pt x="4952773" y="4054689"/>
                  </a:cubicBezTo>
                  <a:cubicBezTo>
                    <a:pt x="4949881" y="4059148"/>
                    <a:pt x="4946989" y="4063608"/>
                    <a:pt x="4944096" y="4068069"/>
                  </a:cubicBezTo>
                  <a:cubicBezTo>
                    <a:pt x="4967483" y="4051546"/>
                    <a:pt x="4987729" y="4020326"/>
                    <a:pt x="5007190" y="3985431"/>
                  </a:cubicBezTo>
                  <a:cubicBezTo>
                    <a:pt x="5025867" y="3946862"/>
                    <a:pt x="5047435" y="3903834"/>
                    <a:pt x="5066112" y="3865264"/>
                  </a:cubicBezTo>
                  <a:cubicBezTo>
                    <a:pt x="5077681" y="3847424"/>
                    <a:pt x="5094250" y="3816990"/>
                    <a:pt x="5106357" y="3783667"/>
                  </a:cubicBezTo>
                  <a:cubicBezTo>
                    <a:pt x="5122926" y="3753233"/>
                    <a:pt x="5131355" y="3720694"/>
                    <a:pt x="5134785" y="3700752"/>
                  </a:cubicBezTo>
                  <a:cubicBezTo>
                    <a:pt x="5145569" y="3679237"/>
                    <a:pt x="5155568" y="3654049"/>
                    <a:pt x="5158998" y="3634105"/>
                  </a:cubicBezTo>
                  <a:cubicBezTo>
                    <a:pt x="5158998" y="3634105"/>
                    <a:pt x="5162675" y="3633319"/>
                    <a:pt x="5161890" y="3629645"/>
                  </a:cubicBezTo>
                  <a:cubicBezTo>
                    <a:pt x="5164783" y="3625185"/>
                    <a:pt x="5164783" y="3625185"/>
                    <a:pt x="5163998" y="3621510"/>
                  </a:cubicBezTo>
                  <a:cubicBezTo>
                    <a:pt x="5189781" y="3562213"/>
                    <a:pt x="5198748" y="3514193"/>
                    <a:pt x="5212714" y="3453577"/>
                  </a:cubicBezTo>
                  <a:cubicBezTo>
                    <a:pt x="5222961" y="3447546"/>
                    <a:pt x="5221639" y="3459355"/>
                    <a:pt x="5226101" y="3462243"/>
                  </a:cubicBezTo>
                  <a:cubicBezTo>
                    <a:pt x="5232671" y="3456998"/>
                    <a:pt x="5234778" y="3448863"/>
                    <a:pt x="5240563" y="3439944"/>
                  </a:cubicBezTo>
                  <a:cubicBezTo>
                    <a:pt x="5237671" y="3444403"/>
                    <a:pt x="5238456" y="3448077"/>
                    <a:pt x="5238456" y="3448077"/>
                  </a:cubicBezTo>
                  <a:cubicBezTo>
                    <a:pt x="5235563" y="3452538"/>
                    <a:pt x="5235563" y="3452538"/>
                    <a:pt x="5236348" y="3456212"/>
                  </a:cubicBezTo>
                  <a:cubicBezTo>
                    <a:pt x="5240026" y="3455426"/>
                    <a:pt x="5239241" y="3451752"/>
                    <a:pt x="5239241" y="3451752"/>
                  </a:cubicBezTo>
                  <a:cubicBezTo>
                    <a:pt x="5242133" y="3447292"/>
                    <a:pt x="5241348" y="3443618"/>
                    <a:pt x="5241348" y="3443618"/>
                  </a:cubicBezTo>
                  <a:cubicBezTo>
                    <a:pt x="5241348" y="3443618"/>
                    <a:pt x="5244240" y="3439158"/>
                    <a:pt x="5244240" y="3439158"/>
                  </a:cubicBezTo>
                  <a:cubicBezTo>
                    <a:pt x="5246348" y="3431023"/>
                    <a:pt x="5248455" y="3422889"/>
                    <a:pt x="5251347" y="3418429"/>
                  </a:cubicBezTo>
                  <a:cubicBezTo>
                    <a:pt x="5251347" y="3418429"/>
                    <a:pt x="5251347" y="3418429"/>
                    <a:pt x="5250562" y="3414755"/>
                  </a:cubicBezTo>
                  <a:cubicBezTo>
                    <a:pt x="5250562" y="3414755"/>
                    <a:pt x="5249777" y="3411081"/>
                    <a:pt x="5249777" y="3411081"/>
                  </a:cubicBezTo>
                  <a:lnTo>
                    <a:pt x="5247019" y="3411670"/>
                  </a:lnTo>
                  <a:lnTo>
                    <a:pt x="5247153" y="3407799"/>
                  </a:lnTo>
                  <a:cubicBezTo>
                    <a:pt x="5246761" y="3405962"/>
                    <a:pt x="5246368" y="3404124"/>
                    <a:pt x="5247422" y="3400057"/>
                  </a:cubicBezTo>
                  <a:cubicBezTo>
                    <a:pt x="5241390" y="3389820"/>
                    <a:pt x="5238745" y="3413437"/>
                    <a:pt x="5231391" y="3415009"/>
                  </a:cubicBezTo>
                  <a:cubicBezTo>
                    <a:pt x="5234820" y="3395065"/>
                    <a:pt x="5230358" y="3392177"/>
                    <a:pt x="5232465" y="3384043"/>
                  </a:cubicBezTo>
                  <a:cubicBezTo>
                    <a:pt x="5228003" y="3381153"/>
                    <a:pt x="5228003" y="3381153"/>
                    <a:pt x="5228003" y="3381153"/>
                  </a:cubicBezTo>
                  <a:cubicBezTo>
                    <a:pt x="5228003" y="3381153"/>
                    <a:pt x="5228003" y="3381153"/>
                    <a:pt x="5231680" y="3380368"/>
                  </a:cubicBezTo>
                  <a:cubicBezTo>
                    <a:pt x="5231680" y="3380368"/>
                    <a:pt x="5230895" y="3376694"/>
                    <a:pt x="5230895" y="3376694"/>
                  </a:cubicBezTo>
                  <a:cubicBezTo>
                    <a:pt x="5233788" y="3372234"/>
                    <a:pt x="5233788" y="3372234"/>
                    <a:pt x="5230110" y="3373020"/>
                  </a:cubicBezTo>
                  <a:cubicBezTo>
                    <a:pt x="5229324" y="3369345"/>
                    <a:pt x="5229324" y="3369345"/>
                    <a:pt x="5229324" y="3369345"/>
                  </a:cubicBezTo>
                  <a:cubicBezTo>
                    <a:pt x="5238539" y="3340481"/>
                    <a:pt x="5248539" y="3315293"/>
                    <a:pt x="5239613" y="3309515"/>
                  </a:cubicBezTo>
                  <a:cubicBezTo>
                    <a:pt x="5235936" y="3310301"/>
                    <a:pt x="5235936" y="3310301"/>
                    <a:pt x="5235936" y="3310301"/>
                  </a:cubicBezTo>
                  <a:cubicBezTo>
                    <a:pt x="5239613" y="3309515"/>
                    <a:pt x="5238828" y="3305841"/>
                    <a:pt x="5238828" y="3305841"/>
                  </a:cubicBezTo>
                  <a:cubicBezTo>
                    <a:pt x="5242506" y="3305056"/>
                    <a:pt x="5240936" y="3297706"/>
                    <a:pt x="5243828" y="3293247"/>
                  </a:cubicBezTo>
                  <a:cubicBezTo>
                    <a:pt x="5243043" y="3289573"/>
                    <a:pt x="5243043" y="3289573"/>
                    <a:pt x="5239366" y="3290358"/>
                  </a:cubicBezTo>
                  <a:cubicBezTo>
                    <a:pt x="5249613" y="3284326"/>
                    <a:pt x="5255935" y="3259924"/>
                    <a:pt x="5260687" y="3228171"/>
                  </a:cubicBezTo>
                  <a:cubicBezTo>
                    <a:pt x="5265439" y="3196420"/>
                    <a:pt x="5262836" y="3166239"/>
                    <a:pt x="5262588" y="3147082"/>
                  </a:cubicBezTo>
                  <a:close/>
                  <a:moveTo>
                    <a:pt x="869439" y="3941889"/>
                  </a:moveTo>
                  <a:cubicBezTo>
                    <a:pt x="869439" y="3941889"/>
                    <a:pt x="869439" y="3941889"/>
                    <a:pt x="870401" y="3946393"/>
                  </a:cubicBezTo>
                  <a:lnTo>
                    <a:pt x="869247" y="3944432"/>
                  </a:lnTo>
                  <a:close/>
                  <a:moveTo>
                    <a:pt x="5600071" y="2827600"/>
                  </a:moveTo>
                  <a:cubicBezTo>
                    <a:pt x="5600071" y="2827600"/>
                    <a:pt x="5600071" y="2827600"/>
                    <a:pt x="5601033" y="2832105"/>
                  </a:cubicBezTo>
                  <a:lnTo>
                    <a:pt x="5600701" y="2831889"/>
                  </a:lnTo>
                  <a:close/>
                  <a:moveTo>
                    <a:pt x="5594604" y="2824058"/>
                  </a:moveTo>
                  <a:lnTo>
                    <a:pt x="5594817" y="2824013"/>
                  </a:lnTo>
                  <a:lnTo>
                    <a:pt x="5595567" y="2828563"/>
                  </a:lnTo>
                  <a:cubicBezTo>
                    <a:pt x="5595567" y="2828563"/>
                    <a:pt x="5595567" y="2828563"/>
                    <a:pt x="5594604" y="2824058"/>
                  </a:cubicBezTo>
                  <a:close/>
                  <a:moveTo>
                    <a:pt x="756958" y="3768116"/>
                  </a:moveTo>
                  <a:cubicBezTo>
                    <a:pt x="761462" y="3767153"/>
                    <a:pt x="763387" y="3776161"/>
                    <a:pt x="764349" y="3780665"/>
                  </a:cubicBezTo>
                  <a:cubicBezTo>
                    <a:pt x="759845" y="3781628"/>
                    <a:pt x="759845" y="3781628"/>
                    <a:pt x="759845" y="3781628"/>
                  </a:cubicBezTo>
                  <a:close/>
                  <a:moveTo>
                    <a:pt x="5540370" y="2614293"/>
                  </a:moveTo>
                  <a:cubicBezTo>
                    <a:pt x="5541332" y="2618797"/>
                    <a:pt x="5545837" y="2617834"/>
                    <a:pt x="5545837" y="2617834"/>
                  </a:cubicBezTo>
                  <a:cubicBezTo>
                    <a:pt x="5541332" y="2618797"/>
                    <a:pt x="5541332" y="2618797"/>
                    <a:pt x="5541332" y="2618797"/>
                  </a:cubicBezTo>
                  <a:cubicBezTo>
                    <a:pt x="5540370" y="2614293"/>
                    <a:pt x="5540370" y="2614293"/>
                    <a:pt x="5540370" y="2614293"/>
                  </a:cubicBezTo>
                  <a:close/>
                  <a:moveTo>
                    <a:pt x="5744362" y="2533034"/>
                  </a:moveTo>
                  <a:cubicBezTo>
                    <a:pt x="5742746" y="2547508"/>
                    <a:pt x="5747249" y="2546546"/>
                    <a:pt x="5751754" y="2545583"/>
                  </a:cubicBezTo>
                  <a:cubicBezTo>
                    <a:pt x="5759452" y="2581616"/>
                    <a:pt x="5762646" y="2618610"/>
                    <a:pt x="5770344" y="2654643"/>
                  </a:cubicBezTo>
                  <a:cubicBezTo>
                    <a:pt x="5775155" y="2677163"/>
                    <a:pt x="5779353" y="2652719"/>
                    <a:pt x="5792210" y="2668810"/>
                  </a:cubicBezTo>
                  <a:cubicBezTo>
                    <a:pt x="5792517" y="2692292"/>
                    <a:pt x="5798946" y="2700338"/>
                    <a:pt x="5800215" y="2728325"/>
                  </a:cubicBezTo>
                  <a:cubicBezTo>
                    <a:pt x="5804720" y="2727363"/>
                    <a:pt x="5807299" y="2717392"/>
                    <a:pt x="5803450" y="2699375"/>
                  </a:cubicBezTo>
                  <a:cubicBezTo>
                    <a:pt x="5805375" y="2708384"/>
                    <a:pt x="5811803" y="2716430"/>
                    <a:pt x="5811149" y="2735408"/>
                  </a:cubicBezTo>
                  <a:cubicBezTo>
                    <a:pt x="5813728" y="2725438"/>
                    <a:pt x="5819194" y="2728979"/>
                    <a:pt x="5820811" y="2714505"/>
                  </a:cubicBezTo>
                  <a:cubicBezTo>
                    <a:pt x="5828161" y="2792999"/>
                    <a:pt x="5835512" y="2871492"/>
                    <a:pt x="5838358" y="2950947"/>
                  </a:cubicBezTo>
                  <a:cubicBezTo>
                    <a:pt x="5840282" y="2959956"/>
                    <a:pt x="5842207" y="2968964"/>
                    <a:pt x="5838665" y="2974430"/>
                  </a:cubicBezTo>
                  <a:cubicBezTo>
                    <a:pt x="5870897" y="3918890"/>
                    <a:pt x="5403604" y="4795814"/>
                    <a:pt x="4638016" y="5312600"/>
                  </a:cubicBezTo>
                  <a:cubicBezTo>
                    <a:pt x="4638016" y="5312600"/>
                    <a:pt x="4638016" y="5312600"/>
                    <a:pt x="4633512" y="5313563"/>
                  </a:cubicBezTo>
                  <a:cubicBezTo>
                    <a:pt x="4633512" y="5313563"/>
                    <a:pt x="4629008" y="5314525"/>
                    <a:pt x="4629008" y="5314525"/>
                  </a:cubicBezTo>
                  <a:cubicBezTo>
                    <a:pt x="4637054" y="5308097"/>
                    <a:pt x="4631588" y="5304555"/>
                    <a:pt x="4623541" y="5310984"/>
                  </a:cubicBezTo>
                  <a:cubicBezTo>
                    <a:pt x="4631588" y="5304555"/>
                    <a:pt x="4631588" y="5304555"/>
                    <a:pt x="4631588" y="5304555"/>
                  </a:cubicBezTo>
                  <a:cubicBezTo>
                    <a:pt x="4635130" y="5299088"/>
                    <a:pt x="4635130" y="5299088"/>
                    <a:pt x="4629663" y="5295546"/>
                  </a:cubicBezTo>
                  <a:cubicBezTo>
                    <a:pt x="4629663" y="5295546"/>
                    <a:pt x="4625159" y="5296509"/>
                    <a:pt x="4621617" y="5301975"/>
                  </a:cubicBezTo>
                  <a:cubicBezTo>
                    <a:pt x="4618076" y="5307442"/>
                    <a:pt x="4618076" y="5307442"/>
                    <a:pt x="4618076" y="5307442"/>
                  </a:cubicBezTo>
                  <a:cubicBezTo>
                    <a:pt x="4613571" y="5308404"/>
                    <a:pt x="4613571" y="5308404"/>
                    <a:pt x="4613571" y="5308404"/>
                  </a:cubicBezTo>
                  <a:cubicBezTo>
                    <a:pt x="4611647" y="5299395"/>
                    <a:pt x="4607142" y="5300358"/>
                    <a:pt x="4599097" y="5306787"/>
                  </a:cubicBezTo>
                  <a:cubicBezTo>
                    <a:pt x="4592013" y="5317720"/>
                    <a:pt x="4600059" y="5311291"/>
                    <a:pt x="4597479" y="5321261"/>
                  </a:cubicBezTo>
                  <a:cubicBezTo>
                    <a:pt x="4605526" y="5314833"/>
                    <a:pt x="4605526" y="5314833"/>
                    <a:pt x="4605526" y="5314833"/>
                  </a:cubicBezTo>
                  <a:cubicBezTo>
                    <a:pt x="4601984" y="5320299"/>
                    <a:pt x="4597479" y="5321261"/>
                    <a:pt x="4602946" y="5324803"/>
                  </a:cubicBezTo>
                  <a:cubicBezTo>
                    <a:pt x="4607450" y="5323841"/>
                    <a:pt x="4611954" y="5322878"/>
                    <a:pt x="4615496" y="5317412"/>
                  </a:cubicBezTo>
                  <a:cubicBezTo>
                    <a:pt x="4619038" y="5311946"/>
                    <a:pt x="4619038" y="5311946"/>
                    <a:pt x="4619038" y="5311946"/>
                  </a:cubicBezTo>
                  <a:cubicBezTo>
                    <a:pt x="4620000" y="5316449"/>
                    <a:pt x="4615496" y="5317412"/>
                    <a:pt x="4616458" y="5321916"/>
                  </a:cubicBezTo>
                  <a:cubicBezTo>
                    <a:pt x="4611954" y="5322878"/>
                    <a:pt x="4611954" y="5322878"/>
                    <a:pt x="4611954" y="5322878"/>
                  </a:cubicBezTo>
                  <a:cubicBezTo>
                    <a:pt x="4608413" y="5328345"/>
                    <a:pt x="4608413" y="5328345"/>
                    <a:pt x="4608413" y="5328345"/>
                  </a:cubicBezTo>
                  <a:cubicBezTo>
                    <a:pt x="4609375" y="5332848"/>
                    <a:pt x="4609375" y="5332848"/>
                    <a:pt x="4609375" y="5332848"/>
                  </a:cubicBezTo>
                  <a:cubicBezTo>
                    <a:pt x="4547587" y="5374307"/>
                    <a:pt x="4480333" y="5412224"/>
                    <a:pt x="4413078" y="5450140"/>
                  </a:cubicBezTo>
                  <a:cubicBezTo>
                    <a:pt x="4412116" y="5445637"/>
                    <a:pt x="4406651" y="5442095"/>
                    <a:pt x="4398604" y="5448524"/>
                  </a:cubicBezTo>
                  <a:cubicBezTo>
                    <a:pt x="4399566" y="5453027"/>
                    <a:pt x="4399566" y="5453027"/>
                    <a:pt x="4399566" y="5453027"/>
                  </a:cubicBezTo>
                  <a:cubicBezTo>
                    <a:pt x="4184292" y="5569664"/>
                    <a:pt x="3944267" y="5658621"/>
                    <a:pt x="3692038" y="5712509"/>
                  </a:cubicBezTo>
                  <a:cubicBezTo>
                    <a:pt x="3097500" y="5839529"/>
                    <a:pt x="2506625" y="5763253"/>
                    <a:pt x="1989514" y="5525218"/>
                  </a:cubicBezTo>
                  <a:cubicBezTo>
                    <a:pt x="1999484" y="5527798"/>
                    <a:pt x="2003988" y="5526835"/>
                    <a:pt x="2003026" y="5522331"/>
                  </a:cubicBezTo>
                  <a:cubicBezTo>
                    <a:pt x="1969266" y="5496576"/>
                    <a:pt x="1962182" y="5507510"/>
                    <a:pt x="1925842" y="5491725"/>
                  </a:cubicBezTo>
                  <a:cubicBezTo>
                    <a:pt x="1925842" y="5491725"/>
                    <a:pt x="1926804" y="5496229"/>
                    <a:pt x="1926804" y="5496229"/>
                  </a:cubicBezTo>
                  <a:cubicBezTo>
                    <a:pt x="1894969" y="5479483"/>
                    <a:pt x="1868599" y="5466278"/>
                    <a:pt x="1836763" y="5449531"/>
                  </a:cubicBezTo>
                  <a:cubicBezTo>
                    <a:pt x="1830334" y="5441485"/>
                    <a:pt x="1793032" y="5421197"/>
                    <a:pt x="1783061" y="5418617"/>
                  </a:cubicBezTo>
                  <a:cubicBezTo>
                    <a:pt x="1782099" y="5414113"/>
                    <a:pt x="1777595" y="5415075"/>
                    <a:pt x="1777595" y="5415075"/>
                  </a:cubicBezTo>
                  <a:cubicBezTo>
                    <a:pt x="1772129" y="5411534"/>
                    <a:pt x="1772129" y="5411534"/>
                    <a:pt x="1773091" y="5416038"/>
                  </a:cubicBezTo>
                  <a:cubicBezTo>
                    <a:pt x="1772129" y="5411534"/>
                    <a:pt x="1767625" y="5412496"/>
                    <a:pt x="1766662" y="5407992"/>
                  </a:cubicBezTo>
                  <a:cubicBezTo>
                    <a:pt x="1756692" y="5405412"/>
                    <a:pt x="1745760" y="5398329"/>
                    <a:pt x="1740293" y="5394787"/>
                  </a:cubicBezTo>
                  <a:cubicBezTo>
                    <a:pt x="1713924" y="5381582"/>
                    <a:pt x="1691096" y="5362911"/>
                    <a:pt x="1664727" y="5349706"/>
                  </a:cubicBezTo>
                  <a:cubicBezTo>
                    <a:pt x="1653794" y="5342623"/>
                    <a:pt x="1642862" y="5335539"/>
                    <a:pt x="1631929" y="5328456"/>
                  </a:cubicBezTo>
                  <a:cubicBezTo>
                    <a:pt x="1610063" y="5314288"/>
                    <a:pt x="1587235" y="5295618"/>
                    <a:pt x="1565371" y="5281450"/>
                  </a:cubicBezTo>
                  <a:cubicBezTo>
                    <a:pt x="1565371" y="5281450"/>
                    <a:pt x="1569874" y="5280488"/>
                    <a:pt x="1569874" y="5280488"/>
                  </a:cubicBezTo>
                  <a:cubicBezTo>
                    <a:pt x="1564408" y="5276946"/>
                    <a:pt x="1559904" y="5277908"/>
                    <a:pt x="1554437" y="5274367"/>
                  </a:cubicBezTo>
                  <a:cubicBezTo>
                    <a:pt x="1365694" y="5140435"/>
                    <a:pt x="1195623" y="4983675"/>
                    <a:pt x="1044223" y="4804087"/>
                  </a:cubicBezTo>
                  <a:cubicBezTo>
                    <a:pt x="872576" y="4595857"/>
                    <a:pt x="735690" y="4351944"/>
                    <a:pt x="631951" y="4086820"/>
                  </a:cubicBezTo>
                  <a:cubicBezTo>
                    <a:pt x="631951" y="4086820"/>
                    <a:pt x="635493" y="4081353"/>
                    <a:pt x="635493" y="4081353"/>
                  </a:cubicBezTo>
                  <a:cubicBezTo>
                    <a:pt x="654124" y="4124469"/>
                    <a:pt x="677914" y="4147644"/>
                    <a:pt x="700742" y="4166316"/>
                  </a:cubicBezTo>
                  <a:cubicBezTo>
                    <a:pt x="708133" y="4178866"/>
                    <a:pt x="710057" y="4187873"/>
                    <a:pt x="711982" y="4196882"/>
                  </a:cubicBezTo>
                  <a:cubicBezTo>
                    <a:pt x="706515" y="4193340"/>
                    <a:pt x="706515" y="4193340"/>
                    <a:pt x="706515" y="4193340"/>
                  </a:cubicBezTo>
                  <a:cubicBezTo>
                    <a:pt x="706515" y="4193340"/>
                    <a:pt x="702011" y="4194302"/>
                    <a:pt x="702011" y="4194302"/>
                  </a:cubicBezTo>
                  <a:cubicBezTo>
                    <a:pt x="702973" y="4198807"/>
                    <a:pt x="707478" y="4197844"/>
                    <a:pt x="707478" y="4197844"/>
                  </a:cubicBezTo>
                  <a:cubicBezTo>
                    <a:pt x="708440" y="4202348"/>
                    <a:pt x="708440" y="4202348"/>
                    <a:pt x="708440" y="4202348"/>
                  </a:cubicBezTo>
                  <a:cubicBezTo>
                    <a:pt x="713906" y="4205890"/>
                    <a:pt x="713906" y="4205890"/>
                    <a:pt x="713906" y="4205890"/>
                  </a:cubicBezTo>
                  <a:cubicBezTo>
                    <a:pt x="724838" y="4212973"/>
                    <a:pt x="731574" y="4244502"/>
                    <a:pt x="732229" y="4225523"/>
                  </a:cubicBezTo>
                  <a:cubicBezTo>
                    <a:pt x="740583" y="4242577"/>
                    <a:pt x="748936" y="4259631"/>
                    <a:pt x="750861" y="4268639"/>
                  </a:cubicBezTo>
                  <a:cubicBezTo>
                    <a:pt x="757289" y="4276685"/>
                    <a:pt x="747012" y="4250623"/>
                    <a:pt x="759869" y="4266714"/>
                  </a:cubicBezTo>
                  <a:cubicBezTo>
                    <a:pt x="763718" y="4284731"/>
                    <a:pt x="761138" y="4294702"/>
                    <a:pt x="761138" y="4294702"/>
                  </a:cubicBezTo>
                  <a:cubicBezTo>
                    <a:pt x="775612" y="4296318"/>
                    <a:pt x="769491" y="4311755"/>
                    <a:pt x="770454" y="4316259"/>
                  </a:cubicBezTo>
                  <a:cubicBezTo>
                    <a:pt x="771416" y="4320764"/>
                    <a:pt x="789739" y="4340397"/>
                    <a:pt x="788122" y="4354871"/>
                  </a:cubicBezTo>
                  <a:cubicBezTo>
                    <a:pt x="797131" y="4352946"/>
                    <a:pt x="807408" y="4379008"/>
                    <a:pt x="816723" y="4400567"/>
                  </a:cubicBezTo>
                  <a:cubicBezTo>
                    <a:pt x="827001" y="4426629"/>
                    <a:pt x="836317" y="4448186"/>
                    <a:pt x="845324" y="4446262"/>
                  </a:cubicBezTo>
                  <a:cubicBezTo>
                    <a:pt x="864610" y="4470400"/>
                    <a:pt x="839859" y="4442720"/>
                    <a:pt x="848211" y="4459775"/>
                  </a:cubicBezTo>
                  <a:cubicBezTo>
                    <a:pt x="861069" y="4475865"/>
                    <a:pt x="848211" y="4459775"/>
                    <a:pt x="865572" y="4474903"/>
                  </a:cubicBezTo>
                  <a:cubicBezTo>
                    <a:pt x="857604" y="4487203"/>
                    <a:pt x="876053" y="4499156"/>
                    <a:pt x="883599" y="4512777"/>
                  </a:cubicBezTo>
                  <a:lnTo>
                    <a:pt x="885976" y="4526170"/>
                  </a:lnTo>
                  <a:lnTo>
                    <a:pt x="885567" y="4525764"/>
                  </a:lnTo>
                  <a:lnTo>
                    <a:pt x="881591" y="4516811"/>
                  </a:lnTo>
                  <a:cubicBezTo>
                    <a:pt x="880989" y="4513997"/>
                    <a:pt x="880508" y="4511745"/>
                    <a:pt x="877775" y="4509974"/>
                  </a:cubicBezTo>
                  <a:cubicBezTo>
                    <a:pt x="874638" y="4511822"/>
                    <a:pt x="875239" y="4514636"/>
                    <a:pt x="877625" y="4517880"/>
                  </a:cubicBezTo>
                  <a:lnTo>
                    <a:pt x="885567" y="4525764"/>
                  </a:lnTo>
                  <a:lnTo>
                    <a:pt x="886128" y="4527028"/>
                  </a:lnTo>
                  <a:lnTo>
                    <a:pt x="885976" y="4526170"/>
                  </a:lnTo>
                  <a:lnTo>
                    <a:pt x="888178" y="4528356"/>
                  </a:lnTo>
                  <a:cubicBezTo>
                    <a:pt x="896176" y="4535477"/>
                    <a:pt x="903489" y="4542157"/>
                    <a:pt x="894482" y="4544081"/>
                  </a:cubicBezTo>
                  <a:cubicBezTo>
                    <a:pt x="917309" y="4562753"/>
                    <a:pt x="924700" y="4575303"/>
                    <a:pt x="933053" y="4592357"/>
                  </a:cubicBezTo>
                  <a:cubicBezTo>
                    <a:pt x="934015" y="4596860"/>
                    <a:pt x="934015" y="4596860"/>
                    <a:pt x="934015" y="4596860"/>
                  </a:cubicBezTo>
                  <a:cubicBezTo>
                    <a:pt x="934015" y="4596860"/>
                    <a:pt x="934978" y="4601364"/>
                    <a:pt x="934978" y="4601364"/>
                  </a:cubicBezTo>
                  <a:cubicBezTo>
                    <a:pt x="939482" y="4600402"/>
                    <a:pt x="939482" y="4600402"/>
                    <a:pt x="939482" y="4600402"/>
                  </a:cubicBezTo>
                  <a:cubicBezTo>
                    <a:pt x="936902" y="4610373"/>
                    <a:pt x="944948" y="4603944"/>
                    <a:pt x="946872" y="4612952"/>
                  </a:cubicBezTo>
                  <a:cubicBezTo>
                    <a:pt x="947834" y="4617456"/>
                    <a:pt x="953301" y="4620998"/>
                    <a:pt x="955226" y="4630006"/>
                  </a:cubicBezTo>
                  <a:cubicBezTo>
                    <a:pt x="966159" y="4637089"/>
                    <a:pt x="988986" y="4655761"/>
                    <a:pt x="998301" y="4677318"/>
                  </a:cubicBezTo>
                  <a:cubicBezTo>
                    <a:pt x="997339" y="4672815"/>
                    <a:pt x="1002806" y="4676356"/>
                    <a:pt x="1008272" y="4679898"/>
                  </a:cubicBezTo>
                  <a:cubicBezTo>
                    <a:pt x="1003768" y="4680860"/>
                    <a:pt x="1003768" y="4680860"/>
                    <a:pt x="1003768" y="4680860"/>
                  </a:cubicBezTo>
                  <a:cubicBezTo>
                    <a:pt x="998301" y="4677318"/>
                    <a:pt x="999264" y="4681823"/>
                    <a:pt x="999264" y="4681823"/>
                  </a:cubicBezTo>
                  <a:cubicBezTo>
                    <a:pt x="1000226" y="4686327"/>
                    <a:pt x="1005693" y="4689868"/>
                    <a:pt x="1005693" y="4689868"/>
                  </a:cubicBezTo>
                  <a:cubicBezTo>
                    <a:pt x="1005693" y="4689868"/>
                    <a:pt x="1005693" y="4689868"/>
                    <a:pt x="1010197" y="4688906"/>
                  </a:cubicBezTo>
                  <a:cubicBezTo>
                    <a:pt x="1011159" y="4693410"/>
                    <a:pt x="1011159" y="4693410"/>
                    <a:pt x="1011159" y="4693410"/>
                  </a:cubicBezTo>
                  <a:cubicBezTo>
                    <a:pt x="1033987" y="4712082"/>
                    <a:pt x="1064512" y="4766786"/>
                    <a:pt x="1068054" y="4761319"/>
                  </a:cubicBezTo>
                  <a:cubicBezTo>
                    <a:pt x="1069016" y="4765823"/>
                    <a:pt x="1069978" y="4770327"/>
                    <a:pt x="1070941" y="4774831"/>
                  </a:cubicBezTo>
                  <a:cubicBezTo>
                    <a:pt x="1074483" y="4769364"/>
                    <a:pt x="1086377" y="4780952"/>
                    <a:pt x="1088302" y="4789960"/>
                  </a:cubicBezTo>
                  <a:cubicBezTo>
                    <a:pt x="1088302" y="4789960"/>
                    <a:pt x="1082836" y="4786418"/>
                    <a:pt x="1082836" y="4786418"/>
                  </a:cubicBezTo>
                  <a:cubicBezTo>
                    <a:pt x="1083799" y="4790923"/>
                    <a:pt x="1083799" y="4790923"/>
                    <a:pt x="1084761" y="4795426"/>
                  </a:cubicBezTo>
                  <a:cubicBezTo>
                    <a:pt x="1089264" y="4794464"/>
                    <a:pt x="1089264" y="4794464"/>
                    <a:pt x="1089264" y="4794464"/>
                  </a:cubicBezTo>
                  <a:cubicBezTo>
                    <a:pt x="1090227" y="4798968"/>
                    <a:pt x="1090227" y="4798968"/>
                    <a:pt x="1090227" y="4798968"/>
                  </a:cubicBezTo>
                  <a:cubicBezTo>
                    <a:pt x="1098580" y="4816022"/>
                    <a:pt x="1121101" y="4811211"/>
                    <a:pt x="1121407" y="4834693"/>
                  </a:cubicBezTo>
                  <a:cubicBezTo>
                    <a:pt x="1142311" y="4844356"/>
                    <a:pt x="1161596" y="4868494"/>
                    <a:pt x="1169950" y="4885547"/>
                  </a:cubicBezTo>
                  <a:cubicBezTo>
                    <a:pt x="1178958" y="4883623"/>
                    <a:pt x="1222995" y="4935440"/>
                    <a:pt x="1230080" y="4924507"/>
                  </a:cubicBezTo>
                  <a:cubicBezTo>
                    <a:pt x="1220109" y="4921928"/>
                    <a:pt x="1190853" y="4895210"/>
                    <a:pt x="1183462" y="4882661"/>
                  </a:cubicBezTo>
                  <a:cubicBezTo>
                    <a:pt x="1182500" y="4878157"/>
                    <a:pt x="1194394" y="4889745"/>
                    <a:pt x="1187004" y="4877195"/>
                  </a:cubicBezTo>
                  <a:cubicBezTo>
                    <a:pt x="1187004" y="4877195"/>
                    <a:pt x="1177033" y="4874615"/>
                    <a:pt x="1176071" y="4870111"/>
                  </a:cubicBezTo>
                  <a:cubicBezTo>
                    <a:pt x="1153243" y="4851440"/>
                    <a:pt x="1127528" y="4819256"/>
                    <a:pt x="1103738" y="4796081"/>
                  </a:cubicBezTo>
                  <a:cubicBezTo>
                    <a:pt x="1102776" y="4791577"/>
                    <a:pt x="1102776" y="4791577"/>
                    <a:pt x="1102776" y="4791577"/>
                  </a:cubicBezTo>
                  <a:cubicBezTo>
                    <a:pt x="1102776" y="4791577"/>
                    <a:pt x="1101814" y="4787074"/>
                    <a:pt x="1101814" y="4787074"/>
                  </a:cubicBezTo>
                  <a:cubicBezTo>
                    <a:pt x="1096348" y="4783532"/>
                    <a:pt x="1096348" y="4783532"/>
                    <a:pt x="1097311" y="4788036"/>
                  </a:cubicBezTo>
                  <a:cubicBezTo>
                    <a:pt x="1077063" y="4759394"/>
                    <a:pt x="1087033" y="4761974"/>
                    <a:pt x="1052310" y="4731715"/>
                  </a:cubicBezTo>
                  <a:cubicBezTo>
                    <a:pt x="1052310" y="4731715"/>
                    <a:pt x="1057776" y="4735257"/>
                    <a:pt x="1062280" y="4734295"/>
                  </a:cubicBezTo>
                  <a:cubicBezTo>
                    <a:pt x="1054889" y="4721745"/>
                    <a:pt x="1051348" y="4727210"/>
                    <a:pt x="1044919" y="4719165"/>
                  </a:cubicBezTo>
                  <a:cubicBezTo>
                    <a:pt x="1049423" y="4718203"/>
                    <a:pt x="1049423" y="4718203"/>
                    <a:pt x="1049423" y="4718203"/>
                  </a:cubicBezTo>
                  <a:cubicBezTo>
                    <a:pt x="1049423" y="4718203"/>
                    <a:pt x="1048461" y="4713698"/>
                    <a:pt x="1048461" y="4713698"/>
                  </a:cubicBezTo>
                  <a:cubicBezTo>
                    <a:pt x="1047499" y="4709195"/>
                    <a:pt x="1042995" y="4710157"/>
                    <a:pt x="1042995" y="4710157"/>
                  </a:cubicBezTo>
                  <a:cubicBezTo>
                    <a:pt x="1042995" y="4710157"/>
                    <a:pt x="1038491" y="4711120"/>
                    <a:pt x="1038491" y="4711120"/>
                  </a:cubicBezTo>
                  <a:cubicBezTo>
                    <a:pt x="1006348" y="4670890"/>
                    <a:pt x="987716" y="4627774"/>
                    <a:pt x="952032" y="4593011"/>
                  </a:cubicBezTo>
                  <a:cubicBezTo>
                    <a:pt x="952032" y="4593011"/>
                    <a:pt x="951070" y="4588508"/>
                    <a:pt x="951070" y="4588508"/>
                  </a:cubicBezTo>
                  <a:cubicBezTo>
                    <a:pt x="951070" y="4588508"/>
                    <a:pt x="950107" y="4584003"/>
                    <a:pt x="945603" y="4584966"/>
                  </a:cubicBezTo>
                  <a:cubicBezTo>
                    <a:pt x="937249" y="4567911"/>
                    <a:pt x="936287" y="4563408"/>
                    <a:pt x="923430" y="4547316"/>
                  </a:cubicBezTo>
                  <a:cubicBezTo>
                    <a:pt x="922468" y="4542812"/>
                    <a:pt x="922468" y="4542812"/>
                    <a:pt x="922468" y="4542812"/>
                  </a:cubicBezTo>
                  <a:cubicBezTo>
                    <a:pt x="921506" y="4538307"/>
                    <a:pt x="921506" y="4538307"/>
                    <a:pt x="921506" y="4538307"/>
                  </a:cubicBezTo>
                  <a:cubicBezTo>
                    <a:pt x="917002" y="4539270"/>
                    <a:pt x="917002" y="4539270"/>
                    <a:pt x="917002" y="4539270"/>
                  </a:cubicBezTo>
                  <a:cubicBezTo>
                    <a:pt x="909610" y="4526720"/>
                    <a:pt x="908648" y="4522217"/>
                    <a:pt x="903182" y="4518674"/>
                  </a:cubicBezTo>
                  <a:cubicBezTo>
                    <a:pt x="906724" y="4513208"/>
                    <a:pt x="906724" y="4513208"/>
                    <a:pt x="906724" y="4513208"/>
                  </a:cubicBezTo>
                  <a:cubicBezTo>
                    <a:pt x="868152" y="4464933"/>
                    <a:pt x="856912" y="4434367"/>
                    <a:pt x="835702" y="4401222"/>
                  </a:cubicBezTo>
                  <a:cubicBezTo>
                    <a:pt x="835702" y="4401222"/>
                    <a:pt x="835702" y="4401222"/>
                    <a:pt x="840206" y="4400260"/>
                  </a:cubicBezTo>
                  <a:cubicBezTo>
                    <a:pt x="839244" y="4395755"/>
                    <a:pt x="839244" y="4395755"/>
                    <a:pt x="839244" y="4395755"/>
                  </a:cubicBezTo>
                  <a:cubicBezTo>
                    <a:pt x="834740" y="4396718"/>
                    <a:pt x="833777" y="4392213"/>
                    <a:pt x="833777" y="4392213"/>
                  </a:cubicBezTo>
                  <a:cubicBezTo>
                    <a:pt x="826791" y="4376045"/>
                    <a:pt x="826127" y="4377069"/>
                    <a:pt x="822708" y="4371399"/>
                  </a:cubicBezTo>
                  <a:lnTo>
                    <a:pt x="820283" y="4366839"/>
                  </a:lnTo>
                  <a:lnTo>
                    <a:pt x="823500" y="4366151"/>
                  </a:lnTo>
                  <a:cubicBezTo>
                    <a:pt x="822538" y="4361647"/>
                    <a:pt x="822538" y="4361647"/>
                    <a:pt x="822538" y="4361647"/>
                  </a:cubicBezTo>
                  <a:cubicBezTo>
                    <a:pt x="822538" y="4361647"/>
                    <a:pt x="817071" y="4358106"/>
                    <a:pt x="817071" y="4358106"/>
                  </a:cubicBezTo>
                  <a:cubicBezTo>
                    <a:pt x="811605" y="4354564"/>
                    <a:pt x="811605" y="4354564"/>
                    <a:pt x="811605" y="4354564"/>
                  </a:cubicBezTo>
                  <a:cubicBezTo>
                    <a:pt x="806793" y="4332043"/>
                    <a:pt x="797786" y="4333967"/>
                    <a:pt x="801327" y="4328502"/>
                  </a:cubicBezTo>
                  <a:cubicBezTo>
                    <a:pt x="783003" y="4308868"/>
                    <a:pt x="776267" y="4277340"/>
                    <a:pt x="756982" y="4253202"/>
                  </a:cubicBezTo>
                  <a:cubicBezTo>
                    <a:pt x="761486" y="4252240"/>
                    <a:pt x="761486" y="4252240"/>
                    <a:pt x="761486" y="4252240"/>
                  </a:cubicBezTo>
                  <a:cubicBezTo>
                    <a:pt x="761486" y="4252240"/>
                    <a:pt x="761486" y="4252240"/>
                    <a:pt x="762448" y="4256744"/>
                  </a:cubicBezTo>
                  <a:cubicBezTo>
                    <a:pt x="763411" y="4261249"/>
                    <a:pt x="767914" y="4260286"/>
                    <a:pt x="767914" y="4260286"/>
                  </a:cubicBezTo>
                  <a:cubicBezTo>
                    <a:pt x="766952" y="4255782"/>
                    <a:pt x="766952" y="4255782"/>
                    <a:pt x="765989" y="4251278"/>
                  </a:cubicBezTo>
                  <a:cubicBezTo>
                    <a:pt x="765027" y="4246774"/>
                    <a:pt x="760524" y="4247736"/>
                    <a:pt x="759562" y="4243232"/>
                  </a:cubicBezTo>
                  <a:cubicBezTo>
                    <a:pt x="768569" y="4241308"/>
                    <a:pt x="755713" y="4225216"/>
                    <a:pt x="751208" y="4226178"/>
                  </a:cubicBezTo>
                  <a:cubicBezTo>
                    <a:pt x="750246" y="4221674"/>
                    <a:pt x="745742" y="4222636"/>
                    <a:pt x="745742" y="4222636"/>
                  </a:cubicBezTo>
                  <a:cubicBezTo>
                    <a:pt x="745742" y="4222636"/>
                    <a:pt x="746704" y="4227140"/>
                    <a:pt x="747666" y="4231645"/>
                  </a:cubicBezTo>
                  <a:cubicBezTo>
                    <a:pt x="745742" y="4222636"/>
                    <a:pt x="741238" y="4223598"/>
                    <a:pt x="734810" y="4215553"/>
                  </a:cubicBezTo>
                  <a:cubicBezTo>
                    <a:pt x="732885" y="4206545"/>
                    <a:pt x="737389" y="4205583"/>
                    <a:pt x="730960" y="4197536"/>
                  </a:cubicBezTo>
                  <a:cubicBezTo>
                    <a:pt x="730960" y="4197536"/>
                    <a:pt x="726456" y="4198499"/>
                    <a:pt x="724531" y="4189491"/>
                  </a:cubicBezTo>
                  <a:cubicBezTo>
                    <a:pt x="729036" y="4188529"/>
                    <a:pt x="729998" y="4193033"/>
                    <a:pt x="729998" y="4193033"/>
                  </a:cubicBezTo>
                  <a:cubicBezTo>
                    <a:pt x="733540" y="4187566"/>
                    <a:pt x="732578" y="4183062"/>
                    <a:pt x="729691" y="4169550"/>
                  </a:cubicBezTo>
                  <a:cubicBezTo>
                    <a:pt x="742548" y="4185642"/>
                    <a:pt x="750246" y="4221674"/>
                    <a:pt x="769532" y="4245812"/>
                  </a:cubicBezTo>
                  <a:cubicBezTo>
                    <a:pt x="778848" y="4267369"/>
                    <a:pt x="808104" y="4294087"/>
                    <a:pt x="808104" y="4294087"/>
                  </a:cubicBezTo>
                  <a:cubicBezTo>
                    <a:pt x="812607" y="4293124"/>
                    <a:pt x="808758" y="4275108"/>
                    <a:pt x="804909" y="4257092"/>
                  </a:cubicBezTo>
                  <a:cubicBezTo>
                    <a:pt x="836704" y="4339783"/>
                    <a:pt x="899374" y="4434714"/>
                    <a:pt x="954652" y="4517097"/>
                  </a:cubicBezTo>
                  <a:cubicBezTo>
                    <a:pt x="950148" y="4518059"/>
                    <a:pt x="950148" y="4518059"/>
                    <a:pt x="951110" y="4522564"/>
                  </a:cubicBezTo>
                  <a:cubicBezTo>
                    <a:pt x="951110" y="4522564"/>
                    <a:pt x="950148" y="4518059"/>
                    <a:pt x="950148" y="4518059"/>
                  </a:cubicBezTo>
                  <a:cubicBezTo>
                    <a:pt x="945643" y="4519022"/>
                    <a:pt x="945643" y="4519022"/>
                    <a:pt x="945643" y="4519022"/>
                  </a:cubicBezTo>
                  <a:cubicBezTo>
                    <a:pt x="945643" y="4519022"/>
                    <a:pt x="946605" y="4523526"/>
                    <a:pt x="947568" y="4528030"/>
                  </a:cubicBezTo>
                  <a:cubicBezTo>
                    <a:pt x="948530" y="4532534"/>
                    <a:pt x="948530" y="4532534"/>
                    <a:pt x="950455" y="4541543"/>
                  </a:cubicBezTo>
                  <a:cubicBezTo>
                    <a:pt x="953997" y="4536076"/>
                    <a:pt x="959463" y="4539618"/>
                    <a:pt x="971358" y="4551205"/>
                  </a:cubicBezTo>
                  <a:cubicBezTo>
                    <a:pt x="972320" y="4555710"/>
                    <a:pt x="972320" y="4555710"/>
                    <a:pt x="972320" y="4555710"/>
                  </a:cubicBezTo>
                  <a:cubicBezTo>
                    <a:pt x="973282" y="4560213"/>
                    <a:pt x="973282" y="4560213"/>
                    <a:pt x="973282" y="4560213"/>
                  </a:cubicBezTo>
                  <a:cubicBezTo>
                    <a:pt x="974245" y="4564718"/>
                    <a:pt x="974245" y="4564718"/>
                    <a:pt x="979711" y="4568259"/>
                  </a:cubicBezTo>
                  <a:cubicBezTo>
                    <a:pt x="980674" y="4572763"/>
                    <a:pt x="985178" y="4571801"/>
                    <a:pt x="986140" y="4576305"/>
                  </a:cubicBezTo>
                  <a:cubicBezTo>
                    <a:pt x="983560" y="4586275"/>
                    <a:pt x="999959" y="4596901"/>
                    <a:pt x="996417" y="4602367"/>
                  </a:cubicBezTo>
                  <a:cubicBezTo>
                    <a:pt x="995455" y="4597864"/>
                    <a:pt x="995455" y="4597864"/>
                    <a:pt x="990952" y="4598826"/>
                  </a:cubicBezTo>
                  <a:lnTo>
                    <a:pt x="991914" y="4603329"/>
                  </a:lnTo>
                  <a:cubicBezTo>
                    <a:pt x="991914" y="4603329"/>
                    <a:pt x="997379" y="4606871"/>
                    <a:pt x="997379" y="4606871"/>
                  </a:cubicBezTo>
                  <a:cubicBezTo>
                    <a:pt x="1003808" y="4614917"/>
                    <a:pt x="1010237" y="4622963"/>
                    <a:pt x="1010237" y="4622963"/>
                  </a:cubicBezTo>
                  <a:cubicBezTo>
                    <a:pt x="1011200" y="4627466"/>
                    <a:pt x="1011200" y="4627466"/>
                    <a:pt x="1011200" y="4627466"/>
                  </a:cubicBezTo>
                  <a:cubicBezTo>
                    <a:pt x="1011200" y="4627466"/>
                    <a:pt x="1012162" y="4631971"/>
                    <a:pt x="1017628" y="4635513"/>
                  </a:cubicBezTo>
                  <a:cubicBezTo>
                    <a:pt x="1018590" y="4640016"/>
                    <a:pt x="1023094" y="4639054"/>
                    <a:pt x="1023094" y="4639054"/>
                  </a:cubicBezTo>
                  <a:cubicBezTo>
                    <a:pt x="1022132" y="4634551"/>
                    <a:pt x="1022132" y="4634551"/>
                    <a:pt x="1022132" y="4634551"/>
                  </a:cubicBezTo>
                  <a:cubicBezTo>
                    <a:pt x="1023094" y="4639054"/>
                    <a:pt x="1023094" y="4639054"/>
                    <a:pt x="1029523" y="4647100"/>
                  </a:cubicBezTo>
                  <a:cubicBezTo>
                    <a:pt x="1028560" y="4642596"/>
                    <a:pt x="1033065" y="4641634"/>
                    <a:pt x="1034027" y="4646138"/>
                  </a:cubicBezTo>
                  <a:cubicBezTo>
                    <a:pt x="1034027" y="4646138"/>
                    <a:pt x="1034989" y="4650642"/>
                    <a:pt x="1040455" y="4654184"/>
                  </a:cubicBezTo>
                  <a:cubicBezTo>
                    <a:pt x="1041417" y="4658688"/>
                    <a:pt x="1041417" y="4658688"/>
                    <a:pt x="1041417" y="4658688"/>
                  </a:cubicBezTo>
                  <a:cubicBezTo>
                    <a:pt x="1042380" y="4663192"/>
                    <a:pt x="1042380" y="4663192"/>
                    <a:pt x="1042380" y="4663192"/>
                  </a:cubicBezTo>
                  <a:cubicBezTo>
                    <a:pt x="1047846" y="4666733"/>
                    <a:pt x="1047846" y="4666733"/>
                    <a:pt x="1047846" y="4666733"/>
                  </a:cubicBezTo>
                  <a:cubicBezTo>
                    <a:pt x="1046884" y="4662230"/>
                    <a:pt x="1046884" y="4662230"/>
                    <a:pt x="1046884" y="4662230"/>
                  </a:cubicBezTo>
                  <a:cubicBezTo>
                    <a:pt x="1060704" y="4682825"/>
                    <a:pt x="1079027" y="4702459"/>
                    <a:pt x="1089960" y="4709542"/>
                  </a:cubicBezTo>
                  <a:cubicBezTo>
                    <a:pt x="1089960" y="4709542"/>
                    <a:pt x="1090922" y="4714047"/>
                    <a:pt x="1096388" y="4717588"/>
                  </a:cubicBezTo>
                  <a:cubicBezTo>
                    <a:pt x="1096388" y="4717588"/>
                    <a:pt x="1101855" y="4721130"/>
                    <a:pt x="1101855" y="4721130"/>
                  </a:cubicBezTo>
                  <a:cubicBezTo>
                    <a:pt x="1101855" y="4721130"/>
                    <a:pt x="1101855" y="4721130"/>
                    <a:pt x="1100893" y="4716625"/>
                  </a:cubicBezTo>
                  <a:cubicBezTo>
                    <a:pt x="1099931" y="4712122"/>
                    <a:pt x="1099931" y="4712122"/>
                    <a:pt x="1099931" y="4712122"/>
                  </a:cubicBezTo>
                  <a:cubicBezTo>
                    <a:pt x="1130148" y="4743343"/>
                    <a:pt x="1131111" y="4747847"/>
                    <a:pt x="1157788" y="4784534"/>
                  </a:cubicBezTo>
                  <a:cubicBezTo>
                    <a:pt x="1172262" y="4786152"/>
                    <a:pt x="1178691" y="4794197"/>
                    <a:pt x="1178691" y="4794197"/>
                  </a:cubicBezTo>
                  <a:cubicBezTo>
                    <a:pt x="1184157" y="4797739"/>
                    <a:pt x="1179653" y="4798701"/>
                    <a:pt x="1186082" y="4806747"/>
                  </a:cubicBezTo>
                  <a:cubicBezTo>
                    <a:pt x="1195090" y="4804822"/>
                    <a:pt x="1193473" y="4819296"/>
                    <a:pt x="1205368" y="4830884"/>
                  </a:cubicBezTo>
                  <a:cubicBezTo>
                    <a:pt x="1222729" y="4846014"/>
                    <a:pt x="1208910" y="4825418"/>
                    <a:pt x="1226271" y="4840547"/>
                  </a:cubicBezTo>
                  <a:cubicBezTo>
                    <a:pt x="1215338" y="4833464"/>
                    <a:pt x="1228195" y="4849556"/>
                    <a:pt x="1241052" y="4865648"/>
                  </a:cubicBezTo>
                  <a:cubicBezTo>
                    <a:pt x="1240090" y="4861143"/>
                    <a:pt x="1240090" y="4861143"/>
                    <a:pt x="1235587" y="4862105"/>
                  </a:cubicBezTo>
                  <a:cubicBezTo>
                    <a:pt x="1234624" y="4857601"/>
                    <a:pt x="1229158" y="4854060"/>
                    <a:pt x="1230120" y="4858563"/>
                  </a:cubicBezTo>
                  <a:cubicBezTo>
                    <a:pt x="1225616" y="4859526"/>
                    <a:pt x="1231082" y="4863068"/>
                    <a:pt x="1232045" y="4867572"/>
                  </a:cubicBezTo>
                  <a:cubicBezTo>
                    <a:pt x="1237511" y="4871113"/>
                    <a:pt x="1237511" y="4871113"/>
                    <a:pt x="1238474" y="4875617"/>
                  </a:cubicBezTo>
                  <a:cubicBezTo>
                    <a:pt x="1233007" y="4872076"/>
                    <a:pt x="1225616" y="4859526"/>
                    <a:pt x="1222074" y="4864992"/>
                  </a:cubicBezTo>
                  <a:cubicBezTo>
                    <a:pt x="1233007" y="4872076"/>
                    <a:pt x="1239436" y="4880122"/>
                    <a:pt x="1243939" y="4879160"/>
                  </a:cubicBezTo>
                  <a:cubicBezTo>
                    <a:pt x="1243939" y="4879160"/>
                    <a:pt x="1249406" y="4882701"/>
                    <a:pt x="1249406" y="4882701"/>
                  </a:cubicBezTo>
                  <a:cubicBezTo>
                    <a:pt x="1255835" y="4890747"/>
                    <a:pt x="1255835" y="4890747"/>
                    <a:pt x="1260338" y="4889785"/>
                  </a:cubicBezTo>
                  <a:cubicBezTo>
                    <a:pt x="1265805" y="4893326"/>
                    <a:pt x="1260338" y="4889785"/>
                    <a:pt x="1259376" y="4885281"/>
                  </a:cubicBezTo>
                  <a:cubicBezTo>
                    <a:pt x="1258413" y="4880776"/>
                    <a:pt x="1258413" y="4880776"/>
                    <a:pt x="1253910" y="4881738"/>
                  </a:cubicBezTo>
                  <a:cubicBezTo>
                    <a:pt x="1252948" y="4877235"/>
                    <a:pt x="1252948" y="4877235"/>
                    <a:pt x="1252948" y="4877235"/>
                  </a:cubicBezTo>
                  <a:cubicBezTo>
                    <a:pt x="1263880" y="4884318"/>
                    <a:pt x="1261956" y="4875311"/>
                    <a:pt x="1270309" y="4892364"/>
                  </a:cubicBezTo>
                  <a:cubicBezTo>
                    <a:pt x="1279316" y="4890439"/>
                    <a:pt x="1262918" y="4879814"/>
                    <a:pt x="1266460" y="4874348"/>
                  </a:cubicBezTo>
                  <a:cubicBezTo>
                    <a:pt x="1284783" y="4893981"/>
                    <a:pt x="1275775" y="4895906"/>
                    <a:pt x="1286708" y="4902990"/>
                  </a:cubicBezTo>
                  <a:cubicBezTo>
                    <a:pt x="1282203" y="4903952"/>
                    <a:pt x="1282203" y="4903952"/>
                    <a:pt x="1282203" y="4903952"/>
                  </a:cubicBezTo>
                  <a:cubicBezTo>
                    <a:pt x="1276738" y="4900410"/>
                    <a:pt x="1276738" y="4900410"/>
                    <a:pt x="1272233" y="4901372"/>
                  </a:cubicBezTo>
                  <a:cubicBezTo>
                    <a:pt x="1272233" y="4901372"/>
                    <a:pt x="1277700" y="4904914"/>
                    <a:pt x="1278662" y="4909418"/>
                  </a:cubicBezTo>
                  <a:cubicBezTo>
                    <a:pt x="1269654" y="4911342"/>
                    <a:pt x="1269654" y="4911342"/>
                    <a:pt x="1285090" y="4917464"/>
                  </a:cubicBezTo>
                  <a:cubicBezTo>
                    <a:pt x="1280587" y="4918427"/>
                    <a:pt x="1280587" y="4918427"/>
                    <a:pt x="1280587" y="4918427"/>
                  </a:cubicBezTo>
                  <a:cubicBezTo>
                    <a:pt x="1281549" y="4922930"/>
                    <a:pt x="1282511" y="4927434"/>
                    <a:pt x="1287015" y="4926472"/>
                  </a:cubicBezTo>
                  <a:cubicBezTo>
                    <a:pt x="1287015" y="4926472"/>
                    <a:pt x="1287015" y="4926472"/>
                    <a:pt x="1291519" y="4925510"/>
                  </a:cubicBezTo>
                  <a:cubicBezTo>
                    <a:pt x="1292481" y="4930014"/>
                    <a:pt x="1292481" y="4930014"/>
                    <a:pt x="1292481" y="4930014"/>
                  </a:cubicBezTo>
                  <a:lnTo>
                    <a:pt x="1298910" y="4938059"/>
                  </a:lnTo>
                  <a:lnTo>
                    <a:pt x="1292356" y="4937694"/>
                  </a:lnTo>
                  <a:cubicBezTo>
                    <a:pt x="1290547" y="4937491"/>
                    <a:pt x="1289420" y="4937732"/>
                    <a:pt x="1289901" y="4939984"/>
                  </a:cubicBezTo>
                  <a:cubicBezTo>
                    <a:pt x="1289901" y="4939984"/>
                    <a:pt x="1291510" y="4941996"/>
                    <a:pt x="1293236" y="4944571"/>
                  </a:cubicBezTo>
                  <a:lnTo>
                    <a:pt x="1296561" y="4951097"/>
                  </a:lnTo>
                  <a:lnTo>
                    <a:pt x="1291826" y="4948992"/>
                  </a:lnTo>
                  <a:cubicBezTo>
                    <a:pt x="1282818" y="4950916"/>
                    <a:pt x="1301142" y="4970550"/>
                    <a:pt x="1310150" y="4968626"/>
                  </a:cubicBezTo>
                  <a:cubicBezTo>
                    <a:pt x="1310150" y="4968626"/>
                    <a:pt x="1311113" y="4973130"/>
                    <a:pt x="1315616" y="4972168"/>
                  </a:cubicBezTo>
                  <a:cubicBezTo>
                    <a:pt x="1316579" y="4976671"/>
                    <a:pt x="1316579" y="4976671"/>
                    <a:pt x="1316579" y="4976671"/>
                  </a:cubicBezTo>
                  <a:cubicBezTo>
                    <a:pt x="1322045" y="4980213"/>
                    <a:pt x="1321083" y="4975709"/>
                    <a:pt x="1321083" y="4975709"/>
                  </a:cubicBezTo>
                  <a:cubicBezTo>
                    <a:pt x="1321083" y="4975709"/>
                    <a:pt x="1315616" y="4972168"/>
                    <a:pt x="1315616" y="4972168"/>
                  </a:cubicBezTo>
                  <a:cubicBezTo>
                    <a:pt x="1319158" y="4966701"/>
                    <a:pt x="1308226" y="4959618"/>
                    <a:pt x="1302760" y="4956076"/>
                  </a:cubicBezTo>
                  <a:cubicBezTo>
                    <a:pt x="1308226" y="4959618"/>
                    <a:pt x="1308226" y="4959618"/>
                    <a:pt x="1308226" y="4959618"/>
                  </a:cubicBezTo>
                  <a:cubicBezTo>
                    <a:pt x="1313692" y="4963159"/>
                    <a:pt x="1318196" y="4962197"/>
                    <a:pt x="1317234" y="4957694"/>
                  </a:cubicBezTo>
                  <a:cubicBezTo>
                    <a:pt x="1317234" y="4957694"/>
                    <a:pt x="1316271" y="4953189"/>
                    <a:pt x="1310805" y="4949647"/>
                  </a:cubicBezTo>
                  <a:cubicBezTo>
                    <a:pt x="1305339" y="4946105"/>
                    <a:pt x="1305339" y="4946105"/>
                    <a:pt x="1305339" y="4946105"/>
                  </a:cubicBezTo>
                  <a:cubicBezTo>
                    <a:pt x="1326241" y="4955769"/>
                    <a:pt x="1305339" y="4946105"/>
                    <a:pt x="1296986" y="4929052"/>
                  </a:cubicBezTo>
                  <a:cubicBezTo>
                    <a:pt x="1302452" y="4932593"/>
                    <a:pt x="1302452" y="4932593"/>
                    <a:pt x="1302452" y="4932593"/>
                  </a:cubicBezTo>
                  <a:cubicBezTo>
                    <a:pt x="1302452" y="4932593"/>
                    <a:pt x="1301490" y="4928089"/>
                    <a:pt x="1301490" y="4928089"/>
                  </a:cubicBezTo>
                  <a:cubicBezTo>
                    <a:pt x="1301490" y="4928089"/>
                    <a:pt x="1300528" y="4923585"/>
                    <a:pt x="1300528" y="4923585"/>
                  </a:cubicBezTo>
                  <a:cubicBezTo>
                    <a:pt x="1296024" y="4924547"/>
                    <a:pt x="1296024" y="4924547"/>
                    <a:pt x="1295061" y="4920043"/>
                  </a:cubicBezTo>
                  <a:cubicBezTo>
                    <a:pt x="1299565" y="4919081"/>
                    <a:pt x="1294099" y="4915540"/>
                    <a:pt x="1293137" y="4911035"/>
                  </a:cubicBezTo>
                  <a:cubicBezTo>
                    <a:pt x="1303107" y="4913615"/>
                    <a:pt x="1309535" y="4921661"/>
                    <a:pt x="1322392" y="4937753"/>
                  </a:cubicBezTo>
                  <a:cubicBezTo>
                    <a:pt x="1322392" y="4937753"/>
                    <a:pt x="1322392" y="4937753"/>
                    <a:pt x="1317889" y="4938715"/>
                  </a:cubicBezTo>
                  <a:cubicBezTo>
                    <a:pt x="1317889" y="4938715"/>
                    <a:pt x="1317889" y="4938715"/>
                    <a:pt x="1318851" y="4943218"/>
                  </a:cubicBezTo>
                  <a:cubicBezTo>
                    <a:pt x="1318851" y="4943218"/>
                    <a:pt x="1323354" y="4942256"/>
                    <a:pt x="1323354" y="4942256"/>
                  </a:cubicBezTo>
                  <a:cubicBezTo>
                    <a:pt x="1324317" y="4946760"/>
                    <a:pt x="1324317" y="4946760"/>
                    <a:pt x="1324317" y="4946760"/>
                  </a:cubicBezTo>
                  <a:cubicBezTo>
                    <a:pt x="1328821" y="4945798"/>
                    <a:pt x="1328821" y="4945798"/>
                    <a:pt x="1328821" y="4945798"/>
                  </a:cubicBezTo>
                  <a:cubicBezTo>
                    <a:pt x="1335250" y="4953844"/>
                    <a:pt x="1331708" y="4959310"/>
                    <a:pt x="1342641" y="4966394"/>
                  </a:cubicBezTo>
                  <a:cubicBezTo>
                    <a:pt x="1343603" y="4970897"/>
                    <a:pt x="1343603" y="4970897"/>
                    <a:pt x="1343603" y="4970897"/>
                  </a:cubicBezTo>
                  <a:cubicBezTo>
                    <a:pt x="1343603" y="4970897"/>
                    <a:pt x="1344566" y="4975402"/>
                    <a:pt x="1349069" y="4974440"/>
                  </a:cubicBezTo>
                  <a:cubicBezTo>
                    <a:pt x="1349069" y="4974440"/>
                    <a:pt x="1348107" y="4969935"/>
                    <a:pt x="1348107" y="4969935"/>
                  </a:cubicBezTo>
                  <a:cubicBezTo>
                    <a:pt x="1359040" y="4977019"/>
                    <a:pt x="1361927" y="4990531"/>
                    <a:pt x="1370935" y="4988607"/>
                  </a:cubicBezTo>
                  <a:cubicBezTo>
                    <a:pt x="1371897" y="4993111"/>
                    <a:pt x="1371897" y="4993111"/>
                    <a:pt x="1377363" y="4996652"/>
                  </a:cubicBezTo>
                  <a:cubicBezTo>
                    <a:pt x="1377363" y="4996652"/>
                    <a:pt x="1377363" y="4996652"/>
                    <a:pt x="1376401" y="4992149"/>
                  </a:cubicBezTo>
                  <a:cubicBezTo>
                    <a:pt x="1401153" y="5019827"/>
                    <a:pt x="1391838" y="4998270"/>
                    <a:pt x="1397304" y="5001812"/>
                  </a:cubicBezTo>
                  <a:cubicBezTo>
                    <a:pt x="1405658" y="5018865"/>
                    <a:pt x="1434914" y="5045582"/>
                    <a:pt x="1457741" y="5064254"/>
                  </a:cubicBezTo>
                  <a:cubicBezTo>
                    <a:pt x="1462246" y="5063292"/>
                    <a:pt x="1462246" y="5063292"/>
                    <a:pt x="1462246" y="5063292"/>
                  </a:cubicBezTo>
                  <a:cubicBezTo>
                    <a:pt x="1463208" y="5067795"/>
                    <a:pt x="1467712" y="5066833"/>
                    <a:pt x="1467712" y="5066833"/>
                  </a:cubicBezTo>
                  <a:cubicBezTo>
                    <a:pt x="1483149" y="5072955"/>
                    <a:pt x="1496968" y="5093550"/>
                    <a:pt x="1498892" y="5102559"/>
                  </a:cubicBezTo>
                  <a:cubicBezTo>
                    <a:pt x="1502435" y="5097092"/>
                    <a:pt x="1502435" y="5097092"/>
                    <a:pt x="1507901" y="5100634"/>
                  </a:cubicBezTo>
                  <a:cubicBezTo>
                    <a:pt x="1507901" y="5100634"/>
                    <a:pt x="1508863" y="5105137"/>
                    <a:pt x="1509826" y="5109642"/>
                  </a:cubicBezTo>
                  <a:cubicBezTo>
                    <a:pt x="1513367" y="5104175"/>
                    <a:pt x="1518833" y="5107717"/>
                    <a:pt x="1525262" y="5115763"/>
                  </a:cubicBezTo>
                  <a:cubicBezTo>
                    <a:pt x="1520758" y="5116725"/>
                    <a:pt x="1520758" y="5116725"/>
                    <a:pt x="1520758" y="5116725"/>
                  </a:cubicBezTo>
                  <a:cubicBezTo>
                    <a:pt x="1521720" y="5121229"/>
                    <a:pt x="1527187" y="5124771"/>
                    <a:pt x="1527187" y="5124771"/>
                  </a:cubicBezTo>
                  <a:cubicBezTo>
                    <a:pt x="1527187" y="5124771"/>
                    <a:pt x="1531691" y="5123809"/>
                    <a:pt x="1531691" y="5123809"/>
                  </a:cubicBezTo>
                  <a:cubicBezTo>
                    <a:pt x="1534578" y="5137321"/>
                    <a:pt x="1577346" y="5161151"/>
                    <a:pt x="1565451" y="5149564"/>
                  </a:cubicBezTo>
                  <a:cubicBezTo>
                    <a:pt x="1556443" y="5151489"/>
                    <a:pt x="1567069" y="5135089"/>
                    <a:pt x="1558060" y="5137014"/>
                  </a:cubicBezTo>
                  <a:cubicBezTo>
                    <a:pt x="1554518" y="5142480"/>
                    <a:pt x="1543586" y="5135397"/>
                    <a:pt x="1537157" y="5127351"/>
                  </a:cubicBezTo>
                  <a:cubicBezTo>
                    <a:pt x="1538119" y="5131855"/>
                    <a:pt x="1542623" y="5130892"/>
                    <a:pt x="1542623" y="5130892"/>
                  </a:cubicBezTo>
                  <a:cubicBezTo>
                    <a:pt x="1548090" y="5134434"/>
                    <a:pt x="1548090" y="5134434"/>
                    <a:pt x="1548090" y="5134434"/>
                  </a:cubicBezTo>
                  <a:cubicBezTo>
                    <a:pt x="1547128" y="5129930"/>
                    <a:pt x="1547128" y="5129930"/>
                    <a:pt x="1546166" y="5125426"/>
                  </a:cubicBezTo>
                  <a:cubicBezTo>
                    <a:pt x="1546166" y="5125426"/>
                    <a:pt x="1551631" y="5128968"/>
                    <a:pt x="1551631" y="5128968"/>
                  </a:cubicBezTo>
                  <a:cubicBezTo>
                    <a:pt x="1551631" y="5128968"/>
                    <a:pt x="1550669" y="5124464"/>
                    <a:pt x="1550669" y="5124464"/>
                  </a:cubicBezTo>
                  <a:cubicBezTo>
                    <a:pt x="1545203" y="5120922"/>
                    <a:pt x="1545203" y="5120922"/>
                    <a:pt x="1545203" y="5120922"/>
                  </a:cubicBezTo>
                  <a:cubicBezTo>
                    <a:pt x="1539737" y="5117380"/>
                    <a:pt x="1539737" y="5117380"/>
                    <a:pt x="1539737" y="5117380"/>
                  </a:cubicBezTo>
                  <a:cubicBezTo>
                    <a:pt x="1543279" y="5111913"/>
                    <a:pt x="1549707" y="5119960"/>
                    <a:pt x="1554211" y="5118998"/>
                  </a:cubicBezTo>
                  <a:cubicBezTo>
                    <a:pt x="1554211" y="5118998"/>
                    <a:pt x="1555173" y="5123502"/>
                    <a:pt x="1555173" y="5123502"/>
                  </a:cubicBezTo>
                  <a:cubicBezTo>
                    <a:pt x="1556135" y="5128005"/>
                    <a:pt x="1556135" y="5128005"/>
                    <a:pt x="1556135" y="5128005"/>
                  </a:cubicBezTo>
                  <a:cubicBezTo>
                    <a:pt x="1561602" y="5131547"/>
                    <a:pt x="1567069" y="5135089"/>
                    <a:pt x="1571572" y="5134127"/>
                  </a:cubicBezTo>
                  <a:cubicBezTo>
                    <a:pt x="1571572" y="5134127"/>
                    <a:pt x="1576077" y="5133165"/>
                    <a:pt x="1570610" y="5129623"/>
                  </a:cubicBezTo>
                  <a:cubicBezTo>
                    <a:pt x="1569648" y="5125119"/>
                    <a:pt x="1569648" y="5125119"/>
                    <a:pt x="1569648" y="5125119"/>
                  </a:cubicBezTo>
                  <a:cubicBezTo>
                    <a:pt x="1586047" y="5135744"/>
                    <a:pt x="1567069" y="5135089"/>
                    <a:pt x="1587010" y="5140248"/>
                  </a:cubicBezTo>
                  <a:cubicBezTo>
                    <a:pt x="1587972" y="5144752"/>
                    <a:pt x="1587972" y="5144752"/>
                    <a:pt x="1587972" y="5144752"/>
                  </a:cubicBezTo>
                  <a:cubicBezTo>
                    <a:pt x="1588934" y="5149256"/>
                    <a:pt x="1588934" y="5149256"/>
                    <a:pt x="1593438" y="5148294"/>
                  </a:cubicBezTo>
                  <a:cubicBezTo>
                    <a:pt x="1598904" y="5151836"/>
                    <a:pt x="1598904" y="5151836"/>
                    <a:pt x="1598904" y="5151836"/>
                  </a:cubicBezTo>
                  <a:cubicBezTo>
                    <a:pt x="1604371" y="5155378"/>
                    <a:pt x="1604371" y="5155378"/>
                    <a:pt x="1610799" y="5163423"/>
                  </a:cubicBezTo>
                  <a:cubicBezTo>
                    <a:pt x="1618845" y="5156994"/>
                    <a:pt x="1646177" y="5174704"/>
                    <a:pt x="1638786" y="5162154"/>
                  </a:cubicBezTo>
                  <a:cubicBezTo>
                    <a:pt x="1636534" y="5162635"/>
                    <a:pt x="1632675" y="5161104"/>
                    <a:pt x="1628575" y="5158449"/>
                  </a:cubicBezTo>
                  <a:lnTo>
                    <a:pt x="1621158" y="5151791"/>
                  </a:lnTo>
                  <a:lnTo>
                    <a:pt x="1626891" y="5150566"/>
                  </a:lnTo>
                  <a:cubicBezTo>
                    <a:pt x="1654223" y="5168275"/>
                    <a:pt x="1681554" y="5185984"/>
                    <a:pt x="1698916" y="5201113"/>
                  </a:cubicBezTo>
                  <a:cubicBezTo>
                    <a:pt x="1699878" y="5205617"/>
                    <a:pt x="1704383" y="5204655"/>
                    <a:pt x="1704383" y="5204655"/>
                  </a:cubicBezTo>
                  <a:cubicBezTo>
                    <a:pt x="1721744" y="5219784"/>
                    <a:pt x="1688945" y="5198534"/>
                    <a:pt x="1695374" y="5206579"/>
                  </a:cubicBezTo>
                  <a:cubicBezTo>
                    <a:pt x="1716277" y="5216242"/>
                    <a:pt x="1711773" y="5217205"/>
                    <a:pt x="1713697" y="5226213"/>
                  </a:cubicBezTo>
                  <a:cubicBezTo>
                    <a:pt x="1733638" y="5231372"/>
                    <a:pt x="1741992" y="5248426"/>
                    <a:pt x="1734601" y="5235876"/>
                  </a:cubicBezTo>
                  <a:cubicBezTo>
                    <a:pt x="1739105" y="5234914"/>
                    <a:pt x="1739105" y="5234914"/>
                    <a:pt x="1739105" y="5234914"/>
                  </a:cubicBezTo>
                  <a:cubicBezTo>
                    <a:pt x="1743608" y="5233952"/>
                    <a:pt x="1743608" y="5233952"/>
                    <a:pt x="1743608" y="5233952"/>
                  </a:cubicBezTo>
                  <a:cubicBezTo>
                    <a:pt x="1749075" y="5237493"/>
                    <a:pt x="1759046" y="5240073"/>
                    <a:pt x="1765474" y="5248118"/>
                  </a:cubicBezTo>
                  <a:cubicBezTo>
                    <a:pt x="1764511" y="5243615"/>
                    <a:pt x="1769016" y="5242652"/>
                    <a:pt x="1774483" y="5246193"/>
                  </a:cubicBezTo>
                  <a:cubicBezTo>
                    <a:pt x="1794423" y="5251353"/>
                    <a:pt x="1814672" y="5279995"/>
                    <a:pt x="1840078" y="5288696"/>
                  </a:cubicBezTo>
                  <a:cubicBezTo>
                    <a:pt x="1846507" y="5296741"/>
                    <a:pt x="1850049" y="5291274"/>
                    <a:pt x="1860019" y="5293854"/>
                  </a:cubicBezTo>
                  <a:cubicBezTo>
                    <a:pt x="1860019" y="5293854"/>
                    <a:pt x="1866448" y="5301901"/>
                    <a:pt x="1872877" y="5309946"/>
                  </a:cubicBezTo>
                  <a:cubicBezTo>
                    <a:pt x="1926578" y="5340859"/>
                    <a:pt x="2003762" y="5371466"/>
                    <a:pt x="2056500" y="5397876"/>
                  </a:cubicBezTo>
                  <a:cubicBezTo>
                    <a:pt x="2082870" y="5411080"/>
                    <a:pt x="2103773" y="5420743"/>
                    <a:pt x="2135609" y="5437490"/>
                  </a:cubicBezTo>
                  <a:cubicBezTo>
                    <a:pt x="2145579" y="5440070"/>
                    <a:pt x="2170024" y="5444266"/>
                    <a:pt x="2180957" y="5451349"/>
                  </a:cubicBezTo>
                  <a:cubicBezTo>
                    <a:pt x="2180957" y="5451349"/>
                    <a:pt x="2187385" y="5459396"/>
                    <a:pt x="2187385" y="5459396"/>
                  </a:cubicBezTo>
                  <a:cubicBezTo>
                    <a:pt x="2212793" y="5468096"/>
                    <a:pt x="2211830" y="5463592"/>
                    <a:pt x="2228229" y="5474217"/>
                  </a:cubicBezTo>
                  <a:cubicBezTo>
                    <a:pt x="2217297" y="5467134"/>
                    <a:pt x="2275502" y="5497085"/>
                    <a:pt x="2305413" y="5504824"/>
                  </a:cubicBezTo>
                  <a:cubicBezTo>
                    <a:pt x="2352685" y="5527692"/>
                    <a:pt x="2417013" y="5542206"/>
                    <a:pt x="2473293" y="5563150"/>
                  </a:cubicBezTo>
                  <a:cubicBezTo>
                    <a:pt x="2497738" y="5567346"/>
                    <a:pt x="2533115" y="5578627"/>
                    <a:pt x="2572035" y="5584441"/>
                  </a:cubicBezTo>
                  <a:cubicBezTo>
                    <a:pt x="2611917" y="5594759"/>
                    <a:pt x="2655341" y="5599610"/>
                    <a:pt x="2679785" y="5603808"/>
                  </a:cubicBezTo>
                  <a:cubicBezTo>
                    <a:pt x="2747653" y="5612856"/>
                    <a:pt x="2802972" y="5629295"/>
                    <a:pt x="2856366" y="5636726"/>
                  </a:cubicBezTo>
                  <a:cubicBezTo>
                    <a:pt x="2894323" y="5638036"/>
                    <a:pt x="2946755" y="5640963"/>
                    <a:pt x="2989216" y="5641311"/>
                  </a:cubicBezTo>
                  <a:cubicBezTo>
                    <a:pt x="3014623" y="5650012"/>
                    <a:pt x="3047114" y="5647780"/>
                    <a:pt x="3079605" y="5645548"/>
                  </a:cubicBezTo>
                  <a:cubicBezTo>
                    <a:pt x="3096004" y="5656173"/>
                    <a:pt x="3142970" y="5655559"/>
                    <a:pt x="3189935" y="5654944"/>
                  </a:cubicBezTo>
                  <a:cubicBezTo>
                    <a:pt x="3236900" y="5654329"/>
                    <a:pt x="3283865" y="5653715"/>
                    <a:pt x="3300264" y="5664340"/>
                  </a:cubicBezTo>
                  <a:cubicBezTo>
                    <a:pt x="3313777" y="5661453"/>
                    <a:pt x="3337259" y="5661146"/>
                    <a:pt x="3342726" y="5664687"/>
                  </a:cubicBezTo>
                  <a:cubicBezTo>
                    <a:pt x="3354313" y="5652793"/>
                    <a:pt x="3405783" y="5651215"/>
                    <a:pt x="3412212" y="5659262"/>
                  </a:cubicBezTo>
                  <a:cubicBezTo>
                    <a:pt x="3416716" y="5658299"/>
                    <a:pt x="3425724" y="5656375"/>
                    <a:pt x="3430228" y="5655412"/>
                  </a:cubicBezTo>
                  <a:cubicBezTo>
                    <a:pt x="3433115" y="5668925"/>
                    <a:pt x="3471726" y="5651255"/>
                    <a:pt x="3505179" y="5653528"/>
                  </a:cubicBezTo>
                  <a:cubicBezTo>
                    <a:pt x="3509684" y="5652566"/>
                    <a:pt x="3509684" y="5652566"/>
                    <a:pt x="3509684" y="5652566"/>
                  </a:cubicBezTo>
                  <a:cubicBezTo>
                    <a:pt x="3509684" y="5652566"/>
                    <a:pt x="3510646" y="5657069"/>
                    <a:pt x="3510646" y="5657069"/>
                  </a:cubicBezTo>
                  <a:cubicBezTo>
                    <a:pt x="3515150" y="5656107"/>
                    <a:pt x="3515150" y="5656107"/>
                    <a:pt x="3519654" y="5655145"/>
                  </a:cubicBezTo>
                  <a:cubicBezTo>
                    <a:pt x="3519654" y="5655145"/>
                    <a:pt x="3519654" y="5655145"/>
                    <a:pt x="3518691" y="5650641"/>
                  </a:cubicBezTo>
                  <a:cubicBezTo>
                    <a:pt x="3518691" y="5650641"/>
                    <a:pt x="3514188" y="5651604"/>
                    <a:pt x="3514188" y="5651604"/>
                  </a:cubicBezTo>
                  <a:cubicBezTo>
                    <a:pt x="3523196" y="5649679"/>
                    <a:pt x="3536708" y="5646792"/>
                    <a:pt x="3535746" y="5642288"/>
                  </a:cubicBezTo>
                  <a:cubicBezTo>
                    <a:pt x="3614240" y="5634937"/>
                    <a:pt x="3691771" y="5623083"/>
                    <a:pt x="3771882" y="5601257"/>
                  </a:cubicBezTo>
                  <a:cubicBezTo>
                    <a:pt x="3802449" y="5590018"/>
                    <a:pt x="3824970" y="5585207"/>
                    <a:pt x="3861001" y="5577509"/>
                  </a:cubicBezTo>
                  <a:cubicBezTo>
                    <a:pt x="3900576" y="5564344"/>
                    <a:pt x="3957204" y="5542826"/>
                    <a:pt x="4010291" y="5526775"/>
                  </a:cubicBezTo>
                  <a:cubicBezTo>
                    <a:pt x="4066919" y="5505258"/>
                    <a:pt x="4119044" y="5484701"/>
                    <a:pt x="4162160" y="5466071"/>
                  </a:cubicBezTo>
                  <a:cubicBezTo>
                    <a:pt x="4197231" y="5453868"/>
                    <a:pt x="4214285" y="5445515"/>
                    <a:pt x="4252897" y="5427847"/>
                  </a:cubicBezTo>
                  <a:cubicBezTo>
                    <a:pt x="4260943" y="5421418"/>
                    <a:pt x="4274455" y="5418531"/>
                    <a:pt x="4283464" y="5416606"/>
                  </a:cubicBezTo>
                  <a:cubicBezTo>
                    <a:pt x="4305021" y="5407292"/>
                    <a:pt x="4320151" y="5389931"/>
                    <a:pt x="4342672" y="5385119"/>
                  </a:cubicBezTo>
                  <a:cubicBezTo>
                    <a:pt x="4342672" y="5385119"/>
                    <a:pt x="4343634" y="5389623"/>
                    <a:pt x="4343634" y="5389623"/>
                  </a:cubicBezTo>
                  <a:cubicBezTo>
                    <a:pt x="4339129" y="5390585"/>
                    <a:pt x="4344596" y="5394127"/>
                    <a:pt x="4348138" y="5388660"/>
                  </a:cubicBezTo>
                  <a:cubicBezTo>
                    <a:pt x="4352642" y="5387698"/>
                    <a:pt x="4357146" y="5386736"/>
                    <a:pt x="4357146" y="5386736"/>
                  </a:cubicBezTo>
                  <a:cubicBezTo>
                    <a:pt x="4356184" y="5382232"/>
                    <a:pt x="4360688" y="5381270"/>
                    <a:pt x="4360688" y="5381270"/>
                  </a:cubicBezTo>
                  <a:cubicBezTo>
                    <a:pt x="4361650" y="5385773"/>
                    <a:pt x="4366154" y="5384811"/>
                    <a:pt x="4370658" y="5383849"/>
                  </a:cubicBezTo>
                  <a:cubicBezTo>
                    <a:pt x="4374200" y="5378383"/>
                    <a:pt x="4369696" y="5379346"/>
                    <a:pt x="4368733" y="5374841"/>
                  </a:cubicBezTo>
                  <a:cubicBezTo>
                    <a:pt x="4368733" y="5374841"/>
                    <a:pt x="4373238" y="5373879"/>
                    <a:pt x="4373238" y="5373879"/>
                  </a:cubicBezTo>
                  <a:cubicBezTo>
                    <a:pt x="4377742" y="5372917"/>
                    <a:pt x="4381283" y="5367450"/>
                    <a:pt x="4381283" y="5367450"/>
                  </a:cubicBezTo>
                  <a:cubicBezTo>
                    <a:pt x="4380321" y="5362947"/>
                    <a:pt x="4375818" y="5363909"/>
                    <a:pt x="4371313" y="5364871"/>
                  </a:cubicBezTo>
                  <a:cubicBezTo>
                    <a:pt x="4372275" y="5369375"/>
                    <a:pt x="4372275" y="5369375"/>
                    <a:pt x="4372275" y="5369375"/>
                  </a:cubicBezTo>
                  <a:cubicBezTo>
                    <a:pt x="4366809" y="5365834"/>
                    <a:pt x="4366809" y="5365834"/>
                    <a:pt x="4366809" y="5365834"/>
                  </a:cubicBezTo>
                  <a:cubicBezTo>
                    <a:pt x="4401880" y="5353631"/>
                    <a:pt x="4453042" y="5328572"/>
                    <a:pt x="4471713" y="5305744"/>
                  </a:cubicBezTo>
                  <a:cubicBezTo>
                    <a:pt x="4510325" y="5288076"/>
                    <a:pt x="4564067" y="5253045"/>
                    <a:pt x="4629396" y="5206120"/>
                  </a:cubicBezTo>
                  <a:cubicBezTo>
                    <a:pt x="4630359" y="5210625"/>
                    <a:pt x="4630359" y="5210625"/>
                    <a:pt x="4630359" y="5210625"/>
                  </a:cubicBezTo>
                  <a:cubicBezTo>
                    <a:pt x="4630359" y="5210625"/>
                    <a:pt x="4625854" y="5211587"/>
                    <a:pt x="4625854" y="5211587"/>
                  </a:cubicBezTo>
                  <a:cubicBezTo>
                    <a:pt x="4622312" y="5217054"/>
                    <a:pt x="4617809" y="5218016"/>
                    <a:pt x="4623274" y="5221557"/>
                  </a:cubicBezTo>
                  <a:cubicBezTo>
                    <a:pt x="4623274" y="5221557"/>
                    <a:pt x="4627779" y="5220595"/>
                    <a:pt x="4631321" y="5215129"/>
                  </a:cubicBezTo>
                  <a:cubicBezTo>
                    <a:pt x="4635824" y="5214167"/>
                    <a:pt x="4635824" y="5214167"/>
                    <a:pt x="4639366" y="5208700"/>
                  </a:cubicBezTo>
                  <a:cubicBezTo>
                    <a:pt x="4640329" y="5213205"/>
                    <a:pt x="4644833" y="5212242"/>
                    <a:pt x="4653841" y="5210318"/>
                  </a:cubicBezTo>
                  <a:cubicBezTo>
                    <a:pt x="4653360" y="5208066"/>
                    <a:pt x="4652878" y="5205813"/>
                    <a:pt x="4651512" y="5204927"/>
                  </a:cubicBezTo>
                  <a:lnTo>
                    <a:pt x="4648965" y="5205864"/>
                  </a:lnTo>
                  <a:lnTo>
                    <a:pt x="4655458" y="5195843"/>
                  </a:lnTo>
                  <a:cubicBezTo>
                    <a:pt x="4650954" y="5196806"/>
                    <a:pt x="4646451" y="5197768"/>
                    <a:pt x="4641946" y="5198730"/>
                  </a:cubicBezTo>
                  <a:cubicBezTo>
                    <a:pt x="4652572" y="5182331"/>
                    <a:pt x="4659656" y="5171398"/>
                    <a:pt x="4680251" y="5157579"/>
                  </a:cubicBezTo>
                  <a:cubicBezTo>
                    <a:pt x="4676709" y="5163045"/>
                    <a:pt x="4681213" y="5162082"/>
                    <a:pt x="4685717" y="5161120"/>
                  </a:cubicBezTo>
                  <a:cubicBezTo>
                    <a:pt x="4706313" y="5147301"/>
                    <a:pt x="4724022" y="5119970"/>
                    <a:pt x="4736572" y="5112579"/>
                  </a:cubicBezTo>
                  <a:cubicBezTo>
                    <a:pt x="4736572" y="5112579"/>
                    <a:pt x="4737534" y="5117083"/>
                    <a:pt x="4733031" y="5118045"/>
                  </a:cubicBezTo>
                  <a:cubicBezTo>
                    <a:pt x="4761673" y="5097797"/>
                    <a:pt x="4779381" y="5070465"/>
                    <a:pt x="4793855" y="5072083"/>
                  </a:cubicBezTo>
                  <a:cubicBezTo>
                    <a:pt x="4789352" y="5073045"/>
                    <a:pt x="4792893" y="5067578"/>
                    <a:pt x="4797397" y="5066616"/>
                  </a:cubicBezTo>
                  <a:cubicBezTo>
                    <a:pt x="4803519" y="5051179"/>
                    <a:pt x="4783885" y="5069503"/>
                    <a:pt x="4779381" y="5070465"/>
                  </a:cubicBezTo>
                  <a:cubicBezTo>
                    <a:pt x="4803519" y="5051179"/>
                    <a:pt x="4812527" y="5049255"/>
                    <a:pt x="4818648" y="5033818"/>
                  </a:cubicBezTo>
                  <a:cubicBezTo>
                    <a:pt x="4824115" y="5037360"/>
                    <a:pt x="4817031" y="5048293"/>
                    <a:pt x="4828619" y="5036398"/>
                  </a:cubicBezTo>
                  <a:cubicBezTo>
                    <a:pt x="4831199" y="5026427"/>
                    <a:pt x="4827657" y="5031894"/>
                    <a:pt x="4834740" y="5020962"/>
                  </a:cubicBezTo>
                  <a:cubicBezTo>
                    <a:pt x="4833778" y="5016457"/>
                    <a:pt x="4838282" y="5015495"/>
                    <a:pt x="4838282" y="5015495"/>
                  </a:cubicBezTo>
                  <a:cubicBezTo>
                    <a:pt x="4841824" y="5010028"/>
                    <a:pt x="4846328" y="5009066"/>
                    <a:pt x="4845366" y="5004562"/>
                  </a:cubicBezTo>
                  <a:cubicBezTo>
                    <a:pt x="4844404" y="5000058"/>
                    <a:pt x="4839899" y="5001020"/>
                    <a:pt x="4836357" y="5006486"/>
                  </a:cubicBezTo>
                  <a:cubicBezTo>
                    <a:pt x="4836357" y="5006486"/>
                    <a:pt x="4836357" y="5006486"/>
                    <a:pt x="4831853" y="5007449"/>
                  </a:cubicBezTo>
                  <a:cubicBezTo>
                    <a:pt x="4867579" y="4976268"/>
                    <a:pt x="4873700" y="4960832"/>
                    <a:pt x="4916509" y="4918718"/>
                  </a:cubicBezTo>
                  <a:cubicBezTo>
                    <a:pt x="4936450" y="4923877"/>
                    <a:pt x="4920051" y="4913251"/>
                    <a:pt x="4950617" y="4902012"/>
                  </a:cubicBezTo>
                  <a:cubicBezTo>
                    <a:pt x="4951579" y="4906516"/>
                    <a:pt x="4951579" y="4906516"/>
                    <a:pt x="4951579" y="4906516"/>
                  </a:cubicBezTo>
                  <a:cubicBezTo>
                    <a:pt x="4948037" y="4911982"/>
                    <a:pt x="4952542" y="4911020"/>
                    <a:pt x="4956084" y="4905553"/>
                  </a:cubicBezTo>
                  <a:cubicBezTo>
                    <a:pt x="4960588" y="4904591"/>
                    <a:pt x="4964129" y="4899125"/>
                    <a:pt x="4963167" y="4894621"/>
                  </a:cubicBezTo>
                  <a:cubicBezTo>
                    <a:pt x="4966709" y="4889154"/>
                    <a:pt x="4966709" y="4889154"/>
                    <a:pt x="4966709" y="4889154"/>
                  </a:cubicBezTo>
                  <a:cubicBezTo>
                    <a:pt x="4974754" y="4882727"/>
                    <a:pt x="4973792" y="4878222"/>
                    <a:pt x="4968326" y="4874680"/>
                  </a:cubicBezTo>
                  <a:cubicBezTo>
                    <a:pt x="4977334" y="4872755"/>
                    <a:pt x="4979914" y="4862785"/>
                    <a:pt x="4983456" y="4857319"/>
                  </a:cubicBezTo>
                  <a:cubicBezTo>
                    <a:pt x="4975410" y="4863748"/>
                    <a:pt x="4967364" y="4870176"/>
                    <a:pt x="4959318" y="4876605"/>
                  </a:cubicBezTo>
                  <a:cubicBezTo>
                    <a:pt x="4960280" y="4881109"/>
                    <a:pt x="4961242" y="4885613"/>
                    <a:pt x="4961242" y="4885613"/>
                  </a:cubicBezTo>
                  <a:cubicBezTo>
                    <a:pt x="4961242" y="4885613"/>
                    <a:pt x="4956739" y="4886575"/>
                    <a:pt x="4957701" y="4891079"/>
                  </a:cubicBezTo>
                  <a:cubicBezTo>
                    <a:pt x="4957701" y="4891079"/>
                    <a:pt x="4953197" y="4892041"/>
                    <a:pt x="4953197" y="4892041"/>
                  </a:cubicBezTo>
                  <a:cubicBezTo>
                    <a:pt x="4948692" y="4893003"/>
                    <a:pt x="4949655" y="4897508"/>
                    <a:pt x="4950617" y="4902012"/>
                  </a:cubicBezTo>
                  <a:cubicBezTo>
                    <a:pt x="4926172" y="4897815"/>
                    <a:pt x="4900110" y="4908093"/>
                    <a:pt x="4875317" y="4946357"/>
                  </a:cubicBezTo>
                  <a:cubicBezTo>
                    <a:pt x="4870813" y="4947320"/>
                    <a:pt x="4867272" y="4952786"/>
                    <a:pt x="4866310" y="4948282"/>
                  </a:cubicBezTo>
                  <a:cubicBezTo>
                    <a:pt x="4870813" y="4947320"/>
                    <a:pt x="4869851" y="4942815"/>
                    <a:pt x="4865347" y="4943777"/>
                  </a:cubicBezTo>
                  <a:cubicBezTo>
                    <a:pt x="4865347" y="4943777"/>
                    <a:pt x="4865347" y="4943777"/>
                    <a:pt x="4861805" y="4949244"/>
                  </a:cubicBezTo>
                  <a:cubicBezTo>
                    <a:pt x="4861805" y="4949244"/>
                    <a:pt x="4857301" y="4950206"/>
                    <a:pt x="4857301" y="4950206"/>
                  </a:cubicBezTo>
                  <a:cubicBezTo>
                    <a:pt x="4865675" y="4934288"/>
                    <a:pt x="4874770" y="4921749"/>
                    <a:pt x="4886477" y="4910416"/>
                  </a:cubicBezTo>
                  <a:lnTo>
                    <a:pt x="4927253" y="4880833"/>
                  </a:lnTo>
                  <a:lnTo>
                    <a:pt x="4927789" y="4883341"/>
                  </a:lnTo>
                  <a:cubicBezTo>
                    <a:pt x="4932294" y="4882378"/>
                    <a:pt x="4932294" y="4882378"/>
                    <a:pt x="4931331" y="4877874"/>
                  </a:cubicBezTo>
                  <a:cubicBezTo>
                    <a:pt x="4940339" y="4875949"/>
                    <a:pt x="4939377" y="4871446"/>
                    <a:pt x="4947423" y="4865017"/>
                  </a:cubicBezTo>
                  <a:cubicBezTo>
                    <a:pt x="4947423" y="4865017"/>
                    <a:pt x="4948386" y="4869521"/>
                    <a:pt x="4943881" y="4870484"/>
                  </a:cubicBezTo>
                  <a:cubicBezTo>
                    <a:pt x="4943881" y="4870484"/>
                    <a:pt x="4948386" y="4869521"/>
                    <a:pt x="4948386" y="4869521"/>
                  </a:cubicBezTo>
                  <a:cubicBezTo>
                    <a:pt x="4948386" y="4869521"/>
                    <a:pt x="4951928" y="4864055"/>
                    <a:pt x="4951928" y="4864055"/>
                  </a:cubicBezTo>
                  <a:cubicBezTo>
                    <a:pt x="4976065" y="4844769"/>
                    <a:pt x="4998585" y="4839958"/>
                    <a:pt x="5016294" y="4812627"/>
                  </a:cubicBezTo>
                  <a:cubicBezTo>
                    <a:pt x="5009211" y="4823559"/>
                    <a:pt x="5017256" y="4817130"/>
                    <a:pt x="5026265" y="4815205"/>
                  </a:cubicBezTo>
                  <a:cubicBezTo>
                    <a:pt x="5015640" y="4831604"/>
                    <a:pt x="5002127" y="4834491"/>
                    <a:pt x="5008556" y="4842537"/>
                  </a:cubicBezTo>
                  <a:cubicBezTo>
                    <a:pt x="5030768" y="4814243"/>
                    <a:pt x="5045898" y="4796882"/>
                    <a:pt x="5081624" y="4765702"/>
                  </a:cubicBezTo>
                  <a:cubicBezTo>
                    <a:pt x="5082586" y="4770205"/>
                    <a:pt x="5086128" y="4764739"/>
                    <a:pt x="5090632" y="4763777"/>
                  </a:cubicBezTo>
                  <a:cubicBezTo>
                    <a:pt x="5094174" y="4758310"/>
                    <a:pt x="5097716" y="4752844"/>
                    <a:pt x="5093211" y="4753806"/>
                  </a:cubicBezTo>
                  <a:cubicBezTo>
                    <a:pt x="5101257" y="4747378"/>
                    <a:pt x="5103837" y="4737407"/>
                    <a:pt x="5109959" y="4721971"/>
                  </a:cubicBezTo>
                  <a:cubicBezTo>
                    <a:pt x="5115424" y="4725513"/>
                    <a:pt x="5108341" y="4736445"/>
                    <a:pt x="5116387" y="4730017"/>
                  </a:cubicBezTo>
                  <a:cubicBezTo>
                    <a:pt x="5115424" y="4725513"/>
                    <a:pt x="5123471" y="4719084"/>
                    <a:pt x="5122508" y="4714579"/>
                  </a:cubicBezTo>
                  <a:cubicBezTo>
                    <a:pt x="5122508" y="4714579"/>
                    <a:pt x="5127013" y="4713617"/>
                    <a:pt x="5126050" y="4709114"/>
                  </a:cubicBezTo>
                  <a:cubicBezTo>
                    <a:pt x="5130554" y="4708152"/>
                    <a:pt x="5130554" y="4708152"/>
                    <a:pt x="5130554" y="4708152"/>
                  </a:cubicBezTo>
                  <a:cubicBezTo>
                    <a:pt x="5129592" y="4703647"/>
                    <a:pt x="5129592" y="4703647"/>
                    <a:pt x="5129592" y="4703647"/>
                  </a:cubicBezTo>
                  <a:cubicBezTo>
                    <a:pt x="5126050" y="4709114"/>
                    <a:pt x="5126050" y="4709114"/>
                    <a:pt x="5126050" y="4709114"/>
                  </a:cubicBezTo>
                  <a:cubicBezTo>
                    <a:pt x="5121546" y="4710076"/>
                    <a:pt x="5121546" y="4710076"/>
                    <a:pt x="5121546" y="4710076"/>
                  </a:cubicBezTo>
                  <a:cubicBezTo>
                    <a:pt x="5136676" y="4692715"/>
                    <a:pt x="5136676" y="4692715"/>
                    <a:pt x="5136676" y="4692715"/>
                  </a:cubicBezTo>
                  <a:cubicBezTo>
                    <a:pt x="5133134" y="4698181"/>
                    <a:pt x="5134096" y="4702685"/>
                    <a:pt x="5137638" y="4697218"/>
                  </a:cubicBezTo>
                  <a:cubicBezTo>
                    <a:pt x="5170476" y="4652526"/>
                    <a:pt x="5191419" y="4596245"/>
                    <a:pt x="5217830" y="4543506"/>
                  </a:cubicBezTo>
                  <a:cubicBezTo>
                    <a:pt x="5238773" y="4487227"/>
                    <a:pt x="5260679" y="4435450"/>
                    <a:pt x="5282585" y="4383674"/>
                  </a:cubicBezTo>
                  <a:cubicBezTo>
                    <a:pt x="5291594" y="4381749"/>
                    <a:pt x="5292556" y="4386253"/>
                    <a:pt x="5294480" y="4395261"/>
                  </a:cubicBezTo>
                  <a:cubicBezTo>
                    <a:pt x="5308340" y="4349913"/>
                    <a:pt x="5320583" y="4319040"/>
                    <a:pt x="5327359" y="4284625"/>
                  </a:cubicBezTo>
                  <a:cubicBezTo>
                    <a:pt x="5338639" y="4249247"/>
                    <a:pt x="5345415" y="4214832"/>
                    <a:pt x="5363780" y="4168522"/>
                  </a:cubicBezTo>
                  <a:cubicBezTo>
                    <a:pt x="5360238" y="4173988"/>
                    <a:pt x="5360238" y="4173988"/>
                    <a:pt x="5364742" y="4173025"/>
                  </a:cubicBezTo>
                  <a:cubicBezTo>
                    <a:pt x="5364742" y="4173025"/>
                    <a:pt x="5369247" y="4172063"/>
                    <a:pt x="5372788" y="4166598"/>
                  </a:cubicBezTo>
                  <a:cubicBezTo>
                    <a:pt x="5377292" y="4165635"/>
                    <a:pt x="5377292" y="4165635"/>
                    <a:pt x="5377292" y="4165635"/>
                  </a:cubicBezTo>
                  <a:cubicBezTo>
                    <a:pt x="5379872" y="4155664"/>
                    <a:pt x="5386955" y="4144732"/>
                    <a:pt x="5381488" y="4141190"/>
                  </a:cubicBezTo>
                  <a:cubicBezTo>
                    <a:pt x="5385993" y="4140228"/>
                    <a:pt x="5389535" y="4134762"/>
                    <a:pt x="5388573" y="4130258"/>
                  </a:cubicBezTo>
                  <a:cubicBezTo>
                    <a:pt x="5392115" y="4124791"/>
                    <a:pt x="5387610" y="4125753"/>
                    <a:pt x="5387610" y="4125753"/>
                  </a:cubicBezTo>
                  <a:cubicBezTo>
                    <a:pt x="5383106" y="4126716"/>
                    <a:pt x="5383106" y="4126716"/>
                    <a:pt x="5383106" y="4126716"/>
                  </a:cubicBezTo>
                  <a:cubicBezTo>
                    <a:pt x="5396311" y="4100347"/>
                    <a:pt x="5393424" y="4086835"/>
                    <a:pt x="5406629" y="4060465"/>
                  </a:cubicBezTo>
                  <a:cubicBezTo>
                    <a:pt x="5393117" y="4063352"/>
                    <a:pt x="5404705" y="4051457"/>
                    <a:pt x="5403743" y="4046953"/>
                  </a:cubicBezTo>
                  <a:cubicBezTo>
                    <a:pt x="5397621" y="4062389"/>
                    <a:pt x="5395696" y="4053382"/>
                    <a:pt x="5388613" y="4064314"/>
                  </a:cubicBezTo>
                  <a:cubicBezTo>
                    <a:pt x="5386033" y="4074284"/>
                    <a:pt x="5396658" y="4057885"/>
                    <a:pt x="5395042" y="4072359"/>
                  </a:cubicBezTo>
                  <a:cubicBezTo>
                    <a:pt x="5383454" y="4084255"/>
                    <a:pt x="5381837" y="4098729"/>
                    <a:pt x="5373790" y="4105158"/>
                  </a:cubicBezTo>
                  <a:cubicBezTo>
                    <a:pt x="5377332" y="4099692"/>
                    <a:pt x="5380874" y="4094225"/>
                    <a:pt x="5379912" y="4089721"/>
                  </a:cubicBezTo>
                  <a:cubicBezTo>
                    <a:pt x="5366707" y="4116090"/>
                    <a:pt x="5349960" y="4147926"/>
                    <a:pt x="5334176" y="4184266"/>
                  </a:cubicBezTo>
                  <a:cubicBezTo>
                    <a:pt x="5318391" y="4220606"/>
                    <a:pt x="5302606" y="4256946"/>
                    <a:pt x="5290365" y="4287819"/>
                  </a:cubicBezTo>
                  <a:cubicBezTo>
                    <a:pt x="5289402" y="4283314"/>
                    <a:pt x="5284898" y="4284277"/>
                    <a:pt x="5281356" y="4289743"/>
                  </a:cubicBezTo>
                  <a:cubicBezTo>
                    <a:pt x="5264610" y="4321579"/>
                    <a:pt x="5251405" y="4347949"/>
                    <a:pt x="5229191" y="4376242"/>
                  </a:cubicBezTo>
                  <a:cubicBezTo>
                    <a:pt x="5235620" y="4384288"/>
                    <a:pt x="5215024" y="4398108"/>
                    <a:pt x="5207940" y="4409040"/>
                  </a:cubicBezTo>
                  <a:cubicBezTo>
                    <a:pt x="5204398" y="4414507"/>
                    <a:pt x="5209865" y="4418049"/>
                    <a:pt x="5201818" y="4424477"/>
                  </a:cubicBezTo>
                  <a:cubicBezTo>
                    <a:pt x="5202781" y="4428981"/>
                    <a:pt x="5190231" y="4436372"/>
                    <a:pt x="5183148" y="4447304"/>
                  </a:cubicBezTo>
                  <a:cubicBezTo>
                    <a:pt x="5172522" y="4463703"/>
                    <a:pt x="5162859" y="4484606"/>
                    <a:pt x="5152233" y="4501005"/>
                  </a:cubicBezTo>
                  <a:cubicBezTo>
                    <a:pt x="5138066" y="4522871"/>
                    <a:pt x="5139028" y="4527374"/>
                    <a:pt x="5120357" y="4550202"/>
                  </a:cubicBezTo>
                  <a:cubicBezTo>
                    <a:pt x="5089443" y="4603903"/>
                    <a:pt x="5035046" y="4657911"/>
                    <a:pt x="5021841" y="4684281"/>
                  </a:cubicBezTo>
                  <a:cubicBezTo>
                    <a:pt x="5008329" y="4687168"/>
                    <a:pt x="4999628" y="4712574"/>
                    <a:pt x="4992545" y="4723508"/>
                  </a:cubicBezTo>
                  <a:cubicBezTo>
                    <a:pt x="4995124" y="4713537"/>
                    <a:pt x="4991583" y="4719003"/>
                    <a:pt x="4987079" y="4719966"/>
                  </a:cubicBezTo>
                  <a:cubicBezTo>
                    <a:pt x="4962286" y="4758230"/>
                    <a:pt x="4916590" y="4786831"/>
                    <a:pt x="4875706" y="4837953"/>
                  </a:cubicBezTo>
                  <a:cubicBezTo>
                    <a:pt x="4861539" y="4859818"/>
                    <a:pt x="4873126" y="4847923"/>
                    <a:pt x="4848989" y="4867208"/>
                  </a:cubicBezTo>
                  <a:cubicBezTo>
                    <a:pt x="4832897" y="4880066"/>
                    <a:pt x="4822272" y="4896465"/>
                    <a:pt x="4806180" y="4909322"/>
                  </a:cubicBezTo>
                  <a:cubicBezTo>
                    <a:pt x="4750821" y="4958826"/>
                    <a:pt x="4694499" y="5003827"/>
                    <a:pt x="4646224" y="5042398"/>
                  </a:cubicBezTo>
                  <a:cubicBezTo>
                    <a:pt x="4626590" y="5060722"/>
                    <a:pt x="4609536" y="5069075"/>
                    <a:pt x="4598911" y="5085474"/>
                  </a:cubicBezTo>
                  <a:cubicBezTo>
                    <a:pt x="4594406" y="5086436"/>
                    <a:pt x="4594406" y="5086436"/>
                    <a:pt x="4589903" y="5087399"/>
                  </a:cubicBezTo>
                  <a:cubicBezTo>
                    <a:pt x="4585399" y="5088361"/>
                    <a:pt x="4571887" y="5091248"/>
                    <a:pt x="4552253" y="5109571"/>
                  </a:cubicBezTo>
                  <a:cubicBezTo>
                    <a:pt x="4544207" y="5115999"/>
                    <a:pt x="4532619" y="5127895"/>
                    <a:pt x="4524573" y="5134323"/>
                  </a:cubicBezTo>
                  <a:cubicBezTo>
                    <a:pt x="4486923" y="5156496"/>
                    <a:pt x="4440266" y="5180593"/>
                    <a:pt x="4429640" y="5196992"/>
                  </a:cubicBezTo>
                  <a:cubicBezTo>
                    <a:pt x="4435761" y="5181555"/>
                    <a:pt x="4387486" y="5220127"/>
                    <a:pt x="4375898" y="5232021"/>
                  </a:cubicBezTo>
                  <a:cubicBezTo>
                    <a:pt x="4356919" y="5231366"/>
                    <a:pt x="4330202" y="5260623"/>
                    <a:pt x="4295132" y="5272825"/>
                  </a:cubicBezTo>
                  <a:cubicBezTo>
                    <a:pt x="4290628" y="5273788"/>
                    <a:pt x="4297056" y="5281833"/>
                    <a:pt x="4283544" y="5284720"/>
                  </a:cubicBezTo>
                  <a:cubicBezTo>
                    <a:pt x="4273574" y="5282140"/>
                    <a:pt x="4243970" y="5297885"/>
                    <a:pt x="4249436" y="5301426"/>
                  </a:cubicBezTo>
                  <a:cubicBezTo>
                    <a:pt x="4233999" y="5295305"/>
                    <a:pt x="4210824" y="5319095"/>
                    <a:pt x="4200853" y="5316515"/>
                  </a:cubicBezTo>
                  <a:cubicBezTo>
                    <a:pt x="4202778" y="5325523"/>
                    <a:pt x="4199237" y="5330989"/>
                    <a:pt x="4195695" y="5336456"/>
                  </a:cubicBezTo>
                  <a:cubicBezTo>
                    <a:pt x="4187648" y="5342885"/>
                    <a:pt x="4183145" y="5343847"/>
                    <a:pt x="4175098" y="5350275"/>
                  </a:cubicBezTo>
                  <a:cubicBezTo>
                    <a:pt x="4145495" y="5366020"/>
                    <a:pt x="4105921" y="5379184"/>
                    <a:pt x="4070850" y="5391386"/>
                  </a:cubicBezTo>
                  <a:cubicBezTo>
                    <a:pt x="4061841" y="5393311"/>
                    <a:pt x="4051871" y="5390731"/>
                    <a:pt x="4051871" y="5390731"/>
                  </a:cubicBezTo>
                  <a:cubicBezTo>
                    <a:pt x="4048329" y="5396198"/>
                    <a:pt x="4043825" y="5397160"/>
                    <a:pt x="4040284" y="5402627"/>
                  </a:cubicBezTo>
                  <a:cubicBezTo>
                    <a:pt x="4035780" y="5403589"/>
                    <a:pt x="4035780" y="5403589"/>
                    <a:pt x="4035780" y="5403589"/>
                  </a:cubicBezTo>
                  <a:cubicBezTo>
                    <a:pt x="4002326" y="5401316"/>
                    <a:pt x="3960173" y="5424451"/>
                    <a:pt x="3926065" y="5441158"/>
                  </a:cubicBezTo>
                  <a:cubicBezTo>
                    <a:pt x="3925102" y="5436653"/>
                    <a:pt x="3925102" y="5436653"/>
                    <a:pt x="3925102" y="5436653"/>
                  </a:cubicBezTo>
                  <a:cubicBezTo>
                    <a:pt x="3910628" y="5435036"/>
                    <a:pt x="3909973" y="5454015"/>
                    <a:pt x="3902581" y="5441465"/>
                  </a:cubicBezTo>
                  <a:cubicBezTo>
                    <a:pt x="3880062" y="5446276"/>
                    <a:pt x="3895498" y="5452397"/>
                    <a:pt x="3877482" y="5456246"/>
                  </a:cubicBezTo>
                  <a:cubicBezTo>
                    <a:pt x="3876520" y="5451743"/>
                    <a:pt x="3867512" y="5453667"/>
                    <a:pt x="3862045" y="5450125"/>
                  </a:cubicBezTo>
                  <a:cubicBezTo>
                    <a:pt x="3845953" y="5462982"/>
                    <a:pt x="3827937" y="5466831"/>
                    <a:pt x="3804454" y="5467139"/>
                  </a:cubicBezTo>
                  <a:cubicBezTo>
                    <a:pt x="3798333" y="5482576"/>
                    <a:pt x="3769384" y="5479341"/>
                    <a:pt x="3761338" y="5485770"/>
                  </a:cubicBezTo>
                  <a:cubicBezTo>
                    <a:pt x="3760376" y="5481265"/>
                    <a:pt x="3755871" y="5482228"/>
                    <a:pt x="3755871" y="5482228"/>
                  </a:cubicBezTo>
                  <a:cubicBezTo>
                    <a:pt x="3730772" y="5497010"/>
                    <a:pt x="3707289" y="5497317"/>
                    <a:pt x="3684769" y="5502128"/>
                  </a:cubicBezTo>
                  <a:cubicBezTo>
                    <a:pt x="3680264" y="5503091"/>
                    <a:pt x="3675760" y="5504053"/>
                    <a:pt x="3675760" y="5504053"/>
                  </a:cubicBezTo>
                  <a:cubicBezTo>
                    <a:pt x="3674798" y="5499549"/>
                    <a:pt x="3674798" y="5499549"/>
                    <a:pt x="3674798" y="5499549"/>
                  </a:cubicBezTo>
                  <a:cubicBezTo>
                    <a:pt x="3673836" y="5495045"/>
                    <a:pt x="3669332" y="5496007"/>
                    <a:pt x="3669332" y="5496007"/>
                  </a:cubicBezTo>
                  <a:cubicBezTo>
                    <a:pt x="3664828" y="5496970"/>
                    <a:pt x="3665790" y="5501473"/>
                    <a:pt x="3665790" y="5501473"/>
                  </a:cubicBezTo>
                  <a:cubicBezTo>
                    <a:pt x="3651316" y="5499856"/>
                    <a:pt x="3640691" y="5516255"/>
                    <a:pt x="3618170" y="5521067"/>
                  </a:cubicBezTo>
                  <a:cubicBezTo>
                    <a:pt x="3635224" y="5512713"/>
                    <a:pt x="3606275" y="5509479"/>
                    <a:pt x="3602733" y="5514945"/>
                  </a:cubicBezTo>
                  <a:cubicBezTo>
                    <a:pt x="3611741" y="5513020"/>
                    <a:pt x="3612703" y="5517525"/>
                    <a:pt x="3603695" y="5519449"/>
                  </a:cubicBezTo>
                  <a:cubicBezTo>
                    <a:pt x="3607237" y="5513983"/>
                    <a:pt x="3589221" y="5517832"/>
                    <a:pt x="3584717" y="5518794"/>
                  </a:cubicBezTo>
                  <a:cubicBezTo>
                    <a:pt x="3586641" y="5527803"/>
                    <a:pt x="3575709" y="5520718"/>
                    <a:pt x="3558655" y="5529072"/>
                  </a:cubicBezTo>
                  <a:cubicBezTo>
                    <a:pt x="3570242" y="5517177"/>
                    <a:pt x="3544180" y="5527455"/>
                    <a:pt x="3531630" y="5534846"/>
                  </a:cubicBezTo>
                  <a:cubicBezTo>
                    <a:pt x="3527126" y="5535808"/>
                    <a:pt x="3527126" y="5535808"/>
                    <a:pt x="3521660" y="5532266"/>
                  </a:cubicBezTo>
                  <a:cubicBezTo>
                    <a:pt x="3517155" y="5533228"/>
                    <a:pt x="3512651" y="5534191"/>
                    <a:pt x="3507186" y="5530649"/>
                  </a:cubicBezTo>
                  <a:cubicBezTo>
                    <a:pt x="3507186" y="5530649"/>
                    <a:pt x="3502681" y="5531612"/>
                    <a:pt x="3502681" y="5531612"/>
                  </a:cubicBezTo>
                  <a:cubicBezTo>
                    <a:pt x="3474695" y="5532881"/>
                    <a:pt x="3448632" y="5543159"/>
                    <a:pt x="3424187" y="5538962"/>
                  </a:cubicBezTo>
                  <a:cubicBezTo>
                    <a:pt x="3399087" y="5553744"/>
                    <a:pt x="3349235" y="5540846"/>
                    <a:pt x="3328639" y="5554666"/>
                  </a:cubicBezTo>
                  <a:cubicBezTo>
                    <a:pt x="3324136" y="5555628"/>
                    <a:pt x="3324136" y="5555628"/>
                    <a:pt x="3319631" y="5556591"/>
                  </a:cubicBezTo>
                  <a:cubicBezTo>
                    <a:pt x="3318669" y="5552086"/>
                    <a:pt x="3318669" y="5552086"/>
                    <a:pt x="3314165" y="5553049"/>
                  </a:cubicBezTo>
                  <a:cubicBezTo>
                    <a:pt x="3314165" y="5553049"/>
                    <a:pt x="3309661" y="5554011"/>
                    <a:pt x="3309661" y="5554011"/>
                  </a:cubicBezTo>
                  <a:cubicBezTo>
                    <a:pt x="3304195" y="5550469"/>
                    <a:pt x="3286178" y="5554318"/>
                    <a:pt x="3282636" y="5559784"/>
                  </a:cubicBezTo>
                  <a:cubicBezTo>
                    <a:pt x="3282636" y="5559784"/>
                    <a:pt x="3278132" y="5560747"/>
                    <a:pt x="3278132" y="5560747"/>
                  </a:cubicBezTo>
                  <a:cubicBezTo>
                    <a:pt x="3272666" y="5557205"/>
                    <a:pt x="3272666" y="5557205"/>
                    <a:pt x="3272666" y="5557205"/>
                  </a:cubicBezTo>
                  <a:cubicBezTo>
                    <a:pt x="3268162" y="5558167"/>
                    <a:pt x="3268162" y="5558167"/>
                    <a:pt x="3268162" y="5558167"/>
                  </a:cubicBezTo>
                  <a:cubicBezTo>
                    <a:pt x="3254650" y="5561054"/>
                    <a:pt x="3240175" y="5559437"/>
                    <a:pt x="3231167" y="5561362"/>
                  </a:cubicBezTo>
                  <a:cubicBezTo>
                    <a:pt x="3231167" y="5561362"/>
                    <a:pt x="3225701" y="5557820"/>
                    <a:pt x="3221197" y="5558782"/>
                  </a:cubicBezTo>
                  <a:cubicBezTo>
                    <a:pt x="3222159" y="5563286"/>
                    <a:pt x="3197714" y="5559089"/>
                    <a:pt x="3192247" y="5555548"/>
                  </a:cubicBezTo>
                  <a:cubicBezTo>
                    <a:pt x="3193209" y="5560051"/>
                    <a:pt x="3193209" y="5560051"/>
                    <a:pt x="3193209" y="5560051"/>
                  </a:cubicBezTo>
                  <a:cubicBezTo>
                    <a:pt x="3188706" y="5561013"/>
                    <a:pt x="3188706" y="5561013"/>
                    <a:pt x="3183239" y="5557472"/>
                  </a:cubicBezTo>
                  <a:cubicBezTo>
                    <a:pt x="3189996" y="5556029"/>
                    <a:pt x="3190881" y="5554662"/>
                    <a:pt x="3189836" y="5552530"/>
                  </a:cubicBezTo>
                  <a:lnTo>
                    <a:pt x="3185794" y="5544792"/>
                  </a:lnTo>
                  <a:lnTo>
                    <a:pt x="3199331" y="5544615"/>
                  </a:lnTo>
                  <a:cubicBezTo>
                    <a:pt x="3231822" y="5542383"/>
                    <a:pt x="3296803" y="5537919"/>
                    <a:pt x="3342806" y="5532801"/>
                  </a:cubicBezTo>
                  <a:cubicBezTo>
                    <a:pt x="3467304" y="5520331"/>
                    <a:pt x="3586334" y="5504320"/>
                    <a:pt x="3695394" y="5485729"/>
                  </a:cubicBezTo>
                  <a:cubicBezTo>
                    <a:pt x="3711486" y="5472873"/>
                    <a:pt x="3758451" y="5472258"/>
                    <a:pt x="3771963" y="5469371"/>
                  </a:cubicBezTo>
                  <a:cubicBezTo>
                    <a:pt x="3771963" y="5469371"/>
                    <a:pt x="3780010" y="5462942"/>
                    <a:pt x="3784514" y="5461979"/>
                  </a:cubicBezTo>
                  <a:cubicBezTo>
                    <a:pt x="3784514" y="5461979"/>
                    <a:pt x="3784514" y="5461979"/>
                    <a:pt x="3789017" y="5461017"/>
                  </a:cubicBezTo>
                  <a:cubicBezTo>
                    <a:pt x="3789017" y="5461017"/>
                    <a:pt x="3789017" y="5461017"/>
                    <a:pt x="3798026" y="5459093"/>
                  </a:cubicBezTo>
                  <a:cubicBezTo>
                    <a:pt x="3824088" y="5448816"/>
                    <a:pt x="3856579" y="5446583"/>
                    <a:pt x="3891649" y="5434382"/>
                  </a:cubicBezTo>
                  <a:cubicBezTo>
                    <a:pt x="3923178" y="5427646"/>
                    <a:pt x="3983348" y="5400662"/>
                    <a:pt x="4026464" y="5382030"/>
                  </a:cubicBezTo>
                  <a:cubicBezTo>
                    <a:pt x="4065077" y="5364362"/>
                    <a:pt x="4109155" y="5350235"/>
                    <a:pt x="4129751" y="5336416"/>
                  </a:cubicBezTo>
                  <a:cubicBezTo>
                    <a:pt x="4146805" y="5328062"/>
                    <a:pt x="4135872" y="5320979"/>
                    <a:pt x="4167400" y="5314243"/>
                  </a:cubicBezTo>
                  <a:cubicBezTo>
                    <a:pt x="4168363" y="5318747"/>
                    <a:pt x="4172867" y="5317785"/>
                    <a:pt x="4181875" y="5315860"/>
                  </a:cubicBezTo>
                  <a:cubicBezTo>
                    <a:pt x="4185417" y="5310394"/>
                    <a:pt x="4184455" y="5305890"/>
                    <a:pt x="4197004" y="5298499"/>
                  </a:cubicBezTo>
                  <a:cubicBezTo>
                    <a:pt x="4206013" y="5296574"/>
                    <a:pt x="4219525" y="5293687"/>
                    <a:pt x="4232075" y="5286297"/>
                  </a:cubicBezTo>
                  <a:cubicBezTo>
                    <a:pt x="4274229" y="5263162"/>
                    <a:pt x="4325391" y="5238102"/>
                    <a:pt x="4350491" y="5223321"/>
                  </a:cubicBezTo>
                  <a:cubicBezTo>
                    <a:pt x="4363040" y="5215930"/>
                    <a:pt x="4362078" y="5211426"/>
                    <a:pt x="4370125" y="5204997"/>
                  </a:cubicBezTo>
                  <a:cubicBezTo>
                    <a:pt x="4405195" y="5192795"/>
                    <a:pt x="4449929" y="5159690"/>
                    <a:pt x="4490158" y="5127546"/>
                  </a:cubicBezTo>
                  <a:cubicBezTo>
                    <a:pt x="4531350" y="5099908"/>
                    <a:pt x="4567075" y="5068727"/>
                    <a:pt x="4596679" y="5052983"/>
                  </a:cubicBezTo>
                  <a:cubicBezTo>
                    <a:pt x="4591213" y="5049441"/>
                    <a:pt x="4595717" y="5048479"/>
                    <a:pt x="4603762" y="5042050"/>
                  </a:cubicBezTo>
                  <a:cubicBezTo>
                    <a:pt x="4600220" y="5047517"/>
                    <a:pt x="4601183" y="5052021"/>
                    <a:pt x="4604725" y="5046554"/>
                  </a:cubicBezTo>
                  <a:cubicBezTo>
                    <a:pt x="4608267" y="5041088"/>
                    <a:pt x="4662008" y="5006059"/>
                    <a:pt x="4652038" y="5003479"/>
                  </a:cubicBezTo>
                  <a:cubicBezTo>
                    <a:pt x="4671671" y="4985155"/>
                    <a:pt x="4681642" y="4987735"/>
                    <a:pt x="4681642" y="4987735"/>
                  </a:cubicBezTo>
                  <a:cubicBezTo>
                    <a:pt x="4696772" y="4970374"/>
                    <a:pt x="4680680" y="4983231"/>
                    <a:pt x="4675213" y="4979689"/>
                  </a:cubicBezTo>
                  <a:cubicBezTo>
                    <a:pt x="4694847" y="4961365"/>
                    <a:pt x="4694847" y="4961365"/>
                    <a:pt x="4694847" y="4961365"/>
                  </a:cubicBezTo>
                  <a:cubicBezTo>
                    <a:pt x="4688725" y="4976802"/>
                    <a:pt x="4704817" y="4963945"/>
                    <a:pt x="4709321" y="4962983"/>
                  </a:cubicBezTo>
                  <a:cubicBezTo>
                    <a:pt x="4722527" y="4936614"/>
                    <a:pt x="4769184" y="4912516"/>
                    <a:pt x="4798482" y="4873290"/>
                  </a:cubicBezTo>
                  <a:cubicBezTo>
                    <a:pt x="4802985" y="4872328"/>
                    <a:pt x="4802023" y="4867824"/>
                    <a:pt x="4806527" y="4866861"/>
                  </a:cubicBezTo>
                  <a:cubicBezTo>
                    <a:pt x="4811031" y="4865899"/>
                    <a:pt x="4810069" y="4861394"/>
                    <a:pt x="4810069" y="4861394"/>
                  </a:cubicBezTo>
                  <a:cubicBezTo>
                    <a:pt x="4813611" y="4855929"/>
                    <a:pt x="4809107" y="4856891"/>
                    <a:pt x="4805565" y="4862357"/>
                  </a:cubicBezTo>
                  <a:cubicBezTo>
                    <a:pt x="4805565" y="4862357"/>
                    <a:pt x="4805565" y="4862357"/>
                    <a:pt x="4801060" y="4863319"/>
                  </a:cubicBezTo>
                  <a:cubicBezTo>
                    <a:pt x="4839366" y="4822168"/>
                    <a:pt x="4864466" y="4807386"/>
                    <a:pt x="4898266" y="4767198"/>
                  </a:cubicBezTo>
                  <a:cubicBezTo>
                    <a:pt x="4903733" y="4770740"/>
                    <a:pt x="4907275" y="4765273"/>
                    <a:pt x="4912741" y="4768815"/>
                  </a:cubicBezTo>
                  <a:cubicBezTo>
                    <a:pt x="4958129" y="4716732"/>
                    <a:pt x="5008022" y="4663685"/>
                    <a:pt x="5052449" y="4607097"/>
                  </a:cubicBezTo>
                  <a:cubicBezTo>
                    <a:pt x="5101379" y="4549548"/>
                    <a:pt x="5144843" y="4488456"/>
                    <a:pt x="5184765" y="4432830"/>
                  </a:cubicBezTo>
                  <a:cubicBezTo>
                    <a:pt x="5171252" y="4435717"/>
                    <a:pt x="5159973" y="4471094"/>
                    <a:pt x="5143881" y="4483951"/>
                  </a:cubicBezTo>
                  <a:cubicBezTo>
                    <a:pt x="5144843" y="4488456"/>
                    <a:pt x="5135834" y="4490380"/>
                    <a:pt x="5131330" y="4491343"/>
                  </a:cubicBezTo>
                  <a:cubicBezTo>
                    <a:pt x="5105575" y="4525103"/>
                    <a:pt x="5072737" y="4569796"/>
                    <a:pt x="5037974" y="4605480"/>
                  </a:cubicBezTo>
                  <a:cubicBezTo>
                    <a:pt x="5000631" y="4651135"/>
                    <a:pt x="4959747" y="4702257"/>
                    <a:pt x="4920480" y="4738904"/>
                  </a:cubicBezTo>
                  <a:cubicBezTo>
                    <a:pt x="4915975" y="4739866"/>
                    <a:pt x="4903425" y="4747257"/>
                    <a:pt x="4903425" y="4747257"/>
                  </a:cubicBezTo>
                  <a:cubicBezTo>
                    <a:pt x="4880250" y="4771047"/>
                    <a:pt x="4858037" y="4799341"/>
                    <a:pt x="4838404" y="4817664"/>
                  </a:cubicBezTo>
                  <a:cubicBezTo>
                    <a:pt x="4833899" y="4818627"/>
                    <a:pt x="4837441" y="4813160"/>
                    <a:pt x="4829395" y="4819589"/>
                  </a:cubicBezTo>
                  <a:cubicBezTo>
                    <a:pt x="4833899" y="4818627"/>
                    <a:pt x="4830357" y="4824092"/>
                    <a:pt x="4831320" y="4828597"/>
                  </a:cubicBezTo>
                  <a:cubicBezTo>
                    <a:pt x="4800098" y="4858816"/>
                    <a:pt x="4766953" y="4880026"/>
                    <a:pt x="4739274" y="4904777"/>
                  </a:cubicBezTo>
                  <a:cubicBezTo>
                    <a:pt x="4742815" y="4899312"/>
                    <a:pt x="4747319" y="4898349"/>
                    <a:pt x="4750861" y="4892883"/>
                  </a:cubicBezTo>
                  <a:cubicBezTo>
                    <a:pt x="4769532" y="4870055"/>
                    <a:pt x="4789166" y="4851732"/>
                    <a:pt x="4781119" y="4858161"/>
                  </a:cubicBezTo>
                  <a:cubicBezTo>
                    <a:pt x="4800753" y="4839837"/>
                    <a:pt x="4822966" y="4811543"/>
                    <a:pt x="4838096" y="4794182"/>
                  </a:cubicBezTo>
                  <a:cubicBezTo>
                    <a:pt x="4841638" y="4788716"/>
                    <a:pt x="4841638" y="4788716"/>
                    <a:pt x="4846142" y="4787753"/>
                  </a:cubicBezTo>
                  <a:cubicBezTo>
                    <a:pt x="4843562" y="4797724"/>
                    <a:pt x="4853225" y="4776820"/>
                    <a:pt x="4855150" y="4785829"/>
                  </a:cubicBezTo>
                  <a:cubicBezTo>
                    <a:pt x="4862234" y="4774896"/>
                    <a:pt x="4869317" y="4763963"/>
                    <a:pt x="4872859" y="4758497"/>
                  </a:cubicBezTo>
                  <a:cubicBezTo>
                    <a:pt x="4884447" y="4746602"/>
                    <a:pt x="4892492" y="4740173"/>
                    <a:pt x="4899577" y="4729241"/>
                  </a:cubicBezTo>
                  <a:cubicBezTo>
                    <a:pt x="4919211" y="4710918"/>
                    <a:pt x="4943348" y="4691631"/>
                    <a:pt x="4951393" y="4685203"/>
                  </a:cubicBezTo>
                  <a:cubicBezTo>
                    <a:pt x="4946890" y="4686165"/>
                    <a:pt x="4950431" y="4680699"/>
                    <a:pt x="4950431" y="4680699"/>
                  </a:cubicBezTo>
                  <a:cubicBezTo>
                    <a:pt x="4953973" y="4675232"/>
                    <a:pt x="4957515" y="4669766"/>
                    <a:pt x="4965561" y="4663338"/>
                  </a:cubicBezTo>
                  <a:cubicBezTo>
                    <a:pt x="4965561" y="4663338"/>
                    <a:pt x="4970065" y="4662375"/>
                    <a:pt x="4969103" y="4657871"/>
                  </a:cubicBezTo>
                  <a:cubicBezTo>
                    <a:pt x="4980690" y="4645976"/>
                    <a:pt x="4992278" y="4634082"/>
                    <a:pt x="4999362" y="4623149"/>
                  </a:cubicBezTo>
                  <a:cubicBezTo>
                    <a:pt x="5010949" y="4611254"/>
                    <a:pt x="5023499" y="4603863"/>
                    <a:pt x="5014491" y="4605787"/>
                  </a:cubicBezTo>
                  <a:cubicBezTo>
                    <a:pt x="5025117" y="4589389"/>
                    <a:pt x="5040246" y="4572027"/>
                    <a:pt x="5059879" y="4553704"/>
                  </a:cubicBezTo>
                  <a:cubicBezTo>
                    <a:pt x="5063421" y="4548237"/>
                    <a:pt x="5070506" y="4537305"/>
                    <a:pt x="5078551" y="4530876"/>
                  </a:cubicBezTo>
                  <a:cubicBezTo>
                    <a:pt x="5078551" y="4530876"/>
                    <a:pt x="5083055" y="4529914"/>
                    <a:pt x="5083055" y="4529914"/>
                  </a:cubicBezTo>
                  <a:cubicBezTo>
                    <a:pt x="5082093" y="4525409"/>
                    <a:pt x="5086597" y="4524447"/>
                    <a:pt x="5086597" y="4524447"/>
                  </a:cubicBezTo>
                  <a:cubicBezTo>
                    <a:pt x="5085635" y="4519944"/>
                    <a:pt x="5085635" y="4519944"/>
                    <a:pt x="5085635" y="4519944"/>
                  </a:cubicBezTo>
                  <a:cubicBezTo>
                    <a:pt x="5085635" y="4519944"/>
                    <a:pt x="5085635" y="4519944"/>
                    <a:pt x="5090139" y="4518982"/>
                  </a:cubicBezTo>
                  <a:cubicBezTo>
                    <a:pt x="5115893" y="4485222"/>
                    <a:pt x="5141648" y="4451461"/>
                    <a:pt x="5159358" y="4424129"/>
                  </a:cubicBezTo>
                  <a:cubicBezTo>
                    <a:pt x="5163862" y="4423167"/>
                    <a:pt x="5168365" y="4422205"/>
                    <a:pt x="5167403" y="4417701"/>
                  </a:cubicBezTo>
                  <a:cubicBezTo>
                    <a:pt x="5171907" y="4416738"/>
                    <a:pt x="5171907" y="4416738"/>
                    <a:pt x="5171907" y="4416738"/>
                  </a:cubicBezTo>
                  <a:cubicBezTo>
                    <a:pt x="5171907" y="4416738"/>
                    <a:pt x="5176412" y="4415776"/>
                    <a:pt x="5175450" y="4411272"/>
                  </a:cubicBezTo>
                  <a:cubicBezTo>
                    <a:pt x="5174487" y="4406768"/>
                    <a:pt x="5174487" y="4406768"/>
                    <a:pt x="5174487" y="4406768"/>
                  </a:cubicBezTo>
                  <a:cubicBezTo>
                    <a:pt x="5185113" y="4390369"/>
                    <a:pt x="5210868" y="4356609"/>
                    <a:pt x="5198318" y="4363999"/>
                  </a:cubicBezTo>
                  <a:cubicBezTo>
                    <a:pt x="5198318" y="4363999"/>
                    <a:pt x="5198318" y="4363999"/>
                    <a:pt x="5201860" y="4358534"/>
                  </a:cubicBezTo>
                  <a:cubicBezTo>
                    <a:pt x="5206363" y="4357571"/>
                    <a:pt x="5204439" y="4348563"/>
                    <a:pt x="5204439" y="4348563"/>
                  </a:cubicBezTo>
                  <a:lnTo>
                    <a:pt x="5195619" y="4350447"/>
                  </a:lnTo>
                  <a:lnTo>
                    <a:pt x="5203077" y="4339435"/>
                  </a:lnTo>
                  <a:lnTo>
                    <a:pt x="5204128" y="4325131"/>
                  </a:lnTo>
                  <a:lnTo>
                    <a:pt x="5204204" y="4325020"/>
                  </a:lnTo>
                  <a:lnTo>
                    <a:pt x="5218092" y="4313267"/>
                  </a:lnTo>
                  <a:cubicBezTo>
                    <a:pt x="5221513" y="4307238"/>
                    <a:pt x="5224574" y="4299519"/>
                    <a:pt x="5229887" y="4291321"/>
                  </a:cubicBezTo>
                  <a:cubicBezTo>
                    <a:pt x="5229887" y="4291321"/>
                    <a:pt x="5234391" y="4290358"/>
                    <a:pt x="5234391" y="4290358"/>
                  </a:cubicBezTo>
                  <a:cubicBezTo>
                    <a:pt x="5233429" y="4285854"/>
                    <a:pt x="5237933" y="4284892"/>
                    <a:pt x="5233429" y="4285854"/>
                  </a:cubicBezTo>
                  <a:cubicBezTo>
                    <a:pt x="5233429" y="4285854"/>
                    <a:pt x="5233429" y="4285854"/>
                    <a:pt x="5232466" y="4281350"/>
                  </a:cubicBezTo>
                  <a:cubicBezTo>
                    <a:pt x="5236008" y="4275884"/>
                    <a:pt x="5240512" y="4274922"/>
                    <a:pt x="5245016" y="4273959"/>
                  </a:cubicBezTo>
                  <a:cubicBezTo>
                    <a:pt x="5241474" y="4279425"/>
                    <a:pt x="5241474" y="4279425"/>
                    <a:pt x="5241474" y="4279425"/>
                  </a:cubicBezTo>
                  <a:cubicBezTo>
                    <a:pt x="5237933" y="4284892"/>
                    <a:pt x="5238895" y="4289396"/>
                    <a:pt x="5238895" y="4289396"/>
                  </a:cubicBezTo>
                  <a:cubicBezTo>
                    <a:pt x="5243399" y="4288434"/>
                    <a:pt x="5247903" y="4287471"/>
                    <a:pt x="5246941" y="4282967"/>
                  </a:cubicBezTo>
                  <a:cubicBezTo>
                    <a:pt x="5251445" y="4282005"/>
                    <a:pt x="5251445" y="4282005"/>
                    <a:pt x="5251445" y="4282005"/>
                  </a:cubicBezTo>
                  <a:cubicBezTo>
                    <a:pt x="5252407" y="4286509"/>
                    <a:pt x="5232773" y="4304833"/>
                    <a:pt x="5238240" y="4308374"/>
                  </a:cubicBezTo>
                  <a:cubicBezTo>
                    <a:pt x="5269153" y="4254673"/>
                    <a:pt x="5312618" y="4193582"/>
                    <a:pt x="5347073" y="4134414"/>
                  </a:cubicBezTo>
                  <a:cubicBezTo>
                    <a:pt x="5350615" y="4128948"/>
                    <a:pt x="5353195" y="4118977"/>
                    <a:pt x="5356737" y="4113510"/>
                  </a:cubicBezTo>
                  <a:cubicBezTo>
                    <a:pt x="5355775" y="4109007"/>
                    <a:pt x="5356737" y="4113510"/>
                    <a:pt x="5360278" y="4108045"/>
                  </a:cubicBezTo>
                  <a:cubicBezTo>
                    <a:pt x="5387651" y="4059810"/>
                    <a:pt x="5416641" y="3997101"/>
                    <a:pt x="5440163" y="3930850"/>
                  </a:cubicBezTo>
                  <a:cubicBezTo>
                    <a:pt x="5443705" y="3925383"/>
                    <a:pt x="5448209" y="3924421"/>
                    <a:pt x="5447247" y="3919918"/>
                  </a:cubicBezTo>
                  <a:cubicBezTo>
                    <a:pt x="5448209" y="3924421"/>
                    <a:pt x="5449172" y="3928925"/>
                    <a:pt x="5441125" y="3935354"/>
                  </a:cubicBezTo>
                  <a:cubicBezTo>
                    <a:pt x="5445630" y="3934392"/>
                    <a:pt x="5446592" y="3938895"/>
                    <a:pt x="5443050" y="3944362"/>
                  </a:cubicBezTo>
                  <a:cubicBezTo>
                    <a:pt x="5437584" y="3940820"/>
                    <a:pt x="5436929" y="3959799"/>
                    <a:pt x="5437891" y="3964303"/>
                  </a:cubicBezTo>
                  <a:cubicBezTo>
                    <a:pt x="5437891" y="3964303"/>
                    <a:pt x="5433387" y="3965265"/>
                    <a:pt x="5434349" y="3969770"/>
                  </a:cubicBezTo>
                  <a:cubicBezTo>
                    <a:pt x="5434349" y="3969770"/>
                    <a:pt x="5435311" y="3974273"/>
                    <a:pt x="5435311" y="3974273"/>
                  </a:cubicBezTo>
                  <a:cubicBezTo>
                    <a:pt x="5433694" y="3988747"/>
                    <a:pt x="5422414" y="4024125"/>
                    <a:pt x="5425955" y="4018659"/>
                  </a:cubicBezTo>
                  <a:cubicBezTo>
                    <a:pt x="5424993" y="4014155"/>
                    <a:pt x="5429498" y="4013193"/>
                    <a:pt x="5428535" y="4008688"/>
                  </a:cubicBezTo>
                  <a:cubicBezTo>
                    <a:pt x="5429498" y="4013193"/>
                    <a:pt x="5430460" y="4017697"/>
                    <a:pt x="5430460" y="4017697"/>
                  </a:cubicBezTo>
                  <a:cubicBezTo>
                    <a:pt x="5430460" y="4017697"/>
                    <a:pt x="5434964" y="4016735"/>
                    <a:pt x="5438505" y="4011268"/>
                  </a:cubicBezTo>
                  <a:cubicBezTo>
                    <a:pt x="5438505" y="4011268"/>
                    <a:pt x="5438505" y="4011268"/>
                    <a:pt x="5439468" y="4015773"/>
                  </a:cubicBezTo>
                  <a:cubicBezTo>
                    <a:pt x="5439468" y="4015773"/>
                    <a:pt x="5434964" y="4016735"/>
                    <a:pt x="5435926" y="4021238"/>
                  </a:cubicBezTo>
                  <a:cubicBezTo>
                    <a:pt x="5435926" y="4021238"/>
                    <a:pt x="5435926" y="4021238"/>
                    <a:pt x="5436889" y="4025742"/>
                  </a:cubicBezTo>
                  <a:cubicBezTo>
                    <a:pt x="5430767" y="4041179"/>
                    <a:pt x="5428188" y="4051149"/>
                    <a:pt x="5429150" y="4055653"/>
                  </a:cubicBezTo>
                  <a:cubicBezTo>
                    <a:pt x="5430112" y="4060158"/>
                    <a:pt x="5430112" y="4060158"/>
                    <a:pt x="5430112" y="4060158"/>
                  </a:cubicBezTo>
                  <a:cubicBezTo>
                    <a:pt x="5430112" y="4060158"/>
                    <a:pt x="5430112" y="4060158"/>
                    <a:pt x="5433654" y="4054691"/>
                  </a:cubicBezTo>
                  <a:cubicBezTo>
                    <a:pt x="5430112" y="4060158"/>
                    <a:pt x="5434616" y="4059196"/>
                    <a:pt x="5438158" y="4053729"/>
                  </a:cubicBezTo>
                  <a:cubicBezTo>
                    <a:pt x="5422373" y="4090069"/>
                    <a:pt x="5418177" y="4114514"/>
                    <a:pt x="5410438" y="4144425"/>
                  </a:cubicBezTo>
                  <a:cubicBezTo>
                    <a:pt x="5401737" y="4169832"/>
                    <a:pt x="5393036" y="4195239"/>
                    <a:pt x="5377252" y="4231578"/>
                  </a:cubicBezTo>
                  <a:cubicBezTo>
                    <a:pt x="5380794" y="4226112"/>
                    <a:pt x="5381756" y="4230616"/>
                    <a:pt x="5378214" y="4236082"/>
                  </a:cubicBezTo>
                  <a:cubicBezTo>
                    <a:pt x="5378214" y="4236082"/>
                    <a:pt x="5378214" y="4236082"/>
                    <a:pt x="5373710" y="4237045"/>
                  </a:cubicBezTo>
                  <a:cubicBezTo>
                    <a:pt x="5373710" y="4237045"/>
                    <a:pt x="5374672" y="4241549"/>
                    <a:pt x="5374672" y="4241549"/>
                  </a:cubicBezTo>
                  <a:cubicBezTo>
                    <a:pt x="5371130" y="4247016"/>
                    <a:pt x="5371130" y="4247016"/>
                    <a:pt x="5371130" y="4247016"/>
                  </a:cubicBezTo>
                  <a:cubicBezTo>
                    <a:pt x="5365009" y="4262452"/>
                    <a:pt x="5365009" y="4262452"/>
                    <a:pt x="5365009" y="4262452"/>
                  </a:cubicBezTo>
                  <a:cubicBezTo>
                    <a:pt x="5369513" y="4261490"/>
                    <a:pt x="5365971" y="4266956"/>
                    <a:pt x="5366934" y="4271460"/>
                  </a:cubicBezTo>
                  <a:cubicBezTo>
                    <a:pt x="5374017" y="4260528"/>
                    <a:pt x="5369513" y="4261490"/>
                    <a:pt x="5372092" y="4251519"/>
                  </a:cubicBezTo>
                  <a:cubicBezTo>
                    <a:pt x="5372092" y="4251519"/>
                    <a:pt x="5376597" y="4250557"/>
                    <a:pt x="5376597" y="4250557"/>
                  </a:cubicBezTo>
                  <a:cubicBezTo>
                    <a:pt x="5376597" y="4250557"/>
                    <a:pt x="5376597" y="4250557"/>
                    <a:pt x="5377559" y="4255061"/>
                  </a:cubicBezTo>
                  <a:cubicBezTo>
                    <a:pt x="5382063" y="4254099"/>
                    <a:pt x="5381101" y="4249594"/>
                    <a:pt x="5381101" y="4249594"/>
                  </a:cubicBezTo>
                  <a:cubicBezTo>
                    <a:pt x="5381101" y="4249594"/>
                    <a:pt x="5380139" y="4245091"/>
                    <a:pt x="5380139" y="4245091"/>
                  </a:cubicBezTo>
                  <a:cubicBezTo>
                    <a:pt x="5383681" y="4239624"/>
                    <a:pt x="5383681" y="4239624"/>
                    <a:pt x="5383681" y="4239624"/>
                  </a:cubicBezTo>
                  <a:cubicBezTo>
                    <a:pt x="5387222" y="4234158"/>
                    <a:pt x="5384335" y="4220646"/>
                    <a:pt x="5389802" y="4224188"/>
                  </a:cubicBezTo>
                  <a:cubicBezTo>
                    <a:pt x="5397847" y="4217759"/>
                    <a:pt x="5384335" y="4220646"/>
                    <a:pt x="5387877" y="4215179"/>
                  </a:cubicBezTo>
                  <a:cubicBezTo>
                    <a:pt x="5391419" y="4209714"/>
                    <a:pt x="5392381" y="4214217"/>
                    <a:pt x="5396885" y="4213255"/>
                  </a:cubicBezTo>
                  <a:cubicBezTo>
                    <a:pt x="5399465" y="4203285"/>
                    <a:pt x="5403662" y="4178840"/>
                    <a:pt x="5403662" y="4178840"/>
                  </a:cubicBezTo>
                  <a:cubicBezTo>
                    <a:pt x="5408821" y="4158899"/>
                    <a:pt x="5425568" y="4127064"/>
                    <a:pt x="5428147" y="4117093"/>
                  </a:cubicBezTo>
                  <a:cubicBezTo>
                    <a:pt x="5431689" y="4111627"/>
                    <a:pt x="5428147" y="4117093"/>
                    <a:pt x="5423643" y="4118055"/>
                  </a:cubicBezTo>
                  <a:cubicBezTo>
                    <a:pt x="5428147" y="4117093"/>
                    <a:pt x="5430726" y="4107123"/>
                    <a:pt x="5430726" y="4107123"/>
                  </a:cubicBezTo>
                  <a:cubicBezTo>
                    <a:pt x="5430726" y="4107123"/>
                    <a:pt x="5428802" y="4098114"/>
                    <a:pt x="5428802" y="4098114"/>
                  </a:cubicBezTo>
                  <a:cubicBezTo>
                    <a:pt x="5432344" y="4092649"/>
                    <a:pt x="5434269" y="4101656"/>
                    <a:pt x="5433306" y="4097152"/>
                  </a:cubicBezTo>
                  <a:cubicBezTo>
                    <a:pt x="5441352" y="4090724"/>
                    <a:pt x="5430419" y="4083640"/>
                    <a:pt x="5440389" y="4086220"/>
                  </a:cubicBezTo>
                  <a:cubicBezTo>
                    <a:pt x="5441045" y="4067241"/>
                    <a:pt x="5446859" y="4028322"/>
                    <a:pt x="5458446" y="4016427"/>
                  </a:cubicBezTo>
                  <a:cubicBezTo>
                    <a:pt x="5459408" y="4020931"/>
                    <a:pt x="5454905" y="4021893"/>
                    <a:pt x="5449438" y="4018351"/>
                  </a:cubicBezTo>
                  <a:cubicBezTo>
                    <a:pt x="5465222" y="3982012"/>
                    <a:pt x="5481663" y="3926694"/>
                    <a:pt x="5482318" y="3907715"/>
                  </a:cubicBezTo>
                  <a:cubicBezTo>
                    <a:pt x="5484897" y="3897745"/>
                    <a:pt x="5510344" y="3840502"/>
                    <a:pt x="5505533" y="3817982"/>
                  </a:cubicBezTo>
                  <a:cubicBezTo>
                    <a:pt x="5508113" y="3808011"/>
                    <a:pt x="5505533" y="3817982"/>
                    <a:pt x="5510038" y="3817020"/>
                  </a:cubicBezTo>
                  <a:cubicBezTo>
                    <a:pt x="5507151" y="3803507"/>
                    <a:pt x="5519393" y="3772634"/>
                    <a:pt x="5525514" y="3757197"/>
                  </a:cubicBezTo>
                  <a:cubicBezTo>
                    <a:pt x="5525514" y="3757197"/>
                    <a:pt x="5522935" y="3767168"/>
                    <a:pt x="5528401" y="3770709"/>
                  </a:cubicBezTo>
                  <a:cubicBezTo>
                    <a:pt x="5530674" y="3737256"/>
                    <a:pt x="5528094" y="3747227"/>
                    <a:pt x="5520048" y="3753656"/>
                  </a:cubicBezTo>
                  <a:cubicBezTo>
                    <a:pt x="5530366" y="3713774"/>
                    <a:pt x="5529404" y="3709270"/>
                    <a:pt x="5543571" y="3687405"/>
                  </a:cubicBezTo>
                  <a:cubicBezTo>
                    <a:pt x="5543571" y="3687405"/>
                    <a:pt x="5547113" y="3681939"/>
                    <a:pt x="5547113" y="3681939"/>
                  </a:cubicBezTo>
                  <a:cubicBezTo>
                    <a:pt x="5547113" y="3681939"/>
                    <a:pt x="5547113" y="3681939"/>
                    <a:pt x="5546151" y="3677434"/>
                  </a:cubicBezTo>
                  <a:cubicBezTo>
                    <a:pt x="5546151" y="3677434"/>
                    <a:pt x="5541647" y="3678397"/>
                    <a:pt x="5541647" y="3678397"/>
                  </a:cubicBezTo>
                  <a:cubicBezTo>
                    <a:pt x="5541647" y="3678397"/>
                    <a:pt x="5540684" y="3673892"/>
                    <a:pt x="5544226" y="3668427"/>
                  </a:cubicBezTo>
                  <a:cubicBezTo>
                    <a:pt x="5544226" y="3668427"/>
                    <a:pt x="5544226" y="3668427"/>
                    <a:pt x="5545189" y="3672930"/>
                  </a:cubicBezTo>
                  <a:cubicBezTo>
                    <a:pt x="5545189" y="3672930"/>
                    <a:pt x="5545189" y="3672930"/>
                    <a:pt x="5549693" y="3671968"/>
                  </a:cubicBezTo>
                  <a:cubicBezTo>
                    <a:pt x="5548731" y="3667464"/>
                    <a:pt x="5548731" y="3667464"/>
                    <a:pt x="5547768" y="3662960"/>
                  </a:cubicBezTo>
                  <a:cubicBezTo>
                    <a:pt x="5551310" y="3657493"/>
                    <a:pt x="5551310" y="3657493"/>
                    <a:pt x="5551310" y="3657493"/>
                  </a:cubicBezTo>
                  <a:cubicBezTo>
                    <a:pt x="5554852" y="3652028"/>
                    <a:pt x="5559049" y="3627582"/>
                    <a:pt x="5548423" y="3643981"/>
                  </a:cubicBezTo>
                  <a:cubicBezTo>
                    <a:pt x="5551965" y="3638516"/>
                    <a:pt x="5551965" y="3638516"/>
                    <a:pt x="5551003" y="3634011"/>
                  </a:cubicBezTo>
                  <a:cubicBezTo>
                    <a:pt x="5551003" y="3634011"/>
                    <a:pt x="5546498" y="3634974"/>
                    <a:pt x="5547461" y="3639478"/>
                  </a:cubicBezTo>
                  <a:cubicBezTo>
                    <a:pt x="5547461" y="3639478"/>
                    <a:pt x="5542957" y="3640440"/>
                    <a:pt x="5543919" y="3644943"/>
                  </a:cubicBezTo>
                  <a:cubicBezTo>
                    <a:pt x="5542957" y="3640440"/>
                    <a:pt x="5541995" y="3635936"/>
                    <a:pt x="5541995" y="3635936"/>
                  </a:cubicBezTo>
                  <a:cubicBezTo>
                    <a:pt x="5545536" y="3630469"/>
                    <a:pt x="5548116" y="3620499"/>
                    <a:pt x="5549733" y="3606025"/>
                  </a:cubicBezTo>
                  <a:cubicBezTo>
                    <a:pt x="5554892" y="3586084"/>
                    <a:pt x="5560052" y="3566143"/>
                    <a:pt x="5561668" y="3551669"/>
                  </a:cubicBezTo>
                  <a:cubicBezTo>
                    <a:pt x="5560706" y="3547164"/>
                    <a:pt x="5565210" y="3546202"/>
                    <a:pt x="5565210" y="3546202"/>
                  </a:cubicBezTo>
                  <a:cubicBezTo>
                    <a:pt x="5565210" y="3546202"/>
                    <a:pt x="5564248" y="3541699"/>
                    <a:pt x="5564248" y="3541699"/>
                  </a:cubicBezTo>
                  <a:cubicBezTo>
                    <a:pt x="5562323" y="3532690"/>
                    <a:pt x="5564903" y="3522720"/>
                    <a:pt x="5568445" y="3517253"/>
                  </a:cubicBezTo>
                  <a:cubicBezTo>
                    <a:pt x="5567483" y="3512750"/>
                    <a:pt x="5570062" y="3502779"/>
                    <a:pt x="5569100" y="3498276"/>
                  </a:cubicBezTo>
                  <a:cubicBezTo>
                    <a:pt x="5571679" y="3488305"/>
                    <a:pt x="5577801" y="3472868"/>
                    <a:pt x="5580380" y="3462898"/>
                  </a:cubicBezTo>
                  <a:cubicBezTo>
                    <a:pt x="5584885" y="3461936"/>
                    <a:pt x="5584885" y="3461936"/>
                    <a:pt x="5584885" y="3461936"/>
                  </a:cubicBezTo>
                  <a:cubicBezTo>
                    <a:pt x="5583922" y="3457431"/>
                    <a:pt x="5583922" y="3457431"/>
                    <a:pt x="5582960" y="3452927"/>
                  </a:cubicBezTo>
                  <a:cubicBezTo>
                    <a:pt x="5586502" y="3447461"/>
                    <a:pt x="5581998" y="3448424"/>
                    <a:pt x="5581998" y="3448424"/>
                  </a:cubicBezTo>
                  <a:cubicBezTo>
                    <a:pt x="5578456" y="3453889"/>
                    <a:pt x="5578456" y="3453889"/>
                    <a:pt x="5578456" y="3453889"/>
                  </a:cubicBezTo>
                  <a:cubicBezTo>
                    <a:pt x="5581035" y="3443919"/>
                    <a:pt x="5591661" y="3427520"/>
                    <a:pt x="5585232" y="3419474"/>
                  </a:cubicBezTo>
                  <a:cubicBezTo>
                    <a:pt x="5589736" y="3418512"/>
                    <a:pt x="5589736" y="3418512"/>
                    <a:pt x="5588774" y="3414008"/>
                  </a:cubicBezTo>
                  <a:cubicBezTo>
                    <a:pt x="5592316" y="3408542"/>
                    <a:pt x="5587812" y="3409504"/>
                    <a:pt x="5587812" y="3409504"/>
                  </a:cubicBezTo>
                  <a:cubicBezTo>
                    <a:pt x="5593934" y="3394067"/>
                    <a:pt x="5582038" y="3382480"/>
                    <a:pt x="5590084" y="3376051"/>
                  </a:cubicBezTo>
                  <a:cubicBezTo>
                    <a:pt x="5591047" y="3380555"/>
                    <a:pt x="5591047" y="3380555"/>
                    <a:pt x="5591047" y="3380555"/>
                  </a:cubicBezTo>
                  <a:cubicBezTo>
                    <a:pt x="5588467" y="3390525"/>
                    <a:pt x="5589429" y="3395030"/>
                    <a:pt x="5593934" y="3394067"/>
                  </a:cubicBezTo>
                  <a:cubicBezTo>
                    <a:pt x="5593934" y="3394067"/>
                    <a:pt x="5597475" y="3388601"/>
                    <a:pt x="5596512" y="3384097"/>
                  </a:cubicBezTo>
                  <a:cubicBezTo>
                    <a:pt x="5600054" y="3378631"/>
                    <a:pt x="5600054" y="3378631"/>
                    <a:pt x="5600054" y="3378631"/>
                  </a:cubicBezTo>
                  <a:cubicBezTo>
                    <a:pt x="5609062" y="3376706"/>
                    <a:pt x="5607446" y="3391181"/>
                    <a:pt x="5599399" y="3397610"/>
                  </a:cubicBezTo>
                  <a:cubicBezTo>
                    <a:pt x="5607446" y="3391181"/>
                    <a:pt x="5607752" y="3414663"/>
                    <a:pt x="5609370" y="3400188"/>
                  </a:cubicBezTo>
                  <a:cubicBezTo>
                    <a:pt x="5598437" y="3393105"/>
                    <a:pt x="5624500" y="3382827"/>
                    <a:pt x="5616146" y="3365773"/>
                  </a:cubicBezTo>
                  <a:cubicBezTo>
                    <a:pt x="5619688" y="3360307"/>
                    <a:pt x="5619688" y="3360307"/>
                    <a:pt x="5619688" y="3360307"/>
                  </a:cubicBezTo>
                  <a:cubicBezTo>
                    <a:pt x="5619688" y="3360307"/>
                    <a:pt x="5618726" y="3355803"/>
                    <a:pt x="5618726" y="3355803"/>
                  </a:cubicBezTo>
                  <a:cubicBezTo>
                    <a:pt x="5622267" y="3350336"/>
                    <a:pt x="5617764" y="3351299"/>
                    <a:pt x="5617764" y="3351299"/>
                  </a:cubicBezTo>
                  <a:cubicBezTo>
                    <a:pt x="5618726" y="3355803"/>
                    <a:pt x="5614222" y="3356765"/>
                    <a:pt x="5614222" y="3356765"/>
                  </a:cubicBezTo>
                  <a:cubicBezTo>
                    <a:pt x="5613259" y="3352261"/>
                    <a:pt x="5615839" y="3342291"/>
                    <a:pt x="5611335" y="3343253"/>
                  </a:cubicBezTo>
                  <a:cubicBezTo>
                    <a:pt x="5607793" y="3348720"/>
                    <a:pt x="5610373" y="3338749"/>
                    <a:pt x="5605868" y="3339711"/>
                  </a:cubicBezTo>
                  <a:cubicBezTo>
                    <a:pt x="5603289" y="3349682"/>
                    <a:pt x="5604251" y="3354186"/>
                    <a:pt x="5601672" y="3364156"/>
                  </a:cubicBezTo>
                  <a:cubicBezTo>
                    <a:pt x="5600710" y="3359652"/>
                    <a:pt x="5600710" y="3359652"/>
                    <a:pt x="5600710" y="3359652"/>
                  </a:cubicBezTo>
                  <a:cubicBezTo>
                    <a:pt x="5599747" y="3355148"/>
                    <a:pt x="5598785" y="3350644"/>
                    <a:pt x="5594281" y="3351607"/>
                  </a:cubicBezTo>
                  <a:lnTo>
                    <a:pt x="5592057" y="3360201"/>
                  </a:lnTo>
                  <a:lnTo>
                    <a:pt x="5590783" y="3351765"/>
                  </a:lnTo>
                  <a:cubicBezTo>
                    <a:pt x="5591712" y="3345091"/>
                    <a:pt x="5593646" y="3337613"/>
                    <a:pt x="5593974" y="3328124"/>
                  </a:cubicBezTo>
                  <a:cubicBezTo>
                    <a:pt x="5581731" y="3358997"/>
                    <a:pt x="5588507" y="3324583"/>
                    <a:pt x="5577575" y="3317498"/>
                  </a:cubicBezTo>
                  <a:cubicBezTo>
                    <a:pt x="5581116" y="3312032"/>
                    <a:pt x="5583041" y="3321040"/>
                    <a:pt x="5583041" y="3321040"/>
                  </a:cubicBezTo>
                  <a:cubicBezTo>
                    <a:pt x="5587545" y="3320078"/>
                    <a:pt x="5587545" y="3320078"/>
                    <a:pt x="5587545" y="3320078"/>
                  </a:cubicBezTo>
                  <a:cubicBezTo>
                    <a:pt x="5588507" y="3324583"/>
                    <a:pt x="5588507" y="3324583"/>
                    <a:pt x="5592049" y="3319116"/>
                  </a:cubicBezTo>
                  <a:cubicBezTo>
                    <a:pt x="5592049" y="3319116"/>
                    <a:pt x="5591087" y="3314611"/>
                    <a:pt x="5590125" y="3310107"/>
                  </a:cubicBezTo>
                  <a:cubicBezTo>
                    <a:pt x="5589163" y="3305604"/>
                    <a:pt x="5589163" y="3305604"/>
                    <a:pt x="5589163" y="3305604"/>
                  </a:cubicBezTo>
                  <a:cubicBezTo>
                    <a:pt x="5592704" y="3300137"/>
                    <a:pt x="5598170" y="3303679"/>
                    <a:pt x="5596246" y="3294671"/>
                  </a:cubicBezTo>
                  <a:cubicBezTo>
                    <a:pt x="5597208" y="3299175"/>
                    <a:pt x="5597208" y="3299175"/>
                    <a:pt x="5598170" y="3303679"/>
                  </a:cubicBezTo>
                  <a:cubicBezTo>
                    <a:pt x="5599132" y="3308183"/>
                    <a:pt x="5603637" y="3307220"/>
                    <a:pt x="5602675" y="3302717"/>
                  </a:cubicBezTo>
                  <a:cubicBezTo>
                    <a:pt x="5607179" y="3301755"/>
                    <a:pt x="5606217" y="3297250"/>
                    <a:pt x="5605254" y="3292746"/>
                  </a:cubicBezTo>
                  <a:cubicBezTo>
                    <a:pt x="5604292" y="3288243"/>
                    <a:pt x="5604292" y="3288243"/>
                    <a:pt x="5603330" y="3283738"/>
                  </a:cubicBezTo>
                  <a:cubicBezTo>
                    <a:pt x="5601405" y="3274731"/>
                    <a:pt x="5594976" y="3266684"/>
                    <a:pt x="5592397" y="3276655"/>
                  </a:cubicBezTo>
                  <a:cubicBezTo>
                    <a:pt x="5591434" y="3272151"/>
                    <a:pt x="5591434" y="3272151"/>
                    <a:pt x="5586930" y="3273113"/>
                  </a:cubicBezTo>
                  <a:cubicBezTo>
                    <a:pt x="5586930" y="3273113"/>
                    <a:pt x="5586930" y="3273113"/>
                    <a:pt x="5583389" y="3278580"/>
                  </a:cubicBezTo>
                  <a:cubicBezTo>
                    <a:pt x="5582427" y="3274075"/>
                    <a:pt x="5585006" y="3264105"/>
                    <a:pt x="5583081" y="3255097"/>
                  </a:cubicBezTo>
                  <a:cubicBezTo>
                    <a:pt x="5585006" y="3264105"/>
                    <a:pt x="5582427" y="3274075"/>
                    <a:pt x="5585968" y="3268609"/>
                  </a:cubicBezTo>
                  <a:cubicBezTo>
                    <a:pt x="5594014" y="3262181"/>
                    <a:pt x="5583081" y="3255097"/>
                    <a:pt x="5591127" y="3248668"/>
                  </a:cubicBezTo>
                  <a:cubicBezTo>
                    <a:pt x="5595632" y="3247705"/>
                    <a:pt x="5595632" y="3247705"/>
                    <a:pt x="5595632" y="3247705"/>
                  </a:cubicBezTo>
                  <a:cubicBezTo>
                    <a:pt x="5595632" y="3247705"/>
                    <a:pt x="5595632" y="3247705"/>
                    <a:pt x="5594669" y="3243202"/>
                  </a:cubicBezTo>
                  <a:cubicBezTo>
                    <a:pt x="5594669" y="3243202"/>
                    <a:pt x="5594669" y="3243202"/>
                    <a:pt x="5593707" y="3238698"/>
                  </a:cubicBezTo>
                  <a:cubicBezTo>
                    <a:pt x="5589203" y="3239660"/>
                    <a:pt x="5589203" y="3239660"/>
                    <a:pt x="5589203" y="3239660"/>
                  </a:cubicBezTo>
                  <a:cubicBezTo>
                    <a:pt x="5592745" y="3234193"/>
                    <a:pt x="5592745" y="3234193"/>
                    <a:pt x="5596286" y="3228728"/>
                  </a:cubicBezTo>
                  <a:cubicBezTo>
                    <a:pt x="5589858" y="3220681"/>
                    <a:pt x="5592437" y="3210711"/>
                    <a:pt x="5590512" y="3201704"/>
                  </a:cubicBezTo>
                  <a:cubicBezTo>
                    <a:pt x="5591475" y="3206207"/>
                    <a:pt x="5592437" y="3210711"/>
                    <a:pt x="5592437" y="3210711"/>
                  </a:cubicBezTo>
                  <a:cubicBezTo>
                    <a:pt x="5593092" y="3191733"/>
                    <a:pt x="5589550" y="3197199"/>
                    <a:pt x="5595672" y="3181763"/>
                  </a:cubicBezTo>
                  <a:cubicBezTo>
                    <a:pt x="5596634" y="3186266"/>
                    <a:pt x="5601139" y="3185304"/>
                    <a:pt x="5601139" y="3185304"/>
                  </a:cubicBezTo>
                  <a:cubicBezTo>
                    <a:pt x="5601139" y="3185304"/>
                    <a:pt x="5600176" y="3180800"/>
                    <a:pt x="5600176" y="3180800"/>
                  </a:cubicBezTo>
                  <a:cubicBezTo>
                    <a:pt x="5604680" y="3179838"/>
                    <a:pt x="5604680" y="3179838"/>
                    <a:pt x="5604680" y="3179838"/>
                  </a:cubicBezTo>
                  <a:cubicBezTo>
                    <a:pt x="5601446" y="3208787"/>
                    <a:pt x="5605642" y="3184342"/>
                    <a:pt x="5610146" y="3183379"/>
                  </a:cubicBezTo>
                  <a:cubicBezTo>
                    <a:pt x="5608529" y="3197855"/>
                    <a:pt x="5606912" y="3212329"/>
                    <a:pt x="5609799" y="3225841"/>
                  </a:cubicBezTo>
                  <a:cubicBezTo>
                    <a:pt x="5605295" y="3226803"/>
                    <a:pt x="5605295" y="3226803"/>
                    <a:pt x="5605295" y="3226803"/>
                  </a:cubicBezTo>
                  <a:cubicBezTo>
                    <a:pt x="5602715" y="3236773"/>
                    <a:pt x="5603677" y="3241278"/>
                    <a:pt x="5604639" y="3245781"/>
                  </a:cubicBezTo>
                  <a:cubicBezTo>
                    <a:pt x="5607219" y="3235811"/>
                    <a:pt x="5606257" y="3231307"/>
                    <a:pt x="5610761" y="3230344"/>
                  </a:cubicBezTo>
                  <a:cubicBezTo>
                    <a:pt x="5609144" y="3244819"/>
                    <a:pt x="5613648" y="3243856"/>
                    <a:pt x="5611068" y="3253827"/>
                  </a:cubicBezTo>
                  <a:cubicBezTo>
                    <a:pt x="5611068" y="3253827"/>
                    <a:pt x="5612031" y="3258332"/>
                    <a:pt x="5607526" y="3259294"/>
                  </a:cubicBezTo>
                  <a:cubicBezTo>
                    <a:pt x="5608488" y="3263797"/>
                    <a:pt x="5608488" y="3263797"/>
                    <a:pt x="5608488" y="3263797"/>
                  </a:cubicBezTo>
                  <a:cubicBezTo>
                    <a:pt x="5609451" y="3268302"/>
                    <a:pt x="5610413" y="3272806"/>
                    <a:pt x="5613955" y="3267339"/>
                  </a:cubicBezTo>
                  <a:cubicBezTo>
                    <a:pt x="5617497" y="3261873"/>
                    <a:pt x="5617497" y="3261873"/>
                    <a:pt x="5617497" y="3261873"/>
                  </a:cubicBezTo>
                  <a:cubicBezTo>
                    <a:pt x="5622000" y="3260911"/>
                    <a:pt x="5621038" y="3256407"/>
                    <a:pt x="5620076" y="3251903"/>
                  </a:cubicBezTo>
                  <a:cubicBezTo>
                    <a:pt x="5619114" y="3247399"/>
                    <a:pt x="5619114" y="3247399"/>
                    <a:pt x="5619114" y="3247399"/>
                  </a:cubicBezTo>
                  <a:cubicBezTo>
                    <a:pt x="5614610" y="3248361"/>
                    <a:pt x="5614610" y="3248361"/>
                    <a:pt x="5614610" y="3248361"/>
                  </a:cubicBezTo>
                  <a:cubicBezTo>
                    <a:pt x="5611724" y="3234849"/>
                    <a:pt x="5618500" y="3200433"/>
                    <a:pt x="5614651" y="3182417"/>
                  </a:cubicBezTo>
                  <a:cubicBezTo>
                    <a:pt x="5618192" y="3176951"/>
                    <a:pt x="5618192" y="3176951"/>
                    <a:pt x="5618192" y="3176951"/>
                  </a:cubicBezTo>
                  <a:cubicBezTo>
                    <a:pt x="5618192" y="3176951"/>
                    <a:pt x="5618192" y="3176951"/>
                    <a:pt x="5617229" y="3172447"/>
                  </a:cubicBezTo>
                  <a:cubicBezTo>
                    <a:pt x="5617229" y="3172447"/>
                    <a:pt x="5616267" y="3167943"/>
                    <a:pt x="5616267" y="3167943"/>
                  </a:cubicBezTo>
                  <a:cubicBezTo>
                    <a:pt x="5614343" y="3158935"/>
                    <a:pt x="5615960" y="3144461"/>
                    <a:pt x="5619502" y="3138994"/>
                  </a:cubicBezTo>
                  <a:cubicBezTo>
                    <a:pt x="5614998" y="3139956"/>
                    <a:pt x="5614998" y="3139956"/>
                    <a:pt x="5614998" y="3139956"/>
                  </a:cubicBezTo>
                  <a:cubicBezTo>
                    <a:pt x="5618540" y="3134491"/>
                    <a:pt x="5618540" y="3134491"/>
                    <a:pt x="5618540" y="3134491"/>
                  </a:cubicBezTo>
                  <a:cubicBezTo>
                    <a:pt x="5618540" y="3134491"/>
                    <a:pt x="5622082" y="3129024"/>
                    <a:pt x="5621120" y="3124519"/>
                  </a:cubicBezTo>
                  <a:cubicBezTo>
                    <a:pt x="5621120" y="3124519"/>
                    <a:pt x="5620158" y="3120015"/>
                    <a:pt x="5615653" y="3120977"/>
                  </a:cubicBezTo>
                  <a:cubicBezTo>
                    <a:pt x="5610535" y="3074976"/>
                    <a:pt x="5619236" y="3049568"/>
                    <a:pt x="5607995" y="3019002"/>
                  </a:cubicBezTo>
                  <a:cubicBezTo>
                    <a:pt x="5612500" y="3018040"/>
                    <a:pt x="5611538" y="3013536"/>
                    <a:pt x="5610575" y="3009032"/>
                  </a:cubicBezTo>
                  <a:cubicBezTo>
                    <a:pt x="5610575" y="3009032"/>
                    <a:pt x="5609613" y="3004527"/>
                    <a:pt x="5609613" y="3004527"/>
                  </a:cubicBezTo>
                  <a:cubicBezTo>
                    <a:pt x="5605109" y="3005490"/>
                    <a:pt x="5605109" y="3005490"/>
                    <a:pt x="5605109" y="3005490"/>
                  </a:cubicBezTo>
                  <a:cubicBezTo>
                    <a:pt x="5613154" y="2999061"/>
                    <a:pt x="5610267" y="2985549"/>
                    <a:pt x="5608343" y="2976541"/>
                  </a:cubicBezTo>
                  <a:cubicBezTo>
                    <a:pt x="5608343" y="2976541"/>
                    <a:pt x="5607380" y="2972037"/>
                    <a:pt x="5607380" y="2972037"/>
                  </a:cubicBezTo>
                  <a:cubicBezTo>
                    <a:pt x="5610923" y="2966571"/>
                    <a:pt x="5610923" y="2966571"/>
                    <a:pt x="5605456" y="2963029"/>
                  </a:cubicBezTo>
                  <a:cubicBezTo>
                    <a:pt x="5604494" y="2958525"/>
                    <a:pt x="5604494" y="2958525"/>
                    <a:pt x="5604494" y="2958525"/>
                  </a:cubicBezTo>
                  <a:cubicBezTo>
                    <a:pt x="5604494" y="2958525"/>
                    <a:pt x="5608998" y="2957562"/>
                    <a:pt x="5608036" y="2953059"/>
                  </a:cubicBezTo>
                  <a:cubicBezTo>
                    <a:pt x="5608036" y="2953059"/>
                    <a:pt x="5608036" y="2953059"/>
                    <a:pt x="5607073" y="2948555"/>
                  </a:cubicBezTo>
                  <a:cubicBezTo>
                    <a:pt x="5600644" y="2940508"/>
                    <a:pt x="5610309" y="2919606"/>
                    <a:pt x="5601300" y="2921531"/>
                  </a:cubicBezTo>
                  <a:cubicBezTo>
                    <a:pt x="5601300" y="2921531"/>
                    <a:pt x="5601300" y="2921531"/>
                    <a:pt x="5600338" y="2917026"/>
                  </a:cubicBezTo>
                  <a:cubicBezTo>
                    <a:pt x="5599375" y="2912522"/>
                    <a:pt x="5598413" y="2908019"/>
                    <a:pt x="5598413" y="2908019"/>
                  </a:cubicBezTo>
                  <a:cubicBezTo>
                    <a:pt x="5598413" y="2908019"/>
                    <a:pt x="5597451" y="2903514"/>
                    <a:pt x="5597451" y="2903514"/>
                  </a:cubicBezTo>
                  <a:cubicBezTo>
                    <a:pt x="5605497" y="2897085"/>
                    <a:pt x="5592639" y="2880993"/>
                    <a:pt x="5590715" y="2871986"/>
                  </a:cubicBezTo>
                  <a:cubicBezTo>
                    <a:pt x="5587828" y="2858474"/>
                    <a:pt x="5598761" y="2865557"/>
                    <a:pt x="5595874" y="2852045"/>
                  </a:cubicBezTo>
                  <a:cubicBezTo>
                    <a:pt x="5595874" y="2852045"/>
                    <a:pt x="5594912" y="2847541"/>
                    <a:pt x="5599416" y="2846579"/>
                  </a:cubicBezTo>
                  <a:cubicBezTo>
                    <a:pt x="5599416" y="2846579"/>
                    <a:pt x="5598453" y="2842075"/>
                    <a:pt x="5598453" y="2842075"/>
                  </a:cubicBezTo>
                  <a:cubicBezTo>
                    <a:pt x="5597491" y="2837570"/>
                    <a:pt x="5597491" y="2837570"/>
                    <a:pt x="5593950" y="2843037"/>
                  </a:cubicBezTo>
                  <a:cubicBezTo>
                    <a:pt x="5593950" y="2843037"/>
                    <a:pt x="5593950" y="2843037"/>
                    <a:pt x="5594912" y="2847541"/>
                  </a:cubicBezTo>
                  <a:cubicBezTo>
                    <a:pt x="5588483" y="2839495"/>
                    <a:pt x="5591063" y="2829525"/>
                    <a:pt x="5586559" y="2830487"/>
                  </a:cubicBezTo>
                  <a:cubicBezTo>
                    <a:pt x="5588176" y="2816013"/>
                    <a:pt x="5591063" y="2829525"/>
                    <a:pt x="5595567" y="2828563"/>
                  </a:cubicBezTo>
                  <a:lnTo>
                    <a:pt x="5600701" y="2831889"/>
                  </a:lnTo>
                  <a:lnTo>
                    <a:pt x="5604441" y="2857353"/>
                  </a:lnTo>
                  <a:cubicBezTo>
                    <a:pt x="5609265" y="2883035"/>
                    <a:pt x="5615227" y="2898539"/>
                    <a:pt x="5620278" y="2922185"/>
                  </a:cubicBezTo>
                  <a:cubicBezTo>
                    <a:pt x="5620278" y="2922185"/>
                    <a:pt x="5615774" y="2923147"/>
                    <a:pt x="5616736" y="2927652"/>
                  </a:cubicBezTo>
                  <a:cubicBezTo>
                    <a:pt x="5616736" y="2927652"/>
                    <a:pt x="5617699" y="2932156"/>
                    <a:pt x="5617699" y="2932156"/>
                  </a:cubicBezTo>
                  <a:cubicBezTo>
                    <a:pt x="5620586" y="2945668"/>
                    <a:pt x="5621548" y="2950172"/>
                    <a:pt x="5627014" y="2953713"/>
                  </a:cubicBezTo>
                  <a:cubicBezTo>
                    <a:pt x="5623165" y="2935697"/>
                    <a:pt x="5623165" y="2935697"/>
                    <a:pt x="5623165" y="2935697"/>
                  </a:cubicBezTo>
                  <a:cubicBezTo>
                    <a:pt x="5623165" y="2935697"/>
                    <a:pt x="5624128" y="2940201"/>
                    <a:pt x="5628632" y="2939239"/>
                  </a:cubicBezTo>
                  <a:cubicBezTo>
                    <a:pt x="5628632" y="2939239"/>
                    <a:pt x="5627670" y="2934735"/>
                    <a:pt x="5627670" y="2934735"/>
                  </a:cubicBezTo>
                  <a:cubicBezTo>
                    <a:pt x="5626707" y="2930231"/>
                    <a:pt x="5626707" y="2930231"/>
                    <a:pt x="5626707" y="2930231"/>
                  </a:cubicBezTo>
                  <a:cubicBezTo>
                    <a:pt x="5625745" y="2925727"/>
                    <a:pt x="5625745" y="2925727"/>
                    <a:pt x="5625745" y="2925727"/>
                  </a:cubicBezTo>
                  <a:cubicBezTo>
                    <a:pt x="5632828" y="2914795"/>
                    <a:pt x="5640875" y="2908366"/>
                    <a:pt x="5638642" y="2875875"/>
                  </a:cubicBezTo>
                  <a:cubicBezTo>
                    <a:pt x="5651847" y="2849506"/>
                    <a:pt x="5655738" y="2801579"/>
                    <a:pt x="5658009" y="2768126"/>
                  </a:cubicBezTo>
                  <a:cubicBezTo>
                    <a:pt x="5657046" y="2763622"/>
                    <a:pt x="5661551" y="2762659"/>
                    <a:pt x="5661551" y="2762659"/>
                  </a:cubicBezTo>
                  <a:cubicBezTo>
                    <a:pt x="5661551" y="2762659"/>
                    <a:pt x="5666055" y="2761697"/>
                    <a:pt x="5665093" y="2757194"/>
                  </a:cubicBezTo>
                  <a:cubicBezTo>
                    <a:pt x="5665093" y="2757194"/>
                    <a:pt x="5666055" y="2761697"/>
                    <a:pt x="5670559" y="2760735"/>
                  </a:cubicBezTo>
                  <a:cubicBezTo>
                    <a:pt x="5668635" y="2751727"/>
                    <a:pt x="5667672" y="2747222"/>
                    <a:pt x="5667672" y="2747222"/>
                  </a:cubicBezTo>
                  <a:cubicBezTo>
                    <a:pt x="5670908" y="2718274"/>
                    <a:pt x="5667713" y="2681279"/>
                    <a:pt x="5667406" y="2657797"/>
                  </a:cubicBezTo>
                  <a:cubicBezTo>
                    <a:pt x="5670947" y="2652330"/>
                    <a:pt x="5672872" y="2661339"/>
                    <a:pt x="5673834" y="2665842"/>
                  </a:cubicBezTo>
                  <a:cubicBezTo>
                    <a:pt x="5675451" y="2651368"/>
                    <a:pt x="5672913" y="2595395"/>
                    <a:pt x="5689312" y="2606020"/>
                  </a:cubicBezTo>
                  <a:cubicBezTo>
                    <a:pt x="5691236" y="2615028"/>
                    <a:pt x="5691236" y="2615028"/>
                    <a:pt x="5691236" y="2615028"/>
                  </a:cubicBezTo>
                  <a:cubicBezTo>
                    <a:pt x="5692198" y="2619532"/>
                    <a:pt x="5692198" y="2619532"/>
                    <a:pt x="5692198" y="2619532"/>
                  </a:cubicBezTo>
                  <a:cubicBezTo>
                    <a:pt x="5692198" y="2619532"/>
                    <a:pt x="5696702" y="2618570"/>
                    <a:pt x="5695739" y="2614066"/>
                  </a:cubicBezTo>
                  <a:cubicBezTo>
                    <a:pt x="5693815" y="2605058"/>
                    <a:pt x="5693815" y="2605058"/>
                    <a:pt x="5693815" y="2605058"/>
                  </a:cubicBezTo>
                  <a:cubicBezTo>
                    <a:pt x="5702168" y="2622112"/>
                    <a:pt x="5703438" y="2650099"/>
                    <a:pt x="5709211" y="2677123"/>
                  </a:cubicBezTo>
                  <a:cubicBezTo>
                    <a:pt x="5736544" y="2694832"/>
                    <a:pt x="5738201" y="2614414"/>
                    <a:pt x="5729234" y="2550395"/>
                  </a:cubicBezTo>
                  <a:cubicBezTo>
                    <a:pt x="5732776" y="2544928"/>
                    <a:pt x="5738243" y="2548470"/>
                    <a:pt x="5744362" y="2533034"/>
                  </a:cubicBezTo>
                  <a:close/>
                  <a:moveTo>
                    <a:pt x="5538793" y="2562824"/>
                  </a:moveTo>
                  <a:cubicBezTo>
                    <a:pt x="5546491" y="2598857"/>
                    <a:pt x="5549378" y="2612369"/>
                    <a:pt x="5560618" y="2642934"/>
                  </a:cubicBezTo>
                  <a:cubicBezTo>
                    <a:pt x="5568664" y="2636506"/>
                    <a:pt x="5577017" y="2653560"/>
                    <a:pt x="5581828" y="2676080"/>
                  </a:cubicBezTo>
                  <a:cubicBezTo>
                    <a:pt x="5586639" y="2698600"/>
                    <a:pt x="5591451" y="2721120"/>
                    <a:pt x="5595955" y="2720158"/>
                  </a:cubicBezTo>
                  <a:cubicBezTo>
                    <a:pt x="5605271" y="2741716"/>
                    <a:pt x="5602998" y="2775169"/>
                    <a:pt x="5603306" y="2798652"/>
                  </a:cubicBezTo>
                  <a:cubicBezTo>
                    <a:pt x="5602344" y="2794147"/>
                    <a:pt x="5602344" y="2794147"/>
                    <a:pt x="5597839" y="2795110"/>
                  </a:cubicBezTo>
                  <a:cubicBezTo>
                    <a:pt x="5597839" y="2795110"/>
                    <a:pt x="5598802" y="2799614"/>
                    <a:pt x="5598802" y="2799614"/>
                  </a:cubicBezTo>
                  <a:cubicBezTo>
                    <a:pt x="5598146" y="2818592"/>
                    <a:pt x="5598146" y="2818592"/>
                    <a:pt x="5598146" y="2818592"/>
                  </a:cubicBezTo>
                  <a:cubicBezTo>
                    <a:pt x="5599109" y="2823096"/>
                    <a:pt x="5599109" y="2823096"/>
                    <a:pt x="5599109" y="2823096"/>
                  </a:cubicBezTo>
                  <a:lnTo>
                    <a:pt x="5594817" y="2824013"/>
                  </a:lnTo>
                  <a:lnTo>
                    <a:pt x="5593589" y="2816549"/>
                  </a:lnTo>
                  <a:cubicBezTo>
                    <a:pt x="5590231" y="2809098"/>
                    <a:pt x="5583835" y="2812230"/>
                    <a:pt x="5584327" y="2797996"/>
                  </a:cubicBezTo>
                  <a:cubicBezTo>
                    <a:pt x="5588831" y="2797034"/>
                    <a:pt x="5588831" y="2797034"/>
                    <a:pt x="5587868" y="2792530"/>
                  </a:cubicBezTo>
                  <a:cubicBezTo>
                    <a:pt x="5586906" y="2788027"/>
                    <a:pt x="5586906" y="2788027"/>
                    <a:pt x="5586906" y="2788027"/>
                  </a:cubicBezTo>
                  <a:cubicBezTo>
                    <a:pt x="5591411" y="2787064"/>
                    <a:pt x="5591411" y="2787064"/>
                    <a:pt x="5590448" y="2782560"/>
                  </a:cubicBezTo>
                  <a:cubicBezTo>
                    <a:pt x="5590448" y="2782560"/>
                    <a:pt x="5590448" y="2782560"/>
                    <a:pt x="5589486" y="2778056"/>
                  </a:cubicBezTo>
                  <a:cubicBezTo>
                    <a:pt x="5584982" y="2779018"/>
                    <a:pt x="5585944" y="2783522"/>
                    <a:pt x="5584982" y="2779018"/>
                  </a:cubicBezTo>
                  <a:cubicBezTo>
                    <a:pt x="5582095" y="2765506"/>
                    <a:pt x="5583712" y="2751031"/>
                    <a:pt x="5572780" y="2743948"/>
                  </a:cubicBezTo>
                  <a:cubicBezTo>
                    <a:pt x="5578246" y="2747489"/>
                    <a:pt x="5578246" y="2747489"/>
                    <a:pt x="5577284" y="2742986"/>
                  </a:cubicBezTo>
                  <a:cubicBezTo>
                    <a:pt x="5580826" y="2737519"/>
                    <a:pt x="5575359" y="2733977"/>
                    <a:pt x="5575359" y="2733977"/>
                  </a:cubicBezTo>
                  <a:cubicBezTo>
                    <a:pt x="5575359" y="2733977"/>
                    <a:pt x="5575359" y="2733977"/>
                    <a:pt x="5574397" y="2729474"/>
                  </a:cubicBezTo>
                  <a:cubicBezTo>
                    <a:pt x="5580519" y="2714037"/>
                    <a:pt x="5564120" y="2703411"/>
                    <a:pt x="5569278" y="2683471"/>
                  </a:cubicBezTo>
                  <a:cubicBezTo>
                    <a:pt x="5564774" y="2684433"/>
                    <a:pt x="5564774" y="2684433"/>
                    <a:pt x="5564774" y="2684433"/>
                  </a:cubicBezTo>
                  <a:cubicBezTo>
                    <a:pt x="5569278" y="2683471"/>
                    <a:pt x="5568316" y="2678967"/>
                    <a:pt x="5568316" y="2678967"/>
                  </a:cubicBezTo>
                  <a:cubicBezTo>
                    <a:pt x="5567354" y="2674462"/>
                    <a:pt x="5567354" y="2674462"/>
                    <a:pt x="5562849" y="2675425"/>
                  </a:cubicBezTo>
                  <a:cubicBezTo>
                    <a:pt x="5559963" y="2661913"/>
                    <a:pt x="5557076" y="2648401"/>
                    <a:pt x="5557076" y="2648401"/>
                  </a:cubicBezTo>
                  <a:cubicBezTo>
                    <a:pt x="5554189" y="2634888"/>
                    <a:pt x="5554497" y="2658371"/>
                    <a:pt x="5549686" y="2635851"/>
                  </a:cubicBezTo>
                  <a:cubicBezTo>
                    <a:pt x="5555151" y="2639393"/>
                    <a:pt x="5558693" y="2633926"/>
                    <a:pt x="5553227" y="2630384"/>
                  </a:cubicBezTo>
                  <a:cubicBezTo>
                    <a:pt x="5547761" y="2626843"/>
                    <a:pt x="5548068" y="2650325"/>
                    <a:pt x="5543257" y="2627805"/>
                  </a:cubicBezTo>
                  <a:cubicBezTo>
                    <a:pt x="5543257" y="2627805"/>
                    <a:pt x="5543257" y="2627805"/>
                    <a:pt x="5547761" y="2626843"/>
                  </a:cubicBezTo>
                  <a:cubicBezTo>
                    <a:pt x="5547761" y="2626843"/>
                    <a:pt x="5547761" y="2626843"/>
                    <a:pt x="5546799" y="2622339"/>
                  </a:cubicBezTo>
                  <a:cubicBezTo>
                    <a:pt x="5546799" y="2622339"/>
                    <a:pt x="5545837" y="2617834"/>
                    <a:pt x="5545837" y="2617834"/>
                  </a:cubicBezTo>
                  <a:cubicBezTo>
                    <a:pt x="5544874" y="2613331"/>
                    <a:pt x="5544874" y="2613331"/>
                    <a:pt x="5544874" y="2613331"/>
                  </a:cubicBezTo>
                  <a:cubicBezTo>
                    <a:pt x="5543912" y="2608826"/>
                    <a:pt x="5543912" y="2608826"/>
                    <a:pt x="5543912" y="2608826"/>
                  </a:cubicBezTo>
                  <a:cubicBezTo>
                    <a:pt x="5548415" y="2607864"/>
                    <a:pt x="5547453" y="2603360"/>
                    <a:pt x="5546491" y="2598857"/>
                  </a:cubicBezTo>
                  <a:cubicBezTo>
                    <a:pt x="5541988" y="2599819"/>
                    <a:pt x="5541025" y="2595314"/>
                    <a:pt x="5540063" y="2590810"/>
                  </a:cubicBezTo>
                  <a:cubicBezTo>
                    <a:pt x="5543604" y="2585344"/>
                    <a:pt x="5540717" y="2571832"/>
                    <a:pt x="5538793" y="2562824"/>
                  </a:cubicBezTo>
                  <a:close/>
                  <a:moveTo>
                    <a:pt x="665421" y="3538061"/>
                  </a:moveTo>
                  <a:lnTo>
                    <a:pt x="668307" y="3551573"/>
                  </a:lnTo>
                  <a:cubicBezTo>
                    <a:pt x="668307" y="3551573"/>
                    <a:pt x="662842" y="3548032"/>
                    <a:pt x="661880" y="3543528"/>
                  </a:cubicBezTo>
                  <a:cubicBezTo>
                    <a:pt x="666383" y="3542566"/>
                    <a:pt x="665421" y="3538061"/>
                    <a:pt x="665421" y="3538061"/>
                  </a:cubicBezTo>
                  <a:close/>
                  <a:moveTo>
                    <a:pt x="727864" y="3477624"/>
                  </a:moveTo>
                  <a:cubicBezTo>
                    <a:pt x="727864" y="3477624"/>
                    <a:pt x="728826" y="3482129"/>
                    <a:pt x="733330" y="3481166"/>
                  </a:cubicBezTo>
                  <a:cubicBezTo>
                    <a:pt x="728826" y="3482129"/>
                    <a:pt x="733637" y="3504648"/>
                    <a:pt x="729788" y="3486633"/>
                  </a:cubicBezTo>
                  <a:cubicBezTo>
                    <a:pt x="728826" y="3482129"/>
                    <a:pt x="728826" y="3482129"/>
                    <a:pt x="727864" y="3477624"/>
                  </a:cubicBezTo>
                  <a:close/>
                  <a:moveTo>
                    <a:pt x="5425431" y="2252659"/>
                  </a:moveTo>
                  <a:cubicBezTo>
                    <a:pt x="5430898" y="2256200"/>
                    <a:pt x="5431860" y="2260705"/>
                    <a:pt x="5432822" y="2265209"/>
                  </a:cubicBezTo>
                  <a:cubicBezTo>
                    <a:pt x="5432822" y="2265209"/>
                    <a:pt x="5432822" y="2265209"/>
                    <a:pt x="5433785" y="2269713"/>
                  </a:cubicBezTo>
                  <a:cubicBezTo>
                    <a:pt x="5434747" y="2274217"/>
                    <a:pt x="5434747" y="2274217"/>
                    <a:pt x="5434747" y="2274217"/>
                  </a:cubicBezTo>
                  <a:lnTo>
                    <a:pt x="5435709" y="2278721"/>
                  </a:lnTo>
                  <a:cubicBezTo>
                    <a:pt x="5435709" y="2278721"/>
                    <a:pt x="5434747" y="2274217"/>
                    <a:pt x="5429280" y="2270676"/>
                  </a:cubicBezTo>
                  <a:cubicBezTo>
                    <a:pt x="5427356" y="2261667"/>
                    <a:pt x="5426393" y="2257163"/>
                    <a:pt x="5425431" y="2252659"/>
                  </a:cubicBezTo>
                  <a:close/>
                  <a:moveTo>
                    <a:pt x="697152" y="3201608"/>
                  </a:moveTo>
                  <a:cubicBezTo>
                    <a:pt x="697152" y="3201608"/>
                    <a:pt x="701656" y="3200646"/>
                    <a:pt x="701656" y="3200646"/>
                  </a:cubicBezTo>
                  <a:cubicBezTo>
                    <a:pt x="702618" y="3205149"/>
                    <a:pt x="702618" y="3205149"/>
                    <a:pt x="702618" y="3205149"/>
                  </a:cubicBezTo>
                  <a:cubicBezTo>
                    <a:pt x="698114" y="3206112"/>
                    <a:pt x="697152" y="3201608"/>
                    <a:pt x="697152" y="3201608"/>
                  </a:cubicBezTo>
                  <a:close/>
                  <a:moveTo>
                    <a:pt x="23704" y="3000785"/>
                  </a:moveTo>
                  <a:cubicBezTo>
                    <a:pt x="25950" y="3003797"/>
                    <a:pt x="25950" y="3003797"/>
                    <a:pt x="25950" y="3003797"/>
                  </a:cubicBezTo>
                  <a:cubicBezTo>
                    <a:pt x="25950" y="3003797"/>
                    <a:pt x="28196" y="3006809"/>
                    <a:pt x="28196" y="3006809"/>
                  </a:cubicBezTo>
                  <a:cubicBezTo>
                    <a:pt x="25181" y="3009057"/>
                    <a:pt x="25181" y="3009057"/>
                    <a:pt x="22935" y="3006044"/>
                  </a:cubicBezTo>
                  <a:cubicBezTo>
                    <a:pt x="22935" y="3006044"/>
                    <a:pt x="20690" y="3003032"/>
                    <a:pt x="23704" y="3000785"/>
                  </a:cubicBezTo>
                  <a:close/>
                  <a:moveTo>
                    <a:pt x="5144618" y="1709820"/>
                  </a:moveTo>
                  <a:cubicBezTo>
                    <a:pt x="5157475" y="1725913"/>
                    <a:pt x="5165829" y="1742966"/>
                    <a:pt x="5178685" y="1759057"/>
                  </a:cubicBezTo>
                  <a:cubicBezTo>
                    <a:pt x="5174182" y="1760019"/>
                    <a:pt x="5174182" y="1760019"/>
                    <a:pt x="5174182" y="1760019"/>
                  </a:cubicBezTo>
                  <a:cubicBezTo>
                    <a:pt x="5173220" y="1755516"/>
                    <a:pt x="5166791" y="1747470"/>
                    <a:pt x="5165829" y="1742966"/>
                  </a:cubicBezTo>
                  <a:cubicBezTo>
                    <a:pt x="5160362" y="1739424"/>
                    <a:pt x="5153934" y="1731379"/>
                    <a:pt x="5152972" y="1726875"/>
                  </a:cubicBezTo>
                  <a:cubicBezTo>
                    <a:pt x="5152972" y="1726875"/>
                    <a:pt x="5147505" y="1723332"/>
                    <a:pt x="5147505" y="1723332"/>
                  </a:cubicBezTo>
                  <a:cubicBezTo>
                    <a:pt x="5142039" y="1719791"/>
                    <a:pt x="5142039" y="1719791"/>
                    <a:pt x="5141076" y="1715287"/>
                  </a:cubicBezTo>
                  <a:cubicBezTo>
                    <a:pt x="5140114" y="1710783"/>
                    <a:pt x="5140114" y="1710783"/>
                    <a:pt x="5144618" y="1709820"/>
                  </a:cubicBezTo>
                  <a:close/>
                  <a:moveTo>
                    <a:pt x="726773" y="2634833"/>
                  </a:moveTo>
                  <a:cubicBezTo>
                    <a:pt x="727736" y="2639338"/>
                    <a:pt x="727736" y="2639338"/>
                    <a:pt x="727736" y="2639338"/>
                  </a:cubicBezTo>
                  <a:cubicBezTo>
                    <a:pt x="727736" y="2639338"/>
                    <a:pt x="723231" y="2640300"/>
                    <a:pt x="723231" y="2640300"/>
                  </a:cubicBezTo>
                  <a:cubicBezTo>
                    <a:pt x="726773" y="2634833"/>
                    <a:pt x="726773" y="2634833"/>
                    <a:pt x="726773" y="2634833"/>
                  </a:cubicBezTo>
                  <a:close/>
                  <a:moveTo>
                    <a:pt x="760478" y="2435480"/>
                  </a:moveTo>
                  <a:lnTo>
                    <a:pt x="760347" y="2439276"/>
                  </a:lnTo>
                  <a:cubicBezTo>
                    <a:pt x="760347" y="2439276"/>
                    <a:pt x="760347" y="2439276"/>
                    <a:pt x="756805" y="2444741"/>
                  </a:cubicBezTo>
                  <a:close/>
                  <a:moveTo>
                    <a:pt x="779150" y="2373847"/>
                  </a:moveTo>
                  <a:lnTo>
                    <a:pt x="779366" y="2373987"/>
                  </a:lnTo>
                  <a:lnTo>
                    <a:pt x="778898" y="2374800"/>
                  </a:lnTo>
                  <a:close/>
                  <a:moveTo>
                    <a:pt x="82769" y="2413119"/>
                  </a:moveTo>
                  <a:cubicBezTo>
                    <a:pt x="66034" y="2472459"/>
                    <a:pt x="66557" y="2542367"/>
                    <a:pt x="52067" y="2604720"/>
                  </a:cubicBezTo>
                  <a:cubicBezTo>
                    <a:pt x="46746" y="2622747"/>
                    <a:pt x="55790" y="2616005"/>
                    <a:pt x="56497" y="2629537"/>
                  </a:cubicBezTo>
                  <a:cubicBezTo>
                    <a:pt x="52652" y="2655836"/>
                    <a:pt x="48099" y="2668603"/>
                    <a:pt x="43546" y="2681370"/>
                  </a:cubicBezTo>
                  <a:cubicBezTo>
                    <a:pt x="40470" y="2702410"/>
                    <a:pt x="47976" y="2706187"/>
                    <a:pt x="47915" y="2724979"/>
                  </a:cubicBezTo>
                  <a:cubicBezTo>
                    <a:pt x="42593" y="2743006"/>
                    <a:pt x="37271" y="2761032"/>
                    <a:pt x="31949" y="2779060"/>
                  </a:cubicBezTo>
                  <a:cubicBezTo>
                    <a:pt x="31949" y="2779060"/>
                    <a:pt x="31949" y="2779060"/>
                    <a:pt x="21428" y="2777530"/>
                  </a:cubicBezTo>
                  <a:cubicBezTo>
                    <a:pt x="19890" y="2788050"/>
                    <a:pt x="17583" y="2803829"/>
                    <a:pt x="18290" y="2817361"/>
                  </a:cubicBezTo>
                  <a:cubicBezTo>
                    <a:pt x="18290" y="2817361"/>
                    <a:pt x="18290" y="2817361"/>
                    <a:pt x="21305" y="2815114"/>
                  </a:cubicBezTo>
                  <a:cubicBezTo>
                    <a:pt x="19059" y="2812101"/>
                    <a:pt x="19828" y="2806841"/>
                    <a:pt x="22074" y="2809854"/>
                  </a:cubicBezTo>
                  <a:cubicBezTo>
                    <a:pt x="22074" y="2809854"/>
                    <a:pt x="24320" y="2812866"/>
                    <a:pt x="24320" y="2812866"/>
                  </a:cubicBezTo>
                  <a:cubicBezTo>
                    <a:pt x="27334" y="2810619"/>
                    <a:pt x="26627" y="2797087"/>
                    <a:pt x="31118" y="2803112"/>
                  </a:cubicBezTo>
                  <a:cubicBezTo>
                    <a:pt x="34072" y="2819656"/>
                    <a:pt x="28811" y="2818891"/>
                    <a:pt x="29518" y="2832423"/>
                  </a:cubicBezTo>
                  <a:cubicBezTo>
                    <a:pt x="29518" y="2832423"/>
                    <a:pt x="29518" y="2832423"/>
                    <a:pt x="31764" y="2835435"/>
                  </a:cubicBezTo>
                  <a:cubicBezTo>
                    <a:pt x="31764" y="2835435"/>
                    <a:pt x="31764" y="2835435"/>
                    <a:pt x="28750" y="2837683"/>
                  </a:cubicBezTo>
                  <a:cubicBezTo>
                    <a:pt x="30995" y="2840695"/>
                    <a:pt x="30226" y="2845955"/>
                    <a:pt x="30226" y="2845955"/>
                  </a:cubicBezTo>
                  <a:cubicBezTo>
                    <a:pt x="27211" y="2848202"/>
                    <a:pt x="27211" y="2848202"/>
                    <a:pt x="27211" y="2848202"/>
                  </a:cubicBezTo>
                  <a:cubicBezTo>
                    <a:pt x="30934" y="2859487"/>
                    <a:pt x="33118" y="2881291"/>
                    <a:pt x="33057" y="2900083"/>
                  </a:cubicBezTo>
                  <a:cubicBezTo>
                    <a:pt x="29980" y="2921122"/>
                    <a:pt x="27673" y="2936902"/>
                    <a:pt x="21643" y="2941397"/>
                  </a:cubicBezTo>
                  <a:cubicBezTo>
                    <a:pt x="23889" y="2944409"/>
                    <a:pt x="20874" y="2946657"/>
                    <a:pt x="20874" y="2946657"/>
                  </a:cubicBezTo>
                  <a:cubicBezTo>
                    <a:pt x="23120" y="2949669"/>
                    <a:pt x="22351" y="2954929"/>
                    <a:pt x="19336" y="2957176"/>
                  </a:cubicBezTo>
                  <a:cubicBezTo>
                    <a:pt x="19336" y="2957176"/>
                    <a:pt x="19336" y="2957176"/>
                    <a:pt x="17091" y="2954164"/>
                  </a:cubicBezTo>
                  <a:cubicBezTo>
                    <a:pt x="17860" y="2948904"/>
                    <a:pt x="17860" y="2948904"/>
                    <a:pt x="17860" y="2948904"/>
                  </a:cubicBezTo>
                  <a:cubicBezTo>
                    <a:pt x="17860" y="2948904"/>
                    <a:pt x="17860" y="2948904"/>
                    <a:pt x="15614" y="2945892"/>
                  </a:cubicBezTo>
                  <a:cubicBezTo>
                    <a:pt x="15552" y="2964684"/>
                    <a:pt x="18567" y="2962436"/>
                    <a:pt x="19275" y="2975968"/>
                  </a:cubicBezTo>
                  <a:cubicBezTo>
                    <a:pt x="19275" y="2975968"/>
                    <a:pt x="20044" y="2970708"/>
                    <a:pt x="20044" y="2970708"/>
                  </a:cubicBezTo>
                  <a:cubicBezTo>
                    <a:pt x="20044" y="2970708"/>
                    <a:pt x="20044" y="2970708"/>
                    <a:pt x="22290" y="2973720"/>
                  </a:cubicBezTo>
                  <a:cubicBezTo>
                    <a:pt x="22290" y="2973720"/>
                    <a:pt x="22290" y="2973720"/>
                    <a:pt x="24535" y="2976733"/>
                  </a:cubicBezTo>
                  <a:cubicBezTo>
                    <a:pt x="24535" y="2976733"/>
                    <a:pt x="23059" y="2968461"/>
                    <a:pt x="28319" y="2969225"/>
                  </a:cubicBezTo>
                  <a:cubicBezTo>
                    <a:pt x="29027" y="2982757"/>
                    <a:pt x="29734" y="2996289"/>
                    <a:pt x="24474" y="2995525"/>
                  </a:cubicBezTo>
                  <a:cubicBezTo>
                    <a:pt x="24474" y="2995525"/>
                    <a:pt x="26720" y="2998537"/>
                    <a:pt x="23704" y="3000785"/>
                  </a:cubicBezTo>
                  <a:cubicBezTo>
                    <a:pt x="13830" y="3031579"/>
                    <a:pt x="13707" y="3069162"/>
                    <a:pt x="21090" y="3110523"/>
                  </a:cubicBezTo>
                  <a:cubicBezTo>
                    <a:pt x="21090" y="3110523"/>
                    <a:pt x="23336" y="3113535"/>
                    <a:pt x="20321" y="3115783"/>
                  </a:cubicBezTo>
                  <a:cubicBezTo>
                    <a:pt x="22567" y="3118795"/>
                    <a:pt x="21797" y="3124055"/>
                    <a:pt x="21797" y="3124055"/>
                  </a:cubicBezTo>
                  <a:cubicBezTo>
                    <a:pt x="21797" y="3124055"/>
                    <a:pt x="21797" y="3124055"/>
                    <a:pt x="19552" y="3121043"/>
                  </a:cubicBezTo>
                  <a:cubicBezTo>
                    <a:pt x="23274" y="3132328"/>
                    <a:pt x="28473" y="3151884"/>
                    <a:pt x="32964" y="3157909"/>
                  </a:cubicBezTo>
                  <a:cubicBezTo>
                    <a:pt x="30719" y="3154896"/>
                    <a:pt x="30719" y="3154896"/>
                    <a:pt x="31488" y="3149636"/>
                  </a:cubicBezTo>
                  <a:cubicBezTo>
                    <a:pt x="31488" y="3149636"/>
                    <a:pt x="34503" y="3147389"/>
                    <a:pt x="34503" y="3147389"/>
                  </a:cubicBezTo>
                  <a:cubicBezTo>
                    <a:pt x="36748" y="3150401"/>
                    <a:pt x="36748" y="3150401"/>
                    <a:pt x="35979" y="3155661"/>
                  </a:cubicBezTo>
                  <a:lnTo>
                    <a:pt x="36796" y="3156756"/>
                  </a:lnTo>
                  <a:lnTo>
                    <a:pt x="36814" y="3159140"/>
                  </a:lnTo>
                  <a:cubicBezTo>
                    <a:pt x="36525" y="3161112"/>
                    <a:pt x="36333" y="3162427"/>
                    <a:pt x="37456" y="3163933"/>
                  </a:cubicBezTo>
                  <a:cubicBezTo>
                    <a:pt x="35210" y="3160921"/>
                    <a:pt x="38225" y="3158673"/>
                    <a:pt x="38225" y="3158673"/>
                  </a:cubicBezTo>
                  <a:lnTo>
                    <a:pt x="36796" y="3156756"/>
                  </a:lnTo>
                  <a:lnTo>
                    <a:pt x="36748" y="3150401"/>
                  </a:lnTo>
                  <a:cubicBezTo>
                    <a:pt x="53883" y="3198551"/>
                    <a:pt x="52161" y="3265447"/>
                    <a:pt x="66281" y="3315844"/>
                  </a:cubicBezTo>
                  <a:cubicBezTo>
                    <a:pt x="63266" y="3318092"/>
                    <a:pt x="66219" y="3334636"/>
                    <a:pt x="65450" y="3339896"/>
                  </a:cubicBezTo>
                  <a:cubicBezTo>
                    <a:pt x="68465" y="3337649"/>
                    <a:pt x="68465" y="3337649"/>
                    <a:pt x="72956" y="3343673"/>
                  </a:cubicBezTo>
                  <a:cubicBezTo>
                    <a:pt x="72956" y="3343673"/>
                    <a:pt x="69942" y="3345921"/>
                    <a:pt x="72187" y="3348933"/>
                  </a:cubicBezTo>
                  <a:cubicBezTo>
                    <a:pt x="74433" y="3351945"/>
                    <a:pt x="71418" y="3354193"/>
                    <a:pt x="73664" y="3357205"/>
                  </a:cubicBezTo>
                  <a:cubicBezTo>
                    <a:pt x="84062" y="3396318"/>
                    <a:pt x="79509" y="3409086"/>
                    <a:pt x="81694" y="3430890"/>
                  </a:cubicBezTo>
                  <a:cubicBezTo>
                    <a:pt x="81694" y="3430890"/>
                    <a:pt x="79448" y="3427877"/>
                    <a:pt x="82462" y="3425630"/>
                  </a:cubicBezTo>
                  <a:cubicBezTo>
                    <a:pt x="82462" y="3425630"/>
                    <a:pt x="85477" y="3423382"/>
                    <a:pt x="87723" y="3426395"/>
                  </a:cubicBezTo>
                  <a:cubicBezTo>
                    <a:pt x="87723" y="3426395"/>
                    <a:pt x="86954" y="3431654"/>
                    <a:pt x="86954" y="3431654"/>
                  </a:cubicBezTo>
                  <a:cubicBezTo>
                    <a:pt x="89199" y="3434667"/>
                    <a:pt x="89199" y="3434667"/>
                    <a:pt x="89199" y="3434667"/>
                  </a:cubicBezTo>
                  <a:cubicBezTo>
                    <a:pt x="100428" y="3449728"/>
                    <a:pt x="109288" y="3499361"/>
                    <a:pt x="97998" y="3503092"/>
                  </a:cubicBezTo>
                  <a:cubicBezTo>
                    <a:pt x="107688" y="3528673"/>
                    <a:pt x="123346" y="3568551"/>
                    <a:pt x="124762" y="3595615"/>
                  </a:cubicBezTo>
                  <a:cubicBezTo>
                    <a:pt x="116548" y="3578306"/>
                    <a:pt x="101597" y="3551960"/>
                    <a:pt x="92676" y="3521119"/>
                  </a:cubicBezTo>
                  <a:cubicBezTo>
                    <a:pt x="83754" y="3490278"/>
                    <a:pt x="79324" y="3465461"/>
                    <a:pt x="86123" y="3455706"/>
                  </a:cubicBezTo>
                  <a:cubicBezTo>
                    <a:pt x="83109" y="3457954"/>
                    <a:pt x="83109" y="3457954"/>
                    <a:pt x="80863" y="3454941"/>
                  </a:cubicBezTo>
                  <a:cubicBezTo>
                    <a:pt x="81632" y="3449682"/>
                    <a:pt x="77140" y="3443657"/>
                    <a:pt x="80155" y="3441409"/>
                  </a:cubicBezTo>
                  <a:cubicBezTo>
                    <a:pt x="80155" y="3441409"/>
                    <a:pt x="77909" y="3438397"/>
                    <a:pt x="80924" y="3436150"/>
                  </a:cubicBezTo>
                  <a:cubicBezTo>
                    <a:pt x="80924" y="3436150"/>
                    <a:pt x="80924" y="3436150"/>
                    <a:pt x="77909" y="3438397"/>
                  </a:cubicBezTo>
                  <a:cubicBezTo>
                    <a:pt x="67389" y="3436867"/>
                    <a:pt x="65973" y="3409804"/>
                    <a:pt x="62313" y="3379727"/>
                  </a:cubicBezTo>
                  <a:cubicBezTo>
                    <a:pt x="62313" y="3379727"/>
                    <a:pt x="62313" y="3379727"/>
                    <a:pt x="60067" y="3376715"/>
                  </a:cubicBezTo>
                  <a:cubicBezTo>
                    <a:pt x="57052" y="3378962"/>
                    <a:pt x="57052" y="3378962"/>
                    <a:pt x="57821" y="3373703"/>
                  </a:cubicBezTo>
                  <a:cubicBezTo>
                    <a:pt x="57821" y="3373703"/>
                    <a:pt x="55576" y="3370690"/>
                    <a:pt x="55576" y="3370690"/>
                  </a:cubicBezTo>
                  <a:cubicBezTo>
                    <a:pt x="58590" y="3368443"/>
                    <a:pt x="58590" y="3368443"/>
                    <a:pt x="58590" y="3368443"/>
                  </a:cubicBezTo>
                  <a:cubicBezTo>
                    <a:pt x="58590" y="3368443"/>
                    <a:pt x="58590" y="3368443"/>
                    <a:pt x="53330" y="3367678"/>
                  </a:cubicBezTo>
                  <a:cubicBezTo>
                    <a:pt x="51853" y="3359406"/>
                    <a:pt x="46593" y="3358641"/>
                    <a:pt x="41394" y="3339084"/>
                  </a:cubicBezTo>
                  <a:cubicBezTo>
                    <a:pt x="35364" y="3343579"/>
                    <a:pt x="42809" y="3366148"/>
                    <a:pt x="33057" y="3359359"/>
                  </a:cubicBezTo>
                  <a:cubicBezTo>
                    <a:pt x="32319" y="3355223"/>
                    <a:pt x="31196" y="3353717"/>
                    <a:pt x="30073" y="3352210"/>
                  </a:cubicBezTo>
                  <a:lnTo>
                    <a:pt x="28581" y="3348636"/>
                  </a:lnTo>
                  <a:lnTo>
                    <a:pt x="29335" y="3348074"/>
                  </a:lnTo>
                  <a:cubicBezTo>
                    <a:pt x="27089" y="3345062"/>
                    <a:pt x="27089" y="3345062"/>
                    <a:pt x="27089" y="3345062"/>
                  </a:cubicBezTo>
                  <a:lnTo>
                    <a:pt x="28581" y="3348636"/>
                  </a:lnTo>
                  <a:lnTo>
                    <a:pt x="26320" y="3350322"/>
                  </a:lnTo>
                  <a:cubicBezTo>
                    <a:pt x="26320" y="3350322"/>
                    <a:pt x="24074" y="3347310"/>
                    <a:pt x="24074" y="3347310"/>
                  </a:cubicBezTo>
                  <a:cubicBezTo>
                    <a:pt x="21828" y="3344297"/>
                    <a:pt x="21828" y="3344297"/>
                    <a:pt x="21828" y="3344297"/>
                  </a:cubicBezTo>
                  <a:cubicBezTo>
                    <a:pt x="22598" y="3339037"/>
                    <a:pt x="21121" y="3330765"/>
                    <a:pt x="19644" y="3322493"/>
                  </a:cubicBezTo>
                  <a:cubicBezTo>
                    <a:pt x="19644" y="3322493"/>
                    <a:pt x="20413" y="3317233"/>
                    <a:pt x="20413" y="3317233"/>
                  </a:cubicBezTo>
                  <a:cubicBezTo>
                    <a:pt x="20413" y="3317233"/>
                    <a:pt x="18168" y="3314221"/>
                    <a:pt x="18937" y="3308961"/>
                  </a:cubicBezTo>
                  <a:cubicBezTo>
                    <a:pt x="18937" y="3308961"/>
                    <a:pt x="16691" y="3305949"/>
                    <a:pt x="19706" y="3303701"/>
                  </a:cubicBezTo>
                  <a:cubicBezTo>
                    <a:pt x="21952" y="3306713"/>
                    <a:pt x="21952" y="3306713"/>
                    <a:pt x="21182" y="3311973"/>
                  </a:cubicBezTo>
                  <a:cubicBezTo>
                    <a:pt x="21182" y="3311973"/>
                    <a:pt x="23428" y="3314986"/>
                    <a:pt x="22659" y="3320245"/>
                  </a:cubicBezTo>
                  <a:cubicBezTo>
                    <a:pt x="24197" y="3309726"/>
                    <a:pt x="22721" y="3301454"/>
                    <a:pt x="26504" y="3293946"/>
                  </a:cubicBezTo>
                  <a:cubicBezTo>
                    <a:pt x="31765" y="3294711"/>
                    <a:pt x="35487" y="3305996"/>
                    <a:pt x="42286" y="3296241"/>
                  </a:cubicBezTo>
                  <a:cubicBezTo>
                    <a:pt x="29704" y="3235323"/>
                    <a:pt x="17829" y="3187938"/>
                    <a:pt x="16537" y="3123291"/>
                  </a:cubicBezTo>
                  <a:cubicBezTo>
                    <a:pt x="14291" y="3120278"/>
                    <a:pt x="14291" y="3120278"/>
                    <a:pt x="15060" y="3115018"/>
                  </a:cubicBezTo>
                  <a:cubicBezTo>
                    <a:pt x="12815" y="3112006"/>
                    <a:pt x="15829" y="3109758"/>
                    <a:pt x="15829" y="3109758"/>
                  </a:cubicBezTo>
                  <a:cubicBezTo>
                    <a:pt x="10630" y="3090202"/>
                    <a:pt x="9215" y="3063138"/>
                    <a:pt x="10046" y="3039086"/>
                  </a:cubicBezTo>
                  <a:cubicBezTo>
                    <a:pt x="4847" y="3019529"/>
                    <a:pt x="-1059" y="2986441"/>
                    <a:pt x="1309" y="2951870"/>
                  </a:cubicBezTo>
                  <a:cubicBezTo>
                    <a:pt x="-1583" y="2916533"/>
                    <a:pt x="786" y="2881962"/>
                    <a:pt x="3862" y="2860923"/>
                  </a:cubicBezTo>
                  <a:cubicBezTo>
                    <a:pt x="4755" y="2818079"/>
                    <a:pt x="6416" y="2769976"/>
                    <a:pt x="7308" y="2727132"/>
                  </a:cubicBezTo>
                  <a:cubicBezTo>
                    <a:pt x="10445" y="2687301"/>
                    <a:pt x="15829" y="2650482"/>
                    <a:pt x="30195" y="2625713"/>
                  </a:cubicBezTo>
                  <a:cubicBezTo>
                    <a:pt x="29426" y="2630973"/>
                    <a:pt x="28657" y="2636232"/>
                    <a:pt x="27888" y="2641492"/>
                  </a:cubicBezTo>
                  <a:cubicBezTo>
                    <a:pt x="27888" y="2641492"/>
                    <a:pt x="27888" y="2641492"/>
                    <a:pt x="31672" y="2633985"/>
                  </a:cubicBezTo>
                  <a:cubicBezTo>
                    <a:pt x="29426" y="2630973"/>
                    <a:pt x="32441" y="2628725"/>
                    <a:pt x="32441" y="2628725"/>
                  </a:cubicBezTo>
                  <a:cubicBezTo>
                    <a:pt x="34687" y="2631737"/>
                    <a:pt x="34687" y="2631737"/>
                    <a:pt x="33917" y="2636997"/>
                  </a:cubicBezTo>
                  <a:cubicBezTo>
                    <a:pt x="33917" y="2636997"/>
                    <a:pt x="33917" y="2636997"/>
                    <a:pt x="36163" y="2640009"/>
                  </a:cubicBezTo>
                  <a:cubicBezTo>
                    <a:pt x="41547" y="2603191"/>
                    <a:pt x="47699" y="2561112"/>
                    <a:pt x="47822" y="2523528"/>
                  </a:cubicBezTo>
                  <a:cubicBezTo>
                    <a:pt x="62188" y="2498759"/>
                    <a:pt x="69110" y="2451420"/>
                    <a:pt x="82769" y="2413119"/>
                  </a:cubicBezTo>
                  <a:close/>
                  <a:moveTo>
                    <a:pt x="842852" y="2186167"/>
                  </a:moveTo>
                  <a:cubicBezTo>
                    <a:pt x="843814" y="2190672"/>
                    <a:pt x="843814" y="2190672"/>
                    <a:pt x="844776" y="2195175"/>
                  </a:cubicBezTo>
                  <a:cubicBezTo>
                    <a:pt x="833189" y="2207070"/>
                    <a:pt x="824795" y="2255960"/>
                    <a:pt x="807086" y="2283291"/>
                  </a:cubicBezTo>
                  <a:cubicBezTo>
                    <a:pt x="809819" y="2285062"/>
                    <a:pt x="807481" y="2296159"/>
                    <a:pt x="802365" y="2310792"/>
                  </a:cubicBezTo>
                  <a:lnTo>
                    <a:pt x="785915" y="2348273"/>
                  </a:lnTo>
                  <a:lnTo>
                    <a:pt x="807499" y="2266692"/>
                  </a:lnTo>
                  <a:lnTo>
                    <a:pt x="823460" y="2218568"/>
                  </a:lnTo>
                  <a:lnTo>
                    <a:pt x="830609" y="2217040"/>
                  </a:lnTo>
                  <a:cubicBezTo>
                    <a:pt x="833189" y="2207070"/>
                    <a:pt x="835769" y="2197099"/>
                    <a:pt x="839310" y="2191634"/>
                  </a:cubicBezTo>
                  <a:cubicBezTo>
                    <a:pt x="839310" y="2191634"/>
                    <a:pt x="842852" y="2186167"/>
                    <a:pt x="842852" y="2186167"/>
                  </a:cubicBezTo>
                  <a:close/>
                  <a:moveTo>
                    <a:pt x="840927" y="2177159"/>
                  </a:moveTo>
                  <a:cubicBezTo>
                    <a:pt x="841889" y="2181663"/>
                    <a:pt x="837385" y="2182625"/>
                    <a:pt x="838347" y="2187130"/>
                  </a:cubicBezTo>
                  <a:cubicBezTo>
                    <a:pt x="833844" y="2188092"/>
                    <a:pt x="834806" y="2192596"/>
                    <a:pt x="834806" y="2192596"/>
                  </a:cubicBezTo>
                  <a:lnTo>
                    <a:pt x="827275" y="2207064"/>
                  </a:lnTo>
                  <a:lnTo>
                    <a:pt x="834303" y="2185873"/>
                  </a:lnTo>
                  <a:lnTo>
                    <a:pt x="837385" y="2182625"/>
                  </a:lnTo>
                  <a:lnTo>
                    <a:pt x="836151" y="2180302"/>
                  </a:lnTo>
                  <a:lnTo>
                    <a:pt x="836748" y="2178498"/>
                  </a:lnTo>
                  <a:close/>
                  <a:moveTo>
                    <a:pt x="839464" y="2170309"/>
                  </a:moveTo>
                  <a:lnTo>
                    <a:pt x="839965" y="2172655"/>
                  </a:lnTo>
                  <a:lnTo>
                    <a:pt x="838208" y="2174097"/>
                  </a:lnTo>
                  <a:close/>
                  <a:moveTo>
                    <a:pt x="845313" y="2152674"/>
                  </a:moveTo>
                  <a:lnTo>
                    <a:pt x="849628" y="2151752"/>
                  </a:lnTo>
                  <a:cubicBezTo>
                    <a:pt x="849628" y="2151752"/>
                    <a:pt x="846087" y="2157218"/>
                    <a:pt x="847050" y="2161723"/>
                  </a:cubicBezTo>
                  <a:cubicBezTo>
                    <a:pt x="847050" y="2161723"/>
                    <a:pt x="847050" y="2161723"/>
                    <a:pt x="846087" y="2157218"/>
                  </a:cubicBezTo>
                  <a:lnTo>
                    <a:pt x="843632" y="2157743"/>
                  </a:lnTo>
                  <a:close/>
                  <a:moveTo>
                    <a:pt x="875203" y="2077877"/>
                  </a:moveTo>
                  <a:lnTo>
                    <a:pt x="874366" y="2081194"/>
                  </a:lnTo>
                  <a:cubicBezTo>
                    <a:pt x="872203" y="2090708"/>
                    <a:pt x="875163" y="2083894"/>
                    <a:pt x="881198" y="2079073"/>
                  </a:cubicBezTo>
                  <a:cubicBezTo>
                    <a:pt x="865413" y="2115412"/>
                    <a:pt x="866375" y="2119916"/>
                    <a:pt x="852208" y="2141782"/>
                  </a:cubicBezTo>
                  <a:lnTo>
                    <a:pt x="848676" y="2142537"/>
                  </a:lnTo>
                  <a:lnTo>
                    <a:pt x="849759" y="2139271"/>
                  </a:lnTo>
                  <a:close/>
                  <a:moveTo>
                    <a:pt x="4931467" y="1175063"/>
                  </a:moveTo>
                  <a:lnTo>
                    <a:pt x="4937140" y="1179573"/>
                  </a:lnTo>
                  <a:cubicBezTo>
                    <a:pt x="4937140" y="1179573"/>
                    <a:pt x="4931674" y="1176031"/>
                    <a:pt x="4931674" y="1176031"/>
                  </a:cubicBezTo>
                  <a:close/>
                  <a:moveTo>
                    <a:pt x="561352" y="2088239"/>
                  </a:moveTo>
                  <a:cubicBezTo>
                    <a:pt x="564202" y="2086988"/>
                    <a:pt x="568184" y="2086749"/>
                    <a:pt x="573826" y="2087987"/>
                  </a:cubicBezTo>
                  <a:lnTo>
                    <a:pt x="582872" y="2092891"/>
                  </a:lnTo>
                  <a:lnTo>
                    <a:pt x="578185" y="2103852"/>
                  </a:lnTo>
                  <a:cubicBezTo>
                    <a:pt x="463551" y="2408874"/>
                    <a:pt x="402676" y="2736722"/>
                    <a:pt x="404548" y="3073332"/>
                  </a:cubicBezTo>
                  <a:lnTo>
                    <a:pt x="414356" y="3260413"/>
                  </a:lnTo>
                  <a:lnTo>
                    <a:pt x="410289" y="3235547"/>
                  </a:lnTo>
                  <a:cubicBezTo>
                    <a:pt x="391018" y="3081276"/>
                    <a:pt x="385239" y="2926080"/>
                    <a:pt x="403101" y="2771698"/>
                  </a:cubicBezTo>
                  <a:cubicBezTo>
                    <a:pt x="408745" y="2715741"/>
                    <a:pt x="400500" y="2658840"/>
                    <a:pt x="408415" y="2604354"/>
                  </a:cubicBezTo>
                  <a:cubicBezTo>
                    <a:pt x="409757" y="2592334"/>
                    <a:pt x="403764" y="2564285"/>
                    <a:pt x="435141" y="2583001"/>
                  </a:cubicBezTo>
                  <a:cubicBezTo>
                    <a:pt x="448360" y="2589954"/>
                    <a:pt x="447033" y="2574594"/>
                    <a:pt x="449176" y="2566314"/>
                  </a:cubicBezTo>
                  <a:cubicBezTo>
                    <a:pt x="467037" y="2411933"/>
                    <a:pt x="511608" y="2263578"/>
                    <a:pt x="552039" y="2114152"/>
                  </a:cubicBezTo>
                  <a:cubicBezTo>
                    <a:pt x="554449" y="2104837"/>
                    <a:pt x="552804" y="2091989"/>
                    <a:pt x="561352" y="2088239"/>
                  </a:cubicBezTo>
                  <a:close/>
                  <a:moveTo>
                    <a:pt x="5705773" y="955466"/>
                  </a:moveTo>
                  <a:cubicBezTo>
                    <a:pt x="5709740" y="959433"/>
                    <a:pt x="5713706" y="967367"/>
                    <a:pt x="5709740" y="967367"/>
                  </a:cubicBezTo>
                  <a:cubicBezTo>
                    <a:pt x="5705774" y="959433"/>
                    <a:pt x="5701808" y="955466"/>
                    <a:pt x="5705773" y="955466"/>
                  </a:cubicBezTo>
                  <a:close/>
                  <a:moveTo>
                    <a:pt x="968004" y="1863229"/>
                  </a:moveTo>
                  <a:lnTo>
                    <a:pt x="968776" y="1863422"/>
                  </a:lnTo>
                  <a:lnTo>
                    <a:pt x="957715" y="1886114"/>
                  </a:lnTo>
                  <a:cubicBezTo>
                    <a:pt x="948937" y="1905650"/>
                    <a:pt x="941930" y="1922454"/>
                    <a:pt x="938869" y="1930172"/>
                  </a:cubicBezTo>
                  <a:cubicBezTo>
                    <a:pt x="937252" y="1944646"/>
                    <a:pt x="905376" y="1993844"/>
                    <a:pt x="906645" y="2021830"/>
                  </a:cubicBezTo>
                  <a:cubicBezTo>
                    <a:pt x="898600" y="2028259"/>
                    <a:pt x="901179" y="2018288"/>
                    <a:pt x="901179" y="2018288"/>
                  </a:cubicBezTo>
                  <a:cubicBezTo>
                    <a:pt x="900371" y="2025526"/>
                    <a:pt x="895779" y="2037103"/>
                    <a:pt x="890505" y="2048238"/>
                  </a:cubicBezTo>
                  <a:lnTo>
                    <a:pt x="877626" y="2072031"/>
                  </a:lnTo>
                  <a:lnTo>
                    <a:pt x="952342" y="1891751"/>
                  </a:lnTo>
                  <a:cubicBezTo>
                    <a:pt x="954884" y="1885341"/>
                    <a:pt x="957426" y="1878932"/>
                    <a:pt x="959967" y="1872523"/>
                  </a:cubicBezTo>
                  <a:cubicBezTo>
                    <a:pt x="961973" y="1868183"/>
                    <a:pt x="964647" y="1864679"/>
                    <a:pt x="968004" y="1863229"/>
                  </a:cubicBezTo>
                  <a:close/>
                  <a:moveTo>
                    <a:pt x="4343712" y="1135297"/>
                  </a:moveTo>
                  <a:cubicBezTo>
                    <a:pt x="4338942" y="1143968"/>
                    <a:pt x="4368028" y="1158847"/>
                    <a:pt x="4388447" y="1168954"/>
                  </a:cubicBezTo>
                  <a:cubicBezTo>
                    <a:pt x="4409120" y="1195019"/>
                    <a:pt x="4443799" y="1214105"/>
                    <a:pt x="4474271" y="1238784"/>
                  </a:cubicBezTo>
                  <a:cubicBezTo>
                    <a:pt x="4471193" y="1238219"/>
                    <a:pt x="4471193" y="1238219"/>
                    <a:pt x="4471193" y="1238219"/>
                  </a:cubicBezTo>
                  <a:cubicBezTo>
                    <a:pt x="4468680" y="1234576"/>
                    <a:pt x="4465601" y="1234012"/>
                    <a:pt x="4461959" y="1236526"/>
                  </a:cubicBezTo>
                  <a:cubicBezTo>
                    <a:pt x="4461959" y="1236526"/>
                    <a:pt x="4464473" y="1240170"/>
                    <a:pt x="4467551" y="1240734"/>
                  </a:cubicBezTo>
                  <a:cubicBezTo>
                    <a:pt x="4435949" y="1222212"/>
                    <a:pt x="4393165" y="1195276"/>
                    <a:pt x="4368285" y="1174804"/>
                  </a:cubicBezTo>
                  <a:cubicBezTo>
                    <a:pt x="4344789" y="1164132"/>
                    <a:pt x="4321858" y="1150383"/>
                    <a:pt x="4302825" y="1150076"/>
                  </a:cubicBezTo>
                  <a:cubicBezTo>
                    <a:pt x="4377211" y="1195533"/>
                    <a:pt x="4431179" y="1230884"/>
                    <a:pt x="4474219" y="1273777"/>
                  </a:cubicBezTo>
                  <a:cubicBezTo>
                    <a:pt x="4492123" y="1280242"/>
                    <a:pt x="4520081" y="1301278"/>
                    <a:pt x="4527622" y="1312207"/>
                  </a:cubicBezTo>
                  <a:cubicBezTo>
                    <a:pt x="4515310" y="1309949"/>
                    <a:pt x="4525929" y="1321442"/>
                    <a:pt x="4519208" y="1323392"/>
                  </a:cubicBezTo>
                  <a:cubicBezTo>
                    <a:pt x="4527314" y="1331242"/>
                    <a:pt x="4530957" y="1328729"/>
                    <a:pt x="4535984" y="1336014"/>
                  </a:cubicBezTo>
                  <a:cubicBezTo>
                    <a:pt x="4550810" y="1341915"/>
                    <a:pt x="4526493" y="1318363"/>
                    <a:pt x="4543833" y="1327907"/>
                  </a:cubicBezTo>
                  <a:cubicBezTo>
                    <a:pt x="4576819" y="1356228"/>
                    <a:pt x="4594979" y="1378650"/>
                    <a:pt x="4631607" y="1404458"/>
                  </a:cubicBezTo>
                  <a:cubicBezTo>
                    <a:pt x="4638584" y="1418466"/>
                    <a:pt x="4654795" y="1434166"/>
                    <a:pt x="4674083" y="1450430"/>
                  </a:cubicBezTo>
                  <a:cubicBezTo>
                    <a:pt x="4690294" y="1466130"/>
                    <a:pt x="4709018" y="1485474"/>
                    <a:pt x="4719073" y="1500045"/>
                  </a:cubicBezTo>
                  <a:cubicBezTo>
                    <a:pt x="4708454" y="1488552"/>
                    <a:pt x="4704812" y="1491066"/>
                    <a:pt x="4701734" y="1490503"/>
                  </a:cubicBezTo>
                  <a:cubicBezTo>
                    <a:pt x="4704248" y="1494146"/>
                    <a:pt x="4701169" y="1493581"/>
                    <a:pt x="4700605" y="1496660"/>
                  </a:cubicBezTo>
                  <a:cubicBezTo>
                    <a:pt x="4716815" y="1512360"/>
                    <a:pt x="4718765" y="1519082"/>
                    <a:pt x="4734976" y="1534781"/>
                  </a:cubicBezTo>
                  <a:cubicBezTo>
                    <a:pt x="4738054" y="1535345"/>
                    <a:pt x="4738054" y="1535345"/>
                    <a:pt x="4743645" y="1539553"/>
                  </a:cubicBezTo>
                  <a:cubicBezTo>
                    <a:pt x="4747852" y="1533960"/>
                    <a:pt x="4740312" y="1523031"/>
                    <a:pt x="4748981" y="1527803"/>
                  </a:cubicBezTo>
                  <a:cubicBezTo>
                    <a:pt x="4764628" y="1546581"/>
                    <a:pt x="4774682" y="1561153"/>
                    <a:pt x="4787814" y="1576290"/>
                  </a:cubicBezTo>
                  <a:cubicBezTo>
                    <a:pt x="4800947" y="1591426"/>
                    <a:pt x="4814080" y="1606562"/>
                    <a:pt x="4835318" y="1629548"/>
                  </a:cubicBezTo>
                  <a:cubicBezTo>
                    <a:pt x="4835882" y="1626469"/>
                    <a:pt x="4838961" y="1627033"/>
                    <a:pt x="4841474" y="1630676"/>
                  </a:cubicBezTo>
                  <a:cubicBezTo>
                    <a:pt x="4857120" y="1649455"/>
                    <a:pt x="4854607" y="1645812"/>
                    <a:pt x="4867175" y="1664027"/>
                  </a:cubicBezTo>
                  <a:cubicBezTo>
                    <a:pt x="4872202" y="1671313"/>
                    <a:pt x="4880308" y="1679162"/>
                    <a:pt x="4885335" y="1686449"/>
                  </a:cubicBezTo>
                  <a:cubicBezTo>
                    <a:pt x="4911292" y="1735757"/>
                    <a:pt x="4949869" y="1768286"/>
                    <a:pt x="4983932" y="1825444"/>
                  </a:cubicBezTo>
                  <a:cubicBezTo>
                    <a:pt x="4987010" y="1826008"/>
                    <a:pt x="4991473" y="1836373"/>
                    <a:pt x="4997064" y="1840580"/>
                  </a:cubicBezTo>
                  <a:cubicBezTo>
                    <a:pt x="4996500" y="1843658"/>
                    <a:pt x="5007119" y="1855152"/>
                    <a:pt x="5000399" y="1857102"/>
                  </a:cubicBezTo>
                  <a:cubicBezTo>
                    <a:pt x="4994807" y="1852894"/>
                    <a:pt x="4982239" y="1834680"/>
                    <a:pt x="4978032" y="1840273"/>
                  </a:cubicBezTo>
                  <a:cubicBezTo>
                    <a:pt x="4985009" y="1854280"/>
                    <a:pt x="4993114" y="1862131"/>
                    <a:pt x="4997577" y="1872495"/>
                  </a:cubicBezTo>
                  <a:cubicBezTo>
                    <a:pt x="4994499" y="1871930"/>
                    <a:pt x="4997012" y="1875573"/>
                    <a:pt x="4998962" y="1882295"/>
                  </a:cubicBezTo>
                  <a:cubicBezTo>
                    <a:pt x="5002040" y="1882859"/>
                    <a:pt x="5000090" y="1876137"/>
                    <a:pt x="4997577" y="1872495"/>
                  </a:cubicBezTo>
                  <a:cubicBezTo>
                    <a:pt x="5005118" y="1883424"/>
                    <a:pt x="5013223" y="1891273"/>
                    <a:pt x="5021329" y="1899124"/>
                  </a:cubicBezTo>
                  <a:cubicBezTo>
                    <a:pt x="5029434" y="1906974"/>
                    <a:pt x="5017430" y="1885681"/>
                    <a:pt x="5021072" y="1883167"/>
                  </a:cubicBezTo>
                  <a:cubicBezTo>
                    <a:pt x="5021072" y="1883167"/>
                    <a:pt x="5026100" y="1890452"/>
                    <a:pt x="5029742" y="1887937"/>
                  </a:cubicBezTo>
                  <a:cubicBezTo>
                    <a:pt x="5033384" y="1885424"/>
                    <a:pt x="5024458" y="1864694"/>
                    <a:pt x="5038977" y="1889630"/>
                  </a:cubicBezTo>
                  <a:cubicBezTo>
                    <a:pt x="5036463" y="1885988"/>
                    <a:pt x="5036463" y="1885988"/>
                    <a:pt x="5036463" y="1885988"/>
                  </a:cubicBezTo>
                  <a:cubicBezTo>
                    <a:pt x="5036463" y="1885988"/>
                    <a:pt x="5035898" y="1889066"/>
                    <a:pt x="5035898" y="1889066"/>
                  </a:cubicBezTo>
                  <a:cubicBezTo>
                    <a:pt x="5035334" y="1892145"/>
                    <a:pt x="5035334" y="1892145"/>
                    <a:pt x="5035334" y="1892145"/>
                  </a:cubicBezTo>
                  <a:cubicBezTo>
                    <a:pt x="5037847" y="1895788"/>
                    <a:pt x="5037847" y="1895788"/>
                    <a:pt x="5040926" y="1896352"/>
                  </a:cubicBezTo>
                  <a:cubicBezTo>
                    <a:pt x="5034769" y="1895224"/>
                    <a:pt x="5049287" y="1920160"/>
                    <a:pt x="5052930" y="1917645"/>
                  </a:cubicBezTo>
                  <a:cubicBezTo>
                    <a:pt x="5052366" y="1920724"/>
                    <a:pt x="5055443" y="1921289"/>
                    <a:pt x="5057957" y="1924931"/>
                  </a:cubicBezTo>
                  <a:cubicBezTo>
                    <a:pt x="5057957" y="1924931"/>
                    <a:pt x="5058521" y="1921853"/>
                    <a:pt x="5056008" y="1918210"/>
                  </a:cubicBezTo>
                  <a:cubicBezTo>
                    <a:pt x="5056008" y="1918210"/>
                    <a:pt x="5056008" y="1918210"/>
                    <a:pt x="5056572" y="1915131"/>
                  </a:cubicBezTo>
                  <a:cubicBezTo>
                    <a:pt x="5066062" y="1932782"/>
                    <a:pt x="5099868" y="1973982"/>
                    <a:pt x="5100125" y="1989940"/>
                  </a:cubicBezTo>
                  <a:cubicBezTo>
                    <a:pt x="5088941" y="1981525"/>
                    <a:pt x="5078322" y="1970033"/>
                    <a:pt x="5074115" y="1975625"/>
                  </a:cubicBezTo>
                  <a:cubicBezTo>
                    <a:pt x="5076064" y="1982347"/>
                    <a:pt x="5083605" y="1993276"/>
                    <a:pt x="5074372" y="1991583"/>
                  </a:cubicBezTo>
                  <a:cubicBezTo>
                    <a:pt x="5081348" y="2005590"/>
                    <a:pt x="5088325" y="2019597"/>
                    <a:pt x="5095301" y="2033605"/>
                  </a:cubicBezTo>
                  <a:cubicBezTo>
                    <a:pt x="5098379" y="2034169"/>
                    <a:pt x="5093916" y="2023804"/>
                    <a:pt x="5098943" y="2031091"/>
                  </a:cubicBezTo>
                  <a:cubicBezTo>
                    <a:pt x="5102842" y="2044534"/>
                    <a:pt x="5110383" y="2055462"/>
                    <a:pt x="5116231" y="2075627"/>
                  </a:cubicBezTo>
                  <a:cubicBezTo>
                    <a:pt x="5132441" y="2091327"/>
                    <a:pt x="5138289" y="2111491"/>
                    <a:pt x="5153627" y="2149306"/>
                  </a:cubicBezTo>
                  <a:cubicBezTo>
                    <a:pt x="5147471" y="2148178"/>
                    <a:pt x="5149420" y="2154900"/>
                    <a:pt x="5149420" y="2154900"/>
                  </a:cubicBezTo>
                  <a:cubicBezTo>
                    <a:pt x="5159731" y="2185428"/>
                    <a:pt x="5172555" y="2219600"/>
                    <a:pt x="5179788" y="2249565"/>
                  </a:cubicBezTo>
                  <a:cubicBezTo>
                    <a:pt x="5189534" y="2283173"/>
                    <a:pt x="5199844" y="2313703"/>
                    <a:pt x="5208206" y="2337510"/>
                  </a:cubicBezTo>
                  <a:cubicBezTo>
                    <a:pt x="5204307" y="2324067"/>
                    <a:pt x="5211849" y="2334995"/>
                    <a:pt x="5214363" y="2338638"/>
                  </a:cubicBezTo>
                  <a:cubicBezTo>
                    <a:pt x="5215747" y="2348439"/>
                    <a:pt x="5222159" y="2365525"/>
                    <a:pt x="5216568" y="2361317"/>
                  </a:cubicBezTo>
                  <a:cubicBezTo>
                    <a:pt x="5224929" y="2385125"/>
                    <a:pt x="5229392" y="2395489"/>
                    <a:pt x="5236624" y="2425454"/>
                  </a:cubicBezTo>
                  <a:cubicBezTo>
                    <a:pt x="5234932" y="2434690"/>
                    <a:pt x="5233802" y="2440848"/>
                    <a:pt x="5235187" y="2450647"/>
                  </a:cubicBezTo>
                  <a:cubicBezTo>
                    <a:pt x="5240215" y="2457934"/>
                    <a:pt x="5243549" y="2474455"/>
                    <a:pt x="5243805" y="2490413"/>
                  </a:cubicBezTo>
                  <a:cubicBezTo>
                    <a:pt x="5247139" y="2506934"/>
                    <a:pt x="5251038" y="2520377"/>
                    <a:pt x="5256629" y="2524584"/>
                  </a:cubicBezTo>
                  <a:cubicBezTo>
                    <a:pt x="5258887" y="2512270"/>
                    <a:pt x="5257245" y="2486513"/>
                    <a:pt x="5251963" y="2463269"/>
                  </a:cubicBezTo>
                  <a:cubicBezTo>
                    <a:pt x="5246679" y="2440026"/>
                    <a:pt x="5238882" y="2413140"/>
                    <a:pt x="5233034" y="2392975"/>
                  </a:cubicBezTo>
                  <a:cubicBezTo>
                    <a:pt x="5230521" y="2389332"/>
                    <a:pt x="5229136" y="2379532"/>
                    <a:pt x="5229701" y="2376453"/>
                  </a:cubicBezTo>
                  <a:cubicBezTo>
                    <a:pt x="5212413" y="2331917"/>
                    <a:pt x="5217493" y="2304210"/>
                    <a:pt x="5206362" y="2260801"/>
                  </a:cubicBezTo>
                  <a:cubicBezTo>
                    <a:pt x="5176198" y="2217087"/>
                    <a:pt x="5169838" y="2165007"/>
                    <a:pt x="5137469" y="2098614"/>
                  </a:cubicBezTo>
                  <a:cubicBezTo>
                    <a:pt x="5143625" y="2099741"/>
                    <a:pt x="5139726" y="2086298"/>
                    <a:pt x="5143369" y="2083784"/>
                  </a:cubicBezTo>
                  <a:cubicBezTo>
                    <a:pt x="5138906" y="2073419"/>
                    <a:pt x="5131929" y="2059412"/>
                    <a:pt x="5128031" y="2045969"/>
                  </a:cubicBezTo>
                  <a:cubicBezTo>
                    <a:pt x="5130544" y="2049612"/>
                    <a:pt x="5130544" y="2049612"/>
                    <a:pt x="5130544" y="2049612"/>
                  </a:cubicBezTo>
                  <a:cubicBezTo>
                    <a:pt x="5133058" y="2053255"/>
                    <a:pt x="5133058" y="2053255"/>
                    <a:pt x="5133058" y="2053255"/>
                  </a:cubicBezTo>
                  <a:cubicBezTo>
                    <a:pt x="5133622" y="2050176"/>
                    <a:pt x="5134186" y="2047097"/>
                    <a:pt x="5131109" y="2046534"/>
                  </a:cubicBezTo>
                  <a:cubicBezTo>
                    <a:pt x="5128595" y="2042891"/>
                    <a:pt x="5128595" y="2042891"/>
                    <a:pt x="5128595" y="2042891"/>
                  </a:cubicBezTo>
                  <a:cubicBezTo>
                    <a:pt x="5129159" y="2039812"/>
                    <a:pt x="5129159" y="2039812"/>
                    <a:pt x="5129159" y="2039812"/>
                  </a:cubicBezTo>
                  <a:cubicBezTo>
                    <a:pt x="5130853" y="2030576"/>
                    <a:pt x="5116335" y="2005640"/>
                    <a:pt x="5099868" y="1973982"/>
                  </a:cubicBezTo>
                  <a:cubicBezTo>
                    <a:pt x="5080324" y="1941760"/>
                    <a:pt x="5058830" y="1902816"/>
                    <a:pt x="5039284" y="1870595"/>
                  </a:cubicBezTo>
                  <a:cubicBezTo>
                    <a:pt x="5032308" y="1856587"/>
                    <a:pt x="5030358" y="1849865"/>
                    <a:pt x="5022818" y="1838937"/>
                  </a:cubicBezTo>
                  <a:cubicBezTo>
                    <a:pt x="5000759" y="1803072"/>
                    <a:pt x="4971981" y="1769157"/>
                    <a:pt x="4949357" y="1736371"/>
                  </a:cubicBezTo>
                  <a:cubicBezTo>
                    <a:pt x="4944330" y="1729085"/>
                    <a:pt x="4942945" y="1719285"/>
                    <a:pt x="4937353" y="1715077"/>
                  </a:cubicBezTo>
                  <a:cubicBezTo>
                    <a:pt x="4937353" y="1715077"/>
                    <a:pt x="4940431" y="1715642"/>
                    <a:pt x="4939867" y="1718720"/>
                  </a:cubicBezTo>
                  <a:cubicBezTo>
                    <a:pt x="4939867" y="1718720"/>
                    <a:pt x="4942945" y="1719285"/>
                    <a:pt x="4942945" y="1719285"/>
                  </a:cubicBezTo>
                  <a:cubicBezTo>
                    <a:pt x="4940431" y="1715642"/>
                    <a:pt x="4940431" y="1715642"/>
                    <a:pt x="4937918" y="1711999"/>
                  </a:cubicBezTo>
                  <a:cubicBezTo>
                    <a:pt x="4935404" y="1708356"/>
                    <a:pt x="4935404" y="1708356"/>
                    <a:pt x="4935404" y="1708356"/>
                  </a:cubicBezTo>
                  <a:cubicBezTo>
                    <a:pt x="4940996" y="1712564"/>
                    <a:pt x="4953565" y="1730778"/>
                    <a:pt x="4962234" y="1735550"/>
                  </a:cubicBezTo>
                  <a:cubicBezTo>
                    <a:pt x="4965877" y="1733035"/>
                    <a:pt x="4958336" y="1722107"/>
                    <a:pt x="4950794" y="1711178"/>
                  </a:cubicBezTo>
                  <a:cubicBezTo>
                    <a:pt x="4953873" y="1711742"/>
                    <a:pt x="4953873" y="1711742"/>
                    <a:pt x="4953873" y="1711742"/>
                  </a:cubicBezTo>
                  <a:cubicBezTo>
                    <a:pt x="4956387" y="1715384"/>
                    <a:pt x="4956387" y="1715384"/>
                    <a:pt x="4956387" y="1715384"/>
                  </a:cubicBezTo>
                  <a:cubicBezTo>
                    <a:pt x="4960029" y="1712871"/>
                    <a:pt x="4956951" y="1712307"/>
                    <a:pt x="4954437" y="1708663"/>
                  </a:cubicBezTo>
                  <a:cubicBezTo>
                    <a:pt x="4954437" y="1708663"/>
                    <a:pt x="4951924" y="1705020"/>
                    <a:pt x="4951924" y="1705020"/>
                  </a:cubicBezTo>
                  <a:cubicBezTo>
                    <a:pt x="4952488" y="1701941"/>
                    <a:pt x="4964492" y="1723235"/>
                    <a:pt x="4963107" y="1713436"/>
                  </a:cubicBezTo>
                  <a:cubicBezTo>
                    <a:pt x="4950539" y="1695220"/>
                    <a:pt x="4935457" y="1673363"/>
                    <a:pt x="4922888" y="1655149"/>
                  </a:cubicBezTo>
                  <a:cubicBezTo>
                    <a:pt x="4910320" y="1636934"/>
                    <a:pt x="4899701" y="1625441"/>
                    <a:pt x="4892416" y="1630469"/>
                  </a:cubicBezTo>
                  <a:cubicBezTo>
                    <a:pt x="4892981" y="1627391"/>
                    <a:pt x="4889903" y="1626826"/>
                    <a:pt x="4889903" y="1626826"/>
                  </a:cubicBezTo>
                  <a:cubicBezTo>
                    <a:pt x="4890467" y="1623748"/>
                    <a:pt x="4887954" y="1620104"/>
                    <a:pt x="4884876" y="1619540"/>
                  </a:cubicBezTo>
                  <a:cubicBezTo>
                    <a:pt x="4884876" y="1619540"/>
                    <a:pt x="4884876" y="1619540"/>
                    <a:pt x="4884310" y="1622619"/>
                  </a:cubicBezTo>
                  <a:cubicBezTo>
                    <a:pt x="4884310" y="1622619"/>
                    <a:pt x="4886824" y="1626263"/>
                    <a:pt x="4886824" y="1626263"/>
                  </a:cubicBezTo>
                  <a:cubicBezTo>
                    <a:pt x="4883746" y="1625698"/>
                    <a:pt x="4878155" y="1621490"/>
                    <a:pt x="4870050" y="1613640"/>
                  </a:cubicBezTo>
                  <a:cubicBezTo>
                    <a:pt x="4866407" y="1616155"/>
                    <a:pt x="4859687" y="1618104"/>
                    <a:pt x="4856608" y="1617541"/>
                  </a:cubicBezTo>
                  <a:cubicBezTo>
                    <a:pt x="4836499" y="1588397"/>
                    <a:pt x="4820288" y="1572697"/>
                    <a:pt x="4794023" y="1542425"/>
                  </a:cubicBezTo>
                  <a:cubicBezTo>
                    <a:pt x="4788996" y="1535139"/>
                    <a:pt x="4783404" y="1530932"/>
                    <a:pt x="4774734" y="1526160"/>
                  </a:cubicBezTo>
                  <a:cubicBezTo>
                    <a:pt x="4745955" y="1492246"/>
                    <a:pt x="4716612" y="1461409"/>
                    <a:pt x="4686704" y="1433652"/>
                  </a:cubicBezTo>
                  <a:cubicBezTo>
                    <a:pt x="4654282" y="1402251"/>
                    <a:pt x="4624375" y="1374494"/>
                    <a:pt x="4598109" y="1344221"/>
                  </a:cubicBezTo>
                  <a:cubicBezTo>
                    <a:pt x="4601187" y="1344786"/>
                    <a:pt x="4601187" y="1344786"/>
                    <a:pt x="4601187" y="1344786"/>
                  </a:cubicBezTo>
                  <a:cubicBezTo>
                    <a:pt x="4603701" y="1348429"/>
                    <a:pt x="4606779" y="1348993"/>
                    <a:pt x="4606779" y="1348993"/>
                  </a:cubicBezTo>
                  <a:cubicBezTo>
                    <a:pt x="4607344" y="1345914"/>
                    <a:pt x="4604829" y="1342271"/>
                    <a:pt x="4601751" y="1341707"/>
                  </a:cubicBezTo>
                  <a:cubicBezTo>
                    <a:pt x="4599238" y="1338065"/>
                    <a:pt x="4599238" y="1338065"/>
                    <a:pt x="4596160" y="1337500"/>
                  </a:cubicBezTo>
                  <a:cubicBezTo>
                    <a:pt x="4596724" y="1334421"/>
                    <a:pt x="4599802" y="1334986"/>
                    <a:pt x="4602316" y="1338629"/>
                  </a:cubicBezTo>
                  <a:cubicBezTo>
                    <a:pt x="4624118" y="1358536"/>
                    <a:pt x="4655976" y="1393015"/>
                    <a:pt x="4687012" y="1414615"/>
                  </a:cubicBezTo>
                  <a:cubicBezTo>
                    <a:pt x="4690091" y="1415180"/>
                    <a:pt x="4696246" y="1416308"/>
                    <a:pt x="4688706" y="1405380"/>
                  </a:cubicBezTo>
                  <a:cubicBezTo>
                    <a:pt x="4682549" y="1404251"/>
                    <a:pt x="4674444" y="1396401"/>
                    <a:pt x="4663260" y="1387986"/>
                  </a:cubicBezTo>
                  <a:cubicBezTo>
                    <a:pt x="4670545" y="1382958"/>
                    <a:pt x="4642023" y="1365000"/>
                    <a:pt x="4628326" y="1352943"/>
                  </a:cubicBezTo>
                  <a:cubicBezTo>
                    <a:pt x="4590312" y="1317335"/>
                    <a:pt x="4550350" y="1275006"/>
                    <a:pt x="4505052" y="1244426"/>
                  </a:cubicBezTo>
                  <a:cubicBezTo>
                    <a:pt x="4499460" y="1240220"/>
                    <a:pt x="4496382" y="1239655"/>
                    <a:pt x="4490790" y="1235448"/>
                  </a:cubicBezTo>
                  <a:cubicBezTo>
                    <a:pt x="4473450" y="1225905"/>
                    <a:pt x="4446621" y="1198712"/>
                    <a:pt x="4434308" y="1196454"/>
                  </a:cubicBezTo>
                  <a:cubicBezTo>
                    <a:pt x="4437952" y="1193940"/>
                    <a:pt x="4435438" y="1190297"/>
                    <a:pt x="4430410" y="1183012"/>
                  </a:cubicBezTo>
                  <a:cubicBezTo>
                    <a:pt x="4423690" y="1184961"/>
                    <a:pt x="4400759" y="1171212"/>
                    <a:pt x="4400759" y="1171212"/>
                  </a:cubicBezTo>
                  <a:cubicBezTo>
                    <a:pt x="4406915" y="1172339"/>
                    <a:pt x="4407479" y="1169261"/>
                    <a:pt x="4407479" y="1169261"/>
                  </a:cubicBezTo>
                  <a:cubicBezTo>
                    <a:pt x="4382034" y="1151868"/>
                    <a:pt x="4367209" y="1145968"/>
                    <a:pt x="4343712" y="1135297"/>
                  </a:cubicBezTo>
                  <a:close/>
                  <a:moveTo>
                    <a:pt x="1318845" y="1535771"/>
                  </a:moveTo>
                  <a:lnTo>
                    <a:pt x="1298829" y="1573056"/>
                  </a:lnTo>
                  <a:cubicBezTo>
                    <a:pt x="1295994" y="1580384"/>
                    <a:pt x="1293948" y="1587970"/>
                    <a:pt x="1293203" y="1595921"/>
                  </a:cubicBezTo>
                  <a:lnTo>
                    <a:pt x="1293532" y="1599724"/>
                  </a:lnTo>
                  <a:lnTo>
                    <a:pt x="1289333" y="1608630"/>
                  </a:lnTo>
                  <a:cubicBezTo>
                    <a:pt x="1286797" y="1613293"/>
                    <a:pt x="1282129" y="1619000"/>
                    <a:pt x="1270060" y="1628642"/>
                  </a:cubicBezTo>
                  <a:cubicBezTo>
                    <a:pt x="1280031" y="1631222"/>
                    <a:pt x="1236260" y="1668831"/>
                    <a:pt x="1238185" y="1677840"/>
                  </a:cubicBezTo>
                  <a:cubicBezTo>
                    <a:pt x="1256855" y="1655012"/>
                    <a:pt x="1240109" y="1686848"/>
                    <a:pt x="1233025" y="1697780"/>
                  </a:cubicBezTo>
                  <a:cubicBezTo>
                    <a:pt x="1228521" y="1698742"/>
                    <a:pt x="1227558" y="1694239"/>
                    <a:pt x="1232063" y="1693276"/>
                  </a:cubicBezTo>
                  <a:cubicBezTo>
                    <a:pt x="1231100" y="1688772"/>
                    <a:pt x="1231100" y="1688772"/>
                    <a:pt x="1231100" y="1688772"/>
                  </a:cubicBezTo>
                  <a:cubicBezTo>
                    <a:pt x="1230138" y="1684268"/>
                    <a:pt x="1231100" y="1688772"/>
                    <a:pt x="1226596" y="1689735"/>
                  </a:cubicBezTo>
                  <a:cubicBezTo>
                    <a:pt x="1223055" y="1695201"/>
                    <a:pt x="1223055" y="1695201"/>
                    <a:pt x="1223055" y="1695201"/>
                  </a:cubicBezTo>
                  <a:cubicBezTo>
                    <a:pt x="1220475" y="1705171"/>
                    <a:pt x="1225942" y="1708713"/>
                    <a:pt x="1225942" y="1708713"/>
                  </a:cubicBezTo>
                  <a:cubicBezTo>
                    <a:pt x="1226904" y="1713217"/>
                    <a:pt x="1223362" y="1718683"/>
                    <a:pt x="1219820" y="1724150"/>
                  </a:cubicBezTo>
                  <a:cubicBezTo>
                    <a:pt x="1215316" y="1725112"/>
                    <a:pt x="1215316" y="1725112"/>
                    <a:pt x="1210812" y="1726074"/>
                  </a:cubicBezTo>
                  <a:cubicBezTo>
                    <a:pt x="1210812" y="1726074"/>
                    <a:pt x="1209850" y="1721570"/>
                    <a:pt x="1209850" y="1721570"/>
                  </a:cubicBezTo>
                  <a:cubicBezTo>
                    <a:pt x="1209850" y="1721570"/>
                    <a:pt x="1209850" y="1721570"/>
                    <a:pt x="1205346" y="1722532"/>
                  </a:cubicBezTo>
                  <a:cubicBezTo>
                    <a:pt x="1205346" y="1722532"/>
                    <a:pt x="1206308" y="1727037"/>
                    <a:pt x="1206308" y="1727037"/>
                  </a:cubicBezTo>
                  <a:cubicBezTo>
                    <a:pt x="1206308" y="1727037"/>
                    <a:pt x="1207270" y="1731541"/>
                    <a:pt x="1207270" y="1731541"/>
                  </a:cubicBezTo>
                  <a:cubicBezTo>
                    <a:pt x="1208232" y="1736044"/>
                    <a:pt x="1203728" y="1737007"/>
                    <a:pt x="1204690" y="1741511"/>
                  </a:cubicBezTo>
                  <a:cubicBezTo>
                    <a:pt x="1200187" y="1742473"/>
                    <a:pt x="1201149" y="1746977"/>
                    <a:pt x="1201149" y="1746977"/>
                  </a:cubicBezTo>
                  <a:cubicBezTo>
                    <a:pt x="1196645" y="1747940"/>
                    <a:pt x="1196645" y="1747940"/>
                    <a:pt x="1196645" y="1747940"/>
                  </a:cubicBezTo>
                  <a:cubicBezTo>
                    <a:pt x="1193103" y="1753405"/>
                    <a:pt x="1193103" y="1753405"/>
                    <a:pt x="1193103" y="1753405"/>
                  </a:cubicBezTo>
                  <a:cubicBezTo>
                    <a:pt x="1197607" y="1752443"/>
                    <a:pt x="1197607" y="1752443"/>
                    <a:pt x="1197607" y="1752443"/>
                  </a:cubicBezTo>
                  <a:cubicBezTo>
                    <a:pt x="1193103" y="1753405"/>
                    <a:pt x="1194065" y="1757910"/>
                    <a:pt x="1194065" y="1757910"/>
                  </a:cubicBezTo>
                  <a:cubicBezTo>
                    <a:pt x="1179898" y="1779775"/>
                    <a:pt x="1165730" y="1801641"/>
                    <a:pt x="1155105" y="1818040"/>
                  </a:cubicBezTo>
                  <a:cubicBezTo>
                    <a:pt x="1150601" y="1819002"/>
                    <a:pt x="1150601" y="1819002"/>
                    <a:pt x="1150601" y="1819002"/>
                  </a:cubicBezTo>
                  <a:cubicBezTo>
                    <a:pt x="1151563" y="1823506"/>
                    <a:pt x="1151563" y="1823506"/>
                    <a:pt x="1151563" y="1823506"/>
                  </a:cubicBezTo>
                  <a:cubicBezTo>
                    <a:pt x="1148022" y="1828972"/>
                    <a:pt x="1148022" y="1828972"/>
                    <a:pt x="1148022" y="1828972"/>
                  </a:cubicBezTo>
                  <a:cubicBezTo>
                    <a:pt x="1148984" y="1833476"/>
                    <a:pt x="1148984" y="1833476"/>
                    <a:pt x="1148984" y="1833476"/>
                  </a:cubicBezTo>
                  <a:cubicBezTo>
                    <a:pt x="1148022" y="1828972"/>
                    <a:pt x="1148022" y="1828972"/>
                    <a:pt x="1142555" y="1825430"/>
                  </a:cubicBezTo>
                  <a:cubicBezTo>
                    <a:pt x="1139013" y="1830897"/>
                    <a:pt x="1135472" y="1836363"/>
                    <a:pt x="1128388" y="1847295"/>
                  </a:cubicBezTo>
                  <a:cubicBezTo>
                    <a:pt x="1128388" y="1847295"/>
                    <a:pt x="1128388" y="1847295"/>
                    <a:pt x="1123884" y="1848258"/>
                  </a:cubicBezTo>
                  <a:lnTo>
                    <a:pt x="1121709" y="1845626"/>
                  </a:lnTo>
                  <a:lnTo>
                    <a:pt x="1123442" y="1842951"/>
                  </a:lnTo>
                  <a:lnTo>
                    <a:pt x="1125256" y="1840901"/>
                  </a:lnTo>
                  <a:cubicBezTo>
                    <a:pt x="1128716" y="1837807"/>
                    <a:pt x="1132739" y="1834592"/>
                    <a:pt x="1130005" y="1832821"/>
                  </a:cubicBezTo>
                  <a:lnTo>
                    <a:pt x="1123442" y="1842951"/>
                  </a:lnTo>
                  <a:lnTo>
                    <a:pt x="1121403" y="1845256"/>
                  </a:lnTo>
                  <a:lnTo>
                    <a:pt x="1121709" y="1845626"/>
                  </a:lnTo>
                  <a:lnTo>
                    <a:pt x="1105213" y="1871085"/>
                  </a:lnTo>
                  <a:cubicBezTo>
                    <a:pt x="1098129" y="1882018"/>
                    <a:pt x="1094588" y="1887484"/>
                    <a:pt x="1087503" y="1898417"/>
                  </a:cubicBezTo>
                  <a:cubicBezTo>
                    <a:pt x="1083961" y="1903883"/>
                    <a:pt x="1076878" y="1914815"/>
                    <a:pt x="1074299" y="1924786"/>
                  </a:cubicBezTo>
                  <a:cubicBezTo>
                    <a:pt x="1063673" y="1941185"/>
                    <a:pt x="1055628" y="1947614"/>
                    <a:pt x="1042423" y="1973983"/>
                  </a:cubicBezTo>
                  <a:cubicBezTo>
                    <a:pt x="1038881" y="1979450"/>
                    <a:pt x="1035339" y="1984917"/>
                    <a:pt x="1036301" y="1989420"/>
                  </a:cubicBezTo>
                  <a:cubicBezTo>
                    <a:pt x="1031798" y="1990382"/>
                    <a:pt x="1032760" y="1994886"/>
                    <a:pt x="1028255" y="1995849"/>
                  </a:cubicBezTo>
                  <a:cubicBezTo>
                    <a:pt x="1028255" y="1995849"/>
                    <a:pt x="1024713" y="2001315"/>
                    <a:pt x="1024713" y="2001315"/>
                  </a:cubicBezTo>
                  <a:cubicBezTo>
                    <a:pt x="1021172" y="2006781"/>
                    <a:pt x="1017630" y="2012248"/>
                    <a:pt x="1015050" y="2022217"/>
                  </a:cubicBezTo>
                  <a:cubicBezTo>
                    <a:pt x="1014088" y="2017714"/>
                    <a:pt x="1003463" y="2034113"/>
                    <a:pt x="1008928" y="2037654"/>
                  </a:cubicBezTo>
                  <a:cubicBezTo>
                    <a:pt x="1005387" y="2043121"/>
                    <a:pt x="1001845" y="2048587"/>
                    <a:pt x="998303" y="2054054"/>
                  </a:cubicBezTo>
                  <a:cubicBezTo>
                    <a:pt x="966427" y="2103251"/>
                    <a:pt x="932934" y="2166922"/>
                    <a:pt x="910066" y="2214194"/>
                  </a:cubicBezTo>
                  <a:lnTo>
                    <a:pt x="907117" y="2214824"/>
                  </a:lnTo>
                  <a:lnTo>
                    <a:pt x="908116" y="2211343"/>
                  </a:lnTo>
                  <a:lnTo>
                    <a:pt x="972795" y="2040882"/>
                  </a:lnTo>
                  <a:lnTo>
                    <a:pt x="979961" y="2024343"/>
                  </a:lnTo>
                  <a:cubicBezTo>
                    <a:pt x="981898" y="2021353"/>
                    <a:pt x="983204" y="2021957"/>
                    <a:pt x="983522" y="2028953"/>
                  </a:cubicBezTo>
                  <a:lnTo>
                    <a:pt x="986429" y="2010313"/>
                  </a:lnTo>
                  <a:lnTo>
                    <a:pt x="991511" y="1999574"/>
                  </a:lnTo>
                  <a:lnTo>
                    <a:pt x="994802" y="1993577"/>
                  </a:lnTo>
                  <a:cubicBezTo>
                    <a:pt x="994802" y="1993577"/>
                    <a:pt x="995764" y="1998080"/>
                    <a:pt x="999306" y="1992615"/>
                  </a:cubicBezTo>
                  <a:cubicBezTo>
                    <a:pt x="1001077" y="1989881"/>
                    <a:pt x="1000596" y="1987629"/>
                    <a:pt x="1000115" y="1985377"/>
                  </a:cubicBezTo>
                  <a:lnTo>
                    <a:pt x="1000698" y="1980161"/>
                  </a:lnTo>
                  <a:lnTo>
                    <a:pt x="1001566" y="1978326"/>
                  </a:lnTo>
                  <a:lnTo>
                    <a:pt x="1004140" y="1979072"/>
                  </a:lnTo>
                  <a:cubicBezTo>
                    <a:pt x="1011320" y="1974447"/>
                    <a:pt x="1026831" y="1956120"/>
                    <a:pt x="1018633" y="1950808"/>
                  </a:cubicBezTo>
                  <a:cubicBezTo>
                    <a:pt x="1027640" y="1948884"/>
                    <a:pt x="1038921" y="1913506"/>
                    <a:pt x="1038266" y="1932485"/>
                  </a:cubicBezTo>
                  <a:cubicBezTo>
                    <a:pt x="1061135" y="1885212"/>
                    <a:pt x="1082385" y="1852415"/>
                    <a:pt x="1099132" y="1820578"/>
                  </a:cubicBezTo>
                  <a:cubicBezTo>
                    <a:pt x="1102673" y="1815113"/>
                    <a:pt x="1109758" y="1804179"/>
                    <a:pt x="1113299" y="1798714"/>
                  </a:cubicBezTo>
                  <a:cubicBezTo>
                    <a:pt x="1141634" y="1754983"/>
                    <a:pt x="1170930" y="1715756"/>
                    <a:pt x="1204731" y="1675567"/>
                  </a:cubicBezTo>
                  <a:cubicBezTo>
                    <a:pt x="1212777" y="1669139"/>
                    <a:pt x="1227907" y="1651778"/>
                    <a:pt x="1226944" y="1647273"/>
                  </a:cubicBezTo>
                  <a:cubicBezTo>
                    <a:pt x="1226944" y="1647273"/>
                    <a:pt x="1226944" y="1647273"/>
                    <a:pt x="1225982" y="1642769"/>
                  </a:cubicBezTo>
                  <a:cubicBezTo>
                    <a:pt x="1225982" y="1642769"/>
                    <a:pt x="1231449" y="1646311"/>
                    <a:pt x="1231449" y="1646311"/>
                  </a:cubicBezTo>
                  <a:cubicBezTo>
                    <a:pt x="1234990" y="1640845"/>
                    <a:pt x="1239494" y="1639882"/>
                    <a:pt x="1238532" y="1635378"/>
                  </a:cubicBezTo>
                  <a:cubicBezTo>
                    <a:pt x="1243036" y="1634416"/>
                    <a:pt x="1242074" y="1629913"/>
                    <a:pt x="1242074" y="1629913"/>
                  </a:cubicBezTo>
                  <a:cubicBezTo>
                    <a:pt x="1242074" y="1629913"/>
                    <a:pt x="1242074" y="1629913"/>
                    <a:pt x="1237570" y="1630875"/>
                  </a:cubicBezTo>
                  <a:cubicBezTo>
                    <a:pt x="1251737" y="1609009"/>
                    <a:pt x="1271371" y="1590686"/>
                    <a:pt x="1290042" y="1567858"/>
                  </a:cubicBezTo>
                  <a:cubicBezTo>
                    <a:pt x="1300504" y="1556204"/>
                    <a:pt x="1308349" y="1547463"/>
                    <a:pt x="1314235" y="1540908"/>
                  </a:cubicBezTo>
                  <a:close/>
                  <a:moveTo>
                    <a:pt x="4439702" y="857271"/>
                  </a:moveTo>
                  <a:cubicBezTo>
                    <a:pt x="4444206" y="856309"/>
                    <a:pt x="4444206" y="856309"/>
                    <a:pt x="4444206" y="856309"/>
                  </a:cubicBezTo>
                  <a:cubicBezTo>
                    <a:pt x="4454177" y="858888"/>
                    <a:pt x="4454177" y="858888"/>
                    <a:pt x="4445168" y="860813"/>
                  </a:cubicBezTo>
                  <a:cubicBezTo>
                    <a:pt x="4439702" y="857271"/>
                    <a:pt x="4439702" y="857271"/>
                    <a:pt x="4439702" y="857271"/>
                  </a:cubicBezTo>
                  <a:close/>
                  <a:moveTo>
                    <a:pt x="4439395" y="833789"/>
                  </a:moveTo>
                  <a:cubicBezTo>
                    <a:pt x="4439395" y="833789"/>
                    <a:pt x="4443899" y="832826"/>
                    <a:pt x="4444862" y="837331"/>
                  </a:cubicBezTo>
                  <a:cubicBezTo>
                    <a:pt x="4440357" y="838293"/>
                    <a:pt x="4440357" y="838293"/>
                    <a:pt x="4440357" y="838293"/>
                  </a:cubicBezTo>
                  <a:cubicBezTo>
                    <a:pt x="4440357" y="838293"/>
                    <a:pt x="4439395" y="833789"/>
                    <a:pt x="4439395" y="833789"/>
                  </a:cubicBezTo>
                  <a:close/>
                  <a:moveTo>
                    <a:pt x="3878041" y="775787"/>
                  </a:moveTo>
                  <a:lnTo>
                    <a:pt x="3885822" y="777801"/>
                  </a:lnTo>
                  <a:cubicBezTo>
                    <a:pt x="3885822" y="777801"/>
                    <a:pt x="3885822" y="777801"/>
                    <a:pt x="3881318" y="778763"/>
                  </a:cubicBezTo>
                  <a:close/>
                  <a:moveTo>
                    <a:pt x="1104676" y="1330248"/>
                  </a:moveTo>
                  <a:lnTo>
                    <a:pt x="1094527" y="1352482"/>
                  </a:lnTo>
                  <a:cubicBezTo>
                    <a:pt x="1085034" y="1368687"/>
                    <a:pt x="1074540" y="1383638"/>
                    <a:pt x="1064045" y="1398591"/>
                  </a:cubicBezTo>
                  <a:cubicBezTo>
                    <a:pt x="803503" y="1753430"/>
                    <a:pt x="639503" y="2148260"/>
                    <a:pt x="578456" y="2585624"/>
                  </a:cubicBezTo>
                  <a:cubicBezTo>
                    <a:pt x="577113" y="2597643"/>
                    <a:pt x="570958" y="2614601"/>
                    <a:pt x="575225" y="2625422"/>
                  </a:cubicBezTo>
                  <a:cubicBezTo>
                    <a:pt x="606405" y="2743906"/>
                    <a:pt x="581353" y="2864627"/>
                    <a:pt x="589292" y="2984165"/>
                  </a:cubicBezTo>
                  <a:cubicBezTo>
                    <a:pt x="596704" y="3092084"/>
                    <a:pt x="598106" y="3199331"/>
                    <a:pt x="621678" y="3309663"/>
                  </a:cubicBezTo>
                  <a:cubicBezTo>
                    <a:pt x="647206" y="3282700"/>
                    <a:pt x="641213" y="3254649"/>
                    <a:pt x="637489" y="3228070"/>
                  </a:cubicBezTo>
                  <a:cubicBezTo>
                    <a:pt x="626465" y="3130699"/>
                    <a:pt x="617310" y="3032930"/>
                    <a:pt x="616036" y="2935433"/>
                  </a:cubicBezTo>
                  <a:cubicBezTo>
                    <a:pt x="609213" y="2528212"/>
                    <a:pt x="703216" y="2144425"/>
                    <a:pt x="887499" y="1780458"/>
                  </a:cubicBezTo>
                  <a:cubicBezTo>
                    <a:pt x="913443" y="1727986"/>
                    <a:pt x="957546" y="1687277"/>
                    <a:pt x="997109" y="1643628"/>
                  </a:cubicBezTo>
                  <a:cubicBezTo>
                    <a:pt x="1011543" y="1628812"/>
                    <a:pt x="1024507" y="1616266"/>
                    <a:pt x="1014774" y="1589014"/>
                  </a:cubicBezTo>
                  <a:cubicBezTo>
                    <a:pt x="1006510" y="1559493"/>
                    <a:pt x="1031767" y="1540409"/>
                    <a:pt x="1051413" y="1522524"/>
                  </a:cubicBezTo>
                  <a:cubicBezTo>
                    <a:pt x="1064776" y="1511848"/>
                    <a:pt x="1083077" y="1505982"/>
                    <a:pt x="1104050" y="1503457"/>
                  </a:cubicBezTo>
                  <a:cubicBezTo>
                    <a:pt x="1085331" y="1534831"/>
                    <a:pt x="1068881" y="1567677"/>
                    <a:pt x="1050162" y="1599052"/>
                  </a:cubicBezTo>
                  <a:cubicBezTo>
                    <a:pt x="991464" y="1699585"/>
                    <a:pt x="933165" y="1801989"/>
                    <a:pt x="889954" y="1910945"/>
                  </a:cubicBezTo>
                  <a:cubicBezTo>
                    <a:pt x="876446" y="1939252"/>
                    <a:pt x="858000" y="1962747"/>
                    <a:pt x="871201" y="1997079"/>
                  </a:cubicBezTo>
                  <a:cubicBezTo>
                    <a:pt x="879337" y="2016850"/>
                    <a:pt x="864630" y="2039546"/>
                    <a:pt x="857404" y="2060644"/>
                  </a:cubicBezTo>
                  <a:cubicBezTo>
                    <a:pt x="812324" y="2170000"/>
                    <a:pt x="781933" y="2284040"/>
                    <a:pt x="753411" y="2397680"/>
                  </a:cubicBezTo>
                  <a:cubicBezTo>
                    <a:pt x="751270" y="2405959"/>
                    <a:pt x="748728" y="2412369"/>
                    <a:pt x="756336" y="2420520"/>
                  </a:cubicBezTo>
                  <a:lnTo>
                    <a:pt x="764421" y="2415547"/>
                  </a:lnTo>
                  <a:lnTo>
                    <a:pt x="761396" y="2433165"/>
                  </a:lnTo>
                  <a:lnTo>
                    <a:pt x="760478" y="2435480"/>
                  </a:lnTo>
                  <a:lnTo>
                    <a:pt x="760592" y="2432158"/>
                  </a:lnTo>
                  <a:cubicBezTo>
                    <a:pt x="760675" y="2429786"/>
                    <a:pt x="760193" y="2427534"/>
                    <a:pt x="757460" y="2425764"/>
                  </a:cubicBezTo>
                  <a:cubicBezTo>
                    <a:pt x="757460" y="2425764"/>
                    <a:pt x="753918" y="2431229"/>
                    <a:pt x="750377" y="2436696"/>
                  </a:cubicBezTo>
                  <a:cubicBezTo>
                    <a:pt x="751339" y="2441200"/>
                    <a:pt x="751339" y="2441200"/>
                    <a:pt x="751339" y="2441200"/>
                  </a:cubicBezTo>
                  <a:cubicBezTo>
                    <a:pt x="742331" y="2443125"/>
                    <a:pt x="743948" y="2428650"/>
                    <a:pt x="751994" y="2422222"/>
                  </a:cubicBezTo>
                  <a:cubicBezTo>
                    <a:pt x="743948" y="2428650"/>
                    <a:pt x="748144" y="2404205"/>
                    <a:pt x="742023" y="2419642"/>
                  </a:cubicBezTo>
                  <a:cubicBezTo>
                    <a:pt x="752956" y="2426726"/>
                    <a:pt x="725932" y="2432500"/>
                    <a:pt x="729781" y="2450515"/>
                  </a:cubicBezTo>
                  <a:cubicBezTo>
                    <a:pt x="730743" y="2455019"/>
                    <a:pt x="730743" y="2455019"/>
                    <a:pt x="730743" y="2455019"/>
                  </a:cubicBezTo>
                  <a:cubicBezTo>
                    <a:pt x="730743" y="2455019"/>
                    <a:pt x="730743" y="2455019"/>
                    <a:pt x="726239" y="2455982"/>
                  </a:cubicBezTo>
                  <a:cubicBezTo>
                    <a:pt x="726239" y="2455982"/>
                    <a:pt x="727201" y="2460486"/>
                    <a:pt x="727201" y="2460486"/>
                  </a:cubicBezTo>
                  <a:cubicBezTo>
                    <a:pt x="728163" y="2464990"/>
                    <a:pt x="728163" y="2464990"/>
                    <a:pt x="728163" y="2464990"/>
                  </a:cubicBezTo>
                  <a:cubicBezTo>
                    <a:pt x="727201" y="2460486"/>
                    <a:pt x="731705" y="2459524"/>
                    <a:pt x="731705" y="2459524"/>
                  </a:cubicBezTo>
                  <a:cubicBezTo>
                    <a:pt x="732667" y="2464027"/>
                    <a:pt x="730088" y="2473998"/>
                    <a:pt x="731050" y="2478502"/>
                  </a:cubicBezTo>
                  <a:cubicBezTo>
                    <a:pt x="733630" y="2468531"/>
                    <a:pt x="735554" y="2477540"/>
                    <a:pt x="735554" y="2477540"/>
                  </a:cubicBezTo>
                  <a:cubicBezTo>
                    <a:pt x="739097" y="2472074"/>
                    <a:pt x="741675" y="2462103"/>
                    <a:pt x="745218" y="2456637"/>
                  </a:cubicBezTo>
                  <a:cubicBezTo>
                    <a:pt x="745218" y="2456637"/>
                    <a:pt x="745218" y="2456637"/>
                    <a:pt x="749722" y="2455675"/>
                  </a:cubicBezTo>
                  <a:cubicBezTo>
                    <a:pt x="746180" y="2461140"/>
                    <a:pt x="746180" y="2461140"/>
                    <a:pt x="746180" y="2461140"/>
                  </a:cubicBezTo>
                  <a:cubicBezTo>
                    <a:pt x="747142" y="2465645"/>
                    <a:pt x="748104" y="2470149"/>
                    <a:pt x="752609" y="2469187"/>
                  </a:cubicBezTo>
                  <a:cubicBezTo>
                    <a:pt x="752609" y="2469187"/>
                    <a:pt x="756151" y="2463720"/>
                    <a:pt x="755188" y="2459216"/>
                  </a:cubicBezTo>
                  <a:cubicBezTo>
                    <a:pt x="755188" y="2459216"/>
                    <a:pt x="755188" y="2459216"/>
                    <a:pt x="754226" y="2454712"/>
                  </a:cubicBezTo>
                  <a:cubicBezTo>
                    <a:pt x="757767" y="2449246"/>
                    <a:pt x="757767" y="2449246"/>
                    <a:pt x="757767" y="2449246"/>
                  </a:cubicBezTo>
                  <a:cubicBezTo>
                    <a:pt x="760654" y="2462758"/>
                    <a:pt x="753571" y="2473691"/>
                    <a:pt x="748411" y="2493631"/>
                  </a:cubicBezTo>
                  <a:cubicBezTo>
                    <a:pt x="760654" y="2462758"/>
                    <a:pt x="752916" y="2492669"/>
                    <a:pt x="759344" y="2500715"/>
                  </a:cubicBezTo>
                  <a:cubicBezTo>
                    <a:pt x="759344" y="2500715"/>
                    <a:pt x="760307" y="2505219"/>
                    <a:pt x="760307" y="2505219"/>
                  </a:cubicBezTo>
                  <a:cubicBezTo>
                    <a:pt x="760307" y="2505219"/>
                    <a:pt x="759344" y="2500715"/>
                    <a:pt x="754840" y="2501678"/>
                  </a:cubicBezTo>
                  <a:cubicBezTo>
                    <a:pt x="754840" y="2501678"/>
                    <a:pt x="754840" y="2501678"/>
                    <a:pt x="753878" y="2497173"/>
                  </a:cubicBezTo>
                  <a:cubicBezTo>
                    <a:pt x="753878" y="2497173"/>
                    <a:pt x="753878" y="2497173"/>
                    <a:pt x="749373" y="2498135"/>
                  </a:cubicBezTo>
                  <a:cubicBezTo>
                    <a:pt x="750336" y="2502640"/>
                    <a:pt x="746794" y="2508105"/>
                    <a:pt x="746794" y="2508105"/>
                  </a:cubicBezTo>
                  <a:cubicBezTo>
                    <a:pt x="746794" y="2508105"/>
                    <a:pt x="747757" y="2512610"/>
                    <a:pt x="747757" y="2512610"/>
                  </a:cubicBezTo>
                  <a:cubicBezTo>
                    <a:pt x="744215" y="2518077"/>
                    <a:pt x="744215" y="2518077"/>
                    <a:pt x="740673" y="2523542"/>
                  </a:cubicBezTo>
                  <a:cubicBezTo>
                    <a:pt x="739711" y="2519039"/>
                    <a:pt x="739711" y="2519039"/>
                    <a:pt x="738748" y="2514534"/>
                  </a:cubicBezTo>
                  <a:cubicBezTo>
                    <a:pt x="737786" y="2510030"/>
                    <a:pt x="737786" y="2510030"/>
                    <a:pt x="734245" y="2515496"/>
                  </a:cubicBezTo>
                  <a:cubicBezTo>
                    <a:pt x="734245" y="2515496"/>
                    <a:pt x="730703" y="2520963"/>
                    <a:pt x="731665" y="2525466"/>
                  </a:cubicBezTo>
                  <a:cubicBezTo>
                    <a:pt x="732627" y="2529971"/>
                    <a:pt x="732627" y="2529971"/>
                    <a:pt x="733590" y="2534475"/>
                  </a:cubicBezTo>
                  <a:cubicBezTo>
                    <a:pt x="735514" y="2543483"/>
                    <a:pt x="741943" y="2551529"/>
                    <a:pt x="745484" y="2546063"/>
                  </a:cubicBezTo>
                  <a:cubicBezTo>
                    <a:pt x="746446" y="2550567"/>
                    <a:pt x="747408" y="2555071"/>
                    <a:pt x="743868" y="2560537"/>
                  </a:cubicBezTo>
                  <a:cubicBezTo>
                    <a:pt x="739670" y="2584981"/>
                    <a:pt x="730970" y="2610389"/>
                    <a:pt x="726773" y="2634833"/>
                  </a:cubicBezTo>
                  <a:cubicBezTo>
                    <a:pt x="726773" y="2634833"/>
                    <a:pt x="721306" y="2631292"/>
                    <a:pt x="721306" y="2631292"/>
                  </a:cubicBezTo>
                  <a:cubicBezTo>
                    <a:pt x="721306" y="2631292"/>
                    <a:pt x="722269" y="2635796"/>
                    <a:pt x="722269" y="2635796"/>
                  </a:cubicBezTo>
                  <a:cubicBezTo>
                    <a:pt x="722269" y="2635796"/>
                    <a:pt x="717764" y="2636758"/>
                    <a:pt x="717764" y="2636758"/>
                  </a:cubicBezTo>
                  <a:cubicBezTo>
                    <a:pt x="721962" y="2612314"/>
                    <a:pt x="716802" y="2632255"/>
                    <a:pt x="712298" y="2633217"/>
                  </a:cubicBezTo>
                  <a:cubicBezTo>
                    <a:pt x="713915" y="2618742"/>
                    <a:pt x="720037" y="2603306"/>
                    <a:pt x="717150" y="2589793"/>
                  </a:cubicBezTo>
                  <a:cubicBezTo>
                    <a:pt x="722616" y="2593335"/>
                    <a:pt x="722616" y="2593335"/>
                    <a:pt x="722616" y="2593335"/>
                  </a:cubicBezTo>
                  <a:cubicBezTo>
                    <a:pt x="725196" y="2583365"/>
                    <a:pt x="727775" y="2573394"/>
                    <a:pt x="727775" y="2573394"/>
                  </a:cubicBezTo>
                  <a:cubicBezTo>
                    <a:pt x="725196" y="2583365"/>
                    <a:pt x="720691" y="2584327"/>
                    <a:pt x="720691" y="2584327"/>
                  </a:cubicBezTo>
                  <a:cubicBezTo>
                    <a:pt x="723271" y="2574356"/>
                    <a:pt x="717805" y="2570815"/>
                    <a:pt x="721347" y="2565348"/>
                  </a:cubicBezTo>
                  <a:cubicBezTo>
                    <a:pt x="720385" y="2560844"/>
                    <a:pt x="720385" y="2560844"/>
                    <a:pt x="720385" y="2560844"/>
                  </a:cubicBezTo>
                  <a:cubicBezTo>
                    <a:pt x="720385" y="2560844"/>
                    <a:pt x="724889" y="2559882"/>
                    <a:pt x="723927" y="2555379"/>
                  </a:cubicBezTo>
                  <a:cubicBezTo>
                    <a:pt x="723927" y="2555379"/>
                    <a:pt x="723927" y="2555379"/>
                    <a:pt x="722964" y="2550874"/>
                  </a:cubicBezTo>
                  <a:cubicBezTo>
                    <a:pt x="722964" y="2550874"/>
                    <a:pt x="722002" y="2546370"/>
                    <a:pt x="722002" y="2546370"/>
                  </a:cubicBezTo>
                  <a:cubicBezTo>
                    <a:pt x="713956" y="2552799"/>
                    <a:pt x="713956" y="2552799"/>
                    <a:pt x="713956" y="2552799"/>
                  </a:cubicBezTo>
                  <a:cubicBezTo>
                    <a:pt x="713956" y="2552799"/>
                    <a:pt x="710415" y="2558265"/>
                    <a:pt x="711377" y="2562769"/>
                  </a:cubicBezTo>
                  <a:lnTo>
                    <a:pt x="712339" y="2567273"/>
                  </a:lnTo>
                  <a:cubicBezTo>
                    <a:pt x="716842" y="2566311"/>
                    <a:pt x="716842" y="2566311"/>
                    <a:pt x="716842" y="2566311"/>
                  </a:cubicBezTo>
                  <a:cubicBezTo>
                    <a:pt x="715226" y="2580785"/>
                    <a:pt x="708449" y="2615201"/>
                    <a:pt x="707794" y="2634179"/>
                  </a:cubicBezTo>
                  <a:cubicBezTo>
                    <a:pt x="704252" y="2639645"/>
                    <a:pt x="704252" y="2639645"/>
                    <a:pt x="704252" y="2639645"/>
                  </a:cubicBezTo>
                  <a:cubicBezTo>
                    <a:pt x="700710" y="2645112"/>
                    <a:pt x="700710" y="2645112"/>
                    <a:pt x="701673" y="2649616"/>
                  </a:cubicBezTo>
                  <a:cubicBezTo>
                    <a:pt x="706177" y="2648653"/>
                    <a:pt x="706177" y="2648653"/>
                    <a:pt x="706177" y="2648653"/>
                  </a:cubicBezTo>
                  <a:cubicBezTo>
                    <a:pt x="702635" y="2654119"/>
                    <a:pt x="701017" y="2668594"/>
                    <a:pt x="698438" y="2678565"/>
                  </a:cubicBezTo>
                  <a:cubicBezTo>
                    <a:pt x="693934" y="2679527"/>
                    <a:pt x="694896" y="2684031"/>
                    <a:pt x="695858" y="2688534"/>
                  </a:cubicBezTo>
                  <a:cubicBezTo>
                    <a:pt x="696821" y="2693039"/>
                    <a:pt x="696821" y="2693039"/>
                    <a:pt x="696821" y="2693039"/>
                  </a:cubicBezTo>
                  <a:cubicBezTo>
                    <a:pt x="696821" y="2693039"/>
                    <a:pt x="696821" y="2693039"/>
                    <a:pt x="701325" y="2692076"/>
                  </a:cubicBezTo>
                  <a:cubicBezTo>
                    <a:pt x="692931" y="2740966"/>
                    <a:pt x="684231" y="2766373"/>
                    <a:pt x="690967" y="2797901"/>
                  </a:cubicBezTo>
                  <a:cubicBezTo>
                    <a:pt x="690967" y="2797901"/>
                    <a:pt x="686462" y="2798864"/>
                    <a:pt x="687424" y="2803368"/>
                  </a:cubicBezTo>
                  <a:cubicBezTo>
                    <a:pt x="688387" y="2807872"/>
                    <a:pt x="688387" y="2807872"/>
                    <a:pt x="688387" y="2807872"/>
                  </a:cubicBezTo>
                  <a:cubicBezTo>
                    <a:pt x="689349" y="2812375"/>
                    <a:pt x="689349" y="2812375"/>
                    <a:pt x="689349" y="2812375"/>
                  </a:cubicBezTo>
                  <a:cubicBezTo>
                    <a:pt x="684845" y="2813338"/>
                    <a:pt x="683227" y="2827813"/>
                    <a:pt x="685152" y="2836821"/>
                  </a:cubicBezTo>
                  <a:cubicBezTo>
                    <a:pt x="685152" y="2836821"/>
                    <a:pt x="686114" y="2841326"/>
                    <a:pt x="681611" y="2842288"/>
                  </a:cubicBezTo>
                  <a:cubicBezTo>
                    <a:pt x="682573" y="2846791"/>
                    <a:pt x="682573" y="2846791"/>
                    <a:pt x="683535" y="2851295"/>
                  </a:cubicBezTo>
                  <a:cubicBezTo>
                    <a:pt x="683535" y="2851295"/>
                    <a:pt x="684497" y="2855799"/>
                    <a:pt x="684497" y="2855799"/>
                  </a:cubicBezTo>
                  <a:cubicBezTo>
                    <a:pt x="684497" y="2855799"/>
                    <a:pt x="684497" y="2855799"/>
                    <a:pt x="680955" y="2861265"/>
                  </a:cubicBezTo>
                  <a:cubicBezTo>
                    <a:pt x="680955" y="2861265"/>
                    <a:pt x="681918" y="2865770"/>
                    <a:pt x="681918" y="2865770"/>
                  </a:cubicBezTo>
                  <a:cubicBezTo>
                    <a:pt x="688346" y="2873815"/>
                    <a:pt x="673217" y="2891176"/>
                    <a:pt x="687691" y="2892794"/>
                  </a:cubicBezTo>
                  <a:cubicBezTo>
                    <a:pt x="683187" y="2893756"/>
                    <a:pt x="683187" y="2893756"/>
                    <a:pt x="684149" y="2898260"/>
                  </a:cubicBezTo>
                  <a:cubicBezTo>
                    <a:pt x="684149" y="2898260"/>
                    <a:pt x="685112" y="2902765"/>
                    <a:pt x="685112" y="2902765"/>
                  </a:cubicBezTo>
                  <a:cubicBezTo>
                    <a:pt x="686074" y="2907268"/>
                    <a:pt x="682533" y="2912734"/>
                    <a:pt x="683495" y="2917239"/>
                  </a:cubicBezTo>
                  <a:cubicBezTo>
                    <a:pt x="683495" y="2917239"/>
                    <a:pt x="683495" y="2917239"/>
                    <a:pt x="684457" y="2921742"/>
                  </a:cubicBezTo>
                  <a:cubicBezTo>
                    <a:pt x="682840" y="2936217"/>
                    <a:pt x="680260" y="2946188"/>
                    <a:pt x="678642" y="2960662"/>
                  </a:cubicBezTo>
                  <a:cubicBezTo>
                    <a:pt x="679604" y="2965165"/>
                    <a:pt x="679604" y="2965165"/>
                    <a:pt x="679604" y="2965165"/>
                  </a:cubicBezTo>
                  <a:cubicBezTo>
                    <a:pt x="679604" y="2965165"/>
                    <a:pt x="679604" y="2965165"/>
                    <a:pt x="675101" y="2966128"/>
                  </a:cubicBezTo>
                  <a:cubicBezTo>
                    <a:pt x="676063" y="2970632"/>
                    <a:pt x="676063" y="2970632"/>
                    <a:pt x="676063" y="2970632"/>
                  </a:cubicBezTo>
                  <a:cubicBezTo>
                    <a:pt x="677026" y="2975136"/>
                    <a:pt x="677026" y="2975136"/>
                    <a:pt x="677026" y="2975136"/>
                  </a:cubicBezTo>
                  <a:cubicBezTo>
                    <a:pt x="677026" y="2975136"/>
                    <a:pt x="681529" y="2974174"/>
                    <a:pt x="681529" y="2974174"/>
                  </a:cubicBezTo>
                  <a:cubicBezTo>
                    <a:pt x="677988" y="2979641"/>
                    <a:pt x="678950" y="2984144"/>
                    <a:pt x="679912" y="2988648"/>
                  </a:cubicBezTo>
                  <a:cubicBezTo>
                    <a:pt x="679912" y="2988648"/>
                    <a:pt x="678950" y="2984144"/>
                    <a:pt x="678950" y="2984144"/>
                  </a:cubicBezTo>
                  <a:cubicBezTo>
                    <a:pt x="677332" y="2998618"/>
                    <a:pt x="677332" y="2998618"/>
                    <a:pt x="678295" y="3003123"/>
                  </a:cubicBezTo>
                  <a:cubicBezTo>
                    <a:pt x="679257" y="3007627"/>
                    <a:pt x="680219" y="3012130"/>
                    <a:pt x="681182" y="3016635"/>
                  </a:cubicBezTo>
                  <a:cubicBezTo>
                    <a:pt x="681182" y="3016635"/>
                    <a:pt x="677640" y="3022102"/>
                    <a:pt x="677640" y="3022102"/>
                  </a:cubicBezTo>
                  <a:cubicBezTo>
                    <a:pt x="678602" y="3026605"/>
                    <a:pt x="678602" y="3026605"/>
                    <a:pt x="678602" y="3026605"/>
                  </a:cubicBezTo>
                  <a:cubicBezTo>
                    <a:pt x="678602" y="3026605"/>
                    <a:pt x="674098" y="3027567"/>
                    <a:pt x="675061" y="3032071"/>
                  </a:cubicBezTo>
                  <a:cubicBezTo>
                    <a:pt x="675061" y="3032071"/>
                    <a:pt x="676023" y="3036576"/>
                    <a:pt x="676023" y="3036576"/>
                  </a:cubicBezTo>
                  <a:cubicBezTo>
                    <a:pt x="680527" y="3035613"/>
                    <a:pt x="680527" y="3035613"/>
                    <a:pt x="680527" y="3035613"/>
                  </a:cubicBezTo>
                  <a:cubicBezTo>
                    <a:pt x="683413" y="3049126"/>
                    <a:pt x="681797" y="3063600"/>
                    <a:pt x="689187" y="3076150"/>
                  </a:cubicBezTo>
                  <a:cubicBezTo>
                    <a:pt x="688225" y="3071645"/>
                    <a:pt x="688225" y="3071645"/>
                    <a:pt x="683721" y="3072608"/>
                  </a:cubicBezTo>
                  <a:cubicBezTo>
                    <a:pt x="682759" y="3068104"/>
                    <a:pt x="682759" y="3068104"/>
                    <a:pt x="679217" y="3073570"/>
                  </a:cubicBezTo>
                  <a:cubicBezTo>
                    <a:pt x="680179" y="3078074"/>
                    <a:pt x="681142" y="3082578"/>
                    <a:pt x="681142" y="3082578"/>
                  </a:cubicBezTo>
                  <a:cubicBezTo>
                    <a:pt x="682104" y="3087082"/>
                    <a:pt x="682104" y="3087082"/>
                    <a:pt x="682104" y="3087082"/>
                  </a:cubicBezTo>
                  <a:cubicBezTo>
                    <a:pt x="675982" y="3102520"/>
                    <a:pt x="692382" y="3113145"/>
                    <a:pt x="682718" y="3134047"/>
                  </a:cubicBezTo>
                  <a:cubicBezTo>
                    <a:pt x="687222" y="3133085"/>
                    <a:pt x="687222" y="3133085"/>
                    <a:pt x="687222" y="3133085"/>
                  </a:cubicBezTo>
                  <a:cubicBezTo>
                    <a:pt x="682718" y="3134047"/>
                    <a:pt x="682718" y="3134047"/>
                    <a:pt x="683680" y="3138551"/>
                  </a:cubicBezTo>
                  <a:cubicBezTo>
                    <a:pt x="684642" y="3143056"/>
                    <a:pt x="684642" y="3143056"/>
                    <a:pt x="684642" y="3143056"/>
                  </a:cubicBezTo>
                  <a:cubicBezTo>
                    <a:pt x="687529" y="3156568"/>
                    <a:pt x="690416" y="3170080"/>
                    <a:pt x="690416" y="3170080"/>
                  </a:cubicBezTo>
                  <a:cubicBezTo>
                    <a:pt x="689203" y="3180936"/>
                    <a:pt x="691261" y="3169900"/>
                    <a:pt x="694395" y="3173203"/>
                  </a:cubicBezTo>
                  <a:lnTo>
                    <a:pt x="697712" y="3182366"/>
                  </a:lnTo>
                  <a:lnTo>
                    <a:pt x="697129" y="3182651"/>
                  </a:lnTo>
                  <a:lnTo>
                    <a:pt x="691373" y="3182827"/>
                  </a:lnTo>
                  <a:cubicBezTo>
                    <a:pt x="689925" y="3184314"/>
                    <a:pt x="689280" y="3186806"/>
                    <a:pt x="689762" y="3189059"/>
                  </a:cubicBezTo>
                  <a:cubicBezTo>
                    <a:pt x="692495" y="3190829"/>
                    <a:pt x="694910" y="3185604"/>
                    <a:pt x="696682" y="3182870"/>
                  </a:cubicBezTo>
                  <a:lnTo>
                    <a:pt x="697129" y="3182651"/>
                  </a:lnTo>
                  <a:lnTo>
                    <a:pt x="697807" y="3182630"/>
                  </a:lnTo>
                  <a:lnTo>
                    <a:pt x="697712" y="3182366"/>
                  </a:lnTo>
                  <a:lnTo>
                    <a:pt x="698813" y="3181826"/>
                  </a:lnTo>
                  <a:cubicBezTo>
                    <a:pt x="699335" y="3182893"/>
                    <a:pt x="699655" y="3185767"/>
                    <a:pt x="699731" y="3191637"/>
                  </a:cubicBezTo>
                  <a:cubicBezTo>
                    <a:pt x="695227" y="3192600"/>
                    <a:pt x="695227" y="3192600"/>
                    <a:pt x="696189" y="3197104"/>
                  </a:cubicBezTo>
                  <a:cubicBezTo>
                    <a:pt x="696189" y="3197104"/>
                    <a:pt x="697152" y="3201608"/>
                    <a:pt x="697152" y="3201608"/>
                  </a:cubicBezTo>
                  <a:cubicBezTo>
                    <a:pt x="693610" y="3207074"/>
                    <a:pt x="693610" y="3207074"/>
                    <a:pt x="693610" y="3207074"/>
                  </a:cubicBezTo>
                  <a:cubicBezTo>
                    <a:pt x="694573" y="3211578"/>
                    <a:pt x="694573" y="3211578"/>
                    <a:pt x="694573" y="3211578"/>
                  </a:cubicBezTo>
                  <a:cubicBezTo>
                    <a:pt x="694573" y="3211578"/>
                    <a:pt x="695535" y="3216083"/>
                    <a:pt x="696497" y="3220587"/>
                  </a:cubicBezTo>
                  <a:cubicBezTo>
                    <a:pt x="696497" y="3220587"/>
                    <a:pt x="697460" y="3225091"/>
                    <a:pt x="698422" y="3229595"/>
                  </a:cubicBezTo>
                  <a:cubicBezTo>
                    <a:pt x="693918" y="3230557"/>
                    <a:pt x="694880" y="3235061"/>
                    <a:pt x="695842" y="3239565"/>
                  </a:cubicBezTo>
                  <a:cubicBezTo>
                    <a:pt x="692300" y="3245032"/>
                    <a:pt x="692300" y="3245032"/>
                    <a:pt x="693262" y="3249536"/>
                  </a:cubicBezTo>
                  <a:cubicBezTo>
                    <a:pt x="693262" y="3249536"/>
                    <a:pt x="694224" y="3254039"/>
                    <a:pt x="694224" y="3254039"/>
                  </a:cubicBezTo>
                  <a:cubicBezTo>
                    <a:pt x="694224" y="3254039"/>
                    <a:pt x="695187" y="3258543"/>
                    <a:pt x="695187" y="3258543"/>
                  </a:cubicBezTo>
                  <a:cubicBezTo>
                    <a:pt x="690683" y="3259506"/>
                    <a:pt x="690683" y="3259506"/>
                    <a:pt x="690683" y="3259506"/>
                  </a:cubicBezTo>
                  <a:cubicBezTo>
                    <a:pt x="690683" y="3259506"/>
                    <a:pt x="690683" y="3259506"/>
                    <a:pt x="687141" y="3264972"/>
                  </a:cubicBezTo>
                  <a:cubicBezTo>
                    <a:pt x="688103" y="3269476"/>
                    <a:pt x="688103" y="3269476"/>
                    <a:pt x="688103" y="3269476"/>
                  </a:cubicBezTo>
                  <a:cubicBezTo>
                    <a:pt x="693569" y="3273018"/>
                    <a:pt x="693569" y="3273018"/>
                    <a:pt x="693569" y="3273018"/>
                  </a:cubicBezTo>
                  <a:cubicBezTo>
                    <a:pt x="694532" y="3277522"/>
                    <a:pt x="694532" y="3277522"/>
                    <a:pt x="694532" y="3277522"/>
                  </a:cubicBezTo>
                  <a:cubicBezTo>
                    <a:pt x="694532" y="3277522"/>
                    <a:pt x="695494" y="3282027"/>
                    <a:pt x="695494" y="3282027"/>
                  </a:cubicBezTo>
                  <a:cubicBezTo>
                    <a:pt x="696456" y="3286530"/>
                    <a:pt x="697419" y="3291034"/>
                    <a:pt x="698381" y="3295539"/>
                  </a:cubicBezTo>
                  <a:cubicBezTo>
                    <a:pt x="695802" y="3305508"/>
                    <a:pt x="696764" y="3310013"/>
                    <a:pt x="696764" y="3310013"/>
                  </a:cubicBezTo>
                  <a:cubicBezTo>
                    <a:pt x="697726" y="3314516"/>
                    <a:pt x="697726" y="3314516"/>
                    <a:pt x="697726" y="3314516"/>
                  </a:cubicBezTo>
                  <a:cubicBezTo>
                    <a:pt x="698689" y="3319021"/>
                    <a:pt x="698689" y="3319021"/>
                    <a:pt x="699651" y="3323525"/>
                  </a:cubicBezTo>
                  <a:cubicBezTo>
                    <a:pt x="699651" y="3323525"/>
                    <a:pt x="699651" y="3323525"/>
                    <a:pt x="704154" y="3322563"/>
                  </a:cubicBezTo>
                  <a:cubicBezTo>
                    <a:pt x="700613" y="3328029"/>
                    <a:pt x="700613" y="3328029"/>
                    <a:pt x="700613" y="3328029"/>
                  </a:cubicBezTo>
                  <a:cubicBezTo>
                    <a:pt x="700613" y="3328029"/>
                    <a:pt x="701575" y="3332533"/>
                    <a:pt x="702538" y="3337037"/>
                  </a:cubicBezTo>
                  <a:cubicBezTo>
                    <a:pt x="707349" y="3359557"/>
                    <a:pt x="712815" y="3363099"/>
                    <a:pt x="711198" y="3377573"/>
                  </a:cubicBezTo>
                  <a:cubicBezTo>
                    <a:pt x="706694" y="3378535"/>
                    <a:pt x="707656" y="3383040"/>
                    <a:pt x="707656" y="3383040"/>
                  </a:cubicBezTo>
                  <a:cubicBezTo>
                    <a:pt x="707656" y="3383040"/>
                    <a:pt x="708618" y="3387543"/>
                    <a:pt x="708618" y="3387543"/>
                  </a:cubicBezTo>
                  <a:cubicBezTo>
                    <a:pt x="713122" y="3386581"/>
                    <a:pt x="713122" y="3386581"/>
                    <a:pt x="713122" y="3386581"/>
                  </a:cubicBezTo>
                  <a:cubicBezTo>
                    <a:pt x="710543" y="3396552"/>
                    <a:pt x="712467" y="3405560"/>
                    <a:pt x="713430" y="3410064"/>
                  </a:cubicBezTo>
                  <a:cubicBezTo>
                    <a:pt x="714392" y="3414569"/>
                    <a:pt x="714392" y="3414569"/>
                    <a:pt x="714392" y="3414569"/>
                  </a:cubicBezTo>
                  <a:cubicBezTo>
                    <a:pt x="715354" y="3419072"/>
                    <a:pt x="715354" y="3419072"/>
                    <a:pt x="719858" y="3418109"/>
                  </a:cubicBezTo>
                  <a:cubicBezTo>
                    <a:pt x="722745" y="3431621"/>
                    <a:pt x="724670" y="3440630"/>
                    <a:pt x="722090" y="3450600"/>
                  </a:cubicBezTo>
                  <a:cubicBezTo>
                    <a:pt x="726594" y="3449638"/>
                    <a:pt x="726594" y="3449638"/>
                    <a:pt x="726594" y="3449638"/>
                  </a:cubicBezTo>
                  <a:cubicBezTo>
                    <a:pt x="730443" y="3467654"/>
                    <a:pt x="730443" y="3467654"/>
                    <a:pt x="730443" y="3467654"/>
                  </a:cubicBezTo>
                  <a:cubicBezTo>
                    <a:pt x="730443" y="3467654"/>
                    <a:pt x="730443" y="3467654"/>
                    <a:pt x="726902" y="3473121"/>
                  </a:cubicBezTo>
                  <a:cubicBezTo>
                    <a:pt x="724977" y="3464112"/>
                    <a:pt x="719510" y="3460571"/>
                    <a:pt x="716932" y="3470541"/>
                  </a:cubicBezTo>
                  <a:cubicBezTo>
                    <a:pt x="724977" y="3464112"/>
                    <a:pt x="725284" y="3487595"/>
                    <a:pt x="729788" y="3486633"/>
                  </a:cubicBezTo>
                  <a:cubicBezTo>
                    <a:pt x="738449" y="3527169"/>
                    <a:pt x="736524" y="3518161"/>
                    <a:pt x="749689" y="3557735"/>
                  </a:cubicBezTo>
                  <a:cubicBezTo>
                    <a:pt x="749689" y="3557735"/>
                    <a:pt x="745185" y="3558698"/>
                    <a:pt x="745185" y="3558698"/>
                  </a:cubicBezTo>
                  <a:cubicBezTo>
                    <a:pt x="746147" y="3563202"/>
                    <a:pt x="746147" y="3563202"/>
                    <a:pt x="747109" y="3567705"/>
                  </a:cubicBezTo>
                  <a:cubicBezTo>
                    <a:pt x="752883" y="3594729"/>
                    <a:pt x="754807" y="3603738"/>
                    <a:pt x="758656" y="3621755"/>
                  </a:cubicBezTo>
                  <a:cubicBezTo>
                    <a:pt x="758656" y="3621755"/>
                    <a:pt x="758656" y="3621755"/>
                    <a:pt x="759619" y="3626258"/>
                  </a:cubicBezTo>
                  <a:cubicBezTo>
                    <a:pt x="759619" y="3626258"/>
                    <a:pt x="759619" y="3626258"/>
                    <a:pt x="760581" y="3630762"/>
                  </a:cubicBezTo>
                  <a:cubicBezTo>
                    <a:pt x="762812" y="3663253"/>
                    <a:pt x="765085" y="3629800"/>
                    <a:pt x="773438" y="3646854"/>
                  </a:cubicBezTo>
                  <a:cubicBezTo>
                    <a:pt x="768934" y="3647816"/>
                    <a:pt x="762812" y="3663253"/>
                    <a:pt x="770859" y="3656824"/>
                  </a:cubicBezTo>
                  <a:cubicBezTo>
                    <a:pt x="771821" y="3661329"/>
                    <a:pt x="771821" y="3661329"/>
                    <a:pt x="771821" y="3661329"/>
                  </a:cubicBezTo>
                  <a:cubicBezTo>
                    <a:pt x="771821" y="3661329"/>
                    <a:pt x="771821" y="3661329"/>
                    <a:pt x="772783" y="3665832"/>
                  </a:cubicBezTo>
                  <a:cubicBezTo>
                    <a:pt x="768279" y="3666794"/>
                    <a:pt x="773745" y="3670336"/>
                    <a:pt x="773745" y="3670336"/>
                  </a:cubicBezTo>
                  <a:cubicBezTo>
                    <a:pt x="777595" y="3688353"/>
                    <a:pt x="773090" y="3689315"/>
                    <a:pt x="768586" y="3690277"/>
                  </a:cubicBezTo>
                  <a:cubicBezTo>
                    <a:pt x="772435" y="3708294"/>
                    <a:pt x="782406" y="3710872"/>
                    <a:pt x="779826" y="3720843"/>
                  </a:cubicBezTo>
                  <a:cubicBezTo>
                    <a:pt x="786255" y="3728889"/>
                    <a:pt x="789142" y="3742401"/>
                    <a:pt x="798149" y="3740476"/>
                  </a:cubicBezTo>
                  <a:cubicBezTo>
                    <a:pt x="795570" y="3750447"/>
                    <a:pt x="803923" y="3767501"/>
                    <a:pt x="793953" y="3764922"/>
                  </a:cubicBezTo>
                  <a:cubicBezTo>
                    <a:pt x="802306" y="3781975"/>
                    <a:pt x="802961" y="3762997"/>
                    <a:pt x="803268" y="3786479"/>
                  </a:cubicBezTo>
                  <a:cubicBezTo>
                    <a:pt x="804230" y="3790984"/>
                    <a:pt x="809697" y="3794526"/>
                    <a:pt x="815163" y="3798067"/>
                  </a:cubicBezTo>
                  <a:cubicBezTo>
                    <a:pt x="804230" y="3790984"/>
                    <a:pt x="818357" y="3835062"/>
                    <a:pt x="832177" y="3855657"/>
                  </a:cubicBezTo>
                  <a:cubicBezTo>
                    <a:pt x="829598" y="3865628"/>
                    <a:pt x="828635" y="3861124"/>
                    <a:pt x="823168" y="3857582"/>
                  </a:cubicBezTo>
                  <a:cubicBezTo>
                    <a:pt x="829598" y="3865628"/>
                    <a:pt x="830560" y="3870131"/>
                    <a:pt x="835064" y="3869169"/>
                  </a:cubicBezTo>
                  <a:cubicBezTo>
                    <a:pt x="827018" y="3875598"/>
                    <a:pt x="836026" y="3873673"/>
                    <a:pt x="834409" y="3888148"/>
                  </a:cubicBezTo>
                  <a:cubicBezTo>
                    <a:pt x="840837" y="3896193"/>
                    <a:pt x="837951" y="3882681"/>
                    <a:pt x="849190" y="3913248"/>
                  </a:cubicBezTo>
                  <a:lnTo>
                    <a:pt x="845537" y="3910175"/>
                  </a:lnTo>
                  <a:lnTo>
                    <a:pt x="841800" y="3900698"/>
                  </a:lnTo>
                  <a:cubicBezTo>
                    <a:pt x="842281" y="3902950"/>
                    <a:pt x="843003" y="3906328"/>
                    <a:pt x="844166" y="3909023"/>
                  </a:cubicBezTo>
                  <a:lnTo>
                    <a:pt x="845537" y="3910175"/>
                  </a:lnTo>
                  <a:lnTo>
                    <a:pt x="852077" y="3926760"/>
                  </a:lnTo>
                  <a:cubicBezTo>
                    <a:pt x="846611" y="3923218"/>
                    <a:pt x="842107" y="3924181"/>
                    <a:pt x="838565" y="3929646"/>
                  </a:cubicBezTo>
                  <a:cubicBezTo>
                    <a:pt x="827325" y="3899080"/>
                    <a:pt x="824438" y="3885568"/>
                    <a:pt x="808694" y="3855965"/>
                  </a:cubicBezTo>
                  <a:cubicBezTo>
                    <a:pt x="800649" y="3862393"/>
                    <a:pt x="792295" y="3845339"/>
                    <a:pt x="782980" y="3823781"/>
                  </a:cubicBezTo>
                  <a:cubicBezTo>
                    <a:pt x="776551" y="3815736"/>
                    <a:pt x="775588" y="3811232"/>
                    <a:pt x="773664" y="3802224"/>
                  </a:cubicBezTo>
                  <a:cubicBezTo>
                    <a:pt x="772702" y="3797720"/>
                    <a:pt x="770777" y="3788711"/>
                    <a:pt x="769815" y="3784208"/>
                  </a:cubicBezTo>
                  <a:cubicBezTo>
                    <a:pt x="766274" y="3789673"/>
                    <a:pt x="761154" y="3743671"/>
                    <a:pt x="756958" y="3768116"/>
                  </a:cubicBezTo>
                  <a:lnTo>
                    <a:pt x="750222" y="3736587"/>
                  </a:lnTo>
                  <a:cubicBezTo>
                    <a:pt x="744449" y="3709563"/>
                    <a:pt x="760192" y="3739167"/>
                    <a:pt x="751840" y="3722113"/>
                  </a:cubicBezTo>
                  <a:cubicBezTo>
                    <a:pt x="750877" y="3717608"/>
                    <a:pt x="749915" y="3713105"/>
                    <a:pt x="748953" y="3708601"/>
                  </a:cubicBezTo>
                  <a:cubicBezTo>
                    <a:pt x="748953" y="3708601"/>
                    <a:pt x="747991" y="3704096"/>
                    <a:pt x="747991" y="3704096"/>
                  </a:cubicBezTo>
                  <a:cubicBezTo>
                    <a:pt x="747991" y="3704096"/>
                    <a:pt x="747991" y="3704096"/>
                    <a:pt x="747028" y="3699593"/>
                  </a:cubicBezTo>
                  <a:cubicBezTo>
                    <a:pt x="747991" y="3704096"/>
                    <a:pt x="747991" y="3704096"/>
                    <a:pt x="752494" y="3703134"/>
                  </a:cubicBezTo>
                  <a:cubicBezTo>
                    <a:pt x="744142" y="3686081"/>
                    <a:pt x="744142" y="3686081"/>
                    <a:pt x="744142" y="3686081"/>
                  </a:cubicBezTo>
                  <a:cubicBezTo>
                    <a:pt x="747683" y="3680614"/>
                    <a:pt x="747683" y="3680614"/>
                    <a:pt x="747683" y="3680614"/>
                  </a:cubicBezTo>
                  <a:cubicBezTo>
                    <a:pt x="747683" y="3680614"/>
                    <a:pt x="747683" y="3680614"/>
                    <a:pt x="746720" y="3676110"/>
                  </a:cubicBezTo>
                  <a:cubicBezTo>
                    <a:pt x="745758" y="3671606"/>
                    <a:pt x="745758" y="3671606"/>
                    <a:pt x="745758" y="3671606"/>
                  </a:cubicBezTo>
                  <a:cubicBezTo>
                    <a:pt x="744796" y="3667102"/>
                    <a:pt x="740292" y="3668064"/>
                    <a:pt x="740292" y="3668064"/>
                  </a:cubicBezTo>
                  <a:cubicBezTo>
                    <a:pt x="739984" y="3644582"/>
                    <a:pt x="735481" y="3645544"/>
                    <a:pt x="734519" y="3641040"/>
                  </a:cubicBezTo>
                  <a:cubicBezTo>
                    <a:pt x="734519" y="3641040"/>
                    <a:pt x="729052" y="3637498"/>
                    <a:pt x="729052" y="3637498"/>
                  </a:cubicBezTo>
                  <a:cubicBezTo>
                    <a:pt x="726165" y="3623986"/>
                    <a:pt x="727783" y="3609512"/>
                    <a:pt x="723279" y="3610474"/>
                  </a:cubicBezTo>
                  <a:cubicBezTo>
                    <a:pt x="722316" y="3605970"/>
                    <a:pt x="722316" y="3605970"/>
                    <a:pt x="722316" y="3605970"/>
                  </a:cubicBezTo>
                  <a:cubicBezTo>
                    <a:pt x="722316" y="3605970"/>
                    <a:pt x="721354" y="3601465"/>
                    <a:pt x="721354" y="3601465"/>
                  </a:cubicBezTo>
                  <a:cubicBezTo>
                    <a:pt x="717812" y="3606932"/>
                    <a:pt x="717812" y="3606932"/>
                    <a:pt x="717812" y="3606932"/>
                  </a:cubicBezTo>
                  <a:cubicBezTo>
                    <a:pt x="722972" y="3586991"/>
                    <a:pt x="710769" y="3551922"/>
                    <a:pt x="707227" y="3557387"/>
                  </a:cubicBezTo>
                  <a:cubicBezTo>
                    <a:pt x="712694" y="3560929"/>
                    <a:pt x="709152" y="3566396"/>
                    <a:pt x="710114" y="3570900"/>
                  </a:cubicBezTo>
                  <a:cubicBezTo>
                    <a:pt x="708190" y="3561892"/>
                    <a:pt x="702723" y="3558350"/>
                    <a:pt x="702723" y="3558350"/>
                  </a:cubicBezTo>
                  <a:cubicBezTo>
                    <a:pt x="705610" y="3571863"/>
                    <a:pt x="705610" y="3571863"/>
                    <a:pt x="705610" y="3571863"/>
                  </a:cubicBezTo>
                  <a:cubicBezTo>
                    <a:pt x="705610" y="3571863"/>
                    <a:pt x="701106" y="3572825"/>
                    <a:pt x="700144" y="3568320"/>
                  </a:cubicBezTo>
                  <a:cubicBezTo>
                    <a:pt x="696602" y="3573787"/>
                    <a:pt x="697564" y="3578290"/>
                    <a:pt x="702068" y="3577328"/>
                  </a:cubicBezTo>
                  <a:cubicBezTo>
                    <a:pt x="702068" y="3577328"/>
                    <a:pt x="702068" y="3577328"/>
                    <a:pt x="703031" y="3581832"/>
                  </a:cubicBezTo>
                  <a:cubicBezTo>
                    <a:pt x="696909" y="3597269"/>
                    <a:pt x="688863" y="3603698"/>
                    <a:pt x="695599" y="3635226"/>
                  </a:cubicBezTo>
                  <a:cubicBezTo>
                    <a:pt x="696561" y="3639730"/>
                    <a:pt x="696561" y="3639730"/>
                    <a:pt x="697524" y="3644234"/>
                  </a:cubicBezTo>
                  <a:cubicBezTo>
                    <a:pt x="692057" y="3640692"/>
                    <a:pt x="692057" y="3640692"/>
                    <a:pt x="687553" y="3641655"/>
                  </a:cubicBezTo>
                  <a:cubicBezTo>
                    <a:pt x="686591" y="3637151"/>
                    <a:pt x="686591" y="3637151"/>
                    <a:pt x="685628" y="3632647"/>
                  </a:cubicBezTo>
                  <a:cubicBezTo>
                    <a:pt x="681125" y="3633609"/>
                    <a:pt x="680163" y="3629105"/>
                    <a:pt x="681125" y="3633609"/>
                  </a:cubicBezTo>
                  <a:cubicBezTo>
                    <a:pt x="681125" y="3633609"/>
                    <a:pt x="682087" y="3638113"/>
                    <a:pt x="682087" y="3638113"/>
                  </a:cubicBezTo>
                  <a:cubicBezTo>
                    <a:pt x="670847" y="3607547"/>
                    <a:pt x="672465" y="3593073"/>
                    <a:pt x="660262" y="3558002"/>
                  </a:cubicBezTo>
                  <a:cubicBezTo>
                    <a:pt x="665729" y="3561544"/>
                    <a:pt x="666691" y="3566048"/>
                    <a:pt x="665729" y="3561544"/>
                  </a:cubicBezTo>
                  <a:cubicBezTo>
                    <a:pt x="665729" y="3561544"/>
                    <a:pt x="669270" y="3556078"/>
                    <a:pt x="669270" y="3556078"/>
                  </a:cubicBezTo>
                  <a:lnTo>
                    <a:pt x="671194" y="3565085"/>
                  </a:lnTo>
                  <a:cubicBezTo>
                    <a:pt x="670887" y="3541603"/>
                    <a:pt x="668001" y="3528091"/>
                    <a:pt x="660609" y="3515542"/>
                  </a:cubicBezTo>
                  <a:cubicBezTo>
                    <a:pt x="660609" y="3515542"/>
                    <a:pt x="660609" y="3515542"/>
                    <a:pt x="665114" y="3514579"/>
                  </a:cubicBezTo>
                  <a:lnTo>
                    <a:pt x="664152" y="3510075"/>
                  </a:lnTo>
                  <a:cubicBezTo>
                    <a:pt x="663189" y="3505570"/>
                    <a:pt x="663189" y="3505570"/>
                    <a:pt x="662227" y="3501067"/>
                  </a:cubicBezTo>
                  <a:cubicBezTo>
                    <a:pt x="655798" y="3493021"/>
                    <a:pt x="656454" y="3474043"/>
                    <a:pt x="655491" y="3469539"/>
                  </a:cubicBezTo>
                  <a:cubicBezTo>
                    <a:pt x="655491" y="3469539"/>
                    <a:pt x="654529" y="3465034"/>
                    <a:pt x="654529" y="3465034"/>
                  </a:cubicBezTo>
                  <a:cubicBezTo>
                    <a:pt x="653567" y="3460530"/>
                    <a:pt x="653567" y="3460530"/>
                    <a:pt x="653567" y="3460530"/>
                  </a:cubicBezTo>
                  <a:cubicBezTo>
                    <a:pt x="646175" y="3447980"/>
                    <a:pt x="644906" y="3419994"/>
                    <a:pt x="639439" y="3416453"/>
                  </a:cubicBezTo>
                  <a:cubicBezTo>
                    <a:pt x="639439" y="3416453"/>
                    <a:pt x="638477" y="3411948"/>
                    <a:pt x="638477" y="3411948"/>
                  </a:cubicBezTo>
                  <a:cubicBezTo>
                    <a:pt x="638477" y="3411948"/>
                    <a:pt x="637515" y="3407444"/>
                    <a:pt x="637515" y="3407444"/>
                  </a:cubicBezTo>
                  <a:cubicBezTo>
                    <a:pt x="636552" y="3402940"/>
                    <a:pt x="635590" y="3398436"/>
                    <a:pt x="635590" y="3398436"/>
                  </a:cubicBezTo>
                  <a:cubicBezTo>
                    <a:pt x="631087" y="3399398"/>
                    <a:pt x="631087" y="3399398"/>
                    <a:pt x="633012" y="3408406"/>
                  </a:cubicBezTo>
                  <a:cubicBezTo>
                    <a:pt x="633012" y="3408406"/>
                    <a:pt x="628507" y="3409369"/>
                    <a:pt x="629469" y="3413873"/>
                  </a:cubicBezTo>
                  <a:cubicBezTo>
                    <a:pt x="632049" y="3403902"/>
                    <a:pt x="626583" y="3400361"/>
                    <a:pt x="625620" y="3395856"/>
                  </a:cubicBezTo>
                  <a:cubicBezTo>
                    <a:pt x="630125" y="3394894"/>
                    <a:pt x="630125" y="3394894"/>
                    <a:pt x="630125" y="3394894"/>
                  </a:cubicBezTo>
                  <a:cubicBezTo>
                    <a:pt x="630125" y="3394894"/>
                    <a:pt x="629163" y="3390391"/>
                    <a:pt x="629163" y="3390391"/>
                  </a:cubicBezTo>
                  <a:cubicBezTo>
                    <a:pt x="628200" y="3385887"/>
                    <a:pt x="628200" y="3385887"/>
                    <a:pt x="628200" y="3385887"/>
                  </a:cubicBezTo>
                  <a:cubicBezTo>
                    <a:pt x="623696" y="3386849"/>
                    <a:pt x="623696" y="3386849"/>
                    <a:pt x="623696" y="3386849"/>
                  </a:cubicBezTo>
                  <a:cubicBezTo>
                    <a:pt x="619847" y="3368832"/>
                    <a:pt x="625314" y="3372374"/>
                    <a:pt x="627892" y="3362404"/>
                  </a:cubicBezTo>
                  <a:cubicBezTo>
                    <a:pt x="623389" y="3363366"/>
                    <a:pt x="620502" y="3349854"/>
                    <a:pt x="615998" y="3350816"/>
                  </a:cubicBezTo>
                  <a:cubicBezTo>
                    <a:pt x="623389" y="3363366"/>
                    <a:pt x="610839" y="3370757"/>
                    <a:pt x="618229" y="3383307"/>
                  </a:cubicBezTo>
                  <a:cubicBezTo>
                    <a:pt x="620809" y="3373337"/>
                    <a:pt x="621771" y="3377840"/>
                    <a:pt x="623696" y="3386849"/>
                  </a:cubicBezTo>
                  <a:cubicBezTo>
                    <a:pt x="619192" y="3387811"/>
                    <a:pt x="619192" y="3387811"/>
                    <a:pt x="619192" y="3387811"/>
                  </a:cubicBezTo>
                  <a:cubicBezTo>
                    <a:pt x="619192" y="3387811"/>
                    <a:pt x="619192" y="3387811"/>
                    <a:pt x="620154" y="3392315"/>
                  </a:cubicBezTo>
                  <a:cubicBezTo>
                    <a:pt x="620154" y="3392315"/>
                    <a:pt x="621116" y="3396819"/>
                    <a:pt x="621116" y="3396819"/>
                  </a:cubicBezTo>
                  <a:cubicBezTo>
                    <a:pt x="625620" y="3395856"/>
                    <a:pt x="625620" y="3395856"/>
                    <a:pt x="625620" y="3395856"/>
                  </a:cubicBezTo>
                  <a:cubicBezTo>
                    <a:pt x="628354" y="3397627"/>
                    <a:pt x="628190" y="3402373"/>
                    <a:pt x="628026" y="3407116"/>
                  </a:cubicBezTo>
                  <a:lnTo>
                    <a:pt x="629469" y="3413873"/>
                  </a:lnTo>
                  <a:lnTo>
                    <a:pt x="630432" y="3418377"/>
                  </a:lnTo>
                  <a:cubicBezTo>
                    <a:pt x="625927" y="3419340"/>
                    <a:pt x="625927" y="3419340"/>
                    <a:pt x="625927" y="3419340"/>
                  </a:cubicBezTo>
                  <a:cubicBezTo>
                    <a:pt x="625927" y="3419340"/>
                    <a:pt x="625927" y="3419340"/>
                    <a:pt x="626889" y="3423843"/>
                  </a:cubicBezTo>
                  <a:cubicBezTo>
                    <a:pt x="627852" y="3428347"/>
                    <a:pt x="627852" y="3428347"/>
                    <a:pt x="627852" y="3428347"/>
                  </a:cubicBezTo>
                  <a:cubicBezTo>
                    <a:pt x="631047" y="3465341"/>
                    <a:pt x="646135" y="3513924"/>
                    <a:pt x="654488" y="3530978"/>
                  </a:cubicBezTo>
                  <a:cubicBezTo>
                    <a:pt x="654488" y="3530978"/>
                    <a:pt x="654488" y="3530978"/>
                    <a:pt x="649984" y="3531940"/>
                  </a:cubicBezTo>
                  <a:cubicBezTo>
                    <a:pt x="649984" y="3531940"/>
                    <a:pt x="650946" y="3536445"/>
                    <a:pt x="651908" y="3540948"/>
                  </a:cubicBezTo>
                  <a:cubicBezTo>
                    <a:pt x="661224" y="3562507"/>
                    <a:pt x="654795" y="3554460"/>
                    <a:pt x="655758" y="3558965"/>
                  </a:cubicBezTo>
                  <a:cubicBezTo>
                    <a:pt x="663149" y="3571514"/>
                    <a:pt x="675658" y="3630067"/>
                    <a:pt x="671154" y="3631029"/>
                  </a:cubicBezTo>
                  <a:cubicBezTo>
                    <a:pt x="680470" y="3652588"/>
                    <a:pt x="676927" y="3658053"/>
                    <a:pt x="691054" y="3702132"/>
                  </a:cubicBezTo>
                  <a:cubicBezTo>
                    <a:pt x="693941" y="3715644"/>
                    <a:pt x="692324" y="3730118"/>
                    <a:pt x="695211" y="3743630"/>
                  </a:cubicBezTo>
                  <a:cubicBezTo>
                    <a:pt x="692632" y="3753601"/>
                    <a:pt x="687165" y="3750059"/>
                    <a:pt x="689090" y="3759068"/>
                  </a:cubicBezTo>
                  <a:cubicBezTo>
                    <a:pt x="685855" y="3788016"/>
                    <a:pt x="699019" y="3827590"/>
                    <a:pt x="700289" y="3855577"/>
                  </a:cubicBezTo>
                  <a:cubicBezTo>
                    <a:pt x="701251" y="3860081"/>
                    <a:pt x="694823" y="3852035"/>
                    <a:pt x="693861" y="3847531"/>
                  </a:cubicBezTo>
                  <a:cubicBezTo>
                    <a:pt x="692243" y="3862005"/>
                    <a:pt x="703791" y="3916054"/>
                    <a:pt x="687392" y="3905429"/>
                  </a:cubicBezTo>
                  <a:cubicBezTo>
                    <a:pt x="680963" y="3897383"/>
                    <a:pt x="680963" y="3897383"/>
                    <a:pt x="680963" y="3897383"/>
                  </a:cubicBezTo>
                  <a:cubicBezTo>
                    <a:pt x="682887" y="3906391"/>
                    <a:pt x="682887" y="3906391"/>
                    <a:pt x="682887" y="3906391"/>
                  </a:cubicBezTo>
                  <a:cubicBezTo>
                    <a:pt x="670993" y="3894803"/>
                    <a:pt x="666181" y="3872282"/>
                    <a:pt x="655904" y="3846221"/>
                  </a:cubicBezTo>
                  <a:cubicBezTo>
                    <a:pt x="653017" y="3832709"/>
                    <a:pt x="650130" y="3819197"/>
                    <a:pt x="647550" y="3829168"/>
                  </a:cubicBezTo>
                  <a:cubicBezTo>
                    <a:pt x="646588" y="3824663"/>
                    <a:pt x="646588" y="3824663"/>
                    <a:pt x="646588" y="3824663"/>
                  </a:cubicBezTo>
                  <a:cubicBezTo>
                    <a:pt x="642083" y="3825626"/>
                    <a:pt x="642083" y="3825626"/>
                    <a:pt x="642083" y="3825626"/>
                  </a:cubicBezTo>
                  <a:cubicBezTo>
                    <a:pt x="633076" y="3827550"/>
                    <a:pt x="639197" y="3812114"/>
                    <a:pt x="637272" y="3803105"/>
                  </a:cubicBezTo>
                  <a:cubicBezTo>
                    <a:pt x="634693" y="3813076"/>
                    <a:pt x="625377" y="3791517"/>
                    <a:pt x="628264" y="3805029"/>
                  </a:cubicBezTo>
                  <a:cubicBezTo>
                    <a:pt x="633731" y="3808571"/>
                    <a:pt x="635655" y="3817579"/>
                    <a:pt x="631151" y="3818541"/>
                  </a:cubicBezTo>
                  <a:cubicBezTo>
                    <a:pt x="636618" y="3822083"/>
                    <a:pt x="638542" y="3831092"/>
                    <a:pt x="641429" y="3844604"/>
                  </a:cubicBezTo>
                  <a:cubicBezTo>
                    <a:pt x="630803" y="3861003"/>
                    <a:pt x="638809" y="3920518"/>
                    <a:pt x="653897" y="3969100"/>
                  </a:cubicBezTo>
                  <a:cubicBezTo>
                    <a:pt x="650356" y="3974566"/>
                    <a:pt x="650356" y="3974566"/>
                    <a:pt x="646814" y="3980033"/>
                  </a:cubicBezTo>
                  <a:cubicBezTo>
                    <a:pt x="641347" y="3976491"/>
                    <a:pt x="640385" y="3971986"/>
                    <a:pt x="639423" y="3967483"/>
                  </a:cubicBezTo>
                  <a:cubicBezTo>
                    <a:pt x="639423" y="3967483"/>
                    <a:pt x="638461" y="3962979"/>
                    <a:pt x="638461" y="3962979"/>
                  </a:cubicBezTo>
                  <a:cubicBezTo>
                    <a:pt x="638461" y="3962979"/>
                    <a:pt x="632995" y="3959436"/>
                    <a:pt x="632995" y="3959436"/>
                  </a:cubicBezTo>
                  <a:cubicBezTo>
                    <a:pt x="632995" y="3959436"/>
                    <a:pt x="632995" y="3959436"/>
                    <a:pt x="633958" y="3963941"/>
                  </a:cubicBezTo>
                  <a:cubicBezTo>
                    <a:pt x="633958" y="3963941"/>
                    <a:pt x="634920" y="3968445"/>
                    <a:pt x="634920" y="3968445"/>
                  </a:cubicBezTo>
                  <a:cubicBezTo>
                    <a:pt x="634920" y="3968445"/>
                    <a:pt x="629453" y="3964903"/>
                    <a:pt x="628491" y="3960399"/>
                  </a:cubicBezTo>
                  <a:cubicBezTo>
                    <a:pt x="626566" y="3951391"/>
                    <a:pt x="625604" y="3946887"/>
                    <a:pt x="623679" y="3937879"/>
                  </a:cubicBezTo>
                  <a:lnTo>
                    <a:pt x="631167" y="3950879"/>
                  </a:lnTo>
                  <a:lnTo>
                    <a:pt x="632033" y="3954933"/>
                  </a:lnTo>
                  <a:cubicBezTo>
                    <a:pt x="637979" y="3960727"/>
                    <a:pt x="636373" y="3958715"/>
                    <a:pt x="633038" y="3954129"/>
                  </a:cubicBezTo>
                  <a:lnTo>
                    <a:pt x="631167" y="3950879"/>
                  </a:lnTo>
                  <a:lnTo>
                    <a:pt x="629507" y="3943110"/>
                  </a:lnTo>
                  <a:cubicBezTo>
                    <a:pt x="629146" y="3941420"/>
                    <a:pt x="629146" y="3941420"/>
                    <a:pt x="629146" y="3941420"/>
                  </a:cubicBezTo>
                  <a:cubicBezTo>
                    <a:pt x="629146" y="3941420"/>
                    <a:pt x="633649" y="3940458"/>
                    <a:pt x="633649" y="3940458"/>
                  </a:cubicBezTo>
                  <a:cubicBezTo>
                    <a:pt x="633649" y="3940458"/>
                    <a:pt x="633649" y="3940458"/>
                    <a:pt x="632687" y="3935955"/>
                  </a:cubicBezTo>
                  <a:cubicBezTo>
                    <a:pt x="632687" y="3935955"/>
                    <a:pt x="631725" y="3931450"/>
                    <a:pt x="631725" y="3931450"/>
                  </a:cubicBezTo>
                  <a:cubicBezTo>
                    <a:pt x="628184" y="3936917"/>
                    <a:pt x="627222" y="3932412"/>
                    <a:pt x="627222" y="3932412"/>
                  </a:cubicBezTo>
                  <a:cubicBezTo>
                    <a:pt x="626259" y="3927908"/>
                    <a:pt x="625297" y="3923405"/>
                    <a:pt x="620793" y="3924367"/>
                  </a:cubicBezTo>
                  <a:cubicBezTo>
                    <a:pt x="619830" y="3919863"/>
                    <a:pt x="619830" y="3919863"/>
                    <a:pt x="619830" y="3919863"/>
                  </a:cubicBezTo>
                  <a:cubicBezTo>
                    <a:pt x="624335" y="3918900"/>
                    <a:pt x="623372" y="3914396"/>
                    <a:pt x="618868" y="3915358"/>
                  </a:cubicBezTo>
                  <a:cubicBezTo>
                    <a:pt x="617906" y="3910855"/>
                    <a:pt x="615741" y="3900721"/>
                    <a:pt x="614177" y="3893402"/>
                  </a:cubicBezTo>
                  <a:lnTo>
                    <a:pt x="613094" y="3888334"/>
                  </a:lnTo>
                  <a:cubicBezTo>
                    <a:pt x="615019" y="3897343"/>
                    <a:pt x="613401" y="3911817"/>
                    <a:pt x="613401" y="3911817"/>
                  </a:cubicBezTo>
                  <a:cubicBezTo>
                    <a:pt x="610515" y="3898305"/>
                    <a:pt x="603124" y="3885754"/>
                    <a:pt x="600237" y="3872242"/>
                  </a:cubicBezTo>
                  <a:cubicBezTo>
                    <a:pt x="590922" y="3850685"/>
                    <a:pt x="591229" y="3874167"/>
                    <a:pt x="579335" y="3862579"/>
                  </a:cubicBezTo>
                  <a:cubicBezTo>
                    <a:pt x="569056" y="3836517"/>
                    <a:pt x="563590" y="3832975"/>
                    <a:pt x="556854" y="3801448"/>
                  </a:cubicBezTo>
                  <a:cubicBezTo>
                    <a:pt x="553312" y="3806914"/>
                    <a:pt x="555236" y="3815922"/>
                    <a:pt x="558123" y="3829434"/>
                  </a:cubicBezTo>
                  <a:cubicBezTo>
                    <a:pt x="557161" y="3824930"/>
                    <a:pt x="550733" y="3816885"/>
                    <a:pt x="546884" y="3798868"/>
                  </a:cubicBezTo>
                  <a:cubicBezTo>
                    <a:pt x="543342" y="3804335"/>
                    <a:pt x="538838" y="3805297"/>
                    <a:pt x="542686" y="3823313"/>
                  </a:cubicBezTo>
                  <a:cubicBezTo>
                    <a:pt x="541724" y="3818809"/>
                    <a:pt x="541724" y="3818809"/>
                    <a:pt x="541724" y="3818809"/>
                  </a:cubicBezTo>
                  <a:cubicBezTo>
                    <a:pt x="520861" y="3743202"/>
                    <a:pt x="504503" y="3666633"/>
                    <a:pt x="488144" y="3590064"/>
                  </a:cubicBezTo>
                  <a:cubicBezTo>
                    <a:pt x="486220" y="3581057"/>
                    <a:pt x="484295" y="3572049"/>
                    <a:pt x="482371" y="3563040"/>
                  </a:cubicBezTo>
                  <a:cubicBezTo>
                    <a:pt x="407490" y="3121615"/>
                    <a:pt x="444750" y="2678088"/>
                    <a:pt x="578133" y="2267918"/>
                  </a:cubicBezTo>
                  <a:lnTo>
                    <a:pt x="592980" y="2227702"/>
                  </a:lnTo>
                  <a:lnTo>
                    <a:pt x="600194" y="2211410"/>
                  </a:lnTo>
                  <a:lnTo>
                    <a:pt x="638131" y="2105404"/>
                  </a:lnTo>
                  <a:lnTo>
                    <a:pt x="652761" y="2065777"/>
                  </a:lnTo>
                  <a:cubicBezTo>
                    <a:pt x="762747" y="1800400"/>
                    <a:pt x="914268" y="1552475"/>
                    <a:pt x="1102577" y="1332509"/>
                  </a:cubicBezTo>
                  <a:close/>
                  <a:moveTo>
                    <a:pt x="1683816" y="1083716"/>
                  </a:moveTo>
                  <a:lnTo>
                    <a:pt x="1679236" y="1086770"/>
                  </a:lnTo>
                  <a:lnTo>
                    <a:pt x="1682424" y="1084298"/>
                  </a:lnTo>
                  <a:close/>
                  <a:moveTo>
                    <a:pt x="3808051" y="599460"/>
                  </a:moveTo>
                  <a:lnTo>
                    <a:pt x="3814670" y="600728"/>
                  </a:lnTo>
                  <a:lnTo>
                    <a:pt x="3819307" y="603027"/>
                  </a:lnTo>
                  <a:close/>
                  <a:moveTo>
                    <a:pt x="1626222" y="1047191"/>
                  </a:moveTo>
                  <a:lnTo>
                    <a:pt x="1626514" y="1048557"/>
                  </a:lnTo>
                  <a:cubicBezTo>
                    <a:pt x="1626514" y="1048557"/>
                    <a:pt x="1626514" y="1048557"/>
                    <a:pt x="1622009" y="1049520"/>
                  </a:cubicBezTo>
                  <a:close/>
                  <a:moveTo>
                    <a:pt x="3198980" y="688397"/>
                  </a:moveTo>
                  <a:cubicBezTo>
                    <a:pt x="3198171" y="688055"/>
                    <a:pt x="3199015" y="687874"/>
                    <a:pt x="3202634" y="688279"/>
                  </a:cubicBezTo>
                  <a:lnTo>
                    <a:pt x="3199068" y="688412"/>
                  </a:lnTo>
                  <a:close/>
                  <a:moveTo>
                    <a:pt x="1688956" y="988120"/>
                  </a:moveTo>
                  <a:cubicBezTo>
                    <a:pt x="1688956" y="988120"/>
                    <a:pt x="1693460" y="987158"/>
                    <a:pt x="1697964" y="986196"/>
                  </a:cubicBezTo>
                  <a:cubicBezTo>
                    <a:pt x="1694422" y="991662"/>
                    <a:pt x="1694422" y="991662"/>
                    <a:pt x="1694422" y="991662"/>
                  </a:cubicBezTo>
                  <a:cubicBezTo>
                    <a:pt x="1695385" y="996167"/>
                    <a:pt x="1699889" y="995204"/>
                    <a:pt x="1703431" y="989738"/>
                  </a:cubicBezTo>
                  <a:cubicBezTo>
                    <a:pt x="1692325" y="1003884"/>
                    <a:pt x="1681622" y="1014413"/>
                    <a:pt x="1668870" y="1023613"/>
                  </a:cubicBezTo>
                  <a:lnTo>
                    <a:pt x="1626222" y="1047191"/>
                  </a:lnTo>
                  <a:lnTo>
                    <a:pt x="1625552" y="1044054"/>
                  </a:lnTo>
                  <a:cubicBezTo>
                    <a:pt x="1625552" y="1044054"/>
                    <a:pt x="1622009" y="1049520"/>
                    <a:pt x="1622009" y="1049520"/>
                  </a:cubicBezTo>
                  <a:cubicBezTo>
                    <a:pt x="1613002" y="1051444"/>
                    <a:pt x="1613964" y="1055948"/>
                    <a:pt x="1604955" y="1057873"/>
                  </a:cubicBezTo>
                  <a:cubicBezTo>
                    <a:pt x="1600452" y="1058835"/>
                    <a:pt x="1600452" y="1058835"/>
                    <a:pt x="1600452" y="1058835"/>
                  </a:cubicBezTo>
                  <a:cubicBezTo>
                    <a:pt x="1600452" y="1058835"/>
                    <a:pt x="1601414" y="1063339"/>
                    <a:pt x="1601414" y="1063339"/>
                  </a:cubicBezTo>
                  <a:cubicBezTo>
                    <a:pt x="1596910" y="1064302"/>
                    <a:pt x="1596910" y="1064302"/>
                    <a:pt x="1596910" y="1064302"/>
                  </a:cubicBezTo>
                  <a:lnTo>
                    <a:pt x="1568524" y="1077178"/>
                  </a:lnTo>
                  <a:lnTo>
                    <a:pt x="1633720" y="1022132"/>
                  </a:lnTo>
                  <a:lnTo>
                    <a:pt x="1644223" y="1021226"/>
                  </a:lnTo>
                  <a:cubicBezTo>
                    <a:pt x="1657254" y="1016087"/>
                    <a:pt x="1671575" y="1005962"/>
                    <a:pt x="1688956" y="988120"/>
                  </a:cubicBezTo>
                  <a:close/>
                  <a:moveTo>
                    <a:pt x="1987536" y="886654"/>
                  </a:moveTo>
                  <a:cubicBezTo>
                    <a:pt x="1983994" y="892120"/>
                    <a:pt x="1993964" y="894699"/>
                    <a:pt x="2023568" y="878956"/>
                  </a:cubicBezTo>
                  <a:cubicBezTo>
                    <a:pt x="1998468" y="893737"/>
                    <a:pt x="1964360" y="910444"/>
                    <a:pt x="1940222" y="929729"/>
                  </a:cubicBezTo>
                  <a:cubicBezTo>
                    <a:pt x="1914642" y="942259"/>
                    <a:pt x="1884534" y="958404"/>
                    <a:pt x="1864697" y="973018"/>
                  </a:cubicBezTo>
                  <a:lnTo>
                    <a:pt x="1854248" y="982182"/>
                  </a:lnTo>
                  <a:lnTo>
                    <a:pt x="1798385" y="1012071"/>
                  </a:lnTo>
                  <a:lnTo>
                    <a:pt x="1797668" y="1011991"/>
                  </a:lnTo>
                  <a:lnTo>
                    <a:pt x="1797543" y="1012522"/>
                  </a:lnTo>
                  <a:lnTo>
                    <a:pt x="1762279" y="1031390"/>
                  </a:lnTo>
                  <a:lnTo>
                    <a:pt x="1729692" y="1053121"/>
                  </a:lnTo>
                  <a:lnTo>
                    <a:pt x="1751010" y="1036088"/>
                  </a:lnTo>
                  <a:cubicBezTo>
                    <a:pt x="1808294" y="995592"/>
                    <a:pt x="1875548" y="957676"/>
                    <a:pt x="1930252" y="927150"/>
                  </a:cubicBezTo>
                  <a:cubicBezTo>
                    <a:pt x="1950848" y="913331"/>
                    <a:pt x="1972406" y="904015"/>
                    <a:pt x="1987536" y="886654"/>
                  </a:cubicBezTo>
                  <a:close/>
                  <a:moveTo>
                    <a:pt x="2481059" y="771795"/>
                  </a:move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73014" y="778224"/>
                    <a:pt x="2473014" y="778224"/>
                    <a:pt x="2473014" y="778224"/>
                  </a:cubicBezTo>
                  <a:cubicBezTo>
                    <a:pt x="2464005" y="780148"/>
                    <a:pt x="2459502" y="781110"/>
                    <a:pt x="2454997" y="782073"/>
                  </a:cubicBezTo>
                  <a:cubicBezTo>
                    <a:pt x="2445989" y="783997"/>
                    <a:pt x="2441485" y="784959"/>
                    <a:pt x="2432476" y="786884"/>
                  </a:cubicBezTo>
                  <a:lnTo>
                    <a:pt x="2427973" y="787846"/>
                  </a:lnTo>
                  <a:close/>
                  <a:moveTo>
                    <a:pt x="2484601" y="766329"/>
                  </a:moveTo>
                  <a:cubicBezTo>
                    <a:pt x="2489106" y="765367"/>
                    <a:pt x="2489106" y="765367"/>
                    <a:pt x="2489106" y="765367"/>
                  </a:cubicBezTo>
                  <a:cubicBezTo>
                    <a:pt x="2508084" y="766021"/>
                    <a:pt x="2538651" y="754782"/>
                    <a:pt x="2565675" y="749008"/>
                  </a:cubicBezTo>
                  <a:cubicBezTo>
                    <a:pt x="2557629" y="755436"/>
                    <a:pt x="2511625" y="760555"/>
                    <a:pt x="2513550" y="769563"/>
                  </a:cubicBezTo>
                  <a:lnTo>
                    <a:pt x="2509046" y="770525"/>
                  </a:lnTo>
                  <a:cubicBezTo>
                    <a:pt x="2504542" y="771488"/>
                    <a:pt x="2495533" y="773412"/>
                    <a:pt x="2491030" y="774374"/>
                  </a:cubicBezTo>
                  <a:cubicBezTo>
                    <a:pt x="2487488" y="779841"/>
                    <a:pt x="2487488" y="779841"/>
                    <a:pt x="2487488" y="779841"/>
                  </a:cubicBezTo>
                  <a:cubicBezTo>
                    <a:pt x="2487488" y="779841"/>
                    <a:pt x="2492955" y="783383"/>
                    <a:pt x="2492955" y="783383"/>
                  </a:cubicBezTo>
                  <a:cubicBezTo>
                    <a:pt x="2497458" y="782421"/>
                    <a:pt x="2497458" y="782421"/>
                    <a:pt x="2497458" y="782421"/>
                  </a:cubicBezTo>
                  <a:cubicBezTo>
                    <a:pt x="2497458" y="782421"/>
                    <a:pt x="2501000" y="776954"/>
                    <a:pt x="2501000" y="776954"/>
                  </a:cubicBezTo>
                  <a:cubicBezTo>
                    <a:pt x="2501000" y="776954"/>
                    <a:pt x="2505504" y="775992"/>
                    <a:pt x="2505504" y="775992"/>
                  </a:cubicBezTo>
                  <a:cubicBezTo>
                    <a:pt x="2510009" y="775030"/>
                    <a:pt x="2514512" y="774068"/>
                    <a:pt x="2523521" y="772143"/>
                  </a:cubicBezTo>
                  <a:cubicBezTo>
                    <a:pt x="2541537" y="768294"/>
                    <a:pt x="2524483" y="776647"/>
                    <a:pt x="2533491" y="774723"/>
                  </a:cubicBezTo>
                  <a:cubicBezTo>
                    <a:pt x="2541537" y="768294"/>
                    <a:pt x="2561478" y="773452"/>
                    <a:pt x="2565982" y="772490"/>
                  </a:cubicBezTo>
                  <a:cubicBezTo>
                    <a:pt x="2565019" y="767987"/>
                    <a:pt x="2564057" y="763483"/>
                    <a:pt x="2568561" y="762520"/>
                  </a:cubicBezTo>
                  <a:cubicBezTo>
                    <a:pt x="2574028" y="766062"/>
                    <a:pt x="2569524" y="767025"/>
                    <a:pt x="2578532" y="765100"/>
                  </a:cubicBezTo>
                  <a:cubicBezTo>
                    <a:pt x="2577569" y="760596"/>
                    <a:pt x="2591082" y="757709"/>
                    <a:pt x="2600090" y="755784"/>
                  </a:cubicBezTo>
                  <a:cubicBezTo>
                    <a:pt x="2597510" y="765754"/>
                    <a:pt x="2631618" y="749048"/>
                    <a:pt x="2631618" y="749048"/>
                  </a:cubicBezTo>
                  <a:cubicBezTo>
                    <a:pt x="2635160" y="743582"/>
                    <a:pt x="2635160" y="743582"/>
                    <a:pt x="2635160" y="743582"/>
                  </a:cubicBezTo>
                  <a:cubicBezTo>
                    <a:pt x="2648673" y="740695"/>
                    <a:pt x="2637085" y="752590"/>
                    <a:pt x="2650597" y="749704"/>
                  </a:cubicBezTo>
                  <a:cubicBezTo>
                    <a:pt x="2658643" y="743275"/>
                    <a:pt x="2662185" y="737808"/>
                    <a:pt x="2684705" y="732997"/>
                  </a:cubicBezTo>
                  <a:cubicBezTo>
                    <a:pt x="2698217" y="730110"/>
                    <a:pt x="2712692" y="731727"/>
                    <a:pt x="2726204" y="728841"/>
                  </a:cubicBezTo>
                  <a:cubicBezTo>
                    <a:pt x="2730708" y="727878"/>
                    <a:pt x="2735213" y="726916"/>
                    <a:pt x="2739716" y="725954"/>
                  </a:cubicBezTo>
                  <a:cubicBezTo>
                    <a:pt x="2766741" y="720180"/>
                    <a:pt x="2745183" y="729496"/>
                    <a:pt x="2768666" y="729188"/>
                  </a:cubicBezTo>
                  <a:cubicBezTo>
                    <a:pt x="2784758" y="716331"/>
                    <a:pt x="2847159" y="721838"/>
                    <a:pt x="2858747" y="709942"/>
                  </a:cubicBezTo>
                  <a:lnTo>
                    <a:pt x="2860999" y="709461"/>
                  </a:lnTo>
                  <a:cubicBezTo>
                    <a:pt x="2867755" y="708018"/>
                    <a:pt x="2876763" y="706093"/>
                    <a:pt x="2876763" y="706093"/>
                  </a:cubicBezTo>
                  <a:cubicBezTo>
                    <a:pt x="2881267" y="705131"/>
                    <a:pt x="2881267" y="705131"/>
                    <a:pt x="2881267" y="705131"/>
                  </a:cubicBezTo>
                  <a:cubicBezTo>
                    <a:pt x="2881267" y="705131"/>
                    <a:pt x="2885772" y="704169"/>
                    <a:pt x="2890275" y="703207"/>
                  </a:cubicBezTo>
                  <a:cubicBezTo>
                    <a:pt x="2945287" y="696163"/>
                    <a:pt x="2976815" y="689428"/>
                    <a:pt x="3013155" y="705211"/>
                  </a:cubicBezTo>
                  <a:cubicBezTo>
                    <a:pt x="3015735" y="695241"/>
                    <a:pt x="3055617" y="705560"/>
                    <a:pt x="3063662" y="699131"/>
                  </a:cubicBezTo>
                  <a:cubicBezTo>
                    <a:pt x="3053692" y="696551"/>
                    <a:pt x="3091649" y="697862"/>
                    <a:pt x="3095191" y="692395"/>
                  </a:cubicBezTo>
                  <a:cubicBezTo>
                    <a:pt x="3096153" y="696899"/>
                    <a:pt x="3091649" y="697862"/>
                    <a:pt x="3087145" y="698824"/>
                  </a:cubicBezTo>
                  <a:cubicBezTo>
                    <a:pt x="3106933" y="692241"/>
                    <a:pt x="3124304" y="690885"/>
                    <a:pt x="3142478" y="690534"/>
                  </a:cubicBezTo>
                  <a:lnTo>
                    <a:pt x="3199068" y="688412"/>
                  </a:lnTo>
                  <a:lnTo>
                    <a:pt x="3205247" y="689487"/>
                  </a:lnTo>
                  <a:cubicBezTo>
                    <a:pt x="3211238" y="689973"/>
                    <a:pt x="3219360" y="689415"/>
                    <a:pt x="3220650" y="684430"/>
                  </a:cubicBezTo>
                  <a:cubicBezTo>
                    <a:pt x="3222575" y="693437"/>
                    <a:pt x="3239629" y="685085"/>
                    <a:pt x="3249599" y="687664"/>
                  </a:cubicBezTo>
                  <a:cubicBezTo>
                    <a:pt x="3236087" y="690551"/>
                    <a:pt x="3248944" y="706643"/>
                    <a:pt x="3250561" y="692168"/>
                  </a:cubicBezTo>
                  <a:cubicBezTo>
                    <a:pt x="3278548" y="690899"/>
                    <a:pt x="3307497" y="694133"/>
                    <a:pt x="3326476" y="694788"/>
                  </a:cubicBezTo>
                  <a:cubicBezTo>
                    <a:pt x="3312001" y="693171"/>
                    <a:pt x="3339988" y="691901"/>
                    <a:pt x="3358004" y="688052"/>
                  </a:cubicBezTo>
                  <a:cubicBezTo>
                    <a:pt x="3358967" y="692556"/>
                    <a:pt x="3349958" y="694480"/>
                    <a:pt x="3349958" y="694480"/>
                  </a:cubicBezTo>
                  <a:cubicBezTo>
                    <a:pt x="3383411" y="696753"/>
                    <a:pt x="3402390" y="697408"/>
                    <a:pt x="3421368" y="698063"/>
                  </a:cubicBezTo>
                  <a:cubicBezTo>
                    <a:pt x="3444851" y="697756"/>
                    <a:pt x="3463830" y="698411"/>
                    <a:pt x="3507253" y="703262"/>
                  </a:cubicBezTo>
                  <a:cubicBezTo>
                    <a:pt x="3503711" y="708728"/>
                    <a:pt x="3494703" y="710653"/>
                    <a:pt x="3513682" y="711308"/>
                  </a:cubicBezTo>
                  <a:cubicBezTo>
                    <a:pt x="3523652" y="713888"/>
                    <a:pt x="3502749" y="704225"/>
                    <a:pt x="3526232" y="703917"/>
                  </a:cubicBezTo>
                  <a:cubicBezTo>
                    <a:pt x="3542631" y="714542"/>
                    <a:pt x="3557105" y="716160"/>
                    <a:pt x="3569656" y="708768"/>
                  </a:cubicBezTo>
                  <a:cubicBezTo>
                    <a:pt x="3586055" y="719394"/>
                    <a:pt x="3579626" y="711348"/>
                    <a:pt x="3587017" y="723898"/>
                  </a:cubicBezTo>
                  <a:cubicBezTo>
                    <a:pt x="3590558" y="718432"/>
                    <a:pt x="3599567" y="716508"/>
                    <a:pt x="3614041" y="718124"/>
                  </a:cubicBezTo>
                  <a:cubicBezTo>
                    <a:pt x="3614041" y="718124"/>
                    <a:pt x="3605033" y="720049"/>
                    <a:pt x="3610499" y="723591"/>
                  </a:cubicBezTo>
                  <a:cubicBezTo>
                    <a:pt x="3633020" y="718779"/>
                    <a:pt x="3654885" y="732947"/>
                    <a:pt x="3687376" y="730714"/>
                  </a:cubicBezTo>
                  <a:cubicBezTo>
                    <a:pt x="3688338" y="735219"/>
                    <a:pt x="3668397" y="730060"/>
                    <a:pt x="3669360" y="734563"/>
                  </a:cubicBezTo>
                  <a:cubicBezTo>
                    <a:pt x="3690263" y="744226"/>
                    <a:pt x="3711821" y="734912"/>
                    <a:pt x="3729182" y="750040"/>
                  </a:cubicBezTo>
                  <a:cubicBezTo>
                    <a:pt x="3733686" y="749078"/>
                    <a:pt x="3711821" y="734912"/>
                    <a:pt x="3731761" y="740070"/>
                  </a:cubicBezTo>
                  <a:cubicBezTo>
                    <a:pt x="3728220" y="745537"/>
                    <a:pt x="3733686" y="749078"/>
                    <a:pt x="3748161" y="750695"/>
                  </a:cubicBezTo>
                  <a:cubicBezTo>
                    <a:pt x="3760711" y="743304"/>
                    <a:pt x="3783539" y="761976"/>
                    <a:pt x="3786118" y="752006"/>
                  </a:cubicBezTo>
                  <a:cubicBezTo>
                    <a:pt x="3787080" y="756509"/>
                    <a:pt x="3791584" y="755547"/>
                    <a:pt x="3797051" y="759089"/>
                  </a:cubicBezTo>
                  <a:cubicBezTo>
                    <a:pt x="3802517" y="762631"/>
                    <a:pt x="3802517" y="762631"/>
                    <a:pt x="3802517" y="762631"/>
                  </a:cubicBezTo>
                  <a:cubicBezTo>
                    <a:pt x="3802517" y="762631"/>
                    <a:pt x="3801555" y="758127"/>
                    <a:pt x="3801555" y="758127"/>
                  </a:cubicBezTo>
                  <a:cubicBezTo>
                    <a:pt x="3797051" y="759089"/>
                    <a:pt x="3796088" y="754585"/>
                    <a:pt x="3791584" y="755547"/>
                  </a:cubicBezTo>
                  <a:cubicBezTo>
                    <a:pt x="3809600" y="751698"/>
                    <a:pt x="3821495" y="763285"/>
                    <a:pt x="3832428" y="770370"/>
                  </a:cubicBezTo>
                  <a:cubicBezTo>
                    <a:pt x="3836933" y="769407"/>
                    <a:pt x="3841436" y="768445"/>
                    <a:pt x="3852369" y="775528"/>
                  </a:cubicBezTo>
                  <a:cubicBezTo>
                    <a:pt x="3864919" y="768137"/>
                    <a:pt x="3834046" y="755895"/>
                    <a:pt x="3848520" y="757512"/>
                  </a:cubicBezTo>
                  <a:cubicBezTo>
                    <a:pt x="3846586" y="764990"/>
                    <a:pt x="3864919" y="768137"/>
                    <a:pt x="3875019" y="773044"/>
                  </a:cubicBezTo>
                  <a:lnTo>
                    <a:pt x="3878041" y="775787"/>
                  </a:lnTo>
                  <a:lnTo>
                    <a:pt x="3875851" y="775221"/>
                  </a:lnTo>
                  <a:cubicBezTo>
                    <a:pt x="3871348" y="776183"/>
                    <a:pt x="3866844" y="777146"/>
                    <a:pt x="3866844" y="777146"/>
                  </a:cubicBezTo>
                  <a:cubicBezTo>
                    <a:pt x="3866844" y="777146"/>
                    <a:pt x="3866844" y="777146"/>
                    <a:pt x="3872310" y="780688"/>
                  </a:cubicBezTo>
                  <a:cubicBezTo>
                    <a:pt x="3877776" y="784229"/>
                    <a:pt x="3882280" y="783267"/>
                    <a:pt x="3886784" y="782304"/>
                  </a:cubicBezTo>
                  <a:cubicBezTo>
                    <a:pt x="3883242" y="787771"/>
                    <a:pt x="3930207" y="787156"/>
                    <a:pt x="3912191" y="791005"/>
                  </a:cubicBezTo>
                  <a:cubicBezTo>
                    <a:pt x="3936636" y="795202"/>
                    <a:pt x="3957540" y="804865"/>
                    <a:pt x="3991955" y="811642"/>
                  </a:cubicBezTo>
                  <a:cubicBezTo>
                    <a:pt x="3991955" y="811642"/>
                    <a:pt x="3991955" y="811642"/>
                    <a:pt x="3996459" y="810679"/>
                  </a:cubicBezTo>
                  <a:cubicBezTo>
                    <a:pt x="3991955" y="811642"/>
                    <a:pt x="3987451" y="812604"/>
                    <a:pt x="3988413" y="817108"/>
                  </a:cubicBezTo>
                  <a:cubicBezTo>
                    <a:pt x="3988413" y="817108"/>
                    <a:pt x="3988413" y="817108"/>
                    <a:pt x="3993879" y="820649"/>
                  </a:cubicBezTo>
                  <a:cubicBezTo>
                    <a:pt x="3998384" y="819687"/>
                    <a:pt x="3997422" y="815183"/>
                    <a:pt x="3997422" y="815183"/>
                  </a:cubicBezTo>
                  <a:cubicBezTo>
                    <a:pt x="4012858" y="821305"/>
                    <a:pt x="4037303" y="825501"/>
                    <a:pt x="4029257" y="831930"/>
                  </a:cubicBezTo>
                  <a:cubicBezTo>
                    <a:pt x="4049198" y="837088"/>
                    <a:pt x="4049198" y="837088"/>
                    <a:pt x="4075568" y="850293"/>
                  </a:cubicBezTo>
                  <a:cubicBezTo>
                    <a:pt x="4080071" y="849331"/>
                    <a:pt x="4079109" y="844827"/>
                    <a:pt x="4079109" y="844827"/>
                  </a:cubicBezTo>
                  <a:cubicBezTo>
                    <a:pt x="4084575" y="848369"/>
                    <a:pt x="4090042" y="851911"/>
                    <a:pt x="4094547" y="850949"/>
                  </a:cubicBezTo>
                  <a:cubicBezTo>
                    <a:pt x="4106441" y="862536"/>
                    <a:pt x="4107403" y="867041"/>
                    <a:pt x="4102899" y="868003"/>
                  </a:cubicBezTo>
                  <a:cubicBezTo>
                    <a:pt x="4117373" y="869619"/>
                    <a:pt x="4121878" y="868657"/>
                    <a:pt x="4130886" y="866732"/>
                  </a:cubicBezTo>
                  <a:cubicBezTo>
                    <a:pt x="4130886" y="866732"/>
                    <a:pt x="4130886" y="866732"/>
                    <a:pt x="4131849" y="871237"/>
                  </a:cubicBezTo>
                  <a:cubicBezTo>
                    <a:pt x="4137314" y="874779"/>
                    <a:pt x="4133773" y="880244"/>
                    <a:pt x="4143743" y="882824"/>
                  </a:cubicBezTo>
                  <a:cubicBezTo>
                    <a:pt x="4148247" y="881862"/>
                    <a:pt x="4147285" y="877358"/>
                    <a:pt x="4158217" y="884442"/>
                  </a:cubicBezTo>
                  <a:cubicBezTo>
                    <a:pt x="4162722" y="883480"/>
                    <a:pt x="4163684" y="887983"/>
                    <a:pt x="4163684" y="887983"/>
                  </a:cubicBezTo>
                  <a:cubicBezTo>
                    <a:pt x="4163684" y="887983"/>
                    <a:pt x="4163684" y="887983"/>
                    <a:pt x="4164646" y="892487"/>
                  </a:cubicBezTo>
                  <a:cubicBezTo>
                    <a:pt x="4169151" y="891525"/>
                    <a:pt x="4169151" y="891525"/>
                    <a:pt x="4169151" y="891525"/>
                  </a:cubicBezTo>
                  <a:cubicBezTo>
                    <a:pt x="4168188" y="887021"/>
                    <a:pt x="4168188" y="887021"/>
                    <a:pt x="4167226" y="882517"/>
                  </a:cubicBezTo>
                  <a:cubicBezTo>
                    <a:pt x="4167226" y="882517"/>
                    <a:pt x="4182663" y="888638"/>
                    <a:pt x="4188129" y="892180"/>
                  </a:cubicBezTo>
                  <a:cubicBezTo>
                    <a:pt x="4188129" y="892180"/>
                    <a:pt x="4192633" y="891218"/>
                    <a:pt x="4192633" y="891218"/>
                  </a:cubicBezTo>
                  <a:cubicBezTo>
                    <a:pt x="4194557" y="900226"/>
                    <a:pt x="4184587" y="897647"/>
                    <a:pt x="4195520" y="904730"/>
                  </a:cubicBezTo>
                  <a:cubicBezTo>
                    <a:pt x="4194557" y="900226"/>
                    <a:pt x="4229935" y="911506"/>
                    <a:pt x="4236364" y="919552"/>
                  </a:cubicBezTo>
                  <a:cubicBezTo>
                    <a:pt x="4241830" y="923094"/>
                    <a:pt x="4241830" y="923094"/>
                    <a:pt x="4241830" y="923094"/>
                  </a:cubicBezTo>
                  <a:cubicBezTo>
                    <a:pt x="4237326" y="924056"/>
                    <a:pt x="4237326" y="924056"/>
                    <a:pt x="4237326" y="924056"/>
                  </a:cubicBezTo>
                  <a:cubicBezTo>
                    <a:pt x="4236364" y="919552"/>
                    <a:pt x="4231859" y="920514"/>
                    <a:pt x="4227356" y="921476"/>
                  </a:cubicBezTo>
                  <a:cubicBezTo>
                    <a:pt x="4228318" y="925981"/>
                    <a:pt x="4228318" y="925981"/>
                    <a:pt x="4228318" y="925981"/>
                  </a:cubicBezTo>
                  <a:cubicBezTo>
                    <a:pt x="4237326" y="924056"/>
                    <a:pt x="4238288" y="928560"/>
                    <a:pt x="4242793" y="927598"/>
                  </a:cubicBezTo>
                  <a:cubicBezTo>
                    <a:pt x="4261771" y="928252"/>
                    <a:pt x="4262734" y="932757"/>
                    <a:pt x="4284599" y="946924"/>
                  </a:cubicBezTo>
                  <a:cubicBezTo>
                    <a:pt x="4284599" y="946924"/>
                    <a:pt x="4289102" y="945962"/>
                    <a:pt x="4288140" y="941457"/>
                  </a:cubicBezTo>
                  <a:cubicBezTo>
                    <a:pt x="4293607" y="945000"/>
                    <a:pt x="4299073" y="948541"/>
                    <a:pt x="4300036" y="953045"/>
                  </a:cubicBezTo>
                  <a:cubicBezTo>
                    <a:pt x="4305502" y="956587"/>
                    <a:pt x="4310968" y="960129"/>
                    <a:pt x="4310968" y="960129"/>
                  </a:cubicBezTo>
                  <a:cubicBezTo>
                    <a:pt x="4321901" y="967212"/>
                    <a:pt x="4326405" y="966250"/>
                    <a:pt x="4331871" y="969792"/>
                  </a:cubicBezTo>
                  <a:cubicBezTo>
                    <a:pt x="4341842" y="972371"/>
                    <a:pt x="4352774" y="979455"/>
                    <a:pt x="4358241" y="982997"/>
                  </a:cubicBezTo>
                  <a:cubicBezTo>
                    <a:pt x="4359203" y="987500"/>
                    <a:pt x="4359203" y="987500"/>
                    <a:pt x="4360165" y="992005"/>
                  </a:cubicBezTo>
                  <a:cubicBezTo>
                    <a:pt x="4364670" y="991042"/>
                    <a:pt x="4365632" y="995547"/>
                    <a:pt x="4365632" y="995547"/>
                  </a:cubicBezTo>
                  <a:cubicBezTo>
                    <a:pt x="4370136" y="994585"/>
                    <a:pt x="4371098" y="999088"/>
                    <a:pt x="4375602" y="998126"/>
                  </a:cubicBezTo>
                  <a:cubicBezTo>
                    <a:pt x="4375602" y="998126"/>
                    <a:pt x="4380106" y="997163"/>
                    <a:pt x="4380106" y="997163"/>
                  </a:cubicBezTo>
                  <a:cubicBezTo>
                    <a:pt x="4385572" y="1000705"/>
                    <a:pt x="4396505" y="1007789"/>
                    <a:pt x="4401972" y="1011331"/>
                  </a:cubicBezTo>
                  <a:cubicBezTo>
                    <a:pt x="4401972" y="1011331"/>
                    <a:pt x="4401972" y="1011331"/>
                    <a:pt x="4406475" y="1010369"/>
                  </a:cubicBezTo>
                  <a:cubicBezTo>
                    <a:pt x="4423837" y="1025498"/>
                    <a:pt x="4445702" y="1039665"/>
                    <a:pt x="4466605" y="1049328"/>
                  </a:cubicBezTo>
                  <a:cubicBezTo>
                    <a:pt x="4467567" y="1053832"/>
                    <a:pt x="4467567" y="1053832"/>
                    <a:pt x="4467567" y="1053832"/>
                  </a:cubicBezTo>
                  <a:cubicBezTo>
                    <a:pt x="4467567" y="1053832"/>
                    <a:pt x="4472072" y="1052869"/>
                    <a:pt x="4472072" y="1052869"/>
                  </a:cubicBezTo>
                  <a:cubicBezTo>
                    <a:pt x="4511298" y="1082166"/>
                    <a:pt x="4550525" y="1111463"/>
                    <a:pt x="4585248" y="1141721"/>
                  </a:cubicBezTo>
                  <a:cubicBezTo>
                    <a:pt x="4602609" y="1156851"/>
                    <a:pt x="4641836" y="1186147"/>
                    <a:pt x="4665626" y="1209323"/>
                  </a:cubicBezTo>
                  <a:cubicBezTo>
                    <a:pt x="4676558" y="1216406"/>
                    <a:pt x="4679445" y="1229918"/>
                    <a:pt x="4690378" y="1237001"/>
                  </a:cubicBezTo>
                  <a:cubicBezTo>
                    <a:pt x="4732492" y="1279810"/>
                    <a:pt x="4791659" y="1314266"/>
                    <a:pt x="4825726" y="1363503"/>
                  </a:cubicBezTo>
                  <a:cubicBezTo>
                    <a:pt x="4831193" y="1367045"/>
                    <a:pt x="4832155" y="1371548"/>
                    <a:pt x="4836660" y="1370586"/>
                  </a:cubicBezTo>
                  <a:cubicBezTo>
                    <a:pt x="4833117" y="1376052"/>
                    <a:pt x="4837622" y="1375090"/>
                    <a:pt x="4837622" y="1375090"/>
                  </a:cubicBezTo>
                  <a:cubicBezTo>
                    <a:pt x="4854021" y="1385715"/>
                    <a:pt x="4865915" y="1397303"/>
                    <a:pt x="4878773" y="1413395"/>
                  </a:cubicBezTo>
                  <a:cubicBezTo>
                    <a:pt x="4878773" y="1413395"/>
                    <a:pt x="4879735" y="1417899"/>
                    <a:pt x="4884239" y="1416937"/>
                  </a:cubicBezTo>
                  <a:cubicBezTo>
                    <a:pt x="4885201" y="1421441"/>
                    <a:pt x="4885201" y="1421441"/>
                    <a:pt x="4889705" y="1420479"/>
                  </a:cubicBezTo>
                  <a:cubicBezTo>
                    <a:pt x="4902563" y="1436570"/>
                    <a:pt x="4920886" y="1456204"/>
                    <a:pt x="4938248" y="1471333"/>
                  </a:cubicBezTo>
                  <a:cubicBezTo>
                    <a:pt x="4937285" y="1466829"/>
                    <a:pt x="4930857" y="1458783"/>
                    <a:pt x="4929894" y="1454279"/>
                  </a:cubicBezTo>
                  <a:cubicBezTo>
                    <a:pt x="4929894" y="1454279"/>
                    <a:pt x="4934399" y="1453317"/>
                    <a:pt x="4935361" y="1457821"/>
                  </a:cubicBezTo>
                  <a:cubicBezTo>
                    <a:pt x="4935361" y="1457821"/>
                    <a:pt x="4935361" y="1457821"/>
                    <a:pt x="4936323" y="1462325"/>
                  </a:cubicBezTo>
                  <a:cubicBezTo>
                    <a:pt x="4936323" y="1462325"/>
                    <a:pt x="4940827" y="1461362"/>
                    <a:pt x="4940827" y="1461362"/>
                  </a:cubicBezTo>
                  <a:cubicBezTo>
                    <a:pt x="4945331" y="1460400"/>
                    <a:pt x="4945331" y="1460400"/>
                    <a:pt x="4945331" y="1460400"/>
                  </a:cubicBezTo>
                  <a:cubicBezTo>
                    <a:pt x="4946293" y="1464904"/>
                    <a:pt x="4950797" y="1463942"/>
                    <a:pt x="4950797" y="1463942"/>
                  </a:cubicBezTo>
                  <a:cubicBezTo>
                    <a:pt x="4957226" y="1471987"/>
                    <a:pt x="4962693" y="1475529"/>
                    <a:pt x="4975550" y="1491621"/>
                  </a:cubicBezTo>
                  <a:cubicBezTo>
                    <a:pt x="4974587" y="1487117"/>
                    <a:pt x="4974587" y="1487117"/>
                    <a:pt x="4974587" y="1487117"/>
                  </a:cubicBezTo>
                  <a:cubicBezTo>
                    <a:pt x="4980054" y="1490659"/>
                    <a:pt x="4980054" y="1490659"/>
                    <a:pt x="4980054" y="1490659"/>
                  </a:cubicBezTo>
                  <a:cubicBezTo>
                    <a:pt x="4986482" y="1498705"/>
                    <a:pt x="4986482" y="1498705"/>
                    <a:pt x="4986482" y="1498705"/>
                  </a:cubicBezTo>
                  <a:cubicBezTo>
                    <a:pt x="4981016" y="1495162"/>
                    <a:pt x="4975550" y="1491621"/>
                    <a:pt x="4971045" y="1492584"/>
                  </a:cubicBezTo>
                  <a:cubicBezTo>
                    <a:pt x="4976512" y="1496125"/>
                    <a:pt x="4977474" y="1500629"/>
                    <a:pt x="4978437" y="1505133"/>
                  </a:cubicBezTo>
                  <a:cubicBezTo>
                    <a:pt x="4978437" y="1505133"/>
                    <a:pt x="4973932" y="1506096"/>
                    <a:pt x="4973932" y="1506096"/>
                  </a:cubicBezTo>
                  <a:cubicBezTo>
                    <a:pt x="4973932" y="1506096"/>
                    <a:pt x="4974894" y="1510600"/>
                    <a:pt x="4974894" y="1510600"/>
                  </a:cubicBezTo>
                  <a:cubicBezTo>
                    <a:pt x="4980361" y="1514141"/>
                    <a:pt x="4981323" y="1518646"/>
                    <a:pt x="4984865" y="1513179"/>
                  </a:cubicBezTo>
                  <a:cubicBezTo>
                    <a:pt x="4987752" y="1526691"/>
                    <a:pt x="4993218" y="1530233"/>
                    <a:pt x="4998684" y="1533775"/>
                  </a:cubicBezTo>
                  <a:cubicBezTo>
                    <a:pt x="4995142" y="1539241"/>
                    <a:pt x="4995142" y="1539241"/>
                    <a:pt x="4995142" y="1539241"/>
                  </a:cubicBezTo>
                  <a:cubicBezTo>
                    <a:pt x="5002533" y="1551791"/>
                    <a:pt x="5008962" y="1559837"/>
                    <a:pt x="5015391" y="1567882"/>
                  </a:cubicBezTo>
                  <a:cubicBezTo>
                    <a:pt x="5019895" y="1566920"/>
                    <a:pt x="5020857" y="1571425"/>
                    <a:pt x="5020857" y="1571425"/>
                  </a:cubicBezTo>
                  <a:cubicBezTo>
                    <a:pt x="5025361" y="1570462"/>
                    <a:pt x="5026324" y="1574967"/>
                    <a:pt x="5027286" y="1579470"/>
                  </a:cubicBezTo>
                  <a:cubicBezTo>
                    <a:pt x="5028248" y="1583974"/>
                    <a:pt x="5033715" y="1587517"/>
                    <a:pt x="5037257" y="1582050"/>
                  </a:cubicBezTo>
                  <a:cubicBezTo>
                    <a:pt x="5038219" y="1586554"/>
                    <a:pt x="5038219" y="1586554"/>
                    <a:pt x="5038219" y="1586554"/>
                  </a:cubicBezTo>
                  <a:cubicBezTo>
                    <a:pt x="5039181" y="1591057"/>
                    <a:pt x="5039181" y="1591057"/>
                    <a:pt x="5034677" y="1592020"/>
                  </a:cubicBezTo>
                  <a:cubicBezTo>
                    <a:pt x="5034677" y="1592020"/>
                    <a:pt x="5035639" y="1596524"/>
                    <a:pt x="5035639" y="1596524"/>
                  </a:cubicBezTo>
                  <a:cubicBezTo>
                    <a:pt x="5035639" y="1596524"/>
                    <a:pt x="5041106" y="1600066"/>
                    <a:pt x="5041106" y="1600066"/>
                  </a:cubicBezTo>
                  <a:cubicBezTo>
                    <a:pt x="5040144" y="1595562"/>
                    <a:pt x="5044647" y="1594600"/>
                    <a:pt x="5044647" y="1594600"/>
                  </a:cubicBezTo>
                  <a:cubicBezTo>
                    <a:pt x="5043685" y="1590095"/>
                    <a:pt x="5043685" y="1590095"/>
                    <a:pt x="5043685" y="1590095"/>
                  </a:cubicBezTo>
                  <a:cubicBezTo>
                    <a:pt x="5043685" y="1590095"/>
                    <a:pt x="5043685" y="1590095"/>
                    <a:pt x="5042723" y="1585592"/>
                  </a:cubicBezTo>
                  <a:cubicBezTo>
                    <a:pt x="5047227" y="1584630"/>
                    <a:pt x="5047227" y="1584630"/>
                    <a:pt x="5046264" y="1580125"/>
                  </a:cubicBezTo>
                  <a:cubicBezTo>
                    <a:pt x="5046264" y="1580125"/>
                    <a:pt x="5046264" y="1580125"/>
                    <a:pt x="5050769" y="1579163"/>
                  </a:cubicBezTo>
                  <a:cubicBezTo>
                    <a:pt x="5051731" y="1583667"/>
                    <a:pt x="5051731" y="1583667"/>
                    <a:pt x="5057197" y="1587208"/>
                  </a:cubicBezTo>
                  <a:cubicBezTo>
                    <a:pt x="5057197" y="1587208"/>
                    <a:pt x="5057197" y="1587208"/>
                    <a:pt x="5058159" y="1591713"/>
                  </a:cubicBezTo>
                  <a:cubicBezTo>
                    <a:pt x="5058159" y="1591713"/>
                    <a:pt x="5058159" y="1591713"/>
                    <a:pt x="5054618" y="1597179"/>
                  </a:cubicBezTo>
                  <a:cubicBezTo>
                    <a:pt x="5055580" y="1601683"/>
                    <a:pt x="5061046" y="1605225"/>
                    <a:pt x="5062008" y="1609729"/>
                  </a:cubicBezTo>
                  <a:cubicBezTo>
                    <a:pt x="5062970" y="1614234"/>
                    <a:pt x="5062970" y="1614234"/>
                    <a:pt x="5067475" y="1613271"/>
                  </a:cubicBezTo>
                  <a:lnTo>
                    <a:pt x="5066513" y="1608767"/>
                  </a:lnTo>
                  <a:cubicBezTo>
                    <a:pt x="5066513" y="1608767"/>
                    <a:pt x="5061046" y="1605225"/>
                    <a:pt x="5060083" y="1600720"/>
                  </a:cubicBezTo>
                  <a:cubicBezTo>
                    <a:pt x="5060083" y="1600720"/>
                    <a:pt x="5063626" y="1595255"/>
                    <a:pt x="5063626" y="1595255"/>
                  </a:cubicBezTo>
                  <a:cubicBezTo>
                    <a:pt x="5064588" y="1599758"/>
                    <a:pt x="5070054" y="1603300"/>
                    <a:pt x="5070054" y="1603300"/>
                  </a:cubicBezTo>
                  <a:cubicBezTo>
                    <a:pt x="5078408" y="1620354"/>
                    <a:pt x="5085798" y="1632904"/>
                    <a:pt x="5086760" y="1637409"/>
                  </a:cubicBezTo>
                  <a:cubicBezTo>
                    <a:pt x="5086760" y="1637409"/>
                    <a:pt x="5082257" y="1638371"/>
                    <a:pt x="5083219" y="1642874"/>
                  </a:cubicBezTo>
                  <a:cubicBezTo>
                    <a:pt x="5083219" y="1642874"/>
                    <a:pt x="5077753" y="1639333"/>
                    <a:pt x="5072286" y="1635791"/>
                  </a:cubicBezTo>
                  <a:cubicBezTo>
                    <a:pt x="5082564" y="1661853"/>
                    <a:pt x="5093496" y="1668937"/>
                    <a:pt x="5108279" y="1694036"/>
                  </a:cubicBezTo>
                  <a:cubicBezTo>
                    <a:pt x="5110857" y="1684066"/>
                    <a:pt x="5126602" y="1713669"/>
                    <a:pt x="5132069" y="1717212"/>
                  </a:cubicBezTo>
                  <a:cubicBezTo>
                    <a:pt x="5136572" y="1716250"/>
                    <a:pt x="5136572" y="1716250"/>
                    <a:pt x="5136572" y="1716250"/>
                  </a:cubicBezTo>
                  <a:cubicBezTo>
                    <a:pt x="5137534" y="1720754"/>
                    <a:pt x="5143001" y="1724295"/>
                    <a:pt x="5143963" y="1728799"/>
                  </a:cubicBezTo>
                  <a:cubicBezTo>
                    <a:pt x="5147505" y="1723332"/>
                    <a:pt x="5147505" y="1723332"/>
                    <a:pt x="5147505" y="1723332"/>
                  </a:cubicBezTo>
                  <a:cubicBezTo>
                    <a:pt x="5147505" y="1723332"/>
                    <a:pt x="5148468" y="1727837"/>
                    <a:pt x="5148468" y="1727837"/>
                  </a:cubicBezTo>
                  <a:cubicBezTo>
                    <a:pt x="5154896" y="1735882"/>
                    <a:pt x="5155859" y="1740387"/>
                    <a:pt x="5162286" y="1748432"/>
                  </a:cubicBezTo>
                  <a:cubicBezTo>
                    <a:pt x="5167753" y="1751974"/>
                    <a:pt x="5168715" y="1756478"/>
                    <a:pt x="5175144" y="1764524"/>
                  </a:cubicBezTo>
                  <a:cubicBezTo>
                    <a:pt x="5171602" y="1769991"/>
                    <a:pt x="5183497" y="1781578"/>
                    <a:pt x="5184459" y="1786082"/>
                  </a:cubicBezTo>
                  <a:cubicBezTo>
                    <a:pt x="5194430" y="1788661"/>
                    <a:pt x="5194430" y="1788661"/>
                    <a:pt x="5198934" y="1787699"/>
                  </a:cubicBezTo>
                  <a:cubicBezTo>
                    <a:pt x="5199897" y="1792203"/>
                    <a:pt x="5200859" y="1796708"/>
                    <a:pt x="5200859" y="1796708"/>
                  </a:cubicBezTo>
                  <a:cubicBezTo>
                    <a:pt x="5196355" y="1797670"/>
                    <a:pt x="5195392" y="1793166"/>
                    <a:pt x="5196355" y="1797670"/>
                  </a:cubicBezTo>
                  <a:cubicBezTo>
                    <a:pt x="5196355" y="1797670"/>
                    <a:pt x="5196355" y="1797670"/>
                    <a:pt x="5197317" y="1802173"/>
                  </a:cubicBezTo>
                  <a:cubicBezTo>
                    <a:pt x="5198279" y="1806678"/>
                    <a:pt x="5198279" y="1806678"/>
                    <a:pt x="5198279" y="1806678"/>
                  </a:cubicBezTo>
                  <a:cubicBezTo>
                    <a:pt x="5198279" y="1806678"/>
                    <a:pt x="5194737" y="1812144"/>
                    <a:pt x="5190233" y="1813107"/>
                  </a:cubicBezTo>
                  <a:cubicBezTo>
                    <a:pt x="5210789" y="1865230"/>
                    <a:pt x="5248706" y="1932483"/>
                    <a:pt x="5281503" y="1953734"/>
                  </a:cubicBezTo>
                  <a:cubicBezTo>
                    <a:pt x="5279886" y="1968208"/>
                    <a:pt x="5285352" y="1971750"/>
                    <a:pt x="5295322" y="1974330"/>
                  </a:cubicBezTo>
                  <a:cubicBezTo>
                    <a:pt x="5297247" y="1983338"/>
                    <a:pt x="5299172" y="1992347"/>
                    <a:pt x="5305600" y="2000392"/>
                  </a:cubicBezTo>
                  <a:cubicBezTo>
                    <a:pt x="5312029" y="2008437"/>
                    <a:pt x="5314916" y="2021950"/>
                    <a:pt x="5321344" y="2029996"/>
                  </a:cubicBezTo>
                  <a:cubicBezTo>
                    <a:pt x="5328735" y="2042546"/>
                    <a:pt x="5332584" y="2060562"/>
                    <a:pt x="5339975" y="2073112"/>
                  </a:cubicBezTo>
                  <a:cubicBezTo>
                    <a:pt x="5341900" y="2082120"/>
                    <a:pt x="5349291" y="2094669"/>
                    <a:pt x="5354757" y="2098212"/>
                  </a:cubicBezTo>
                  <a:cubicBezTo>
                    <a:pt x="5355719" y="2102716"/>
                    <a:pt x="5355719" y="2102716"/>
                    <a:pt x="5355719" y="2102716"/>
                  </a:cubicBezTo>
                  <a:cubicBezTo>
                    <a:pt x="5363110" y="2115266"/>
                    <a:pt x="5365035" y="2124274"/>
                    <a:pt x="5372426" y="2136823"/>
                  </a:cubicBezTo>
                  <a:cubicBezTo>
                    <a:pt x="5374350" y="2145831"/>
                    <a:pt x="5380779" y="2153877"/>
                    <a:pt x="5388169" y="2166427"/>
                  </a:cubicBezTo>
                  <a:cubicBezTo>
                    <a:pt x="5386553" y="2180901"/>
                    <a:pt x="5391056" y="2179939"/>
                    <a:pt x="5395560" y="2178977"/>
                  </a:cubicBezTo>
                  <a:cubicBezTo>
                    <a:pt x="5396523" y="2183482"/>
                    <a:pt x="5396523" y="2183482"/>
                    <a:pt x="5396523" y="2183482"/>
                  </a:cubicBezTo>
                  <a:cubicBezTo>
                    <a:pt x="5397485" y="2187985"/>
                    <a:pt x="5393943" y="2193452"/>
                    <a:pt x="5394905" y="2197956"/>
                  </a:cubicBezTo>
                  <a:cubicBezTo>
                    <a:pt x="5394905" y="2197956"/>
                    <a:pt x="5395867" y="2202459"/>
                    <a:pt x="5395867" y="2202459"/>
                  </a:cubicBezTo>
                  <a:cubicBezTo>
                    <a:pt x="5396830" y="2206963"/>
                    <a:pt x="5396830" y="2206963"/>
                    <a:pt x="5402296" y="2210505"/>
                  </a:cubicBezTo>
                  <a:cubicBezTo>
                    <a:pt x="5402296" y="2210505"/>
                    <a:pt x="5402296" y="2210505"/>
                    <a:pt x="5406801" y="2209543"/>
                  </a:cubicBezTo>
                  <a:cubicBezTo>
                    <a:pt x="5411612" y="2232063"/>
                    <a:pt x="5411612" y="2232063"/>
                    <a:pt x="5411612" y="2232063"/>
                  </a:cubicBezTo>
                  <a:cubicBezTo>
                    <a:pt x="5411612" y="2232063"/>
                    <a:pt x="5417078" y="2235605"/>
                    <a:pt x="5417078" y="2235605"/>
                  </a:cubicBezTo>
                  <a:cubicBezTo>
                    <a:pt x="5417078" y="2235605"/>
                    <a:pt x="5416115" y="2231101"/>
                    <a:pt x="5416115" y="2231101"/>
                  </a:cubicBezTo>
                  <a:cubicBezTo>
                    <a:pt x="5406801" y="2209543"/>
                    <a:pt x="5406801" y="2209543"/>
                    <a:pt x="5406801" y="2209543"/>
                  </a:cubicBezTo>
                  <a:cubicBezTo>
                    <a:pt x="5406801" y="2209543"/>
                    <a:pt x="5411304" y="2208581"/>
                    <a:pt x="5411304" y="2208581"/>
                  </a:cubicBezTo>
                  <a:cubicBezTo>
                    <a:pt x="5412267" y="2213086"/>
                    <a:pt x="5413229" y="2217589"/>
                    <a:pt x="5413229" y="2217589"/>
                  </a:cubicBezTo>
                  <a:cubicBezTo>
                    <a:pt x="5414191" y="2222093"/>
                    <a:pt x="5414191" y="2222093"/>
                    <a:pt x="5414191" y="2222093"/>
                  </a:cubicBezTo>
                  <a:cubicBezTo>
                    <a:pt x="5415153" y="2226597"/>
                    <a:pt x="5420620" y="2230138"/>
                    <a:pt x="5421582" y="2234643"/>
                  </a:cubicBezTo>
                  <a:cubicBezTo>
                    <a:pt x="5422544" y="2239147"/>
                    <a:pt x="5423507" y="2243651"/>
                    <a:pt x="5425431" y="2252659"/>
                  </a:cubicBezTo>
                  <a:cubicBezTo>
                    <a:pt x="5424469" y="2248155"/>
                    <a:pt x="5419964" y="2249117"/>
                    <a:pt x="5419964" y="2249117"/>
                  </a:cubicBezTo>
                  <a:cubicBezTo>
                    <a:pt x="5419964" y="2249117"/>
                    <a:pt x="5420927" y="2253622"/>
                    <a:pt x="5421889" y="2258125"/>
                  </a:cubicBezTo>
                  <a:cubicBezTo>
                    <a:pt x="5421889" y="2258125"/>
                    <a:pt x="5422851" y="2262630"/>
                    <a:pt x="5423814" y="2267134"/>
                  </a:cubicBezTo>
                  <a:cubicBezTo>
                    <a:pt x="5429280" y="2270676"/>
                    <a:pt x="5430242" y="2275179"/>
                    <a:pt x="5431205" y="2279684"/>
                  </a:cubicBezTo>
                  <a:cubicBezTo>
                    <a:pt x="5432167" y="2284188"/>
                    <a:pt x="5432167" y="2284188"/>
                    <a:pt x="5433129" y="2288691"/>
                  </a:cubicBezTo>
                  <a:cubicBezTo>
                    <a:pt x="5438596" y="2292233"/>
                    <a:pt x="5438596" y="2292233"/>
                    <a:pt x="5438596" y="2292233"/>
                  </a:cubicBezTo>
                  <a:cubicBezTo>
                    <a:pt x="5439558" y="2296738"/>
                    <a:pt x="5445025" y="2300279"/>
                    <a:pt x="5445987" y="2304783"/>
                  </a:cubicBezTo>
                  <a:cubicBezTo>
                    <a:pt x="5446949" y="2309287"/>
                    <a:pt x="5447912" y="2313792"/>
                    <a:pt x="5447912" y="2313792"/>
                  </a:cubicBezTo>
                  <a:cubicBezTo>
                    <a:pt x="5443407" y="2314754"/>
                    <a:pt x="5443407" y="2314754"/>
                    <a:pt x="5444369" y="2319257"/>
                  </a:cubicBezTo>
                  <a:cubicBezTo>
                    <a:pt x="5444369" y="2319257"/>
                    <a:pt x="5445332" y="2323762"/>
                    <a:pt x="5449836" y="2322799"/>
                  </a:cubicBezTo>
                  <a:cubicBezTo>
                    <a:pt x="5449836" y="2322799"/>
                    <a:pt x="5450798" y="2327304"/>
                    <a:pt x="5447256" y="2332770"/>
                  </a:cubicBezTo>
                  <a:cubicBezTo>
                    <a:pt x="5453685" y="2340816"/>
                    <a:pt x="5453685" y="2340816"/>
                    <a:pt x="5453685" y="2340816"/>
                  </a:cubicBezTo>
                  <a:cubicBezTo>
                    <a:pt x="5453685" y="2340816"/>
                    <a:pt x="5452723" y="2336311"/>
                    <a:pt x="5457226" y="2335349"/>
                  </a:cubicBezTo>
                  <a:cubicBezTo>
                    <a:pt x="5458189" y="2339854"/>
                    <a:pt x="5459151" y="2344357"/>
                    <a:pt x="5460113" y="2348861"/>
                  </a:cubicBezTo>
                  <a:cubicBezTo>
                    <a:pt x="5461075" y="2353366"/>
                    <a:pt x="5461075" y="2353366"/>
                    <a:pt x="5461075" y="2353366"/>
                  </a:cubicBezTo>
                  <a:cubicBezTo>
                    <a:pt x="5467504" y="2361411"/>
                    <a:pt x="5468467" y="2365915"/>
                    <a:pt x="5469429" y="2370419"/>
                  </a:cubicBezTo>
                  <a:cubicBezTo>
                    <a:pt x="5471353" y="2379427"/>
                    <a:pt x="5472316" y="2383932"/>
                    <a:pt x="5473278" y="2388435"/>
                  </a:cubicBezTo>
                  <a:cubicBezTo>
                    <a:pt x="5474240" y="2392940"/>
                    <a:pt x="5474240" y="2392940"/>
                    <a:pt x="5476165" y="2401947"/>
                  </a:cubicBezTo>
                  <a:cubicBezTo>
                    <a:pt x="5472623" y="2407414"/>
                    <a:pt x="5480014" y="2419964"/>
                    <a:pt x="5481938" y="2428972"/>
                  </a:cubicBezTo>
                  <a:cubicBezTo>
                    <a:pt x="5482900" y="2433476"/>
                    <a:pt x="5479358" y="2438942"/>
                    <a:pt x="5480321" y="2443447"/>
                  </a:cubicBezTo>
                  <a:cubicBezTo>
                    <a:pt x="5480321" y="2443447"/>
                    <a:pt x="5474855" y="2439905"/>
                    <a:pt x="5474855" y="2439905"/>
                  </a:cubicBezTo>
                  <a:cubicBezTo>
                    <a:pt x="5473893" y="2435400"/>
                    <a:pt x="5469388" y="2436363"/>
                    <a:pt x="5469388" y="2436363"/>
                  </a:cubicBezTo>
                  <a:cubicBezTo>
                    <a:pt x="5469388" y="2436363"/>
                    <a:pt x="5469388" y="2436363"/>
                    <a:pt x="5470351" y="2440867"/>
                  </a:cubicBezTo>
                  <a:cubicBezTo>
                    <a:pt x="5471313" y="2445371"/>
                    <a:pt x="5471313" y="2445371"/>
                    <a:pt x="5471313" y="2445371"/>
                  </a:cubicBezTo>
                  <a:cubicBezTo>
                    <a:pt x="5472275" y="2449875"/>
                    <a:pt x="5472275" y="2449875"/>
                    <a:pt x="5476780" y="2448912"/>
                  </a:cubicBezTo>
                  <a:cubicBezTo>
                    <a:pt x="5476780" y="2448912"/>
                    <a:pt x="5482245" y="2452454"/>
                    <a:pt x="5482245" y="2452454"/>
                  </a:cubicBezTo>
                  <a:cubicBezTo>
                    <a:pt x="5486750" y="2451492"/>
                    <a:pt x="5486750" y="2451492"/>
                    <a:pt x="5486750" y="2451492"/>
                  </a:cubicBezTo>
                  <a:cubicBezTo>
                    <a:pt x="5485787" y="2446988"/>
                    <a:pt x="5488367" y="2437018"/>
                    <a:pt x="5486443" y="2428009"/>
                  </a:cubicBezTo>
                  <a:cubicBezTo>
                    <a:pt x="5485480" y="2423506"/>
                    <a:pt x="5485480" y="2423506"/>
                    <a:pt x="5485480" y="2423506"/>
                  </a:cubicBezTo>
                  <a:cubicBezTo>
                    <a:pt x="5484518" y="2419002"/>
                    <a:pt x="5478089" y="2410956"/>
                    <a:pt x="5481631" y="2405489"/>
                  </a:cubicBezTo>
                  <a:cubicBezTo>
                    <a:pt x="5480669" y="2400985"/>
                    <a:pt x="5480669" y="2400985"/>
                    <a:pt x="5479707" y="2396482"/>
                  </a:cubicBezTo>
                  <a:cubicBezTo>
                    <a:pt x="5485172" y="2400023"/>
                    <a:pt x="5487097" y="2409031"/>
                    <a:pt x="5489021" y="2418039"/>
                  </a:cubicBezTo>
                  <a:cubicBezTo>
                    <a:pt x="5490946" y="2427047"/>
                    <a:pt x="5492871" y="2436056"/>
                    <a:pt x="5499299" y="2444101"/>
                  </a:cubicBezTo>
                  <a:cubicBezTo>
                    <a:pt x="5500262" y="2448605"/>
                    <a:pt x="5495757" y="2449568"/>
                    <a:pt x="5496720" y="2454072"/>
                  </a:cubicBezTo>
                  <a:cubicBezTo>
                    <a:pt x="5498644" y="2463080"/>
                    <a:pt x="5498644" y="2463080"/>
                    <a:pt x="5498644" y="2463080"/>
                  </a:cubicBezTo>
                  <a:cubicBezTo>
                    <a:pt x="5500569" y="2472087"/>
                    <a:pt x="5501531" y="2476592"/>
                    <a:pt x="5503455" y="2485600"/>
                  </a:cubicBezTo>
                  <a:cubicBezTo>
                    <a:pt x="5497990" y="2482058"/>
                    <a:pt x="5497990" y="2482058"/>
                    <a:pt x="5497990" y="2482058"/>
                  </a:cubicBezTo>
                  <a:cubicBezTo>
                    <a:pt x="5497028" y="2477554"/>
                    <a:pt x="5497028" y="2477554"/>
                    <a:pt x="5493486" y="2483021"/>
                  </a:cubicBezTo>
                  <a:cubicBezTo>
                    <a:pt x="5493486" y="2483021"/>
                    <a:pt x="5493486" y="2483021"/>
                    <a:pt x="5494448" y="2487524"/>
                  </a:cubicBezTo>
                  <a:cubicBezTo>
                    <a:pt x="5494448" y="2487524"/>
                    <a:pt x="5495410" y="2492028"/>
                    <a:pt x="5495410" y="2492028"/>
                  </a:cubicBezTo>
                  <a:cubicBezTo>
                    <a:pt x="5500877" y="2495570"/>
                    <a:pt x="5500877" y="2495570"/>
                    <a:pt x="5500877" y="2495570"/>
                  </a:cubicBezTo>
                  <a:cubicBezTo>
                    <a:pt x="5500877" y="2495570"/>
                    <a:pt x="5501839" y="2500075"/>
                    <a:pt x="5501839" y="2500075"/>
                  </a:cubicBezTo>
                  <a:cubicBezTo>
                    <a:pt x="5501839" y="2500075"/>
                    <a:pt x="5501839" y="2500075"/>
                    <a:pt x="5502801" y="2504578"/>
                  </a:cubicBezTo>
                  <a:cubicBezTo>
                    <a:pt x="5503763" y="2509082"/>
                    <a:pt x="5510191" y="2517128"/>
                    <a:pt x="5511154" y="2521632"/>
                  </a:cubicBezTo>
                  <a:cubicBezTo>
                    <a:pt x="5514040" y="2535144"/>
                    <a:pt x="5519507" y="2538686"/>
                    <a:pt x="5515965" y="2544153"/>
                  </a:cubicBezTo>
                  <a:cubicBezTo>
                    <a:pt x="5511462" y="2545115"/>
                    <a:pt x="5512424" y="2549619"/>
                    <a:pt x="5512424" y="2549619"/>
                  </a:cubicBezTo>
                  <a:cubicBezTo>
                    <a:pt x="5512424" y="2549619"/>
                    <a:pt x="5507919" y="2550581"/>
                    <a:pt x="5506957" y="2546078"/>
                  </a:cubicBezTo>
                  <a:cubicBezTo>
                    <a:pt x="5503108" y="2528061"/>
                    <a:pt x="5499259" y="2510045"/>
                    <a:pt x="5490906" y="2492991"/>
                  </a:cubicBezTo>
                  <a:cubicBezTo>
                    <a:pt x="5489943" y="2488486"/>
                    <a:pt x="5489943" y="2488486"/>
                    <a:pt x="5489943" y="2488486"/>
                  </a:cubicBezTo>
                  <a:cubicBezTo>
                    <a:pt x="5485440" y="2489448"/>
                    <a:pt x="5486402" y="2493953"/>
                    <a:pt x="5486402" y="2493953"/>
                  </a:cubicBezTo>
                  <a:cubicBezTo>
                    <a:pt x="5494755" y="2511007"/>
                    <a:pt x="5498604" y="2529024"/>
                    <a:pt x="5502453" y="2547040"/>
                  </a:cubicBezTo>
                  <a:cubicBezTo>
                    <a:pt x="5497950" y="2548002"/>
                    <a:pt x="5493445" y="2548964"/>
                    <a:pt x="5490865" y="2558934"/>
                  </a:cubicBezTo>
                  <a:cubicBezTo>
                    <a:pt x="5495677" y="2581454"/>
                    <a:pt x="5487631" y="2587883"/>
                    <a:pt x="5492443" y="2610404"/>
                  </a:cubicBezTo>
                  <a:cubicBezTo>
                    <a:pt x="5482431" y="2673768"/>
                    <a:pt x="5488820" y="2747757"/>
                    <a:pt x="5494900" y="2798263"/>
                  </a:cubicBezTo>
                  <a:cubicBezTo>
                    <a:pt x="5495863" y="2802768"/>
                    <a:pt x="5495863" y="2802768"/>
                    <a:pt x="5495863" y="2802768"/>
                  </a:cubicBezTo>
                  <a:cubicBezTo>
                    <a:pt x="5495863" y="2802768"/>
                    <a:pt x="5496825" y="2807272"/>
                    <a:pt x="5496825" y="2807272"/>
                  </a:cubicBezTo>
                  <a:cubicBezTo>
                    <a:pt x="5501329" y="2806310"/>
                    <a:pt x="5501329" y="2806310"/>
                    <a:pt x="5500367" y="2801805"/>
                  </a:cubicBezTo>
                  <a:cubicBezTo>
                    <a:pt x="5494285" y="2751298"/>
                    <a:pt x="5488860" y="2681813"/>
                    <a:pt x="5498871" y="2618449"/>
                  </a:cubicBezTo>
                  <a:cubicBezTo>
                    <a:pt x="5499833" y="2622954"/>
                    <a:pt x="5499833" y="2622954"/>
                    <a:pt x="5499833" y="2622954"/>
                  </a:cubicBezTo>
                  <a:cubicBezTo>
                    <a:pt x="5504337" y="2621991"/>
                    <a:pt x="5503375" y="2617487"/>
                    <a:pt x="5506917" y="2612020"/>
                  </a:cubicBezTo>
                  <a:cubicBezTo>
                    <a:pt x="5507879" y="2616525"/>
                    <a:pt x="5508842" y="2621029"/>
                    <a:pt x="5509804" y="2625532"/>
                  </a:cubicBezTo>
                  <a:cubicBezTo>
                    <a:pt x="5509804" y="2625532"/>
                    <a:pt x="5509804" y="2625532"/>
                    <a:pt x="5505299" y="2626495"/>
                  </a:cubicBezTo>
                  <a:cubicBezTo>
                    <a:pt x="5506262" y="2630999"/>
                    <a:pt x="5506262" y="2630999"/>
                    <a:pt x="5506262" y="2630999"/>
                  </a:cubicBezTo>
                  <a:cubicBezTo>
                    <a:pt x="5506262" y="2630999"/>
                    <a:pt x="5506262" y="2630999"/>
                    <a:pt x="5507224" y="2635503"/>
                  </a:cubicBezTo>
                  <a:cubicBezTo>
                    <a:pt x="5507224" y="2635503"/>
                    <a:pt x="5511728" y="2634541"/>
                    <a:pt x="5511728" y="2634541"/>
                  </a:cubicBezTo>
                  <a:cubicBezTo>
                    <a:pt x="5509148" y="2644511"/>
                    <a:pt x="5511073" y="2653519"/>
                    <a:pt x="5512035" y="2658023"/>
                  </a:cubicBezTo>
                  <a:cubicBezTo>
                    <a:pt x="5512998" y="2662528"/>
                    <a:pt x="5512998" y="2662528"/>
                    <a:pt x="5513960" y="2667032"/>
                  </a:cubicBezTo>
                  <a:cubicBezTo>
                    <a:pt x="5514922" y="2671535"/>
                    <a:pt x="5515884" y="2676040"/>
                    <a:pt x="5516847" y="2680544"/>
                  </a:cubicBezTo>
                  <a:lnTo>
                    <a:pt x="5517809" y="2685047"/>
                  </a:lnTo>
                  <a:cubicBezTo>
                    <a:pt x="5513304" y="2686010"/>
                    <a:pt x="5513304" y="2686010"/>
                    <a:pt x="5514267" y="2690514"/>
                  </a:cubicBezTo>
                  <a:cubicBezTo>
                    <a:pt x="5515229" y="2695018"/>
                    <a:pt x="5515229" y="2695018"/>
                    <a:pt x="5516191" y="2699522"/>
                  </a:cubicBezTo>
                  <a:cubicBezTo>
                    <a:pt x="5516191" y="2699522"/>
                    <a:pt x="5521658" y="2703064"/>
                    <a:pt x="5521658" y="2703064"/>
                  </a:cubicBezTo>
                  <a:cubicBezTo>
                    <a:pt x="5533861" y="2738134"/>
                    <a:pt x="5541559" y="2774166"/>
                    <a:pt x="5544752" y="2811161"/>
                  </a:cubicBezTo>
                  <a:cubicBezTo>
                    <a:pt x="5544097" y="2830139"/>
                    <a:pt x="5546984" y="2843652"/>
                    <a:pt x="5546330" y="2862630"/>
                  </a:cubicBezTo>
                  <a:cubicBezTo>
                    <a:pt x="5546330" y="2862630"/>
                    <a:pt x="5550833" y="2861668"/>
                    <a:pt x="5549871" y="2857164"/>
                  </a:cubicBezTo>
                  <a:cubicBezTo>
                    <a:pt x="5552103" y="2889654"/>
                    <a:pt x="5557877" y="2916679"/>
                    <a:pt x="5560108" y="2949169"/>
                  </a:cubicBezTo>
                  <a:cubicBezTo>
                    <a:pt x="5561071" y="2953673"/>
                    <a:pt x="5561071" y="2953673"/>
                    <a:pt x="5565575" y="2952711"/>
                  </a:cubicBezTo>
                  <a:cubicBezTo>
                    <a:pt x="5567500" y="2961719"/>
                    <a:pt x="5563957" y="2967185"/>
                    <a:pt x="5565882" y="2976194"/>
                  </a:cubicBezTo>
                  <a:cubicBezTo>
                    <a:pt x="5564920" y="2971690"/>
                    <a:pt x="5561378" y="2977156"/>
                    <a:pt x="5562340" y="2981660"/>
                  </a:cubicBezTo>
                  <a:cubicBezTo>
                    <a:pt x="5566844" y="2980697"/>
                    <a:pt x="5567807" y="2985202"/>
                    <a:pt x="5568769" y="2989706"/>
                  </a:cubicBezTo>
                  <a:cubicBezTo>
                    <a:pt x="5570693" y="2998714"/>
                    <a:pt x="5568113" y="3008684"/>
                    <a:pt x="5570038" y="3017692"/>
                  </a:cubicBezTo>
                  <a:cubicBezTo>
                    <a:pt x="5570038" y="3017692"/>
                    <a:pt x="5571000" y="3022197"/>
                    <a:pt x="5571000" y="3022197"/>
                  </a:cubicBezTo>
                  <a:cubicBezTo>
                    <a:pt x="5571963" y="3026700"/>
                    <a:pt x="5568422" y="3032167"/>
                    <a:pt x="5569384" y="3036671"/>
                  </a:cubicBezTo>
                  <a:cubicBezTo>
                    <a:pt x="5570346" y="3041174"/>
                    <a:pt x="5570346" y="3041174"/>
                    <a:pt x="5570346" y="3041174"/>
                  </a:cubicBezTo>
                  <a:cubicBezTo>
                    <a:pt x="5570346" y="3041174"/>
                    <a:pt x="5571308" y="3045679"/>
                    <a:pt x="5571308" y="3045679"/>
                  </a:cubicBezTo>
                  <a:cubicBezTo>
                    <a:pt x="5572578" y="3073665"/>
                    <a:pt x="5569342" y="3102614"/>
                    <a:pt x="5569650" y="3126097"/>
                  </a:cubicBezTo>
                  <a:cubicBezTo>
                    <a:pt x="5569650" y="3126097"/>
                    <a:pt x="5576078" y="3134142"/>
                    <a:pt x="5572537" y="3139609"/>
                  </a:cubicBezTo>
                  <a:cubicBezTo>
                    <a:pt x="5572537" y="3139609"/>
                    <a:pt x="5573500" y="3144113"/>
                    <a:pt x="5573500" y="3144113"/>
                  </a:cubicBezTo>
                  <a:cubicBezTo>
                    <a:pt x="5572537" y="3139609"/>
                    <a:pt x="5575424" y="3153121"/>
                    <a:pt x="5577349" y="3162129"/>
                  </a:cubicBezTo>
                  <a:cubicBezTo>
                    <a:pt x="5576693" y="3181107"/>
                    <a:pt x="5571534" y="3201048"/>
                    <a:pt x="5569917" y="3215523"/>
                  </a:cubicBezTo>
                  <a:cubicBezTo>
                    <a:pt x="5563755" y="3296903"/>
                    <a:pt x="5558248" y="3359305"/>
                    <a:pt x="5551779" y="3417202"/>
                  </a:cubicBezTo>
                  <a:cubicBezTo>
                    <a:pt x="5552741" y="3421707"/>
                    <a:pt x="5552741" y="3421707"/>
                    <a:pt x="5552741" y="3421707"/>
                  </a:cubicBezTo>
                  <a:cubicBezTo>
                    <a:pt x="5549200" y="3427172"/>
                    <a:pt x="5549200" y="3427172"/>
                    <a:pt x="5549200" y="3427172"/>
                  </a:cubicBezTo>
                  <a:cubicBezTo>
                    <a:pt x="5542269" y="3449847"/>
                    <a:pt x="5535099" y="3471394"/>
                    <a:pt x="5528169" y="3494068"/>
                  </a:cubicBezTo>
                  <a:lnTo>
                    <a:pt x="5510688" y="3559800"/>
                  </a:lnTo>
                  <a:lnTo>
                    <a:pt x="5510930" y="3558388"/>
                  </a:lnTo>
                  <a:cubicBezTo>
                    <a:pt x="5511768" y="3552322"/>
                    <a:pt x="5512375" y="3546894"/>
                    <a:pt x="5512778" y="3543275"/>
                  </a:cubicBezTo>
                  <a:cubicBezTo>
                    <a:pt x="5511816" y="3538772"/>
                    <a:pt x="5515358" y="3533305"/>
                    <a:pt x="5515358" y="3533305"/>
                  </a:cubicBezTo>
                  <a:cubicBezTo>
                    <a:pt x="5520517" y="3513364"/>
                    <a:pt x="5527601" y="3502432"/>
                    <a:pt x="5522135" y="3498890"/>
                  </a:cubicBezTo>
                  <a:cubicBezTo>
                    <a:pt x="5530181" y="3492461"/>
                    <a:pt x="5533415" y="3463512"/>
                    <a:pt x="5533108" y="3440030"/>
                  </a:cubicBezTo>
                  <a:cubicBezTo>
                    <a:pt x="5532146" y="3435526"/>
                    <a:pt x="5531183" y="3431021"/>
                    <a:pt x="5535687" y="3430059"/>
                  </a:cubicBezTo>
                  <a:cubicBezTo>
                    <a:pt x="5535687" y="3430059"/>
                    <a:pt x="5539229" y="3424593"/>
                    <a:pt x="5538267" y="3420089"/>
                  </a:cubicBezTo>
                  <a:cubicBezTo>
                    <a:pt x="5537304" y="3415585"/>
                    <a:pt x="5536342" y="3411081"/>
                    <a:pt x="5532800" y="3416547"/>
                  </a:cubicBezTo>
                  <a:cubicBezTo>
                    <a:pt x="5528297" y="3417509"/>
                    <a:pt x="5525717" y="3427480"/>
                    <a:pt x="5523137" y="3437450"/>
                  </a:cubicBezTo>
                  <a:cubicBezTo>
                    <a:pt x="5524099" y="3441955"/>
                    <a:pt x="5524099" y="3441955"/>
                    <a:pt x="5524099" y="3441955"/>
                  </a:cubicBezTo>
                  <a:cubicBezTo>
                    <a:pt x="5513781" y="3481836"/>
                    <a:pt x="5507660" y="3497272"/>
                    <a:pt x="5505387" y="3530725"/>
                  </a:cubicBezTo>
                  <a:cubicBezTo>
                    <a:pt x="5505387" y="3530725"/>
                    <a:pt x="5506350" y="3535230"/>
                    <a:pt x="5506350" y="3535230"/>
                  </a:cubicBezTo>
                  <a:cubicBezTo>
                    <a:pt x="5502809" y="3540696"/>
                    <a:pt x="5496687" y="3556133"/>
                    <a:pt x="5493145" y="3561598"/>
                  </a:cubicBezTo>
                  <a:cubicBezTo>
                    <a:pt x="5499574" y="3569645"/>
                    <a:pt x="5490566" y="3571569"/>
                    <a:pt x="5485406" y="3591510"/>
                  </a:cubicBezTo>
                  <a:cubicBezTo>
                    <a:pt x="5482018" y="3608717"/>
                    <a:pt x="5478226" y="3629544"/>
                    <a:pt x="5472745" y="3650731"/>
                  </a:cubicBezTo>
                  <a:lnTo>
                    <a:pt x="5453639" y="3702176"/>
                  </a:lnTo>
                  <a:lnTo>
                    <a:pt x="5451565" y="3697642"/>
                  </a:lnTo>
                  <a:cubicBezTo>
                    <a:pt x="5430929" y="3777405"/>
                    <a:pt x="5403864" y="3849122"/>
                    <a:pt x="5369715" y="3931772"/>
                  </a:cubicBezTo>
                  <a:cubicBezTo>
                    <a:pt x="5369715" y="3931772"/>
                    <a:pt x="5365212" y="3932734"/>
                    <a:pt x="5365212" y="3932734"/>
                  </a:cubicBezTo>
                  <a:cubicBezTo>
                    <a:pt x="5366174" y="3937239"/>
                    <a:pt x="5366174" y="3937239"/>
                    <a:pt x="5366174" y="3937239"/>
                  </a:cubicBezTo>
                  <a:cubicBezTo>
                    <a:pt x="5366174" y="3937239"/>
                    <a:pt x="5366174" y="3937239"/>
                    <a:pt x="5367136" y="3941742"/>
                  </a:cubicBezTo>
                  <a:cubicBezTo>
                    <a:pt x="5363594" y="3947209"/>
                    <a:pt x="5355549" y="3953638"/>
                    <a:pt x="5352006" y="3959103"/>
                  </a:cubicBezTo>
                  <a:cubicBezTo>
                    <a:pt x="5363901" y="3970692"/>
                    <a:pt x="5338146" y="4004452"/>
                    <a:pt x="5329445" y="4029858"/>
                  </a:cubicBezTo>
                  <a:cubicBezTo>
                    <a:pt x="5323979" y="4026316"/>
                    <a:pt x="5331063" y="4015384"/>
                    <a:pt x="5326559" y="4016346"/>
                  </a:cubicBezTo>
                  <a:cubicBezTo>
                    <a:pt x="5308849" y="4043679"/>
                    <a:pt x="5336530" y="4018926"/>
                    <a:pt x="5319782" y="4050762"/>
                  </a:cubicBezTo>
                  <a:cubicBezTo>
                    <a:pt x="5315278" y="4051724"/>
                    <a:pt x="5318820" y="4046257"/>
                    <a:pt x="5314316" y="4047220"/>
                  </a:cubicBezTo>
                  <a:cubicBezTo>
                    <a:pt x="5303035" y="4082597"/>
                    <a:pt x="5280823" y="4110892"/>
                    <a:pt x="5276625" y="4135336"/>
                  </a:cubicBezTo>
                  <a:cubicBezTo>
                    <a:pt x="5276625" y="4135336"/>
                    <a:pt x="5279205" y="4125366"/>
                    <a:pt x="5272122" y="4136298"/>
                  </a:cubicBezTo>
                  <a:cubicBezTo>
                    <a:pt x="5272429" y="4159781"/>
                    <a:pt x="5248292" y="4179067"/>
                    <a:pt x="5234124" y="4200931"/>
                  </a:cubicBezTo>
                  <a:cubicBezTo>
                    <a:pt x="5226386" y="4230843"/>
                    <a:pt x="5208676" y="4258175"/>
                    <a:pt x="5190005" y="4281002"/>
                  </a:cubicBezTo>
                  <a:cubicBezTo>
                    <a:pt x="5180669" y="4292416"/>
                    <a:pt x="5171334" y="4303830"/>
                    <a:pt x="5161796" y="4317053"/>
                  </a:cubicBezTo>
                  <a:lnTo>
                    <a:pt x="5135887" y="4358358"/>
                  </a:lnTo>
                  <a:lnTo>
                    <a:pt x="5134954" y="4353989"/>
                  </a:lnTo>
                  <a:cubicBezTo>
                    <a:pt x="5130449" y="4354951"/>
                    <a:pt x="5130449" y="4354951"/>
                    <a:pt x="5131412" y="4359456"/>
                  </a:cubicBezTo>
                  <a:cubicBezTo>
                    <a:pt x="5128832" y="4369426"/>
                    <a:pt x="5128832" y="4369426"/>
                    <a:pt x="5128832" y="4369426"/>
                  </a:cubicBezTo>
                  <a:cubicBezTo>
                    <a:pt x="5127869" y="4364921"/>
                    <a:pt x="5127869" y="4364921"/>
                    <a:pt x="5127869" y="4364921"/>
                  </a:cubicBezTo>
                  <a:cubicBezTo>
                    <a:pt x="5119824" y="4371350"/>
                    <a:pt x="5112740" y="4382283"/>
                    <a:pt x="5106619" y="4397719"/>
                  </a:cubicBezTo>
                  <a:cubicBezTo>
                    <a:pt x="5106619" y="4397719"/>
                    <a:pt x="5107581" y="4402224"/>
                    <a:pt x="5107581" y="4402224"/>
                  </a:cubicBezTo>
                  <a:cubicBezTo>
                    <a:pt x="5108544" y="4406728"/>
                    <a:pt x="5104039" y="4407690"/>
                    <a:pt x="5105001" y="4412194"/>
                  </a:cubicBezTo>
                  <a:cubicBezTo>
                    <a:pt x="5104039" y="4407690"/>
                    <a:pt x="5107581" y="4402224"/>
                    <a:pt x="5103077" y="4403186"/>
                  </a:cubicBezTo>
                  <a:cubicBezTo>
                    <a:pt x="5099535" y="4408653"/>
                    <a:pt x="5095994" y="4414118"/>
                    <a:pt x="5092452" y="4419585"/>
                  </a:cubicBezTo>
                  <a:cubicBezTo>
                    <a:pt x="5091489" y="4415080"/>
                    <a:pt x="5091489" y="4415080"/>
                    <a:pt x="5091489" y="4415080"/>
                  </a:cubicBezTo>
                  <a:cubicBezTo>
                    <a:pt x="5091489" y="4415080"/>
                    <a:pt x="5091489" y="4415080"/>
                    <a:pt x="5090527" y="4410577"/>
                  </a:cubicBezTo>
                  <a:cubicBezTo>
                    <a:pt x="5090527" y="4410577"/>
                    <a:pt x="5090527" y="4410577"/>
                    <a:pt x="5086023" y="4411539"/>
                  </a:cubicBezTo>
                  <a:cubicBezTo>
                    <a:pt x="5086985" y="4416043"/>
                    <a:pt x="5087947" y="4420547"/>
                    <a:pt x="5087947" y="4420547"/>
                  </a:cubicBezTo>
                  <a:cubicBezTo>
                    <a:pt x="5087947" y="4420547"/>
                    <a:pt x="5087947" y="4420547"/>
                    <a:pt x="5088910" y="4425051"/>
                  </a:cubicBezTo>
                  <a:cubicBezTo>
                    <a:pt x="5088910" y="4425051"/>
                    <a:pt x="5085368" y="4430518"/>
                    <a:pt x="5085368" y="4430518"/>
                  </a:cubicBezTo>
                  <a:cubicBezTo>
                    <a:pt x="5085368" y="4430518"/>
                    <a:pt x="5080864" y="4431480"/>
                    <a:pt x="5080864" y="4431480"/>
                  </a:cubicBezTo>
                  <a:cubicBezTo>
                    <a:pt x="5080864" y="4431480"/>
                    <a:pt x="5076360" y="4432443"/>
                    <a:pt x="5076360" y="4432443"/>
                  </a:cubicBezTo>
                  <a:cubicBezTo>
                    <a:pt x="5077322" y="4436946"/>
                    <a:pt x="5077322" y="4436946"/>
                    <a:pt x="5077322" y="4436946"/>
                  </a:cubicBezTo>
                  <a:cubicBezTo>
                    <a:pt x="5078284" y="4441450"/>
                    <a:pt x="5078284" y="4441450"/>
                    <a:pt x="5078284" y="4441450"/>
                  </a:cubicBezTo>
                  <a:cubicBezTo>
                    <a:pt x="5074742" y="4446917"/>
                    <a:pt x="5071201" y="4452382"/>
                    <a:pt x="5066697" y="4453345"/>
                  </a:cubicBezTo>
                  <a:cubicBezTo>
                    <a:pt x="5066697" y="4453345"/>
                    <a:pt x="5066697" y="4453345"/>
                    <a:pt x="5065735" y="4448841"/>
                  </a:cubicBezTo>
                  <a:cubicBezTo>
                    <a:pt x="5065735" y="4448841"/>
                    <a:pt x="5062192" y="4454307"/>
                    <a:pt x="5062192" y="4454307"/>
                  </a:cubicBezTo>
                  <a:cubicBezTo>
                    <a:pt x="5058650" y="4459774"/>
                    <a:pt x="5058650" y="4459774"/>
                    <a:pt x="5058650" y="4459774"/>
                  </a:cubicBezTo>
                  <a:cubicBezTo>
                    <a:pt x="5058650" y="4459774"/>
                    <a:pt x="5055109" y="4465240"/>
                    <a:pt x="5056071" y="4469744"/>
                  </a:cubicBezTo>
                  <a:cubicBezTo>
                    <a:pt x="5055109" y="4465240"/>
                    <a:pt x="5055109" y="4465240"/>
                    <a:pt x="5055109" y="4465240"/>
                  </a:cubicBezTo>
                  <a:cubicBezTo>
                    <a:pt x="5050605" y="4466203"/>
                    <a:pt x="5047063" y="4471668"/>
                    <a:pt x="5039017" y="4478097"/>
                  </a:cubicBezTo>
                  <a:cubicBezTo>
                    <a:pt x="5041596" y="4468127"/>
                    <a:pt x="5034513" y="4479059"/>
                    <a:pt x="5037093" y="4469089"/>
                  </a:cubicBezTo>
                  <a:cubicBezTo>
                    <a:pt x="5021963" y="4486451"/>
                    <a:pt x="5021963" y="4486451"/>
                    <a:pt x="5021963" y="4486451"/>
                  </a:cubicBezTo>
                  <a:cubicBezTo>
                    <a:pt x="5021963" y="4486451"/>
                    <a:pt x="5021001" y="4481946"/>
                    <a:pt x="5021001" y="4481946"/>
                  </a:cubicBezTo>
                  <a:cubicBezTo>
                    <a:pt x="5024543" y="4476480"/>
                    <a:pt x="5024543" y="4476480"/>
                    <a:pt x="5024543" y="4476480"/>
                  </a:cubicBezTo>
                  <a:cubicBezTo>
                    <a:pt x="5024543" y="4476480"/>
                    <a:pt x="5029046" y="4475517"/>
                    <a:pt x="5023581" y="4471976"/>
                  </a:cubicBezTo>
                  <a:cubicBezTo>
                    <a:pt x="5023581" y="4471976"/>
                    <a:pt x="5023581" y="4471976"/>
                    <a:pt x="5020039" y="4477442"/>
                  </a:cubicBezTo>
                  <a:cubicBezTo>
                    <a:pt x="5016497" y="4482909"/>
                    <a:pt x="5016497" y="4482909"/>
                    <a:pt x="5016497" y="4482909"/>
                  </a:cubicBezTo>
                  <a:cubicBezTo>
                    <a:pt x="5017459" y="4487413"/>
                    <a:pt x="5012955" y="4488375"/>
                    <a:pt x="5013917" y="4492879"/>
                  </a:cubicBezTo>
                  <a:cubicBezTo>
                    <a:pt x="5013917" y="4492879"/>
                    <a:pt x="5019383" y="4496421"/>
                    <a:pt x="5022925" y="4490954"/>
                  </a:cubicBezTo>
                  <a:cubicBezTo>
                    <a:pt x="5019383" y="4496421"/>
                    <a:pt x="5019383" y="4496421"/>
                    <a:pt x="5019383" y="4496421"/>
                  </a:cubicBezTo>
                  <a:cubicBezTo>
                    <a:pt x="5009720" y="4517324"/>
                    <a:pt x="5004254" y="4513782"/>
                    <a:pt x="5002636" y="4528256"/>
                  </a:cubicBezTo>
                  <a:cubicBezTo>
                    <a:pt x="5009720" y="4517324"/>
                    <a:pt x="5015187" y="4520866"/>
                    <a:pt x="5019690" y="4519904"/>
                  </a:cubicBezTo>
                  <a:cubicBezTo>
                    <a:pt x="5016149" y="4525369"/>
                    <a:pt x="5008103" y="4531798"/>
                    <a:pt x="5004561" y="4537265"/>
                  </a:cubicBezTo>
                  <a:cubicBezTo>
                    <a:pt x="5001020" y="4542730"/>
                    <a:pt x="4997478" y="4548197"/>
                    <a:pt x="4993936" y="4553664"/>
                  </a:cubicBezTo>
                  <a:cubicBezTo>
                    <a:pt x="4989432" y="4554626"/>
                    <a:pt x="4985890" y="4560092"/>
                    <a:pt x="4985890" y="4560092"/>
                  </a:cubicBezTo>
                  <a:cubicBezTo>
                    <a:pt x="4981386" y="4561054"/>
                    <a:pt x="4984928" y="4555588"/>
                    <a:pt x="4983966" y="4551084"/>
                  </a:cubicBezTo>
                  <a:cubicBezTo>
                    <a:pt x="4969798" y="4572949"/>
                    <a:pt x="4969798" y="4572949"/>
                    <a:pt x="4969798" y="4572949"/>
                  </a:cubicBezTo>
                  <a:cubicBezTo>
                    <a:pt x="4964332" y="4569407"/>
                    <a:pt x="4964332" y="4569407"/>
                    <a:pt x="4964332" y="4569407"/>
                  </a:cubicBezTo>
                  <a:cubicBezTo>
                    <a:pt x="4964332" y="4569407"/>
                    <a:pt x="4963369" y="4564903"/>
                    <a:pt x="4967874" y="4563941"/>
                  </a:cubicBezTo>
                  <a:cubicBezTo>
                    <a:pt x="4966911" y="4559437"/>
                    <a:pt x="4966911" y="4559437"/>
                    <a:pt x="4966911" y="4559437"/>
                  </a:cubicBezTo>
                  <a:cubicBezTo>
                    <a:pt x="4966911" y="4559437"/>
                    <a:pt x="4966911" y="4559437"/>
                    <a:pt x="4962407" y="4560400"/>
                  </a:cubicBezTo>
                  <a:cubicBezTo>
                    <a:pt x="4957904" y="4561362"/>
                    <a:pt x="4958866" y="4565865"/>
                    <a:pt x="4958866" y="4565865"/>
                  </a:cubicBezTo>
                  <a:cubicBezTo>
                    <a:pt x="4959828" y="4570370"/>
                    <a:pt x="4959828" y="4570370"/>
                    <a:pt x="4959828" y="4570370"/>
                  </a:cubicBezTo>
                  <a:cubicBezTo>
                    <a:pt x="4959828" y="4570370"/>
                    <a:pt x="4955324" y="4571332"/>
                    <a:pt x="4956286" y="4575836"/>
                  </a:cubicBezTo>
                  <a:cubicBezTo>
                    <a:pt x="4956286" y="4575836"/>
                    <a:pt x="4956286" y="4575836"/>
                    <a:pt x="4952744" y="4581303"/>
                  </a:cubicBezTo>
                  <a:cubicBezTo>
                    <a:pt x="4952744" y="4581303"/>
                    <a:pt x="4952744" y="4581303"/>
                    <a:pt x="4948240" y="4582265"/>
                  </a:cubicBezTo>
                  <a:cubicBezTo>
                    <a:pt x="4948240" y="4582265"/>
                    <a:pt x="4949202" y="4586769"/>
                    <a:pt x="4949202" y="4586769"/>
                  </a:cubicBezTo>
                  <a:cubicBezTo>
                    <a:pt x="4944698" y="4587731"/>
                    <a:pt x="4944698" y="4587731"/>
                    <a:pt x="4944698" y="4587731"/>
                  </a:cubicBezTo>
                  <a:cubicBezTo>
                    <a:pt x="4943735" y="4583228"/>
                    <a:pt x="4943735" y="4583228"/>
                    <a:pt x="4943735" y="4583228"/>
                  </a:cubicBezTo>
                  <a:cubicBezTo>
                    <a:pt x="4946315" y="4573257"/>
                    <a:pt x="4946315" y="4573257"/>
                    <a:pt x="4946315" y="4573257"/>
                  </a:cubicBezTo>
                  <a:cubicBezTo>
                    <a:pt x="4949857" y="4567790"/>
                    <a:pt x="4954362" y="4566827"/>
                    <a:pt x="4953399" y="4562324"/>
                  </a:cubicBezTo>
                  <a:cubicBezTo>
                    <a:pt x="4953399" y="4562324"/>
                    <a:pt x="4953399" y="4562324"/>
                    <a:pt x="4948895" y="4563286"/>
                  </a:cubicBezTo>
                  <a:cubicBezTo>
                    <a:pt x="4944391" y="4564249"/>
                    <a:pt x="4945353" y="4568752"/>
                    <a:pt x="4945353" y="4568752"/>
                  </a:cubicBezTo>
                  <a:cubicBezTo>
                    <a:pt x="4937307" y="4575181"/>
                    <a:pt x="4938270" y="4579685"/>
                    <a:pt x="4934728" y="4585152"/>
                  </a:cubicBezTo>
                  <a:cubicBezTo>
                    <a:pt x="4935690" y="4589655"/>
                    <a:pt x="4935690" y="4589655"/>
                    <a:pt x="4935690" y="4589655"/>
                  </a:cubicBezTo>
                  <a:cubicBezTo>
                    <a:pt x="4933110" y="4599626"/>
                    <a:pt x="4928607" y="4600589"/>
                    <a:pt x="4929569" y="4605092"/>
                  </a:cubicBezTo>
                  <a:cubicBezTo>
                    <a:pt x="4914439" y="4622453"/>
                    <a:pt x="4894805" y="4640777"/>
                    <a:pt x="4880638" y="4662642"/>
                  </a:cubicBezTo>
                  <a:cubicBezTo>
                    <a:pt x="4876134" y="4663604"/>
                    <a:pt x="4876134" y="4663604"/>
                    <a:pt x="4876134" y="4663604"/>
                  </a:cubicBezTo>
                  <a:cubicBezTo>
                    <a:pt x="4871630" y="4664567"/>
                    <a:pt x="4872593" y="4669071"/>
                    <a:pt x="4872593" y="4669071"/>
                  </a:cubicBezTo>
                  <a:cubicBezTo>
                    <a:pt x="4868088" y="4670033"/>
                    <a:pt x="4864546" y="4675500"/>
                    <a:pt x="4861005" y="4680965"/>
                  </a:cubicBezTo>
                  <a:cubicBezTo>
                    <a:pt x="4861005" y="4680965"/>
                    <a:pt x="4861005" y="4680965"/>
                    <a:pt x="4857463" y="4686432"/>
                  </a:cubicBezTo>
                  <a:cubicBezTo>
                    <a:pt x="4852959" y="4687394"/>
                    <a:pt x="4849417" y="4692861"/>
                    <a:pt x="4845875" y="4698327"/>
                  </a:cubicBezTo>
                  <a:cubicBezTo>
                    <a:pt x="4841371" y="4699289"/>
                    <a:pt x="4837829" y="4704756"/>
                    <a:pt x="4834288" y="4710222"/>
                  </a:cubicBezTo>
                  <a:cubicBezTo>
                    <a:pt x="4825279" y="4712147"/>
                    <a:pt x="4815616" y="4733050"/>
                    <a:pt x="4798562" y="4741402"/>
                  </a:cubicBezTo>
                  <a:cubicBezTo>
                    <a:pt x="4795982" y="4751374"/>
                    <a:pt x="4772807" y="4775163"/>
                    <a:pt x="4762182" y="4791561"/>
                  </a:cubicBezTo>
                  <a:cubicBezTo>
                    <a:pt x="4762182" y="4791561"/>
                    <a:pt x="4746090" y="4804419"/>
                    <a:pt x="4750594" y="4803457"/>
                  </a:cubicBezTo>
                  <a:cubicBezTo>
                    <a:pt x="4770227" y="4785134"/>
                    <a:pt x="4753481" y="4816969"/>
                    <a:pt x="4761527" y="4810540"/>
                  </a:cubicBezTo>
                  <a:cubicBezTo>
                    <a:pt x="4768610" y="4799608"/>
                    <a:pt x="4767648" y="4795104"/>
                    <a:pt x="4792748" y="4780322"/>
                  </a:cubicBezTo>
                  <a:cubicBezTo>
                    <a:pt x="4782777" y="4777742"/>
                    <a:pt x="4832015" y="4743675"/>
                    <a:pt x="4825586" y="4735629"/>
                  </a:cubicBezTo>
                  <a:cubicBezTo>
                    <a:pt x="4810457" y="4752990"/>
                    <a:pt x="4829128" y="4730163"/>
                    <a:pt x="4840716" y="4718268"/>
                  </a:cubicBezTo>
                  <a:cubicBezTo>
                    <a:pt x="4840716" y="4718268"/>
                    <a:pt x="4840716" y="4718268"/>
                    <a:pt x="4841678" y="4722772"/>
                  </a:cubicBezTo>
                  <a:cubicBezTo>
                    <a:pt x="4837175" y="4723734"/>
                    <a:pt x="4837175" y="4723734"/>
                    <a:pt x="4837175" y="4723734"/>
                  </a:cubicBezTo>
                  <a:cubicBezTo>
                    <a:pt x="4833633" y="4729201"/>
                    <a:pt x="4833633" y="4729201"/>
                    <a:pt x="4838137" y="4728239"/>
                  </a:cubicBezTo>
                  <a:cubicBezTo>
                    <a:pt x="4838137" y="4728239"/>
                    <a:pt x="4838137" y="4728239"/>
                    <a:pt x="4842641" y="4727276"/>
                  </a:cubicBezTo>
                  <a:cubicBezTo>
                    <a:pt x="4846183" y="4721810"/>
                    <a:pt x="4846183" y="4721810"/>
                    <a:pt x="4846183" y="4721810"/>
                  </a:cubicBezTo>
                  <a:cubicBezTo>
                    <a:pt x="4849725" y="4716343"/>
                    <a:pt x="4848762" y="4711839"/>
                    <a:pt x="4843296" y="4708298"/>
                  </a:cubicBezTo>
                  <a:cubicBezTo>
                    <a:pt x="4846838" y="4702831"/>
                    <a:pt x="4850379" y="4697365"/>
                    <a:pt x="4854883" y="4696402"/>
                  </a:cubicBezTo>
                  <a:cubicBezTo>
                    <a:pt x="4859387" y="4695440"/>
                    <a:pt x="4859387" y="4695440"/>
                    <a:pt x="4863892" y="4694478"/>
                  </a:cubicBezTo>
                  <a:cubicBezTo>
                    <a:pt x="4863892" y="4694478"/>
                    <a:pt x="4863892" y="4694478"/>
                    <a:pt x="4864854" y="4698982"/>
                  </a:cubicBezTo>
                  <a:cubicBezTo>
                    <a:pt x="4869358" y="4698020"/>
                    <a:pt x="4868395" y="4693515"/>
                    <a:pt x="4868395" y="4693515"/>
                  </a:cubicBezTo>
                  <a:cubicBezTo>
                    <a:pt x="4868395" y="4693515"/>
                    <a:pt x="4867433" y="4689012"/>
                    <a:pt x="4867433" y="4689012"/>
                  </a:cubicBezTo>
                  <a:cubicBezTo>
                    <a:pt x="4866471" y="4684508"/>
                    <a:pt x="4870975" y="4683545"/>
                    <a:pt x="4870013" y="4679041"/>
                  </a:cubicBezTo>
                  <a:cubicBezTo>
                    <a:pt x="4874517" y="4678079"/>
                    <a:pt x="4878058" y="4672613"/>
                    <a:pt x="4878058" y="4672613"/>
                  </a:cubicBezTo>
                  <a:cubicBezTo>
                    <a:pt x="4878058" y="4672613"/>
                    <a:pt x="4878058" y="4672613"/>
                    <a:pt x="4882563" y="4671651"/>
                  </a:cubicBezTo>
                  <a:cubicBezTo>
                    <a:pt x="4881600" y="4667146"/>
                    <a:pt x="4881600" y="4667146"/>
                    <a:pt x="4881600" y="4667146"/>
                  </a:cubicBezTo>
                  <a:cubicBezTo>
                    <a:pt x="4881600" y="4667146"/>
                    <a:pt x="4886105" y="4666184"/>
                    <a:pt x="4885142" y="4661680"/>
                  </a:cubicBezTo>
                  <a:cubicBezTo>
                    <a:pt x="4900272" y="4644319"/>
                    <a:pt x="4914439" y="4622453"/>
                    <a:pt x="4935035" y="4608634"/>
                  </a:cubicBezTo>
                  <a:cubicBezTo>
                    <a:pt x="4938577" y="4603167"/>
                    <a:pt x="4938577" y="4603167"/>
                    <a:pt x="4938577" y="4603167"/>
                  </a:cubicBezTo>
                  <a:cubicBezTo>
                    <a:pt x="4938577" y="4603167"/>
                    <a:pt x="4937615" y="4598664"/>
                    <a:pt x="4937615" y="4598664"/>
                  </a:cubicBezTo>
                  <a:cubicBezTo>
                    <a:pt x="4937615" y="4598664"/>
                    <a:pt x="4942119" y="4597702"/>
                    <a:pt x="4942119" y="4597702"/>
                  </a:cubicBezTo>
                  <a:cubicBezTo>
                    <a:pt x="4942119" y="4597702"/>
                    <a:pt x="4943081" y="4602205"/>
                    <a:pt x="4943081" y="4602205"/>
                  </a:cubicBezTo>
                  <a:cubicBezTo>
                    <a:pt x="4952089" y="4600281"/>
                    <a:pt x="4955631" y="4594815"/>
                    <a:pt x="4963677" y="4588386"/>
                  </a:cubicBezTo>
                  <a:cubicBezTo>
                    <a:pt x="4962715" y="4583882"/>
                    <a:pt x="4962715" y="4583882"/>
                    <a:pt x="4962715" y="4583882"/>
                  </a:cubicBezTo>
                  <a:cubicBezTo>
                    <a:pt x="4977189" y="4585499"/>
                    <a:pt x="4955631" y="4594815"/>
                    <a:pt x="4961097" y="4598356"/>
                  </a:cubicBezTo>
                  <a:cubicBezTo>
                    <a:pt x="4964640" y="4592890"/>
                    <a:pt x="4980730" y="4580033"/>
                    <a:pt x="4991357" y="4563634"/>
                  </a:cubicBezTo>
                  <a:cubicBezTo>
                    <a:pt x="4994898" y="4558167"/>
                    <a:pt x="5001982" y="4547235"/>
                    <a:pt x="5010027" y="4540806"/>
                  </a:cubicBezTo>
                  <a:cubicBezTo>
                    <a:pt x="5013570" y="4535340"/>
                    <a:pt x="5020653" y="4524407"/>
                    <a:pt x="5028699" y="4517979"/>
                  </a:cubicBezTo>
                  <a:cubicBezTo>
                    <a:pt x="5039324" y="4501580"/>
                    <a:pt x="5051874" y="4494189"/>
                    <a:pt x="5061537" y="4473286"/>
                  </a:cubicBezTo>
                  <a:cubicBezTo>
                    <a:pt x="5065079" y="4467819"/>
                    <a:pt x="5073126" y="4461391"/>
                    <a:pt x="5073126" y="4461391"/>
                  </a:cubicBezTo>
                  <a:cubicBezTo>
                    <a:pt x="5076667" y="4455925"/>
                    <a:pt x="5081171" y="4454962"/>
                    <a:pt x="5080209" y="4450458"/>
                  </a:cubicBezTo>
                  <a:cubicBezTo>
                    <a:pt x="5084713" y="4449496"/>
                    <a:pt x="5084713" y="4449496"/>
                    <a:pt x="5088254" y="4444030"/>
                  </a:cubicBezTo>
                  <a:cubicBezTo>
                    <a:pt x="5087292" y="4439526"/>
                    <a:pt x="5095338" y="4433097"/>
                    <a:pt x="5098881" y="4427631"/>
                  </a:cubicBezTo>
                  <a:cubicBezTo>
                    <a:pt x="5099843" y="4432134"/>
                    <a:pt x="5110468" y="4415736"/>
                    <a:pt x="5110468" y="4415736"/>
                  </a:cubicBezTo>
                  <a:cubicBezTo>
                    <a:pt x="5114009" y="4410269"/>
                    <a:pt x="5117551" y="4404803"/>
                    <a:pt x="5116589" y="4400299"/>
                  </a:cubicBezTo>
                  <a:cubicBezTo>
                    <a:pt x="5121093" y="4399337"/>
                    <a:pt x="5121093" y="4399337"/>
                    <a:pt x="5121093" y="4399337"/>
                  </a:cubicBezTo>
                  <a:cubicBezTo>
                    <a:pt x="5159398" y="4358185"/>
                    <a:pt x="5202862" y="4297094"/>
                    <a:pt x="5231197" y="4253363"/>
                  </a:cubicBezTo>
                  <a:cubicBezTo>
                    <a:pt x="5235700" y="4252401"/>
                    <a:pt x="5235700" y="4252401"/>
                    <a:pt x="5235700" y="4252401"/>
                  </a:cubicBezTo>
                  <a:cubicBezTo>
                    <a:pt x="5235700" y="4252401"/>
                    <a:pt x="5235700" y="4252401"/>
                    <a:pt x="5240205" y="4251439"/>
                  </a:cubicBezTo>
                  <a:cubicBezTo>
                    <a:pt x="5236663" y="4256905"/>
                    <a:pt x="5236663" y="4256905"/>
                    <a:pt x="5233121" y="4262371"/>
                  </a:cubicBezTo>
                  <a:cubicBezTo>
                    <a:pt x="5233121" y="4262371"/>
                    <a:pt x="5229579" y="4267837"/>
                    <a:pt x="5226037" y="4273304"/>
                  </a:cubicBezTo>
                  <a:cubicBezTo>
                    <a:pt x="5222495" y="4278771"/>
                    <a:pt x="5222495" y="4278771"/>
                    <a:pt x="5218954" y="4284236"/>
                  </a:cubicBezTo>
                  <a:cubicBezTo>
                    <a:pt x="5218954" y="4284236"/>
                    <a:pt x="5218954" y="4284236"/>
                    <a:pt x="5219916" y="4288741"/>
                  </a:cubicBezTo>
                  <a:cubicBezTo>
                    <a:pt x="5211870" y="4295170"/>
                    <a:pt x="5209291" y="4305140"/>
                    <a:pt x="5202207" y="4316072"/>
                  </a:cubicBezTo>
                  <a:cubicBezTo>
                    <a:pt x="5202207" y="4316072"/>
                    <a:pt x="5198665" y="4321539"/>
                    <a:pt x="5203169" y="4320576"/>
                  </a:cubicBezTo>
                  <a:cubicBezTo>
                    <a:pt x="5204132" y="4325081"/>
                    <a:pt x="5207674" y="4319614"/>
                    <a:pt x="5207674" y="4319614"/>
                  </a:cubicBezTo>
                  <a:cubicBezTo>
                    <a:pt x="5211216" y="4314147"/>
                    <a:pt x="5211216" y="4314147"/>
                    <a:pt x="5211216" y="4314147"/>
                  </a:cubicBezTo>
                  <a:cubicBezTo>
                    <a:pt x="5211216" y="4314147"/>
                    <a:pt x="5215719" y="4313185"/>
                    <a:pt x="5214757" y="4308682"/>
                  </a:cubicBezTo>
                  <a:cubicBezTo>
                    <a:pt x="5218299" y="4303215"/>
                    <a:pt x="5218299" y="4303215"/>
                    <a:pt x="5218299" y="4303215"/>
                  </a:cubicBezTo>
                  <a:cubicBezTo>
                    <a:pt x="5217337" y="4298711"/>
                    <a:pt x="5221841" y="4297748"/>
                    <a:pt x="5225382" y="4292283"/>
                  </a:cubicBezTo>
                  <a:cubicBezTo>
                    <a:pt x="5221841" y="4297748"/>
                    <a:pt x="5217916" y="4304180"/>
                    <a:pt x="5214073" y="4310299"/>
                  </a:cubicBezTo>
                  <a:lnTo>
                    <a:pt x="5204204" y="4325020"/>
                  </a:lnTo>
                  <a:lnTo>
                    <a:pt x="5204132" y="4325081"/>
                  </a:lnTo>
                  <a:lnTo>
                    <a:pt x="5204128" y="4325131"/>
                  </a:lnTo>
                  <a:lnTo>
                    <a:pt x="5203246" y="4326447"/>
                  </a:lnTo>
                  <a:cubicBezTo>
                    <a:pt x="5196808" y="4334887"/>
                    <a:pt x="5192544" y="4336975"/>
                    <a:pt x="5194162" y="4322501"/>
                  </a:cubicBezTo>
                  <a:cubicBezTo>
                    <a:pt x="5181919" y="4353374"/>
                    <a:pt x="5173872" y="4359803"/>
                    <a:pt x="5159705" y="4381669"/>
                  </a:cubicBezTo>
                  <a:cubicBezTo>
                    <a:pt x="5164209" y="4380706"/>
                    <a:pt x="5164209" y="4380706"/>
                    <a:pt x="5164209" y="4380706"/>
                  </a:cubicBezTo>
                  <a:cubicBezTo>
                    <a:pt x="5153584" y="4397105"/>
                    <a:pt x="5153584" y="4397105"/>
                    <a:pt x="5153584" y="4397105"/>
                  </a:cubicBezTo>
                  <a:cubicBezTo>
                    <a:pt x="5149080" y="4398068"/>
                    <a:pt x="5149080" y="4398068"/>
                    <a:pt x="5149080" y="4398068"/>
                  </a:cubicBezTo>
                  <a:cubicBezTo>
                    <a:pt x="5150042" y="4402571"/>
                    <a:pt x="5150042" y="4402571"/>
                    <a:pt x="5150042" y="4402571"/>
                  </a:cubicBezTo>
                  <a:cubicBezTo>
                    <a:pt x="5145539" y="4403533"/>
                    <a:pt x="5145539" y="4403533"/>
                    <a:pt x="5145539" y="4403533"/>
                  </a:cubicBezTo>
                  <a:cubicBezTo>
                    <a:pt x="5141997" y="4409000"/>
                    <a:pt x="5142959" y="4413504"/>
                    <a:pt x="5138455" y="4414466"/>
                  </a:cubicBezTo>
                  <a:cubicBezTo>
                    <a:pt x="5139417" y="4418971"/>
                    <a:pt x="5134912" y="4419933"/>
                    <a:pt x="5135875" y="4424436"/>
                  </a:cubicBezTo>
                  <a:cubicBezTo>
                    <a:pt x="5131371" y="4425399"/>
                    <a:pt x="5132334" y="4429903"/>
                    <a:pt x="5132334" y="4429903"/>
                  </a:cubicBezTo>
                  <a:cubicBezTo>
                    <a:pt x="5128792" y="4435370"/>
                    <a:pt x="5125249" y="4440835"/>
                    <a:pt x="5121707" y="4446302"/>
                  </a:cubicBezTo>
                  <a:cubicBezTo>
                    <a:pt x="5122670" y="4450806"/>
                    <a:pt x="5122670" y="4450806"/>
                    <a:pt x="5122670" y="4450806"/>
                  </a:cubicBezTo>
                  <a:cubicBezTo>
                    <a:pt x="5122670" y="4450806"/>
                    <a:pt x="5118166" y="4451768"/>
                    <a:pt x="5119128" y="4456272"/>
                  </a:cubicBezTo>
                  <a:cubicBezTo>
                    <a:pt x="5107541" y="4468167"/>
                    <a:pt x="5096915" y="4484566"/>
                    <a:pt x="5086289" y="4500965"/>
                  </a:cubicBezTo>
                  <a:cubicBezTo>
                    <a:pt x="5085327" y="4496461"/>
                    <a:pt x="5085327" y="4496461"/>
                    <a:pt x="5080824" y="4497423"/>
                  </a:cubicBezTo>
                  <a:cubicBezTo>
                    <a:pt x="5084365" y="4491957"/>
                    <a:pt x="5084365" y="4491957"/>
                    <a:pt x="5084365" y="4491957"/>
                  </a:cubicBezTo>
                  <a:cubicBezTo>
                    <a:pt x="5088869" y="4490995"/>
                    <a:pt x="5087907" y="4486491"/>
                    <a:pt x="5087907" y="4486491"/>
                  </a:cubicBezTo>
                  <a:cubicBezTo>
                    <a:pt x="5087907" y="4486491"/>
                    <a:pt x="5083403" y="4487453"/>
                    <a:pt x="5083403" y="4487453"/>
                  </a:cubicBezTo>
                  <a:cubicBezTo>
                    <a:pt x="5079862" y="4492920"/>
                    <a:pt x="5079862" y="4492920"/>
                    <a:pt x="5079862" y="4492920"/>
                  </a:cubicBezTo>
                  <a:cubicBezTo>
                    <a:pt x="5079862" y="4492920"/>
                    <a:pt x="5076319" y="4498385"/>
                    <a:pt x="5076319" y="4498385"/>
                  </a:cubicBezTo>
                  <a:cubicBezTo>
                    <a:pt x="5077282" y="4502890"/>
                    <a:pt x="5077282" y="4502890"/>
                    <a:pt x="5077282" y="4502890"/>
                  </a:cubicBezTo>
                  <a:cubicBezTo>
                    <a:pt x="5077282" y="4502890"/>
                    <a:pt x="5077282" y="4502890"/>
                    <a:pt x="5078244" y="4507394"/>
                  </a:cubicBezTo>
                  <a:cubicBezTo>
                    <a:pt x="5066656" y="4519289"/>
                    <a:pt x="5056030" y="4535688"/>
                    <a:pt x="5044443" y="4547582"/>
                  </a:cubicBezTo>
                  <a:cubicBezTo>
                    <a:pt x="5044443" y="4547582"/>
                    <a:pt x="5044443" y="4547582"/>
                    <a:pt x="5045405" y="4552086"/>
                  </a:cubicBezTo>
                  <a:cubicBezTo>
                    <a:pt x="5018688" y="4581343"/>
                    <a:pt x="4996475" y="4609636"/>
                    <a:pt x="4968796" y="4634389"/>
                  </a:cubicBezTo>
                  <a:cubicBezTo>
                    <a:pt x="4934994" y="4674578"/>
                    <a:pt x="4900232" y="4710262"/>
                    <a:pt x="4860964" y="4746909"/>
                  </a:cubicBezTo>
                  <a:cubicBezTo>
                    <a:pt x="4852918" y="4753338"/>
                    <a:pt x="4835864" y="4761691"/>
                    <a:pt x="4837789" y="4770699"/>
                  </a:cubicBezTo>
                  <a:cubicBezTo>
                    <a:pt x="4837789" y="4770699"/>
                    <a:pt x="4837789" y="4770699"/>
                    <a:pt x="4833284" y="4771662"/>
                  </a:cubicBezTo>
                  <a:cubicBezTo>
                    <a:pt x="4828781" y="4772624"/>
                    <a:pt x="4825239" y="4778090"/>
                    <a:pt x="4820735" y="4779052"/>
                  </a:cubicBezTo>
                  <a:cubicBezTo>
                    <a:pt x="4820735" y="4779052"/>
                    <a:pt x="4817192" y="4784519"/>
                    <a:pt x="4817192" y="4784519"/>
                  </a:cubicBezTo>
                  <a:cubicBezTo>
                    <a:pt x="4817192" y="4784519"/>
                    <a:pt x="4821697" y="4783556"/>
                    <a:pt x="4821697" y="4783556"/>
                  </a:cubicBezTo>
                  <a:cubicBezTo>
                    <a:pt x="4802064" y="4801880"/>
                    <a:pt x="4782430" y="4820203"/>
                    <a:pt x="4762796" y="4838527"/>
                  </a:cubicBezTo>
                  <a:cubicBezTo>
                    <a:pt x="4715484" y="4881602"/>
                    <a:pt x="4715484" y="4881602"/>
                    <a:pt x="4715484" y="4881602"/>
                  </a:cubicBezTo>
                  <a:cubicBezTo>
                    <a:pt x="4699392" y="4894460"/>
                    <a:pt x="4699392" y="4894460"/>
                    <a:pt x="4699392" y="4894460"/>
                  </a:cubicBezTo>
                  <a:cubicBezTo>
                    <a:pt x="4691345" y="4900888"/>
                    <a:pt x="4670750" y="4914708"/>
                    <a:pt x="4654658" y="4927565"/>
                  </a:cubicBezTo>
                  <a:cubicBezTo>
                    <a:pt x="4635024" y="4945888"/>
                    <a:pt x="4618932" y="4958746"/>
                    <a:pt x="4623437" y="4957784"/>
                  </a:cubicBezTo>
                  <a:cubicBezTo>
                    <a:pt x="4567115" y="5002783"/>
                    <a:pt x="4510794" y="5047783"/>
                    <a:pt x="4440960" y="5095671"/>
                  </a:cubicBezTo>
                  <a:cubicBezTo>
                    <a:pt x="4403311" y="5117843"/>
                    <a:pt x="4336057" y="5155760"/>
                    <a:pt x="4291323" y="5188865"/>
                  </a:cubicBezTo>
                  <a:cubicBezTo>
                    <a:pt x="4239199" y="5209421"/>
                    <a:pt x="4189961" y="5243488"/>
                    <a:pt x="4134296" y="5269510"/>
                  </a:cubicBezTo>
                  <a:cubicBezTo>
                    <a:pt x="4126249" y="5275939"/>
                    <a:pt x="4125287" y="5271434"/>
                    <a:pt x="4117242" y="5277863"/>
                  </a:cubicBezTo>
                  <a:cubicBezTo>
                    <a:pt x="4013954" y="5323478"/>
                    <a:pt x="3908744" y="5360084"/>
                    <a:pt x="3802571" y="5392188"/>
                  </a:cubicBezTo>
                  <a:cubicBezTo>
                    <a:pt x="3747232" y="5408720"/>
                    <a:pt x="3692538" y="5422760"/>
                    <a:pt x="3637806" y="5433865"/>
                  </a:cubicBezTo>
                  <a:lnTo>
                    <a:pt x="3560810" y="5445094"/>
                  </a:lnTo>
                  <a:lnTo>
                    <a:pt x="3576039" y="5442351"/>
                  </a:lnTo>
                  <a:cubicBezTo>
                    <a:pt x="3593372" y="5438059"/>
                    <a:pt x="3608895" y="5433565"/>
                    <a:pt x="3617903" y="5431641"/>
                  </a:cubicBezTo>
                  <a:cubicBezTo>
                    <a:pt x="3617903" y="5431641"/>
                    <a:pt x="3622408" y="5430679"/>
                    <a:pt x="3622408" y="5430679"/>
                  </a:cubicBezTo>
                  <a:cubicBezTo>
                    <a:pt x="3671952" y="5420094"/>
                    <a:pt x="3707984" y="5412396"/>
                    <a:pt x="3756567" y="5397306"/>
                  </a:cubicBezTo>
                  <a:cubicBezTo>
                    <a:pt x="3761071" y="5396344"/>
                    <a:pt x="3761071" y="5396344"/>
                    <a:pt x="3761071" y="5396344"/>
                  </a:cubicBezTo>
                  <a:cubicBezTo>
                    <a:pt x="3765576" y="5395381"/>
                    <a:pt x="3765576" y="5395381"/>
                    <a:pt x="3764613" y="5390877"/>
                  </a:cubicBezTo>
                  <a:cubicBezTo>
                    <a:pt x="3760109" y="5391839"/>
                    <a:pt x="3755605" y="5392802"/>
                    <a:pt x="3755605" y="5392802"/>
                  </a:cubicBezTo>
                  <a:cubicBezTo>
                    <a:pt x="3756567" y="5397306"/>
                    <a:pt x="3756567" y="5397306"/>
                    <a:pt x="3756567" y="5397306"/>
                  </a:cubicBezTo>
                  <a:cubicBezTo>
                    <a:pt x="3702519" y="5408853"/>
                    <a:pt x="3670990" y="5415589"/>
                    <a:pt x="3621445" y="5426174"/>
                  </a:cubicBezTo>
                  <a:cubicBezTo>
                    <a:pt x="3624986" y="5420708"/>
                    <a:pt x="3620483" y="5421670"/>
                    <a:pt x="3615016" y="5418129"/>
                  </a:cubicBezTo>
                  <a:cubicBezTo>
                    <a:pt x="3610512" y="5419091"/>
                    <a:pt x="3610512" y="5419091"/>
                    <a:pt x="3610512" y="5419091"/>
                  </a:cubicBezTo>
                  <a:cubicBezTo>
                    <a:pt x="3611474" y="5423595"/>
                    <a:pt x="3611474" y="5423595"/>
                    <a:pt x="3611474" y="5423595"/>
                  </a:cubicBezTo>
                  <a:cubicBezTo>
                    <a:pt x="3571900" y="5436759"/>
                    <a:pt x="3527514" y="5427403"/>
                    <a:pt x="3516889" y="5443802"/>
                  </a:cubicBezTo>
                  <a:cubicBezTo>
                    <a:pt x="3517851" y="5448307"/>
                    <a:pt x="3517851" y="5448307"/>
                    <a:pt x="3517851" y="5448307"/>
                  </a:cubicBezTo>
                  <a:cubicBezTo>
                    <a:pt x="3512384" y="5444765"/>
                    <a:pt x="3503377" y="5446689"/>
                    <a:pt x="3498872" y="5447651"/>
                  </a:cubicBezTo>
                  <a:cubicBezTo>
                    <a:pt x="3494368" y="5448614"/>
                    <a:pt x="3489865" y="5449576"/>
                    <a:pt x="3489865" y="5449576"/>
                  </a:cubicBezTo>
                  <a:cubicBezTo>
                    <a:pt x="3488902" y="5445073"/>
                    <a:pt x="3486978" y="5436064"/>
                    <a:pt x="3490519" y="5430598"/>
                  </a:cubicBezTo>
                  <a:cubicBezTo>
                    <a:pt x="3495023" y="5429636"/>
                    <a:pt x="3504032" y="5427711"/>
                    <a:pt x="3508535" y="5426749"/>
                  </a:cubicBezTo>
                  <a:cubicBezTo>
                    <a:pt x="3517544" y="5424825"/>
                    <a:pt x="3527514" y="5427403"/>
                    <a:pt x="3535561" y="5420975"/>
                  </a:cubicBezTo>
                  <a:cubicBezTo>
                    <a:pt x="3535561" y="5420975"/>
                    <a:pt x="3540064" y="5420013"/>
                    <a:pt x="3540064" y="5420013"/>
                  </a:cubicBezTo>
                  <a:cubicBezTo>
                    <a:pt x="3540064" y="5420013"/>
                    <a:pt x="3540064" y="5420013"/>
                    <a:pt x="3544568" y="5419051"/>
                  </a:cubicBezTo>
                  <a:cubicBezTo>
                    <a:pt x="3549073" y="5418089"/>
                    <a:pt x="3549073" y="5418089"/>
                    <a:pt x="3553577" y="5417126"/>
                  </a:cubicBezTo>
                  <a:cubicBezTo>
                    <a:pt x="3558080" y="5416164"/>
                    <a:pt x="3558080" y="5416164"/>
                    <a:pt x="3558080" y="5416164"/>
                  </a:cubicBezTo>
                  <a:cubicBezTo>
                    <a:pt x="3558080" y="5416164"/>
                    <a:pt x="3557118" y="5411660"/>
                    <a:pt x="3552615" y="5412622"/>
                  </a:cubicBezTo>
                  <a:cubicBezTo>
                    <a:pt x="3548110" y="5413584"/>
                    <a:pt x="3543606" y="5414547"/>
                    <a:pt x="3543606" y="5414547"/>
                  </a:cubicBezTo>
                  <a:cubicBezTo>
                    <a:pt x="3539102" y="5415509"/>
                    <a:pt x="3539102" y="5415509"/>
                    <a:pt x="3539102" y="5415509"/>
                  </a:cubicBezTo>
                  <a:cubicBezTo>
                    <a:pt x="3542644" y="5410042"/>
                    <a:pt x="3538139" y="5411005"/>
                    <a:pt x="3538139" y="5411005"/>
                  </a:cubicBezTo>
                  <a:cubicBezTo>
                    <a:pt x="3533636" y="5411967"/>
                    <a:pt x="3533636" y="5411967"/>
                    <a:pt x="3533636" y="5411967"/>
                  </a:cubicBezTo>
                  <a:cubicBezTo>
                    <a:pt x="3533636" y="5411967"/>
                    <a:pt x="3529132" y="5412929"/>
                    <a:pt x="3529132" y="5412929"/>
                  </a:cubicBezTo>
                  <a:cubicBezTo>
                    <a:pt x="3530094" y="5417433"/>
                    <a:pt x="3530094" y="5417433"/>
                    <a:pt x="3530094" y="5417433"/>
                  </a:cubicBezTo>
                  <a:cubicBezTo>
                    <a:pt x="3526552" y="5422900"/>
                    <a:pt x="3516582" y="5420320"/>
                    <a:pt x="3507573" y="5422245"/>
                  </a:cubicBezTo>
                  <a:cubicBezTo>
                    <a:pt x="3503070" y="5423207"/>
                    <a:pt x="3498565" y="5424169"/>
                    <a:pt x="3489557" y="5426094"/>
                  </a:cubicBezTo>
                  <a:cubicBezTo>
                    <a:pt x="3462533" y="5431868"/>
                    <a:pt x="3462533" y="5431868"/>
                    <a:pt x="3462533" y="5431868"/>
                  </a:cubicBezTo>
                  <a:cubicBezTo>
                    <a:pt x="3457066" y="5428326"/>
                    <a:pt x="3458028" y="5432830"/>
                    <a:pt x="3458028" y="5432830"/>
                  </a:cubicBezTo>
                  <a:cubicBezTo>
                    <a:pt x="3458028" y="5432830"/>
                    <a:pt x="3458991" y="5437334"/>
                    <a:pt x="3463495" y="5436372"/>
                  </a:cubicBezTo>
                  <a:cubicBezTo>
                    <a:pt x="3481511" y="5432523"/>
                    <a:pt x="3481511" y="5432523"/>
                    <a:pt x="3481511" y="5432523"/>
                  </a:cubicBezTo>
                  <a:cubicBezTo>
                    <a:pt x="3477969" y="5437988"/>
                    <a:pt x="3475389" y="5447960"/>
                    <a:pt x="3476352" y="5452463"/>
                  </a:cubicBezTo>
                  <a:cubicBezTo>
                    <a:pt x="3471848" y="5453425"/>
                    <a:pt x="3467344" y="5454387"/>
                    <a:pt x="3467344" y="5454387"/>
                  </a:cubicBezTo>
                  <a:cubicBezTo>
                    <a:pt x="3462839" y="5455350"/>
                    <a:pt x="3462839" y="5455350"/>
                    <a:pt x="3462839" y="5455350"/>
                  </a:cubicBezTo>
                  <a:cubicBezTo>
                    <a:pt x="3466382" y="5449884"/>
                    <a:pt x="3466382" y="5449884"/>
                    <a:pt x="3466382" y="5449884"/>
                  </a:cubicBezTo>
                  <a:cubicBezTo>
                    <a:pt x="3466382" y="5449884"/>
                    <a:pt x="3461877" y="5450846"/>
                    <a:pt x="3460915" y="5446342"/>
                  </a:cubicBezTo>
                  <a:cubicBezTo>
                    <a:pt x="3456412" y="5447304"/>
                    <a:pt x="3457374" y="5451808"/>
                    <a:pt x="3452870" y="5452771"/>
                  </a:cubicBezTo>
                  <a:cubicBezTo>
                    <a:pt x="3452870" y="5452771"/>
                    <a:pt x="3448365" y="5453733"/>
                    <a:pt x="3448365" y="5453733"/>
                  </a:cubicBezTo>
                  <a:cubicBezTo>
                    <a:pt x="3443861" y="5454695"/>
                    <a:pt x="3438395" y="5451153"/>
                    <a:pt x="3429387" y="5453078"/>
                  </a:cubicBezTo>
                  <a:cubicBezTo>
                    <a:pt x="3411370" y="5456927"/>
                    <a:pt x="3432929" y="5447611"/>
                    <a:pt x="3418454" y="5445995"/>
                  </a:cubicBezTo>
                  <a:cubicBezTo>
                    <a:pt x="3411370" y="5456927"/>
                    <a:pt x="3395934" y="5450806"/>
                    <a:pt x="3385964" y="5448226"/>
                  </a:cubicBezTo>
                  <a:cubicBezTo>
                    <a:pt x="3386926" y="5452731"/>
                    <a:pt x="3387888" y="5457234"/>
                    <a:pt x="3383384" y="5458196"/>
                  </a:cubicBezTo>
                  <a:cubicBezTo>
                    <a:pt x="3382422" y="5453693"/>
                    <a:pt x="3381459" y="5449188"/>
                    <a:pt x="3376955" y="5450151"/>
                  </a:cubicBezTo>
                  <a:cubicBezTo>
                    <a:pt x="3373414" y="5455617"/>
                    <a:pt x="3359901" y="5458504"/>
                    <a:pt x="3350893" y="5460429"/>
                  </a:cubicBezTo>
                  <a:cubicBezTo>
                    <a:pt x="3353473" y="5450458"/>
                    <a:pt x="3321944" y="5457194"/>
                    <a:pt x="3318402" y="5462660"/>
                  </a:cubicBezTo>
                  <a:cubicBezTo>
                    <a:pt x="3313898" y="5463623"/>
                    <a:pt x="3313898" y="5463623"/>
                    <a:pt x="3313898" y="5463623"/>
                  </a:cubicBezTo>
                  <a:cubicBezTo>
                    <a:pt x="3300386" y="5466509"/>
                    <a:pt x="3311973" y="5454614"/>
                    <a:pt x="3298461" y="5457501"/>
                  </a:cubicBezTo>
                  <a:cubicBezTo>
                    <a:pt x="3290416" y="5463930"/>
                    <a:pt x="3286874" y="5469396"/>
                    <a:pt x="3263391" y="5469703"/>
                  </a:cubicBezTo>
                  <a:cubicBezTo>
                    <a:pt x="3253421" y="5467123"/>
                    <a:pt x="3238946" y="5465507"/>
                    <a:pt x="3225433" y="5468394"/>
                  </a:cubicBezTo>
                  <a:cubicBezTo>
                    <a:pt x="3220930" y="5469356"/>
                    <a:pt x="3211921" y="5471281"/>
                    <a:pt x="3206456" y="5467738"/>
                  </a:cubicBezTo>
                  <a:cubicBezTo>
                    <a:pt x="3178468" y="5469008"/>
                    <a:pt x="3200989" y="5464196"/>
                    <a:pt x="3181048" y="5459038"/>
                  </a:cubicBezTo>
                  <a:cubicBezTo>
                    <a:pt x="3164956" y="5471895"/>
                    <a:pt x="3105133" y="5456418"/>
                    <a:pt x="3088079" y="5464771"/>
                  </a:cubicBezTo>
                  <a:cubicBezTo>
                    <a:pt x="3108020" y="5469930"/>
                    <a:pt x="3070064" y="5468620"/>
                    <a:pt x="3070064" y="5468620"/>
                  </a:cubicBezTo>
                  <a:cubicBezTo>
                    <a:pt x="3065559" y="5469583"/>
                    <a:pt x="3061055" y="5470545"/>
                    <a:pt x="3056551" y="5471507"/>
                  </a:cubicBezTo>
                  <a:cubicBezTo>
                    <a:pt x="2999616" y="5469542"/>
                    <a:pt x="2967125" y="5471774"/>
                    <a:pt x="2934326" y="5450524"/>
                  </a:cubicBezTo>
                  <a:cubicBezTo>
                    <a:pt x="2931747" y="5460493"/>
                    <a:pt x="2895408" y="5444710"/>
                    <a:pt x="2882857" y="5452101"/>
                  </a:cubicBezTo>
                  <a:cubicBezTo>
                    <a:pt x="2892828" y="5454680"/>
                    <a:pt x="2858412" y="5447903"/>
                    <a:pt x="2853908" y="5448866"/>
                  </a:cubicBezTo>
                  <a:cubicBezTo>
                    <a:pt x="2853908" y="5448866"/>
                    <a:pt x="2858412" y="5447903"/>
                    <a:pt x="2858412" y="5447903"/>
                  </a:cubicBezTo>
                  <a:cubicBezTo>
                    <a:pt x="2821417" y="5451098"/>
                    <a:pt x="2791506" y="5443359"/>
                    <a:pt x="2748082" y="5438507"/>
                  </a:cubicBezTo>
                  <a:cubicBezTo>
                    <a:pt x="2759016" y="5445591"/>
                    <a:pt x="2732646" y="5432386"/>
                    <a:pt x="2730066" y="5442356"/>
                  </a:cubicBezTo>
                  <a:cubicBezTo>
                    <a:pt x="2728141" y="5433349"/>
                    <a:pt x="2711087" y="5441702"/>
                    <a:pt x="2695651" y="5435580"/>
                  </a:cubicBezTo>
                  <a:cubicBezTo>
                    <a:pt x="2714629" y="5436236"/>
                    <a:pt x="2700810" y="5415640"/>
                    <a:pt x="2699193" y="5430115"/>
                  </a:cubicBezTo>
                  <a:cubicBezTo>
                    <a:pt x="2671206" y="5431384"/>
                    <a:pt x="2644837" y="5418179"/>
                    <a:pt x="2625858" y="5417524"/>
                  </a:cubicBezTo>
                  <a:cubicBezTo>
                    <a:pt x="2636790" y="5424608"/>
                    <a:pt x="2606879" y="5416869"/>
                    <a:pt x="2592405" y="5415252"/>
                  </a:cubicBezTo>
                  <a:cubicBezTo>
                    <a:pt x="2592405" y="5415252"/>
                    <a:pt x="2596909" y="5414289"/>
                    <a:pt x="2601413" y="5413327"/>
                  </a:cubicBezTo>
                  <a:cubicBezTo>
                    <a:pt x="2566997" y="5406551"/>
                    <a:pt x="2548018" y="5405896"/>
                    <a:pt x="2528079" y="5400737"/>
                  </a:cubicBezTo>
                  <a:cubicBezTo>
                    <a:pt x="2508137" y="5395578"/>
                    <a:pt x="2489159" y="5394923"/>
                    <a:pt x="2448315" y="5380101"/>
                  </a:cubicBezTo>
                  <a:cubicBezTo>
                    <a:pt x="2448315" y="5380101"/>
                    <a:pt x="2457322" y="5378176"/>
                    <a:pt x="2442848" y="5376560"/>
                  </a:cubicBezTo>
                  <a:cubicBezTo>
                    <a:pt x="2428374" y="5374942"/>
                    <a:pt x="2449277" y="5384605"/>
                    <a:pt x="2429336" y="5379447"/>
                  </a:cubicBezTo>
                  <a:cubicBezTo>
                    <a:pt x="2412937" y="5368821"/>
                    <a:pt x="2398463" y="5367204"/>
                    <a:pt x="2384951" y="5370091"/>
                  </a:cubicBezTo>
                  <a:cubicBezTo>
                    <a:pt x="2373055" y="5358503"/>
                    <a:pt x="2374017" y="5363006"/>
                    <a:pt x="2372093" y="5353999"/>
                  </a:cubicBezTo>
                  <a:cubicBezTo>
                    <a:pt x="2363085" y="5355923"/>
                    <a:pt x="2358581" y="5356886"/>
                    <a:pt x="2344107" y="5355268"/>
                  </a:cubicBezTo>
                  <a:cubicBezTo>
                    <a:pt x="2343144" y="5350765"/>
                    <a:pt x="2353114" y="5353344"/>
                    <a:pt x="2343144" y="5350765"/>
                  </a:cubicBezTo>
                  <a:cubicBezTo>
                    <a:pt x="2324166" y="5350109"/>
                    <a:pt x="2301338" y="5331439"/>
                    <a:pt x="2273352" y="5332708"/>
                  </a:cubicBezTo>
                  <a:cubicBezTo>
                    <a:pt x="2271427" y="5323699"/>
                    <a:pt x="2287826" y="5334326"/>
                    <a:pt x="2292330" y="5333363"/>
                  </a:cubicBezTo>
                  <a:cubicBezTo>
                    <a:pt x="2270465" y="5319196"/>
                    <a:pt x="2247944" y="5324007"/>
                    <a:pt x="2235087" y="5307915"/>
                  </a:cubicBezTo>
                  <a:cubicBezTo>
                    <a:pt x="2226078" y="5309840"/>
                    <a:pt x="2246982" y="5319503"/>
                    <a:pt x="2231545" y="5313382"/>
                  </a:cubicBezTo>
                  <a:cubicBezTo>
                    <a:pt x="2236049" y="5312420"/>
                    <a:pt x="2229620" y="5304373"/>
                    <a:pt x="2215146" y="5302757"/>
                  </a:cubicBezTo>
                  <a:cubicBezTo>
                    <a:pt x="2202596" y="5310147"/>
                    <a:pt x="2178806" y="5286972"/>
                    <a:pt x="2180731" y="5295981"/>
                  </a:cubicBezTo>
                  <a:cubicBezTo>
                    <a:pt x="2175264" y="5292439"/>
                    <a:pt x="2169798" y="5288897"/>
                    <a:pt x="2164331" y="5285355"/>
                  </a:cubicBezTo>
                  <a:cubicBezTo>
                    <a:pt x="2164331" y="5285355"/>
                    <a:pt x="2164331" y="5285355"/>
                    <a:pt x="2159828" y="5286317"/>
                  </a:cubicBezTo>
                  <a:cubicBezTo>
                    <a:pt x="2165293" y="5289859"/>
                    <a:pt x="2170760" y="5293401"/>
                    <a:pt x="2170760" y="5293401"/>
                  </a:cubicBezTo>
                  <a:cubicBezTo>
                    <a:pt x="2156286" y="5291783"/>
                    <a:pt x="2144391" y="5280196"/>
                    <a:pt x="2132496" y="5268608"/>
                  </a:cubicBezTo>
                  <a:cubicBezTo>
                    <a:pt x="2128954" y="5274075"/>
                    <a:pt x="2123488" y="5270533"/>
                    <a:pt x="2117059" y="5262487"/>
                  </a:cubicBezTo>
                  <a:cubicBezTo>
                    <a:pt x="2108050" y="5264412"/>
                    <a:pt x="2114479" y="5272458"/>
                    <a:pt x="2119946" y="5276000"/>
                  </a:cubicBezTo>
                  <a:cubicBezTo>
                    <a:pt x="2115441" y="5276962"/>
                    <a:pt x="2115441" y="5276962"/>
                    <a:pt x="2115441" y="5276962"/>
                  </a:cubicBezTo>
                  <a:cubicBezTo>
                    <a:pt x="2109012" y="5268916"/>
                    <a:pt x="2084568" y="5264719"/>
                    <a:pt x="2083606" y="5260215"/>
                  </a:cubicBezTo>
                  <a:cubicBezTo>
                    <a:pt x="2082644" y="5255711"/>
                    <a:pt x="2082644" y="5255711"/>
                    <a:pt x="2082644" y="5255711"/>
                  </a:cubicBezTo>
                  <a:cubicBezTo>
                    <a:pt x="2088110" y="5259252"/>
                    <a:pt x="2092614" y="5258290"/>
                    <a:pt x="2092614" y="5258290"/>
                  </a:cubicBezTo>
                  <a:cubicBezTo>
                    <a:pt x="2098080" y="5261832"/>
                    <a:pt x="2098080" y="5261832"/>
                    <a:pt x="2098080" y="5261832"/>
                  </a:cubicBezTo>
                  <a:cubicBezTo>
                    <a:pt x="2102585" y="5260870"/>
                    <a:pt x="2097118" y="5257328"/>
                    <a:pt x="2097118" y="5257328"/>
                  </a:cubicBezTo>
                  <a:cubicBezTo>
                    <a:pt x="2091652" y="5253787"/>
                    <a:pt x="2086186" y="5250245"/>
                    <a:pt x="2081681" y="5251207"/>
                  </a:cubicBezTo>
                  <a:cubicBezTo>
                    <a:pt x="2085223" y="5245740"/>
                    <a:pt x="2037295" y="5241851"/>
                    <a:pt x="2059816" y="5237040"/>
                  </a:cubicBezTo>
                  <a:cubicBezTo>
                    <a:pt x="2045342" y="5235422"/>
                    <a:pt x="2029905" y="5229301"/>
                    <a:pt x="2014467" y="5223180"/>
                  </a:cubicBezTo>
                  <a:cubicBezTo>
                    <a:pt x="2003535" y="5216096"/>
                    <a:pt x="1992603" y="5209013"/>
                    <a:pt x="1987136" y="5205471"/>
                  </a:cubicBezTo>
                  <a:cubicBezTo>
                    <a:pt x="1986174" y="5200967"/>
                    <a:pt x="1986174" y="5200967"/>
                    <a:pt x="1981670" y="5201929"/>
                  </a:cubicBezTo>
                  <a:cubicBezTo>
                    <a:pt x="1981670" y="5201929"/>
                    <a:pt x="1980707" y="5197426"/>
                    <a:pt x="1977165" y="5202891"/>
                  </a:cubicBezTo>
                  <a:cubicBezTo>
                    <a:pt x="1955300" y="5188725"/>
                    <a:pt x="1917036" y="5163932"/>
                    <a:pt x="1895171" y="5149765"/>
                  </a:cubicBezTo>
                  <a:cubicBezTo>
                    <a:pt x="1884238" y="5142682"/>
                    <a:pt x="1876847" y="5130132"/>
                    <a:pt x="1865914" y="5123048"/>
                  </a:cubicBezTo>
                  <a:cubicBezTo>
                    <a:pt x="1815754" y="5086668"/>
                    <a:pt x="1758511" y="5061221"/>
                    <a:pt x="1715436" y="5013908"/>
                  </a:cubicBezTo>
                  <a:cubicBezTo>
                    <a:pt x="1663659" y="4992003"/>
                    <a:pt x="1636982" y="4955315"/>
                    <a:pt x="1588748" y="4927943"/>
                  </a:cubicBezTo>
                  <a:cubicBezTo>
                    <a:pt x="1595177" y="4935989"/>
                    <a:pt x="1601605" y="4944035"/>
                    <a:pt x="1598064" y="4949501"/>
                  </a:cubicBezTo>
                  <a:cubicBezTo>
                    <a:pt x="1581664" y="4938876"/>
                    <a:pt x="1576198" y="4935335"/>
                    <a:pt x="1564303" y="4923746"/>
                  </a:cubicBezTo>
                  <a:cubicBezTo>
                    <a:pt x="1558836" y="4920205"/>
                    <a:pt x="1553371" y="4916663"/>
                    <a:pt x="1547904" y="4913121"/>
                  </a:cubicBezTo>
                  <a:cubicBezTo>
                    <a:pt x="1546942" y="4908617"/>
                    <a:pt x="1545017" y="4899609"/>
                    <a:pt x="1545979" y="4904113"/>
                  </a:cubicBezTo>
                  <a:cubicBezTo>
                    <a:pt x="1539551" y="4896067"/>
                    <a:pt x="1540513" y="4900571"/>
                    <a:pt x="1541475" y="4905075"/>
                  </a:cubicBezTo>
                  <a:cubicBezTo>
                    <a:pt x="1507715" y="4879321"/>
                    <a:pt x="1520265" y="4871929"/>
                    <a:pt x="1523807" y="4866464"/>
                  </a:cubicBezTo>
                  <a:cubicBezTo>
                    <a:pt x="1522845" y="4861959"/>
                    <a:pt x="1522845" y="4861959"/>
                    <a:pt x="1517378" y="4858417"/>
                  </a:cubicBezTo>
                  <a:cubicBezTo>
                    <a:pt x="1517378" y="4858417"/>
                    <a:pt x="1515454" y="4849410"/>
                    <a:pt x="1511912" y="4854876"/>
                  </a:cubicBezTo>
                  <a:cubicBezTo>
                    <a:pt x="1511912" y="4854876"/>
                    <a:pt x="1510949" y="4850372"/>
                    <a:pt x="1506446" y="4851334"/>
                  </a:cubicBezTo>
                  <a:cubicBezTo>
                    <a:pt x="1513529" y="4840401"/>
                    <a:pt x="1492626" y="4830738"/>
                    <a:pt x="1483618" y="4832662"/>
                  </a:cubicBezTo>
                  <a:cubicBezTo>
                    <a:pt x="1482656" y="4828159"/>
                    <a:pt x="1478151" y="4829121"/>
                    <a:pt x="1478151" y="4829121"/>
                  </a:cubicBezTo>
                  <a:cubicBezTo>
                    <a:pt x="1473647" y="4830084"/>
                    <a:pt x="1473647" y="4830084"/>
                    <a:pt x="1479114" y="4833625"/>
                  </a:cubicBezTo>
                  <a:cubicBezTo>
                    <a:pt x="1480076" y="4838129"/>
                    <a:pt x="1485543" y="4841671"/>
                    <a:pt x="1485543" y="4841671"/>
                  </a:cubicBezTo>
                  <a:cubicBezTo>
                    <a:pt x="1482000" y="4847137"/>
                    <a:pt x="1458210" y="4823962"/>
                    <a:pt x="1462060" y="4841978"/>
                  </a:cubicBezTo>
                  <a:cubicBezTo>
                    <a:pt x="1461097" y="4837474"/>
                    <a:pt x="1461097" y="4837474"/>
                    <a:pt x="1461097" y="4837474"/>
                  </a:cubicBezTo>
                  <a:cubicBezTo>
                    <a:pt x="1442774" y="4817841"/>
                    <a:pt x="1394232" y="4766987"/>
                    <a:pt x="1435076" y="4781808"/>
                  </a:cubicBezTo>
                  <a:cubicBezTo>
                    <a:pt x="1434114" y="4777305"/>
                    <a:pt x="1434114" y="4777305"/>
                    <a:pt x="1429609" y="4778267"/>
                  </a:cubicBezTo>
                  <a:cubicBezTo>
                    <a:pt x="1428647" y="4773763"/>
                    <a:pt x="1428647" y="4773763"/>
                    <a:pt x="1428647" y="4773763"/>
                  </a:cubicBezTo>
                  <a:cubicBezTo>
                    <a:pt x="1415790" y="4757671"/>
                    <a:pt x="1404857" y="4750588"/>
                    <a:pt x="1391038" y="4729991"/>
                  </a:cubicBezTo>
                  <a:cubicBezTo>
                    <a:pt x="1388458" y="4739962"/>
                    <a:pt x="1369172" y="4715825"/>
                    <a:pt x="1363706" y="4712283"/>
                  </a:cubicBezTo>
                  <a:cubicBezTo>
                    <a:pt x="1363706" y="4712283"/>
                    <a:pt x="1363706" y="4712283"/>
                    <a:pt x="1362744" y="4707779"/>
                  </a:cubicBezTo>
                  <a:cubicBezTo>
                    <a:pt x="1362744" y="4707779"/>
                    <a:pt x="1358239" y="4708741"/>
                    <a:pt x="1358239" y="4708741"/>
                  </a:cubicBezTo>
                  <a:cubicBezTo>
                    <a:pt x="1352773" y="4705200"/>
                    <a:pt x="1352773" y="4705200"/>
                    <a:pt x="1347307" y="4701658"/>
                  </a:cubicBezTo>
                  <a:cubicBezTo>
                    <a:pt x="1348269" y="4706162"/>
                    <a:pt x="1348269" y="4706162"/>
                    <a:pt x="1348269" y="4706162"/>
                  </a:cubicBezTo>
                  <a:cubicBezTo>
                    <a:pt x="1353736" y="4709703"/>
                    <a:pt x="1353736" y="4709703"/>
                    <a:pt x="1354698" y="4714207"/>
                  </a:cubicBezTo>
                  <a:cubicBezTo>
                    <a:pt x="1354698" y="4714207"/>
                    <a:pt x="1344727" y="4711628"/>
                    <a:pt x="1338299" y="4703582"/>
                  </a:cubicBezTo>
                  <a:cubicBezTo>
                    <a:pt x="1332832" y="4700040"/>
                    <a:pt x="1321899" y="4692957"/>
                    <a:pt x="1318358" y="4698423"/>
                  </a:cubicBezTo>
                  <a:cubicBezTo>
                    <a:pt x="1316434" y="4689415"/>
                    <a:pt x="1310005" y="4681370"/>
                    <a:pt x="1303576" y="4673323"/>
                  </a:cubicBezTo>
                  <a:cubicBezTo>
                    <a:pt x="1308080" y="4672361"/>
                    <a:pt x="1308080" y="4672361"/>
                    <a:pt x="1308080" y="4672361"/>
                  </a:cubicBezTo>
                  <a:cubicBezTo>
                    <a:pt x="1307118" y="4667857"/>
                    <a:pt x="1307118" y="4667857"/>
                    <a:pt x="1307118" y="4667857"/>
                  </a:cubicBezTo>
                  <a:cubicBezTo>
                    <a:pt x="1307118" y="4667857"/>
                    <a:pt x="1306156" y="4663353"/>
                    <a:pt x="1301651" y="4664315"/>
                  </a:cubicBezTo>
                  <a:cubicBezTo>
                    <a:pt x="1300689" y="4659811"/>
                    <a:pt x="1295223" y="4656270"/>
                    <a:pt x="1294261" y="4651766"/>
                  </a:cubicBezTo>
                  <a:cubicBezTo>
                    <a:pt x="1289757" y="4652728"/>
                    <a:pt x="1288794" y="4648223"/>
                    <a:pt x="1288794" y="4648223"/>
                  </a:cubicBezTo>
                  <a:cubicBezTo>
                    <a:pt x="1282366" y="4640178"/>
                    <a:pt x="1281403" y="4635674"/>
                    <a:pt x="1284945" y="4630207"/>
                  </a:cubicBezTo>
                  <a:cubicBezTo>
                    <a:pt x="1292336" y="4642757"/>
                    <a:pt x="1298764" y="4650803"/>
                    <a:pt x="1303269" y="4649841"/>
                  </a:cubicBezTo>
                  <a:cubicBezTo>
                    <a:pt x="1296840" y="4641795"/>
                    <a:pt x="1301344" y="4640832"/>
                    <a:pt x="1300382" y="4636329"/>
                  </a:cubicBezTo>
                  <a:cubicBezTo>
                    <a:pt x="1294915" y="4632787"/>
                    <a:pt x="1293953" y="4628283"/>
                    <a:pt x="1288488" y="4624741"/>
                  </a:cubicBezTo>
                  <a:cubicBezTo>
                    <a:pt x="1272743" y="4595138"/>
                    <a:pt x="1250571" y="4557488"/>
                    <a:pt x="1225818" y="4529809"/>
                  </a:cubicBezTo>
                  <a:cubicBezTo>
                    <a:pt x="1213924" y="4518221"/>
                    <a:pt x="1196561" y="4503092"/>
                    <a:pt x="1185629" y="4496009"/>
                  </a:cubicBezTo>
                  <a:cubicBezTo>
                    <a:pt x="1184667" y="4491504"/>
                    <a:pt x="1184667" y="4491504"/>
                    <a:pt x="1189171" y="4490542"/>
                  </a:cubicBezTo>
                  <a:cubicBezTo>
                    <a:pt x="1188209" y="4486037"/>
                    <a:pt x="1188209" y="4486037"/>
                    <a:pt x="1182742" y="4482495"/>
                  </a:cubicBezTo>
                  <a:cubicBezTo>
                    <a:pt x="1181780" y="4477992"/>
                    <a:pt x="1177276" y="4478954"/>
                    <a:pt x="1177276" y="4478954"/>
                  </a:cubicBezTo>
                  <a:cubicBezTo>
                    <a:pt x="1177276" y="4478954"/>
                    <a:pt x="1178238" y="4483458"/>
                    <a:pt x="1178238" y="4483458"/>
                  </a:cubicBezTo>
                  <a:cubicBezTo>
                    <a:pt x="1172772" y="4479917"/>
                    <a:pt x="1171809" y="4475412"/>
                    <a:pt x="1166343" y="4471870"/>
                  </a:cubicBezTo>
                  <a:cubicBezTo>
                    <a:pt x="1166343" y="4471870"/>
                    <a:pt x="1165381" y="4467367"/>
                    <a:pt x="1169885" y="4466405"/>
                  </a:cubicBezTo>
                  <a:cubicBezTo>
                    <a:pt x="1157990" y="4454817"/>
                    <a:pt x="1146096" y="4443229"/>
                    <a:pt x="1139667" y="4435183"/>
                  </a:cubicBezTo>
                  <a:cubicBezTo>
                    <a:pt x="1139667" y="4435183"/>
                    <a:pt x="1139667" y="4435183"/>
                    <a:pt x="1138704" y="4430679"/>
                  </a:cubicBezTo>
                  <a:cubicBezTo>
                    <a:pt x="1138704" y="4430679"/>
                    <a:pt x="1134200" y="4431641"/>
                    <a:pt x="1134200" y="4431641"/>
                  </a:cubicBezTo>
                  <a:cubicBezTo>
                    <a:pt x="1129696" y="4432603"/>
                    <a:pt x="1129696" y="4432603"/>
                    <a:pt x="1129696" y="4432603"/>
                  </a:cubicBezTo>
                  <a:cubicBezTo>
                    <a:pt x="1129696" y="4432603"/>
                    <a:pt x="1129696" y="4432603"/>
                    <a:pt x="1128734" y="4428100"/>
                  </a:cubicBezTo>
                  <a:cubicBezTo>
                    <a:pt x="1123268" y="4424558"/>
                    <a:pt x="1118764" y="4425520"/>
                    <a:pt x="1118764" y="4425520"/>
                  </a:cubicBezTo>
                  <a:lnTo>
                    <a:pt x="1120688" y="4434529"/>
                  </a:lnTo>
                  <a:lnTo>
                    <a:pt x="1115221" y="4430987"/>
                  </a:lnTo>
                  <a:cubicBezTo>
                    <a:pt x="1108794" y="4422940"/>
                    <a:pt x="1095936" y="4406849"/>
                    <a:pt x="1091431" y="4407812"/>
                  </a:cubicBezTo>
                  <a:cubicBezTo>
                    <a:pt x="1070221" y="4374666"/>
                    <a:pt x="1076650" y="4382711"/>
                    <a:pt x="1073763" y="4369199"/>
                  </a:cubicBezTo>
                  <a:cubicBezTo>
                    <a:pt x="1059943" y="4348604"/>
                    <a:pt x="1072146" y="4383673"/>
                    <a:pt x="1063792" y="4366620"/>
                  </a:cubicBezTo>
                  <a:cubicBezTo>
                    <a:pt x="1062830" y="4362116"/>
                    <a:pt x="1069915" y="4351183"/>
                    <a:pt x="1058981" y="4344100"/>
                  </a:cubicBezTo>
                  <a:cubicBezTo>
                    <a:pt x="1060906" y="4353108"/>
                    <a:pt x="1057364" y="4358574"/>
                    <a:pt x="1050936" y="4350528"/>
                  </a:cubicBezTo>
                  <a:cubicBezTo>
                    <a:pt x="1056402" y="4354070"/>
                    <a:pt x="1052553" y="4336054"/>
                    <a:pt x="1048049" y="4337016"/>
                  </a:cubicBezTo>
                  <a:cubicBezTo>
                    <a:pt x="1031650" y="4326391"/>
                    <a:pt x="1013674" y="4264296"/>
                    <a:pt x="988922" y="4236617"/>
                  </a:cubicBezTo>
                  <a:cubicBezTo>
                    <a:pt x="996006" y="4225685"/>
                    <a:pt x="979606" y="4215060"/>
                    <a:pt x="981224" y="4200585"/>
                  </a:cubicBezTo>
                  <a:cubicBezTo>
                    <a:pt x="974140" y="4211517"/>
                    <a:pt x="955509" y="4168401"/>
                    <a:pt x="970291" y="4193501"/>
                  </a:cubicBezTo>
                  <a:cubicBezTo>
                    <a:pt x="962900" y="4180951"/>
                    <a:pt x="956471" y="4172906"/>
                    <a:pt x="953584" y="4159394"/>
                  </a:cubicBezTo>
                  <a:cubicBezTo>
                    <a:pt x="950043" y="4164859"/>
                    <a:pt x="951968" y="4173868"/>
                    <a:pt x="943614" y="4156814"/>
                  </a:cubicBezTo>
                  <a:cubicBezTo>
                    <a:pt x="943614" y="4156814"/>
                    <a:pt x="948119" y="4155851"/>
                    <a:pt x="947156" y="4151347"/>
                  </a:cubicBezTo>
                  <a:cubicBezTo>
                    <a:pt x="932681" y="4149731"/>
                    <a:pt x="938496" y="4110811"/>
                    <a:pt x="918555" y="4105652"/>
                  </a:cubicBezTo>
                  <a:cubicBezTo>
                    <a:pt x="925638" y="4094719"/>
                    <a:pt x="903773" y="4080553"/>
                    <a:pt x="910857" y="4069620"/>
                  </a:cubicBezTo>
                  <a:cubicBezTo>
                    <a:pt x="904428" y="4061574"/>
                    <a:pt x="899924" y="4062536"/>
                    <a:pt x="892533" y="4049987"/>
                  </a:cubicBezTo>
                  <a:cubicBezTo>
                    <a:pt x="908932" y="4060612"/>
                    <a:pt x="888684" y="4031970"/>
                    <a:pt x="891263" y="4022000"/>
                  </a:cubicBezTo>
                  <a:cubicBezTo>
                    <a:pt x="875826" y="4015878"/>
                    <a:pt x="878099" y="3982425"/>
                    <a:pt x="869091" y="3984350"/>
                  </a:cubicBezTo>
                  <a:cubicBezTo>
                    <a:pt x="866204" y="3970838"/>
                    <a:pt x="866204" y="3970838"/>
                    <a:pt x="873595" y="3983387"/>
                  </a:cubicBezTo>
                  <a:cubicBezTo>
                    <a:pt x="865242" y="3966334"/>
                    <a:pt x="855926" y="3944776"/>
                    <a:pt x="852077" y="3926760"/>
                  </a:cubicBezTo>
                  <a:cubicBezTo>
                    <a:pt x="857543" y="3930302"/>
                    <a:pt x="858506" y="3934806"/>
                    <a:pt x="863010" y="3933844"/>
                  </a:cubicBezTo>
                  <a:lnTo>
                    <a:pt x="869247" y="3944432"/>
                  </a:lnTo>
                  <a:lnTo>
                    <a:pt x="868668" y="3952062"/>
                  </a:lnTo>
                  <a:cubicBezTo>
                    <a:pt x="868706" y="3954997"/>
                    <a:pt x="867822" y="3956363"/>
                    <a:pt x="862355" y="3952821"/>
                  </a:cubicBezTo>
                  <a:cubicBezTo>
                    <a:pt x="868784" y="3960868"/>
                    <a:pt x="870708" y="3969875"/>
                    <a:pt x="875212" y="3968913"/>
                  </a:cubicBezTo>
                  <a:cubicBezTo>
                    <a:pt x="877137" y="3977922"/>
                    <a:pt x="884528" y="3990472"/>
                    <a:pt x="890956" y="3998517"/>
                  </a:cubicBezTo>
                  <a:cubicBezTo>
                    <a:pt x="891918" y="4003022"/>
                    <a:pt x="891918" y="4003022"/>
                    <a:pt x="891918" y="4003022"/>
                  </a:cubicBezTo>
                  <a:cubicBezTo>
                    <a:pt x="892881" y="4007525"/>
                    <a:pt x="892881" y="4007525"/>
                    <a:pt x="892881" y="4007525"/>
                  </a:cubicBezTo>
                  <a:cubicBezTo>
                    <a:pt x="897385" y="4006563"/>
                    <a:pt x="897385" y="4006563"/>
                    <a:pt x="897385" y="4006563"/>
                  </a:cubicBezTo>
                  <a:cubicBezTo>
                    <a:pt x="897385" y="4006563"/>
                    <a:pt x="899964" y="3996593"/>
                    <a:pt x="897077" y="3983081"/>
                  </a:cubicBezTo>
                  <a:cubicBezTo>
                    <a:pt x="891611" y="3979538"/>
                    <a:pt x="891611" y="3979538"/>
                    <a:pt x="891611" y="3979538"/>
                  </a:cubicBezTo>
                  <a:cubicBezTo>
                    <a:pt x="890649" y="3975035"/>
                    <a:pt x="890649" y="3975035"/>
                    <a:pt x="890649" y="3975035"/>
                  </a:cubicBezTo>
                  <a:cubicBezTo>
                    <a:pt x="890649" y="3975035"/>
                    <a:pt x="889687" y="3970531"/>
                    <a:pt x="885183" y="3971493"/>
                  </a:cubicBezTo>
                  <a:cubicBezTo>
                    <a:pt x="886800" y="3957019"/>
                    <a:pt x="887762" y="3961523"/>
                    <a:pt x="878447" y="3939965"/>
                  </a:cubicBezTo>
                  <a:cubicBezTo>
                    <a:pt x="882951" y="3939002"/>
                    <a:pt x="887454" y="3938040"/>
                    <a:pt x="890034" y="3928070"/>
                  </a:cubicBezTo>
                  <a:cubicBezTo>
                    <a:pt x="880718" y="3906512"/>
                    <a:pt x="887803" y="3895579"/>
                    <a:pt x="879449" y="3878525"/>
                  </a:cubicBezTo>
                  <a:cubicBezTo>
                    <a:pt x="879490" y="3812581"/>
                    <a:pt x="864093" y="3740517"/>
                    <a:pt x="852546" y="3686468"/>
                  </a:cubicBezTo>
                  <a:cubicBezTo>
                    <a:pt x="851584" y="3681964"/>
                    <a:pt x="847081" y="3682926"/>
                    <a:pt x="847081" y="3682926"/>
                  </a:cubicBezTo>
                  <a:cubicBezTo>
                    <a:pt x="847081" y="3682926"/>
                    <a:pt x="842576" y="3683888"/>
                    <a:pt x="843539" y="3688393"/>
                  </a:cubicBezTo>
                  <a:cubicBezTo>
                    <a:pt x="858628" y="3736975"/>
                    <a:pt x="874024" y="3809040"/>
                    <a:pt x="872058" y="3865975"/>
                  </a:cubicBezTo>
                  <a:cubicBezTo>
                    <a:pt x="872058" y="3865975"/>
                    <a:pt x="872058" y="3865975"/>
                    <a:pt x="867555" y="3866938"/>
                  </a:cubicBezTo>
                  <a:cubicBezTo>
                    <a:pt x="866592" y="3862433"/>
                    <a:pt x="866592" y="3862433"/>
                    <a:pt x="861126" y="3858892"/>
                  </a:cubicBezTo>
                  <a:cubicBezTo>
                    <a:pt x="866592" y="3862433"/>
                    <a:pt x="867555" y="3866938"/>
                    <a:pt x="868517" y="3871442"/>
                  </a:cubicBezTo>
                  <a:cubicBezTo>
                    <a:pt x="868517" y="3871442"/>
                    <a:pt x="868517" y="3871442"/>
                    <a:pt x="864975" y="3876908"/>
                  </a:cubicBezTo>
                  <a:cubicBezTo>
                    <a:pt x="861126" y="3858892"/>
                    <a:pt x="854390" y="3827364"/>
                    <a:pt x="849886" y="3828326"/>
                  </a:cubicBezTo>
                  <a:cubicBezTo>
                    <a:pt x="856314" y="3836371"/>
                    <a:pt x="852773" y="3841838"/>
                    <a:pt x="848269" y="3842800"/>
                  </a:cubicBezTo>
                  <a:cubicBezTo>
                    <a:pt x="841840" y="3834754"/>
                    <a:pt x="839916" y="3825746"/>
                    <a:pt x="832524" y="3813196"/>
                  </a:cubicBezTo>
                  <a:cubicBezTo>
                    <a:pt x="830600" y="3804189"/>
                    <a:pt x="831255" y="3785210"/>
                    <a:pt x="822902" y="3768156"/>
                  </a:cubicBezTo>
                  <a:cubicBezTo>
                    <a:pt x="820977" y="3759148"/>
                    <a:pt x="819053" y="3750139"/>
                    <a:pt x="812624" y="3742094"/>
                  </a:cubicBezTo>
                  <a:cubicBezTo>
                    <a:pt x="804926" y="3706061"/>
                    <a:pt x="798190" y="3674534"/>
                    <a:pt x="789529" y="3633997"/>
                  </a:cubicBezTo>
                  <a:cubicBezTo>
                    <a:pt x="789529" y="3633997"/>
                    <a:pt x="785988" y="3639463"/>
                    <a:pt x="786951" y="3643967"/>
                  </a:cubicBezTo>
                  <a:cubicBezTo>
                    <a:pt x="786951" y="3643967"/>
                    <a:pt x="785988" y="3639463"/>
                    <a:pt x="785988" y="3639463"/>
                  </a:cubicBezTo>
                  <a:cubicBezTo>
                    <a:pt x="785026" y="3634959"/>
                    <a:pt x="785026" y="3634959"/>
                    <a:pt x="785026" y="3634959"/>
                  </a:cubicBezTo>
                  <a:cubicBezTo>
                    <a:pt x="784064" y="3630455"/>
                    <a:pt x="784064" y="3630455"/>
                    <a:pt x="783101" y="3625951"/>
                  </a:cubicBezTo>
                  <a:cubicBezTo>
                    <a:pt x="778290" y="3603430"/>
                    <a:pt x="768975" y="3581873"/>
                    <a:pt x="765126" y="3563856"/>
                  </a:cubicBezTo>
                  <a:cubicBezTo>
                    <a:pt x="764163" y="3559353"/>
                    <a:pt x="764163" y="3559353"/>
                    <a:pt x="763201" y="3554849"/>
                  </a:cubicBezTo>
                  <a:cubicBezTo>
                    <a:pt x="762239" y="3550344"/>
                    <a:pt x="761276" y="3545840"/>
                    <a:pt x="760314" y="3541336"/>
                  </a:cubicBezTo>
                  <a:cubicBezTo>
                    <a:pt x="758390" y="3532328"/>
                    <a:pt x="756465" y="3523320"/>
                    <a:pt x="754541" y="3514312"/>
                  </a:cubicBezTo>
                  <a:cubicBezTo>
                    <a:pt x="753578" y="3509808"/>
                    <a:pt x="753578" y="3509808"/>
                    <a:pt x="753578" y="3509808"/>
                  </a:cubicBezTo>
                  <a:cubicBezTo>
                    <a:pt x="752616" y="3505304"/>
                    <a:pt x="752616" y="3505304"/>
                    <a:pt x="752616" y="3505304"/>
                  </a:cubicBezTo>
                  <a:cubicBezTo>
                    <a:pt x="752616" y="3505304"/>
                    <a:pt x="752616" y="3505304"/>
                    <a:pt x="748111" y="3506266"/>
                  </a:cubicBezTo>
                  <a:cubicBezTo>
                    <a:pt x="751654" y="3500799"/>
                    <a:pt x="751654" y="3500799"/>
                    <a:pt x="756158" y="3499837"/>
                  </a:cubicBezTo>
                  <a:cubicBezTo>
                    <a:pt x="748767" y="3487287"/>
                    <a:pt x="748767" y="3487287"/>
                    <a:pt x="748767" y="3487287"/>
                  </a:cubicBezTo>
                  <a:cubicBezTo>
                    <a:pt x="748767" y="3487287"/>
                    <a:pt x="748767" y="3487287"/>
                    <a:pt x="745225" y="3492754"/>
                  </a:cubicBezTo>
                  <a:cubicBezTo>
                    <a:pt x="744262" y="3488250"/>
                    <a:pt x="744262" y="3488250"/>
                    <a:pt x="743300" y="3483746"/>
                  </a:cubicBezTo>
                  <a:cubicBezTo>
                    <a:pt x="743956" y="3464767"/>
                    <a:pt x="739144" y="3442247"/>
                    <a:pt x="735295" y="3424231"/>
                  </a:cubicBezTo>
                  <a:cubicBezTo>
                    <a:pt x="738837" y="3418765"/>
                    <a:pt x="736913" y="3409757"/>
                    <a:pt x="735950" y="3405253"/>
                  </a:cubicBezTo>
                  <a:cubicBezTo>
                    <a:pt x="734988" y="3400748"/>
                    <a:pt x="734988" y="3400748"/>
                    <a:pt x="734026" y="3396245"/>
                  </a:cubicBezTo>
                  <a:cubicBezTo>
                    <a:pt x="733064" y="3391740"/>
                    <a:pt x="736605" y="3386274"/>
                    <a:pt x="736605" y="3386274"/>
                  </a:cubicBezTo>
                  <a:cubicBezTo>
                    <a:pt x="741109" y="3385312"/>
                    <a:pt x="741109" y="3385312"/>
                    <a:pt x="742071" y="3389816"/>
                  </a:cubicBezTo>
                  <a:cubicBezTo>
                    <a:pt x="742071" y="3389816"/>
                    <a:pt x="746576" y="3388854"/>
                    <a:pt x="747538" y="3393358"/>
                  </a:cubicBezTo>
                  <a:cubicBezTo>
                    <a:pt x="747538" y="3393358"/>
                    <a:pt x="747538" y="3393358"/>
                    <a:pt x="746576" y="3388854"/>
                  </a:cubicBezTo>
                  <a:cubicBezTo>
                    <a:pt x="751080" y="3387891"/>
                    <a:pt x="751080" y="3387891"/>
                    <a:pt x="751080" y="3387891"/>
                  </a:cubicBezTo>
                  <a:cubicBezTo>
                    <a:pt x="750118" y="3383387"/>
                    <a:pt x="745614" y="3384350"/>
                    <a:pt x="744651" y="3379845"/>
                  </a:cubicBezTo>
                  <a:cubicBezTo>
                    <a:pt x="739184" y="3376304"/>
                    <a:pt x="738222" y="3371800"/>
                    <a:pt x="733718" y="3372762"/>
                  </a:cubicBezTo>
                  <a:cubicBezTo>
                    <a:pt x="734680" y="3377266"/>
                    <a:pt x="730177" y="3378228"/>
                    <a:pt x="730177" y="3378228"/>
                  </a:cubicBezTo>
                  <a:cubicBezTo>
                    <a:pt x="730177" y="3378228"/>
                    <a:pt x="728252" y="3369221"/>
                    <a:pt x="722786" y="3365679"/>
                  </a:cubicBezTo>
                  <a:cubicBezTo>
                    <a:pt x="720861" y="3356670"/>
                    <a:pt x="719899" y="3352167"/>
                    <a:pt x="722479" y="3342196"/>
                  </a:cubicBezTo>
                  <a:cubicBezTo>
                    <a:pt x="723441" y="3346700"/>
                    <a:pt x="727944" y="3345738"/>
                    <a:pt x="727944" y="3345738"/>
                  </a:cubicBezTo>
                  <a:cubicBezTo>
                    <a:pt x="726982" y="3341234"/>
                    <a:pt x="726982" y="3341234"/>
                    <a:pt x="726982" y="3341234"/>
                  </a:cubicBezTo>
                  <a:cubicBezTo>
                    <a:pt x="726020" y="3336730"/>
                    <a:pt x="726020" y="3336730"/>
                    <a:pt x="725057" y="3332226"/>
                  </a:cubicBezTo>
                  <a:cubicBezTo>
                    <a:pt x="724095" y="3327721"/>
                    <a:pt x="724095" y="3327721"/>
                    <a:pt x="724095" y="3327721"/>
                  </a:cubicBezTo>
                  <a:cubicBezTo>
                    <a:pt x="724095" y="3327721"/>
                    <a:pt x="724095" y="3327721"/>
                    <a:pt x="723133" y="3323218"/>
                  </a:cubicBezTo>
                  <a:cubicBezTo>
                    <a:pt x="721208" y="3314209"/>
                    <a:pt x="720246" y="3309705"/>
                    <a:pt x="719284" y="3305202"/>
                  </a:cubicBezTo>
                  <a:cubicBezTo>
                    <a:pt x="718321" y="3300697"/>
                    <a:pt x="717359" y="3296193"/>
                    <a:pt x="716397" y="3291690"/>
                  </a:cubicBezTo>
                  <a:cubicBezTo>
                    <a:pt x="719939" y="3286223"/>
                    <a:pt x="718977" y="3281718"/>
                    <a:pt x="718015" y="3277215"/>
                  </a:cubicBezTo>
                  <a:cubicBezTo>
                    <a:pt x="726061" y="3270786"/>
                    <a:pt x="716745" y="3249228"/>
                    <a:pt x="716438" y="3225746"/>
                  </a:cubicBezTo>
                  <a:cubicBezTo>
                    <a:pt x="711934" y="3226708"/>
                    <a:pt x="711934" y="3226708"/>
                    <a:pt x="711934" y="3226708"/>
                  </a:cubicBezTo>
                  <a:cubicBezTo>
                    <a:pt x="708740" y="3189713"/>
                    <a:pt x="707470" y="3161726"/>
                    <a:pt x="710705" y="3132778"/>
                  </a:cubicBezTo>
                  <a:cubicBezTo>
                    <a:pt x="709743" y="3128274"/>
                    <a:pt x="714246" y="3127311"/>
                    <a:pt x="713284" y="3122808"/>
                  </a:cubicBezTo>
                  <a:cubicBezTo>
                    <a:pt x="712322" y="3118304"/>
                    <a:pt x="712322" y="3118304"/>
                    <a:pt x="712322" y="3118304"/>
                  </a:cubicBezTo>
                  <a:cubicBezTo>
                    <a:pt x="708780" y="3123770"/>
                    <a:pt x="708780" y="3123770"/>
                    <a:pt x="708780" y="3123770"/>
                  </a:cubicBezTo>
                  <a:cubicBezTo>
                    <a:pt x="706856" y="3114761"/>
                    <a:pt x="710397" y="3109296"/>
                    <a:pt x="708472" y="3100287"/>
                  </a:cubicBezTo>
                  <a:cubicBezTo>
                    <a:pt x="707510" y="3095784"/>
                    <a:pt x="712015" y="3094821"/>
                    <a:pt x="712015" y="3094821"/>
                  </a:cubicBezTo>
                  <a:cubicBezTo>
                    <a:pt x="711052" y="3090317"/>
                    <a:pt x="711052" y="3090317"/>
                    <a:pt x="706548" y="3091280"/>
                  </a:cubicBezTo>
                  <a:cubicBezTo>
                    <a:pt x="705586" y="3086775"/>
                    <a:pt x="710090" y="3085813"/>
                    <a:pt x="709128" y="3081309"/>
                  </a:cubicBezTo>
                  <a:cubicBezTo>
                    <a:pt x="708166" y="3076805"/>
                    <a:pt x="707203" y="3072301"/>
                    <a:pt x="709783" y="3062331"/>
                  </a:cubicBezTo>
                  <a:cubicBezTo>
                    <a:pt x="709783" y="3062331"/>
                    <a:pt x="709783" y="3062331"/>
                    <a:pt x="708821" y="3057826"/>
                  </a:cubicBezTo>
                  <a:cubicBezTo>
                    <a:pt x="707859" y="3053322"/>
                    <a:pt x="706897" y="3048818"/>
                    <a:pt x="705934" y="3044314"/>
                  </a:cubicBezTo>
                  <a:cubicBezTo>
                    <a:pt x="710439" y="3043352"/>
                    <a:pt x="710439" y="3043352"/>
                    <a:pt x="710439" y="3043352"/>
                  </a:cubicBezTo>
                  <a:cubicBezTo>
                    <a:pt x="709823" y="2996387"/>
                    <a:pt x="712751" y="2943955"/>
                    <a:pt x="717295" y="2877050"/>
                  </a:cubicBezTo>
                  <a:cubicBezTo>
                    <a:pt x="717295" y="2877050"/>
                    <a:pt x="722762" y="2880591"/>
                    <a:pt x="721799" y="2876088"/>
                  </a:cubicBezTo>
                  <a:cubicBezTo>
                    <a:pt x="723724" y="2885095"/>
                    <a:pt x="720182" y="2890562"/>
                    <a:pt x="722107" y="2899570"/>
                  </a:cubicBezTo>
                  <a:cubicBezTo>
                    <a:pt x="723069" y="2904074"/>
                    <a:pt x="719527" y="2909541"/>
                    <a:pt x="723376" y="2927557"/>
                  </a:cubicBezTo>
                  <a:cubicBezTo>
                    <a:pt x="721759" y="2942030"/>
                    <a:pt x="720141" y="2956505"/>
                    <a:pt x="719487" y="2975484"/>
                  </a:cubicBezTo>
                  <a:cubicBezTo>
                    <a:pt x="720101" y="3022449"/>
                    <a:pt x="717174" y="3074880"/>
                    <a:pt x="727759" y="3124424"/>
                  </a:cubicBezTo>
                  <a:cubicBezTo>
                    <a:pt x="727759" y="3124424"/>
                    <a:pt x="724217" y="3129891"/>
                    <a:pt x="724217" y="3129891"/>
                  </a:cubicBezTo>
                  <a:cubicBezTo>
                    <a:pt x="725180" y="3134395"/>
                    <a:pt x="725180" y="3134395"/>
                    <a:pt x="726142" y="3138899"/>
                  </a:cubicBezTo>
                  <a:cubicBezTo>
                    <a:pt x="722599" y="3144365"/>
                    <a:pt x="723562" y="3148870"/>
                    <a:pt x="724524" y="3153374"/>
                  </a:cubicBezTo>
                  <a:cubicBezTo>
                    <a:pt x="729029" y="3152412"/>
                    <a:pt x="729029" y="3152412"/>
                    <a:pt x="728066" y="3147907"/>
                  </a:cubicBezTo>
                  <a:cubicBezTo>
                    <a:pt x="729991" y="3156915"/>
                    <a:pt x="730953" y="3161420"/>
                    <a:pt x="726449" y="3162382"/>
                  </a:cubicBezTo>
                  <a:cubicBezTo>
                    <a:pt x="727411" y="3166886"/>
                    <a:pt x="728373" y="3171389"/>
                    <a:pt x="729335" y="3175894"/>
                  </a:cubicBezTo>
                  <a:cubicBezTo>
                    <a:pt x="733840" y="3174931"/>
                    <a:pt x="733840" y="3174931"/>
                    <a:pt x="732878" y="3170427"/>
                  </a:cubicBezTo>
                  <a:cubicBezTo>
                    <a:pt x="736420" y="3164962"/>
                    <a:pt x="735458" y="3160457"/>
                    <a:pt x="735458" y="3160457"/>
                  </a:cubicBezTo>
                  <a:cubicBezTo>
                    <a:pt x="733533" y="3151449"/>
                    <a:pt x="732571" y="3146945"/>
                    <a:pt x="731608" y="3142441"/>
                  </a:cubicBezTo>
                  <a:cubicBezTo>
                    <a:pt x="731608" y="3142441"/>
                    <a:pt x="735149" y="3136974"/>
                    <a:pt x="735149" y="3136974"/>
                  </a:cubicBezTo>
                  <a:cubicBezTo>
                    <a:pt x="736112" y="3141478"/>
                    <a:pt x="740616" y="3140516"/>
                    <a:pt x="739654" y="3136012"/>
                  </a:cubicBezTo>
                  <a:cubicBezTo>
                    <a:pt x="739654" y="3136012"/>
                    <a:pt x="739654" y="3136012"/>
                    <a:pt x="738691" y="3131509"/>
                  </a:cubicBezTo>
                  <a:cubicBezTo>
                    <a:pt x="738691" y="3131509"/>
                    <a:pt x="737729" y="3127004"/>
                    <a:pt x="737729" y="3127004"/>
                  </a:cubicBezTo>
                  <a:cubicBezTo>
                    <a:pt x="736767" y="3122500"/>
                    <a:pt x="732263" y="3123462"/>
                    <a:pt x="731301" y="3118959"/>
                  </a:cubicBezTo>
                  <a:cubicBezTo>
                    <a:pt x="731301" y="3118959"/>
                    <a:pt x="730338" y="3114455"/>
                    <a:pt x="730338" y="3114455"/>
                  </a:cubicBezTo>
                  <a:cubicBezTo>
                    <a:pt x="730338" y="3114455"/>
                    <a:pt x="729376" y="3109950"/>
                    <a:pt x="729376" y="3109950"/>
                  </a:cubicBezTo>
                  <a:cubicBezTo>
                    <a:pt x="727451" y="3100942"/>
                    <a:pt x="730031" y="3090972"/>
                    <a:pt x="729069" y="3086468"/>
                  </a:cubicBezTo>
                  <a:cubicBezTo>
                    <a:pt x="728106" y="3081964"/>
                    <a:pt x="730686" y="3071994"/>
                    <a:pt x="733265" y="3062023"/>
                  </a:cubicBezTo>
                  <a:lnTo>
                    <a:pt x="733987" y="3065401"/>
                  </a:lnTo>
                  <a:cubicBezTo>
                    <a:pt x="734227" y="3066527"/>
                    <a:pt x="734227" y="3066527"/>
                    <a:pt x="734227" y="3066527"/>
                  </a:cubicBezTo>
                  <a:cubicBezTo>
                    <a:pt x="734227" y="3066527"/>
                    <a:pt x="735190" y="3071031"/>
                    <a:pt x="735190" y="3071031"/>
                  </a:cubicBezTo>
                  <a:cubicBezTo>
                    <a:pt x="735190" y="3071031"/>
                    <a:pt x="738732" y="3065565"/>
                    <a:pt x="738732" y="3065565"/>
                  </a:cubicBezTo>
                  <a:cubicBezTo>
                    <a:pt x="735845" y="3052053"/>
                    <a:pt x="735845" y="3052053"/>
                    <a:pt x="735845" y="3052053"/>
                  </a:cubicBezTo>
                  <a:cubicBezTo>
                    <a:pt x="735845" y="3052053"/>
                    <a:pt x="734883" y="3047548"/>
                    <a:pt x="733921" y="3043045"/>
                  </a:cubicBezTo>
                  <a:cubicBezTo>
                    <a:pt x="741659" y="3013133"/>
                    <a:pt x="743276" y="2998659"/>
                    <a:pt x="736541" y="2967131"/>
                  </a:cubicBezTo>
                  <a:cubicBezTo>
                    <a:pt x="736541" y="2967131"/>
                    <a:pt x="735578" y="2962627"/>
                    <a:pt x="735578" y="2962627"/>
                  </a:cubicBezTo>
                  <a:cubicBezTo>
                    <a:pt x="738158" y="2952656"/>
                    <a:pt x="740738" y="2942686"/>
                    <a:pt x="744279" y="2937219"/>
                  </a:cubicBezTo>
                  <a:cubicBezTo>
                    <a:pt x="736889" y="2924670"/>
                    <a:pt x="745896" y="2922745"/>
                    <a:pt x="747514" y="2908270"/>
                  </a:cubicBezTo>
                  <a:cubicBezTo>
                    <a:pt x="753328" y="2869352"/>
                    <a:pt x="752713" y="2822387"/>
                    <a:pt x="767536" y="2781543"/>
                  </a:cubicBezTo>
                  <a:lnTo>
                    <a:pt x="767175" y="2788737"/>
                  </a:lnTo>
                  <a:lnTo>
                    <a:pt x="765918" y="2796017"/>
                  </a:lnTo>
                  <a:cubicBezTo>
                    <a:pt x="765918" y="2796017"/>
                    <a:pt x="766563" y="2793524"/>
                    <a:pt x="767088" y="2790469"/>
                  </a:cubicBezTo>
                  <a:lnTo>
                    <a:pt x="767175" y="2788737"/>
                  </a:lnTo>
                  <a:lnTo>
                    <a:pt x="777228" y="2730482"/>
                  </a:lnTo>
                  <a:lnTo>
                    <a:pt x="774987" y="2827750"/>
                  </a:lnTo>
                  <a:cubicBezTo>
                    <a:pt x="776043" y="3008184"/>
                    <a:pt x="792787" y="3186092"/>
                    <a:pt x="824931" y="3364010"/>
                  </a:cubicBezTo>
                  <a:cubicBezTo>
                    <a:pt x="826529" y="3371490"/>
                    <a:pt x="827728" y="3377099"/>
                    <a:pt x="829326" y="3384580"/>
                  </a:cubicBezTo>
                  <a:cubicBezTo>
                    <a:pt x="847900" y="3370834"/>
                    <a:pt x="840565" y="3354803"/>
                    <a:pt x="837369" y="3339843"/>
                  </a:cubicBezTo>
                  <a:cubicBezTo>
                    <a:pt x="787445" y="3078708"/>
                    <a:pt x="782061" y="2824680"/>
                    <a:pt x="819665" y="2577354"/>
                  </a:cubicBezTo>
                  <a:lnTo>
                    <a:pt x="843923" y="2454020"/>
                  </a:lnTo>
                  <a:lnTo>
                    <a:pt x="844696" y="2456577"/>
                  </a:lnTo>
                  <a:cubicBezTo>
                    <a:pt x="844855" y="2460076"/>
                    <a:pt x="845576" y="2463454"/>
                    <a:pt x="850081" y="2462491"/>
                  </a:cubicBezTo>
                  <a:cubicBezTo>
                    <a:pt x="853951" y="2447536"/>
                    <a:pt x="850331" y="2447131"/>
                    <a:pt x="847719" y="2445923"/>
                  </a:cubicBezTo>
                  <a:lnTo>
                    <a:pt x="846151" y="2442693"/>
                  </a:lnTo>
                  <a:lnTo>
                    <a:pt x="847411" y="2436286"/>
                  </a:lnTo>
                  <a:lnTo>
                    <a:pt x="851391" y="2424533"/>
                  </a:lnTo>
                  <a:cubicBezTo>
                    <a:pt x="851391" y="2424533"/>
                    <a:pt x="852354" y="2429038"/>
                    <a:pt x="853316" y="2433542"/>
                  </a:cubicBezTo>
                  <a:cubicBezTo>
                    <a:pt x="863633" y="2393660"/>
                    <a:pt x="880380" y="2361825"/>
                    <a:pt x="879111" y="2333838"/>
                  </a:cubicBezTo>
                  <a:cubicBezTo>
                    <a:pt x="879111" y="2333838"/>
                    <a:pt x="881035" y="2342846"/>
                    <a:pt x="884578" y="2337381"/>
                  </a:cubicBezTo>
                  <a:cubicBezTo>
                    <a:pt x="878804" y="2310355"/>
                    <a:pt x="897475" y="2287529"/>
                    <a:pt x="911642" y="2265663"/>
                  </a:cubicBezTo>
                  <a:cubicBezTo>
                    <a:pt x="913915" y="2232210"/>
                    <a:pt x="927119" y="2205841"/>
                    <a:pt x="944828" y="2178509"/>
                  </a:cubicBezTo>
                  <a:cubicBezTo>
                    <a:pt x="958034" y="2152140"/>
                    <a:pt x="976705" y="2129312"/>
                    <a:pt x="987023" y="2089431"/>
                  </a:cubicBezTo>
                  <a:cubicBezTo>
                    <a:pt x="991527" y="2088468"/>
                    <a:pt x="991527" y="2088468"/>
                    <a:pt x="991527" y="2088468"/>
                  </a:cubicBezTo>
                  <a:cubicBezTo>
                    <a:pt x="988948" y="2098439"/>
                    <a:pt x="988948" y="2098439"/>
                    <a:pt x="988948" y="2098439"/>
                  </a:cubicBezTo>
                  <a:cubicBezTo>
                    <a:pt x="988948" y="2098439"/>
                    <a:pt x="988948" y="2098439"/>
                    <a:pt x="993452" y="2097477"/>
                  </a:cubicBezTo>
                  <a:cubicBezTo>
                    <a:pt x="992489" y="2092973"/>
                    <a:pt x="992489" y="2092973"/>
                    <a:pt x="992489" y="2092973"/>
                  </a:cubicBezTo>
                  <a:cubicBezTo>
                    <a:pt x="996031" y="2087506"/>
                    <a:pt x="996031" y="2087506"/>
                    <a:pt x="996031" y="2087506"/>
                  </a:cubicBezTo>
                  <a:cubicBezTo>
                    <a:pt x="999573" y="2082040"/>
                    <a:pt x="1005694" y="2066604"/>
                    <a:pt x="1012778" y="2055671"/>
                  </a:cubicBezTo>
                  <a:cubicBezTo>
                    <a:pt x="1011815" y="2051167"/>
                    <a:pt x="1007312" y="2052129"/>
                    <a:pt x="1010853" y="2046663"/>
                  </a:cubicBezTo>
                  <a:cubicBezTo>
                    <a:pt x="1010853" y="2046663"/>
                    <a:pt x="1009891" y="2042158"/>
                    <a:pt x="1014395" y="2041196"/>
                  </a:cubicBezTo>
                  <a:cubicBezTo>
                    <a:pt x="1014395" y="2041196"/>
                    <a:pt x="1010853" y="2046663"/>
                    <a:pt x="1016320" y="2050205"/>
                  </a:cubicBezTo>
                  <a:cubicBezTo>
                    <a:pt x="1018899" y="2040234"/>
                    <a:pt x="1017937" y="2035730"/>
                    <a:pt x="1021479" y="2030264"/>
                  </a:cubicBezTo>
                  <a:cubicBezTo>
                    <a:pt x="1021479" y="2030264"/>
                    <a:pt x="1021479" y="2030264"/>
                    <a:pt x="1022441" y="2034767"/>
                  </a:cubicBezTo>
                  <a:cubicBezTo>
                    <a:pt x="1023404" y="2039271"/>
                    <a:pt x="1023404" y="2039271"/>
                    <a:pt x="1023404" y="2039271"/>
                  </a:cubicBezTo>
                  <a:cubicBezTo>
                    <a:pt x="1023404" y="2039271"/>
                    <a:pt x="1027908" y="2038309"/>
                    <a:pt x="1027908" y="2038309"/>
                  </a:cubicBezTo>
                  <a:cubicBezTo>
                    <a:pt x="1027908" y="2038309"/>
                    <a:pt x="1026946" y="2033805"/>
                    <a:pt x="1026946" y="2033805"/>
                  </a:cubicBezTo>
                  <a:cubicBezTo>
                    <a:pt x="1030487" y="2028340"/>
                    <a:pt x="1025984" y="2029302"/>
                    <a:pt x="1025021" y="2024797"/>
                  </a:cubicBezTo>
                  <a:cubicBezTo>
                    <a:pt x="1024059" y="2020293"/>
                    <a:pt x="1028562" y="2019331"/>
                    <a:pt x="1027600" y="2014827"/>
                  </a:cubicBezTo>
                  <a:cubicBezTo>
                    <a:pt x="1028562" y="2019331"/>
                    <a:pt x="1033067" y="2018368"/>
                    <a:pt x="1032104" y="2013865"/>
                  </a:cubicBezTo>
                  <a:cubicBezTo>
                    <a:pt x="1035647" y="2008398"/>
                    <a:pt x="1035647" y="2008398"/>
                    <a:pt x="1035647" y="2008398"/>
                  </a:cubicBezTo>
                  <a:cubicBezTo>
                    <a:pt x="1035647" y="2008398"/>
                    <a:pt x="1034684" y="2003894"/>
                    <a:pt x="1034684" y="2003894"/>
                  </a:cubicBezTo>
                  <a:cubicBezTo>
                    <a:pt x="1038225" y="1998429"/>
                    <a:pt x="1037263" y="1993924"/>
                    <a:pt x="1041767" y="1992962"/>
                  </a:cubicBezTo>
                  <a:lnTo>
                    <a:pt x="1045309" y="1987495"/>
                  </a:lnTo>
                  <a:lnTo>
                    <a:pt x="1046272" y="1991999"/>
                  </a:lnTo>
                  <a:cubicBezTo>
                    <a:pt x="1049813" y="1986533"/>
                    <a:pt x="1049813" y="1986533"/>
                    <a:pt x="1049813" y="1986533"/>
                  </a:cubicBezTo>
                  <a:cubicBezTo>
                    <a:pt x="1048851" y="1982030"/>
                    <a:pt x="1053355" y="1981067"/>
                    <a:pt x="1052393" y="1976563"/>
                  </a:cubicBezTo>
                  <a:cubicBezTo>
                    <a:pt x="1057859" y="1980105"/>
                    <a:pt x="1060439" y="1970134"/>
                    <a:pt x="1063980" y="1964667"/>
                  </a:cubicBezTo>
                  <a:cubicBezTo>
                    <a:pt x="1065905" y="1973676"/>
                    <a:pt x="1072989" y="1962743"/>
                    <a:pt x="1070409" y="1972714"/>
                  </a:cubicBezTo>
                  <a:cubicBezTo>
                    <a:pt x="1080072" y="1951811"/>
                    <a:pt x="1080072" y="1951811"/>
                    <a:pt x="1080072" y="1951811"/>
                  </a:cubicBezTo>
                  <a:cubicBezTo>
                    <a:pt x="1080072" y="1951811"/>
                    <a:pt x="1084576" y="1950848"/>
                    <a:pt x="1084576" y="1950848"/>
                  </a:cubicBezTo>
                  <a:cubicBezTo>
                    <a:pt x="1085539" y="1955353"/>
                    <a:pt x="1085539" y="1955353"/>
                    <a:pt x="1085539" y="1955353"/>
                  </a:cubicBezTo>
                  <a:cubicBezTo>
                    <a:pt x="1081997" y="1960818"/>
                    <a:pt x="1081997" y="1960818"/>
                    <a:pt x="1081997" y="1960818"/>
                  </a:cubicBezTo>
                  <a:cubicBezTo>
                    <a:pt x="1078455" y="1966285"/>
                    <a:pt x="1078455" y="1966285"/>
                    <a:pt x="1082959" y="1965323"/>
                  </a:cubicBezTo>
                  <a:cubicBezTo>
                    <a:pt x="1082959" y="1965323"/>
                    <a:pt x="1082959" y="1965323"/>
                    <a:pt x="1087463" y="1964361"/>
                  </a:cubicBezTo>
                  <a:cubicBezTo>
                    <a:pt x="1086501" y="1959856"/>
                    <a:pt x="1086501" y="1959856"/>
                    <a:pt x="1086501" y="1959856"/>
                  </a:cubicBezTo>
                  <a:cubicBezTo>
                    <a:pt x="1090043" y="1954390"/>
                    <a:pt x="1090043" y="1954390"/>
                    <a:pt x="1090043" y="1954390"/>
                  </a:cubicBezTo>
                  <a:cubicBezTo>
                    <a:pt x="1089081" y="1949886"/>
                    <a:pt x="1089081" y="1949886"/>
                    <a:pt x="1088118" y="1945382"/>
                  </a:cubicBezTo>
                  <a:cubicBezTo>
                    <a:pt x="1088118" y="1945382"/>
                    <a:pt x="1083614" y="1946344"/>
                    <a:pt x="1083614" y="1946344"/>
                  </a:cubicBezTo>
                  <a:cubicBezTo>
                    <a:pt x="1092315" y="1920937"/>
                    <a:pt x="1092315" y="1920937"/>
                    <a:pt x="1094895" y="1910966"/>
                  </a:cubicBezTo>
                  <a:cubicBezTo>
                    <a:pt x="1087810" y="1921900"/>
                    <a:pt x="1086848" y="1917396"/>
                    <a:pt x="1082345" y="1918358"/>
                  </a:cubicBezTo>
                  <a:cubicBezTo>
                    <a:pt x="1085886" y="1912891"/>
                    <a:pt x="1089428" y="1907425"/>
                    <a:pt x="1092970" y="1901959"/>
                  </a:cubicBezTo>
                  <a:cubicBezTo>
                    <a:pt x="1096512" y="1896492"/>
                    <a:pt x="1100053" y="1891027"/>
                    <a:pt x="1103595" y="1885560"/>
                  </a:cubicBezTo>
                  <a:cubicBezTo>
                    <a:pt x="1107137" y="1880093"/>
                    <a:pt x="1106175" y="1875590"/>
                    <a:pt x="1110679" y="1874628"/>
                  </a:cubicBezTo>
                  <a:cubicBezTo>
                    <a:pt x="1110679" y="1874628"/>
                    <a:pt x="1111641" y="1879131"/>
                    <a:pt x="1112603" y="1883635"/>
                  </a:cubicBezTo>
                  <a:cubicBezTo>
                    <a:pt x="1122267" y="1862732"/>
                    <a:pt x="1122267" y="1862732"/>
                    <a:pt x="1122267" y="1862732"/>
                  </a:cubicBezTo>
                  <a:cubicBezTo>
                    <a:pt x="1126770" y="1861770"/>
                    <a:pt x="1126770" y="1861770"/>
                    <a:pt x="1126770" y="1861770"/>
                  </a:cubicBezTo>
                  <a:cubicBezTo>
                    <a:pt x="1127733" y="1866274"/>
                    <a:pt x="1127733" y="1866274"/>
                    <a:pt x="1128695" y="1870778"/>
                  </a:cubicBezTo>
                  <a:cubicBezTo>
                    <a:pt x="1133200" y="1869816"/>
                    <a:pt x="1133200" y="1869816"/>
                    <a:pt x="1133200" y="1869816"/>
                  </a:cubicBezTo>
                  <a:cubicBezTo>
                    <a:pt x="1133200" y="1869816"/>
                    <a:pt x="1132237" y="1865312"/>
                    <a:pt x="1132237" y="1865312"/>
                  </a:cubicBezTo>
                  <a:cubicBezTo>
                    <a:pt x="1136741" y="1864349"/>
                    <a:pt x="1136741" y="1864349"/>
                    <a:pt x="1136741" y="1864349"/>
                  </a:cubicBezTo>
                  <a:cubicBezTo>
                    <a:pt x="1135779" y="1859845"/>
                    <a:pt x="1135779" y="1859845"/>
                    <a:pt x="1134817" y="1855341"/>
                  </a:cubicBezTo>
                  <a:cubicBezTo>
                    <a:pt x="1134817" y="1855341"/>
                    <a:pt x="1134817" y="1855341"/>
                    <a:pt x="1138359" y="1849875"/>
                  </a:cubicBezTo>
                  <a:cubicBezTo>
                    <a:pt x="1138359" y="1849875"/>
                    <a:pt x="1138359" y="1849875"/>
                    <a:pt x="1141900" y="1844409"/>
                  </a:cubicBezTo>
                  <a:cubicBezTo>
                    <a:pt x="1141900" y="1844409"/>
                    <a:pt x="1146404" y="1843446"/>
                    <a:pt x="1146404" y="1843446"/>
                  </a:cubicBezTo>
                  <a:cubicBezTo>
                    <a:pt x="1146404" y="1843446"/>
                    <a:pt x="1147367" y="1847951"/>
                    <a:pt x="1147367" y="1847951"/>
                  </a:cubicBezTo>
                  <a:cubicBezTo>
                    <a:pt x="1143824" y="1853416"/>
                    <a:pt x="1144787" y="1857921"/>
                    <a:pt x="1144787" y="1857921"/>
                  </a:cubicBezTo>
                  <a:cubicBezTo>
                    <a:pt x="1140284" y="1858883"/>
                    <a:pt x="1141246" y="1863387"/>
                    <a:pt x="1142208" y="1867891"/>
                  </a:cubicBezTo>
                  <a:cubicBezTo>
                    <a:pt x="1145749" y="1862425"/>
                    <a:pt x="1145749" y="1862425"/>
                    <a:pt x="1150253" y="1861463"/>
                  </a:cubicBezTo>
                  <a:cubicBezTo>
                    <a:pt x="1152833" y="1851492"/>
                    <a:pt x="1151871" y="1846988"/>
                    <a:pt x="1155412" y="1841522"/>
                  </a:cubicBezTo>
                  <a:cubicBezTo>
                    <a:pt x="1155412" y="1841522"/>
                    <a:pt x="1154450" y="1837018"/>
                    <a:pt x="1154450" y="1837018"/>
                  </a:cubicBezTo>
                  <a:cubicBezTo>
                    <a:pt x="1157992" y="1831552"/>
                    <a:pt x="1157030" y="1827047"/>
                    <a:pt x="1156068" y="1822543"/>
                  </a:cubicBezTo>
                  <a:cubicBezTo>
                    <a:pt x="1160572" y="1821581"/>
                    <a:pt x="1160572" y="1821581"/>
                    <a:pt x="1160572" y="1821581"/>
                  </a:cubicBezTo>
                  <a:cubicBezTo>
                    <a:pt x="1171197" y="1805182"/>
                    <a:pt x="1189869" y="1782355"/>
                    <a:pt x="1199532" y="1761452"/>
                  </a:cubicBezTo>
                  <a:cubicBezTo>
                    <a:pt x="1199532" y="1761452"/>
                    <a:pt x="1203074" y="1755985"/>
                    <a:pt x="1203074" y="1755985"/>
                  </a:cubicBezTo>
                  <a:cubicBezTo>
                    <a:pt x="1203074" y="1755985"/>
                    <a:pt x="1207577" y="1755023"/>
                    <a:pt x="1206615" y="1750519"/>
                  </a:cubicBezTo>
                  <a:cubicBezTo>
                    <a:pt x="1211119" y="1749556"/>
                    <a:pt x="1210157" y="1745053"/>
                    <a:pt x="1213699" y="1739586"/>
                  </a:cubicBezTo>
                  <a:cubicBezTo>
                    <a:pt x="1213699" y="1739586"/>
                    <a:pt x="1217240" y="1734120"/>
                    <a:pt x="1217240" y="1734120"/>
                  </a:cubicBezTo>
                  <a:cubicBezTo>
                    <a:pt x="1220782" y="1728654"/>
                    <a:pt x="1224324" y="1723188"/>
                    <a:pt x="1227866" y="1717721"/>
                  </a:cubicBezTo>
                  <a:cubicBezTo>
                    <a:pt x="1232370" y="1716759"/>
                    <a:pt x="1235912" y="1711293"/>
                    <a:pt x="1234950" y="1706789"/>
                  </a:cubicBezTo>
                  <a:cubicBezTo>
                    <a:pt x="1239454" y="1705826"/>
                    <a:pt x="1239454" y="1705826"/>
                    <a:pt x="1239454" y="1705826"/>
                  </a:cubicBezTo>
                  <a:cubicBezTo>
                    <a:pt x="1242996" y="1700360"/>
                    <a:pt x="1252659" y="1679456"/>
                    <a:pt x="1268751" y="1666599"/>
                  </a:cubicBezTo>
                  <a:cubicBezTo>
                    <a:pt x="1270041" y="1661614"/>
                    <a:pt x="1275353" y="1653415"/>
                    <a:pt x="1280989" y="1643969"/>
                  </a:cubicBezTo>
                  <a:lnTo>
                    <a:pt x="1294822" y="1614580"/>
                  </a:lnTo>
                  <a:lnTo>
                    <a:pt x="1295376" y="1620968"/>
                  </a:lnTo>
                  <a:cubicBezTo>
                    <a:pt x="1297773" y="1632189"/>
                    <a:pt x="1288150" y="1642066"/>
                    <a:pt x="1280397" y="1651544"/>
                  </a:cubicBezTo>
                  <a:cubicBezTo>
                    <a:pt x="1230267" y="1718960"/>
                    <a:pt x="1188817" y="1790388"/>
                    <a:pt x="1150037" y="1865158"/>
                  </a:cubicBezTo>
                  <a:cubicBezTo>
                    <a:pt x="1146023" y="1873837"/>
                    <a:pt x="1125579" y="1887981"/>
                    <a:pt x="1157500" y="1890938"/>
                  </a:cubicBezTo>
                  <a:cubicBezTo>
                    <a:pt x="1175530" y="1892953"/>
                    <a:pt x="1159625" y="1910038"/>
                    <a:pt x="1155212" y="1916847"/>
                  </a:cubicBezTo>
                  <a:cubicBezTo>
                    <a:pt x="1067755" y="2084143"/>
                    <a:pt x="1005537" y="2259733"/>
                    <a:pt x="966688" y="2444019"/>
                  </a:cubicBezTo>
                  <a:cubicBezTo>
                    <a:pt x="916582" y="2685460"/>
                    <a:pt x="913758" y="2928532"/>
                    <a:pt x="940585" y="3173091"/>
                  </a:cubicBezTo>
                  <a:cubicBezTo>
                    <a:pt x="940985" y="3174961"/>
                    <a:pt x="941784" y="3178702"/>
                    <a:pt x="947522" y="3187253"/>
                  </a:cubicBezTo>
                  <a:cubicBezTo>
                    <a:pt x="974972" y="3077752"/>
                    <a:pt x="932698" y="2971416"/>
                    <a:pt x="961347" y="2867525"/>
                  </a:cubicBezTo>
                  <a:cubicBezTo>
                    <a:pt x="960496" y="2945922"/>
                    <a:pt x="1000117" y="3021540"/>
                    <a:pt x="983906" y="3101263"/>
                  </a:cubicBezTo>
                  <a:cubicBezTo>
                    <a:pt x="978550" y="3121962"/>
                    <a:pt x="978406" y="3139591"/>
                    <a:pt x="992151" y="3158164"/>
                  </a:cubicBezTo>
                  <a:cubicBezTo>
                    <a:pt x="1007767" y="3176337"/>
                    <a:pt x="1012961" y="3200648"/>
                    <a:pt x="1014015" y="3223887"/>
                  </a:cubicBezTo>
                  <a:cubicBezTo>
                    <a:pt x="1028329" y="3400726"/>
                    <a:pt x="1098350" y="3563707"/>
                    <a:pt x="1162759" y="3727888"/>
                  </a:cubicBezTo>
                  <a:cubicBezTo>
                    <a:pt x="1171692" y="3751399"/>
                    <a:pt x="1182498" y="3774511"/>
                    <a:pt x="1178341" y="3800819"/>
                  </a:cubicBezTo>
                  <a:cubicBezTo>
                    <a:pt x="1177397" y="3814708"/>
                    <a:pt x="1183934" y="3826999"/>
                    <a:pt x="1193412" y="3834752"/>
                  </a:cubicBezTo>
                  <a:cubicBezTo>
                    <a:pt x="1246814" y="3874183"/>
                    <a:pt x="1265608" y="3934695"/>
                    <a:pt x="1287744" y="3992539"/>
                  </a:cubicBezTo>
                  <a:cubicBezTo>
                    <a:pt x="1297078" y="4017920"/>
                    <a:pt x="1304541" y="4043701"/>
                    <a:pt x="1330979" y="4057607"/>
                  </a:cubicBezTo>
                  <a:cubicBezTo>
                    <a:pt x="1340057" y="4063489"/>
                    <a:pt x="1339785" y="4071369"/>
                    <a:pt x="1343653" y="4080319"/>
                  </a:cubicBezTo>
                  <a:cubicBezTo>
                    <a:pt x="1347648" y="4099019"/>
                    <a:pt x="1354984" y="4115051"/>
                    <a:pt x="1369002" y="4125744"/>
                  </a:cubicBezTo>
                  <a:cubicBezTo>
                    <a:pt x="1437892" y="4173599"/>
                    <a:pt x="1482325" y="4244277"/>
                    <a:pt x="1538651" y="4306548"/>
                  </a:cubicBezTo>
                  <a:cubicBezTo>
                    <a:pt x="1848443" y="4649041"/>
                    <a:pt x="2240609" y="4837057"/>
                    <a:pt x="2686262" y="4927608"/>
                  </a:cubicBezTo>
                  <a:cubicBezTo>
                    <a:pt x="2813000" y="4953326"/>
                    <a:pt x="2941336" y="4986526"/>
                    <a:pt x="3070633" y="4978456"/>
                  </a:cubicBezTo>
                  <a:cubicBezTo>
                    <a:pt x="3236262" y="4966535"/>
                    <a:pt x="3400965" y="4941124"/>
                    <a:pt x="3564597" y="4919852"/>
                  </a:cubicBezTo>
                  <a:cubicBezTo>
                    <a:pt x="3600929" y="4916001"/>
                    <a:pt x="3637134" y="4902400"/>
                    <a:pt x="3668800" y="4885857"/>
                  </a:cubicBezTo>
                  <a:cubicBezTo>
                    <a:pt x="3677352" y="4880120"/>
                    <a:pt x="3688173" y="4875853"/>
                    <a:pt x="3697923" y="4875725"/>
                  </a:cubicBezTo>
                  <a:cubicBezTo>
                    <a:pt x="3759495" y="4880168"/>
                    <a:pt x="3807864" y="4850281"/>
                    <a:pt x="3859302" y="4825603"/>
                  </a:cubicBezTo>
                  <a:cubicBezTo>
                    <a:pt x="3981154" y="4764374"/>
                    <a:pt x="4106072" y="4708354"/>
                    <a:pt x="4218717" y="4631492"/>
                  </a:cubicBezTo>
                  <a:cubicBezTo>
                    <a:pt x="4726089" y="4278670"/>
                    <a:pt x="5050014" y="3808608"/>
                    <a:pt x="5136420" y="3187886"/>
                  </a:cubicBezTo>
                  <a:cubicBezTo>
                    <a:pt x="5163250" y="3002258"/>
                    <a:pt x="5133847" y="2818866"/>
                    <a:pt x="5095093" y="2637473"/>
                  </a:cubicBezTo>
                  <a:cubicBezTo>
                    <a:pt x="5007996" y="2229804"/>
                    <a:pt x="4835925" y="1863754"/>
                    <a:pt x="4552027" y="1550927"/>
                  </a:cubicBezTo>
                  <a:cubicBezTo>
                    <a:pt x="4447383" y="1436406"/>
                    <a:pt x="4331245" y="1332162"/>
                    <a:pt x="4206285" y="1241535"/>
                  </a:cubicBezTo>
                  <a:cubicBezTo>
                    <a:pt x="4141534" y="1194752"/>
                    <a:pt x="4074914" y="1148367"/>
                    <a:pt x="4017916" y="1092106"/>
                  </a:cubicBezTo>
                  <a:cubicBezTo>
                    <a:pt x="3946102" y="1021411"/>
                    <a:pt x="3860780" y="979023"/>
                    <a:pt x="3766634" y="950252"/>
                  </a:cubicBezTo>
                  <a:cubicBezTo>
                    <a:pt x="3358801" y="826200"/>
                    <a:pt x="2946216" y="826355"/>
                    <a:pt x="2533034" y="924406"/>
                  </a:cubicBezTo>
                  <a:cubicBezTo>
                    <a:pt x="2476929" y="936392"/>
                    <a:pt x="2419353" y="950648"/>
                    <a:pt x="2362177" y="966775"/>
                  </a:cubicBezTo>
                  <a:cubicBezTo>
                    <a:pt x="2463328" y="900190"/>
                    <a:pt x="2585272" y="903469"/>
                    <a:pt x="2692688" y="857055"/>
                  </a:cubicBezTo>
                  <a:cubicBezTo>
                    <a:pt x="2635257" y="853681"/>
                    <a:pt x="2580622" y="863399"/>
                    <a:pt x="2526787" y="876855"/>
                  </a:cubicBezTo>
                  <a:cubicBezTo>
                    <a:pt x="2469610" y="892981"/>
                    <a:pt x="2412035" y="907237"/>
                    <a:pt x="2357128" y="924834"/>
                  </a:cubicBezTo>
                  <a:cubicBezTo>
                    <a:pt x="2301822" y="940562"/>
                    <a:pt x="2247314" y="960029"/>
                    <a:pt x="2195476" y="982835"/>
                  </a:cubicBezTo>
                  <a:cubicBezTo>
                    <a:pt x="2141369" y="1004172"/>
                    <a:pt x="2092200" y="1030320"/>
                    <a:pt x="2038892" y="1055397"/>
                  </a:cubicBezTo>
                  <a:cubicBezTo>
                    <a:pt x="2033826" y="1040836"/>
                    <a:pt x="2051456" y="1040981"/>
                    <a:pt x="2051328" y="1031230"/>
                  </a:cubicBezTo>
                  <a:cubicBezTo>
                    <a:pt x="2049059" y="1029760"/>
                    <a:pt x="2046789" y="1028290"/>
                    <a:pt x="2044919" y="1028689"/>
                  </a:cubicBezTo>
                  <a:cubicBezTo>
                    <a:pt x="2007516" y="1036680"/>
                    <a:pt x="1975850" y="1053222"/>
                    <a:pt x="1942714" y="1072034"/>
                  </a:cubicBezTo>
                  <a:cubicBezTo>
                    <a:pt x="1843705" y="1130339"/>
                    <a:pt x="1749635" y="1193455"/>
                    <a:pt x="1659433" y="1265523"/>
                  </a:cubicBezTo>
                  <a:cubicBezTo>
                    <a:pt x="1639387" y="1281537"/>
                    <a:pt x="1618543" y="1293812"/>
                    <a:pt x="1591162" y="1293796"/>
                  </a:cubicBezTo>
                  <a:cubicBezTo>
                    <a:pt x="1566051" y="1295250"/>
                    <a:pt x="1549075" y="1316475"/>
                    <a:pt x="1530900" y="1332091"/>
                  </a:cubicBezTo>
                  <a:cubicBezTo>
                    <a:pt x="1515131" y="1345237"/>
                    <a:pt x="1498863" y="1356045"/>
                    <a:pt x="1480860" y="1363313"/>
                  </a:cubicBezTo>
                  <a:lnTo>
                    <a:pt x="1469896" y="1366433"/>
                  </a:lnTo>
                  <a:lnTo>
                    <a:pt x="1485917" y="1349400"/>
                  </a:lnTo>
                  <a:cubicBezTo>
                    <a:pt x="1513115" y="1322395"/>
                    <a:pt x="1542565" y="1294909"/>
                    <a:pt x="1574268" y="1266943"/>
                  </a:cubicBezTo>
                  <a:cubicBezTo>
                    <a:pt x="1606451" y="1241229"/>
                    <a:pt x="1667276" y="1195266"/>
                    <a:pt x="1710085" y="1153153"/>
                  </a:cubicBezTo>
                  <a:cubicBezTo>
                    <a:pt x="1756743" y="1129056"/>
                    <a:pt x="1799552" y="1086942"/>
                    <a:pt x="1853295" y="1051913"/>
                  </a:cubicBezTo>
                  <a:cubicBezTo>
                    <a:pt x="1856836" y="1046446"/>
                    <a:pt x="1862302" y="1049988"/>
                    <a:pt x="1870349" y="1043559"/>
                  </a:cubicBezTo>
                  <a:cubicBezTo>
                    <a:pt x="1961740" y="986358"/>
                    <a:pt x="2063102" y="931734"/>
                    <a:pt x="2165426" y="881616"/>
                  </a:cubicBezTo>
                  <a:cubicBezTo>
                    <a:pt x="2217070" y="858808"/>
                    <a:pt x="2269194" y="838252"/>
                    <a:pt x="2321799" y="819950"/>
                  </a:cubicBezTo>
                  <a:lnTo>
                    <a:pt x="2427971" y="787847"/>
                  </a:lnTo>
                  <a:lnTo>
                    <a:pt x="2380636" y="803258"/>
                  </a:lnTo>
                  <a:cubicBezTo>
                    <a:pt x="2364348" y="809681"/>
                    <a:pt x="2349305" y="816427"/>
                    <a:pt x="2340778" y="820604"/>
                  </a:cubicBezTo>
                  <a:cubicBezTo>
                    <a:pt x="2336273" y="821566"/>
                    <a:pt x="2336273" y="821566"/>
                    <a:pt x="2336273" y="821566"/>
                  </a:cubicBezTo>
                  <a:cubicBezTo>
                    <a:pt x="2288653" y="841160"/>
                    <a:pt x="2258087" y="852399"/>
                    <a:pt x="2205963" y="872955"/>
                  </a:cubicBezTo>
                  <a:cubicBezTo>
                    <a:pt x="2201459" y="873917"/>
                    <a:pt x="2201459" y="873917"/>
                    <a:pt x="2201459" y="873917"/>
                  </a:cubicBezTo>
                  <a:cubicBezTo>
                    <a:pt x="2202421" y="878421"/>
                    <a:pt x="2197917" y="879383"/>
                    <a:pt x="2202421" y="878421"/>
                  </a:cubicBezTo>
                  <a:cubicBezTo>
                    <a:pt x="2202421" y="878421"/>
                    <a:pt x="2206925" y="877459"/>
                    <a:pt x="2211429" y="876496"/>
                  </a:cubicBezTo>
                  <a:cubicBezTo>
                    <a:pt x="2259049" y="856904"/>
                    <a:pt x="2294120" y="844701"/>
                    <a:pt x="2337236" y="826071"/>
                  </a:cubicBezTo>
                  <a:cubicBezTo>
                    <a:pt x="2338198" y="830575"/>
                    <a:pt x="2338198" y="830575"/>
                    <a:pt x="2342703" y="829613"/>
                  </a:cubicBezTo>
                  <a:cubicBezTo>
                    <a:pt x="2342703" y="829613"/>
                    <a:pt x="2347207" y="828650"/>
                    <a:pt x="2347207" y="828650"/>
                  </a:cubicBezTo>
                  <a:cubicBezTo>
                    <a:pt x="2347207" y="828650"/>
                    <a:pt x="2347207" y="828650"/>
                    <a:pt x="2346245" y="824146"/>
                  </a:cubicBezTo>
                  <a:cubicBezTo>
                    <a:pt x="2384856" y="806478"/>
                    <a:pt x="2432785" y="810367"/>
                    <a:pt x="2437943" y="790426"/>
                  </a:cubicBezTo>
                  <a:lnTo>
                    <a:pt x="2455960" y="786577"/>
                  </a:lnTo>
                  <a:cubicBezTo>
                    <a:pt x="2460464" y="785615"/>
                    <a:pt x="2464967" y="784653"/>
                    <a:pt x="2464967" y="784653"/>
                  </a:cubicBezTo>
                  <a:cubicBezTo>
                    <a:pt x="2465930" y="789157"/>
                    <a:pt x="2467854" y="798165"/>
                    <a:pt x="2464313" y="803631"/>
                  </a:cubicBezTo>
                  <a:cubicBezTo>
                    <a:pt x="2459809" y="804594"/>
                    <a:pt x="2455304" y="805556"/>
                    <a:pt x="2450800" y="806518"/>
                  </a:cubicBezTo>
                  <a:cubicBezTo>
                    <a:pt x="2437288" y="809405"/>
                    <a:pt x="2429242" y="815833"/>
                    <a:pt x="2420234" y="817758"/>
                  </a:cubicBezTo>
                  <a:cubicBezTo>
                    <a:pt x="2420234" y="817758"/>
                    <a:pt x="2415730" y="818720"/>
                    <a:pt x="2415730" y="818720"/>
                  </a:cubicBezTo>
                  <a:cubicBezTo>
                    <a:pt x="2412188" y="824186"/>
                    <a:pt x="2407684" y="825149"/>
                    <a:pt x="2403180" y="826111"/>
                  </a:cubicBezTo>
                  <a:cubicBezTo>
                    <a:pt x="2403180" y="826111"/>
                    <a:pt x="2398676" y="827073"/>
                    <a:pt x="2398676" y="827073"/>
                  </a:cubicBezTo>
                  <a:cubicBezTo>
                    <a:pt x="2399639" y="831577"/>
                    <a:pt x="2404142" y="830615"/>
                    <a:pt x="2404142" y="830615"/>
                  </a:cubicBezTo>
                  <a:cubicBezTo>
                    <a:pt x="2413151" y="828691"/>
                    <a:pt x="2412188" y="824186"/>
                    <a:pt x="2416693" y="823224"/>
                  </a:cubicBezTo>
                  <a:cubicBezTo>
                    <a:pt x="2416693" y="823224"/>
                    <a:pt x="2416693" y="823224"/>
                    <a:pt x="2421196" y="822262"/>
                  </a:cubicBezTo>
                  <a:cubicBezTo>
                    <a:pt x="2416693" y="823224"/>
                    <a:pt x="2417655" y="827728"/>
                    <a:pt x="2417655" y="827728"/>
                  </a:cubicBezTo>
                  <a:cubicBezTo>
                    <a:pt x="2417655" y="827728"/>
                    <a:pt x="2422158" y="826766"/>
                    <a:pt x="2422158" y="826766"/>
                  </a:cubicBezTo>
                  <a:cubicBezTo>
                    <a:pt x="2426663" y="825804"/>
                    <a:pt x="2431167" y="824841"/>
                    <a:pt x="2431167" y="824841"/>
                  </a:cubicBezTo>
                  <a:cubicBezTo>
                    <a:pt x="2431167" y="824841"/>
                    <a:pt x="2430205" y="820337"/>
                    <a:pt x="2430205" y="820337"/>
                  </a:cubicBezTo>
                  <a:cubicBezTo>
                    <a:pt x="2434709" y="819375"/>
                    <a:pt x="2442754" y="812946"/>
                    <a:pt x="2447259" y="811984"/>
                  </a:cubicBezTo>
                  <a:cubicBezTo>
                    <a:pt x="2456267" y="810059"/>
                    <a:pt x="2460771" y="809097"/>
                    <a:pt x="2469779" y="807172"/>
                  </a:cubicBezTo>
                  <a:cubicBezTo>
                    <a:pt x="2492299" y="802361"/>
                    <a:pt x="2492299" y="802361"/>
                    <a:pt x="2492299" y="802361"/>
                  </a:cubicBezTo>
                  <a:cubicBezTo>
                    <a:pt x="2496804" y="801399"/>
                    <a:pt x="2500345" y="795933"/>
                    <a:pt x="2500345" y="795933"/>
                  </a:cubicBezTo>
                  <a:cubicBezTo>
                    <a:pt x="2500345" y="795933"/>
                    <a:pt x="2495842" y="796895"/>
                    <a:pt x="2491337" y="797858"/>
                  </a:cubicBezTo>
                  <a:cubicBezTo>
                    <a:pt x="2473321" y="801707"/>
                    <a:pt x="2473321" y="801707"/>
                    <a:pt x="2473321" y="801707"/>
                  </a:cubicBezTo>
                  <a:cubicBezTo>
                    <a:pt x="2475900" y="791736"/>
                    <a:pt x="2479442" y="786270"/>
                    <a:pt x="2478479" y="781766"/>
                  </a:cubicBez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82021" y="776299"/>
                    <a:pt x="2482021" y="776299"/>
                    <a:pt x="2486526" y="775337"/>
                  </a:cubicBezTo>
                  <a:cubicBezTo>
                    <a:pt x="2490068" y="769870"/>
                    <a:pt x="2490068" y="769870"/>
                    <a:pt x="2490068" y="769870"/>
                  </a:cubicBezTo>
                  <a:cubicBezTo>
                    <a:pt x="2484601" y="766329"/>
                    <a:pt x="2484601" y="766329"/>
                    <a:pt x="2484601" y="766329"/>
                  </a:cubicBezTo>
                  <a:close/>
                  <a:moveTo>
                    <a:pt x="4722193" y="185911"/>
                  </a:moveTo>
                  <a:cubicBezTo>
                    <a:pt x="4753921" y="193845"/>
                    <a:pt x="4773751" y="197812"/>
                    <a:pt x="4809446" y="213679"/>
                  </a:cubicBezTo>
                  <a:cubicBezTo>
                    <a:pt x="4809446" y="213679"/>
                    <a:pt x="4809446" y="217645"/>
                    <a:pt x="4801514" y="217645"/>
                  </a:cubicBezTo>
                  <a:cubicBezTo>
                    <a:pt x="4801514" y="217645"/>
                    <a:pt x="4833242" y="229546"/>
                    <a:pt x="4841174" y="225579"/>
                  </a:cubicBezTo>
                  <a:cubicBezTo>
                    <a:pt x="4849106" y="233513"/>
                    <a:pt x="4853073" y="237479"/>
                    <a:pt x="4849106" y="241446"/>
                  </a:cubicBezTo>
                  <a:cubicBezTo>
                    <a:pt x="4864970" y="241446"/>
                    <a:pt x="4904631" y="269214"/>
                    <a:pt x="4928427" y="277147"/>
                  </a:cubicBezTo>
                  <a:cubicBezTo>
                    <a:pt x="4936360" y="281114"/>
                    <a:pt x="4940326" y="281114"/>
                    <a:pt x="4948258" y="285081"/>
                  </a:cubicBezTo>
                  <a:cubicBezTo>
                    <a:pt x="5011715" y="312848"/>
                    <a:pt x="5071206" y="356483"/>
                    <a:pt x="5126730" y="392184"/>
                  </a:cubicBezTo>
                  <a:cubicBezTo>
                    <a:pt x="5146560" y="404084"/>
                    <a:pt x="5186221" y="419951"/>
                    <a:pt x="5178288" y="427885"/>
                  </a:cubicBezTo>
                  <a:cubicBezTo>
                    <a:pt x="5194153" y="435818"/>
                    <a:pt x="5206051" y="443752"/>
                    <a:pt x="5213983" y="443752"/>
                  </a:cubicBezTo>
                  <a:cubicBezTo>
                    <a:pt x="5225881" y="455652"/>
                    <a:pt x="5217949" y="455652"/>
                    <a:pt x="5213984" y="455652"/>
                  </a:cubicBezTo>
                  <a:cubicBezTo>
                    <a:pt x="5170357" y="435818"/>
                    <a:pt x="5122764" y="400117"/>
                    <a:pt x="5091035" y="380284"/>
                  </a:cubicBezTo>
                  <a:cubicBezTo>
                    <a:pt x="5087070" y="376317"/>
                    <a:pt x="5083104" y="376317"/>
                    <a:pt x="5083103" y="380284"/>
                  </a:cubicBezTo>
                  <a:cubicBezTo>
                    <a:pt x="5087069" y="380284"/>
                    <a:pt x="5087069" y="380284"/>
                    <a:pt x="5091036" y="384250"/>
                  </a:cubicBezTo>
                  <a:cubicBezTo>
                    <a:pt x="5095002" y="384250"/>
                    <a:pt x="5098967" y="388217"/>
                    <a:pt x="5098968" y="392184"/>
                  </a:cubicBezTo>
                  <a:cubicBezTo>
                    <a:pt x="5098968" y="392184"/>
                    <a:pt x="5095002" y="392184"/>
                    <a:pt x="5091035" y="388217"/>
                  </a:cubicBezTo>
                  <a:cubicBezTo>
                    <a:pt x="5091035" y="388217"/>
                    <a:pt x="5091035" y="388217"/>
                    <a:pt x="5087069" y="388217"/>
                  </a:cubicBezTo>
                  <a:cubicBezTo>
                    <a:pt x="5126730" y="419951"/>
                    <a:pt x="5170356" y="447719"/>
                    <a:pt x="5217950" y="479453"/>
                  </a:cubicBezTo>
                  <a:cubicBezTo>
                    <a:pt x="5261576" y="507220"/>
                    <a:pt x="5305202" y="538955"/>
                    <a:pt x="5348829" y="574656"/>
                  </a:cubicBezTo>
                  <a:cubicBezTo>
                    <a:pt x="5360727" y="578622"/>
                    <a:pt x="5368659" y="582589"/>
                    <a:pt x="5376592" y="590523"/>
                  </a:cubicBezTo>
                  <a:cubicBezTo>
                    <a:pt x="5416252" y="622257"/>
                    <a:pt x="5440049" y="638124"/>
                    <a:pt x="5471777" y="669858"/>
                  </a:cubicBezTo>
                  <a:cubicBezTo>
                    <a:pt x="5475743" y="669858"/>
                    <a:pt x="5483675" y="665892"/>
                    <a:pt x="5487641" y="661925"/>
                  </a:cubicBezTo>
                  <a:cubicBezTo>
                    <a:pt x="5499539" y="669858"/>
                    <a:pt x="5507472" y="673825"/>
                    <a:pt x="5511437" y="673825"/>
                  </a:cubicBezTo>
                  <a:cubicBezTo>
                    <a:pt x="5511437" y="673825"/>
                    <a:pt x="5507471" y="669858"/>
                    <a:pt x="5507471" y="669858"/>
                  </a:cubicBezTo>
                  <a:cubicBezTo>
                    <a:pt x="5507471" y="665891"/>
                    <a:pt x="5507471" y="665891"/>
                    <a:pt x="5507471" y="665891"/>
                  </a:cubicBezTo>
                  <a:cubicBezTo>
                    <a:pt x="5511438" y="665892"/>
                    <a:pt x="5515403" y="669858"/>
                    <a:pt x="5515404" y="673825"/>
                  </a:cubicBezTo>
                  <a:cubicBezTo>
                    <a:pt x="5515404" y="673825"/>
                    <a:pt x="5519369" y="673825"/>
                    <a:pt x="5519369" y="677792"/>
                  </a:cubicBezTo>
                  <a:cubicBezTo>
                    <a:pt x="5527301" y="669858"/>
                    <a:pt x="5543166" y="681759"/>
                    <a:pt x="5562995" y="701593"/>
                  </a:cubicBezTo>
                  <a:cubicBezTo>
                    <a:pt x="5582826" y="721427"/>
                    <a:pt x="5606623" y="745227"/>
                    <a:pt x="5626452" y="765061"/>
                  </a:cubicBezTo>
                  <a:cubicBezTo>
                    <a:pt x="5630419" y="776961"/>
                    <a:pt x="5610589" y="753161"/>
                    <a:pt x="5610589" y="757128"/>
                  </a:cubicBezTo>
                  <a:cubicBezTo>
                    <a:pt x="5610589" y="757128"/>
                    <a:pt x="5614555" y="761094"/>
                    <a:pt x="5614555" y="761094"/>
                  </a:cubicBezTo>
                  <a:cubicBezTo>
                    <a:pt x="5618520" y="765061"/>
                    <a:pt x="5622487" y="765061"/>
                    <a:pt x="5618521" y="769028"/>
                  </a:cubicBezTo>
                  <a:cubicBezTo>
                    <a:pt x="5618521" y="769028"/>
                    <a:pt x="5618521" y="769028"/>
                    <a:pt x="5614555" y="765061"/>
                  </a:cubicBezTo>
                  <a:cubicBezTo>
                    <a:pt x="5614555" y="765061"/>
                    <a:pt x="5614555" y="765061"/>
                    <a:pt x="5610588" y="765061"/>
                  </a:cubicBezTo>
                  <a:cubicBezTo>
                    <a:pt x="5622486" y="776961"/>
                    <a:pt x="5634385" y="788862"/>
                    <a:pt x="5630418" y="792829"/>
                  </a:cubicBezTo>
                  <a:cubicBezTo>
                    <a:pt x="5618521" y="788862"/>
                    <a:pt x="5598690" y="769028"/>
                    <a:pt x="5590759" y="765061"/>
                  </a:cubicBezTo>
                  <a:cubicBezTo>
                    <a:pt x="5590759" y="765061"/>
                    <a:pt x="5590759" y="765061"/>
                    <a:pt x="5594724" y="769028"/>
                  </a:cubicBezTo>
                  <a:cubicBezTo>
                    <a:pt x="5598690" y="772995"/>
                    <a:pt x="5598690" y="772995"/>
                    <a:pt x="5602657" y="776961"/>
                  </a:cubicBezTo>
                  <a:cubicBezTo>
                    <a:pt x="5602657" y="776961"/>
                    <a:pt x="5598690" y="776961"/>
                    <a:pt x="5598690" y="776961"/>
                  </a:cubicBezTo>
                  <a:cubicBezTo>
                    <a:pt x="5598690" y="772995"/>
                    <a:pt x="5594725" y="772995"/>
                    <a:pt x="5594725" y="772995"/>
                  </a:cubicBezTo>
                  <a:cubicBezTo>
                    <a:pt x="5602657" y="776961"/>
                    <a:pt x="5606622" y="788862"/>
                    <a:pt x="5614555" y="796795"/>
                  </a:cubicBezTo>
                  <a:cubicBezTo>
                    <a:pt x="5650249" y="832496"/>
                    <a:pt x="5693876" y="868197"/>
                    <a:pt x="5729570" y="907865"/>
                  </a:cubicBezTo>
                  <a:cubicBezTo>
                    <a:pt x="5741468" y="919765"/>
                    <a:pt x="5745434" y="927699"/>
                    <a:pt x="5757333" y="943566"/>
                  </a:cubicBezTo>
                  <a:cubicBezTo>
                    <a:pt x="5789061" y="979267"/>
                    <a:pt x="5824756" y="1022902"/>
                    <a:pt x="5856484" y="1058602"/>
                  </a:cubicBezTo>
                  <a:cubicBezTo>
                    <a:pt x="5884247" y="1094304"/>
                    <a:pt x="5908042" y="1122071"/>
                    <a:pt x="5908043" y="1133972"/>
                  </a:cubicBezTo>
                  <a:cubicBezTo>
                    <a:pt x="5908043" y="1133972"/>
                    <a:pt x="5908043" y="1133972"/>
                    <a:pt x="5908042" y="1137938"/>
                  </a:cubicBezTo>
                  <a:cubicBezTo>
                    <a:pt x="5908042" y="1137938"/>
                    <a:pt x="5908042" y="1137938"/>
                    <a:pt x="5912009" y="1141905"/>
                  </a:cubicBezTo>
                  <a:cubicBezTo>
                    <a:pt x="5915975" y="1141905"/>
                    <a:pt x="5915975" y="1145872"/>
                    <a:pt x="5915975" y="1149838"/>
                  </a:cubicBezTo>
                  <a:cubicBezTo>
                    <a:pt x="5915975" y="1149838"/>
                    <a:pt x="5915975" y="1149838"/>
                    <a:pt x="5912008" y="1145872"/>
                  </a:cubicBezTo>
                  <a:cubicBezTo>
                    <a:pt x="5912008" y="1145872"/>
                    <a:pt x="5912008" y="1145872"/>
                    <a:pt x="5908042" y="1141905"/>
                  </a:cubicBezTo>
                  <a:cubicBezTo>
                    <a:pt x="5915974" y="1157772"/>
                    <a:pt x="5927873" y="1173639"/>
                    <a:pt x="5935805" y="1185539"/>
                  </a:cubicBezTo>
                  <a:cubicBezTo>
                    <a:pt x="5931839" y="1189506"/>
                    <a:pt x="5939771" y="1205373"/>
                    <a:pt x="5931839" y="1205373"/>
                  </a:cubicBezTo>
                  <a:cubicBezTo>
                    <a:pt x="5987364" y="1280742"/>
                    <a:pt x="6007194" y="1344210"/>
                    <a:pt x="6054787" y="1391812"/>
                  </a:cubicBezTo>
                  <a:cubicBezTo>
                    <a:pt x="6078583" y="1443380"/>
                    <a:pt x="6078583" y="1479081"/>
                    <a:pt x="6110311" y="1530649"/>
                  </a:cubicBezTo>
                  <a:cubicBezTo>
                    <a:pt x="6110311" y="1534616"/>
                    <a:pt x="6114277" y="1546516"/>
                    <a:pt x="6118243" y="1550483"/>
                  </a:cubicBezTo>
                  <a:cubicBezTo>
                    <a:pt x="6130142" y="1574284"/>
                    <a:pt x="6146006" y="1606018"/>
                    <a:pt x="6157904" y="1633786"/>
                  </a:cubicBezTo>
                  <a:cubicBezTo>
                    <a:pt x="6169802" y="1661553"/>
                    <a:pt x="6177734" y="1693287"/>
                    <a:pt x="6177734" y="1709154"/>
                  </a:cubicBezTo>
                  <a:cubicBezTo>
                    <a:pt x="6169802" y="1705187"/>
                    <a:pt x="6161869" y="1689320"/>
                    <a:pt x="6153938" y="1669486"/>
                  </a:cubicBezTo>
                  <a:cubicBezTo>
                    <a:pt x="6149972" y="1649652"/>
                    <a:pt x="6142039" y="1629819"/>
                    <a:pt x="6134108" y="1621885"/>
                  </a:cubicBezTo>
                  <a:cubicBezTo>
                    <a:pt x="6130142" y="1609984"/>
                    <a:pt x="6130141" y="1602051"/>
                    <a:pt x="6130142" y="1590151"/>
                  </a:cubicBezTo>
                  <a:cubicBezTo>
                    <a:pt x="6114278" y="1554450"/>
                    <a:pt x="6106345" y="1542549"/>
                    <a:pt x="6090481" y="1514782"/>
                  </a:cubicBezTo>
                  <a:cubicBezTo>
                    <a:pt x="6098413" y="1518749"/>
                    <a:pt x="6086515" y="1498915"/>
                    <a:pt x="6082549" y="1487014"/>
                  </a:cubicBezTo>
                  <a:cubicBezTo>
                    <a:pt x="6078583" y="1483048"/>
                    <a:pt x="6066685" y="1471147"/>
                    <a:pt x="6074617" y="1487014"/>
                  </a:cubicBezTo>
                  <a:cubicBezTo>
                    <a:pt x="6058752" y="1459247"/>
                    <a:pt x="6038922" y="1423546"/>
                    <a:pt x="6019092" y="1383878"/>
                  </a:cubicBezTo>
                  <a:cubicBezTo>
                    <a:pt x="6003227" y="1348177"/>
                    <a:pt x="5979431" y="1308510"/>
                    <a:pt x="5959602" y="1272808"/>
                  </a:cubicBezTo>
                  <a:cubicBezTo>
                    <a:pt x="5959602" y="1272808"/>
                    <a:pt x="5955635" y="1264875"/>
                    <a:pt x="5963568" y="1264875"/>
                  </a:cubicBezTo>
                  <a:cubicBezTo>
                    <a:pt x="5935805" y="1221240"/>
                    <a:pt x="5923907" y="1197439"/>
                    <a:pt x="5900111" y="1181572"/>
                  </a:cubicBezTo>
                  <a:cubicBezTo>
                    <a:pt x="5888213" y="1157772"/>
                    <a:pt x="5876315" y="1145872"/>
                    <a:pt x="5868382" y="1130005"/>
                  </a:cubicBezTo>
                  <a:cubicBezTo>
                    <a:pt x="5860450" y="1122071"/>
                    <a:pt x="5868382" y="1133971"/>
                    <a:pt x="5864416" y="1133972"/>
                  </a:cubicBezTo>
                  <a:cubicBezTo>
                    <a:pt x="5852518" y="1118104"/>
                    <a:pt x="5840619" y="1102237"/>
                    <a:pt x="5828722" y="1086370"/>
                  </a:cubicBezTo>
                  <a:cubicBezTo>
                    <a:pt x="5840619" y="1086370"/>
                    <a:pt x="5828721" y="1074470"/>
                    <a:pt x="5824755" y="1066536"/>
                  </a:cubicBezTo>
                  <a:cubicBezTo>
                    <a:pt x="5828721" y="1058603"/>
                    <a:pt x="5844586" y="1070503"/>
                    <a:pt x="5860450" y="1078437"/>
                  </a:cubicBezTo>
                  <a:cubicBezTo>
                    <a:pt x="5856484" y="1058602"/>
                    <a:pt x="5804925" y="1014968"/>
                    <a:pt x="5789061" y="995134"/>
                  </a:cubicBezTo>
                  <a:cubicBezTo>
                    <a:pt x="5789061" y="999101"/>
                    <a:pt x="5789061" y="999101"/>
                    <a:pt x="5789061" y="999101"/>
                  </a:cubicBezTo>
                  <a:cubicBezTo>
                    <a:pt x="5793027" y="1003068"/>
                    <a:pt x="5793027" y="1007034"/>
                    <a:pt x="5793027" y="1007034"/>
                  </a:cubicBezTo>
                  <a:cubicBezTo>
                    <a:pt x="5789061" y="1003068"/>
                    <a:pt x="5785095" y="1003068"/>
                    <a:pt x="5785095" y="999101"/>
                  </a:cubicBezTo>
                  <a:cubicBezTo>
                    <a:pt x="5781129" y="1003068"/>
                    <a:pt x="5757332" y="975300"/>
                    <a:pt x="5765264" y="975300"/>
                  </a:cubicBezTo>
                  <a:cubicBezTo>
                    <a:pt x="5761299" y="975300"/>
                    <a:pt x="5761299" y="975300"/>
                    <a:pt x="5757332" y="971334"/>
                  </a:cubicBezTo>
                  <a:cubicBezTo>
                    <a:pt x="5757332" y="971334"/>
                    <a:pt x="5757332" y="971334"/>
                    <a:pt x="5757333" y="967367"/>
                  </a:cubicBezTo>
                  <a:cubicBezTo>
                    <a:pt x="5757333" y="967367"/>
                    <a:pt x="5757333" y="963400"/>
                    <a:pt x="5757333" y="963400"/>
                  </a:cubicBezTo>
                  <a:cubicBezTo>
                    <a:pt x="5757333" y="963400"/>
                    <a:pt x="5757333" y="963400"/>
                    <a:pt x="5761298" y="967367"/>
                  </a:cubicBezTo>
                  <a:cubicBezTo>
                    <a:pt x="5737503" y="939599"/>
                    <a:pt x="5753366" y="963400"/>
                    <a:pt x="5749401" y="967367"/>
                  </a:cubicBezTo>
                  <a:cubicBezTo>
                    <a:pt x="5745435" y="971333"/>
                    <a:pt x="5737502" y="963400"/>
                    <a:pt x="5737502" y="963400"/>
                  </a:cubicBezTo>
                  <a:cubicBezTo>
                    <a:pt x="5733536" y="967367"/>
                    <a:pt x="5753367" y="991167"/>
                    <a:pt x="5741469" y="983234"/>
                  </a:cubicBezTo>
                  <a:cubicBezTo>
                    <a:pt x="5729571" y="975300"/>
                    <a:pt x="5717672" y="967367"/>
                    <a:pt x="5705773" y="955466"/>
                  </a:cubicBezTo>
                  <a:cubicBezTo>
                    <a:pt x="5697842" y="943566"/>
                    <a:pt x="5685944" y="935633"/>
                    <a:pt x="5674045" y="919765"/>
                  </a:cubicBezTo>
                  <a:cubicBezTo>
                    <a:pt x="5678011" y="911832"/>
                    <a:pt x="5697842" y="931666"/>
                    <a:pt x="5705774" y="935633"/>
                  </a:cubicBezTo>
                  <a:cubicBezTo>
                    <a:pt x="5713706" y="931666"/>
                    <a:pt x="5697841" y="919765"/>
                    <a:pt x="5697842" y="915799"/>
                  </a:cubicBezTo>
                  <a:cubicBezTo>
                    <a:pt x="5689910" y="911832"/>
                    <a:pt x="5681977" y="899931"/>
                    <a:pt x="5678012" y="899931"/>
                  </a:cubicBezTo>
                  <a:cubicBezTo>
                    <a:pt x="5622487" y="836463"/>
                    <a:pt x="5566962" y="804729"/>
                    <a:pt x="5523336" y="749194"/>
                  </a:cubicBezTo>
                  <a:cubicBezTo>
                    <a:pt x="5515403" y="741261"/>
                    <a:pt x="5503505" y="733327"/>
                    <a:pt x="5495573" y="725393"/>
                  </a:cubicBezTo>
                  <a:cubicBezTo>
                    <a:pt x="5475743" y="705559"/>
                    <a:pt x="5479709" y="709526"/>
                    <a:pt x="5455913" y="689692"/>
                  </a:cubicBezTo>
                  <a:cubicBezTo>
                    <a:pt x="5451947" y="685725"/>
                    <a:pt x="5447980" y="685725"/>
                    <a:pt x="5447981" y="689692"/>
                  </a:cubicBezTo>
                  <a:cubicBezTo>
                    <a:pt x="5416252" y="665892"/>
                    <a:pt x="5396422" y="650024"/>
                    <a:pt x="5376591" y="634157"/>
                  </a:cubicBezTo>
                  <a:cubicBezTo>
                    <a:pt x="5356762" y="618290"/>
                    <a:pt x="5340897" y="602423"/>
                    <a:pt x="5317100" y="582589"/>
                  </a:cubicBezTo>
                  <a:cubicBezTo>
                    <a:pt x="5305203" y="578622"/>
                    <a:pt x="5317101" y="590523"/>
                    <a:pt x="5313135" y="598456"/>
                  </a:cubicBezTo>
                  <a:cubicBezTo>
                    <a:pt x="5305202" y="594490"/>
                    <a:pt x="5305202" y="594490"/>
                    <a:pt x="5301237" y="594489"/>
                  </a:cubicBezTo>
                  <a:cubicBezTo>
                    <a:pt x="5277440" y="578622"/>
                    <a:pt x="5273474" y="570689"/>
                    <a:pt x="5249678" y="554822"/>
                  </a:cubicBezTo>
                  <a:cubicBezTo>
                    <a:pt x="5249678" y="550855"/>
                    <a:pt x="5253644" y="550855"/>
                    <a:pt x="5249677" y="546888"/>
                  </a:cubicBezTo>
                  <a:cubicBezTo>
                    <a:pt x="5253644" y="546888"/>
                    <a:pt x="5257610" y="542921"/>
                    <a:pt x="5273474" y="554822"/>
                  </a:cubicBezTo>
                  <a:cubicBezTo>
                    <a:pt x="5257610" y="538955"/>
                    <a:pt x="5229847" y="519121"/>
                    <a:pt x="5206051" y="503254"/>
                  </a:cubicBezTo>
                  <a:cubicBezTo>
                    <a:pt x="5178289" y="487386"/>
                    <a:pt x="5154492" y="471519"/>
                    <a:pt x="5142594" y="455652"/>
                  </a:cubicBezTo>
                  <a:cubicBezTo>
                    <a:pt x="5091036" y="431852"/>
                    <a:pt x="5063273" y="408051"/>
                    <a:pt x="5015681" y="380283"/>
                  </a:cubicBezTo>
                  <a:cubicBezTo>
                    <a:pt x="4991884" y="372350"/>
                    <a:pt x="5027579" y="396151"/>
                    <a:pt x="5007749" y="392184"/>
                  </a:cubicBezTo>
                  <a:cubicBezTo>
                    <a:pt x="4999817" y="384250"/>
                    <a:pt x="4995850" y="388217"/>
                    <a:pt x="4983952" y="380284"/>
                  </a:cubicBezTo>
                  <a:cubicBezTo>
                    <a:pt x="4991884" y="376317"/>
                    <a:pt x="4976020" y="364416"/>
                    <a:pt x="4991884" y="364416"/>
                  </a:cubicBezTo>
                  <a:cubicBezTo>
                    <a:pt x="4979986" y="352516"/>
                    <a:pt x="4940325" y="332682"/>
                    <a:pt x="4916529" y="328715"/>
                  </a:cubicBezTo>
                  <a:cubicBezTo>
                    <a:pt x="4853072" y="285081"/>
                    <a:pt x="4777718" y="253346"/>
                    <a:pt x="4674600" y="213679"/>
                  </a:cubicBezTo>
                  <a:cubicBezTo>
                    <a:pt x="4698397" y="209712"/>
                    <a:pt x="4730125" y="221612"/>
                    <a:pt x="4761853" y="229546"/>
                  </a:cubicBezTo>
                  <a:cubicBezTo>
                    <a:pt x="4797548" y="249380"/>
                    <a:pt x="4857039" y="273180"/>
                    <a:pt x="4900665" y="289047"/>
                  </a:cubicBezTo>
                  <a:cubicBezTo>
                    <a:pt x="4896699" y="289048"/>
                    <a:pt x="4892733" y="285081"/>
                    <a:pt x="4892733" y="285081"/>
                  </a:cubicBezTo>
                  <a:cubicBezTo>
                    <a:pt x="4896699" y="281114"/>
                    <a:pt x="4900665" y="281114"/>
                    <a:pt x="4904631" y="285081"/>
                  </a:cubicBezTo>
                  <a:cubicBezTo>
                    <a:pt x="4904631" y="285081"/>
                    <a:pt x="4904631" y="285081"/>
                    <a:pt x="4908597" y="285081"/>
                  </a:cubicBezTo>
                  <a:cubicBezTo>
                    <a:pt x="4864970" y="261280"/>
                    <a:pt x="4817378" y="245413"/>
                    <a:pt x="4785650" y="217645"/>
                  </a:cubicBezTo>
                  <a:cubicBezTo>
                    <a:pt x="4757887" y="209712"/>
                    <a:pt x="4718227" y="197812"/>
                    <a:pt x="4722193" y="185911"/>
                  </a:cubicBezTo>
                  <a:close/>
                  <a:moveTo>
                    <a:pt x="1947650" y="777856"/>
                  </a:moveTo>
                  <a:lnTo>
                    <a:pt x="1935362" y="791245"/>
                  </a:lnTo>
                  <a:cubicBezTo>
                    <a:pt x="1928321" y="796870"/>
                    <a:pt x="1920035" y="802172"/>
                    <a:pt x="1909737" y="809082"/>
                  </a:cubicBezTo>
                  <a:cubicBezTo>
                    <a:pt x="1913279" y="803615"/>
                    <a:pt x="1908774" y="804578"/>
                    <a:pt x="1904271" y="805540"/>
                  </a:cubicBezTo>
                  <a:cubicBezTo>
                    <a:pt x="1882713" y="814856"/>
                    <a:pt x="1864041" y="837684"/>
                    <a:pt x="1846987" y="846036"/>
                  </a:cubicBezTo>
                  <a:cubicBezTo>
                    <a:pt x="1846987" y="846036"/>
                    <a:pt x="1850529" y="840570"/>
                    <a:pt x="1850529" y="840570"/>
                  </a:cubicBezTo>
                  <a:cubicBezTo>
                    <a:pt x="1820925" y="856314"/>
                    <a:pt x="1797750" y="880104"/>
                    <a:pt x="1787779" y="877524"/>
                  </a:cubicBezTo>
                  <a:cubicBezTo>
                    <a:pt x="1787779" y="877524"/>
                    <a:pt x="1788741" y="882029"/>
                    <a:pt x="1784238" y="882991"/>
                  </a:cubicBezTo>
                  <a:cubicBezTo>
                    <a:pt x="1773612" y="899390"/>
                    <a:pt x="1793246" y="881066"/>
                    <a:pt x="1797750" y="880104"/>
                  </a:cubicBezTo>
                  <a:cubicBezTo>
                    <a:pt x="1785681" y="889746"/>
                    <a:pt x="1777154" y="893923"/>
                    <a:pt x="1770316" y="897739"/>
                  </a:cubicBezTo>
                  <a:lnTo>
                    <a:pt x="1753457" y="912815"/>
                  </a:lnTo>
                  <a:lnTo>
                    <a:pt x="1753020" y="913030"/>
                  </a:lnTo>
                  <a:lnTo>
                    <a:pt x="1753224" y="903157"/>
                  </a:lnTo>
                  <a:cubicBezTo>
                    <a:pt x="1752863" y="901468"/>
                    <a:pt x="1750611" y="901949"/>
                    <a:pt x="1742083" y="906126"/>
                  </a:cubicBezTo>
                  <a:cubicBezTo>
                    <a:pt x="1740794" y="911111"/>
                    <a:pt x="1742401" y="913123"/>
                    <a:pt x="1743445" y="915254"/>
                  </a:cubicBezTo>
                  <a:lnTo>
                    <a:pt x="1742879" y="918021"/>
                  </a:lnTo>
                  <a:lnTo>
                    <a:pt x="1735613" y="921596"/>
                  </a:lnTo>
                  <a:cubicBezTo>
                    <a:pt x="1713871" y="930519"/>
                    <a:pt x="1691059" y="937592"/>
                    <a:pt x="1666447" y="941384"/>
                  </a:cubicBezTo>
                  <a:cubicBezTo>
                    <a:pt x="1683297" y="910409"/>
                    <a:pt x="1705611" y="895863"/>
                    <a:pt x="1730595" y="884660"/>
                  </a:cubicBezTo>
                  <a:cubicBezTo>
                    <a:pt x="1789914" y="860254"/>
                    <a:pt x="1846962" y="834378"/>
                    <a:pt x="1900144" y="799552"/>
                  </a:cubicBezTo>
                  <a:cubicBezTo>
                    <a:pt x="1910366" y="792479"/>
                    <a:pt x="1921080" y="787135"/>
                    <a:pt x="1932099" y="782795"/>
                  </a:cubicBezTo>
                  <a:close/>
                  <a:moveTo>
                    <a:pt x="2248188" y="634910"/>
                  </a:moveTo>
                  <a:lnTo>
                    <a:pt x="2249855" y="637515"/>
                  </a:lnTo>
                  <a:cubicBezTo>
                    <a:pt x="2249855" y="637515"/>
                    <a:pt x="2245351" y="638477"/>
                    <a:pt x="2245351" y="638477"/>
                  </a:cubicBezTo>
                  <a:cubicBezTo>
                    <a:pt x="2240848" y="639439"/>
                    <a:pt x="2236343" y="640402"/>
                    <a:pt x="2237306" y="644906"/>
                  </a:cubicBezTo>
                  <a:cubicBezTo>
                    <a:pt x="2237306" y="644906"/>
                    <a:pt x="2237306" y="644906"/>
                    <a:pt x="2241810" y="643944"/>
                  </a:cubicBezTo>
                  <a:cubicBezTo>
                    <a:pt x="2246313" y="642981"/>
                    <a:pt x="2246313" y="642981"/>
                    <a:pt x="2246313" y="642981"/>
                  </a:cubicBezTo>
                  <a:cubicBezTo>
                    <a:pt x="2214785" y="649717"/>
                    <a:pt x="2158157" y="671235"/>
                    <a:pt x="2139485" y="694062"/>
                  </a:cubicBezTo>
                  <a:cubicBezTo>
                    <a:pt x="2129352" y="696227"/>
                    <a:pt x="2118050" y="699820"/>
                    <a:pt x="2105648" y="704456"/>
                  </a:cubicBezTo>
                  <a:lnTo>
                    <a:pt x="2080196" y="714942"/>
                  </a:lnTo>
                  <a:lnTo>
                    <a:pt x="2084254" y="709377"/>
                  </a:lnTo>
                  <a:cubicBezTo>
                    <a:pt x="2090808" y="694289"/>
                    <a:pt x="2105370" y="689222"/>
                    <a:pt x="2119532" y="682286"/>
                  </a:cubicBezTo>
                  <a:close/>
                  <a:moveTo>
                    <a:pt x="2411064" y="586743"/>
                  </a:moveTo>
                  <a:lnTo>
                    <a:pt x="2413620" y="588398"/>
                  </a:lnTo>
                  <a:cubicBezTo>
                    <a:pt x="2404611" y="590323"/>
                    <a:pt x="2395603" y="592248"/>
                    <a:pt x="2392061" y="597714"/>
                  </a:cubicBezTo>
                  <a:cubicBezTo>
                    <a:pt x="2387558" y="598676"/>
                    <a:pt x="2378549" y="600601"/>
                    <a:pt x="2374045" y="601563"/>
                  </a:cubicBezTo>
                  <a:cubicBezTo>
                    <a:pt x="2360533" y="604450"/>
                    <a:pt x="2351525" y="606375"/>
                    <a:pt x="2338013" y="609261"/>
                  </a:cubicBezTo>
                  <a:cubicBezTo>
                    <a:pt x="2315492" y="614073"/>
                    <a:pt x="2299400" y="626930"/>
                    <a:pt x="2275917" y="627238"/>
                  </a:cubicBezTo>
                  <a:lnTo>
                    <a:pt x="2276204" y="626130"/>
                  </a:lnTo>
                  <a:lnTo>
                    <a:pt x="2387086" y="592524"/>
                  </a:lnTo>
                  <a:close/>
                  <a:moveTo>
                    <a:pt x="2522905" y="559776"/>
                  </a:moveTo>
                  <a:lnTo>
                    <a:pt x="2540871" y="556503"/>
                  </a:lnTo>
                  <a:lnTo>
                    <a:pt x="2502340" y="564735"/>
                  </a:lnTo>
                  <a:close/>
                  <a:moveTo>
                    <a:pt x="2659387" y="432280"/>
                  </a:moveTo>
                  <a:lnTo>
                    <a:pt x="2798433" y="411539"/>
                  </a:lnTo>
                  <a:lnTo>
                    <a:pt x="2817780" y="409701"/>
                  </a:lnTo>
                  <a:cubicBezTo>
                    <a:pt x="2861544" y="406863"/>
                    <a:pt x="2905643" y="405324"/>
                    <a:pt x="2950086" y="405117"/>
                  </a:cubicBezTo>
                  <a:cubicBezTo>
                    <a:pt x="2973528" y="404997"/>
                    <a:pt x="2986083" y="404270"/>
                    <a:pt x="2996187" y="398934"/>
                  </a:cubicBezTo>
                  <a:lnTo>
                    <a:pt x="3005378" y="391284"/>
                  </a:lnTo>
                  <a:lnTo>
                    <a:pt x="3093771" y="385395"/>
                  </a:lnTo>
                  <a:cubicBezTo>
                    <a:pt x="3382401" y="377891"/>
                    <a:pt x="3667463" y="417068"/>
                    <a:pt x="3939070" y="497975"/>
                  </a:cubicBezTo>
                  <a:cubicBezTo>
                    <a:pt x="3930063" y="499900"/>
                    <a:pt x="3924596" y="496358"/>
                    <a:pt x="3925558" y="500862"/>
                  </a:cubicBezTo>
                  <a:cubicBezTo>
                    <a:pt x="3962860" y="521150"/>
                    <a:pt x="3970907" y="514722"/>
                    <a:pt x="4005322" y="521498"/>
                  </a:cubicBezTo>
                  <a:cubicBezTo>
                    <a:pt x="4035233" y="529237"/>
                    <a:pt x="4070611" y="540516"/>
                    <a:pt x="4101485" y="552759"/>
                  </a:cubicBezTo>
                  <a:cubicBezTo>
                    <a:pt x="4107913" y="560806"/>
                    <a:pt x="4148757" y="575627"/>
                    <a:pt x="4157765" y="573703"/>
                  </a:cubicBezTo>
                  <a:cubicBezTo>
                    <a:pt x="4158727" y="578207"/>
                    <a:pt x="4158727" y="578207"/>
                    <a:pt x="4158727" y="578207"/>
                  </a:cubicBezTo>
                  <a:cubicBezTo>
                    <a:pt x="4163231" y="577244"/>
                    <a:pt x="4163231" y="577244"/>
                    <a:pt x="4163231" y="577244"/>
                  </a:cubicBezTo>
                  <a:cubicBezTo>
                    <a:pt x="4164194" y="581748"/>
                    <a:pt x="4164194" y="581748"/>
                    <a:pt x="4168698" y="580786"/>
                  </a:cubicBezTo>
                  <a:cubicBezTo>
                    <a:pt x="4173202" y="579823"/>
                    <a:pt x="4173202" y="579823"/>
                    <a:pt x="4178668" y="583366"/>
                  </a:cubicBezTo>
                  <a:cubicBezTo>
                    <a:pt x="4184135" y="586908"/>
                    <a:pt x="4199571" y="593029"/>
                    <a:pt x="4204075" y="592066"/>
                  </a:cubicBezTo>
                  <a:cubicBezTo>
                    <a:pt x="4230445" y="605271"/>
                    <a:pt x="4256814" y="618476"/>
                    <a:pt x="4286726" y="626215"/>
                  </a:cubicBezTo>
                  <a:cubicBezTo>
                    <a:pt x="4297658" y="633298"/>
                    <a:pt x="4308591" y="640382"/>
                    <a:pt x="4318562" y="642961"/>
                  </a:cubicBezTo>
                  <a:cubicBezTo>
                    <a:pt x="4344931" y="656166"/>
                    <a:pt x="4371300" y="669371"/>
                    <a:pt x="4392203" y="679034"/>
                  </a:cubicBezTo>
                  <a:cubicBezTo>
                    <a:pt x="4392203" y="679034"/>
                    <a:pt x="4387699" y="679996"/>
                    <a:pt x="4387699" y="679996"/>
                  </a:cubicBezTo>
                  <a:cubicBezTo>
                    <a:pt x="4393166" y="683538"/>
                    <a:pt x="4398632" y="687079"/>
                    <a:pt x="4403136" y="686117"/>
                  </a:cubicBezTo>
                  <a:cubicBezTo>
                    <a:pt x="4715065" y="845537"/>
                    <a:pt x="4998005" y="1067667"/>
                    <a:pt x="5230091" y="1338337"/>
                  </a:cubicBezTo>
                  <a:cubicBezTo>
                    <a:pt x="5485311" y="1651162"/>
                    <a:pt x="5672621" y="2020882"/>
                    <a:pt x="5771121" y="2437834"/>
                  </a:cubicBezTo>
                  <a:cubicBezTo>
                    <a:pt x="5766617" y="2438796"/>
                    <a:pt x="5766617" y="2438796"/>
                    <a:pt x="5762112" y="2439759"/>
                  </a:cubicBezTo>
                  <a:cubicBezTo>
                    <a:pt x="5744137" y="2377664"/>
                    <a:pt x="5711338" y="2356413"/>
                    <a:pt x="5684663" y="2319726"/>
                  </a:cubicBezTo>
                  <a:cubicBezTo>
                    <a:pt x="5684663" y="2319726"/>
                    <a:pt x="5682083" y="2329696"/>
                    <a:pt x="5684007" y="2338705"/>
                  </a:cubicBezTo>
                  <a:cubicBezTo>
                    <a:pt x="5671150" y="2322613"/>
                    <a:pt x="5667956" y="2285618"/>
                    <a:pt x="5657678" y="2259556"/>
                  </a:cubicBezTo>
                  <a:cubicBezTo>
                    <a:pt x="5643859" y="2238961"/>
                    <a:pt x="5622648" y="2205815"/>
                    <a:pt x="5622648" y="2205815"/>
                  </a:cubicBezTo>
                  <a:cubicBezTo>
                    <a:pt x="5614602" y="2212244"/>
                    <a:pt x="5618451" y="2230260"/>
                    <a:pt x="5623262" y="2252780"/>
                  </a:cubicBezTo>
                  <a:cubicBezTo>
                    <a:pt x="5618758" y="2253742"/>
                    <a:pt x="5617796" y="2249238"/>
                    <a:pt x="5617796" y="2249238"/>
                  </a:cubicBezTo>
                  <a:cubicBezTo>
                    <a:pt x="5616834" y="2244735"/>
                    <a:pt x="5616834" y="2244735"/>
                    <a:pt x="5616834" y="2244735"/>
                  </a:cubicBezTo>
                  <a:cubicBezTo>
                    <a:pt x="5616834" y="2244735"/>
                    <a:pt x="5615871" y="2240230"/>
                    <a:pt x="5615871" y="2240230"/>
                  </a:cubicBezTo>
                  <a:cubicBezTo>
                    <a:pt x="5615871" y="2240230"/>
                    <a:pt x="5614909" y="2235726"/>
                    <a:pt x="5613947" y="2231223"/>
                  </a:cubicBezTo>
                  <a:cubicBezTo>
                    <a:pt x="5609443" y="2232185"/>
                    <a:pt x="5609443" y="2232185"/>
                    <a:pt x="5610406" y="2236688"/>
                  </a:cubicBezTo>
                  <a:cubicBezTo>
                    <a:pt x="5610406" y="2236688"/>
                    <a:pt x="5611368" y="2241193"/>
                    <a:pt x="5611368" y="2241193"/>
                  </a:cubicBezTo>
                  <a:cubicBezTo>
                    <a:pt x="5612330" y="2245697"/>
                    <a:pt x="5612330" y="2245697"/>
                    <a:pt x="5612330" y="2245697"/>
                  </a:cubicBezTo>
                  <a:cubicBezTo>
                    <a:pt x="5597549" y="2220596"/>
                    <a:pt x="5605247" y="2256629"/>
                    <a:pt x="5610713" y="2260171"/>
                  </a:cubicBezTo>
                  <a:cubicBezTo>
                    <a:pt x="5611675" y="2264674"/>
                    <a:pt x="5616179" y="2263712"/>
                    <a:pt x="5616179" y="2263712"/>
                  </a:cubicBezTo>
                  <a:cubicBezTo>
                    <a:pt x="5616179" y="2263712"/>
                    <a:pt x="5615217" y="2259209"/>
                    <a:pt x="5615217" y="2259209"/>
                  </a:cubicBezTo>
                  <a:cubicBezTo>
                    <a:pt x="5618758" y="2253742"/>
                    <a:pt x="5618758" y="2253742"/>
                    <a:pt x="5618758" y="2253742"/>
                  </a:cubicBezTo>
                  <a:cubicBezTo>
                    <a:pt x="5618758" y="2253742"/>
                    <a:pt x="5620683" y="2262750"/>
                    <a:pt x="5621645" y="2267254"/>
                  </a:cubicBezTo>
                  <a:cubicBezTo>
                    <a:pt x="5622607" y="2271759"/>
                    <a:pt x="5622607" y="2271759"/>
                    <a:pt x="5622607" y="2271759"/>
                  </a:cubicBezTo>
                  <a:cubicBezTo>
                    <a:pt x="5629343" y="2303287"/>
                    <a:pt x="5625147" y="2327732"/>
                    <a:pt x="5607785" y="2312602"/>
                  </a:cubicBezTo>
                  <a:cubicBezTo>
                    <a:pt x="5602974" y="2290082"/>
                    <a:pt x="5598470" y="2291044"/>
                    <a:pt x="5591734" y="2259516"/>
                  </a:cubicBezTo>
                  <a:cubicBezTo>
                    <a:pt x="5581764" y="2256936"/>
                    <a:pt x="5585613" y="2274952"/>
                    <a:pt x="5577568" y="2281381"/>
                  </a:cubicBezTo>
                  <a:cubicBezTo>
                    <a:pt x="5555394" y="2243732"/>
                    <a:pt x="5531951" y="2178095"/>
                    <a:pt x="5509432" y="2182907"/>
                  </a:cubicBezTo>
                  <a:cubicBezTo>
                    <a:pt x="5509432" y="2182907"/>
                    <a:pt x="5508469" y="2178402"/>
                    <a:pt x="5508469" y="2178402"/>
                  </a:cubicBezTo>
                  <a:cubicBezTo>
                    <a:pt x="5508469" y="2178402"/>
                    <a:pt x="5506545" y="2169395"/>
                    <a:pt x="5506545" y="2169395"/>
                  </a:cubicBezTo>
                  <a:cubicBezTo>
                    <a:pt x="5501079" y="2165852"/>
                    <a:pt x="5500117" y="2161349"/>
                    <a:pt x="5501079" y="2165852"/>
                  </a:cubicBezTo>
                  <a:cubicBezTo>
                    <a:pt x="5494650" y="2157807"/>
                    <a:pt x="5491764" y="2144295"/>
                    <a:pt x="5476981" y="2119196"/>
                  </a:cubicBezTo>
                  <a:cubicBezTo>
                    <a:pt x="5470553" y="2111149"/>
                    <a:pt x="5469591" y="2106645"/>
                    <a:pt x="5468629" y="2102141"/>
                  </a:cubicBezTo>
                  <a:cubicBezTo>
                    <a:pt x="5468629" y="2102141"/>
                    <a:pt x="5463162" y="2098599"/>
                    <a:pt x="5463162" y="2098599"/>
                  </a:cubicBezTo>
                  <a:cubicBezTo>
                    <a:pt x="5462200" y="2094096"/>
                    <a:pt x="5462200" y="2094096"/>
                    <a:pt x="5462200" y="2094096"/>
                  </a:cubicBezTo>
                  <a:cubicBezTo>
                    <a:pt x="5461238" y="2089591"/>
                    <a:pt x="5457696" y="2095058"/>
                    <a:pt x="5457696" y="2095058"/>
                  </a:cubicBezTo>
                  <a:cubicBezTo>
                    <a:pt x="5456733" y="2090554"/>
                    <a:pt x="5456733" y="2090554"/>
                    <a:pt x="5456733" y="2090554"/>
                  </a:cubicBezTo>
                  <a:cubicBezTo>
                    <a:pt x="5452230" y="2091516"/>
                    <a:pt x="5448381" y="2073499"/>
                    <a:pt x="5443876" y="2074462"/>
                  </a:cubicBezTo>
                  <a:cubicBezTo>
                    <a:pt x="5453192" y="2096020"/>
                    <a:pt x="5444839" y="2078966"/>
                    <a:pt x="5442259" y="2088936"/>
                  </a:cubicBezTo>
                  <a:cubicBezTo>
                    <a:pt x="5431981" y="2062874"/>
                    <a:pt x="5439679" y="2098907"/>
                    <a:pt x="5431327" y="2081853"/>
                  </a:cubicBezTo>
                  <a:cubicBezTo>
                    <a:pt x="5421049" y="2055791"/>
                    <a:pt x="5416544" y="2056754"/>
                    <a:pt x="5418162" y="2042279"/>
                  </a:cubicBezTo>
                  <a:cubicBezTo>
                    <a:pt x="5404650" y="2045166"/>
                    <a:pt x="5382169" y="1984034"/>
                    <a:pt x="5359035" y="1941880"/>
                  </a:cubicBezTo>
                  <a:cubicBezTo>
                    <a:pt x="5358072" y="1937376"/>
                    <a:pt x="5351643" y="1929330"/>
                    <a:pt x="5344253" y="1916780"/>
                  </a:cubicBezTo>
                  <a:cubicBezTo>
                    <a:pt x="5322081" y="1879131"/>
                    <a:pt x="5307299" y="1854031"/>
                    <a:pt x="5293479" y="1833435"/>
                  </a:cubicBezTo>
                  <a:cubicBezTo>
                    <a:pt x="5287051" y="1825389"/>
                    <a:pt x="5292517" y="1828931"/>
                    <a:pt x="5290593" y="1819923"/>
                  </a:cubicBezTo>
                  <a:cubicBezTo>
                    <a:pt x="5286088" y="1820885"/>
                    <a:pt x="5280622" y="1817343"/>
                    <a:pt x="5279659" y="1812840"/>
                  </a:cubicBezTo>
                  <a:cubicBezTo>
                    <a:pt x="5278697" y="1808335"/>
                    <a:pt x="5290593" y="1819923"/>
                    <a:pt x="5283202" y="1807373"/>
                  </a:cubicBezTo>
                  <a:cubicBezTo>
                    <a:pt x="5264878" y="1787739"/>
                    <a:pt x="5268419" y="1782274"/>
                    <a:pt x="5242706" y="1750090"/>
                  </a:cubicBezTo>
                  <a:cubicBezTo>
                    <a:pt x="5251713" y="1748165"/>
                    <a:pt x="5251713" y="1748165"/>
                    <a:pt x="5251713" y="1748165"/>
                  </a:cubicBezTo>
                  <a:cubicBezTo>
                    <a:pt x="5237894" y="1727570"/>
                    <a:pt x="5231465" y="1719524"/>
                    <a:pt x="5235314" y="1737540"/>
                  </a:cubicBezTo>
                  <a:cubicBezTo>
                    <a:pt x="5223419" y="1725953"/>
                    <a:pt x="5231465" y="1719524"/>
                    <a:pt x="5215066" y="1708898"/>
                  </a:cubicBezTo>
                  <a:cubicBezTo>
                    <a:pt x="5220532" y="1712441"/>
                    <a:pt x="5219570" y="1707936"/>
                    <a:pt x="5214104" y="1704395"/>
                  </a:cubicBezTo>
                  <a:cubicBezTo>
                    <a:pt x="5218608" y="1703433"/>
                    <a:pt x="5218608" y="1703433"/>
                    <a:pt x="5218608" y="1703433"/>
                  </a:cubicBezTo>
                  <a:cubicBezTo>
                    <a:pt x="5224074" y="1706974"/>
                    <a:pt x="5223112" y="1702470"/>
                    <a:pt x="5223112" y="1702470"/>
                  </a:cubicBezTo>
                  <a:cubicBezTo>
                    <a:pt x="5222150" y="1697966"/>
                    <a:pt x="5222150" y="1697966"/>
                    <a:pt x="5222150" y="1697966"/>
                  </a:cubicBezTo>
                  <a:cubicBezTo>
                    <a:pt x="5235008" y="1714058"/>
                    <a:pt x="5224729" y="1687995"/>
                    <a:pt x="5212834" y="1676408"/>
                  </a:cubicBezTo>
                  <a:cubicBezTo>
                    <a:pt x="5217338" y="1675445"/>
                    <a:pt x="5217338" y="1675445"/>
                    <a:pt x="5217338" y="1675445"/>
                  </a:cubicBezTo>
                  <a:cubicBezTo>
                    <a:pt x="5217338" y="1675445"/>
                    <a:pt x="5217338" y="1675445"/>
                    <a:pt x="5216376" y="1670942"/>
                  </a:cubicBezTo>
                  <a:cubicBezTo>
                    <a:pt x="5216376" y="1670942"/>
                    <a:pt x="5210910" y="1667400"/>
                    <a:pt x="5210910" y="1667400"/>
                  </a:cubicBezTo>
                  <a:cubicBezTo>
                    <a:pt x="5197090" y="1646805"/>
                    <a:pt x="5176842" y="1618163"/>
                    <a:pt x="5156595" y="1589521"/>
                  </a:cubicBezTo>
                  <a:cubicBezTo>
                    <a:pt x="5131842" y="1561842"/>
                    <a:pt x="5107090" y="1534163"/>
                    <a:pt x="5088767" y="1514530"/>
                  </a:cubicBezTo>
                  <a:cubicBezTo>
                    <a:pt x="5080413" y="1497476"/>
                    <a:pt x="5056623" y="1474300"/>
                    <a:pt x="5031871" y="1446621"/>
                  </a:cubicBezTo>
                  <a:cubicBezTo>
                    <a:pt x="5012585" y="1422484"/>
                    <a:pt x="4987833" y="1394804"/>
                    <a:pt x="4977555" y="1368743"/>
                  </a:cubicBezTo>
                  <a:cubicBezTo>
                    <a:pt x="4967585" y="1366163"/>
                    <a:pt x="4955689" y="1354576"/>
                    <a:pt x="4950224" y="1351033"/>
                  </a:cubicBezTo>
                  <a:cubicBezTo>
                    <a:pt x="4950224" y="1351033"/>
                    <a:pt x="4949261" y="1346529"/>
                    <a:pt x="4949261" y="1346529"/>
                  </a:cubicBezTo>
                  <a:cubicBezTo>
                    <a:pt x="4943795" y="1342988"/>
                    <a:pt x="4943795" y="1342988"/>
                    <a:pt x="4942833" y="1338484"/>
                  </a:cubicBezTo>
                  <a:cubicBezTo>
                    <a:pt x="4938328" y="1339446"/>
                    <a:pt x="4938328" y="1339446"/>
                    <a:pt x="4939291" y="1343950"/>
                  </a:cubicBezTo>
                  <a:cubicBezTo>
                    <a:pt x="4894290" y="1287629"/>
                    <a:pt x="4813913" y="1220029"/>
                    <a:pt x="4736115" y="1142457"/>
                  </a:cubicBezTo>
                  <a:cubicBezTo>
                    <a:pt x="4736115" y="1142457"/>
                    <a:pt x="4736115" y="1142457"/>
                    <a:pt x="4735152" y="1137953"/>
                  </a:cubicBezTo>
                  <a:cubicBezTo>
                    <a:pt x="4748664" y="1135066"/>
                    <a:pt x="4747047" y="1149540"/>
                    <a:pt x="4778882" y="1166287"/>
                  </a:cubicBezTo>
                  <a:cubicBezTo>
                    <a:pt x="4775341" y="1171753"/>
                    <a:pt x="4776303" y="1176257"/>
                    <a:pt x="4782731" y="1184304"/>
                  </a:cubicBezTo>
                  <a:cubicBezTo>
                    <a:pt x="4788198" y="1187845"/>
                    <a:pt x="4804597" y="1198470"/>
                    <a:pt x="4821959" y="1213600"/>
                  </a:cubicBezTo>
                  <a:cubicBezTo>
                    <a:pt x="4839320" y="1228729"/>
                    <a:pt x="4856681" y="1243859"/>
                    <a:pt x="4857643" y="1248362"/>
                  </a:cubicBezTo>
                  <a:cubicBezTo>
                    <a:pt x="4869538" y="1259950"/>
                    <a:pt x="4893328" y="1283126"/>
                    <a:pt x="4916156" y="1301797"/>
                  </a:cubicBezTo>
                  <a:cubicBezTo>
                    <a:pt x="4934479" y="1321429"/>
                    <a:pt x="4952803" y="1341064"/>
                    <a:pt x="4953765" y="1345567"/>
                  </a:cubicBezTo>
                  <a:cubicBezTo>
                    <a:pt x="4969202" y="1351689"/>
                    <a:pt x="4990413" y="1384834"/>
                    <a:pt x="5006812" y="1395460"/>
                  </a:cubicBezTo>
                  <a:cubicBezTo>
                    <a:pt x="5006812" y="1395460"/>
                    <a:pt x="5007774" y="1399963"/>
                    <a:pt x="5007774" y="1399963"/>
                  </a:cubicBezTo>
                  <a:cubicBezTo>
                    <a:pt x="5008736" y="1404467"/>
                    <a:pt x="5008736" y="1404467"/>
                    <a:pt x="5008736" y="1404467"/>
                  </a:cubicBezTo>
                  <a:cubicBezTo>
                    <a:pt x="5008736" y="1404467"/>
                    <a:pt x="5013240" y="1403505"/>
                    <a:pt x="5013240" y="1403505"/>
                  </a:cubicBezTo>
                  <a:cubicBezTo>
                    <a:pt x="5025135" y="1415093"/>
                    <a:pt x="5020631" y="1416055"/>
                    <a:pt x="5027059" y="1424100"/>
                  </a:cubicBezTo>
                  <a:cubicBezTo>
                    <a:pt x="5027059" y="1424100"/>
                    <a:pt x="5028022" y="1428605"/>
                    <a:pt x="5028022" y="1428605"/>
                  </a:cubicBezTo>
                  <a:cubicBezTo>
                    <a:pt x="5028022" y="1428605"/>
                    <a:pt x="5033488" y="1432147"/>
                    <a:pt x="5033488" y="1432147"/>
                  </a:cubicBezTo>
                  <a:cubicBezTo>
                    <a:pt x="5032526" y="1427642"/>
                    <a:pt x="5032526" y="1427642"/>
                    <a:pt x="5032526" y="1427642"/>
                  </a:cubicBezTo>
                  <a:cubicBezTo>
                    <a:pt x="5050850" y="1447277"/>
                    <a:pt x="5058241" y="1459826"/>
                    <a:pt x="5074640" y="1470451"/>
                  </a:cubicBezTo>
                  <a:cubicBezTo>
                    <a:pt x="5070135" y="1471414"/>
                    <a:pt x="5070135" y="1471414"/>
                    <a:pt x="5070135" y="1471414"/>
                  </a:cubicBezTo>
                  <a:lnTo>
                    <a:pt x="5071097" y="1475917"/>
                  </a:lnTo>
                  <a:cubicBezTo>
                    <a:pt x="5072060" y="1480421"/>
                    <a:pt x="5076564" y="1479459"/>
                    <a:pt x="5076564" y="1479459"/>
                  </a:cubicBezTo>
                  <a:cubicBezTo>
                    <a:pt x="5076564" y="1479459"/>
                    <a:pt x="5076564" y="1479459"/>
                    <a:pt x="5081068" y="1478497"/>
                  </a:cubicBezTo>
                  <a:cubicBezTo>
                    <a:pt x="5082031" y="1483001"/>
                    <a:pt x="5082031" y="1483001"/>
                    <a:pt x="5082031" y="1483001"/>
                  </a:cubicBezTo>
                  <a:cubicBezTo>
                    <a:pt x="5093925" y="1494589"/>
                    <a:pt x="5090383" y="1500055"/>
                    <a:pt x="5096812" y="1508101"/>
                  </a:cubicBezTo>
                  <a:cubicBezTo>
                    <a:pt x="5101316" y="1507139"/>
                    <a:pt x="5100354" y="1502634"/>
                    <a:pt x="5106783" y="1510680"/>
                  </a:cubicBezTo>
                  <a:cubicBezTo>
                    <a:pt x="5107745" y="1515184"/>
                    <a:pt x="5112248" y="1514222"/>
                    <a:pt x="5113211" y="1518726"/>
                  </a:cubicBezTo>
                  <a:cubicBezTo>
                    <a:pt x="5108707" y="1519688"/>
                    <a:pt x="5108707" y="1519688"/>
                    <a:pt x="5109670" y="1524192"/>
                  </a:cubicBezTo>
                  <a:cubicBezTo>
                    <a:pt x="5109670" y="1524192"/>
                    <a:pt x="5110632" y="1528696"/>
                    <a:pt x="5115135" y="1527734"/>
                  </a:cubicBezTo>
                  <a:cubicBezTo>
                    <a:pt x="5115135" y="1527734"/>
                    <a:pt x="5116098" y="1532238"/>
                    <a:pt x="5120602" y="1531276"/>
                  </a:cubicBezTo>
                  <a:cubicBezTo>
                    <a:pt x="5127031" y="1539322"/>
                    <a:pt x="5157249" y="1570543"/>
                    <a:pt x="5151783" y="1567000"/>
                  </a:cubicBezTo>
                  <a:cubicBezTo>
                    <a:pt x="5159829" y="1560573"/>
                    <a:pt x="5135383" y="1556375"/>
                    <a:pt x="5143430" y="1549947"/>
                  </a:cubicBezTo>
                  <a:cubicBezTo>
                    <a:pt x="5137963" y="1546406"/>
                    <a:pt x="5132496" y="1542863"/>
                    <a:pt x="5126069" y="1534818"/>
                  </a:cubicBezTo>
                  <a:cubicBezTo>
                    <a:pt x="5126069" y="1534818"/>
                    <a:pt x="5126069" y="1534818"/>
                    <a:pt x="5125106" y="1530313"/>
                  </a:cubicBezTo>
                  <a:cubicBezTo>
                    <a:pt x="5125106" y="1530313"/>
                    <a:pt x="5124144" y="1525809"/>
                    <a:pt x="5124144" y="1525809"/>
                  </a:cubicBezTo>
                  <a:cubicBezTo>
                    <a:pt x="5123182" y="1521306"/>
                    <a:pt x="5117715" y="1517764"/>
                    <a:pt x="5117715" y="1517764"/>
                  </a:cubicBezTo>
                  <a:cubicBezTo>
                    <a:pt x="5114828" y="1504252"/>
                    <a:pt x="5100354" y="1502634"/>
                    <a:pt x="5087496" y="1486543"/>
                  </a:cubicBezTo>
                  <a:cubicBezTo>
                    <a:pt x="5092001" y="1485581"/>
                    <a:pt x="5091038" y="1481077"/>
                    <a:pt x="5085572" y="1477535"/>
                  </a:cubicBezTo>
                  <a:cubicBezTo>
                    <a:pt x="5084609" y="1473030"/>
                    <a:pt x="5084609" y="1473030"/>
                    <a:pt x="5084609" y="1473030"/>
                  </a:cubicBezTo>
                  <a:cubicBezTo>
                    <a:pt x="5084609" y="1473030"/>
                    <a:pt x="5083647" y="1468527"/>
                    <a:pt x="5082685" y="1464022"/>
                  </a:cubicBezTo>
                  <a:cubicBezTo>
                    <a:pt x="5078182" y="1464985"/>
                    <a:pt x="5077219" y="1460480"/>
                    <a:pt x="5078182" y="1464985"/>
                  </a:cubicBezTo>
                  <a:cubicBezTo>
                    <a:pt x="5078182" y="1464985"/>
                    <a:pt x="5073677" y="1465947"/>
                    <a:pt x="5073677" y="1465947"/>
                  </a:cubicBezTo>
                  <a:cubicBezTo>
                    <a:pt x="5070790" y="1452435"/>
                    <a:pt x="5062744" y="1458864"/>
                    <a:pt x="5056316" y="1450817"/>
                  </a:cubicBezTo>
                  <a:cubicBezTo>
                    <a:pt x="5048925" y="1438268"/>
                    <a:pt x="5042496" y="1430222"/>
                    <a:pt x="5037030" y="1426680"/>
                  </a:cubicBezTo>
                  <a:cubicBezTo>
                    <a:pt x="5037030" y="1426680"/>
                    <a:pt x="5036068" y="1422176"/>
                    <a:pt x="5036068" y="1422176"/>
                  </a:cubicBezTo>
                  <a:cubicBezTo>
                    <a:pt x="5036068" y="1422176"/>
                    <a:pt x="5036068" y="1422176"/>
                    <a:pt x="5035106" y="1417673"/>
                  </a:cubicBezTo>
                  <a:cubicBezTo>
                    <a:pt x="5024173" y="1410588"/>
                    <a:pt x="5024173" y="1410588"/>
                    <a:pt x="5017744" y="1402543"/>
                  </a:cubicBezTo>
                  <a:cubicBezTo>
                    <a:pt x="5018706" y="1407047"/>
                    <a:pt x="5018706" y="1407047"/>
                    <a:pt x="5023210" y="1406085"/>
                  </a:cubicBezTo>
                  <a:cubicBezTo>
                    <a:pt x="5023210" y="1406085"/>
                    <a:pt x="5023210" y="1406085"/>
                    <a:pt x="5022248" y="1401581"/>
                  </a:cubicBezTo>
                  <a:cubicBezTo>
                    <a:pt x="5022248" y="1401581"/>
                    <a:pt x="5016781" y="1398039"/>
                    <a:pt x="5016781" y="1398039"/>
                  </a:cubicBezTo>
                  <a:cubicBezTo>
                    <a:pt x="5011316" y="1394497"/>
                    <a:pt x="5011316" y="1394497"/>
                    <a:pt x="5011316" y="1394497"/>
                  </a:cubicBezTo>
                  <a:cubicBezTo>
                    <a:pt x="5010354" y="1389993"/>
                    <a:pt x="5010354" y="1389993"/>
                    <a:pt x="5003925" y="1381948"/>
                  </a:cubicBezTo>
                  <a:cubicBezTo>
                    <a:pt x="5004887" y="1386451"/>
                    <a:pt x="4999420" y="1382910"/>
                    <a:pt x="4992992" y="1374863"/>
                  </a:cubicBezTo>
                  <a:cubicBezTo>
                    <a:pt x="4997496" y="1373901"/>
                    <a:pt x="4998458" y="1378406"/>
                    <a:pt x="5002962" y="1377443"/>
                  </a:cubicBezTo>
                  <a:cubicBezTo>
                    <a:pt x="4991068" y="1365856"/>
                    <a:pt x="4992992" y="1374863"/>
                    <a:pt x="4986564" y="1366818"/>
                  </a:cubicBezTo>
                  <a:cubicBezTo>
                    <a:pt x="4979172" y="1354268"/>
                    <a:pt x="4985601" y="1362314"/>
                    <a:pt x="4968240" y="1347184"/>
                  </a:cubicBezTo>
                  <a:cubicBezTo>
                    <a:pt x="4971781" y="1341718"/>
                    <a:pt x="4977248" y="1345260"/>
                    <a:pt x="4981752" y="1344297"/>
                  </a:cubicBezTo>
                  <a:cubicBezTo>
                    <a:pt x="4970819" y="1337214"/>
                    <a:pt x="4965353" y="1333672"/>
                    <a:pt x="4959887" y="1330131"/>
                  </a:cubicBezTo>
                  <a:cubicBezTo>
                    <a:pt x="4964391" y="1329169"/>
                    <a:pt x="4964391" y="1329169"/>
                    <a:pt x="4964391" y="1329169"/>
                  </a:cubicBezTo>
                  <a:cubicBezTo>
                    <a:pt x="4964391" y="1329169"/>
                    <a:pt x="4964391" y="1329169"/>
                    <a:pt x="4963429" y="1324664"/>
                  </a:cubicBezTo>
                  <a:cubicBezTo>
                    <a:pt x="4963429" y="1324664"/>
                    <a:pt x="4958925" y="1325627"/>
                    <a:pt x="4957962" y="1321122"/>
                  </a:cubicBezTo>
                  <a:cubicBezTo>
                    <a:pt x="4952496" y="1317580"/>
                    <a:pt x="4946067" y="1309535"/>
                    <a:pt x="4941563" y="1310497"/>
                  </a:cubicBezTo>
                  <a:cubicBezTo>
                    <a:pt x="4941563" y="1310497"/>
                    <a:pt x="4936097" y="1306955"/>
                    <a:pt x="4935134" y="1302452"/>
                  </a:cubicBezTo>
                  <a:cubicBezTo>
                    <a:pt x="4935134" y="1302452"/>
                    <a:pt x="4935134" y="1302452"/>
                    <a:pt x="4929668" y="1298910"/>
                  </a:cubicBezTo>
                  <a:cubicBezTo>
                    <a:pt x="4929668" y="1298910"/>
                    <a:pt x="4929668" y="1298910"/>
                    <a:pt x="4930630" y="1303414"/>
                  </a:cubicBezTo>
                  <a:cubicBezTo>
                    <a:pt x="4930630" y="1303414"/>
                    <a:pt x="4930630" y="1303414"/>
                    <a:pt x="4931592" y="1307917"/>
                  </a:cubicBezTo>
                  <a:cubicBezTo>
                    <a:pt x="4915193" y="1297292"/>
                    <a:pt x="4907802" y="1284743"/>
                    <a:pt x="4901375" y="1276697"/>
                  </a:cubicBezTo>
                  <a:cubicBezTo>
                    <a:pt x="4905878" y="1275735"/>
                    <a:pt x="4911345" y="1279277"/>
                    <a:pt x="4915849" y="1278314"/>
                  </a:cubicBezTo>
                  <a:cubicBezTo>
                    <a:pt x="4897525" y="1258680"/>
                    <a:pt x="4879201" y="1239048"/>
                    <a:pt x="4883050" y="1257063"/>
                  </a:cubicBezTo>
                  <a:cubicBezTo>
                    <a:pt x="4869231" y="1236468"/>
                    <a:pt x="4869231" y="1236468"/>
                    <a:pt x="4852832" y="1225842"/>
                  </a:cubicBezTo>
                  <a:cubicBezTo>
                    <a:pt x="4852832" y="1225842"/>
                    <a:pt x="4857337" y="1224880"/>
                    <a:pt x="4858299" y="1229384"/>
                  </a:cubicBezTo>
                  <a:cubicBezTo>
                    <a:pt x="4858299" y="1229384"/>
                    <a:pt x="4862802" y="1228422"/>
                    <a:pt x="4862802" y="1228422"/>
                  </a:cubicBezTo>
                  <a:cubicBezTo>
                    <a:pt x="4868269" y="1231963"/>
                    <a:pt x="4867307" y="1227460"/>
                    <a:pt x="4867307" y="1227460"/>
                  </a:cubicBezTo>
                  <a:cubicBezTo>
                    <a:pt x="4866344" y="1222956"/>
                    <a:pt x="4866344" y="1222956"/>
                    <a:pt x="4860878" y="1219413"/>
                  </a:cubicBezTo>
                  <a:cubicBezTo>
                    <a:pt x="4865382" y="1218451"/>
                    <a:pt x="4865382" y="1218451"/>
                    <a:pt x="4865382" y="1218451"/>
                  </a:cubicBezTo>
                  <a:cubicBezTo>
                    <a:pt x="4866344" y="1222956"/>
                    <a:pt x="4870849" y="1221993"/>
                    <a:pt x="4870849" y="1221993"/>
                  </a:cubicBezTo>
                  <a:cubicBezTo>
                    <a:pt x="4871811" y="1226498"/>
                    <a:pt x="4871811" y="1226498"/>
                    <a:pt x="4871811" y="1226498"/>
                  </a:cubicBezTo>
                  <a:cubicBezTo>
                    <a:pt x="4871811" y="1226498"/>
                    <a:pt x="4877276" y="1230039"/>
                    <a:pt x="4877276" y="1230039"/>
                  </a:cubicBezTo>
                  <a:cubicBezTo>
                    <a:pt x="4877276" y="1230039"/>
                    <a:pt x="4882743" y="1233581"/>
                    <a:pt x="4882743" y="1233581"/>
                  </a:cubicBezTo>
                  <a:cubicBezTo>
                    <a:pt x="4924857" y="1276390"/>
                    <a:pt x="4961504" y="1315656"/>
                    <a:pt x="5003618" y="1358465"/>
                  </a:cubicBezTo>
                  <a:cubicBezTo>
                    <a:pt x="5004580" y="1362969"/>
                    <a:pt x="5004580" y="1362969"/>
                    <a:pt x="5004580" y="1362969"/>
                  </a:cubicBezTo>
                  <a:cubicBezTo>
                    <a:pt x="5005542" y="1367472"/>
                    <a:pt x="5010045" y="1366510"/>
                    <a:pt x="5010045" y="1366510"/>
                  </a:cubicBezTo>
                  <a:cubicBezTo>
                    <a:pt x="5026446" y="1377136"/>
                    <a:pt x="5021941" y="1378098"/>
                    <a:pt x="5033836" y="1389686"/>
                  </a:cubicBezTo>
                  <a:cubicBezTo>
                    <a:pt x="5034798" y="1394190"/>
                    <a:pt x="5035760" y="1398694"/>
                    <a:pt x="5041227" y="1402236"/>
                  </a:cubicBezTo>
                  <a:cubicBezTo>
                    <a:pt x="5042189" y="1406739"/>
                    <a:pt x="5046693" y="1405777"/>
                    <a:pt x="5046693" y="1405777"/>
                  </a:cubicBezTo>
                  <a:cubicBezTo>
                    <a:pt x="5058588" y="1417364"/>
                    <a:pt x="5065979" y="1429915"/>
                    <a:pt x="5075949" y="1432494"/>
                  </a:cubicBezTo>
                  <a:cubicBezTo>
                    <a:pt x="5075949" y="1432494"/>
                    <a:pt x="5081416" y="1436036"/>
                    <a:pt x="5081416" y="1436036"/>
                  </a:cubicBezTo>
                  <a:cubicBezTo>
                    <a:pt x="5082378" y="1440541"/>
                    <a:pt x="5083340" y="1445044"/>
                    <a:pt x="5084302" y="1449548"/>
                  </a:cubicBezTo>
                  <a:cubicBezTo>
                    <a:pt x="5088807" y="1448586"/>
                    <a:pt x="5102626" y="1469181"/>
                    <a:pt x="5113559" y="1476265"/>
                  </a:cubicBezTo>
                  <a:cubicBezTo>
                    <a:pt x="5113559" y="1476265"/>
                    <a:pt x="5114521" y="1480769"/>
                    <a:pt x="5119025" y="1479807"/>
                  </a:cubicBezTo>
                  <a:cubicBezTo>
                    <a:pt x="5119987" y="1484311"/>
                    <a:pt x="5119987" y="1484311"/>
                    <a:pt x="5119987" y="1484311"/>
                  </a:cubicBezTo>
                  <a:cubicBezTo>
                    <a:pt x="5146664" y="1520998"/>
                    <a:pt x="5174303" y="1562189"/>
                    <a:pt x="5205484" y="1597915"/>
                  </a:cubicBezTo>
                  <a:cubicBezTo>
                    <a:pt x="5206446" y="1602418"/>
                    <a:pt x="5211913" y="1605960"/>
                    <a:pt x="5217379" y="1609503"/>
                  </a:cubicBezTo>
                  <a:cubicBezTo>
                    <a:pt x="5218341" y="1614006"/>
                    <a:pt x="5219303" y="1618511"/>
                    <a:pt x="5220266" y="1623015"/>
                  </a:cubicBezTo>
                  <a:cubicBezTo>
                    <a:pt x="5219303" y="1618511"/>
                    <a:pt x="5224770" y="1622052"/>
                    <a:pt x="5229274" y="1621090"/>
                  </a:cubicBezTo>
                  <a:cubicBezTo>
                    <a:pt x="5230236" y="1625593"/>
                    <a:pt x="5235702" y="1629136"/>
                    <a:pt x="5235702" y="1629136"/>
                  </a:cubicBezTo>
                  <a:cubicBezTo>
                    <a:pt x="5249522" y="1649732"/>
                    <a:pt x="5258838" y="1671289"/>
                    <a:pt x="5271695" y="1687381"/>
                  </a:cubicBezTo>
                  <a:cubicBezTo>
                    <a:pt x="5271695" y="1687381"/>
                    <a:pt x="5272657" y="1691885"/>
                    <a:pt x="5272657" y="1691885"/>
                  </a:cubicBezTo>
                  <a:cubicBezTo>
                    <a:pt x="5273619" y="1696389"/>
                    <a:pt x="5273619" y="1696389"/>
                    <a:pt x="5274581" y="1700893"/>
                  </a:cubicBezTo>
                  <a:cubicBezTo>
                    <a:pt x="5279086" y="1699931"/>
                    <a:pt x="5279086" y="1699931"/>
                    <a:pt x="5279086" y="1699931"/>
                  </a:cubicBezTo>
                  <a:cubicBezTo>
                    <a:pt x="5298371" y="1724068"/>
                    <a:pt x="5316695" y="1743702"/>
                    <a:pt x="5325048" y="1760755"/>
                  </a:cubicBezTo>
                  <a:cubicBezTo>
                    <a:pt x="5341447" y="1771380"/>
                    <a:pt x="5359115" y="1809993"/>
                    <a:pt x="5380326" y="1843138"/>
                  </a:cubicBezTo>
                  <a:cubicBezTo>
                    <a:pt x="5391259" y="1850222"/>
                    <a:pt x="5402499" y="1880788"/>
                    <a:pt x="5408928" y="1888834"/>
                  </a:cubicBezTo>
                  <a:cubicBezTo>
                    <a:pt x="5408928" y="1888834"/>
                    <a:pt x="5409890" y="1893338"/>
                    <a:pt x="5409890" y="1893338"/>
                  </a:cubicBezTo>
                  <a:cubicBezTo>
                    <a:pt x="5409890" y="1893338"/>
                    <a:pt x="5410852" y="1897842"/>
                    <a:pt x="5410852" y="1897842"/>
                  </a:cubicBezTo>
                  <a:cubicBezTo>
                    <a:pt x="5411815" y="1902346"/>
                    <a:pt x="5411815" y="1902346"/>
                    <a:pt x="5411815" y="1902346"/>
                  </a:cubicBezTo>
                  <a:cubicBezTo>
                    <a:pt x="5417280" y="1905888"/>
                    <a:pt x="5417280" y="1905888"/>
                    <a:pt x="5416318" y="1901384"/>
                  </a:cubicBezTo>
                  <a:cubicBezTo>
                    <a:pt x="5423709" y="1913934"/>
                    <a:pt x="5421785" y="1904926"/>
                    <a:pt x="5426289" y="1903964"/>
                  </a:cubicBezTo>
                  <a:cubicBezTo>
                    <a:pt x="5424671" y="1918438"/>
                    <a:pt x="5438184" y="1915551"/>
                    <a:pt x="5442032" y="1933567"/>
                  </a:cubicBezTo>
                  <a:cubicBezTo>
                    <a:pt x="5445575" y="1928101"/>
                    <a:pt x="5448461" y="1941613"/>
                    <a:pt x="5452966" y="1940651"/>
                  </a:cubicBezTo>
                  <a:cubicBezTo>
                    <a:pt x="5440108" y="1924559"/>
                    <a:pt x="5428868" y="1893993"/>
                    <a:pt x="5418898" y="1891414"/>
                  </a:cubicBezTo>
                  <a:cubicBezTo>
                    <a:pt x="5418898" y="1891414"/>
                    <a:pt x="5417936" y="1886909"/>
                    <a:pt x="5416973" y="1882405"/>
                  </a:cubicBezTo>
                  <a:cubicBezTo>
                    <a:pt x="5416973" y="1882405"/>
                    <a:pt x="5416011" y="1877901"/>
                    <a:pt x="5411507" y="1878863"/>
                  </a:cubicBezTo>
                  <a:cubicBezTo>
                    <a:pt x="5405733" y="1851839"/>
                    <a:pt x="5387410" y="1832206"/>
                    <a:pt x="5373590" y="1811610"/>
                  </a:cubicBezTo>
                  <a:cubicBezTo>
                    <a:pt x="5338560" y="1757869"/>
                    <a:pt x="5308034" y="1703165"/>
                    <a:pt x="5274930" y="1658432"/>
                  </a:cubicBezTo>
                  <a:cubicBezTo>
                    <a:pt x="5248253" y="1621744"/>
                    <a:pt x="5216765" y="1562538"/>
                    <a:pt x="5173689" y="1515224"/>
                  </a:cubicBezTo>
                  <a:cubicBezTo>
                    <a:pt x="5167260" y="1507179"/>
                    <a:pt x="5157290" y="1504599"/>
                    <a:pt x="5155366" y="1495591"/>
                  </a:cubicBezTo>
                  <a:cubicBezTo>
                    <a:pt x="5124184" y="1459866"/>
                    <a:pt x="5102012" y="1422217"/>
                    <a:pt x="5077260" y="1394538"/>
                  </a:cubicBezTo>
                  <a:cubicBezTo>
                    <a:pt x="5054432" y="1375866"/>
                    <a:pt x="5066326" y="1387454"/>
                    <a:pt x="5047041" y="1363316"/>
                  </a:cubicBezTo>
                  <a:cubicBezTo>
                    <a:pt x="5026793" y="1334675"/>
                    <a:pt x="5003003" y="1311500"/>
                    <a:pt x="4981137" y="1297332"/>
                  </a:cubicBezTo>
                  <a:cubicBezTo>
                    <a:pt x="4954460" y="1260645"/>
                    <a:pt x="4897873" y="1216220"/>
                    <a:pt x="4867654" y="1184998"/>
                  </a:cubicBezTo>
                  <a:cubicBezTo>
                    <a:pt x="4855759" y="1173411"/>
                    <a:pt x="4852217" y="1178877"/>
                    <a:pt x="4840323" y="1167290"/>
                  </a:cubicBezTo>
                  <a:cubicBezTo>
                    <a:pt x="4848368" y="1160861"/>
                    <a:pt x="4825540" y="1142190"/>
                    <a:pt x="4809142" y="1131565"/>
                  </a:cubicBezTo>
                  <a:cubicBezTo>
                    <a:pt x="4809142" y="1131565"/>
                    <a:pt x="4804638" y="1132527"/>
                    <a:pt x="4799171" y="1128985"/>
                  </a:cubicBezTo>
                  <a:cubicBezTo>
                    <a:pt x="4782773" y="1118360"/>
                    <a:pt x="4767028" y="1088756"/>
                    <a:pt x="4740659" y="1075551"/>
                  </a:cubicBezTo>
                  <a:cubicBezTo>
                    <a:pt x="4735193" y="1072010"/>
                    <a:pt x="4731650" y="1077476"/>
                    <a:pt x="4720718" y="1070392"/>
                  </a:cubicBezTo>
                  <a:cubicBezTo>
                    <a:pt x="4720718" y="1070392"/>
                    <a:pt x="4717831" y="1056880"/>
                    <a:pt x="4707860" y="1054300"/>
                  </a:cubicBezTo>
                  <a:cubicBezTo>
                    <a:pt x="4661243" y="1012454"/>
                    <a:pt x="4591143" y="970915"/>
                    <a:pt x="4541946" y="939039"/>
                  </a:cubicBezTo>
                  <a:cubicBezTo>
                    <a:pt x="4520081" y="924872"/>
                    <a:pt x="4497253" y="906201"/>
                    <a:pt x="4469921" y="888492"/>
                  </a:cubicBezTo>
                  <a:cubicBezTo>
                    <a:pt x="4458989" y="881409"/>
                    <a:pt x="4439048" y="876249"/>
                    <a:pt x="4428114" y="869166"/>
                  </a:cubicBezTo>
                  <a:cubicBezTo>
                    <a:pt x="4428114" y="869166"/>
                    <a:pt x="4416220" y="857578"/>
                    <a:pt x="4416220" y="857578"/>
                  </a:cubicBezTo>
                  <a:cubicBezTo>
                    <a:pt x="4405287" y="850495"/>
                    <a:pt x="4400783" y="851458"/>
                    <a:pt x="4395317" y="847916"/>
                  </a:cubicBezTo>
                  <a:cubicBezTo>
                    <a:pt x="4394354" y="843411"/>
                    <a:pt x="4394354" y="843411"/>
                    <a:pt x="4394354" y="843411"/>
                  </a:cubicBezTo>
                  <a:cubicBezTo>
                    <a:pt x="4407866" y="840525"/>
                    <a:pt x="4417182" y="862083"/>
                    <a:pt x="4419762" y="852112"/>
                  </a:cubicBezTo>
                  <a:cubicBezTo>
                    <a:pt x="4419762" y="852112"/>
                    <a:pt x="4419762" y="852112"/>
                    <a:pt x="4420724" y="856616"/>
                  </a:cubicBezTo>
                  <a:cubicBezTo>
                    <a:pt x="4430694" y="859196"/>
                    <a:pt x="4430694" y="859196"/>
                    <a:pt x="4430694" y="859196"/>
                  </a:cubicBezTo>
                  <a:cubicBezTo>
                    <a:pt x="4430694" y="859196"/>
                    <a:pt x="4435199" y="858234"/>
                    <a:pt x="4435199" y="858234"/>
                  </a:cubicBezTo>
                  <a:cubicBezTo>
                    <a:pt x="4435199" y="858234"/>
                    <a:pt x="4436161" y="862737"/>
                    <a:pt x="4440664" y="861775"/>
                  </a:cubicBezTo>
                  <a:cubicBezTo>
                    <a:pt x="4440664" y="861775"/>
                    <a:pt x="4445168" y="860813"/>
                    <a:pt x="4445168" y="860813"/>
                  </a:cubicBezTo>
                  <a:cubicBezTo>
                    <a:pt x="4461567" y="871438"/>
                    <a:pt x="4460605" y="866935"/>
                    <a:pt x="4477005" y="877560"/>
                  </a:cubicBezTo>
                  <a:cubicBezTo>
                    <a:pt x="4477005" y="877560"/>
                    <a:pt x="4482471" y="881101"/>
                    <a:pt x="4482471" y="881101"/>
                  </a:cubicBezTo>
                  <a:cubicBezTo>
                    <a:pt x="4482471" y="881101"/>
                    <a:pt x="4482471" y="881101"/>
                    <a:pt x="4486975" y="880139"/>
                  </a:cubicBezTo>
                  <a:cubicBezTo>
                    <a:pt x="4486975" y="880139"/>
                    <a:pt x="4487937" y="884643"/>
                    <a:pt x="4487937" y="884643"/>
                  </a:cubicBezTo>
                  <a:cubicBezTo>
                    <a:pt x="4494366" y="892688"/>
                    <a:pt x="4468959" y="883988"/>
                    <a:pt x="4484395" y="890110"/>
                  </a:cubicBezTo>
                  <a:cubicBezTo>
                    <a:pt x="4489862" y="893651"/>
                    <a:pt x="4493404" y="888185"/>
                    <a:pt x="4507878" y="889801"/>
                  </a:cubicBezTo>
                  <a:cubicBezTo>
                    <a:pt x="4515269" y="902352"/>
                    <a:pt x="4524277" y="900428"/>
                    <a:pt x="4547105" y="919098"/>
                  </a:cubicBezTo>
                  <a:cubicBezTo>
                    <a:pt x="4542600" y="920061"/>
                    <a:pt x="4542600" y="920061"/>
                    <a:pt x="4542600" y="920061"/>
                  </a:cubicBezTo>
                  <a:cubicBezTo>
                    <a:pt x="4548067" y="923603"/>
                    <a:pt x="4548067" y="923603"/>
                    <a:pt x="4548067" y="923603"/>
                  </a:cubicBezTo>
                  <a:cubicBezTo>
                    <a:pt x="4549992" y="932610"/>
                    <a:pt x="4538097" y="921023"/>
                    <a:pt x="4533593" y="921985"/>
                  </a:cubicBezTo>
                  <a:cubicBezTo>
                    <a:pt x="4545487" y="933573"/>
                    <a:pt x="4549992" y="932610"/>
                    <a:pt x="4558999" y="930686"/>
                  </a:cubicBezTo>
                  <a:cubicBezTo>
                    <a:pt x="4559962" y="935190"/>
                    <a:pt x="4559962" y="935190"/>
                    <a:pt x="4565428" y="938732"/>
                  </a:cubicBezTo>
                  <a:cubicBezTo>
                    <a:pt x="4566391" y="943236"/>
                    <a:pt x="4570895" y="942274"/>
                    <a:pt x="4570895" y="942274"/>
                  </a:cubicBezTo>
                  <a:cubicBezTo>
                    <a:pt x="4574437" y="936808"/>
                    <a:pt x="4574437" y="936808"/>
                    <a:pt x="4574437" y="936808"/>
                  </a:cubicBezTo>
                  <a:cubicBezTo>
                    <a:pt x="4582789" y="953861"/>
                    <a:pt x="4588911" y="938424"/>
                    <a:pt x="4607235" y="958058"/>
                  </a:cubicBezTo>
                  <a:cubicBezTo>
                    <a:pt x="4612701" y="961599"/>
                    <a:pt x="4612701" y="961599"/>
                    <a:pt x="4612701" y="961599"/>
                  </a:cubicBezTo>
                  <a:cubicBezTo>
                    <a:pt x="4612701" y="961599"/>
                    <a:pt x="4617205" y="960637"/>
                    <a:pt x="4617205" y="960637"/>
                  </a:cubicBezTo>
                  <a:cubicBezTo>
                    <a:pt x="4656431" y="989934"/>
                    <a:pt x="4689230" y="1011184"/>
                    <a:pt x="4721066" y="1027932"/>
                  </a:cubicBezTo>
                  <a:cubicBezTo>
                    <a:pt x="4716561" y="1028894"/>
                    <a:pt x="4720410" y="1046910"/>
                    <a:pt x="4728457" y="1040481"/>
                  </a:cubicBezTo>
                  <a:cubicBezTo>
                    <a:pt x="4722028" y="1032435"/>
                    <a:pt x="4731999" y="1035015"/>
                    <a:pt x="4738427" y="1043060"/>
                  </a:cubicBezTo>
                  <a:cubicBezTo>
                    <a:pt x="4755788" y="1058190"/>
                    <a:pt x="4788586" y="1079440"/>
                    <a:pt x="4817842" y="1106158"/>
                  </a:cubicBezTo>
                  <a:cubicBezTo>
                    <a:pt x="4846136" y="1128370"/>
                    <a:pt x="4875393" y="1155087"/>
                    <a:pt x="4898221" y="1173759"/>
                  </a:cubicBezTo>
                  <a:cubicBezTo>
                    <a:pt x="4892754" y="1170217"/>
                    <a:pt x="4901108" y="1187271"/>
                    <a:pt x="4905611" y="1186309"/>
                  </a:cubicBezTo>
                  <a:cubicBezTo>
                    <a:pt x="4899183" y="1178262"/>
                    <a:pt x="4903687" y="1177300"/>
                    <a:pt x="4909153" y="1180842"/>
                  </a:cubicBezTo>
                  <a:cubicBezTo>
                    <a:pt x="4911078" y="1189850"/>
                    <a:pt x="4933906" y="1208521"/>
                    <a:pt x="4951267" y="1223651"/>
                  </a:cubicBezTo>
                  <a:cubicBezTo>
                    <a:pt x="4968628" y="1238780"/>
                    <a:pt x="4985027" y="1249405"/>
                    <a:pt x="4980523" y="1250367"/>
                  </a:cubicBezTo>
                  <a:cubicBezTo>
                    <a:pt x="5002389" y="1264535"/>
                    <a:pt x="5015246" y="1280627"/>
                    <a:pt x="5028102" y="1296718"/>
                  </a:cubicBezTo>
                  <a:cubicBezTo>
                    <a:pt x="5046427" y="1316351"/>
                    <a:pt x="5060246" y="1336947"/>
                    <a:pt x="5088540" y="1359160"/>
                  </a:cubicBezTo>
                  <a:cubicBezTo>
                    <a:pt x="5088540" y="1359160"/>
                    <a:pt x="5089502" y="1363664"/>
                    <a:pt x="5090465" y="1368168"/>
                  </a:cubicBezTo>
                  <a:cubicBezTo>
                    <a:pt x="5109443" y="1368823"/>
                    <a:pt x="5135465" y="1424489"/>
                    <a:pt x="5152826" y="1439619"/>
                  </a:cubicBezTo>
                  <a:cubicBezTo>
                    <a:pt x="5158293" y="1443159"/>
                    <a:pt x="5157331" y="1438656"/>
                    <a:pt x="5163758" y="1446702"/>
                  </a:cubicBezTo>
                  <a:cubicBezTo>
                    <a:pt x="5175654" y="1458289"/>
                    <a:pt x="5178541" y="1471801"/>
                    <a:pt x="5190435" y="1483389"/>
                  </a:cubicBezTo>
                  <a:cubicBezTo>
                    <a:pt x="5196864" y="1491435"/>
                    <a:pt x="5202331" y="1494976"/>
                    <a:pt x="5213263" y="1502060"/>
                  </a:cubicBezTo>
                  <a:cubicBezTo>
                    <a:pt x="5232549" y="1526198"/>
                    <a:pt x="5250218" y="1564809"/>
                    <a:pt x="5270466" y="1593451"/>
                  </a:cubicBezTo>
                  <a:cubicBezTo>
                    <a:pt x="5296180" y="1625635"/>
                    <a:pt x="5325744" y="1675834"/>
                    <a:pt x="5352421" y="1712521"/>
                  </a:cubicBezTo>
                  <a:cubicBezTo>
                    <a:pt x="5359811" y="1725071"/>
                    <a:pt x="5371706" y="1736658"/>
                    <a:pt x="5378135" y="1744704"/>
                  </a:cubicBezTo>
                  <a:cubicBezTo>
                    <a:pt x="5378135" y="1744704"/>
                    <a:pt x="5372669" y="1741162"/>
                    <a:pt x="5372669" y="1741162"/>
                  </a:cubicBezTo>
                  <a:cubicBezTo>
                    <a:pt x="5381022" y="1758217"/>
                    <a:pt x="5393879" y="1774309"/>
                    <a:pt x="5401270" y="1786858"/>
                  </a:cubicBezTo>
                  <a:cubicBezTo>
                    <a:pt x="5402232" y="1791362"/>
                    <a:pt x="5404157" y="1800370"/>
                    <a:pt x="5404157" y="1800370"/>
                  </a:cubicBezTo>
                  <a:cubicBezTo>
                    <a:pt x="5427292" y="1842524"/>
                    <a:pt x="5457818" y="1897228"/>
                    <a:pt x="5479989" y="1934877"/>
                  </a:cubicBezTo>
                  <a:cubicBezTo>
                    <a:pt x="5479989" y="1934877"/>
                    <a:pt x="5479989" y="1934877"/>
                    <a:pt x="5475486" y="1935839"/>
                  </a:cubicBezTo>
                  <a:cubicBezTo>
                    <a:pt x="5475486" y="1935839"/>
                    <a:pt x="5476448" y="1940343"/>
                    <a:pt x="5476448" y="1940343"/>
                  </a:cubicBezTo>
                  <a:cubicBezTo>
                    <a:pt x="5476448" y="1940343"/>
                    <a:pt x="5481913" y="1943885"/>
                    <a:pt x="5481913" y="1943885"/>
                  </a:cubicBezTo>
                  <a:cubicBezTo>
                    <a:pt x="5489305" y="1956435"/>
                    <a:pt x="5504394" y="2005017"/>
                    <a:pt x="5506012" y="1990543"/>
                  </a:cubicBezTo>
                  <a:cubicBezTo>
                    <a:pt x="5506974" y="1995046"/>
                    <a:pt x="5506974" y="1995046"/>
                    <a:pt x="5506974" y="1995046"/>
                  </a:cubicBezTo>
                  <a:cubicBezTo>
                    <a:pt x="5507936" y="1999551"/>
                    <a:pt x="5507936" y="1999551"/>
                    <a:pt x="5507936" y="1999551"/>
                  </a:cubicBezTo>
                  <a:cubicBezTo>
                    <a:pt x="5512440" y="1998588"/>
                    <a:pt x="5512440" y="1998588"/>
                    <a:pt x="5512440" y="1998588"/>
                  </a:cubicBezTo>
                  <a:cubicBezTo>
                    <a:pt x="5511478" y="1994084"/>
                    <a:pt x="5511478" y="1994084"/>
                    <a:pt x="5511478" y="1994084"/>
                  </a:cubicBezTo>
                  <a:cubicBezTo>
                    <a:pt x="5519524" y="1987656"/>
                    <a:pt x="5518869" y="2006635"/>
                    <a:pt x="5519831" y="2011138"/>
                  </a:cubicBezTo>
                  <a:cubicBezTo>
                    <a:pt x="5522410" y="2001168"/>
                    <a:pt x="5537192" y="2026268"/>
                    <a:pt x="5528839" y="2009213"/>
                  </a:cubicBezTo>
                  <a:cubicBezTo>
                    <a:pt x="5524335" y="2010176"/>
                    <a:pt x="5521448" y="1996664"/>
                    <a:pt x="5521448" y="1996664"/>
                  </a:cubicBezTo>
                  <a:cubicBezTo>
                    <a:pt x="5527877" y="2004710"/>
                    <a:pt x="5526915" y="2000206"/>
                    <a:pt x="5525952" y="1995701"/>
                  </a:cubicBezTo>
                  <a:cubicBezTo>
                    <a:pt x="5515982" y="1993122"/>
                    <a:pt x="5512133" y="1975106"/>
                    <a:pt x="5500238" y="1963519"/>
                  </a:cubicBezTo>
                  <a:cubicBezTo>
                    <a:pt x="5500238" y="1963519"/>
                    <a:pt x="5499276" y="1959014"/>
                    <a:pt x="5498313" y="1954510"/>
                  </a:cubicBezTo>
                  <a:cubicBezTo>
                    <a:pt x="5498313" y="1954510"/>
                    <a:pt x="5497351" y="1950007"/>
                    <a:pt x="5497351" y="1950007"/>
                  </a:cubicBezTo>
                  <a:cubicBezTo>
                    <a:pt x="5496389" y="1945502"/>
                    <a:pt x="5496389" y="1945502"/>
                    <a:pt x="5496389" y="1945502"/>
                  </a:cubicBezTo>
                  <a:cubicBezTo>
                    <a:pt x="5496389" y="1945502"/>
                    <a:pt x="5491884" y="1946465"/>
                    <a:pt x="5491884" y="1946465"/>
                  </a:cubicBezTo>
                  <a:cubicBezTo>
                    <a:pt x="5490922" y="1941960"/>
                    <a:pt x="5490922" y="1941960"/>
                    <a:pt x="5489960" y="1937456"/>
                  </a:cubicBezTo>
                  <a:cubicBezTo>
                    <a:pt x="5493502" y="1931990"/>
                    <a:pt x="5495426" y="1940998"/>
                    <a:pt x="5499931" y="1940036"/>
                  </a:cubicBezTo>
                  <a:cubicBezTo>
                    <a:pt x="5498006" y="1931028"/>
                    <a:pt x="5493502" y="1931990"/>
                    <a:pt x="5492540" y="1927486"/>
                  </a:cubicBezTo>
                  <a:cubicBezTo>
                    <a:pt x="5492540" y="1927486"/>
                    <a:pt x="5492540" y="1927486"/>
                    <a:pt x="5491577" y="1922981"/>
                  </a:cubicBezTo>
                  <a:cubicBezTo>
                    <a:pt x="5491577" y="1922981"/>
                    <a:pt x="5490615" y="1918478"/>
                    <a:pt x="5490615" y="1918478"/>
                  </a:cubicBezTo>
                  <a:cubicBezTo>
                    <a:pt x="5489653" y="1913974"/>
                    <a:pt x="5489653" y="1913974"/>
                    <a:pt x="5489653" y="1913974"/>
                  </a:cubicBezTo>
                  <a:cubicBezTo>
                    <a:pt x="5481299" y="1896920"/>
                    <a:pt x="5481299" y="1896920"/>
                    <a:pt x="5481299" y="1896920"/>
                  </a:cubicBezTo>
                  <a:cubicBezTo>
                    <a:pt x="5475833" y="1893379"/>
                    <a:pt x="5475833" y="1893379"/>
                    <a:pt x="5475833" y="1893379"/>
                  </a:cubicBezTo>
                  <a:cubicBezTo>
                    <a:pt x="5479375" y="1887912"/>
                    <a:pt x="5474871" y="1888874"/>
                    <a:pt x="5474871" y="1888874"/>
                  </a:cubicBezTo>
                  <a:lnTo>
                    <a:pt x="5475833" y="1893379"/>
                  </a:lnTo>
                  <a:cubicBezTo>
                    <a:pt x="5461051" y="1868278"/>
                    <a:pt x="5462976" y="1877287"/>
                    <a:pt x="5452699" y="1851225"/>
                  </a:cubicBezTo>
                  <a:cubicBezTo>
                    <a:pt x="5451737" y="1846720"/>
                    <a:pt x="5451737" y="1846720"/>
                    <a:pt x="5450774" y="1842216"/>
                  </a:cubicBezTo>
                  <a:cubicBezTo>
                    <a:pt x="5445308" y="1838675"/>
                    <a:pt x="5445308" y="1838675"/>
                    <a:pt x="5446270" y="1843178"/>
                  </a:cubicBezTo>
                  <a:cubicBezTo>
                    <a:pt x="5443383" y="1829666"/>
                    <a:pt x="5434068" y="1808109"/>
                    <a:pt x="5424098" y="1805529"/>
                  </a:cubicBezTo>
                  <a:cubicBezTo>
                    <a:pt x="5430526" y="1813575"/>
                    <a:pt x="5426022" y="1814538"/>
                    <a:pt x="5419593" y="1806491"/>
                  </a:cubicBezTo>
                  <a:lnTo>
                    <a:pt x="5418631" y="1801987"/>
                  </a:lnTo>
                  <a:cubicBezTo>
                    <a:pt x="5423135" y="1801025"/>
                    <a:pt x="5423135" y="1801025"/>
                    <a:pt x="5423135" y="1801025"/>
                  </a:cubicBezTo>
                  <a:cubicBezTo>
                    <a:pt x="5423135" y="1801025"/>
                    <a:pt x="5423135" y="1801025"/>
                    <a:pt x="5422173" y="1796521"/>
                  </a:cubicBezTo>
                  <a:cubicBezTo>
                    <a:pt x="5422173" y="1796521"/>
                    <a:pt x="5422173" y="1796521"/>
                    <a:pt x="5416707" y="1792979"/>
                  </a:cubicBezTo>
                  <a:cubicBezTo>
                    <a:pt x="5410933" y="1765955"/>
                    <a:pt x="5364970" y="1705130"/>
                    <a:pt x="5349226" y="1675527"/>
                  </a:cubicBezTo>
                  <a:cubicBezTo>
                    <a:pt x="5340873" y="1658473"/>
                    <a:pt x="5344415" y="1653006"/>
                    <a:pt x="5332520" y="1641419"/>
                  </a:cubicBezTo>
                  <a:cubicBezTo>
                    <a:pt x="5330596" y="1632411"/>
                    <a:pt x="5320625" y="1629831"/>
                    <a:pt x="5314197" y="1621785"/>
                  </a:cubicBezTo>
                  <a:cubicBezTo>
                    <a:pt x="5305843" y="1604731"/>
                    <a:pt x="5302956" y="1591219"/>
                    <a:pt x="5288482" y="1589602"/>
                  </a:cubicBezTo>
                  <a:cubicBezTo>
                    <a:pt x="5243175" y="1509799"/>
                    <a:pt x="5173422" y="1425798"/>
                    <a:pt x="5106557" y="1355311"/>
                  </a:cubicBezTo>
                  <a:cubicBezTo>
                    <a:pt x="5110098" y="1349844"/>
                    <a:pt x="5110098" y="1349844"/>
                    <a:pt x="5109135" y="1345340"/>
                  </a:cubicBezTo>
                  <a:cubicBezTo>
                    <a:pt x="5109135" y="1345340"/>
                    <a:pt x="5110098" y="1349844"/>
                    <a:pt x="5110098" y="1349844"/>
                  </a:cubicBezTo>
                  <a:cubicBezTo>
                    <a:pt x="5114602" y="1348882"/>
                    <a:pt x="5114602" y="1348882"/>
                    <a:pt x="5114602" y="1348882"/>
                  </a:cubicBezTo>
                  <a:cubicBezTo>
                    <a:pt x="5114602" y="1348882"/>
                    <a:pt x="5113640" y="1344378"/>
                    <a:pt x="5108173" y="1340837"/>
                  </a:cubicBezTo>
                  <a:cubicBezTo>
                    <a:pt x="5107211" y="1336333"/>
                    <a:pt x="5111715" y="1335370"/>
                    <a:pt x="5105286" y="1327325"/>
                  </a:cubicBezTo>
                  <a:cubicBezTo>
                    <a:pt x="5101745" y="1332790"/>
                    <a:pt x="5096279" y="1329249"/>
                    <a:pt x="5084383" y="1317661"/>
                  </a:cubicBezTo>
                  <a:cubicBezTo>
                    <a:pt x="5083421" y="1313158"/>
                    <a:pt x="5083421" y="1313158"/>
                    <a:pt x="5083421" y="1313158"/>
                  </a:cubicBezTo>
                  <a:cubicBezTo>
                    <a:pt x="5083421" y="1313158"/>
                    <a:pt x="5078918" y="1314120"/>
                    <a:pt x="5077955" y="1309615"/>
                  </a:cubicBezTo>
                  <a:cubicBezTo>
                    <a:pt x="5077955" y="1309615"/>
                    <a:pt x="5076993" y="1305112"/>
                    <a:pt x="5076993" y="1305112"/>
                  </a:cubicBezTo>
                  <a:cubicBezTo>
                    <a:pt x="5072489" y="1306074"/>
                    <a:pt x="5072489" y="1306074"/>
                    <a:pt x="5072489" y="1306074"/>
                  </a:cubicBezTo>
                  <a:cubicBezTo>
                    <a:pt x="5071526" y="1301570"/>
                    <a:pt x="5071526" y="1301570"/>
                    <a:pt x="5066060" y="1298028"/>
                  </a:cubicBezTo>
                  <a:cubicBezTo>
                    <a:pt x="5068640" y="1288058"/>
                    <a:pt x="5047736" y="1278395"/>
                    <a:pt x="5052241" y="1277432"/>
                  </a:cubicBezTo>
                  <a:cubicBezTo>
                    <a:pt x="5052241" y="1277432"/>
                    <a:pt x="5056745" y="1276470"/>
                    <a:pt x="5056745" y="1276470"/>
                  </a:cubicBezTo>
                  <a:cubicBezTo>
                    <a:pt x="5057707" y="1280973"/>
                    <a:pt x="5062211" y="1280011"/>
                    <a:pt x="5062211" y="1280011"/>
                  </a:cubicBezTo>
                  <a:cubicBezTo>
                    <a:pt x="5061248" y="1275508"/>
                    <a:pt x="5056745" y="1276470"/>
                    <a:pt x="5055783" y="1271966"/>
                  </a:cubicBezTo>
                  <a:cubicBezTo>
                    <a:pt x="5055783" y="1271966"/>
                    <a:pt x="5050316" y="1268424"/>
                    <a:pt x="5050316" y="1268424"/>
                  </a:cubicBezTo>
                  <a:cubicBezTo>
                    <a:pt x="5043887" y="1260378"/>
                    <a:pt x="5037458" y="1252333"/>
                    <a:pt x="5032955" y="1253295"/>
                  </a:cubicBezTo>
                  <a:cubicBezTo>
                    <a:pt x="5032955" y="1253295"/>
                    <a:pt x="5032955" y="1253295"/>
                    <a:pt x="5031993" y="1248791"/>
                  </a:cubicBezTo>
                  <a:cubicBezTo>
                    <a:pt x="5031993" y="1248791"/>
                    <a:pt x="5031030" y="1244286"/>
                    <a:pt x="5025564" y="1240744"/>
                  </a:cubicBezTo>
                  <a:cubicBezTo>
                    <a:pt x="5025564" y="1240744"/>
                    <a:pt x="5021059" y="1241707"/>
                    <a:pt x="5021059" y="1241707"/>
                  </a:cubicBezTo>
                  <a:cubicBezTo>
                    <a:pt x="5021059" y="1241707"/>
                    <a:pt x="5022022" y="1246211"/>
                    <a:pt x="5022022" y="1246211"/>
                  </a:cubicBezTo>
                  <a:cubicBezTo>
                    <a:pt x="5021059" y="1241707"/>
                    <a:pt x="5020097" y="1237204"/>
                    <a:pt x="5014631" y="1233661"/>
                  </a:cubicBezTo>
                  <a:cubicBezTo>
                    <a:pt x="5015593" y="1238166"/>
                    <a:pt x="5011090" y="1239128"/>
                    <a:pt x="5005623" y="1235586"/>
                  </a:cubicBezTo>
                  <a:cubicBezTo>
                    <a:pt x="5010127" y="1234623"/>
                    <a:pt x="5004661" y="1231082"/>
                    <a:pt x="5003698" y="1226578"/>
                  </a:cubicBezTo>
                  <a:cubicBezTo>
                    <a:pt x="4998232" y="1223036"/>
                    <a:pt x="4998232" y="1223036"/>
                    <a:pt x="4998232" y="1223036"/>
                  </a:cubicBezTo>
                  <a:cubicBezTo>
                    <a:pt x="4997269" y="1218532"/>
                    <a:pt x="4997269" y="1218532"/>
                    <a:pt x="4997269" y="1218532"/>
                  </a:cubicBezTo>
                  <a:cubicBezTo>
                    <a:pt x="4992766" y="1219494"/>
                    <a:pt x="4992766" y="1219494"/>
                    <a:pt x="4992766" y="1219494"/>
                  </a:cubicBezTo>
                  <a:cubicBezTo>
                    <a:pt x="4992766" y="1219494"/>
                    <a:pt x="4992766" y="1219494"/>
                    <a:pt x="4993728" y="1223998"/>
                  </a:cubicBezTo>
                  <a:cubicBezTo>
                    <a:pt x="4975404" y="1204365"/>
                    <a:pt x="4957081" y="1184731"/>
                    <a:pt x="4947111" y="1182152"/>
                  </a:cubicBezTo>
                  <a:cubicBezTo>
                    <a:pt x="4941644" y="1178611"/>
                    <a:pt x="4941644" y="1178611"/>
                    <a:pt x="4940682" y="1174106"/>
                  </a:cubicBezTo>
                  <a:cubicBezTo>
                    <a:pt x="4935215" y="1170564"/>
                    <a:pt x="4935215" y="1170564"/>
                    <a:pt x="4930712" y="1171526"/>
                  </a:cubicBezTo>
                  <a:lnTo>
                    <a:pt x="4931467" y="1175063"/>
                  </a:lnTo>
                  <a:lnTo>
                    <a:pt x="4916930" y="1163507"/>
                  </a:lnTo>
                  <a:cubicBezTo>
                    <a:pt x="4900789" y="1149956"/>
                    <a:pt x="4893737" y="1141749"/>
                    <a:pt x="4867695" y="1119055"/>
                  </a:cubicBezTo>
                  <a:cubicBezTo>
                    <a:pt x="4852257" y="1112934"/>
                    <a:pt x="4846792" y="1109391"/>
                    <a:pt x="4842287" y="1110354"/>
                  </a:cubicBezTo>
                  <a:cubicBezTo>
                    <a:pt x="4841325" y="1105850"/>
                    <a:pt x="4845830" y="1104888"/>
                    <a:pt x="4839401" y="1096842"/>
                  </a:cubicBezTo>
                  <a:cubicBezTo>
                    <a:pt x="4830393" y="1098766"/>
                    <a:pt x="4827506" y="1085254"/>
                    <a:pt x="4811106" y="1074629"/>
                  </a:cubicBezTo>
                  <a:cubicBezTo>
                    <a:pt x="4794707" y="1064004"/>
                    <a:pt x="4808528" y="1084600"/>
                    <a:pt x="4791166" y="1069470"/>
                  </a:cubicBezTo>
                  <a:cubicBezTo>
                    <a:pt x="4806603" y="1075591"/>
                    <a:pt x="4789242" y="1060462"/>
                    <a:pt x="4772842" y="1049837"/>
                  </a:cubicBezTo>
                  <a:cubicBezTo>
                    <a:pt x="4777346" y="1048874"/>
                    <a:pt x="4777346" y="1048874"/>
                    <a:pt x="4777346" y="1048874"/>
                  </a:cubicBezTo>
                  <a:cubicBezTo>
                    <a:pt x="4782813" y="1052416"/>
                    <a:pt x="4788280" y="1055958"/>
                    <a:pt x="4787317" y="1051454"/>
                  </a:cubicBezTo>
                  <a:cubicBezTo>
                    <a:pt x="4787317" y="1051454"/>
                    <a:pt x="4786355" y="1046950"/>
                    <a:pt x="4780888" y="1043408"/>
                  </a:cubicBezTo>
                  <a:cubicBezTo>
                    <a:pt x="4775422" y="1039866"/>
                    <a:pt x="4775422" y="1039866"/>
                    <a:pt x="4775422" y="1039866"/>
                  </a:cubicBezTo>
                  <a:cubicBezTo>
                    <a:pt x="4779926" y="1038904"/>
                    <a:pt x="4787317" y="1051454"/>
                    <a:pt x="4790858" y="1045987"/>
                  </a:cubicBezTo>
                  <a:cubicBezTo>
                    <a:pt x="4779926" y="1038904"/>
                    <a:pt x="4773497" y="1030859"/>
                    <a:pt x="4768993" y="1031821"/>
                  </a:cubicBezTo>
                  <a:cubicBezTo>
                    <a:pt x="4764490" y="1032783"/>
                    <a:pt x="4764490" y="1032783"/>
                    <a:pt x="4763527" y="1028279"/>
                  </a:cubicBezTo>
                  <a:cubicBezTo>
                    <a:pt x="4758061" y="1024737"/>
                    <a:pt x="4752594" y="1021196"/>
                    <a:pt x="4748090" y="1022158"/>
                  </a:cubicBezTo>
                  <a:cubicBezTo>
                    <a:pt x="4748090" y="1022158"/>
                    <a:pt x="4749052" y="1026661"/>
                    <a:pt x="4754519" y="1030204"/>
                  </a:cubicBezTo>
                  <a:cubicBezTo>
                    <a:pt x="4755481" y="1034708"/>
                    <a:pt x="4755481" y="1034708"/>
                    <a:pt x="4755481" y="1034708"/>
                  </a:cubicBezTo>
                  <a:cubicBezTo>
                    <a:pt x="4745511" y="1032128"/>
                    <a:pt x="4747435" y="1041136"/>
                    <a:pt x="4739082" y="1024083"/>
                  </a:cubicBezTo>
                  <a:cubicBezTo>
                    <a:pt x="4735540" y="1029548"/>
                    <a:pt x="4746473" y="1036632"/>
                    <a:pt x="4747435" y="1041136"/>
                  </a:cubicBezTo>
                  <a:cubicBezTo>
                    <a:pt x="4730074" y="1026007"/>
                    <a:pt x="4733615" y="1020541"/>
                    <a:pt x="4722683" y="1013457"/>
                  </a:cubicBezTo>
                  <a:cubicBezTo>
                    <a:pt x="4727188" y="1012495"/>
                    <a:pt x="4728150" y="1016998"/>
                    <a:pt x="4728150" y="1016998"/>
                  </a:cubicBezTo>
                  <a:cubicBezTo>
                    <a:pt x="4733615" y="1020541"/>
                    <a:pt x="4733615" y="1020541"/>
                    <a:pt x="4737157" y="1015074"/>
                  </a:cubicBezTo>
                  <a:cubicBezTo>
                    <a:pt x="4737157" y="1015074"/>
                    <a:pt x="4731691" y="1011533"/>
                    <a:pt x="4726225" y="1007991"/>
                  </a:cubicBezTo>
                  <a:cubicBezTo>
                    <a:pt x="4736195" y="1010571"/>
                    <a:pt x="4735233" y="1006066"/>
                    <a:pt x="4725263" y="1003486"/>
                  </a:cubicBezTo>
                  <a:cubicBezTo>
                    <a:pt x="4724301" y="998982"/>
                    <a:pt x="4724301" y="998982"/>
                    <a:pt x="4724301" y="998982"/>
                  </a:cubicBezTo>
                  <a:cubicBezTo>
                    <a:pt x="4729766" y="1002524"/>
                    <a:pt x="4728804" y="998020"/>
                    <a:pt x="4728804" y="998020"/>
                  </a:cubicBezTo>
                  <a:cubicBezTo>
                    <a:pt x="4723338" y="994478"/>
                    <a:pt x="4723338" y="994478"/>
                    <a:pt x="4718834" y="995441"/>
                  </a:cubicBezTo>
                  <a:cubicBezTo>
                    <a:pt x="4717872" y="990937"/>
                    <a:pt x="4717872" y="990937"/>
                    <a:pt x="4713367" y="991899"/>
                  </a:cubicBezTo>
                  <a:cubicBezTo>
                    <a:pt x="4706939" y="983853"/>
                    <a:pt x="4706939" y="983853"/>
                    <a:pt x="4700511" y="975807"/>
                  </a:cubicBezTo>
                  <a:cubicBezTo>
                    <a:pt x="4705976" y="979349"/>
                    <a:pt x="4705976" y="979349"/>
                    <a:pt x="4705976" y="979349"/>
                  </a:cubicBezTo>
                  <a:cubicBezTo>
                    <a:pt x="4711443" y="982891"/>
                    <a:pt x="4715947" y="981929"/>
                    <a:pt x="4715947" y="981929"/>
                  </a:cubicBezTo>
                  <a:cubicBezTo>
                    <a:pt x="4714985" y="977425"/>
                    <a:pt x="4709518" y="973882"/>
                    <a:pt x="4704052" y="970341"/>
                  </a:cubicBezTo>
                  <a:cubicBezTo>
                    <a:pt x="4698586" y="966799"/>
                    <a:pt x="4698586" y="966799"/>
                    <a:pt x="4698586" y="966799"/>
                  </a:cubicBezTo>
                  <a:cubicBezTo>
                    <a:pt x="4693119" y="963257"/>
                    <a:pt x="4693119" y="963257"/>
                    <a:pt x="4693119" y="963257"/>
                  </a:cubicBezTo>
                  <a:cubicBezTo>
                    <a:pt x="4687653" y="959715"/>
                    <a:pt x="4683149" y="960677"/>
                    <a:pt x="4684112" y="965182"/>
                  </a:cubicBezTo>
                  <a:cubicBezTo>
                    <a:pt x="4684112" y="965182"/>
                    <a:pt x="4685074" y="969686"/>
                    <a:pt x="4690540" y="973228"/>
                  </a:cubicBezTo>
                  <a:cubicBezTo>
                    <a:pt x="4690540" y="973228"/>
                    <a:pt x="4690540" y="973228"/>
                    <a:pt x="4695044" y="972266"/>
                  </a:cubicBezTo>
                  <a:cubicBezTo>
                    <a:pt x="4700511" y="975807"/>
                    <a:pt x="4700511" y="975807"/>
                    <a:pt x="4700511" y="975807"/>
                  </a:cubicBezTo>
                  <a:cubicBezTo>
                    <a:pt x="4676065" y="971611"/>
                    <a:pt x="4696969" y="981274"/>
                    <a:pt x="4708863" y="992861"/>
                  </a:cubicBezTo>
                  <a:cubicBezTo>
                    <a:pt x="4703397" y="989319"/>
                    <a:pt x="4703397" y="989319"/>
                    <a:pt x="4703397" y="989319"/>
                  </a:cubicBezTo>
                  <a:cubicBezTo>
                    <a:pt x="4703397" y="989319"/>
                    <a:pt x="4704360" y="993823"/>
                    <a:pt x="4704360" y="993823"/>
                  </a:cubicBezTo>
                  <a:cubicBezTo>
                    <a:pt x="4704360" y="993823"/>
                    <a:pt x="4704360" y="993823"/>
                    <a:pt x="4705322" y="998327"/>
                  </a:cubicBezTo>
                  <a:cubicBezTo>
                    <a:pt x="4709825" y="997365"/>
                    <a:pt x="4709825" y="997365"/>
                    <a:pt x="4709825" y="997365"/>
                  </a:cubicBezTo>
                  <a:cubicBezTo>
                    <a:pt x="4715292" y="1000907"/>
                    <a:pt x="4715292" y="1000907"/>
                    <a:pt x="4715292" y="1000907"/>
                  </a:cubicBezTo>
                  <a:cubicBezTo>
                    <a:pt x="4710787" y="1001869"/>
                    <a:pt x="4710787" y="1001869"/>
                    <a:pt x="4710787" y="1001869"/>
                  </a:cubicBezTo>
                  <a:cubicBezTo>
                    <a:pt x="4710787" y="1001869"/>
                    <a:pt x="4711750" y="1006373"/>
                    <a:pt x="4716254" y="1005411"/>
                  </a:cubicBezTo>
                  <a:cubicBezTo>
                    <a:pt x="4717216" y="1009915"/>
                    <a:pt x="4717216" y="1009915"/>
                    <a:pt x="4717216" y="1009915"/>
                  </a:cubicBezTo>
                  <a:cubicBezTo>
                    <a:pt x="4702742" y="1008298"/>
                    <a:pt x="4696313" y="1000252"/>
                    <a:pt x="4678952" y="985123"/>
                  </a:cubicBezTo>
                  <a:cubicBezTo>
                    <a:pt x="4683456" y="984160"/>
                    <a:pt x="4683456" y="984160"/>
                    <a:pt x="4683456" y="984160"/>
                  </a:cubicBezTo>
                  <a:cubicBezTo>
                    <a:pt x="4687961" y="983198"/>
                    <a:pt x="4687961" y="983198"/>
                    <a:pt x="4687961" y="983198"/>
                  </a:cubicBezTo>
                  <a:cubicBezTo>
                    <a:pt x="4682494" y="979656"/>
                    <a:pt x="4682494" y="979656"/>
                    <a:pt x="4682494" y="979656"/>
                  </a:cubicBezTo>
                  <a:cubicBezTo>
                    <a:pt x="4677990" y="980618"/>
                    <a:pt x="4677990" y="980618"/>
                    <a:pt x="4677990" y="980618"/>
                  </a:cubicBezTo>
                  <a:cubicBezTo>
                    <a:pt x="4672523" y="977077"/>
                    <a:pt x="4672523" y="977077"/>
                    <a:pt x="4672523" y="977077"/>
                  </a:cubicBezTo>
                  <a:cubicBezTo>
                    <a:pt x="4667058" y="973535"/>
                    <a:pt x="4670599" y="968069"/>
                    <a:pt x="4659666" y="960985"/>
                  </a:cubicBezTo>
                  <a:cubicBezTo>
                    <a:pt x="4658704" y="956481"/>
                    <a:pt x="4658704" y="956481"/>
                    <a:pt x="4658704" y="956481"/>
                  </a:cubicBezTo>
                  <a:cubicBezTo>
                    <a:pt x="4654200" y="957443"/>
                    <a:pt x="4653237" y="952939"/>
                    <a:pt x="4653237" y="952939"/>
                  </a:cubicBezTo>
                  <a:cubicBezTo>
                    <a:pt x="4648733" y="953901"/>
                    <a:pt x="4648733" y="953901"/>
                    <a:pt x="4648733" y="953901"/>
                  </a:cubicBezTo>
                  <a:cubicBezTo>
                    <a:pt x="4649695" y="958406"/>
                    <a:pt x="4649695" y="958406"/>
                    <a:pt x="4649695" y="958406"/>
                  </a:cubicBezTo>
                  <a:cubicBezTo>
                    <a:pt x="4638763" y="951322"/>
                    <a:pt x="4635876" y="937810"/>
                    <a:pt x="4626869" y="939735"/>
                  </a:cubicBezTo>
                  <a:cubicBezTo>
                    <a:pt x="4626869" y="939735"/>
                    <a:pt x="4622364" y="940697"/>
                    <a:pt x="4621402" y="936193"/>
                  </a:cubicBezTo>
                  <a:cubicBezTo>
                    <a:pt x="4621402" y="936193"/>
                    <a:pt x="4616898" y="937155"/>
                    <a:pt x="4616898" y="937155"/>
                  </a:cubicBezTo>
                  <a:cubicBezTo>
                    <a:pt x="4617860" y="941660"/>
                    <a:pt x="4617860" y="941660"/>
                    <a:pt x="4617860" y="941660"/>
                  </a:cubicBezTo>
                  <a:cubicBezTo>
                    <a:pt x="4593108" y="913980"/>
                    <a:pt x="4606928" y="934575"/>
                    <a:pt x="4597919" y="936500"/>
                  </a:cubicBezTo>
                  <a:cubicBezTo>
                    <a:pt x="4589565" y="919446"/>
                    <a:pt x="4556768" y="898195"/>
                    <a:pt x="4529437" y="880487"/>
                  </a:cubicBezTo>
                  <a:cubicBezTo>
                    <a:pt x="4525895" y="885952"/>
                    <a:pt x="4525895" y="885952"/>
                    <a:pt x="4525895" y="885952"/>
                  </a:cubicBezTo>
                  <a:cubicBezTo>
                    <a:pt x="4524932" y="881449"/>
                    <a:pt x="4524932" y="881449"/>
                    <a:pt x="4524932" y="881449"/>
                  </a:cubicBezTo>
                  <a:cubicBezTo>
                    <a:pt x="4524932" y="881449"/>
                    <a:pt x="4523970" y="876945"/>
                    <a:pt x="4519466" y="877907"/>
                  </a:cubicBezTo>
                  <a:cubicBezTo>
                    <a:pt x="4519466" y="877907"/>
                    <a:pt x="4520428" y="882411"/>
                    <a:pt x="4520428" y="882411"/>
                  </a:cubicBezTo>
                  <a:cubicBezTo>
                    <a:pt x="4504029" y="871786"/>
                    <a:pt x="4491171" y="855694"/>
                    <a:pt x="4484744" y="847649"/>
                  </a:cubicBezTo>
                  <a:cubicBezTo>
                    <a:pt x="4481201" y="853114"/>
                    <a:pt x="4482164" y="857619"/>
                    <a:pt x="4476697" y="854077"/>
                  </a:cubicBezTo>
                  <a:cubicBezTo>
                    <a:pt x="4475735" y="849573"/>
                    <a:pt x="4475735" y="849573"/>
                    <a:pt x="4470269" y="846031"/>
                  </a:cubicBezTo>
                  <a:cubicBezTo>
                    <a:pt x="4466727" y="851498"/>
                    <a:pt x="4465765" y="846993"/>
                    <a:pt x="4459336" y="838948"/>
                  </a:cubicBezTo>
                  <a:cubicBezTo>
                    <a:pt x="4459336" y="838948"/>
                    <a:pt x="4459336" y="838948"/>
                    <a:pt x="4463840" y="837986"/>
                  </a:cubicBezTo>
                  <a:cubicBezTo>
                    <a:pt x="4463840" y="837986"/>
                    <a:pt x="4463840" y="837986"/>
                    <a:pt x="4462878" y="833481"/>
                  </a:cubicBezTo>
                  <a:cubicBezTo>
                    <a:pt x="4458374" y="834444"/>
                    <a:pt x="4457411" y="829940"/>
                    <a:pt x="4452907" y="830902"/>
                  </a:cubicBezTo>
                  <a:cubicBezTo>
                    <a:pt x="4452907" y="830902"/>
                    <a:pt x="4448404" y="831864"/>
                    <a:pt x="4448404" y="831864"/>
                  </a:cubicBezTo>
                  <a:cubicBezTo>
                    <a:pt x="4446479" y="822856"/>
                    <a:pt x="4400168" y="804493"/>
                    <a:pt x="4411102" y="811576"/>
                  </a:cubicBezTo>
                  <a:cubicBezTo>
                    <a:pt x="4424614" y="808689"/>
                    <a:pt x="4410446" y="830554"/>
                    <a:pt x="4422996" y="823163"/>
                  </a:cubicBezTo>
                  <a:cubicBezTo>
                    <a:pt x="4426538" y="817697"/>
                    <a:pt x="4436508" y="820277"/>
                    <a:pt x="4442937" y="828322"/>
                  </a:cubicBezTo>
                  <a:cubicBezTo>
                    <a:pt x="4438433" y="829284"/>
                    <a:pt x="4438433" y="829284"/>
                    <a:pt x="4437470" y="824781"/>
                  </a:cubicBezTo>
                  <a:cubicBezTo>
                    <a:pt x="4432966" y="825743"/>
                    <a:pt x="4432966" y="825743"/>
                    <a:pt x="4432966" y="825743"/>
                  </a:cubicBezTo>
                  <a:cubicBezTo>
                    <a:pt x="4428463" y="826705"/>
                    <a:pt x="4433928" y="830246"/>
                    <a:pt x="4433928" y="830246"/>
                  </a:cubicBezTo>
                  <a:cubicBezTo>
                    <a:pt x="4439395" y="833789"/>
                    <a:pt x="4439395" y="833789"/>
                    <a:pt x="4439395" y="833789"/>
                  </a:cubicBezTo>
                  <a:cubicBezTo>
                    <a:pt x="4434891" y="834751"/>
                    <a:pt x="4434891" y="834751"/>
                    <a:pt x="4434891" y="834751"/>
                  </a:cubicBezTo>
                  <a:cubicBezTo>
                    <a:pt x="4433928" y="830246"/>
                    <a:pt x="4429425" y="831209"/>
                    <a:pt x="4429425" y="831209"/>
                  </a:cubicBezTo>
                  <a:cubicBezTo>
                    <a:pt x="4429425" y="831209"/>
                    <a:pt x="4430387" y="835713"/>
                    <a:pt x="4430387" y="835713"/>
                  </a:cubicBezTo>
                  <a:cubicBezTo>
                    <a:pt x="4435853" y="839255"/>
                    <a:pt x="4435853" y="839255"/>
                    <a:pt x="4435853" y="839255"/>
                  </a:cubicBezTo>
                  <a:cubicBezTo>
                    <a:pt x="4441320" y="842797"/>
                    <a:pt x="4441320" y="842797"/>
                    <a:pt x="4441320" y="842797"/>
                  </a:cubicBezTo>
                  <a:cubicBezTo>
                    <a:pt x="4441320" y="842797"/>
                    <a:pt x="4431350" y="840217"/>
                    <a:pt x="4431350" y="840217"/>
                  </a:cubicBezTo>
                  <a:cubicBezTo>
                    <a:pt x="4425883" y="836675"/>
                    <a:pt x="4425883" y="836675"/>
                    <a:pt x="4425883" y="836675"/>
                  </a:cubicBezTo>
                  <a:cubicBezTo>
                    <a:pt x="4420416" y="833133"/>
                    <a:pt x="4420416" y="833133"/>
                    <a:pt x="4420416" y="833133"/>
                  </a:cubicBezTo>
                  <a:cubicBezTo>
                    <a:pt x="4419454" y="828630"/>
                    <a:pt x="4413988" y="825088"/>
                    <a:pt x="4409484" y="826050"/>
                  </a:cubicBezTo>
                  <a:cubicBezTo>
                    <a:pt x="4404980" y="827012"/>
                    <a:pt x="4405942" y="831517"/>
                    <a:pt x="4411408" y="835058"/>
                  </a:cubicBezTo>
                  <a:cubicBezTo>
                    <a:pt x="4411408" y="835058"/>
                    <a:pt x="4411408" y="835058"/>
                    <a:pt x="4412371" y="839562"/>
                  </a:cubicBezTo>
                  <a:cubicBezTo>
                    <a:pt x="4395972" y="828937"/>
                    <a:pt x="4409484" y="826050"/>
                    <a:pt x="4389543" y="820892"/>
                  </a:cubicBezTo>
                  <a:cubicBezTo>
                    <a:pt x="4394047" y="819929"/>
                    <a:pt x="4394047" y="819929"/>
                    <a:pt x="4394047" y="819929"/>
                  </a:cubicBezTo>
                  <a:cubicBezTo>
                    <a:pt x="4394047" y="819929"/>
                    <a:pt x="4394047" y="819929"/>
                    <a:pt x="4393085" y="815425"/>
                  </a:cubicBezTo>
                  <a:cubicBezTo>
                    <a:pt x="4388581" y="816387"/>
                    <a:pt x="4388581" y="816387"/>
                    <a:pt x="4388581" y="816387"/>
                  </a:cubicBezTo>
                  <a:cubicBezTo>
                    <a:pt x="4388581" y="816387"/>
                    <a:pt x="4384076" y="817349"/>
                    <a:pt x="4384076" y="817349"/>
                  </a:cubicBezTo>
                  <a:cubicBezTo>
                    <a:pt x="4378611" y="813807"/>
                    <a:pt x="4378611" y="813807"/>
                    <a:pt x="4378611" y="813807"/>
                  </a:cubicBezTo>
                  <a:cubicBezTo>
                    <a:pt x="4373144" y="810266"/>
                    <a:pt x="4373144" y="810266"/>
                    <a:pt x="4362211" y="803182"/>
                  </a:cubicBezTo>
                  <a:cubicBezTo>
                    <a:pt x="4355128" y="814115"/>
                    <a:pt x="4332300" y="795443"/>
                    <a:pt x="4335187" y="808956"/>
                  </a:cubicBezTo>
                  <a:cubicBezTo>
                    <a:pt x="4344195" y="807031"/>
                    <a:pt x="4350624" y="815078"/>
                    <a:pt x="4360594" y="817656"/>
                  </a:cubicBezTo>
                  <a:cubicBezTo>
                    <a:pt x="4350624" y="815078"/>
                    <a:pt x="4350624" y="815078"/>
                    <a:pt x="4351586" y="819581"/>
                  </a:cubicBezTo>
                  <a:cubicBezTo>
                    <a:pt x="4351586" y="819581"/>
                    <a:pt x="4351586" y="819581"/>
                    <a:pt x="4352548" y="824085"/>
                  </a:cubicBezTo>
                  <a:cubicBezTo>
                    <a:pt x="4340653" y="812498"/>
                    <a:pt x="4324255" y="801873"/>
                    <a:pt x="4308817" y="795751"/>
                  </a:cubicBezTo>
                  <a:cubicBezTo>
                    <a:pt x="4297885" y="788667"/>
                    <a:pt x="4281486" y="778042"/>
                    <a:pt x="4266049" y="771921"/>
                  </a:cubicBezTo>
                  <a:cubicBezTo>
                    <a:pt x="4271515" y="775463"/>
                    <a:pt x="4281486" y="778042"/>
                    <a:pt x="4275057" y="769997"/>
                  </a:cubicBezTo>
                  <a:cubicBezTo>
                    <a:pt x="4255116" y="764837"/>
                    <a:pt x="4255116" y="764837"/>
                    <a:pt x="4253192" y="755830"/>
                  </a:cubicBezTo>
                  <a:cubicBezTo>
                    <a:pt x="4233250" y="750670"/>
                    <a:pt x="4225860" y="738120"/>
                    <a:pt x="4233250" y="750670"/>
                  </a:cubicBezTo>
                  <a:cubicBezTo>
                    <a:pt x="4228747" y="751632"/>
                    <a:pt x="4228747" y="751632"/>
                    <a:pt x="4224243" y="752594"/>
                  </a:cubicBezTo>
                  <a:cubicBezTo>
                    <a:pt x="4197873" y="739390"/>
                    <a:pt x="4172466" y="730690"/>
                    <a:pt x="4150601" y="716522"/>
                  </a:cubicBezTo>
                  <a:cubicBezTo>
                    <a:pt x="4146097" y="717485"/>
                    <a:pt x="4140630" y="713943"/>
                    <a:pt x="4135164" y="710400"/>
                  </a:cubicBezTo>
                  <a:cubicBezTo>
                    <a:pt x="4155104" y="715560"/>
                    <a:pt x="4169580" y="717178"/>
                    <a:pt x="4189520" y="722336"/>
                  </a:cubicBezTo>
                  <a:cubicBezTo>
                    <a:pt x="4189520" y="722336"/>
                    <a:pt x="4205919" y="732962"/>
                    <a:pt x="4188557" y="717832"/>
                  </a:cubicBezTo>
                  <a:cubicBezTo>
                    <a:pt x="4194024" y="721374"/>
                    <a:pt x="4203995" y="723954"/>
                    <a:pt x="4197566" y="715907"/>
                  </a:cubicBezTo>
                  <a:cubicBezTo>
                    <a:pt x="4179550" y="719756"/>
                    <a:pt x="4158646" y="710093"/>
                    <a:pt x="4134202" y="705897"/>
                  </a:cubicBezTo>
                  <a:cubicBezTo>
                    <a:pt x="4138705" y="704935"/>
                    <a:pt x="4137743" y="700431"/>
                    <a:pt x="4133240" y="701393"/>
                  </a:cubicBezTo>
                  <a:cubicBezTo>
                    <a:pt x="4137743" y="700431"/>
                    <a:pt x="4137743" y="700431"/>
                    <a:pt x="4137743" y="700431"/>
                  </a:cubicBezTo>
                  <a:cubicBezTo>
                    <a:pt x="4136781" y="695926"/>
                    <a:pt x="4136781" y="695926"/>
                    <a:pt x="4132277" y="696888"/>
                  </a:cubicBezTo>
                  <a:cubicBezTo>
                    <a:pt x="4131315" y="692385"/>
                    <a:pt x="4121344" y="689805"/>
                    <a:pt x="4111373" y="687226"/>
                  </a:cubicBezTo>
                  <a:cubicBezTo>
                    <a:pt x="4106870" y="688188"/>
                    <a:pt x="4106870" y="688188"/>
                    <a:pt x="4106870" y="688188"/>
                  </a:cubicBezTo>
                  <a:cubicBezTo>
                    <a:pt x="4105908" y="683684"/>
                    <a:pt x="4105908" y="683684"/>
                    <a:pt x="4101403" y="684647"/>
                  </a:cubicBezTo>
                  <a:cubicBezTo>
                    <a:pt x="4095937" y="681105"/>
                    <a:pt x="4095937" y="681105"/>
                    <a:pt x="4090471" y="677562"/>
                  </a:cubicBezTo>
                  <a:cubicBezTo>
                    <a:pt x="4090471" y="677562"/>
                    <a:pt x="4089509" y="673058"/>
                    <a:pt x="4089509" y="673058"/>
                  </a:cubicBezTo>
                  <a:cubicBezTo>
                    <a:pt x="4084042" y="669517"/>
                    <a:pt x="4084042" y="669517"/>
                    <a:pt x="4084042" y="669517"/>
                  </a:cubicBezTo>
                  <a:cubicBezTo>
                    <a:pt x="4080500" y="674983"/>
                    <a:pt x="4080500" y="674983"/>
                    <a:pt x="4080500" y="674983"/>
                  </a:cubicBezTo>
                  <a:cubicBezTo>
                    <a:pt x="4069568" y="667900"/>
                    <a:pt x="4060559" y="669824"/>
                    <a:pt x="4050589" y="667244"/>
                  </a:cubicBezTo>
                  <a:cubicBezTo>
                    <a:pt x="4050589" y="667244"/>
                    <a:pt x="4055093" y="666282"/>
                    <a:pt x="4055093" y="666282"/>
                  </a:cubicBezTo>
                  <a:cubicBezTo>
                    <a:pt x="4055093" y="666282"/>
                    <a:pt x="4055093" y="666282"/>
                    <a:pt x="4054131" y="661779"/>
                  </a:cubicBezTo>
                  <a:cubicBezTo>
                    <a:pt x="4054131" y="661779"/>
                    <a:pt x="4049627" y="662741"/>
                    <a:pt x="4049627" y="662741"/>
                  </a:cubicBezTo>
                  <a:cubicBezTo>
                    <a:pt x="4049627" y="662741"/>
                    <a:pt x="4045123" y="663703"/>
                    <a:pt x="4045123" y="663703"/>
                  </a:cubicBezTo>
                  <a:cubicBezTo>
                    <a:pt x="4053169" y="657274"/>
                    <a:pt x="4009745" y="652423"/>
                    <a:pt x="4030648" y="662086"/>
                  </a:cubicBezTo>
                  <a:cubicBezTo>
                    <a:pt x="4031611" y="666590"/>
                    <a:pt x="4036115" y="665628"/>
                    <a:pt x="4036115" y="665628"/>
                  </a:cubicBezTo>
                  <a:cubicBezTo>
                    <a:pt x="4023564" y="673018"/>
                    <a:pt x="4065063" y="668862"/>
                    <a:pt x="4080500" y="674983"/>
                  </a:cubicBezTo>
                  <a:cubicBezTo>
                    <a:pt x="4075996" y="675945"/>
                    <a:pt x="4075996" y="675945"/>
                    <a:pt x="4071492" y="676907"/>
                  </a:cubicBezTo>
                  <a:cubicBezTo>
                    <a:pt x="4071492" y="676907"/>
                    <a:pt x="4072455" y="681412"/>
                    <a:pt x="4072455" y="681412"/>
                  </a:cubicBezTo>
                  <a:cubicBezTo>
                    <a:pt x="4076958" y="680449"/>
                    <a:pt x="4076958" y="680449"/>
                    <a:pt x="4076958" y="680449"/>
                  </a:cubicBezTo>
                  <a:cubicBezTo>
                    <a:pt x="4077920" y="684954"/>
                    <a:pt x="4082425" y="683991"/>
                    <a:pt x="4082425" y="683991"/>
                  </a:cubicBezTo>
                  <a:cubicBezTo>
                    <a:pt x="4086929" y="683029"/>
                    <a:pt x="4086929" y="683029"/>
                    <a:pt x="4086929" y="683029"/>
                  </a:cubicBezTo>
                  <a:cubicBezTo>
                    <a:pt x="4108795" y="697197"/>
                    <a:pt x="4062484" y="678832"/>
                    <a:pt x="4083387" y="688496"/>
                  </a:cubicBezTo>
                  <a:cubicBezTo>
                    <a:pt x="4073417" y="685916"/>
                    <a:pt x="4063446" y="683336"/>
                    <a:pt x="4053476" y="680756"/>
                  </a:cubicBezTo>
                  <a:cubicBezTo>
                    <a:pt x="4035306" y="672864"/>
                    <a:pt x="4016250" y="666339"/>
                    <a:pt x="3998561" y="660699"/>
                  </a:cubicBezTo>
                  <a:lnTo>
                    <a:pt x="3993680" y="659158"/>
                  </a:lnTo>
                  <a:lnTo>
                    <a:pt x="3795199" y="553069"/>
                  </a:lnTo>
                  <a:cubicBezTo>
                    <a:pt x="3737785" y="522317"/>
                    <a:pt x="3676087" y="508123"/>
                    <a:pt x="3610375" y="502608"/>
                  </a:cubicBezTo>
                  <a:cubicBezTo>
                    <a:pt x="3468132" y="495844"/>
                    <a:pt x="3329374" y="468783"/>
                    <a:pt x="3188329" y="467631"/>
                  </a:cubicBezTo>
                  <a:cubicBezTo>
                    <a:pt x="2801255" y="468200"/>
                    <a:pt x="2424295" y="525271"/>
                    <a:pt x="2059975" y="659812"/>
                  </a:cubicBezTo>
                  <a:cubicBezTo>
                    <a:pt x="1973004" y="692082"/>
                    <a:pt x="1890572" y="727291"/>
                    <a:pt x="1819343" y="787483"/>
                  </a:cubicBezTo>
                  <a:cubicBezTo>
                    <a:pt x="1706155" y="880104"/>
                    <a:pt x="1571214" y="944131"/>
                    <a:pt x="1454955" y="1031541"/>
                  </a:cubicBezTo>
                  <a:cubicBezTo>
                    <a:pt x="1443063" y="1039948"/>
                    <a:pt x="1425960" y="1051424"/>
                    <a:pt x="1413812" y="1040331"/>
                  </a:cubicBezTo>
                  <a:cubicBezTo>
                    <a:pt x="1410776" y="1037559"/>
                    <a:pt x="1408974" y="1034277"/>
                    <a:pt x="1408084" y="1030679"/>
                  </a:cubicBezTo>
                  <a:lnTo>
                    <a:pt x="1408033" y="1028519"/>
                  </a:lnTo>
                  <a:lnTo>
                    <a:pt x="1412039" y="1024844"/>
                  </a:lnTo>
                  <a:cubicBezTo>
                    <a:pt x="1579972" y="882809"/>
                    <a:pt x="1767264" y="759457"/>
                    <a:pt x="1971913" y="659219"/>
                  </a:cubicBezTo>
                  <a:cubicBezTo>
                    <a:pt x="1972875" y="663724"/>
                    <a:pt x="1972875" y="663724"/>
                    <a:pt x="1977379" y="662762"/>
                  </a:cubicBezTo>
                  <a:cubicBezTo>
                    <a:pt x="1977379" y="662762"/>
                    <a:pt x="1981883" y="661799"/>
                    <a:pt x="1981883" y="661799"/>
                  </a:cubicBezTo>
                  <a:cubicBezTo>
                    <a:pt x="1977379" y="662762"/>
                    <a:pt x="1979303" y="671769"/>
                    <a:pt x="1987350" y="665340"/>
                  </a:cubicBezTo>
                  <a:cubicBezTo>
                    <a:pt x="1979303" y="671769"/>
                    <a:pt x="1979303" y="671769"/>
                    <a:pt x="1979303" y="671769"/>
                  </a:cubicBezTo>
                  <a:cubicBezTo>
                    <a:pt x="1974800" y="672731"/>
                    <a:pt x="1975762" y="677236"/>
                    <a:pt x="1980266" y="676274"/>
                  </a:cubicBezTo>
                  <a:cubicBezTo>
                    <a:pt x="1980266" y="676274"/>
                    <a:pt x="1984770" y="675311"/>
                    <a:pt x="1984770" y="675311"/>
                  </a:cubicBezTo>
                  <a:cubicBezTo>
                    <a:pt x="1989274" y="674349"/>
                    <a:pt x="1989274" y="674349"/>
                    <a:pt x="1989274" y="674349"/>
                  </a:cubicBezTo>
                  <a:cubicBezTo>
                    <a:pt x="1992816" y="668882"/>
                    <a:pt x="1992816" y="668882"/>
                    <a:pt x="1992816" y="668882"/>
                  </a:cubicBezTo>
                  <a:cubicBezTo>
                    <a:pt x="1997320" y="667920"/>
                    <a:pt x="1997320" y="667920"/>
                    <a:pt x="1997320" y="667920"/>
                  </a:cubicBezTo>
                  <a:cubicBezTo>
                    <a:pt x="1994741" y="677890"/>
                    <a:pt x="1999244" y="676928"/>
                    <a:pt x="2012756" y="674041"/>
                  </a:cubicBezTo>
                  <a:cubicBezTo>
                    <a:pt x="2019840" y="663109"/>
                    <a:pt x="2011794" y="669538"/>
                    <a:pt x="2014374" y="659567"/>
                  </a:cubicBezTo>
                  <a:lnTo>
                    <a:pt x="2009869" y="660529"/>
                  </a:lnTo>
                  <a:cubicBezTo>
                    <a:pt x="2014374" y="659567"/>
                    <a:pt x="2013412" y="655063"/>
                    <a:pt x="2008907" y="656026"/>
                  </a:cubicBezTo>
                  <a:cubicBezTo>
                    <a:pt x="2008907" y="656026"/>
                    <a:pt x="1999900" y="657950"/>
                    <a:pt x="1995395" y="658912"/>
                  </a:cubicBezTo>
                  <a:cubicBezTo>
                    <a:pt x="1991854" y="664378"/>
                    <a:pt x="1991854" y="664378"/>
                    <a:pt x="1991854" y="664378"/>
                  </a:cubicBezTo>
                  <a:cubicBezTo>
                    <a:pt x="1990892" y="659875"/>
                    <a:pt x="1995395" y="658912"/>
                    <a:pt x="1994433" y="654408"/>
                  </a:cubicBezTo>
                  <a:cubicBezTo>
                    <a:pt x="1994433" y="654408"/>
                    <a:pt x="1998937" y="653446"/>
                    <a:pt x="1998937" y="653446"/>
                  </a:cubicBezTo>
                  <a:cubicBezTo>
                    <a:pt x="2003442" y="652483"/>
                    <a:pt x="2006983" y="647017"/>
                    <a:pt x="2006983" y="647017"/>
                  </a:cubicBezTo>
                  <a:cubicBezTo>
                    <a:pt x="2006983" y="647017"/>
                    <a:pt x="2006983" y="647017"/>
                    <a:pt x="2002479" y="647979"/>
                  </a:cubicBezTo>
                  <a:cubicBezTo>
                    <a:pt x="2070695" y="614566"/>
                    <a:pt x="2144378" y="584695"/>
                    <a:pt x="2213556" y="555787"/>
                  </a:cubicBezTo>
                  <a:cubicBezTo>
                    <a:pt x="2214518" y="560291"/>
                    <a:pt x="2219985" y="563833"/>
                    <a:pt x="2233497" y="560947"/>
                  </a:cubicBezTo>
                  <a:cubicBezTo>
                    <a:pt x="2232535" y="556442"/>
                    <a:pt x="2227068" y="552900"/>
                    <a:pt x="2222565" y="553862"/>
                  </a:cubicBezTo>
                  <a:cubicBezTo>
                    <a:pt x="2222565" y="553862"/>
                    <a:pt x="2227068" y="552900"/>
                    <a:pt x="2227068" y="552900"/>
                  </a:cubicBezTo>
                  <a:cubicBezTo>
                    <a:pt x="2370006" y="499992"/>
                    <a:pt x="2514525" y="459992"/>
                    <a:pt x="2659387" y="432280"/>
                  </a:cubicBezTo>
                  <a:close/>
                  <a:moveTo>
                    <a:pt x="2580211" y="28532"/>
                  </a:moveTo>
                  <a:cubicBezTo>
                    <a:pt x="2639385" y="21756"/>
                    <a:pt x="2698559" y="14980"/>
                    <a:pt x="2760003" y="9674"/>
                  </a:cubicBezTo>
                  <a:cubicBezTo>
                    <a:pt x="3256492" y="-27960"/>
                    <a:pt x="3739421" y="44851"/>
                    <a:pt x="4206393" y="216884"/>
                  </a:cubicBezTo>
                  <a:cubicBezTo>
                    <a:pt x="4486416" y="319357"/>
                    <a:pt x="4742638" y="466023"/>
                    <a:pt x="4962093" y="669428"/>
                  </a:cubicBezTo>
                  <a:cubicBezTo>
                    <a:pt x="5047126" y="747075"/>
                    <a:pt x="5144323" y="808436"/>
                    <a:pt x="5227886" y="888353"/>
                  </a:cubicBezTo>
                  <a:cubicBezTo>
                    <a:pt x="5265526" y="927240"/>
                    <a:pt x="5301697" y="968397"/>
                    <a:pt x="5331187" y="1014893"/>
                  </a:cubicBezTo>
                  <a:cubicBezTo>
                    <a:pt x="5387095" y="1102673"/>
                    <a:pt x="5453026" y="1182447"/>
                    <a:pt x="5518959" y="1262220"/>
                  </a:cubicBezTo>
                  <a:cubicBezTo>
                    <a:pt x="5520174" y="1240451"/>
                    <a:pt x="5489232" y="1168845"/>
                    <a:pt x="5467079" y="1138382"/>
                  </a:cubicBezTo>
                  <a:cubicBezTo>
                    <a:pt x="5517556" y="1154972"/>
                    <a:pt x="5696105" y="1414047"/>
                    <a:pt x="5724761" y="1511561"/>
                  </a:cubicBezTo>
                  <a:cubicBezTo>
                    <a:pt x="5700321" y="1507005"/>
                    <a:pt x="5683234" y="1491101"/>
                    <a:pt x="5659466" y="1480536"/>
                  </a:cubicBezTo>
                  <a:cubicBezTo>
                    <a:pt x="5667984" y="1529557"/>
                    <a:pt x="5696946" y="1564433"/>
                    <a:pt x="5720297" y="1600507"/>
                  </a:cubicBezTo>
                  <a:cubicBezTo>
                    <a:pt x="5725636" y="1607188"/>
                    <a:pt x="5732045" y="1609729"/>
                    <a:pt x="5738327" y="1602521"/>
                  </a:cubicBezTo>
                  <a:cubicBezTo>
                    <a:pt x="5765326" y="1573289"/>
                    <a:pt x="5778000" y="1596001"/>
                    <a:pt x="5788406" y="1617243"/>
                  </a:cubicBezTo>
                  <a:cubicBezTo>
                    <a:pt x="5839631" y="1719712"/>
                    <a:pt x="5888985" y="1822580"/>
                    <a:pt x="5933129" y="1928517"/>
                  </a:cubicBezTo>
                  <a:cubicBezTo>
                    <a:pt x="5971807" y="2018024"/>
                    <a:pt x="5999264" y="2109927"/>
                    <a:pt x="6015900" y="2206099"/>
                  </a:cubicBezTo>
                  <a:cubicBezTo>
                    <a:pt x="6015628" y="2213979"/>
                    <a:pt x="6017226" y="2221459"/>
                    <a:pt x="6018824" y="2228938"/>
                  </a:cubicBezTo>
                  <a:cubicBezTo>
                    <a:pt x="6019350" y="2240559"/>
                    <a:pt x="6019478" y="2250308"/>
                    <a:pt x="6006787" y="2254975"/>
                  </a:cubicBezTo>
                  <a:cubicBezTo>
                    <a:pt x="5992225" y="2260042"/>
                    <a:pt x="5986088" y="2249620"/>
                    <a:pt x="5981821" y="2238800"/>
                  </a:cubicBezTo>
                  <a:cubicBezTo>
                    <a:pt x="5972486" y="2213418"/>
                    <a:pt x="5965023" y="2187637"/>
                    <a:pt x="5955690" y="2162256"/>
                  </a:cubicBezTo>
                  <a:cubicBezTo>
                    <a:pt x="5951821" y="2153305"/>
                    <a:pt x="5946083" y="2144754"/>
                    <a:pt x="5938475" y="2136603"/>
                  </a:cubicBezTo>
                  <a:cubicBezTo>
                    <a:pt x="5932175" y="2171190"/>
                    <a:pt x="5940838" y="2202581"/>
                    <a:pt x="5953240" y="2233173"/>
                  </a:cubicBezTo>
                  <a:cubicBezTo>
                    <a:pt x="6012584" y="2382792"/>
                    <a:pt x="6061105" y="2536680"/>
                    <a:pt x="6087185" y="2695361"/>
                  </a:cubicBezTo>
                  <a:cubicBezTo>
                    <a:pt x="6121654" y="2893313"/>
                    <a:pt x="6105102" y="3090434"/>
                    <a:pt x="6081069" y="3289153"/>
                  </a:cubicBezTo>
                  <a:cubicBezTo>
                    <a:pt x="6038647" y="3630634"/>
                    <a:pt x="5960838" y="3962076"/>
                    <a:pt x="5808111" y="4272372"/>
                  </a:cubicBezTo>
                  <a:cubicBezTo>
                    <a:pt x="5630111" y="4629130"/>
                    <a:pt x="5388032" y="4933096"/>
                    <a:pt x="5083073" y="5189877"/>
                  </a:cubicBezTo>
                  <a:cubicBezTo>
                    <a:pt x="4975095" y="5279430"/>
                    <a:pt x="4875526" y="5380874"/>
                    <a:pt x="4748863" y="5447042"/>
                  </a:cubicBezTo>
                  <a:cubicBezTo>
                    <a:pt x="4424727" y="5614062"/>
                    <a:pt x="4097123" y="5774002"/>
                    <a:pt x="3740846" y="5863806"/>
                  </a:cubicBezTo>
                  <a:cubicBezTo>
                    <a:pt x="3553557" y="5911641"/>
                    <a:pt x="3362544" y="5932897"/>
                    <a:pt x="3169933" y="5946671"/>
                  </a:cubicBezTo>
                  <a:cubicBezTo>
                    <a:pt x="3104749" y="5952776"/>
                    <a:pt x="3038366" y="5953271"/>
                    <a:pt x="2972383" y="5955635"/>
                  </a:cubicBezTo>
                  <a:cubicBezTo>
                    <a:pt x="2945003" y="5955619"/>
                    <a:pt x="2915351" y="5954132"/>
                    <a:pt x="2888242" y="5946236"/>
                  </a:cubicBezTo>
                  <a:cubicBezTo>
                    <a:pt x="2850584" y="5934728"/>
                    <a:pt x="2811583" y="5935239"/>
                    <a:pt x="2773508" y="5949239"/>
                  </a:cubicBezTo>
                  <a:cubicBezTo>
                    <a:pt x="2751864" y="5957774"/>
                    <a:pt x="2733834" y="5955760"/>
                    <a:pt x="2719689" y="5935317"/>
                  </a:cubicBezTo>
                  <a:cubicBezTo>
                    <a:pt x="2702874" y="5911534"/>
                    <a:pt x="2679905" y="5904708"/>
                    <a:pt x="2651853" y="5910702"/>
                  </a:cubicBezTo>
                  <a:cubicBezTo>
                    <a:pt x="2608839" y="5919891"/>
                    <a:pt x="2566369" y="5913322"/>
                    <a:pt x="2524570" y="5900743"/>
                  </a:cubicBezTo>
                  <a:cubicBezTo>
                    <a:pt x="2451524" y="5879196"/>
                    <a:pt x="2378077" y="5855780"/>
                    <a:pt x="2303959" y="5838373"/>
                  </a:cubicBezTo>
                  <a:cubicBezTo>
                    <a:pt x="2088013" y="5788694"/>
                    <a:pt x="1896814" y="5680933"/>
                    <a:pt x="1704545" y="5577311"/>
                  </a:cubicBezTo>
                  <a:cubicBezTo>
                    <a:pt x="1582907" y="5511395"/>
                    <a:pt x="1461669" y="5447348"/>
                    <a:pt x="1349927" y="5363675"/>
                  </a:cubicBezTo>
                  <a:cubicBezTo>
                    <a:pt x="1342718" y="5357393"/>
                    <a:pt x="1333639" y="5351511"/>
                    <a:pt x="1326431" y="5345230"/>
                  </a:cubicBezTo>
                  <a:cubicBezTo>
                    <a:pt x="1312413" y="5334537"/>
                    <a:pt x="1315227" y="5320248"/>
                    <a:pt x="1324450" y="5308501"/>
                  </a:cubicBezTo>
                  <a:cubicBezTo>
                    <a:pt x="1335544" y="5296353"/>
                    <a:pt x="1343552" y="5306375"/>
                    <a:pt x="1353031" y="5314127"/>
                  </a:cubicBezTo>
                  <a:cubicBezTo>
                    <a:pt x="1409501" y="5358769"/>
                    <a:pt x="1469312" y="5400742"/>
                    <a:pt x="1535006" y="5433636"/>
                  </a:cubicBezTo>
                  <a:cubicBezTo>
                    <a:pt x="1545955" y="5439119"/>
                    <a:pt x="1557303" y="5446471"/>
                    <a:pt x="1570795" y="5445544"/>
                  </a:cubicBezTo>
                  <a:cubicBezTo>
                    <a:pt x="1572664" y="5445144"/>
                    <a:pt x="1578674" y="5445815"/>
                    <a:pt x="1578274" y="5443946"/>
                  </a:cubicBezTo>
                  <a:cubicBezTo>
                    <a:pt x="1581217" y="5439407"/>
                    <a:pt x="1577076" y="5438335"/>
                    <a:pt x="1573335" y="5439134"/>
                  </a:cubicBezTo>
                  <a:cubicBezTo>
                    <a:pt x="1464263" y="5358802"/>
                    <a:pt x="1350778" y="5285277"/>
                    <a:pt x="1245045" y="5202275"/>
                  </a:cubicBezTo>
                  <a:cubicBezTo>
                    <a:pt x="1212071" y="5176078"/>
                    <a:pt x="1180967" y="5149481"/>
                    <a:pt x="1146122" y="5123684"/>
                  </a:cubicBezTo>
                  <a:cubicBezTo>
                    <a:pt x="1138913" y="5117403"/>
                    <a:pt x="1132777" y="5106982"/>
                    <a:pt x="1114075" y="5110977"/>
                  </a:cubicBezTo>
                  <a:cubicBezTo>
                    <a:pt x="1160923" y="5165497"/>
                    <a:pt x="1231827" y="5195322"/>
                    <a:pt x="1239256" y="5275861"/>
                  </a:cubicBezTo>
                  <a:cubicBezTo>
                    <a:pt x="1002153" y="5099691"/>
                    <a:pt x="806611" y="4889222"/>
                    <a:pt x="647691" y="4639642"/>
                  </a:cubicBezTo>
                  <a:cubicBezTo>
                    <a:pt x="675071" y="4639659"/>
                    <a:pt x="685476" y="4660900"/>
                    <a:pt x="698822" y="4677603"/>
                  </a:cubicBezTo>
                  <a:cubicBezTo>
                    <a:pt x="712568" y="4696176"/>
                    <a:pt x="725914" y="4712878"/>
                    <a:pt x="744471" y="4726512"/>
                  </a:cubicBezTo>
                  <a:cubicBezTo>
                    <a:pt x="778499" y="4775948"/>
                    <a:pt x="815869" y="4822716"/>
                    <a:pt x="859121" y="4860405"/>
                  </a:cubicBezTo>
                  <a:cubicBezTo>
                    <a:pt x="862461" y="4857736"/>
                    <a:pt x="865802" y="4855066"/>
                    <a:pt x="869143" y="4852397"/>
                  </a:cubicBezTo>
                  <a:cubicBezTo>
                    <a:pt x="830303" y="4807900"/>
                    <a:pt x="791464" y="4763402"/>
                    <a:pt x="750753" y="4719304"/>
                  </a:cubicBezTo>
                  <a:cubicBezTo>
                    <a:pt x="626388" y="4530780"/>
                    <a:pt x="502023" y="4342256"/>
                    <a:pt x="408923" y="4135320"/>
                  </a:cubicBezTo>
                  <a:cubicBezTo>
                    <a:pt x="219129" y="3704619"/>
                    <a:pt x="139003" y="3256353"/>
                    <a:pt x="164008" y="2787582"/>
                  </a:cubicBezTo>
                  <a:cubicBezTo>
                    <a:pt x="168471" y="2698636"/>
                    <a:pt x="163583" y="2611687"/>
                    <a:pt x="184206" y="2525154"/>
                  </a:cubicBezTo>
                  <a:cubicBezTo>
                    <a:pt x="186349" y="2516875"/>
                    <a:pt x="184351" y="2507525"/>
                    <a:pt x="195172" y="2503257"/>
                  </a:cubicBezTo>
                  <a:cubicBezTo>
                    <a:pt x="204923" y="2503130"/>
                    <a:pt x="204651" y="2511009"/>
                    <a:pt x="203581" y="2515148"/>
                  </a:cubicBezTo>
                  <a:cubicBezTo>
                    <a:pt x="170144" y="2798003"/>
                    <a:pt x="194812" y="3078222"/>
                    <a:pt x="227360" y="3358710"/>
                  </a:cubicBezTo>
                  <a:cubicBezTo>
                    <a:pt x="243162" y="3505900"/>
                    <a:pt x="288887" y="3646696"/>
                    <a:pt x="327131" y="3789091"/>
                  </a:cubicBezTo>
                  <a:cubicBezTo>
                    <a:pt x="332597" y="3805522"/>
                    <a:pt x="336592" y="3824223"/>
                    <a:pt x="340188" y="3841053"/>
                  </a:cubicBezTo>
                  <a:cubicBezTo>
                    <a:pt x="344055" y="3850004"/>
                    <a:pt x="339372" y="3864692"/>
                    <a:pt x="356203" y="3861096"/>
                  </a:cubicBezTo>
                  <a:cubicBezTo>
                    <a:pt x="373035" y="3857500"/>
                    <a:pt x="368767" y="3846679"/>
                    <a:pt x="365970" y="3833590"/>
                  </a:cubicBezTo>
                  <a:cubicBezTo>
                    <a:pt x="344107" y="3767866"/>
                    <a:pt x="323715" y="3699873"/>
                    <a:pt x="307461" y="3632951"/>
                  </a:cubicBezTo>
                  <a:cubicBezTo>
                    <a:pt x="175983" y="3072466"/>
                    <a:pt x="187148" y="2520615"/>
                    <a:pt x="402527" y="1981840"/>
                  </a:cubicBezTo>
                  <a:cubicBezTo>
                    <a:pt x="403599" y="1977701"/>
                    <a:pt x="404270" y="1971691"/>
                    <a:pt x="407611" y="1969022"/>
                  </a:cubicBezTo>
                  <a:cubicBezTo>
                    <a:pt x="409082" y="1966753"/>
                    <a:pt x="412822" y="1965953"/>
                    <a:pt x="419903" y="1962484"/>
                  </a:cubicBezTo>
                  <a:cubicBezTo>
                    <a:pt x="410662" y="2001612"/>
                    <a:pt x="404363" y="2036199"/>
                    <a:pt x="392454" y="2071985"/>
                  </a:cubicBezTo>
                  <a:cubicBezTo>
                    <a:pt x="304800" y="2339047"/>
                    <a:pt x="280316" y="2618034"/>
                    <a:pt x="253961" y="2897420"/>
                  </a:cubicBezTo>
                  <a:cubicBezTo>
                    <a:pt x="251004" y="2929338"/>
                    <a:pt x="257796" y="2961129"/>
                    <a:pt x="260448" y="2991849"/>
                  </a:cubicBezTo>
                  <a:cubicBezTo>
                    <a:pt x="262046" y="2999329"/>
                    <a:pt x="258832" y="3011748"/>
                    <a:pt x="272323" y="3010820"/>
                  </a:cubicBezTo>
                  <a:cubicBezTo>
                    <a:pt x="282073" y="3010693"/>
                    <a:pt x="286085" y="3002015"/>
                    <a:pt x="290098" y="2993336"/>
                  </a:cubicBezTo>
                  <a:cubicBezTo>
                    <a:pt x="293711" y="2982786"/>
                    <a:pt x="298794" y="2969968"/>
                    <a:pt x="304677" y="2960890"/>
                  </a:cubicBezTo>
                  <a:cubicBezTo>
                    <a:pt x="324040" y="3179669"/>
                    <a:pt x="344875" y="3396177"/>
                    <a:pt x="407652" y="3607635"/>
                  </a:cubicBezTo>
                  <a:cubicBezTo>
                    <a:pt x="412972" y="3641696"/>
                    <a:pt x="423905" y="3674557"/>
                    <a:pt x="440447" y="3706220"/>
                  </a:cubicBezTo>
                  <a:cubicBezTo>
                    <a:pt x="433255" y="3672559"/>
                    <a:pt x="431675" y="3637700"/>
                    <a:pt x="415132" y="3606037"/>
                  </a:cubicBezTo>
                  <a:cubicBezTo>
                    <a:pt x="375307" y="3428783"/>
                    <a:pt x="346703" y="3249131"/>
                    <a:pt x="337201" y="3067354"/>
                  </a:cubicBezTo>
                  <a:cubicBezTo>
                    <a:pt x="318450" y="2723300"/>
                    <a:pt x="366608" y="2390370"/>
                    <a:pt x="477138" y="2065625"/>
                  </a:cubicBezTo>
                  <a:cubicBezTo>
                    <a:pt x="479680" y="2059216"/>
                    <a:pt x="483021" y="2056547"/>
                    <a:pt x="489702" y="2051208"/>
                  </a:cubicBezTo>
                  <a:cubicBezTo>
                    <a:pt x="368810" y="2501358"/>
                    <a:pt x="316969" y="2954352"/>
                    <a:pt x="430613" y="3413056"/>
                  </a:cubicBezTo>
                  <a:lnTo>
                    <a:pt x="428865" y="3386728"/>
                  </a:lnTo>
                  <a:lnTo>
                    <a:pt x="466894" y="3622863"/>
                  </a:lnTo>
                  <a:cubicBezTo>
                    <a:pt x="474592" y="3658895"/>
                    <a:pt x="482290" y="3694928"/>
                    <a:pt x="489988" y="3730960"/>
                  </a:cubicBezTo>
                  <a:cubicBezTo>
                    <a:pt x="519511" y="3847103"/>
                    <a:pt x="557080" y="3956817"/>
                    <a:pt x="599154" y="4065569"/>
                  </a:cubicBezTo>
                  <a:cubicBezTo>
                    <a:pt x="609431" y="4091631"/>
                    <a:pt x="619708" y="4117693"/>
                    <a:pt x="634491" y="4142793"/>
                  </a:cubicBezTo>
                  <a:cubicBezTo>
                    <a:pt x="635453" y="4147297"/>
                    <a:pt x="637377" y="4156305"/>
                    <a:pt x="639302" y="4165313"/>
                  </a:cubicBezTo>
                  <a:cubicBezTo>
                    <a:pt x="639302" y="4165313"/>
                    <a:pt x="639302" y="4165313"/>
                    <a:pt x="643807" y="4164351"/>
                  </a:cubicBezTo>
                  <a:cubicBezTo>
                    <a:pt x="746275" y="4401489"/>
                    <a:pt x="881891" y="4617416"/>
                    <a:pt x="1044223" y="4804087"/>
                  </a:cubicBezTo>
                  <a:cubicBezTo>
                    <a:pt x="1090186" y="4864912"/>
                    <a:pt x="1140653" y="4924774"/>
                    <a:pt x="1194661" y="4979171"/>
                  </a:cubicBezTo>
                  <a:cubicBezTo>
                    <a:pt x="1175375" y="4955033"/>
                    <a:pt x="1153510" y="4940866"/>
                    <a:pt x="1143540" y="4938286"/>
                  </a:cubicBezTo>
                  <a:cubicBezTo>
                    <a:pt x="1151893" y="4955340"/>
                    <a:pt x="1175683" y="4978515"/>
                    <a:pt x="1194007" y="4998149"/>
                  </a:cubicBezTo>
                  <a:cubicBezTo>
                    <a:pt x="1216834" y="5016820"/>
                    <a:pt x="1234195" y="5031950"/>
                    <a:pt x="1243203" y="5030025"/>
                  </a:cubicBezTo>
                  <a:cubicBezTo>
                    <a:pt x="1230346" y="5013933"/>
                    <a:pt x="1212985" y="4998803"/>
                    <a:pt x="1200128" y="4982713"/>
                  </a:cubicBezTo>
                  <a:cubicBezTo>
                    <a:pt x="1236776" y="5021979"/>
                    <a:pt x="1277927" y="5060284"/>
                    <a:pt x="1320040" y="5103092"/>
                  </a:cubicBezTo>
                  <a:cubicBezTo>
                    <a:pt x="1323889" y="5121109"/>
                    <a:pt x="1358611" y="5151367"/>
                    <a:pt x="1390447" y="5168114"/>
                  </a:cubicBezTo>
                  <a:cubicBezTo>
                    <a:pt x="1407809" y="5183243"/>
                    <a:pt x="1430636" y="5201914"/>
                    <a:pt x="1438027" y="5214464"/>
                  </a:cubicBezTo>
                  <a:cubicBezTo>
                    <a:pt x="1447036" y="5212539"/>
                    <a:pt x="1458930" y="5224127"/>
                    <a:pt x="1469862" y="5231211"/>
                  </a:cubicBezTo>
                  <a:cubicBezTo>
                    <a:pt x="2189107" y="5798122"/>
                    <a:pt x="3177182" y="5992052"/>
                    <a:pt x="4098674" y="5653890"/>
                  </a:cubicBezTo>
                  <a:cubicBezTo>
                    <a:pt x="4469974" y="5518049"/>
                    <a:pt x="4793386" y="5312374"/>
                    <a:pt x="5058287" y="5053265"/>
                  </a:cubicBezTo>
                  <a:cubicBezTo>
                    <a:pt x="5658574" y="4468182"/>
                    <a:pt x="5968225" y="3624938"/>
                    <a:pt x="5862270" y="2776293"/>
                  </a:cubicBezTo>
                  <a:cubicBezTo>
                    <a:pt x="5854264" y="2716778"/>
                    <a:pt x="5847221" y="2661766"/>
                    <a:pt x="5834711" y="2603214"/>
                  </a:cubicBezTo>
                  <a:cubicBezTo>
                    <a:pt x="5834711" y="2603214"/>
                    <a:pt x="5839216" y="2602252"/>
                    <a:pt x="5838253" y="2597748"/>
                  </a:cubicBezTo>
                  <a:cubicBezTo>
                    <a:pt x="5835366" y="2584235"/>
                    <a:pt x="5835366" y="2584235"/>
                    <a:pt x="5835366" y="2584235"/>
                  </a:cubicBezTo>
                  <a:cubicBezTo>
                    <a:pt x="5835366" y="2584235"/>
                    <a:pt x="5834404" y="2579732"/>
                    <a:pt x="5829900" y="2580694"/>
                  </a:cubicBezTo>
                  <a:lnTo>
                    <a:pt x="5802956" y="2454580"/>
                  </a:lnTo>
                  <a:cubicBezTo>
                    <a:pt x="5777282" y="2356454"/>
                    <a:pt x="5748067" y="2263794"/>
                    <a:pt x="5713385" y="2167591"/>
                  </a:cubicBezTo>
                  <a:cubicBezTo>
                    <a:pt x="5600022" y="1857426"/>
                    <a:pt x="5436461" y="1576825"/>
                    <a:pt x="5230091" y="1338337"/>
                  </a:cubicBezTo>
                  <a:cubicBezTo>
                    <a:pt x="5120805" y="1201559"/>
                    <a:pt x="4989960" y="1074095"/>
                    <a:pt x="4852032" y="957564"/>
                  </a:cubicBezTo>
                  <a:cubicBezTo>
                    <a:pt x="4857498" y="961106"/>
                    <a:pt x="4857498" y="961106"/>
                    <a:pt x="4862002" y="960144"/>
                  </a:cubicBezTo>
                  <a:cubicBezTo>
                    <a:pt x="4850108" y="948556"/>
                    <a:pt x="4821813" y="926343"/>
                    <a:pt x="4798985" y="907672"/>
                  </a:cubicBezTo>
                  <a:cubicBezTo>
                    <a:pt x="4782587" y="897047"/>
                    <a:pt x="4770691" y="885459"/>
                    <a:pt x="4760721" y="882879"/>
                  </a:cubicBezTo>
                  <a:cubicBezTo>
                    <a:pt x="4722457" y="858088"/>
                    <a:pt x="4683230" y="828791"/>
                    <a:pt x="4644966" y="803998"/>
                  </a:cubicBezTo>
                  <a:cubicBezTo>
                    <a:pt x="4633070" y="792411"/>
                    <a:pt x="4616671" y="781786"/>
                    <a:pt x="4601235" y="775665"/>
                  </a:cubicBezTo>
                  <a:cubicBezTo>
                    <a:pt x="4474546" y="689699"/>
                    <a:pt x="4337233" y="620133"/>
                    <a:pt x="4191873" y="556997"/>
                  </a:cubicBezTo>
                  <a:cubicBezTo>
                    <a:pt x="4237221" y="570856"/>
                    <a:pt x="4282569" y="584716"/>
                    <a:pt x="4317947" y="595996"/>
                  </a:cubicBezTo>
                  <a:cubicBezTo>
                    <a:pt x="4319871" y="605005"/>
                    <a:pt x="4339812" y="610163"/>
                    <a:pt x="4340774" y="614667"/>
                  </a:cubicBezTo>
                  <a:cubicBezTo>
                    <a:pt x="4381618" y="629489"/>
                    <a:pt x="4429854" y="656861"/>
                    <a:pt x="4468773" y="662675"/>
                  </a:cubicBezTo>
                  <a:cubicBezTo>
                    <a:pt x="4452374" y="652050"/>
                    <a:pt x="4430508" y="637883"/>
                    <a:pt x="4433088" y="627913"/>
                  </a:cubicBezTo>
                  <a:cubicBezTo>
                    <a:pt x="4406718" y="614708"/>
                    <a:pt x="4344010" y="585719"/>
                    <a:pt x="4325031" y="585063"/>
                  </a:cubicBezTo>
                  <a:cubicBezTo>
                    <a:pt x="4314098" y="577980"/>
                    <a:pt x="4307670" y="569934"/>
                    <a:pt x="4302203" y="566393"/>
                  </a:cubicBezTo>
                  <a:cubicBezTo>
                    <a:pt x="4271330" y="554150"/>
                    <a:pt x="4246884" y="549953"/>
                    <a:pt x="4216974" y="542214"/>
                  </a:cubicBezTo>
                  <a:cubicBezTo>
                    <a:pt x="4196070" y="532551"/>
                    <a:pt x="4158768" y="512263"/>
                    <a:pt x="4133361" y="503562"/>
                  </a:cubicBezTo>
                  <a:cubicBezTo>
                    <a:pt x="4123391" y="500982"/>
                    <a:pt x="4119849" y="506449"/>
                    <a:pt x="4109878" y="503869"/>
                  </a:cubicBezTo>
                  <a:cubicBezTo>
                    <a:pt x="4099908" y="501291"/>
                    <a:pt x="4082547" y="486161"/>
                    <a:pt x="4072576" y="483581"/>
                  </a:cubicBezTo>
                  <a:cubicBezTo>
                    <a:pt x="4041702" y="471338"/>
                    <a:pt x="4028190" y="474225"/>
                    <a:pt x="4026266" y="465217"/>
                  </a:cubicBezTo>
                  <a:cubicBezTo>
                    <a:pt x="4007287" y="464562"/>
                    <a:pt x="3977375" y="456824"/>
                    <a:pt x="3970292" y="467757"/>
                  </a:cubicBezTo>
                  <a:cubicBezTo>
                    <a:pt x="3989271" y="468411"/>
                    <a:pt x="3985729" y="473878"/>
                    <a:pt x="3986691" y="478382"/>
                  </a:cubicBezTo>
                  <a:cubicBezTo>
                    <a:pt x="3540295" y="328852"/>
                    <a:pt x="3052011" y="291882"/>
                    <a:pt x="2556561" y="397733"/>
                  </a:cubicBezTo>
                  <a:lnTo>
                    <a:pt x="2508145" y="410487"/>
                  </a:lnTo>
                  <a:lnTo>
                    <a:pt x="2458913" y="419861"/>
                  </a:lnTo>
                  <a:cubicBezTo>
                    <a:pt x="2151483" y="490308"/>
                    <a:pt x="1868431" y="625941"/>
                    <a:pt x="1598952" y="799372"/>
                  </a:cubicBezTo>
                  <a:cubicBezTo>
                    <a:pt x="1558063" y="827661"/>
                    <a:pt x="1514505" y="852611"/>
                    <a:pt x="1473216" y="879030"/>
                  </a:cubicBezTo>
                  <a:cubicBezTo>
                    <a:pt x="1466535" y="884369"/>
                    <a:pt x="1461052" y="895317"/>
                    <a:pt x="1451174" y="885695"/>
                  </a:cubicBezTo>
                  <a:cubicBezTo>
                    <a:pt x="1441695" y="877943"/>
                    <a:pt x="1443438" y="867794"/>
                    <a:pt x="1449321" y="858715"/>
                  </a:cubicBezTo>
                  <a:cubicBezTo>
                    <a:pt x="1462557" y="838289"/>
                    <a:pt x="1480731" y="822673"/>
                    <a:pt x="1500105" y="812669"/>
                  </a:cubicBezTo>
                  <a:cubicBezTo>
                    <a:pt x="1611007" y="745956"/>
                    <a:pt x="1716842" y="664683"/>
                    <a:pt x="1844558" y="621754"/>
                  </a:cubicBezTo>
                  <a:cubicBezTo>
                    <a:pt x="1831212" y="605052"/>
                    <a:pt x="1812238" y="616927"/>
                    <a:pt x="1796350" y="606633"/>
                  </a:cubicBezTo>
                  <a:cubicBezTo>
                    <a:pt x="1833099" y="577272"/>
                    <a:pt x="1874116" y="558732"/>
                    <a:pt x="1915531" y="542063"/>
                  </a:cubicBezTo>
                  <a:cubicBezTo>
                    <a:pt x="2200904" y="422433"/>
                    <a:pt x="2492268" y="330852"/>
                    <a:pt x="2801357" y="303925"/>
                  </a:cubicBezTo>
                  <a:cubicBezTo>
                    <a:pt x="3018680" y="286827"/>
                    <a:pt x="3234787" y="291496"/>
                    <a:pt x="3448335" y="329955"/>
                  </a:cubicBezTo>
                  <a:cubicBezTo>
                    <a:pt x="3513374" y="341479"/>
                    <a:pt x="3572259" y="369963"/>
                    <a:pt x="3639713" y="365329"/>
                  </a:cubicBezTo>
                  <a:cubicBezTo>
                    <a:pt x="3656944" y="363602"/>
                    <a:pt x="3679513" y="368557"/>
                    <a:pt x="3679531" y="341178"/>
                  </a:cubicBezTo>
                  <a:cubicBezTo>
                    <a:pt x="3681418" y="313399"/>
                    <a:pt x="3657905" y="322334"/>
                    <a:pt x="3641345" y="318050"/>
                  </a:cubicBezTo>
                  <a:cubicBezTo>
                    <a:pt x="3621444" y="316435"/>
                    <a:pt x="3596333" y="317890"/>
                    <a:pt x="3579519" y="294106"/>
                  </a:cubicBezTo>
                  <a:cubicBezTo>
                    <a:pt x="3700137" y="282025"/>
                    <a:pt x="3811242" y="316949"/>
                    <a:pt x="3921820" y="340254"/>
                  </a:cubicBezTo>
                  <a:cubicBezTo>
                    <a:pt x="3988457" y="359259"/>
                    <a:pt x="4048541" y="393353"/>
                    <a:pt x="4117320" y="404078"/>
                  </a:cubicBezTo>
                  <a:cubicBezTo>
                    <a:pt x="4058708" y="367716"/>
                    <a:pt x="3994740" y="352052"/>
                    <a:pt x="3929573" y="330776"/>
                  </a:cubicBezTo>
                  <a:cubicBezTo>
                    <a:pt x="3841709" y="294797"/>
                    <a:pt x="3746619" y="279916"/>
                    <a:pt x="3651529" y="265034"/>
                  </a:cubicBezTo>
                  <a:cubicBezTo>
                    <a:pt x="3392571" y="224545"/>
                    <a:pt x="3131596" y="202085"/>
                    <a:pt x="2868463" y="215284"/>
                  </a:cubicBezTo>
                  <a:cubicBezTo>
                    <a:pt x="2835871" y="218335"/>
                    <a:pt x="2800210" y="216177"/>
                    <a:pt x="2767746" y="228980"/>
                  </a:cubicBezTo>
                  <a:cubicBezTo>
                    <a:pt x="2772141" y="249550"/>
                    <a:pt x="2788173" y="242214"/>
                    <a:pt x="2799794" y="241686"/>
                  </a:cubicBezTo>
                  <a:cubicBezTo>
                    <a:pt x="3021256" y="225658"/>
                    <a:pt x="3243373" y="231000"/>
                    <a:pt x="3465473" y="263721"/>
                  </a:cubicBezTo>
                  <a:cubicBezTo>
                    <a:pt x="3477492" y="265064"/>
                    <a:pt x="3499535" y="258399"/>
                    <a:pt x="3497920" y="278298"/>
                  </a:cubicBezTo>
                  <a:cubicBezTo>
                    <a:pt x="3496305" y="298197"/>
                    <a:pt x="3474535" y="296982"/>
                    <a:pt x="3460245" y="294168"/>
                  </a:cubicBezTo>
                  <a:cubicBezTo>
                    <a:pt x="3389994" y="285712"/>
                    <a:pt x="3320016" y="269376"/>
                    <a:pt x="3247224" y="267329"/>
                  </a:cubicBezTo>
                  <a:cubicBezTo>
                    <a:pt x="2932814" y="260197"/>
                    <a:pt x="2620529" y="272164"/>
                    <a:pt x="2317144" y="362401"/>
                  </a:cubicBezTo>
                  <a:cubicBezTo>
                    <a:pt x="2081756" y="432244"/>
                    <a:pt x="1859571" y="536420"/>
                    <a:pt x="1646991" y="658097"/>
                  </a:cubicBezTo>
                  <a:cubicBezTo>
                    <a:pt x="1603433" y="683046"/>
                    <a:pt x="1558005" y="708395"/>
                    <a:pt x="1510978" y="726263"/>
                  </a:cubicBezTo>
                  <a:cubicBezTo>
                    <a:pt x="1826469" y="500473"/>
                    <a:pt x="2176643" y="345489"/>
                    <a:pt x="2562299" y="265051"/>
                  </a:cubicBezTo>
                  <a:cubicBezTo>
                    <a:pt x="2544413" y="245407"/>
                    <a:pt x="2523968" y="259552"/>
                    <a:pt x="2496459" y="249786"/>
                  </a:cubicBezTo>
                  <a:cubicBezTo>
                    <a:pt x="2563786" y="235402"/>
                    <a:pt x="2621762" y="223015"/>
                    <a:pt x="2679065" y="216639"/>
                  </a:cubicBezTo>
                  <a:cubicBezTo>
                    <a:pt x="2765221" y="208009"/>
                    <a:pt x="2851776" y="201250"/>
                    <a:pt x="2939402" y="190351"/>
                  </a:cubicBezTo>
                  <a:cubicBezTo>
                    <a:pt x="2945412" y="191022"/>
                    <a:pt x="2960102" y="195705"/>
                    <a:pt x="2959175" y="182215"/>
                  </a:cubicBezTo>
                  <a:cubicBezTo>
                    <a:pt x="2960518" y="170196"/>
                    <a:pt x="2947427" y="172993"/>
                    <a:pt x="2939547" y="172721"/>
                  </a:cubicBezTo>
                  <a:cubicBezTo>
                    <a:pt x="2830422" y="174526"/>
                    <a:pt x="2723440" y="168051"/>
                    <a:pt x="2616967" y="200575"/>
                  </a:cubicBezTo>
                  <a:cubicBezTo>
                    <a:pt x="2593454" y="209510"/>
                    <a:pt x="2564475" y="202013"/>
                    <a:pt x="2537493" y="203867"/>
                  </a:cubicBezTo>
                  <a:cubicBezTo>
                    <a:pt x="2425028" y="208340"/>
                    <a:pt x="2323223" y="253555"/>
                    <a:pt x="2217149" y="287950"/>
                  </a:cubicBezTo>
                  <a:cubicBezTo>
                    <a:pt x="1981889" y="367543"/>
                    <a:pt x="1756636" y="466508"/>
                    <a:pt x="1542585" y="590454"/>
                  </a:cubicBezTo>
                  <a:cubicBezTo>
                    <a:pt x="1408170" y="666101"/>
                    <a:pt x="1293638" y="770742"/>
                    <a:pt x="1168430" y="862020"/>
                  </a:cubicBezTo>
                  <a:cubicBezTo>
                    <a:pt x="1158008" y="868157"/>
                    <a:pt x="1146115" y="876564"/>
                    <a:pt x="1130881" y="887640"/>
                  </a:cubicBezTo>
                  <a:cubicBezTo>
                    <a:pt x="1131570" y="854252"/>
                    <a:pt x="1145877" y="829685"/>
                    <a:pt x="1168592" y="817011"/>
                  </a:cubicBezTo>
                  <a:cubicBezTo>
                    <a:pt x="1280692" y="755909"/>
                    <a:pt x="1370239" y="662473"/>
                    <a:pt x="1476602" y="592819"/>
                  </a:cubicBezTo>
                  <a:cubicBezTo>
                    <a:pt x="1818803" y="373055"/>
                    <a:pt x="2188604" y="227565"/>
                    <a:pt x="2591346" y="163030"/>
                  </a:cubicBezTo>
                  <a:cubicBezTo>
                    <a:pt x="2757919" y="137220"/>
                    <a:pt x="2923804" y="144799"/>
                    <a:pt x="3091031" y="140357"/>
                  </a:cubicBezTo>
                  <a:cubicBezTo>
                    <a:pt x="3304341" y="131937"/>
                    <a:pt x="3513894" y="151695"/>
                    <a:pt x="3716875" y="213921"/>
                  </a:cubicBezTo>
                  <a:cubicBezTo>
                    <a:pt x="3735705" y="219674"/>
                    <a:pt x="3755205" y="219420"/>
                    <a:pt x="3758928" y="245999"/>
                  </a:cubicBezTo>
                  <a:cubicBezTo>
                    <a:pt x="3758657" y="253879"/>
                    <a:pt x="3767336" y="257891"/>
                    <a:pt x="3775216" y="258163"/>
                  </a:cubicBezTo>
                  <a:cubicBezTo>
                    <a:pt x="3900483" y="286151"/>
                    <a:pt x="4022537" y="326558"/>
                    <a:pt x="4143920" y="372975"/>
                  </a:cubicBezTo>
                  <a:cubicBezTo>
                    <a:pt x="4146189" y="374445"/>
                    <a:pt x="4149930" y="373646"/>
                    <a:pt x="4155540" y="372448"/>
                  </a:cubicBezTo>
                  <a:cubicBezTo>
                    <a:pt x="4159698" y="346140"/>
                    <a:pt x="4150891" y="332378"/>
                    <a:pt x="4123382" y="322612"/>
                  </a:cubicBezTo>
                  <a:cubicBezTo>
                    <a:pt x="3936433" y="253051"/>
                    <a:pt x="3750556" y="179350"/>
                    <a:pt x="3554239" y="139165"/>
                  </a:cubicBezTo>
                  <a:cubicBezTo>
                    <a:pt x="3233454" y="74732"/>
                    <a:pt x="2911963" y="71067"/>
                    <a:pt x="2590565" y="131911"/>
                  </a:cubicBezTo>
                  <a:cubicBezTo>
                    <a:pt x="2410228" y="166529"/>
                    <a:pt x="2229893" y="201145"/>
                    <a:pt x="2058218" y="267154"/>
                  </a:cubicBezTo>
                  <a:cubicBezTo>
                    <a:pt x="1991819" y="295028"/>
                    <a:pt x="1918755" y="300860"/>
                    <a:pt x="1849558" y="315643"/>
                  </a:cubicBezTo>
                  <a:cubicBezTo>
                    <a:pt x="2067060" y="226157"/>
                    <a:pt x="2290027" y="153101"/>
                    <a:pt x="2520059" y="103956"/>
                  </a:cubicBezTo>
                  <a:cubicBezTo>
                    <a:pt x="2752360" y="56281"/>
                    <a:pt x="2984644" y="35986"/>
                    <a:pt x="3222250" y="49751"/>
                  </a:cubicBezTo>
                  <a:cubicBezTo>
                    <a:pt x="3009228" y="22912"/>
                    <a:pt x="2793377" y="37741"/>
                    <a:pt x="2580338" y="38281"/>
                  </a:cubicBezTo>
                  <a:cubicBezTo>
                    <a:pt x="2579539" y="34542"/>
                    <a:pt x="2580611" y="30401"/>
                    <a:pt x="2580211" y="285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83" name="Google Shape;930;p22"/>
            <p:cNvSpPr txBox="1">
              <a:spLocks/>
            </p:cNvSpPr>
            <p:nvPr/>
          </p:nvSpPr>
          <p:spPr>
            <a:xfrm>
              <a:off x="6164763" y="3907158"/>
              <a:ext cx="3384372" cy="71952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r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>
                <a:buFont typeface="Roboto"/>
                <a:buNone/>
              </a:pPr>
              <a:r>
                <a:rPr lang="ru-RU" sz="1200" b="1" dirty="0" smtClean="0">
                  <a:latin typeface="Times New Roman" pitchFamily="18" charset="0"/>
                  <a:cs typeface="Times New Roman" pitchFamily="18" charset="0"/>
                </a:rPr>
                <a:t>17 научных центров мирового уровня</a:t>
              </a:r>
              <a:endParaRPr lang="en-US" sz="1200" b="1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84" name="Группа 83"/>
          <p:cNvGrpSpPr/>
          <p:nvPr/>
        </p:nvGrpSpPr>
        <p:grpSpPr>
          <a:xfrm>
            <a:off x="6599103" y="2724315"/>
            <a:ext cx="4247390" cy="719525"/>
            <a:chOff x="6502938" y="4077180"/>
            <a:chExt cx="4247390" cy="719525"/>
          </a:xfrm>
        </p:grpSpPr>
        <p:sp>
          <p:nvSpPr>
            <p:cNvPr id="85" name="Freeform 11">
              <a:extLst>
                <a:ext uri="{FF2B5EF4-FFF2-40B4-BE49-F238E27FC236}">
                  <a16:creationId xmlns="" xmlns:a16="http://schemas.microsoft.com/office/drawing/2014/main" id="{1E513001-F600-4D9E-AFF8-4854793AC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2938" y="4326973"/>
              <a:ext cx="252000" cy="252000"/>
            </a:xfrm>
            <a:custGeom>
              <a:avLst/>
              <a:gdLst>
                <a:gd name="connsiteX0" fmla="*/ 3175848 w 6187971"/>
                <a:gd name="connsiteY0" fmla="*/ 5544922 h 5955635"/>
                <a:gd name="connsiteX1" fmla="*/ 3184857 w 6187971"/>
                <a:gd name="connsiteY1" fmla="*/ 5542997 h 5955635"/>
                <a:gd name="connsiteX2" fmla="*/ 3185794 w 6187971"/>
                <a:gd name="connsiteY2" fmla="*/ 5544792 h 5955635"/>
                <a:gd name="connsiteX3" fmla="*/ 3509992 w 6187971"/>
                <a:gd name="connsiteY3" fmla="*/ 5452506 h 5955635"/>
                <a:gd name="connsiteX4" fmla="*/ 3560810 w 6187971"/>
                <a:gd name="connsiteY4" fmla="*/ 5445094 h 5955635"/>
                <a:gd name="connsiteX5" fmla="*/ 3523318 w 6187971"/>
                <a:gd name="connsiteY5" fmla="*/ 5451849 h 5955635"/>
                <a:gd name="connsiteX6" fmla="*/ 3518813 w 6187971"/>
                <a:gd name="connsiteY6" fmla="*/ 5452811 h 5955635"/>
                <a:gd name="connsiteX7" fmla="*/ 3472811 w 6187971"/>
                <a:gd name="connsiteY7" fmla="*/ 5457929 h 5955635"/>
                <a:gd name="connsiteX8" fmla="*/ 3477314 w 6187971"/>
                <a:gd name="connsiteY8" fmla="*/ 5456967 h 5955635"/>
                <a:gd name="connsiteX9" fmla="*/ 3481818 w 6187971"/>
                <a:gd name="connsiteY9" fmla="*/ 5456005 h 5955635"/>
                <a:gd name="connsiteX10" fmla="*/ 3499835 w 6187971"/>
                <a:gd name="connsiteY10" fmla="*/ 5452156 h 5955635"/>
                <a:gd name="connsiteX11" fmla="*/ 3509992 w 6187971"/>
                <a:gd name="connsiteY11" fmla="*/ 5452506 h 5955635"/>
                <a:gd name="connsiteX12" fmla="*/ 4648965 w 6187971"/>
                <a:gd name="connsiteY12" fmla="*/ 5205864 h 5955635"/>
                <a:gd name="connsiteX13" fmla="*/ 4648375 w 6187971"/>
                <a:gd name="connsiteY13" fmla="*/ 5206776 h 5955635"/>
                <a:gd name="connsiteX14" fmla="*/ 4643871 w 6187971"/>
                <a:gd name="connsiteY14" fmla="*/ 5207738 h 5955635"/>
                <a:gd name="connsiteX15" fmla="*/ 3439358 w 6187971"/>
                <a:gd name="connsiteY15" fmla="*/ 5455658 h 5955635"/>
                <a:gd name="connsiteX16" fmla="*/ 3443861 w 6187971"/>
                <a:gd name="connsiteY16" fmla="*/ 5454695 h 5955635"/>
                <a:gd name="connsiteX17" fmla="*/ 3462839 w 6187971"/>
                <a:gd name="connsiteY17" fmla="*/ 5455350 h 5955635"/>
                <a:gd name="connsiteX18" fmla="*/ 3463802 w 6187971"/>
                <a:gd name="connsiteY18" fmla="*/ 5459854 h 5955635"/>
                <a:gd name="connsiteX19" fmla="*/ 3464764 w 6187971"/>
                <a:gd name="connsiteY19" fmla="*/ 5464358 h 5955635"/>
                <a:gd name="connsiteX20" fmla="*/ 3386270 w 6187971"/>
                <a:gd name="connsiteY20" fmla="*/ 5471708 h 5955635"/>
                <a:gd name="connsiteX21" fmla="*/ 3439358 w 6187971"/>
                <a:gd name="connsiteY21" fmla="*/ 5455658 h 5955635"/>
                <a:gd name="connsiteX22" fmla="*/ 4926827 w 6187971"/>
                <a:gd name="connsiteY22" fmla="*/ 4878836 h 5955635"/>
                <a:gd name="connsiteX23" fmla="*/ 4931331 w 6187971"/>
                <a:gd name="connsiteY23" fmla="*/ 4877874 h 5955635"/>
                <a:gd name="connsiteX24" fmla="*/ 4927253 w 6187971"/>
                <a:gd name="connsiteY24" fmla="*/ 4880833 h 5955635"/>
                <a:gd name="connsiteX25" fmla="*/ 1616921 w 6187971"/>
                <a:gd name="connsiteY25" fmla="*/ 5147987 h 5955635"/>
                <a:gd name="connsiteX26" fmla="*/ 1621158 w 6187971"/>
                <a:gd name="connsiteY26" fmla="*/ 5151791 h 5955635"/>
                <a:gd name="connsiteX27" fmla="*/ 1617883 w 6187971"/>
                <a:gd name="connsiteY27" fmla="*/ 5152491 h 5955635"/>
                <a:gd name="connsiteX28" fmla="*/ 1616921 w 6187971"/>
                <a:gd name="connsiteY28" fmla="*/ 5147987 h 5955635"/>
                <a:gd name="connsiteX29" fmla="*/ 6029280 w 6187971"/>
                <a:gd name="connsiteY29" fmla="*/ 4202957 h 5955635"/>
                <a:gd name="connsiteX30" fmla="*/ 6033742 w 6187971"/>
                <a:gd name="connsiteY30" fmla="*/ 4205846 h 5955635"/>
                <a:gd name="connsiteX31" fmla="*/ 6030850 w 6187971"/>
                <a:gd name="connsiteY31" fmla="*/ 4210306 h 5955635"/>
                <a:gd name="connsiteX32" fmla="*/ 6030065 w 6187971"/>
                <a:gd name="connsiteY32" fmla="*/ 4206631 h 5955635"/>
                <a:gd name="connsiteX33" fmla="*/ 6029280 w 6187971"/>
                <a:gd name="connsiteY33" fmla="*/ 4202957 h 5955635"/>
                <a:gd name="connsiteX34" fmla="*/ 5195431 w 6187971"/>
                <a:gd name="connsiteY34" fmla="*/ 4350487 h 5955635"/>
                <a:gd name="connsiteX35" fmla="*/ 5195619 w 6187971"/>
                <a:gd name="connsiteY35" fmla="*/ 4350447 h 5955635"/>
                <a:gd name="connsiteX36" fmla="*/ 5191889 w 6187971"/>
                <a:gd name="connsiteY36" fmla="*/ 4355954 h 5955635"/>
                <a:gd name="connsiteX37" fmla="*/ 5195431 w 6187971"/>
                <a:gd name="connsiteY37" fmla="*/ 4350487 h 5955635"/>
                <a:gd name="connsiteX38" fmla="*/ 5135887 w 6187971"/>
                <a:gd name="connsiteY38" fmla="*/ 4358358 h 5955635"/>
                <a:gd name="connsiteX39" fmla="*/ 5135916 w 6187971"/>
                <a:gd name="connsiteY39" fmla="*/ 4358493 h 5955635"/>
                <a:gd name="connsiteX40" fmla="*/ 5132374 w 6187971"/>
                <a:gd name="connsiteY40" fmla="*/ 4363959 h 5955635"/>
                <a:gd name="connsiteX41" fmla="*/ 1535232 w 6187971"/>
                <a:gd name="connsiteY41" fmla="*/ 5118342 h 5955635"/>
                <a:gd name="connsiteX42" fmla="*/ 1540699 w 6187971"/>
                <a:gd name="connsiteY42" fmla="*/ 5121884 h 5955635"/>
                <a:gd name="connsiteX43" fmla="*/ 1546166 w 6187971"/>
                <a:gd name="connsiteY43" fmla="*/ 5125426 h 5955635"/>
                <a:gd name="connsiteX44" fmla="*/ 1541661 w 6187971"/>
                <a:gd name="connsiteY44" fmla="*/ 5126389 h 5955635"/>
                <a:gd name="connsiteX45" fmla="*/ 1535232 w 6187971"/>
                <a:gd name="connsiteY45" fmla="*/ 5118342 h 5955635"/>
                <a:gd name="connsiteX46" fmla="*/ 1296561 w 6187971"/>
                <a:gd name="connsiteY46" fmla="*/ 4951097 h 5955635"/>
                <a:gd name="connsiteX47" fmla="*/ 1298982 w 6187971"/>
                <a:gd name="connsiteY47" fmla="*/ 4952173 h 5955635"/>
                <a:gd name="connsiteX48" fmla="*/ 1302760 w 6187971"/>
                <a:gd name="connsiteY48" fmla="*/ 4956076 h 5955635"/>
                <a:gd name="connsiteX49" fmla="*/ 1297293 w 6187971"/>
                <a:gd name="connsiteY49" fmla="*/ 4952534 h 5955635"/>
                <a:gd name="connsiteX50" fmla="*/ 1299553 w 6187971"/>
                <a:gd name="connsiteY50" fmla="*/ 4938864 h 5955635"/>
                <a:gd name="connsiteX51" fmla="*/ 1305339 w 6187971"/>
                <a:gd name="connsiteY51" fmla="*/ 4946105 h 5955635"/>
                <a:gd name="connsiteX52" fmla="*/ 1299715 w 6187971"/>
                <a:gd name="connsiteY52" fmla="*/ 4939066 h 5955635"/>
                <a:gd name="connsiteX53" fmla="*/ 6187039 w 6187971"/>
                <a:gd name="connsiteY53" fmla="*/ 3627519 h 5955635"/>
                <a:gd name="connsiteX54" fmla="*/ 6185137 w 6187971"/>
                <a:gd name="connsiteY54" fmla="*/ 3708609 h 5955635"/>
                <a:gd name="connsiteX55" fmla="*/ 6163816 w 6187971"/>
                <a:gd name="connsiteY55" fmla="*/ 3770795 h 5955635"/>
                <a:gd name="connsiteX56" fmla="*/ 6168279 w 6187971"/>
                <a:gd name="connsiteY56" fmla="*/ 3773684 h 5955635"/>
                <a:gd name="connsiteX57" fmla="*/ 6163279 w 6187971"/>
                <a:gd name="connsiteY57" fmla="*/ 3786278 h 5955635"/>
                <a:gd name="connsiteX58" fmla="*/ 6160387 w 6187971"/>
                <a:gd name="connsiteY58" fmla="*/ 3790738 h 5955635"/>
                <a:gd name="connsiteX59" fmla="*/ 6164064 w 6187971"/>
                <a:gd name="connsiteY59" fmla="*/ 3789953 h 5955635"/>
                <a:gd name="connsiteX60" fmla="*/ 6153775 w 6187971"/>
                <a:gd name="connsiteY60" fmla="*/ 3849782 h 5955635"/>
                <a:gd name="connsiteX61" fmla="*/ 6154561 w 6187971"/>
                <a:gd name="connsiteY61" fmla="*/ 3853456 h 5955635"/>
                <a:gd name="connsiteX62" fmla="*/ 6155346 w 6187971"/>
                <a:gd name="connsiteY62" fmla="*/ 3857131 h 5955635"/>
                <a:gd name="connsiteX63" fmla="*/ 6156131 w 6187971"/>
                <a:gd name="connsiteY63" fmla="*/ 3860805 h 5955635"/>
                <a:gd name="connsiteX64" fmla="*/ 6152454 w 6187971"/>
                <a:gd name="connsiteY64" fmla="*/ 3861591 h 5955635"/>
                <a:gd name="connsiteX65" fmla="*/ 6156916 w 6187971"/>
                <a:gd name="connsiteY65" fmla="*/ 3864480 h 5955635"/>
                <a:gd name="connsiteX66" fmla="*/ 6155841 w 6187971"/>
                <a:gd name="connsiteY66" fmla="*/ 3895446 h 5955635"/>
                <a:gd name="connsiteX67" fmla="*/ 6171873 w 6187971"/>
                <a:gd name="connsiteY67" fmla="*/ 3880495 h 5955635"/>
                <a:gd name="connsiteX68" fmla="*/ 6171604 w 6187971"/>
                <a:gd name="connsiteY68" fmla="*/ 3888236 h 5955635"/>
                <a:gd name="connsiteX69" fmla="*/ 6171470 w 6187971"/>
                <a:gd name="connsiteY69" fmla="*/ 3892106 h 5955635"/>
                <a:gd name="connsiteX70" fmla="*/ 6170551 w 6187971"/>
                <a:gd name="connsiteY70" fmla="*/ 3892303 h 5955635"/>
                <a:gd name="connsiteX71" fmla="*/ 6171336 w 6187971"/>
                <a:gd name="connsiteY71" fmla="*/ 3895977 h 5955635"/>
                <a:gd name="connsiteX72" fmla="*/ 6171470 w 6187971"/>
                <a:gd name="connsiteY72" fmla="*/ 3892106 h 5955635"/>
                <a:gd name="connsiteX73" fmla="*/ 6174228 w 6187971"/>
                <a:gd name="connsiteY73" fmla="*/ 3891517 h 5955635"/>
                <a:gd name="connsiteX74" fmla="*/ 6175013 w 6187971"/>
                <a:gd name="connsiteY74" fmla="*/ 3895192 h 5955635"/>
                <a:gd name="connsiteX75" fmla="*/ 6175798 w 6187971"/>
                <a:gd name="connsiteY75" fmla="*/ 3898866 h 5955635"/>
                <a:gd name="connsiteX76" fmla="*/ 6168691 w 6187971"/>
                <a:gd name="connsiteY76" fmla="*/ 3919595 h 5955635"/>
                <a:gd name="connsiteX77" fmla="*/ 6165799 w 6187971"/>
                <a:gd name="connsiteY77" fmla="*/ 3924055 h 5955635"/>
                <a:gd name="connsiteX78" fmla="*/ 6163691 w 6187971"/>
                <a:gd name="connsiteY78" fmla="*/ 3932189 h 5955635"/>
                <a:gd name="connsiteX79" fmla="*/ 6160799 w 6187971"/>
                <a:gd name="connsiteY79" fmla="*/ 3936650 h 5955635"/>
                <a:gd name="connsiteX80" fmla="*/ 6162906 w 6187971"/>
                <a:gd name="connsiteY80" fmla="*/ 3928515 h 5955635"/>
                <a:gd name="connsiteX81" fmla="*/ 6165014 w 6187971"/>
                <a:gd name="connsiteY81" fmla="*/ 3920380 h 5955635"/>
                <a:gd name="connsiteX82" fmla="*/ 6150552 w 6187971"/>
                <a:gd name="connsiteY82" fmla="*/ 3942681 h 5955635"/>
                <a:gd name="connsiteX83" fmla="*/ 6137165 w 6187971"/>
                <a:gd name="connsiteY83" fmla="*/ 3934015 h 5955635"/>
                <a:gd name="connsiteX84" fmla="*/ 6088449 w 6187971"/>
                <a:gd name="connsiteY84" fmla="*/ 4101948 h 5955635"/>
                <a:gd name="connsiteX85" fmla="*/ 6086341 w 6187971"/>
                <a:gd name="connsiteY85" fmla="*/ 4110083 h 5955635"/>
                <a:gd name="connsiteX86" fmla="*/ 6083449 w 6187971"/>
                <a:gd name="connsiteY86" fmla="*/ 4114542 h 5955635"/>
                <a:gd name="connsiteX87" fmla="*/ 6059236 w 6187971"/>
                <a:gd name="connsiteY87" fmla="*/ 4181188 h 5955635"/>
                <a:gd name="connsiteX88" fmla="*/ 6030808 w 6187971"/>
                <a:gd name="connsiteY88" fmla="*/ 4264104 h 5955635"/>
                <a:gd name="connsiteX89" fmla="*/ 5990563 w 6187971"/>
                <a:gd name="connsiteY89" fmla="*/ 4345702 h 5955635"/>
                <a:gd name="connsiteX90" fmla="*/ 5931641 w 6187971"/>
                <a:gd name="connsiteY90" fmla="*/ 4465868 h 5955635"/>
                <a:gd name="connsiteX91" fmla="*/ 5868547 w 6187971"/>
                <a:gd name="connsiteY91" fmla="*/ 4548506 h 5955635"/>
                <a:gd name="connsiteX92" fmla="*/ 5877224 w 6187971"/>
                <a:gd name="connsiteY92" fmla="*/ 4535125 h 5955635"/>
                <a:gd name="connsiteX93" fmla="*/ 5870655 w 6187971"/>
                <a:gd name="connsiteY93" fmla="*/ 4540371 h 5955635"/>
                <a:gd name="connsiteX94" fmla="*/ 5867762 w 6187971"/>
                <a:gd name="connsiteY94" fmla="*/ 4544831 h 5955635"/>
                <a:gd name="connsiteX95" fmla="*/ 5869870 w 6187971"/>
                <a:gd name="connsiteY95" fmla="*/ 4536697 h 5955635"/>
                <a:gd name="connsiteX96" fmla="*/ 5869085 w 6187971"/>
                <a:gd name="connsiteY96" fmla="*/ 4533022 h 5955635"/>
                <a:gd name="connsiteX97" fmla="*/ 5809916 w 6187971"/>
                <a:gd name="connsiteY97" fmla="*/ 4634032 h 5955635"/>
                <a:gd name="connsiteX98" fmla="*/ 5732112 w 6187971"/>
                <a:gd name="connsiteY98" fmla="*/ 4719811 h 5955635"/>
                <a:gd name="connsiteX99" fmla="*/ 5839913 w 6187971"/>
                <a:gd name="connsiteY99" fmla="*/ 4558465 h 5955635"/>
                <a:gd name="connsiteX100" fmla="*/ 5846236 w 6187971"/>
                <a:gd name="connsiteY100" fmla="*/ 4534062 h 5955635"/>
                <a:gd name="connsiteX101" fmla="*/ 5879621 w 6187971"/>
                <a:gd name="connsiteY101" fmla="*/ 4492350 h 5955635"/>
                <a:gd name="connsiteX102" fmla="*/ 5893835 w 6187971"/>
                <a:gd name="connsiteY102" fmla="*/ 4450893 h 5955635"/>
                <a:gd name="connsiteX103" fmla="*/ 5930898 w 6187971"/>
                <a:gd name="connsiteY103" fmla="*/ 4408396 h 5955635"/>
                <a:gd name="connsiteX104" fmla="*/ 5939823 w 6187971"/>
                <a:gd name="connsiteY104" fmla="*/ 4414173 h 5955635"/>
                <a:gd name="connsiteX105" fmla="*/ 5959284 w 6187971"/>
                <a:gd name="connsiteY105" fmla="*/ 4379279 h 5955635"/>
                <a:gd name="connsiteX106" fmla="*/ 5955607 w 6187971"/>
                <a:gd name="connsiteY106" fmla="*/ 4380064 h 5955635"/>
                <a:gd name="connsiteX107" fmla="*/ 5952715 w 6187971"/>
                <a:gd name="connsiteY107" fmla="*/ 4384525 h 5955635"/>
                <a:gd name="connsiteX108" fmla="*/ 5951930 w 6187971"/>
                <a:gd name="connsiteY108" fmla="*/ 4380850 h 5955635"/>
                <a:gd name="connsiteX109" fmla="*/ 5941683 w 6187971"/>
                <a:gd name="connsiteY109" fmla="*/ 4386882 h 5955635"/>
                <a:gd name="connsiteX110" fmla="*/ 5955359 w 6187971"/>
                <a:gd name="connsiteY110" fmla="*/ 4360907 h 5955635"/>
                <a:gd name="connsiteX111" fmla="*/ 5954574 w 6187971"/>
                <a:gd name="connsiteY111" fmla="*/ 4357232 h 5955635"/>
                <a:gd name="connsiteX112" fmla="*/ 5958251 w 6187971"/>
                <a:gd name="connsiteY112" fmla="*/ 4356446 h 5955635"/>
                <a:gd name="connsiteX113" fmla="*/ 5960359 w 6187971"/>
                <a:gd name="connsiteY113" fmla="*/ 4348312 h 5955635"/>
                <a:gd name="connsiteX114" fmla="*/ 5964036 w 6187971"/>
                <a:gd name="connsiteY114" fmla="*/ 4347527 h 5955635"/>
                <a:gd name="connsiteX115" fmla="*/ 5980357 w 6187971"/>
                <a:gd name="connsiteY115" fmla="*/ 4297935 h 5955635"/>
                <a:gd name="connsiteX116" fmla="*/ 6007959 w 6187971"/>
                <a:gd name="connsiteY116" fmla="*/ 4265143 h 5955635"/>
                <a:gd name="connsiteX117" fmla="*/ 6010851 w 6187971"/>
                <a:gd name="connsiteY117" fmla="*/ 4260683 h 5955635"/>
                <a:gd name="connsiteX118" fmla="*/ 6016636 w 6187971"/>
                <a:gd name="connsiteY118" fmla="*/ 4251763 h 5955635"/>
                <a:gd name="connsiteX119" fmla="*/ 6017421 w 6187971"/>
                <a:gd name="connsiteY119" fmla="*/ 4255437 h 5955635"/>
                <a:gd name="connsiteX120" fmla="*/ 6014528 w 6187971"/>
                <a:gd name="connsiteY120" fmla="*/ 4259898 h 5955635"/>
                <a:gd name="connsiteX121" fmla="*/ 6015313 w 6187971"/>
                <a:gd name="connsiteY121" fmla="*/ 4263572 h 5955635"/>
                <a:gd name="connsiteX122" fmla="*/ 6024528 w 6187971"/>
                <a:gd name="connsiteY122" fmla="*/ 4234709 h 5955635"/>
                <a:gd name="connsiteX123" fmla="*/ 6021635 w 6187971"/>
                <a:gd name="connsiteY123" fmla="*/ 4239169 h 5955635"/>
                <a:gd name="connsiteX124" fmla="*/ 6020850 w 6187971"/>
                <a:gd name="connsiteY124" fmla="*/ 4235494 h 5955635"/>
                <a:gd name="connsiteX125" fmla="*/ 6020065 w 6187971"/>
                <a:gd name="connsiteY125" fmla="*/ 4231820 h 5955635"/>
                <a:gd name="connsiteX126" fmla="*/ 6013496 w 6187971"/>
                <a:gd name="connsiteY126" fmla="*/ 4237066 h 5955635"/>
                <a:gd name="connsiteX127" fmla="*/ 6027957 w 6187971"/>
                <a:gd name="connsiteY127" fmla="*/ 4214766 h 5955635"/>
                <a:gd name="connsiteX128" fmla="*/ 6030850 w 6187971"/>
                <a:gd name="connsiteY128" fmla="*/ 4210306 h 5955635"/>
                <a:gd name="connsiteX129" fmla="*/ 6078987 w 6187971"/>
                <a:gd name="connsiteY129" fmla="*/ 4111654 h 5955635"/>
                <a:gd name="connsiteX130" fmla="*/ 6081879 w 6187971"/>
                <a:gd name="connsiteY130" fmla="*/ 4107194 h 5955635"/>
                <a:gd name="connsiteX131" fmla="*/ 6083986 w 6187971"/>
                <a:gd name="connsiteY131" fmla="*/ 4099059 h 5955635"/>
                <a:gd name="connsiteX132" fmla="*/ 6084771 w 6187971"/>
                <a:gd name="connsiteY132" fmla="*/ 4102733 h 5955635"/>
                <a:gd name="connsiteX133" fmla="*/ 6087953 w 6187971"/>
                <a:gd name="connsiteY133" fmla="*/ 4063633 h 5955635"/>
                <a:gd name="connsiteX134" fmla="*/ 6085846 w 6187971"/>
                <a:gd name="connsiteY134" fmla="*/ 4071767 h 5955635"/>
                <a:gd name="connsiteX135" fmla="*/ 6082169 w 6187971"/>
                <a:gd name="connsiteY135" fmla="*/ 4072553 h 5955635"/>
                <a:gd name="connsiteX136" fmla="*/ 6084276 w 6187971"/>
                <a:gd name="connsiteY136" fmla="*/ 4064419 h 5955635"/>
                <a:gd name="connsiteX137" fmla="*/ 6083990 w 6187971"/>
                <a:gd name="connsiteY137" fmla="*/ 4063082 h 5955635"/>
                <a:gd name="connsiteX138" fmla="*/ 6084968 w 6187971"/>
                <a:gd name="connsiteY138" fmla="*/ 4060909 h 5955635"/>
                <a:gd name="connsiteX139" fmla="*/ 6086383 w 6187971"/>
                <a:gd name="connsiteY139" fmla="*/ 4056284 h 5955635"/>
                <a:gd name="connsiteX140" fmla="*/ 6083491 w 6187971"/>
                <a:gd name="connsiteY140" fmla="*/ 4060744 h 5955635"/>
                <a:gd name="connsiteX141" fmla="*/ 6083990 w 6187971"/>
                <a:gd name="connsiteY141" fmla="*/ 4063082 h 5955635"/>
                <a:gd name="connsiteX142" fmla="*/ 6081384 w 6187971"/>
                <a:gd name="connsiteY142" fmla="*/ 4068878 h 5955635"/>
                <a:gd name="connsiteX143" fmla="*/ 6123530 w 6187971"/>
                <a:gd name="connsiteY143" fmla="*/ 3906191 h 5955635"/>
                <a:gd name="connsiteX144" fmla="*/ 6134315 w 6187971"/>
                <a:gd name="connsiteY144" fmla="*/ 3884676 h 5955635"/>
                <a:gd name="connsiteX145" fmla="*/ 6129067 w 6187971"/>
                <a:gd name="connsiteY145" fmla="*/ 3878113 h 5955635"/>
                <a:gd name="connsiteX146" fmla="*/ 6131959 w 6187971"/>
                <a:gd name="connsiteY146" fmla="*/ 3873653 h 5955635"/>
                <a:gd name="connsiteX147" fmla="*/ 6134066 w 6187971"/>
                <a:gd name="connsiteY147" fmla="*/ 3865519 h 5955635"/>
                <a:gd name="connsiteX148" fmla="*/ 6157494 w 6187971"/>
                <a:gd name="connsiteY148" fmla="*/ 3795198 h 5955635"/>
                <a:gd name="connsiteX149" fmla="*/ 6154602 w 6187971"/>
                <a:gd name="connsiteY149" fmla="*/ 3799658 h 5955635"/>
                <a:gd name="connsiteX150" fmla="*/ 6150140 w 6187971"/>
                <a:gd name="connsiteY150" fmla="*/ 3796769 h 5955635"/>
                <a:gd name="connsiteX151" fmla="*/ 6153032 w 6187971"/>
                <a:gd name="connsiteY151" fmla="*/ 3792310 h 5955635"/>
                <a:gd name="connsiteX152" fmla="*/ 6152247 w 6187971"/>
                <a:gd name="connsiteY152" fmla="*/ 3788635 h 5955635"/>
                <a:gd name="connsiteX153" fmla="*/ 6172783 w 6187971"/>
                <a:gd name="connsiteY153" fmla="*/ 3722774 h 5955635"/>
                <a:gd name="connsiteX154" fmla="*/ 6187039 w 6187971"/>
                <a:gd name="connsiteY154" fmla="*/ 3627519 h 5955635"/>
                <a:gd name="connsiteX155" fmla="*/ 5453639 w 6187971"/>
                <a:gd name="connsiteY155" fmla="*/ 3702176 h 5955635"/>
                <a:gd name="connsiteX156" fmla="*/ 5453774 w 6187971"/>
                <a:gd name="connsiteY156" fmla="*/ 3702469 h 5955635"/>
                <a:gd name="connsiteX157" fmla="*/ 5449948 w 6187971"/>
                <a:gd name="connsiteY157" fmla="*/ 3712116 h 5955635"/>
                <a:gd name="connsiteX158" fmla="*/ 5548423 w 6187971"/>
                <a:gd name="connsiteY158" fmla="*/ 3643981 h 5955635"/>
                <a:gd name="connsiteX159" fmla="*/ 5544882 w 6187971"/>
                <a:gd name="connsiteY159" fmla="*/ 3649448 h 5955635"/>
                <a:gd name="connsiteX160" fmla="*/ 5548423 w 6187971"/>
                <a:gd name="connsiteY160" fmla="*/ 3643981 h 5955635"/>
                <a:gd name="connsiteX161" fmla="*/ 5501782 w 6187971"/>
                <a:gd name="connsiteY161" fmla="*/ 3594005 h 5955635"/>
                <a:gd name="connsiteX162" fmla="*/ 5500844 w 6187971"/>
                <a:gd name="connsiteY162" fmla="*/ 3597631 h 5955635"/>
                <a:gd name="connsiteX163" fmla="*/ 5501806 w 6187971"/>
                <a:gd name="connsiteY163" fmla="*/ 3602135 h 5955635"/>
                <a:gd name="connsiteX164" fmla="*/ 5498264 w 6187971"/>
                <a:gd name="connsiteY164" fmla="*/ 3607601 h 5955635"/>
                <a:gd name="connsiteX165" fmla="*/ 5496339 w 6187971"/>
                <a:gd name="connsiteY165" fmla="*/ 3598593 h 5955635"/>
                <a:gd name="connsiteX166" fmla="*/ 5505531 w 6187971"/>
                <a:gd name="connsiteY166" fmla="*/ 3584407 h 5955635"/>
                <a:gd name="connsiteX167" fmla="*/ 5502887 w 6187971"/>
                <a:gd name="connsiteY167" fmla="*/ 3593074 h 5955635"/>
                <a:gd name="connsiteX168" fmla="*/ 5501782 w 6187971"/>
                <a:gd name="connsiteY168" fmla="*/ 3594005 h 5955635"/>
                <a:gd name="connsiteX169" fmla="*/ 5503423 w 6187971"/>
                <a:gd name="connsiteY169" fmla="*/ 3587661 h 5955635"/>
                <a:gd name="connsiteX170" fmla="*/ 5509363 w 6187971"/>
                <a:gd name="connsiteY170" fmla="*/ 3567553 h 5955635"/>
                <a:gd name="connsiteX171" fmla="*/ 5513086 w 6187971"/>
                <a:gd name="connsiteY171" fmla="*/ 3566758 h 5955635"/>
                <a:gd name="connsiteX172" fmla="*/ 5506965 w 6187971"/>
                <a:gd name="connsiteY172" fmla="*/ 3582195 h 5955635"/>
                <a:gd name="connsiteX173" fmla="*/ 5505531 w 6187971"/>
                <a:gd name="connsiteY173" fmla="*/ 3584407 h 5955635"/>
                <a:gd name="connsiteX174" fmla="*/ 5507691 w 6187971"/>
                <a:gd name="connsiteY174" fmla="*/ 3577329 h 5955635"/>
                <a:gd name="connsiteX175" fmla="*/ 5510688 w 6187971"/>
                <a:gd name="connsiteY175" fmla="*/ 3559800 h 5955635"/>
                <a:gd name="connsiteX176" fmla="*/ 5509363 w 6187971"/>
                <a:gd name="connsiteY176" fmla="*/ 3567553 h 5955635"/>
                <a:gd name="connsiteX177" fmla="*/ 5508582 w 6187971"/>
                <a:gd name="connsiteY177" fmla="*/ 3567720 h 5955635"/>
                <a:gd name="connsiteX178" fmla="*/ 5161932 w 6187971"/>
                <a:gd name="connsiteY178" fmla="*/ 3575847 h 5955635"/>
                <a:gd name="connsiteX179" fmla="*/ 5160517 w 6187971"/>
                <a:gd name="connsiteY179" fmla="*/ 3580472 h 5955635"/>
                <a:gd name="connsiteX180" fmla="*/ 5159539 w 6187971"/>
                <a:gd name="connsiteY180" fmla="*/ 3582645 h 5955635"/>
                <a:gd name="connsiteX181" fmla="*/ 5159040 w 6187971"/>
                <a:gd name="connsiteY181" fmla="*/ 3580307 h 5955635"/>
                <a:gd name="connsiteX182" fmla="*/ 5161932 w 6187971"/>
                <a:gd name="connsiteY182" fmla="*/ 3575847 h 5955635"/>
                <a:gd name="connsiteX183" fmla="*/ 1120688 w 6187971"/>
                <a:gd name="connsiteY183" fmla="*/ 4434529 h 5955635"/>
                <a:gd name="connsiteX184" fmla="*/ 1126155 w 6187971"/>
                <a:gd name="connsiteY184" fmla="*/ 4438070 h 5955635"/>
                <a:gd name="connsiteX185" fmla="*/ 1121651 w 6187971"/>
                <a:gd name="connsiteY185" fmla="*/ 4439032 h 5955635"/>
                <a:gd name="connsiteX186" fmla="*/ 5592057 w 6187971"/>
                <a:gd name="connsiteY186" fmla="*/ 3360201 h 5955635"/>
                <a:gd name="connsiteX187" fmla="*/ 5593625 w 6187971"/>
                <a:gd name="connsiteY187" fmla="*/ 3370584 h 5955635"/>
                <a:gd name="connsiteX188" fmla="*/ 5592663 w 6187971"/>
                <a:gd name="connsiteY188" fmla="*/ 3366081 h 5955635"/>
                <a:gd name="connsiteX189" fmla="*/ 5591701 w 6187971"/>
                <a:gd name="connsiteY189" fmla="*/ 3361577 h 5955635"/>
                <a:gd name="connsiteX190" fmla="*/ 818034 w 6187971"/>
                <a:gd name="connsiteY190" fmla="*/ 4362609 h 5955635"/>
                <a:gd name="connsiteX191" fmla="*/ 820283 w 6187971"/>
                <a:gd name="connsiteY191" fmla="*/ 4366839 h 5955635"/>
                <a:gd name="connsiteX192" fmla="*/ 818996 w 6187971"/>
                <a:gd name="connsiteY192" fmla="*/ 4367114 h 5955635"/>
                <a:gd name="connsiteX193" fmla="*/ 818034 w 6187971"/>
                <a:gd name="connsiteY193" fmla="*/ 4362609 h 5955635"/>
                <a:gd name="connsiteX194" fmla="*/ 5246100 w 6187971"/>
                <a:gd name="connsiteY194" fmla="*/ 3411866 h 5955635"/>
                <a:gd name="connsiteX195" fmla="*/ 5247019 w 6187971"/>
                <a:gd name="connsiteY195" fmla="*/ 3411670 h 5955635"/>
                <a:gd name="connsiteX196" fmla="*/ 5246885 w 6187971"/>
                <a:gd name="connsiteY196" fmla="*/ 3415540 h 5955635"/>
                <a:gd name="connsiteX197" fmla="*/ 5246100 w 6187971"/>
                <a:gd name="connsiteY197" fmla="*/ 3411866 h 5955635"/>
                <a:gd name="connsiteX198" fmla="*/ 5262588 w 6187971"/>
                <a:gd name="connsiteY198" fmla="*/ 3147082 h 5955635"/>
                <a:gd name="connsiteX199" fmla="*/ 5248332 w 6187971"/>
                <a:gd name="connsiteY199" fmla="*/ 3242337 h 5955635"/>
                <a:gd name="connsiteX200" fmla="*/ 5227796 w 6187971"/>
                <a:gd name="connsiteY200" fmla="*/ 3308198 h 5955635"/>
                <a:gd name="connsiteX201" fmla="*/ 5228581 w 6187971"/>
                <a:gd name="connsiteY201" fmla="*/ 3311872 h 5955635"/>
                <a:gd name="connsiteX202" fmla="*/ 5225689 w 6187971"/>
                <a:gd name="connsiteY202" fmla="*/ 3316332 h 5955635"/>
                <a:gd name="connsiteX203" fmla="*/ 5230152 w 6187971"/>
                <a:gd name="connsiteY203" fmla="*/ 3319222 h 5955635"/>
                <a:gd name="connsiteX204" fmla="*/ 5233044 w 6187971"/>
                <a:gd name="connsiteY204" fmla="*/ 3314761 h 5955635"/>
                <a:gd name="connsiteX205" fmla="*/ 5209615 w 6187971"/>
                <a:gd name="connsiteY205" fmla="*/ 3385082 h 5955635"/>
                <a:gd name="connsiteX206" fmla="*/ 5207509 w 6187971"/>
                <a:gd name="connsiteY206" fmla="*/ 3393216 h 5955635"/>
                <a:gd name="connsiteX207" fmla="*/ 5204616 w 6187971"/>
                <a:gd name="connsiteY207" fmla="*/ 3397676 h 5955635"/>
                <a:gd name="connsiteX208" fmla="*/ 5209864 w 6187971"/>
                <a:gd name="connsiteY208" fmla="*/ 3404240 h 5955635"/>
                <a:gd name="connsiteX209" fmla="*/ 5199079 w 6187971"/>
                <a:gd name="connsiteY209" fmla="*/ 3425754 h 5955635"/>
                <a:gd name="connsiteX210" fmla="*/ 5156933 w 6187971"/>
                <a:gd name="connsiteY210" fmla="*/ 3588442 h 5955635"/>
                <a:gd name="connsiteX211" fmla="*/ 5159539 w 6187971"/>
                <a:gd name="connsiteY211" fmla="*/ 3582645 h 5955635"/>
                <a:gd name="connsiteX212" fmla="*/ 5159825 w 6187971"/>
                <a:gd name="connsiteY212" fmla="*/ 3583982 h 5955635"/>
                <a:gd name="connsiteX213" fmla="*/ 5157718 w 6187971"/>
                <a:gd name="connsiteY213" fmla="*/ 3592116 h 5955635"/>
                <a:gd name="connsiteX214" fmla="*/ 5161395 w 6187971"/>
                <a:gd name="connsiteY214" fmla="*/ 3591330 h 5955635"/>
                <a:gd name="connsiteX215" fmla="*/ 5163502 w 6187971"/>
                <a:gd name="connsiteY215" fmla="*/ 3583196 h 5955635"/>
                <a:gd name="connsiteX216" fmla="*/ 5160320 w 6187971"/>
                <a:gd name="connsiteY216" fmla="*/ 3622296 h 5955635"/>
                <a:gd name="connsiteX217" fmla="*/ 5159535 w 6187971"/>
                <a:gd name="connsiteY217" fmla="*/ 3618622 h 5955635"/>
                <a:gd name="connsiteX218" fmla="*/ 5157428 w 6187971"/>
                <a:gd name="connsiteY218" fmla="*/ 3626757 h 5955635"/>
                <a:gd name="connsiteX219" fmla="*/ 5154536 w 6187971"/>
                <a:gd name="connsiteY219" fmla="*/ 3631216 h 5955635"/>
                <a:gd name="connsiteX220" fmla="*/ 5106399 w 6187971"/>
                <a:gd name="connsiteY220" fmla="*/ 3729869 h 5955635"/>
                <a:gd name="connsiteX221" fmla="*/ 5109291 w 6187971"/>
                <a:gd name="connsiteY221" fmla="*/ 3725408 h 5955635"/>
                <a:gd name="connsiteX222" fmla="*/ 5104829 w 6187971"/>
                <a:gd name="connsiteY222" fmla="*/ 3722520 h 5955635"/>
                <a:gd name="connsiteX223" fmla="*/ 5105614 w 6187971"/>
                <a:gd name="connsiteY223" fmla="*/ 3726194 h 5955635"/>
                <a:gd name="connsiteX224" fmla="*/ 5106399 w 6187971"/>
                <a:gd name="connsiteY224" fmla="*/ 3729869 h 5955635"/>
                <a:gd name="connsiteX225" fmla="*/ 5103506 w 6187971"/>
                <a:gd name="connsiteY225" fmla="*/ 3734329 h 5955635"/>
                <a:gd name="connsiteX226" fmla="*/ 5089045 w 6187971"/>
                <a:gd name="connsiteY226" fmla="*/ 3756628 h 5955635"/>
                <a:gd name="connsiteX227" fmla="*/ 5095614 w 6187971"/>
                <a:gd name="connsiteY227" fmla="*/ 3751383 h 5955635"/>
                <a:gd name="connsiteX228" fmla="*/ 5096399 w 6187971"/>
                <a:gd name="connsiteY228" fmla="*/ 3755057 h 5955635"/>
                <a:gd name="connsiteX229" fmla="*/ 5097184 w 6187971"/>
                <a:gd name="connsiteY229" fmla="*/ 3758732 h 5955635"/>
                <a:gd name="connsiteX230" fmla="*/ 5100077 w 6187971"/>
                <a:gd name="connsiteY230" fmla="*/ 3754271 h 5955635"/>
                <a:gd name="connsiteX231" fmla="*/ 5090862 w 6187971"/>
                <a:gd name="connsiteY231" fmla="*/ 3783135 h 5955635"/>
                <a:gd name="connsiteX232" fmla="*/ 5090077 w 6187971"/>
                <a:gd name="connsiteY232" fmla="*/ 3779461 h 5955635"/>
                <a:gd name="connsiteX233" fmla="*/ 5092970 w 6187971"/>
                <a:gd name="connsiteY233" fmla="*/ 3775001 h 5955635"/>
                <a:gd name="connsiteX234" fmla="*/ 5092185 w 6187971"/>
                <a:gd name="connsiteY234" fmla="*/ 3771327 h 5955635"/>
                <a:gd name="connsiteX235" fmla="*/ 5086400 w 6187971"/>
                <a:gd name="connsiteY235" fmla="*/ 3780246 h 5955635"/>
                <a:gd name="connsiteX236" fmla="*/ 5083508 w 6187971"/>
                <a:gd name="connsiteY236" fmla="*/ 3784706 h 5955635"/>
                <a:gd name="connsiteX237" fmla="*/ 5055907 w 6187971"/>
                <a:gd name="connsiteY237" fmla="*/ 3817497 h 5955635"/>
                <a:gd name="connsiteX238" fmla="*/ 5039585 w 6187971"/>
                <a:gd name="connsiteY238" fmla="*/ 3867090 h 5955635"/>
                <a:gd name="connsiteX239" fmla="*/ 5035908 w 6187971"/>
                <a:gd name="connsiteY239" fmla="*/ 3867875 h 5955635"/>
                <a:gd name="connsiteX240" fmla="*/ 5033801 w 6187971"/>
                <a:gd name="connsiteY240" fmla="*/ 3876009 h 5955635"/>
                <a:gd name="connsiteX241" fmla="*/ 5030123 w 6187971"/>
                <a:gd name="connsiteY241" fmla="*/ 3876795 h 5955635"/>
                <a:gd name="connsiteX242" fmla="*/ 5030908 w 6187971"/>
                <a:gd name="connsiteY242" fmla="*/ 3880470 h 5955635"/>
                <a:gd name="connsiteX243" fmla="*/ 5017232 w 6187971"/>
                <a:gd name="connsiteY243" fmla="*/ 3906445 h 5955635"/>
                <a:gd name="connsiteX244" fmla="*/ 5027479 w 6187971"/>
                <a:gd name="connsiteY244" fmla="*/ 3900413 h 5955635"/>
                <a:gd name="connsiteX245" fmla="*/ 5028264 w 6187971"/>
                <a:gd name="connsiteY245" fmla="*/ 3904088 h 5955635"/>
                <a:gd name="connsiteX246" fmla="*/ 5031156 w 6187971"/>
                <a:gd name="connsiteY246" fmla="*/ 3899627 h 5955635"/>
                <a:gd name="connsiteX247" fmla="*/ 5034833 w 6187971"/>
                <a:gd name="connsiteY247" fmla="*/ 3898841 h 5955635"/>
                <a:gd name="connsiteX248" fmla="*/ 5015372 w 6187971"/>
                <a:gd name="connsiteY248" fmla="*/ 3933736 h 5955635"/>
                <a:gd name="connsiteX249" fmla="*/ 5006447 w 6187971"/>
                <a:gd name="connsiteY249" fmla="*/ 3927959 h 5955635"/>
                <a:gd name="connsiteX250" fmla="*/ 4969384 w 6187971"/>
                <a:gd name="connsiteY250" fmla="*/ 3970456 h 5955635"/>
                <a:gd name="connsiteX251" fmla="*/ 4955170 w 6187971"/>
                <a:gd name="connsiteY251" fmla="*/ 4011913 h 5955635"/>
                <a:gd name="connsiteX252" fmla="*/ 4921785 w 6187971"/>
                <a:gd name="connsiteY252" fmla="*/ 4053624 h 5955635"/>
                <a:gd name="connsiteX253" fmla="*/ 4915463 w 6187971"/>
                <a:gd name="connsiteY253" fmla="*/ 4078028 h 5955635"/>
                <a:gd name="connsiteX254" fmla="*/ 4807661 w 6187971"/>
                <a:gd name="connsiteY254" fmla="*/ 4239374 h 5955635"/>
                <a:gd name="connsiteX255" fmla="*/ 4885465 w 6187971"/>
                <a:gd name="connsiteY255" fmla="*/ 4153594 h 5955635"/>
                <a:gd name="connsiteX256" fmla="*/ 4944634 w 6187971"/>
                <a:gd name="connsiteY256" fmla="*/ 4052585 h 5955635"/>
                <a:gd name="connsiteX257" fmla="*/ 4945419 w 6187971"/>
                <a:gd name="connsiteY257" fmla="*/ 4056260 h 5955635"/>
                <a:gd name="connsiteX258" fmla="*/ 4943311 w 6187971"/>
                <a:gd name="connsiteY258" fmla="*/ 4064394 h 5955635"/>
                <a:gd name="connsiteX259" fmla="*/ 4946204 w 6187971"/>
                <a:gd name="connsiteY259" fmla="*/ 4059934 h 5955635"/>
                <a:gd name="connsiteX260" fmla="*/ 4952773 w 6187971"/>
                <a:gd name="connsiteY260" fmla="*/ 4054689 h 5955635"/>
                <a:gd name="connsiteX261" fmla="*/ 4944096 w 6187971"/>
                <a:gd name="connsiteY261" fmla="*/ 4068069 h 5955635"/>
                <a:gd name="connsiteX262" fmla="*/ 5007190 w 6187971"/>
                <a:gd name="connsiteY262" fmla="*/ 3985431 h 5955635"/>
                <a:gd name="connsiteX263" fmla="*/ 5066112 w 6187971"/>
                <a:gd name="connsiteY263" fmla="*/ 3865264 h 5955635"/>
                <a:gd name="connsiteX264" fmla="*/ 5106357 w 6187971"/>
                <a:gd name="connsiteY264" fmla="*/ 3783667 h 5955635"/>
                <a:gd name="connsiteX265" fmla="*/ 5134785 w 6187971"/>
                <a:gd name="connsiteY265" fmla="*/ 3700752 h 5955635"/>
                <a:gd name="connsiteX266" fmla="*/ 5158998 w 6187971"/>
                <a:gd name="connsiteY266" fmla="*/ 3634105 h 5955635"/>
                <a:gd name="connsiteX267" fmla="*/ 5161890 w 6187971"/>
                <a:gd name="connsiteY267" fmla="*/ 3629645 h 5955635"/>
                <a:gd name="connsiteX268" fmla="*/ 5163998 w 6187971"/>
                <a:gd name="connsiteY268" fmla="*/ 3621510 h 5955635"/>
                <a:gd name="connsiteX269" fmla="*/ 5212714 w 6187971"/>
                <a:gd name="connsiteY269" fmla="*/ 3453577 h 5955635"/>
                <a:gd name="connsiteX270" fmla="*/ 5226101 w 6187971"/>
                <a:gd name="connsiteY270" fmla="*/ 3462243 h 5955635"/>
                <a:gd name="connsiteX271" fmla="*/ 5240563 w 6187971"/>
                <a:gd name="connsiteY271" fmla="*/ 3439944 h 5955635"/>
                <a:gd name="connsiteX272" fmla="*/ 5238456 w 6187971"/>
                <a:gd name="connsiteY272" fmla="*/ 3448077 h 5955635"/>
                <a:gd name="connsiteX273" fmla="*/ 5236348 w 6187971"/>
                <a:gd name="connsiteY273" fmla="*/ 3456212 h 5955635"/>
                <a:gd name="connsiteX274" fmla="*/ 5239241 w 6187971"/>
                <a:gd name="connsiteY274" fmla="*/ 3451752 h 5955635"/>
                <a:gd name="connsiteX275" fmla="*/ 5241348 w 6187971"/>
                <a:gd name="connsiteY275" fmla="*/ 3443618 h 5955635"/>
                <a:gd name="connsiteX276" fmla="*/ 5244240 w 6187971"/>
                <a:gd name="connsiteY276" fmla="*/ 3439158 h 5955635"/>
                <a:gd name="connsiteX277" fmla="*/ 5251347 w 6187971"/>
                <a:gd name="connsiteY277" fmla="*/ 3418429 h 5955635"/>
                <a:gd name="connsiteX278" fmla="*/ 5250562 w 6187971"/>
                <a:gd name="connsiteY278" fmla="*/ 3414755 h 5955635"/>
                <a:gd name="connsiteX279" fmla="*/ 5249777 w 6187971"/>
                <a:gd name="connsiteY279" fmla="*/ 3411081 h 5955635"/>
                <a:gd name="connsiteX280" fmla="*/ 5247019 w 6187971"/>
                <a:gd name="connsiteY280" fmla="*/ 3411670 h 5955635"/>
                <a:gd name="connsiteX281" fmla="*/ 5247153 w 6187971"/>
                <a:gd name="connsiteY281" fmla="*/ 3407799 h 5955635"/>
                <a:gd name="connsiteX282" fmla="*/ 5247422 w 6187971"/>
                <a:gd name="connsiteY282" fmla="*/ 3400057 h 5955635"/>
                <a:gd name="connsiteX283" fmla="*/ 5231391 w 6187971"/>
                <a:gd name="connsiteY283" fmla="*/ 3415009 h 5955635"/>
                <a:gd name="connsiteX284" fmla="*/ 5232465 w 6187971"/>
                <a:gd name="connsiteY284" fmla="*/ 3384043 h 5955635"/>
                <a:gd name="connsiteX285" fmla="*/ 5228003 w 6187971"/>
                <a:gd name="connsiteY285" fmla="*/ 3381153 h 5955635"/>
                <a:gd name="connsiteX286" fmla="*/ 5231680 w 6187971"/>
                <a:gd name="connsiteY286" fmla="*/ 3380368 h 5955635"/>
                <a:gd name="connsiteX287" fmla="*/ 5230895 w 6187971"/>
                <a:gd name="connsiteY287" fmla="*/ 3376694 h 5955635"/>
                <a:gd name="connsiteX288" fmla="*/ 5230110 w 6187971"/>
                <a:gd name="connsiteY288" fmla="*/ 3373020 h 5955635"/>
                <a:gd name="connsiteX289" fmla="*/ 5229324 w 6187971"/>
                <a:gd name="connsiteY289" fmla="*/ 3369345 h 5955635"/>
                <a:gd name="connsiteX290" fmla="*/ 5239613 w 6187971"/>
                <a:gd name="connsiteY290" fmla="*/ 3309515 h 5955635"/>
                <a:gd name="connsiteX291" fmla="*/ 5235936 w 6187971"/>
                <a:gd name="connsiteY291" fmla="*/ 3310301 h 5955635"/>
                <a:gd name="connsiteX292" fmla="*/ 5238828 w 6187971"/>
                <a:gd name="connsiteY292" fmla="*/ 3305841 h 5955635"/>
                <a:gd name="connsiteX293" fmla="*/ 5243828 w 6187971"/>
                <a:gd name="connsiteY293" fmla="*/ 3293247 h 5955635"/>
                <a:gd name="connsiteX294" fmla="*/ 5239366 w 6187971"/>
                <a:gd name="connsiteY294" fmla="*/ 3290358 h 5955635"/>
                <a:gd name="connsiteX295" fmla="*/ 5260687 w 6187971"/>
                <a:gd name="connsiteY295" fmla="*/ 3228171 h 5955635"/>
                <a:gd name="connsiteX296" fmla="*/ 5262588 w 6187971"/>
                <a:gd name="connsiteY296" fmla="*/ 3147082 h 5955635"/>
                <a:gd name="connsiteX297" fmla="*/ 869439 w 6187971"/>
                <a:gd name="connsiteY297" fmla="*/ 3941889 h 5955635"/>
                <a:gd name="connsiteX298" fmla="*/ 870401 w 6187971"/>
                <a:gd name="connsiteY298" fmla="*/ 3946393 h 5955635"/>
                <a:gd name="connsiteX299" fmla="*/ 869247 w 6187971"/>
                <a:gd name="connsiteY299" fmla="*/ 3944432 h 5955635"/>
                <a:gd name="connsiteX300" fmla="*/ 5600071 w 6187971"/>
                <a:gd name="connsiteY300" fmla="*/ 2827600 h 5955635"/>
                <a:gd name="connsiteX301" fmla="*/ 5601033 w 6187971"/>
                <a:gd name="connsiteY301" fmla="*/ 2832105 h 5955635"/>
                <a:gd name="connsiteX302" fmla="*/ 5600701 w 6187971"/>
                <a:gd name="connsiteY302" fmla="*/ 2831889 h 5955635"/>
                <a:gd name="connsiteX303" fmla="*/ 5594604 w 6187971"/>
                <a:gd name="connsiteY303" fmla="*/ 2824058 h 5955635"/>
                <a:gd name="connsiteX304" fmla="*/ 5594817 w 6187971"/>
                <a:gd name="connsiteY304" fmla="*/ 2824013 h 5955635"/>
                <a:gd name="connsiteX305" fmla="*/ 5595567 w 6187971"/>
                <a:gd name="connsiteY305" fmla="*/ 2828563 h 5955635"/>
                <a:gd name="connsiteX306" fmla="*/ 5594604 w 6187971"/>
                <a:gd name="connsiteY306" fmla="*/ 2824058 h 5955635"/>
                <a:gd name="connsiteX307" fmla="*/ 756958 w 6187971"/>
                <a:gd name="connsiteY307" fmla="*/ 3768116 h 5955635"/>
                <a:gd name="connsiteX308" fmla="*/ 764349 w 6187971"/>
                <a:gd name="connsiteY308" fmla="*/ 3780665 h 5955635"/>
                <a:gd name="connsiteX309" fmla="*/ 759845 w 6187971"/>
                <a:gd name="connsiteY309" fmla="*/ 3781628 h 5955635"/>
                <a:gd name="connsiteX310" fmla="*/ 5540370 w 6187971"/>
                <a:gd name="connsiteY310" fmla="*/ 2614293 h 5955635"/>
                <a:gd name="connsiteX311" fmla="*/ 5545837 w 6187971"/>
                <a:gd name="connsiteY311" fmla="*/ 2617834 h 5955635"/>
                <a:gd name="connsiteX312" fmla="*/ 5541332 w 6187971"/>
                <a:gd name="connsiteY312" fmla="*/ 2618797 h 5955635"/>
                <a:gd name="connsiteX313" fmla="*/ 5540370 w 6187971"/>
                <a:gd name="connsiteY313" fmla="*/ 2614293 h 5955635"/>
                <a:gd name="connsiteX314" fmla="*/ 5744362 w 6187971"/>
                <a:gd name="connsiteY314" fmla="*/ 2533034 h 5955635"/>
                <a:gd name="connsiteX315" fmla="*/ 5751754 w 6187971"/>
                <a:gd name="connsiteY315" fmla="*/ 2545583 h 5955635"/>
                <a:gd name="connsiteX316" fmla="*/ 5770344 w 6187971"/>
                <a:gd name="connsiteY316" fmla="*/ 2654643 h 5955635"/>
                <a:gd name="connsiteX317" fmla="*/ 5792210 w 6187971"/>
                <a:gd name="connsiteY317" fmla="*/ 2668810 h 5955635"/>
                <a:gd name="connsiteX318" fmla="*/ 5800215 w 6187971"/>
                <a:gd name="connsiteY318" fmla="*/ 2728325 h 5955635"/>
                <a:gd name="connsiteX319" fmla="*/ 5803450 w 6187971"/>
                <a:gd name="connsiteY319" fmla="*/ 2699375 h 5955635"/>
                <a:gd name="connsiteX320" fmla="*/ 5811149 w 6187971"/>
                <a:gd name="connsiteY320" fmla="*/ 2735408 h 5955635"/>
                <a:gd name="connsiteX321" fmla="*/ 5820811 w 6187971"/>
                <a:gd name="connsiteY321" fmla="*/ 2714505 h 5955635"/>
                <a:gd name="connsiteX322" fmla="*/ 5838358 w 6187971"/>
                <a:gd name="connsiteY322" fmla="*/ 2950947 h 5955635"/>
                <a:gd name="connsiteX323" fmla="*/ 5838665 w 6187971"/>
                <a:gd name="connsiteY323" fmla="*/ 2974430 h 5955635"/>
                <a:gd name="connsiteX324" fmla="*/ 4638016 w 6187971"/>
                <a:gd name="connsiteY324" fmla="*/ 5312600 h 5955635"/>
                <a:gd name="connsiteX325" fmla="*/ 4633512 w 6187971"/>
                <a:gd name="connsiteY325" fmla="*/ 5313563 h 5955635"/>
                <a:gd name="connsiteX326" fmla="*/ 4629008 w 6187971"/>
                <a:gd name="connsiteY326" fmla="*/ 5314525 h 5955635"/>
                <a:gd name="connsiteX327" fmla="*/ 4623541 w 6187971"/>
                <a:gd name="connsiteY327" fmla="*/ 5310984 h 5955635"/>
                <a:gd name="connsiteX328" fmla="*/ 4631588 w 6187971"/>
                <a:gd name="connsiteY328" fmla="*/ 5304555 h 5955635"/>
                <a:gd name="connsiteX329" fmla="*/ 4629663 w 6187971"/>
                <a:gd name="connsiteY329" fmla="*/ 5295546 h 5955635"/>
                <a:gd name="connsiteX330" fmla="*/ 4621617 w 6187971"/>
                <a:gd name="connsiteY330" fmla="*/ 5301975 h 5955635"/>
                <a:gd name="connsiteX331" fmla="*/ 4618076 w 6187971"/>
                <a:gd name="connsiteY331" fmla="*/ 5307442 h 5955635"/>
                <a:gd name="connsiteX332" fmla="*/ 4613571 w 6187971"/>
                <a:gd name="connsiteY332" fmla="*/ 5308404 h 5955635"/>
                <a:gd name="connsiteX333" fmla="*/ 4599097 w 6187971"/>
                <a:gd name="connsiteY333" fmla="*/ 5306787 h 5955635"/>
                <a:gd name="connsiteX334" fmla="*/ 4597479 w 6187971"/>
                <a:gd name="connsiteY334" fmla="*/ 5321261 h 5955635"/>
                <a:gd name="connsiteX335" fmla="*/ 4605526 w 6187971"/>
                <a:gd name="connsiteY335" fmla="*/ 5314833 h 5955635"/>
                <a:gd name="connsiteX336" fmla="*/ 4602946 w 6187971"/>
                <a:gd name="connsiteY336" fmla="*/ 5324803 h 5955635"/>
                <a:gd name="connsiteX337" fmla="*/ 4615496 w 6187971"/>
                <a:gd name="connsiteY337" fmla="*/ 5317412 h 5955635"/>
                <a:gd name="connsiteX338" fmla="*/ 4619038 w 6187971"/>
                <a:gd name="connsiteY338" fmla="*/ 5311946 h 5955635"/>
                <a:gd name="connsiteX339" fmla="*/ 4616458 w 6187971"/>
                <a:gd name="connsiteY339" fmla="*/ 5321916 h 5955635"/>
                <a:gd name="connsiteX340" fmla="*/ 4611954 w 6187971"/>
                <a:gd name="connsiteY340" fmla="*/ 5322878 h 5955635"/>
                <a:gd name="connsiteX341" fmla="*/ 4608413 w 6187971"/>
                <a:gd name="connsiteY341" fmla="*/ 5328345 h 5955635"/>
                <a:gd name="connsiteX342" fmla="*/ 4609375 w 6187971"/>
                <a:gd name="connsiteY342" fmla="*/ 5332848 h 5955635"/>
                <a:gd name="connsiteX343" fmla="*/ 4413078 w 6187971"/>
                <a:gd name="connsiteY343" fmla="*/ 5450140 h 5955635"/>
                <a:gd name="connsiteX344" fmla="*/ 4398604 w 6187971"/>
                <a:gd name="connsiteY344" fmla="*/ 5448524 h 5955635"/>
                <a:gd name="connsiteX345" fmla="*/ 4399566 w 6187971"/>
                <a:gd name="connsiteY345" fmla="*/ 5453027 h 5955635"/>
                <a:gd name="connsiteX346" fmla="*/ 3692038 w 6187971"/>
                <a:gd name="connsiteY346" fmla="*/ 5712509 h 5955635"/>
                <a:gd name="connsiteX347" fmla="*/ 1989514 w 6187971"/>
                <a:gd name="connsiteY347" fmla="*/ 5525218 h 5955635"/>
                <a:gd name="connsiteX348" fmla="*/ 2003026 w 6187971"/>
                <a:gd name="connsiteY348" fmla="*/ 5522331 h 5955635"/>
                <a:gd name="connsiteX349" fmla="*/ 1925842 w 6187971"/>
                <a:gd name="connsiteY349" fmla="*/ 5491725 h 5955635"/>
                <a:gd name="connsiteX350" fmla="*/ 1926804 w 6187971"/>
                <a:gd name="connsiteY350" fmla="*/ 5496229 h 5955635"/>
                <a:gd name="connsiteX351" fmla="*/ 1836763 w 6187971"/>
                <a:gd name="connsiteY351" fmla="*/ 5449531 h 5955635"/>
                <a:gd name="connsiteX352" fmla="*/ 1783061 w 6187971"/>
                <a:gd name="connsiteY352" fmla="*/ 5418617 h 5955635"/>
                <a:gd name="connsiteX353" fmla="*/ 1777595 w 6187971"/>
                <a:gd name="connsiteY353" fmla="*/ 5415075 h 5955635"/>
                <a:gd name="connsiteX354" fmla="*/ 1773091 w 6187971"/>
                <a:gd name="connsiteY354" fmla="*/ 5416038 h 5955635"/>
                <a:gd name="connsiteX355" fmla="*/ 1766662 w 6187971"/>
                <a:gd name="connsiteY355" fmla="*/ 5407992 h 5955635"/>
                <a:gd name="connsiteX356" fmla="*/ 1740293 w 6187971"/>
                <a:gd name="connsiteY356" fmla="*/ 5394787 h 5955635"/>
                <a:gd name="connsiteX357" fmla="*/ 1664727 w 6187971"/>
                <a:gd name="connsiteY357" fmla="*/ 5349706 h 5955635"/>
                <a:gd name="connsiteX358" fmla="*/ 1631929 w 6187971"/>
                <a:gd name="connsiteY358" fmla="*/ 5328456 h 5955635"/>
                <a:gd name="connsiteX359" fmla="*/ 1565371 w 6187971"/>
                <a:gd name="connsiteY359" fmla="*/ 5281450 h 5955635"/>
                <a:gd name="connsiteX360" fmla="*/ 1569874 w 6187971"/>
                <a:gd name="connsiteY360" fmla="*/ 5280488 h 5955635"/>
                <a:gd name="connsiteX361" fmla="*/ 1554437 w 6187971"/>
                <a:gd name="connsiteY361" fmla="*/ 5274367 h 5955635"/>
                <a:gd name="connsiteX362" fmla="*/ 1044223 w 6187971"/>
                <a:gd name="connsiteY362" fmla="*/ 4804087 h 5955635"/>
                <a:gd name="connsiteX363" fmla="*/ 631951 w 6187971"/>
                <a:gd name="connsiteY363" fmla="*/ 4086820 h 5955635"/>
                <a:gd name="connsiteX364" fmla="*/ 635493 w 6187971"/>
                <a:gd name="connsiteY364" fmla="*/ 4081353 h 5955635"/>
                <a:gd name="connsiteX365" fmla="*/ 700742 w 6187971"/>
                <a:gd name="connsiteY365" fmla="*/ 4166316 h 5955635"/>
                <a:gd name="connsiteX366" fmla="*/ 711982 w 6187971"/>
                <a:gd name="connsiteY366" fmla="*/ 4196882 h 5955635"/>
                <a:gd name="connsiteX367" fmla="*/ 706515 w 6187971"/>
                <a:gd name="connsiteY367" fmla="*/ 4193340 h 5955635"/>
                <a:gd name="connsiteX368" fmla="*/ 702011 w 6187971"/>
                <a:gd name="connsiteY368" fmla="*/ 4194302 h 5955635"/>
                <a:gd name="connsiteX369" fmla="*/ 707478 w 6187971"/>
                <a:gd name="connsiteY369" fmla="*/ 4197844 h 5955635"/>
                <a:gd name="connsiteX370" fmla="*/ 708440 w 6187971"/>
                <a:gd name="connsiteY370" fmla="*/ 4202348 h 5955635"/>
                <a:gd name="connsiteX371" fmla="*/ 713906 w 6187971"/>
                <a:gd name="connsiteY371" fmla="*/ 4205890 h 5955635"/>
                <a:gd name="connsiteX372" fmla="*/ 732229 w 6187971"/>
                <a:gd name="connsiteY372" fmla="*/ 4225523 h 5955635"/>
                <a:gd name="connsiteX373" fmla="*/ 750861 w 6187971"/>
                <a:gd name="connsiteY373" fmla="*/ 4268639 h 5955635"/>
                <a:gd name="connsiteX374" fmla="*/ 759869 w 6187971"/>
                <a:gd name="connsiteY374" fmla="*/ 4266714 h 5955635"/>
                <a:gd name="connsiteX375" fmla="*/ 761138 w 6187971"/>
                <a:gd name="connsiteY375" fmla="*/ 4294702 h 5955635"/>
                <a:gd name="connsiteX376" fmla="*/ 770454 w 6187971"/>
                <a:gd name="connsiteY376" fmla="*/ 4316259 h 5955635"/>
                <a:gd name="connsiteX377" fmla="*/ 788122 w 6187971"/>
                <a:gd name="connsiteY377" fmla="*/ 4354871 h 5955635"/>
                <a:gd name="connsiteX378" fmla="*/ 816723 w 6187971"/>
                <a:gd name="connsiteY378" fmla="*/ 4400567 h 5955635"/>
                <a:gd name="connsiteX379" fmla="*/ 845324 w 6187971"/>
                <a:gd name="connsiteY379" fmla="*/ 4446262 h 5955635"/>
                <a:gd name="connsiteX380" fmla="*/ 848211 w 6187971"/>
                <a:gd name="connsiteY380" fmla="*/ 4459775 h 5955635"/>
                <a:gd name="connsiteX381" fmla="*/ 865572 w 6187971"/>
                <a:gd name="connsiteY381" fmla="*/ 4474903 h 5955635"/>
                <a:gd name="connsiteX382" fmla="*/ 883599 w 6187971"/>
                <a:gd name="connsiteY382" fmla="*/ 4512777 h 5955635"/>
                <a:gd name="connsiteX383" fmla="*/ 885976 w 6187971"/>
                <a:gd name="connsiteY383" fmla="*/ 4526170 h 5955635"/>
                <a:gd name="connsiteX384" fmla="*/ 885567 w 6187971"/>
                <a:gd name="connsiteY384" fmla="*/ 4525764 h 5955635"/>
                <a:gd name="connsiteX385" fmla="*/ 881591 w 6187971"/>
                <a:gd name="connsiteY385" fmla="*/ 4516811 h 5955635"/>
                <a:gd name="connsiteX386" fmla="*/ 877775 w 6187971"/>
                <a:gd name="connsiteY386" fmla="*/ 4509974 h 5955635"/>
                <a:gd name="connsiteX387" fmla="*/ 877625 w 6187971"/>
                <a:gd name="connsiteY387" fmla="*/ 4517880 h 5955635"/>
                <a:gd name="connsiteX388" fmla="*/ 885567 w 6187971"/>
                <a:gd name="connsiteY388" fmla="*/ 4525764 h 5955635"/>
                <a:gd name="connsiteX389" fmla="*/ 886128 w 6187971"/>
                <a:gd name="connsiteY389" fmla="*/ 4527028 h 5955635"/>
                <a:gd name="connsiteX390" fmla="*/ 885976 w 6187971"/>
                <a:gd name="connsiteY390" fmla="*/ 4526170 h 5955635"/>
                <a:gd name="connsiteX391" fmla="*/ 888178 w 6187971"/>
                <a:gd name="connsiteY391" fmla="*/ 4528356 h 5955635"/>
                <a:gd name="connsiteX392" fmla="*/ 894482 w 6187971"/>
                <a:gd name="connsiteY392" fmla="*/ 4544081 h 5955635"/>
                <a:gd name="connsiteX393" fmla="*/ 933053 w 6187971"/>
                <a:gd name="connsiteY393" fmla="*/ 4592357 h 5955635"/>
                <a:gd name="connsiteX394" fmla="*/ 934015 w 6187971"/>
                <a:gd name="connsiteY394" fmla="*/ 4596860 h 5955635"/>
                <a:gd name="connsiteX395" fmla="*/ 934978 w 6187971"/>
                <a:gd name="connsiteY395" fmla="*/ 4601364 h 5955635"/>
                <a:gd name="connsiteX396" fmla="*/ 939482 w 6187971"/>
                <a:gd name="connsiteY396" fmla="*/ 4600402 h 5955635"/>
                <a:gd name="connsiteX397" fmla="*/ 946872 w 6187971"/>
                <a:gd name="connsiteY397" fmla="*/ 4612952 h 5955635"/>
                <a:gd name="connsiteX398" fmla="*/ 955226 w 6187971"/>
                <a:gd name="connsiteY398" fmla="*/ 4630006 h 5955635"/>
                <a:gd name="connsiteX399" fmla="*/ 998301 w 6187971"/>
                <a:gd name="connsiteY399" fmla="*/ 4677318 h 5955635"/>
                <a:gd name="connsiteX400" fmla="*/ 1008272 w 6187971"/>
                <a:gd name="connsiteY400" fmla="*/ 4679898 h 5955635"/>
                <a:gd name="connsiteX401" fmla="*/ 1003768 w 6187971"/>
                <a:gd name="connsiteY401" fmla="*/ 4680860 h 5955635"/>
                <a:gd name="connsiteX402" fmla="*/ 999264 w 6187971"/>
                <a:gd name="connsiteY402" fmla="*/ 4681823 h 5955635"/>
                <a:gd name="connsiteX403" fmla="*/ 1005693 w 6187971"/>
                <a:gd name="connsiteY403" fmla="*/ 4689868 h 5955635"/>
                <a:gd name="connsiteX404" fmla="*/ 1010197 w 6187971"/>
                <a:gd name="connsiteY404" fmla="*/ 4688906 h 5955635"/>
                <a:gd name="connsiteX405" fmla="*/ 1011159 w 6187971"/>
                <a:gd name="connsiteY405" fmla="*/ 4693410 h 5955635"/>
                <a:gd name="connsiteX406" fmla="*/ 1068054 w 6187971"/>
                <a:gd name="connsiteY406" fmla="*/ 4761319 h 5955635"/>
                <a:gd name="connsiteX407" fmla="*/ 1070941 w 6187971"/>
                <a:gd name="connsiteY407" fmla="*/ 4774831 h 5955635"/>
                <a:gd name="connsiteX408" fmla="*/ 1088302 w 6187971"/>
                <a:gd name="connsiteY408" fmla="*/ 4789960 h 5955635"/>
                <a:gd name="connsiteX409" fmla="*/ 1082836 w 6187971"/>
                <a:gd name="connsiteY409" fmla="*/ 4786418 h 5955635"/>
                <a:gd name="connsiteX410" fmla="*/ 1084761 w 6187971"/>
                <a:gd name="connsiteY410" fmla="*/ 4795426 h 5955635"/>
                <a:gd name="connsiteX411" fmla="*/ 1089264 w 6187971"/>
                <a:gd name="connsiteY411" fmla="*/ 4794464 h 5955635"/>
                <a:gd name="connsiteX412" fmla="*/ 1090227 w 6187971"/>
                <a:gd name="connsiteY412" fmla="*/ 4798968 h 5955635"/>
                <a:gd name="connsiteX413" fmla="*/ 1121407 w 6187971"/>
                <a:gd name="connsiteY413" fmla="*/ 4834693 h 5955635"/>
                <a:gd name="connsiteX414" fmla="*/ 1169950 w 6187971"/>
                <a:gd name="connsiteY414" fmla="*/ 4885547 h 5955635"/>
                <a:gd name="connsiteX415" fmla="*/ 1230080 w 6187971"/>
                <a:gd name="connsiteY415" fmla="*/ 4924507 h 5955635"/>
                <a:gd name="connsiteX416" fmla="*/ 1183462 w 6187971"/>
                <a:gd name="connsiteY416" fmla="*/ 4882661 h 5955635"/>
                <a:gd name="connsiteX417" fmla="*/ 1187004 w 6187971"/>
                <a:gd name="connsiteY417" fmla="*/ 4877195 h 5955635"/>
                <a:gd name="connsiteX418" fmla="*/ 1176071 w 6187971"/>
                <a:gd name="connsiteY418" fmla="*/ 4870111 h 5955635"/>
                <a:gd name="connsiteX419" fmla="*/ 1103738 w 6187971"/>
                <a:gd name="connsiteY419" fmla="*/ 4796081 h 5955635"/>
                <a:gd name="connsiteX420" fmla="*/ 1102776 w 6187971"/>
                <a:gd name="connsiteY420" fmla="*/ 4791577 h 5955635"/>
                <a:gd name="connsiteX421" fmla="*/ 1101814 w 6187971"/>
                <a:gd name="connsiteY421" fmla="*/ 4787074 h 5955635"/>
                <a:gd name="connsiteX422" fmla="*/ 1097311 w 6187971"/>
                <a:gd name="connsiteY422" fmla="*/ 4788036 h 5955635"/>
                <a:gd name="connsiteX423" fmla="*/ 1052310 w 6187971"/>
                <a:gd name="connsiteY423" fmla="*/ 4731715 h 5955635"/>
                <a:gd name="connsiteX424" fmla="*/ 1062280 w 6187971"/>
                <a:gd name="connsiteY424" fmla="*/ 4734295 h 5955635"/>
                <a:gd name="connsiteX425" fmla="*/ 1044919 w 6187971"/>
                <a:gd name="connsiteY425" fmla="*/ 4719165 h 5955635"/>
                <a:gd name="connsiteX426" fmla="*/ 1049423 w 6187971"/>
                <a:gd name="connsiteY426" fmla="*/ 4718203 h 5955635"/>
                <a:gd name="connsiteX427" fmla="*/ 1048461 w 6187971"/>
                <a:gd name="connsiteY427" fmla="*/ 4713698 h 5955635"/>
                <a:gd name="connsiteX428" fmla="*/ 1042995 w 6187971"/>
                <a:gd name="connsiteY428" fmla="*/ 4710157 h 5955635"/>
                <a:gd name="connsiteX429" fmla="*/ 1038491 w 6187971"/>
                <a:gd name="connsiteY429" fmla="*/ 4711120 h 5955635"/>
                <a:gd name="connsiteX430" fmla="*/ 952032 w 6187971"/>
                <a:gd name="connsiteY430" fmla="*/ 4593011 h 5955635"/>
                <a:gd name="connsiteX431" fmla="*/ 951070 w 6187971"/>
                <a:gd name="connsiteY431" fmla="*/ 4588508 h 5955635"/>
                <a:gd name="connsiteX432" fmla="*/ 945603 w 6187971"/>
                <a:gd name="connsiteY432" fmla="*/ 4584966 h 5955635"/>
                <a:gd name="connsiteX433" fmla="*/ 923430 w 6187971"/>
                <a:gd name="connsiteY433" fmla="*/ 4547316 h 5955635"/>
                <a:gd name="connsiteX434" fmla="*/ 922468 w 6187971"/>
                <a:gd name="connsiteY434" fmla="*/ 4542812 h 5955635"/>
                <a:gd name="connsiteX435" fmla="*/ 921506 w 6187971"/>
                <a:gd name="connsiteY435" fmla="*/ 4538307 h 5955635"/>
                <a:gd name="connsiteX436" fmla="*/ 917002 w 6187971"/>
                <a:gd name="connsiteY436" fmla="*/ 4539270 h 5955635"/>
                <a:gd name="connsiteX437" fmla="*/ 903182 w 6187971"/>
                <a:gd name="connsiteY437" fmla="*/ 4518674 h 5955635"/>
                <a:gd name="connsiteX438" fmla="*/ 906724 w 6187971"/>
                <a:gd name="connsiteY438" fmla="*/ 4513208 h 5955635"/>
                <a:gd name="connsiteX439" fmla="*/ 835702 w 6187971"/>
                <a:gd name="connsiteY439" fmla="*/ 4401222 h 5955635"/>
                <a:gd name="connsiteX440" fmla="*/ 840206 w 6187971"/>
                <a:gd name="connsiteY440" fmla="*/ 4400260 h 5955635"/>
                <a:gd name="connsiteX441" fmla="*/ 839244 w 6187971"/>
                <a:gd name="connsiteY441" fmla="*/ 4395755 h 5955635"/>
                <a:gd name="connsiteX442" fmla="*/ 833777 w 6187971"/>
                <a:gd name="connsiteY442" fmla="*/ 4392213 h 5955635"/>
                <a:gd name="connsiteX443" fmla="*/ 822708 w 6187971"/>
                <a:gd name="connsiteY443" fmla="*/ 4371399 h 5955635"/>
                <a:gd name="connsiteX444" fmla="*/ 820283 w 6187971"/>
                <a:gd name="connsiteY444" fmla="*/ 4366839 h 5955635"/>
                <a:gd name="connsiteX445" fmla="*/ 823500 w 6187971"/>
                <a:gd name="connsiteY445" fmla="*/ 4366151 h 5955635"/>
                <a:gd name="connsiteX446" fmla="*/ 822538 w 6187971"/>
                <a:gd name="connsiteY446" fmla="*/ 4361647 h 5955635"/>
                <a:gd name="connsiteX447" fmla="*/ 817071 w 6187971"/>
                <a:gd name="connsiteY447" fmla="*/ 4358106 h 5955635"/>
                <a:gd name="connsiteX448" fmla="*/ 811605 w 6187971"/>
                <a:gd name="connsiteY448" fmla="*/ 4354564 h 5955635"/>
                <a:gd name="connsiteX449" fmla="*/ 801327 w 6187971"/>
                <a:gd name="connsiteY449" fmla="*/ 4328502 h 5955635"/>
                <a:gd name="connsiteX450" fmla="*/ 756982 w 6187971"/>
                <a:gd name="connsiteY450" fmla="*/ 4253202 h 5955635"/>
                <a:gd name="connsiteX451" fmla="*/ 761486 w 6187971"/>
                <a:gd name="connsiteY451" fmla="*/ 4252240 h 5955635"/>
                <a:gd name="connsiteX452" fmla="*/ 762448 w 6187971"/>
                <a:gd name="connsiteY452" fmla="*/ 4256744 h 5955635"/>
                <a:gd name="connsiteX453" fmla="*/ 767914 w 6187971"/>
                <a:gd name="connsiteY453" fmla="*/ 4260286 h 5955635"/>
                <a:gd name="connsiteX454" fmla="*/ 765989 w 6187971"/>
                <a:gd name="connsiteY454" fmla="*/ 4251278 h 5955635"/>
                <a:gd name="connsiteX455" fmla="*/ 759562 w 6187971"/>
                <a:gd name="connsiteY455" fmla="*/ 4243232 h 5955635"/>
                <a:gd name="connsiteX456" fmla="*/ 751208 w 6187971"/>
                <a:gd name="connsiteY456" fmla="*/ 4226178 h 5955635"/>
                <a:gd name="connsiteX457" fmla="*/ 745742 w 6187971"/>
                <a:gd name="connsiteY457" fmla="*/ 4222636 h 5955635"/>
                <a:gd name="connsiteX458" fmla="*/ 747666 w 6187971"/>
                <a:gd name="connsiteY458" fmla="*/ 4231645 h 5955635"/>
                <a:gd name="connsiteX459" fmla="*/ 734810 w 6187971"/>
                <a:gd name="connsiteY459" fmla="*/ 4215553 h 5955635"/>
                <a:gd name="connsiteX460" fmla="*/ 730960 w 6187971"/>
                <a:gd name="connsiteY460" fmla="*/ 4197536 h 5955635"/>
                <a:gd name="connsiteX461" fmla="*/ 724531 w 6187971"/>
                <a:gd name="connsiteY461" fmla="*/ 4189491 h 5955635"/>
                <a:gd name="connsiteX462" fmla="*/ 729998 w 6187971"/>
                <a:gd name="connsiteY462" fmla="*/ 4193033 h 5955635"/>
                <a:gd name="connsiteX463" fmla="*/ 729691 w 6187971"/>
                <a:gd name="connsiteY463" fmla="*/ 4169550 h 5955635"/>
                <a:gd name="connsiteX464" fmla="*/ 769532 w 6187971"/>
                <a:gd name="connsiteY464" fmla="*/ 4245812 h 5955635"/>
                <a:gd name="connsiteX465" fmla="*/ 808104 w 6187971"/>
                <a:gd name="connsiteY465" fmla="*/ 4294087 h 5955635"/>
                <a:gd name="connsiteX466" fmla="*/ 804909 w 6187971"/>
                <a:gd name="connsiteY466" fmla="*/ 4257092 h 5955635"/>
                <a:gd name="connsiteX467" fmla="*/ 954652 w 6187971"/>
                <a:gd name="connsiteY467" fmla="*/ 4517097 h 5955635"/>
                <a:gd name="connsiteX468" fmla="*/ 951110 w 6187971"/>
                <a:gd name="connsiteY468" fmla="*/ 4522564 h 5955635"/>
                <a:gd name="connsiteX469" fmla="*/ 950148 w 6187971"/>
                <a:gd name="connsiteY469" fmla="*/ 4518059 h 5955635"/>
                <a:gd name="connsiteX470" fmla="*/ 945643 w 6187971"/>
                <a:gd name="connsiteY470" fmla="*/ 4519022 h 5955635"/>
                <a:gd name="connsiteX471" fmla="*/ 947568 w 6187971"/>
                <a:gd name="connsiteY471" fmla="*/ 4528030 h 5955635"/>
                <a:gd name="connsiteX472" fmla="*/ 950455 w 6187971"/>
                <a:gd name="connsiteY472" fmla="*/ 4541543 h 5955635"/>
                <a:gd name="connsiteX473" fmla="*/ 971358 w 6187971"/>
                <a:gd name="connsiteY473" fmla="*/ 4551205 h 5955635"/>
                <a:gd name="connsiteX474" fmla="*/ 972320 w 6187971"/>
                <a:gd name="connsiteY474" fmla="*/ 4555710 h 5955635"/>
                <a:gd name="connsiteX475" fmla="*/ 973282 w 6187971"/>
                <a:gd name="connsiteY475" fmla="*/ 4560213 h 5955635"/>
                <a:gd name="connsiteX476" fmla="*/ 979711 w 6187971"/>
                <a:gd name="connsiteY476" fmla="*/ 4568259 h 5955635"/>
                <a:gd name="connsiteX477" fmla="*/ 986140 w 6187971"/>
                <a:gd name="connsiteY477" fmla="*/ 4576305 h 5955635"/>
                <a:gd name="connsiteX478" fmla="*/ 996417 w 6187971"/>
                <a:gd name="connsiteY478" fmla="*/ 4602367 h 5955635"/>
                <a:gd name="connsiteX479" fmla="*/ 990952 w 6187971"/>
                <a:gd name="connsiteY479" fmla="*/ 4598826 h 5955635"/>
                <a:gd name="connsiteX480" fmla="*/ 991914 w 6187971"/>
                <a:gd name="connsiteY480" fmla="*/ 4603329 h 5955635"/>
                <a:gd name="connsiteX481" fmla="*/ 997379 w 6187971"/>
                <a:gd name="connsiteY481" fmla="*/ 4606871 h 5955635"/>
                <a:gd name="connsiteX482" fmla="*/ 1010237 w 6187971"/>
                <a:gd name="connsiteY482" fmla="*/ 4622963 h 5955635"/>
                <a:gd name="connsiteX483" fmla="*/ 1011200 w 6187971"/>
                <a:gd name="connsiteY483" fmla="*/ 4627466 h 5955635"/>
                <a:gd name="connsiteX484" fmla="*/ 1017628 w 6187971"/>
                <a:gd name="connsiteY484" fmla="*/ 4635513 h 5955635"/>
                <a:gd name="connsiteX485" fmla="*/ 1023094 w 6187971"/>
                <a:gd name="connsiteY485" fmla="*/ 4639054 h 5955635"/>
                <a:gd name="connsiteX486" fmla="*/ 1022132 w 6187971"/>
                <a:gd name="connsiteY486" fmla="*/ 4634551 h 5955635"/>
                <a:gd name="connsiteX487" fmla="*/ 1029523 w 6187971"/>
                <a:gd name="connsiteY487" fmla="*/ 4647100 h 5955635"/>
                <a:gd name="connsiteX488" fmla="*/ 1034027 w 6187971"/>
                <a:gd name="connsiteY488" fmla="*/ 4646138 h 5955635"/>
                <a:gd name="connsiteX489" fmla="*/ 1040455 w 6187971"/>
                <a:gd name="connsiteY489" fmla="*/ 4654184 h 5955635"/>
                <a:gd name="connsiteX490" fmla="*/ 1041417 w 6187971"/>
                <a:gd name="connsiteY490" fmla="*/ 4658688 h 5955635"/>
                <a:gd name="connsiteX491" fmla="*/ 1042380 w 6187971"/>
                <a:gd name="connsiteY491" fmla="*/ 4663192 h 5955635"/>
                <a:gd name="connsiteX492" fmla="*/ 1047846 w 6187971"/>
                <a:gd name="connsiteY492" fmla="*/ 4666733 h 5955635"/>
                <a:gd name="connsiteX493" fmla="*/ 1046884 w 6187971"/>
                <a:gd name="connsiteY493" fmla="*/ 4662230 h 5955635"/>
                <a:gd name="connsiteX494" fmla="*/ 1089960 w 6187971"/>
                <a:gd name="connsiteY494" fmla="*/ 4709542 h 5955635"/>
                <a:gd name="connsiteX495" fmla="*/ 1096388 w 6187971"/>
                <a:gd name="connsiteY495" fmla="*/ 4717588 h 5955635"/>
                <a:gd name="connsiteX496" fmla="*/ 1101855 w 6187971"/>
                <a:gd name="connsiteY496" fmla="*/ 4721130 h 5955635"/>
                <a:gd name="connsiteX497" fmla="*/ 1100893 w 6187971"/>
                <a:gd name="connsiteY497" fmla="*/ 4716625 h 5955635"/>
                <a:gd name="connsiteX498" fmla="*/ 1099931 w 6187971"/>
                <a:gd name="connsiteY498" fmla="*/ 4712122 h 5955635"/>
                <a:gd name="connsiteX499" fmla="*/ 1157788 w 6187971"/>
                <a:gd name="connsiteY499" fmla="*/ 4784534 h 5955635"/>
                <a:gd name="connsiteX500" fmla="*/ 1178691 w 6187971"/>
                <a:gd name="connsiteY500" fmla="*/ 4794197 h 5955635"/>
                <a:gd name="connsiteX501" fmla="*/ 1186082 w 6187971"/>
                <a:gd name="connsiteY501" fmla="*/ 4806747 h 5955635"/>
                <a:gd name="connsiteX502" fmla="*/ 1205368 w 6187971"/>
                <a:gd name="connsiteY502" fmla="*/ 4830884 h 5955635"/>
                <a:gd name="connsiteX503" fmla="*/ 1226271 w 6187971"/>
                <a:gd name="connsiteY503" fmla="*/ 4840547 h 5955635"/>
                <a:gd name="connsiteX504" fmla="*/ 1241052 w 6187971"/>
                <a:gd name="connsiteY504" fmla="*/ 4865648 h 5955635"/>
                <a:gd name="connsiteX505" fmla="*/ 1235587 w 6187971"/>
                <a:gd name="connsiteY505" fmla="*/ 4862105 h 5955635"/>
                <a:gd name="connsiteX506" fmla="*/ 1230120 w 6187971"/>
                <a:gd name="connsiteY506" fmla="*/ 4858563 h 5955635"/>
                <a:gd name="connsiteX507" fmla="*/ 1232045 w 6187971"/>
                <a:gd name="connsiteY507" fmla="*/ 4867572 h 5955635"/>
                <a:gd name="connsiteX508" fmla="*/ 1238474 w 6187971"/>
                <a:gd name="connsiteY508" fmla="*/ 4875617 h 5955635"/>
                <a:gd name="connsiteX509" fmla="*/ 1222074 w 6187971"/>
                <a:gd name="connsiteY509" fmla="*/ 4864992 h 5955635"/>
                <a:gd name="connsiteX510" fmla="*/ 1243939 w 6187971"/>
                <a:gd name="connsiteY510" fmla="*/ 4879160 h 5955635"/>
                <a:gd name="connsiteX511" fmla="*/ 1249406 w 6187971"/>
                <a:gd name="connsiteY511" fmla="*/ 4882701 h 5955635"/>
                <a:gd name="connsiteX512" fmla="*/ 1260338 w 6187971"/>
                <a:gd name="connsiteY512" fmla="*/ 4889785 h 5955635"/>
                <a:gd name="connsiteX513" fmla="*/ 1259376 w 6187971"/>
                <a:gd name="connsiteY513" fmla="*/ 4885281 h 5955635"/>
                <a:gd name="connsiteX514" fmla="*/ 1253910 w 6187971"/>
                <a:gd name="connsiteY514" fmla="*/ 4881738 h 5955635"/>
                <a:gd name="connsiteX515" fmla="*/ 1252948 w 6187971"/>
                <a:gd name="connsiteY515" fmla="*/ 4877235 h 5955635"/>
                <a:gd name="connsiteX516" fmla="*/ 1270309 w 6187971"/>
                <a:gd name="connsiteY516" fmla="*/ 4892364 h 5955635"/>
                <a:gd name="connsiteX517" fmla="*/ 1266460 w 6187971"/>
                <a:gd name="connsiteY517" fmla="*/ 4874348 h 5955635"/>
                <a:gd name="connsiteX518" fmla="*/ 1286708 w 6187971"/>
                <a:gd name="connsiteY518" fmla="*/ 4902990 h 5955635"/>
                <a:gd name="connsiteX519" fmla="*/ 1282203 w 6187971"/>
                <a:gd name="connsiteY519" fmla="*/ 4903952 h 5955635"/>
                <a:gd name="connsiteX520" fmla="*/ 1272233 w 6187971"/>
                <a:gd name="connsiteY520" fmla="*/ 4901372 h 5955635"/>
                <a:gd name="connsiteX521" fmla="*/ 1278662 w 6187971"/>
                <a:gd name="connsiteY521" fmla="*/ 4909418 h 5955635"/>
                <a:gd name="connsiteX522" fmla="*/ 1285090 w 6187971"/>
                <a:gd name="connsiteY522" fmla="*/ 4917464 h 5955635"/>
                <a:gd name="connsiteX523" fmla="*/ 1280587 w 6187971"/>
                <a:gd name="connsiteY523" fmla="*/ 4918427 h 5955635"/>
                <a:gd name="connsiteX524" fmla="*/ 1287015 w 6187971"/>
                <a:gd name="connsiteY524" fmla="*/ 4926472 h 5955635"/>
                <a:gd name="connsiteX525" fmla="*/ 1291519 w 6187971"/>
                <a:gd name="connsiteY525" fmla="*/ 4925510 h 5955635"/>
                <a:gd name="connsiteX526" fmla="*/ 1292481 w 6187971"/>
                <a:gd name="connsiteY526" fmla="*/ 4930014 h 5955635"/>
                <a:gd name="connsiteX527" fmla="*/ 1298910 w 6187971"/>
                <a:gd name="connsiteY527" fmla="*/ 4938059 h 5955635"/>
                <a:gd name="connsiteX528" fmla="*/ 1292356 w 6187971"/>
                <a:gd name="connsiteY528" fmla="*/ 4937694 h 5955635"/>
                <a:gd name="connsiteX529" fmla="*/ 1289901 w 6187971"/>
                <a:gd name="connsiteY529" fmla="*/ 4939984 h 5955635"/>
                <a:gd name="connsiteX530" fmla="*/ 1293236 w 6187971"/>
                <a:gd name="connsiteY530" fmla="*/ 4944571 h 5955635"/>
                <a:gd name="connsiteX531" fmla="*/ 1296561 w 6187971"/>
                <a:gd name="connsiteY531" fmla="*/ 4951097 h 5955635"/>
                <a:gd name="connsiteX532" fmla="*/ 1291826 w 6187971"/>
                <a:gd name="connsiteY532" fmla="*/ 4948992 h 5955635"/>
                <a:gd name="connsiteX533" fmla="*/ 1310150 w 6187971"/>
                <a:gd name="connsiteY533" fmla="*/ 4968626 h 5955635"/>
                <a:gd name="connsiteX534" fmla="*/ 1315616 w 6187971"/>
                <a:gd name="connsiteY534" fmla="*/ 4972168 h 5955635"/>
                <a:gd name="connsiteX535" fmla="*/ 1316579 w 6187971"/>
                <a:gd name="connsiteY535" fmla="*/ 4976671 h 5955635"/>
                <a:gd name="connsiteX536" fmla="*/ 1321083 w 6187971"/>
                <a:gd name="connsiteY536" fmla="*/ 4975709 h 5955635"/>
                <a:gd name="connsiteX537" fmla="*/ 1315616 w 6187971"/>
                <a:gd name="connsiteY537" fmla="*/ 4972168 h 5955635"/>
                <a:gd name="connsiteX538" fmla="*/ 1302760 w 6187971"/>
                <a:gd name="connsiteY538" fmla="*/ 4956076 h 5955635"/>
                <a:gd name="connsiteX539" fmla="*/ 1308226 w 6187971"/>
                <a:gd name="connsiteY539" fmla="*/ 4959618 h 5955635"/>
                <a:gd name="connsiteX540" fmla="*/ 1317234 w 6187971"/>
                <a:gd name="connsiteY540" fmla="*/ 4957694 h 5955635"/>
                <a:gd name="connsiteX541" fmla="*/ 1310805 w 6187971"/>
                <a:gd name="connsiteY541" fmla="*/ 4949647 h 5955635"/>
                <a:gd name="connsiteX542" fmla="*/ 1305339 w 6187971"/>
                <a:gd name="connsiteY542" fmla="*/ 4946105 h 5955635"/>
                <a:gd name="connsiteX543" fmla="*/ 1296986 w 6187971"/>
                <a:gd name="connsiteY543" fmla="*/ 4929052 h 5955635"/>
                <a:gd name="connsiteX544" fmla="*/ 1302452 w 6187971"/>
                <a:gd name="connsiteY544" fmla="*/ 4932593 h 5955635"/>
                <a:gd name="connsiteX545" fmla="*/ 1301490 w 6187971"/>
                <a:gd name="connsiteY545" fmla="*/ 4928089 h 5955635"/>
                <a:gd name="connsiteX546" fmla="*/ 1300528 w 6187971"/>
                <a:gd name="connsiteY546" fmla="*/ 4923585 h 5955635"/>
                <a:gd name="connsiteX547" fmla="*/ 1295061 w 6187971"/>
                <a:gd name="connsiteY547" fmla="*/ 4920043 h 5955635"/>
                <a:gd name="connsiteX548" fmla="*/ 1293137 w 6187971"/>
                <a:gd name="connsiteY548" fmla="*/ 4911035 h 5955635"/>
                <a:gd name="connsiteX549" fmla="*/ 1322392 w 6187971"/>
                <a:gd name="connsiteY549" fmla="*/ 4937753 h 5955635"/>
                <a:gd name="connsiteX550" fmla="*/ 1317889 w 6187971"/>
                <a:gd name="connsiteY550" fmla="*/ 4938715 h 5955635"/>
                <a:gd name="connsiteX551" fmla="*/ 1318851 w 6187971"/>
                <a:gd name="connsiteY551" fmla="*/ 4943218 h 5955635"/>
                <a:gd name="connsiteX552" fmla="*/ 1323354 w 6187971"/>
                <a:gd name="connsiteY552" fmla="*/ 4942256 h 5955635"/>
                <a:gd name="connsiteX553" fmla="*/ 1324317 w 6187971"/>
                <a:gd name="connsiteY553" fmla="*/ 4946760 h 5955635"/>
                <a:gd name="connsiteX554" fmla="*/ 1328821 w 6187971"/>
                <a:gd name="connsiteY554" fmla="*/ 4945798 h 5955635"/>
                <a:gd name="connsiteX555" fmla="*/ 1342641 w 6187971"/>
                <a:gd name="connsiteY555" fmla="*/ 4966394 h 5955635"/>
                <a:gd name="connsiteX556" fmla="*/ 1343603 w 6187971"/>
                <a:gd name="connsiteY556" fmla="*/ 4970897 h 5955635"/>
                <a:gd name="connsiteX557" fmla="*/ 1349069 w 6187971"/>
                <a:gd name="connsiteY557" fmla="*/ 4974440 h 5955635"/>
                <a:gd name="connsiteX558" fmla="*/ 1348107 w 6187971"/>
                <a:gd name="connsiteY558" fmla="*/ 4969935 h 5955635"/>
                <a:gd name="connsiteX559" fmla="*/ 1370935 w 6187971"/>
                <a:gd name="connsiteY559" fmla="*/ 4988607 h 5955635"/>
                <a:gd name="connsiteX560" fmla="*/ 1377363 w 6187971"/>
                <a:gd name="connsiteY560" fmla="*/ 4996652 h 5955635"/>
                <a:gd name="connsiteX561" fmla="*/ 1376401 w 6187971"/>
                <a:gd name="connsiteY561" fmla="*/ 4992149 h 5955635"/>
                <a:gd name="connsiteX562" fmla="*/ 1397304 w 6187971"/>
                <a:gd name="connsiteY562" fmla="*/ 5001812 h 5955635"/>
                <a:gd name="connsiteX563" fmla="*/ 1457741 w 6187971"/>
                <a:gd name="connsiteY563" fmla="*/ 5064254 h 5955635"/>
                <a:gd name="connsiteX564" fmla="*/ 1462246 w 6187971"/>
                <a:gd name="connsiteY564" fmla="*/ 5063292 h 5955635"/>
                <a:gd name="connsiteX565" fmla="*/ 1467712 w 6187971"/>
                <a:gd name="connsiteY565" fmla="*/ 5066833 h 5955635"/>
                <a:gd name="connsiteX566" fmla="*/ 1498892 w 6187971"/>
                <a:gd name="connsiteY566" fmla="*/ 5102559 h 5955635"/>
                <a:gd name="connsiteX567" fmla="*/ 1507901 w 6187971"/>
                <a:gd name="connsiteY567" fmla="*/ 5100634 h 5955635"/>
                <a:gd name="connsiteX568" fmla="*/ 1509826 w 6187971"/>
                <a:gd name="connsiteY568" fmla="*/ 5109642 h 5955635"/>
                <a:gd name="connsiteX569" fmla="*/ 1525262 w 6187971"/>
                <a:gd name="connsiteY569" fmla="*/ 5115763 h 5955635"/>
                <a:gd name="connsiteX570" fmla="*/ 1520758 w 6187971"/>
                <a:gd name="connsiteY570" fmla="*/ 5116725 h 5955635"/>
                <a:gd name="connsiteX571" fmla="*/ 1527187 w 6187971"/>
                <a:gd name="connsiteY571" fmla="*/ 5124771 h 5955635"/>
                <a:gd name="connsiteX572" fmla="*/ 1531691 w 6187971"/>
                <a:gd name="connsiteY572" fmla="*/ 5123809 h 5955635"/>
                <a:gd name="connsiteX573" fmla="*/ 1565451 w 6187971"/>
                <a:gd name="connsiteY573" fmla="*/ 5149564 h 5955635"/>
                <a:gd name="connsiteX574" fmla="*/ 1558060 w 6187971"/>
                <a:gd name="connsiteY574" fmla="*/ 5137014 h 5955635"/>
                <a:gd name="connsiteX575" fmla="*/ 1537157 w 6187971"/>
                <a:gd name="connsiteY575" fmla="*/ 5127351 h 5955635"/>
                <a:gd name="connsiteX576" fmla="*/ 1542623 w 6187971"/>
                <a:gd name="connsiteY576" fmla="*/ 5130892 h 5955635"/>
                <a:gd name="connsiteX577" fmla="*/ 1548090 w 6187971"/>
                <a:gd name="connsiteY577" fmla="*/ 5134434 h 5955635"/>
                <a:gd name="connsiteX578" fmla="*/ 1546166 w 6187971"/>
                <a:gd name="connsiteY578" fmla="*/ 5125426 h 5955635"/>
                <a:gd name="connsiteX579" fmla="*/ 1551631 w 6187971"/>
                <a:gd name="connsiteY579" fmla="*/ 5128968 h 5955635"/>
                <a:gd name="connsiteX580" fmla="*/ 1550669 w 6187971"/>
                <a:gd name="connsiteY580" fmla="*/ 5124464 h 5955635"/>
                <a:gd name="connsiteX581" fmla="*/ 1545203 w 6187971"/>
                <a:gd name="connsiteY581" fmla="*/ 5120922 h 5955635"/>
                <a:gd name="connsiteX582" fmla="*/ 1539737 w 6187971"/>
                <a:gd name="connsiteY582" fmla="*/ 5117380 h 5955635"/>
                <a:gd name="connsiteX583" fmla="*/ 1554211 w 6187971"/>
                <a:gd name="connsiteY583" fmla="*/ 5118998 h 5955635"/>
                <a:gd name="connsiteX584" fmla="*/ 1555173 w 6187971"/>
                <a:gd name="connsiteY584" fmla="*/ 5123502 h 5955635"/>
                <a:gd name="connsiteX585" fmla="*/ 1556135 w 6187971"/>
                <a:gd name="connsiteY585" fmla="*/ 5128005 h 5955635"/>
                <a:gd name="connsiteX586" fmla="*/ 1571572 w 6187971"/>
                <a:gd name="connsiteY586" fmla="*/ 5134127 h 5955635"/>
                <a:gd name="connsiteX587" fmla="*/ 1570610 w 6187971"/>
                <a:gd name="connsiteY587" fmla="*/ 5129623 h 5955635"/>
                <a:gd name="connsiteX588" fmla="*/ 1569648 w 6187971"/>
                <a:gd name="connsiteY588" fmla="*/ 5125119 h 5955635"/>
                <a:gd name="connsiteX589" fmla="*/ 1587010 w 6187971"/>
                <a:gd name="connsiteY589" fmla="*/ 5140248 h 5955635"/>
                <a:gd name="connsiteX590" fmla="*/ 1587972 w 6187971"/>
                <a:gd name="connsiteY590" fmla="*/ 5144752 h 5955635"/>
                <a:gd name="connsiteX591" fmla="*/ 1593438 w 6187971"/>
                <a:gd name="connsiteY591" fmla="*/ 5148294 h 5955635"/>
                <a:gd name="connsiteX592" fmla="*/ 1598904 w 6187971"/>
                <a:gd name="connsiteY592" fmla="*/ 5151836 h 5955635"/>
                <a:gd name="connsiteX593" fmla="*/ 1610799 w 6187971"/>
                <a:gd name="connsiteY593" fmla="*/ 5163423 h 5955635"/>
                <a:gd name="connsiteX594" fmla="*/ 1638786 w 6187971"/>
                <a:gd name="connsiteY594" fmla="*/ 5162154 h 5955635"/>
                <a:gd name="connsiteX595" fmla="*/ 1628575 w 6187971"/>
                <a:gd name="connsiteY595" fmla="*/ 5158449 h 5955635"/>
                <a:gd name="connsiteX596" fmla="*/ 1621158 w 6187971"/>
                <a:gd name="connsiteY596" fmla="*/ 5151791 h 5955635"/>
                <a:gd name="connsiteX597" fmla="*/ 1626891 w 6187971"/>
                <a:gd name="connsiteY597" fmla="*/ 5150566 h 5955635"/>
                <a:gd name="connsiteX598" fmla="*/ 1698916 w 6187971"/>
                <a:gd name="connsiteY598" fmla="*/ 5201113 h 5955635"/>
                <a:gd name="connsiteX599" fmla="*/ 1704383 w 6187971"/>
                <a:gd name="connsiteY599" fmla="*/ 5204655 h 5955635"/>
                <a:gd name="connsiteX600" fmla="*/ 1695374 w 6187971"/>
                <a:gd name="connsiteY600" fmla="*/ 5206579 h 5955635"/>
                <a:gd name="connsiteX601" fmla="*/ 1713697 w 6187971"/>
                <a:gd name="connsiteY601" fmla="*/ 5226213 h 5955635"/>
                <a:gd name="connsiteX602" fmla="*/ 1734601 w 6187971"/>
                <a:gd name="connsiteY602" fmla="*/ 5235876 h 5955635"/>
                <a:gd name="connsiteX603" fmla="*/ 1739105 w 6187971"/>
                <a:gd name="connsiteY603" fmla="*/ 5234914 h 5955635"/>
                <a:gd name="connsiteX604" fmla="*/ 1743608 w 6187971"/>
                <a:gd name="connsiteY604" fmla="*/ 5233952 h 5955635"/>
                <a:gd name="connsiteX605" fmla="*/ 1765474 w 6187971"/>
                <a:gd name="connsiteY605" fmla="*/ 5248118 h 5955635"/>
                <a:gd name="connsiteX606" fmla="*/ 1774483 w 6187971"/>
                <a:gd name="connsiteY606" fmla="*/ 5246193 h 5955635"/>
                <a:gd name="connsiteX607" fmla="*/ 1840078 w 6187971"/>
                <a:gd name="connsiteY607" fmla="*/ 5288696 h 5955635"/>
                <a:gd name="connsiteX608" fmla="*/ 1860019 w 6187971"/>
                <a:gd name="connsiteY608" fmla="*/ 5293854 h 5955635"/>
                <a:gd name="connsiteX609" fmla="*/ 1872877 w 6187971"/>
                <a:gd name="connsiteY609" fmla="*/ 5309946 h 5955635"/>
                <a:gd name="connsiteX610" fmla="*/ 2056500 w 6187971"/>
                <a:gd name="connsiteY610" fmla="*/ 5397876 h 5955635"/>
                <a:gd name="connsiteX611" fmla="*/ 2135609 w 6187971"/>
                <a:gd name="connsiteY611" fmla="*/ 5437490 h 5955635"/>
                <a:gd name="connsiteX612" fmla="*/ 2180957 w 6187971"/>
                <a:gd name="connsiteY612" fmla="*/ 5451349 h 5955635"/>
                <a:gd name="connsiteX613" fmla="*/ 2187385 w 6187971"/>
                <a:gd name="connsiteY613" fmla="*/ 5459396 h 5955635"/>
                <a:gd name="connsiteX614" fmla="*/ 2228229 w 6187971"/>
                <a:gd name="connsiteY614" fmla="*/ 5474217 h 5955635"/>
                <a:gd name="connsiteX615" fmla="*/ 2305413 w 6187971"/>
                <a:gd name="connsiteY615" fmla="*/ 5504824 h 5955635"/>
                <a:gd name="connsiteX616" fmla="*/ 2473293 w 6187971"/>
                <a:gd name="connsiteY616" fmla="*/ 5563150 h 5955635"/>
                <a:gd name="connsiteX617" fmla="*/ 2572035 w 6187971"/>
                <a:gd name="connsiteY617" fmla="*/ 5584441 h 5955635"/>
                <a:gd name="connsiteX618" fmla="*/ 2679785 w 6187971"/>
                <a:gd name="connsiteY618" fmla="*/ 5603808 h 5955635"/>
                <a:gd name="connsiteX619" fmla="*/ 2856366 w 6187971"/>
                <a:gd name="connsiteY619" fmla="*/ 5636726 h 5955635"/>
                <a:gd name="connsiteX620" fmla="*/ 2989216 w 6187971"/>
                <a:gd name="connsiteY620" fmla="*/ 5641311 h 5955635"/>
                <a:gd name="connsiteX621" fmla="*/ 3079605 w 6187971"/>
                <a:gd name="connsiteY621" fmla="*/ 5645548 h 5955635"/>
                <a:gd name="connsiteX622" fmla="*/ 3189935 w 6187971"/>
                <a:gd name="connsiteY622" fmla="*/ 5654944 h 5955635"/>
                <a:gd name="connsiteX623" fmla="*/ 3300264 w 6187971"/>
                <a:gd name="connsiteY623" fmla="*/ 5664340 h 5955635"/>
                <a:gd name="connsiteX624" fmla="*/ 3342726 w 6187971"/>
                <a:gd name="connsiteY624" fmla="*/ 5664687 h 5955635"/>
                <a:gd name="connsiteX625" fmla="*/ 3412212 w 6187971"/>
                <a:gd name="connsiteY625" fmla="*/ 5659262 h 5955635"/>
                <a:gd name="connsiteX626" fmla="*/ 3430228 w 6187971"/>
                <a:gd name="connsiteY626" fmla="*/ 5655412 h 5955635"/>
                <a:gd name="connsiteX627" fmla="*/ 3505179 w 6187971"/>
                <a:gd name="connsiteY627" fmla="*/ 5653528 h 5955635"/>
                <a:gd name="connsiteX628" fmla="*/ 3509684 w 6187971"/>
                <a:gd name="connsiteY628" fmla="*/ 5652566 h 5955635"/>
                <a:gd name="connsiteX629" fmla="*/ 3510646 w 6187971"/>
                <a:gd name="connsiteY629" fmla="*/ 5657069 h 5955635"/>
                <a:gd name="connsiteX630" fmla="*/ 3519654 w 6187971"/>
                <a:gd name="connsiteY630" fmla="*/ 5655145 h 5955635"/>
                <a:gd name="connsiteX631" fmla="*/ 3518691 w 6187971"/>
                <a:gd name="connsiteY631" fmla="*/ 5650641 h 5955635"/>
                <a:gd name="connsiteX632" fmla="*/ 3514188 w 6187971"/>
                <a:gd name="connsiteY632" fmla="*/ 5651604 h 5955635"/>
                <a:gd name="connsiteX633" fmla="*/ 3535746 w 6187971"/>
                <a:gd name="connsiteY633" fmla="*/ 5642288 h 5955635"/>
                <a:gd name="connsiteX634" fmla="*/ 3771882 w 6187971"/>
                <a:gd name="connsiteY634" fmla="*/ 5601257 h 5955635"/>
                <a:gd name="connsiteX635" fmla="*/ 3861001 w 6187971"/>
                <a:gd name="connsiteY635" fmla="*/ 5577509 h 5955635"/>
                <a:gd name="connsiteX636" fmla="*/ 4010291 w 6187971"/>
                <a:gd name="connsiteY636" fmla="*/ 5526775 h 5955635"/>
                <a:gd name="connsiteX637" fmla="*/ 4162160 w 6187971"/>
                <a:gd name="connsiteY637" fmla="*/ 5466071 h 5955635"/>
                <a:gd name="connsiteX638" fmla="*/ 4252897 w 6187971"/>
                <a:gd name="connsiteY638" fmla="*/ 5427847 h 5955635"/>
                <a:gd name="connsiteX639" fmla="*/ 4283464 w 6187971"/>
                <a:gd name="connsiteY639" fmla="*/ 5416606 h 5955635"/>
                <a:gd name="connsiteX640" fmla="*/ 4342672 w 6187971"/>
                <a:gd name="connsiteY640" fmla="*/ 5385119 h 5955635"/>
                <a:gd name="connsiteX641" fmla="*/ 4343634 w 6187971"/>
                <a:gd name="connsiteY641" fmla="*/ 5389623 h 5955635"/>
                <a:gd name="connsiteX642" fmla="*/ 4348138 w 6187971"/>
                <a:gd name="connsiteY642" fmla="*/ 5388660 h 5955635"/>
                <a:gd name="connsiteX643" fmla="*/ 4357146 w 6187971"/>
                <a:gd name="connsiteY643" fmla="*/ 5386736 h 5955635"/>
                <a:gd name="connsiteX644" fmla="*/ 4360688 w 6187971"/>
                <a:gd name="connsiteY644" fmla="*/ 5381270 h 5955635"/>
                <a:gd name="connsiteX645" fmla="*/ 4370658 w 6187971"/>
                <a:gd name="connsiteY645" fmla="*/ 5383849 h 5955635"/>
                <a:gd name="connsiteX646" fmla="*/ 4368733 w 6187971"/>
                <a:gd name="connsiteY646" fmla="*/ 5374841 h 5955635"/>
                <a:gd name="connsiteX647" fmla="*/ 4373238 w 6187971"/>
                <a:gd name="connsiteY647" fmla="*/ 5373879 h 5955635"/>
                <a:gd name="connsiteX648" fmla="*/ 4381283 w 6187971"/>
                <a:gd name="connsiteY648" fmla="*/ 5367450 h 5955635"/>
                <a:gd name="connsiteX649" fmla="*/ 4371313 w 6187971"/>
                <a:gd name="connsiteY649" fmla="*/ 5364871 h 5955635"/>
                <a:gd name="connsiteX650" fmla="*/ 4372275 w 6187971"/>
                <a:gd name="connsiteY650" fmla="*/ 5369375 h 5955635"/>
                <a:gd name="connsiteX651" fmla="*/ 4366809 w 6187971"/>
                <a:gd name="connsiteY651" fmla="*/ 5365834 h 5955635"/>
                <a:gd name="connsiteX652" fmla="*/ 4471713 w 6187971"/>
                <a:gd name="connsiteY652" fmla="*/ 5305744 h 5955635"/>
                <a:gd name="connsiteX653" fmla="*/ 4629396 w 6187971"/>
                <a:gd name="connsiteY653" fmla="*/ 5206120 h 5955635"/>
                <a:gd name="connsiteX654" fmla="*/ 4630359 w 6187971"/>
                <a:gd name="connsiteY654" fmla="*/ 5210625 h 5955635"/>
                <a:gd name="connsiteX655" fmla="*/ 4625854 w 6187971"/>
                <a:gd name="connsiteY655" fmla="*/ 5211587 h 5955635"/>
                <a:gd name="connsiteX656" fmla="*/ 4623274 w 6187971"/>
                <a:gd name="connsiteY656" fmla="*/ 5221557 h 5955635"/>
                <a:gd name="connsiteX657" fmla="*/ 4631321 w 6187971"/>
                <a:gd name="connsiteY657" fmla="*/ 5215129 h 5955635"/>
                <a:gd name="connsiteX658" fmla="*/ 4639366 w 6187971"/>
                <a:gd name="connsiteY658" fmla="*/ 5208700 h 5955635"/>
                <a:gd name="connsiteX659" fmla="*/ 4653841 w 6187971"/>
                <a:gd name="connsiteY659" fmla="*/ 5210318 h 5955635"/>
                <a:gd name="connsiteX660" fmla="*/ 4651512 w 6187971"/>
                <a:gd name="connsiteY660" fmla="*/ 5204927 h 5955635"/>
                <a:gd name="connsiteX661" fmla="*/ 4648965 w 6187971"/>
                <a:gd name="connsiteY661" fmla="*/ 5205864 h 5955635"/>
                <a:gd name="connsiteX662" fmla="*/ 4655458 w 6187971"/>
                <a:gd name="connsiteY662" fmla="*/ 5195843 h 5955635"/>
                <a:gd name="connsiteX663" fmla="*/ 4641946 w 6187971"/>
                <a:gd name="connsiteY663" fmla="*/ 5198730 h 5955635"/>
                <a:gd name="connsiteX664" fmla="*/ 4680251 w 6187971"/>
                <a:gd name="connsiteY664" fmla="*/ 5157579 h 5955635"/>
                <a:gd name="connsiteX665" fmla="*/ 4685717 w 6187971"/>
                <a:gd name="connsiteY665" fmla="*/ 5161120 h 5955635"/>
                <a:gd name="connsiteX666" fmla="*/ 4736572 w 6187971"/>
                <a:gd name="connsiteY666" fmla="*/ 5112579 h 5955635"/>
                <a:gd name="connsiteX667" fmla="*/ 4733031 w 6187971"/>
                <a:gd name="connsiteY667" fmla="*/ 5118045 h 5955635"/>
                <a:gd name="connsiteX668" fmla="*/ 4793855 w 6187971"/>
                <a:gd name="connsiteY668" fmla="*/ 5072083 h 5955635"/>
                <a:gd name="connsiteX669" fmla="*/ 4797397 w 6187971"/>
                <a:gd name="connsiteY669" fmla="*/ 5066616 h 5955635"/>
                <a:gd name="connsiteX670" fmla="*/ 4779381 w 6187971"/>
                <a:gd name="connsiteY670" fmla="*/ 5070465 h 5955635"/>
                <a:gd name="connsiteX671" fmla="*/ 4818648 w 6187971"/>
                <a:gd name="connsiteY671" fmla="*/ 5033818 h 5955635"/>
                <a:gd name="connsiteX672" fmla="*/ 4828619 w 6187971"/>
                <a:gd name="connsiteY672" fmla="*/ 5036398 h 5955635"/>
                <a:gd name="connsiteX673" fmla="*/ 4834740 w 6187971"/>
                <a:gd name="connsiteY673" fmla="*/ 5020962 h 5955635"/>
                <a:gd name="connsiteX674" fmla="*/ 4838282 w 6187971"/>
                <a:gd name="connsiteY674" fmla="*/ 5015495 h 5955635"/>
                <a:gd name="connsiteX675" fmla="*/ 4845366 w 6187971"/>
                <a:gd name="connsiteY675" fmla="*/ 5004562 h 5955635"/>
                <a:gd name="connsiteX676" fmla="*/ 4836357 w 6187971"/>
                <a:gd name="connsiteY676" fmla="*/ 5006486 h 5955635"/>
                <a:gd name="connsiteX677" fmla="*/ 4831853 w 6187971"/>
                <a:gd name="connsiteY677" fmla="*/ 5007449 h 5955635"/>
                <a:gd name="connsiteX678" fmla="*/ 4916509 w 6187971"/>
                <a:gd name="connsiteY678" fmla="*/ 4918718 h 5955635"/>
                <a:gd name="connsiteX679" fmla="*/ 4950617 w 6187971"/>
                <a:gd name="connsiteY679" fmla="*/ 4902012 h 5955635"/>
                <a:gd name="connsiteX680" fmla="*/ 4951579 w 6187971"/>
                <a:gd name="connsiteY680" fmla="*/ 4906516 h 5955635"/>
                <a:gd name="connsiteX681" fmla="*/ 4956084 w 6187971"/>
                <a:gd name="connsiteY681" fmla="*/ 4905553 h 5955635"/>
                <a:gd name="connsiteX682" fmla="*/ 4963167 w 6187971"/>
                <a:gd name="connsiteY682" fmla="*/ 4894621 h 5955635"/>
                <a:gd name="connsiteX683" fmla="*/ 4966709 w 6187971"/>
                <a:gd name="connsiteY683" fmla="*/ 4889154 h 5955635"/>
                <a:gd name="connsiteX684" fmla="*/ 4968326 w 6187971"/>
                <a:gd name="connsiteY684" fmla="*/ 4874680 h 5955635"/>
                <a:gd name="connsiteX685" fmla="*/ 4983456 w 6187971"/>
                <a:gd name="connsiteY685" fmla="*/ 4857319 h 5955635"/>
                <a:gd name="connsiteX686" fmla="*/ 4959318 w 6187971"/>
                <a:gd name="connsiteY686" fmla="*/ 4876605 h 5955635"/>
                <a:gd name="connsiteX687" fmla="*/ 4961242 w 6187971"/>
                <a:gd name="connsiteY687" fmla="*/ 4885613 h 5955635"/>
                <a:gd name="connsiteX688" fmla="*/ 4957701 w 6187971"/>
                <a:gd name="connsiteY688" fmla="*/ 4891079 h 5955635"/>
                <a:gd name="connsiteX689" fmla="*/ 4953197 w 6187971"/>
                <a:gd name="connsiteY689" fmla="*/ 4892041 h 5955635"/>
                <a:gd name="connsiteX690" fmla="*/ 4950617 w 6187971"/>
                <a:gd name="connsiteY690" fmla="*/ 4902012 h 5955635"/>
                <a:gd name="connsiteX691" fmla="*/ 4875317 w 6187971"/>
                <a:gd name="connsiteY691" fmla="*/ 4946357 h 5955635"/>
                <a:gd name="connsiteX692" fmla="*/ 4866310 w 6187971"/>
                <a:gd name="connsiteY692" fmla="*/ 4948282 h 5955635"/>
                <a:gd name="connsiteX693" fmla="*/ 4865347 w 6187971"/>
                <a:gd name="connsiteY693" fmla="*/ 4943777 h 5955635"/>
                <a:gd name="connsiteX694" fmla="*/ 4861805 w 6187971"/>
                <a:gd name="connsiteY694" fmla="*/ 4949244 h 5955635"/>
                <a:gd name="connsiteX695" fmla="*/ 4857301 w 6187971"/>
                <a:gd name="connsiteY695" fmla="*/ 4950206 h 5955635"/>
                <a:gd name="connsiteX696" fmla="*/ 4886477 w 6187971"/>
                <a:gd name="connsiteY696" fmla="*/ 4910416 h 5955635"/>
                <a:gd name="connsiteX697" fmla="*/ 4927253 w 6187971"/>
                <a:gd name="connsiteY697" fmla="*/ 4880833 h 5955635"/>
                <a:gd name="connsiteX698" fmla="*/ 4927789 w 6187971"/>
                <a:gd name="connsiteY698" fmla="*/ 4883341 h 5955635"/>
                <a:gd name="connsiteX699" fmla="*/ 4931331 w 6187971"/>
                <a:gd name="connsiteY699" fmla="*/ 4877874 h 5955635"/>
                <a:gd name="connsiteX700" fmla="*/ 4947423 w 6187971"/>
                <a:gd name="connsiteY700" fmla="*/ 4865017 h 5955635"/>
                <a:gd name="connsiteX701" fmla="*/ 4943881 w 6187971"/>
                <a:gd name="connsiteY701" fmla="*/ 4870484 h 5955635"/>
                <a:gd name="connsiteX702" fmla="*/ 4948386 w 6187971"/>
                <a:gd name="connsiteY702" fmla="*/ 4869521 h 5955635"/>
                <a:gd name="connsiteX703" fmla="*/ 4951928 w 6187971"/>
                <a:gd name="connsiteY703" fmla="*/ 4864055 h 5955635"/>
                <a:gd name="connsiteX704" fmla="*/ 5016294 w 6187971"/>
                <a:gd name="connsiteY704" fmla="*/ 4812627 h 5955635"/>
                <a:gd name="connsiteX705" fmla="*/ 5026265 w 6187971"/>
                <a:gd name="connsiteY705" fmla="*/ 4815205 h 5955635"/>
                <a:gd name="connsiteX706" fmla="*/ 5008556 w 6187971"/>
                <a:gd name="connsiteY706" fmla="*/ 4842537 h 5955635"/>
                <a:gd name="connsiteX707" fmla="*/ 5081624 w 6187971"/>
                <a:gd name="connsiteY707" fmla="*/ 4765702 h 5955635"/>
                <a:gd name="connsiteX708" fmla="*/ 5090632 w 6187971"/>
                <a:gd name="connsiteY708" fmla="*/ 4763777 h 5955635"/>
                <a:gd name="connsiteX709" fmla="*/ 5093211 w 6187971"/>
                <a:gd name="connsiteY709" fmla="*/ 4753806 h 5955635"/>
                <a:gd name="connsiteX710" fmla="*/ 5109959 w 6187971"/>
                <a:gd name="connsiteY710" fmla="*/ 4721971 h 5955635"/>
                <a:gd name="connsiteX711" fmla="*/ 5116387 w 6187971"/>
                <a:gd name="connsiteY711" fmla="*/ 4730017 h 5955635"/>
                <a:gd name="connsiteX712" fmla="*/ 5122508 w 6187971"/>
                <a:gd name="connsiteY712" fmla="*/ 4714579 h 5955635"/>
                <a:gd name="connsiteX713" fmla="*/ 5126050 w 6187971"/>
                <a:gd name="connsiteY713" fmla="*/ 4709114 h 5955635"/>
                <a:gd name="connsiteX714" fmla="*/ 5130554 w 6187971"/>
                <a:gd name="connsiteY714" fmla="*/ 4708152 h 5955635"/>
                <a:gd name="connsiteX715" fmla="*/ 5129592 w 6187971"/>
                <a:gd name="connsiteY715" fmla="*/ 4703647 h 5955635"/>
                <a:gd name="connsiteX716" fmla="*/ 5126050 w 6187971"/>
                <a:gd name="connsiteY716" fmla="*/ 4709114 h 5955635"/>
                <a:gd name="connsiteX717" fmla="*/ 5121546 w 6187971"/>
                <a:gd name="connsiteY717" fmla="*/ 4710076 h 5955635"/>
                <a:gd name="connsiteX718" fmla="*/ 5136676 w 6187971"/>
                <a:gd name="connsiteY718" fmla="*/ 4692715 h 5955635"/>
                <a:gd name="connsiteX719" fmla="*/ 5137638 w 6187971"/>
                <a:gd name="connsiteY719" fmla="*/ 4697218 h 5955635"/>
                <a:gd name="connsiteX720" fmla="*/ 5217830 w 6187971"/>
                <a:gd name="connsiteY720" fmla="*/ 4543506 h 5955635"/>
                <a:gd name="connsiteX721" fmla="*/ 5282585 w 6187971"/>
                <a:gd name="connsiteY721" fmla="*/ 4383674 h 5955635"/>
                <a:gd name="connsiteX722" fmla="*/ 5294480 w 6187971"/>
                <a:gd name="connsiteY722" fmla="*/ 4395261 h 5955635"/>
                <a:gd name="connsiteX723" fmla="*/ 5327359 w 6187971"/>
                <a:gd name="connsiteY723" fmla="*/ 4284625 h 5955635"/>
                <a:gd name="connsiteX724" fmla="*/ 5363780 w 6187971"/>
                <a:gd name="connsiteY724" fmla="*/ 4168522 h 5955635"/>
                <a:gd name="connsiteX725" fmla="*/ 5364742 w 6187971"/>
                <a:gd name="connsiteY725" fmla="*/ 4173025 h 5955635"/>
                <a:gd name="connsiteX726" fmla="*/ 5372788 w 6187971"/>
                <a:gd name="connsiteY726" fmla="*/ 4166598 h 5955635"/>
                <a:gd name="connsiteX727" fmla="*/ 5377292 w 6187971"/>
                <a:gd name="connsiteY727" fmla="*/ 4165635 h 5955635"/>
                <a:gd name="connsiteX728" fmla="*/ 5381488 w 6187971"/>
                <a:gd name="connsiteY728" fmla="*/ 4141190 h 5955635"/>
                <a:gd name="connsiteX729" fmla="*/ 5388573 w 6187971"/>
                <a:gd name="connsiteY729" fmla="*/ 4130258 h 5955635"/>
                <a:gd name="connsiteX730" fmla="*/ 5387610 w 6187971"/>
                <a:gd name="connsiteY730" fmla="*/ 4125753 h 5955635"/>
                <a:gd name="connsiteX731" fmla="*/ 5383106 w 6187971"/>
                <a:gd name="connsiteY731" fmla="*/ 4126716 h 5955635"/>
                <a:gd name="connsiteX732" fmla="*/ 5406629 w 6187971"/>
                <a:gd name="connsiteY732" fmla="*/ 4060465 h 5955635"/>
                <a:gd name="connsiteX733" fmla="*/ 5403743 w 6187971"/>
                <a:gd name="connsiteY733" fmla="*/ 4046953 h 5955635"/>
                <a:gd name="connsiteX734" fmla="*/ 5388613 w 6187971"/>
                <a:gd name="connsiteY734" fmla="*/ 4064314 h 5955635"/>
                <a:gd name="connsiteX735" fmla="*/ 5395042 w 6187971"/>
                <a:gd name="connsiteY735" fmla="*/ 4072359 h 5955635"/>
                <a:gd name="connsiteX736" fmla="*/ 5373790 w 6187971"/>
                <a:gd name="connsiteY736" fmla="*/ 4105158 h 5955635"/>
                <a:gd name="connsiteX737" fmla="*/ 5379912 w 6187971"/>
                <a:gd name="connsiteY737" fmla="*/ 4089721 h 5955635"/>
                <a:gd name="connsiteX738" fmla="*/ 5334176 w 6187971"/>
                <a:gd name="connsiteY738" fmla="*/ 4184266 h 5955635"/>
                <a:gd name="connsiteX739" fmla="*/ 5290365 w 6187971"/>
                <a:gd name="connsiteY739" fmla="*/ 4287819 h 5955635"/>
                <a:gd name="connsiteX740" fmla="*/ 5281356 w 6187971"/>
                <a:gd name="connsiteY740" fmla="*/ 4289743 h 5955635"/>
                <a:gd name="connsiteX741" fmla="*/ 5229191 w 6187971"/>
                <a:gd name="connsiteY741" fmla="*/ 4376242 h 5955635"/>
                <a:gd name="connsiteX742" fmla="*/ 5207940 w 6187971"/>
                <a:gd name="connsiteY742" fmla="*/ 4409040 h 5955635"/>
                <a:gd name="connsiteX743" fmla="*/ 5201818 w 6187971"/>
                <a:gd name="connsiteY743" fmla="*/ 4424477 h 5955635"/>
                <a:gd name="connsiteX744" fmla="*/ 5183148 w 6187971"/>
                <a:gd name="connsiteY744" fmla="*/ 4447304 h 5955635"/>
                <a:gd name="connsiteX745" fmla="*/ 5152233 w 6187971"/>
                <a:gd name="connsiteY745" fmla="*/ 4501005 h 5955635"/>
                <a:gd name="connsiteX746" fmla="*/ 5120357 w 6187971"/>
                <a:gd name="connsiteY746" fmla="*/ 4550202 h 5955635"/>
                <a:gd name="connsiteX747" fmla="*/ 5021841 w 6187971"/>
                <a:gd name="connsiteY747" fmla="*/ 4684281 h 5955635"/>
                <a:gd name="connsiteX748" fmla="*/ 4992545 w 6187971"/>
                <a:gd name="connsiteY748" fmla="*/ 4723508 h 5955635"/>
                <a:gd name="connsiteX749" fmla="*/ 4987079 w 6187971"/>
                <a:gd name="connsiteY749" fmla="*/ 4719966 h 5955635"/>
                <a:gd name="connsiteX750" fmla="*/ 4875706 w 6187971"/>
                <a:gd name="connsiteY750" fmla="*/ 4837953 h 5955635"/>
                <a:gd name="connsiteX751" fmla="*/ 4848989 w 6187971"/>
                <a:gd name="connsiteY751" fmla="*/ 4867208 h 5955635"/>
                <a:gd name="connsiteX752" fmla="*/ 4806180 w 6187971"/>
                <a:gd name="connsiteY752" fmla="*/ 4909322 h 5955635"/>
                <a:gd name="connsiteX753" fmla="*/ 4646224 w 6187971"/>
                <a:gd name="connsiteY753" fmla="*/ 5042398 h 5955635"/>
                <a:gd name="connsiteX754" fmla="*/ 4598911 w 6187971"/>
                <a:gd name="connsiteY754" fmla="*/ 5085474 h 5955635"/>
                <a:gd name="connsiteX755" fmla="*/ 4589903 w 6187971"/>
                <a:gd name="connsiteY755" fmla="*/ 5087399 h 5955635"/>
                <a:gd name="connsiteX756" fmla="*/ 4552253 w 6187971"/>
                <a:gd name="connsiteY756" fmla="*/ 5109571 h 5955635"/>
                <a:gd name="connsiteX757" fmla="*/ 4524573 w 6187971"/>
                <a:gd name="connsiteY757" fmla="*/ 5134323 h 5955635"/>
                <a:gd name="connsiteX758" fmla="*/ 4429640 w 6187971"/>
                <a:gd name="connsiteY758" fmla="*/ 5196992 h 5955635"/>
                <a:gd name="connsiteX759" fmla="*/ 4375898 w 6187971"/>
                <a:gd name="connsiteY759" fmla="*/ 5232021 h 5955635"/>
                <a:gd name="connsiteX760" fmla="*/ 4295132 w 6187971"/>
                <a:gd name="connsiteY760" fmla="*/ 5272825 h 5955635"/>
                <a:gd name="connsiteX761" fmla="*/ 4283544 w 6187971"/>
                <a:gd name="connsiteY761" fmla="*/ 5284720 h 5955635"/>
                <a:gd name="connsiteX762" fmla="*/ 4249436 w 6187971"/>
                <a:gd name="connsiteY762" fmla="*/ 5301426 h 5955635"/>
                <a:gd name="connsiteX763" fmla="*/ 4200853 w 6187971"/>
                <a:gd name="connsiteY763" fmla="*/ 5316515 h 5955635"/>
                <a:gd name="connsiteX764" fmla="*/ 4195695 w 6187971"/>
                <a:gd name="connsiteY764" fmla="*/ 5336456 h 5955635"/>
                <a:gd name="connsiteX765" fmla="*/ 4175098 w 6187971"/>
                <a:gd name="connsiteY765" fmla="*/ 5350275 h 5955635"/>
                <a:gd name="connsiteX766" fmla="*/ 4070850 w 6187971"/>
                <a:gd name="connsiteY766" fmla="*/ 5391386 h 5955635"/>
                <a:gd name="connsiteX767" fmla="*/ 4051871 w 6187971"/>
                <a:gd name="connsiteY767" fmla="*/ 5390731 h 5955635"/>
                <a:gd name="connsiteX768" fmla="*/ 4040284 w 6187971"/>
                <a:gd name="connsiteY768" fmla="*/ 5402627 h 5955635"/>
                <a:gd name="connsiteX769" fmla="*/ 4035780 w 6187971"/>
                <a:gd name="connsiteY769" fmla="*/ 5403589 h 5955635"/>
                <a:gd name="connsiteX770" fmla="*/ 3926065 w 6187971"/>
                <a:gd name="connsiteY770" fmla="*/ 5441158 h 5955635"/>
                <a:gd name="connsiteX771" fmla="*/ 3925102 w 6187971"/>
                <a:gd name="connsiteY771" fmla="*/ 5436653 h 5955635"/>
                <a:gd name="connsiteX772" fmla="*/ 3902581 w 6187971"/>
                <a:gd name="connsiteY772" fmla="*/ 5441465 h 5955635"/>
                <a:gd name="connsiteX773" fmla="*/ 3877482 w 6187971"/>
                <a:gd name="connsiteY773" fmla="*/ 5456246 h 5955635"/>
                <a:gd name="connsiteX774" fmla="*/ 3862045 w 6187971"/>
                <a:gd name="connsiteY774" fmla="*/ 5450125 h 5955635"/>
                <a:gd name="connsiteX775" fmla="*/ 3804454 w 6187971"/>
                <a:gd name="connsiteY775" fmla="*/ 5467139 h 5955635"/>
                <a:gd name="connsiteX776" fmla="*/ 3761338 w 6187971"/>
                <a:gd name="connsiteY776" fmla="*/ 5485770 h 5955635"/>
                <a:gd name="connsiteX777" fmla="*/ 3755871 w 6187971"/>
                <a:gd name="connsiteY777" fmla="*/ 5482228 h 5955635"/>
                <a:gd name="connsiteX778" fmla="*/ 3684769 w 6187971"/>
                <a:gd name="connsiteY778" fmla="*/ 5502128 h 5955635"/>
                <a:gd name="connsiteX779" fmla="*/ 3675760 w 6187971"/>
                <a:gd name="connsiteY779" fmla="*/ 5504053 h 5955635"/>
                <a:gd name="connsiteX780" fmla="*/ 3674798 w 6187971"/>
                <a:gd name="connsiteY780" fmla="*/ 5499549 h 5955635"/>
                <a:gd name="connsiteX781" fmla="*/ 3669332 w 6187971"/>
                <a:gd name="connsiteY781" fmla="*/ 5496007 h 5955635"/>
                <a:gd name="connsiteX782" fmla="*/ 3665790 w 6187971"/>
                <a:gd name="connsiteY782" fmla="*/ 5501473 h 5955635"/>
                <a:gd name="connsiteX783" fmla="*/ 3618170 w 6187971"/>
                <a:gd name="connsiteY783" fmla="*/ 5521067 h 5955635"/>
                <a:gd name="connsiteX784" fmla="*/ 3602733 w 6187971"/>
                <a:gd name="connsiteY784" fmla="*/ 5514945 h 5955635"/>
                <a:gd name="connsiteX785" fmla="*/ 3603695 w 6187971"/>
                <a:gd name="connsiteY785" fmla="*/ 5519449 h 5955635"/>
                <a:gd name="connsiteX786" fmla="*/ 3584717 w 6187971"/>
                <a:gd name="connsiteY786" fmla="*/ 5518794 h 5955635"/>
                <a:gd name="connsiteX787" fmla="*/ 3558655 w 6187971"/>
                <a:gd name="connsiteY787" fmla="*/ 5529072 h 5955635"/>
                <a:gd name="connsiteX788" fmla="*/ 3531630 w 6187971"/>
                <a:gd name="connsiteY788" fmla="*/ 5534846 h 5955635"/>
                <a:gd name="connsiteX789" fmla="*/ 3521660 w 6187971"/>
                <a:gd name="connsiteY789" fmla="*/ 5532266 h 5955635"/>
                <a:gd name="connsiteX790" fmla="*/ 3507186 w 6187971"/>
                <a:gd name="connsiteY790" fmla="*/ 5530649 h 5955635"/>
                <a:gd name="connsiteX791" fmla="*/ 3502681 w 6187971"/>
                <a:gd name="connsiteY791" fmla="*/ 5531612 h 5955635"/>
                <a:gd name="connsiteX792" fmla="*/ 3424187 w 6187971"/>
                <a:gd name="connsiteY792" fmla="*/ 5538962 h 5955635"/>
                <a:gd name="connsiteX793" fmla="*/ 3328639 w 6187971"/>
                <a:gd name="connsiteY793" fmla="*/ 5554666 h 5955635"/>
                <a:gd name="connsiteX794" fmla="*/ 3319631 w 6187971"/>
                <a:gd name="connsiteY794" fmla="*/ 5556591 h 5955635"/>
                <a:gd name="connsiteX795" fmla="*/ 3314165 w 6187971"/>
                <a:gd name="connsiteY795" fmla="*/ 5553049 h 5955635"/>
                <a:gd name="connsiteX796" fmla="*/ 3309661 w 6187971"/>
                <a:gd name="connsiteY796" fmla="*/ 5554011 h 5955635"/>
                <a:gd name="connsiteX797" fmla="*/ 3282636 w 6187971"/>
                <a:gd name="connsiteY797" fmla="*/ 5559784 h 5955635"/>
                <a:gd name="connsiteX798" fmla="*/ 3278132 w 6187971"/>
                <a:gd name="connsiteY798" fmla="*/ 5560747 h 5955635"/>
                <a:gd name="connsiteX799" fmla="*/ 3272666 w 6187971"/>
                <a:gd name="connsiteY799" fmla="*/ 5557205 h 5955635"/>
                <a:gd name="connsiteX800" fmla="*/ 3268162 w 6187971"/>
                <a:gd name="connsiteY800" fmla="*/ 5558167 h 5955635"/>
                <a:gd name="connsiteX801" fmla="*/ 3231167 w 6187971"/>
                <a:gd name="connsiteY801" fmla="*/ 5561362 h 5955635"/>
                <a:gd name="connsiteX802" fmla="*/ 3221197 w 6187971"/>
                <a:gd name="connsiteY802" fmla="*/ 5558782 h 5955635"/>
                <a:gd name="connsiteX803" fmla="*/ 3192247 w 6187971"/>
                <a:gd name="connsiteY803" fmla="*/ 5555548 h 5955635"/>
                <a:gd name="connsiteX804" fmla="*/ 3193209 w 6187971"/>
                <a:gd name="connsiteY804" fmla="*/ 5560051 h 5955635"/>
                <a:gd name="connsiteX805" fmla="*/ 3183239 w 6187971"/>
                <a:gd name="connsiteY805" fmla="*/ 5557472 h 5955635"/>
                <a:gd name="connsiteX806" fmla="*/ 3189836 w 6187971"/>
                <a:gd name="connsiteY806" fmla="*/ 5552530 h 5955635"/>
                <a:gd name="connsiteX807" fmla="*/ 3185794 w 6187971"/>
                <a:gd name="connsiteY807" fmla="*/ 5544792 h 5955635"/>
                <a:gd name="connsiteX808" fmla="*/ 3199331 w 6187971"/>
                <a:gd name="connsiteY808" fmla="*/ 5544615 h 5955635"/>
                <a:gd name="connsiteX809" fmla="*/ 3342806 w 6187971"/>
                <a:gd name="connsiteY809" fmla="*/ 5532801 h 5955635"/>
                <a:gd name="connsiteX810" fmla="*/ 3695394 w 6187971"/>
                <a:gd name="connsiteY810" fmla="*/ 5485729 h 5955635"/>
                <a:gd name="connsiteX811" fmla="*/ 3771963 w 6187971"/>
                <a:gd name="connsiteY811" fmla="*/ 5469371 h 5955635"/>
                <a:gd name="connsiteX812" fmla="*/ 3784514 w 6187971"/>
                <a:gd name="connsiteY812" fmla="*/ 5461979 h 5955635"/>
                <a:gd name="connsiteX813" fmla="*/ 3789017 w 6187971"/>
                <a:gd name="connsiteY813" fmla="*/ 5461017 h 5955635"/>
                <a:gd name="connsiteX814" fmla="*/ 3798026 w 6187971"/>
                <a:gd name="connsiteY814" fmla="*/ 5459093 h 5955635"/>
                <a:gd name="connsiteX815" fmla="*/ 3891649 w 6187971"/>
                <a:gd name="connsiteY815" fmla="*/ 5434382 h 5955635"/>
                <a:gd name="connsiteX816" fmla="*/ 4026464 w 6187971"/>
                <a:gd name="connsiteY816" fmla="*/ 5382030 h 5955635"/>
                <a:gd name="connsiteX817" fmla="*/ 4129751 w 6187971"/>
                <a:gd name="connsiteY817" fmla="*/ 5336416 h 5955635"/>
                <a:gd name="connsiteX818" fmla="*/ 4167400 w 6187971"/>
                <a:gd name="connsiteY818" fmla="*/ 5314243 h 5955635"/>
                <a:gd name="connsiteX819" fmla="*/ 4181875 w 6187971"/>
                <a:gd name="connsiteY819" fmla="*/ 5315860 h 5955635"/>
                <a:gd name="connsiteX820" fmla="*/ 4197004 w 6187971"/>
                <a:gd name="connsiteY820" fmla="*/ 5298499 h 5955635"/>
                <a:gd name="connsiteX821" fmla="*/ 4232075 w 6187971"/>
                <a:gd name="connsiteY821" fmla="*/ 5286297 h 5955635"/>
                <a:gd name="connsiteX822" fmla="*/ 4350491 w 6187971"/>
                <a:gd name="connsiteY822" fmla="*/ 5223321 h 5955635"/>
                <a:gd name="connsiteX823" fmla="*/ 4370125 w 6187971"/>
                <a:gd name="connsiteY823" fmla="*/ 5204997 h 5955635"/>
                <a:gd name="connsiteX824" fmla="*/ 4490158 w 6187971"/>
                <a:gd name="connsiteY824" fmla="*/ 5127546 h 5955635"/>
                <a:gd name="connsiteX825" fmla="*/ 4596679 w 6187971"/>
                <a:gd name="connsiteY825" fmla="*/ 5052983 h 5955635"/>
                <a:gd name="connsiteX826" fmla="*/ 4603762 w 6187971"/>
                <a:gd name="connsiteY826" fmla="*/ 5042050 h 5955635"/>
                <a:gd name="connsiteX827" fmla="*/ 4604725 w 6187971"/>
                <a:gd name="connsiteY827" fmla="*/ 5046554 h 5955635"/>
                <a:gd name="connsiteX828" fmla="*/ 4652038 w 6187971"/>
                <a:gd name="connsiteY828" fmla="*/ 5003479 h 5955635"/>
                <a:gd name="connsiteX829" fmla="*/ 4681642 w 6187971"/>
                <a:gd name="connsiteY829" fmla="*/ 4987735 h 5955635"/>
                <a:gd name="connsiteX830" fmla="*/ 4675213 w 6187971"/>
                <a:gd name="connsiteY830" fmla="*/ 4979689 h 5955635"/>
                <a:gd name="connsiteX831" fmla="*/ 4694847 w 6187971"/>
                <a:gd name="connsiteY831" fmla="*/ 4961365 h 5955635"/>
                <a:gd name="connsiteX832" fmla="*/ 4709321 w 6187971"/>
                <a:gd name="connsiteY832" fmla="*/ 4962983 h 5955635"/>
                <a:gd name="connsiteX833" fmla="*/ 4798482 w 6187971"/>
                <a:gd name="connsiteY833" fmla="*/ 4873290 h 5955635"/>
                <a:gd name="connsiteX834" fmla="*/ 4806527 w 6187971"/>
                <a:gd name="connsiteY834" fmla="*/ 4866861 h 5955635"/>
                <a:gd name="connsiteX835" fmla="*/ 4810069 w 6187971"/>
                <a:gd name="connsiteY835" fmla="*/ 4861394 h 5955635"/>
                <a:gd name="connsiteX836" fmla="*/ 4805565 w 6187971"/>
                <a:gd name="connsiteY836" fmla="*/ 4862357 h 5955635"/>
                <a:gd name="connsiteX837" fmla="*/ 4801060 w 6187971"/>
                <a:gd name="connsiteY837" fmla="*/ 4863319 h 5955635"/>
                <a:gd name="connsiteX838" fmla="*/ 4898266 w 6187971"/>
                <a:gd name="connsiteY838" fmla="*/ 4767198 h 5955635"/>
                <a:gd name="connsiteX839" fmla="*/ 4912741 w 6187971"/>
                <a:gd name="connsiteY839" fmla="*/ 4768815 h 5955635"/>
                <a:gd name="connsiteX840" fmla="*/ 5052449 w 6187971"/>
                <a:gd name="connsiteY840" fmla="*/ 4607097 h 5955635"/>
                <a:gd name="connsiteX841" fmla="*/ 5184765 w 6187971"/>
                <a:gd name="connsiteY841" fmla="*/ 4432830 h 5955635"/>
                <a:gd name="connsiteX842" fmla="*/ 5143881 w 6187971"/>
                <a:gd name="connsiteY842" fmla="*/ 4483951 h 5955635"/>
                <a:gd name="connsiteX843" fmla="*/ 5131330 w 6187971"/>
                <a:gd name="connsiteY843" fmla="*/ 4491343 h 5955635"/>
                <a:gd name="connsiteX844" fmla="*/ 5037974 w 6187971"/>
                <a:gd name="connsiteY844" fmla="*/ 4605480 h 5955635"/>
                <a:gd name="connsiteX845" fmla="*/ 4920480 w 6187971"/>
                <a:gd name="connsiteY845" fmla="*/ 4738904 h 5955635"/>
                <a:gd name="connsiteX846" fmla="*/ 4903425 w 6187971"/>
                <a:gd name="connsiteY846" fmla="*/ 4747257 h 5955635"/>
                <a:gd name="connsiteX847" fmla="*/ 4838404 w 6187971"/>
                <a:gd name="connsiteY847" fmla="*/ 4817664 h 5955635"/>
                <a:gd name="connsiteX848" fmla="*/ 4829395 w 6187971"/>
                <a:gd name="connsiteY848" fmla="*/ 4819589 h 5955635"/>
                <a:gd name="connsiteX849" fmla="*/ 4831320 w 6187971"/>
                <a:gd name="connsiteY849" fmla="*/ 4828597 h 5955635"/>
                <a:gd name="connsiteX850" fmla="*/ 4739274 w 6187971"/>
                <a:gd name="connsiteY850" fmla="*/ 4904777 h 5955635"/>
                <a:gd name="connsiteX851" fmla="*/ 4750861 w 6187971"/>
                <a:gd name="connsiteY851" fmla="*/ 4892883 h 5955635"/>
                <a:gd name="connsiteX852" fmla="*/ 4781119 w 6187971"/>
                <a:gd name="connsiteY852" fmla="*/ 4858161 h 5955635"/>
                <a:gd name="connsiteX853" fmla="*/ 4838096 w 6187971"/>
                <a:gd name="connsiteY853" fmla="*/ 4794182 h 5955635"/>
                <a:gd name="connsiteX854" fmla="*/ 4846142 w 6187971"/>
                <a:gd name="connsiteY854" fmla="*/ 4787753 h 5955635"/>
                <a:gd name="connsiteX855" fmla="*/ 4855150 w 6187971"/>
                <a:gd name="connsiteY855" fmla="*/ 4785829 h 5955635"/>
                <a:gd name="connsiteX856" fmla="*/ 4872859 w 6187971"/>
                <a:gd name="connsiteY856" fmla="*/ 4758497 h 5955635"/>
                <a:gd name="connsiteX857" fmla="*/ 4899577 w 6187971"/>
                <a:gd name="connsiteY857" fmla="*/ 4729241 h 5955635"/>
                <a:gd name="connsiteX858" fmla="*/ 4951393 w 6187971"/>
                <a:gd name="connsiteY858" fmla="*/ 4685203 h 5955635"/>
                <a:gd name="connsiteX859" fmla="*/ 4950431 w 6187971"/>
                <a:gd name="connsiteY859" fmla="*/ 4680699 h 5955635"/>
                <a:gd name="connsiteX860" fmla="*/ 4965561 w 6187971"/>
                <a:gd name="connsiteY860" fmla="*/ 4663338 h 5955635"/>
                <a:gd name="connsiteX861" fmla="*/ 4969103 w 6187971"/>
                <a:gd name="connsiteY861" fmla="*/ 4657871 h 5955635"/>
                <a:gd name="connsiteX862" fmla="*/ 4999362 w 6187971"/>
                <a:gd name="connsiteY862" fmla="*/ 4623149 h 5955635"/>
                <a:gd name="connsiteX863" fmla="*/ 5014491 w 6187971"/>
                <a:gd name="connsiteY863" fmla="*/ 4605787 h 5955635"/>
                <a:gd name="connsiteX864" fmla="*/ 5059879 w 6187971"/>
                <a:gd name="connsiteY864" fmla="*/ 4553704 h 5955635"/>
                <a:gd name="connsiteX865" fmla="*/ 5078551 w 6187971"/>
                <a:gd name="connsiteY865" fmla="*/ 4530876 h 5955635"/>
                <a:gd name="connsiteX866" fmla="*/ 5083055 w 6187971"/>
                <a:gd name="connsiteY866" fmla="*/ 4529914 h 5955635"/>
                <a:gd name="connsiteX867" fmla="*/ 5086597 w 6187971"/>
                <a:gd name="connsiteY867" fmla="*/ 4524447 h 5955635"/>
                <a:gd name="connsiteX868" fmla="*/ 5085635 w 6187971"/>
                <a:gd name="connsiteY868" fmla="*/ 4519944 h 5955635"/>
                <a:gd name="connsiteX869" fmla="*/ 5090139 w 6187971"/>
                <a:gd name="connsiteY869" fmla="*/ 4518982 h 5955635"/>
                <a:gd name="connsiteX870" fmla="*/ 5159358 w 6187971"/>
                <a:gd name="connsiteY870" fmla="*/ 4424129 h 5955635"/>
                <a:gd name="connsiteX871" fmla="*/ 5167403 w 6187971"/>
                <a:gd name="connsiteY871" fmla="*/ 4417701 h 5955635"/>
                <a:gd name="connsiteX872" fmla="*/ 5171907 w 6187971"/>
                <a:gd name="connsiteY872" fmla="*/ 4416738 h 5955635"/>
                <a:gd name="connsiteX873" fmla="*/ 5175450 w 6187971"/>
                <a:gd name="connsiteY873" fmla="*/ 4411272 h 5955635"/>
                <a:gd name="connsiteX874" fmla="*/ 5174487 w 6187971"/>
                <a:gd name="connsiteY874" fmla="*/ 4406768 h 5955635"/>
                <a:gd name="connsiteX875" fmla="*/ 5198318 w 6187971"/>
                <a:gd name="connsiteY875" fmla="*/ 4363999 h 5955635"/>
                <a:gd name="connsiteX876" fmla="*/ 5201860 w 6187971"/>
                <a:gd name="connsiteY876" fmla="*/ 4358534 h 5955635"/>
                <a:gd name="connsiteX877" fmla="*/ 5204439 w 6187971"/>
                <a:gd name="connsiteY877" fmla="*/ 4348563 h 5955635"/>
                <a:gd name="connsiteX878" fmla="*/ 5195619 w 6187971"/>
                <a:gd name="connsiteY878" fmla="*/ 4350447 h 5955635"/>
                <a:gd name="connsiteX879" fmla="*/ 5203077 w 6187971"/>
                <a:gd name="connsiteY879" fmla="*/ 4339435 h 5955635"/>
                <a:gd name="connsiteX880" fmla="*/ 5204128 w 6187971"/>
                <a:gd name="connsiteY880" fmla="*/ 4325131 h 5955635"/>
                <a:gd name="connsiteX881" fmla="*/ 5204204 w 6187971"/>
                <a:gd name="connsiteY881" fmla="*/ 4325020 h 5955635"/>
                <a:gd name="connsiteX882" fmla="*/ 5218092 w 6187971"/>
                <a:gd name="connsiteY882" fmla="*/ 4313267 h 5955635"/>
                <a:gd name="connsiteX883" fmla="*/ 5229887 w 6187971"/>
                <a:gd name="connsiteY883" fmla="*/ 4291321 h 5955635"/>
                <a:gd name="connsiteX884" fmla="*/ 5234391 w 6187971"/>
                <a:gd name="connsiteY884" fmla="*/ 4290358 h 5955635"/>
                <a:gd name="connsiteX885" fmla="*/ 5233429 w 6187971"/>
                <a:gd name="connsiteY885" fmla="*/ 4285854 h 5955635"/>
                <a:gd name="connsiteX886" fmla="*/ 5232466 w 6187971"/>
                <a:gd name="connsiteY886" fmla="*/ 4281350 h 5955635"/>
                <a:gd name="connsiteX887" fmla="*/ 5245016 w 6187971"/>
                <a:gd name="connsiteY887" fmla="*/ 4273959 h 5955635"/>
                <a:gd name="connsiteX888" fmla="*/ 5241474 w 6187971"/>
                <a:gd name="connsiteY888" fmla="*/ 4279425 h 5955635"/>
                <a:gd name="connsiteX889" fmla="*/ 5238895 w 6187971"/>
                <a:gd name="connsiteY889" fmla="*/ 4289396 h 5955635"/>
                <a:gd name="connsiteX890" fmla="*/ 5246941 w 6187971"/>
                <a:gd name="connsiteY890" fmla="*/ 4282967 h 5955635"/>
                <a:gd name="connsiteX891" fmla="*/ 5251445 w 6187971"/>
                <a:gd name="connsiteY891" fmla="*/ 4282005 h 5955635"/>
                <a:gd name="connsiteX892" fmla="*/ 5238240 w 6187971"/>
                <a:gd name="connsiteY892" fmla="*/ 4308374 h 5955635"/>
                <a:gd name="connsiteX893" fmla="*/ 5347073 w 6187971"/>
                <a:gd name="connsiteY893" fmla="*/ 4134414 h 5955635"/>
                <a:gd name="connsiteX894" fmla="*/ 5356737 w 6187971"/>
                <a:gd name="connsiteY894" fmla="*/ 4113510 h 5955635"/>
                <a:gd name="connsiteX895" fmla="*/ 5360278 w 6187971"/>
                <a:gd name="connsiteY895" fmla="*/ 4108045 h 5955635"/>
                <a:gd name="connsiteX896" fmla="*/ 5440163 w 6187971"/>
                <a:gd name="connsiteY896" fmla="*/ 3930850 h 5955635"/>
                <a:gd name="connsiteX897" fmla="*/ 5447247 w 6187971"/>
                <a:gd name="connsiteY897" fmla="*/ 3919918 h 5955635"/>
                <a:gd name="connsiteX898" fmla="*/ 5441125 w 6187971"/>
                <a:gd name="connsiteY898" fmla="*/ 3935354 h 5955635"/>
                <a:gd name="connsiteX899" fmla="*/ 5443050 w 6187971"/>
                <a:gd name="connsiteY899" fmla="*/ 3944362 h 5955635"/>
                <a:gd name="connsiteX900" fmla="*/ 5437891 w 6187971"/>
                <a:gd name="connsiteY900" fmla="*/ 3964303 h 5955635"/>
                <a:gd name="connsiteX901" fmla="*/ 5434349 w 6187971"/>
                <a:gd name="connsiteY901" fmla="*/ 3969770 h 5955635"/>
                <a:gd name="connsiteX902" fmla="*/ 5435311 w 6187971"/>
                <a:gd name="connsiteY902" fmla="*/ 3974273 h 5955635"/>
                <a:gd name="connsiteX903" fmla="*/ 5425955 w 6187971"/>
                <a:gd name="connsiteY903" fmla="*/ 4018659 h 5955635"/>
                <a:gd name="connsiteX904" fmla="*/ 5428535 w 6187971"/>
                <a:gd name="connsiteY904" fmla="*/ 4008688 h 5955635"/>
                <a:gd name="connsiteX905" fmla="*/ 5430460 w 6187971"/>
                <a:gd name="connsiteY905" fmla="*/ 4017697 h 5955635"/>
                <a:gd name="connsiteX906" fmla="*/ 5438505 w 6187971"/>
                <a:gd name="connsiteY906" fmla="*/ 4011268 h 5955635"/>
                <a:gd name="connsiteX907" fmla="*/ 5439468 w 6187971"/>
                <a:gd name="connsiteY907" fmla="*/ 4015773 h 5955635"/>
                <a:gd name="connsiteX908" fmla="*/ 5435926 w 6187971"/>
                <a:gd name="connsiteY908" fmla="*/ 4021238 h 5955635"/>
                <a:gd name="connsiteX909" fmla="*/ 5436889 w 6187971"/>
                <a:gd name="connsiteY909" fmla="*/ 4025742 h 5955635"/>
                <a:gd name="connsiteX910" fmla="*/ 5429150 w 6187971"/>
                <a:gd name="connsiteY910" fmla="*/ 4055653 h 5955635"/>
                <a:gd name="connsiteX911" fmla="*/ 5430112 w 6187971"/>
                <a:gd name="connsiteY911" fmla="*/ 4060158 h 5955635"/>
                <a:gd name="connsiteX912" fmla="*/ 5433654 w 6187971"/>
                <a:gd name="connsiteY912" fmla="*/ 4054691 h 5955635"/>
                <a:gd name="connsiteX913" fmla="*/ 5438158 w 6187971"/>
                <a:gd name="connsiteY913" fmla="*/ 4053729 h 5955635"/>
                <a:gd name="connsiteX914" fmla="*/ 5410438 w 6187971"/>
                <a:gd name="connsiteY914" fmla="*/ 4144425 h 5955635"/>
                <a:gd name="connsiteX915" fmla="*/ 5377252 w 6187971"/>
                <a:gd name="connsiteY915" fmla="*/ 4231578 h 5955635"/>
                <a:gd name="connsiteX916" fmla="*/ 5378214 w 6187971"/>
                <a:gd name="connsiteY916" fmla="*/ 4236082 h 5955635"/>
                <a:gd name="connsiteX917" fmla="*/ 5373710 w 6187971"/>
                <a:gd name="connsiteY917" fmla="*/ 4237045 h 5955635"/>
                <a:gd name="connsiteX918" fmla="*/ 5374672 w 6187971"/>
                <a:gd name="connsiteY918" fmla="*/ 4241549 h 5955635"/>
                <a:gd name="connsiteX919" fmla="*/ 5371130 w 6187971"/>
                <a:gd name="connsiteY919" fmla="*/ 4247016 h 5955635"/>
                <a:gd name="connsiteX920" fmla="*/ 5365009 w 6187971"/>
                <a:gd name="connsiteY920" fmla="*/ 4262452 h 5955635"/>
                <a:gd name="connsiteX921" fmla="*/ 5366934 w 6187971"/>
                <a:gd name="connsiteY921" fmla="*/ 4271460 h 5955635"/>
                <a:gd name="connsiteX922" fmla="*/ 5372092 w 6187971"/>
                <a:gd name="connsiteY922" fmla="*/ 4251519 h 5955635"/>
                <a:gd name="connsiteX923" fmla="*/ 5376597 w 6187971"/>
                <a:gd name="connsiteY923" fmla="*/ 4250557 h 5955635"/>
                <a:gd name="connsiteX924" fmla="*/ 5377559 w 6187971"/>
                <a:gd name="connsiteY924" fmla="*/ 4255061 h 5955635"/>
                <a:gd name="connsiteX925" fmla="*/ 5381101 w 6187971"/>
                <a:gd name="connsiteY925" fmla="*/ 4249594 h 5955635"/>
                <a:gd name="connsiteX926" fmla="*/ 5380139 w 6187971"/>
                <a:gd name="connsiteY926" fmla="*/ 4245091 h 5955635"/>
                <a:gd name="connsiteX927" fmla="*/ 5383681 w 6187971"/>
                <a:gd name="connsiteY927" fmla="*/ 4239624 h 5955635"/>
                <a:gd name="connsiteX928" fmla="*/ 5389802 w 6187971"/>
                <a:gd name="connsiteY928" fmla="*/ 4224188 h 5955635"/>
                <a:gd name="connsiteX929" fmla="*/ 5387877 w 6187971"/>
                <a:gd name="connsiteY929" fmla="*/ 4215179 h 5955635"/>
                <a:gd name="connsiteX930" fmla="*/ 5396885 w 6187971"/>
                <a:gd name="connsiteY930" fmla="*/ 4213255 h 5955635"/>
                <a:gd name="connsiteX931" fmla="*/ 5403662 w 6187971"/>
                <a:gd name="connsiteY931" fmla="*/ 4178840 h 5955635"/>
                <a:gd name="connsiteX932" fmla="*/ 5428147 w 6187971"/>
                <a:gd name="connsiteY932" fmla="*/ 4117093 h 5955635"/>
                <a:gd name="connsiteX933" fmla="*/ 5423643 w 6187971"/>
                <a:gd name="connsiteY933" fmla="*/ 4118055 h 5955635"/>
                <a:gd name="connsiteX934" fmla="*/ 5430726 w 6187971"/>
                <a:gd name="connsiteY934" fmla="*/ 4107123 h 5955635"/>
                <a:gd name="connsiteX935" fmla="*/ 5428802 w 6187971"/>
                <a:gd name="connsiteY935" fmla="*/ 4098114 h 5955635"/>
                <a:gd name="connsiteX936" fmla="*/ 5433306 w 6187971"/>
                <a:gd name="connsiteY936" fmla="*/ 4097152 h 5955635"/>
                <a:gd name="connsiteX937" fmla="*/ 5440389 w 6187971"/>
                <a:gd name="connsiteY937" fmla="*/ 4086220 h 5955635"/>
                <a:gd name="connsiteX938" fmla="*/ 5458446 w 6187971"/>
                <a:gd name="connsiteY938" fmla="*/ 4016427 h 5955635"/>
                <a:gd name="connsiteX939" fmla="*/ 5449438 w 6187971"/>
                <a:gd name="connsiteY939" fmla="*/ 4018351 h 5955635"/>
                <a:gd name="connsiteX940" fmla="*/ 5482318 w 6187971"/>
                <a:gd name="connsiteY940" fmla="*/ 3907715 h 5955635"/>
                <a:gd name="connsiteX941" fmla="*/ 5505533 w 6187971"/>
                <a:gd name="connsiteY941" fmla="*/ 3817982 h 5955635"/>
                <a:gd name="connsiteX942" fmla="*/ 5510038 w 6187971"/>
                <a:gd name="connsiteY942" fmla="*/ 3817020 h 5955635"/>
                <a:gd name="connsiteX943" fmla="*/ 5525514 w 6187971"/>
                <a:gd name="connsiteY943" fmla="*/ 3757197 h 5955635"/>
                <a:gd name="connsiteX944" fmla="*/ 5528401 w 6187971"/>
                <a:gd name="connsiteY944" fmla="*/ 3770709 h 5955635"/>
                <a:gd name="connsiteX945" fmla="*/ 5520048 w 6187971"/>
                <a:gd name="connsiteY945" fmla="*/ 3753656 h 5955635"/>
                <a:gd name="connsiteX946" fmla="*/ 5543571 w 6187971"/>
                <a:gd name="connsiteY946" fmla="*/ 3687405 h 5955635"/>
                <a:gd name="connsiteX947" fmla="*/ 5547113 w 6187971"/>
                <a:gd name="connsiteY947" fmla="*/ 3681939 h 5955635"/>
                <a:gd name="connsiteX948" fmla="*/ 5546151 w 6187971"/>
                <a:gd name="connsiteY948" fmla="*/ 3677434 h 5955635"/>
                <a:gd name="connsiteX949" fmla="*/ 5541647 w 6187971"/>
                <a:gd name="connsiteY949" fmla="*/ 3678397 h 5955635"/>
                <a:gd name="connsiteX950" fmla="*/ 5544226 w 6187971"/>
                <a:gd name="connsiteY950" fmla="*/ 3668427 h 5955635"/>
                <a:gd name="connsiteX951" fmla="*/ 5545189 w 6187971"/>
                <a:gd name="connsiteY951" fmla="*/ 3672930 h 5955635"/>
                <a:gd name="connsiteX952" fmla="*/ 5549693 w 6187971"/>
                <a:gd name="connsiteY952" fmla="*/ 3671968 h 5955635"/>
                <a:gd name="connsiteX953" fmla="*/ 5547768 w 6187971"/>
                <a:gd name="connsiteY953" fmla="*/ 3662960 h 5955635"/>
                <a:gd name="connsiteX954" fmla="*/ 5551310 w 6187971"/>
                <a:gd name="connsiteY954" fmla="*/ 3657493 h 5955635"/>
                <a:gd name="connsiteX955" fmla="*/ 5548423 w 6187971"/>
                <a:gd name="connsiteY955" fmla="*/ 3643981 h 5955635"/>
                <a:gd name="connsiteX956" fmla="*/ 5551003 w 6187971"/>
                <a:gd name="connsiteY956" fmla="*/ 3634011 h 5955635"/>
                <a:gd name="connsiteX957" fmla="*/ 5547461 w 6187971"/>
                <a:gd name="connsiteY957" fmla="*/ 3639478 h 5955635"/>
                <a:gd name="connsiteX958" fmla="*/ 5543919 w 6187971"/>
                <a:gd name="connsiteY958" fmla="*/ 3644943 h 5955635"/>
                <a:gd name="connsiteX959" fmla="*/ 5541995 w 6187971"/>
                <a:gd name="connsiteY959" fmla="*/ 3635936 h 5955635"/>
                <a:gd name="connsiteX960" fmla="*/ 5549733 w 6187971"/>
                <a:gd name="connsiteY960" fmla="*/ 3606025 h 5955635"/>
                <a:gd name="connsiteX961" fmla="*/ 5561668 w 6187971"/>
                <a:gd name="connsiteY961" fmla="*/ 3551669 h 5955635"/>
                <a:gd name="connsiteX962" fmla="*/ 5565210 w 6187971"/>
                <a:gd name="connsiteY962" fmla="*/ 3546202 h 5955635"/>
                <a:gd name="connsiteX963" fmla="*/ 5564248 w 6187971"/>
                <a:gd name="connsiteY963" fmla="*/ 3541699 h 5955635"/>
                <a:gd name="connsiteX964" fmla="*/ 5568445 w 6187971"/>
                <a:gd name="connsiteY964" fmla="*/ 3517253 h 5955635"/>
                <a:gd name="connsiteX965" fmla="*/ 5569100 w 6187971"/>
                <a:gd name="connsiteY965" fmla="*/ 3498276 h 5955635"/>
                <a:gd name="connsiteX966" fmla="*/ 5580380 w 6187971"/>
                <a:gd name="connsiteY966" fmla="*/ 3462898 h 5955635"/>
                <a:gd name="connsiteX967" fmla="*/ 5584885 w 6187971"/>
                <a:gd name="connsiteY967" fmla="*/ 3461936 h 5955635"/>
                <a:gd name="connsiteX968" fmla="*/ 5582960 w 6187971"/>
                <a:gd name="connsiteY968" fmla="*/ 3452927 h 5955635"/>
                <a:gd name="connsiteX969" fmla="*/ 5581998 w 6187971"/>
                <a:gd name="connsiteY969" fmla="*/ 3448424 h 5955635"/>
                <a:gd name="connsiteX970" fmla="*/ 5578456 w 6187971"/>
                <a:gd name="connsiteY970" fmla="*/ 3453889 h 5955635"/>
                <a:gd name="connsiteX971" fmla="*/ 5585232 w 6187971"/>
                <a:gd name="connsiteY971" fmla="*/ 3419474 h 5955635"/>
                <a:gd name="connsiteX972" fmla="*/ 5588774 w 6187971"/>
                <a:gd name="connsiteY972" fmla="*/ 3414008 h 5955635"/>
                <a:gd name="connsiteX973" fmla="*/ 5587812 w 6187971"/>
                <a:gd name="connsiteY973" fmla="*/ 3409504 h 5955635"/>
                <a:gd name="connsiteX974" fmla="*/ 5590084 w 6187971"/>
                <a:gd name="connsiteY974" fmla="*/ 3376051 h 5955635"/>
                <a:gd name="connsiteX975" fmla="*/ 5591047 w 6187971"/>
                <a:gd name="connsiteY975" fmla="*/ 3380555 h 5955635"/>
                <a:gd name="connsiteX976" fmla="*/ 5593934 w 6187971"/>
                <a:gd name="connsiteY976" fmla="*/ 3394067 h 5955635"/>
                <a:gd name="connsiteX977" fmla="*/ 5596512 w 6187971"/>
                <a:gd name="connsiteY977" fmla="*/ 3384097 h 5955635"/>
                <a:gd name="connsiteX978" fmla="*/ 5600054 w 6187971"/>
                <a:gd name="connsiteY978" fmla="*/ 3378631 h 5955635"/>
                <a:gd name="connsiteX979" fmla="*/ 5599399 w 6187971"/>
                <a:gd name="connsiteY979" fmla="*/ 3397610 h 5955635"/>
                <a:gd name="connsiteX980" fmla="*/ 5609370 w 6187971"/>
                <a:gd name="connsiteY980" fmla="*/ 3400188 h 5955635"/>
                <a:gd name="connsiteX981" fmla="*/ 5616146 w 6187971"/>
                <a:gd name="connsiteY981" fmla="*/ 3365773 h 5955635"/>
                <a:gd name="connsiteX982" fmla="*/ 5619688 w 6187971"/>
                <a:gd name="connsiteY982" fmla="*/ 3360307 h 5955635"/>
                <a:gd name="connsiteX983" fmla="*/ 5618726 w 6187971"/>
                <a:gd name="connsiteY983" fmla="*/ 3355803 h 5955635"/>
                <a:gd name="connsiteX984" fmla="*/ 5617764 w 6187971"/>
                <a:gd name="connsiteY984" fmla="*/ 3351299 h 5955635"/>
                <a:gd name="connsiteX985" fmla="*/ 5614222 w 6187971"/>
                <a:gd name="connsiteY985" fmla="*/ 3356765 h 5955635"/>
                <a:gd name="connsiteX986" fmla="*/ 5611335 w 6187971"/>
                <a:gd name="connsiteY986" fmla="*/ 3343253 h 5955635"/>
                <a:gd name="connsiteX987" fmla="*/ 5605868 w 6187971"/>
                <a:gd name="connsiteY987" fmla="*/ 3339711 h 5955635"/>
                <a:gd name="connsiteX988" fmla="*/ 5601672 w 6187971"/>
                <a:gd name="connsiteY988" fmla="*/ 3364156 h 5955635"/>
                <a:gd name="connsiteX989" fmla="*/ 5600710 w 6187971"/>
                <a:gd name="connsiteY989" fmla="*/ 3359652 h 5955635"/>
                <a:gd name="connsiteX990" fmla="*/ 5594281 w 6187971"/>
                <a:gd name="connsiteY990" fmla="*/ 3351607 h 5955635"/>
                <a:gd name="connsiteX991" fmla="*/ 5592057 w 6187971"/>
                <a:gd name="connsiteY991" fmla="*/ 3360201 h 5955635"/>
                <a:gd name="connsiteX992" fmla="*/ 5590783 w 6187971"/>
                <a:gd name="connsiteY992" fmla="*/ 3351765 h 5955635"/>
                <a:gd name="connsiteX993" fmla="*/ 5593974 w 6187971"/>
                <a:gd name="connsiteY993" fmla="*/ 3328124 h 5955635"/>
                <a:gd name="connsiteX994" fmla="*/ 5577575 w 6187971"/>
                <a:gd name="connsiteY994" fmla="*/ 3317498 h 5955635"/>
                <a:gd name="connsiteX995" fmla="*/ 5583041 w 6187971"/>
                <a:gd name="connsiteY995" fmla="*/ 3321040 h 5955635"/>
                <a:gd name="connsiteX996" fmla="*/ 5587545 w 6187971"/>
                <a:gd name="connsiteY996" fmla="*/ 3320078 h 5955635"/>
                <a:gd name="connsiteX997" fmla="*/ 5592049 w 6187971"/>
                <a:gd name="connsiteY997" fmla="*/ 3319116 h 5955635"/>
                <a:gd name="connsiteX998" fmla="*/ 5590125 w 6187971"/>
                <a:gd name="connsiteY998" fmla="*/ 3310107 h 5955635"/>
                <a:gd name="connsiteX999" fmla="*/ 5589163 w 6187971"/>
                <a:gd name="connsiteY999" fmla="*/ 3305604 h 5955635"/>
                <a:gd name="connsiteX1000" fmla="*/ 5596246 w 6187971"/>
                <a:gd name="connsiteY1000" fmla="*/ 3294671 h 5955635"/>
                <a:gd name="connsiteX1001" fmla="*/ 5598170 w 6187971"/>
                <a:gd name="connsiteY1001" fmla="*/ 3303679 h 5955635"/>
                <a:gd name="connsiteX1002" fmla="*/ 5602675 w 6187971"/>
                <a:gd name="connsiteY1002" fmla="*/ 3302717 h 5955635"/>
                <a:gd name="connsiteX1003" fmla="*/ 5605254 w 6187971"/>
                <a:gd name="connsiteY1003" fmla="*/ 3292746 h 5955635"/>
                <a:gd name="connsiteX1004" fmla="*/ 5603330 w 6187971"/>
                <a:gd name="connsiteY1004" fmla="*/ 3283738 h 5955635"/>
                <a:gd name="connsiteX1005" fmla="*/ 5592397 w 6187971"/>
                <a:gd name="connsiteY1005" fmla="*/ 3276655 h 5955635"/>
                <a:gd name="connsiteX1006" fmla="*/ 5586930 w 6187971"/>
                <a:gd name="connsiteY1006" fmla="*/ 3273113 h 5955635"/>
                <a:gd name="connsiteX1007" fmla="*/ 5583389 w 6187971"/>
                <a:gd name="connsiteY1007" fmla="*/ 3278580 h 5955635"/>
                <a:gd name="connsiteX1008" fmla="*/ 5583081 w 6187971"/>
                <a:gd name="connsiteY1008" fmla="*/ 3255097 h 5955635"/>
                <a:gd name="connsiteX1009" fmla="*/ 5585968 w 6187971"/>
                <a:gd name="connsiteY1009" fmla="*/ 3268609 h 5955635"/>
                <a:gd name="connsiteX1010" fmla="*/ 5591127 w 6187971"/>
                <a:gd name="connsiteY1010" fmla="*/ 3248668 h 5955635"/>
                <a:gd name="connsiteX1011" fmla="*/ 5595632 w 6187971"/>
                <a:gd name="connsiteY1011" fmla="*/ 3247705 h 5955635"/>
                <a:gd name="connsiteX1012" fmla="*/ 5594669 w 6187971"/>
                <a:gd name="connsiteY1012" fmla="*/ 3243202 h 5955635"/>
                <a:gd name="connsiteX1013" fmla="*/ 5593707 w 6187971"/>
                <a:gd name="connsiteY1013" fmla="*/ 3238698 h 5955635"/>
                <a:gd name="connsiteX1014" fmla="*/ 5589203 w 6187971"/>
                <a:gd name="connsiteY1014" fmla="*/ 3239660 h 5955635"/>
                <a:gd name="connsiteX1015" fmla="*/ 5596286 w 6187971"/>
                <a:gd name="connsiteY1015" fmla="*/ 3228728 h 5955635"/>
                <a:gd name="connsiteX1016" fmla="*/ 5590512 w 6187971"/>
                <a:gd name="connsiteY1016" fmla="*/ 3201704 h 5955635"/>
                <a:gd name="connsiteX1017" fmla="*/ 5592437 w 6187971"/>
                <a:gd name="connsiteY1017" fmla="*/ 3210711 h 5955635"/>
                <a:gd name="connsiteX1018" fmla="*/ 5595672 w 6187971"/>
                <a:gd name="connsiteY1018" fmla="*/ 3181763 h 5955635"/>
                <a:gd name="connsiteX1019" fmla="*/ 5601139 w 6187971"/>
                <a:gd name="connsiteY1019" fmla="*/ 3185304 h 5955635"/>
                <a:gd name="connsiteX1020" fmla="*/ 5600176 w 6187971"/>
                <a:gd name="connsiteY1020" fmla="*/ 3180800 h 5955635"/>
                <a:gd name="connsiteX1021" fmla="*/ 5604680 w 6187971"/>
                <a:gd name="connsiteY1021" fmla="*/ 3179838 h 5955635"/>
                <a:gd name="connsiteX1022" fmla="*/ 5610146 w 6187971"/>
                <a:gd name="connsiteY1022" fmla="*/ 3183379 h 5955635"/>
                <a:gd name="connsiteX1023" fmla="*/ 5609799 w 6187971"/>
                <a:gd name="connsiteY1023" fmla="*/ 3225841 h 5955635"/>
                <a:gd name="connsiteX1024" fmla="*/ 5605295 w 6187971"/>
                <a:gd name="connsiteY1024" fmla="*/ 3226803 h 5955635"/>
                <a:gd name="connsiteX1025" fmla="*/ 5604639 w 6187971"/>
                <a:gd name="connsiteY1025" fmla="*/ 3245781 h 5955635"/>
                <a:gd name="connsiteX1026" fmla="*/ 5610761 w 6187971"/>
                <a:gd name="connsiteY1026" fmla="*/ 3230344 h 5955635"/>
                <a:gd name="connsiteX1027" fmla="*/ 5611068 w 6187971"/>
                <a:gd name="connsiteY1027" fmla="*/ 3253827 h 5955635"/>
                <a:gd name="connsiteX1028" fmla="*/ 5607526 w 6187971"/>
                <a:gd name="connsiteY1028" fmla="*/ 3259294 h 5955635"/>
                <a:gd name="connsiteX1029" fmla="*/ 5608488 w 6187971"/>
                <a:gd name="connsiteY1029" fmla="*/ 3263797 h 5955635"/>
                <a:gd name="connsiteX1030" fmla="*/ 5613955 w 6187971"/>
                <a:gd name="connsiteY1030" fmla="*/ 3267339 h 5955635"/>
                <a:gd name="connsiteX1031" fmla="*/ 5617497 w 6187971"/>
                <a:gd name="connsiteY1031" fmla="*/ 3261873 h 5955635"/>
                <a:gd name="connsiteX1032" fmla="*/ 5620076 w 6187971"/>
                <a:gd name="connsiteY1032" fmla="*/ 3251903 h 5955635"/>
                <a:gd name="connsiteX1033" fmla="*/ 5619114 w 6187971"/>
                <a:gd name="connsiteY1033" fmla="*/ 3247399 h 5955635"/>
                <a:gd name="connsiteX1034" fmla="*/ 5614610 w 6187971"/>
                <a:gd name="connsiteY1034" fmla="*/ 3248361 h 5955635"/>
                <a:gd name="connsiteX1035" fmla="*/ 5614651 w 6187971"/>
                <a:gd name="connsiteY1035" fmla="*/ 3182417 h 5955635"/>
                <a:gd name="connsiteX1036" fmla="*/ 5618192 w 6187971"/>
                <a:gd name="connsiteY1036" fmla="*/ 3176951 h 5955635"/>
                <a:gd name="connsiteX1037" fmla="*/ 5617229 w 6187971"/>
                <a:gd name="connsiteY1037" fmla="*/ 3172447 h 5955635"/>
                <a:gd name="connsiteX1038" fmla="*/ 5616267 w 6187971"/>
                <a:gd name="connsiteY1038" fmla="*/ 3167943 h 5955635"/>
                <a:gd name="connsiteX1039" fmla="*/ 5619502 w 6187971"/>
                <a:gd name="connsiteY1039" fmla="*/ 3138994 h 5955635"/>
                <a:gd name="connsiteX1040" fmla="*/ 5614998 w 6187971"/>
                <a:gd name="connsiteY1040" fmla="*/ 3139956 h 5955635"/>
                <a:gd name="connsiteX1041" fmla="*/ 5618540 w 6187971"/>
                <a:gd name="connsiteY1041" fmla="*/ 3134491 h 5955635"/>
                <a:gd name="connsiteX1042" fmla="*/ 5621120 w 6187971"/>
                <a:gd name="connsiteY1042" fmla="*/ 3124519 h 5955635"/>
                <a:gd name="connsiteX1043" fmla="*/ 5615653 w 6187971"/>
                <a:gd name="connsiteY1043" fmla="*/ 3120977 h 5955635"/>
                <a:gd name="connsiteX1044" fmla="*/ 5607995 w 6187971"/>
                <a:gd name="connsiteY1044" fmla="*/ 3019002 h 5955635"/>
                <a:gd name="connsiteX1045" fmla="*/ 5610575 w 6187971"/>
                <a:gd name="connsiteY1045" fmla="*/ 3009032 h 5955635"/>
                <a:gd name="connsiteX1046" fmla="*/ 5609613 w 6187971"/>
                <a:gd name="connsiteY1046" fmla="*/ 3004527 h 5955635"/>
                <a:gd name="connsiteX1047" fmla="*/ 5605109 w 6187971"/>
                <a:gd name="connsiteY1047" fmla="*/ 3005490 h 5955635"/>
                <a:gd name="connsiteX1048" fmla="*/ 5608343 w 6187971"/>
                <a:gd name="connsiteY1048" fmla="*/ 2976541 h 5955635"/>
                <a:gd name="connsiteX1049" fmla="*/ 5607380 w 6187971"/>
                <a:gd name="connsiteY1049" fmla="*/ 2972037 h 5955635"/>
                <a:gd name="connsiteX1050" fmla="*/ 5605456 w 6187971"/>
                <a:gd name="connsiteY1050" fmla="*/ 2963029 h 5955635"/>
                <a:gd name="connsiteX1051" fmla="*/ 5604494 w 6187971"/>
                <a:gd name="connsiteY1051" fmla="*/ 2958525 h 5955635"/>
                <a:gd name="connsiteX1052" fmla="*/ 5608036 w 6187971"/>
                <a:gd name="connsiteY1052" fmla="*/ 2953059 h 5955635"/>
                <a:gd name="connsiteX1053" fmla="*/ 5607073 w 6187971"/>
                <a:gd name="connsiteY1053" fmla="*/ 2948555 h 5955635"/>
                <a:gd name="connsiteX1054" fmla="*/ 5601300 w 6187971"/>
                <a:gd name="connsiteY1054" fmla="*/ 2921531 h 5955635"/>
                <a:gd name="connsiteX1055" fmla="*/ 5600338 w 6187971"/>
                <a:gd name="connsiteY1055" fmla="*/ 2917026 h 5955635"/>
                <a:gd name="connsiteX1056" fmla="*/ 5598413 w 6187971"/>
                <a:gd name="connsiteY1056" fmla="*/ 2908019 h 5955635"/>
                <a:gd name="connsiteX1057" fmla="*/ 5597451 w 6187971"/>
                <a:gd name="connsiteY1057" fmla="*/ 2903514 h 5955635"/>
                <a:gd name="connsiteX1058" fmla="*/ 5590715 w 6187971"/>
                <a:gd name="connsiteY1058" fmla="*/ 2871986 h 5955635"/>
                <a:gd name="connsiteX1059" fmla="*/ 5595874 w 6187971"/>
                <a:gd name="connsiteY1059" fmla="*/ 2852045 h 5955635"/>
                <a:gd name="connsiteX1060" fmla="*/ 5599416 w 6187971"/>
                <a:gd name="connsiteY1060" fmla="*/ 2846579 h 5955635"/>
                <a:gd name="connsiteX1061" fmla="*/ 5598453 w 6187971"/>
                <a:gd name="connsiteY1061" fmla="*/ 2842075 h 5955635"/>
                <a:gd name="connsiteX1062" fmla="*/ 5593950 w 6187971"/>
                <a:gd name="connsiteY1062" fmla="*/ 2843037 h 5955635"/>
                <a:gd name="connsiteX1063" fmla="*/ 5594912 w 6187971"/>
                <a:gd name="connsiteY1063" fmla="*/ 2847541 h 5955635"/>
                <a:gd name="connsiteX1064" fmla="*/ 5586559 w 6187971"/>
                <a:gd name="connsiteY1064" fmla="*/ 2830487 h 5955635"/>
                <a:gd name="connsiteX1065" fmla="*/ 5595567 w 6187971"/>
                <a:gd name="connsiteY1065" fmla="*/ 2828563 h 5955635"/>
                <a:gd name="connsiteX1066" fmla="*/ 5600701 w 6187971"/>
                <a:gd name="connsiteY1066" fmla="*/ 2831889 h 5955635"/>
                <a:gd name="connsiteX1067" fmla="*/ 5604441 w 6187971"/>
                <a:gd name="connsiteY1067" fmla="*/ 2857353 h 5955635"/>
                <a:gd name="connsiteX1068" fmla="*/ 5620278 w 6187971"/>
                <a:gd name="connsiteY1068" fmla="*/ 2922185 h 5955635"/>
                <a:gd name="connsiteX1069" fmla="*/ 5616736 w 6187971"/>
                <a:gd name="connsiteY1069" fmla="*/ 2927652 h 5955635"/>
                <a:gd name="connsiteX1070" fmla="*/ 5617699 w 6187971"/>
                <a:gd name="connsiteY1070" fmla="*/ 2932156 h 5955635"/>
                <a:gd name="connsiteX1071" fmla="*/ 5627014 w 6187971"/>
                <a:gd name="connsiteY1071" fmla="*/ 2953713 h 5955635"/>
                <a:gd name="connsiteX1072" fmla="*/ 5623165 w 6187971"/>
                <a:gd name="connsiteY1072" fmla="*/ 2935697 h 5955635"/>
                <a:gd name="connsiteX1073" fmla="*/ 5628632 w 6187971"/>
                <a:gd name="connsiteY1073" fmla="*/ 2939239 h 5955635"/>
                <a:gd name="connsiteX1074" fmla="*/ 5627670 w 6187971"/>
                <a:gd name="connsiteY1074" fmla="*/ 2934735 h 5955635"/>
                <a:gd name="connsiteX1075" fmla="*/ 5626707 w 6187971"/>
                <a:gd name="connsiteY1075" fmla="*/ 2930231 h 5955635"/>
                <a:gd name="connsiteX1076" fmla="*/ 5625745 w 6187971"/>
                <a:gd name="connsiteY1076" fmla="*/ 2925727 h 5955635"/>
                <a:gd name="connsiteX1077" fmla="*/ 5638642 w 6187971"/>
                <a:gd name="connsiteY1077" fmla="*/ 2875875 h 5955635"/>
                <a:gd name="connsiteX1078" fmla="*/ 5658009 w 6187971"/>
                <a:gd name="connsiteY1078" fmla="*/ 2768126 h 5955635"/>
                <a:gd name="connsiteX1079" fmla="*/ 5661551 w 6187971"/>
                <a:gd name="connsiteY1079" fmla="*/ 2762659 h 5955635"/>
                <a:gd name="connsiteX1080" fmla="*/ 5665093 w 6187971"/>
                <a:gd name="connsiteY1080" fmla="*/ 2757194 h 5955635"/>
                <a:gd name="connsiteX1081" fmla="*/ 5670559 w 6187971"/>
                <a:gd name="connsiteY1081" fmla="*/ 2760735 h 5955635"/>
                <a:gd name="connsiteX1082" fmla="*/ 5667672 w 6187971"/>
                <a:gd name="connsiteY1082" fmla="*/ 2747222 h 5955635"/>
                <a:gd name="connsiteX1083" fmla="*/ 5667406 w 6187971"/>
                <a:gd name="connsiteY1083" fmla="*/ 2657797 h 5955635"/>
                <a:gd name="connsiteX1084" fmla="*/ 5673834 w 6187971"/>
                <a:gd name="connsiteY1084" fmla="*/ 2665842 h 5955635"/>
                <a:gd name="connsiteX1085" fmla="*/ 5689312 w 6187971"/>
                <a:gd name="connsiteY1085" fmla="*/ 2606020 h 5955635"/>
                <a:gd name="connsiteX1086" fmla="*/ 5691236 w 6187971"/>
                <a:gd name="connsiteY1086" fmla="*/ 2615028 h 5955635"/>
                <a:gd name="connsiteX1087" fmla="*/ 5692198 w 6187971"/>
                <a:gd name="connsiteY1087" fmla="*/ 2619532 h 5955635"/>
                <a:gd name="connsiteX1088" fmla="*/ 5695739 w 6187971"/>
                <a:gd name="connsiteY1088" fmla="*/ 2614066 h 5955635"/>
                <a:gd name="connsiteX1089" fmla="*/ 5693815 w 6187971"/>
                <a:gd name="connsiteY1089" fmla="*/ 2605058 h 5955635"/>
                <a:gd name="connsiteX1090" fmla="*/ 5709211 w 6187971"/>
                <a:gd name="connsiteY1090" fmla="*/ 2677123 h 5955635"/>
                <a:gd name="connsiteX1091" fmla="*/ 5729234 w 6187971"/>
                <a:gd name="connsiteY1091" fmla="*/ 2550395 h 5955635"/>
                <a:gd name="connsiteX1092" fmla="*/ 5744362 w 6187971"/>
                <a:gd name="connsiteY1092" fmla="*/ 2533034 h 5955635"/>
                <a:gd name="connsiteX1093" fmla="*/ 5538793 w 6187971"/>
                <a:gd name="connsiteY1093" fmla="*/ 2562824 h 5955635"/>
                <a:gd name="connsiteX1094" fmla="*/ 5560618 w 6187971"/>
                <a:gd name="connsiteY1094" fmla="*/ 2642934 h 5955635"/>
                <a:gd name="connsiteX1095" fmla="*/ 5581828 w 6187971"/>
                <a:gd name="connsiteY1095" fmla="*/ 2676080 h 5955635"/>
                <a:gd name="connsiteX1096" fmla="*/ 5595955 w 6187971"/>
                <a:gd name="connsiteY1096" fmla="*/ 2720158 h 5955635"/>
                <a:gd name="connsiteX1097" fmla="*/ 5603306 w 6187971"/>
                <a:gd name="connsiteY1097" fmla="*/ 2798652 h 5955635"/>
                <a:gd name="connsiteX1098" fmla="*/ 5597839 w 6187971"/>
                <a:gd name="connsiteY1098" fmla="*/ 2795110 h 5955635"/>
                <a:gd name="connsiteX1099" fmla="*/ 5598802 w 6187971"/>
                <a:gd name="connsiteY1099" fmla="*/ 2799614 h 5955635"/>
                <a:gd name="connsiteX1100" fmla="*/ 5598146 w 6187971"/>
                <a:gd name="connsiteY1100" fmla="*/ 2818592 h 5955635"/>
                <a:gd name="connsiteX1101" fmla="*/ 5599109 w 6187971"/>
                <a:gd name="connsiteY1101" fmla="*/ 2823096 h 5955635"/>
                <a:gd name="connsiteX1102" fmla="*/ 5594817 w 6187971"/>
                <a:gd name="connsiteY1102" fmla="*/ 2824013 h 5955635"/>
                <a:gd name="connsiteX1103" fmla="*/ 5593589 w 6187971"/>
                <a:gd name="connsiteY1103" fmla="*/ 2816549 h 5955635"/>
                <a:gd name="connsiteX1104" fmla="*/ 5584327 w 6187971"/>
                <a:gd name="connsiteY1104" fmla="*/ 2797996 h 5955635"/>
                <a:gd name="connsiteX1105" fmla="*/ 5587868 w 6187971"/>
                <a:gd name="connsiteY1105" fmla="*/ 2792530 h 5955635"/>
                <a:gd name="connsiteX1106" fmla="*/ 5586906 w 6187971"/>
                <a:gd name="connsiteY1106" fmla="*/ 2788027 h 5955635"/>
                <a:gd name="connsiteX1107" fmla="*/ 5590448 w 6187971"/>
                <a:gd name="connsiteY1107" fmla="*/ 2782560 h 5955635"/>
                <a:gd name="connsiteX1108" fmla="*/ 5589486 w 6187971"/>
                <a:gd name="connsiteY1108" fmla="*/ 2778056 h 5955635"/>
                <a:gd name="connsiteX1109" fmla="*/ 5584982 w 6187971"/>
                <a:gd name="connsiteY1109" fmla="*/ 2779018 h 5955635"/>
                <a:gd name="connsiteX1110" fmla="*/ 5572780 w 6187971"/>
                <a:gd name="connsiteY1110" fmla="*/ 2743948 h 5955635"/>
                <a:gd name="connsiteX1111" fmla="*/ 5577284 w 6187971"/>
                <a:gd name="connsiteY1111" fmla="*/ 2742986 h 5955635"/>
                <a:gd name="connsiteX1112" fmla="*/ 5575359 w 6187971"/>
                <a:gd name="connsiteY1112" fmla="*/ 2733977 h 5955635"/>
                <a:gd name="connsiteX1113" fmla="*/ 5574397 w 6187971"/>
                <a:gd name="connsiteY1113" fmla="*/ 2729474 h 5955635"/>
                <a:gd name="connsiteX1114" fmla="*/ 5569278 w 6187971"/>
                <a:gd name="connsiteY1114" fmla="*/ 2683471 h 5955635"/>
                <a:gd name="connsiteX1115" fmla="*/ 5564774 w 6187971"/>
                <a:gd name="connsiteY1115" fmla="*/ 2684433 h 5955635"/>
                <a:gd name="connsiteX1116" fmla="*/ 5568316 w 6187971"/>
                <a:gd name="connsiteY1116" fmla="*/ 2678967 h 5955635"/>
                <a:gd name="connsiteX1117" fmla="*/ 5562849 w 6187971"/>
                <a:gd name="connsiteY1117" fmla="*/ 2675425 h 5955635"/>
                <a:gd name="connsiteX1118" fmla="*/ 5557076 w 6187971"/>
                <a:gd name="connsiteY1118" fmla="*/ 2648401 h 5955635"/>
                <a:gd name="connsiteX1119" fmla="*/ 5549686 w 6187971"/>
                <a:gd name="connsiteY1119" fmla="*/ 2635851 h 5955635"/>
                <a:gd name="connsiteX1120" fmla="*/ 5553227 w 6187971"/>
                <a:gd name="connsiteY1120" fmla="*/ 2630384 h 5955635"/>
                <a:gd name="connsiteX1121" fmla="*/ 5543257 w 6187971"/>
                <a:gd name="connsiteY1121" fmla="*/ 2627805 h 5955635"/>
                <a:gd name="connsiteX1122" fmla="*/ 5547761 w 6187971"/>
                <a:gd name="connsiteY1122" fmla="*/ 2626843 h 5955635"/>
                <a:gd name="connsiteX1123" fmla="*/ 5546799 w 6187971"/>
                <a:gd name="connsiteY1123" fmla="*/ 2622339 h 5955635"/>
                <a:gd name="connsiteX1124" fmla="*/ 5545837 w 6187971"/>
                <a:gd name="connsiteY1124" fmla="*/ 2617834 h 5955635"/>
                <a:gd name="connsiteX1125" fmla="*/ 5544874 w 6187971"/>
                <a:gd name="connsiteY1125" fmla="*/ 2613331 h 5955635"/>
                <a:gd name="connsiteX1126" fmla="*/ 5543912 w 6187971"/>
                <a:gd name="connsiteY1126" fmla="*/ 2608826 h 5955635"/>
                <a:gd name="connsiteX1127" fmla="*/ 5546491 w 6187971"/>
                <a:gd name="connsiteY1127" fmla="*/ 2598857 h 5955635"/>
                <a:gd name="connsiteX1128" fmla="*/ 5540063 w 6187971"/>
                <a:gd name="connsiteY1128" fmla="*/ 2590810 h 5955635"/>
                <a:gd name="connsiteX1129" fmla="*/ 5538793 w 6187971"/>
                <a:gd name="connsiteY1129" fmla="*/ 2562824 h 5955635"/>
                <a:gd name="connsiteX1130" fmla="*/ 665421 w 6187971"/>
                <a:gd name="connsiteY1130" fmla="*/ 3538061 h 5955635"/>
                <a:gd name="connsiteX1131" fmla="*/ 668307 w 6187971"/>
                <a:gd name="connsiteY1131" fmla="*/ 3551573 h 5955635"/>
                <a:gd name="connsiteX1132" fmla="*/ 661880 w 6187971"/>
                <a:gd name="connsiteY1132" fmla="*/ 3543528 h 5955635"/>
                <a:gd name="connsiteX1133" fmla="*/ 665421 w 6187971"/>
                <a:gd name="connsiteY1133" fmla="*/ 3538061 h 5955635"/>
                <a:gd name="connsiteX1134" fmla="*/ 727864 w 6187971"/>
                <a:gd name="connsiteY1134" fmla="*/ 3477624 h 5955635"/>
                <a:gd name="connsiteX1135" fmla="*/ 733330 w 6187971"/>
                <a:gd name="connsiteY1135" fmla="*/ 3481166 h 5955635"/>
                <a:gd name="connsiteX1136" fmla="*/ 729788 w 6187971"/>
                <a:gd name="connsiteY1136" fmla="*/ 3486633 h 5955635"/>
                <a:gd name="connsiteX1137" fmla="*/ 727864 w 6187971"/>
                <a:gd name="connsiteY1137" fmla="*/ 3477624 h 5955635"/>
                <a:gd name="connsiteX1138" fmla="*/ 5425431 w 6187971"/>
                <a:gd name="connsiteY1138" fmla="*/ 2252659 h 5955635"/>
                <a:gd name="connsiteX1139" fmla="*/ 5432822 w 6187971"/>
                <a:gd name="connsiteY1139" fmla="*/ 2265209 h 5955635"/>
                <a:gd name="connsiteX1140" fmla="*/ 5433785 w 6187971"/>
                <a:gd name="connsiteY1140" fmla="*/ 2269713 h 5955635"/>
                <a:gd name="connsiteX1141" fmla="*/ 5434747 w 6187971"/>
                <a:gd name="connsiteY1141" fmla="*/ 2274217 h 5955635"/>
                <a:gd name="connsiteX1142" fmla="*/ 5435709 w 6187971"/>
                <a:gd name="connsiteY1142" fmla="*/ 2278721 h 5955635"/>
                <a:gd name="connsiteX1143" fmla="*/ 5429280 w 6187971"/>
                <a:gd name="connsiteY1143" fmla="*/ 2270676 h 5955635"/>
                <a:gd name="connsiteX1144" fmla="*/ 5425431 w 6187971"/>
                <a:gd name="connsiteY1144" fmla="*/ 2252659 h 5955635"/>
                <a:gd name="connsiteX1145" fmla="*/ 697152 w 6187971"/>
                <a:gd name="connsiteY1145" fmla="*/ 3201608 h 5955635"/>
                <a:gd name="connsiteX1146" fmla="*/ 701656 w 6187971"/>
                <a:gd name="connsiteY1146" fmla="*/ 3200646 h 5955635"/>
                <a:gd name="connsiteX1147" fmla="*/ 702618 w 6187971"/>
                <a:gd name="connsiteY1147" fmla="*/ 3205149 h 5955635"/>
                <a:gd name="connsiteX1148" fmla="*/ 697152 w 6187971"/>
                <a:gd name="connsiteY1148" fmla="*/ 3201608 h 5955635"/>
                <a:gd name="connsiteX1149" fmla="*/ 23704 w 6187971"/>
                <a:gd name="connsiteY1149" fmla="*/ 3000785 h 5955635"/>
                <a:gd name="connsiteX1150" fmla="*/ 25950 w 6187971"/>
                <a:gd name="connsiteY1150" fmla="*/ 3003797 h 5955635"/>
                <a:gd name="connsiteX1151" fmla="*/ 28196 w 6187971"/>
                <a:gd name="connsiteY1151" fmla="*/ 3006809 h 5955635"/>
                <a:gd name="connsiteX1152" fmla="*/ 22935 w 6187971"/>
                <a:gd name="connsiteY1152" fmla="*/ 3006044 h 5955635"/>
                <a:gd name="connsiteX1153" fmla="*/ 23704 w 6187971"/>
                <a:gd name="connsiteY1153" fmla="*/ 3000785 h 5955635"/>
                <a:gd name="connsiteX1154" fmla="*/ 5144618 w 6187971"/>
                <a:gd name="connsiteY1154" fmla="*/ 1709820 h 5955635"/>
                <a:gd name="connsiteX1155" fmla="*/ 5178685 w 6187971"/>
                <a:gd name="connsiteY1155" fmla="*/ 1759057 h 5955635"/>
                <a:gd name="connsiteX1156" fmla="*/ 5174182 w 6187971"/>
                <a:gd name="connsiteY1156" fmla="*/ 1760019 h 5955635"/>
                <a:gd name="connsiteX1157" fmla="*/ 5165829 w 6187971"/>
                <a:gd name="connsiteY1157" fmla="*/ 1742966 h 5955635"/>
                <a:gd name="connsiteX1158" fmla="*/ 5152972 w 6187971"/>
                <a:gd name="connsiteY1158" fmla="*/ 1726875 h 5955635"/>
                <a:gd name="connsiteX1159" fmla="*/ 5147505 w 6187971"/>
                <a:gd name="connsiteY1159" fmla="*/ 1723332 h 5955635"/>
                <a:gd name="connsiteX1160" fmla="*/ 5141076 w 6187971"/>
                <a:gd name="connsiteY1160" fmla="*/ 1715287 h 5955635"/>
                <a:gd name="connsiteX1161" fmla="*/ 5144618 w 6187971"/>
                <a:gd name="connsiteY1161" fmla="*/ 1709820 h 5955635"/>
                <a:gd name="connsiteX1162" fmla="*/ 726773 w 6187971"/>
                <a:gd name="connsiteY1162" fmla="*/ 2634833 h 5955635"/>
                <a:gd name="connsiteX1163" fmla="*/ 727736 w 6187971"/>
                <a:gd name="connsiteY1163" fmla="*/ 2639338 h 5955635"/>
                <a:gd name="connsiteX1164" fmla="*/ 723231 w 6187971"/>
                <a:gd name="connsiteY1164" fmla="*/ 2640300 h 5955635"/>
                <a:gd name="connsiteX1165" fmla="*/ 726773 w 6187971"/>
                <a:gd name="connsiteY1165" fmla="*/ 2634833 h 5955635"/>
                <a:gd name="connsiteX1166" fmla="*/ 760478 w 6187971"/>
                <a:gd name="connsiteY1166" fmla="*/ 2435480 h 5955635"/>
                <a:gd name="connsiteX1167" fmla="*/ 760347 w 6187971"/>
                <a:gd name="connsiteY1167" fmla="*/ 2439276 h 5955635"/>
                <a:gd name="connsiteX1168" fmla="*/ 756805 w 6187971"/>
                <a:gd name="connsiteY1168" fmla="*/ 2444741 h 5955635"/>
                <a:gd name="connsiteX1169" fmla="*/ 779150 w 6187971"/>
                <a:gd name="connsiteY1169" fmla="*/ 2373847 h 5955635"/>
                <a:gd name="connsiteX1170" fmla="*/ 779366 w 6187971"/>
                <a:gd name="connsiteY1170" fmla="*/ 2373987 h 5955635"/>
                <a:gd name="connsiteX1171" fmla="*/ 778898 w 6187971"/>
                <a:gd name="connsiteY1171" fmla="*/ 2374800 h 5955635"/>
                <a:gd name="connsiteX1172" fmla="*/ 82769 w 6187971"/>
                <a:gd name="connsiteY1172" fmla="*/ 2413119 h 5955635"/>
                <a:gd name="connsiteX1173" fmla="*/ 52067 w 6187971"/>
                <a:gd name="connsiteY1173" fmla="*/ 2604720 h 5955635"/>
                <a:gd name="connsiteX1174" fmla="*/ 56497 w 6187971"/>
                <a:gd name="connsiteY1174" fmla="*/ 2629537 h 5955635"/>
                <a:gd name="connsiteX1175" fmla="*/ 43546 w 6187971"/>
                <a:gd name="connsiteY1175" fmla="*/ 2681370 h 5955635"/>
                <a:gd name="connsiteX1176" fmla="*/ 47915 w 6187971"/>
                <a:gd name="connsiteY1176" fmla="*/ 2724979 h 5955635"/>
                <a:gd name="connsiteX1177" fmla="*/ 31949 w 6187971"/>
                <a:gd name="connsiteY1177" fmla="*/ 2779060 h 5955635"/>
                <a:gd name="connsiteX1178" fmla="*/ 21428 w 6187971"/>
                <a:gd name="connsiteY1178" fmla="*/ 2777530 h 5955635"/>
                <a:gd name="connsiteX1179" fmla="*/ 18290 w 6187971"/>
                <a:gd name="connsiteY1179" fmla="*/ 2817361 h 5955635"/>
                <a:gd name="connsiteX1180" fmla="*/ 21305 w 6187971"/>
                <a:gd name="connsiteY1180" fmla="*/ 2815114 h 5955635"/>
                <a:gd name="connsiteX1181" fmla="*/ 22074 w 6187971"/>
                <a:gd name="connsiteY1181" fmla="*/ 2809854 h 5955635"/>
                <a:gd name="connsiteX1182" fmla="*/ 24320 w 6187971"/>
                <a:gd name="connsiteY1182" fmla="*/ 2812866 h 5955635"/>
                <a:gd name="connsiteX1183" fmla="*/ 31118 w 6187971"/>
                <a:gd name="connsiteY1183" fmla="*/ 2803112 h 5955635"/>
                <a:gd name="connsiteX1184" fmla="*/ 29518 w 6187971"/>
                <a:gd name="connsiteY1184" fmla="*/ 2832423 h 5955635"/>
                <a:gd name="connsiteX1185" fmla="*/ 31764 w 6187971"/>
                <a:gd name="connsiteY1185" fmla="*/ 2835435 h 5955635"/>
                <a:gd name="connsiteX1186" fmla="*/ 28750 w 6187971"/>
                <a:gd name="connsiteY1186" fmla="*/ 2837683 h 5955635"/>
                <a:gd name="connsiteX1187" fmla="*/ 30226 w 6187971"/>
                <a:gd name="connsiteY1187" fmla="*/ 2845955 h 5955635"/>
                <a:gd name="connsiteX1188" fmla="*/ 27211 w 6187971"/>
                <a:gd name="connsiteY1188" fmla="*/ 2848202 h 5955635"/>
                <a:gd name="connsiteX1189" fmla="*/ 33057 w 6187971"/>
                <a:gd name="connsiteY1189" fmla="*/ 2900083 h 5955635"/>
                <a:gd name="connsiteX1190" fmla="*/ 21643 w 6187971"/>
                <a:gd name="connsiteY1190" fmla="*/ 2941397 h 5955635"/>
                <a:gd name="connsiteX1191" fmla="*/ 20874 w 6187971"/>
                <a:gd name="connsiteY1191" fmla="*/ 2946657 h 5955635"/>
                <a:gd name="connsiteX1192" fmla="*/ 19336 w 6187971"/>
                <a:gd name="connsiteY1192" fmla="*/ 2957176 h 5955635"/>
                <a:gd name="connsiteX1193" fmla="*/ 17091 w 6187971"/>
                <a:gd name="connsiteY1193" fmla="*/ 2954164 h 5955635"/>
                <a:gd name="connsiteX1194" fmla="*/ 17860 w 6187971"/>
                <a:gd name="connsiteY1194" fmla="*/ 2948904 h 5955635"/>
                <a:gd name="connsiteX1195" fmla="*/ 15614 w 6187971"/>
                <a:gd name="connsiteY1195" fmla="*/ 2945892 h 5955635"/>
                <a:gd name="connsiteX1196" fmla="*/ 19275 w 6187971"/>
                <a:gd name="connsiteY1196" fmla="*/ 2975968 h 5955635"/>
                <a:gd name="connsiteX1197" fmla="*/ 20044 w 6187971"/>
                <a:gd name="connsiteY1197" fmla="*/ 2970708 h 5955635"/>
                <a:gd name="connsiteX1198" fmla="*/ 22290 w 6187971"/>
                <a:gd name="connsiteY1198" fmla="*/ 2973720 h 5955635"/>
                <a:gd name="connsiteX1199" fmla="*/ 24535 w 6187971"/>
                <a:gd name="connsiteY1199" fmla="*/ 2976733 h 5955635"/>
                <a:gd name="connsiteX1200" fmla="*/ 28319 w 6187971"/>
                <a:gd name="connsiteY1200" fmla="*/ 2969225 h 5955635"/>
                <a:gd name="connsiteX1201" fmla="*/ 24474 w 6187971"/>
                <a:gd name="connsiteY1201" fmla="*/ 2995525 h 5955635"/>
                <a:gd name="connsiteX1202" fmla="*/ 23704 w 6187971"/>
                <a:gd name="connsiteY1202" fmla="*/ 3000785 h 5955635"/>
                <a:gd name="connsiteX1203" fmla="*/ 21090 w 6187971"/>
                <a:gd name="connsiteY1203" fmla="*/ 3110523 h 5955635"/>
                <a:gd name="connsiteX1204" fmla="*/ 20321 w 6187971"/>
                <a:gd name="connsiteY1204" fmla="*/ 3115783 h 5955635"/>
                <a:gd name="connsiteX1205" fmla="*/ 21797 w 6187971"/>
                <a:gd name="connsiteY1205" fmla="*/ 3124055 h 5955635"/>
                <a:gd name="connsiteX1206" fmla="*/ 19552 w 6187971"/>
                <a:gd name="connsiteY1206" fmla="*/ 3121043 h 5955635"/>
                <a:gd name="connsiteX1207" fmla="*/ 32964 w 6187971"/>
                <a:gd name="connsiteY1207" fmla="*/ 3157909 h 5955635"/>
                <a:gd name="connsiteX1208" fmla="*/ 31488 w 6187971"/>
                <a:gd name="connsiteY1208" fmla="*/ 3149636 h 5955635"/>
                <a:gd name="connsiteX1209" fmla="*/ 34503 w 6187971"/>
                <a:gd name="connsiteY1209" fmla="*/ 3147389 h 5955635"/>
                <a:gd name="connsiteX1210" fmla="*/ 35979 w 6187971"/>
                <a:gd name="connsiteY1210" fmla="*/ 3155661 h 5955635"/>
                <a:gd name="connsiteX1211" fmla="*/ 36796 w 6187971"/>
                <a:gd name="connsiteY1211" fmla="*/ 3156756 h 5955635"/>
                <a:gd name="connsiteX1212" fmla="*/ 36814 w 6187971"/>
                <a:gd name="connsiteY1212" fmla="*/ 3159140 h 5955635"/>
                <a:gd name="connsiteX1213" fmla="*/ 37456 w 6187971"/>
                <a:gd name="connsiteY1213" fmla="*/ 3163933 h 5955635"/>
                <a:gd name="connsiteX1214" fmla="*/ 38225 w 6187971"/>
                <a:gd name="connsiteY1214" fmla="*/ 3158673 h 5955635"/>
                <a:gd name="connsiteX1215" fmla="*/ 36796 w 6187971"/>
                <a:gd name="connsiteY1215" fmla="*/ 3156756 h 5955635"/>
                <a:gd name="connsiteX1216" fmla="*/ 36748 w 6187971"/>
                <a:gd name="connsiteY1216" fmla="*/ 3150401 h 5955635"/>
                <a:gd name="connsiteX1217" fmla="*/ 66281 w 6187971"/>
                <a:gd name="connsiteY1217" fmla="*/ 3315844 h 5955635"/>
                <a:gd name="connsiteX1218" fmla="*/ 65450 w 6187971"/>
                <a:gd name="connsiteY1218" fmla="*/ 3339896 h 5955635"/>
                <a:gd name="connsiteX1219" fmla="*/ 72956 w 6187971"/>
                <a:gd name="connsiteY1219" fmla="*/ 3343673 h 5955635"/>
                <a:gd name="connsiteX1220" fmla="*/ 72187 w 6187971"/>
                <a:gd name="connsiteY1220" fmla="*/ 3348933 h 5955635"/>
                <a:gd name="connsiteX1221" fmla="*/ 73664 w 6187971"/>
                <a:gd name="connsiteY1221" fmla="*/ 3357205 h 5955635"/>
                <a:gd name="connsiteX1222" fmla="*/ 81694 w 6187971"/>
                <a:gd name="connsiteY1222" fmla="*/ 3430890 h 5955635"/>
                <a:gd name="connsiteX1223" fmla="*/ 82462 w 6187971"/>
                <a:gd name="connsiteY1223" fmla="*/ 3425630 h 5955635"/>
                <a:gd name="connsiteX1224" fmla="*/ 87723 w 6187971"/>
                <a:gd name="connsiteY1224" fmla="*/ 3426395 h 5955635"/>
                <a:gd name="connsiteX1225" fmla="*/ 86954 w 6187971"/>
                <a:gd name="connsiteY1225" fmla="*/ 3431654 h 5955635"/>
                <a:gd name="connsiteX1226" fmla="*/ 89199 w 6187971"/>
                <a:gd name="connsiteY1226" fmla="*/ 3434667 h 5955635"/>
                <a:gd name="connsiteX1227" fmla="*/ 97998 w 6187971"/>
                <a:gd name="connsiteY1227" fmla="*/ 3503092 h 5955635"/>
                <a:gd name="connsiteX1228" fmla="*/ 124762 w 6187971"/>
                <a:gd name="connsiteY1228" fmla="*/ 3595615 h 5955635"/>
                <a:gd name="connsiteX1229" fmla="*/ 92676 w 6187971"/>
                <a:gd name="connsiteY1229" fmla="*/ 3521119 h 5955635"/>
                <a:gd name="connsiteX1230" fmla="*/ 86123 w 6187971"/>
                <a:gd name="connsiteY1230" fmla="*/ 3455706 h 5955635"/>
                <a:gd name="connsiteX1231" fmla="*/ 80863 w 6187971"/>
                <a:gd name="connsiteY1231" fmla="*/ 3454941 h 5955635"/>
                <a:gd name="connsiteX1232" fmla="*/ 80155 w 6187971"/>
                <a:gd name="connsiteY1232" fmla="*/ 3441409 h 5955635"/>
                <a:gd name="connsiteX1233" fmla="*/ 80924 w 6187971"/>
                <a:gd name="connsiteY1233" fmla="*/ 3436150 h 5955635"/>
                <a:gd name="connsiteX1234" fmla="*/ 77909 w 6187971"/>
                <a:gd name="connsiteY1234" fmla="*/ 3438397 h 5955635"/>
                <a:gd name="connsiteX1235" fmla="*/ 62313 w 6187971"/>
                <a:gd name="connsiteY1235" fmla="*/ 3379727 h 5955635"/>
                <a:gd name="connsiteX1236" fmla="*/ 60067 w 6187971"/>
                <a:gd name="connsiteY1236" fmla="*/ 3376715 h 5955635"/>
                <a:gd name="connsiteX1237" fmla="*/ 57821 w 6187971"/>
                <a:gd name="connsiteY1237" fmla="*/ 3373703 h 5955635"/>
                <a:gd name="connsiteX1238" fmla="*/ 55576 w 6187971"/>
                <a:gd name="connsiteY1238" fmla="*/ 3370690 h 5955635"/>
                <a:gd name="connsiteX1239" fmla="*/ 58590 w 6187971"/>
                <a:gd name="connsiteY1239" fmla="*/ 3368443 h 5955635"/>
                <a:gd name="connsiteX1240" fmla="*/ 53330 w 6187971"/>
                <a:gd name="connsiteY1240" fmla="*/ 3367678 h 5955635"/>
                <a:gd name="connsiteX1241" fmla="*/ 41394 w 6187971"/>
                <a:gd name="connsiteY1241" fmla="*/ 3339084 h 5955635"/>
                <a:gd name="connsiteX1242" fmla="*/ 33057 w 6187971"/>
                <a:gd name="connsiteY1242" fmla="*/ 3359359 h 5955635"/>
                <a:gd name="connsiteX1243" fmla="*/ 30073 w 6187971"/>
                <a:gd name="connsiteY1243" fmla="*/ 3352210 h 5955635"/>
                <a:gd name="connsiteX1244" fmla="*/ 28581 w 6187971"/>
                <a:gd name="connsiteY1244" fmla="*/ 3348636 h 5955635"/>
                <a:gd name="connsiteX1245" fmla="*/ 29335 w 6187971"/>
                <a:gd name="connsiteY1245" fmla="*/ 3348074 h 5955635"/>
                <a:gd name="connsiteX1246" fmla="*/ 27089 w 6187971"/>
                <a:gd name="connsiteY1246" fmla="*/ 3345062 h 5955635"/>
                <a:gd name="connsiteX1247" fmla="*/ 28581 w 6187971"/>
                <a:gd name="connsiteY1247" fmla="*/ 3348636 h 5955635"/>
                <a:gd name="connsiteX1248" fmla="*/ 26320 w 6187971"/>
                <a:gd name="connsiteY1248" fmla="*/ 3350322 h 5955635"/>
                <a:gd name="connsiteX1249" fmla="*/ 24074 w 6187971"/>
                <a:gd name="connsiteY1249" fmla="*/ 3347310 h 5955635"/>
                <a:gd name="connsiteX1250" fmla="*/ 21828 w 6187971"/>
                <a:gd name="connsiteY1250" fmla="*/ 3344297 h 5955635"/>
                <a:gd name="connsiteX1251" fmla="*/ 19644 w 6187971"/>
                <a:gd name="connsiteY1251" fmla="*/ 3322493 h 5955635"/>
                <a:gd name="connsiteX1252" fmla="*/ 20413 w 6187971"/>
                <a:gd name="connsiteY1252" fmla="*/ 3317233 h 5955635"/>
                <a:gd name="connsiteX1253" fmla="*/ 18937 w 6187971"/>
                <a:gd name="connsiteY1253" fmla="*/ 3308961 h 5955635"/>
                <a:gd name="connsiteX1254" fmla="*/ 19706 w 6187971"/>
                <a:gd name="connsiteY1254" fmla="*/ 3303701 h 5955635"/>
                <a:gd name="connsiteX1255" fmla="*/ 21182 w 6187971"/>
                <a:gd name="connsiteY1255" fmla="*/ 3311973 h 5955635"/>
                <a:gd name="connsiteX1256" fmla="*/ 22659 w 6187971"/>
                <a:gd name="connsiteY1256" fmla="*/ 3320245 h 5955635"/>
                <a:gd name="connsiteX1257" fmla="*/ 26504 w 6187971"/>
                <a:gd name="connsiteY1257" fmla="*/ 3293946 h 5955635"/>
                <a:gd name="connsiteX1258" fmla="*/ 42286 w 6187971"/>
                <a:gd name="connsiteY1258" fmla="*/ 3296241 h 5955635"/>
                <a:gd name="connsiteX1259" fmla="*/ 16537 w 6187971"/>
                <a:gd name="connsiteY1259" fmla="*/ 3123291 h 5955635"/>
                <a:gd name="connsiteX1260" fmla="*/ 15060 w 6187971"/>
                <a:gd name="connsiteY1260" fmla="*/ 3115018 h 5955635"/>
                <a:gd name="connsiteX1261" fmla="*/ 15829 w 6187971"/>
                <a:gd name="connsiteY1261" fmla="*/ 3109758 h 5955635"/>
                <a:gd name="connsiteX1262" fmla="*/ 10046 w 6187971"/>
                <a:gd name="connsiteY1262" fmla="*/ 3039086 h 5955635"/>
                <a:gd name="connsiteX1263" fmla="*/ 1309 w 6187971"/>
                <a:gd name="connsiteY1263" fmla="*/ 2951870 h 5955635"/>
                <a:gd name="connsiteX1264" fmla="*/ 3862 w 6187971"/>
                <a:gd name="connsiteY1264" fmla="*/ 2860923 h 5955635"/>
                <a:gd name="connsiteX1265" fmla="*/ 7308 w 6187971"/>
                <a:gd name="connsiteY1265" fmla="*/ 2727132 h 5955635"/>
                <a:gd name="connsiteX1266" fmla="*/ 30195 w 6187971"/>
                <a:gd name="connsiteY1266" fmla="*/ 2625713 h 5955635"/>
                <a:gd name="connsiteX1267" fmla="*/ 27888 w 6187971"/>
                <a:gd name="connsiteY1267" fmla="*/ 2641492 h 5955635"/>
                <a:gd name="connsiteX1268" fmla="*/ 31672 w 6187971"/>
                <a:gd name="connsiteY1268" fmla="*/ 2633985 h 5955635"/>
                <a:gd name="connsiteX1269" fmla="*/ 32441 w 6187971"/>
                <a:gd name="connsiteY1269" fmla="*/ 2628725 h 5955635"/>
                <a:gd name="connsiteX1270" fmla="*/ 33917 w 6187971"/>
                <a:gd name="connsiteY1270" fmla="*/ 2636997 h 5955635"/>
                <a:gd name="connsiteX1271" fmla="*/ 36163 w 6187971"/>
                <a:gd name="connsiteY1271" fmla="*/ 2640009 h 5955635"/>
                <a:gd name="connsiteX1272" fmla="*/ 47822 w 6187971"/>
                <a:gd name="connsiteY1272" fmla="*/ 2523528 h 5955635"/>
                <a:gd name="connsiteX1273" fmla="*/ 82769 w 6187971"/>
                <a:gd name="connsiteY1273" fmla="*/ 2413119 h 5955635"/>
                <a:gd name="connsiteX1274" fmla="*/ 842852 w 6187971"/>
                <a:gd name="connsiteY1274" fmla="*/ 2186167 h 5955635"/>
                <a:gd name="connsiteX1275" fmla="*/ 844776 w 6187971"/>
                <a:gd name="connsiteY1275" fmla="*/ 2195175 h 5955635"/>
                <a:gd name="connsiteX1276" fmla="*/ 807086 w 6187971"/>
                <a:gd name="connsiteY1276" fmla="*/ 2283291 h 5955635"/>
                <a:gd name="connsiteX1277" fmla="*/ 802365 w 6187971"/>
                <a:gd name="connsiteY1277" fmla="*/ 2310792 h 5955635"/>
                <a:gd name="connsiteX1278" fmla="*/ 785915 w 6187971"/>
                <a:gd name="connsiteY1278" fmla="*/ 2348273 h 5955635"/>
                <a:gd name="connsiteX1279" fmla="*/ 807499 w 6187971"/>
                <a:gd name="connsiteY1279" fmla="*/ 2266692 h 5955635"/>
                <a:gd name="connsiteX1280" fmla="*/ 823460 w 6187971"/>
                <a:gd name="connsiteY1280" fmla="*/ 2218568 h 5955635"/>
                <a:gd name="connsiteX1281" fmla="*/ 830609 w 6187971"/>
                <a:gd name="connsiteY1281" fmla="*/ 2217040 h 5955635"/>
                <a:gd name="connsiteX1282" fmla="*/ 839310 w 6187971"/>
                <a:gd name="connsiteY1282" fmla="*/ 2191634 h 5955635"/>
                <a:gd name="connsiteX1283" fmla="*/ 842852 w 6187971"/>
                <a:gd name="connsiteY1283" fmla="*/ 2186167 h 5955635"/>
                <a:gd name="connsiteX1284" fmla="*/ 840927 w 6187971"/>
                <a:gd name="connsiteY1284" fmla="*/ 2177159 h 5955635"/>
                <a:gd name="connsiteX1285" fmla="*/ 838347 w 6187971"/>
                <a:gd name="connsiteY1285" fmla="*/ 2187130 h 5955635"/>
                <a:gd name="connsiteX1286" fmla="*/ 834806 w 6187971"/>
                <a:gd name="connsiteY1286" fmla="*/ 2192596 h 5955635"/>
                <a:gd name="connsiteX1287" fmla="*/ 827275 w 6187971"/>
                <a:gd name="connsiteY1287" fmla="*/ 2207064 h 5955635"/>
                <a:gd name="connsiteX1288" fmla="*/ 834303 w 6187971"/>
                <a:gd name="connsiteY1288" fmla="*/ 2185873 h 5955635"/>
                <a:gd name="connsiteX1289" fmla="*/ 837385 w 6187971"/>
                <a:gd name="connsiteY1289" fmla="*/ 2182625 h 5955635"/>
                <a:gd name="connsiteX1290" fmla="*/ 836151 w 6187971"/>
                <a:gd name="connsiteY1290" fmla="*/ 2180302 h 5955635"/>
                <a:gd name="connsiteX1291" fmla="*/ 836748 w 6187971"/>
                <a:gd name="connsiteY1291" fmla="*/ 2178498 h 5955635"/>
                <a:gd name="connsiteX1292" fmla="*/ 839464 w 6187971"/>
                <a:gd name="connsiteY1292" fmla="*/ 2170309 h 5955635"/>
                <a:gd name="connsiteX1293" fmla="*/ 839965 w 6187971"/>
                <a:gd name="connsiteY1293" fmla="*/ 2172655 h 5955635"/>
                <a:gd name="connsiteX1294" fmla="*/ 838208 w 6187971"/>
                <a:gd name="connsiteY1294" fmla="*/ 2174097 h 5955635"/>
                <a:gd name="connsiteX1295" fmla="*/ 845313 w 6187971"/>
                <a:gd name="connsiteY1295" fmla="*/ 2152674 h 5955635"/>
                <a:gd name="connsiteX1296" fmla="*/ 849628 w 6187971"/>
                <a:gd name="connsiteY1296" fmla="*/ 2151752 h 5955635"/>
                <a:gd name="connsiteX1297" fmla="*/ 847050 w 6187971"/>
                <a:gd name="connsiteY1297" fmla="*/ 2161723 h 5955635"/>
                <a:gd name="connsiteX1298" fmla="*/ 846087 w 6187971"/>
                <a:gd name="connsiteY1298" fmla="*/ 2157218 h 5955635"/>
                <a:gd name="connsiteX1299" fmla="*/ 843632 w 6187971"/>
                <a:gd name="connsiteY1299" fmla="*/ 2157743 h 5955635"/>
                <a:gd name="connsiteX1300" fmla="*/ 875203 w 6187971"/>
                <a:gd name="connsiteY1300" fmla="*/ 2077877 h 5955635"/>
                <a:gd name="connsiteX1301" fmla="*/ 874366 w 6187971"/>
                <a:gd name="connsiteY1301" fmla="*/ 2081194 h 5955635"/>
                <a:gd name="connsiteX1302" fmla="*/ 881198 w 6187971"/>
                <a:gd name="connsiteY1302" fmla="*/ 2079073 h 5955635"/>
                <a:gd name="connsiteX1303" fmla="*/ 852208 w 6187971"/>
                <a:gd name="connsiteY1303" fmla="*/ 2141782 h 5955635"/>
                <a:gd name="connsiteX1304" fmla="*/ 848676 w 6187971"/>
                <a:gd name="connsiteY1304" fmla="*/ 2142537 h 5955635"/>
                <a:gd name="connsiteX1305" fmla="*/ 849759 w 6187971"/>
                <a:gd name="connsiteY1305" fmla="*/ 2139271 h 5955635"/>
                <a:gd name="connsiteX1306" fmla="*/ 4931467 w 6187971"/>
                <a:gd name="connsiteY1306" fmla="*/ 1175063 h 5955635"/>
                <a:gd name="connsiteX1307" fmla="*/ 4937140 w 6187971"/>
                <a:gd name="connsiteY1307" fmla="*/ 1179573 h 5955635"/>
                <a:gd name="connsiteX1308" fmla="*/ 4931674 w 6187971"/>
                <a:gd name="connsiteY1308" fmla="*/ 1176031 h 5955635"/>
                <a:gd name="connsiteX1309" fmla="*/ 561352 w 6187971"/>
                <a:gd name="connsiteY1309" fmla="*/ 2088239 h 5955635"/>
                <a:gd name="connsiteX1310" fmla="*/ 573826 w 6187971"/>
                <a:gd name="connsiteY1310" fmla="*/ 2087987 h 5955635"/>
                <a:gd name="connsiteX1311" fmla="*/ 582872 w 6187971"/>
                <a:gd name="connsiteY1311" fmla="*/ 2092891 h 5955635"/>
                <a:gd name="connsiteX1312" fmla="*/ 578185 w 6187971"/>
                <a:gd name="connsiteY1312" fmla="*/ 2103852 h 5955635"/>
                <a:gd name="connsiteX1313" fmla="*/ 404548 w 6187971"/>
                <a:gd name="connsiteY1313" fmla="*/ 3073332 h 5955635"/>
                <a:gd name="connsiteX1314" fmla="*/ 414356 w 6187971"/>
                <a:gd name="connsiteY1314" fmla="*/ 3260413 h 5955635"/>
                <a:gd name="connsiteX1315" fmla="*/ 410289 w 6187971"/>
                <a:gd name="connsiteY1315" fmla="*/ 3235547 h 5955635"/>
                <a:gd name="connsiteX1316" fmla="*/ 403101 w 6187971"/>
                <a:gd name="connsiteY1316" fmla="*/ 2771698 h 5955635"/>
                <a:gd name="connsiteX1317" fmla="*/ 408415 w 6187971"/>
                <a:gd name="connsiteY1317" fmla="*/ 2604354 h 5955635"/>
                <a:gd name="connsiteX1318" fmla="*/ 435141 w 6187971"/>
                <a:gd name="connsiteY1318" fmla="*/ 2583001 h 5955635"/>
                <a:gd name="connsiteX1319" fmla="*/ 449176 w 6187971"/>
                <a:gd name="connsiteY1319" fmla="*/ 2566314 h 5955635"/>
                <a:gd name="connsiteX1320" fmla="*/ 552039 w 6187971"/>
                <a:gd name="connsiteY1320" fmla="*/ 2114152 h 5955635"/>
                <a:gd name="connsiteX1321" fmla="*/ 561352 w 6187971"/>
                <a:gd name="connsiteY1321" fmla="*/ 2088239 h 5955635"/>
                <a:gd name="connsiteX1322" fmla="*/ 5705773 w 6187971"/>
                <a:gd name="connsiteY1322" fmla="*/ 955466 h 5955635"/>
                <a:gd name="connsiteX1323" fmla="*/ 5709740 w 6187971"/>
                <a:gd name="connsiteY1323" fmla="*/ 967367 h 5955635"/>
                <a:gd name="connsiteX1324" fmla="*/ 5705773 w 6187971"/>
                <a:gd name="connsiteY1324" fmla="*/ 955466 h 5955635"/>
                <a:gd name="connsiteX1325" fmla="*/ 968004 w 6187971"/>
                <a:gd name="connsiteY1325" fmla="*/ 1863229 h 5955635"/>
                <a:gd name="connsiteX1326" fmla="*/ 968776 w 6187971"/>
                <a:gd name="connsiteY1326" fmla="*/ 1863422 h 5955635"/>
                <a:gd name="connsiteX1327" fmla="*/ 957715 w 6187971"/>
                <a:gd name="connsiteY1327" fmla="*/ 1886114 h 5955635"/>
                <a:gd name="connsiteX1328" fmla="*/ 938869 w 6187971"/>
                <a:gd name="connsiteY1328" fmla="*/ 1930172 h 5955635"/>
                <a:gd name="connsiteX1329" fmla="*/ 906645 w 6187971"/>
                <a:gd name="connsiteY1329" fmla="*/ 2021830 h 5955635"/>
                <a:gd name="connsiteX1330" fmla="*/ 901179 w 6187971"/>
                <a:gd name="connsiteY1330" fmla="*/ 2018288 h 5955635"/>
                <a:gd name="connsiteX1331" fmla="*/ 890505 w 6187971"/>
                <a:gd name="connsiteY1331" fmla="*/ 2048238 h 5955635"/>
                <a:gd name="connsiteX1332" fmla="*/ 877626 w 6187971"/>
                <a:gd name="connsiteY1332" fmla="*/ 2072031 h 5955635"/>
                <a:gd name="connsiteX1333" fmla="*/ 952342 w 6187971"/>
                <a:gd name="connsiteY1333" fmla="*/ 1891751 h 5955635"/>
                <a:gd name="connsiteX1334" fmla="*/ 959967 w 6187971"/>
                <a:gd name="connsiteY1334" fmla="*/ 1872523 h 5955635"/>
                <a:gd name="connsiteX1335" fmla="*/ 968004 w 6187971"/>
                <a:gd name="connsiteY1335" fmla="*/ 1863229 h 5955635"/>
                <a:gd name="connsiteX1336" fmla="*/ 4343712 w 6187971"/>
                <a:gd name="connsiteY1336" fmla="*/ 1135297 h 5955635"/>
                <a:gd name="connsiteX1337" fmla="*/ 4388447 w 6187971"/>
                <a:gd name="connsiteY1337" fmla="*/ 1168954 h 5955635"/>
                <a:gd name="connsiteX1338" fmla="*/ 4474271 w 6187971"/>
                <a:gd name="connsiteY1338" fmla="*/ 1238784 h 5955635"/>
                <a:gd name="connsiteX1339" fmla="*/ 4471193 w 6187971"/>
                <a:gd name="connsiteY1339" fmla="*/ 1238219 h 5955635"/>
                <a:gd name="connsiteX1340" fmla="*/ 4461959 w 6187971"/>
                <a:gd name="connsiteY1340" fmla="*/ 1236526 h 5955635"/>
                <a:gd name="connsiteX1341" fmla="*/ 4467551 w 6187971"/>
                <a:gd name="connsiteY1341" fmla="*/ 1240734 h 5955635"/>
                <a:gd name="connsiteX1342" fmla="*/ 4368285 w 6187971"/>
                <a:gd name="connsiteY1342" fmla="*/ 1174804 h 5955635"/>
                <a:gd name="connsiteX1343" fmla="*/ 4302825 w 6187971"/>
                <a:gd name="connsiteY1343" fmla="*/ 1150076 h 5955635"/>
                <a:gd name="connsiteX1344" fmla="*/ 4474219 w 6187971"/>
                <a:gd name="connsiteY1344" fmla="*/ 1273777 h 5955635"/>
                <a:gd name="connsiteX1345" fmla="*/ 4527622 w 6187971"/>
                <a:gd name="connsiteY1345" fmla="*/ 1312207 h 5955635"/>
                <a:gd name="connsiteX1346" fmla="*/ 4519208 w 6187971"/>
                <a:gd name="connsiteY1346" fmla="*/ 1323392 h 5955635"/>
                <a:gd name="connsiteX1347" fmla="*/ 4535984 w 6187971"/>
                <a:gd name="connsiteY1347" fmla="*/ 1336014 h 5955635"/>
                <a:gd name="connsiteX1348" fmla="*/ 4543833 w 6187971"/>
                <a:gd name="connsiteY1348" fmla="*/ 1327907 h 5955635"/>
                <a:gd name="connsiteX1349" fmla="*/ 4631607 w 6187971"/>
                <a:gd name="connsiteY1349" fmla="*/ 1404458 h 5955635"/>
                <a:gd name="connsiteX1350" fmla="*/ 4674083 w 6187971"/>
                <a:gd name="connsiteY1350" fmla="*/ 1450430 h 5955635"/>
                <a:gd name="connsiteX1351" fmla="*/ 4719073 w 6187971"/>
                <a:gd name="connsiteY1351" fmla="*/ 1500045 h 5955635"/>
                <a:gd name="connsiteX1352" fmla="*/ 4701734 w 6187971"/>
                <a:gd name="connsiteY1352" fmla="*/ 1490503 h 5955635"/>
                <a:gd name="connsiteX1353" fmla="*/ 4700605 w 6187971"/>
                <a:gd name="connsiteY1353" fmla="*/ 1496660 h 5955635"/>
                <a:gd name="connsiteX1354" fmla="*/ 4734976 w 6187971"/>
                <a:gd name="connsiteY1354" fmla="*/ 1534781 h 5955635"/>
                <a:gd name="connsiteX1355" fmla="*/ 4743645 w 6187971"/>
                <a:gd name="connsiteY1355" fmla="*/ 1539553 h 5955635"/>
                <a:gd name="connsiteX1356" fmla="*/ 4748981 w 6187971"/>
                <a:gd name="connsiteY1356" fmla="*/ 1527803 h 5955635"/>
                <a:gd name="connsiteX1357" fmla="*/ 4787814 w 6187971"/>
                <a:gd name="connsiteY1357" fmla="*/ 1576290 h 5955635"/>
                <a:gd name="connsiteX1358" fmla="*/ 4835318 w 6187971"/>
                <a:gd name="connsiteY1358" fmla="*/ 1629548 h 5955635"/>
                <a:gd name="connsiteX1359" fmla="*/ 4841474 w 6187971"/>
                <a:gd name="connsiteY1359" fmla="*/ 1630676 h 5955635"/>
                <a:gd name="connsiteX1360" fmla="*/ 4867175 w 6187971"/>
                <a:gd name="connsiteY1360" fmla="*/ 1664027 h 5955635"/>
                <a:gd name="connsiteX1361" fmla="*/ 4885335 w 6187971"/>
                <a:gd name="connsiteY1361" fmla="*/ 1686449 h 5955635"/>
                <a:gd name="connsiteX1362" fmla="*/ 4983932 w 6187971"/>
                <a:gd name="connsiteY1362" fmla="*/ 1825444 h 5955635"/>
                <a:gd name="connsiteX1363" fmla="*/ 4997064 w 6187971"/>
                <a:gd name="connsiteY1363" fmla="*/ 1840580 h 5955635"/>
                <a:gd name="connsiteX1364" fmla="*/ 5000399 w 6187971"/>
                <a:gd name="connsiteY1364" fmla="*/ 1857102 h 5955635"/>
                <a:gd name="connsiteX1365" fmla="*/ 4978032 w 6187971"/>
                <a:gd name="connsiteY1365" fmla="*/ 1840273 h 5955635"/>
                <a:gd name="connsiteX1366" fmla="*/ 4997577 w 6187971"/>
                <a:gd name="connsiteY1366" fmla="*/ 1872495 h 5955635"/>
                <a:gd name="connsiteX1367" fmla="*/ 4998962 w 6187971"/>
                <a:gd name="connsiteY1367" fmla="*/ 1882295 h 5955635"/>
                <a:gd name="connsiteX1368" fmla="*/ 4997577 w 6187971"/>
                <a:gd name="connsiteY1368" fmla="*/ 1872495 h 5955635"/>
                <a:gd name="connsiteX1369" fmla="*/ 5021329 w 6187971"/>
                <a:gd name="connsiteY1369" fmla="*/ 1899124 h 5955635"/>
                <a:gd name="connsiteX1370" fmla="*/ 5021072 w 6187971"/>
                <a:gd name="connsiteY1370" fmla="*/ 1883167 h 5955635"/>
                <a:gd name="connsiteX1371" fmla="*/ 5029742 w 6187971"/>
                <a:gd name="connsiteY1371" fmla="*/ 1887937 h 5955635"/>
                <a:gd name="connsiteX1372" fmla="*/ 5038977 w 6187971"/>
                <a:gd name="connsiteY1372" fmla="*/ 1889630 h 5955635"/>
                <a:gd name="connsiteX1373" fmla="*/ 5036463 w 6187971"/>
                <a:gd name="connsiteY1373" fmla="*/ 1885988 h 5955635"/>
                <a:gd name="connsiteX1374" fmla="*/ 5035898 w 6187971"/>
                <a:gd name="connsiteY1374" fmla="*/ 1889066 h 5955635"/>
                <a:gd name="connsiteX1375" fmla="*/ 5035334 w 6187971"/>
                <a:gd name="connsiteY1375" fmla="*/ 1892145 h 5955635"/>
                <a:gd name="connsiteX1376" fmla="*/ 5040926 w 6187971"/>
                <a:gd name="connsiteY1376" fmla="*/ 1896352 h 5955635"/>
                <a:gd name="connsiteX1377" fmla="*/ 5052930 w 6187971"/>
                <a:gd name="connsiteY1377" fmla="*/ 1917645 h 5955635"/>
                <a:gd name="connsiteX1378" fmla="*/ 5057957 w 6187971"/>
                <a:gd name="connsiteY1378" fmla="*/ 1924931 h 5955635"/>
                <a:gd name="connsiteX1379" fmla="*/ 5056008 w 6187971"/>
                <a:gd name="connsiteY1379" fmla="*/ 1918210 h 5955635"/>
                <a:gd name="connsiteX1380" fmla="*/ 5056572 w 6187971"/>
                <a:gd name="connsiteY1380" fmla="*/ 1915131 h 5955635"/>
                <a:gd name="connsiteX1381" fmla="*/ 5100125 w 6187971"/>
                <a:gd name="connsiteY1381" fmla="*/ 1989940 h 5955635"/>
                <a:gd name="connsiteX1382" fmla="*/ 5074115 w 6187971"/>
                <a:gd name="connsiteY1382" fmla="*/ 1975625 h 5955635"/>
                <a:gd name="connsiteX1383" fmla="*/ 5074372 w 6187971"/>
                <a:gd name="connsiteY1383" fmla="*/ 1991583 h 5955635"/>
                <a:gd name="connsiteX1384" fmla="*/ 5095301 w 6187971"/>
                <a:gd name="connsiteY1384" fmla="*/ 2033605 h 5955635"/>
                <a:gd name="connsiteX1385" fmla="*/ 5098943 w 6187971"/>
                <a:gd name="connsiteY1385" fmla="*/ 2031091 h 5955635"/>
                <a:gd name="connsiteX1386" fmla="*/ 5116231 w 6187971"/>
                <a:gd name="connsiteY1386" fmla="*/ 2075627 h 5955635"/>
                <a:gd name="connsiteX1387" fmla="*/ 5153627 w 6187971"/>
                <a:gd name="connsiteY1387" fmla="*/ 2149306 h 5955635"/>
                <a:gd name="connsiteX1388" fmla="*/ 5149420 w 6187971"/>
                <a:gd name="connsiteY1388" fmla="*/ 2154900 h 5955635"/>
                <a:gd name="connsiteX1389" fmla="*/ 5179788 w 6187971"/>
                <a:gd name="connsiteY1389" fmla="*/ 2249565 h 5955635"/>
                <a:gd name="connsiteX1390" fmla="*/ 5208206 w 6187971"/>
                <a:gd name="connsiteY1390" fmla="*/ 2337510 h 5955635"/>
                <a:gd name="connsiteX1391" fmla="*/ 5214363 w 6187971"/>
                <a:gd name="connsiteY1391" fmla="*/ 2338638 h 5955635"/>
                <a:gd name="connsiteX1392" fmla="*/ 5216568 w 6187971"/>
                <a:gd name="connsiteY1392" fmla="*/ 2361317 h 5955635"/>
                <a:gd name="connsiteX1393" fmla="*/ 5236624 w 6187971"/>
                <a:gd name="connsiteY1393" fmla="*/ 2425454 h 5955635"/>
                <a:gd name="connsiteX1394" fmla="*/ 5235187 w 6187971"/>
                <a:gd name="connsiteY1394" fmla="*/ 2450647 h 5955635"/>
                <a:gd name="connsiteX1395" fmla="*/ 5243805 w 6187971"/>
                <a:gd name="connsiteY1395" fmla="*/ 2490413 h 5955635"/>
                <a:gd name="connsiteX1396" fmla="*/ 5256629 w 6187971"/>
                <a:gd name="connsiteY1396" fmla="*/ 2524584 h 5955635"/>
                <a:gd name="connsiteX1397" fmla="*/ 5251963 w 6187971"/>
                <a:gd name="connsiteY1397" fmla="*/ 2463269 h 5955635"/>
                <a:gd name="connsiteX1398" fmla="*/ 5233034 w 6187971"/>
                <a:gd name="connsiteY1398" fmla="*/ 2392975 h 5955635"/>
                <a:gd name="connsiteX1399" fmla="*/ 5229701 w 6187971"/>
                <a:gd name="connsiteY1399" fmla="*/ 2376453 h 5955635"/>
                <a:gd name="connsiteX1400" fmla="*/ 5206362 w 6187971"/>
                <a:gd name="connsiteY1400" fmla="*/ 2260801 h 5955635"/>
                <a:gd name="connsiteX1401" fmla="*/ 5137469 w 6187971"/>
                <a:gd name="connsiteY1401" fmla="*/ 2098614 h 5955635"/>
                <a:gd name="connsiteX1402" fmla="*/ 5143369 w 6187971"/>
                <a:gd name="connsiteY1402" fmla="*/ 2083784 h 5955635"/>
                <a:gd name="connsiteX1403" fmla="*/ 5128031 w 6187971"/>
                <a:gd name="connsiteY1403" fmla="*/ 2045969 h 5955635"/>
                <a:gd name="connsiteX1404" fmla="*/ 5130544 w 6187971"/>
                <a:gd name="connsiteY1404" fmla="*/ 2049612 h 5955635"/>
                <a:gd name="connsiteX1405" fmla="*/ 5133058 w 6187971"/>
                <a:gd name="connsiteY1405" fmla="*/ 2053255 h 5955635"/>
                <a:gd name="connsiteX1406" fmla="*/ 5131109 w 6187971"/>
                <a:gd name="connsiteY1406" fmla="*/ 2046534 h 5955635"/>
                <a:gd name="connsiteX1407" fmla="*/ 5128595 w 6187971"/>
                <a:gd name="connsiteY1407" fmla="*/ 2042891 h 5955635"/>
                <a:gd name="connsiteX1408" fmla="*/ 5129159 w 6187971"/>
                <a:gd name="connsiteY1408" fmla="*/ 2039812 h 5955635"/>
                <a:gd name="connsiteX1409" fmla="*/ 5099868 w 6187971"/>
                <a:gd name="connsiteY1409" fmla="*/ 1973982 h 5955635"/>
                <a:gd name="connsiteX1410" fmla="*/ 5039284 w 6187971"/>
                <a:gd name="connsiteY1410" fmla="*/ 1870595 h 5955635"/>
                <a:gd name="connsiteX1411" fmla="*/ 5022818 w 6187971"/>
                <a:gd name="connsiteY1411" fmla="*/ 1838937 h 5955635"/>
                <a:gd name="connsiteX1412" fmla="*/ 4949357 w 6187971"/>
                <a:gd name="connsiteY1412" fmla="*/ 1736371 h 5955635"/>
                <a:gd name="connsiteX1413" fmla="*/ 4937353 w 6187971"/>
                <a:gd name="connsiteY1413" fmla="*/ 1715077 h 5955635"/>
                <a:gd name="connsiteX1414" fmla="*/ 4939867 w 6187971"/>
                <a:gd name="connsiteY1414" fmla="*/ 1718720 h 5955635"/>
                <a:gd name="connsiteX1415" fmla="*/ 4942945 w 6187971"/>
                <a:gd name="connsiteY1415" fmla="*/ 1719285 h 5955635"/>
                <a:gd name="connsiteX1416" fmla="*/ 4937918 w 6187971"/>
                <a:gd name="connsiteY1416" fmla="*/ 1711999 h 5955635"/>
                <a:gd name="connsiteX1417" fmla="*/ 4935404 w 6187971"/>
                <a:gd name="connsiteY1417" fmla="*/ 1708356 h 5955635"/>
                <a:gd name="connsiteX1418" fmla="*/ 4962234 w 6187971"/>
                <a:gd name="connsiteY1418" fmla="*/ 1735550 h 5955635"/>
                <a:gd name="connsiteX1419" fmla="*/ 4950794 w 6187971"/>
                <a:gd name="connsiteY1419" fmla="*/ 1711178 h 5955635"/>
                <a:gd name="connsiteX1420" fmla="*/ 4953873 w 6187971"/>
                <a:gd name="connsiteY1420" fmla="*/ 1711742 h 5955635"/>
                <a:gd name="connsiteX1421" fmla="*/ 4956387 w 6187971"/>
                <a:gd name="connsiteY1421" fmla="*/ 1715384 h 5955635"/>
                <a:gd name="connsiteX1422" fmla="*/ 4954437 w 6187971"/>
                <a:gd name="connsiteY1422" fmla="*/ 1708663 h 5955635"/>
                <a:gd name="connsiteX1423" fmla="*/ 4951924 w 6187971"/>
                <a:gd name="connsiteY1423" fmla="*/ 1705020 h 5955635"/>
                <a:gd name="connsiteX1424" fmla="*/ 4963107 w 6187971"/>
                <a:gd name="connsiteY1424" fmla="*/ 1713436 h 5955635"/>
                <a:gd name="connsiteX1425" fmla="*/ 4922888 w 6187971"/>
                <a:gd name="connsiteY1425" fmla="*/ 1655149 h 5955635"/>
                <a:gd name="connsiteX1426" fmla="*/ 4892416 w 6187971"/>
                <a:gd name="connsiteY1426" fmla="*/ 1630469 h 5955635"/>
                <a:gd name="connsiteX1427" fmla="*/ 4889903 w 6187971"/>
                <a:gd name="connsiteY1427" fmla="*/ 1626826 h 5955635"/>
                <a:gd name="connsiteX1428" fmla="*/ 4884876 w 6187971"/>
                <a:gd name="connsiteY1428" fmla="*/ 1619540 h 5955635"/>
                <a:gd name="connsiteX1429" fmla="*/ 4884310 w 6187971"/>
                <a:gd name="connsiteY1429" fmla="*/ 1622619 h 5955635"/>
                <a:gd name="connsiteX1430" fmla="*/ 4886824 w 6187971"/>
                <a:gd name="connsiteY1430" fmla="*/ 1626263 h 5955635"/>
                <a:gd name="connsiteX1431" fmla="*/ 4870050 w 6187971"/>
                <a:gd name="connsiteY1431" fmla="*/ 1613640 h 5955635"/>
                <a:gd name="connsiteX1432" fmla="*/ 4856608 w 6187971"/>
                <a:gd name="connsiteY1432" fmla="*/ 1617541 h 5955635"/>
                <a:gd name="connsiteX1433" fmla="*/ 4794023 w 6187971"/>
                <a:gd name="connsiteY1433" fmla="*/ 1542425 h 5955635"/>
                <a:gd name="connsiteX1434" fmla="*/ 4774734 w 6187971"/>
                <a:gd name="connsiteY1434" fmla="*/ 1526160 h 5955635"/>
                <a:gd name="connsiteX1435" fmla="*/ 4686704 w 6187971"/>
                <a:gd name="connsiteY1435" fmla="*/ 1433652 h 5955635"/>
                <a:gd name="connsiteX1436" fmla="*/ 4598109 w 6187971"/>
                <a:gd name="connsiteY1436" fmla="*/ 1344221 h 5955635"/>
                <a:gd name="connsiteX1437" fmla="*/ 4601187 w 6187971"/>
                <a:gd name="connsiteY1437" fmla="*/ 1344786 h 5955635"/>
                <a:gd name="connsiteX1438" fmla="*/ 4606779 w 6187971"/>
                <a:gd name="connsiteY1438" fmla="*/ 1348993 h 5955635"/>
                <a:gd name="connsiteX1439" fmla="*/ 4601751 w 6187971"/>
                <a:gd name="connsiteY1439" fmla="*/ 1341707 h 5955635"/>
                <a:gd name="connsiteX1440" fmla="*/ 4596160 w 6187971"/>
                <a:gd name="connsiteY1440" fmla="*/ 1337500 h 5955635"/>
                <a:gd name="connsiteX1441" fmla="*/ 4602316 w 6187971"/>
                <a:gd name="connsiteY1441" fmla="*/ 1338629 h 5955635"/>
                <a:gd name="connsiteX1442" fmla="*/ 4687012 w 6187971"/>
                <a:gd name="connsiteY1442" fmla="*/ 1414615 h 5955635"/>
                <a:gd name="connsiteX1443" fmla="*/ 4688706 w 6187971"/>
                <a:gd name="connsiteY1443" fmla="*/ 1405380 h 5955635"/>
                <a:gd name="connsiteX1444" fmla="*/ 4663260 w 6187971"/>
                <a:gd name="connsiteY1444" fmla="*/ 1387986 h 5955635"/>
                <a:gd name="connsiteX1445" fmla="*/ 4628326 w 6187971"/>
                <a:gd name="connsiteY1445" fmla="*/ 1352943 h 5955635"/>
                <a:gd name="connsiteX1446" fmla="*/ 4505052 w 6187971"/>
                <a:gd name="connsiteY1446" fmla="*/ 1244426 h 5955635"/>
                <a:gd name="connsiteX1447" fmla="*/ 4490790 w 6187971"/>
                <a:gd name="connsiteY1447" fmla="*/ 1235448 h 5955635"/>
                <a:gd name="connsiteX1448" fmla="*/ 4434308 w 6187971"/>
                <a:gd name="connsiteY1448" fmla="*/ 1196454 h 5955635"/>
                <a:gd name="connsiteX1449" fmla="*/ 4430410 w 6187971"/>
                <a:gd name="connsiteY1449" fmla="*/ 1183012 h 5955635"/>
                <a:gd name="connsiteX1450" fmla="*/ 4400759 w 6187971"/>
                <a:gd name="connsiteY1450" fmla="*/ 1171212 h 5955635"/>
                <a:gd name="connsiteX1451" fmla="*/ 4407479 w 6187971"/>
                <a:gd name="connsiteY1451" fmla="*/ 1169261 h 5955635"/>
                <a:gd name="connsiteX1452" fmla="*/ 4343712 w 6187971"/>
                <a:gd name="connsiteY1452" fmla="*/ 1135297 h 5955635"/>
                <a:gd name="connsiteX1453" fmla="*/ 1318845 w 6187971"/>
                <a:gd name="connsiteY1453" fmla="*/ 1535771 h 5955635"/>
                <a:gd name="connsiteX1454" fmla="*/ 1298829 w 6187971"/>
                <a:gd name="connsiteY1454" fmla="*/ 1573056 h 5955635"/>
                <a:gd name="connsiteX1455" fmla="*/ 1293203 w 6187971"/>
                <a:gd name="connsiteY1455" fmla="*/ 1595921 h 5955635"/>
                <a:gd name="connsiteX1456" fmla="*/ 1293532 w 6187971"/>
                <a:gd name="connsiteY1456" fmla="*/ 1599724 h 5955635"/>
                <a:gd name="connsiteX1457" fmla="*/ 1289333 w 6187971"/>
                <a:gd name="connsiteY1457" fmla="*/ 1608630 h 5955635"/>
                <a:gd name="connsiteX1458" fmla="*/ 1270060 w 6187971"/>
                <a:gd name="connsiteY1458" fmla="*/ 1628642 h 5955635"/>
                <a:gd name="connsiteX1459" fmla="*/ 1238185 w 6187971"/>
                <a:gd name="connsiteY1459" fmla="*/ 1677840 h 5955635"/>
                <a:gd name="connsiteX1460" fmla="*/ 1233025 w 6187971"/>
                <a:gd name="connsiteY1460" fmla="*/ 1697780 h 5955635"/>
                <a:gd name="connsiteX1461" fmla="*/ 1232063 w 6187971"/>
                <a:gd name="connsiteY1461" fmla="*/ 1693276 h 5955635"/>
                <a:gd name="connsiteX1462" fmla="*/ 1231100 w 6187971"/>
                <a:gd name="connsiteY1462" fmla="*/ 1688772 h 5955635"/>
                <a:gd name="connsiteX1463" fmla="*/ 1226596 w 6187971"/>
                <a:gd name="connsiteY1463" fmla="*/ 1689735 h 5955635"/>
                <a:gd name="connsiteX1464" fmla="*/ 1223055 w 6187971"/>
                <a:gd name="connsiteY1464" fmla="*/ 1695201 h 5955635"/>
                <a:gd name="connsiteX1465" fmla="*/ 1225942 w 6187971"/>
                <a:gd name="connsiteY1465" fmla="*/ 1708713 h 5955635"/>
                <a:gd name="connsiteX1466" fmla="*/ 1219820 w 6187971"/>
                <a:gd name="connsiteY1466" fmla="*/ 1724150 h 5955635"/>
                <a:gd name="connsiteX1467" fmla="*/ 1210812 w 6187971"/>
                <a:gd name="connsiteY1467" fmla="*/ 1726074 h 5955635"/>
                <a:gd name="connsiteX1468" fmla="*/ 1209850 w 6187971"/>
                <a:gd name="connsiteY1468" fmla="*/ 1721570 h 5955635"/>
                <a:gd name="connsiteX1469" fmla="*/ 1205346 w 6187971"/>
                <a:gd name="connsiteY1469" fmla="*/ 1722532 h 5955635"/>
                <a:gd name="connsiteX1470" fmla="*/ 1206308 w 6187971"/>
                <a:gd name="connsiteY1470" fmla="*/ 1727037 h 5955635"/>
                <a:gd name="connsiteX1471" fmla="*/ 1207270 w 6187971"/>
                <a:gd name="connsiteY1471" fmla="*/ 1731541 h 5955635"/>
                <a:gd name="connsiteX1472" fmla="*/ 1204690 w 6187971"/>
                <a:gd name="connsiteY1472" fmla="*/ 1741511 h 5955635"/>
                <a:gd name="connsiteX1473" fmla="*/ 1201149 w 6187971"/>
                <a:gd name="connsiteY1473" fmla="*/ 1746977 h 5955635"/>
                <a:gd name="connsiteX1474" fmla="*/ 1196645 w 6187971"/>
                <a:gd name="connsiteY1474" fmla="*/ 1747940 h 5955635"/>
                <a:gd name="connsiteX1475" fmla="*/ 1193103 w 6187971"/>
                <a:gd name="connsiteY1475" fmla="*/ 1753405 h 5955635"/>
                <a:gd name="connsiteX1476" fmla="*/ 1197607 w 6187971"/>
                <a:gd name="connsiteY1476" fmla="*/ 1752443 h 5955635"/>
                <a:gd name="connsiteX1477" fmla="*/ 1194065 w 6187971"/>
                <a:gd name="connsiteY1477" fmla="*/ 1757910 h 5955635"/>
                <a:gd name="connsiteX1478" fmla="*/ 1155105 w 6187971"/>
                <a:gd name="connsiteY1478" fmla="*/ 1818040 h 5955635"/>
                <a:gd name="connsiteX1479" fmla="*/ 1150601 w 6187971"/>
                <a:gd name="connsiteY1479" fmla="*/ 1819002 h 5955635"/>
                <a:gd name="connsiteX1480" fmla="*/ 1151563 w 6187971"/>
                <a:gd name="connsiteY1480" fmla="*/ 1823506 h 5955635"/>
                <a:gd name="connsiteX1481" fmla="*/ 1148022 w 6187971"/>
                <a:gd name="connsiteY1481" fmla="*/ 1828972 h 5955635"/>
                <a:gd name="connsiteX1482" fmla="*/ 1148984 w 6187971"/>
                <a:gd name="connsiteY1482" fmla="*/ 1833476 h 5955635"/>
                <a:gd name="connsiteX1483" fmla="*/ 1142555 w 6187971"/>
                <a:gd name="connsiteY1483" fmla="*/ 1825430 h 5955635"/>
                <a:gd name="connsiteX1484" fmla="*/ 1128388 w 6187971"/>
                <a:gd name="connsiteY1484" fmla="*/ 1847295 h 5955635"/>
                <a:gd name="connsiteX1485" fmla="*/ 1123884 w 6187971"/>
                <a:gd name="connsiteY1485" fmla="*/ 1848258 h 5955635"/>
                <a:gd name="connsiteX1486" fmla="*/ 1121709 w 6187971"/>
                <a:gd name="connsiteY1486" fmla="*/ 1845626 h 5955635"/>
                <a:gd name="connsiteX1487" fmla="*/ 1123442 w 6187971"/>
                <a:gd name="connsiteY1487" fmla="*/ 1842951 h 5955635"/>
                <a:gd name="connsiteX1488" fmla="*/ 1125256 w 6187971"/>
                <a:gd name="connsiteY1488" fmla="*/ 1840901 h 5955635"/>
                <a:gd name="connsiteX1489" fmla="*/ 1130005 w 6187971"/>
                <a:gd name="connsiteY1489" fmla="*/ 1832821 h 5955635"/>
                <a:gd name="connsiteX1490" fmla="*/ 1123442 w 6187971"/>
                <a:gd name="connsiteY1490" fmla="*/ 1842951 h 5955635"/>
                <a:gd name="connsiteX1491" fmla="*/ 1121403 w 6187971"/>
                <a:gd name="connsiteY1491" fmla="*/ 1845256 h 5955635"/>
                <a:gd name="connsiteX1492" fmla="*/ 1121709 w 6187971"/>
                <a:gd name="connsiteY1492" fmla="*/ 1845626 h 5955635"/>
                <a:gd name="connsiteX1493" fmla="*/ 1105213 w 6187971"/>
                <a:gd name="connsiteY1493" fmla="*/ 1871085 h 5955635"/>
                <a:gd name="connsiteX1494" fmla="*/ 1087503 w 6187971"/>
                <a:gd name="connsiteY1494" fmla="*/ 1898417 h 5955635"/>
                <a:gd name="connsiteX1495" fmla="*/ 1074299 w 6187971"/>
                <a:gd name="connsiteY1495" fmla="*/ 1924786 h 5955635"/>
                <a:gd name="connsiteX1496" fmla="*/ 1042423 w 6187971"/>
                <a:gd name="connsiteY1496" fmla="*/ 1973983 h 5955635"/>
                <a:gd name="connsiteX1497" fmla="*/ 1036301 w 6187971"/>
                <a:gd name="connsiteY1497" fmla="*/ 1989420 h 5955635"/>
                <a:gd name="connsiteX1498" fmla="*/ 1028255 w 6187971"/>
                <a:gd name="connsiteY1498" fmla="*/ 1995849 h 5955635"/>
                <a:gd name="connsiteX1499" fmla="*/ 1024713 w 6187971"/>
                <a:gd name="connsiteY1499" fmla="*/ 2001315 h 5955635"/>
                <a:gd name="connsiteX1500" fmla="*/ 1015050 w 6187971"/>
                <a:gd name="connsiteY1500" fmla="*/ 2022217 h 5955635"/>
                <a:gd name="connsiteX1501" fmla="*/ 1008928 w 6187971"/>
                <a:gd name="connsiteY1501" fmla="*/ 2037654 h 5955635"/>
                <a:gd name="connsiteX1502" fmla="*/ 998303 w 6187971"/>
                <a:gd name="connsiteY1502" fmla="*/ 2054054 h 5955635"/>
                <a:gd name="connsiteX1503" fmla="*/ 910066 w 6187971"/>
                <a:gd name="connsiteY1503" fmla="*/ 2214194 h 5955635"/>
                <a:gd name="connsiteX1504" fmla="*/ 907117 w 6187971"/>
                <a:gd name="connsiteY1504" fmla="*/ 2214824 h 5955635"/>
                <a:gd name="connsiteX1505" fmla="*/ 908116 w 6187971"/>
                <a:gd name="connsiteY1505" fmla="*/ 2211343 h 5955635"/>
                <a:gd name="connsiteX1506" fmla="*/ 972795 w 6187971"/>
                <a:gd name="connsiteY1506" fmla="*/ 2040882 h 5955635"/>
                <a:gd name="connsiteX1507" fmla="*/ 979961 w 6187971"/>
                <a:gd name="connsiteY1507" fmla="*/ 2024343 h 5955635"/>
                <a:gd name="connsiteX1508" fmla="*/ 983522 w 6187971"/>
                <a:gd name="connsiteY1508" fmla="*/ 2028953 h 5955635"/>
                <a:gd name="connsiteX1509" fmla="*/ 986429 w 6187971"/>
                <a:gd name="connsiteY1509" fmla="*/ 2010313 h 5955635"/>
                <a:gd name="connsiteX1510" fmla="*/ 991511 w 6187971"/>
                <a:gd name="connsiteY1510" fmla="*/ 1999574 h 5955635"/>
                <a:gd name="connsiteX1511" fmla="*/ 994802 w 6187971"/>
                <a:gd name="connsiteY1511" fmla="*/ 1993577 h 5955635"/>
                <a:gd name="connsiteX1512" fmla="*/ 999306 w 6187971"/>
                <a:gd name="connsiteY1512" fmla="*/ 1992615 h 5955635"/>
                <a:gd name="connsiteX1513" fmla="*/ 1000115 w 6187971"/>
                <a:gd name="connsiteY1513" fmla="*/ 1985377 h 5955635"/>
                <a:gd name="connsiteX1514" fmla="*/ 1000698 w 6187971"/>
                <a:gd name="connsiteY1514" fmla="*/ 1980161 h 5955635"/>
                <a:gd name="connsiteX1515" fmla="*/ 1001566 w 6187971"/>
                <a:gd name="connsiteY1515" fmla="*/ 1978326 h 5955635"/>
                <a:gd name="connsiteX1516" fmla="*/ 1004140 w 6187971"/>
                <a:gd name="connsiteY1516" fmla="*/ 1979072 h 5955635"/>
                <a:gd name="connsiteX1517" fmla="*/ 1018633 w 6187971"/>
                <a:gd name="connsiteY1517" fmla="*/ 1950808 h 5955635"/>
                <a:gd name="connsiteX1518" fmla="*/ 1038266 w 6187971"/>
                <a:gd name="connsiteY1518" fmla="*/ 1932485 h 5955635"/>
                <a:gd name="connsiteX1519" fmla="*/ 1099132 w 6187971"/>
                <a:gd name="connsiteY1519" fmla="*/ 1820578 h 5955635"/>
                <a:gd name="connsiteX1520" fmla="*/ 1113299 w 6187971"/>
                <a:gd name="connsiteY1520" fmla="*/ 1798714 h 5955635"/>
                <a:gd name="connsiteX1521" fmla="*/ 1204731 w 6187971"/>
                <a:gd name="connsiteY1521" fmla="*/ 1675567 h 5955635"/>
                <a:gd name="connsiteX1522" fmla="*/ 1226944 w 6187971"/>
                <a:gd name="connsiteY1522" fmla="*/ 1647273 h 5955635"/>
                <a:gd name="connsiteX1523" fmla="*/ 1225982 w 6187971"/>
                <a:gd name="connsiteY1523" fmla="*/ 1642769 h 5955635"/>
                <a:gd name="connsiteX1524" fmla="*/ 1231449 w 6187971"/>
                <a:gd name="connsiteY1524" fmla="*/ 1646311 h 5955635"/>
                <a:gd name="connsiteX1525" fmla="*/ 1238532 w 6187971"/>
                <a:gd name="connsiteY1525" fmla="*/ 1635378 h 5955635"/>
                <a:gd name="connsiteX1526" fmla="*/ 1242074 w 6187971"/>
                <a:gd name="connsiteY1526" fmla="*/ 1629913 h 5955635"/>
                <a:gd name="connsiteX1527" fmla="*/ 1237570 w 6187971"/>
                <a:gd name="connsiteY1527" fmla="*/ 1630875 h 5955635"/>
                <a:gd name="connsiteX1528" fmla="*/ 1290042 w 6187971"/>
                <a:gd name="connsiteY1528" fmla="*/ 1567858 h 5955635"/>
                <a:gd name="connsiteX1529" fmla="*/ 1314235 w 6187971"/>
                <a:gd name="connsiteY1529" fmla="*/ 1540908 h 5955635"/>
                <a:gd name="connsiteX1530" fmla="*/ 4439702 w 6187971"/>
                <a:gd name="connsiteY1530" fmla="*/ 857271 h 5955635"/>
                <a:gd name="connsiteX1531" fmla="*/ 4444206 w 6187971"/>
                <a:gd name="connsiteY1531" fmla="*/ 856309 h 5955635"/>
                <a:gd name="connsiteX1532" fmla="*/ 4445168 w 6187971"/>
                <a:gd name="connsiteY1532" fmla="*/ 860813 h 5955635"/>
                <a:gd name="connsiteX1533" fmla="*/ 4439702 w 6187971"/>
                <a:gd name="connsiteY1533" fmla="*/ 857271 h 5955635"/>
                <a:gd name="connsiteX1534" fmla="*/ 4439395 w 6187971"/>
                <a:gd name="connsiteY1534" fmla="*/ 833789 h 5955635"/>
                <a:gd name="connsiteX1535" fmla="*/ 4444862 w 6187971"/>
                <a:gd name="connsiteY1535" fmla="*/ 837331 h 5955635"/>
                <a:gd name="connsiteX1536" fmla="*/ 4440357 w 6187971"/>
                <a:gd name="connsiteY1536" fmla="*/ 838293 h 5955635"/>
                <a:gd name="connsiteX1537" fmla="*/ 4439395 w 6187971"/>
                <a:gd name="connsiteY1537" fmla="*/ 833789 h 5955635"/>
                <a:gd name="connsiteX1538" fmla="*/ 3878041 w 6187971"/>
                <a:gd name="connsiteY1538" fmla="*/ 775787 h 5955635"/>
                <a:gd name="connsiteX1539" fmla="*/ 3885822 w 6187971"/>
                <a:gd name="connsiteY1539" fmla="*/ 777801 h 5955635"/>
                <a:gd name="connsiteX1540" fmla="*/ 3881318 w 6187971"/>
                <a:gd name="connsiteY1540" fmla="*/ 778763 h 5955635"/>
                <a:gd name="connsiteX1541" fmla="*/ 1104676 w 6187971"/>
                <a:gd name="connsiteY1541" fmla="*/ 1330248 h 5955635"/>
                <a:gd name="connsiteX1542" fmla="*/ 1094527 w 6187971"/>
                <a:gd name="connsiteY1542" fmla="*/ 1352482 h 5955635"/>
                <a:gd name="connsiteX1543" fmla="*/ 1064045 w 6187971"/>
                <a:gd name="connsiteY1543" fmla="*/ 1398591 h 5955635"/>
                <a:gd name="connsiteX1544" fmla="*/ 578456 w 6187971"/>
                <a:gd name="connsiteY1544" fmla="*/ 2585624 h 5955635"/>
                <a:gd name="connsiteX1545" fmla="*/ 575225 w 6187971"/>
                <a:gd name="connsiteY1545" fmla="*/ 2625422 h 5955635"/>
                <a:gd name="connsiteX1546" fmla="*/ 589292 w 6187971"/>
                <a:gd name="connsiteY1546" fmla="*/ 2984165 h 5955635"/>
                <a:gd name="connsiteX1547" fmla="*/ 621678 w 6187971"/>
                <a:gd name="connsiteY1547" fmla="*/ 3309663 h 5955635"/>
                <a:gd name="connsiteX1548" fmla="*/ 637489 w 6187971"/>
                <a:gd name="connsiteY1548" fmla="*/ 3228070 h 5955635"/>
                <a:gd name="connsiteX1549" fmla="*/ 616036 w 6187971"/>
                <a:gd name="connsiteY1549" fmla="*/ 2935433 h 5955635"/>
                <a:gd name="connsiteX1550" fmla="*/ 887499 w 6187971"/>
                <a:gd name="connsiteY1550" fmla="*/ 1780458 h 5955635"/>
                <a:gd name="connsiteX1551" fmla="*/ 997109 w 6187971"/>
                <a:gd name="connsiteY1551" fmla="*/ 1643628 h 5955635"/>
                <a:gd name="connsiteX1552" fmla="*/ 1014774 w 6187971"/>
                <a:gd name="connsiteY1552" fmla="*/ 1589014 h 5955635"/>
                <a:gd name="connsiteX1553" fmla="*/ 1051413 w 6187971"/>
                <a:gd name="connsiteY1553" fmla="*/ 1522524 h 5955635"/>
                <a:gd name="connsiteX1554" fmla="*/ 1104050 w 6187971"/>
                <a:gd name="connsiteY1554" fmla="*/ 1503457 h 5955635"/>
                <a:gd name="connsiteX1555" fmla="*/ 1050162 w 6187971"/>
                <a:gd name="connsiteY1555" fmla="*/ 1599052 h 5955635"/>
                <a:gd name="connsiteX1556" fmla="*/ 889954 w 6187971"/>
                <a:gd name="connsiteY1556" fmla="*/ 1910945 h 5955635"/>
                <a:gd name="connsiteX1557" fmla="*/ 871201 w 6187971"/>
                <a:gd name="connsiteY1557" fmla="*/ 1997079 h 5955635"/>
                <a:gd name="connsiteX1558" fmla="*/ 857404 w 6187971"/>
                <a:gd name="connsiteY1558" fmla="*/ 2060644 h 5955635"/>
                <a:gd name="connsiteX1559" fmla="*/ 753411 w 6187971"/>
                <a:gd name="connsiteY1559" fmla="*/ 2397680 h 5955635"/>
                <a:gd name="connsiteX1560" fmla="*/ 756336 w 6187971"/>
                <a:gd name="connsiteY1560" fmla="*/ 2420520 h 5955635"/>
                <a:gd name="connsiteX1561" fmla="*/ 764421 w 6187971"/>
                <a:gd name="connsiteY1561" fmla="*/ 2415547 h 5955635"/>
                <a:gd name="connsiteX1562" fmla="*/ 761396 w 6187971"/>
                <a:gd name="connsiteY1562" fmla="*/ 2433165 h 5955635"/>
                <a:gd name="connsiteX1563" fmla="*/ 760478 w 6187971"/>
                <a:gd name="connsiteY1563" fmla="*/ 2435480 h 5955635"/>
                <a:gd name="connsiteX1564" fmla="*/ 760592 w 6187971"/>
                <a:gd name="connsiteY1564" fmla="*/ 2432158 h 5955635"/>
                <a:gd name="connsiteX1565" fmla="*/ 757460 w 6187971"/>
                <a:gd name="connsiteY1565" fmla="*/ 2425764 h 5955635"/>
                <a:gd name="connsiteX1566" fmla="*/ 750377 w 6187971"/>
                <a:gd name="connsiteY1566" fmla="*/ 2436696 h 5955635"/>
                <a:gd name="connsiteX1567" fmla="*/ 751339 w 6187971"/>
                <a:gd name="connsiteY1567" fmla="*/ 2441200 h 5955635"/>
                <a:gd name="connsiteX1568" fmla="*/ 751994 w 6187971"/>
                <a:gd name="connsiteY1568" fmla="*/ 2422222 h 5955635"/>
                <a:gd name="connsiteX1569" fmla="*/ 742023 w 6187971"/>
                <a:gd name="connsiteY1569" fmla="*/ 2419642 h 5955635"/>
                <a:gd name="connsiteX1570" fmla="*/ 729781 w 6187971"/>
                <a:gd name="connsiteY1570" fmla="*/ 2450515 h 5955635"/>
                <a:gd name="connsiteX1571" fmla="*/ 730743 w 6187971"/>
                <a:gd name="connsiteY1571" fmla="*/ 2455019 h 5955635"/>
                <a:gd name="connsiteX1572" fmla="*/ 726239 w 6187971"/>
                <a:gd name="connsiteY1572" fmla="*/ 2455982 h 5955635"/>
                <a:gd name="connsiteX1573" fmla="*/ 727201 w 6187971"/>
                <a:gd name="connsiteY1573" fmla="*/ 2460486 h 5955635"/>
                <a:gd name="connsiteX1574" fmla="*/ 728163 w 6187971"/>
                <a:gd name="connsiteY1574" fmla="*/ 2464990 h 5955635"/>
                <a:gd name="connsiteX1575" fmla="*/ 731705 w 6187971"/>
                <a:gd name="connsiteY1575" fmla="*/ 2459524 h 5955635"/>
                <a:gd name="connsiteX1576" fmla="*/ 731050 w 6187971"/>
                <a:gd name="connsiteY1576" fmla="*/ 2478502 h 5955635"/>
                <a:gd name="connsiteX1577" fmla="*/ 735554 w 6187971"/>
                <a:gd name="connsiteY1577" fmla="*/ 2477540 h 5955635"/>
                <a:gd name="connsiteX1578" fmla="*/ 745218 w 6187971"/>
                <a:gd name="connsiteY1578" fmla="*/ 2456637 h 5955635"/>
                <a:gd name="connsiteX1579" fmla="*/ 749722 w 6187971"/>
                <a:gd name="connsiteY1579" fmla="*/ 2455675 h 5955635"/>
                <a:gd name="connsiteX1580" fmla="*/ 746180 w 6187971"/>
                <a:gd name="connsiteY1580" fmla="*/ 2461140 h 5955635"/>
                <a:gd name="connsiteX1581" fmla="*/ 752609 w 6187971"/>
                <a:gd name="connsiteY1581" fmla="*/ 2469187 h 5955635"/>
                <a:gd name="connsiteX1582" fmla="*/ 755188 w 6187971"/>
                <a:gd name="connsiteY1582" fmla="*/ 2459216 h 5955635"/>
                <a:gd name="connsiteX1583" fmla="*/ 754226 w 6187971"/>
                <a:gd name="connsiteY1583" fmla="*/ 2454712 h 5955635"/>
                <a:gd name="connsiteX1584" fmla="*/ 757767 w 6187971"/>
                <a:gd name="connsiteY1584" fmla="*/ 2449246 h 5955635"/>
                <a:gd name="connsiteX1585" fmla="*/ 748411 w 6187971"/>
                <a:gd name="connsiteY1585" fmla="*/ 2493631 h 5955635"/>
                <a:gd name="connsiteX1586" fmla="*/ 759344 w 6187971"/>
                <a:gd name="connsiteY1586" fmla="*/ 2500715 h 5955635"/>
                <a:gd name="connsiteX1587" fmla="*/ 760307 w 6187971"/>
                <a:gd name="connsiteY1587" fmla="*/ 2505219 h 5955635"/>
                <a:gd name="connsiteX1588" fmla="*/ 754840 w 6187971"/>
                <a:gd name="connsiteY1588" fmla="*/ 2501678 h 5955635"/>
                <a:gd name="connsiteX1589" fmla="*/ 753878 w 6187971"/>
                <a:gd name="connsiteY1589" fmla="*/ 2497173 h 5955635"/>
                <a:gd name="connsiteX1590" fmla="*/ 749373 w 6187971"/>
                <a:gd name="connsiteY1590" fmla="*/ 2498135 h 5955635"/>
                <a:gd name="connsiteX1591" fmla="*/ 746794 w 6187971"/>
                <a:gd name="connsiteY1591" fmla="*/ 2508105 h 5955635"/>
                <a:gd name="connsiteX1592" fmla="*/ 747757 w 6187971"/>
                <a:gd name="connsiteY1592" fmla="*/ 2512610 h 5955635"/>
                <a:gd name="connsiteX1593" fmla="*/ 740673 w 6187971"/>
                <a:gd name="connsiteY1593" fmla="*/ 2523542 h 5955635"/>
                <a:gd name="connsiteX1594" fmla="*/ 738748 w 6187971"/>
                <a:gd name="connsiteY1594" fmla="*/ 2514534 h 5955635"/>
                <a:gd name="connsiteX1595" fmla="*/ 734245 w 6187971"/>
                <a:gd name="connsiteY1595" fmla="*/ 2515496 h 5955635"/>
                <a:gd name="connsiteX1596" fmla="*/ 731665 w 6187971"/>
                <a:gd name="connsiteY1596" fmla="*/ 2525466 h 5955635"/>
                <a:gd name="connsiteX1597" fmla="*/ 733590 w 6187971"/>
                <a:gd name="connsiteY1597" fmla="*/ 2534475 h 5955635"/>
                <a:gd name="connsiteX1598" fmla="*/ 745484 w 6187971"/>
                <a:gd name="connsiteY1598" fmla="*/ 2546063 h 5955635"/>
                <a:gd name="connsiteX1599" fmla="*/ 743868 w 6187971"/>
                <a:gd name="connsiteY1599" fmla="*/ 2560537 h 5955635"/>
                <a:gd name="connsiteX1600" fmla="*/ 726773 w 6187971"/>
                <a:gd name="connsiteY1600" fmla="*/ 2634833 h 5955635"/>
                <a:gd name="connsiteX1601" fmla="*/ 721306 w 6187971"/>
                <a:gd name="connsiteY1601" fmla="*/ 2631292 h 5955635"/>
                <a:gd name="connsiteX1602" fmla="*/ 722269 w 6187971"/>
                <a:gd name="connsiteY1602" fmla="*/ 2635796 h 5955635"/>
                <a:gd name="connsiteX1603" fmla="*/ 717764 w 6187971"/>
                <a:gd name="connsiteY1603" fmla="*/ 2636758 h 5955635"/>
                <a:gd name="connsiteX1604" fmla="*/ 712298 w 6187971"/>
                <a:gd name="connsiteY1604" fmla="*/ 2633217 h 5955635"/>
                <a:gd name="connsiteX1605" fmla="*/ 717150 w 6187971"/>
                <a:gd name="connsiteY1605" fmla="*/ 2589793 h 5955635"/>
                <a:gd name="connsiteX1606" fmla="*/ 722616 w 6187971"/>
                <a:gd name="connsiteY1606" fmla="*/ 2593335 h 5955635"/>
                <a:gd name="connsiteX1607" fmla="*/ 727775 w 6187971"/>
                <a:gd name="connsiteY1607" fmla="*/ 2573394 h 5955635"/>
                <a:gd name="connsiteX1608" fmla="*/ 720691 w 6187971"/>
                <a:gd name="connsiteY1608" fmla="*/ 2584327 h 5955635"/>
                <a:gd name="connsiteX1609" fmla="*/ 721347 w 6187971"/>
                <a:gd name="connsiteY1609" fmla="*/ 2565348 h 5955635"/>
                <a:gd name="connsiteX1610" fmla="*/ 720385 w 6187971"/>
                <a:gd name="connsiteY1610" fmla="*/ 2560844 h 5955635"/>
                <a:gd name="connsiteX1611" fmla="*/ 723927 w 6187971"/>
                <a:gd name="connsiteY1611" fmla="*/ 2555379 h 5955635"/>
                <a:gd name="connsiteX1612" fmla="*/ 722964 w 6187971"/>
                <a:gd name="connsiteY1612" fmla="*/ 2550874 h 5955635"/>
                <a:gd name="connsiteX1613" fmla="*/ 722002 w 6187971"/>
                <a:gd name="connsiteY1613" fmla="*/ 2546370 h 5955635"/>
                <a:gd name="connsiteX1614" fmla="*/ 713956 w 6187971"/>
                <a:gd name="connsiteY1614" fmla="*/ 2552799 h 5955635"/>
                <a:gd name="connsiteX1615" fmla="*/ 711377 w 6187971"/>
                <a:gd name="connsiteY1615" fmla="*/ 2562769 h 5955635"/>
                <a:gd name="connsiteX1616" fmla="*/ 712339 w 6187971"/>
                <a:gd name="connsiteY1616" fmla="*/ 2567273 h 5955635"/>
                <a:gd name="connsiteX1617" fmla="*/ 716842 w 6187971"/>
                <a:gd name="connsiteY1617" fmla="*/ 2566311 h 5955635"/>
                <a:gd name="connsiteX1618" fmla="*/ 707794 w 6187971"/>
                <a:gd name="connsiteY1618" fmla="*/ 2634179 h 5955635"/>
                <a:gd name="connsiteX1619" fmla="*/ 704252 w 6187971"/>
                <a:gd name="connsiteY1619" fmla="*/ 2639645 h 5955635"/>
                <a:gd name="connsiteX1620" fmla="*/ 701673 w 6187971"/>
                <a:gd name="connsiteY1620" fmla="*/ 2649616 h 5955635"/>
                <a:gd name="connsiteX1621" fmla="*/ 706177 w 6187971"/>
                <a:gd name="connsiteY1621" fmla="*/ 2648653 h 5955635"/>
                <a:gd name="connsiteX1622" fmla="*/ 698438 w 6187971"/>
                <a:gd name="connsiteY1622" fmla="*/ 2678565 h 5955635"/>
                <a:gd name="connsiteX1623" fmla="*/ 695858 w 6187971"/>
                <a:gd name="connsiteY1623" fmla="*/ 2688534 h 5955635"/>
                <a:gd name="connsiteX1624" fmla="*/ 696821 w 6187971"/>
                <a:gd name="connsiteY1624" fmla="*/ 2693039 h 5955635"/>
                <a:gd name="connsiteX1625" fmla="*/ 701325 w 6187971"/>
                <a:gd name="connsiteY1625" fmla="*/ 2692076 h 5955635"/>
                <a:gd name="connsiteX1626" fmla="*/ 690967 w 6187971"/>
                <a:gd name="connsiteY1626" fmla="*/ 2797901 h 5955635"/>
                <a:gd name="connsiteX1627" fmla="*/ 687424 w 6187971"/>
                <a:gd name="connsiteY1627" fmla="*/ 2803368 h 5955635"/>
                <a:gd name="connsiteX1628" fmla="*/ 688387 w 6187971"/>
                <a:gd name="connsiteY1628" fmla="*/ 2807872 h 5955635"/>
                <a:gd name="connsiteX1629" fmla="*/ 689349 w 6187971"/>
                <a:gd name="connsiteY1629" fmla="*/ 2812375 h 5955635"/>
                <a:gd name="connsiteX1630" fmla="*/ 685152 w 6187971"/>
                <a:gd name="connsiteY1630" fmla="*/ 2836821 h 5955635"/>
                <a:gd name="connsiteX1631" fmla="*/ 681611 w 6187971"/>
                <a:gd name="connsiteY1631" fmla="*/ 2842288 h 5955635"/>
                <a:gd name="connsiteX1632" fmla="*/ 683535 w 6187971"/>
                <a:gd name="connsiteY1632" fmla="*/ 2851295 h 5955635"/>
                <a:gd name="connsiteX1633" fmla="*/ 684497 w 6187971"/>
                <a:gd name="connsiteY1633" fmla="*/ 2855799 h 5955635"/>
                <a:gd name="connsiteX1634" fmla="*/ 680955 w 6187971"/>
                <a:gd name="connsiteY1634" fmla="*/ 2861265 h 5955635"/>
                <a:gd name="connsiteX1635" fmla="*/ 681918 w 6187971"/>
                <a:gd name="connsiteY1635" fmla="*/ 2865770 h 5955635"/>
                <a:gd name="connsiteX1636" fmla="*/ 687691 w 6187971"/>
                <a:gd name="connsiteY1636" fmla="*/ 2892794 h 5955635"/>
                <a:gd name="connsiteX1637" fmla="*/ 684149 w 6187971"/>
                <a:gd name="connsiteY1637" fmla="*/ 2898260 h 5955635"/>
                <a:gd name="connsiteX1638" fmla="*/ 685112 w 6187971"/>
                <a:gd name="connsiteY1638" fmla="*/ 2902765 h 5955635"/>
                <a:gd name="connsiteX1639" fmla="*/ 683495 w 6187971"/>
                <a:gd name="connsiteY1639" fmla="*/ 2917239 h 5955635"/>
                <a:gd name="connsiteX1640" fmla="*/ 684457 w 6187971"/>
                <a:gd name="connsiteY1640" fmla="*/ 2921742 h 5955635"/>
                <a:gd name="connsiteX1641" fmla="*/ 678642 w 6187971"/>
                <a:gd name="connsiteY1641" fmla="*/ 2960662 h 5955635"/>
                <a:gd name="connsiteX1642" fmla="*/ 679604 w 6187971"/>
                <a:gd name="connsiteY1642" fmla="*/ 2965165 h 5955635"/>
                <a:gd name="connsiteX1643" fmla="*/ 675101 w 6187971"/>
                <a:gd name="connsiteY1643" fmla="*/ 2966128 h 5955635"/>
                <a:gd name="connsiteX1644" fmla="*/ 676063 w 6187971"/>
                <a:gd name="connsiteY1644" fmla="*/ 2970632 h 5955635"/>
                <a:gd name="connsiteX1645" fmla="*/ 677026 w 6187971"/>
                <a:gd name="connsiteY1645" fmla="*/ 2975136 h 5955635"/>
                <a:gd name="connsiteX1646" fmla="*/ 681529 w 6187971"/>
                <a:gd name="connsiteY1646" fmla="*/ 2974174 h 5955635"/>
                <a:gd name="connsiteX1647" fmla="*/ 679912 w 6187971"/>
                <a:gd name="connsiteY1647" fmla="*/ 2988648 h 5955635"/>
                <a:gd name="connsiteX1648" fmla="*/ 678950 w 6187971"/>
                <a:gd name="connsiteY1648" fmla="*/ 2984144 h 5955635"/>
                <a:gd name="connsiteX1649" fmla="*/ 678295 w 6187971"/>
                <a:gd name="connsiteY1649" fmla="*/ 3003123 h 5955635"/>
                <a:gd name="connsiteX1650" fmla="*/ 681182 w 6187971"/>
                <a:gd name="connsiteY1650" fmla="*/ 3016635 h 5955635"/>
                <a:gd name="connsiteX1651" fmla="*/ 677640 w 6187971"/>
                <a:gd name="connsiteY1651" fmla="*/ 3022102 h 5955635"/>
                <a:gd name="connsiteX1652" fmla="*/ 678602 w 6187971"/>
                <a:gd name="connsiteY1652" fmla="*/ 3026605 h 5955635"/>
                <a:gd name="connsiteX1653" fmla="*/ 675061 w 6187971"/>
                <a:gd name="connsiteY1653" fmla="*/ 3032071 h 5955635"/>
                <a:gd name="connsiteX1654" fmla="*/ 676023 w 6187971"/>
                <a:gd name="connsiteY1654" fmla="*/ 3036576 h 5955635"/>
                <a:gd name="connsiteX1655" fmla="*/ 680527 w 6187971"/>
                <a:gd name="connsiteY1655" fmla="*/ 3035613 h 5955635"/>
                <a:gd name="connsiteX1656" fmla="*/ 689187 w 6187971"/>
                <a:gd name="connsiteY1656" fmla="*/ 3076150 h 5955635"/>
                <a:gd name="connsiteX1657" fmla="*/ 683721 w 6187971"/>
                <a:gd name="connsiteY1657" fmla="*/ 3072608 h 5955635"/>
                <a:gd name="connsiteX1658" fmla="*/ 679217 w 6187971"/>
                <a:gd name="connsiteY1658" fmla="*/ 3073570 h 5955635"/>
                <a:gd name="connsiteX1659" fmla="*/ 681142 w 6187971"/>
                <a:gd name="connsiteY1659" fmla="*/ 3082578 h 5955635"/>
                <a:gd name="connsiteX1660" fmla="*/ 682104 w 6187971"/>
                <a:gd name="connsiteY1660" fmla="*/ 3087082 h 5955635"/>
                <a:gd name="connsiteX1661" fmla="*/ 682718 w 6187971"/>
                <a:gd name="connsiteY1661" fmla="*/ 3134047 h 5955635"/>
                <a:gd name="connsiteX1662" fmla="*/ 687222 w 6187971"/>
                <a:gd name="connsiteY1662" fmla="*/ 3133085 h 5955635"/>
                <a:gd name="connsiteX1663" fmla="*/ 683680 w 6187971"/>
                <a:gd name="connsiteY1663" fmla="*/ 3138551 h 5955635"/>
                <a:gd name="connsiteX1664" fmla="*/ 684642 w 6187971"/>
                <a:gd name="connsiteY1664" fmla="*/ 3143056 h 5955635"/>
                <a:gd name="connsiteX1665" fmla="*/ 690416 w 6187971"/>
                <a:gd name="connsiteY1665" fmla="*/ 3170080 h 5955635"/>
                <a:gd name="connsiteX1666" fmla="*/ 694395 w 6187971"/>
                <a:gd name="connsiteY1666" fmla="*/ 3173203 h 5955635"/>
                <a:gd name="connsiteX1667" fmla="*/ 697712 w 6187971"/>
                <a:gd name="connsiteY1667" fmla="*/ 3182366 h 5955635"/>
                <a:gd name="connsiteX1668" fmla="*/ 697129 w 6187971"/>
                <a:gd name="connsiteY1668" fmla="*/ 3182651 h 5955635"/>
                <a:gd name="connsiteX1669" fmla="*/ 691373 w 6187971"/>
                <a:gd name="connsiteY1669" fmla="*/ 3182827 h 5955635"/>
                <a:gd name="connsiteX1670" fmla="*/ 689762 w 6187971"/>
                <a:gd name="connsiteY1670" fmla="*/ 3189059 h 5955635"/>
                <a:gd name="connsiteX1671" fmla="*/ 696682 w 6187971"/>
                <a:gd name="connsiteY1671" fmla="*/ 3182870 h 5955635"/>
                <a:gd name="connsiteX1672" fmla="*/ 697129 w 6187971"/>
                <a:gd name="connsiteY1672" fmla="*/ 3182651 h 5955635"/>
                <a:gd name="connsiteX1673" fmla="*/ 697807 w 6187971"/>
                <a:gd name="connsiteY1673" fmla="*/ 3182630 h 5955635"/>
                <a:gd name="connsiteX1674" fmla="*/ 697712 w 6187971"/>
                <a:gd name="connsiteY1674" fmla="*/ 3182366 h 5955635"/>
                <a:gd name="connsiteX1675" fmla="*/ 698813 w 6187971"/>
                <a:gd name="connsiteY1675" fmla="*/ 3181826 h 5955635"/>
                <a:gd name="connsiteX1676" fmla="*/ 699731 w 6187971"/>
                <a:gd name="connsiteY1676" fmla="*/ 3191637 h 5955635"/>
                <a:gd name="connsiteX1677" fmla="*/ 696189 w 6187971"/>
                <a:gd name="connsiteY1677" fmla="*/ 3197104 h 5955635"/>
                <a:gd name="connsiteX1678" fmla="*/ 697152 w 6187971"/>
                <a:gd name="connsiteY1678" fmla="*/ 3201608 h 5955635"/>
                <a:gd name="connsiteX1679" fmla="*/ 693610 w 6187971"/>
                <a:gd name="connsiteY1679" fmla="*/ 3207074 h 5955635"/>
                <a:gd name="connsiteX1680" fmla="*/ 694573 w 6187971"/>
                <a:gd name="connsiteY1680" fmla="*/ 3211578 h 5955635"/>
                <a:gd name="connsiteX1681" fmla="*/ 696497 w 6187971"/>
                <a:gd name="connsiteY1681" fmla="*/ 3220587 h 5955635"/>
                <a:gd name="connsiteX1682" fmla="*/ 698422 w 6187971"/>
                <a:gd name="connsiteY1682" fmla="*/ 3229595 h 5955635"/>
                <a:gd name="connsiteX1683" fmla="*/ 695842 w 6187971"/>
                <a:gd name="connsiteY1683" fmla="*/ 3239565 h 5955635"/>
                <a:gd name="connsiteX1684" fmla="*/ 693262 w 6187971"/>
                <a:gd name="connsiteY1684" fmla="*/ 3249536 h 5955635"/>
                <a:gd name="connsiteX1685" fmla="*/ 694224 w 6187971"/>
                <a:gd name="connsiteY1685" fmla="*/ 3254039 h 5955635"/>
                <a:gd name="connsiteX1686" fmla="*/ 695187 w 6187971"/>
                <a:gd name="connsiteY1686" fmla="*/ 3258543 h 5955635"/>
                <a:gd name="connsiteX1687" fmla="*/ 690683 w 6187971"/>
                <a:gd name="connsiteY1687" fmla="*/ 3259506 h 5955635"/>
                <a:gd name="connsiteX1688" fmla="*/ 687141 w 6187971"/>
                <a:gd name="connsiteY1688" fmla="*/ 3264972 h 5955635"/>
                <a:gd name="connsiteX1689" fmla="*/ 688103 w 6187971"/>
                <a:gd name="connsiteY1689" fmla="*/ 3269476 h 5955635"/>
                <a:gd name="connsiteX1690" fmla="*/ 693569 w 6187971"/>
                <a:gd name="connsiteY1690" fmla="*/ 3273018 h 5955635"/>
                <a:gd name="connsiteX1691" fmla="*/ 694532 w 6187971"/>
                <a:gd name="connsiteY1691" fmla="*/ 3277522 h 5955635"/>
                <a:gd name="connsiteX1692" fmla="*/ 695494 w 6187971"/>
                <a:gd name="connsiteY1692" fmla="*/ 3282027 h 5955635"/>
                <a:gd name="connsiteX1693" fmla="*/ 698381 w 6187971"/>
                <a:gd name="connsiteY1693" fmla="*/ 3295539 h 5955635"/>
                <a:gd name="connsiteX1694" fmla="*/ 696764 w 6187971"/>
                <a:gd name="connsiteY1694" fmla="*/ 3310013 h 5955635"/>
                <a:gd name="connsiteX1695" fmla="*/ 697726 w 6187971"/>
                <a:gd name="connsiteY1695" fmla="*/ 3314516 h 5955635"/>
                <a:gd name="connsiteX1696" fmla="*/ 699651 w 6187971"/>
                <a:gd name="connsiteY1696" fmla="*/ 3323525 h 5955635"/>
                <a:gd name="connsiteX1697" fmla="*/ 704154 w 6187971"/>
                <a:gd name="connsiteY1697" fmla="*/ 3322563 h 5955635"/>
                <a:gd name="connsiteX1698" fmla="*/ 700613 w 6187971"/>
                <a:gd name="connsiteY1698" fmla="*/ 3328029 h 5955635"/>
                <a:gd name="connsiteX1699" fmla="*/ 702538 w 6187971"/>
                <a:gd name="connsiteY1699" fmla="*/ 3337037 h 5955635"/>
                <a:gd name="connsiteX1700" fmla="*/ 711198 w 6187971"/>
                <a:gd name="connsiteY1700" fmla="*/ 3377573 h 5955635"/>
                <a:gd name="connsiteX1701" fmla="*/ 707656 w 6187971"/>
                <a:gd name="connsiteY1701" fmla="*/ 3383040 h 5955635"/>
                <a:gd name="connsiteX1702" fmla="*/ 708618 w 6187971"/>
                <a:gd name="connsiteY1702" fmla="*/ 3387543 h 5955635"/>
                <a:gd name="connsiteX1703" fmla="*/ 713122 w 6187971"/>
                <a:gd name="connsiteY1703" fmla="*/ 3386581 h 5955635"/>
                <a:gd name="connsiteX1704" fmla="*/ 713430 w 6187971"/>
                <a:gd name="connsiteY1704" fmla="*/ 3410064 h 5955635"/>
                <a:gd name="connsiteX1705" fmla="*/ 714392 w 6187971"/>
                <a:gd name="connsiteY1705" fmla="*/ 3414569 h 5955635"/>
                <a:gd name="connsiteX1706" fmla="*/ 719858 w 6187971"/>
                <a:gd name="connsiteY1706" fmla="*/ 3418109 h 5955635"/>
                <a:gd name="connsiteX1707" fmla="*/ 722090 w 6187971"/>
                <a:gd name="connsiteY1707" fmla="*/ 3450600 h 5955635"/>
                <a:gd name="connsiteX1708" fmla="*/ 726594 w 6187971"/>
                <a:gd name="connsiteY1708" fmla="*/ 3449638 h 5955635"/>
                <a:gd name="connsiteX1709" fmla="*/ 730443 w 6187971"/>
                <a:gd name="connsiteY1709" fmla="*/ 3467654 h 5955635"/>
                <a:gd name="connsiteX1710" fmla="*/ 726902 w 6187971"/>
                <a:gd name="connsiteY1710" fmla="*/ 3473121 h 5955635"/>
                <a:gd name="connsiteX1711" fmla="*/ 716932 w 6187971"/>
                <a:gd name="connsiteY1711" fmla="*/ 3470541 h 5955635"/>
                <a:gd name="connsiteX1712" fmla="*/ 729788 w 6187971"/>
                <a:gd name="connsiteY1712" fmla="*/ 3486633 h 5955635"/>
                <a:gd name="connsiteX1713" fmla="*/ 749689 w 6187971"/>
                <a:gd name="connsiteY1713" fmla="*/ 3557735 h 5955635"/>
                <a:gd name="connsiteX1714" fmla="*/ 745185 w 6187971"/>
                <a:gd name="connsiteY1714" fmla="*/ 3558698 h 5955635"/>
                <a:gd name="connsiteX1715" fmla="*/ 747109 w 6187971"/>
                <a:gd name="connsiteY1715" fmla="*/ 3567705 h 5955635"/>
                <a:gd name="connsiteX1716" fmla="*/ 758656 w 6187971"/>
                <a:gd name="connsiteY1716" fmla="*/ 3621755 h 5955635"/>
                <a:gd name="connsiteX1717" fmla="*/ 759619 w 6187971"/>
                <a:gd name="connsiteY1717" fmla="*/ 3626258 h 5955635"/>
                <a:gd name="connsiteX1718" fmla="*/ 760581 w 6187971"/>
                <a:gd name="connsiteY1718" fmla="*/ 3630762 h 5955635"/>
                <a:gd name="connsiteX1719" fmla="*/ 773438 w 6187971"/>
                <a:gd name="connsiteY1719" fmla="*/ 3646854 h 5955635"/>
                <a:gd name="connsiteX1720" fmla="*/ 770859 w 6187971"/>
                <a:gd name="connsiteY1720" fmla="*/ 3656824 h 5955635"/>
                <a:gd name="connsiteX1721" fmla="*/ 771821 w 6187971"/>
                <a:gd name="connsiteY1721" fmla="*/ 3661329 h 5955635"/>
                <a:gd name="connsiteX1722" fmla="*/ 772783 w 6187971"/>
                <a:gd name="connsiteY1722" fmla="*/ 3665832 h 5955635"/>
                <a:gd name="connsiteX1723" fmla="*/ 773745 w 6187971"/>
                <a:gd name="connsiteY1723" fmla="*/ 3670336 h 5955635"/>
                <a:gd name="connsiteX1724" fmla="*/ 768586 w 6187971"/>
                <a:gd name="connsiteY1724" fmla="*/ 3690277 h 5955635"/>
                <a:gd name="connsiteX1725" fmla="*/ 779826 w 6187971"/>
                <a:gd name="connsiteY1725" fmla="*/ 3720843 h 5955635"/>
                <a:gd name="connsiteX1726" fmla="*/ 798149 w 6187971"/>
                <a:gd name="connsiteY1726" fmla="*/ 3740476 h 5955635"/>
                <a:gd name="connsiteX1727" fmla="*/ 793953 w 6187971"/>
                <a:gd name="connsiteY1727" fmla="*/ 3764922 h 5955635"/>
                <a:gd name="connsiteX1728" fmla="*/ 803268 w 6187971"/>
                <a:gd name="connsiteY1728" fmla="*/ 3786479 h 5955635"/>
                <a:gd name="connsiteX1729" fmla="*/ 815163 w 6187971"/>
                <a:gd name="connsiteY1729" fmla="*/ 3798067 h 5955635"/>
                <a:gd name="connsiteX1730" fmla="*/ 832177 w 6187971"/>
                <a:gd name="connsiteY1730" fmla="*/ 3855657 h 5955635"/>
                <a:gd name="connsiteX1731" fmla="*/ 823168 w 6187971"/>
                <a:gd name="connsiteY1731" fmla="*/ 3857582 h 5955635"/>
                <a:gd name="connsiteX1732" fmla="*/ 835064 w 6187971"/>
                <a:gd name="connsiteY1732" fmla="*/ 3869169 h 5955635"/>
                <a:gd name="connsiteX1733" fmla="*/ 834409 w 6187971"/>
                <a:gd name="connsiteY1733" fmla="*/ 3888148 h 5955635"/>
                <a:gd name="connsiteX1734" fmla="*/ 849190 w 6187971"/>
                <a:gd name="connsiteY1734" fmla="*/ 3913248 h 5955635"/>
                <a:gd name="connsiteX1735" fmla="*/ 845537 w 6187971"/>
                <a:gd name="connsiteY1735" fmla="*/ 3910175 h 5955635"/>
                <a:gd name="connsiteX1736" fmla="*/ 841800 w 6187971"/>
                <a:gd name="connsiteY1736" fmla="*/ 3900698 h 5955635"/>
                <a:gd name="connsiteX1737" fmla="*/ 844166 w 6187971"/>
                <a:gd name="connsiteY1737" fmla="*/ 3909023 h 5955635"/>
                <a:gd name="connsiteX1738" fmla="*/ 845537 w 6187971"/>
                <a:gd name="connsiteY1738" fmla="*/ 3910175 h 5955635"/>
                <a:gd name="connsiteX1739" fmla="*/ 852077 w 6187971"/>
                <a:gd name="connsiteY1739" fmla="*/ 3926760 h 5955635"/>
                <a:gd name="connsiteX1740" fmla="*/ 838565 w 6187971"/>
                <a:gd name="connsiteY1740" fmla="*/ 3929646 h 5955635"/>
                <a:gd name="connsiteX1741" fmla="*/ 808694 w 6187971"/>
                <a:gd name="connsiteY1741" fmla="*/ 3855965 h 5955635"/>
                <a:gd name="connsiteX1742" fmla="*/ 782980 w 6187971"/>
                <a:gd name="connsiteY1742" fmla="*/ 3823781 h 5955635"/>
                <a:gd name="connsiteX1743" fmla="*/ 773664 w 6187971"/>
                <a:gd name="connsiteY1743" fmla="*/ 3802224 h 5955635"/>
                <a:gd name="connsiteX1744" fmla="*/ 769815 w 6187971"/>
                <a:gd name="connsiteY1744" fmla="*/ 3784208 h 5955635"/>
                <a:gd name="connsiteX1745" fmla="*/ 756958 w 6187971"/>
                <a:gd name="connsiteY1745" fmla="*/ 3768116 h 5955635"/>
                <a:gd name="connsiteX1746" fmla="*/ 750222 w 6187971"/>
                <a:gd name="connsiteY1746" fmla="*/ 3736587 h 5955635"/>
                <a:gd name="connsiteX1747" fmla="*/ 751840 w 6187971"/>
                <a:gd name="connsiteY1747" fmla="*/ 3722113 h 5955635"/>
                <a:gd name="connsiteX1748" fmla="*/ 748953 w 6187971"/>
                <a:gd name="connsiteY1748" fmla="*/ 3708601 h 5955635"/>
                <a:gd name="connsiteX1749" fmla="*/ 747991 w 6187971"/>
                <a:gd name="connsiteY1749" fmla="*/ 3704096 h 5955635"/>
                <a:gd name="connsiteX1750" fmla="*/ 747028 w 6187971"/>
                <a:gd name="connsiteY1750" fmla="*/ 3699593 h 5955635"/>
                <a:gd name="connsiteX1751" fmla="*/ 752494 w 6187971"/>
                <a:gd name="connsiteY1751" fmla="*/ 3703134 h 5955635"/>
                <a:gd name="connsiteX1752" fmla="*/ 744142 w 6187971"/>
                <a:gd name="connsiteY1752" fmla="*/ 3686081 h 5955635"/>
                <a:gd name="connsiteX1753" fmla="*/ 747683 w 6187971"/>
                <a:gd name="connsiteY1753" fmla="*/ 3680614 h 5955635"/>
                <a:gd name="connsiteX1754" fmla="*/ 746720 w 6187971"/>
                <a:gd name="connsiteY1754" fmla="*/ 3676110 h 5955635"/>
                <a:gd name="connsiteX1755" fmla="*/ 745758 w 6187971"/>
                <a:gd name="connsiteY1755" fmla="*/ 3671606 h 5955635"/>
                <a:gd name="connsiteX1756" fmla="*/ 740292 w 6187971"/>
                <a:gd name="connsiteY1756" fmla="*/ 3668064 h 5955635"/>
                <a:gd name="connsiteX1757" fmla="*/ 734519 w 6187971"/>
                <a:gd name="connsiteY1757" fmla="*/ 3641040 h 5955635"/>
                <a:gd name="connsiteX1758" fmla="*/ 729052 w 6187971"/>
                <a:gd name="connsiteY1758" fmla="*/ 3637498 h 5955635"/>
                <a:gd name="connsiteX1759" fmla="*/ 723279 w 6187971"/>
                <a:gd name="connsiteY1759" fmla="*/ 3610474 h 5955635"/>
                <a:gd name="connsiteX1760" fmla="*/ 722316 w 6187971"/>
                <a:gd name="connsiteY1760" fmla="*/ 3605970 h 5955635"/>
                <a:gd name="connsiteX1761" fmla="*/ 721354 w 6187971"/>
                <a:gd name="connsiteY1761" fmla="*/ 3601465 h 5955635"/>
                <a:gd name="connsiteX1762" fmla="*/ 717812 w 6187971"/>
                <a:gd name="connsiteY1762" fmla="*/ 3606932 h 5955635"/>
                <a:gd name="connsiteX1763" fmla="*/ 707227 w 6187971"/>
                <a:gd name="connsiteY1763" fmla="*/ 3557387 h 5955635"/>
                <a:gd name="connsiteX1764" fmla="*/ 710114 w 6187971"/>
                <a:gd name="connsiteY1764" fmla="*/ 3570900 h 5955635"/>
                <a:gd name="connsiteX1765" fmla="*/ 702723 w 6187971"/>
                <a:gd name="connsiteY1765" fmla="*/ 3558350 h 5955635"/>
                <a:gd name="connsiteX1766" fmla="*/ 705610 w 6187971"/>
                <a:gd name="connsiteY1766" fmla="*/ 3571863 h 5955635"/>
                <a:gd name="connsiteX1767" fmla="*/ 700144 w 6187971"/>
                <a:gd name="connsiteY1767" fmla="*/ 3568320 h 5955635"/>
                <a:gd name="connsiteX1768" fmla="*/ 702068 w 6187971"/>
                <a:gd name="connsiteY1768" fmla="*/ 3577328 h 5955635"/>
                <a:gd name="connsiteX1769" fmla="*/ 703031 w 6187971"/>
                <a:gd name="connsiteY1769" fmla="*/ 3581832 h 5955635"/>
                <a:gd name="connsiteX1770" fmla="*/ 695599 w 6187971"/>
                <a:gd name="connsiteY1770" fmla="*/ 3635226 h 5955635"/>
                <a:gd name="connsiteX1771" fmla="*/ 697524 w 6187971"/>
                <a:gd name="connsiteY1771" fmla="*/ 3644234 h 5955635"/>
                <a:gd name="connsiteX1772" fmla="*/ 687553 w 6187971"/>
                <a:gd name="connsiteY1772" fmla="*/ 3641655 h 5955635"/>
                <a:gd name="connsiteX1773" fmla="*/ 685628 w 6187971"/>
                <a:gd name="connsiteY1773" fmla="*/ 3632647 h 5955635"/>
                <a:gd name="connsiteX1774" fmla="*/ 681125 w 6187971"/>
                <a:gd name="connsiteY1774" fmla="*/ 3633609 h 5955635"/>
                <a:gd name="connsiteX1775" fmla="*/ 682087 w 6187971"/>
                <a:gd name="connsiteY1775" fmla="*/ 3638113 h 5955635"/>
                <a:gd name="connsiteX1776" fmla="*/ 660262 w 6187971"/>
                <a:gd name="connsiteY1776" fmla="*/ 3558002 h 5955635"/>
                <a:gd name="connsiteX1777" fmla="*/ 665729 w 6187971"/>
                <a:gd name="connsiteY1777" fmla="*/ 3561544 h 5955635"/>
                <a:gd name="connsiteX1778" fmla="*/ 669270 w 6187971"/>
                <a:gd name="connsiteY1778" fmla="*/ 3556078 h 5955635"/>
                <a:gd name="connsiteX1779" fmla="*/ 671194 w 6187971"/>
                <a:gd name="connsiteY1779" fmla="*/ 3565085 h 5955635"/>
                <a:gd name="connsiteX1780" fmla="*/ 660609 w 6187971"/>
                <a:gd name="connsiteY1780" fmla="*/ 3515542 h 5955635"/>
                <a:gd name="connsiteX1781" fmla="*/ 665114 w 6187971"/>
                <a:gd name="connsiteY1781" fmla="*/ 3514579 h 5955635"/>
                <a:gd name="connsiteX1782" fmla="*/ 664152 w 6187971"/>
                <a:gd name="connsiteY1782" fmla="*/ 3510075 h 5955635"/>
                <a:gd name="connsiteX1783" fmla="*/ 662227 w 6187971"/>
                <a:gd name="connsiteY1783" fmla="*/ 3501067 h 5955635"/>
                <a:gd name="connsiteX1784" fmla="*/ 655491 w 6187971"/>
                <a:gd name="connsiteY1784" fmla="*/ 3469539 h 5955635"/>
                <a:gd name="connsiteX1785" fmla="*/ 654529 w 6187971"/>
                <a:gd name="connsiteY1785" fmla="*/ 3465034 h 5955635"/>
                <a:gd name="connsiteX1786" fmla="*/ 653567 w 6187971"/>
                <a:gd name="connsiteY1786" fmla="*/ 3460530 h 5955635"/>
                <a:gd name="connsiteX1787" fmla="*/ 639439 w 6187971"/>
                <a:gd name="connsiteY1787" fmla="*/ 3416453 h 5955635"/>
                <a:gd name="connsiteX1788" fmla="*/ 638477 w 6187971"/>
                <a:gd name="connsiteY1788" fmla="*/ 3411948 h 5955635"/>
                <a:gd name="connsiteX1789" fmla="*/ 637515 w 6187971"/>
                <a:gd name="connsiteY1789" fmla="*/ 3407444 h 5955635"/>
                <a:gd name="connsiteX1790" fmla="*/ 635590 w 6187971"/>
                <a:gd name="connsiteY1790" fmla="*/ 3398436 h 5955635"/>
                <a:gd name="connsiteX1791" fmla="*/ 633012 w 6187971"/>
                <a:gd name="connsiteY1791" fmla="*/ 3408406 h 5955635"/>
                <a:gd name="connsiteX1792" fmla="*/ 629469 w 6187971"/>
                <a:gd name="connsiteY1792" fmla="*/ 3413873 h 5955635"/>
                <a:gd name="connsiteX1793" fmla="*/ 625620 w 6187971"/>
                <a:gd name="connsiteY1793" fmla="*/ 3395856 h 5955635"/>
                <a:gd name="connsiteX1794" fmla="*/ 630125 w 6187971"/>
                <a:gd name="connsiteY1794" fmla="*/ 3394894 h 5955635"/>
                <a:gd name="connsiteX1795" fmla="*/ 629163 w 6187971"/>
                <a:gd name="connsiteY1795" fmla="*/ 3390391 h 5955635"/>
                <a:gd name="connsiteX1796" fmla="*/ 628200 w 6187971"/>
                <a:gd name="connsiteY1796" fmla="*/ 3385887 h 5955635"/>
                <a:gd name="connsiteX1797" fmla="*/ 623696 w 6187971"/>
                <a:gd name="connsiteY1797" fmla="*/ 3386849 h 5955635"/>
                <a:gd name="connsiteX1798" fmla="*/ 627892 w 6187971"/>
                <a:gd name="connsiteY1798" fmla="*/ 3362404 h 5955635"/>
                <a:gd name="connsiteX1799" fmla="*/ 615998 w 6187971"/>
                <a:gd name="connsiteY1799" fmla="*/ 3350816 h 5955635"/>
                <a:gd name="connsiteX1800" fmla="*/ 618229 w 6187971"/>
                <a:gd name="connsiteY1800" fmla="*/ 3383307 h 5955635"/>
                <a:gd name="connsiteX1801" fmla="*/ 623696 w 6187971"/>
                <a:gd name="connsiteY1801" fmla="*/ 3386849 h 5955635"/>
                <a:gd name="connsiteX1802" fmla="*/ 619192 w 6187971"/>
                <a:gd name="connsiteY1802" fmla="*/ 3387811 h 5955635"/>
                <a:gd name="connsiteX1803" fmla="*/ 620154 w 6187971"/>
                <a:gd name="connsiteY1803" fmla="*/ 3392315 h 5955635"/>
                <a:gd name="connsiteX1804" fmla="*/ 621116 w 6187971"/>
                <a:gd name="connsiteY1804" fmla="*/ 3396819 h 5955635"/>
                <a:gd name="connsiteX1805" fmla="*/ 625620 w 6187971"/>
                <a:gd name="connsiteY1805" fmla="*/ 3395856 h 5955635"/>
                <a:gd name="connsiteX1806" fmla="*/ 628026 w 6187971"/>
                <a:gd name="connsiteY1806" fmla="*/ 3407116 h 5955635"/>
                <a:gd name="connsiteX1807" fmla="*/ 629469 w 6187971"/>
                <a:gd name="connsiteY1807" fmla="*/ 3413873 h 5955635"/>
                <a:gd name="connsiteX1808" fmla="*/ 630432 w 6187971"/>
                <a:gd name="connsiteY1808" fmla="*/ 3418377 h 5955635"/>
                <a:gd name="connsiteX1809" fmla="*/ 625927 w 6187971"/>
                <a:gd name="connsiteY1809" fmla="*/ 3419340 h 5955635"/>
                <a:gd name="connsiteX1810" fmla="*/ 626889 w 6187971"/>
                <a:gd name="connsiteY1810" fmla="*/ 3423843 h 5955635"/>
                <a:gd name="connsiteX1811" fmla="*/ 627852 w 6187971"/>
                <a:gd name="connsiteY1811" fmla="*/ 3428347 h 5955635"/>
                <a:gd name="connsiteX1812" fmla="*/ 654488 w 6187971"/>
                <a:gd name="connsiteY1812" fmla="*/ 3530978 h 5955635"/>
                <a:gd name="connsiteX1813" fmla="*/ 649984 w 6187971"/>
                <a:gd name="connsiteY1813" fmla="*/ 3531940 h 5955635"/>
                <a:gd name="connsiteX1814" fmla="*/ 651908 w 6187971"/>
                <a:gd name="connsiteY1814" fmla="*/ 3540948 h 5955635"/>
                <a:gd name="connsiteX1815" fmla="*/ 655758 w 6187971"/>
                <a:gd name="connsiteY1815" fmla="*/ 3558965 h 5955635"/>
                <a:gd name="connsiteX1816" fmla="*/ 671154 w 6187971"/>
                <a:gd name="connsiteY1816" fmla="*/ 3631029 h 5955635"/>
                <a:gd name="connsiteX1817" fmla="*/ 691054 w 6187971"/>
                <a:gd name="connsiteY1817" fmla="*/ 3702132 h 5955635"/>
                <a:gd name="connsiteX1818" fmla="*/ 695211 w 6187971"/>
                <a:gd name="connsiteY1818" fmla="*/ 3743630 h 5955635"/>
                <a:gd name="connsiteX1819" fmla="*/ 689090 w 6187971"/>
                <a:gd name="connsiteY1819" fmla="*/ 3759068 h 5955635"/>
                <a:gd name="connsiteX1820" fmla="*/ 700289 w 6187971"/>
                <a:gd name="connsiteY1820" fmla="*/ 3855577 h 5955635"/>
                <a:gd name="connsiteX1821" fmla="*/ 693861 w 6187971"/>
                <a:gd name="connsiteY1821" fmla="*/ 3847531 h 5955635"/>
                <a:gd name="connsiteX1822" fmla="*/ 687392 w 6187971"/>
                <a:gd name="connsiteY1822" fmla="*/ 3905429 h 5955635"/>
                <a:gd name="connsiteX1823" fmla="*/ 680963 w 6187971"/>
                <a:gd name="connsiteY1823" fmla="*/ 3897383 h 5955635"/>
                <a:gd name="connsiteX1824" fmla="*/ 682887 w 6187971"/>
                <a:gd name="connsiteY1824" fmla="*/ 3906391 h 5955635"/>
                <a:gd name="connsiteX1825" fmla="*/ 655904 w 6187971"/>
                <a:gd name="connsiteY1825" fmla="*/ 3846221 h 5955635"/>
                <a:gd name="connsiteX1826" fmla="*/ 647550 w 6187971"/>
                <a:gd name="connsiteY1826" fmla="*/ 3829168 h 5955635"/>
                <a:gd name="connsiteX1827" fmla="*/ 646588 w 6187971"/>
                <a:gd name="connsiteY1827" fmla="*/ 3824663 h 5955635"/>
                <a:gd name="connsiteX1828" fmla="*/ 642083 w 6187971"/>
                <a:gd name="connsiteY1828" fmla="*/ 3825626 h 5955635"/>
                <a:gd name="connsiteX1829" fmla="*/ 637272 w 6187971"/>
                <a:gd name="connsiteY1829" fmla="*/ 3803105 h 5955635"/>
                <a:gd name="connsiteX1830" fmla="*/ 628264 w 6187971"/>
                <a:gd name="connsiteY1830" fmla="*/ 3805029 h 5955635"/>
                <a:gd name="connsiteX1831" fmla="*/ 631151 w 6187971"/>
                <a:gd name="connsiteY1831" fmla="*/ 3818541 h 5955635"/>
                <a:gd name="connsiteX1832" fmla="*/ 641429 w 6187971"/>
                <a:gd name="connsiteY1832" fmla="*/ 3844604 h 5955635"/>
                <a:gd name="connsiteX1833" fmla="*/ 653897 w 6187971"/>
                <a:gd name="connsiteY1833" fmla="*/ 3969100 h 5955635"/>
                <a:gd name="connsiteX1834" fmla="*/ 646814 w 6187971"/>
                <a:gd name="connsiteY1834" fmla="*/ 3980033 h 5955635"/>
                <a:gd name="connsiteX1835" fmla="*/ 639423 w 6187971"/>
                <a:gd name="connsiteY1835" fmla="*/ 3967483 h 5955635"/>
                <a:gd name="connsiteX1836" fmla="*/ 638461 w 6187971"/>
                <a:gd name="connsiteY1836" fmla="*/ 3962979 h 5955635"/>
                <a:gd name="connsiteX1837" fmla="*/ 632995 w 6187971"/>
                <a:gd name="connsiteY1837" fmla="*/ 3959436 h 5955635"/>
                <a:gd name="connsiteX1838" fmla="*/ 633958 w 6187971"/>
                <a:gd name="connsiteY1838" fmla="*/ 3963941 h 5955635"/>
                <a:gd name="connsiteX1839" fmla="*/ 634920 w 6187971"/>
                <a:gd name="connsiteY1839" fmla="*/ 3968445 h 5955635"/>
                <a:gd name="connsiteX1840" fmla="*/ 628491 w 6187971"/>
                <a:gd name="connsiteY1840" fmla="*/ 3960399 h 5955635"/>
                <a:gd name="connsiteX1841" fmla="*/ 623679 w 6187971"/>
                <a:gd name="connsiteY1841" fmla="*/ 3937879 h 5955635"/>
                <a:gd name="connsiteX1842" fmla="*/ 631167 w 6187971"/>
                <a:gd name="connsiteY1842" fmla="*/ 3950879 h 5955635"/>
                <a:gd name="connsiteX1843" fmla="*/ 632033 w 6187971"/>
                <a:gd name="connsiteY1843" fmla="*/ 3954933 h 5955635"/>
                <a:gd name="connsiteX1844" fmla="*/ 633038 w 6187971"/>
                <a:gd name="connsiteY1844" fmla="*/ 3954129 h 5955635"/>
                <a:gd name="connsiteX1845" fmla="*/ 631167 w 6187971"/>
                <a:gd name="connsiteY1845" fmla="*/ 3950879 h 5955635"/>
                <a:gd name="connsiteX1846" fmla="*/ 629507 w 6187971"/>
                <a:gd name="connsiteY1846" fmla="*/ 3943110 h 5955635"/>
                <a:gd name="connsiteX1847" fmla="*/ 629146 w 6187971"/>
                <a:gd name="connsiteY1847" fmla="*/ 3941420 h 5955635"/>
                <a:gd name="connsiteX1848" fmla="*/ 633649 w 6187971"/>
                <a:gd name="connsiteY1848" fmla="*/ 3940458 h 5955635"/>
                <a:gd name="connsiteX1849" fmla="*/ 632687 w 6187971"/>
                <a:gd name="connsiteY1849" fmla="*/ 3935955 h 5955635"/>
                <a:gd name="connsiteX1850" fmla="*/ 631725 w 6187971"/>
                <a:gd name="connsiteY1850" fmla="*/ 3931450 h 5955635"/>
                <a:gd name="connsiteX1851" fmla="*/ 627222 w 6187971"/>
                <a:gd name="connsiteY1851" fmla="*/ 3932412 h 5955635"/>
                <a:gd name="connsiteX1852" fmla="*/ 620793 w 6187971"/>
                <a:gd name="connsiteY1852" fmla="*/ 3924367 h 5955635"/>
                <a:gd name="connsiteX1853" fmla="*/ 619830 w 6187971"/>
                <a:gd name="connsiteY1853" fmla="*/ 3919863 h 5955635"/>
                <a:gd name="connsiteX1854" fmla="*/ 618868 w 6187971"/>
                <a:gd name="connsiteY1854" fmla="*/ 3915358 h 5955635"/>
                <a:gd name="connsiteX1855" fmla="*/ 614177 w 6187971"/>
                <a:gd name="connsiteY1855" fmla="*/ 3893402 h 5955635"/>
                <a:gd name="connsiteX1856" fmla="*/ 613094 w 6187971"/>
                <a:gd name="connsiteY1856" fmla="*/ 3888334 h 5955635"/>
                <a:gd name="connsiteX1857" fmla="*/ 613401 w 6187971"/>
                <a:gd name="connsiteY1857" fmla="*/ 3911817 h 5955635"/>
                <a:gd name="connsiteX1858" fmla="*/ 600237 w 6187971"/>
                <a:gd name="connsiteY1858" fmla="*/ 3872242 h 5955635"/>
                <a:gd name="connsiteX1859" fmla="*/ 579335 w 6187971"/>
                <a:gd name="connsiteY1859" fmla="*/ 3862579 h 5955635"/>
                <a:gd name="connsiteX1860" fmla="*/ 556854 w 6187971"/>
                <a:gd name="connsiteY1860" fmla="*/ 3801448 h 5955635"/>
                <a:gd name="connsiteX1861" fmla="*/ 558123 w 6187971"/>
                <a:gd name="connsiteY1861" fmla="*/ 3829434 h 5955635"/>
                <a:gd name="connsiteX1862" fmla="*/ 546884 w 6187971"/>
                <a:gd name="connsiteY1862" fmla="*/ 3798868 h 5955635"/>
                <a:gd name="connsiteX1863" fmla="*/ 542686 w 6187971"/>
                <a:gd name="connsiteY1863" fmla="*/ 3823313 h 5955635"/>
                <a:gd name="connsiteX1864" fmla="*/ 541724 w 6187971"/>
                <a:gd name="connsiteY1864" fmla="*/ 3818809 h 5955635"/>
                <a:gd name="connsiteX1865" fmla="*/ 488144 w 6187971"/>
                <a:gd name="connsiteY1865" fmla="*/ 3590064 h 5955635"/>
                <a:gd name="connsiteX1866" fmla="*/ 482371 w 6187971"/>
                <a:gd name="connsiteY1866" fmla="*/ 3563040 h 5955635"/>
                <a:gd name="connsiteX1867" fmla="*/ 578133 w 6187971"/>
                <a:gd name="connsiteY1867" fmla="*/ 2267918 h 5955635"/>
                <a:gd name="connsiteX1868" fmla="*/ 592980 w 6187971"/>
                <a:gd name="connsiteY1868" fmla="*/ 2227702 h 5955635"/>
                <a:gd name="connsiteX1869" fmla="*/ 600194 w 6187971"/>
                <a:gd name="connsiteY1869" fmla="*/ 2211410 h 5955635"/>
                <a:gd name="connsiteX1870" fmla="*/ 638131 w 6187971"/>
                <a:gd name="connsiteY1870" fmla="*/ 2105404 h 5955635"/>
                <a:gd name="connsiteX1871" fmla="*/ 652761 w 6187971"/>
                <a:gd name="connsiteY1871" fmla="*/ 2065777 h 5955635"/>
                <a:gd name="connsiteX1872" fmla="*/ 1102577 w 6187971"/>
                <a:gd name="connsiteY1872" fmla="*/ 1332509 h 5955635"/>
                <a:gd name="connsiteX1873" fmla="*/ 1683816 w 6187971"/>
                <a:gd name="connsiteY1873" fmla="*/ 1083716 h 5955635"/>
                <a:gd name="connsiteX1874" fmla="*/ 1679236 w 6187971"/>
                <a:gd name="connsiteY1874" fmla="*/ 1086770 h 5955635"/>
                <a:gd name="connsiteX1875" fmla="*/ 1682424 w 6187971"/>
                <a:gd name="connsiteY1875" fmla="*/ 1084298 h 5955635"/>
                <a:gd name="connsiteX1876" fmla="*/ 3808051 w 6187971"/>
                <a:gd name="connsiteY1876" fmla="*/ 599460 h 5955635"/>
                <a:gd name="connsiteX1877" fmla="*/ 3814670 w 6187971"/>
                <a:gd name="connsiteY1877" fmla="*/ 600728 h 5955635"/>
                <a:gd name="connsiteX1878" fmla="*/ 3819307 w 6187971"/>
                <a:gd name="connsiteY1878" fmla="*/ 603027 h 5955635"/>
                <a:gd name="connsiteX1879" fmla="*/ 1626222 w 6187971"/>
                <a:gd name="connsiteY1879" fmla="*/ 1047191 h 5955635"/>
                <a:gd name="connsiteX1880" fmla="*/ 1626514 w 6187971"/>
                <a:gd name="connsiteY1880" fmla="*/ 1048557 h 5955635"/>
                <a:gd name="connsiteX1881" fmla="*/ 1622009 w 6187971"/>
                <a:gd name="connsiteY1881" fmla="*/ 1049520 h 5955635"/>
                <a:gd name="connsiteX1882" fmla="*/ 3198980 w 6187971"/>
                <a:gd name="connsiteY1882" fmla="*/ 688397 h 5955635"/>
                <a:gd name="connsiteX1883" fmla="*/ 3202634 w 6187971"/>
                <a:gd name="connsiteY1883" fmla="*/ 688279 h 5955635"/>
                <a:gd name="connsiteX1884" fmla="*/ 3199068 w 6187971"/>
                <a:gd name="connsiteY1884" fmla="*/ 688412 h 5955635"/>
                <a:gd name="connsiteX1885" fmla="*/ 1688956 w 6187971"/>
                <a:gd name="connsiteY1885" fmla="*/ 988120 h 5955635"/>
                <a:gd name="connsiteX1886" fmla="*/ 1697964 w 6187971"/>
                <a:gd name="connsiteY1886" fmla="*/ 986196 h 5955635"/>
                <a:gd name="connsiteX1887" fmla="*/ 1694422 w 6187971"/>
                <a:gd name="connsiteY1887" fmla="*/ 991662 h 5955635"/>
                <a:gd name="connsiteX1888" fmla="*/ 1703431 w 6187971"/>
                <a:gd name="connsiteY1888" fmla="*/ 989738 h 5955635"/>
                <a:gd name="connsiteX1889" fmla="*/ 1668870 w 6187971"/>
                <a:gd name="connsiteY1889" fmla="*/ 1023613 h 5955635"/>
                <a:gd name="connsiteX1890" fmla="*/ 1626222 w 6187971"/>
                <a:gd name="connsiteY1890" fmla="*/ 1047191 h 5955635"/>
                <a:gd name="connsiteX1891" fmla="*/ 1625552 w 6187971"/>
                <a:gd name="connsiteY1891" fmla="*/ 1044054 h 5955635"/>
                <a:gd name="connsiteX1892" fmla="*/ 1622009 w 6187971"/>
                <a:gd name="connsiteY1892" fmla="*/ 1049520 h 5955635"/>
                <a:gd name="connsiteX1893" fmla="*/ 1604955 w 6187971"/>
                <a:gd name="connsiteY1893" fmla="*/ 1057873 h 5955635"/>
                <a:gd name="connsiteX1894" fmla="*/ 1600452 w 6187971"/>
                <a:gd name="connsiteY1894" fmla="*/ 1058835 h 5955635"/>
                <a:gd name="connsiteX1895" fmla="*/ 1601414 w 6187971"/>
                <a:gd name="connsiteY1895" fmla="*/ 1063339 h 5955635"/>
                <a:gd name="connsiteX1896" fmla="*/ 1596910 w 6187971"/>
                <a:gd name="connsiteY1896" fmla="*/ 1064302 h 5955635"/>
                <a:gd name="connsiteX1897" fmla="*/ 1568524 w 6187971"/>
                <a:gd name="connsiteY1897" fmla="*/ 1077178 h 5955635"/>
                <a:gd name="connsiteX1898" fmla="*/ 1633720 w 6187971"/>
                <a:gd name="connsiteY1898" fmla="*/ 1022132 h 5955635"/>
                <a:gd name="connsiteX1899" fmla="*/ 1644223 w 6187971"/>
                <a:gd name="connsiteY1899" fmla="*/ 1021226 h 5955635"/>
                <a:gd name="connsiteX1900" fmla="*/ 1688956 w 6187971"/>
                <a:gd name="connsiteY1900" fmla="*/ 988120 h 5955635"/>
                <a:gd name="connsiteX1901" fmla="*/ 1987536 w 6187971"/>
                <a:gd name="connsiteY1901" fmla="*/ 886654 h 5955635"/>
                <a:gd name="connsiteX1902" fmla="*/ 2023568 w 6187971"/>
                <a:gd name="connsiteY1902" fmla="*/ 878956 h 5955635"/>
                <a:gd name="connsiteX1903" fmla="*/ 1940222 w 6187971"/>
                <a:gd name="connsiteY1903" fmla="*/ 929729 h 5955635"/>
                <a:gd name="connsiteX1904" fmla="*/ 1864697 w 6187971"/>
                <a:gd name="connsiteY1904" fmla="*/ 973018 h 5955635"/>
                <a:gd name="connsiteX1905" fmla="*/ 1854248 w 6187971"/>
                <a:gd name="connsiteY1905" fmla="*/ 982182 h 5955635"/>
                <a:gd name="connsiteX1906" fmla="*/ 1798385 w 6187971"/>
                <a:gd name="connsiteY1906" fmla="*/ 1012071 h 5955635"/>
                <a:gd name="connsiteX1907" fmla="*/ 1797668 w 6187971"/>
                <a:gd name="connsiteY1907" fmla="*/ 1011991 h 5955635"/>
                <a:gd name="connsiteX1908" fmla="*/ 1797543 w 6187971"/>
                <a:gd name="connsiteY1908" fmla="*/ 1012522 h 5955635"/>
                <a:gd name="connsiteX1909" fmla="*/ 1762279 w 6187971"/>
                <a:gd name="connsiteY1909" fmla="*/ 1031390 h 5955635"/>
                <a:gd name="connsiteX1910" fmla="*/ 1729692 w 6187971"/>
                <a:gd name="connsiteY1910" fmla="*/ 1053121 h 5955635"/>
                <a:gd name="connsiteX1911" fmla="*/ 1751010 w 6187971"/>
                <a:gd name="connsiteY1911" fmla="*/ 1036088 h 5955635"/>
                <a:gd name="connsiteX1912" fmla="*/ 1930252 w 6187971"/>
                <a:gd name="connsiteY1912" fmla="*/ 927150 h 5955635"/>
                <a:gd name="connsiteX1913" fmla="*/ 1987536 w 6187971"/>
                <a:gd name="connsiteY1913" fmla="*/ 886654 h 5955635"/>
                <a:gd name="connsiteX1914" fmla="*/ 2481059 w 6187971"/>
                <a:gd name="connsiteY1914" fmla="*/ 771795 h 5955635"/>
                <a:gd name="connsiteX1915" fmla="*/ 2477517 w 6187971"/>
                <a:gd name="connsiteY1915" fmla="*/ 777261 h 5955635"/>
                <a:gd name="connsiteX1916" fmla="*/ 2473014 w 6187971"/>
                <a:gd name="connsiteY1916" fmla="*/ 778224 h 5955635"/>
                <a:gd name="connsiteX1917" fmla="*/ 2454997 w 6187971"/>
                <a:gd name="connsiteY1917" fmla="*/ 782073 h 5955635"/>
                <a:gd name="connsiteX1918" fmla="*/ 2432476 w 6187971"/>
                <a:gd name="connsiteY1918" fmla="*/ 786884 h 5955635"/>
                <a:gd name="connsiteX1919" fmla="*/ 2427973 w 6187971"/>
                <a:gd name="connsiteY1919" fmla="*/ 787846 h 5955635"/>
                <a:gd name="connsiteX1920" fmla="*/ 2484601 w 6187971"/>
                <a:gd name="connsiteY1920" fmla="*/ 766329 h 5955635"/>
                <a:gd name="connsiteX1921" fmla="*/ 2489106 w 6187971"/>
                <a:gd name="connsiteY1921" fmla="*/ 765367 h 5955635"/>
                <a:gd name="connsiteX1922" fmla="*/ 2565675 w 6187971"/>
                <a:gd name="connsiteY1922" fmla="*/ 749008 h 5955635"/>
                <a:gd name="connsiteX1923" fmla="*/ 2513550 w 6187971"/>
                <a:gd name="connsiteY1923" fmla="*/ 769563 h 5955635"/>
                <a:gd name="connsiteX1924" fmla="*/ 2509046 w 6187971"/>
                <a:gd name="connsiteY1924" fmla="*/ 770525 h 5955635"/>
                <a:gd name="connsiteX1925" fmla="*/ 2491030 w 6187971"/>
                <a:gd name="connsiteY1925" fmla="*/ 774374 h 5955635"/>
                <a:gd name="connsiteX1926" fmla="*/ 2487488 w 6187971"/>
                <a:gd name="connsiteY1926" fmla="*/ 779841 h 5955635"/>
                <a:gd name="connsiteX1927" fmla="*/ 2492955 w 6187971"/>
                <a:gd name="connsiteY1927" fmla="*/ 783383 h 5955635"/>
                <a:gd name="connsiteX1928" fmla="*/ 2497458 w 6187971"/>
                <a:gd name="connsiteY1928" fmla="*/ 782421 h 5955635"/>
                <a:gd name="connsiteX1929" fmla="*/ 2501000 w 6187971"/>
                <a:gd name="connsiteY1929" fmla="*/ 776954 h 5955635"/>
                <a:gd name="connsiteX1930" fmla="*/ 2505504 w 6187971"/>
                <a:gd name="connsiteY1930" fmla="*/ 775992 h 5955635"/>
                <a:gd name="connsiteX1931" fmla="*/ 2523521 w 6187971"/>
                <a:gd name="connsiteY1931" fmla="*/ 772143 h 5955635"/>
                <a:gd name="connsiteX1932" fmla="*/ 2533491 w 6187971"/>
                <a:gd name="connsiteY1932" fmla="*/ 774723 h 5955635"/>
                <a:gd name="connsiteX1933" fmla="*/ 2565982 w 6187971"/>
                <a:gd name="connsiteY1933" fmla="*/ 772490 h 5955635"/>
                <a:gd name="connsiteX1934" fmla="*/ 2568561 w 6187971"/>
                <a:gd name="connsiteY1934" fmla="*/ 762520 h 5955635"/>
                <a:gd name="connsiteX1935" fmla="*/ 2578532 w 6187971"/>
                <a:gd name="connsiteY1935" fmla="*/ 765100 h 5955635"/>
                <a:gd name="connsiteX1936" fmla="*/ 2600090 w 6187971"/>
                <a:gd name="connsiteY1936" fmla="*/ 755784 h 5955635"/>
                <a:gd name="connsiteX1937" fmla="*/ 2631618 w 6187971"/>
                <a:gd name="connsiteY1937" fmla="*/ 749048 h 5955635"/>
                <a:gd name="connsiteX1938" fmla="*/ 2635160 w 6187971"/>
                <a:gd name="connsiteY1938" fmla="*/ 743582 h 5955635"/>
                <a:gd name="connsiteX1939" fmla="*/ 2650597 w 6187971"/>
                <a:gd name="connsiteY1939" fmla="*/ 749704 h 5955635"/>
                <a:gd name="connsiteX1940" fmla="*/ 2684705 w 6187971"/>
                <a:gd name="connsiteY1940" fmla="*/ 732997 h 5955635"/>
                <a:gd name="connsiteX1941" fmla="*/ 2726204 w 6187971"/>
                <a:gd name="connsiteY1941" fmla="*/ 728841 h 5955635"/>
                <a:gd name="connsiteX1942" fmla="*/ 2739716 w 6187971"/>
                <a:gd name="connsiteY1942" fmla="*/ 725954 h 5955635"/>
                <a:gd name="connsiteX1943" fmla="*/ 2768666 w 6187971"/>
                <a:gd name="connsiteY1943" fmla="*/ 729188 h 5955635"/>
                <a:gd name="connsiteX1944" fmla="*/ 2858747 w 6187971"/>
                <a:gd name="connsiteY1944" fmla="*/ 709942 h 5955635"/>
                <a:gd name="connsiteX1945" fmla="*/ 2860999 w 6187971"/>
                <a:gd name="connsiteY1945" fmla="*/ 709461 h 5955635"/>
                <a:gd name="connsiteX1946" fmla="*/ 2876763 w 6187971"/>
                <a:gd name="connsiteY1946" fmla="*/ 706093 h 5955635"/>
                <a:gd name="connsiteX1947" fmla="*/ 2881267 w 6187971"/>
                <a:gd name="connsiteY1947" fmla="*/ 705131 h 5955635"/>
                <a:gd name="connsiteX1948" fmla="*/ 2890275 w 6187971"/>
                <a:gd name="connsiteY1948" fmla="*/ 703207 h 5955635"/>
                <a:gd name="connsiteX1949" fmla="*/ 3013155 w 6187971"/>
                <a:gd name="connsiteY1949" fmla="*/ 705211 h 5955635"/>
                <a:gd name="connsiteX1950" fmla="*/ 3063662 w 6187971"/>
                <a:gd name="connsiteY1950" fmla="*/ 699131 h 5955635"/>
                <a:gd name="connsiteX1951" fmla="*/ 3095191 w 6187971"/>
                <a:gd name="connsiteY1951" fmla="*/ 692395 h 5955635"/>
                <a:gd name="connsiteX1952" fmla="*/ 3087145 w 6187971"/>
                <a:gd name="connsiteY1952" fmla="*/ 698824 h 5955635"/>
                <a:gd name="connsiteX1953" fmla="*/ 3142478 w 6187971"/>
                <a:gd name="connsiteY1953" fmla="*/ 690534 h 5955635"/>
                <a:gd name="connsiteX1954" fmla="*/ 3199068 w 6187971"/>
                <a:gd name="connsiteY1954" fmla="*/ 688412 h 5955635"/>
                <a:gd name="connsiteX1955" fmla="*/ 3205247 w 6187971"/>
                <a:gd name="connsiteY1955" fmla="*/ 689487 h 5955635"/>
                <a:gd name="connsiteX1956" fmla="*/ 3220650 w 6187971"/>
                <a:gd name="connsiteY1956" fmla="*/ 684430 h 5955635"/>
                <a:gd name="connsiteX1957" fmla="*/ 3249599 w 6187971"/>
                <a:gd name="connsiteY1957" fmla="*/ 687664 h 5955635"/>
                <a:gd name="connsiteX1958" fmla="*/ 3250561 w 6187971"/>
                <a:gd name="connsiteY1958" fmla="*/ 692168 h 5955635"/>
                <a:gd name="connsiteX1959" fmla="*/ 3326476 w 6187971"/>
                <a:gd name="connsiteY1959" fmla="*/ 694788 h 5955635"/>
                <a:gd name="connsiteX1960" fmla="*/ 3358004 w 6187971"/>
                <a:gd name="connsiteY1960" fmla="*/ 688052 h 5955635"/>
                <a:gd name="connsiteX1961" fmla="*/ 3349958 w 6187971"/>
                <a:gd name="connsiteY1961" fmla="*/ 694480 h 5955635"/>
                <a:gd name="connsiteX1962" fmla="*/ 3421368 w 6187971"/>
                <a:gd name="connsiteY1962" fmla="*/ 698063 h 5955635"/>
                <a:gd name="connsiteX1963" fmla="*/ 3507253 w 6187971"/>
                <a:gd name="connsiteY1963" fmla="*/ 703262 h 5955635"/>
                <a:gd name="connsiteX1964" fmla="*/ 3513682 w 6187971"/>
                <a:gd name="connsiteY1964" fmla="*/ 711308 h 5955635"/>
                <a:gd name="connsiteX1965" fmla="*/ 3526232 w 6187971"/>
                <a:gd name="connsiteY1965" fmla="*/ 703917 h 5955635"/>
                <a:gd name="connsiteX1966" fmla="*/ 3569656 w 6187971"/>
                <a:gd name="connsiteY1966" fmla="*/ 708768 h 5955635"/>
                <a:gd name="connsiteX1967" fmla="*/ 3587017 w 6187971"/>
                <a:gd name="connsiteY1967" fmla="*/ 723898 h 5955635"/>
                <a:gd name="connsiteX1968" fmla="*/ 3614041 w 6187971"/>
                <a:gd name="connsiteY1968" fmla="*/ 718124 h 5955635"/>
                <a:gd name="connsiteX1969" fmla="*/ 3610499 w 6187971"/>
                <a:gd name="connsiteY1969" fmla="*/ 723591 h 5955635"/>
                <a:gd name="connsiteX1970" fmla="*/ 3687376 w 6187971"/>
                <a:gd name="connsiteY1970" fmla="*/ 730714 h 5955635"/>
                <a:gd name="connsiteX1971" fmla="*/ 3669360 w 6187971"/>
                <a:gd name="connsiteY1971" fmla="*/ 734563 h 5955635"/>
                <a:gd name="connsiteX1972" fmla="*/ 3729182 w 6187971"/>
                <a:gd name="connsiteY1972" fmla="*/ 750040 h 5955635"/>
                <a:gd name="connsiteX1973" fmla="*/ 3731761 w 6187971"/>
                <a:gd name="connsiteY1973" fmla="*/ 740070 h 5955635"/>
                <a:gd name="connsiteX1974" fmla="*/ 3748161 w 6187971"/>
                <a:gd name="connsiteY1974" fmla="*/ 750695 h 5955635"/>
                <a:gd name="connsiteX1975" fmla="*/ 3786118 w 6187971"/>
                <a:gd name="connsiteY1975" fmla="*/ 752006 h 5955635"/>
                <a:gd name="connsiteX1976" fmla="*/ 3797051 w 6187971"/>
                <a:gd name="connsiteY1976" fmla="*/ 759089 h 5955635"/>
                <a:gd name="connsiteX1977" fmla="*/ 3802517 w 6187971"/>
                <a:gd name="connsiteY1977" fmla="*/ 762631 h 5955635"/>
                <a:gd name="connsiteX1978" fmla="*/ 3801555 w 6187971"/>
                <a:gd name="connsiteY1978" fmla="*/ 758127 h 5955635"/>
                <a:gd name="connsiteX1979" fmla="*/ 3791584 w 6187971"/>
                <a:gd name="connsiteY1979" fmla="*/ 755547 h 5955635"/>
                <a:gd name="connsiteX1980" fmla="*/ 3832428 w 6187971"/>
                <a:gd name="connsiteY1980" fmla="*/ 770370 h 5955635"/>
                <a:gd name="connsiteX1981" fmla="*/ 3852369 w 6187971"/>
                <a:gd name="connsiteY1981" fmla="*/ 775528 h 5955635"/>
                <a:gd name="connsiteX1982" fmla="*/ 3848520 w 6187971"/>
                <a:gd name="connsiteY1982" fmla="*/ 757512 h 5955635"/>
                <a:gd name="connsiteX1983" fmla="*/ 3875019 w 6187971"/>
                <a:gd name="connsiteY1983" fmla="*/ 773044 h 5955635"/>
                <a:gd name="connsiteX1984" fmla="*/ 3878041 w 6187971"/>
                <a:gd name="connsiteY1984" fmla="*/ 775787 h 5955635"/>
                <a:gd name="connsiteX1985" fmla="*/ 3875851 w 6187971"/>
                <a:gd name="connsiteY1985" fmla="*/ 775221 h 5955635"/>
                <a:gd name="connsiteX1986" fmla="*/ 3866844 w 6187971"/>
                <a:gd name="connsiteY1986" fmla="*/ 777146 h 5955635"/>
                <a:gd name="connsiteX1987" fmla="*/ 3872310 w 6187971"/>
                <a:gd name="connsiteY1987" fmla="*/ 780688 h 5955635"/>
                <a:gd name="connsiteX1988" fmla="*/ 3886784 w 6187971"/>
                <a:gd name="connsiteY1988" fmla="*/ 782304 h 5955635"/>
                <a:gd name="connsiteX1989" fmla="*/ 3912191 w 6187971"/>
                <a:gd name="connsiteY1989" fmla="*/ 791005 h 5955635"/>
                <a:gd name="connsiteX1990" fmla="*/ 3991955 w 6187971"/>
                <a:gd name="connsiteY1990" fmla="*/ 811642 h 5955635"/>
                <a:gd name="connsiteX1991" fmla="*/ 3996459 w 6187971"/>
                <a:gd name="connsiteY1991" fmla="*/ 810679 h 5955635"/>
                <a:gd name="connsiteX1992" fmla="*/ 3988413 w 6187971"/>
                <a:gd name="connsiteY1992" fmla="*/ 817108 h 5955635"/>
                <a:gd name="connsiteX1993" fmla="*/ 3993879 w 6187971"/>
                <a:gd name="connsiteY1993" fmla="*/ 820649 h 5955635"/>
                <a:gd name="connsiteX1994" fmla="*/ 3997422 w 6187971"/>
                <a:gd name="connsiteY1994" fmla="*/ 815183 h 5955635"/>
                <a:gd name="connsiteX1995" fmla="*/ 4029257 w 6187971"/>
                <a:gd name="connsiteY1995" fmla="*/ 831930 h 5955635"/>
                <a:gd name="connsiteX1996" fmla="*/ 4075568 w 6187971"/>
                <a:gd name="connsiteY1996" fmla="*/ 850293 h 5955635"/>
                <a:gd name="connsiteX1997" fmla="*/ 4079109 w 6187971"/>
                <a:gd name="connsiteY1997" fmla="*/ 844827 h 5955635"/>
                <a:gd name="connsiteX1998" fmla="*/ 4094547 w 6187971"/>
                <a:gd name="connsiteY1998" fmla="*/ 850949 h 5955635"/>
                <a:gd name="connsiteX1999" fmla="*/ 4102899 w 6187971"/>
                <a:gd name="connsiteY1999" fmla="*/ 868003 h 5955635"/>
                <a:gd name="connsiteX2000" fmla="*/ 4130886 w 6187971"/>
                <a:gd name="connsiteY2000" fmla="*/ 866732 h 5955635"/>
                <a:gd name="connsiteX2001" fmla="*/ 4131849 w 6187971"/>
                <a:gd name="connsiteY2001" fmla="*/ 871237 h 5955635"/>
                <a:gd name="connsiteX2002" fmla="*/ 4143743 w 6187971"/>
                <a:gd name="connsiteY2002" fmla="*/ 882824 h 5955635"/>
                <a:gd name="connsiteX2003" fmla="*/ 4158217 w 6187971"/>
                <a:gd name="connsiteY2003" fmla="*/ 884442 h 5955635"/>
                <a:gd name="connsiteX2004" fmla="*/ 4163684 w 6187971"/>
                <a:gd name="connsiteY2004" fmla="*/ 887983 h 5955635"/>
                <a:gd name="connsiteX2005" fmla="*/ 4164646 w 6187971"/>
                <a:gd name="connsiteY2005" fmla="*/ 892487 h 5955635"/>
                <a:gd name="connsiteX2006" fmla="*/ 4169151 w 6187971"/>
                <a:gd name="connsiteY2006" fmla="*/ 891525 h 5955635"/>
                <a:gd name="connsiteX2007" fmla="*/ 4167226 w 6187971"/>
                <a:gd name="connsiteY2007" fmla="*/ 882517 h 5955635"/>
                <a:gd name="connsiteX2008" fmla="*/ 4188129 w 6187971"/>
                <a:gd name="connsiteY2008" fmla="*/ 892180 h 5955635"/>
                <a:gd name="connsiteX2009" fmla="*/ 4192633 w 6187971"/>
                <a:gd name="connsiteY2009" fmla="*/ 891218 h 5955635"/>
                <a:gd name="connsiteX2010" fmla="*/ 4195520 w 6187971"/>
                <a:gd name="connsiteY2010" fmla="*/ 904730 h 5955635"/>
                <a:gd name="connsiteX2011" fmla="*/ 4236364 w 6187971"/>
                <a:gd name="connsiteY2011" fmla="*/ 919552 h 5955635"/>
                <a:gd name="connsiteX2012" fmla="*/ 4241830 w 6187971"/>
                <a:gd name="connsiteY2012" fmla="*/ 923094 h 5955635"/>
                <a:gd name="connsiteX2013" fmla="*/ 4237326 w 6187971"/>
                <a:gd name="connsiteY2013" fmla="*/ 924056 h 5955635"/>
                <a:gd name="connsiteX2014" fmla="*/ 4227356 w 6187971"/>
                <a:gd name="connsiteY2014" fmla="*/ 921476 h 5955635"/>
                <a:gd name="connsiteX2015" fmla="*/ 4228318 w 6187971"/>
                <a:gd name="connsiteY2015" fmla="*/ 925981 h 5955635"/>
                <a:gd name="connsiteX2016" fmla="*/ 4242793 w 6187971"/>
                <a:gd name="connsiteY2016" fmla="*/ 927598 h 5955635"/>
                <a:gd name="connsiteX2017" fmla="*/ 4284599 w 6187971"/>
                <a:gd name="connsiteY2017" fmla="*/ 946924 h 5955635"/>
                <a:gd name="connsiteX2018" fmla="*/ 4288140 w 6187971"/>
                <a:gd name="connsiteY2018" fmla="*/ 941457 h 5955635"/>
                <a:gd name="connsiteX2019" fmla="*/ 4300036 w 6187971"/>
                <a:gd name="connsiteY2019" fmla="*/ 953045 h 5955635"/>
                <a:gd name="connsiteX2020" fmla="*/ 4310968 w 6187971"/>
                <a:gd name="connsiteY2020" fmla="*/ 960129 h 5955635"/>
                <a:gd name="connsiteX2021" fmla="*/ 4331871 w 6187971"/>
                <a:gd name="connsiteY2021" fmla="*/ 969792 h 5955635"/>
                <a:gd name="connsiteX2022" fmla="*/ 4358241 w 6187971"/>
                <a:gd name="connsiteY2022" fmla="*/ 982997 h 5955635"/>
                <a:gd name="connsiteX2023" fmla="*/ 4360165 w 6187971"/>
                <a:gd name="connsiteY2023" fmla="*/ 992005 h 5955635"/>
                <a:gd name="connsiteX2024" fmla="*/ 4365632 w 6187971"/>
                <a:gd name="connsiteY2024" fmla="*/ 995547 h 5955635"/>
                <a:gd name="connsiteX2025" fmla="*/ 4375602 w 6187971"/>
                <a:gd name="connsiteY2025" fmla="*/ 998126 h 5955635"/>
                <a:gd name="connsiteX2026" fmla="*/ 4380106 w 6187971"/>
                <a:gd name="connsiteY2026" fmla="*/ 997163 h 5955635"/>
                <a:gd name="connsiteX2027" fmla="*/ 4401972 w 6187971"/>
                <a:gd name="connsiteY2027" fmla="*/ 1011331 h 5955635"/>
                <a:gd name="connsiteX2028" fmla="*/ 4406475 w 6187971"/>
                <a:gd name="connsiteY2028" fmla="*/ 1010369 h 5955635"/>
                <a:gd name="connsiteX2029" fmla="*/ 4466605 w 6187971"/>
                <a:gd name="connsiteY2029" fmla="*/ 1049328 h 5955635"/>
                <a:gd name="connsiteX2030" fmla="*/ 4467567 w 6187971"/>
                <a:gd name="connsiteY2030" fmla="*/ 1053832 h 5955635"/>
                <a:gd name="connsiteX2031" fmla="*/ 4472072 w 6187971"/>
                <a:gd name="connsiteY2031" fmla="*/ 1052869 h 5955635"/>
                <a:gd name="connsiteX2032" fmla="*/ 4585248 w 6187971"/>
                <a:gd name="connsiteY2032" fmla="*/ 1141721 h 5955635"/>
                <a:gd name="connsiteX2033" fmla="*/ 4665626 w 6187971"/>
                <a:gd name="connsiteY2033" fmla="*/ 1209323 h 5955635"/>
                <a:gd name="connsiteX2034" fmla="*/ 4690378 w 6187971"/>
                <a:gd name="connsiteY2034" fmla="*/ 1237001 h 5955635"/>
                <a:gd name="connsiteX2035" fmla="*/ 4825726 w 6187971"/>
                <a:gd name="connsiteY2035" fmla="*/ 1363503 h 5955635"/>
                <a:gd name="connsiteX2036" fmla="*/ 4836660 w 6187971"/>
                <a:gd name="connsiteY2036" fmla="*/ 1370586 h 5955635"/>
                <a:gd name="connsiteX2037" fmla="*/ 4837622 w 6187971"/>
                <a:gd name="connsiteY2037" fmla="*/ 1375090 h 5955635"/>
                <a:gd name="connsiteX2038" fmla="*/ 4878773 w 6187971"/>
                <a:gd name="connsiteY2038" fmla="*/ 1413395 h 5955635"/>
                <a:gd name="connsiteX2039" fmla="*/ 4884239 w 6187971"/>
                <a:gd name="connsiteY2039" fmla="*/ 1416937 h 5955635"/>
                <a:gd name="connsiteX2040" fmla="*/ 4889705 w 6187971"/>
                <a:gd name="connsiteY2040" fmla="*/ 1420479 h 5955635"/>
                <a:gd name="connsiteX2041" fmla="*/ 4938248 w 6187971"/>
                <a:gd name="connsiteY2041" fmla="*/ 1471333 h 5955635"/>
                <a:gd name="connsiteX2042" fmla="*/ 4929894 w 6187971"/>
                <a:gd name="connsiteY2042" fmla="*/ 1454279 h 5955635"/>
                <a:gd name="connsiteX2043" fmla="*/ 4935361 w 6187971"/>
                <a:gd name="connsiteY2043" fmla="*/ 1457821 h 5955635"/>
                <a:gd name="connsiteX2044" fmla="*/ 4936323 w 6187971"/>
                <a:gd name="connsiteY2044" fmla="*/ 1462325 h 5955635"/>
                <a:gd name="connsiteX2045" fmla="*/ 4940827 w 6187971"/>
                <a:gd name="connsiteY2045" fmla="*/ 1461362 h 5955635"/>
                <a:gd name="connsiteX2046" fmla="*/ 4945331 w 6187971"/>
                <a:gd name="connsiteY2046" fmla="*/ 1460400 h 5955635"/>
                <a:gd name="connsiteX2047" fmla="*/ 4950797 w 6187971"/>
                <a:gd name="connsiteY2047" fmla="*/ 1463942 h 5955635"/>
                <a:gd name="connsiteX2048" fmla="*/ 4975550 w 6187971"/>
                <a:gd name="connsiteY2048" fmla="*/ 1491621 h 5955635"/>
                <a:gd name="connsiteX2049" fmla="*/ 4974587 w 6187971"/>
                <a:gd name="connsiteY2049" fmla="*/ 1487117 h 5955635"/>
                <a:gd name="connsiteX2050" fmla="*/ 4980054 w 6187971"/>
                <a:gd name="connsiteY2050" fmla="*/ 1490659 h 5955635"/>
                <a:gd name="connsiteX2051" fmla="*/ 4986482 w 6187971"/>
                <a:gd name="connsiteY2051" fmla="*/ 1498705 h 5955635"/>
                <a:gd name="connsiteX2052" fmla="*/ 4971045 w 6187971"/>
                <a:gd name="connsiteY2052" fmla="*/ 1492584 h 5955635"/>
                <a:gd name="connsiteX2053" fmla="*/ 4978437 w 6187971"/>
                <a:gd name="connsiteY2053" fmla="*/ 1505133 h 5955635"/>
                <a:gd name="connsiteX2054" fmla="*/ 4973932 w 6187971"/>
                <a:gd name="connsiteY2054" fmla="*/ 1506096 h 5955635"/>
                <a:gd name="connsiteX2055" fmla="*/ 4974894 w 6187971"/>
                <a:gd name="connsiteY2055" fmla="*/ 1510600 h 5955635"/>
                <a:gd name="connsiteX2056" fmla="*/ 4984865 w 6187971"/>
                <a:gd name="connsiteY2056" fmla="*/ 1513179 h 5955635"/>
                <a:gd name="connsiteX2057" fmla="*/ 4998684 w 6187971"/>
                <a:gd name="connsiteY2057" fmla="*/ 1533775 h 5955635"/>
                <a:gd name="connsiteX2058" fmla="*/ 4995142 w 6187971"/>
                <a:gd name="connsiteY2058" fmla="*/ 1539241 h 5955635"/>
                <a:gd name="connsiteX2059" fmla="*/ 5015391 w 6187971"/>
                <a:gd name="connsiteY2059" fmla="*/ 1567882 h 5955635"/>
                <a:gd name="connsiteX2060" fmla="*/ 5020857 w 6187971"/>
                <a:gd name="connsiteY2060" fmla="*/ 1571425 h 5955635"/>
                <a:gd name="connsiteX2061" fmla="*/ 5027286 w 6187971"/>
                <a:gd name="connsiteY2061" fmla="*/ 1579470 h 5955635"/>
                <a:gd name="connsiteX2062" fmla="*/ 5037257 w 6187971"/>
                <a:gd name="connsiteY2062" fmla="*/ 1582050 h 5955635"/>
                <a:gd name="connsiteX2063" fmla="*/ 5038219 w 6187971"/>
                <a:gd name="connsiteY2063" fmla="*/ 1586554 h 5955635"/>
                <a:gd name="connsiteX2064" fmla="*/ 5034677 w 6187971"/>
                <a:gd name="connsiteY2064" fmla="*/ 1592020 h 5955635"/>
                <a:gd name="connsiteX2065" fmla="*/ 5035639 w 6187971"/>
                <a:gd name="connsiteY2065" fmla="*/ 1596524 h 5955635"/>
                <a:gd name="connsiteX2066" fmla="*/ 5041106 w 6187971"/>
                <a:gd name="connsiteY2066" fmla="*/ 1600066 h 5955635"/>
                <a:gd name="connsiteX2067" fmla="*/ 5044647 w 6187971"/>
                <a:gd name="connsiteY2067" fmla="*/ 1594600 h 5955635"/>
                <a:gd name="connsiteX2068" fmla="*/ 5043685 w 6187971"/>
                <a:gd name="connsiteY2068" fmla="*/ 1590095 h 5955635"/>
                <a:gd name="connsiteX2069" fmla="*/ 5042723 w 6187971"/>
                <a:gd name="connsiteY2069" fmla="*/ 1585592 h 5955635"/>
                <a:gd name="connsiteX2070" fmla="*/ 5046264 w 6187971"/>
                <a:gd name="connsiteY2070" fmla="*/ 1580125 h 5955635"/>
                <a:gd name="connsiteX2071" fmla="*/ 5050769 w 6187971"/>
                <a:gd name="connsiteY2071" fmla="*/ 1579163 h 5955635"/>
                <a:gd name="connsiteX2072" fmla="*/ 5057197 w 6187971"/>
                <a:gd name="connsiteY2072" fmla="*/ 1587208 h 5955635"/>
                <a:gd name="connsiteX2073" fmla="*/ 5058159 w 6187971"/>
                <a:gd name="connsiteY2073" fmla="*/ 1591713 h 5955635"/>
                <a:gd name="connsiteX2074" fmla="*/ 5054618 w 6187971"/>
                <a:gd name="connsiteY2074" fmla="*/ 1597179 h 5955635"/>
                <a:gd name="connsiteX2075" fmla="*/ 5062008 w 6187971"/>
                <a:gd name="connsiteY2075" fmla="*/ 1609729 h 5955635"/>
                <a:gd name="connsiteX2076" fmla="*/ 5067475 w 6187971"/>
                <a:gd name="connsiteY2076" fmla="*/ 1613271 h 5955635"/>
                <a:gd name="connsiteX2077" fmla="*/ 5066513 w 6187971"/>
                <a:gd name="connsiteY2077" fmla="*/ 1608767 h 5955635"/>
                <a:gd name="connsiteX2078" fmla="*/ 5060083 w 6187971"/>
                <a:gd name="connsiteY2078" fmla="*/ 1600720 h 5955635"/>
                <a:gd name="connsiteX2079" fmla="*/ 5063626 w 6187971"/>
                <a:gd name="connsiteY2079" fmla="*/ 1595255 h 5955635"/>
                <a:gd name="connsiteX2080" fmla="*/ 5070054 w 6187971"/>
                <a:gd name="connsiteY2080" fmla="*/ 1603300 h 5955635"/>
                <a:gd name="connsiteX2081" fmla="*/ 5086760 w 6187971"/>
                <a:gd name="connsiteY2081" fmla="*/ 1637409 h 5955635"/>
                <a:gd name="connsiteX2082" fmla="*/ 5083219 w 6187971"/>
                <a:gd name="connsiteY2082" fmla="*/ 1642874 h 5955635"/>
                <a:gd name="connsiteX2083" fmla="*/ 5072286 w 6187971"/>
                <a:gd name="connsiteY2083" fmla="*/ 1635791 h 5955635"/>
                <a:gd name="connsiteX2084" fmla="*/ 5108279 w 6187971"/>
                <a:gd name="connsiteY2084" fmla="*/ 1694036 h 5955635"/>
                <a:gd name="connsiteX2085" fmla="*/ 5132069 w 6187971"/>
                <a:gd name="connsiteY2085" fmla="*/ 1717212 h 5955635"/>
                <a:gd name="connsiteX2086" fmla="*/ 5136572 w 6187971"/>
                <a:gd name="connsiteY2086" fmla="*/ 1716250 h 5955635"/>
                <a:gd name="connsiteX2087" fmla="*/ 5143963 w 6187971"/>
                <a:gd name="connsiteY2087" fmla="*/ 1728799 h 5955635"/>
                <a:gd name="connsiteX2088" fmla="*/ 5147505 w 6187971"/>
                <a:gd name="connsiteY2088" fmla="*/ 1723332 h 5955635"/>
                <a:gd name="connsiteX2089" fmla="*/ 5148468 w 6187971"/>
                <a:gd name="connsiteY2089" fmla="*/ 1727837 h 5955635"/>
                <a:gd name="connsiteX2090" fmla="*/ 5162286 w 6187971"/>
                <a:gd name="connsiteY2090" fmla="*/ 1748432 h 5955635"/>
                <a:gd name="connsiteX2091" fmla="*/ 5175144 w 6187971"/>
                <a:gd name="connsiteY2091" fmla="*/ 1764524 h 5955635"/>
                <a:gd name="connsiteX2092" fmla="*/ 5184459 w 6187971"/>
                <a:gd name="connsiteY2092" fmla="*/ 1786082 h 5955635"/>
                <a:gd name="connsiteX2093" fmla="*/ 5198934 w 6187971"/>
                <a:gd name="connsiteY2093" fmla="*/ 1787699 h 5955635"/>
                <a:gd name="connsiteX2094" fmla="*/ 5200859 w 6187971"/>
                <a:gd name="connsiteY2094" fmla="*/ 1796708 h 5955635"/>
                <a:gd name="connsiteX2095" fmla="*/ 5196355 w 6187971"/>
                <a:gd name="connsiteY2095" fmla="*/ 1797670 h 5955635"/>
                <a:gd name="connsiteX2096" fmla="*/ 5197317 w 6187971"/>
                <a:gd name="connsiteY2096" fmla="*/ 1802173 h 5955635"/>
                <a:gd name="connsiteX2097" fmla="*/ 5198279 w 6187971"/>
                <a:gd name="connsiteY2097" fmla="*/ 1806678 h 5955635"/>
                <a:gd name="connsiteX2098" fmla="*/ 5190233 w 6187971"/>
                <a:gd name="connsiteY2098" fmla="*/ 1813107 h 5955635"/>
                <a:gd name="connsiteX2099" fmla="*/ 5281503 w 6187971"/>
                <a:gd name="connsiteY2099" fmla="*/ 1953734 h 5955635"/>
                <a:gd name="connsiteX2100" fmla="*/ 5295322 w 6187971"/>
                <a:gd name="connsiteY2100" fmla="*/ 1974330 h 5955635"/>
                <a:gd name="connsiteX2101" fmla="*/ 5305600 w 6187971"/>
                <a:gd name="connsiteY2101" fmla="*/ 2000392 h 5955635"/>
                <a:gd name="connsiteX2102" fmla="*/ 5321344 w 6187971"/>
                <a:gd name="connsiteY2102" fmla="*/ 2029996 h 5955635"/>
                <a:gd name="connsiteX2103" fmla="*/ 5339975 w 6187971"/>
                <a:gd name="connsiteY2103" fmla="*/ 2073112 h 5955635"/>
                <a:gd name="connsiteX2104" fmla="*/ 5354757 w 6187971"/>
                <a:gd name="connsiteY2104" fmla="*/ 2098212 h 5955635"/>
                <a:gd name="connsiteX2105" fmla="*/ 5355719 w 6187971"/>
                <a:gd name="connsiteY2105" fmla="*/ 2102716 h 5955635"/>
                <a:gd name="connsiteX2106" fmla="*/ 5372426 w 6187971"/>
                <a:gd name="connsiteY2106" fmla="*/ 2136823 h 5955635"/>
                <a:gd name="connsiteX2107" fmla="*/ 5388169 w 6187971"/>
                <a:gd name="connsiteY2107" fmla="*/ 2166427 h 5955635"/>
                <a:gd name="connsiteX2108" fmla="*/ 5395560 w 6187971"/>
                <a:gd name="connsiteY2108" fmla="*/ 2178977 h 5955635"/>
                <a:gd name="connsiteX2109" fmla="*/ 5396523 w 6187971"/>
                <a:gd name="connsiteY2109" fmla="*/ 2183482 h 5955635"/>
                <a:gd name="connsiteX2110" fmla="*/ 5394905 w 6187971"/>
                <a:gd name="connsiteY2110" fmla="*/ 2197956 h 5955635"/>
                <a:gd name="connsiteX2111" fmla="*/ 5395867 w 6187971"/>
                <a:gd name="connsiteY2111" fmla="*/ 2202459 h 5955635"/>
                <a:gd name="connsiteX2112" fmla="*/ 5402296 w 6187971"/>
                <a:gd name="connsiteY2112" fmla="*/ 2210505 h 5955635"/>
                <a:gd name="connsiteX2113" fmla="*/ 5406801 w 6187971"/>
                <a:gd name="connsiteY2113" fmla="*/ 2209543 h 5955635"/>
                <a:gd name="connsiteX2114" fmla="*/ 5411612 w 6187971"/>
                <a:gd name="connsiteY2114" fmla="*/ 2232063 h 5955635"/>
                <a:gd name="connsiteX2115" fmla="*/ 5417078 w 6187971"/>
                <a:gd name="connsiteY2115" fmla="*/ 2235605 h 5955635"/>
                <a:gd name="connsiteX2116" fmla="*/ 5416115 w 6187971"/>
                <a:gd name="connsiteY2116" fmla="*/ 2231101 h 5955635"/>
                <a:gd name="connsiteX2117" fmla="*/ 5406801 w 6187971"/>
                <a:gd name="connsiteY2117" fmla="*/ 2209543 h 5955635"/>
                <a:gd name="connsiteX2118" fmla="*/ 5411304 w 6187971"/>
                <a:gd name="connsiteY2118" fmla="*/ 2208581 h 5955635"/>
                <a:gd name="connsiteX2119" fmla="*/ 5413229 w 6187971"/>
                <a:gd name="connsiteY2119" fmla="*/ 2217589 h 5955635"/>
                <a:gd name="connsiteX2120" fmla="*/ 5414191 w 6187971"/>
                <a:gd name="connsiteY2120" fmla="*/ 2222093 h 5955635"/>
                <a:gd name="connsiteX2121" fmla="*/ 5421582 w 6187971"/>
                <a:gd name="connsiteY2121" fmla="*/ 2234643 h 5955635"/>
                <a:gd name="connsiteX2122" fmla="*/ 5425431 w 6187971"/>
                <a:gd name="connsiteY2122" fmla="*/ 2252659 h 5955635"/>
                <a:gd name="connsiteX2123" fmla="*/ 5419964 w 6187971"/>
                <a:gd name="connsiteY2123" fmla="*/ 2249117 h 5955635"/>
                <a:gd name="connsiteX2124" fmla="*/ 5421889 w 6187971"/>
                <a:gd name="connsiteY2124" fmla="*/ 2258125 h 5955635"/>
                <a:gd name="connsiteX2125" fmla="*/ 5423814 w 6187971"/>
                <a:gd name="connsiteY2125" fmla="*/ 2267134 h 5955635"/>
                <a:gd name="connsiteX2126" fmla="*/ 5431205 w 6187971"/>
                <a:gd name="connsiteY2126" fmla="*/ 2279684 h 5955635"/>
                <a:gd name="connsiteX2127" fmla="*/ 5433129 w 6187971"/>
                <a:gd name="connsiteY2127" fmla="*/ 2288691 h 5955635"/>
                <a:gd name="connsiteX2128" fmla="*/ 5438596 w 6187971"/>
                <a:gd name="connsiteY2128" fmla="*/ 2292233 h 5955635"/>
                <a:gd name="connsiteX2129" fmla="*/ 5445987 w 6187971"/>
                <a:gd name="connsiteY2129" fmla="*/ 2304783 h 5955635"/>
                <a:gd name="connsiteX2130" fmla="*/ 5447912 w 6187971"/>
                <a:gd name="connsiteY2130" fmla="*/ 2313792 h 5955635"/>
                <a:gd name="connsiteX2131" fmla="*/ 5444369 w 6187971"/>
                <a:gd name="connsiteY2131" fmla="*/ 2319257 h 5955635"/>
                <a:gd name="connsiteX2132" fmla="*/ 5449836 w 6187971"/>
                <a:gd name="connsiteY2132" fmla="*/ 2322799 h 5955635"/>
                <a:gd name="connsiteX2133" fmla="*/ 5447256 w 6187971"/>
                <a:gd name="connsiteY2133" fmla="*/ 2332770 h 5955635"/>
                <a:gd name="connsiteX2134" fmla="*/ 5453685 w 6187971"/>
                <a:gd name="connsiteY2134" fmla="*/ 2340816 h 5955635"/>
                <a:gd name="connsiteX2135" fmla="*/ 5457226 w 6187971"/>
                <a:gd name="connsiteY2135" fmla="*/ 2335349 h 5955635"/>
                <a:gd name="connsiteX2136" fmla="*/ 5460113 w 6187971"/>
                <a:gd name="connsiteY2136" fmla="*/ 2348861 h 5955635"/>
                <a:gd name="connsiteX2137" fmla="*/ 5461075 w 6187971"/>
                <a:gd name="connsiteY2137" fmla="*/ 2353366 h 5955635"/>
                <a:gd name="connsiteX2138" fmla="*/ 5469429 w 6187971"/>
                <a:gd name="connsiteY2138" fmla="*/ 2370419 h 5955635"/>
                <a:gd name="connsiteX2139" fmla="*/ 5473278 w 6187971"/>
                <a:gd name="connsiteY2139" fmla="*/ 2388435 h 5955635"/>
                <a:gd name="connsiteX2140" fmla="*/ 5476165 w 6187971"/>
                <a:gd name="connsiteY2140" fmla="*/ 2401947 h 5955635"/>
                <a:gd name="connsiteX2141" fmla="*/ 5481938 w 6187971"/>
                <a:gd name="connsiteY2141" fmla="*/ 2428972 h 5955635"/>
                <a:gd name="connsiteX2142" fmla="*/ 5480321 w 6187971"/>
                <a:gd name="connsiteY2142" fmla="*/ 2443447 h 5955635"/>
                <a:gd name="connsiteX2143" fmla="*/ 5474855 w 6187971"/>
                <a:gd name="connsiteY2143" fmla="*/ 2439905 h 5955635"/>
                <a:gd name="connsiteX2144" fmla="*/ 5469388 w 6187971"/>
                <a:gd name="connsiteY2144" fmla="*/ 2436363 h 5955635"/>
                <a:gd name="connsiteX2145" fmla="*/ 5470351 w 6187971"/>
                <a:gd name="connsiteY2145" fmla="*/ 2440867 h 5955635"/>
                <a:gd name="connsiteX2146" fmla="*/ 5471313 w 6187971"/>
                <a:gd name="connsiteY2146" fmla="*/ 2445371 h 5955635"/>
                <a:gd name="connsiteX2147" fmla="*/ 5476780 w 6187971"/>
                <a:gd name="connsiteY2147" fmla="*/ 2448912 h 5955635"/>
                <a:gd name="connsiteX2148" fmla="*/ 5482245 w 6187971"/>
                <a:gd name="connsiteY2148" fmla="*/ 2452454 h 5955635"/>
                <a:gd name="connsiteX2149" fmla="*/ 5486750 w 6187971"/>
                <a:gd name="connsiteY2149" fmla="*/ 2451492 h 5955635"/>
                <a:gd name="connsiteX2150" fmla="*/ 5486443 w 6187971"/>
                <a:gd name="connsiteY2150" fmla="*/ 2428009 h 5955635"/>
                <a:gd name="connsiteX2151" fmla="*/ 5485480 w 6187971"/>
                <a:gd name="connsiteY2151" fmla="*/ 2423506 h 5955635"/>
                <a:gd name="connsiteX2152" fmla="*/ 5481631 w 6187971"/>
                <a:gd name="connsiteY2152" fmla="*/ 2405489 h 5955635"/>
                <a:gd name="connsiteX2153" fmla="*/ 5479707 w 6187971"/>
                <a:gd name="connsiteY2153" fmla="*/ 2396482 h 5955635"/>
                <a:gd name="connsiteX2154" fmla="*/ 5489021 w 6187971"/>
                <a:gd name="connsiteY2154" fmla="*/ 2418039 h 5955635"/>
                <a:gd name="connsiteX2155" fmla="*/ 5499299 w 6187971"/>
                <a:gd name="connsiteY2155" fmla="*/ 2444101 h 5955635"/>
                <a:gd name="connsiteX2156" fmla="*/ 5496720 w 6187971"/>
                <a:gd name="connsiteY2156" fmla="*/ 2454072 h 5955635"/>
                <a:gd name="connsiteX2157" fmla="*/ 5498644 w 6187971"/>
                <a:gd name="connsiteY2157" fmla="*/ 2463080 h 5955635"/>
                <a:gd name="connsiteX2158" fmla="*/ 5503455 w 6187971"/>
                <a:gd name="connsiteY2158" fmla="*/ 2485600 h 5955635"/>
                <a:gd name="connsiteX2159" fmla="*/ 5497990 w 6187971"/>
                <a:gd name="connsiteY2159" fmla="*/ 2482058 h 5955635"/>
                <a:gd name="connsiteX2160" fmla="*/ 5493486 w 6187971"/>
                <a:gd name="connsiteY2160" fmla="*/ 2483021 h 5955635"/>
                <a:gd name="connsiteX2161" fmla="*/ 5494448 w 6187971"/>
                <a:gd name="connsiteY2161" fmla="*/ 2487524 h 5955635"/>
                <a:gd name="connsiteX2162" fmla="*/ 5495410 w 6187971"/>
                <a:gd name="connsiteY2162" fmla="*/ 2492028 h 5955635"/>
                <a:gd name="connsiteX2163" fmla="*/ 5500877 w 6187971"/>
                <a:gd name="connsiteY2163" fmla="*/ 2495570 h 5955635"/>
                <a:gd name="connsiteX2164" fmla="*/ 5501839 w 6187971"/>
                <a:gd name="connsiteY2164" fmla="*/ 2500075 h 5955635"/>
                <a:gd name="connsiteX2165" fmla="*/ 5502801 w 6187971"/>
                <a:gd name="connsiteY2165" fmla="*/ 2504578 h 5955635"/>
                <a:gd name="connsiteX2166" fmla="*/ 5511154 w 6187971"/>
                <a:gd name="connsiteY2166" fmla="*/ 2521632 h 5955635"/>
                <a:gd name="connsiteX2167" fmla="*/ 5515965 w 6187971"/>
                <a:gd name="connsiteY2167" fmla="*/ 2544153 h 5955635"/>
                <a:gd name="connsiteX2168" fmla="*/ 5512424 w 6187971"/>
                <a:gd name="connsiteY2168" fmla="*/ 2549619 h 5955635"/>
                <a:gd name="connsiteX2169" fmla="*/ 5506957 w 6187971"/>
                <a:gd name="connsiteY2169" fmla="*/ 2546078 h 5955635"/>
                <a:gd name="connsiteX2170" fmla="*/ 5490906 w 6187971"/>
                <a:gd name="connsiteY2170" fmla="*/ 2492991 h 5955635"/>
                <a:gd name="connsiteX2171" fmla="*/ 5489943 w 6187971"/>
                <a:gd name="connsiteY2171" fmla="*/ 2488486 h 5955635"/>
                <a:gd name="connsiteX2172" fmla="*/ 5486402 w 6187971"/>
                <a:gd name="connsiteY2172" fmla="*/ 2493953 h 5955635"/>
                <a:gd name="connsiteX2173" fmla="*/ 5502453 w 6187971"/>
                <a:gd name="connsiteY2173" fmla="*/ 2547040 h 5955635"/>
                <a:gd name="connsiteX2174" fmla="*/ 5490865 w 6187971"/>
                <a:gd name="connsiteY2174" fmla="*/ 2558934 h 5955635"/>
                <a:gd name="connsiteX2175" fmla="*/ 5492443 w 6187971"/>
                <a:gd name="connsiteY2175" fmla="*/ 2610404 h 5955635"/>
                <a:gd name="connsiteX2176" fmla="*/ 5494900 w 6187971"/>
                <a:gd name="connsiteY2176" fmla="*/ 2798263 h 5955635"/>
                <a:gd name="connsiteX2177" fmla="*/ 5495863 w 6187971"/>
                <a:gd name="connsiteY2177" fmla="*/ 2802768 h 5955635"/>
                <a:gd name="connsiteX2178" fmla="*/ 5496825 w 6187971"/>
                <a:gd name="connsiteY2178" fmla="*/ 2807272 h 5955635"/>
                <a:gd name="connsiteX2179" fmla="*/ 5500367 w 6187971"/>
                <a:gd name="connsiteY2179" fmla="*/ 2801805 h 5955635"/>
                <a:gd name="connsiteX2180" fmla="*/ 5498871 w 6187971"/>
                <a:gd name="connsiteY2180" fmla="*/ 2618449 h 5955635"/>
                <a:gd name="connsiteX2181" fmla="*/ 5499833 w 6187971"/>
                <a:gd name="connsiteY2181" fmla="*/ 2622954 h 5955635"/>
                <a:gd name="connsiteX2182" fmla="*/ 5506917 w 6187971"/>
                <a:gd name="connsiteY2182" fmla="*/ 2612020 h 5955635"/>
                <a:gd name="connsiteX2183" fmla="*/ 5509804 w 6187971"/>
                <a:gd name="connsiteY2183" fmla="*/ 2625532 h 5955635"/>
                <a:gd name="connsiteX2184" fmla="*/ 5505299 w 6187971"/>
                <a:gd name="connsiteY2184" fmla="*/ 2626495 h 5955635"/>
                <a:gd name="connsiteX2185" fmla="*/ 5506262 w 6187971"/>
                <a:gd name="connsiteY2185" fmla="*/ 2630999 h 5955635"/>
                <a:gd name="connsiteX2186" fmla="*/ 5507224 w 6187971"/>
                <a:gd name="connsiteY2186" fmla="*/ 2635503 h 5955635"/>
                <a:gd name="connsiteX2187" fmla="*/ 5511728 w 6187971"/>
                <a:gd name="connsiteY2187" fmla="*/ 2634541 h 5955635"/>
                <a:gd name="connsiteX2188" fmla="*/ 5512035 w 6187971"/>
                <a:gd name="connsiteY2188" fmla="*/ 2658023 h 5955635"/>
                <a:gd name="connsiteX2189" fmla="*/ 5513960 w 6187971"/>
                <a:gd name="connsiteY2189" fmla="*/ 2667032 h 5955635"/>
                <a:gd name="connsiteX2190" fmla="*/ 5516847 w 6187971"/>
                <a:gd name="connsiteY2190" fmla="*/ 2680544 h 5955635"/>
                <a:gd name="connsiteX2191" fmla="*/ 5517809 w 6187971"/>
                <a:gd name="connsiteY2191" fmla="*/ 2685047 h 5955635"/>
                <a:gd name="connsiteX2192" fmla="*/ 5514267 w 6187971"/>
                <a:gd name="connsiteY2192" fmla="*/ 2690514 h 5955635"/>
                <a:gd name="connsiteX2193" fmla="*/ 5516191 w 6187971"/>
                <a:gd name="connsiteY2193" fmla="*/ 2699522 h 5955635"/>
                <a:gd name="connsiteX2194" fmla="*/ 5521658 w 6187971"/>
                <a:gd name="connsiteY2194" fmla="*/ 2703064 h 5955635"/>
                <a:gd name="connsiteX2195" fmla="*/ 5544752 w 6187971"/>
                <a:gd name="connsiteY2195" fmla="*/ 2811161 h 5955635"/>
                <a:gd name="connsiteX2196" fmla="*/ 5546330 w 6187971"/>
                <a:gd name="connsiteY2196" fmla="*/ 2862630 h 5955635"/>
                <a:gd name="connsiteX2197" fmla="*/ 5549871 w 6187971"/>
                <a:gd name="connsiteY2197" fmla="*/ 2857164 h 5955635"/>
                <a:gd name="connsiteX2198" fmla="*/ 5560108 w 6187971"/>
                <a:gd name="connsiteY2198" fmla="*/ 2949169 h 5955635"/>
                <a:gd name="connsiteX2199" fmla="*/ 5565575 w 6187971"/>
                <a:gd name="connsiteY2199" fmla="*/ 2952711 h 5955635"/>
                <a:gd name="connsiteX2200" fmla="*/ 5565882 w 6187971"/>
                <a:gd name="connsiteY2200" fmla="*/ 2976194 h 5955635"/>
                <a:gd name="connsiteX2201" fmla="*/ 5562340 w 6187971"/>
                <a:gd name="connsiteY2201" fmla="*/ 2981660 h 5955635"/>
                <a:gd name="connsiteX2202" fmla="*/ 5568769 w 6187971"/>
                <a:gd name="connsiteY2202" fmla="*/ 2989706 h 5955635"/>
                <a:gd name="connsiteX2203" fmla="*/ 5570038 w 6187971"/>
                <a:gd name="connsiteY2203" fmla="*/ 3017692 h 5955635"/>
                <a:gd name="connsiteX2204" fmla="*/ 5571000 w 6187971"/>
                <a:gd name="connsiteY2204" fmla="*/ 3022197 h 5955635"/>
                <a:gd name="connsiteX2205" fmla="*/ 5569384 w 6187971"/>
                <a:gd name="connsiteY2205" fmla="*/ 3036671 h 5955635"/>
                <a:gd name="connsiteX2206" fmla="*/ 5570346 w 6187971"/>
                <a:gd name="connsiteY2206" fmla="*/ 3041174 h 5955635"/>
                <a:gd name="connsiteX2207" fmla="*/ 5571308 w 6187971"/>
                <a:gd name="connsiteY2207" fmla="*/ 3045679 h 5955635"/>
                <a:gd name="connsiteX2208" fmla="*/ 5569650 w 6187971"/>
                <a:gd name="connsiteY2208" fmla="*/ 3126097 h 5955635"/>
                <a:gd name="connsiteX2209" fmla="*/ 5572537 w 6187971"/>
                <a:gd name="connsiteY2209" fmla="*/ 3139609 h 5955635"/>
                <a:gd name="connsiteX2210" fmla="*/ 5573500 w 6187971"/>
                <a:gd name="connsiteY2210" fmla="*/ 3144113 h 5955635"/>
                <a:gd name="connsiteX2211" fmla="*/ 5577349 w 6187971"/>
                <a:gd name="connsiteY2211" fmla="*/ 3162129 h 5955635"/>
                <a:gd name="connsiteX2212" fmla="*/ 5569917 w 6187971"/>
                <a:gd name="connsiteY2212" fmla="*/ 3215523 h 5955635"/>
                <a:gd name="connsiteX2213" fmla="*/ 5551779 w 6187971"/>
                <a:gd name="connsiteY2213" fmla="*/ 3417202 h 5955635"/>
                <a:gd name="connsiteX2214" fmla="*/ 5552741 w 6187971"/>
                <a:gd name="connsiteY2214" fmla="*/ 3421707 h 5955635"/>
                <a:gd name="connsiteX2215" fmla="*/ 5549200 w 6187971"/>
                <a:gd name="connsiteY2215" fmla="*/ 3427172 h 5955635"/>
                <a:gd name="connsiteX2216" fmla="*/ 5528169 w 6187971"/>
                <a:gd name="connsiteY2216" fmla="*/ 3494068 h 5955635"/>
                <a:gd name="connsiteX2217" fmla="*/ 5510688 w 6187971"/>
                <a:gd name="connsiteY2217" fmla="*/ 3559800 h 5955635"/>
                <a:gd name="connsiteX2218" fmla="*/ 5510930 w 6187971"/>
                <a:gd name="connsiteY2218" fmla="*/ 3558388 h 5955635"/>
                <a:gd name="connsiteX2219" fmla="*/ 5512778 w 6187971"/>
                <a:gd name="connsiteY2219" fmla="*/ 3543275 h 5955635"/>
                <a:gd name="connsiteX2220" fmla="*/ 5515358 w 6187971"/>
                <a:gd name="connsiteY2220" fmla="*/ 3533305 h 5955635"/>
                <a:gd name="connsiteX2221" fmla="*/ 5522135 w 6187971"/>
                <a:gd name="connsiteY2221" fmla="*/ 3498890 h 5955635"/>
                <a:gd name="connsiteX2222" fmla="*/ 5533108 w 6187971"/>
                <a:gd name="connsiteY2222" fmla="*/ 3440030 h 5955635"/>
                <a:gd name="connsiteX2223" fmla="*/ 5535687 w 6187971"/>
                <a:gd name="connsiteY2223" fmla="*/ 3430059 h 5955635"/>
                <a:gd name="connsiteX2224" fmla="*/ 5538267 w 6187971"/>
                <a:gd name="connsiteY2224" fmla="*/ 3420089 h 5955635"/>
                <a:gd name="connsiteX2225" fmla="*/ 5532800 w 6187971"/>
                <a:gd name="connsiteY2225" fmla="*/ 3416547 h 5955635"/>
                <a:gd name="connsiteX2226" fmla="*/ 5523137 w 6187971"/>
                <a:gd name="connsiteY2226" fmla="*/ 3437450 h 5955635"/>
                <a:gd name="connsiteX2227" fmla="*/ 5524099 w 6187971"/>
                <a:gd name="connsiteY2227" fmla="*/ 3441955 h 5955635"/>
                <a:gd name="connsiteX2228" fmla="*/ 5505387 w 6187971"/>
                <a:gd name="connsiteY2228" fmla="*/ 3530725 h 5955635"/>
                <a:gd name="connsiteX2229" fmla="*/ 5506350 w 6187971"/>
                <a:gd name="connsiteY2229" fmla="*/ 3535230 h 5955635"/>
                <a:gd name="connsiteX2230" fmla="*/ 5493145 w 6187971"/>
                <a:gd name="connsiteY2230" fmla="*/ 3561598 h 5955635"/>
                <a:gd name="connsiteX2231" fmla="*/ 5485406 w 6187971"/>
                <a:gd name="connsiteY2231" fmla="*/ 3591510 h 5955635"/>
                <a:gd name="connsiteX2232" fmla="*/ 5472745 w 6187971"/>
                <a:gd name="connsiteY2232" fmla="*/ 3650731 h 5955635"/>
                <a:gd name="connsiteX2233" fmla="*/ 5453639 w 6187971"/>
                <a:gd name="connsiteY2233" fmla="*/ 3702176 h 5955635"/>
                <a:gd name="connsiteX2234" fmla="*/ 5451565 w 6187971"/>
                <a:gd name="connsiteY2234" fmla="*/ 3697642 h 5955635"/>
                <a:gd name="connsiteX2235" fmla="*/ 5369715 w 6187971"/>
                <a:gd name="connsiteY2235" fmla="*/ 3931772 h 5955635"/>
                <a:gd name="connsiteX2236" fmla="*/ 5365212 w 6187971"/>
                <a:gd name="connsiteY2236" fmla="*/ 3932734 h 5955635"/>
                <a:gd name="connsiteX2237" fmla="*/ 5366174 w 6187971"/>
                <a:gd name="connsiteY2237" fmla="*/ 3937239 h 5955635"/>
                <a:gd name="connsiteX2238" fmla="*/ 5367136 w 6187971"/>
                <a:gd name="connsiteY2238" fmla="*/ 3941742 h 5955635"/>
                <a:gd name="connsiteX2239" fmla="*/ 5352006 w 6187971"/>
                <a:gd name="connsiteY2239" fmla="*/ 3959103 h 5955635"/>
                <a:gd name="connsiteX2240" fmla="*/ 5329445 w 6187971"/>
                <a:gd name="connsiteY2240" fmla="*/ 4029858 h 5955635"/>
                <a:gd name="connsiteX2241" fmla="*/ 5326559 w 6187971"/>
                <a:gd name="connsiteY2241" fmla="*/ 4016346 h 5955635"/>
                <a:gd name="connsiteX2242" fmla="*/ 5319782 w 6187971"/>
                <a:gd name="connsiteY2242" fmla="*/ 4050762 h 5955635"/>
                <a:gd name="connsiteX2243" fmla="*/ 5314316 w 6187971"/>
                <a:gd name="connsiteY2243" fmla="*/ 4047220 h 5955635"/>
                <a:gd name="connsiteX2244" fmla="*/ 5276625 w 6187971"/>
                <a:gd name="connsiteY2244" fmla="*/ 4135336 h 5955635"/>
                <a:gd name="connsiteX2245" fmla="*/ 5272122 w 6187971"/>
                <a:gd name="connsiteY2245" fmla="*/ 4136298 h 5955635"/>
                <a:gd name="connsiteX2246" fmla="*/ 5234124 w 6187971"/>
                <a:gd name="connsiteY2246" fmla="*/ 4200931 h 5955635"/>
                <a:gd name="connsiteX2247" fmla="*/ 5190005 w 6187971"/>
                <a:gd name="connsiteY2247" fmla="*/ 4281002 h 5955635"/>
                <a:gd name="connsiteX2248" fmla="*/ 5161796 w 6187971"/>
                <a:gd name="connsiteY2248" fmla="*/ 4317053 h 5955635"/>
                <a:gd name="connsiteX2249" fmla="*/ 5135887 w 6187971"/>
                <a:gd name="connsiteY2249" fmla="*/ 4358358 h 5955635"/>
                <a:gd name="connsiteX2250" fmla="*/ 5134954 w 6187971"/>
                <a:gd name="connsiteY2250" fmla="*/ 4353989 h 5955635"/>
                <a:gd name="connsiteX2251" fmla="*/ 5131412 w 6187971"/>
                <a:gd name="connsiteY2251" fmla="*/ 4359456 h 5955635"/>
                <a:gd name="connsiteX2252" fmla="*/ 5128832 w 6187971"/>
                <a:gd name="connsiteY2252" fmla="*/ 4369426 h 5955635"/>
                <a:gd name="connsiteX2253" fmla="*/ 5127869 w 6187971"/>
                <a:gd name="connsiteY2253" fmla="*/ 4364921 h 5955635"/>
                <a:gd name="connsiteX2254" fmla="*/ 5106619 w 6187971"/>
                <a:gd name="connsiteY2254" fmla="*/ 4397719 h 5955635"/>
                <a:gd name="connsiteX2255" fmla="*/ 5107581 w 6187971"/>
                <a:gd name="connsiteY2255" fmla="*/ 4402224 h 5955635"/>
                <a:gd name="connsiteX2256" fmla="*/ 5105001 w 6187971"/>
                <a:gd name="connsiteY2256" fmla="*/ 4412194 h 5955635"/>
                <a:gd name="connsiteX2257" fmla="*/ 5103077 w 6187971"/>
                <a:gd name="connsiteY2257" fmla="*/ 4403186 h 5955635"/>
                <a:gd name="connsiteX2258" fmla="*/ 5092452 w 6187971"/>
                <a:gd name="connsiteY2258" fmla="*/ 4419585 h 5955635"/>
                <a:gd name="connsiteX2259" fmla="*/ 5091489 w 6187971"/>
                <a:gd name="connsiteY2259" fmla="*/ 4415080 h 5955635"/>
                <a:gd name="connsiteX2260" fmla="*/ 5090527 w 6187971"/>
                <a:gd name="connsiteY2260" fmla="*/ 4410577 h 5955635"/>
                <a:gd name="connsiteX2261" fmla="*/ 5086023 w 6187971"/>
                <a:gd name="connsiteY2261" fmla="*/ 4411539 h 5955635"/>
                <a:gd name="connsiteX2262" fmla="*/ 5087947 w 6187971"/>
                <a:gd name="connsiteY2262" fmla="*/ 4420547 h 5955635"/>
                <a:gd name="connsiteX2263" fmla="*/ 5088910 w 6187971"/>
                <a:gd name="connsiteY2263" fmla="*/ 4425051 h 5955635"/>
                <a:gd name="connsiteX2264" fmla="*/ 5085368 w 6187971"/>
                <a:gd name="connsiteY2264" fmla="*/ 4430518 h 5955635"/>
                <a:gd name="connsiteX2265" fmla="*/ 5080864 w 6187971"/>
                <a:gd name="connsiteY2265" fmla="*/ 4431480 h 5955635"/>
                <a:gd name="connsiteX2266" fmla="*/ 5076360 w 6187971"/>
                <a:gd name="connsiteY2266" fmla="*/ 4432443 h 5955635"/>
                <a:gd name="connsiteX2267" fmla="*/ 5077322 w 6187971"/>
                <a:gd name="connsiteY2267" fmla="*/ 4436946 h 5955635"/>
                <a:gd name="connsiteX2268" fmla="*/ 5078284 w 6187971"/>
                <a:gd name="connsiteY2268" fmla="*/ 4441450 h 5955635"/>
                <a:gd name="connsiteX2269" fmla="*/ 5066697 w 6187971"/>
                <a:gd name="connsiteY2269" fmla="*/ 4453345 h 5955635"/>
                <a:gd name="connsiteX2270" fmla="*/ 5065735 w 6187971"/>
                <a:gd name="connsiteY2270" fmla="*/ 4448841 h 5955635"/>
                <a:gd name="connsiteX2271" fmla="*/ 5062192 w 6187971"/>
                <a:gd name="connsiteY2271" fmla="*/ 4454307 h 5955635"/>
                <a:gd name="connsiteX2272" fmla="*/ 5058650 w 6187971"/>
                <a:gd name="connsiteY2272" fmla="*/ 4459774 h 5955635"/>
                <a:gd name="connsiteX2273" fmla="*/ 5056071 w 6187971"/>
                <a:gd name="connsiteY2273" fmla="*/ 4469744 h 5955635"/>
                <a:gd name="connsiteX2274" fmla="*/ 5055109 w 6187971"/>
                <a:gd name="connsiteY2274" fmla="*/ 4465240 h 5955635"/>
                <a:gd name="connsiteX2275" fmla="*/ 5039017 w 6187971"/>
                <a:gd name="connsiteY2275" fmla="*/ 4478097 h 5955635"/>
                <a:gd name="connsiteX2276" fmla="*/ 5037093 w 6187971"/>
                <a:gd name="connsiteY2276" fmla="*/ 4469089 h 5955635"/>
                <a:gd name="connsiteX2277" fmla="*/ 5021963 w 6187971"/>
                <a:gd name="connsiteY2277" fmla="*/ 4486451 h 5955635"/>
                <a:gd name="connsiteX2278" fmla="*/ 5021001 w 6187971"/>
                <a:gd name="connsiteY2278" fmla="*/ 4481946 h 5955635"/>
                <a:gd name="connsiteX2279" fmla="*/ 5024543 w 6187971"/>
                <a:gd name="connsiteY2279" fmla="*/ 4476480 h 5955635"/>
                <a:gd name="connsiteX2280" fmla="*/ 5023581 w 6187971"/>
                <a:gd name="connsiteY2280" fmla="*/ 4471976 h 5955635"/>
                <a:gd name="connsiteX2281" fmla="*/ 5020039 w 6187971"/>
                <a:gd name="connsiteY2281" fmla="*/ 4477442 h 5955635"/>
                <a:gd name="connsiteX2282" fmla="*/ 5016497 w 6187971"/>
                <a:gd name="connsiteY2282" fmla="*/ 4482909 h 5955635"/>
                <a:gd name="connsiteX2283" fmla="*/ 5013917 w 6187971"/>
                <a:gd name="connsiteY2283" fmla="*/ 4492879 h 5955635"/>
                <a:gd name="connsiteX2284" fmla="*/ 5022925 w 6187971"/>
                <a:gd name="connsiteY2284" fmla="*/ 4490954 h 5955635"/>
                <a:gd name="connsiteX2285" fmla="*/ 5019383 w 6187971"/>
                <a:gd name="connsiteY2285" fmla="*/ 4496421 h 5955635"/>
                <a:gd name="connsiteX2286" fmla="*/ 5002636 w 6187971"/>
                <a:gd name="connsiteY2286" fmla="*/ 4528256 h 5955635"/>
                <a:gd name="connsiteX2287" fmla="*/ 5019690 w 6187971"/>
                <a:gd name="connsiteY2287" fmla="*/ 4519904 h 5955635"/>
                <a:gd name="connsiteX2288" fmla="*/ 5004561 w 6187971"/>
                <a:gd name="connsiteY2288" fmla="*/ 4537265 h 5955635"/>
                <a:gd name="connsiteX2289" fmla="*/ 4993936 w 6187971"/>
                <a:gd name="connsiteY2289" fmla="*/ 4553664 h 5955635"/>
                <a:gd name="connsiteX2290" fmla="*/ 4985890 w 6187971"/>
                <a:gd name="connsiteY2290" fmla="*/ 4560092 h 5955635"/>
                <a:gd name="connsiteX2291" fmla="*/ 4983966 w 6187971"/>
                <a:gd name="connsiteY2291" fmla="*/ 4551084 h 5955635"/>
                <a:gd name="connsiteX2292" fmla="*/ 4969798 w 6187971"/>
                <a:gd name="connsiteY2292" fmla="*/ 4572949 h 5955635"/>
                <a:gd name="connsiteX2293" fmla="*/ 4964332 w 6187971"/>
                <a:gd name="connsiteY2293" fmla="*/ 4569407 h 5955635"/>
                <a:gd name="connsiteX2294" fmla="*/ 4967874 w 6187971"/>
                <a:gd name="connsiteY2294" fmla="*/ 4563941 h 5955635"/>
                <a:gd name="connsiteX2295" fmla="*/ 4966911 w 6187971"/>
                <a:gd name="connsiteY2295" fmla="*/ 4559437 h 5955635"/>
                <a:gd name="connsiteX2296" fmla="*/ 4962407 w 6187971"/>
                <a:gd name="connsiteY2296" fmla="*/ 4560400 h 5955635"/>
                <a:gd name="connsiteX2297" fmla="*/ 4958866 w 6187971"/>
                <a:gd name="connsiteY2297" fmla="*/ 4565865 h 5955635"/>
                <a:gd name="connsiteX2298" fmla="*/ 4959828 w 6187971"/>
                <a:gd name="connsiteY2298" fmla="*/ 4570370 h 5955635"/>
                <a:gd name="connsiteX2299" fmla="*/ 4956286 w 6187971"/>
                <a:gd name="connsiteY2299" fmla="*/ 4575836 h 5955635"/>
                <a:gd name="connsiteX2300" fmla="*/ 4952744 w 6187971"/>
                <a:gd name="connsiteY2300" fmla="*/ 4581303 h 5955635"/>
                <a:gd name="connsiteX2301" fmla="*/ 4948240 w 6187971"/>
                <a:gd name="connsiteY2301" fmla="*/ 4582265 h 5955635"/>
                <a:gd name="connsiteX2302" fmla="*/ 4949202 w 6187971"/>
                <a:gd name="connsiteY2302" fmla="*/ 4586769 h 5955635"/>
                <a:gd name="connsiteX2303" fmla="*/ 4944698 w 6187971"/>
                <a:gd name="connsiteY2303" fmla="*/ 4587731 h 5955635"/>
                <a:gd name="connsiteX2304" fmla="*/ 4943735 w 6187971"/>
                <a:gd name="connsiteY2304" fmla="*/ 4583228 h 5955635"/>
                <a:gd name="connsiteX2305" fmla="*/ 4946315 w 6187971"/>
                <a:gd name="connsiteY2305" fmla="*/ 4573257 h 5955635"/>
                <a:gd name="connsiteX2306" fmla="*/ 4953399 w 6187971"/>
                <a:gd name="connsiteY2306" fmla="*/ 4562324 h 5955635"/>
                <a:gd name="connsiteX2307" fmla="*/ 4948895 w 6187971"/>
                <a:gd name="connsiteY2307" fmla="*/ 4563286 h 5955635"/>
                <a:gd name="connsiteX2308" fmla="*/ 4945353 w 6187971"/>
                <a:gd name="connsiteY2308" fmla="*/ 4568752 h 5955635"/>
                <a:gd name="connsiteX2309" fmla="*/ 4934728 w 6187971"/>
                <a:gd name="connsiteY2309" fmla="*/ 4585152 h 5955635"/>
                <a:gd name="connsiteX2310" fmla="*/ 4935690 w 6187971"/>
                <a:gd name="connsiteY2310" fmla="*/ 4589655 h 5955635"/>
                <a:gd name="connsiteX2311" fmla="*/ 4929569 w 6187971"/>
                <a:gd name="connsiteY2311" fmla="*/ 4605092 h 5955635"/>
                <a:gd name="connsiteX2312" fmla="*/ 4880638 w 6187971"/>
                <a:gd name="connsiteY2312" fmla="*/ 4662642 h 5955635"/>
                <a:gd name="connsiteX2313" fmla="*/ 4876134 w 6187971"/>
                <a:gd name="connsiteY2313" fmla="*/ 4663604 h 5955635"/>
                <a:gd name="connsiteX2314" fmla="*/ 4872593 w 6187971"/>
                <a:gd name="connsiteY2314" fmla="*/ 4669071 h 5955635"/>
                <a:gd name="connsiteX2315" fmla="*/ 4861005 w 6187971"/>
                <a:gd name="connsiteY2315" fmla="*/ 4680965 h 5955635"/>
                <a:gd name="connsiteX2316" fmla="*/ 4857463 w 6187971"/>
                <a:gd name="connsiteY2316" fmla="*/ 4686432 h 5955635"/>
                <a:gd name="connsiteX2317" fmla="*/ 4845875 w 6187971"/>
                <a:gd name="connsiteY2317" fmla="*/ 4698327 h 5955635"/>
                <a:gd name="connsiteX2318" fmla="*/ 4834288 w 6187971"/>
                <a:gd name="connsiteY2318" fmla="*/ 4710222 h 5955635"/>
                <a:gd name="connsiteX2319" fmla="*/ 4798562 w 6187971"/>
                <a:gd name="connsiteY2319" fmla="*/ 4741402 h 5955635"/>
                <a:gd name="connsiteX2320" fmla="*/ 4762182 w 6187971"/>
                <a:gd name="connsiteY2320" fmla="*/ 4791561 h 5955635"/>
                <a:gd name="connsiteX2321" fmla="*/ 4750594 w 6187971"/>
                <a:gd name="connsiteY2321" fmla="*/ 4803457 h 5955635"/>
                <a:gd name="connsiteX2322" fmla="*/ 4761527 w 6187971"/>
                <a:gd name="connsiteY2322" fmla="*/ 4810540 h 5955635"/>
                <a:gd name="connsiteX2323" fmla="*/ 4792748 w 6187971"/>
                <a:gd name="connsiteY2323" fmla="*/ 4780322 h 5955635"/>
                <a:gd name="connsiteX2324" fmla="*/ 4825586 w 6187971"/>
                <a:gd name="connsiteY2324" fmla="*/ 4735629 h 5955635"/>
                <a:gd name="connsiteX2325" fmla="*/ 4840716 w 6187971"/>
                <a:gd name="connsiteY2325" fmla="*/ 4718268 h 5955635"/>
                <a:gd name="connsiteX2326" fmla="*/ 4841678 w 6187971"/>
                <a:gd name="connsiteY2326" fmla="*/ 4722772 h 5955635"/>
                <a:gd name="connsiteX2327" fmla="*/ 4837175 w 6187971"/>
                <a:gd name="connsiteY2327" fmla="*/ 4723734 h 5955635"/>
                <a:gd name="connsiteX2328" fmla="*/ 4838137 w 6187971"/>
                <a:gd name="connsiteY2328" fmla="*/ 4728239 h 5955635"/>
                <a:gd name="connsiteX2329" fmla="*/ 4842641 w 6187971"/>
                <a:gd name="connsiteY2329" fmla="*/ 4727276 h 5955635"/>
                <a:gd name="connsiteX2330" fmla="*/ 4846183 w 6187971"/>
                <a:gd name="connsiteY2330" fmla="*/ 4721810 h 5955635"/>
                <a:gd name="connsiteX2331" fmla="*/ 4843296 w 6187971"/>
                <a:gd name="connsiteY2331" fmla="*/ 4708298 h 5955635"/>
                <a:gd name="connsiteX2332" fmla="*/ 4854883 w 6187971"/>
                <a:gd name="connsiteY2332" fmla="*/ 4696402 h 5955635"/>
                <a:gd name="connsiteX2333" fmla="*/ 4863892 w 6187971"/>
                <a:gd name="connsiteY2333" fmla="*/ 4694478 h 5955635"/>
                <a:gd name="connsiteX2334" fmla="*/ 4864854 w 6187971"/>
                <a:gd name="connsiteY2334" fmla="*/ 4698982 h 5955635"/>
                <a:gd name="connsiteX2335" fmla="*/ 4868395 w 6187971"/>
                <a:gd name="connsiteY2335" fmla="*/ 4693515 h 5955635"/>
                <a:gd name="connsiteX2336" fmla="*/ 4867433 w 6187971"/>
                <a:gd name="connsiteY2336" fmla="*/ 4689012 h 5955635"/>
                <a:gd name="connsiteX2337" fmla="*/ 4870013 w 6187971"/>
                <a:gd name="connsiteY2337" fmla="*/ 4679041 h 5955635"/>
                <a:gd name="connsiteX2338" fmla="*/ 4878058 w 6187971"/>
                <a:gd name="connsiteY2338" fmla="*/ 4672613 h 5955635"/>
                <a:gd name="connsiteX2339" fmla="*/ 4882563 w 6187971"/>
                <a:gd name="connsiteY2339" fmla="*/ 4671651 h 5955635"/>
                <a:gd name="connsiteX2340" fmla="*/ 4881600 w 6187971"/>
                <a:gd name="connsiteY2340" fmla="*/ 4667146 h 5955635"/>
                <a:gd name="connsiteX2341" fmla="*/ 4885142 w 6187971"/>
                <a:gd name="connsiteY2341" fmla="*/ 4661680 h 5955635"/>
                <a:gd name="connsiteX2342" fmla="*/ 4935035 w 6187971"/>
                <a:gd name="connsiteY2342" fmla="*/ 4608634 h 5955635"/>
                <a:gd name="connsiteX2343" fmla="*/ 4938577 w 6187971"/>
                <a:gd name="connsiteY2343" fmla="*/ 4603167 h 5955635"/>
                <a:gd name="connsiteX2344" fmla="*/ 4937615 w 6187971"/>
                <a:gd name="connsiteY2344" fmla="*/ 4598664 h 5955635"/>
                <a:gd name="connsiteX2345" fmla="*/ 4942119 w 6187971"/>
                <a:gd name="connsiteY2345" fmla="*/ 4597702 h 5955635"/>
                <a:gd name="connsiteX2346" fmla="*/ 4943081 w 6187971"/>
                <a:gd name="connsiteY2346" fmla="*/ 4602205 h 5955635"/>
                <a:gd name="connsiteX2347" fmla="*/ 4963677 w 6187971"/>
                <a:gd name="connsiteY2347" fmla="*/ 4588386 h 5955635"/>
                <a:gd name="connsiteX2348" fmla="*/ 4962715 w 6187971"/>
                <a:gd name="connsiteY2348" fmla="*/ 4583882 h 5955635"/>
                <a:gd name="connsiteX2349" fmla="*/ 4961097 w 6187971"/>
                <a:gd name="connsiteY2349" fmla="*/ 4598356 h 5955635"/>
                <a:gd name="connsiteX2350" fmla="*/ 4991357 w 6187971"/>
                <a:gd name="connsiteY2350" fmla="*/ 4563634 h 5955635"/>
                <a:gd name="connsiteX2351" fmla="*/ 5010027 w 6187971"/>
                <a:gd name="connsiteY2351" fmla="*/ 4540806 h 5955635"/>
                <a:gd name="connsiteX2352" fmla="*/ 5028699 w 6187971"/>
                <a:gd name="connsiteY2352" fmla="*/ 4517979 h 5955635"/>
                <a:gd name="connsiteX2353" fmla="*/ 5061537 w 6187971"/>
                <a:gd name="connsiteY2353" fmla="*/ 4473286 h 5955635"/>
                <a:gd name="connsiteX2354" fmla="*/ 5073126 w 6187971"/>
                <a:gd name="connsiteY2354" fmla="*/ 4461391 h 5955635"/>
                <a:gd name="connsiteX2355" fmla="*/ 5080209 w 6187971"/>
                <a:gd name="connsiteY2355" fmla="*/ 4450458 h 5955635"/>
                <a:gd name="connsiteX2356" fmla="*/ 5088254 w 6187971"/>
                <a:gd name="connsiteY2356" fmla="*/ 4444030 h 5955635"/>
                <a:gd name="connsiteX2357" fmla="*/ 5098881 w 6187971"/>
                <a:gd name="connsiteY2357" fmla="*/ 4427631 h 5955635"/>
                <a:gd name="connsiteX2358" fmla="*/ 5110468 w 6187971"/>
                <a:gd name="connsiteY2358" fmla="*/ 4415736 h 5955635"/>
                <a:gd name="connsiteX2359" fmla="*/ 5116589 w 6187971"/>
                <a:gd name="connsiteY2359" fmla="*/ 4400299 h 5955635"/>
                <a:gd name="connsiteX2360" fmla="*/ 5121093 w 6187971"/>
                <a:gd name="connsiteY2360" fmla="*/ 4399337 h 5955635"/>
                <a:gd name="connsiteX2361" fmla="*/ 5231197 w 6187971"/>
                <a:gd name="connsiteY2361" fmla="*/ 4253363 h 5955635"/>
                <a:gd name="connsiteX2362" fmla="*/ 5235700 w 6187971"/>
                <a:gd name="connsiteY2362" fmla="*/ 4252401 h 5955635"/>
                <a:gd name="connsiteX2363" fmla="*/ 5240205 w 6187971"/>
                <a:gd name="connsiteY2363" fmla="*/ 4251439 h 5955635"/>
                <a:gd name="connsiteX2364" fmla="*/ 5233121 w 6187971"/>
                <a:gd name="connsiteY2364" fmla="*/ 4262371 h 5955635"/>
                <a:gd name="connsiteX2365" fmla="*/ 5226037 w 6187971"/>
                <a:gd name="connsiteY2365" fmla="*/ 4273304 h 5955635"/>
                <a:gd name="connsiteX2366" fmla="*/ 5218954 w 6187971"/>
                <a:gd name="connsiteY2366" fmla="*/ 4284236 h 5955635"/>
                <a:gd name="connsiteX2367" fmla="*/ 5219916 w 6187971"/>
                <a:gd name="connsiteY2367" fmla="*/ 4288741 h 5955635"/>
                <a:gd name="connsiteX2368" fmla="*/ 5202207 w 6187971"/>
                <a:gd name="connsiteY2368" fmla="*/ 4316072 h 5955635"/>
                <a:gd name="connsiteX2369" fmla="*/ 5203169 w 6187971"/>
                <a:gd name="connsiteY2369" fmla="*/ 4320576 h 5955635"/>
                <a:gd name="connsiteX2370" fmla="*/ 5207674 w 6187971"/>
                <a:gd name="connsiteY2370" fmla="*/ 4319614 h 5955635"/>
                <a:gd name="connsiteX2371" fmla="*/ 5211216 w 6187971"/>
                <a:gd name="connsiteY2371" fmla="*/ 4314147 h 5955635"/>
                <a:gd name="connsiteX2372" fmla="*/ 5214757 w 6187971"/>
                <a:gd name="connsiteY2372" fmla="*/ 4308682 h 5955635"/>
                <a:gd name="connsiteX2373" fmla="*/ 5218299 w 6187971"/>
                <a:gd name="connsiteY2373" fmla="*/ 4303215 h 5955635"/>
                <a:gd name="connsiteX2374" fmla="*/ 5225382 w 6187971"/>
                <a:gd name="connsiteY2374" fmla="*/ 4292283 h 5955635"/>
                <a:gd name="connsiteX2375" fmla="*/ 5214073 w 6187971"/>
                <a:gd name="connsiteY2375" fmla="*/ 4310299 h 5955635"/>
                <a:gd name="connsiteX2376" fmla="*/ 5204204 w 6187971"/>
                <a:gd name="connsiteY2376" fmla="*/ 4325020 h 5955635"/>
                <a:gd name="connsiteX2377" fmla="*/ 5204132 w 6187971"/>
                <a:gd name="connsiteY2377" fmla="*/ 4325081 h 5955635"/>
                <a:gd name="connsiteX2378" fmla="*/ 5204128 w 6187971"/>
                <a:gd name="connsiteY2378" fmla="*/ 4325131 h 5955635"/>
                <a:gd name="connsiteX2379" fmla="*/ 5203246 w 6187971"/>
                <a:gd name="connsiteY2379" fmla="*/ 4326447 h 5955635"/>
                <a:gd name="connsiteX2380" fmla="*/ 5194162 w 6187971"/>
                <a:gd name="connsiteY2380" fmla="*/ 4322501 h 5955635"/>
                <a:gd name="connsiteX2381" fmla="*/ 5159705 w 6187971"/>
                <a:gd name="connsiteY2381" fmla="*/ 4381669 h 5955635"/>
                <a:gd name="connsiteX2382" fmla="*/ 5164209 w 6187971"/>
                <a:gd name="connsiteY2382" fmla="*/ 4380706 h 5955635"/>
                <a:gd name="connsiteX2383" fmla="*/ 5153584 w 6187971"/>
                <a:gd name="connsiteY2383" fmla="*/ 4397105 h 5955635"/>
                <a:gd name="connsiteX2384" fmla="*/ 5149080 w 6187971"/>
                <a:gd name="connsiteY2384" fmla="*/ 4398068 h 5955635"/>
                <a:gd name="connsiteX2385" fmla="*/ 5150042 w 6187971"/>
                <a:gd name="connsiteY2385" fmla="*/ 4402571 h 5955635"/>
                <a:gd name="connsiteX2386" fmla="*/ 5145539 w 6187971"/>
                <a:gd name="connsiteY2386" fmla="*/ 4403533 h 5955635"/>
                <a:gd name="connsiteX2387" fmla="*/ 5138455 w 6187971"/>
                <a:gd name="connsiteY2387" fmla="*/ 4414466 h 5955635"/>
                <a:gd name="connsiteX2388" fmla="*/ 5135875 w 6187971"/>
                <a:gd name="connsiteY2388" fmla="*/ 4424436 h 5955635"/>
                <a:gd name="connsiteX2389" fmla="*/ 5132334 w 6187971"/>
                <a:gd name="connsiteY2389" fmla="*/ 4429903 h 5955635"/>
                <a:gd name="connsiteX2390" fmla="*/ 5121707 w 6187971"/>
                <a:gd name="connsiteY2390" fmla="*/ 4446302 h 5955635"/>
                <a:gd name="connsiteX2391" fmla="*/ 5122670 w 6187971"/>
                <a:gd name="connsiteY2391" fmla="*/ 4450806 h 5955635"/>
                <a:gd name="connsiteX2392" fmla="*/ 5119128 w 6187971"/>
                <a:gd name="connsiteY2392" fmla="*/ 4456272 h 5955635"/>
                <a:gd name="connsiteX2393" fmla="*/ 5086289 w 6187971"/>
                <a:gd name="connsiteY2393" fmla="*/ 4500965 h 5955635"/>
                <a:gd name="connsiteX2394" fmla="*/ 5080824 w 6187971"/>
                <a:gd name="connsiteY2394" fmla="*/ 4497423 h 5955635"/>
                <a:gd name="connsiteX2395" fmla="*/ 5084365 w 6187971"/>
                <a:gd name="connsiteY2395" fmla="*/ 4491957 h 5955635"/>
                <a:gd name="connsiteX2396" fmla="*/ 5087907 w 6187971"/>
                <a:gd name="connsiteY2396" fmla="*/ 4486491 h 5955635"/>
                <a:gd name="connsiteX2397" fmla="*/ 5083403 w 6187971"/>
                <a:gd name="connsiteY2397" fmla="*/ 4487453 h 5955635"/>
                <a:gd name="connsiteX2398" fmla="*/ 5079862 w 6187971"/>
                <a:gd name="connsiteY2398" fmla="*/ 4492920 h 5955635"/>
                <a:gd name="connsiteX2399" fmla="*/ 5076319 w 6187971"/>
                <a:gd name="connsiteY2399" fmla="*/ 4498385 h 5955635"/>
                <a:gd name="connsiteX2400" fmla="*/ 5077282 w 6187971"/>
                <a:gd name="connsiteY2400" fmla="*/ 4502890 h 5955635"/>
                <a:gd name="connsiteX2401" fmla="*/ 5078244 w 6187971"/>
                <a:gd name="connsiteY2401" fmla="*/ 4507394 h 5955635"/>
                <a:gd name="connsiteX2402" fmla="*/ 5044443 w 6187971"/>
                <a:gd name="connsiteY2402" fmla="*/ 4547582 h 5955635"/>
                <a:gd name="connsiteX2403" fmla="*/ 5045405 w 6187971"/>
                <a:gd name="connsiteY2403" fmla="*/ 4552086 h 5955635"/>
                <a:gd name="connsiteX2404" fmla="*/ 4968796 w 6187971"/>
                <a:gd name="connsiteY2404" fmla="*/ 4634389 h 5955635"/>
                <a:gd name="connsiteX2405" fmla="*/ 4860964 w 6187971"/>
                <a:gd name="connsiteY2405" fmla="*/ 4746909 h 5955635"/>
                <a:gd name="connsiteX2406" fmla="*/ 4837789 w 6187971"/>
                <a:gd name="connsiteY2406" fmla="*/ 4770699 h 5955635"/>
                <a:gd name="connsiteX2407" fmla="*/ 4833284 w 6187971"/>
                <a:gd name="connsiteY2407" fmla="*/ 4771662 h 5955635"/>
                <a:gd name="connsiteX2408" fmla="*/ 4820735 w 6187971"/>
                <a:gd name="connsiteY2408" fmla="*/ 4779052 h 5955635"/>
                <a:gd name="connsiteX2409" fmla="*/ 4817192 w 6187971"/>
                <a:gd name="connsiteY2409" fmla="*/ 4784519 h 5955635"/>
                <a:gd name="connsiteX2410" fmla="*/ 4821697 w 6187971"/>
                <a:gd name="connsiteY2410" fmla="*/ 4783556 h 5955635"/>
                <a:gd name="connsiteX2411" fmla="*/ 4762796 w 6187971"/>
                <a:gd name="connsiteY2411" fmla="*/ 4838527 h 5955635"/>
                <a:gd name="connsiteX2412" fmla="*/ 4715484 w 6187971"/>
                <a:gd name="connsiteY2412" fmla="*/ 4881602 h 5955635"/>
                <a:gd name="connsiteX2413" fmla="*/ 4699392 w 6187971"/>
                <a:gd name="connsiteY2413" fmla="*/ 4894460 h 5955635"/>
                <a:gd name="connsiteX2414" fmla="*/ 4654658 w 6187971"/>
                <a:gd name="connsiteY2414" fmla="*/ 4927565 h 5955635"/>
                <a:gd name="connsiteX2415" fmla="*/ 4623437 w 6187971"/>
                <a:gd name="connsiteY2415" fmla="*/ 4957784 h 5955635"/>
                <a:gd name="connsiteX2416" fmla="*/ 4440960 w 6187971"/>
                <a:gd name="connsiteY2416" fmla="*/ 5095671 h 5955635"/>
                <a:gd name="connsiteX2417" fmla="*/ 4291323 w 6187971"/>
                <a:gd name="connsiteY2417" fmla="*/ 5188865 h 5955635"/>
                <a:gd name="connsiteX2418" fmla="*/ 4134296 w 6187971"/>
                <a:gd name="connsiteY2418" fmla="*/ 5269510 h 5955635"/>
                <a:gd name="connsiteX2419" fmla="*/ 4117242 w 6187971"/>
                <a:gd name="connsiteY2419" fmla="*/ 5277863 h 5955635"/>
                <a:gd name="connsiteX2420" fmla="*/ 3802571 w 6187971"/>
                <a:gd name="connsiteY2420" fmla="*/ 5392188 h 5955635"/>
                <a:gd name="connsiteX2421" fmla="*/ 3637806 w 6187971"/>
                <a:gd name="connsiteY2421" fmla="*/ 5433865 h 5955635"/>
                <a:gd name="connsiteX2422" fmla="*/ 3560810 w 6187971"/>
                <a:gd name="connsiteY2422" fmla="*/ 5445094 h 5955635"/>
                <a:gd name="connsiteX2423" fmla="*/ 3576039 w 6187971"/>
                <a:gd name="connsiteY2423" fmla="*/ 5442351 h 5955635"/>
                <a:gd name="connsiteX2424" fmla="*/ 3617903 w 6187971"/>
                <a:gd name="connsiteY2424" fmla="*/ 5431641 h 5955635"/>
                <a:gd name="connsiteX2425" fmla="*/ 3622408 w 6187971"/>
                <a:gd name="connsiteY2425" fmla="*/ 5430679 h 5955635"/>
                <a:gd name="connsiteX2426" fmla="*/ 3756567 w 6187971"/>
                <a:gd name="connsiteY2426" fmla="*/ 5397306 h 5955635"/>
                <a:gd name="connsiteX2427" fmla="*/ 3761071 w 6187971"/>
                <a:gd name="connsiteY2427" fmla="*/ 5396344 h 5955635"/>
                <a:gd name="connsiteX2428" fmla="*/ 3764613 w 6187971"/>
                <a:gd name="connsiteY2428" fmla="*/ 5390877 h 5955635"/>
                <a:gd name="connsiteX2429" fmla="*/ 3755605 w 6187971"/>
                <a:gd name="connsiteY2429" fmla="*/ 5392802 h 5955635"/>
                <a:gd name="connsiteX2430" fmla="*/ 3756567 w 6187971"/>
                <a:gd name="connsiteY2430" fmla="*/ 5397306 h 5955635"/>
                <a:gd name="connsiteX2431" fmla="*/ 3621445 w 6187971"/>
                <a:gd name="connsiteY2431" fmla="*/ 5426174 h 5955635"/>
                <a:gd name="connsiteX2432" fmla="*/ 3615016 w 6187971"/>
                <a:gd name="connsiteY2432" fmla="*/ 5418129 h 5955635"/>
                <a:gd name="connsiteX2433" fmla="*/ 3610512 w 6187971"/>
                <a:gd name="connsiteY2433" fmla="*/ 5419091 h 5955635"/>
                <a:gd name="connsiteX2434" fmla="*/ 3611474 w 6187971"/>
                <a:gd name="connsiteY2434" fmla="*/ 5423595 h 5955635"/>
                <a:gd name="connsiteX2435" fmla="*/ 3516889 w 6187971"/>
                <a:gd name="connsiteY2435" fmla="*/ 5443802 h 5955635"/>
                <a:gd name="connsiteX2436" fmla="*/ 3517851 w 6187971"/>
                <a:gd name="connsiteY2436" fmla="*/ 5448307 h 5955635"/>
                <a:gd name="connsiteX2437" fmla="*/ 3498872 w 6187971"/>
                <a:gd name="connsiteY2437" fmla="*/ 5447651 h 5955635"/>
                <a:gd name="connsiteX2438" fmla="*/ 3489865 w 6187971"/>
                <a:gd name="connsiteY2438" fmla="*/ 5449576 h 5955635"/>
                <a:gd name="connsiteX2439" fmla="*/ 3490519 w 6187971"/>
                <a:gd name="connsiteY2439" fmla="*/ 5430598 h 5955635"/>
                <a:gd name="connsiteX2440" fmla="*/ 3508535 w 6187971"/>
                <a:gd name="connsiteY2440" fmla="*/ 5426749 h 5955635"/>
                <a:gd name="connsiteX2441" fmla="*/ 3535561 w 6187971"/>
                <a:gd name="connsiteY2441" fmla="*/ 5420975 h 5955635"/>
                <a:gd name="connsiteX2442" fmla="*/ 3540064 w 6187971"/>
                <a:gd name="connsiteY2442" fmla="*/ 5420013 h 5955635"/>
                <a:gd name="connsiteX2443" fmla="*/ 3544568 w 6187971"/>
                <a:gd name="connsiteY2443" fmla="*/ 5419051 h 5955635"/>
                <a:gd name="connsiteX2444" fmla="*/ 3553577 w 6187971"/>
                <a:gd name="connsiteY2444" fmla="*/ 5417126 h 5955635"/>
                <a:gd name="connsiteX2445" fmla="*/ 3558080 w 6187971"/>
                <a:gd name="connsiteY2445" fmla="*/ 5416164 h 5955635"/>
                <a:gd name="connsiteX2446" fmla="*/ 3552615 w 6187971"/>
                <a:gd name="connsiteY2446" fmla="*/ 5412622 h 5955635"/>
                <a:gd name="connsiteX2447" fmla="*/ 3543606 w 6187971"/>
                <a:gd name="connsiteY2447" fmla="*/ 5414547 h 5955635"/>
                <a:gd name="connsiteX2448" fmla="*/ 3539102 w 6187971"/>
                <a:gd name="connsiteY2448" fmla="*/ 5415509 h 5955635"/>
                <a:gd name="connsiteX2449" fmla="*/ 3538139 w 6187971"/>
                <a:gd name="connsiteY2449" fmla="*/ 5411005 h 5955635"/>
                <a:gd name="connsiteX2450" fmla="*/ 3533636 w 6187971"/>
                <a:gd name="connsiteY2450" fmla="*/ 5411967 h 5955635"/>
                <a:gd name="connsiteX2451" fmla="*/ 3529132 w 6187971"/>
                <a:gd name="connsiteY2451" fmla="*/ 5412929 h 5955635"/>
                <a:gd name="connsiteX2452" fmla="*/ 3530094 w 6187971"/>
                <a:gd name="connsiteY2452" fmla="*/ 5417433 h 5955635"/>
                <a:gd name="connsiteX2453" fmla="*/ 3507573 w 6187971"/>
                <a:gd name="connsiteY2453" fmla="*/ 5422245 h 5955635"/>
                <a:gd name="connsiteX2454" fmla="*/ 3489557 w 6187971"/>
                <a:gd name="connsiteY2454" fmla="*/ 5426094 h 5955635"/>
                <a:gd name="connsiteX2455" fmla="*/ 3462533 w 6187971"/>
                <a:gd name="connsiteY2455" fmla="*/ 5431868 h 5955635"/>
                <a:gd name="connsiteX2456" fmla="*/ 3458028 w 6187971"/>
                <a:gd name="connsiteY2456" fmla="*/ 5432830 h 5955635"/>
                <a:gd name="connsiteX2457" fmla="*/ 3463495 w 6187971"/>
                <a:gd name="connsiteY2457" fmla="*/ 5436372 h 5955635"/>
                <a:gd name="connsiteX2458" fmla="*/ 3481511 w 6187971"/>
                <a:gd name="connsiteY2458" fmla="*/ 5432523 h 5955635"/>
                <a:gd name="connsiteX2459" fmla="*/ 3476352 w 6187971"/>
                <a:gd name="connsiteY2459" fmla="*/ 5452463 h 5955635"/>
                <a:gd name="connsiteX2460" fmla="*/ 3467344 w 6187971"/>
                <a:gd name="connsiteY2460" fmla="*/ 5454387 h 5955635"/>
                <a:gd name="connsiteX2461" fmla="*/ 3462839 w 6187971"/>
                <a:gd name="connsiteY2461" fmla="*/ 5455350 h 5955635"/>
                <a:gd name="connsiteX2462" fmla="*/ 3466382 w 6187971"/>
                <a:gd name="connsiteY2462" fmla="*/ 5449884 h 5955635"/>
                <a:gd name="connsiteX2463" fmla="*/ 3460915 w 6187971"/>
                <a:gd name="connsiteY2463" fmla="*/ 5446342 h 5955635"/>
                <a:gd name="connsiteX2464" fmla="*/ 3452870 w 6187971"/>
                <a:gd name="connsiteY2464" fmla="*/ 5452771 h 5955635"/>
                <a:gd name="connsiteX2465" fmla="*/ 3448365 w 6187971"/>
                <a:gd name="connsiteY2465" fmla="*/ 5453733 h 5955635"/>
                <a:gd name="connsiteX2466" fmla="*/ 3429387 w 6187971"/>
                <a:gd name="connsiteY2466" fmla="*/ 5453078 h 5955635"/>
                <a:gd name="connsiteX2467" fmla="*/ 3418454 w 6187971"/>
                <a:gd name="connsiteY2467" fmla="*/ 5445995 h 5955635"/>
                <a:gd name="connsiteX2468" fmla="*/ 3385964 w 6187971"/>
                <a:gd name="connsiteY2468" fmla="*/ 5448226 h 5955635"/>
                <a:gd name="connsiteX2469" fmla="*/ 3383384 w 6187971"/>
                <a:gd name="connsiteY2469" fmla="*/ 5458196 h 5955635"/>
                <a:gd name="connsiteX2470" fmla="*/ 3376955 w 6187971"/>
                <a:gd name="connsiteY2470" fmla="*/ 5450151 h 5955635"/>
                <a:gd name="connsiteX2471" fmla="*/ 3350893 w 6187971"/>
                <a:gd name="connsiteY2471" fmla="*/ 5460429 h 5955635"/>
                <a:gd name="connsiteX2472" fmla="*/ 3318402 w 6187971"/>
                <a:gd name="connsiteY2472" fmla="*/ 5462660 h 5955635"/>
                <a:gd name="connsiteX2473" fmla="*/ 3313898 w 6187971"/>
                <a:gd name="connsiteY2473" fmla="*/ 5463623 h 5955635"/>
                <a:gd name="connsiteX2474" fmla="*/ 3298461 w 6187971"/>
                <a:gd name="connsiteY2474" fmla="*/ 5457501 h 5955635"/>
                <a:gd name="connsiteX2475" fmla="*/ 3263391 w 6187971"/>
                <a:gd name="connsiteY2475" fmla="*/ 5469703 h 5955635"/>
                <a:gd name="connsiteX2476" fmla="*/ 3225433 w 6187971"/>
                <a:gd name="connsiteY2476" fmla="*/ 5468394 h 5955635"/>
                <a:gd name="connsiteX2477" fmla="*/ 3206456 w 6187971"/>
                <a:gd name="connsiteY2477" fmla="*/ 5467738 h 5955635"/>
                <a:gd name="connsiteX2478" fmla="*/ 3181048 w 6187971"/>
                <a:gd name="connsiteY2478" fmla="*/ 5459038 h 5955635"/>
                <a:gd name="connsiteX2479" fmla="*/ 3088079 w 6187971"/>
                <a:gd name="connsiteY2479" fmla="*/ 5464771 h 5955635"/>
                <a:gd name="connsiteX2480" fmla="*/ 3070064 w 6187971"/>
                <a:gd name="connsiteY2480" fmla="*/ 5468620 h 5955635"/>
                <a:gd name="connsiteX2481" fmla="*/ 3056551 w 6187971"/>
                <a:gd name="connsiteY2481" fmla="*/ 5471507 h 5955635"/>
                <a:gd name="connsiteX2482" fmla="*/ 2934326 w 6187971"/>
                <a:gd name="connsiteY2482" fmla="*/ 5450524 h 5955635"/>
                <a:gd name="connsiteX2483" fmla="*/ 2882857 w 6187971"/>
                <a:gd name="connsiteY2483" fmla="*/ 5452101 h 5955635"/>
                <a:gd name="connsiteX2484" fmla="*/ 2853908 w 6187971"/>
                <a:gd name="connsiteY2484" fmla="*/ 5448866 h 5955635"/>
                <a:gd name="connsiteX2485" fmla="*/ 2858412 w 6187971"/>
                <a:gd name="connsiteY2485" fmla="*/ 5447903 h 5955635"/>
                <a:gd name="connsiteX2486" fmla="*/ 2748082 w 6187971"/>
                <a:gd name="connsiteY2486" fmla="*/ 5438507 h 5955635"/>
                <a:gd name="connsiteX2487" fmla="*/ 2730066 w 6187971"/>
                <a:gd name="connsiteY2487" fmla="*/ 5442356 h 5955635"/>
                <a:gd name="connsiteX2488" fmla="*/ 2695651 w 6187971"/>
                <a:gd name="connsiteY2488" fmla="*/ 5435580 h 5955635"/>
                <a:gd name="connsiteX2489" fmla="*/ 2699193 w 6187971"/>
                <a:gd name="connsiteY2489" fmla="*/ 5430115 h 5955635"/>
                <a:gd name="connsiteX2490" fmla="*/ 2625858 w 6187971"/>
                <a:gd name="connsiteY2490" fmla="*/ 5417524 h 5955635"/>
                <a:gd name="connsiteX2491" fmla="*/ 2592405 w 6187971"/>
                <a:gd name="connsiteY2491" fmla="*/ 5415252 h 5955635"/>
                <a:gd name="connsiteX2492" fmla="*/ 2601413 w 6187971"/>
                <a:gd name="connsiteY2492" fmla="*/ 5413327 h 5955635"/>
                <a:gd name="connsiteX2493" fmla="*/ 2528079 w 6187971"/>
                <a:gd name="connsiteY2493" fmla="*/ 5400737 h 5955635"/>
                <a:gd name="connsiteX2494" fmla="*/ 2448315 w 6187971"/>
                <a:gd name="connsiteY2494" fmla="*/ 5380101 h 5955635"/>
                <a:gd name="connsiteX2495" fmla="*/ 2442848 w 6187971"/>
                <a:gd name="connsiteY2495" fmla="*/ 5376560 h 5955635"/>
                <a:gd name="connsiteX2496" fmla="*/ 2429336 w 6187971"/>
                <a:gd name="connsiteY2496" fmla="*/ 5379447 h 5955635"/>
                <a:gd name="connsiteX2497" fmla="*/ 2384951 w 6187971"/>
                <a:gd name="connsiteY2497" fmla="*/ 5370091 h 5955635"/>
                <a:gd name="connsiteX2498" fmla="*/ 2372093 w 6187971"/>
                <a:gd name="connsiteY2498" fmla="*/ 5353999 h 5955635"/>
                <a:gd name="connsiteX2499" fmla="*/ 2344107 w 6187971"/>
                <a:gd name="connsiteY2499" fmla="*/ 5355268 h 5955635"/>
                <a:gd name="connsiteX2500" fmla="*/ 2343144 w 6187971"/>
                <a:gd name="connsiteY2500" fmla="*/ 5350765 h 5955635"/>
                <a:gd name="connsiteX2501" fmla="*/ 2273352 w 6187971"/>
                <a:gd name="connsiteY2501" fmla="*/ 5332708 h 5955635"/>
                <a:gd name="connsiteX2502" fmla="*/ 2292330 w 6187971"/>
                <a:gd name="connsiteY2502" fmla="*/ 5333363 h 5955635"/>
                <a:gd name="connsiteX2503" fmla="*/ 2235087 w 6187971"/>
                <a:gd name="connsiteY2503" fmla="*/ 5307915 h 5955635"/>
                <a:gd name="connsiteX2504" fmla="*/ 2231545 w 6187971"/>
                <a:gd name="connsiteY2504" fmla="*/ 5313382 h 5955635"/>
                <a:gd name="connsiteX2505" fmla="*/ 2215146 w 6187971"/>
                <a:gd name="connsiteY2505" fmla="*/ 5302757 h 5955635"/>
                <a:gd name="connsiteX2506" fmla="*/ 2180731 w 6187971"/>
                <a:gd name="connsiteY2506" fmla="*/ 5295981 h 5955635"/>
                <a:gd name="connsiteX2507" fmla="*/ 2164331 w 6187971"/>
                <a:gd name="connsiteY2507" fmla="*/ 5285355 h 5955635"/>
                <a:gd name="connsiteX2508" fmla="*/ 2159828 w 6187971"/>
                <a:gd name="connsiteY2508" fmla="*/ 5286317 h 5955635"/>
                <a:gd name="connsiteX2509" fmla="*/ 2170760 w 6187971"/>
                <a:gd name="connsiteY2509" fmla="*/ 5293401 h 5955635"/>
                <a:gd name="connsiteX2510" fmla="*/ 2132496 w 6187971"/>
                <a:gd name="connsiteY2510" fmla="*/ 5268608 h 5955635"/>
                <a:gd name="connsiteX2511" fmla="*/ 2117059 w 6187971"/>
                <a:gd name="connsiteY2511" fmla="*/ 5262487 h 5955635"/>
                <a:gd name="connsiteX2512" fmla="*/ 2119946 w 6187971"/>
                <a:gd name="connsiteY2512" fmla="*/ 5276000 h 5955635"/>
                <a:gd name="connsiteX2513" fmla="*/ 2115441 w 6187971"/>
                <a:gd name="connsiteY2513" fmla="*/ 5276962 h 5955635"/>
                <a:gd name="connsiteX2514" fmla="*/ 2083606 w 6187971"/>
                <a:gd name="connsiteY2514" fmla="*/ 5260215 h 5955635"/>
                <a:gd name="connsiteX2515" fmla="*/ 2082644 w 6187971"/>
                <a:gd name="connsiteY2515" fmla="*/ 5255711 h 5955635"/>
                <a:gd name="connsiteX2516" fmla="*/ 2092614 w 6187971"/>
                <a:gd name="connsiteY2516" fmla="*/ 5258290 h 5955635"/>
                <a:gd name="connsiteX2517" fmla="*/ 2098080 w 6187971"/>
                <a:gd name="connsiteY2517" fmla="*/ 5261832 h 5955635"/>
                <a:gd name="connsiteX2518" fmla="*/ 2097118 w 6187971"/>
                <a:gd name="connsiteY2518" fmla="*/ 5257328 h 5955635"/>
                <a:gd name="connsiteX2519" fmla="*/ 2081681 w 6187971"/>
                <a:gd name="connsiteY2519" fmla="*/ 5251207 h 5955635"/>
                <a:gd name="connsiteX2520" fmla="*/ 2059816 w 6187971"/>
                <a:gd name="connsiteY2520" fmla="*/ 5237040 h 5955635"/>
                <a:gd name="connsiteX2521" fmla="*/ 2014467 w 6187971"/>
                <a:gd name="connsiteY2521" fmla="*/ 5223180 h 5955635"/>
                <a:gd name="connsiteX2522" fmla="*/ 1987136 w 6187971"/>
                <a:gd name="connsiteY2522" fmla="*/ 5205471 h 5955635"/>
                <a:gd name="connsiteX2523" fmla="*/ 1981670 w 6187971"/>
                <a:gd name="connsiteY2523" fmla="*/ 5201929 h 5955635"/>
                <a:gd name="connsiteX2524" fmla="*/ 1977165 w 6187971"/>
                <a:gd name="connsiteY2524" fmla="*/ 5202891 h 5955635"/>
                <a:gd name="connsiteX2525" fmla="*/ 1895171 w 6187971"/>
                <a:gd name="connsiteY2525" fmla="*/ 5149765 h 5955635"/>
                <a:gd name="connsiteX2526" fmla="*/ 1865914 w 6187971"/>
                <a:gd name="connsiteY2526" fmla="*/ 5123048 h 5955635"/>
                <a:gd name="connsiteX2527" fmla="*/ 1715436 w 6187971"/>
                <a:gd name="connsiteY2527" fmla="*/ 5013908 h 5955635"/>
                <a:gd name="connsiteX2528" fmla="*/ 1588748 w 6187971"/>
                <a:gd name="connsiteY2528" fmla="*/ 4927943 h 5955635"/>
                <a:gd name="connsiteX2529" fmla="*/ 1598064 w 6187971"/>
                <a:gd name="connsiteY2529" fmla="*/ 4949501 h 5955635"/>
                <a:gd name="connsiteX2530" fmla="*/ 1564303 w 6187971"/>
                <a:gd name="connsiteY2530" fmla="*/ 4923746 h 5955635"/>
                <a:gd name="connsiteX2531" fmla="*/ 1547904 w 6187971"/>
                <a:gd name="connsiteY2531" fmla="*/ 4913121 h 5955635"/>
                <a:gd name="connsiteX2532" fmla="*/ 1545979 w 6187971"/>
                <a:gd name="connsiteY2532" fmla="*/ 4904113 h 5955635"/>
                <a:gd name="connsiteX2533" fmla="*/ 1541475 w 6187971"/>
                <a:gd name="connsiteY2533" fmla="*/ 4905075 h 5955635"/>
                <a:gd name="connsiteX2534" fmla="*/ 1523807 w 6187971"/>
                <a:gd name="connsiteY2534" fmla="*/ 4866464 h 5955635"/>
                <a:gd name="connsiteX2535" fmla="*/ 1517378 w 6187971"/>
                <a:gd name="connsiteY2535" fmla="*/ 4858417 h 5955635"/>
                <a:gd name="connsiteX2536" fmla="*/ 1511912 w 6187971"/>
                <a:gd name="connsiteY2536" fmla="*/ 4854876 h 5955635"/>
                <a:gd name="connsiteX2537" fmla="*/ 1506446 w 6187971"/>
                <a:gd name="connsiteY2537" fmla="*/ 4851334 h 5955635"/>
                <a:gd name="connsiteX2538" fmla="*/ 1483618 w 6187971"/>
                <a:gd name="connsiteY2538" fmla="*/ 4832662 h 5955635"/>
                <a:gd name="connsiteX2539" fmla="*/ 1478151 w 6187971"/>
                <a:gd name="connsiteY2539" fmla="*/ 4829121 h 5955635"/>
                <a:gd name="connsiteX2540" fmla="*/ 1479114 w 6187971"/>
                <a:gd name="connsiteY2540" fmla="*/ 4833625 h 5955635"/>
                <a:gd name="connsiteX2541" fmla="*/ 1485543 w 6187971"/>
                <a:gd name="connsiteY2541" fmla="*/ 4841671 h 5955635"/>
                <a:gd name="connsiteX2542" fmla="*/ 1462060 w 6187971"/>
                <a:gd name="connsiteY2542" fmla="*/ 4841978 h 5955635"/>
                <a:gd name="connsiteX2543" fmla="*/ 1461097 w 6187971"/>
                <a:gd name="connsiteY2543" fmla="*/ 4837474 h 5955635"/>
                <a:gd name="connsiteX2544" fmla="*/ 1435076 w 6187971"/>
                <a:gd name="connsiteY2544" fmla="*/ 4781808 h 5955635"/>
                <a:gd name="connsiteX2545" fmla="*/ 1429609 w 6187971"/>
                <a:gd name="connsiteY2545" fmla="*/ 4778267 h 5955635"/>
                <a:gd name="connsiteX2546" fmla="*/ 1428647 w 6187971"/>
                <a:gd name="connsiteY2546" fmla="*/ 4773763 h 5955635"/>
                <a:gd name="connsiteX2547" fmla="*/ 1391038 w 6187971"/>
                <a:gd name="connsiteY2547" fmla="*/ 4729991 h 5955635"/>
                <a:gd name="connsiteX2548" fmla="*/ 1363706 w 6187971"/>
                <a:gd name="connsiteY2548" fmla="*/ 4712283 h 5955635"/>
                <a:gd name="connsiteX2549" fmla="*/ 1362744 w 6187971"/>
                <a:gd name="connsiteY2549" fmla="*/ 4707779 h 5955635"/>
                <a:gd name="connsiteX2550" fmla="*/ 1358239 w 6187971"/>
                <a:gd name="connsiteY2550" fmla="*/ 4708741 h 5955635"/>
                <a:gd name="connsiteX2551" fmla="*/ 1347307 w 6187971"/>
                <a:gd name="connsiteY2551" fmla="*/ 4701658 h 5955635"/>
                <a:gd name="connsiteX2552" fmla="*/ 1348269 w 6187971"/>
                <a:gd name="connsiteY2552" fmla="*/ 4706162 h 5955635"/>
                <a:gd name="connsiteX2553" fmla="*/ 1354698 w 6187971"/>
                <a:gd name="connsiteY2553" fmla="*/ 4714207 h 5955635"/>
                <a:gd name="connsiteX2554" fmla="*/ 1338299 w 6187971"/>
                <a:gd name="connsiteY2554" fmla="*/ 4703582 h 5955635"/>
                <a:gd name="connsiteX2555" fmla="*/ 1318358 w 6187971"/>
                <a:gd name="connsiteY2555" fmla="*/ 4698423 h 5955635"/>
                <a:gd name="connsiteX2556" fmla="*/ 1303576 w 6187971"/>
                <a:gd name="connsiteY2556" fmla="*/ 4673323 h 5955635"/>
                <a:gd name="connsiteX2557" fmla="*/ 1308080 w 6187971"/>
                <a:gd name="connsiteY2557" fmla="*/ 4672361 h 5955635"/>
                <a:gd name="connsiteX2558" fmla="*/ 1307118 w 6187971"/>
                <a:gd name="connsiteY2558" fmla="*/ 4667857 h 5955635"/>
                <a:gd name="connsiteX2559" fmla="*/ 1301651 w 6187971"/>
                <a:gd name="connsiteY2559" fmla="*/ 4664315 h 5955635"/>
                <a:gd name="connsiteX2560" fmla="*/ 1294261 w 6187971"/>
                <a:gd name="connsiteY2560" fmla="*/ 4651766 h 5955635"/>
                <a:gd name="connsiteX2561" fmla="*/ 1288794 w 6187971"/>
                <a:gd name="connsiteY2561" fmla="*/ 4648223 h 5955635"/>
                <a:gd name="connsiteX2562" fmla="*/ 1284945 w 6187971"/>
                <a:gd name="connsiteY2562" fmla="*/ 4630207 h 5955635"/>
                <a:gd name="connsiteX2563" fmla="*/ 1303269 w 6187971"/>
                <a:gd name="connsiteY2563" fmla="*/ 4649841 h 5955635"/>
                <a:gd name="connsiteX2564" fmla="*/ 1300382 w 6187971"/>
                <a:gd name="connsiteY2564" fmla="*/ 4636329 h 5955635"/>
                <a:gd name="connsiteX2565" fmla="*/ 1288488 w 6187971"/>
                <a:gd name="connsiteY2565" fmla="*/ 4624741 h 5955635"/>
                <a:gd name="connsiteX2566" fmla="*/ 1225818 w 6187971"/>
                <a:gd name="connsiteY2566" fmla="*/ 4529809 h 5955635"/>
                <a:gd name="connsiteX2567" fmla="*/ 1185629 w 6187971"/>
                <a:gd name="connsiteY2567" fmla="*/ 4496009 h 5955635"/>
                <a:gd name="connsiteX2568" fmla="*/ 1189171 w 6187971"/>
                <a:gd name="connsiteY2568" fmla="*/ 4490542 h 5955635"/>
                <a:gd name="connsiteX2569" fmla="*/ 1182742 w 6187971"/>
                <a:gd name="connsiteY2569" fmla="*/ 4482495 h 5955635"/>
                <a:gd name="connsiteX2570" fmla="*/ 1177276 w 6187971"/>
                <a:gd name="connsiteY2570" fmla="*/ 4478954 h 5955635"/>
                <a:gd name="connsiteX2571" fmla="*/ 1178238 w 6187971"/>
                <a:gd name="connsiteY2571" fmla="*/ 4483458 h 5955635"/>
                <a:gd name="connsiteX2572" fmla="*/ 1166343 w 6187971"/>
                <a:gd name="connsiteY2572" fmla="*/ 4471870 h 5955635"/>
                <a:gd name="connsiteX2573" fmla="*/ 1169885 w 6187971"/>
                <a:gd name="connsiteY2573" fmla="*/ 4466405 h 5955635"/>
                <a:gd name="connsiteX2574" fmla="*/ 1139667 w 6187971"/>
                <a:gd name="connsiteY2574" fmla="*/ 4435183 h 5955635"/>
                <a:gd name="connsiteX2575" fmla="*/ 1138704 w 6187971"/>
                <a:gd name="connsiteY2575" fmla="*/ 4430679 h 5955635"/>
                <a:gd name="connsiteX2576" fmla="*/ 1134200 w 6187971"/>
                <a:gd name="connsiteY2576" fmla="*/ 4431641 h 5955635"/>
                <a:gd name="connsiteX2577" fmla="*/ 1129696 w 6187971"/>
                <a:gd name="connsiteY2577" fmla="*/ 4432603 h 5955635"/>
                <a:gd name="connsiteX2578" fmla="*/ 1128734 w 6187971"/>
                <a:gd name="connsiteY2578" fmla="*/ 4428100 h 5955635"/>
                <a:gd name="connsiteX2579" fmla="*/ 1118764 w 6187971"/>
                <a:gd name="connsiteY2579" fmla="*/ 4425520 h 5955635"/>
                <a:gd name="connsiteX2580" fmla="*/ 1120688 w 6187971"/>
                <a:gd name="connsiteY2580" fmla="*/ 4434529 h 5955635"/>
                <a:gd name="connsiteX2581" fmla="*/ 1115221 w 6187971"/>
                <a:gd name="connsiteY2581" fmla="*/ 4430987 h 5955635"/>
                <a:gd name="connsiteX2582" fmla="*/ 1091431 w 6187971"/>
                <a:gd name="connsiteY2582" fmla="*/ 4407812 h 5955635"/>
                <a:gd name="connsiteX2583" fmla="*/ 1073763 w 6187971"/>
                <a:gd name="connsiteY2583" fmla="*/ 4369199 h 5955635"/>
                <a:gd name="connsiteX2584" fmla="*/ 1063792 w 6187971"/>
                <a:gd name="connsiteY2584" fmla="*/ 4366620 h 5955635"/>
                <a:gd name="connsiteX2585" fmla="*/ 1058981 w 6187971"/>
                <a:gd name="connsiteY2585" fmla="*/ 4344100 h 5955635"/>
                <a:gd name="connsiteX2586" fmla="*/ 1050936 w 6187971"/>
                <a:gd name="connsiteY2586" fmla="*/ 4350528 h 5955635"/>
                <a:gd name="connsiteX2587" fmla="*/ 1048049 w 6187971"/>
                <a:gd name="connsiteY2587" fmla="*/ 4337016 h 5955635"/>
                <a:gd name="connsiteX2588" fmla="*/ 988922 w 6187971"/>
                <a:gd name="connsiteY2588" fmla="*/ 4236617 h 5955635"/>
                <a:gd name="connsiteX2589" fmla="*/ 981224 w 6187971"/>
                <a:gd name="connsiteY2589" fmla="*/ 4200585 h 5955635"/>
                <a:gd name="connsiteX2590" fmla="*/ 970291 w 6187971"/>
                <a:gd name="connsiteY2590" fmla="*/ 4193501 h 5955635"/>
                <a:gd name="connsiteX2591" fmla="*/ 953584 w 6187971"/>
                <a:gd name="connsiteY2591" fmla="*/ 4159394 h 5955635"/>
                <a:gd name="connsiteX2592" fmla="*/ 943614 w 6187971"/>
                <a:gd name="connsiteY2592" fmla="*/ 4156814 h 5955635"/>
                <a:gd name="connsiteX2593" fmla="*/ 947156 w 6187971"/>
                <a:gd name="connsiteY2593" fmla="*/ 4151347 h 5955635"/>
                <a:gd name="connsiteX2594" fmla="*/ 918555 w 6187971"/>
                <a:gd name="connsiteY2594" fmla="*/ 4105652 h 5955635"/>
                <a:gd name="connsiteX2595" fmla="*/ 910857 w 6187971"/>
                <a:gd name="connsiteY2595" fmla="*/ 4069620 h 5955635"/>
                <a:gd name="connsiteX2596" fmla="*/ 892533 w 6187971"/>
                <a:gd name="connsiteY2596" fmla="*/ 4049987 h 5955635"/>
                <a:gd name="connsiteX2597" fmla="*/ 891263 w 6187971"/>
                <a:gd name="connsiteY2597" fmla="*/ 4022000 h 5955635"/>
                <a:gd name="connsiteX2598" fmla="*/ 869091 w 6187971"/>
                <a:gd name="connsiteY2598" fmla="*/ 3984350 h 5955635"/>
                <a:gd name="connsiteX2599" fmla="*/ 873595 w 6187971"/>
                <a:gd name="connsiteY2599" fmla="*/ 3983387 h 5955635"/>
                <a:gd name="connsiteX2600" fmla="*/ 852077 w 6187971"/>
                <a:gd name="connsiteY2600" fmla="*/ 3926760 h 5955635"/>
                <a:gd name="connsiteX2601" fmla="*/ 863010 w 6187971"/>
                <a:gd name="connsiteY2601" fmla="*/ 3933844 h 5955635"/>
                <a:gd name="connsiteX2602" fmla="*/ 869247 w 6187971"/>
                <a:gd name="connsiteY2602" fmla="*/ 3944432 h 5955635"/>
                <a:gd name="connsiteX2603" fmla="*/ 868668 w 6187971"/>
                <a:gd name="connsiteY2603" fmla="*/ 3952062 h 5955635"/>
                <a:gd name="connsiteX2604" fmla="*/ 862355 w 6187971"/>
                <a:gd name="connsiteY2604" fmla="*/ 3952821 h 5955635"/>
                <a:gd name="connsiteX2605" fmla="*/ 875212 w 6187971"/>
                <a:gd name="connsiteY2605" fmla="*/ 3968913 h 5955635"/>
                <a:gd name="connsiteX2606" fmla="*/ 890956 w 6187971"/>
                <a:gd name="connsiteY2606" fmla="*/ 3998517 h 5955635"/>
                <a:gd name="connsiteX2607" fmla="*/ 891918 w 6187971"/>
                <a:gd name="connsiteY2607" fmla="*/ 4003022 h 5955635"/>
                <a:gd name="connsiteX2608" fmla="*/ 892881 w 6187971"/>
                <a:gd name="connsiteY2608" fmla="*/ 4007525 h 5955635"/>
                <a:gd name="connsiteX2609" fmla="*/ 897385 w 6187971"/>
                <a:gd name="connsiteY2609" fmla="*/ 4006563 h 5955635"/>
                <a:gd name="connsiteX2610" fmla="*/ 897077 w 6187971"/>
                <a:gd name="connsiteY2610" fmla="*/ 3983081 h 5955635"/>
                <a:gd name="connsiteX2611" fmla="*/ 891611 w 6187971"/>
                <a:gd name="connsiteY2611" fmla="*/ 3979538 h 5955635"/>
                <a:gd name="connsiteX2612" fmla="*/ 890649 w 6187971"/>
                <a:gd name="connsiteY2612" fmla="*/ 3975035 h 5955635"/>
                <a:gd name="connsiteX2613" fmla="*/ 885183 w 6187971"/>
                <a:gd name="connsiteY2613" fmla="*/ 3971493 h 5955635"/>
                <a:gd name="connsiteX2614" fmla="*/ 878447 w 6187971"/>
                <a:gd name="connsiteY2614" fmla="*/ 3939965 h 5955635"/>
                <a:gd name="connsiteX2615" fmla="*/ 890034 w 6187971"/>
                <a:gd name="connsiteY2615" fmla="*/ 3928070 h 5955635"/>
                <a:gd name="connsiteX2616" fmla="*/ 879449 w 6187971"/>
                <a:gd name="connsiteY2616" fmla="*/ 3878525 h 5955635"/>
                <a:gd name="connsiteX2617" fmla="*/ 852546 w 6187971"/>
                <a:gd name="connsiteY2617" fmla="*/ 3686468 h 5955635"/>
                <a:gd name="connsiteX2618" fmla="*/ 847081 w 6187971"/>
                <a:gd name="connsiteY2618" fmla="*/ 3682926 h 5955635"/>
                <a:gd name="connsiteX2619" fmla="*/ 843539 w 6187971"/>
                <a:gd name="connsiteY2619" fmla="*/ 3688393 h 5955635"/>
                <a:gd name="connsiteX2620" fmla="*/ 872058 w 6187971"/>
                <a:gd name="connsiteY2620" fmla="*/ 3865975 h 5955635"/>
                <a:gd name="connsiteX2621" fmla="*/ 867555 w 6187971"/>
                <a:gd name="connsiteY2621" fmla="*/ 3866938 h 5955635"/>
                <a:gd name="connsiteX2622" fmla="*/ 861126 w 6187971"/>
                <a:gd name="connsiteY2622" fmla="*/ 3858892 h 5955635"/>
                <a:gd name="connsiteX2623" fmla="*/ 868517 w 6187971"/>
                <a:gd name="connsiteY2623" fmla="*/ 3871442 h 5955635"/>
                <a:gd name="connsiteX2624" fmla="*/ 864975 w 6187971"/>
                <a:gd name="connsiteY2624" fmla="*/ 3876908 h 5955635"/>
                <a:gd name="connsiteX2625" fmla="*/ 849886 w 6187971"/>
                <a:gd name="connsiteY2625" fmla="*/ 3828326 h 5955635"/>
                <a:gd name="connsiteX2626" fmla="*/ 848269 w 6187971"/>
                <a:gd name="connsiteY2626" fmla="*/ 3842800 h 5955635"/>
                <a:gd name="connsiteX2627" fmla="*/ 832524 w 6187971"/>
                <a:gd name="connsiteY2627" fmla="*/ 3813196 h 5955635"/>
                <a:gd name="connsiteX2628" fmla="*/ 822902 w 6187971"/>
                <a:gd name="connsiteY2628" fmla="*/ 3768156 h 5955635"/>
                <a:gd name="connsiteX2629" fmla="*/ 812624 w 6187971"/>
                <a:gd name="connsiteY2629" fmla="*/ 3742094 h 5955635"/>
                <a:gd name="connsiteX2630" fmla="*/ 789529 w 6187971"/>
                <a:gd name="connsiteY2630" fmla="*/ 3633997 h 5955635"/>
                <a:gd name="connsiteX2631" fmla="*/ 786951 w 6187971"/>
                <a:gd name="connsiteY2631" fmla="*/ 3643967 h 5955635"/>
                <a:gd name="connsiteX2632" fmla="*/ 785988 w 6187971"/>
                <a:gd name="connsiteY2632" fmla="*/ 3639463 h 5955635"/>
                <a:gd name="connsiteX2633" fmla="*/ 785026 w 6187971"/>
                <a:gd name="connsiteY2633" fmla="*/ 3634959 h 5955635"/>
                <a:gd name="connsiteX2634" fmla="*/ 783101 w 6187971"/>
                <a:gd name="connsiteY2634" fmla="*/ 3625951 h 5955635"/>
                <a:gd name="connsiteX2635" fmla="*/ 765126 w 6187971"/>
                <a:gd name="connsiteY2635" fmla="*/ 3563856 h 5955635"/>
                <a:gd name="connsiteX2636" fmla="*/ 763201 w 6187971"/>
                <a:gd name="connsiteY2636" fmla="*/ 3554849 h 5955635"/>
                <a:gd name="connsiteX2637" fmla="*/ 760314 w 6187971"/>
                <a:gd name="connsiteY2637" fmla="*/ 3541336 h 5955635"/>
                <a:gd name="connsiteX2638" fmla="*/ 754541 w 6187971"/>
                <a:gd name="connsiteY2638" fmla="*/ 3514312 h 5955635"/>
                <a:gd name="connsiteX2639" fmla="*/ 753578 w 6187971"/>
                <a:gd name="connsiteY2639" fmla="*/ 3509808 h 5955635"/>
                <a:gd name="connsiteX2640" fmla="*/ 752616 w 6187971"/>
                <a:gd name="connsiteY2640" fmla="*/ 3505304 h 5955635"/>
                <a:gd name="connsiteX2641" fmla="*/ 748111 w 6187971"/>
                <a:gd name="connsiteY2641" fmla="*/ 3506266 h 5955635"/>
                <a:gd name="connsiteX2642" fmla="*/ 756158 w 6187971"/>
                <a:gd name="connsiteY2642" fmla="*/ 3499837 h 5955635"/>
                <a:gd name="connsiteX2643" fmla="*/ 748767 w 6187971"/>
                <a:gd name="connsiteY2643" fmla="*/ 3487287 h 5955635"/>
                <a:gd name="connsiteX2644" fmla="*/ 745225 w 6187971"/>
                <a:gd name="connsiteY2644" fmla="*/ 3492754 h 5955635"/>
                <a:gd name="connsiteX2645" fmla="*/ 743300 w 6187971"/>
                <a:gd name="connsiteY2645" fmla="*/ 3483746 h 5955635"/>
                <a:gd name="connsiteX2646" fmla="*/ 735295 w 6187971"/>
                <a:gd name="connsiteY2646" fmla="*/ 3424231 h 5955635"/>
                <a:gd name="connsiteX2647" fmla="*/ 735950 w 6187971"/>
                <a:gd name="connsiteY2647" fmla="*/ 3405253 h 5955635"/>
                <a:gd name="connsiteX2648" fmla="*/ 734026 w 6187971"/>
                <a:gd name="connsiteY2648" fmla="*/ 3396245 h 5955635"/>
                <a:gd name="connsiteX2649" fmla="*/ 736605 w 6187971"/>
                <a:gd name="connsiteY2649" fmla="*/ 3386274 h 5955635"/>
                <a:gd name="connsiteX2650" fmla="*/ 742071 w 6187971"/>
                <a:gd name="connsiteY2650" fmla="*/ 3389816 h 5955635"/>
                <a:gd name="connsiteX2651" fmla="*/ 747538 w 6187971"/>
                <a:gd name="connsiteY2651" fmla="*/ 3393358 h 5955635"/>
                <a:gd name="connsiteX2652" fmla="*/ 746576 w 6187971"/>
                <a:gd name="connsiteY2652" fmla="*/ 3388854 h 5955635"/>
                <a:gd name="connsiteX2653" fmla="*/ 751080 w 6187971"/>
                <a:gd name="connsiteY2653" fmla="*/ 3387891 h 5955635"/>
                <a:gd name="connsiteX2654" fmla="*/ 744651 w 6187971"/>
                <a:gd name="connsiteY2654" fmla="*/ 3379845 h 5955635"/>
                <a:gd name="connsiteX2655" fmla="*/ 733718 w 6187971"/>
                <a:gd name="connsiteY2655" fmla="*/ 3372762 h 5955635"/>
                <a:gd name="connsiteX2656" fmla="*/ 730177 w 6187971"/>
                <a:gd name="connsiteY2656" fmla="*/ 3378228 h 5955635"/>
                <a:gd name="connsiteX2657" fmla="*/ 722786 w 6187971"/>
                <a:gd name="connsiteY2657" fmla="*/ 3365679 h 5955635"/>
                <a:gd name="connsiteX2658" fmla="*/ 722479 w 6187971"/>
                <a:gd name="connsiteY2658" fmla="*/ 3342196 h 5955635"/>
                <a:gd name="connsiteX2659" fmla="*/ 727944 w 6187971"/>
                <a:gd name="connsiteY2659" fmla="*/ 3345738 h 5955635"/>
                <a:gd name="connsiteX2660" fmla="*/ 726982 w 6187971"/>
                <a:gd name="connsiteY2660" fmla="*/ 3341234 h 5955635"/>
                <a:gd name="connsiteX2661" fmla="*/ 725057 w 6187971"/>
                <a:gd name="connsiteY2661" fmla="*/ 3332226 h 5955635"/>
                <a:gd name="connsiteX2662" fmla="*/ 724095 w 6187971"/>
                <a:gd name="connsiteY2662" fmla="*/ 3327721 h 5955635"/>
                <a:gd name="connsiteX2663" fmla="*/ 723133 w 6187971"/>
                <a:gd name="connsiteY2663" fmla="*/ 3323218 h 5955635"/>
                <a:gd name="connsiteX2664" fmla="*/ 719284 w 6187971"/>
                <a:gd name="connsiteY2664" fmla="*/ 3305202 h 5955635"/>
                <a:gd name="connsiteX2665" fmla="*/ 716397 w 6187971"/>
                <a:gd name="connsiteY2665" fmla="*/ 3291690 h 5955635"/>
                <a:gd name="connsiteX2666" fmla="*/ 718015 w 6187971"/>
                <a:gd name="connsiteY2666" fmla="*/ 3277215 h 5955635"/>
                <a:gd name="connsiteX2667" fmla="*/ 716438 w 6187971"/>
                <a:gd name="connsiteY2667" fmla="*/ 3225746 h 5955635"/>
                <a:gd name="connsiteX2668" fmla="*/ 711934 w 6187971"/>
                <a:gd name="connsiteY2668" fmla="*/ 3226708 h 5955635"/>
                <a:gd name="connsiteX2669" fmla="*/ 710705 w 6187971"/>
                <a:gd name="connsiteY2669" fmla="*/ 3132778 h 5955635"/>
                <a:gd name="connsiteX2670" fmla="*/ 713284 w 6187971"/>
                <a:gd name="connsiteY2670" fmla="*/ 3122808 h 5955635"/>
                <a:gd name="connsiteX2671" fmla="*/ 712322 w 6187971"/>
                <a:gd name="connsiteY2671" fmla="*/ 3118304 h 5955635"/>
                <a:gd name="connsiteX2672" fmla="*/ 708780 w 6187971"/>
                <a:gd name="connsiteY2672" fmla="*/ 3123770 h 5955635"/>
                <a:gd name="connsiteX2673" fmla="*/ 708472 w 6187971"/>
                <a:gd name="connsiteY2673" fmla="*/ 3100287 h 5955635"/>
                <a:gd name="connsiteX2674" fmla="*/ 712015 w 6187971"/>
                <a:gd name="connsiteY2674" fmla="*/ 3094821 h 5955635"/>
                <a:gd name="connsiteX2675" fmla="*/ 706548 w 6187971"/>
                <a:gd name="connsiteY2675" fmla="*/ 3091280 h 5955635"/>
                <a:gd name="connsiteX2676" fmla="*/ 709128 w 6187971"/>
                <a:gd name="connsiteY2676" fmla="*/ 3081309 h 5955635"/>
                <a:gd name="connsiteX2677" fmla="*/ 709783 w 6187971"/>
                <a:gd name="connsiteY2677" fmla="*/ 3062331 h 5955635"/>
                <a:gd name="connsiteX2678" fmla="*/ 708821 w 6187971"/>
                <a:gd name="connsiteY2678" fmla="*/ 3057826 h 5955635"/>
                <a:gd name="connsiteX2679" fmla="*/ 705934 w 6187971"/>
                <a:gd name="connsiteY2679" fmla="*/ 3044314 h 5955635"/>
                <a:gd name="connsiteX2680" fmla="*/ 710439 w 6187971"/>
                <a:gd name="connsiteY2680" fmla="*/ 3043352 h 5955635"/>
                <a:gd name="connsiteX2681" fmla="*/ 717295 w 6187971"/>
                <a:gd name="connsiteY2681" fmla="*/ 2877050 h 5955635"/>
                <a:gd name="connsiteX2682" fmla="*/ 721799 w 6187971"/>
                <a:gd name="connsiteY2682" fmla="*/ 2876088 h 5955635"/>
                <a:gd name="connsiteX2683" fmla="*/ 722107 w 6187971"/>
                <a:gd name="connsiteY2683" fmla="*/ 2899570 h 5955635"/>
                <a:gd name="connsiteX2684" fmla="*/ 723376 w 6187971"/>
                <a:gd name="connsiteY2684" fmla="*/ 2927557 h 5955635"/>
                <a:gd name="connsiteX2685" fmla="*/ 719487 w 6187971"/>
                <a:gd name="connsiteY2685" fmla="*/ 2975484 h 5955635"/>
                <a:gd name="connsiteX2686" fmla="*/ 727759 w 6187971"/>
                <a:gd name="connsiteY2686" fmla="*/ 3124424 h 5955635"/>
                <a:gd name="connsiteX2687" fmla="*/ 724217 w 6187971"/>
                <a:gd name="connsiteY2687" fmla="*/ 3129891 h 5955635"/>
                <a:gd name="connsiteX2688" fmla="*/ 726142 w 6187971"/>
                <a:gd name="connsiteY2688" fmla="*/ 3138899 h 5955635"/>
                <a:gd name="connsiteX2689" fmla="*/ 724524 w 6187971"/>
                <a:gd name="connsiteY2689" fmla="*/ 3153374 h 5955635"/>
                <a:gd name="connsiteX2690" fmla="*/ 728066 w 6187971"/>
                <a:gd name="connsiteY2690" fmla="*/ 3147907 h 5955635"/>
                <a:gd name="connsiteX2691" fmla="*/ 726449 w 6187971"/>
                <a:gd name="connsiteY2691" fmla="*/ 3162382 h 5955635"/>
                <a:gd name="connsiteX2692" fmla="*/ 729335 w 6187971"/>
                <a:gd name="connsiteY2692" fmla="*/ 3175894 h 5955635"/>
                <a:gd name="connsiteX2693" fmla="*/ 732878 w 6187971"/>
                <a:gd name="connsiteY2693" fmla="*/ 3170427 h 5955635"/>
                <a:gd name="connsiteX2694" fmla="*/ 735458 w 6187971"/>
                <a:gd name="connsiteY2694" fmla="*/ 3160457 h 5955635"/>
                <a:gd name="connsiteX2695" fmla="*/ 731608 w 6187971"/>
                <a:gd name="connsiteY2695" fmla="*/ 3142441 h 5955635"/>
                <a:gd name="connsiteX2696" fmla="*/ 735149 w 6187971"/>
                <a:gd name="connsiteY2696" fmla="*/ 3136974 h 5955635"/>
                <a:gd name="connsiteX2697" fmla="*/ 739654 w 6187971"/>
                <a:gd name="connsiteY2697" fmla="*/ 3136012 h 5955635"/>
                <a:gd name="connsiteX2698" fmla="*/ 738691 w 6187971"/>
                <a:gd name="connsiteY2698" fmla="*/ 3131509 h 5955635"/>
                <a:gd name="connsiteX2699" fmla="*/ 737729 w 6187971"/>
                <a:gd name="connsiteY2699" fmla="*/ 3127004 h 5955635"/>
                <a:gd name="connsiteX2700" fmla="*/ 731301 w 6187971"/>
                <a:gd name="connsiteY2700" fmla="*/ 3118959 h 5955635"/>
                <a:gd name="connsiteX2701" fmla="*/ 730338 w 6187971"/>
                <a:gd name="connsiteY2701" fmla="*/ 3114455 h 5955635"/>
                <a:gd name="connsiteX2702" fmla="*/ 729376 w 6187971"/>
                <a:gd name="connsiteY2702" fmla="*/ 3109950 h 5955635"/>
                <a:gd name="connsiteX2703" fmla="*/ 729069 w 6187971"/>
                <a:gd name="connsiteY2703" fmla="*/ 3086468 h 5955635"/>
                <a:gd name="connsiteX2704" fmla="*/ 733265 w 6187971"/>
                <a:gd name="connsiteY2704" fmla="*/ 3062023 h 5955635"/>
                <a:gd name="connsiteX2705" fmla="*/ 733987 w 6187971"/>
                <a:gd name="connsiteY2705" fmla="*/ 3065401 h 5955635"/>
                <a:gd name="connsiteX2706" fmla="*/ 734227 w 6187971"/>
                <a:gd name="connsiteY2706" fmla="*/ 3066527 h 5955635"/>
                <a:gd name="connsiteX2707" fmla="*/ 735190 w 6187971"/>
                <a:gd name="connsiteY2707" fmla="*/ 3071031 h 5955635"/>
                <a:gd name="connsiteX2708" fmla="*/ 738732 w 6187971"/>
                <a:gd name="connsiteY2708" fmla="*/ 3065565 h 5955635"/>
                <a:gd name="connsiteX2709" fmla="*/ 735845 w 6187971"/>
                <a:gd name="connsiteY2709" fmla="*/ 3052053 h 5955635"/>
                <a:gd name="connsiteX2710" fmla="*/ 733921 w 6187971"/>
                <a:gd name="connsiteY2710" fmla="*/ 3043045 h 5955635"/>
                <a:gd name="connsiteX2711" fmla="*/ 736541 w 6187971"/>
                <a:gd name="connsiteY2711" fmla="*/ 2967131 h 5955635"/>
                <a:gd name="connsiteX2712" fmla="*/ 735578 w 6187971"/>
                <a:gd name="connsiteY2712" fmla="*/ 2962627 h 5955635"/>
                <a:gd name="connsiteX2713" fmla="*/ 744279 w 6187971"/>
                <a:gd name="connsiteY2713" fmla="*/ 2937219 h 5955635"/>
                <a:gd name="connsiteX2714" fmla="*/ 747514 w 6187971"/>
                <a:gd name="connsiteY2714" fmla="*/ 2908270 h 5955635"/>
                <a:gd name="connsiteX2715" fmla="*/ 767536 w 6187971"/>
                <a:gd name="connsiteY2715" fmla="*/ 2781543 h 5955635"/>
                <a:gd name="connsiteX2716" fmla="*/ 767175 w 6187971"/>
                <a:gd name="connsiteY2716" fmla="*/ 2788737 h 5955635"/>
                <a:gd name="connsiteX2717" fmla="*/ 765918 w 6187971"/>
                <a:gd name="connsiteY2717" fmla="*/ 2796017 h 5955635"/>
                <a:gd name="connsiteX2718" fmla="*/ 767088 w 6187971"/>
                <a:gd name="connsiteY2718" fmla="*/ 2790469 h 5955635"/>
                <a:gd name="connsiteX2719" fmla="*/ 767175 w 6187971"/>
                <a:gd name="connsiteY2719" fmla="*/ 2788737 h 5955635"/>
                <a:gd name="connsiteX2720" fmla="*/ 777228 w 6187971"/>
                <a:gd name="connsiteY2720" fmla="*/ 2730482 h 5955635"/>
                <a:gd name="connsiteX2721" fmla="*/ 774987 w 6187971"/>
                <a:gd name="connsiteY2721" fmla="*/ 2827750 h 5955635"/>
                <a:gd name="connsiteX2722" fmla="*/ 824931 w 6187971"/>
                <a:gd name="connsiteY2722" fmla="*/ 3364010 h 5955635"/>
                <a:gd name="connsiteX2723" fmla="*/ 829326 w 6187971"/>
                <a:gd name="connsiteY2723" fmla="*/ 3384580 h 5955635"/>
                <a:gd name="connsiteX2724" fmla="*/ 837369 w 6187971"/>
                <a:gd name="connsiteY2724" fmla="*/ 3339843 h 5955635"/>
                <a:gd name="connsiteX2725" fmla="*/ 819665 w 6187971"/>
                <a:gd name="connsiteY2725" fmla="*/ 2577354 h 5955635"/>
                <a:gd name="connsiteX2726" fmla="*/ 843923 w 6187971"/>
                <a:gd name="connsiteY2726" fmla="*/ 2454020 h 5955635"/>
                <a:gd name="connsiteX2727" fmla="*/ 844696 w 6187971"/>
                <a:gd name="connsiteY2727" fmla="*/ 2456577 h 5955635"/>
                <a:gd name="connsiteX2728" fmla="*/ 850081 w 6187971"/>
                <a:gd name="connsiteY2728" fmla="*/ 2462491 h 5955635"/>
                <a:gd name="connsiteX2729" fmla="*/ 847719 w 6187971"/>
                <a:gd name="connsiteY2729" fmla="*/ 2445923 h 5955635"/>
                <a:gd name="connsiteX2730" fmla="*/ 846151 w 6187971"/>
                <a:gd name="connsiteY2730" fmla="*/ 2442693 h 5955635"/>
                <a:gd name="connsiteX2731" fmla="*/ 847411 w 6187971"/>
                <a:gd name="connsiteY2731" fmla="*/ 2436286 h 5955635"/>
                <a:gd name="connsiteX2732" fmla="*/ 851391 w 6187971"/>
                <a:gd name="connsiteY2732" fmla="*/ 2424533 h 5955635"/>
                <a:gd name="connsiteX2733" fmla="*/ 853316 w 6187971"/>
                <a:gd name="connsiteY2733" fmla="*/ 2433542 h 5955635"/>
                <a:gd name="connsiteX2734" fmla="*/ 879111 w 6187971"/>
                <a:gd name="connsiteY2734" fmla="*/ 2333838 h 5955635"/>
                <a:gd name="connsiteX2735" fmla="*/ 884578 w 6187971"/>
                <a:gd name="connsiteY2735" fmla="*/ 2337381 h 5955635"/>
                <a:gd name="connsiteX2736" fmla="*/ 911642 w 6187971"/>
                <a:gd name="connsiteY2736" fmla="*/ 2265663 h 5955635"/>
                <a:gd name="connsiteX2737" fmla="*/ 944828 w 6187971"/>
                <a:gd name="connsiteY2737" fmla="*/ 2178509 h 5955635"/>
                <a:gd name="connsiteX2738" fmla="*/ 987023 w 6187971"/>
                <a:gd name="connsiteY2738" fmla="*/ 2089431 h 5955635"/>
                <a:gd name="connsiteX2739" fmla="*/ 991527 w 6187971"/>
                <a:gd name="connsiteY2739" fmla="*/ 2088468 h 5955635"/>
                <a:gd name="connsiteX2740" fmla="*/ 988948 w 6187971"/>
                <a:gd name="connsiteY2740" fmla="*/ 2098439 h 5955635"/>
                <a:gd name="connsiteX2741" fmla="*/ 993452 w 6187971"/>
                <a:gd name="connsiteY2741" fmla="*/ 2097477 h 5955635"/>
                <a:gd name="connsiteX2742" fmla="*/ 992489 w 6187971"/>
                <a:gd name="connsiteY2742" fmla="*/ 2092973 h 5955635"/>
                <a:gd name="connsiteX2743" fmla="*/ 996031 w 6187971"/>
                <a:gd name="connsiteY2743" fmla="*/ 2087506 h 5955635"/>
                <a:gd name="connsiteX2744" fmla="*/ 1012778 w 6187971"/>
                <a:gd name="connsiteY2744" fmla="*/ 2055671 h 5955635"/>
                <a:gd name="connsiteX2745" fmla="*/ 1010853 w 6187971"/>
                <a:gd name="connsiteY2745" fmla="*/ 2046663 h 5955635"/>
                <a:gd name="connsiteX2746" fmla="*/ 1014395 w 6187971"/>
                <a:gd name="connsiteY2746" fmla="*/ 2041196 h 5955635"/>
                <a:gd name="connsiteX2747" fmla="*/ 1016320 w 6187971"/>
                <a:gd name="connsiteY2747" fmla="*/ 2050205 h 5955635"/>
                <a:gd name="connsiteX2748" fmla="*/ 1021479 w 6187971"/>
                <a:gd name="connsiteY2748" fmla="*/ 2030264 h 5955635"/>
                <a:gd name="connsiteX2749" fmla="*/ 1022441 w 6187971"/>
                <a:gd name="connsiteY2749" fmla="*/ 2034767 h 5955635"/>
                <a:gd name="connsiteX2750" fmla="*/ 1023404 w 6187971"/>
                <a:gd name="connsiteY2750" fmla="*/ 2039271 h 5955635"/>
                <a:gd name="connsiteX2751" fmla="*/ 1027908 w 6187971"/>
                <a:gd name="connsiteY2751" fmla="*/ 2038309 h 5955635"/>
                <a:gd name="connsiteX2752" fmla="*/ 1026946 w 6187971"/>
                <a:gd name="connsiteY2752" fmla="*/ 2033805 h 5955635"/>
                <a:gd name="connsiteX2753" fmla="*/ 1025021 w 6187971"/>
                <a:gd name="connsiteY2753" fmla="*/ 2024797 h 5955635"/>
                <a:gd name="connsiteX2754" fmla="*/ 1027600 w 6187971"/>
                <a:gd name="connsiteY2754" fmla="*/ 2014827 h 5955635"/>
                <a:gd name="connsiteX2755" fmla="*/ 1032104 w 6187971"/>
                <a:gd name="connsiteY2755" fmla="*/ 2013865 h 5955635"/>
                <a:gd name="connsiteX2756" fmla="*/ 1035647 w 6187971"/>
                <a:gd name="connsiteY2756" fmla="*/ 2008398 h 5955635"/>
                <a:gd name="connsiteX2757" fmla="*/ 1034684 w 6187971"/>
                <a:gd name="connsiteY2757" fmla="*/ 2003894 h 5955635"/>
                <a:gd name="connsiteX2758" fmla="*/ 1041767 w 6187971"/>
                <a:gd name="connsiteY2758" fmla="*/ 1992962 h 5955635"/>
                <a:gd name="connsiteX2759" fmla="*/ 1045309 w 6187971"/>
                <a:gd name="connsiteY2759" fmla="*/ 1987495 h 5955635"/>
                <a:gd name="connsiteX2760" fmla="*/ 1046272 w 6187971"/>
                <a:gd name="connsiteY2760" fmla="*/ 1991999 h 5955635"/>
                <a:gd name="connsiteX2761" fmla="*/ 1049813 w 6187971"/>
                <a:gd name="connsiteY2761" fmla="*/ 1986533 h 5955635"/>
                <a:gd name="connsiteX2762" fmla="*/ 1052393 w 6187971"/>
                <a:gd name="connsiteY2762" fmla="*/ 1976563 h 5955635"/>
                <a:gd name="connsiteX2763" fmla="*/ 1063980 w 6187971"/>
                <a:gd name="connsiteY2763" fmla="*/ 1964667 h 5955635"/>
                <a:gd name="connsiteX2764" fmla="*/ 1070409 w 6187971"/>
                <a:gd name="connsiteY2764" fmla="*/ 1972714 h 5955635"/>
                <a:gd name="connsiteX2765" fmla="*/ 1080072 w 6187971"/>
                <a:gd name="connsiteY2765" fmla="*/ 1951811 h 5955635"/>
                <a:gd name="connsiteX2766" fmla="*/ 1084576 w 6187971"/>
                <a:gd name="connsiteY2766" fmla="*/ 1950848 h 5955635"/>
                <a:gd name="connsiteX2767" fmla="*/ 1085539 w 6187971"/>
                <a:gd name="connsiteY2767" fmla="*/ 1955353 h 5955635"/>
                <a:gd name="connsiteX2768" fmla="*/ 1081997 w 6187971"/>
                <a:gd name="connsiteY2768" fmla="*/ 1960818 h 5955635"/>
                <a:gd name="connsiteX2769" fmla="*/ 1082959 w 6187971"/>
                <a:gd name="connsiteY2769" fmla="*/ 1965323 h 5955635"/>
                <a:gd name="connsiteX2770" fmla="*/ 1087463 w 6187971"/>
                <a:gd name="connsiteY2770" fmla="*/ 1964361 h 5955635"/>
                <a:gd name="connsiteX2771" fmla="*/ 1086501 w 6187971"/>
                <a:gd name="connsiteY2771" fmla="*/ 1959856 h 5955635"/>
                <a:gd name="connsiteX2772" fmla="*/ 1090043 w 6187971"/>
                <a:gd name="connsiteY2772" fmla="*/ 1954390 h 5955635"/>
                <a:gd name="connsiteX2773" fmla="*/ 1088118 w 6187971"/>
                <a:gd name="connsiteY2773" fmla="*/ 1945382 h 5955635"/>
                <a:gd name="connsiteX2774" fmla="*/ 1083614 w 6187971"/>
                <a:gd name="connsiteY2774" fmla="*/ 1946344 h 5955635"/>
                <a:gd name="connsiteX2775" fmla="*/ 1094895 w 6187971"/>
                <a:gd name="connsiteY2775" fmla="*/ 1910966 h 5955635"/>
                <a:gd name="connsiteX2776" fmla="*/ 1082345 w 6187971"/>
                <a:gd name="connsiteY2776" fmla="*/ 1918358 h 5955635"/>
                <a:gd name="connsiteX2777" fmla="*/ 1092970 w 6187971"/>
                <a:gd name="connsiteY2777" fmla="*/ 1901959 h 5955635"/>
                <a:gd name="connsiteX2778" fmla="*/ 1103595 w 6187971"/>
                <a:gd name="connsiteY2778" fmla="*/ 1885560 h 5955635"/>
                <a:gd name="connsiteX2779" fmla="*/ 1110679 w 6187971"/>
                <a:gd name="connsiteY2779" fmla="*/ 1874628 h 5955635"/>
                <a:gd name="connsiteX2780" fmla="*/ 1112603 w 6187971"/>
                <a:gd name="connsiteY2780" fmla="*/ 1883635 h 5955635"/>
                <a:gd name="connsiteX2781" fmla="*/ 1122267 w 6187971"/>
                <a:gd name="connsiteY2781" fmla="*/ 1862732 h 5955635"/>
                <a:gd name="connsiteX2782" fmla="*/ 1126770 w 6187971"/>
                <a:gd name="connsiteY2782" fmla="*/ 1861770 h 5955635"/>
                <a:gd name="connsiteX2783" fmla="*/ 1128695 w 6187971"/>
                <a:gd name="connsiteY2783" fmla="*/ 1870778 h 5955635"/>
                <a:gd name="connsiteX2784" fmla="*/ 1133200 w 6187971"/>
                <a:gd name="connsiteY2784" fmla="*/ 1869816 h 5955635"/>
                <a:gd name="connsiteX2785" fmla="*/ 1132237 w 6187971"/>
                <a:gd name="connsiteY2785" fmla="*/ 1865312 h 5955635"/>
                <a:gd name="connsiteX2786" fmla="*/ 1136741 w 6187971"/>
                <a:gd name="connsiteY2786" fmla="*/ 1864349 h 5955635"/>
                <a:gd name="connsiteX2787" fmla="*/ 1134817 w 6187971"/>
                <a:gd name="connsiteY2787" fmla="*/ 1855341 h 5955635"/>
                <a:gd name="connsiteX2788" fmla="*/ 1138359 w 6187971"/>
                <a:gd name="connsiteY2788" fmla="*/ 1849875 h 5955635"/>
                <a:gd name="connsiteX2789" fmla="*/ 1141900 w 6187971"/>
                <a:gd name="connsiteY2789" fmla="*/ 1844409 h 5955635"/>
                <a:gd name="connsiteX2790" fmla="*/ 1146404 w 6187971"/>
                <a:gd name="connsiteY2790" fmla="*/ 1843446 h 5955635"/>
                <a:gd name="connsiteX2791" fmla="*/ 1147367 w 6187971"/>
                <a:gd name="connsiteY2791" fmla="*/ 1847951 h 5955635"/>
                <a:gd name="connsiteX2792" fmla="*/ 1144787 w 6187971"/>
                <a:gd name="connsiteY2792" fmla="*/ 1857921 h 5955635"/>
                <a:gd name="connsiteX2793" fmla="*/ 1142208 w 6187971"/>
                <a:gd name="connsiteY2793" fmla="*/ 1867891 h 5955635"/>
                <a:gd name="connsiteX2794" fmla="*/ 1150253 w 6187971"/>
                <a:gd name="connsiteY2794" fmla="*/ 1861463 h 5955635"/>
                <a:gd name="connsiteX2795" fmla="*/ 1155412 w 6187971"/>
                <a:gd name="connsiteY2795" fmla="*/ 1841522 h 5955635"/>
                <a:gd name="connsiteX2796" fmla="*/ 1154450 w 6187971"/>
                <a:gd name="connsiteY2796" fmla="*/ 1837018 h 5955635"/>
                <a:gd name="connsiteX2797" fmla="*/ 1156068 w 6187971"/>
                <a:gd name="connsiteY2797" fmla="*/ 1822543 h 5955635"/>
                <a:gd name="connsiteX2798" fmla="*/ 1160572 w 6187971"/>
                <a:gd name="connsiteY2798" fmla="*/ 1821581 h 5955635"/>
                <a:gd name="connsiteX2799" fmla="*/ 1199532 w 6187971"/>
                <a:gd name="connsiteY2799" fmla="*/ 1761452 h 5955635"/>
                <a:gd name="connsiteX2800" fmla="*/ 1203074 w 6187971"/>
                <a:gd name="connsiteY2800" fmla="*/ 1755985 h 5955635"/>
                <a:gd name="connsiteX2801" fmla="*/ 1206615 w 6187971"/>
                <a:gd name="connsiteY2801" fmla="*/ 1750519 h 5955635"/>
                <a:gd name="connsiteX2802" fmla="*/ 1213699 w 6187971"/>
                <a:gd name="connsiteY2802" fmla="*/ 1739586 h 5955635"/>
                <a:gd name="connsiteX2803" fmla="*/ 1217240 w 6187971"/>
                <a:gd name="connsiteY2803" fmla="*/ 1734120 h 5955635"/>
                <a:gd name="connsiteX2804" fmla="*/ 1227866 w 6187971"/>
                <a:gd name="connsiteY2804" fmla="*/ 1717721 h 5955635"/>
                <a:gd name="connsiteX2805" fmla="*/ 1234950 w 6187971"/>
                <a:gd name="connsiteY2805" fmla="*/ 1706789 h 5955635"/>
                <a:gd name="connsiteX2806" fmla="*/ 1239454 w 6187971"/>
                <a:gd name="connsiteY2806" fmla="*/ 1705826 h 5955635"/>
                <a:gd name="connsiteX2807" fmla="*/ 1268751 w 6187971"/>
                <a:gd name="connsiteY2807" fmla="*/ 1666599 h 5955635"/>
                <a:gd name="connsiteX2808" fmla="*/ 1280989 w 6187971"/>
                <a:gd name="connsiteY2808" fmla="*/ 1643969 h 5955635"/>
                <a:gd name="connsiteX2809" fmla="*/ 1294822 w 6187971"/>
                <a:gd name="connsiteY2809" fmla="*/ 1614580 h 5955635"/>
                <a:gd name="connsiteX2810" fmla="*/ 1295376 w 6187971"/>
                <a:gd name="connsiteY2810" fmla="*/ 1620968 h 5955635"/>
                <a:gd name="connsiteX2811" fmla="*/ 1280397 w 6187971"/>
                <a:gd name="connsiteY2811" fmla="*/ 1651544 h 5955635"/>
                <a:gd name="connsiteX2812" fmla="*/ 1150037 w 6187971"/>
                <a:gd name="connsiteY2812" fmla="*/ 1865158 h 5955635"/>
                <a:gd name="connsiteX2813" fmla="*/ 1157500 w 6187971"/>
                <a:gd name="connsiteY2813" fmla="*/ 1890938 h 5955635"/>
                <a:gd name="connsiteX2814" fmla="*/ 1155212 w 6187971"/>
                <a:gd name="connsiteY2814" fmla="*/ 1916847 h 5955635"/>
                <a:gd name="connsiteX2815" fmla="*/ 966688 w 6187971"/>
                <a:gd name="connsiteY2815" fmla="*/ 2444019 h 5955635"/>
                <a:gd name="connsiteX2816" fmla="*/ 940585 w 6187971"/>
                <a:gd name="connsiteY2816" fmla="*/ 3173091 h 5955635"/>
                <a:gd name="connsiteX2817" fmla="*/ 947522 w 6187971"/>
                <a:gd name="connsiteY2817" fmla="*/ 3187253 h 5955635"/>
                <a:gd name="connsiteX2818" fmla="*/ 961347 w 6187971"/>
                <a:gd name="connsiteY2818" fmla="*/ 2867525 h 5955635"/>
                <a:gd name="connsiteX2819" fmla="*/ 983906 w 6187971"/>
                <a:gd name="connsiteY2819" fmla="*/ 3101263 h 5955635"/>
                <a:gd name="connsiteX2820" fmla="*/ 992151 w 6187971"/>
                <a:gd name="connsiteY2820" fmla="*/ 3158164 h 5955635"/>
                <a:gd name="connsiteX2821" fmla="*/ 1014015 w 6187971"/>
                <a:gd name="connsiteY2821" fmla="*/ 3223887 h 5955635"/>
                <a:gd name="connsiteX2822" fmla="*/ 1162759 w 6187971"/>
                <a:gd name="connsiteY2822" fmla="*/ 3727888 h 5955635"/>
                <a:gd name="connsiteX2823" fmla="*/ 1178341 w 6187971"/>
                <a:gd name="connsiteY2823" fmla="*/ 3800819 h 5955635"/>
                <a:gd name="connsiteX2824" fmla="*/ 1193412 w 6187971"/>
                <a:gd name="connsiteY2824" fmla="*/ 3834752 h 5955635"/>
                <a:gd name="connsiteX2825" fmla="*/ 1287744 w 6187971"/>
                <a:gd name="connsiteY2825" fmla="*/ 3992539 h 5955635"/>
                <a:gd name="connsiteX2826" fmla="*/ 1330979 w 6187971"/>
                <a:gd name="connsiteY2826" fmla="*/ 4057607 h 5955635"/>
                <a:gd name="connsiteX2827" fmla="*/ 1343653 w 6187971"/>
                <a:gd name="connsiteY2827" fmla="*/ 4080319 h 5955635"/>
                <a:gd name="connsiteX2828" fmla="*/ 1369002 w 6187971"/>
                <a:gd name="connsiteY2828" fmla="*/ 4125744 h 5955635"/>
                <a:gd name="connsiteX2829" fmla="*/ 1538651 w 6187971"/>
                <a:gd name="connsiteY2829" fmla="*/ 4306548 h 5955635"/>
                <a:gd name="connsiteX2830" fmla="*/ 2686262 w 6187971"/>
                <a:gd name="connsiteY2830" fmla="*/ 4927608 h 5955635"/>
                <a:gd name="connsiteX2831" fmla="*/ 3070633 w 6187971"/>
                <a:gd name="connsiteY2831" fmla="*/ 4978456 h 5955635"/>
                <a:gd name="connsiteX2832" fmla="*/ 3564597 w 6187971"/>
                <a:gd name="connsiteY2832" fmla="*/ 4919852 h 5955635"/>
                <a:gd name="connsiteX2833" fmla="*/ 3668800 w 6187971"/>
                <a:gd name="connsiteY2833" fmla="*/ 4885857 h 5955635"/>
                <a:gd name="connsiteX2834" fmla="*/ 3697923 w 6187971"/>
                <a:gd name="connsiteY2834" fmla="*/ 4875725 h 5955635"/>
                <a:gd name="connsiteX2835" fmla="*/ 3859302 w 6187971"/>
                <a:gd name="connsiteY2835" fmla="*/ 4825603 h 5955635"/>
                <a:gd name="connsiteX2836" fmla="*/ 4218717 w 6187971"/>
                <a:gd name="connsiteY2836" fmla="*/ 4631492 h 5955635"/>
                <a:gd name="connsiteX2837" fmla="*/ 5136420 w 6187971"/>
                <a:gd name="connsiteY2837" fmla="*/ 3187886 h 5955635"/>
                <a:gd name="connsiteX2838" fmla="*/ 5095093 w 6187971"/>
                <a:gd name="connsiteY2838" fmla="*/ 2637473 h 5955635"/>
                <a:gd name="connsiteX2839" fmla="*/ 4552027 w 6187971"/>
                <a:gd name="connsiteY2839" fmla="*/ 1550927 h 5955635"/>
                <a:gd name="connsiteX2840" fmla="*/ 4206285 w 6187971"/>
                <a:gd name="connsiteY2840" fmla="*/ 1241535 h 5955635"/>
                <a:gd name="connsiteX2841" fmla="*/ 4017916 w 6187971"/>
                <a:gd name="connsiteY2841" fmla="*/ 1092106 h 5955635"/>
                <a:gd name="connsiteX2842" fmla="*/ 3766634 w 6187971"/>
                <a:gd name="connsiteY2842" fmla="*/ 950252 h 5955635"/>
                <a:gd name="connsiteX2843" fmla="*/ 2533034 w 6187971"/>
                <a:gd name="connsiteY2843" fmla="*/ 924406 h 5955635"/>
                <a:gd name="connsiteX2844" fmla="*/ 2362177 w 6187971"/>
                <a:gd name="connsiteY2844" fmla="*/ 966775 h 5955635"/>
                <a:gd name="connsiteX2845" fmla="*/ 2692688 w 6187971"/>
                <a:gd name="connsiteY2845" fmla="*/ 857055 h 5955635"/>
                <a:gd name="connsiteX2846" fmla="*/ 2526787 w 6187971"/>
                <a:gd name="connsiteY2846" fmla="*/ 876855 h 5955635"/>
                <a:gd name="connsiteX2847" fmla="*/ 2357128 w 6187971"/>
                <a:gd name="connsiteY2847" fmla="*/ 924834 h 5955635"/>
                <a:gd name="connsiteX2848" fmla="*/ 2195476 w 6187971"/>
                <a:gd name="connsiteY2848" fmla="*/ 982835 h 5955635"/>
                <a:gd name="connsiteX2849" fmla="*/ 2038892 w 6187971"/>
                <a:gd name="connsiteY2849" fmla="*/ 1055397 h 5955635"/>
                <a:gd name="connsiteX2850" fmla="*/ 2051328 w 6187971"/>
                <a:gd name="connsiteY2850" fmla="*/ 1031230 h 5955635"/>
                <a:gd name="connsiteX2851" fmla="*/ 2044919 w 6187971"/>
                <a:gd name="connsiteY2851" fmla="*/ 1028689 h 5955635"/>
                <a:gd name="connsiteX2852" fmla="*/ 1942714 w 6187971"/>
                <a:gd name="connsiteY2852" fmla="*/ 1072034 h 5955635"/>
                <a:gd name="connsiteX2853" fmla="*/ 1659433 w 6187971"/>
                <a:gd name="connsiteY2853" fmla="*/ 1265523 h 5955635"/>
                <a:gd name="connsiteX2854" fmla="*/ 1591162 w 6187971"/>
                <a:gd name="connsiteY2854" fmla="*/ 1293796 h 5955635"/>
                <a:gd name="connsiteX2855" fmla="*/ 1530900 w 6187971"/>
                <a:gd name="connsiteY2855" fmla="*/ 1332091 h 5955635"/>
                <a:gd name="connsiteX2856" fmla="*/ 1480860 w 6187971"/>
                <a:gd name="connsiteY2856" fmla="*/ 1363313 h 5955635"/>
                <a:gd name="connsiteX2857" fmla="*/ 1469896 w 6187971"/>
                <a:gd name="connsiteY2857" fmla="*/ 1366433 h 5955635"/>
                <a:gd name="connsiteX2858" fmla="*/ 1485917 w 6187971"/>
                <a:gd name="connsiteY2858" fmla="*/ 1349400 h 5955635"/>
                <a:gd name="connsiteX2859" fmla="*/ 1574268 w 6187971"/>
                <a:gd name="connsiteY2859" fmla="*/ 1266943 h 5955635"/>
                <a:gd name="connsiteX2860" fmla="*/ 1710085 w 6187971"/>
                <a:gd name="connsiteY2860" fmla="*/ 1153153 h 5955635"/>
                <a:gd name="connsiteX2861" fmla="*/ 1853295 w 6187971"/>
                <a:gd name="connsiteY2861" fmla="*/ 1051913 h 5955635"/>
                <a:gd name="connsiteX2862" fmla="*/ 1870349 w 6187971"/>
                <a:gd name="connsiteY2862" fmla="*/ 1043559 h 5955635"/>
                <a:gd name="connsiteX2863" fmla="*/ 2165426 w 6187971"/>
                <a:gd name="connsiteY2863" fmla="*/ 881616 h 5955635"/>
                <a:gd name="connsiteX2864" fmla="*/ 2321799 w 6187971"/>
                <a:gd name="connsiteY2864" fmla="*/ 819950 h 5955635"/>
                <a:gd name="connsiteX2865" fmla="*/ 2427971 w 6187971"/>
                <a:gd name="connsiteY2865" fmla="*/ 787847 h 5955635"/>
                <a:gd name="connsiteX2866" fmla="*/ 2380636 w 6187971"/>
                <a:gd name="connsiteY2866" fmla="*/ 803258 h 5955635"/>
                <a:gd name="connsiteX2867" fmla="*/ 2340778 w 6187971"/>
                <a:gd name="connsiteY2867" fmla="*/ 820604 h 5955635"/>
                <a:gd name="connsiteX2868" fmla="*/ 2336273 w 6187971"/>
                <a:gd name="connsiteY2868" fmla="*/ 821566 h 5955635"/>
                <a:gd name="connsiteX2869" fmla="*/ 2205963 w 6187971"/>
                <a:gd name="connsiteY2869" fmla="*/ 872955 h 5955635"/>
                <a:gd name="connsiteX2870" fmla="*/ 2201459 w 6187971"/>
                <a:gd name="connsiteY2870" fmla="*/ 873917 h 5955635"/>
                <a:gd name="connsiteX2871" fmla="*/ 2202421 w 6187971"/>
                <a:gd name="connsiteY2871" fmla="*/ 878421 h 5955635"/>
                <a:gd name="connsiteX2872" fmla="*/ 2211429 w 6187971"/>
                <a:gd name="connsiteY2872" fmla="*/ 876496 h 5955635"/>
                <a:gd name="connsiteX2873" fmla="*/ 2337236 w 6187971"/>
                <a:gd name="connsiteY2873" fmla="*/ 826071 h 5955635"/>
                <a:gd name="connsiteX2874" fmla="*/ 2342703 w 6187971"/>
                <a:gd name="connsiteY2874" fmla="*/ 829613 h 5955635"/>
                <a:gd name="connsiteX2875" fmla="*/ 2347207 w 6187971"/>
                <a:gd name="connsiteY2875" fmla="*/ 828650 h 5955635"/>
                <a:gd name="connsiteX2876" fmla="*/ 2346245 w 6187971"/>
                <a:gd name="connsiteY2876" fmla="*/ 824146 h 5955635"/>
                <a:gd name="connsiteX2877" fmla="*/ 2437943 w 6187971"/>
                <a:gd name="connsiteY2877" fmla="*/ 790426 h 5955635"/>
                <a:gd name="connsiteX2878" fmla="*/ 2455960 w 6187971"/>
                <a:gd name="connsiteY2878" fmla="*/ 786577 h 5955635"/>
                <a:gd name="connsiteX2879" fmla="*/ 2464967 w 6187971"/>
                <a:gd name="connsiteY2879" fmla="*/ 784653 h 5955635"/>
                <a:gd name="connsiteX2880" fmla="*/ 2464313 w 6187971"/>
                <a:gd name="connsiteY2880" fmla="*/ 803631 h 5955635"/>
                <a:gd name="connsiteX2881" fmla="*/ 2450800 w 6187971"/>
                <a:gd name="connsiteY2881" fmla="*/ 806518 h 5955635"/>
                <a:gd name="connsiteX2882" fmla="*/ 2420234 w 6187971"/>
                <a:gd name="connsiteY2882" fmla="*/ 817758 h 5955635"/>
                <a:gd name="connsiteX2883" fmla="*/ 2415730 w 6187971"/>
                <a:gd name="connsiteY2883" fmla="*/ 818720 h 5955635"/>
                <a:gd name="connsiteX2884" fmla="*/ 2403180 w 6187971"/>
                <a:gd name="connsiteY2884" fmla="*/ 826111 h 5955635"/>
                <a:gd name="connsiteX2885" fmla="*/ 2398676 w 6187971"/>
                <a:gd name="connsiteY2885" fmla="*/ 827073 h 5955635"/>
                <a:gd name="connsiteX2886" fmla="*/ 2404142 w 6187971"/>
                <a:gd name="connsiteY2886" fmla="*/ 830615 h 5955635"/>
                <a:gd name="connsiteX2887" fmla="*/ 2416693 w 6187971"/>
                <a:gd name="connsiteY2887" fmla="*/ 823224 h 5955635"/>
                <a:gd name="connsiteX2888" fmla="*/ 2421196 w 6187971"/>
                <a:gd name="connsiteY2888" fmla="*/ 822262 h 5955635"/>
                <a:gd name="connsiteX2889" fmla="*/ 2417655 w 6187971"/>
                <a:gd name="connsiteY2889" fmla="*/ 827728 h 5955635"/>
                <a:gd name="connsiteX2890" fmla="*/ 2422158 w 6187971"/>
                <a:gd name="connsiteY2890" fmla="*/ 826766 h 5955635"/>
                <a:gd name="connsiteX2891" fmla="*/ 2431167 w 6187971"/>
                <a:gd name="connsiteY2891" fmla="*/ 824841 h 5955635"/>
                <a:gd name="connsiteX2892" fmla="*/ 2430205 w 6187971"/>
                <a:gd name="connsiteY2892" fmla="*/ 820337 h 5955635"/>
                <a:gd name="connsiteX2893" fmla="*/ 2447259 w 6187971"/>
                <a:gd name="connsiteY2893" fmla="*/ 811984 h 5955635"/>
                <a:gd name="connsiteX2894" fmla="*/ 2469779 w 6187971"/>
                <a:gd name="connsiteY2894" fmla="*/ 807172 h 5955635"/>
                <a:gd name="connsiteX2895" fmla="*/ 2492299 w 6187971"/>
                <a:gd name="connsiteY2895" fmla="*/ 802361 h 5955635"/>
                <a:gd name="connsiteX2896" fmla="*/ 2500345 w 6187971"/>
                <a:gd name="connsiteY2896" fmla="*/ 795933 h 5955635"/>
                <a:gd name="connsiteX2897" fmla="*/ 2491337 w 6187971"/>
                <a:gd name="connsiteY2897" fmla="*/ 797858 h 5955635"/>
                <a:gd name="connsiteX2898" fmla="*/ 2473321 w 6187971"/>
                <a:gd name="connsiteY2898" fmla="*/ 801707 h 5955635"/>
                <a:gd name="connsiteX2899" fmla="*/ 2478479 w 6187971"/>
                <a:gd name="connsiteY2899" fmla="*/ 781766 h 5955635"/>
                <a:gd name="connsiteX2900" fmla="*/ 2477517 w 6187971"/>
                <a:gd name="connsiteY2900" fmla="*/ 777261 h 5955635"/>
                <a:gd name="connsiteX2901" fmla="*/ 2486526 w 6187971"/>
                <a:gd name="connsiteY2901" fmla="*/ 775337 h 5955635"/>
                <a:gd name="connsiteX2902" fmla="*/ 2490068 w 6187971"/>
                <a:gd name="connsiteY2902" fmla="*/ 769870 h 5955635"/>
                <a:gd name="connsiteX2903" fmla="*/ 2484601 w 6187971"/>
                <a:gd name="connsiteY2903" fmla="*/ 766329 h 5955635"/>
                <a:gd name="connsiteX2904" fmla="*/ 4722193 w 6187971"/>
                <a:gd name="connsiteY2904" fmla="*/ 185911 h 5955635"/>
                <a:gd name="connsiteX2905" fmla="*/ 4809446 w 6187971"/>
                <a:gd name="connsiteY2905" fmla="*/ 213679 h 5955635"/>
                <a:gd name="connsiteX2906" fmla="*/ 4801514 w 6187971"/>
                <a:gd name="connsiteY2906" fmla="*/ 217645 h 5955635"/>
                <a:gd name="connsiteX2907" fmla="*/ 4841174 w 6187971"/>
                <a:gd name="connsiteY2907" fmla="*/ 225579 h 5955635"/>
                <a:gd name="connsiteX2908" fmla="*/ 4849106 w 6187971"/>
                <a:gd name="connsiteY2908" fmla="*/ 241446 h 5955635"/>
                <a:gd name="connsiteX2909" fmla="*/ 4928427 w 6187971"/>
                <a:gd name="connsiteY2909" fmla="*/ 277147 h 5955635"/>
                <a:gd name="connsiteX2910" fmla="*/ 4948258 w 6187971"/>
                <a:gd name="connsiteY2910" fmla="*/ 285081 h 5955635"/>
                <a:gd name="connsiteX2911" fmla="*/ 5126730 w 6187971"/>
                <a:gd name="connsiteY2911" fmla="*/ 392184 h 5955635"/>
                <a:gd name="connsiteX2912" fmla="*/ 5178288 w 6187971"/>
                <a:gd name="connsiteY2912" fmla="*/ 427885 h 5955635"/>
                <a:gd name="connsiteX2913" fmla="*/ 5213983 w 6187971"/>
                <a:gd name="connsiteY2913" fmla="*/ 443752 h 5955635"/>
                <a:gd name="connsiteX2914" fmla="*/ 5213984 w 6187971"/>
                <a:gd name="connsiteY2914" fmla="*/ 455652 h 5955635"/>
                <a:gd name="connsiteX2915" fmla="*/ 5091035 w 6187971"/>
                <a:gd name="connsiteY2915" fmla="*/ 380284 h 5955635"/>
                <a:gd name="connsiteX2916" fmla="*/ 5083103 w 6187971"/>
                <a:gd name="connsiteY2916" fmla="*/ 380284 h 5955635"/>
                <a:gd name="connsiteX2917" fmla="*/ 5091036 w 6187971"/>
                <a:gd name="connsiteY2917" fmla="*/ 384250 h 5955635"/>
                <a:gd name="connsiteX2918" fmla="*/ 5098968 w 6187971"/>
                <a:gd name="connsiteY2918" fmla="*/ 392184 h 5955635"/>
                <a:gd name="connsiteX2919" fmla="*/ 5091035 w 6187971"/>
                <a:gd name="connsiteY2919" fmla="*/ 388217 h 5955635"/>
                <a:gd name="connsiteX2920" fmla="*/ 5087069 w 6187971"/>
                <a:gd name="connsiteY2920" fmla="*/ 388217 h 5955635"/>
                <a:gd name="connsiteX2921" fmla="*/ 5217950 w 6187971"/>
                <a:gd name="connsiteY2921" fmla="*/ 479453 h 5955635"/>
                <a:gd name="connsiteX2922" fmla="*/ 5348829 w 6187971"/>
                <a:gd name="connsiteY2922" fmla="*/ 574656 h 5955635"/>
                <a:gd name="connsiteX2923" fmla="*/ 5376592 w 6187971"/>
                <a:gd name="connsiteY2923" fmla="*/ 590523 h 5955635"/>
                <a:gd name="connsiteX2924" fmla="*/ 5471777 w 6187971"/>
                <a:gd name="connsiteY2924" fmla="*/ 669858 h 5955635"/>
                <a:gd name="connsiteX2925" fmla="*/ 5487641 w 6187971"/>
                <a:gd name="connsiteY2925" fmla="*/ 661925 h 5955635"/>
                <a:gd name="connsiteX2926" fmla="*/ 5511437 w 6187971"/>
                <a:gd name="connsiteY2926" fmla="*/ 673825 h 5955635"/>
                <a:gd name="connsiteX2927" fmla="*/ 5507471 w 6187971"/>
                <a:gd name="connsiteY2927" fmla="*/ 669858 h 5955635"/>
                <a:gd name="connsiteX2928" fmla="*/ 5507471 w 6187971"/>
                <a:gd name="connsiteY2928" fmla="*/ 665891 h 5955635"/>
                <a:gd name="connsiteX2929" fmla="*/ 5515404 w 6187971"/>
                <a:gd name="connsiteY2929" fmla="*/ 673825 h 5955635"/>
                <a:gd name="connsiteX2930" fmla="*/ 5519369 w 6187971"/>
                <a:gd name="connsiteY2930" fmla="*/ 677792 h 5955635"/>
                <a:gd name="connsiteX2931" fmla="*/ 5562995 w 6187971"/>
                <a:gd name="connsiteY2931" fmla="*/ 701593 h 5955635"/>
                <a:gd name="connsiteX2932" fmla="*/ 5626452 w 6187971"/>
                <a:gd name="connsiteY2932" fmla="*/ 765061 h 5955635"/>
                <a:gd name="connsiteX2933" fmla="*/ 5610589 w 6187971"/>
                <a:gd name="connsiteY2933" fmla="*/ 757128 h 5955635"/>
                <a:gd name="connsiteX2934" fmla="*/ 5614555 w 6187971"/>
                <a:gd name="connsiteY2934" fmla="*/ 761094 h 5955635"/>
                <a:gd name="connsiteX2935" fmla="*/ 5618521 w 6187971"/>
                <a:gd name="connsiteY2935" fmla="*/ 769028 h 5955635"/>
                <a:gd name="connsiteX2936" fmla="*/ 5614555 w 6187971"/>
                <a:gd name="connsiteY2936" fmla="*/ 765061 h 5955635"/>
                <a:gd name="connsiteX2937" fmla="*/ 5610588 w 6187971"/>
                <a:gd name="connsiteY2937" fmla="*/ 765061 h 5955635"/>
                <a:gd name="connsiteX2938" fmla="*/ 5630418 w 6187971"/>
                <a:gd name="connsiteY2938" fmla="*/ 792829 h 5955635"/>
                <a:gd name="connsiteX2939" fmla="*/ 5590759 w 6187971"/>
                <a:gd name="connsiteY2939" fmla="*/ 765061 h 5955635"/>
                <a:gd name="connsiteX2940" fmla="*/ 5594724 w 6187971"/>
                <a:gd name="connsiteY2940" fmla="*/ 769028 h 5955635"/>
                <a:gd name="connsiteX2941" fmla="*/ 5602657 w 6187971"/>
                <a:gd name="connsiteY2941" fmla="*/ 776961 h 5955635"/>
                <a:gd name="connsiteX2942" fmla="*/ 5598690 w 6187971"/>
                <a:gd name="connsiteY2942" fmla="*/ 776961 h 5955635"/>
                <a:gd name="connsiteX2943" fmla="*/ 5594725 w 6187971"/>
                <a:gd name="connsiteY2943" fmla="*/ 772995 h 5955635"/>
                <a:gd name="connsiteX2944" fmla="*/ 5614555 w 6187971"/>
                <a:gd name="connsiteY2944" fmla="*/ 796795 h 5955635"/>
                <a:gd name="connsiteX2945" fmla="*/ 5729570 w 6187971"/>
                <a:gd name="connsiteY2945" fmla="*/ 907865 h 5955635"/>
                <a:gd name="connsiteX2946" fmla="*/ 5757333 w 6187971"/>
                <a:gd name="connsiteY2946" fmla="*/ 943566 h 5955635"/>
                <a:gd name="connsiteX2947" fmla="*/ 5856484 w 6187971"/>
                <a:gd name="connsiteY2947" fmla="*/ 1058602 h 5955635"/>
                <a:gd name="connsiteX2948" fmla="*/ 5908043 w 6187971"/>
                <a:gd name="connsiteY2948" fmla="*/ 1133972 h 5955635"/>
                <a:gd name="connsiteX2949" fmla="*/ 5908042 w 6187971"/>
                <a:gd name="connsiteY2949" fmla="*/ 1137938 h 5955635"/>
                <a:gd name="connsiteX2950" fmla="*/ 5912009 w 6187971"/>
                <a:gd name="connsiteY2950" fmla="*/ 1141905 h 5955635"/>
                <a:gd name="connsiteX2951" fmla="*/ 5915975 w 6187971"/>
                <a:gd name="connsiteY2951" fmla="*/ 1149838 h 5955635"/>
                <a:gd name="connsiteX2952" fmla="*/ 5912008 w 6187971"/>
                <a:gd name="connsiteY2952" fmla="*/ 1145872 h 5955635"/>
                <a:gd name="connsiteX2953" fmla="*/ 5908042 w 6187971"/>
                <a:gd name="connsiteY2953" fmla="*/ 1141905 h 5955635"/>
                <a:gd name="connsiteX2954" fmla="*/ 5935805 w 6187971"/>
                <a:gd name="connsiteY2954" fmla="*/ 1185539 h 5955635"/>
                <a:gd name="connsiteX2955" fmla="*/ 5931839 w 6187971"/>
                <a:gd name="connsiteY2955" fmla="*/ 1205373 h 5955635"/>
                <a:gd name="connsiteX2956" fmla="*/ 6054787 w 6187971"/>
                <a:gd name="connsiteY2956" fmla="*/ 1391812 h 5955635"/>
                <a:gd name="connsiteX2957" fmla="*/ 6110311 w 6187971"/>
                <a:gd name="connsiteY2957" fmla="*/ 1530649 h 5955635"/>
                <a:gd name="connsiteX2958" fmla="*/ 6118243 w 6187971"/>
                <a:gd name="connsiteY2958" fmla="*/ 1550483 h 5955635"/>
                <a:gd name="connsiteX2959" fmla="*/ 6157904 w 6187971"/>
                <a:gd name="connsiteY2959" fmla="*/ 1633786 h 5955635"/>
                <a:gd name="connsiteX2960" fmla="*/ 6177734 w 6187971"/>
                <a:gd name="connsiteY2960" fmla="*/ 1709154 h 5955635"/>
                <a:gd name="connsiteX2961" fmla="*/ 6153938 w 6187971"/>
                <a:gd name="connsiteY2961" fmla="*/ 1669486 h 5955635"/>
                <a:gd name="connsiteX2962" fmla="*/ 6134108 w 6187971"/>
                <a:gd name="connsiteY2962" fmla="*/ 1621885 h 5955635"/>
                <a:gd name="connsiteX2963" fmla="*/ 6130142 w 6187971"/>
                <a:gd name="connsiteY2963" fmla="*/ 1590151 h 5955635"/>
                <a:gd name="connsiteX2964" fmla="*/ 6090481 w 6187971"/>
                <a:gd name="connsiteY2964" fmla="*/ 1514782 h 5955635"/>
                <a:gd name="connsiteX2965" fmla="*/ 6082549 w 6187971"/>
                <a:gd name="connsiteY2965" fmla="*/ 1487014 h 5955635"/>
                <a:gd name="connsiteX2966" fmla="*/ 6074617 w 6187971"/>
                <a:gd name="connsiteY2966" fmla="*/ 1487014 h 5955635"/>
                <a:gd name="connsiteX2967" fmla="*/ 6019092 w 6187971"/>
                <a:gd name="connsiteY2967" fmla="*/ 1383878 h 5955635"/>
                <a:gd name="connsiteX2968" fmla="*/ 5959602 w 6187971"/>
                <a:gd name="connsiteY2968" fmla="*/ 1272808 h 5955635"/>
                <a:gd name="connsiteX2969" fmla="*/ 5963568 w 6187971"/>
                <a:gd name="connsiteY2969" fmla="*/ 1264875 h 5955635"/>
                <a:gd name="connsiteX2970" fmla="*/ 5900111 w 6187971"/>
                <a:gd name="connsiteY2970" fmla="*/ 1181572 h 5955635"/>
                <a:gd name="connsiteX2971" fmla="*/ 5868382 w 6187971"/>
                <a:gd name="connsiteY2971" fmla="*/ 1130005 h 5955635"/>
                <a:gd name="connsiteX2972" fmla="*/ 5864416 w 6187971"/>
                <a:gd name="connsiteY2972" fmla="*/ 1133972 h 5955635"/>
                <a:gd name="connsiteX2973" fmla="*/ 5828722 w 6187971"/>
                <a:gd name="connsiteY2973" fmla="*/ 1086370 h 5955635"/>
                <a:gd name="connsiteX2974" fmla="*/ 5824755 w 6187971"/>
                <a:gd name="connsiteY2974" fmla="*/ 1066536 h 5955635"/>
                <a:gd name="connsiteX2975" fmla="*/ 5860450 w 6187971"/>
                <a:gd name="connsiteY2975" fmla="*/ 1078437 h 5955635"/>
                <a:gd name="connsiteX2976" fmla="*/ 5789061 w 6187971"/>
                <a:gd name="connsiteY2976" fmla="*/ 995134 h 5955635"/>
                <a:gd name="connsiteX2977" fmla="*/ 5789061 w 6187971"/>
                <a:gd name="connsiteY2977" fmla="*/ 999101 h 5955635"/>
                <a:gd name="connsiteX2978" fmla="*/ 5793027 w 6187971"/>
                <a:gd name="connsiteY2978" fmla="*/ 1007034 h 5955635"/>
                <a:gd name="connsiteX2979" fmla="*/ 5785095 w 6187971"/>
                <a:gd name="connsiteY2979" fmla="*/ 999101 h 5955635"/>
                <a:gd name="connsiteX2980" fmla="*/ 5765264 w 6187971"/>
                <a:gd name="connsiteY2980" fmla="*/ 975300 h 5955635"/>
                <a:gd name="connsiteX2981" fmla="*/ 5757332 w 6187971"/>
                <a:gd name="connsiteY2981" fmla="*/ 971334 h 5955635"/>
                <a:gd name="connsiteX2982" fmla="*/ 5757333 w 6187971"/>
                <a:gd name="connsiteY2982" fmla="*/ 967367 h 5955635"/>
                <a:gd name="connsiteX2983" fmla="*/ 5757333 w 6187971"/>
                <a:gd name="connsiteY2983" fmla="*/ 963400 h 5955635"/>
                <a:gd name="connsiteX2984" fmla="*/ 5761298 w 6187971"/>
                <a:gd name="connsiteY2984" fmla="*/ 967367 h 5955635"/>
                <a:gd name="connsiteX2985" fmla="*/ 5749401 w 6187971"/>
                <a:gd name="connsiteY2985" fmla="*/ 967367 h 5955635"/>
                <a:gd name="connsiteX2986" fmla="*/ 5737502 w 6187971"/>
                <a:gd name="connsiteY2986" fmla="*/ 963400 h 5955635"/>
                <a:gd name="connsiteX2987" fmla="*/ 5741469 w 6187971"/>
                <a:gd name="connsiteY2987" fmla="*/ 983234 h 5955635"/>
                <a:gd name="connsiteX2988" fmla="*/ 5705773 w 6187971"/>
                <a:gd name="connsiteY2988" fmla="*/ 955466 h 5955635"/>
                <a:gd name="connsiteX2989" fmla="*/ 5674045 w 6187971"/>
                <a:gd name="connsiteY2989" fmla="*/ 919765 h 5955635"/>
                <a:gd name="connsiteX2990" fmla="*/ 5705774 w 6187971"/>
                <a:gd name="connsiteY2990" fmla="*/ 935633 h 5955635"/>
                <a:gd name="connsiteX2991" fmla="*/ 5697842 w 6187971"/>
                <a:gd name="connsiteY2991" fmla="*/ 915799 h 5955635"/>
                <a:gd name="connsiteX2992" fmla="*/ 5678012 w 6187971"/>
                <a:gd name="connsiteY2992" fmla="*/ 899931 h 5955635"/>
                <a:gd name="connsiteX2993" fmla="*/ 5523336 w 6187971"/>
                <a:gd name="connsiteY2993" fmla="*/ 749194 h 5955635"/>
                <a:gd name="connsiteX2994" fmla="*/ 5495573 w 6187971"/>
                <a:gd name="connsiteY2994" fmla="*/ 725393 h 5955635"/>
                <a:gd name="connsiteX2995" fmla="*/ 5455913 w 6187971"/>
                <a:gd name="connsiteY2995" fmla="*/ 689692 h 5955635"/>
                <a:gd name="connsiteX2996" fmla="*/ 5447981 w 6187971"/>
                <a:gd name="connsiteY2996" fmla="*/ 689692 h 5955635"/>
                <a:gd name="connsiteX2997" fmla="*/ 5376591 w 6187971"/>
                <a:gd name="connsiteY2997" fmla="*/ 634157 h 5955635"/>
                <a:gd name="connsiteX2998" fmla="*/ 5317100 w 6187971"/>
                <a:gd name="connsiteY2998" fmla="*/ 582589 h 5955635"/>
                <a:gd name="connsiteX2999" fmla="*/ 5313135 w 6187971"/>
                <a:gd name="connsiteY2999" fmla="*/ 598456 h 5955635"/>
                <a:gd name="connsiteX3000" fmla="*/ 5301237 w 6187971"/>
                <a:gd name="connsiteY3000" fmla="*/ 594489 h 5955635"/>
                <a:gd name="connsiteX3001" fmla="*/ 5249678 w 6187971"/>
                <a:gd name="connsiteY3001" fmla="*/ 554822 h 5955635"/>
                <a:gd name="connsiteX3002" fmla="*/ 5249677 w 6187971"/>
                <a:gd name="connsiteY3002" fmla="*/ 546888 h 5955635"/>
                <a:gd name="connsiteX3003" fmla="*/ 5273474 w 6187971"/>
                <a:gd name="connsiteY3003" fmla="*/ 554822 h 5955635"/>
                <a:gd name="connsiteX3004" fmla="*/ 5206051 w 6187971"/>
                <a:gd name="connsiteY3004" fmla="*/ 503254 h 5955635"/>
                <a:gd name="connsiteX3005" fmla="*/ 5142594 w 6187971"/>
                <a:gd name="connsiteY3005" fmla="*/ 455652 h 5955635"/>
                <a:gd name="connsiteX3006" fmla="*/ 5015681 w 6187971"/>
                <a:gd name="connsiteY3006" fmla="*/ 380283 h 5955635"/>
                <a:gd name="connsiteX3007" fmla="*/ 5007749 w 6187971"/>
                <a:gd name="connsiteY3007" fmla="*/ 392184 h 5955635"/>
                <a:gd name="connsiteX3008" fmla="*/ 4983952 w 6187971"/>
                <a:gd name="connsiteY3008" fmla="*/ 380284 h 5955635"/>
                <a:gd name="connsiteX3009" fmla="*/ 4991884 w 6187971"/>
                <a:gd name="connsiteY3009" fmla="*/ 364416 h 5955635"/>
                <a:gd name="connsiteX3010" fmla="*/ 4916529 w 6187971"/>
                <a:gd name="connsiteY3010" fmla="*/ 328715 h 5955635"/>
                <a:gd name="connsiteX3011" fmla="*/ 4674600 w 6187971"/>
                <a:gd name="connsiteY3011" fmla="*/ 213679 h 5955635"/>
                <a:gd name="connsiteX3012" fmla="*/ 4761853 w 6187971"/>
                <a:gd name="connsiteY3012" fmla="*/ 229546 h 5955635"/>
                <a:gd name="connsiteX3013" fmla="*/ 4900665 w 6187971"/>
                <a:gd name="connsiteY3013" fmla="*/ 289047 h 5955635"/>
                <a:gd name="connsiteX3014" fmla="*/ 4892733 w 6187971"/>
                <a:gd name="connsiteY3014" fmla="*/ 285081 h 5955635"/>
                <a:gd name="connsiteX3015" fmla="*/ 4904631 w 6187971"/>
                <a:gd name="connsiteY3015" fmla="*/ 285081 h 5955635"/>
                <a:gd name="connsiteX3016" fmla="*/ 4908597 w 6187971"/>
                <a:gd name="connsiteY3016" fmla="*/ 285081 h 5955635"/>
                <a:gd name="connsiteX3017" fmla="*/ 4785650 w 6187971"/>
                <a:gd name="connsiteY3017" fmla="*/ 217645 h 5955635"/>
                <a:gd name="connsiteX3018" fmla="*/ 4722193 w 6187971"/>
                <a:gd name="connsiteY3018" fmla="*/ 185911 h 5955635"/>
                <a:gd name="connsiteX3019" fmla="*/ 1947650 w 6187971"/>
                <a:gd name="connsiteY3019" fmla="*/ 777856 h 5955635"/>
                <a:gd name="connsiteX3020" fmla="*/ 1935362 w 6187971"/>
                <a:gd name="connsiteY3020" fmla="*/ 791245 h 5955635"/>
                <a:gd name="connsiteX3021" fmla="*/ 1909737 w 6187971"/>
                <a:gd name="connsiteY3021" fmla="*/ 809082 h 5955635"/>
                <a:gd name="connsiteX3022" fmla="*/ 1904271 w 6187971"/>
                <a:gd name="connsiteY3022" fmla="*/ 805540 h 5955635"/>
                <a:gd name="connsiteX3023" fmla="*/ 1846987 w 6187971"/>
                <a:gd name="connsiteY3023" fmla="*/ 846036 h 5955635"/>
                <a:gd name="connsiteX3024" fmla="*/ 1850529 w 6187971"/>
                <a:gd name="connsiteY3024" fmla="*/ 840570 h 5955635"/>
                <a:gd name="connsiteX3025" fmla="*/ 1787779 w 6187971"/>
                <a:gd name="connsiteY3025" fmla="*/ 877524 h 5955635"/>
                <a:gd name="connsiteX3026" fmla="*/ 1784238 w 6187971"/>
                <a:gd name="connsiteY3026" fmla="*/ 882991 h 5955635"/>
                <a:gd name="connsiteX3027" fmla="*/ 1797750 w 6187971"/>
                <a:gd name="connsiteY3027" fmla="*/ 880104 h 5955635"/>
                <a:gd name="connsiteX3028" fmla="*/ 1770316 w 6187971"/>
                <a:gd name="connsiteY3028" fmla="*/ 897739 h 5955635"/>
                <a:gd name="connsiteX3029" fmla="*/ 1753457 w 6187971"/>
                <a:gd name="connsiteY3029" fmla="*/ 912815 h 5955635"/>
                <a:gd name="connsiteX3030" fmla="*/ 1753020 w 6187971"/>
                <a:gd name="connsiteY3030" fmla="*/ 913030 h 5955635"/>
                <a:gd name="connsiteX3031" fmla="*/ 1753224 w 6187971"/>
                <a:gd name="connsiteY3031" fmla="*/ 903157 h 5955635"/>
                <a:gd name="connsiteX3032" fmla="*/ 1742083 w 6187971"/>
                <a:gd name="connsiteY3032" fmla="*/ 906126 h 5955635"/>
                <a:gd name="connsiteX3033" fmla="*/ 1743445 w 6187971"/>
                <a:gd name="connsiteY3033" fmla="*/ 915254 h 5955635"/>
                <a:gd name="connsiteX3034" fmla="*/ 1742879 w 6187971"/>
                <a:gd name="connsiteY3034" fmla="*/ 918021 h 5955635"/>
                <a:gd name="connsiteX3035" fmla="*/ 1735613 w 6187971"/>
                <a:gd name="connsiteY3035" fmla="*/ 921596 h 5955635"/>
                <a:gd name="connsiteX3036" fmla="*/ 1666447 w 6187971"/>
                <a:gd name="connsiteY3036" fmla="*/ 941384 h 5955635"/>
                <a:gd name="connsiteX3037" fmla="*/ 1730595 w 6187971"/>
                <a:gd name="connsiteY3037" fmla="*/ 884660 h 5955635"/>
                <a:gd name="connsiteX3038" fmla="*/ 1900144 w 6187971"/>
                <a:gd name="connsiteY3038" fmla="*/ 799552 h 5955635"/>
                <a:gd name="connsiteX3039" fmla="*/ 1932099 w 6187971"/>
                <a:gd name="connsiteY3039" fmla="*/ 782795 h 5955635"/>
                <a:gd name="connsiteX3040" fmla="*/ 2248188 w 6187971"/>
                <a:gd name="connsiteY3040" fmla="*/ 634910 h 5955635"/>
                <a:gd name="connsiteX3041" fmla="*/ 2249855 w 6187971"/>
                <a:gd name="connsiteY3041" fmla="*/ 637515 h 5955635"/>
                <a:gd name="connsiteX3042" fmla="*/ 2245351 w 6187971"/>
                <a:gd name="connsiteY3042" fmla="*/ 638477 h 5955635"/>
                <a:gd name="connsiteX3043" fmla="*/ 2237306 w 6187971"/>
                <a:gd name="connsiteY3043" fmla="*/ 644906 h 5955635"/>
                <a:gd name="connsiteX3044" fmla="*/ 2241810 w 6187971"/>
                <a:gd name="connsiteY3044" fmla="*/ 643944 h 5955635"/>
                <a:gd name="connsiteX3045" fmla="*/ 2246313 w 6187971"/>
                <a:gd name="connsiteY3045" fmla="*/ 642981 h 5955635"/>
                <a:gd name="connsiteX3046" fmla="*/ 2139485 w 6187971"/>
                <a:gd name="connsiteY3046" fmla="*/ 694062 h 5955635"/>
                <a:gd name="connsiteX3047" fmla="*/ 2105648 w 6187971"/>
                <a:gd name="connsiteY3047" fmla="*/ 704456 h 5955635"/>
                <a:gd name="connsiteX3048" fmla="*/ 2080196 w 6187971"/>
                <a:gd name="connsiteY3048" fmla="*/ 714942 h 5955635"/>
                <a:gd name="connsiteX3049" fmla="*/ 2084254 w 6187971"/>
                <a:gd name="connsiteY3049" fmla="*/ 709377 h 5955635"/>
                <a:gd name="connsiteX3050" fmla="*/ 2119532 w 6187971"/>
                <a:gd name="connsiteY3050" fmla="*/ 682286 h 5955635"/>
                <a:gd name="connsiteX3051" fmla="*/ 2411064 w 6187971"/>
                <a:gd name="connsiteY3051" fmla="*/ 586743 h 5955635"/>
                <a:gd name="connsiteX3052" fmla="*/ 2413620 w 6187971"/>
                <a:gd name="connsiteY3052" fmla="*/ 588398 h 5955635"/>
                <a:gd name="connsiteX3053" fmla="*/ 2392061 w 6187971"/>
                <a:gd name="connsiteY3053" fmla="*/ 597714 h 5955635"/>
                <a:gd name="connsiteX3054" fmla="*/ 2374045 w 6187971"/>
                <a:gd name="connsiteY3054" fmla="*/ 601563 h 5955635"/>
                <a:gd name="connsiteX3055" fmla="*/ 2338013 w 6187971"/>
                <a:gd name="connsiteY3055" fmla="*/ 609261 h 5955635"/>
                <a:gd name="connsiteX3056" fmla="*/ 2275917 w 6187971"/>
                <a:gd name="connsiteY3056" fmla="*/ 627238 h 5955635"/>
                <a:gd name="connsiteX3057" fmla="*/ 2276204 w 6187971"/>
                <a:gd name="connsiteY3057" fmla="*/ 626130 h 5955635"/>
                <a:gd name="connsiteX3058" fmla="*/ 2387086 w 6187971"/>
                <a:gd name="connsiteY3058" fmla="*/ 592524 h 5955635"/>
                <a:gd name="connsiteX3059" fmla="*/ 2522905 w 6187971"/>
                <a:gd name="connsiteY3059" fmla="*/ 559776 h 5955635"/>
                <a:gd name="connsiteX3060" fmla="*/ 2540871 w 6187971"/>
                <a:gd name="connsiteY3060" fmla="*/ 556503 h 5955635"/>
                <a:gd name="connsiteX3061" fmla="*/ 2502340 w 6187971"/>
                <a:gd name="connsiteY3061" fmla="*/ 564735 h 5955635"/>
                <a:gd name="connsiteX3062" fmla="*/ 2659387 w 6187971"/>
                <a:gd name="connsiteY3062" fmla="*/ 432280 h 5955635"/>
                <a:gd name="connsiteX3063" fmla="*/ 2798433 w 6187971"/>
                <a:gd name="connsiteY3063" fmla="*/ 411539 h 5955635"/>
                <a:gd name="connsiteX3064" fmla="*/ 2817780 w 6187971"/>
                <a:gd name="connsiteY3064" fmla="*/ 409701 h 5955635"/>
                <a:gd name="connsiteX3065" fmla="*/ 2950086 w 6187971"/>
                <a:gd name="connsiteY3065" fmla="*/ 405117 h 5955635"/>
                <a:gd name="connsiteX3066" fmla="*/ 2996187 w 6187971"/>
                <a:gd name="connsiteY3066" fmla="*/ 398934 h 5955635"/>
                <a:gd name="connsiteX3067" fmla="*/ 3005378 w 6187971"/>
                <a:gd name="connsiteY3067" fmla="*/ 391284 h 5955635"/>
                <a:gd name="connsiteX3068" fmla="*/ 3093771 w 6187971"/>
                <a:gd name="connsiteY3068" fmla="*/ 385395 h 5955635"/>
                <a:gd name="connsiteX3069" fmla="*/ 3939070 w 6187971"/>
                <a:gd name="connsiteY3069" fmla="*/ 497975 h 5955635"/>
                <a:gd name="connsiteX3070" fmla="*/ 3925558 w 6187971"/>
                <a:gd name="connsiteY3070" fmla="*/ 500862 h 5955635"/>
                <a:gd name="connsiteX3071" fmla="*/ 4005322 w 6187971"/>
                <a:gd name="connsiteY3071" fmla="*/ 521498 h 5955635"/>
                <a:gd name="connsiteX3072" fmla="*/ 4101485 w 6187971"/>
                <a:gd name="connsiteY3072" fmla="*/ 552759 h 5955635"/>
                <a:gd name="connsiteX3073" fmla="*/ 4157765 w 6187971"/>
                <a:gd name="connsiteY3073" fmla="*/ 573703 h 5955635"/>
                <a:gd name="connsiteX3074" fmla="*/ 4158727 w 6187971"/>
                <a:gd name="connsiteY3074" fmla="*/ 578207 h 5955635"/>
                <a:gd name="connsiteX3075" fmla="*/ 4163231 w 6187971"/>
                <a:gd name="connsiteY3075" fmla="*/ 577244 h 5955635"/>
                <a:gd name="connsiteX3076" fmla="*/ 4168698 w 6187971"/>
                <a:gd name="connsiteY3076" fmla="*/ 580786 h 5955635"/>
                <a:gd name="connsiteX3077" fmla="*/ 4178668 w 6187971"/>
                <a:gd name="connsiteY3077" fmla="*/ 583366 h 5955635"/>
                <a:gd name="connsiteX3078" fmla="*/ 4204075 w 6187971"/>
                <a:gd name="connsiteY3078" fmla="*/ 592066 h 5955635"/>
                <a:gd name="connsiteX3079" fmla="*/ 4286726 w 6187971"/>
                <a:gd name="connsiteY3079" fmla="*/ 626215 h 5955635"/>
                <a:gd name="connsiteX3080" fmla="*/ 4318562 w 6187971"/>
                <a:gd name="connsiteY3080" fmla="*/ 642961 h 5955635"/>
                <a:gd name="connsiteX3081" fmla="*/ 4392203 w 6187971"/>
                <a:gd name="connsiteY3081" fmla="*/ 679034 h 5955635"/>
                <a:gd name="connsiteX3082" fmla="*/ 4387699 w 6187971"/>
                <a:gd name="connsiteY3082" fmla="*/ 679996 h 5955635"/>
                <a:gd name="connsiteX3083" fmla="*/ 4403136 w 6187971"/>
                <a:gd name="connsiteY3083" fmla="*/ 686117 h 5955635"/>
                <a:gd name="connsiteX3084" fmla="*/ 5230091 w 6187971"/>
                <a:gd name="connsiteY3084" fmla="*/ 1338337 h 5955635"/>
                <a:gd name="connsiteX3085" fmla="*/ 5771121 w 6187971"/>
                <a:gd name="connsiteY3085" fmla="*/ 2437834 h 5955635"/>
                <a:gd name="connsiteX3086" fmla="*/ 5762112 w 6187971"/>
                <a:gd name="connsiteY3086" fmla="*/ 2439759 h 5955635"/>
                <a:gd name="connsiteX3087" fmla="*/ 5684663 w 6187971"/>
                <a:gd name="connsiteY3087" fmla="*/ 2319726 h 5955635"/>
                <a:gd name="connsiteX3088" fmla="*/ 5684007 w 6187971"/>
                <a:gd name="connsiteY3088" fmla="*/ 2338705 h 5955635"/>
                <a:gd name="connsiteX3089" fmla="*/ 5657678 w 6187971"/>
                <a:gd name="connsiteY3089" fmla="*/ 2259556 h 5955635"/>
                <a:gd name="connsiteX3090" fmla="*/ 5622648 w 6187971"/>
                <a:gd name="connsiteY3090" fmla="*/ 2205815 h 5955635"/>
                <a:gd name="connsiteX3091" fmla="*/ 5623262 w 6187971"/>
                <a:gd name="connsiteY3091" fmla="*/ 2252780 h 5955635"/>
                <a:gd name="connsiteX3092" fmla="*/ 5617796 w 6187971"/>
                <a:gd name="connsiteY3092" fmla="*/ 2249238 h 5955635"/>
                <a:gd name="connsiteX3093" fmla="*/ 5616834 w 6187971"/>
                <a:gd name="connsiteY3093" fmla="*/ 2244735 h 5955635"/>
                <a:gd name="connsiteX3094" fmla="*/ 5615871 w 6187971"/>
                <a:gd name="connsiteY3094" fmla="*/ 2240230 h 5955635"/>
                <a:gd name="connsiteX3095" fmla="*/ 5613947 w 6187971"/>
                <a:gd name="connsiteY3095" fmla="*/ 2231223 h 5955635"/>
                <a:gd name="connsiteX3096" fmla="*/ 5610406 w 6187971"/>
                <a:gd name="connsiteY3096" fmla="*/ 2236688 h 5955635"/>
                <a:gd name="connsiteX3097" fmla="*/ 5611368 w 6187971"/>
                <a:gd name="connsiteY3097" fmla="*/ 2241193 h 5955635"/>
                <a:gd name="connsiteX3098" fmla="*/ 5612330 w 6187971"/>
                <a:gd name="connsiteY3098" fmla="*/ 2245697 h 5955635"/>
                <a:gd name="connsiteX3099" fmla="*/ 5610713 w 6187971"/>
                <a:gd name="connsiteY3099" fmla="*/ 2260171 h 5955635"/>
                <a:gd name="connsiteX3100" fmla="*/ 5616179 w 6187971"/>
                <a:gd name="connsiteY3100" fmla="*/ 2263712 h 5955635"/>
                <a:gd name="connsiteX3101" fmla="*/ 5615217 w 6187971"/>
                <a:gd name="connsiteY3101" fmla="*/ 2259209 h 5955635"/>
                <a:gd name="connsiteX3102" fmla="*/ 5618758 w 6187971"/>
                <a:gd name="connsiteY3102" fmla="*/ 2253742 h 5955635"/>
                <a:gd name="connsiteX3103" fmla="*/ 5621645 w 6187971"/>
                <a:gd name="connsiteY3103" fmla="*/ 2267254 h 5955635"/>
                <a:gd name="connsiteX3104" fmla="*/ 5622607 w 6187971"/>
                <a:gd name="connsiteY3104" fmla="*/ 2271759 h 5955635"/>
                <a:gd name="connsiteX3105" fmla="*/ 5607785 w 6187971"/>
                <a:gd name="connsiteY3105" fmla="*/ 2312602 h 5955635"/>
                <a:gd name="connsiteX3106" fmla="*/ 5591734 w 6187971"/>
                <a:gd name="connsiteY3106" fmla="*/ 2259516 h 5955635"/>
                <a:gd name="connsiteX3107" fmla="*/ 5577568 w 6187971"/>
                <a:gd name="connsiteY3107" fmla="*/ 2281381 h 5955635"/>
                <a:gd name="connsiteX3108" fmla="*/ 5509432 w 6187971"/>
                <a:gd name="connsiteY3108" fmla="*/ 2182907 h 5955635"/>
                <a:gd name="connsiteX3109" fmla="*/ 5508469 w 6187971"/>
                <a:gd name="connsiteY3109" fmla="*/ 2178402 h 5955635"/>
                <a:gd name="connsiteX3110" fmla="*/ 5506545 w 6187971"/>
                <a:gd name="connsiteY3110" fmla="*/ 2169395 h 5955635"/>
                <a:gd name="connsiteX3111" fmla="*/ 5501079 w 6187971"/>
                <a:gd name="connsiteY3111" fmla="*/ 2165852 h 5955635"/>
                <a:gd name="connsiteX3112" fmla="*/ 5476981 w 6187971"/>
                <a:gd name="connsiteY3112" fmla="*/ 2119196 h 5955635"/>
                <a:gd name="connsiteX3113" fmla="*/ 5468629 w 6187971"/>
                <a:gd name="connsiteY3113" fmla="*/ 2102141 h 5955635"/>
                <a:gd name="connsiteX3114" fmla="*/ 5463162 w 6187971"/>
                <a:gd name="connsiteY3114" fmla="*/ 2098599 h 5955635"/>
                <a:gd name="connsiteX3115" fmla="*/ 5462200 w 6187971"/>
                <a:gd name="connsiteY3115" fmla="*/ 2094096 h 5955635"/>
                <a:gd name="connsiteX3116" fmla="*/ 5457696 w 6187971"/>
                <a:gd name="connsiteY3116" fmla="*/ 2095058 h 5955635"/>
                <a:gd name="connsiteX3117" fmla="*/ 5456733 w 6187971"/>
                <a:gd name="connsiteY3117" fmla="*/ 2090554 h 5955635"/>
                <a:gd name="connsiteX3118" fmla="*/ 5443876 w 6187971"/>
                <a:gd name="connsiteY3118" fmla="*/ 2074462 h 5955635"/>
                <a:gd name="connsiteX3119" fmla="*/ 5442259 w 6187971"/>
                <a:gd name="connsiteY3119" fmla="*/ 2088936 h 5955635"/>
                <a:gd name="connsiteX3120" fmla="*/ 5431327 w 6187971"/>
                <a:gd name="connsiteY3120" fmla="*/ 2081853 h 5955635"/>
                <a:gd name="connsiteX3121" fmla="*/ 5418162 w 6187971"/>
                <a:gd name="connsiteY3121" fmla="*/ 2042279 h 5955635"/>
                <a:gd name="connsiteX3122" fmla="*/ 5359035 w 6187971"/>
                <a:gd name="connsiteY3122" fmla="*/ 1941880 h 5955635"/>
                <a:gd name="connsiteX3123" fmla="*/ 5344253 w 6187971"/>
                <a:gd name="connsiteY3123" fmla="*/ 1916780 h 5955635"/>
                <a:gd name="connsiteX3124" fmla="*/ 5293479 w 6187971"/>
                <a:gd name="connsiteY3124" fmla="*/ 1833435 h 5955635"/>
                <a:gd name="connsiteX3125" fmla="*/ 5290593 w 6187971"/>
                <a:gd name="connsiteY3125" fmla="*/ 1819923 h 5955635"/>
                <a:gd name="connsiteX3126" fmla="*/ 5279659 w 6187971"/>
                <a:gd name="connsiteY3126" fmla="*/ 1812840 h 5955635"/>
                <a:gd name="connsiteX3127" fmla="*/ 5283202 w 6187971"/>
                <a:gd name="connsiteY3127" fmla="*/ 1807373 h 5955635"/>
                <a:gd name="connsiteX3128" fmla="*/ 5242706 w 6187971"/>
                <a:gd name="connsiteY3128" fmla="*/ 1750090 h 5955635"/>
                <a:gd name="connsiteX3129" fmla="*/ 5251713 w 6187971"/>
                <a:gd name="connsiteY3129" fmla="*/ 1748165 h 5955635"/>
                <a:gd name="connsiteX3130" fmla="*/ 5235314 w 6187971"/>
                <a:gd name="connsiteY3130" fmla="*/ 1737540 h 5955635"/>
                <a:gd name="connsiteX3131" fmla="*/ 5215066 w 6187971"/>
                <a:gd name="connsiteY3131" fmla="*/ 1708898 h 5955635"/>
                <a:gd name="connsiteX3132" fmla="*/ 5214104 w 6187971"/>
                <a:gd name="connsiteY3132" fmla="*/ 1704395 h 5955635"/>
                <a:gd name="connsiteX3133" fmla="*/ 5218608 w 6187971"/>
                <a:gd name="connsiteY3133" fmla="*/ 1703433 h 5955635"/>
                <a:gd name="connsiteX3134" fmla="*/ 5223112 w 6187971"/>
                <a:gd name="connsiteY3134" fmla="*/ 1702470 h 5955635"/>
                <a:gd name="connsiteX3135" fmla="*/ 5222150 w 6187971"/>
                <a:gd name="connsiteY3135" fmla="*/ 1697966 h 5955635"/>
                <a:gd name="connsiteX3136" fmla="*/ 5212834 w 6187971"/>
                <a:gd name="connsiteY3136" fmla="*/ 1676408 h 5955635"/>
                <a:gd name="connsiteX3137" fmla="*/ 5217338 w 6187971"/>
                <a:gd name="connsiteY3137" fmla="*/ 1675445 h 5955635"/>
                <a:gd name="connsiteX3138" fmla="*/ 5216376 w 6187971"/>
                <a:gd name="connsiteY3138" fmla="*/ 1670942 h 5955635"/>
                <a:gd name="connsiteX3139" fmla="*/ 5210910 w 6187971"/>
                <a:gd name="connsiteY3139" fmla="*/ 1667400 h 5955635"/>
                <a:gd name="connsiteX3140" fmla="*/ 5156595 w 6187971"/>
                <a:gd name="connsiteY3140" fmla="*/ 1589521 h 5955635"/>
                <a:gd name="connsiteX3141" fmla="*/ 5088767 w 6187971"/>
                <a:gd name="connsiteY3141" fmla="*/ 1514530 h 5955635"/>
                <a:gd name="connsiteX3142" fmla="*/ 5031871 w 6187971"/>
                <a:gd name="connsiteY3142" fmla="*/ 1446621 h 5955635"/>
                <a:gd name="connsiteX3143" fmla="*/ 4977555 w 6187971"/>
                <a:gd name="connsiteY3143" fmla="*/ 1368743 h 5955635"/>
                <a:gd name="connsiteX3144" fmla="*/ 4950224 w 6187971"/>
                <a:gd name="connsiteY3144" fmla="*/ 1351033 h 5955635"/>
                <a:gd name="connsiteX3145" fmla="*/ 4949261 w 6187971"/>
                <a:gd name="connsiteY3145" fmla="*/ 1346529 h 5955635"/>
                <a:gd name="connsiteX3146" fmla="*/ 4942833 w 6187971"/>
                <a:gd name="connsiteY3146" fmla="*/ 1338484 h 5955635"/>
                <a:gd name="connsiteX3147" fmla="*/ 4939291 w 6187971"/>
                <a:gd name="connsiteY3147" fmla="*/ 1343950 h 5955635"/>
                <a:gd name="connsiteX3148" fmla="*/ 4736115 w 6187971"/>
                <a:gd name="connsiteY3148" fmla="*/ 1142457 h 5955635"/>
                <a:gd name="connsiteX3149" fmla="*/ 4735152 w 6187971"/>
                <a:gd name="connsiteY3149" fmla="*/ 1137953 h 5955635"/>
                <a:gd name="connsiteX3150" fmla="*/ 4778882 w 6187971"/>
                <a:gd name="connsiteY3150" fmla="*/ 1166287 h 5955635"/>
                <a:gd name="connsiteX3151" fmla="*/ 4782731 w 6187971"/>
                <a:gd name="connsiteY3151" fmla="*/ 1184304 h 5955635"/>
                <a:gd name="connsiteX3152" fmla="*/ 4821959 w 6187971"/>
                <a:gd name="connsiteY3152" fmla="*/ 1213600 h 5955635"/>
                <a:gd name="connsiteX3153" fmla="*/ 4857643 w 6187971"/>
                <a:gd name="connsiteY3153" fmla="*/ 1248362 h 5955635"/>
                <a:gd name="connsiteX3154" fmla="*/ 4916156 w 6187971"/>
                <a:gd name="connsiteY3154" fmla="*/ 1301797 h 5955635"/>
                <a:gd name="connsiteX3155" fmla="*/ 4953765 w 6187971"/>
                <a:gd name="connsiteY3155" fmla="*/ 1345567 h 5955635"/>
                <a:gd name="connsiteX3156" fmla="*/ 5006812 w 6187971"/>
                <a:gd name="connsiteY3156" fmla="*/ 1395460 h 5955635"/>
                <a:gd name="connsiteX3157" fmla="*/ 5007774 w 6187971"/>
                <a:gd name="connsiteY3157" fmla="*/ 1399963 h 5955635"/>
                <a:gd name="connsiteX3158" fmla="*/ 5008736 w 6187971"/>
                <a:gd name="connsiteY3158" fmla="*/ 1404467 h 5955635"/>
                <a:gd name="connsiteX3159" fmla="*/ 5013240 w 6187971"/>
                <a:gd name="connsiteY3159" fmla="*/ 1403505 h 5955635"/>
                <a:gd name="connsiteX3160" fmla="*/ 5027059 w 6187971"/>
                <a:gd name="connsiteY3160" fmla="*/ 1424100 h 5955635"/>
                <a:gd name="connsiteX3161" fmla="*/ 5028022 w 6187971"/>
                <a:gd name="connsiteY3161" fmla="*/ 1428605 h 5955635"/>
                <a:gd name="connsiteX3162" fmla="*/ 5033488 w 6187971"/>
                <a:gd name="connsiteY3162" fmla="*/ 1432147 h 5955635"/>
                <a:gd name="connsiteX3163" fmla="*/ 5032526 w 6187971"/>
                <a:gd name="connsiteY3163" fmla="*/ 1427642 h 5955635"/>
                <a:gd name="connsiteX3164" fmla="*/ 5074640 w 6187971"/>
                <a:gd name="connsiteY3164" fmla="*/ 1470451 h 5955635"/>
                <a:gd name="connsiteX3165" fmla="*/ 5070135 w 6187971"/>
                <a:gd name="connsiteY3165" fmla="*/ 1471414 h 5955635"/>
                <a:gd name="connsiteX3166" fmla="*/ 5071097 w 6187971"/>
                <a:gd name="connsiteY3166" fmla="*/ 1475917 h 5955635"/>
                <a:gd name="connsiteX3167" fmla="*/ 5076564 w 6187971"/>
                <a:gd name="connsiteY3167" fmla="*/ 1479459 h 5955635"/>
                <a:gd name="connsiteX3168" fmla="*/ 5081068 w 6187971"/>
                <a:gd name="connsiteY3168" fmla="*/ 1478497 h 5955635"/>
                <a:gd name="connsiteX3169" fmla="*/ 5082031 w 6187971"/>
                <a:gd name="connsiteY3169" fmla="*/ 1483001 h 5955635"/>
                <a:gd name="connsiteX3170" fmla="*/ 5096812 w 6187971"/>
                <a:gd name="connsiteY3170" fmla="*/ 1508101 h 5955635"/>
                <a:gd name="connsiteX3171" fmla="*/ 5106783 w 6187971"/>
                <a:gd name="connsiteY3171" fmla="*/ 1510680 h 5955635"/>
                <a:gd name="connsiteX3172" fmla="*/ 5113211 w 6187971"/>
                <a:gd name="connsiteY3172" fmla="*/ 1518726 h 5955635"/>
                <a:gd name="connsiteX3173" fmla="*/ 5109670 w 6187971"/>
                <a:gd name="connsiteY3173" fmla="*/ 1524192 h 5955635"/>
                <a:gd name="connsiteX3174" fmla="*/ 5115135 w 6187971"/>
                <a:gd name="connsiteY3174" fmla="*/ 1527734 h 5955635"/>
                <a:gd name="connsiteX3175" fmla="*/ 5120602 w 6187971"/>
                <a:gd name="connsiteY3175" fmla="*/ 1531276 h 5955635"/>
                <a:gd name="connsiteX3176" fmla="*/ 5151783 w 6187971"/>
                <a:gd name="connsiteY3176" fmla="*/ 1567000 h 5955635"/>
                <a:gd name="connsiteX3177" fmla="*/ 5143430 w 6187971"/>
                <a:gd name="connsiteY3177" fmla="*/ 1549947 h 5955635"/>
                <a:gd name="connsiteX3178" fmla="*/ 5126069 w 6187971"/>
                <a:gd name="connsiteY3178" fmla="*/ 1534818 h 5955635"/>
                <a:gd name="connsiteX3179" fmla="*/ 5125106 w 6187971"/>
                <a:gd name="connsiteY3179" fmla="*/ 1530313 h 5955635"/>
                <a:gd name="connsiteX3180" fmla="*/ 5124144 w 6187971"/>
                <a:gd name="connsiteY3180" fmla="*/ 1525809 h 5955635"/>
                <a:gd name="connsiteX3181" fmla="*/ 5117715 w 6187971"/>
                <a:gd name="connsiteY3181" fmla="*/ 1517764 h 5955635"/>
                <a:gd name="connsiteX3182" fmla="*/ 5087496 w 6187971"/>
                <a:gd name="connsiteY3182" fmla="*/ 1486543 h 5955635"/>
                <a:gd name="connsiteX3183" fmla="*/ 5085572 w 6187971"/>
                <a:gd name="connsiteY3183" fmla="*/ 1477535 h 5955635"/>
                <a:gd name="connsiteX3184" fmla="*/ 5084609 w 6187971"/>
                <a:gd name="connsiteY3184" fmla="*/ 1473030 h 5955635"/>
                <a:gd name="connsiteX3185" fmla="*/ 5082685 w 6187971"/>
                <a:gd name="connsiteY3185" fmla="*/ 1464022 h 5955635"/>
                <a:gd name="connsiteX3186" fmla="*/ 5078182 w 6187971"/>
                <a:gd name="connsiteY3186" fmla="*/ 1464985 h 5955635"/>
                <a:gd name="connsiteX3187" fmla="*/ 5073677 w 6187971"/>
                <a:gd name="connsiteY3187" fmla="*/ 1465947 h 5955635"/>
                <a:gd name="connsiteX3188" fmla="*/ 5056316 w 6187971"/>
                <a:gd name="connsiteY3188" fmla="*/ 1450817 h 5955635"/>
                <a:gd name="connsiteX3189" fmla="*/ 5037030 w 6187971"/>
                <a:gd name="connsiteY3189" fmla="*/ 1426680 h 5955635"/>
                <a:gd name="connsiteX3190" fmla="*/ 5036068 w 6187971"/>
                <a:gd name="connsiteY3190" fmla="*/ 1422176 h 5955635"/>
                <a:gd name="connsiteX3191" fmla="*/ 5035106 w 6187971"/>
                <a:gd name="connsiteY3191" fmla="*/ 1417673 h 5955635"/>
                <a:gd name="connsiteX3192" fmla="*/ 5017744 w 6187971"/>
                <a:gd name="connsiteY3192" fmla="*/ 1402543 h 5955635"/>
                <a:gd name="connsiteX3193" fmla="*/ 5023210 w 6187971"/>
                <a:gd name="connsiteY3193" fmla="*/ 1406085 h 5955635"/>
                <a:gd name="connsiteX3194" fmla="*/ 5022248 w 6187971"/>
                <a:gd name="connsiteY3194" fmla="*/ 1401581 h 5955635"/>
                <a:gd name="connsiteX3195" fmla="*/ 5016781 w 6187971"/>
                <a:gd name="connsiteY3195" fmla="*/ 1398039 h 5955635"/>
                <a:gd name="connsiteX3196" fmla="*/ 5011316 w 6187971"/>
                <a:gd name="connsiteY3196" fmla="*/ 1394497 h 5955635"/>
                <a:gd name="connsiteX3197" fmla="*/ 5003925 w 6187971"/>
                <a:gd name="connsiteY3197" fmla="*/ 1381948 h 5955635"/>
                <a:gd name="connsiteX3198" fmla="*/ 4992992 w 6187971"/>
                <a:gd name="connsiteY3198" fmla="*/ 1374863 h 5955635"/>
                <a:gd name="connsiteX3199" fmla="*/ 5002962 w 6187971"/>
                <a:gd name="connsiteY3199" fmla="*/ 1377443 h 5955635"/>
                <a:gd name="connsiteX3200" fmla="*/ 4986564 w 6187971"/>
                <a:gd name="connsiteY3200" fmla="*/ 1366818 h 5955635"/>
                <a:gd name="connsiteX3201" fmla="*/ 4968240 w 6187971"/>
                <a:gd name="connsiteY3201" fmla="*/ 1347184 h 5955635"/>
                <a:gd name="connsiteX3202" fmla="*/ 4981752 w 6187971"/>
                <a:gd name="connsiteY3202" fmla="*/ 1344297 h 5955635"/>
                <a:gd name="connsiteX3203" fmla="*/ 4959887 w 6187971"/>
                <a:gd name="connsiteY3203" fmla="*/ 1330131 h 5955635"/>
                <a:gd name="connsiteX3204" fmla="*/ 4964391 w 6187971"/>
                <a:gd name="connsiteY3204" fmla="*/ 1329169 h 5955635"/>
                <a:gd name="connsiteX3205" fmla="*/ 4963429 w 6187971"/>
                <a:gd name="connsiteY3205" fmla="*/ 1324664 h 5955635"/>
                <a:gd name="connsiteX3206" fmla="*/ 4957962 w 6187971"/>
                <a:gd name="connsiteY3206" fmla="*/ 1321122 h 5955635"/>
                <a:gd name="connsiteX3207" fmla="*/ 4941563 w 6187971"/>
                <a:gd name="connsiteY3207" fmla="*/ 1310497 h 5955635"/>
                <a:gd name="connsiteX3208" fmla="*/ 4935134 w 6187971"/>
                <a:gd name="connsiteY3208" fmla="*/ 1302452 h 5955635"/>
                <a:gd name="connsiteX3209" fmla="*/ 4929668 w 6187971"/>
                <a:gd name="connsiteY3209" fmla="*/ 1298910 h 5955635"/>
                <a:gd name="connsiteX3210" fmla="*/ 4930630 w 6187971"/>
                <a:gd name="connsiteY3210" fmla="*/ 1303414 h 5955635"/>
                <a:gd name="connsiteX3211" fmla="*/ 4931592 w 6187971"/>
                <a:gd name="connsiteY3211" fmla="*/ 1307917 h 5955635"/>
                <a:gd name="connsiteX3212" fmla="*/ 4901375 w 6187971"/>
                <a:gd name="connsiteY3212" fmla="*/ 1276697 h 5955635"/>
                <a:gd name="connsiteX3213" fmla="*/ 4915849 w 6187971"/>
                <a:gd name="connsiteY3213" fmla="*/ 1278314 h 5955635"/>
                <a:gd name="connsiteX3214" fmla="*/ 4883050 w 6187971"/>
                <a:gd name="connsiteY3214" fmla="*/ 1257063 h 5955635"/>
                <a:gd name="connsiteX3215" fmla="*/ 4852832 w 6187971"/>
                <a:gd name="connsiteY3215" fmla="*/ 1225842 h 5955635"/>
                <a:gd name="connsiteX3216" fmla="*/ 4858299 w 6187971"/>
                <a:gd name="connsiteY3216" fmla="*/ 1229384 h 5955635"/>
                <a:gd name="connsiteX3217" fmla="*/ 4862802 w 6187971"/>
                <a:gd name="connsiteY3217" fmla="*/ 1228422 h 5955635"/>
                <a:gd name="connsiteX3218" fmla="*/ 4867307 w 6187971"/>
                <a:gd name="connsiteY3218" fmla="*/ 1227460 h 5955635"/>
                <a:gd name="connsiteX3219" fmla="*/ 4860878 w 6187971"/>
                <a:gd name="connsiteY3219" fmla="*/ 1219413 h 5955635"/>
                <a:gd name="connsiteX3220" fmla="*/ 4865382 w 6187971"/>
                <a:gd name="connsiteY3220" fmla="*/ 1218451 h 5955635"/>
                <a:gd name="connsiteX3221" fmla="*/ 4870849 w 6187971"/>
                <a:gd name="connsiteY3221" fmla="*/ 1221993 h 5955635"/>
                <a:gd name="connsiteX3222" fmla="*/ 4871811 w 6187971"/>
                <a:gd name="connsiteY3222" fmla="*/ 1226498 h 5955635"/>
                <a:gd name="connsiteX3223" fmla="*/ 4877276 w 6187971"/>
                <a:gd name="connsiteY3223" fmla="*/ 1230039 h 5955635"/>
                <a:gd name="connsiteX3224" fmla="*/ 4882743 w 6187971"/>
                <a:gd name="connsiteY3224" fmla="*/ 1233581 h 5955635"/>
                <a:gd name="connsiteX3225" fmla="*/ 5003618 w 6187971"/>
                <a:gd name="connsiteY3225" fmla="*/ 1358465 h 5955635"/>
                <a:gd name="connsiteX3226" fmla="*/ 5004580 w 6187971"/>
                <a:gd name="connsiteY3226" fmla="*/ 1362969 h 5955635"/>
                <a:gd name="connsiteX3227" fmla="*/ 5010045 w 6187971"/>
                <a:gd name="connsiteY3227" fmla="*/ 1366510 h 5955635"/>
                <a:gd name="connsiteX3228" fmla="*/ 5033836 w 6187971"/>
                <a:gd name="connsiteY3228" fmla="*/ 1389686 h 5955635"/>
                <a:gd name="connsiteX3229" fmla="*/ 5041227 w 6187971"/>
                <a:gd name="connsiteY3229" fmla="*/ 1402236 h 5955635"/>
                <a:gd name="connsiteX3230" fmla="*/ 5046693 w 6187971"/>
                <a:gd name="connsiteY3230" fmla="*/ 1405777 h 5955635"/>
                <a:gd name="connsiteX3231" fmla="*/ 5075949 w 6187971"/>
                <a:gd name="connsiteY3231" fmla="*/ 1432494 h 5955635"/>
                <a:gd name="connsiteX3232" fmla="*/ 5081416 w 6187971"/>
                <a:gd name="connsiteY3232" fmla="*/ 1436036 h 5955635"/>
                <a:gd name="connsiteX3233" fmla="*/ 5084302 w 6187971"/>
                <a:gd name="connsiteY3233" fmla="*/ 1449548 h 5955635"/>
                <a:gd name="connsiteX3234" fmla="*/ 5113559 w 6187971"/>
                <a:gd name="connsiteY3234" fmla="*/ 1476265 h 5955635"/>
                <a:gd name="connsiteX3235" fmla="*/ 5119025 w 6187971"/>
                <a:gd name="connsiteY3235" fmla="*/ 1479807 h 5955635"/>
                <a:gd name="connsiteX3236" fmla="*/ 5119987 w 6187971"/>
                <a:gd name="connsiteY3236" fmla="*/ 1484311 h 5955635"/>
                <a:gd name="connsiteX3237" fmla="*/ 5205484 w 6187971"/>
                <a:gd name="connsiteY3237" fmla="*/ 1597915 h 5955635"/>
                <a:gd name="connsiteX3238" fmla="*/ 5217379 w 6187971"/>
                <a:gd name="connsiteY3238" fmla="*/ 1609503 h 5955635"/>
                <a:gd name="connsiteX3239" fmla="*/ 5220266 w 6187971"/>
                <a:gd name="connsiteY3239" fmla="*/ 1623015 h 5955635"/>
                <a:gd name="connsiteX3240" fmla="*/ 5229274 w 6187971"/>
                <a:gd name="connsiteY3240" fmla="*/ 1621090 h 5955635"/>
                <a:gd name="connsiteX3241" fmla="*/ 5235702 w 6187971"/>
                <a:gd name="connsiteY3241" fmla="*/ 1629136 h 5955635"/>
                <a:gd name="connsiteX3242" fmla="*/ 5271695 w 6187971"/>
                <a:gd name="connsiteY3242" fmla="*/ 1687381 h 5955635"/>
                <a:gd name="connsiteX3243" fmla="*/ 5272657 w 6187971"/>
                <a:gd name="connsiteY3243" fmla="*/ 1691885 h 5955635"/>
                <a:gd name="connsiteX3244" fmla="*/ 5274581 w 6187971"/>
                <a:gd name="connsiteY3244" fmla="*/ 1700893 h 5955635"/>
                <a:gd name="connsiteX3245" fmla="*/ 5279086 w 6187971"/>
                <a:gd name="connsiteY3245" fmla="*/ 1699931 h 5955635"/>
                <a:gd name="connsiteX3246" fmla="*/ 5325048 w 6187971"/>
                <a:gd name="connsiteY3246" fmla="*/ 1760755 h 5955635"/>
                <a:gd name="connsiteX3247" fmla="*/ 5380326 w 6187971"/>
                <a:gd name="connsiteY3247" fmla="*/ 1843138 h 5955635"/>
                <a:gd name="connsiteX3248" fmla="*/ 5408928 w 6187971"/>
                <a:gd name="connsiteY3248" fmla="*/ 1888834 h 5955635"/>
                <a:gd name="connsiteX3249" fmla="*/ 5409890 w 6187971"/>
                <a:gd name="connsiteY3249" fmla="*/ 1893338 h 5955635"/>
                <a:gd name="connsiteX3250" fmla="*/ 5410852 w 6187971"/>
                <a:gd name="connsiteY3250" fmla="*/ 1897842 h 5955635"/>
                <a:gd name="connsiteX3251" fmla="*/ 5411815 w 6187971"/>
                <a:gd name="connsiteY3251" fmla="*/ 1902346 h 5955635"/>
                <a:gd name="connsiteX3252" fmla="*/ 5416318 w 6187971"/>
                <a:gd name="connsiteY3252" fmla="*/ 1901384 h 5955635"/>
                <a:gd name="connsiteX3253" fmla="*/ 5426289 w 6187971"/>
                <a:gd name="connsiteY3253" fmla="*/ 1903964 h 5955635"/>
                <a:gd name="connsiteX3254" fmla="*/ 5442032 w 6187971"/>
                <a:gd name="connsiteY3254" fmla="*/ 1933567 h 5955635"/>
                <a:gd name="connsiteX3255" fmla="*/ 5452966 w 6187971"/>
                <a:gd name="connsiteY3255" fmla="*/ 1940651 h 5955635"/>
                <a:gd name="connsiteX3256" fmla="*/ 5418898 w 6187971"/>
                <a:gd name="connsiteY3256" fmla="*/ 1891414 h 5955635"/>
                <a:gd name="connsiteX3257" fmla="*/ 5416973 w 6187971"/>
                <a:gd name="connsiteY3257" fmla="*/ 1882405 h 5955635"/>
                <a:gd name="connsiteX3258" fmla="*/ 5411507 w 6187971"/>
                <a:gd name="connsiteY3258" fmla="*/ 1878863 h 5955635"/>
                <a:gd name="connsiteX3259" fmla="*/ 5373590 w 6187971"/>
                <a:gd name="connsiteY3259" fmla="*/ 1811610 h 5955635"/>
                <a:gd name="connsiteX3260" fmla="*/ 5274930 w 6187971"/>
                <a:gd name="connsiteY3260" fmla="*/ 1658432 h 5955635"/>
                <a:gd name="connsiteX3261" fmla="*/ 5173689 w 6187971"/>
                <a:gd name="connsiteY3261" fmla="*/ 1515224 h 5955635"/>
                <a:gd name="connsiteX3262" fmla="*/ 5155366 w 6187971"/>
                <a:gd name="connsiteY3262" fmla="*/ 1495591 h 5955635"/>
                <a:gd name="connsiteX3263" fmla="*/ 5077260 w 6187971"/>
                <a:gd name="connsiteY3263" fmla="*/ 1394538 h 5955635"/>
                <a:gd name="connsiteX3264" fmla="*/ 5047041 w 6187971"/>
                <a:gd name="connsiteY3264" fmla="*/ 1363316 h 5955635"/>
                <a:gd name="connsiteX3265" fmla="*/ 4981137 w 6187971"/>
                <a:gd name="connsiteY3265" fmla="*/ 1297332 h 5955635"/>
                <a:gd name="connsiteX3266" fmla="*/ 4867654 w 6187971"/>
                <a:gd name="connsiteY3266" fmla="*/ 1184998 h 5955635"/>
                <a:gd name="connsiteX3267" fmla="*/ 4840323 w 6187971"/>
                <a:gd name="connsiteY3267" fmla="*/ 1167290 h 5955635"/>
                <a:gd name="connsiteX3268" fmla="*/ 4809142 w 6187971"/>
                <a:gd name="connsiteY3268" fmla="*/ 1131565 h 5955635"/>
                <a:gd name="connsiteX3269" fmla="*/ 4799171 w 6187971"/>
                <a:gd name="connsiteY3269" fmla="*/ 1128985 h 5955635"/>
                <a:gd name="connsiteX3270" fmla="*/ 4740659 w 6187971"/>
                <a:gd name="connsiteY3270" fmla="*/ 1075551 h 5955635"/>
                <a:gd name="connsiteX3271" fmla="*/ 4720718 w 6187971"/>
                <a:gd name="connsiteY3271" fmla="*/ 1070392 h 5955635"/>
                <a:gd name="connsiteX3272" fmla="*/ 4707860 w 6187971"/>
                <a:gd name="connsiteY3272" fmla="*/ 1054300 h 5955635"/>
                <a:gd name="connsiteX3273" fmla="*/ 4541946 w 6187971"/>
                <a:gd name="connsiteY3273" fmla="*/ 939039 h 5955635"/>
                <a:gd name="connsiteX3274" fmla="*/ 4469921 w 6187971"/>
                <a:gd name="connsiteY3274" fmla="*/ 888492 h 5955635"/>
                <a:gd name="connsiteX3275" fmla="*/ 4428114 w 6187971"/>
                <a:gd name="connsiteY3275" fmla="*/ 869166 h 5955635"/>
                <a:gd name="connsiteX3276" fmla="*/ 4416220 w 6187971"/>
                <a:gd name="connsiteY3276" fmla="*/ 857578 h 5955635"/>
                <a:gd name="connsiteX3277" fmla="*/ 4395317 w 6187971"/>
                <a:gd name="connsiteY3277" fmla="*/ 847916 h 5955635"/>
                <a:gd name="connsiteX3278" fmla="*/ 4394354 w 6187971"/>
                <a:gd name="connsiteY3278" fmla="*/ 843411 h 5955635"/>
                <a:gd name="connsiteX3279" fmla="*/ 4419762 w 6187971"/>
                <a:gd name="connsiteY3279" fmla="*/ 852112 h 5955635"/>
                <a:gd name="connsiteX3280" fmla="*/ 4420724 w 6187971"/>
                <a:gd name="connsiteY3280" fmla="*/ 856616 h 5955635"/>
                <a:gd name="connsiteX3281" fmla="*/ 4430694 w 6187971"/>
                <a:gd name="connsiteY3281" fmla="*/ 859196 h 5955635"/>
                <a:gd name="connsiteX3282" fmla="*/ 4435199 w 6187971"/>
                <a:gd name="connsiteY3282" fmla="*/ 858234 h 5955635"/>
                <a:gd name="connsiteX3283" fmla="*/ 4440664 w 6187971"/>
                <a:gd name="connsiteY3283" fmla="*/ 861775 h 5955635"/>
                <a:gd name="connsiteX3284" fmla="*/ 4445168 w 6187971"/>
                <a:gd name="connsiteY3284" fmla="*/ 860813 h 5955635"/>
                <a:gd name="connsiteX3285" fmla="*/ 4477005 w 6187971"/>
                <a:gd name="connsiteY3285" fmla="*/ 877560 h 5955635"/>
                <a:gd name="connsiteX3286" fmla="*/ 4482471 w 6187971"/>
                <a:gd name="connsiteY3286" fmla="*/ 881101 h 5955635"/>
                <a:gd name="connsiteX3287" fmla="*/ 4486975 w 6187971"/>
                <a:gd name="connsiteY3287" fmla="*/ 880139 h 5955635"/>
                <a:gd name="connsiteX3288" fmla="*/ 4487937 w 6187971"/>
                <a:gd name="connsiteY3288" fmla="*/ 884643 h 5955635"/>
                <a:gd name="connsiteX3289" fmla="*/ 4484395 w 6187971"/>
                <a:gd name="connsiteY3289" fmla="*/ 890110 h 5955635"/>
                <a:gd name="connsiteX3290" fmla="*/ 4507878 w 6187971"/>
                <a:gd name="connsiteY3290" fmla="*/ 889801 h 5955635"/>
                <a:gd name="connsiteX3291" fmla="*/ 4547105 w 6187971"/>
                <a:gd name="connsiteY3291" fmla="*/ 919098 h 5955635"/>
                <a:gd name="connsiteX3292" fmla="*/ 4542600 w 6187971"/>
                <a:gd name="connsiteY3292" fmla="*/ 920061 h 5955635"/>
                <a:gd name="connsiteX3293" fmla="*/ 4548067 w 6187971"/>
                <a:gd name="connsiteY3293" fmla="*/ 923603 h 5955635"/>
                <a:gd name="connsiteX3294" fmla="*/ 4533593 w 6187971"/>
                <a:gd name="connsiteY3294" fmla="*/ 921985 h 5955635"/>
                <a:gd name="connsiteX3295" fmla="*/ 4558999 w 6187971"/>
                <a:gd name="connsiteY3295" fmla="*/ 930686 h 5955635"/>
                <a:gd name="connsiteX3296" fmla="*/ 4565428 w 6187971"/>
                <a:gd name="connsiteY3296" fmla="*/ 938732 h 5955635"/>
                <a:gd name="connsiteX3297" fmla="*/ 4570895 w 6187971"/>
                <a:gd name="connsiteY3297" fmla="*/ 942274 h 5955635"/>
                <a:gd name="connsiteX3298" fmla="*/ 4574437 w 6187971"/>
                <a:gd name="connsiteY3298" fmla="*/ 936808 h 5955635"/>
                <a:gd name="connsiteX3299" fmla="*/ 4607235 w 6187971"/>
                <a:gd name="connsiteY3299" fmla="*/ 958058 h 5955635"/>
                <a:gd name="connsiteX3300" fmla="*/ 4612701 w 6187971"/>
                <a:gd name="connsiteY3300" fmla="*/ 961599 h 5955635"/>
                <a:gd name="connsiteX3301" fmla="*/ 4617205 w 6187971"/>
                <a:gd name="connsiteY3301" fmla="*/ 960637 h 5955635"/>
                <a:gd name="connsiteX3302" fmla="*/ 4721066 w 6187971"/>
                <a:gd name="connsiteY3302" fmla="*/ 1027932 h 5955635"/>
                <a:gd name="connsiteX3303" fmla="*/ 4728457 w 6187971"/>
                <a:gd name="connsiteY3303" fmla="*/ 1040481 h 5955635"/>
                <a:gd name="connsiteX3304" fmla="*/ 4738427 w 6187971"/>
                <a:gd name="connsiteY3304" fmla="*/ 1043060 h 5955635"/>
                <a:gd name="connsiteX3305" fmla="*/ 4817842 w 6187971"/>
                <a:gd name="connsiteY3305" fmla="*/ 1106158 h 5955635"/>
                <a:gd name="connsiteX3306" fmla="*/ 4898221 w 6187971"/>
                <a:gd name="connsiteY3306" fmla="*/ 1173759 h 5955635"/>
                <a:gd name="connsiteX3307" fmla="*/ 4905611 w 6187971"/>
                <a:gd name="connsiteY3307" fmla="*/ 1186309 h 5955635"/>
                <a:gd name="connsiteX3308" fmla="*/ 4909153 w 6187971"/>
                <a:gd name="connsiteY3308" fmla="*/ 1180842 h 5955635"/>
                <a:gd name="connsiteX3309" fmla="*/ 4951267 w 6187971"/>
                <a:gd name="connsiteY3309" fmla="*/ 1223651 h 5955635"/>
                <a:gd name="connsiteX3310" fmla="*/ 4980523 w 6187971"/>
                <a:gd name="connsiteY3310" fmla="*/ 1250367 h 5955635"/>
                <a:gd name="connsiteX3311" fmla="*/ 5028102 w 6187971"/>
                <a:gd name="connsiteY3311" fmla="*/ 1296718 h 5955635"/>
                <a:gd name="connsiteX3312" fmla="*/ 5088540 w 6187971"/>
                <a:gd name="connsiteY3312" fmla="*/ 1359160 h 5955635"/>
                <a:gd name="connsiteX3313" fmla="*/ 5090465 w 6187971"/>
                <a:gd name="connsiteY3313" fmla="*/ 1368168 h 5955635"/>
                <a:gd name="connsiteX3314" fmla="*/ 5152826 w 6187971"/>
                <a:gd name="connsiteY3314" fmla="*/ 1439619 h 5955635"/>
                <a:gd name="connsiteX3315" fmla="*/ 5163758 w 6187971"/>
                <a:gd name="connsiteY3315" fmla="*/ 1446702 h 5955635"/>
                <a:gd name="connsiteX3316" fmla="*/ 5190435 w 6187971"/>
                <a:gd name="connsiteY3316" fmla="*/ 1483389 h 5955635"/>
                <a:gd name="connsiteX3317" fmla="*/ 5213263 w 6187971"/>
                <a:gd name="connsiteY3317" fmla="*/ 1502060 h 5955635"/>
                <a:gd name="connsiteX3318" fmla="*/ 5270466 w 6187971"/>
                <a:gd name="connsiteY3318" fmla="*/ 1593451 h 5955635"/>
                <a:gd name="connsiteX3319" fmla="*/ 5352421 w 6187971"/>
                <a:gd name="connsiteY3319" fmla="*/ 1712521 h 5955635"/>
                <a:gd name="connsiteX3320" fmla="*/ 5378135 w 6187971"/>
                <a:gd name="connsiteY3320" fmla="*/ 1744704 h 5955635"/>
                <a:gd name="connsiteX3321" fmla="*/ 5372669 w 6187971"/>
                <a:gd name="connsiteY3321" fmla="*/ 1741162 h 5955635"/>
                <a:gd name="connsiteX3322" fmla="*/ 5401270 w 6187971"/>
                <a:gd name="connsiteY3322" fmla="*/ 1786858 h 5955635"/>
                <a:gd name="connsiteX3323" fmla="*/ 5404157 w 6187971"/>
                <a:gd name="connsiteY3323" fmla="*/ 1800370 h 5955635"/>
                <a:gd name="connsiteX3324" fmla="*/ 5479989 w 6187971"/>
                <a:gd name="connsiteY3324" fmla="*/ 1934877 h 5955635"/>
                <a:gd name="connsiteX3325" fmla="*/ 5475486 w 6187971"/>
                <a:gd name="connsiteY3325" fmla="*/ 1935839 h 5955635"/>
                <a:gd name="connsiteX3326" fmla="*/ 5476448 w 6187971"/>
                <a:gd name="connsiteY3326" fmla="*/ 1940343 h 5955635"/>
                <a:gd name="connsiteX3327" fmla="*/ 5481913 w 6187971"/>
                <a:gd name="connsiteY3327" fmla="*/ 1943885 h 5955635"/>
                <a:gd name="connsiteX3328" fmla="*/ 5506012 w 6187971"/>
                <a:gd name="connsiteY3328" fmla="*/ 1990543 h 5955635"/>
                <a:gd name="connsiteX3329" fmla="*/ 5506974 w 6187971"/>
                <a:gd name="connsiteY3329" fmla="*/ 1995046 h 5955635"/>
                <a:gd name="connsiteX3330" fmla="*/ 5507936 w 6187971"/>
                <a:gd name="connsiteY3330" fmla="*/ 1999551 h 5955635"/>
                <a:gd name="connsiteX3331" fmla="*/ 5512440 w 6187971"/>
                <a:gd name="connsiteY3331" fmla="*/ 1998588 h 5955635"/>
                <a:gd name="connsiteX3332" fmla="*/ 5511478 w 6187971"/>
                <a:gd name="connsiteY3332" fmla="*/ 1994084 h 5955635"/>
                <a:gd name="connsiteX3333" fmla="*/ 5519831 w 6187971"/>
                <a:gd name="connsiteY3333" fmla="*/ 2011138 h 5955635"/>
                <a:gd name="connsiteX3334" fmla="*/ 5528839 w 6187971"/>
                <a:gd name="connsiteY3334" fmla="*/ 2009213 h 5955635"/>
                <a:gd name="connsiteX3335" fmla="*/ 5521448 w 6187971"/>
                <a:gd name="connsiteY3335" fmla="*/ 1996664 h 5955635"/>
                <a:gd name="connsiteX3336" fmla="*/ 5525952 w 6187971"/>
                <a:gd name="connsiteY3336" fmla="*/ 1995701 h 5955635"/>
                <a:gd name="connsiteX3337" fmla="*/ 5500238 w 6187971"/>
                <a:gd name="connsiteY3337" fmla="*/ 1963519 h 5955635"/>
                <a:gd name="connsiteX3338" fmla="*/ 5498313 w 6187971"/>
                <a:gd name="connsiteY3338" fmla="*/ 1954510 h 5955635"/>
                <a:gd name="connsiteX3339" fmla="*/ 5497351 w 6187971"/>
                <a:gd name="connsiteY3339" fmla="*/ 1950007 h 5955635"/>
                <a:gd name="connsiteX3340" fmla="*/ 5496389 w 6187971"/>
                <a:gd name="connsiteY3340" fmla="*/ 1945502 h 5955635"/>
                <a:gd name="connsiteX3341" fmla="*/ 5491884 w 6187971"/>
                <a:gd name="connsiteY3341" fmla="*/ 1946465 h 5955635"/>
                <a:gd name="connsiteX3342" fmla="*/ 5489960 w 6187971"/>
                <a:gd name="connsiteY3342" fmla="*/ 1937456 h 5955635"/>
                <a:gd name="connsiteX3343" fmla="*/ 5499931 w 6187971"/>
                <a:gd name="connsiteY3343" fmla="*/ 1940036 h 5955635"/>
                <a:gd name="connsiteX3344" fmla="*/ 5492540 w 6187971"/>
                <a:gd name="connsiteY3344" fmla="*/ 1927486 h 5955635"/>
                <a:gd name="connsiteX3345" fmla="*/ 5491577 w 6187971"/>
                <a:gd name="connsiteY3345" fmla="*/ 1922981 h 5955635"/>
                <a:gd name="connsiteX3346" fmla="*/ 5490615 w 6187971"/>
                <a:gd name="connsiteY3346" fmla="*/ 1918478 h 5955635"/>
                <a:gd name="connsiteX3347" fmla="*/ 5489653 w 6187971"/>
                <a:gd name="connsiteY3347" fmla="*/ 1913974 h 5955635"/>
                <a:gd name="connsiteX3348" fmla="*/ 5481299 w 6187971"/>
                <a:gd name="connsiteY3348" fmla="*/ 1896920 h 5955635"/>
                <a:gd name="connsiteX3349" fmla="*/ 5475833 w 6187971"/>
                <a:gd name="connsiteY3349" fmla="*/ 1893379 h 5955635"/>
                <a:gd name="connsiteX3350" fmla="*/ 5474871 w 6187971"/>
                <a:gd name="connsiteY3350" fmla="*/ 1888874 h 5955635"/>
                <a:gd name="connsiteX3351" fmla="*/ 5475833 w 6187971"/>
                <a:gd name="connsiteY3351" fmla="*/ 1893379 h 5955635"/>
                <a:gd name="connsiteX3352" fmla="*/ 5452699 w 6187971"/>
                <a:gd name="connsiteY3352" fmla="*/ 1851225 h 5955635"/>
                <a:gd name="connsiteX3353" fmla="*/ 5450774 w 6187971"/>
                <a:gd name="connsiteY3353" fmla="*/ 1842216 h 5955635"/>
                <a:gd name="connsiteX3354" fmla="*/ 5446270 w 6187971"/>
                <a:gd name="connsiteY3354" fmla="*/ 1843178 h 5955635"/>
                <a:gd name="connsiteX3355" fmla="*/ 5424098 w 6187971"/>
                <a:gd name="connsiteY3355" fmla="*/ 1805529 h 5955635"/>
                <a:gd name="connsiteX3356" fmla="*/ 5419593 w 6187971"/>
                <a:gd name="connsiteY3356" fmla="*/ 1806491 h 5955635"/>
                <a:gd name="connsiteX3357" fmla="*/ 5418631 w 6187971"/>
                <a:gd name="connsiteY3357" fmla="*/ 1801987 h 5955635"/>
                <a:gd name="connsiteX3358" fmla="*/ 5423135 w 6187971"/>
                <a:gd name="connsiteY3358" fmla="*/ 1801025 h 5955635"/>
                <a:gd name="connsiteX3359" fmla="*/ 5422173 w 6187971"/>
                <a:gd name="connsiteY3359" fmla="*/ 1796521 h 5955635"/>
                <a:gd name="connsiteX3360" fmla="*/ 5416707 w 6187971"/>
                <a:gd name="connsiteY3360" fmla="*/ 1792979 h 5955635"/>
                <a:gd name="connsiteX3361" fmla="*/ 5349226 w 6187971"/>
                <a:gd name="connsiteY3361" fmla="*/ 1675527 h 5955635"/>
                <a:gd name="connsiteX3362" fmla="*/ 5332520 w 6187971"/>
                <a:gd name="connsiteY3362" fmla="*/ 1641419 h 5955635"/>
                <a:gd name="connsiteX3363" fmla="*/ 5314197 w 6187971"/>
                <a:gd name="connsiteY3363" fmla="*/ 1621785 h 5955635"/>
                <a:gd name="connsiteX3364" fmla="*/ 5288482 w 6187971"/>
                <a:gd name="connsiteY3364" fmla="*/ 1589602 h 5955635"/>
                <a:gd name="connsiteX3365" fmla="*/ 5106557 w 6187971"/>
                <a:gd name="connsiteY3365" fmla="*/ 1355311 h 5955635"/>
                <a:gd name="connsiteX3366" fmla="*/ 5109135 w 6187971"/>
                <a:gd name="connsiteY3366" fmla="*/ 1345340 h 5955635"/>
                <a:gd name="connsiteX3367" fmla="*/ 5110098 w 6187971"/>
                <a:gd name="connsiteY3367" fmla="*/ 1349844 h 5955635"/>
                <a:gd name="connsiteX3368" fmla="*/ 5114602 w 6187971"/>
                <a:gd name="connsiteY3368" fmla="*/ 1348882 h 5955635"/>
                <a:gd name="connsiteX3369" fmla="*/ 5108173 w 6187971"/>
                <a:gd name="connsiteY3369" fmla="*/ 1340837 h 5955635"/>
                <a:gd name="connsiteX3370" fmla="*/ 5105286 w 6187971"/>
                <a:gd name="connsiteY3370" fmla="*/ 1327325 h 5955635"/>
                <a:gd name="connsiteX3371" fmla="*/ 5084383 w 6187971"/>
                <a:gd name="connsiteY3371" fmla="*/ 1317661 h 5955635"/>
                <a:gd name="connsiteX3372" fmla="*/ 5083421 w 6187971"/>
                <a:gd name="connsiteY3372" fmla="*/ 1313158 h 5955635"/>
                <a:gd name="connsiteX3373" fmla="*/ 5077955 w 6187971"/>
                <a:gd name="connsiteY3373" fmla="*/ 1309615 h 5955635"/>
                <a:gd name="connsiteX3374" fmla="*/ 5076993 w 6187971"/>
                <a:gd name="connsiteY3374" fmla="*/ 1305112 h 5955635"/>
                <a:gd name="connsiteX3375" fmla="*/ 5072489 w 6187971"/>
                <a:gd name="connsiteY3375" fmla="*/ 1306074 h 5955635"/>
                <a:gd name="connsiteX3376" fmla="*/ 5066060 w 6187971"/>
                <a:gd name="connsiteY3376" fmla="*/ 1298028 h 5955635"/>
                <a:gd name="connsiteX3377" fmla="*/ 5052241 w 6187971"/>
                <a:gd name="connsiteY3377" fmla="*/ 1277432 h 5955635"/>
                <a:gd name="connsiteX3378" fmla="*/ 5056745 w 6187971"/>
                <a:gd name="connsiteY3378" fmla="*/ 1276470 h 5955635"/>
                <a:gd name="connsiteX3379" fmla="*/ 5062211 w 6187971"/>
                <a:gd name="connsiteY3379" fmla="*/ 1280011 h 5955635"/>
                <a:gd name="connsiteX3380" fmla="*/ 5055783 w 6187971"/>
                <a:gd name="connsiteY3380" fmla="*/ 1271966 h 5955635"/>
                <a:gd name="connsiteX3381" fmla="*/ 5050316 w 6187971"/>
                <a:gd name="connsiteY3381" fmla="*/ 1268424 h 5955635"/>
                <a:gd name="connsiteX3382" fmla="*/ 5032955 w 6187971"/>
                <a:gd name="connsiteY3382" fmla="*/ 1253295 h 5955635"/>
                <a:gd name="connsiteX3383" fmla="*/ 5031993 w 6187971"/>
                <a:gd name="connsiteY3383" fmla="*/ 1248791 h 5955635"/>
                <a:gd name="connsiteX3384" fmla="*/ 5025564 w 6187971"/>
                <a:gd name="connsiteY3384" fmla="*/ 1240744 h 5955635"/>
                <a:gd name="connsiteX3385" fmla="*/ 5021059 w 6187971"/>
                <a:gd name="connsiteY3385" fmla="*/ 1241707 h 5955635"/>
                <a:gd name="connsiteX3386" fmla="*/ 5022022 w 6187971"/>
                <a:gd name="connsiteY3386" fmla="*/ 1246211 h 5955635"/>
                <a:gd name="connsiteX3387" fmla="*/ 5014631 w 6187971"/>
                <a:gd name="connsiteY3387" fmla="*/ 1233661 h 5955635"/>
                <a:gd name="connsiteX3388" fmla="*/ 5005623 w 6187971"/>
                <a:gd name="connsiteY3388" fmla="*/ 1235586 h 5955635"/>
                <a:gd name="connsiteX3389" fmla="*/ 5003698 w 6187971"/>
                <a:gd name="connsiteY3389" fmla="*/ 1226578 h 5955635"/>
                <a:gd name="connsiteX3390" fmla="*/ 4998232 w 6187971"/>
                <a:gd name="connsiteY3390" fmla="*/ 1223036 h 5955635"/>
                <a:gd name="connsiteX3391" fmla="*/ 4997269 w 6187971"/>
                <a:gd name="connsiteY3391" fmla="*/ 1218532 h 5955635"/>
                <a:gd name="connsiteX3392" fmla="*/ 4992766 w 6187971"/>
                <a:gd name="connsiteY3392" fmla="*/ 1219494 h 5955635"/>
                <a:gd name="connsiteX3393" fmla="*/ 4993728 w 6187971"/>
                <a:gd name="connsiteY3393" fmla="*/ 1223998 h 5955635"/>
                <a:gd name="connsiteX3394" fmla="*/ 4947111 w 6187971"/>
                <a:gd name="connsiteY3394" fmla="*/ 1182152 h 5955635"/>
                <a:gd name="connsiteX3395" fmla="*/ 4940682 w 6187971"/>
                <a:gd name="connsiteY3395" fmla="*/ 1174106 h 5955635"/>
                <a:gd name="connsiteX3396" fmla="*/ 4930712 w 6187971"/>
                <a:gd name="connsiteY3396" fmla="*/ 1171526 h 5955635"/>
                <a:gd name="connsiteX3397" fmla="*/ 4931467 w 6187971"/>
                <a:gd name="connsiteY3397" fmla="*/ 1175063 h 5955635"/>
                <a:gd name="connsiteX3398" fmla="*/ 4916930 w 6187971"/>
                <a:gd name="connsiteY3398" fmla="*/ 1163507 h 5955635"/>
                <a:gd name="connsiteX3399" fmla="*/ 4867695 w 6187971"/>
                <a:gd name="connsiteY3399" fmla="*/ 1119055 h 5955635"/>
                <a:gd name="connsiteX3400" fmla="*/ 4842287 w 6187971"/>
                <a:gd name="connsiteY3400" fmla="*/ 1110354 h 5955635"/>
                <a:gd name="connsiteX3401" fmla="*/ 4839401 w 6187971"/>
                <a:gd name="connsiteY3401" fmla="*/ 1096842 h 5955635"/>
                <a:gd name="connsiteX3402" fmla="*/ 4811106 w 6187971"/>
                <a:gd name="connsiteY3402" fmla="*/ 1074629 h 5955635"/>
                <a:gd name="connsiteX3403" fmla="*/ 4791166 w 6187971"/>
                <a:gd name="connsiteY3403" fmla="*/ 1069470 h 5955635"/>
                <a:gd name="connsiteX3404" fmla="*/ 4772842 w 6187971"/>
                <a:gd name="connsiteY3404" fmla="*/ 1049837 h 5955635"/>
                <a:gd name="connsiteX3405" fmla="*/ 4777346 w 6187971"/>
                <a:gd name="connsiteY3405" fmla="*/ 1048874 h 5955635"/>
                <a:gd name="connsiteX3406" fmla="*/ 4787317 w 6187971"/>
                <a:gd name="connsiteY3406" fmla="*/ 1051454 h 5955635"/>
                <a:gd name="connsiteX3407" fmla="*/ 4780888 w 6187971"/>
                <a:gd name="connsiteY3407" fmla="*/ 1043408 h 5955635"/>
                <a:gd name="connsiteX3408" fmla="*/ 4775422 w 6187971"/>
                <a:gd name="connsiteY3408" fmla="*/ 1039866 h 5955635"/>
                <a:gd name="connsiteX3409" fmla="*/ 4790858 w 6187971"/>
                <a:gd name="connsiteY3409" fmla="*/ 1045987 h 5955635"/>
                <a:gd name="connsiteX3410" fmla="*/ 4768993 w 6187971"/>
                <a:gd name="connsiteY3410" fmla="*/ 1031821 h 5955635"/>
                <a:gd name="connsiteX3411" fmla="*/ 4763527 w 6187971"/>
                <a:gd name="connsiteY3411" fmla="*/ 1028279 h 5955635"/>
                <a:gd name="connsiteX3412" fmla="*/ 4748090 w 6187971"/>
                <a:gd name="connsiteY3412" fmla="*/ 1022158 h 5955635"/>
                <a:gd name="connsiteX3413" fmla="*/ 4754519 w 6187971"/>
                <a:gd name="connsiteY3413" fmla="*/ 1030204 h 5955635"/>
                <a:gd name="connsiteX3414" fmla="*/ 4755481 w 6187971"/>
                <a:gd name="connsiteY3414" fmla="*/ 1034708 h 5955635"/>
                <a:gd name="connsiteX3415" fmla="*/ 4739082 w 6187971"/>
                <a:gd name="connsiteY3415" fmla="*/ 1024083 h 5955635"/>
                <a:gd name="connsiteX3416" fmla="*/ 4747435 w 6187971"/>
                <a:gd name="connsiteY3416" fmla="*/ 1041136 h 5955635"/>
                <a:gd name="connsiteX3417" fmla="*/ 4722683 w 6187971"/>
                <a:gd name="connsiteY3417" fmla="*/ 1013457 h 5955635"/>
                <a:gd name="connsiteX3418" fmla="*/ 4728150 w 6187971"/>
                <a:gd name="connsiteY3418" fmla="*/ 1016998 h 5955635"/>
                <a:gd name="connsiteX3419" fmla="*/ 4737157 w 6187971"/>
                <a:gd name="connsiteY3419" fmla="*/ 1015074 h 5955635"/>
                <a:gd name="connsiteX3420" fmla="*/ 4726225 w 6187971"/>
                <a:gd name="connsiteY3420" fmla="*/ 1007991 h 5955635"/>
                <a:gd name="connsiteX3421" fmla="*/ 4725263 w 6187971"/>
                <a:gd name="connsiteY3421" fmla="*/ 1003486 h 5955635"/>
                <a:gd name="connsiteX3422" fmla="*/ 4724301 w 6187971"/>
                <a:gd name="connsiteY3422" fmla="*/ 998982 h 5955635"/>
                <a:gd name="connsiteX3423" fmla="*/ 4728804 w 6187971"/>
                <a:gd name="connsiteY3423" fmla="*/ 998020 h 5955635"/>
                <a:gd name="connsiteX3424" fmla="*/ 4718834 w 6187971"/>
                <a:gd name="connsiteY3424" fmla="*/ 995441 h 5955635"/>
                <a:gd name="connsiteX3425" fmla="*/ 4713367 w 6187971"/>
                <a:gd name="connsiteY3425" fmla="*/ 991899 h 5955635"/>
                <a:gd name="connsiteX3426" fmla="*/ 4700511 w 6187971"/>
                <a:gd name="connsiteY3426" fmla="*/ 975807 h 5955635"/>
                <a:gd name="connsiteX3427" fmla="*/ 4705976 w 6187971"/>
                <a:gd name="connsiteY3427" fmla="*/ 979349 h 5955635"/>
                <a:gd name="connsiteX3428" fmla="*/ 4715947 w 6187971"/>
                <a:gd name="connsiteY3428" fmla="*/ 981929 h 5955635"/>
                <a:gd name="connsiteX3429" fmla="*/ 4704052 w 6187971"/>
                <a:gd name="connsiteY3429" fmla="*/ 970341 h 5955635"/>
                <a:gd name="connsiteX3430" fmla="*/ 4698586 w 6187971"/>
                <a:gd name="connsiteY3430" fmla="*/ 966799 h 5955635"/>
                <a:gd name="connsiteX3431" fmla="*/ 4693119 w 6187971"/>
                <a:gd name="connsiteY3431" fmla="*/ 963257 h 5955635"/>
                <a:gd name="connsiteX3432" fmla="*/ 4684112 w 6187971"/>
                <a:gd name="connsiteY3432" fmla="*/ 965182 h 5955635"/>
                <a:gd name="connsiteX3433" fmla="*/ 4690540 w 6187971"/>
                <a:gd name="connsiteY3433" fmla="*/ 973228 h 5955635"/>
                <a:gd name="connsiteX3434" fmla="*/ 4695044 w 6187971"/>
                <a:gd name="connsiteY3434" fmla="*/ 972266 h 5955635"/>
                <a:gd name="connsiteX3435" fmla="*/ 4700511 w 6187971"/>
                <a:gd name="connsiteY3435" fmla="*/ 975807 h 5955635"/>
                <a:gd name="connsiteX3436" fmla="*/ 4708863 w 6187971"/>
                <a:gd name="connsiteY3436" fmla="*/ 992861 h 5955635"/>
                <a:gd name="connsiteX3437" fmla="*/ 4703397 w 6187971"/>
                <a:gd name="connsiteY3437" fmla="*/ 989319 h 5955635"/>
                <a:gd name="connsiteX3438" fmla="*/ 4704360 w 6187971"/>
                <a:gd name="connsiteY3438" fmla="*/ 993823 h 5955635"/>
                <a:gd name="connsiteX3439" fmla="*/ 4705322 w 6187971"/>
                <a:gd name="connsiteY3439" fmla="*/ 998327 h 5955635"/>
                <a:gd name="connsiteX3440" fmla="*/ 4709825 w 6187971"/>
                <a:gd name="connsiteY3440" fmla="*/ 997365 h 5955635"/>
                <a:gd name="connsiteX3441" fmla="*/ 4715292 w 6187971"/>
                <a:gd name="connsiteY3441" fmla="*/ 1000907 h 5955635"/>
                <a:gd name="connsiteX3442" fmla="*/ 4710787 w 6187971"/>
                <a:gd name="connsiteY3442" fmla="*/ 1001869 h 5955635"/>
                <a:gd name="connsiteX3443" fmla="*/ 4716254 w 6187971"/>
                <a:gd name="connsiteY3443" fmla="*/ 1005411 h 5955635"/>
                <a:gd name="connsiteX3444" fmla="*/ 4717216 w 6187971"/>
                <a:gd name="connsiteY3444" fmla="*/ 1009915 h 5955635"/>
                <a:gd name="connsiteX3445" fmla="*/ 4678952 w 6187971"/>
                <a:gd name="connsiteY3445" fmla="*/ 985123 h 5955635"/>
                <a:gd name="connsiteX3446" fmla="*/ 4683456 w 6187971"/>
                <a:gd name="connsiteY3446" fmla="*/ 984160 h 5955635"/>
                <a:gd name="connsiteX3447" fmla="*/ 4687961 w 6187971"/>
                <a:gd name="connsiteY3447" fmla="*/ 983198 h 5955635"/>
                <a:gd name="connsiteX3448" fmla="*/ 4682494 w 6187971"/>
                <a:gd name="connsiteY3448" fmla="*/ 979656 h 5955635"/>
                <a:gd name="connsiteX3449" fmla="*/ 4677990 w 6187971"/>
                <a:gd name="connsiteY3449" fmla="*/ 980618 h 5955635"/>
                <a:gd name="connsiteX3450" fmla="*/ 4672523 w 6187971"/>
                <a:gd name="connsiteY3450" fmla="*/ 977077 h 5955635"/>
                <a:gd name="connsiteX3451" fmla="*/ 4659666 w 6187971"/>
                <a:gd name="connsiteY3451" fmla="*/ 960985 h 5955635"/>
                <a:gd name="connsiteX3452" fmla="*/ 4658704 w 6187971"/>
                <a:gd name="connsiteY3452" fmla="*/ 956481 h 5955635"/>
                <a:gd name="connsiteX3453" fmla="*/ 4653237 w 6187971"/>
                <a:gd name="connsiteY3453" fmla="*/ 952939 h 5955635"/>
                <a:gd name="connsiteX3454" fmla="*/ 4648733 w 6187971"/>
                <a:gd name="connsiteY3454" fmla="*/ 953901 h 5955635"/>
                <a:gd name="connsiteX3455" fmla="*/ 4649695 w 6187971"/>
                <a:gd name="connsiteY3455" fmla="*/ 958406 h 5955635"/>
                <a:gd name="connsiteX3456" fmla="*/ 4626869 w 6187971"/>
                <a:gd name="connsiteY3456" fmla="*/ 939735 h 5955635"/>
                <a:gd name="connsiteX3457" fmla="*/ 4621402 w 6187971"/>
                <a:gd name="connsiteY3457" fmla="*/ 936193 h 5955635"/>
                <a:gd name="connsiteX3458" fmla="*/ 4616898 w 6187971"/>
                <a:gd name="connsiteY3458" fmla="*/ 937155 h 5955635"/>
                <a:gd name="connsiteX3459" fmla="*/ 4617860 w 6187971"/>
                <a:gd name="connsiteY3459" fmla="*/ 941660 h 5955635"/>
                <a:gd name="connsiteX3460" fmla="*/ 4597919 w 6187971"/>
                <a:gd name="connsiteY3460" fmla="*/ 936500 h 5955635"/>
                <a:gd name="connsiteX3461" fmla="*/ 4529437 w 6187971"/>
                <a:gd name="connsiteY3461" fmla="*/ 880487 h 5955635"/>
                <a:gd name="connsiteX3462" fmla="*/ 4525895 w 6187971"/>
                <a:gd name="connsiteY3462" fmla="*/ 885952 h 5955635"/>
                <a:gd name="connsiteX3463" fmla="*/ 4524932 w 6187971"/>
                <a:gd name="connsiteY3463" fmla="*/ 881449 h 5955635"/>
                <a:gd name="connsiteX3464" fmla="*/ 4519466 w 6187971"/>
                <a:gd name="connsiteY3464" fmla="*/ 877907 h 5955635"/>
                <a:gd name="connsiteX3465" fmla="*/ 4520428 w 6187971"/>
                <a:gd name="connsiteY3465" fmla="*/ 882411 h 5955635"/>
                <a:gd name="connsiteX3466" fmla="*/ 4484744 w 6187971"/>
                <a:gd name="connsiteY3466" fmla="*/ 847649 h 5955635"/>
                <a:gd name="connsiteX3467" fmla="*/ 4476697 w 6187971"/>
                <a:gd name="connsiteY3467" fmla="*/ 854077 h 5955635"/>
                <a:gd name="connsiteX3468" fmla="*/ 4470269 w 6187971"/>
                <a:gd name="connsiteY3468" fmla="*/ 846031 h 5955635"/>
                <a:gd name="connsiteX3469" fmla="*/ 4459336 w 6187971"/>
                <a:gd name="connsiteY3469" fmla="*/ 838948 h 5955635"/>
                <a:gd name="connsiteX3470" fmla="*/ 4463840 w 6187971"/>
                <a:gd name="connsiteY3470" fmla="*/ 837986 h 5955635"/>
                <a:gd name="connsiteX3471" fmla="*/ 4462878 w 6187971"/>
                <a:gd name="connsiteY3471" fmla="*/ 833481 h 5955635"/>
                <a:gd name="connsiteX3472" fmla="*/ 4452907 w 6187971"/>
                <a:gd name="connsiteY3472" fmla="*/ 830902 h 5955635"/>
                <a:gd name="connsiteX3473" fmla="*/ 4448404 w 6187971"/>
                <a:gd name="connsiteY3473" fmla="*/ 831864 h 5955635"/>
                <a:gd name="connsiteX3474" fmla="*/ 4411102 w 6187971"/>
                <a:gd name="connsiteY3474" fmla="*/ 811576 h 5955635"/>
                <a:gd name="connsiteX3475" fmla="*/ 4422996 w 6187971"/>
                <a:gd name="connsiteY3475" fmla="*/ 823163 h 5955635"/>
                <a:gd name="connsiteX3476" fmla="*/ 4442937 w 6187971"/>
                <a:gd name="connsiteY3476" fmla="*/ 828322 h 5955635"/>
                <a:gd name="connsiteX3477" fmla="*/ 4437470 w 6187971"/>
                <a:gd name="connsiteY3477" fmla="*/ 824781 h 5955635"/>
                <a:gd name="connsiteX3478" fmla="*/ 4432966 w 6187971"/>
                <a:gd name="connsiteY3478" fmla="*/ 825743 h 5955635"/>
                <a:gd name="connsiteX3479" fmla="*/ 4433928 w 6187971"/>
                <a:gd name="connsiteY3479" fmla="*/ 830246 h 5955635"/>
                <a:gd name="connsiteX3480" fmla="*/ 4439395 w 6187971"/>
                <a:gd name="connsiteY3480" fmla="*/ 833789 h 5955635"/>
                <a:gd name="connsiteX3481" fmla="*/ 4434891 w 6187971"/>
                <a:gd name="connsiteY3481" fmla="*/ 834751 h 5955635"/>
                <a:gd name="connsiteX3482" fmla="*/ 4429425 w 6187971"/>
                <a:gd name="connsiteY3482" fmla="*/ 831209 h 5955635"/>
                <a:gd name="connsiteX3483" fmla="*/ 4430387 w 6187971"/>
                <a:gd name="connsiteY3483" fmla="*/ 835713 h 5955635"/>
                <a:gd name="connsiteX3484" fmla="*/ 4435853 w 6187971"/>
                <a:gd name="connsiteY3484" fmla="*/ 839255 h 5955635"/>
                <a:gd name="connsiteX3485" fmla="*/ 4441320 w 6187971"/>
                <a:gd name="connsiteY3485" fmla="*/ 842797 h 5955635"/>
                <a:gd name="connsiteX3486" fmla="*/ 4431350 w 6187971"/>
                <a:gd name="connsiteY3486" fmla="*/ 840217 h 5955635"/>
                <a:gd name="connsiteX3487" fmla="*/ 4425883 w 6187971"/>
                <a:gd name="connsiteY3487" fmla="*/ 836675 h 5955635"/>
                <a:gd name="connsiteX3488" fmla="*/ 4420416 w 6187971"/>
                <a:gd name="connsiteY3488" fmla="*/ 833133 h 5955635"/>
                <a:gd name="connsiteX3489" fmla="*/ 4409484 w 6187971"/>
                <a:gd name="connsiteY3489" fmla="*/ 826050 h 5955635"/>
                <a:gd name="connsiteX3490" fmla="*/ 4411408 w 6187971"/>
                <a:gd name="connsiteY3490" fmla="*/ 835058 h 5955635"/>
                <a:gd name="connsiteX3491" fmla="*/ 4412371 w 6187971"/>
                <a:gd name="connsiteY3491" fmla="*/ 839562 h 5955635"/>
                <a:gd name="connsiteX3492" fmla="*/ 4389543 w 6187971"/>
                <a:gd name="connsiteY3492" fmla="*/ 820892 h 5955635"/>
                <a:gd name="connsiteX3493" fmla="*/ 4394047 w 6187971"/>
                <a:gd name="connsiteY3493" fmla="*/ 819929 h 5955635"/>
                <a:gd name="connsiteX3494" fmla="*/ 4393085 w 6187971"/>
                <a:gd name="connsiteY3494" fmla="*/ 815425 h 5955635"/>
                <a:gd name="connsiteX3495" fmla="*/ 4388581 w 6187971"/>
                <a:gd name="connsiteY3495" fmla="*/ 816387 h 5955635"/>
                <a:gd name="connsiteX3496" fmla="*/ 4384076 w 6187971"/>
                <a:gd name="connsiteY3496" fmla="*/ 817349 h 5955635"/>
                <a:gd name="connsiteX3497" fmla="*/ 4378611 w 6187971"/>
                <a:gd name="connsiteY3497" fmla="*/ 813807 h 5955635"/>
                <a:gd name="connsiteX3498" fmla="*/ 4362211 w 6187971"/>
                <a:gd name="connsiteY3498" fmla="*/ 803182 h 5955635"/>
                <a:gd name="connsiteX3499" fmla="*/ 4335187 w 6187971"/>
                <a:gd name="connsiteY3499" fmla="*/ 808956 h 5955635"/>
                <a:gd name="connsiteX3500" fmla="*/ 4360594 w 6187971"/>
                <a:gd name="connsiteY3500" fmla="*/ 817656 h 5955635"/>
                <a:gd name="connsiteX3501" fmla="*/ 4351586 w 6187971"/>
                <a:gd name="connsiteY3501" fmla="*/ 819581 h 5955635"/>
                <a:gd name="connsiteX3502" fmla="*/ 4352548 w 6187971"/>
                <a:gd name="connsiteY3502" fmla="*/ 824085 h 5955635"/>
                <a:gd name="connsiteX3503" fmla="*/ 4308817 w 6187971"/>
                <a:gd name="connsiteY3503" fmla="*/ 795751 h 5955635"/>
                <a:gd name="connsiteX3504" fmla="*/ 4266049 w 6187971"/>
                <a:gd name="connsiteY3504" fmla="*/ 771921 h 5955635"/>
                <a:gd name="connsiteX3505" fmla="*/ 4275057 w 6187971"/>
                <a:gd name="connsiteY3505" fmla="*/ 769997 h 5955635"/>
                <a:gd name="connsiteX3506" fmla="*/ 4253192 w 6187971"/>
                <a:gd name="connsiteY3506" fmla="*/ 755830 h 5955635"/>
                <a:gd name="connsiteX3507" fmla="*/ 4233250 w 6187971"/>
                <a:gd name="connsiteY3507" fmla="*/ 750670 h 5955635"/>
                <a:gd name="connsiteX3508" fmla="*/ 4224243 w 6187971"/>
                <a:gd name="connsiteY3508" fmla="*/ 752594 h 5955635"/>
                <a:gd name="connsiteX3509" fmla="*/ 4150601 w 6187971"/>
                <a:gd name="connsiteY3509" fmla="*/ 716522 h 5955635"/>
                <a:gd name="connsiteX3510" fmla="*/ 4135164 w 6187971"/>
                <a:gd name="connsiteY3510" fmla="*/ 710400 h 5955635"/>
                <a:gd name="connsiteX3511" fmla="*/ 4189520 w 6187971"/>
                <a:gd name="connsiteY3511" fmla="*/ 722336 h 5955635"/>
                <a:gd name="connsiteX3512" fmla="*/ 4188557 w 6187971"/>
                <a:gd name="connsiteY3512" fmla="*/ 717832 h 5955635"/>
                <a:gd name="connsiteX3513" fmla="*/ 4197566 w 6187971"/>
                <a:gd name="connsiteY3513" fmla="*/ 715907 h 5955635"/>
                <a:gd name="connsiteX3514" fmla="*/ 4134202 w 6187971"/>
                <a:gd name="connsiteY3514" fmla="*/ 705897 h 5955635"/>
                <a:gd name="connsiteX3515" fmla="*/ 4133240 w 6187971"/>
                <a:gd name="connsiteY3515" fmla="*/ 701393 h 5955635"/>
                <a:gd name="connsiteX3516" fmla="*/ 4137743 w 6187971"/>
                <a:gd name="connsiteY3516" fmla="*/ 700431 h 5955635"/>
                <a:gd name="connsiteX3517" fmla="*/ 4132277 w 6187971"/>
                <a:gd name="connsiteY3517" fmla="*/ 696888 h 5955635"/>
                <a:gd name="connsiteX3518" fmla="*/ 4111373 w 6187971"/>
                <a:gd name="connsiteY3518" fmla="*/ 687226 h 5955635"/>
                <a:gd name="connsiteX3519" fmla="*/ 4106870 w 6187971"/>
                <a:gd name="connsiteY3519" fmla="*/ 688188 h 5955635"/>
                <a:gd name="connsiteX3520" fmla="*/ 4101403 w 6187971"/>
                <a:gd name="connsiteY3520" fmla="*/ 684647 h 5955635"/>
                <a:gd name="connsiteX3521" fmla="*/ 4090471 w 6187971"/>
                <a:gd name="connsiteY3521" fmla="*/ 677562 h 5955635"/>
                <a:gd name="connsiteX3522" fmla="*/ 4089509 w 6187971"/>
                <a:gd name="connsiteY3522" fmla="*/ 673058 h 5955635"/>
                <a:gd name="connsiteX3523" fmla="*/ 4084042 w 6187971"/>
                <a:gd name="connsiteY3523" fmla="*/ 669517 h 5955635"/>
                <a:gd name="connsiteX3524" fmla="*/ 4080500 w 6187971"/>
                <a:gd name="connsiteY3524" fmla="*/ 674983 h 5955635"/>
                <a:gd name="connsiteX3525" fmla="*/ 4050589 w 6187971"/>
                <a:gd name="connsiteY3525" fmla="*/ 667244 h 5955635"/>
                <a:gd name="connsiteX3526" fmla="*/ 4055093 w 6187971"/>
                <a:gd name="connsiteY3526" fmla="*/ 666282 h 5955635"/>
                <a:gd name="connsiteX3527" fmla="*/ 4054131 w 6187971"/>
                <a:gd name="connsiteY3527" fmla="*/ 661779 h 5955635"/>
                <a:gd name="connsiteX3528" fmla="*/ 4049627 w 6187971"/>
                <a:gd name="connsiteY3528" fmla="*/ 662741 h 5955635"/>
                <a:gd name="connsiteX3529" fmla="*/ 4045123 w 6187971"/>
                <a:gd name="connsiteY3529" fmla="*/ 663703 h 5955635"/>
                <a:gd name="connsiteX3530" fmla="*/ 4030648 w 6187971"/>
                <a:gd name="connsiteY3530" fmla="*/ 662086 h 5955635"/>
                <a:gd name="connsiteX3531" fmla="*/ 4036115 w 6187971"/>
                <a:gd name="connsiteY3531" fmla="*/ 665628 h 5955635"/>
                <a:gd name="connsiteX3532" fmla="*/ 4080500 w 6187971"/>
                <a:gd name="connsiteY3532" fmla="*/ 674983 h 5955635"/>
                <a:gd name="connsiteX3533" fmla="*/ 4071492 w 6187971"/>
                <a:gd name="connsiteY3533" fmla="*/ 676907 h 5955635"/>
                <a:gd name="connsiteX3534" fmla="*/ 4072455 w 6187971"/>
                <a:gd name="connsiteY3534" fmla="*/ 681412 h 5955635"/>
                <a:gd name="connsiteX3535" fmla="*/ 4076958 w 6187971"/>
                <a:gd name="connsiteY3535" fmla="*/ 680449 h 5955635"/>
                <a:gd name="connsiteX3536" fmla="*/ 4082425 w 6187971"/>
                <a:gd name="connsiteY3536" fmla="*/ 683991 h 5955635"/>
                <a:gd name="connsiteX3537" fmla="*/ 4086929 w 6187971"/>
                <a:gd name="connsiteY3537" fmla="*/ 683029 h 5955635"/>
                <a:gd name="connsiteX3538" fmla="*/ 4083387 w 6187971"/>
                <a:gd name="connsiteY3538" fmla="*/ 688496 h 5955635"/>
                <a:gd name="connsiteX3539" fmla="*/ 4053476 w 6187971"/>
                <a:gd name="connsiteY3539" fmla="*/ 680756 h 5955635"/>
                <a:gd name="connsiteX3540" fmla="*/ 3998561 w 6187971"/>
                <a:gd name="connsiteY3540" fmla="*/ 660699 h 5955635"/>
                <a:gd name="connsiteX3541" fmla="*/ 3993680 w 6187971"/>
                <a:gd name="connsiteY3541" fmla="*/ 659158 h 5955635"/>
                <a:gd name="connsiteX3542" fmla="*/ 3795199 w 6187971"/>
                <a:gd name="connsiteY3542" fmla="*/ 553069 h 5955635"/>
                <a:gd name="connsiteX3543" fmla="*/ 3610375 w 6187971"/>
                <a:gd name="connsiteY3543" fmla="*/ 502608 h 5955635"/>
                <a:gd name="connsiteX3544" fmla="*/ 3188329 w 6187971"/>
                <a:gd name="connsiteY3544" fmla="*/ 467631 h 5955635"/>
                <a:gd name="connsiteX3545" fmla="*/ 2059975 w 6187971"/>
                <a:gd name="connsiteY3545" fmla="*/ 659812 h 5955635"/>
                <a:gd name="connsiteX3546" fmla="*/ 1819343 w 6187971"/>
                <a:gd name="connsiteY3546" fmla="*/ 787483 h 5955635"/>
                <a:gd name="connsiteX3547" fmla="*/ 1454955 w 6187971"/>
                <a:gd name="connsiteY3547" fmla="*/ 1031541 h 5955635"/>
                <a:gd name="connsiteX3548" fmla="*/ 1413812 w 6187971"/>
                <a:gd name="connsiteY3548" fmla="*/ 1040331 h 5955635"/>
                <a:gd name="connsiteX3549" fmla="*/ 1408084 w 6187971"/>
                <a:gd name="connsiteY3549" fmla="*/ 1030679 h 5955635"/>
                <a:gd name="connsiteX3550" fmla="*/ 1408033 w 6187971"/>
                <a:gd name="connsiteY3550" fmla="*/ 1028519 h 5955635"/>
                <a:gd name="connsiteX3551" fmla="*/ 1412039 w 6187971"/>
                <a:gd name="connsiteY3551" fmla="*/ 1024844 h 5955635"/>
                <a:gd name="connsiteX3552" fmla="*/ 1971913 w 6187971"/>
                <a:gd name="connsiteY3552" fmla="*/ 659219 h 5955635"/>
                <a:gd name="connsiteX3553" fmla="*/ 1977379 w 6187971"/>
                <a:gd name="connsiteY3553" fmla="*/ 662762 h 5955635"/>
                <a:gd name="connsiteX3554" fmla="*/ 1981883 w 6187971"/>
                <a:gd name="connsiteY3554" fmla="*/ 661799 h 5955635"/>
                <a:gd name="connsiteX3555" fmla="*/ 1987350 w 6187971"/>
                <a:gd name="connsiteY3555" fmla="*/ 665340 h 5955635"/>
                <a:gd name="connsiteX3556" fmla="*/ 1979303 w 6187971"/>
                <a:gd name="connsiteY3556" fmla="*/ 671769 h 5955635"/>
                <a:gd name="connsiteX3557" fmla="*/ 1980266 w 6187971"/>
                <a:gd name="connsiteY3557" fmla="*/ 676274 h 5955635"/>
                <a:gd name="connsiteX3558" fmla="*/ 1984770 w 6187971"/>
                <a:gd name="connsiteY3558" fmla="*/ 675311 h 5955635"/>
                <a:gd name="connsiteX3559" fmla="*/ 1989274 w 6187971"/>
                <a:gd name="connsiteY3559" fmla="*/ 674349 h 5955635"/>
                <a:gd name="connsiteX3560" fmla="*/ 1992816 w 6187971"/>
                <a:gd name="connsiteY3560" fmla="*/ 668882 h 5955635"/>
                <a:gd name="connsiteX3561" fmla="*/ 1997320 w 6187971"/>
                <a:gd name="connsiteY3561" fmla="*/ 667920 h 5955635"/>
                <a:gd name="connsiteX3562" fmla="*/ 2012756 w 6187971"/>
                <a:gd name="connsiteY3562" fmla="*/ 674041 h 5955635"/>
                <a:gd name="connsiteX3563" fmla="*/ 2014374 w 6187971"/>
                <a:gd name="connsiteY3563" fmla="*/ 659567 h 5955635"/>
                <a:gd name="connsiteX3564" fmla="*/ 2009869 w 6187971"/>
                <a:gd name="connsiteY3564" fmla="*/ 660529 h 5955635"/>
                <a:gd name="connsiteX3565" fmla="*/ 2008907 w 6187971"/>
                <a:gd name="connsiteY3565" fmla="*/ 656026 h 5955635"/>
                <a:gd name="connsiteX3566" fmla="*/ 1995395 w 6187971"/>
                <a:gd name="connsiteY3566" fmla="*/ 658912 h 5955635"/>
                <a:gd name="connsiteX3567" fmla="*/ 1991854 w 6187971"/>
                <a:gd name="connsiteY3567" fmla="*/ 664378 h 5955635"/>
                <a:gd name="connsiteX3568" fmla="*/ 1994433 w 6187971"/>
                <a:gd name="connsiteY3568" fmla="*/ 654408 h 5955635"/>
                <a:gd name="connsiteX3569" fmla="*/ 1998937 w 6187971"/>
                <a:gd name="connsiteY3569" fmla="*/ 653446 h 5955635"/>
                <a:gd name="connsiteX3570" fmla="*/ 2006983 w 6187971"/>
                <a:gd name="connsiteY3570" fmla="*/ 647017 h 5955635"/>
                <a:gd name="connsiteX3571" fmla="*/ 2002479 w 6187971"/>
                <a:gd name="connsiteY3571" fmla="*/ 647979 h 5955635"/>
                <a:gd name="connsiteX3572" fmla="*/ 2213556 w 6187971"/>
                <a:gd name="connsiteY3572" fmla="*/ 555787 h 5955635"/>
                <a:gd name="connsiteX3573" fmla="*/ 2233497 w 6187971"/>
                <a:gd name="connsiteY3573" fmla="*/ 560947 h 5955635"/>
                <a:gd name="connsiteX3574" fmla="*/ 2222565 w 6187971"/>
                <a:gd name="connsiteY3574" fmla="*/ 553862 h 5955635"/>
                <a:gd name="connsiteX3575" fmla="*/ 2227068 w 6187971"/>
                <a:gd name="connsiteY3575" fmla="*/ 552900 h 5955635"/>
                <a:gd name="connsiteX3576" fmla="*/ 2659387 w 6187971"/>
                <a:gd name="connsiteY3576" fmla="*/ 432280 h 5955635"/>
                <a:gd name="connsiteX3577" fmla="*/ 2580211 w 6187971"/>
                <a:gd name="connsiteY3577" fmla="*/ 28532 h 5955635"/>
                <a:gd name="connsiteX3578" fmla="*/ 2760003 w 6187971"/>
                <a:gd name="connsiteY3578" fmla="*/ 9674 h 5955635"/>
                <a:gd name="connsiteX3579" fmla="*/ 4206393 w 6187971"/>
                <a:gd name="connsiteY3579" fmla="*/ 216884 h 5955635"/>
                <a:gd name="connsiteX3580" fmla="*/ 4962093 w 6187971"/>
                <a:gd name="connsiteY3580" fmla="*/ 669428 h 5955635"/>
                <a:gd name="connsiteX3581" fmla="*/ 5227886 w 6187971"/>
                <a:gd name="connsiteY3581" fmla="*/ 888353 h 5955635"/>
                <a:gd name="connsiteX3582" fmla="*/ 5331187 w 6187971"/>
                <a:gd name="connsiteY3582" fmla="*/ 1014893 h 5955635"/>
                <a:gd name="connsiteX3583" fmla="*/ 5518959 w 6187971"/>
                <a:gd name="connsiteY3583" fmla="*/ 1262220 h 5955635"/>
                <a:gd name="connsiteX3584" fmla="*/ 5467079 w 6187971"/>
                <a:gd name="connsiteY3584" fmla="*/ 1138382 h 5955635"/>
                <a:gd name="connsiteX3585" fmla="*/ 5724761 w 6187971"/>
                <a:gd name="connsiteY3585" fmla="*/ 1511561 h 5955635"/>
                <a:gd name="connsiteX3586" fmla="*/ 5659466 w 6187971"/>
                <a:gd name="connsiteY3586" fmla="*/ 1480536 h 5955635"/>
                <a:gd name="connsiteX3587" fmla="*/ 5720297 w 6187971"/>
                <a:gd name="connsiteY3587" fmla="*/ 1600507 h 5955635"/>
                <a:gd name="connsiteX3588" fmla="*/ 5738327 w 6187971"/>
                <a:gd name="connsiteY3588" fmla="*/ 1602521 h 5955635"/>
                <a:gd name="connsiteX3589" fmla="*/ 5788406 w 6187971"/>
                <a:gd name="connsiteY3589" fmla="*/ 1617243 h 5955635"/>
                <a:gd name="connsiteX3590" fmla="*/ 5933129 w 6187971"/>
                <a:gd name="connsiteY3590" fmla="*/ 1928517 h 5955635"/>
                <a:gd name="connsiteX3591" fmla="*/ 6015900 w 6187971"/>
                <a:gd name="connsiteY3591" fmla="*/ 2206099 h 5955635"/>
                <a:gd name="connsiteX3592" fmla="*/ 6018824 w 6187971"/>
                <a:gd name="connsiteY3592" fmla="*/ 2228938 h 5955635"/>
                <a:gd name="connsiteX3593" fmla="*/ 6006787 w 6187971"/>
                <a:gd name="connsiteY3593" fmla="*/ 2254975 h 5955635"/>
                <a:gd name="connsiteX3594" fmla="*/ 5981821 w 6187971"/>
                <a:gd name="connsiteY3594" fmla="*/ 2238800 h 5955635"/>
                <a:gd name="connsiteX3595" fmla="*/ 5955690 w 6187971"/>
                <a:gd name="connsiteY3595" fmla="*/ 2162256 h 5955635"/>
                <a:gd name="connsiteX3596" fmla="*/ 5938475 w 6187971"/>
                <a:gd name="connsiteY3596" fmla="*/ 2136603 h 5955635"/>
                <a:gd name="connsiteX3597" fmla="*/ 5953240 w 6187971"/>
                <a:gd name="connsiteY3597" fmla="*/ 2233173 h 5955635"/>
                <a:gd name="connsiteX3598" fmla="*/ 6087185 w 6187971"/>
                <a:gd name="connsiteY3598" fmla="*/ 2695361 h 5955635"/>
                <a:gd name="connsiteX3599" fmla="*/ 6081069 w 6187971"/>
                <a:gd name="connsiteY3599" fmla="*/ 3289153 h 5955635"/>
                <a:gd name="connsiteX3600" fmla="*/ 5808111 w 6187971"/>
                <a:gd name="connsiteY3600" fmla="*/ 4272372 h 5955635"/>
                <a:gd name="connsiteX3601" fmla="*/ 5083073 w 6187971"/>
                <a:gd name="connsiteY3601" fmla="*/ 5189877 h 5955635"/>
                <a:gd name="connsiteX3602" fmla="*/ 4748863 w 6187971"/>
                <a:gd name="connsiteY3602" fmla="*/ 5447042 h 5955635"/>
                <a:gd name="connsiteX3603" fmla="*/ 3740846 w 6187971"/>
                <a:gd name="connsiteY3603" fmla="*/ 5863806 h 5955635"/>
                <a:gd name="connsiteX3604" fmla="*/ 3169933 w 6187971"/>
                <a:gd name="connsiteY3604" fmla="*/ 5946671 h 5955635"/>
                <a:gd name="connsiteX3605" fmla="*/ 2972383 w 6187971"/>
                <a:gd name="connsiteY3605" fmla="*/ 5955635 h 5955635"/>
                <a:gd name="connsiteX3606" fmla="*/ 2888242 w 6187971"/>
                <a:gd name="connsiteY3606" fmla="*/ 5946236 h 5955635"/>
                <a:gd name="connsiteX3607" fmla="*/ 2773508 w 6187971"/>
                <a:gd name="connsiteY3607" fmla="*/ 5949239 h 5955635"/>
                <a:gd name="connsiteX3608" fmla="*/ 2719689 w 6187971"/>
                <a:gd name="connsiteY3608" fmla="*/ 5935317 h 5955635"/>
                <a:gd name="connsiteX3609" fmla="*/ 2651853 w 6187971"/>
                <a:gd name="connsiteY3609" fmla="*/ 5910702 h 5955635"/>
                <a:gd name="connsiteX3610" fmla="*/ 2524570 w 6187971"/>
                <a:gd name="connsiteY3610" fmla="*/ 5900743 h 5955635"/>
                <a:gd name="connsiteX3611" fmla="*/ 2303959 w 6187971"/>
                <a:gd name="connsiteY3611" fmla="*/ 5838373 h 5955635"/>
                <a:gd name="connsiteX3612" fmla="*/ 1704545 w 6187971"/>
                <a:gd name="connsiteY3612" fmla="*/ 5577311 h 5955635"/>
                <a:gd name="connsiteX3613" fmla="*/ 1349927 w 6187971"/>
                <a:gd name="connsiteY3613" fmla="*/ 5363675 h 5955635"/>
                <a:gd name="connsiteX3614" fmla="*/ 1326431 w 6187971"/>
                <a:gd name="connsiteY3614" fmla="*/ 5345230 h 5955635"/>
                <a:gd name="connsiteX3615" fmla="*/ 1324450 w 6187971"/>
                <a:gd name="connsiteY3615" fmla="*/ 5308501 h 5955635"/>
                <a:gd name="connsiteX3616" fmla="*/ 1353031 w 6187971"/>
                <a:gd name="connsiteY3616" fmla="*/ 5314127 h 5955635"/>
                <a:gd name="connsiteX3617" fmla="*/ 1535006 w 6187971"/>
                <a:gd name="connsiteY3617" fmla="*/ 5433636 h 5955635"/>
                <a:gd name="connsiteX3618" fmla="*/ 1570795 w 6187971"/>
                <a:gd name="connsiteY3618" fmla="*/ 5445544 h 5955635"/>
                <a:gd name="connsiteX3619" fmla="*/ 1578274 w 6187971"/>
                <a:gd name="connsiteY3619" fmla="*/ 5443946 h 5955635"/>
                <a:gd name="connsiteX3620" fmla="*/ 1573335 w 6187971"/>
                <a:gd name="connsiteY3620" fmla="*/ 5439134 h 5955635"/>
                <a:gd name="connsiteX3621" fmla="*/ 1245045 w 6187971"/>
                <a:gd name="connsiteY3621" fmla="*/ 5202275 h 5955635"/>
                <a:gd name="connsiteX3622" fmla="*/ 1146122 w 6187971"/>
                <a:gd name="connsiteY3622" fmla="*/ 5123684 h 5955635"/>
                <a:gd name="connsiteX3623" fmla="*/ 1114075 w 6187971"/>
                <a:gd name="connsiteY3623" fmla="*/ 5110977 h 5955635"/>
                <a:gd name="connsiteX3624" fmla="*/ 1239256 w 6187971"/>
                <a:gd name="connsiteY3624" fmla="*/ 5275861 h 5955635"/>
                <a:gd name="connsiteX3625" fmla="*/ 647691 w 6187971"/>
                <a:gd name="connsiteY3625" fmla="*/ 4639642 h 5955635"/>
                <a:gd name="connsiteX3626" fmla="*/ 698822 w 6187971"/>
                <a:gd name="connsiteY3626" fmla="*/ 4677603 h 5955635"/>
                <a:gd name="connsiteX3627" fmla="*/ 744471 w 6187971"/>
                <a:gd name="connsiteY3627" fmla="*/ 4726512 h 5955635"/>
                <a:gd name="connsiteX3628" fmla="*/ 859121 w 6187971"/>
                <a:gd name="connsiteY3628" fmla="*/ 4860405 h 5955635"/>
                <a:gd name="connsiteX3629" fmla="*/ 869143 w 6187971"/>
                <a:gd name="connsiteY3629" fmla="*/ 4852397 h 5955635"/>
                <a:gd name="connsiteX3630" fmla="*/ 750753 w 6187971"/>
                <a:gd name="connsiteY3630" fmla="*/ 4719304 h 5955635"/>
                <a:gd name="connsiteX3631" fmla="*/ 408923 w 6187971"/>
                <a:gd name="connsiteY3631" fmla="*/ 4135320 h 5955635"/>
                <a:gd name="connsiteX3632" fmla="*/ 164008 w 6187971"/>
                <a:gd name="connsiteY3632" fmla="*/ 2787582 h 5955635"/>
                <a:gd name="connsiteX3633" fmla="*/ 184206 w 6187971"/>
                <a:gd name="connsiteY3633" fmla="*/ 2525154 h 5955635"/>
                <a:gd name="connsiteX3634" fmla="*/ 195172 w 6187971"/>
                <a:gd name="connsiteY3634" fmla="*/ 2503257 h 5955635"/>
                <a:gd name="connsiteX3635" fmla="*/ 203581 w 6187971"/>
                <a:gd name="connsiteY3635" fmla="*/ 2515148 h 5955635"/>
                <a:gd name="connsiteX3636" fmla="*/ 227360 w 6187971"/>
                <a:gd name="connsiteY3636" fmla="*/ 3358710 h 5955635"/>
                <a:gd name="connsiteX3637" fmla="*/ 327131 w 6187971"/>
                <a:gd name="connsiteY3637" fmla="*/ 3789091 h 5955635"/>
                <a:gd name="connsiteX3638" fmla="*/ 340188 w 6187971"/>
                <a:gd name="connsiteY3638" fmla="*/ 3841053 h 5955635"/>
                <a:gd name="connsiteX3639" fmla="*/ 356203 w 6187971"/>
                <a:gd name="connsiteY3639" fmla="*/ 3861096 h 5955635"/>
                <a:gd name="connsiteX3640" fmla="*/ 365970 w 6187971"/>
                <a:gd name="connsiteY3640" fmla="*/ 3833590 h 5955635"/>
                <a:gd name="connsiteX3641" fmla="*/ 307461 w 6187971"/>
                <a:gd name="connsiteY3641" fmla="*/ 3632951 h 5955635"/>
                <a:gd name="connsiteX3642" fmla="*/ 402527 w 6187971"/>
                <a:gd name="connsiteY3642" fmla="*/ 1981840 h 5955635"/>
                <a:gd name="connsiteX3643" fmla="*/ 407611 w 6187971"/>
                <a:gd name="connsiteY3643" fmla="*/ 1969022 h 5955635"/>
                <a:gd name="connsiteX3644" fmla="*/ 419903 w 6187971"/>
                <a:gd name="connsiteY3644" fmla="*/ 1962484 h 5955635"/>
                <a:gd name="connsiteX3645" fmla="*/ 392454 w 6187971"/>
                <a:gd name="connsiteY3645" fmla="*/ 2071985 h 5955635"/>
                <a:gd name="connsiteX3646" fmla="*/ 253961 w 6187971"/>
                <a:gd name="connsiteY3646" fmla="*/ 2897420 h 5955635"/>
                <a:gd name="connsiteX3647" fmla="*/ 260448 w 6187971"/>
                <a:gd name="connsiteY3647" fmla="*/ 2991849 h 5955635"/>
                <a:gd name="connsiteX3648" fmla="*/ 272323 w 6187971"/>
                <a:gd name="connsiteY3648" fmla="*/ 3010820 h 5955635"/>
                <a:gd name="connsiteX3649" fmla="*/ 290098 w 6187971"/>
                <a:gd name="connsiteY3649" fmla="*/ 2993336 h 5955635"/>
                <a:gd name="connsiteX3650" fmla="*/ 304677 w 6187971"/>
                <a:gd name="connsiteY3650" fmla="*/ 2960890 h 5955635"/>
                <a:gd name="connsiteX3651" fmla="*/ 407652 w 6187971"/>
                <a:gd name="connsiteY3651" fmla="*/ 3607635 h 5955635"/>
                <a:gd name="connsiteX3652" fmla="*/ 440447 w 6187971"/>
                <a:gd name="connsiteY3652" fmla="*/ 3706220 h 5955635"/>
                <a:gd name="connsiteX3653" fmla="*/ 415132 w 6187971"/>
                <a:gd name="connsiteY3653" fmla="*/ 3606037 h 5955635"/>
                <a:gd name="connsiteX3654" fmla="*/ 337201 w 6187971"/>
                <a:gd name="connsiteY3654" fmla="*/ 3067354 h 5955635"/>
                <a:gd name="connsiteX3655" fmla="*/ 477138 w 6187971"/>
                <a:gd name="connsiteY3655" fmla="*/ 2065625 h 5955635"/>
                <a:gd name="connsiteX3656" fmla="*/ 489702 w 6187971"/>
                <a:gd name="connsiteY3656" fmla="*/ 2051208 h 5955635"/>
                <a:gd name="connsiteX3657" fmla="*/ 430613 w 6187971"/>
                <a:gd name="connsiteY3657" fmla="*/ 3413056 h 5955635"/>
                <a:gd name="connsiteX3658" fmla="*/ 428865 w 6187971"/>
                <a:gd name="connsiteY3658" fmla="*/ 3386728 h 5955635"/>
                <a:gd name="connsiteX3659" fmla="*/ 466894 w 6187971"/>
                <a:gd name="connsiteY3659" fmla="*/ 3622863 h 5955635"/>
                <a:gd name="connsiteX3660" fmla="*/ 489988 w 6187971"/>
                <a:gd name="connsiteY3660" fmla="*/ 3730960 h 5955635"/>
                <a:gd name="connsiteX3661" fmla="*/ 599154 w 6187971"/>
                <a:gd name="connsiteY3661" fmla="*/ 4065569 h 5955635"/>
                <a:gd name="connsiteX3662" fmla="*/ 634491 w 6187971"/>
                <a:gd name="connsiteY3662" fmla="*/ 4142793 h 5955635"/>
                <a:gd name="connsiteX3663" fmla="*/ 639302 w 6187971"/>
                <a:gd name="connsiteY3663" fmla="*/ 4165313 h 5955635"/>
                <a:gd name="connsiteX3664" fmla="*/ 643807 w 6187971"/>
                <a:gd name="connsiteY3664" fmla="*/ 4164351 h 5955635"/>
                <a:gd name="connsiteX3665" fmla="*/ 1044223 w 6187971"/>
                <a:gd name="connsiteY3665" fmla="*/ 4804087 h 5955635"/>
                <a:gd name="connsiteX3666" fmla="*/ 1194661 w 6187971"/>
                <a:gd name="connsiteY3666" fmla="*/ 4979171 h 5955635"/>
                <a:gd name="connsiteX3667" fmla="*/ 1143540 w 6187971"/>
                <a:gd name="connsiteY3667" fmla="*/ 4938286 h 5955635"/>
                <a:gd name="connsiteX3668" fmla="*/ 1194007 w 6187971"/>
                <a:gd name="connsiteY3668" fmla="*/ 4998149 h 5955635"/>
                <a:gd name="connsiteX3669" fmla="*/ 1243203 w 6187971"/>
                <a:gd name="connsiteY3669" fmla="*/ 5030025 h 5955635"/>
                <a:gd name="connsiteX3670" fmla="*/ 1200128 w 6187971"/>
                <a:gd name="connsiteY3670" fmla="*/ 4982713 h 5955635"/>
                <a:gd name="connsiteX3671" fmla="*/ 1320040 w 6187971"/>
                <a:gd name="connsiteY3671" fmla="*/ 5103092 h 5955635"/>
                <a:gd name="connsiteX3672" fmla="*/ 1390447 w 6187971"/>
                <a:gd name="connsiteY3672" fmla="*/ 5168114 h 5955635"/>
                <a:gd name="connsiteX3673" fmla="*/ 1438027 w 6187971"/>
                <a:gd name="connsiteY3673" fmla="*/ 5214464 h 5955635"/>
                <a:gd name="connsiteX3674" fmla="*/ 1469862 w 6187971"/>
                <a:gd name="connsiteY3674" fmla="*/ 5231211 h 5955635"/>
                <a:gd name="connsiteX3675" fmla="*/ 4098674 w 6187971"/>
                <a:gd name="connsiteY3675" fmla="*/ 5653890 h 5955635"/>
                <a:gd name="connsiteX3676" fmla="*/ 5058287 w 6187971"/>
                <a:gd name="connsiteY3676" fmla="*/ 5053265 h 5955635"/>
                <a:gd name="connsiteX3677" fmla="*/ 5862270 w 6187971"/>
                <a:gd name="connsiteY3677" fmla="*/ 2776293 h 5955635"/>
                <a:gd name="connsiteX3678" fmla="*/ 5834711 w 6187971"/>
                <a:gd name="connsiteY3678" fmla="*/ 2603214 h 5955635"/>
                <a:gd name="connsiteX3679" fmla="*/ 5838253 w 6187971"/>
                <a:gd name="connsiteY3679" fmla="*/ 2597748 h 5955635"/>
                <a:gd name="connsiteX3680" fmla="*/ 5835366 w 6187971"/>
                <a:gd name="connsiteY3680" fmla="*/ 2584235 h 5955635"/>
                <a:gd name="connsiteX3681" fmla="*/ 5829900 w 6187971"/>
                <a:gd name="connsiteY3681" fmla="*/ 2580694 h 5955635"/>
                <a:gd name="connsiteX3682" fmla="*/ 5802956 w 6187971"/>
                <a:gd name="connsiteY3682" fmla="*/ 2454580 h 5955635"/>
                <a:gd name="connsiteX3683" fmla="*/ 5713385 w 6187971"/>
                <a:gd name="connsiteY3683" fmla="*/ 2167591 h 5955635"/>
                <a:gd name="connsiteX3684" fmla="*/ 5230091 w 6187971"/>
                <a:gd name="connsiteY3684" fmla="*/ 1338337 h 5955635"/>
                <a:gd name="connsiteX3685" fmla="*/ 4852032 w 6187971"/>
                <a:gd name="connsiteY3685" fmla="*/ 957564 h 5955635"/>
                <a:gd name="connsiteX3686" fmla="*/ 4862002 w 6187971"/>
                <a:gd name="connsiteY3686" fmla="*/ 960144 h 5955635"/>
                <a:gd name="connsiteX3687" fmla="*/ 4798985 w 6187971"/>
                <a:gd name="connsiteY3687" fmla="*/ 907672 h 5955635"/>
                <a:gd name="connsiteX3688" fmla="*/ 4760721 w 6187971"/>
                <a:gd name="connsiteY3688" fmla="*/ 882879 h 5955635"/>
                <a:gd name="connsiteX3689" fmla="*/ 4644966 w 6187971"/>
                <a:gd name="connsiteY3689" fmla="*/ 803998 h 5955635"/>
                <a:gd name="connsiteX3690" fmla="*/ 4601235 w 6187971"/>
                <a:gd name="connsiteY3690" fmla="*/ 775665 h 5955635"/>
                <a:gd name="connsiteX3691" fmla="*/ 4191873 w 6187971"/>
                <a:gd name="connsiteY3691" fmla="*/ 556997 h 5955635"/>
                <a:gd name="connsiteX3692" fmla="*/ 4317947 w 6187971"/>
                <a:gd name="connsiteY3692" fmla="*/ 595996 h 5955635"/>
                <a:gd name="connsiteX3693" fmla="*/ 4340774 w 6187971"/>
                <a:gd name="connsiteY3693" fmla="*/ 614667 h 5955635"/>
                <a:gd name="connsiteX3694" fmla="*/ 4468773 w 6187971"/>
                <a:gd name="connsiteY3694" fmla="*/ 662675 h 5955635"/>
                <a:gd name="connsiteX3695" fmla="*/ 4433088 w 6187971"/>
                <a:gd name="connsiteY3695" fmla="*/ 627913 h 5955635"/>
                <a:gd name="connsiteX3696" fmla="*/ 4325031 w 6187971"/>
                <a:gd name="connsiteY3696" fmla="*/ 585063 h 5955635"/>
                <a:gd name="connsiteX3697" fmla="*/ 4302203 w 6187971"/>
                <a:gd name="connsiteY3697" fmla="*/ 566393 h 5955635"/>
                <a:gd name="connsiteX3698" fmla="*/ 4216974 w 6187971"/>
                <a:gd name="connsiteY3698" fmla="*/ 542214 h 5955635"/>
                <a:gd name="connsiteX3699" fmla="*/ 4133361 w 6187971"/>
                <a:gd name="connsiteY3699" fmla="*/ 503562 h 5955635"/>
                <a:gd name="connsiteX3700" fmla="*/ 4109878 w 6187971"/>
                <a:gd name="connsiteY3700" fmla="*/ 503869 h 5955635"/>
                <a:gd name="connsiteX3701" fmla="*/ 4072576 w 6187971"/>
                <a:gd name="connsiteY3701" fmla="*/ 483581 h 5955635"/>
                <a:gd name="connsiteX3702" fmla="*/ 4026266 w 6187971"/>
                <a:gd name="connsiteY3702" fmla="*/ 465217 h 5955635"/>
                <a:gd name="connsiteX3703" fmla="*/ 3970292 w 6187971"/>
                <a:gd name="connsiteY3703" fmla="*/ 467757 h 5955635"/>
                <a:gd name="connsiteX3704" fmla="*/ 3986691 w 6187971"/>
                <a:gd name="connsiteY3704" fmla="*/ 478382 h 5955635"/>
                <a:gd name="connsiteX3705" fmla="*/ 2556561 w 6187971"/>
                <a:gd name="connsiteY3705" fmla="*/ 397733 h 5955635"/>
                <a:gd name="connsiteX3706" fmla="*/ 2508145 w 6187971"/>
                <a:gd name="connsiteY3706" fmla="*/ 410487 h 5955635"/>
                <a:gd name="connsiteX3707" fmla="*/ 2458913 w 6187971"/>
                <a:gd name="connsiteY3707" fmla="*/ 419861 h 5955635"/>
                <a:gd name="connsiteX3708" fmla="*/ 1598952 w 6187971"/>
                <a:gd name="connsiteY3708" fmla="*/ 799372 h 5955635"/>
                <a:gd name="connsiteX3709" fmla="*/ 1473216 w 6187971"/>
                <a:gd name="connsiteY3709" fmla="*/ 879030 h 5955635"/>
                <a:gd name="connsiteX3710" fmla="*/ 1451174 w 6187971"/>
                <a:gd name="connsiteY3710" fmla="*/ 885695 h 5955635"/>
                <a:gd name="connsiteX3711" fmla="*/ 1449321 w 6187971"/>
                <a:gd name="connsiteY3711" fmla="*/ 858715 h 5955635"/>
                <a:gd name="connsiteX3712" fmla="*/ 1500105 w 6187971"/>
                <a:gd name="connsiteY3712" fmla="*/ 812669 h 5955635"/>
                <a:gd name="connsiteX3713" fmla="*/ 1844558 w 6187971"/>
                <a:gd name="connsiteY3713" fmla="*/ 621754 h 5955635"/>
                <a:gd name="connsiteX3714" fmla="*/ 1796350 w 6187971"/>
                <a:gd name="connsiteY3714" fmla="*/ 606633 h 5955635"/>
                <a:gd name="connsiteX3715" fmla="*/ 1915531 w 6187971"/>
                <a:gd name="connsiteY3715" fmla="*/ 542063 h 5955635"/>
                <a:gd name="connsiteX3716" fmla="*/ 2801357 w 6187971"/>
                <a:gd name="connsiteY3716" fmla="*/ 303925 h 5955635"/>
                <a:gd name="connsiteX3717" fmla="*/ 3448335 w 6187971"/>
                <a:gd name="connsiteY3717" fmla="*/ 329955 h 5955635"/>
                <a:gd name="connsiteX3718" fmla="*/ 3639713 w 6187971"/>
                <a:gd name="connsiteY3718" fmla="*/ 365329 h 5955635"/>
                <a:gd name="connsiteX3719" fmla="*/ 3679531 w 6187971"/>
                <a:gd name="connsiteY3719" fmla="*/ 341178 h 5955635"/>
                <a:gd name="connsiteX3720" fmla="*/ 3641345 w 6187971"/>
                <a:gd name="connsiteY3720" fmla="*/ 318050 h 5955635"/>
                <a:gd name="connsiteX3721" fmla="*/ 3579519 w 6187971"/>
                <a:gd name="connsiteY3721" fmla="*/ 294106 h 5955635"/>
                <a:gd name="connsiteX3722" fmla="*/ 3921820 w 6187971"/>
                <a:gd name="connsiteY3722" fmla="*/ 340254 h 5955635"/>
                <a:gd name="connsiteX3723" fmla="*/ 4117320 w 6187971"/>
                <a:gd name="connsiteY3723" fmla="*/ 404078 h 5955635"/>
                <a:gd name="connsiteX3724" fmla="*/ 3929573 w 6187971"/>
                <a:gd name="connsiteY3724" fmla="*/ 330776 h 5955635"/>
                <a:gd name="connsiteX3725" fmla="*/ 3651529 w 6187971"/>
                <a:gd name="connsiteY3725" fmla="*/ 265034 h 5955635"/>
                <a:gd name="connsiteX3726" fmla="*/ 2868463 w 6187971"/>
                <a:gd name="connsiteY3726" fmla="*/ 215284 h 5955635"/>
                <a:gd name="connsiteX3727" fmla="*/ 2767746 w 6187971"/>
                <a:gd name="connsiteY3727" fmla="*/ 228980 h 5955635"/>
                <a:gd name="connsiteX3728" fmla="*/ 2799794 w 6187971"/>
                <a:gd name="connsiteY3728" fmla="*/ 241686 h 5955635"/>
                <a:gd name="connsiteX3729" fmla="*/ 3465473 w 6187971"/>
                <a:gd name="connsiteY3729" fmla="*/ 263721 h 5955635"/>
                <a:gd name="connsiteX3730" fmla="*/ 3497920 w 6187971"/>
                <a:gd name="connsiteY3730" fmla="*/ 278298 h 5955635"/>
                <a:gd name="connsiteX3731" fmla="*/ 3460245 w 6187971"/>
                <a:gd name="connsiteY3731" fmla="*/ 294168 h 5955635"/>
                <a:gd name="connsiteX3732" fmla="*/ 3247224 w 6187971"/>
                <a:gd name="connsiteY3732" fmla="*/ 267329 h 5955635"/>
                <a:gd name="connsiteX3733" fmla="*/ 2317144 w 6187971"/>
                <a:gd name="connsiteY3733" fmla="*/ 362401 h 5955635"/>
                <a:gd name="connsiteX3734" fmla="*/ 1646991 w 6187971"/>
                <a:gd name="connsiteY3734" fmla="*/ 658097 h 5955635"/>
                <a:gd name="connsiteX3735" fmla="*/ 1510978 w 6187971"/>
                <a:gd name="connsiteY3735" fmla="*/ 726263 h 5955635"/>
                <a:gd name="connsiteX3736" fmla="*/ 2562299 w 6187971"/>
                <a:gd name="connsiteY3736" fmla="*/ 265051 h 5955635"/>
                <a:gd name="connsiteX3737" fmla="*/ 2496459 w 6187971"/>
                <a:gd name="connsiteY3737" fmla="*/ 249786 h 5955635"/>
                <a:gd name="connsiteX3738" fmla="*/ 2679065 w 6187971"/>
                <a:gd name="connsiteY3738" fmla="*/ 216639 h 5955635"/>
                <a:gd name="connsiteX3739" fmla="*/ 2939402 w 6187971"/>
                <a:gd name="connsiteY3739" fmla="*/ 190351 h 5955635"/>
                <a:gd name="connsiteX3740" fmla="*/ 2959175 w 6187971"/>
                <a:gd name="connsiteY3740" fmla="*/ 182215 h 5955635"/>
                <a:gd name="connsiteX3741" fmla="*/ 2939547 w 6187971"/>
                <a:gd name="connsiteY3741" fmla="*/ 172721 h 5955635"/>
                <a:gd name="connsiteX3742" fmla="*/ 2616967 w 6187971"/>
                <a:gd name="connsiteY3742" fmla="*/ 200575 h 5955635"/>
                <a:gd name="connsiteX3743" fmla="*/ 2537493 w 6187971"/>
                <a:gd name="connsiteY3743" fmla="*/ 203867 h 5955635"/>
                <a:gd name="connsiteX3744" fmla="*/ 2217149 w 6187971"/>
                <a:gd name="connsiteY3744" fmla="*/ 287950 h 5955635"/>
                <a:gd name="connsiteX3745" fmla="*/ 1542585 w 6187971"/>
                <a:gd name="connsiteY3745" fmla="*/ 590454 h 5955635"/>
                <a:gd name="connsiteX3746" fmla="*/ 1168430 w 6187971"/>
                <a:gd name="connsiteY3746" fmla="*/ 862020 h 5955635"/>
                <a:gd name="connsiteX3747" fmla="*/ 1130881 w 6187971"/>
                <a:gd name="connsiteY3747" fmla="*/ 887640 h 5955635"/>
                <a:gd name="connsiteX3748" fmla="*/ 1168592 w 6187971"/>
                <a:gd name="connsiteY3748" fmla="*/ 817011 h 5955635"/>
                <a:gd name="connsiteX3749" fmla="*/ 1476602 w 6187971"/>
                <a:gd name="connsiteY3749" fmla="*/ 592819 h 5955635"/>
                <a:gd name="connsiteX3750" fmla="*/ 2591346 w 6187971"/>
                <a:gd name="connsiteY3750" fmla="*/ 163030 h 5955635"/>
                <a:gd name="connsiteX3751" fmla="*/ 3091031 w 6187971"/>
                <a:gd name="connsiteY3751" fmla="*/ 140357 h 5955635"/>
                <a:gd name="connsiteX3752" fmla="*/ 3716875 w 6187971"/>
                <a:gd name="connsiteY3752" fmla="*/ 213921 h 5955635"/>
                <a:gd name="connsiteX3753" fmla="*/ 3758928 w 6187971"/>
                <a:gd name="connsiteY3753" fmla="*/ 245999 h 5955635"/>
                <a:gd name="connsiteX3754" fmla="*/ 3775216 w 6187971"/>
                <a:gd name="connsiteY3754" fmla="*/ 258163 h 5955635"/>
                <a:gd name="connsiteX3755" fmla="*/ 4143920 w 6187971"/>
                <a:gd name="connsiteY3755" fmla="*/ 372975 h 5955635"/>
                <a:gd name="connsiteX3756" fmla="*/ 4155540 w 6187971"/>
                <a:gd name="connsiteY3756" fmla="*/ 372448 h 5955635"/>
                <a:gd name="connsiteX3757" fmla="*/ 4123382 w 6187971"/>
                <a:gd name="connsiteY3757" fmla="*/ 322612 h 5955635"/>
                <a:gd name="connsiteX3758" fmla="*/ 3554239 w 6187971"/>
                <a:gd name="connsiteY3758" fmla="*/ 139165 h 5955635"/>
                <a:gd name="connsiteX3759" fmla="*/ 2590565 w 6187971"/>
                <a:gd name="connsiteY3759" fmla="*/ 131911 h 5955635"/>
                <a:gd name="connsiteX3760" fmla="*/ 2058218 w 6187971"/>
                <a:gd name="connsiteY3760" fmla="*/ 267154 h 5955635"/>
                <a:gd name="connsiteX3761" fmla="*/ 1849558 w 6187971"/>
                <a:gd name="connsiteY3761" fmla="*/ 315643 h 5955635"/>
                <a:gd name="connsiteX3762" fmla="*/ 2520059 w 6187971"/>
                <a:gd name="connsiteY3762" fmla="*/ 103956 h 5955635"/>
                <a:gd name="connsiteX3763" fmla="*/ 3222250 w 6187971"/>
                <a:gd name="connsiteY3763" fmla="*/ 49751 h 5955635"/>
                <a:gd name="connsiteX3764" fmla="*/ 2580338 w 6187971"/>
                <a:gd name="connsiteY3764" fmla="*/ 38281 h 5955635"/>
                <a:gd name="connsiteX3765" fmla="*/ 2580211 w 6187971"/>
                <a:gd name="connsiteY3765" fmla="*/ 28532 h 595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</a:cxnLst>
              <a:rect l="l" t="t" r="r" b="b"/>
              <a:pathLst>
                <a:path w="6187971" h="5955635">
                  <a:moveTo>
                    <a:pt x="3175848" y="5544922"/>
                  </a:moveTo>
                  <a:cubicBezTo>
                    <a:pt x="3180352" y="5543959"/>
                    <a:pt x="3180352" y="5543959"/>
                    <a:pt x="3184857" y="5542997"/>
                  </a:cubicBezTo>
                  <a:lnTo>
                    <a:pt x="3185794" y="5544792"/>
                  </a:lnTo>
                  <a:close/>
                  <a:moveTo>
                    <a:pt x="3509992" y="5452506"/>
                  </a:moveTo>
                  <a:lnTo>
                    <a:pt x="3560810" y="5445094"/>
                  </a:lnTo>
                  <a:lnTo>
                    <a:pt x="3523318" y="5451849"/>
                  </a:lnTo>
                  <a:cubicBezTo>
                    <a:pt x="3523318" y="5451849"/>
                    <a:pt x="3523318" y="5451849"/>
                    <a:pt x="3518813" y="5452811"/>
                  </a:cubicBezTo>
                  <a:close/>
                  <a:moveTo>
                    <a:pt x="3472811" y="5457929"/>
                  </a:moveTo>
                  <a:cubicBezTo>
                    <a:pt x="3477314" y="5456967"/>
                    <a:pt x="3477314" y="5456967"/>
                    <a:pt x="3477314" y="5456967"/>
                  </a:cubicBezTo>
                  <a:cubicBezTo>
                    <a:pt x="3477314" y="5456967"/>
                    <a:pt x="3477314" y="5456967"/>
                    <a:pt x="3481818" y="5456005"/>
                  </a:cubicBezTo>
                  <a:cubicBezTo>
                    <a:pt x="3486323" y="5455043"/>
                    <a:pt x="3495330" y="5453118"/>
                    <a:pt x="3499835" y="5452156"/>
                  </a:cubicBezTo>
                  <a:lnTo>
                    <a:pt x="3509992" y="5452506"/>
                  </a:lnTo>
                  <a:close/>
                  <a:moveTo>
                    <a:pt x="4648965" y="5205864"/>
                  </a:moveTo>
                  <a:lnTo>
                    <a:pt x="4648375" y="5206776"/>
                  </a:lnTo>
                  <a:cubicBezTo>
                    <a:pt x="4648375" y="5206776"/>
                    <a:pt x="4648375" y="5206776"/>
                    <a:pt x="4643871" y="5207738"/>
                  </a:cubicBezTo>
                  <a:close/>
                  <a:moveTo>
                    <a:pt x="3439358" y="5455658"/>
                  </a:moveTo>
                  <a:lnTo>
                    <a:pt x="3443861" y="5454695"/>
                  </a:lnTo>
                  <a:cubicBezTo>
                    <a:pt x="3449327" y="5458236"/>
                    <a:pt x="3458336" y="5456312"/>
                    <a:pt x="3462839" y="5455350"/>
                  </a:cubicBezTo>
                  <a:cubicBezTo>
                    <a:pt x="3463802" y="5459854"/>
                    <a:pt x="3463802" y="5459854"/>
                    <a:pt x="3463802" y="5459854"/>
                  </a:cubicBezTo>
                  <a:cubicBezTo>
                    <a:pt x="3463802" y="5459854"/>
                    <a:pt x="3463802" y="5459854"/>
                    <a:pt x="3464764" y="5464358"/>
                  </a:cubicBezTo>
                  <a:cubicBezTo>
                    <a:pt x="3445785" y="5463703"/>
                    <a:pt x="3409754" y="5471401"/>
                    <a:pt x="3386270" y="5471708"/>
                  </a:cubicBezTo>
                  <a:cubicBezTo>
                    <a:pt x="3394316" y="5465280"/>
                    <a:pt x="3441282" y="5464665"/>
                    <a:pt x="3439358" y="5455658"/>
                  </a:cubicBezTo>
                  <a:close/>
                  <a:moveTo>
                    <a:pt x="4926827" y="4878836"/>
                  </a:moveTo>
                  <a:cubicBezTo>
                    <a:pt x="4926827" y="4878836"/>
                    <a:pt x="4926827" y="4878836"/>
                    <a:pt x="4931331" y="4877874"/>
                  </a:cubicBezTo>
                  <a:lnTo>
                    <a:pt x="4927253" y="4880833"/>
                  </a:lnTo>
                  <a:close/>
                  <a:moveTo>
                    <a:pt x="1616921" y="5147987"/>
                  </a:moveTo>
                  <a:lnTo>
                    <a:pt x="1621158" y="5151791"/>
                  </a:lnTo>
                  <a:lnTo>
                    <a:pt x="1617883" y="5152491"/>
                  </a:lnTo>
                  <a:cubicBezTo>
                    <a:pt x="1617883" y="5152491"/>
                    <a:pt x="1617883" y="5152491"/>
                    <a:pt x="1616921" y="5147987"/>
                  </a:cubicBezTo>
                  <a:close/>
                  <a:moveTo>
                    <a:pt x="6029280" y="4202957"/>
                  </a:moveTo>
                  <a:cubicBezTo>
                    <a:pt x="6032957" y="4202171"/>
                    <a:pt x="6032957" y="4202171"/>
                    <a:pt x="6033742" y="4205846"/>
                  </a:cubicBezTo>
                  <a:cubicBezTo>
                    <a:pt x="6033742" y="4205846"/>
                    <a:pt x="6034527" y="4209520"/>
                    <a:pt x="6030850" y="4210306"/>
                  </a:cubicBezTo>
                  <a:cubicBezTo>
                    <a:pt x="6030065" y="4206631"/>
                    <a:pt x="6030065" y="4206631"/>
                    <a:pt x="6030065" y="4206631"/>
                  </a:cubicBezTo>
                  <a:cubicBezTo>
                    <a:pt x="6030065" y="4206631"/>
                    <a:pt x="6029280" y="4202957"/>
                    <a:pt x="6029280" y="4202957"/>
                  </a:cubicBezTo>
                  <a:close/>
                  <a:moveTo>
                    <a:pt x="5195431" y="4350487"/>
                  </a:moveTo>
                  <a:lnTo>
                    <a:pt x="5195619" y="4350447"/>
                  </a:lnTo>
                  <a:lnTo>
                    <a:pt x="5191889" y="4355954"/>
                  </a:lnTo>
                  <a:cubicBezTo>
                    <a:pt x="5196393" y="4354992"/>
                    <a:pt x="5195431" y="4350487"/>
                    <a:pt x="5195431" y="4350487"/>
                  </a:cubicBezTo>
                  <a:close/>
                  <a:moveTo>
                    <a:pt x="5135887" y="4358358"/>
                  </a:moveTo>
                  <a:lnTo>
                    <a:pt x="5135916" y="4358493"/>
                  </a:lnTo>
                  <a:cubicBezTo>
                    <a:pt x="5135916" y="4358493"/>
                    <a:pt x="5135916" y="4358493"/>
                    <a:pt x="5132374" y="4363959"/>
                  </a:cubicBezTo>
                  <a:close/>
                  <a:moveTo>
                    <a:pt x="1535232" y="5118342"/>
                  </a:moveTo>
                  <a:cubicBezTo>
                    <a:pt x="1540699" y="5121884"/>
                    <a:pt x="1540699" y="5121884"/>
                    <a:pt x="1540699" y="5121884"/>
                  </a:cubicBezTo>
                  <a:cubicBezTo>
                    <a:pt x="1546166" y="5125426"/>
                    <a:pt x="1546166" y="5125426"/>
                    <a:pt x="1546166" y="5125426"/>
                  </a:cubicBezTo>
                  <a:cubicBezTo>
                    <a:pt x="1541661" y="5126389"/>
                    <a:pt x="1541661" y="5126389"/>
                    <a:pt x="1541661" y="5126389"/>
                  </a:cubicBezTo>
                  <a:cubicBezTo>
                    <a:pt x="1540699" y="5121884"/>
                    <a:pt x="1536195" y="5122847"/>
                    <a:pt x="1535232" y="5118342"/>
                  </a:cubicBezTo>
                  <a:close/>
                  <a:moveTo>
                    <a:pt x="1296561" y="4951097"/>
                  </a:moveTo>
                  <a:lnTo>
                    <a:pt x="1298982" y="4952173"/>
                  </a:lnTo>
                  <a:cubicBezTo>
                    <a:pt x="1301153" y="4954064"/>
                    <a:pt x="1302760" y="4956076"/>
                    <a:pt x="1302760" y="4956076"/>
                  </a:cubicBezTo>
                  <a:cubicBezTo>
                    <a:pt x="1302760" y="4956076"/>
                    <a:pt x="1302760" y="4956076"/>
                    <a:pt x="1297293" y="4952534"/>
                  </a:cubicBezTo>
                  <a:close/>
                  <a:moveTo>
                    <a:pt x="1299553" y="4938864"/>
                  </a:moveTo>
                  <a:lnTo>
                    <a:pt x="1305339" y="4946105"/>
                  </a:lnTo>
                  <a:cubicBezTo>
                    <a:pt x="1302125" y="4942083"/>
                    <a:pt x="1300518" y="4940071"/>
                    <a:pt x="1299715" y="4939066"/>
                  </a:cubicBezTo>
                  <a:close/>
                  <a:moveTo>
                    <a:pt x="6187039" y="3627519"/>
                  </a:moveTo>
                  <a:cubicBezTo>
                    <a:pt x="6187287" y="3646676"/>
                    <a:pt x="6189889" y="3676857"/>
                    <a:pt x="6185137" y="3708609"/>
                  </a:cubicBezTo>
                  <a:cubicBezTo>
                    <a:pt x="6180385" y="3740361"/>
                    <a:pt x="6174063" y="3764764"/>
                    <a:pt x="6163816" y="3770795"/>
                  </a:cubicBezTo>
                  <a:cubicBezTo>
                    <a:pt x="6167494" y="3770009"/>
                    <a:pt x="6167494" y="3770009"/>
                    <a:pt x="6168279" y="3773684"/>
                  </a:cubicBezTo>
                  <a:cubicBezTo>
                    <a:pt x="6165386" y="3778144"/>
                    <a:pt x="6166956" y="3785493"/>
                    <a:pt x="6163279" y="3786278"/>
                  </a:cubicBezTo>
                  <a:cubicBezTo>
                    <a:pt x="6163279" y="3786278"/>
                    <a:pt x="6164064" y="3789953"/>
                    <a:pt x="6160387" y="3790738"/>
                  </a:cubicBezTo>
                  <a:cubicBezTo>
                    <a:pt x="6160387" y="3790738"/>
                    <a:pt x="6160387" y="3790738"/>
                    <a:pt x="6164064" y="3789953"/>
                  </a:cubicBezTo>
                  <a:cubicBezTo>
                    <a:pt x="6172989" y="3795730"/>
                    <a:pt x="6162989" y="3820919"/>
                    <a:pt x="6153775" y="3849782"/>
                  </a:cubicBezTo>
                  <a:cubicBezTo>
                    <a:pt x="6153775" y="3849782"/>
                    <a:pt x="6153775" y="3849782"/>
                    <a:pt x="6154561" y="3853456"/>
                  </a:cubicBezTo>
                  <a:cubicBezTo>
                    <a:pt x="6158238" y="3852671"/>
                    <a:pt x="6158238" y="3852671"/>
                    <a:pt x="6155346" y="3857131"/>
                  </a:cubicBezTo>
                  <a:cubicBezTo>
                    <a:pt x="6155346" y="3857131"/>
                    <a:pt x="6156131" y="3860805"/>
                    <a:pt x="6156131" y="3860805"/>
                  </a:cubicBezTo>
                  <a:cubicBezTo>
                    <a:pt x="6152454" y="3861591"/>
                    <a:pt x="6152454" y="3861591"/>
                    <a:pt x="6152454" y="3861591"/>
                  </a:cubicBezTo>
                  <a:cubicBezTo>
                    <a:pt x="6152454" y="3861591"/>
                    <a:pt x="6152454" y="3861591"/>
                    <a:pt x="6156916" y="3864480"/>
                  </a:cubicBezTo>
                  <a:cubicBezTo>
                    <a:pt x="6154809" y="3872614"/>
                    <a:pt x="6159271" y="3875502"/>
                    <a:pt x="6155841" y="3895446"/>
                  </a:cubicBezTo>
                  <a:cubicBezTo>
                    <a:pt x="6163196" y="3893874"/>
                    <a:pt x="6165841" y="3870257"/>
                    <a:pt x="6171873" y="3880495"/>
                  </a:cubicBezTo>
                  <a:cubicBezTo>
                    <a:pt x="6170819" y="3884562"/>
                    <a:pt x="6171212" y="3886399"/>
                    <a:pt x="6171604" y="3888236"/>
                  </a:cubicBezTo>
                  <a:lnTo>
                    <a:pt x="6171470" y="3892106"/>
                  </a:lnTo>
                  <a:lnTo>
                    <a:pt x="6170551" y="3892303"/>
                  </a:lnTo>
                  <a:cubicBezTo>
                    <a:pt x="6171336" y="3895977"/>
                    <a:pt x="6171336" y="3895977"/>
                    <a:pt x="6171336" y="3895977"/>
                  </a:cubicBezTo>
                  <a:lnTo>
                    <a:pt x="6171470" y="3892106"/>
                  </a:lnTo>
                  <a:lnTo>
                    <a:pt x="6174228" y="3891517"/>
                  </a:lnTo>
                  <a:cubicBezTo>
                    <a:pt x="6174228" y="3891517"/>
                    <a:pt x="6175013" y="3895192"/>
                    <a:pt x="6175013" y="3895192"/>
                  </a:cubicBezTo>
                  <a:cubicBezTo>
                    <a:pt x="6175798" y="3898866"/>
                    <a:pt x="6175798" y="3898866"/>
                    <a:pt x="6175798" y="3898866"/>
                  </a:cubicBezTo>
                  <a:cubicBezTo>
                    <a:pt x="6172906" y="3903326"/>
                    <a:pt x="6170798" y="3911461"/>
                    <a:pt x="6168691" y="3919595"/>
                  </a:cubicBezTo>
                  <a:cubicBezTo>
                    <a:pt x="6168691" y="3919595"/>
                    <a:pt x="6165799" y="3924055"/>
                    <a:pt x="6165799" y="3924055"/>
                  </a:cubicBezTo>
                  <a:cubicBezTo>
                    <a:pt x="6165799" y="3924055"/>
                    <a:pt x="6166584" y="3927730"/>
                    <a:pt x="6163691" y="3932189"/>
                  </a:cubicBezTo>
                  <a:cubicBezTo>
                    <a:pt x="6163691" y="3932189"/>
                    <a:pt x="6164476" y="3935864"/>
                    <a:pt x="6160799" y="3936650"/>
                  </a:cubicBezTo>
                  <a:cubicBezTo>
                    <a:pt x="6160014" y="3932975"/>
                    <a:pt x="6160014" y="3932975"/>
                    <a:pt x="6162906" y="3928515"/>
                  </a:cubicBezTo>
                  <a:cubicBezTo>
                    <a:pt x="6162906" y="3928515"/>
                    <a:pt x="6162121" y="3924841"/>
                    <a:pt x="6165014" y="3920380"/>
                  </a:cubicBezTo>
                  <a:cubicBezTo>
                    <a:pt x="6159229" y="3929301"/>
                    <a:pt x="6157122" y="3937435"/>
                    <a:pt x="6150552" y="3942681"/>
                  </a:cubicBezTo>
                  <a:cubicBezTo>
                    <a:pt x="6146090" y="3939792"/>
                    <a:pt x="6147412" y="3927983"/>
                    <a:pt x="6137165" y="3934015"/>
                  </a:cubicBezTo>
                  <a:cubicBezTo>
                    <a:pt x="6123199" y="3994629"/>
                    <a:pt x="6114232" y="4042650"/>
                    <a:pt x="6088449" y="4101948"/>
                  </a:cubicBezTo>
                  <a:cubicBezTo>
                    <a:pt x="6089234" y="4105622"/>
                    <a:pt x="6089234" y="4105622"/>
                    <a:pt x="6086341" y="4110083"/>
                  </a:cubicBezTo>
                  <a:cubicBezTo>
                    <a:pt x="6087126" y="4113757"/>
                    <a:pt x="6083449" y="4114542"/>
                    <a:pt x="6083449" y="4114542"/>
                  </a:cubicBezTo>
                  <a:cubicBezTo>
                    <a:pt x="6080019" y="4134486"/>
                    <a:pt x="6070020" y="4159674"/>
                    <a:pt x="6059236" y="4181188"/>
                  </a:cubicBezTo>
                  <a:cubicBezTo>
                    <a:pt x="6055806" y="4201132"/>
                    <a:pt x="6047377" y="4233669"/>
                    <a:pt x="6030808" y="4264104"/>
                  </a:cubicBezTo>
                  <a:cubicBezTo>
                    <a:pt x="6018701" y="4297427"/>
                    <a:pt x="6002132" y="4327862"/>
                    <a:pt x="5990563" y="4345702"/>
                  </a:cubicBezTo>
                  <a:cubicBezTo>
                    <a:pt x="5971886" y="4384270"/>
                    <a:pt x="5950318" y="4427299"/>
                    <a:pt x="5931641" y="4465868"/>
                  </a:cubicBezTo>
                  <a:cubicBezTo>
                    <a:pt x="5912180" y="4500763"/>
                    <a:pt x="5891934" y="4531983"/>
                    <a:pt x="5868547" y="4548506"/>
                  </a:cubicBezTo>
                  <a:cubicBezTo>
                    <a:pt x="5871440" y="4544045"/>
                    <a:pt x="5874332" y="4539585"/>
                    <a:pt x="5877224" y="4535125"/>
                  </a:cubicBezTo>
                  <a:cubicBezTo>
                    <a:pt x="5877224" y="4535125"/>
                    <a:pt x="5877224" y="4535125"/>
                    <a:pt x="5870655" y="4540371"/>
                  </a:cubicBezTo>
                  <a:cubicBezTo>
                    <a:pt x="5871440" y="4544045"/>
                    <a:pt x="5867762" y="4544831"/>
                    <a:pt x="5867762" y="4544831"/>
                  </a:cubicBezTo>
                  <a:cubicBezTo>
                    <a:pt x="5866977" y="4541157"/>
                    <a:pt x="5866977" y="4541157"/>
                    <a:pt x="5869870" y="4536697"/>
                  </a:cubicBezTo>
                  <a:cubicBezTo>
                    <a:pt x="5869870" y="4536697"/>
                    <a:pt x="5869870" y="4536697"/>
                    <a:pt x="5869085" y="4533022"/>
                  </a:cubicBezTo>
                  <a:cubicBezTo>
                    <a:pt x="5848838" y="4564242"/>
                    <a:pt x="5825700" y="4599923"/>
                    <a:pt x="5809916" y="4634032"/>
                  </a:cubicBezTo>
                  <a:cubicBezTo>
                    <a:pt x="5786529" y="4650554"/>
                    <a:pt x="5760498" y="4690694"/>
                    <a:pt x="5732112" y="4719811"/>
                  </a:cubicBezTo>
                  <a:cubicBezTo>
                    <a:pt x="5772068" y="4672854"/>
                    <a:pt x="5800743" y="4609097"/>
                    <a:pt x="5839913" y="4558465"/>
                  </a:cubicBezTo>
                  <a:cubicBezTo>
                    <a:pt x="5852268" y="4544299"/>
                    <a:pt x="5841235" y="4546656"/>
                    <a:pt x="5846236" y="4534062"/>
                  </a:cubicBezTo>
                  <a:cubicBezTo>
                    <a:pt x="5860697" y="4511762"/>
                    <a:pt x="5870159" y="4502056"/>
                    <a:pt x="5879621" y="4492350"/>
                  </a:cubicBezTo>
                  <a:cubicBezTo>
                    <a:pt x="5891190" y="4474510"/>
                    <a:pt x="5885943" y="4467947"/>
                    <a:pt x="5893835" y="4450893"/>
                  </a:cubicBezTo>
                  <a:cubicBezTo>
                    <a:pt x="5906189" y="4436727"/>
                    <a:pt x="5918544" y="4422561"/>
                    <a:pt x="5930898" y="4408396"/>
                  </a:cubicBezTo>
                  <a:cubicBezTo>
                    <a:pt x="5930898" y="4408396"/>
                    <a:pt x="5930898" y="4408396"/>
                    <a:pt x="5939823" y="4414173"/>
                  </a:cubicBezTo>
                  <a:cubicBezTo>
                    <a:pt x="5945608" y="4405253"/>
                    <a:pt x="5954285" y="4391873"/>
                    <a:pt x="5959284" y="4379279"/>
                  </a:cubicBezTo>
                  <a:cubicBezTo>
                    <a:pt x="5959284" y="4379279"/>
                    <a:pt x="5959284" y="4379279"/>
                    <a:pt x="5955607" y="4380064"/>
                  </a:cubicBezTo>
                  <a:cubicBezTo>
                    <a:pt x="5956392" y="4383739"/>
                    <a:pt x="5953500" y="4388199"/>
                    <a:pt x="5952715" y="4384525"/>
                  </a:cubicBezTo>
                  <a:cubicBezTo>
                    <a:pt x="5952715" y="4384525"/>
                    <a:pt x="5951930" y="4380850"/>
                    <a:pt x="5951930" y="4380850"/>
                  </a:cubicBezTo>
                  <a:cubicBezTo>
                    <a:pt x="5948252" y="4381636"/>
                    <a:pt x="5943253" y="4394230"/>
                    <a:pt x="5941683" y="4386882"/>
                  </a:cubicBezTo>
                  <a:cubicBezTo>
                    <a:pt x="5945897" y="4370612"/>
                    <a:pt x="5950360" y="4373501"/>
                    <a:pt x="5955359" y="4360907"/>
                  </a:cubicBezTo>
                  <a:cubicBezTo>
                    <a:pt x="5955359" y="4360907"/>
                    <a:pt x="5955359" y="4360907"/>
                    <a:pt x="5954574" y="4357232"/>
                  </a:cubicBezTo>
                  <a:cubicBezTo>
                    <a:pt x="5954574" y="4357232"/>
                    <a:pt x="5954574" y="4357232"/>
                    <a:pt x="5958251" y="4356446"/>
                  </a:cubicBezTo>
                  <a:cubicBezTo>
                    <a:pt x="5957466" y="4352772"/>
                    <a:pt x="5960359" y="4348312"/>
                    <a:pt x="5960359" y="4348312"/>
                  </a:cubicBezTo>
                  <a:cubicBezTo>
                    <a:pt x="5964036" y="4347527"/>
                    <a:pt x="5964036" y="4347527"/>
                    <a:pt x="5964036" y="4347527"/>
                  </a:cubicBezTo>
                  <a:cubicBezTo>
                    <a:pt x="5965358" y="4335718"/>
                    <a:pt x="5972465" y="4314989"/>
                    <a:pt x="5980357" y="4297935"/>
                  </a:cubicBezTo>
                  <a:cubicBezTo>
                    <a:pt x="5991927" y="4280095"/>
                    <a:pt x="6000604" y="4266714"/>
                    <a:pt x="6007959" y="4265143"/>
                  </a:cubicBezTo>
                  <a:cubicBezTo>
                    <a:pt x="6007174" y="4261469"/>
                    <a:pt x="6010851" y="4260683"/>
                    <a:pt x="6010851" y="4260683"/>
                  </a:cubicBezTo>
                  <a:cubicBezTo>
                    <a:pt x="6010066" y="4257009"/>
                    <a:pt x="6012958" y="4252549"/>
                    <a:pt x="6016636" y="4251763"/>
                  </a:cubicBezTo>
                  <a:cubicBezTo>
                    <a:pt x="6016636" y="4251763"/>
                    <a:pt x="6016636" y="4251763"/>
                    <a:pt x="6017421" y="4255437"/>
                  </a:cubicBezTo>
                  <a:cubicBezTo>
                    <a:pt x="6014528" y="4259898"/>
                    <a:pt x="6014528" y="4259898"/>
                    <a:pt x="6014528" y="4259898"/>
                  </a:cubicBezTo>
                  <a:cubicBezTo>
                    <a:pt x="6014528" y="4259898"/>
                    <a:pt x="6014528" y="4259898"/>
                    <a:pt x="6015313" y="4263572"/>
                  </a:cubicBezTo>
                  <a:cubicBezTo>
                    <a:pt x="6023205" y="4246518"/>
                    <a:pt x="6019528" y="4247303"/>
                    <a:pt x="6024528" y="4234709"/>
                  </a:cubicBezTo>
                  <a:cubicBezTo>
                    <a:pt x="6024528" y="4234709"/>
                    <a:pt x="6021635" y="4239169"/>
                    <a:pt x="6021635" y="4239169"/>
                  </a:cubicBezTo>
                  <a:cubicBezTo>
                    <a:pt x="6021635" y="4239169"/>
                    <a:pt x="6021635" y="4239169"/>
                    <a:pt x="6020850" y="4235494"/>
                  </a:cubicBezTo>
                  <a:cubicBezTo>
                    <a:pt x="6020850" y="4235494"/>
                    <a:pt x="6020850" y="4235494"/>
                    <a:pt x="6020065" y="4231820"/>
                  </a:cubicBezTo>
                  <a:cubicBezTo>
                    <a:pt x="6020065" y="4231820"/>
                    <a:pt x="6017958" y="4239955"/>
                    <a:pt x="6013496" y="4237066"/>
                  </a:cubicBezTo>
                  <a:cubicBezTo>
                    <a:pt x="6018495" y="4224471"/>
                    <a:pt x="6023495" y="4211877"/>
                    <a:pt x="6027957" y="4214766"/>
                  </a:cubicBezTo>
                  <a:cubicBezTo>
                    <a:pt x="6027957" y="4214766"/>
                    <a:pt x="6027172" y="4211091"/>
                    <a:pt x="6030850" y="4210306"/>
                  </a:cubicBezTo>
                  <a:cubicBezTo>
                    <a:pt x="6052666" y="4186434"/>
                    <a:pt x="6068450" y="4152325"/>
                    <a:pt x="6078987" y="4111654"/>
                  </a:cubicBezTo>
                  <a:cubicBezTo>
                    <a:pt x="6078987" y="4111654"/>
                    <a:pt x="6078202" y="4107979"/>
                    <a:pt x="6081879" y="4107194"/>
                  </a:cubicBezTo>
                  <a:cubicBezTo>
                    <a:pt x="6081094" y="4103519"/>
                    <a:pt x="6083986" y="4099059"/>
                    <a:pt x="6083986" y="4099059"/>
                  </a:cubicBezTo>
                  <a:cubicBezTo>
                    <a:pt x="6083986" y="4099059"/>
                    <a:pt x="6083986" y="4099059"/>
                    <a:pt x="6084771" y="4102733"/>
                  </a:cubicBezTo>
                  <a:cubicBezTo>
                    <a:pt x="6086094" y="4090925"/>
                    <a:pt x="6089523" y="4070982"/>
                    <a:pt x="6087953" y="4063633"/>
                  </a:cubicBezTo>
                  <a:cubicBezTo>
                    <a:pt x="6088738" y="4067307"/>
                    <a:pt x="6088738" y="4067307"/>
                    <a:pt x="6085846" y="4071767"/>
                  </a:cubicBezTo>
                  <a:cubicBezTo>
                    <a:pt x="6085846" y="4071767"/>
                    <a:pt x="6082169" y="4072553"/>
                    <a:pt x="6082169" y="4072553"/>
                  </a:cubicBezTo>
                  <a:cubicBezTo>
                    <a:pt x="6081384" y="4068878"/>
                    <a:pt x="6081384" y="4068878"/>
                    <a:pt x="6084276" y="4064419"/>
                  </a:cubicBezTo>
                  <a:lnTo>
                    <a:pt x="6083990" y="4063082"/>
                  </a:lnTo>
                  <a:lnTo>
                    <a:pt x="6084968" y="4060909"/>
                  </a:lnTo>
                  <a:cubicBezTo>
                    <a:pt x="6086052" y="4059236"/>
                    <a:pt x="6086775" y="4058121"/>
                    <a:pt x="6086383" y="4056284"/>
                  </a:cubicBezTo>
                  <a:cubicBezTo>
                    <a:pt x="6087168" y="4059959"/>
                    <a:pt x="6083491" y="4060744"/>
                    <a:pt x="6083491" y="4060744"/>
                  </a:cubicBezTo>
                  <a:lnTo>
                    <a:pt x="6083990" y="4063082"/>
                  </a:lnTo>
                  <a:lnTo>
                    <a:pt x="6081384" y="4068878"/>
                  </a:lnTo>
                  <a:cubicBezTo>
                    <a:pt x="6085888" y="4017969"/>
                    <a:pt x="6115349" y="3957886"/>
                    <a:pt x="6123530" y="3906191"/>
                  </a:cubicBezTo>
                  <a:cubicBezTo>
                    <a:pt x="6127208" y="3905405"/>
                    <a:pt x="6131422" y="3889137"/>
                    <a:pt x="6134315" y="3884676"/>
                  </a:cubicBezTo>
                  <a:cubicBezTo>
                    <a:pt x="6130637" y="3885462"/>
                    <a:pt x="6130637" y="3885462"/>
                    <a:pt x="6129067" y="3878113"/>
                  </a:cubicBezTo>
                  <a:cubicBezTo>
                    <a:pt x="6129067" y="3878113"/>
                    <a:pt x="6132745" y="3877328"/>
                    <a:pt x="6131959" y="3873653"/>
                  </a:cubicBezTo>
                  <a:cubicBezTo>
                    <a:pt x="6131175" y="3869979"/>
                    <a:pt x="6134852" y="3869193"/>
                    <a:pt x="6134066" y="3865519"/>
                  </a:cubicBezTo>
                  <a:cubicBezTo>
                    <a:pt x="6140925" y="3825633"/>
                    <a:pt x="6150387" y="3815927"/>
                    <a:pt x="6157494" y="3795198"/>
                  </a:cubicBezTo>
                  <a:cubicBezTo>
                    <a:pt x="6157494" y="3795198"/>
                    <a:pt x="6158279" y="3798873"/>
                    <a:pt x="6154602" y="3799658"/>
                  </a:cubicBezTo>
                  <a:cubicBezTo>
                    <a:pt x="6154602" y="3799658"/>
                    <a:pt x="6150925" y="3800444"/>
                    <a:pt x="6150140" y="3796769"/>
                  </a:cubicBezTo>
                  <a:cubicBezTo>
                    <a:pt x="6150140" y="3796769"/>
                    <a:pt x="6153032" y="3792310"/>
                    <a:pt x="6153032" y="3792310"/>
                  </a:cubicBezTo>
                  <a:cubicBezTo>
                    <a:pt x="6152247" y="3788635"/>
                    <a:pt x="6152247" y="3788635"/>
                    <a:pt x="6152247" y="3788635"/>
                  </a:cubicBezTo>
                  <a:cubicBezTo>
                    <a:pt x="6148322" y="3770263"/>
                    <a:pt x="6160966" y="3721457"/>
                    <a:pt x="6172783" y="3722774"/>
                  </a:cubicBezTo>
                  <a:cubicBezTo>
                    <a:pt x="6174643" y="3695483"/>
                    <a:pt x="6177040" y="3652707"/>
                    <a:pt x="6187039" y="3627519"/>
                  </a:cubicBezTo>
                  <a:close/>
                  <a:moveTo>
                    <a:pt x="5453639" y="3702176"/>
                  </a:moveTo>
                  <a:lnTo>
                    <a:pt x="5453774" y="3702469"/>
                  </a:lnTo>
                  <a:cubicBezTo>
                    <a:pt x="5453249" y="3705524"/>
                    <a:pt x="5451719" y="3709383"/>
                    <a:pt x="5449948" y="3712116"/>
                  </a:cubicBezTo>
                  <a:close/>
                  <a:moveTo>
                    <a:pt x="5548423" y="3643981"/>
                  </a:moveTo>
                  <a:cubicBezTo>
                    <a:pt x="5553889" y="3647523"/>
                    <a:pt x="5550347" y="3652990"/>
                    <a:pt x="5544882" y="3649448"/>
                  </a:cubicBezTo>
                  <a:cubicBezTo>
                    <a:pt x="5549385" y="3648486"/>
                    <a:pt x="5549385" y="3648486"/>
                    <a:pt x="5548423" y="3643981"/>
                  </a:cubicBezTo>
                  <a:close/>
                  <a:moveTo>
                    <a:pt x="5501782" y="3594005"/>
                  </a:moveTo>
                  <a:lnTo>
                    <a:pt x="5500844" y="3597631"/>
                  </a:lnTo>
                  <a:cubicBezTo>
                    <a:pt x="5501806" y="3602135"/>
                    <a:pt x="5501806" y="3602135"/>
                    <a:pt x="5501806" y="3602135"/>
                  </a:cubicBezTo>
                  <a:cubicBezTo>
                    <a:pt x="5501806" y="3602135"/>
                    <a:pt x="5501806" y="3602135"/>
                    <a:pt x="5498264" y="3607601"/>
                  </a:cubicBezTo>
                  <a:cubicBezTo>
                    <a:pt x="5497302" y="3603098"/>
                    <a:pt x="5500844" y="3597631"/>
                    <a:pt x="5496339" y="3598593"/>
                  </a:cubicBezTo>
                  <a:close/>
                  <a:moveTo>
                    <a:pt x="5505531" y="3584407"/>
                  </a:moveTo>
                  <a:lnTo>
                    <a:pt x="5502887" y="3593074"/>
                  </a:lnTo>
                  <a:lnTo>
                    <a:pt x="5501782" y="3594005"/>
                  </a:lnTo>
                  <a:lnTo>
                    <a:pt x="5503423" y="3587661"/>
                  </a:lnTo>
                  <a:close/>
                  <a:moveTo>
                    <a:pt x="5509363" y="3567553"/>
                  </a:moveTo>
                  <a:lnTo>
                    <a:pt x="5513086" y="3566758"/>
                  </a:lnTo>
                  <a:cubicBezTo>
                    <a:pt x="5509545" y="3572225"/>
                    <a:pt x="5506002" y="3577690"/>
                    <a:pt x="5506965" y="3582195"/>
                  </a:cubicBezTo>
                  <a:lnTo>
                    <a:pt x="5505531" y="3584407"/>
                  </a:lnTo>
                  <a:lnTo>
                    <a:pt x="5507691" y="3577329"/>
                  </a:lnTo>
                  <a:close/>
                  <a:moveTo>
                    <a:pt x="5510688" y="3559800"/>
                  </a:moveTo>
                  <a:lnTo>
                    <a:pt x="5509363" y="3567553"/>
                  </a:lnTo>
                  <a:lnTo>
                    <a:pt x="5508582" y="3567720"/>
                  </a:lnTo>
                  <a:close/>
                  <a:moveTo>
                    <a:pt x="5161932" y="3575847"/>
                  </a:moveTo>
                  <a:cubicBezTo>
                    <a:pt x="5162324" y="3577685"/>
                    <a:pt x="5161601" y="3578799"/>
                    <a:pt x="5160517" y="3580472"/>
                  </a:cubicBezTo>
                  <a:lnTo>
                    <a:pt x="5159539" y="3582645"/>
                  </a:lnTo>
                  <a:lnTo>
                    <a:pt x="5159040" y="3580307"/>
                  </a:lnTo>
                  <a:cubicBezTo>
                    <a:pt x="5159040" y="3580307"/>
                    <a:pt x="5162717" y="3579521"/>
                    <a:pt x="5161932" y="3575847"/>
                  </a:cubicBezTo>
                  <a:close/>
                  <a:moveTo>
                    <a:pt x="1120688" y="4434529"/>
                  </a:moveTo>
                  <a:lnTo>
                    <a:pt x="1126155" y="4438070"/>
                  </a:lnTo>
                  <a:cubicBezTo>
                    <a:pt x="1126155" y="4438070"/>
                    <a:pt x="1126155" y="4438070"/>
                    <a:pt x="1121651" y="4439032"/>
                  </a:cubicBezTo>
                  <a:close/>
                  <a:moveTo>
                    <a:pt x="5592057" y="3360201"/>
                  </a:moveTo>
                  <a:lnTo>
                    <a:pt x="5593625" y="3370584"/>
                  </a:lnTo>
                  <a:cubicBezTo>
                    <a:pt x="5593625" y="3370584"/>
                    <a:pt x="5593625" y="3370584"/>
                    <a:pt x="5592663" y="3366081"/>
                  </a:cubicBezTo>
                  <a:cubicBezTo>
                    <a:pt x="5591701" y="3361577"/>
                    <a:pt x="5591701" y="3361577"/>
                    <a:pt x="5591701" y="3361577"/>
                  </a:cubicBezTo>
                  <a:close/>
                  <a:moveTo>
                    <a:pt x="818034" y="4362609"/>
                  </a:moveTo>
                  <a:lnTo>
                    <a:pt x="820283" y="4366839"/>
                  </a:lnTo>
                  <a:lnTo>
                    <a:pt x="818996" y="4367114"/>
                  </a:lnTo>
                  <a:cubicBezTo>
                    <a:pt x="818034" y="4362609"/>
                    <a:pt x="818034" y="4362609"/>
                    <a:pt x="818034" y="4362609"/>
                  </a:cubicBezTo>
                  <a:close/>
                  <a:moveTo>
                    <a:pt x="5246100" y="3411866"/>
                  </a:moveTo>
                  <a:lnTo>
                    <a:pt x="5247019" y="3411670"/>
                  </a:lnTo>
                  <a:lnTo>
                    <a:pt x="5246885" y="3415540"/>
                  </a:lnTo>
                  <a:cubicBezTo>
                    <a:pt x="5246885" y="3415540"/>
                    <a:pt x="5246885" y="3415540"/>
                    <a:pt x="5246100" y="3411866"/>
                  </a:cubicBezTo>
                  <a:close/>
                  <a:moveTo>
                    <a:pt x="5262588" y="3147082"/>
                  </a:moveTo>
                  <a:cubicBezTo>
                    <a:pt x="5252589" y="3172271"/>
                    <a:pt x="5250192" y="3215045"/>
                    <a:pt x="5248332" y="3242337"/>
                  </a:cubicBezTo>
                  <a:cubicBezTo>
                    <a:pt x="5236515" y="3241020"/>
                    <a:pt x="5223871" y="3289826"/>
                    <a:pt x="5227796" y="3308198"/>
                  </a:cubicBezTo>
                  <a:cubicBezTo>
                    <a:pt x="5227796" y="3308198"/>
                    <a:pt x="5227796" y="3308198"/>
                    <a:pt x="5228581" y="3311872"/>
                  </a:cubicBezTo>
                  <a:cubicBezTo>
                    <a:pt x="5228581" y="3311872"/>
                    <a:pt x="5225689" y="3316332"/>
                    <a:pt x="5225689" y="3316332"/>
                  </a:cubicBezTo>
                  <a:cubicBezTo>
                    <a:pt x="5226475" y="3320007"/>
                    <a:pt x="5230152" y="3319222"/>
                    <a:pt x="5230152" y="3319222"/>
                  </a:cubicBezTo>
                  <a:cubicBezTo>
                    <a:pt x="5233830" y="3318436"/>
                    <a:pt x="5233044" y="3314761"/>
                    <a:pt x="5233044" y="3314761"/>
                  </a:cubicBezTo>
                  <a:cubicBezTo>
                    <a:pt x="5225937" y="3335490"/>
                    <a:pt x="5216475" y="3345195"/>
                    <a:pt x="5209615" y="3385082"/>
                  </a:cubicBezTo>
                  <a:cubicBezTo>
                    <a:pt x="5210401" y="3388757"/>
                    <a:pt x="5206724" y="3389542"/>
                    <a:pt x="5207509" y="3393216"/>
                  </a:cubicBezTo>
                  <a:cubicBezTo>
                    <a:pt x="5208294" y="3396890"/>
                    <a:pt x="5204616" y="3397676"/>
                    <a:pt x="5204616" y="3397676"/>
                  </a:cubicBezTo>
                  <a:cubicBezTo>
                    <a:pt x="5206186" y="3405025"/>
                    <a:pt x="5206186" y="3405025"/>
                    <a:pt x="5209864" y="3404240"/>
                  </a:cubicBezTo>
                  <a:cubicBezTo>
                    <a:pt x="5206971" y="3408699"/>
                    <a:pt x="5202757" y="3424968"/>
                    <a:pt x="5199079" y="3425754"/>
                  </a:cubicBezTo>
                  <a:cubicBezTo>
                    <a:pt x="5190898" y="3477449"/>
                    <a:pt x="5161437" y="3537532"/>
                    <a:pt x="5156933" y="3588442"/>
                  </a:cubicBezTo>
                  <a:lnTo>
                    <a:pt x="5159539" y="3582645"/>
                  </a:lnTo>
                  <a:lnTo>
                    <a:pt x="5159825" y="3583982"/>
                  </a:lnTo>
                  <a:cubicBezTo>
                    <a:pt x="5156933" y="3588442"/>
                    <a:pt x="5156933" y="3588442"/>
                    <a:pt x="5157718" y="3592116"/>
                  </a:cubicBezTo>
                  <a:cubicBezTo>
                    <a:pt x="5157718" y="3592116"/>
                    <a:pt x="5161395" y="3591330"/>
                    <a:pt x="5161395" y="3591330"/>
                  </a:cubicBezTo>
                  <a:cubicBezTo>
                    <a:pt x="5164287" y="3586871"/>
                    <a:pt x="5164287" y="3586871"/>
                    <a:pt x="5163502" y="3583196"/>
                  </a:cubicBezTo>
                  <a:cubicBezTo>
                    <a:pt x="5165072" y="3590545"/>
                    <a:pt x="5161643" y="3610488"/>
                    <a:pt x="5160320" y="3622296"/>
                  </a:cubicBezTo>
                  <a:cubicBezTo>
                    <a:pt x="5159535" y="3618622"/>
                    <a:pt x="5159535" y="3618622"/>
                    <a:pt x="5159535" y="3618622"/>
                  </a:cubicBezTo>
                  <a:cubicBezTo>
                    <a:pt x="5159535" y="3618622"/>
                    <a:pt x="5156643" y="3623082"/>
                    <a:pt x="5157428" y="3626757"/>
                  </a:cubicBezTo>
                  <a:cubicBezTo>
                    <a:pt x="5153751" y="3627542"/>
                    <a:pt x="5154536" y="3631216"/>
                    <a:pt x="5154536" y="3631216"/>
                  </a:cubicBezTo>
                  <a:cubicBezTo>
                    <a:pt x="5143999" y="3671889"/>
                    <a:pt x="5128215" y="3705997"/>
                    <a:pt x="5106399" y="3729869"/>
                  </a:cubicBezTo>
                  <a:cubicBezTo>
                    <a:pt x="5110076" y="3729083"/>
                    <a:pt x="5109291" y="3725408"/>
                    <a:pt x="5109291" y="3725408"/>
                  </a:cubicBezTo>
                  <a:cubicBezTo>
                    <a:pt x="5108506" y="3721734"/>
                    <a:pt x="5108506" y="3721734"/>
                    <a:pt x="5104829" y="3722520"/>
                  </a:cubicBezTo>
                  <a:cubicBezTo>
                    <a:pt x="5104829" y="3722520"/>
                    <a:pt x="5105614" y="3726194"/>
                    <a:pt x="5105614" y="3726194"/>
                  </a:cubicBezTo>
                  <a:cubicBezTo>
                    <a:pt x="5105614" y="3726194"/>
                    <a:pt x="5105614" y="3726194"/>
                    <a:pt x="5106399" y="3729869"/>
                  </a:cubicBezTo>
                  <a:cubicBezTo>
                    <a:pt x="5102721" y="3730655"/>
                    <a:pt x="5103506" y="3734329"/>
                    <a:pt x="5103506" y="3734329"/>
                  </a:cubicBezTo>
                  <a:cubicBezTo>
                    <a:pt x="5099044" y="3731440"/>
                    <a:pt x="5094044" y="3744034"/>
                    <a:pt x="5089045" y="3756628"/>
                  </a:cubicBezTo>
                  <a:cubicBezTo>
                    <a:pt x="5093507" y="3759518"/>
                    <a:pt x="5095614" y="3751383"/>
                    <a:pt x="5095614" y="3751383"/>
                  </a:cubicBezTo>
                  <a:cubicBezTo>
                    <a:pt x="5096399" y="3755057"/>
                    <a:pt x="5096399" y="3755057"/>
                    <a:pt x="5096399" y="3755057"/>
                  </a:cubicBezTo>
                  <a:cubicBezTo>
                    <a:pt x="5097184" y="3758732"/>
                    <a:pt x="5097184" y="3758732"/>
                    <a:pt x="5097184" y="3758732"/>
                  </a:cubicBezTo>
                  <a:cubicBezTo>
                    <a:pt x="5097184" y="3758732"/>
                    <a:pt x="5100077" y="3754271"/>
                    <a:pt x="5100077" y="3754271"/>
                  </a:cubicBezTo>
                  <a:cubicBezTo>
                    <a:pt x="5095077" y="3766866"/>
                    <a:pt x="5098754" y="3766080"/>
                    <a:pt x="5090862" y="3783135"/>
                  </a:cubicBezTo>
                  <a:cubicBezTo>
                    <a:pt x="5090077" y="3779461"/>
                    <a:pt x="5090077" y="3779461"/>
                    <a:pt x="5090077" y="3779461"/>
                  </a:cubicBezTo>
                  <a:cubicBezTo>
                    <a:pt x="5090077" y="3779461"/>
                    <a:pt x="5090077" y="3779461"/>
                    <a:pt x="5092970" y="3775001"/>
                  </a:cubicBezTo>
                  <a:cubicBezTo>
                    <a:pt x="5092185" y="3771327"/>
                    <a:pt x="5092185" y="3771327"/>
                    <a:pt x="5092185" y="3771327"/>
                  </a:cubicBezTo>
                  <a:cubicBezTo>
                    <a:pt x="5088507" y="3772112"/>
                    <a:pt x="5085615" y="3776572"/>
                    <a:pt x="5086400" y="3780246"/>
                  </a:cubicBezTo>
                  <a:cubicBezTo>
                    <a:pt x="5086400" y="3780246"/>
                    <a:pt x="5082723" y="3781032"/>
                    <a:pt x="5083508" y="3784706"/>
                  </a:cubicBezTo>
                  <a:cubicBezTo>
                    <a:pt x="5076153" y="3786277"/>
                    <a:pt x="5067476" y="3799657"/>
                    <a:pt x="5055907" y="3817497"/>
                  </a:cubicBezTo>
                  <a:cubicBezTo>
                    <a:pt x="5048015" y="3834552"/>
                    <a:pt x="5040908" y="3855281"/>
                    <a:pt x="5039585" y="3867090"/>
                  </a:cubicBezTo>
                  <a:cubicBezTo>
                    <a:pt x="5039585" y="3867090"/>
                    <a:pt x="5039585" y="3867090"/>
                    <a:pt x="5035908" y="3867875"/>
                  </a:cubicBezTo>
                  <a:cubicBezTo>
                    <a:pt x="5035908" y="3867875"/>
                    <a:pt x="5033016" y="3872335"/>
                    <a:pt x="5033801" y="3876009"/>
                  </a:cubicBezTo>
                  <a:cubicBezTo>
                    <a:pt x="5030123" y="3876795"/>
                    <a:pt x="5030123" y="3876795"/>
                    <a:pt x="5030123" y="3876795"/>
                  </a:cubicBezTo>
                  <a:cubicBezTo>
                    <a:pt x="5030908" y="3880470"/>
                    <a:pt x="5030908" y="3880470"/>
                    <a:pt x="5030908" y="3880470"/>
                  </a:cubicBezTo>
                  <a:cubicBezTo>
                    <a:pt x="5025909" y="3893064"/>
                    <a:pt x="5021446" y="3890175"/>
                    <a:pt x="5017232" y="3906445"/>
                  </a:cubicBezTo>
                  <a:cubicBezTo>
                    <a:pt x="5018802" y="3913793"/>
                    <a:pt x="5023801" y="3901198"/>
                    <a:pt x="5027479" y="3900413"/>
                  </a:cubicBezTo>
                  <a:cubicBezTo>
                    <a:pt x="5027479" y="3900413"/>
                    <a:pt x="5028264" y="3904088"/>
                    <a:pt x="5028264" y="3904088"/>
                  </a:cubicBezTo>
                  <a:cubicBezTo>
                    <a:pt x="5029049" y="3907762"/>
                    <a:pt x="5031941" y="3903302"/>
                    <a:pt x="5031156" y="3899627"/>
                  </a:cubicBezTo>
                  <a:cubicBezTo>
                    <a:pt x="5034833" y="3898841"/>
                    <a:pt x="5034833" y="3898841"/>
                    <a:pt x="5034833" y="3898841"/>
                  </a:cubicBezTo>
                  <a:cubicBezTo>
                    <a:pt x="5029834" y="3911436"/>
                    <a:pt x="5021157" y="3924816"/>
                    <a:pt x="5015372" y="3933736"/>
                  </a:cubicBezTo>
                  <a:cubicBezTo>
                    <a:pt x="5006447" y="3927959"/>
                    <a:pt x="5006447" y="3927959"/>
                    <a:pt x="5006447" y="3927959"/>
                  </a:cubicBezTo>
                  <a:cubicBezTo>
                    <a:pt x="4994093" y="3942124"/>
                    <a:pt x="4981739" y="3956290"/>
                    <a:pt x="4969384" y="3970456"/>
                  </a:cubicBezTo>
                  <a:cubicBezTo>
                    <a:pt x="4961492" y="3987510"/>
                    <a:pt x="4966740" y="3994073"/>
                    <a:pt x="4955170" y="4011913"/>
                  </a:cubicBezTo>
                  <a:cubicBezTo>
                    <a:pt x="4945708" y="4021619"/>
                    <a:pt x="4936246" y="4031325"/>
                    <a:pt x="4921785" y="4053624"/>
                  </a:cubicBezTo>
                  <a:cubicBezTo>
                    <a:pt x="4916785" y="4066219"/>
                    <a:pt x="4927817" y="4063862"/>
                    <a:pt x="4915463" y="4078028"/>
                  </a:cubicBezTo>
                  <a:cubicBezTo>
                    <a:pt x="4876292" y="4128659"/>
                    <a:pt x="4847617" y="4192416"/>
                    <a:pt x="4807661" y="4239374"/>
                  </a:cubicBezTo>
                  <a:cubicBezTo>
                    <a:pt x="4836047" y="4210257"/>
                    <a:pt x="4862078" y="4170117"/>
                    <a:pt x="4885465" y="4153594"/>
                  </a:cubicBezTo>
                  <a:cubicBezTo>
                    <a:pt x="4901249" y="4119486"/>
                    <a:pt x="4924387" y="4083805"/>
                    <a:pt x="4944634" y="4052585"/>
                  </a:cubicBezTo>
                  <a:cubicBezTo>
                    <a:pt x="4945419" y="4056260"/>
                    <a:pt x="4945419" y="4056260"/>
                    <a:pt x="4945419" y="4056260"/>
                  </a:cubicBezTo>
                  <a:cubicBezTo>
                    <a:pt x="4942526" y="4060720"/>
                    <a:pt x="4942526" y="4060720"/>
                    <a:pt x="4943311" y="4064394"/>
                  </a:cubicBezTo>
                  <a:cubicBezTo>
                    <a:pt x="4943311" y="4064394"/>
                    <a:pt x="4946989" y="4063608"/>
                    <a:pt x="4946204" y="4059934"/>
                  </a:cubicBezTo>
                  <a:cubicBezTo>
                    <a:pt x="4952773" y="4054689"/>
                    <a:pt x="4952773" y="4054689"/>
                    <a:pt x="4952773" y="4054689"/>
                  </a:cubicBezTo>
                  <a:cubicBezTo>
                    <a:pt x="4949881" y="4059148"/>
                    <a:pt x="4946989" y="4063608"/>
                    <a:pt x="4944096" y="4068069"/>
                  </a:cubicBezTo>
                  <a:cubicBezTo>
                    <a:pt x="4967483" y="4051546"/>
                    <a:pt x="4987729" y="4020326"/>
                    <a:pt x="5007190" y="3985431"/>
                  </a:cubicBezTo>
                  <a:cubicBezTo>
                    <a:pt x="5025867" y="3946862"/>
                    <a:pt x="5047435" y="3903834"/>
                    <a:pt x="5066112" y="3865264"/>
                  </a:cubicBezTo>
                  <a:cubicBezTo>
                    <a:pt x="5077681" y="3847424"/>
                    <a:pt x="5094250" y="3816990"/>
                    <a:pt x="5106357" y="3783667"/>
                  </a:cubicBezTo>
                  <a:cubicBezTo>
                    <a:pt x="5122926" y="3753233"/>
                    <a:pt x="5131355" y="3720694"/>
                    <a:pt x="5134785" y="3700752"/>
                  </a:cubicBezTo>
                  <a:cubicBezTo>
                    <a:pt x="5145569" y="3679237"/>
                    <a:pt x="5155568" y="3654049"/>
                    <a:pt x="5158998" y="3634105"/>
                  </a:cubicBezTo>
                  <a:cubicBezTo>
                    <a:pt x="5158998" y="3634105"/>
                    <a:pt x="5162675" y="3633319"/>
                    <a:pt x="5161890" y="3629645"/>
                  </a:cubicBezTo>
                  <a:cubicBezTo>
                    <a:pt x="5164783" y="3625185"/>
                    <a:pt x="5164783" y="3625185"/>
                    <a:pt x="5163998" y="3621510"/>
                  </a:cubicBezTo>
                  <a:cubicBezTo>
                    <a:pt x="5189781" y="3562213"/>
                    <a:pt x="5198748" y="3514193"/>
                    <a:pt x="5212714" y="3453577"/>
                  </a:cubicBezTo>
                  <a:cubicBezTo>
                    <a:pt x="5222961" y="3447546"/>
                    <a:pt x="5221639" y="3459355"/>
                    <a:pt x="5226101" y="3462243"/>
                  </a:cubicBezTo>
                  <a:cubicBezTo>
                    <a:pt x="5232671" y="3456998"/>
                    <a:pt x="5234778" y="3448863"/>
                    <a:pt x="5240563" y="3439944"/>
                  </a:cubicBezTo>
                  <a:cubicBezTo>
                    <a:pt x="5237671" y="3444403"/>
                    <a:pt x="5238456" y="3448077"/>
                    <a:pt x="5238456" y="3448077"/>
                  </a:cubicBezTo>
                  <a:cubicBezTo>
                    <a:pt x="5235563" y="3452538"/>
                    <a:pt x="5235563" y="3452538"/>
                    <a:pt x="5236348" y="3456212"/>
                  </a:cubicBezTo>
                  <a:cubicBezTo>
                    <a:pt x="5240026" y="3455426"/>
                    <a:pt x="5239241" y="3451752"/>
                    <a:pt x="5239241" y="3451752"/>
                  </a:cubicBezTo>
                  <a:cubicBezTo>
                    <a:pt x="5242133" y="3447292"/>
                    <a:pt x="5241348" y="3443618"/>
                    <a:pt x="5241348" y="3443618"/>
                  </a:cubicBezTo>
                  <a:cubicBezTo>
                    <a:pt x="5241348" y="3443618"/>
                    <a:pt x="5244240" y="3439158"/>
                    <a:pt x="5244240" y="3439158"/>
                  </a:cubicBezTo>
                  <a:cubicBezTo>
                    <a:pt x="5246348" y="3431023"/>
                    <a:pt x="5248455" y="3422889"/>
                    <a:pt x="5251347" y="3418429"/>
                  </a:cubicBezTo>
                  <a:cubicBezTo>
                    <a:pt x="5251347" y="3418429"/>
                    <a:pt x="5251347" y="3418429"/>
                    <a:pt x="5250562" y="3414755"/>
                  </a:cubicBezTo>
                  <a:cubicBezTo>
                    <a:pt x="5250562" y="3414755"/>
                    <a:pt x="5249777" y="3411081"/>
                    <a:pt x="5249777" y="3411081"/>
                  </a:cubicBezTo>
                  <a:lnTo>
                    <a:pt x="5247019" y="3411670"/>
                  </a:lnTo>
                  <a:lnTo>
                    <a:pt x="5247153" y="3407799"/>
                  </a:lnTo>
                  <a:cubicBezTo>
                    <a:pt x="5246761" y="3405962"/>
                    <a:pt x="5246368" y="3404124"/>
                    <a:pt x="5247422" y="3400057"/>
                  </a:cubicBezTo>
                  <a:cubicBezTo>
                    <a:pt x="5241390" y="3389820"/>
                    <a:pt x="5238745" y="3413437"/>
                    <a:pt x="5231391" y="3415009"/>
                  </a:cubicBezTo>
                  <a:cubicBezTo>
                    <a:pt x="5234820" y="3395065"/>
                    <a:pt x="5230358" y="3392177"/>
                    <a:pt x="5232465" y="3384043"/>
                  </a:cubicBezTo>
                  <a:cubicBezTo>
                    <a:pt x="5228003" y="3381153"/>
                    <a:pt x="5228003" y="3381153"/>
                    <a:pt x="5228003" y="3381153"/>
                  </a:cubicBezTo>
                  <a:cubicBezTo>
                    <a:pt x="5228003" y="3381153"/>
                    <a:pt x="5228003" y="3381153"/>
                    <a:pt x="5231680" y="3380368"/>
                  </a:cubicBezTo>
                  <a:cubicBezTo>
                    <a:pt x="5231680" y="3380368"/>
                    <a:pt x="5230895" y="3376694"/>
                    <a:pt x="5230895" y="3376694"/>
                  </a:cubicBezTo>
                  <a:cubicBezTo>
                    <a:pt x="5233788" y="3372234"/>
                    <a:pt x="5233788" y="3372234"/>
                    <a:pt x="5230110" y="3373020"/>
                  </a:cubicBezTo>
                  <a:cubicBezTo>
                    <a:pt x="5229324" y="3369345"/>
                    <a:pt x="5229324" y="3369345"/>
                    <a:pt x="5229324" y="3369345"/>
                  </a:cubicBezTo>
                  <a:cubicBezTo>
                    <a:pt x="5238539" y="3340481"/>
                    <a:pt x="5248539" y="3315293"/>
                    <a:pt x="5239613" y="3309515"/>
                  </a:cubicBezTo>
                  <a:cubicBezTo>
                    <a:pt x="5235936" y="3310301"/>
                    <a:pt x="5235936" y="3310301"/>
                    <a:pt x="5235936" y="3310301"/>
                  </a:cubicBezTo>
                  <a:cubicBezTo>
                    <a:pt x="5239613" y="3309515"/>
                    <a:pt x="5238828" y="3305841"/>
                    <a:pt x="5238828" y="3305841"/>
                  </a:cubicBezTo>
                  <a:cubicBezTo>
                    <a:pt x="5242506" y="3305056"/>
                    <a:pt x="5240936" y="3297706"/>
                    <a:pt x="5243828" y="3293247"/>
                  </a:cubicBezTo>
                  <a:cubicBezTo>
                    <a:pt x="5243043" y="3289573"/>
                    <a:pt x="5243043" y="3289573"/>
                    <a:pt x="5239366" y="3290358"/>
                  </a:cubicBezTo>
                  <a:cubicBezTo>
                    <a:pt x="5249613" y="3284326"/>
                    <a:pt x="5255935" y="3259924"/>
                    <a:pt x="5260687" y="3228171"/>
                  </a:cubicBezTo>
                  <a:cubicBezTo>
                    <a:pt x="5265439" y="3196420"/>
                    <a:pt x="5262836" y="3166239"/>
                    <a:pt x="5262588" y="3147082"/>
                  </a:cubicBezTo>
                  <a:close/>
                  <a:moveTo>
                    <a:pt x="869439" y="3941889"/>
                  </a:moveTo>
                  <a:cubicBezTo>
                    <a:pt x="869439" y="3941889"/>
                    <a:pt x="869439" y="3941889"/>
                    <a:pt x="870401" y="3946393"/>
                  </a:cubicBezTo>
                  <a:lnTo>
                    <a:pt x="869247" y="3944432"/>
                  </a:lnTo>
                  <a:close/>
                  <a:moveTo>
                    <a:pt x="5600071" y="2827600"/>
                  </a:moveTo>
                  <a:cubicBezTo>
                    <a:pt x="5600071" y="2827600"/>
                    <a:pt x="5600071" y="2827600"/>
                    <a:pt x="5601033" y="2832105"/>
                  </a:cubicBezTo>
                  <a:lnTo>
                    <a:pt x="5600701" y="2831889"/>
                  </a:lnTo>
                  <a:close/>
                  <a:moveTo>
                    <a:pt x="5594604" y="2824058"/>
                  </a:moveTo>
                  <a:lnTo>
                    <a:pt x="5594817" y="2824013"/>
                  </a:lnTo>
                  <a:lnTo>
                    <a:pt x="5595567" y="2828563"/>
                  </a:lnTo>
                  <a:cubicBezTo>
                    <a:pt x="5595567" y="2828563"/>
                    <a:pt x="5595567" y="2828563"/>
                    <a:pt x="5594604" y="2824058"/>
                  </a:cubicBezTo>
                  <a:close/>
                  <a:moveTo>
                    <a:pt x="756958" y="3768116"/>
                  </a:moveTo>
                  <a:cubicBezTo>
                    <a:pt x="761462" y="3767153"/>
                    <a:pt x="763387" y="3776161"/>
                    <a:pt x="764349" y="3780665"/>
                  </a:cubicBezTo>
                  <a:cubicBezTo>
                    <a:pt x="759845" y="3781628"/>
                    <a:pt x="759845" y="3781628"/>
                    <a:pt x="759845" y="3781628"/>
                  </a:cubicBezTo>
                  <a:close/>
                  <a:moveTo>
                    <a:pt x="5540370" y="2614293"/>
                  </a:moveTo>
                  <a:cubicBezTo>
                    <a:pt x="5541332" y="2618797"/>
                    <a:pt x="5545837" y="2617834"/>
                    <a:pt x="5545837" y="2617834"/>
                  </a:cubicBezTo>
                  <a:cubicBezTo>
                    <a:pt x="5541332" y="2618797"/>
                    <a:pt x="5541332" y="2618797"/>
                    <a:pt x="5541332" y="2618797"/>
                  </a:cubicBezTo>
                  <a:cubicBezTo>
                    <a:pt x="5540370" y="2614293"/>
                    <a:pt x="5540370" y="2614293"/>
                    <a:pt x="5540370" y="2614293"/>
                  </a:cubicBezTo>
                  <a:close/>
                  <a:moveTo>
                    <a:pt x="5744362" y="2533034"/>
                  </a:moveTo>
                  <a:cubicBezTo>
                    <a:pt x="5742746" y="2547508"/>
                    <a:pt x="5747249" y="2546546"/>
                    <a:pt x="5751754" y="2545583"/>
                  </a:cubicBezTo>
                  <a:cubicBezTo>
                    <a:pt x="5759452" y="2581616"/>
                    <a:pt x="5762646" y="2618610"/>
                    <a:pt x="5770344" y="2654643"/>
                  </a:cubicBezTo>
                  <a:cubicBezTo>
                    <a:pt x="5775155" y="2677163"/>
                    <a:pt x="5779353" y="2652719"/>
                    <a:pt x="5792210" y="2668810"/>
                  </a:cubicBezTo>
                  <a:cubicBezTo>
                    <a:pt x="5792517" y="2692292"/>
                    <a:pt x="5798946" y="2700338"/>
                    <a:pt x="5800215" y="2728325"/>
                  </a:cubicBezTo>
                  <a:cubicBezTo>
                    <a:pt x="5804720" y="2727363"/>
                    <a:pt x="5807299" y="2717392"/>
                    <a:pt x="5803450" y="2699375"/>
                  </a:cubicBezTo>
                  <a:cubicBezTo>
                    <a:pt x="5805375" y="2708384"/>
                    <a:pt x="5811803" y="2716430"/>
                    <a:pt x="5811149" y="2735408"/>
                  </a:cubicBezTo>
                  <a:cubicBezTo>
                    <a:pt x="5813728" y="2725438"/>
                    <a:pt x="5819194" y="2728979"/>
                    <a:pt x="5820811" y="2714505"/>
                  </a:cubicBezTo>
                  <a:cubicBezTo>
                    <a:pt x="5828161" y="2792999"/>
                    <a:pt x="5835512" y="2871492"/>
                    <a:pt x="5838358" y="2950947"/>
                  </a:cubicBezTo>
                  <a:cubicBezTo>
                    <a:pt x="5840282" y="2959956"/>
                    <a:pt x="5842207" y="2968964"/>
                    <a:pt x="5838665" y="2974430"/>
                  </a:cubicBezTo>
                  <a:cubicBezTo>
                    <a:pt x="5870897" y="3918890"/>
                    <a:pt x="5403604" y="4795814"/>
                    <a:pt x="4638016" y="5312600"/>
                  </a:cubicBezTo>
                  <a:cubicBezTo>
                    <a:pt x="4638016" y="5312600"/>
                    <a:pt x="4638016" y="5312600"/>
                    <a:pt x="4633512" y="5313563"/>
                  </a:cubicBezTo>
                  <a:cubicBezTo>
                    <a:pt x="4633512" y="5313563"/>
                    <a:pt x="4629008" y="5314525"/>
                    <a:pt x="4629008" y="5314525"/>
                  </a:cubicBezTo>
                  <a:cubicBezTo>
                    <a:pt x="4637054" y="5308097"/>
                    <a:pt x="4631588" y="5304555"/>
                    <a:pt x="4623541" y="5310984"/>
                  </a:cubicBezTo>
                  <a:cubicBezTo>
                    <a:pt x="4631588" y="5304555"/>
                    <a:pt x="4631588" y="5304555"/>
                    <a:pt x="4631588" y="5304555"/>
                  </a:cubicBezTo>
                  <a:cubicBezTo>
                    <a:pt x="4635130" y="5299088"/>
                    <a:pt x="4635130" y="5299088"/>
                    <a:pt x="4629663" y="5295546"/>
                  </a:cubicBezTo>
                  <a:cubicBezTo>
                    <a:pt x="4629663" y="5295546"/>
                    <a:pt x="4625159" y="5296509"/>
                    <a:pt x="4621617" y="5301975"/>
                  </a:cubicBezTo>
                  <a:cubicBezTo>
                    <a:pt x="4618076" y="5307442"/>
                    <a:pt x="4618076" y="5307442"/>
                    <a:pt x="4618076" y="5307442"/>
                  </a:cubicBezTo>
                  <a:cubicBezTo>
                    <a:pt x="4613571" y="5308404"/>
                    <a:pt x="4613571" y="5308404"/>
                    <a:pt x="4613571" y="5308404"/>
                  </a:cubicBezTo>
                  <a:cubicBezTo>
                    <a:pt x="4611647" y="5299395"/>
                    <a:pt x="4607142" y="5300358"/>
                    <a:pt x="4599097" y="5306787"/>
                  </a:cubicBezTo>
                  <a:cubicBezTo>
                    <a:pt x="4592013" y="5317720"/>
                    <a:pt x="4600059" y="5311291"/>
                    <a:pt x="4597479" y="5321261"/>
                  </a:cubicBezTo>
                  <a:cubicBezTo>
                    <a:pt x="4605526" y="5314833"/>
                    <a:pt x="4605526" y="5314833"/>
                    <a:pt x="4605526" y="5314833"/>
                  </a:cubicBezTo>
                  <a:cubicBezTo>
                    <a:pt x="4601984" y="5320299"/>
                    <a:pt x="4597479" y="5321261"/>
                    <a:pt x="4602946" y="5324803"/>
                  </a:cubicBezTo>
                  <a:cubicBezTo>
                    <a:pt x="4607450" y="5323841"/>
                    <a:pt x="4611954" y="5322878"/>
                    <a:pt x="4615496" y="5317412"/>
                  </a:cubicBezTo>
                  <a:cubicBezTo>
                    <a:pt x="4619038" y="5311946"/>
                    <a:pt x="4619038" y="5311946"/>
                    <a:pt x="4619038" y="5311946"/>
                  </a:cubicBezTo>
                  <a:cubicBezTo>
                    <a:pt x="4620000" y="5316449"/>
                    <a:pt x="4615496" y="5317412"/>
                    <a:pt x="4616458" y="5321916"/>
                  </a:cubicBezTo>
                  <a:cubicBezTo>
                    <a:pt x="4611954" y="5322878"/>
                    <a:pt x="4611954" y="5322878"/>
                    <a:pt x="4611954" y="5322878"/>
                  </a:cubicBezTo>
                  <a:cubicBezTo>
                    <a:pt x="4608413" y="5328345"/>
                    <a:pt x="4608413" y="5328345"/>
                    <a:pt x="4608413" y="5328345"/>
                  </a:cubicBezTo>
                  <a:cubicBezTo>
                    <a:pt x="4609375" y="5332848"/>
                    <a:pt x="4609375" y="5332848"/>
                    <a:pt x="4609375" y="5332848"/>
                  </a:cubicBezTo>
                  <a:cubicBezTo>
                    <a:pt x="4547587" y="5374307"/>
                    <a:pt x="4480333" y="5412224"/>
                    <a:pt x="4413078" y="5450140"/>
                  </a:cubicBezTo>
                  <a:cubicBezTo>
                    <a:pt x="4412116" y="5445637"/>
                    <a:pt x="4406651" y="5442095"/>
                    <a:pt x="4398604" y="5448524"/>
                  </a:cubicBezTo>
                  <a:cubicBezTo>
                    <a:pt x="4399566" y="5453027"/>
                    <a:pt x="4399566" y="5453027"/>
                    <a:pt x="4399566" y="5453027"/>
                  </a:cubicBezTo>
                  <a:cubicBezTo>
                    <a:pt x="4184292" y="5569664"/>
                    <a:pt x="3944267" y="5658621"/>
                    <a:pt x="3692038" y="5712509"/>
                  </a:cubicBezTo>
                  <a:cubicBezTo>
                    <a:pt x="3097500" y="5839529"/>
                    <a:pt x="2506625" y="5763253"/>
                    <a:pt x="1989514" y="5525218"/>
                  </a:cubicBezTo>
                  <a:cubicBezTo>
                    <a:pt x="1999484" y="5527798"/>
                    <a:pt x="2003988" y="5526835"/>
                    <a:pt x="2003026" y="5522331"/>
                  </a:cubicBezTo>
                  <a:cubicBezTo>
                    <a:pt x="1969266" y="5496576"/>
                    <a:pt x="1962182" y="5507510"/>
                    <a:pt x="1925842" y="5491725"/>
                  </a:cubicBezTo>
                  <a:cubicBezTo>
                    <a:pt x="1925842" y="5491725"/>
                    <a:pt x="1926804" y="5496229"/>
                    <a:pt x="1926804" y="5496229"/>
                  </a:cubicBezTo>
                  <a:cubicBezTo>
                    <a:pt x="1894969" y="5479483"/>
                    <a:pt x="1868599" y="5466278"/>
                    <a:pt x="1836763" y="5449531"/>
                  </a:cubicBezTo>
                  <a:cubicBezTo>
                    <a:pt x="1830334" y="5441485"/>
                    <a:pt x="1793032" y="5421197"/>
                    <a:pt x="1783061" y="5418617"/>
                  </a:cubicBezTo>
                  <a:cubicBezTo>
                    <a:pt x="1782099" y="5414113"/>
                    <a:pt x="1777595" y="5415075"/>
                    <a:pt x="1777595" y="5415075"/>
                  </a:cubicBezTo>
                  <a:cubicBezTo>
                    <a:pt x="1772129" y="5411534"/>
                    <a:pt x="1772129" y="5411534"/>
                    <a:pt x="1773091" y="5416038"/>
                  </a:cubicBezTo>
                  <a:cubicBezTo>
                    <a:pt x="1772129" y="5411534"/>
                    <a:pt x="1767625" y="5412496"/>
                    <a:pt x="1766662" y="5407992"/>
                  </a:cubicBezTo>
                  <a:cubicBezTo>
                    <a:pt x="1756692" y="5405412"/>
                    <a:pt x="1745760" y="5398329"/>
                    <a:pt x="1740293" y="5394787"/>
                  </a:cubicBezTo>
                  <a:cubicBezTo>
                    <a:pt x="1713924" y="5381582"/>
                    <a:pt x="1691096" y="5362911"/>
                    <a:pt x="1664727" y="5349706"/>
                  </a:cubicBezTo>
                  <a:cubicBezTo>
                    <a:pt x="1653794" y="5342623"/>
                    <a:pt x="1642862" y="5335539"/>
                    <a:pt x="1631929" y="5328456"/>
                  </a:cubicBezTo>
                  <a:cubicBezTo>
                    <a:pt x="1610063" y="5314288"/>
                    <a:pt x="1587235" y="5295618"/>
                    <a:pt x="1565371" y="5281450"/>
                  </a:cubicBezTo>
                  <a:cubicBezTo>
                    <a:pt x="1565371" y="5281450"/>
                    <a:pt x="1569874" y="5280488"/>
                    <a:pt x="1569874" y="5280488"/>
                  </a:cubicBezTo>
                  <a:cubicBezTo>
                    <a:pt x="1564408" y="5276946"/>
                    <a:pt x="1559904" y="5277908"/>
                    <a:pt x="1554437" y="5274367"/>
                  </a:cubicBezTo>
                  <a:cubicBezTo>
                    <a:pt x="1365694" y="5140435"/>
                    <a:pt x="1195623" y="4983675"/>
                    <a:pt x="1044223" y="4804087"/>
                  </a:cubicBezTo>
                  <a:cubicBezTo>
                    <a:pt x="872576" y="4595857"/>
                    <a:pt x="735690" y="4351944"/>
                    <a:pt x="631951" y="4086820"/>
                  </a:cubicBezTo>
                  <a:cubicBezTo>
                    <a:pt x="631951" y="4086820"/>
                    <a:pt x="635493" y="4081353"/>
                    <a:pt x="635493" y="4081353"/>
                  </a:cubicBezTo>
                  <a:cubicBezTo>
                    <a:pt x="654124" y="4124469"/>
                    <a:pt x="677914" y="4147644"/>
                    <a:pt x="700742" y="4166316"/>
                  </a:cubicBezTo>
                  <a:cubicBezTo>
                    <a:pt x="708133" y="4178866"/>
                    <a:pt x="710057" y="4187873"/>
                    <a:pt x="711982" y="4196882"/>
                  </a:cubicBezTo>
                  <a:cubicBezTo>
                    <a:pt x="706515" y="4193340"/>
                    <a:pt x="706515" y="4193340"/>
                    <a:pt x="706515" y="4193340"/>
                  </a:cubicBezTo>
                  <a:cubicBezTo>
                    <a:pt x="706515" y="4193340"/>
                    <a:pt x="702011" y="4194302"/>
                    <a:pt x="702011" y="4194302"/>
                  </a:cubicBezTo>
                  <a:cubicBezTo>
                    <a:pt x="702973" y="4198807"/>
                    <a:pt x="707478" y="4197844"/>
                    <a:pt x="707478" y="4197844"/>
                  </a:cubicBezTo>
                  <a:cubicBezTo>
                    <a:pt x="708440" y="4202348"/>
                    <a:pt x="708440" y="4202348"/>
                    <a:pt x="708440" y="4202348"/>
                  </a:cubicBezTo>
                  <a:cubicBezTo>
                    <a:pt x="713906" y="4205890"/>
                    <a:pt x="713906" y="4205890"/>
                    <a:pt x="713906" y="4205890"/>
                  </a:cubicBezTo>
                  <a:cubicBezTo>
                    <a:pt x="724838" y="4212973"/>
                    <a:pt x="731574" y="4244502"/>
                    <a:pt x="732229" y="4225523"/>
                  </a:cubicBezTo>
                  <a:cubicBezTo>
                    <a:pt x="740583" y="4242577"/>
                    <a:pt x="748936" y="4259631"/>
                    <a:pt x="750861" y="4268639"/>
                  </a:cubicBezTo>
                  <a:cubicBezTo>
                    <a:pt x="757289" y="4276685"/>
                    <a:pt x="747012" y="4250623"/>
                    <a:pt x="759869" y="4266714"/>
                  </a:cubicBezTo>
                  <a:cubicBezTo>
                    <a:pt x="763718" y="4284731"/>
                    <a:pt x="761138" y="4294702"/>
                    <a:pt x="761138" y="4294702"/>
                  </a:cubicBezTo>
                  <a:cubicBezTo>
                    <a:pt x="775612" y="4296318"/>
                    <a:pt x="769491" y="4311755"/>
                    <a:pt x="770454" y="4316259"/>
                  </a:cubicBezTo>
                  <a:cubicBezTo>
                    <a:pt x="771416" y="4320764"/>
                    <a:pt x="789739" y="4340397"/>
                    <a:pt x="788122" y="4354871"/>
                  </a:cubicBezTo>
                  <a:cubicBezTo>
                    <a:pt x="797131" y="4352946"/>
                    <a:pt x="807408" y="4379008"/>
                    <a:pt x="816723" y="4400567"/>
                  </a:cubicBezTo>
                  <a:cubicBezTo>
                    <a:pt x="827001" y="4426629"/>
                    <a:pt x="836317" y="4448186"/>
                    <a:pt x="845324" y="4446262"/>
                  </a:cubicBezTo>
                  <a:cubicBezTo>
                    <a:pt x="864610" y="4470400"/>
                    <a:pt x="839859" y="4442720"/>
                    <a:pt x="848211" y="4459775"/>
                  </a:cubicBezTo>
                  <a:cubicBezTo>
                    <a:pt x="861069" y="4475865"/>
                    <a:pt x="848211" y="4459775"/>
                    <a:pt x="865572" y="4474903"/>
                  </a:cubicBezTo>
                  <a:cubicBezTo>
                    <a:pt x="857604" y="4487203"/>
                    <a:pt x="876053" y="4499156"/>
                    <a:pt x="883599" y="4512777"/>
                  </a:cubicBezTo>
                  <a:lnTo>
                    <a:pt x="885976" y="4526170"/>
                  </a:lnTo>
                  <a:lnTo>
                    <a:pt x="885567" y="4525764"/>
                  </a:lnTo>
                  <a:lnTo>
                    <a:pt x="881591" y="4516811"/>
                  </a:lnTo>
                  <a:cubicBezTo>
                    <a:pt x="880989" y="4513997"/>
                    <a:pt x="880508" y="4511745"/>
                    <a:pt x="877775" y="4509974"/>
                  </a:cubicBezTo>
                  <a:cubicBezTo>
                    <a:pt x="874638" y="4511822"/>
                    <a:pt x="875239" y="4514636"/>
                    <a:pt x="877625" y="4517880"/>
                  </a:cubicBezTo>
                  <a:lnTo>
                    <a:pt x="885567" y="4525764"/>
                  </a:lnTo>
                  <a:lnTo>
                    <a:pt x="886128" y="4527028"/>
                  </a:lnTo>
                  <a:lnTo>
                    <a:pt x="885976" y="4526170"/>
                  </a:lnTo>
                  <a:lnTo>
                    <a:pt x="888178" y="4528356"/>
                  </a:lnTo>
                  <a:cubicBezTo>
                    <a:pt x="896176" y="4535477"/>
                    <a:pt x="903489" y="4542157"/>
                    <a:pt x="894482" y="4544081"/>
                  </a:cubicBezTo>
                  <a:cubicBezTo>
                    <a:pt x="917309" y="4562753"/>
                    <a:pt x="924700" y="4575303"/>
                    <a:pt x="933053" y="4592357"/>
                  </a:cubicBezTo>
                  <a:cubicBezTo>
                    <a:pt x="934015" y="4596860"/>
                    <a:pt x="934015" y="4596860"/>
                    <a:pt x="934015" y="4596860"/>
                  </a:cubicBezTo>
                  <a:cubicBezTo>
                    <a:pt x="934015" y="4596860"/>
                    <a:pt x="934978" y="4601364"/>
                    <a:pt x="934978" y="4601364"/>
                  </a:cubicBezTo>
                  <a:cubicBezTo>
                    <a:pt x="939482" y="4600402"/>
                    <a:pt x="939482" y="4600402"/>
                    <a:pt x="939482" y="4600402"/>
                  </a:cubicBezTo>
                  <a:cubicBezTo>
                    <a:pt x="936902" y="4610373"/>
                    <a:pt x="944948" y="4603944"/>
                    <a:pt x="946872" y="4612952"/>
                  </a:cubicBezTo>
                  <a:cubicBezTo>
                    <a:pt x="947834" y="4617456"/>
                    <a:pt x="953301" y="4620998"/>
                    <a:pt x="955226" y="4630006"/>
                  </a:cubicBezTo>
                  <a:cubicBezTo>
                    <a:pt x="966159" y="4637089"/>
                    <a:pt x="988986" y="4655761"/>
                    <a:pt x="998301" y="4677318"/>
                  </a:cubicBezTo>
                  <a:cubicBezTo>
                    <a:pt x="997339" y="4672815"/>
                    <a:pt x="1002806" y="4676356"/>
                    <a:pt x="1008272" y="4679898"/>
                  </a:cubicBezTo>
                  <a:cubicBezTo>
                    <a:pt x="1003768" y="4680860"/>
                    <a:pt x="1003768" y="4680860"/>
                    <a:pt x="1003768" y="4680860"/>
                  </a:cubicBezTo>
                  <a:cubicBezTo>
                    <a:pt x="998301" y="4677318"/>
                    <a:pt x="999264" y="4681823"/>
                    <a:pt x="999264" y="4681823"/>
                  </a:cubicBezTo>
                  <a:cubicBezTo>
                    <a:pt x="1000226" y="4686327"/>
                    <a:pt x="1005693" y="4689868"/>
                    <a:pt x="1005693" y="4689868"/>
                  </a:cubicBezTo>
                  <a:cubicBezTo>
                    <a:pt x="1005693" y="4689868"/>
                    <a:pt x="1005693" y="4689868"/>
                    <a:pt x="1010197" y="4688906"/>
                  </a:cubicBezTo>
                  <a:cubicBezTo>
                    <a:pt x="1011159" y="4693410"/>
                    <a:pt x="1011159" y="4693410"/>
                    <a:pt x="1011159" y="4693410"/>
                  </a:cubicBezTo>
                  <a:cubicBezTo>
                    <a:pt x="1033987" y="4712082"/>
                    <a:pt x="1064512" y="4766786"/>
                    <a:pt x="1068054" y="4761319"/>
                  </a:cubicBezTo>
                  <a:cubicBezTo>
                    <a:pt x="1069016" y="4765823"/>
                    <a:pt x="1069978" y="4770327"/>
                    <a:pt x="1070941" y="4774831"/>
                  </a:cubicBezTo>
                  <a:cubicBezTo>
                    <a:pt x="1074483" y="4769364"/>
                    <a:pt x="1086377" y="4780952"/>
                    <a:pt x="1088302" y="4789960"/>
                  </a:cubicBezTo>
                  <a:cubicBezTo>
                    <a:pt x="1088302" y="4789960"/>
                    <a:pt x="1082836" y="4786418"/>
                    <a:pt x="1082836" y="4786418"/>
                  </a:cubicBezTo>
                  <a:cubicBezTo>
                    <a:pt x="1083799" y="4790923"/>
                    <a:pt x="1083799" y="4790923"/>
                    <a:pt x="1084761" y="4795426"/>
                  </a:cubicBezTo>
                  <a:cubicBezTo>
                    <a:pt x="1089264" y="4794464"/>
                    <a:pt x="1089264" y="4794464"/>
                    <a:pt x="1089264" y="4794464"/>
                  </a:cubicBezTo>
                  <a:cubicBezTo>
                    <a:pt x="1090227" y="4798968"/>
                    <a:pt x="1090227" y="4798968"/>
                    <a:pt x="1090227" y="4798968"/>
                  </a:cubicBezTo>
                  <a:cubicBezTo>
                    <a:pt x="1098580" y="4816022"/>
                    <a:pt x="1121101" y="4811211"/>
                    <a:pt x="1121407" y="4834693"/>
                  </a:cubicBezTo>
                  <a:cubicBezTo>
                    <a:pt x="1142311" y="4844356"/>
                    <a:pt x="1161596" y="4868494"/>
                    <a:pt x="1169950" y="4885547"/>
                  </a:cubicBezTo>
                  <a:cubicBezTo>
                    <a:pt x="1178958" y="4883623"/>
                    <a:pt x="1222995" y="4935440"/>
                    <a:pt x="1230080" y="4924507"/>
                  </a:cubicBezTo>
                  <a:cubicBezTo>
                    <a:pt x="1220109" y="4921928"/>
                    <a:pt x="1190853" y="4895210"/>
                    <a:pt x="1183462" y="4882661"/>
                  </a:cubicBezTo>
                  <a:cubicBezTo>
                    <a:pt x="1182500" y="4878157"/>
                    <a:pt x="1194394" y="4889745"/>
                    <a:pt x="1187004" y="4877195"/>
                  </a:cubicBezTo>
                  <a:cubicBezTo>
                    <a:pt x="1187004" y="4877195"/>
                    <a:pt x="1177033" y="4874615"/>
                    <a:pt x="1176071" y="4870111"/>
                  </a:cubicBezTo>
                  <a:cubicBezTo>
                    <a:pt x="1153243" y="4851440"/>
                    <a:pt x="1127528" y="4819256"/>
                    <a:pt x="1103738" y="4796081"/>
                  </a:cubicBezTo>
                  <a:cubicBezTo>
                    <a:pt x="1102776" y="4791577"/>
                    <a:pt x="1102776" y="4791577"/>
                    <a:pt x="1102776" y="4791577"/>
                  </a:cubicBezTo>
                  <a:cubicBezTo>
                    <a:pt x="1102776" y="4791577"/>
                    <a:pt x="1101814" y="4787074"/>
                    <a:pt x="1101814" y="4787074"/>
                  </a:cubicBezTo>
                  <a:cubicBezTo>
                    <a:pt x="1096348" y="4783532"/>
                    <a:pt x="1096348" y="4783532"/>
                    <a:pt x="1097311" y="4788036"/>
                  </a:cubicBezTo>
                  <a:cubicBezTo>
                    <a:pt x="1077063" y="4759394"/>
                    <a:pt x="1087033" y="4761974"/>
                    <a:pt x="1052310" y="4731715"/>
                  </a:cubicBezTo>
                  <a:cubicBezTo>
                    <a:pt x="1052310" y="4731715"/>
                    <a:pt x="1057776" y="4735257"/>
                    <a:pt x="1062280" y="4734295"/>
                  </a:cubicBezTo>
                  <a:cubicBezTo>
                    <a:pt x="1054889" y="4721745"/>
                    <a:pt x="1051348" y="4727210"/>
                    <a:pt x="1044919" y="4719165"/>
                  </a:cubicBezTo>
                  <a:cubicBezTo>
                    <a:pt x="1049423" y="4718203"/>
                    <a:pt x="1049423" y="4718203"/>
                    <a:pt x="1049423" y="4718203"/>
                  </a:cubicBezTo>
                  <a:cubicBezTo>
                    <a:pt x="1049423" y="4718203"/>
                    <a:pt x="1048461" y="4713698"/>
                    <a:pt x="1048461" y="4713698"/>
                  </a:cubicBezTo>
                  <a:cubicBezTo>
                    <a:pt x="1047499" y="4709195"/>
                    <a:pt x="1042995" y="4710157"/>
                    <a:pt x="1042995" y="4710157"/>
                  </a:cubicBezTo>
                  <a:cubicBezTo>
                    <a:pt x="1042995" y="4710157"/>
                    <a:pt x="1038491" y="4711120"/>
                    <a:pt x="1038491" y="4711120"/>
                  </a:cubicBezTo>
                  <a:cubicBezTo>
                    <a:pt x="1006348" y="4670890"/>
                    <a:pt x="987716" y="4627774"/>
                    <a:pt x="952032" y="4593011"/>
                  </a:cubicBezTo>
                  <a:cubicBezTo>
                    <a:pt x="952032" y="4593011"/>
                    <a:pt x="951070" y="4588508"/>
                    <a:pt x="951070" y="4588508"/>
                  </a:cubicBezTo>
                  <a:cubicBezTo>
                    <a:pt x="951070" y="4588508"/>
                    <a:pt x="950107" y="4584003"/>
                    <a:pt x="945603" y="4584966"/>
                  </a:cubicBezTo>
                  <a:cubicBezTo>
                    <a:pt x="937249" y="4567911"/>
                    <a:pt x="936287" y="4563408"/>
                    <a:pt x="923430" y="4547316"/>
                  </a:cubicBezTo>
                  <a:cubicBezTo>
                    <a:pt x="922468" y="4542812"/>
                    <a:pt x="922468" y="4542812"/>
                    <a:pt x="922468" y="4542812"/>
                  </a:cubicBezTo>
                  <a:cubicBezTo>
                    <a:pt x="921506" y="4538307"/>
                    <a:pt x="921506" y="4538307"/>
                    <a:pt x="921506" y="4538307"/>
                  </a:cubicBezTo>
                  <a:cubicBezTo>
                    <a:pt x="917002" y="4539270"/>
                    <a:pt x="917002" y="4539270"/>
                    <a:pt x="917002" y="4539270"/>
                  </a:cubicBezTo>
                  <a:cubicBezTo>
                    <a:pt x="909610" y="4526720"/>
                    <a:pt x="908648" y="4522217"/>
                    <a:pt x="903182" y="4518674"/>
                  </a:cubicBezTo>
                  <a:cubicBezTo>
                    <a:pt x="906724" y="4513208"/>
                    <a:pt x="906724" y="4513208"/>
                    <a:pt x="906724" y="4513208"/>
                  </a:cubicBezTo>
                  <a:cubicBezTo>
                    <a:pt x="868152" y="4464933"/>
                    <a:pt x="856912" y="4434367"/>
                    <a:pt x="835702" y="4401222"/>
                  </a:cubicBezTo>
                  <a:cubicBezTo>
                    <a:pt x="835702" y="4401222"/>
                    <a:pt x="835702" y="4401222"/>
                    <a:pt x="840206" y="4400260"/>
                  </a:cubicBezTo>
                  <a:cubicBezTo>
                    <a:pt x="839244" y="4395755"/>
                    <a:pt x="839244" y="4395755"/>
                    <a:pt x="839244" y="4395755"/>
                  </a:cubicBezTo>
                  <a:cubicBezTo>
                    <a:pt x="834740" y="4396718"/>
                    <a:pt x="833777" y="4392213"/>
                    <a:pt x="833777" y="4392213"/>
                  </a:cubicBezTo>
                  <a:cubicBezTo>
                    <a:pt x="826791" y="4376045"/>
                    <a:pt x="826127" y="4377069"/>
                    <a:pt x="822708" y="4371399"/>
                  </a:cubicBezTo>
                  <a:lnTo>
                    <a:pt x="820283" y="4366839"/>
                  </a:lnTo>
                  <a:lnTo>
                    <a:pt x="823500" y="4366151"/>
                  </a:lnTo>
                  <a:cubicBezTo>
                    <a:pt x="822538" y="4361647"/>
                    <a:pt x="822538" y="4361647"/>
                    <a:pt x="822538" y="4361647"/>
                  </a:cubicBezTo>
                  <a:cubicBezTo>
                    <a:pt x="822538" y="4361647"/>
                    <a:pt x="817071" y="4358106"/>
                    <a:pt x="817071" y="4358106"/>
                  </a:cubicBezTo>
                  <a:cubicBezTo>
                    <a:pt x="811605" y="4354564"/>
                    <a:pt x="811605" y="4354564"/>
                    <a:pt x="811605" y="4354564"/>
                  </a:cubicBezTo>
                  <a:cubicBezTo>
                    <a:pt x="806793" y="4332043"/>
                    <a:pt x="797786" y="4333967"/>
                    <a:pt x="801327" y="4328502"/>
                  </a:cubicBezTo>
                  <a:cubicBezTo>
                    <a:pt x="783003" y="4308868"/>
                    <a:pt x="776267" y="4277340"/>
                    <a:pt x="756982" y="4253202"/>
                  </a:cubicBezTo>
                  <a:cubicBezTo>
                    <a:pt x="761486" y="4252240"/>
                    <a:pt x="761486" y="4252240"/>
                    <a:pt x="761486" y="4252240"/>
                  </a:cubicBezTo>
                  <a:cubicBezTo>
                    <a:pt x="761486" y="4252240"/>
                    <a:pt x="761486" y="4252240"/>
                    <a:pt x="762448" y="4256744"/>
                  </a:cubicBezTo>
                  <a:cubicBezTo>
                    <a:pt x="763411" y="4261249"/>
                    <a:pt x="767914" y="4260286"/>
                    <a:pt x="767914" y="4260286"/>
                  </a:cubicBezTo>
                  <a:cubicBezTo>
                    <a:pt x="766952" y="4255782"/>
                    <a:pt x="766952" y="4255782"/>
                    <a:pt x="765989" y="4251278"/>
                  </a:cubicBezTo>
                  <a:cubicBezTo>
                    <a:pt x="765027" y="4246774"/>
                    <a:pt x="760524" y="4247736"/>
                    <a:pt x="759562" y="4243232"/>
                  </a:cubicBezTo>
                  <a:cubicBezTo>
                    <a:pt x="768569" y="4241308"/>
                    <a:pt x="755713" y="4225216"/>
                    <a:pt x="751208" y="4226178"/>
                  </a:cubicBezTo>
                  <a:cubicBezTo>
                    <a:pt x="750246" y="4221674"/>
                    <a:pt x="745742" y="4222636"/>
                    <a:pt x="745742" y="4222636"/>
                  </a:cubicBezTo>
                  <a:cubicBezTo>
                    <a:pt x="745742" y="4222636"/>
                    <a:pt x="746704" y="4227140"/>
                    <a:pt x="747666" y="4231645"/>
                  </a:cubicBezTo>
                  <a:cubicBezTo>
                    <a:pt x="745742" y="4222636"/>
                    <a:pt x="741238" y="4223598"/>
                    <a:pt x="734810" y="4215553"/>
                  </a:cubicBezTo>
                  <a:cubicBezTo>
                    <a:pt x="732885" y="4206545"/>
                    <a:pt x="737389" y="4205583"/>
                    <a:pt x="730960" y="4197536"/>
                  </a:cubicBezTo>
                  <a:cubicBezTo>
                    <a:pt x="730960" y="4197536"/>
                    <a:pt x="726456" y="4198499"/>
                    <a:pt x="724531" y="4189491"/>
                  </a:cubicBezTo>
                  <a:cubicBezTo>
                    <a:pt x="729036" y="4188529"/>
                    <a:pt x="729998" y="4193033"/>
                    <a:pt x="729998" y="4193033"/>
                  </a:cubicBezTo>
                  <a:cubicBezTo>
                    <a:pt x="733540" y="4187566"/>
                    <a:pt x="732578" y="4183062"/>
                    <a:pt x="729691" y="4169550"/>
                  </a:cubicBezTo>
                  <a:cubicBezTo>
                    <a:pt x="742548" y="4185642"/>
                    <a:pt x="750246" y="4221674"/>
                    <a:pt x="769532" y="4245812"/>
                  </a:cubicBezTo>
                  <a:cubicBezTo>
                    <a:pt x="778848" y="4267369"/>
                    <a:pt x="808104" y="4294087"/>
                    <a:pt x="808104" y="4294087"/>
                  </a:cubicBezTo>
                  <a:cubicBezTo>
                    <a:pt x="812607" y="4293124"/>
                    <a:pt x="808758" y="4275108"/>
                    <a:pt x="804909" y="4257092"/>
                  </a:cubicBezTo>
                  <a:cubicBezTo>
                    <a:pt x="836704" y="4339783"/>
                    <a:pt x="899374" y="4434714"/>
                    <a:pt x="954652" y="4517097"/>
                  </a:cubicBezTo>
                  <a:cubicBezTo>
                    <a:pt x="950148" y="4518059"/>
                    <a:pt x="950148" y="4518059"/>
                    <a:pt x="951110" y="4522564"/>
                  </a:cubicBezTo>
                  <a:cubicBezTo>
                    <a:pt x="951110" y="4522564"/>
                    <a:pt x="950148" y="4518059"/>
                    <a:pt x="950148" y="4518059"/>
                  </a:cubicBezTo>
                  <a:cubicBezTo>
                    <a:pt x="945643" y="4519022"/>
                    <a:pt x="945643" y="4519022"/>
                    <a:pt x="945643" y="4519022"/>
                  </a:cubicBezTo>
                  <a:cubicBezTo>
                    <a:pt x="945643" y="4519022"/>
                    <a:pt x="946605" y="4523526"/>
                    <a:pt x="947568" y="4528030"/>
                  </a:cubicBezTo>
                  <a:cubicBezTo>
                    <a:pt x="948530" y="4532534"/>
                    <a:pt x="948530" y="4532534"/>
                    <a:pt x="950455" y="4541543"/>
                  </a:cubicBezTo>
                  <a:cubicBezTo>
                    <a:pt x="953997" y="4536076"/>
                    <a:pt x="959463" y="4539618"/>
                    <a:pt x="971358" y="4551205"/>
                  </a:cubicBezTo>
                  <a:cubicBezTo>
                    <a:pt x="972320" y="4555710"/>
                    <a:pt x="972320" y="4555710"/>
                    <a:pt x="972320" y="4555710"/>
                  </a:cubicBezTo>
                  <a:cubicBezTo>
                    <a:pt x="973282" y="4560213"/>
                    <a:pt x="973282" y="4560213"/>
                    <a:pt x="973282" y="4560213"/>
                  </a:cubicBezTo>
                  <a:cubicBezTo>
                    <a:pt x="974245" y="4564718"/>
                    <a:pt x="974245" y="4564718"/>
                    <a:pt x="979711" y="4568259"/>
                  </a:cubicBezTo>
                  <a:cubicBezTo>
                    <a:pt x="980674" y="4572763"/>
                    <a:pt x="985178" y="4571801"/>
                    <a:pt x="986140" y="4576305"/>
                  </a:cubicBezTo>
                  <a:cubicBezTo>
                    <a:pt x="983560" y="4586275"/>
                    <a:pt x="999959" y="4596901"/>
                    <a:pt x="996417" y="4602367"/>
                  </a:cubicBezTo>
                  <a:cubicBezTo>
                    <a:pt x="995455" y="4597864"/>
                    <a:pt x="995455" y="4597864"/>
                    <a:pt x="990952" y="4598826"/>
                  </a:cubicBezTo>
                  <a:lnTo>
                    <a:pt x="991914" y="4603329"/>
                  </a:lnTo>
                  <a:cubicBezTo>
                    <a:pt x="991914" y="4603329"/>
                    <a:pt x="997379" y="4606871"/>
                    <a:pt x="997379" y="4606871"/>
                  </a:cubicBezTo>
                  <a:cubicBezTo>
                    <a:pt x="1003808" y="4614917"/>
                    <a:pt x="1010237" y="4622963"/>
                    <a:pt x="1010237" y="4622963"/>
                  </a:cubicBezTo>
                  <a:cubicBezTo>
                    <a:pt x="1011200" y="4627466"/>
                    <a:pt x="1011200" y="4627466"/>
                    <a:pt x="1011200" y="4627466"/>
                  </a:cubicBezTo>
                  <a:cubicBezTo>
                    <a:pt x="1011200" y="4627466"/>
                    <a:pt x="1012162" y="4631971"/>
                    <a:pt x="1017628" y="4635513"/>
                  </a:cubicBezTo>
                  <a:cubicBezTo>
                    <a:pt x="1018590" y="4640016"/>
                    <a:pt x="1023094" y="4639054"/>
                    <a:pt x="1023094" y="4639054"/>
                  </a:cubicBezTo>
                  <a:cubicBezTo>
                    <a:pt x="1022132" y="4634551"/>
                    <a:pt x="1022132" y="4634551"/>
                    <a:pt x="1022132" y="4634551"/>
                  </a:cubicBezTo>
                  <a:cubicBezTo>
                    <a:pt x="1023094" y="4639054"/>
                    <a:pt x="1023094" y="4639054"/>
                    <a:pt x="1029523" y="4647100"/>
                  </a:cubicBezTo>
                  <a:cubicBezTo>
                    <a:pt x="1028560" y="4642596"/>
                    <a:pt x="1033065" y="4641634"/>
                    <a:pt x="1034027" y="4646138"/>
                  </a:cubicBezTo>
                  <a:cubicBezTo>
                    <a:pt x="1034027" y="4646138"/>
                    <a:pt x="1034989" y="4650642"/>
                    <a:pt x="1040455" y="4654184"/>
                  </a:cubicBezTo>
                  <a:cubicBezTo>
                    <a:pt x="1041417" y="4658688"/>
                    <a:pt x="1041417" y="4658688"/>
                    <a:pt x="1041417" y="4658688"/>
                  </a:cubicBezTo>
                  <a:cubicBezTo>
                    <a:pt x="1042380" y="4663192"/>
                    <a:pt x="1042380" y="4663192"/>
                    <a:pt x="1042380" y="4663192"/>
                  </a:cubicBezTo>
                  <a:cubicBezTo>
                    <a:pt x="1047846" y="4666733"/>
                    <a:pt x="1047846" y="4666733"/>
                    <a:pt x="1047846" y="4666733"/>
                  </a:cubicBezTo>
                  <a:cubicBezTo>
                    <a:pt x="1046884" y="4662230"/>
                    <a:pt x="1046884" y="4662230"/>
                    <a:pt x="1046884" y="4662230"/>
                  </a:cubicBezTo>
                  <a:cubicBezTo>
                    <a:pt x="1060704" y="4682825"/>
                    <a:pt x="1079027" y="4702459"/>
                    <a:pt x="1089960" y="4709542"/>
                  </a:cubicBezTo>
                  <a:cubicBezTo>
                    <a:pt x="1089960" y="4709542"/>
                    <a:pt x="1090922" y="4714047"/>
                    <a:pt x="1096388" y="4717588"/>
                  </a:cubicBezTo>
                  <a:cubicBezTo>
                    <a:pt x="1096388" y="4717588"/>
                    <a:pt x="1101855" y="4721130"/>
                    <a:pt x="1101855" y="4721130"/>
                  </a:cubicBezTo>
                  <a:cubicBezTo>
                    <a:pt x="1101855" y="4721130"/>
                    <a:pt x="1101855" y="4721130"/>
                    <a:pt x="1100893" y="4716625"/>
                  </a:cubicBezTo>
                  <a:cubicBezTo>
                    <a:pt x="1099931" y="4712122"/>
                    <a:pt x="1099931" y="4712122"/>
                    <a:pt x="1099931" y="4712122"/>
                  </a:cubicBezTo>
                  <a:cubicBezTo>
                    <a:pt x="1130148" y="4743343"/>
                    <a:pt x="1131111" y="4747847"/>
                    <a:pt x="1157788" y="4784534"/>
                  </a:cubicBezTo>
                  <a:cubicBezTo>
                    <a:pt x="1172262" y="4786152"/>
                    <a:pt x="1178691" y="4794197"/>
                    <a:pt x="1178691" y="4794197"/>
                  </a:cubicBezTo>
                  <a:cubicBezTo>
                    <a:pt x="1184157" y="4797739"/>
                    <a:pt x="1179653" y="4798701"/>
                    <a:pt x="1186082" y="4806747"/>
                  </a:cubicBezTo>
                  <a:cubicBezTo>
                    <a:pt x="1195090" y="4804822"/>
                    <a:pt x="1193473" y="4819296"/>
                    <a:pt x="1205368" y="4830884"/>
                  </a:cubicBezTo>
                  <a:cubicBezTo>
                    <a:pt x="1222729" y="4846014"/>
                    <a:pt x="1208910" y="4825418"/>
                    <a:pt x="1226271" y="4840547"/>
                  </a:cubicBezTo>
                  <a:cubicBezTo>
                    <a:pt x="1215338" y="4833464"/>
                    <a:pt x="1228195" y="4849556"/>
                    <a:pt x="1241052" y="4865648"/>
                  </a:cubicBezTo>
                  <a:cubicBezTo>
                    <a:pt x="1240090" y="4861143"/>
                    <a:pt x="1240090" y="4861143"/>
                    <a:pt x="1235587" y="4862105"/>
                  </a:cubicBezTo>
                  <a:cubicBezTo>
                    <a:pt x="1234624" y="4857601"/>
                    <a:pt x="1229158" y="4854060"/>
                    <a:pt x="1230120" y="4858563"/>
                  </a:cubicBezTo>
                  <a:cubicBezTo>
                    <a:pt x="1225616" y="4859526"/>
                    <a:pt x="1231082" y="4863068"/>
                    <a:pt x="1232045" y="4867572"/>
                  </a:cubicBezTo>
                  <a:cubicBezTo>
                    <a:pt x="1237511" y="4871113"/>
                    <a:pt x="1237511" y="4871113"/>
                    <a:pt x="1238474" y="4875617"/>
                  </a:cubicBezTo>
                  <a:cubicBezTo>
                    <a:pt x="1233007" y="4872076"/>
                    <a:pt x="1225616" y="4859526"/>
                    <a:pt x="1222074" y="4864992"/>
                  </a:cubicBezTo>
                  <a:cubicBezTo>
                    <a:pt x="1233007" y="4872076"/>
                    <a:pt x="1239436" y="4880122"/>
                    <a:pt x="1243939" y="4879160"/>
                  </a:cubicBezTo>
                  <a:cubicBezTo>
                    <a:pt x="1243939" y="4879160"/>
                    <a:pt x="1249406" y="4882701"/>
                    <a:pt x="1249406" y="4882701"/>
                  </a:cubicBezTo>
                  <a:cubicBezTo>
                    <a:pt x="1255835" y="4890747"/>
                    <a:pt x="1255835" y="4890747"/>
                    <a:pt x="1260338" y="4889785"/>
                  </a:cubicBezTo>
                  <a:cubicBezTo>
                    <a:pt x="1265805" y="4893326"/>
                    <a:pt x="1260338" y="4889785"/>
                    <a:pt x="1259376" y="4885281"/>
                  </a:cubicBezTo>
                  <a:cubicBezTo>
                    <a:pt x="1258413" y="4880776"/>
                    <a:pt x="1258413" y="4880776"/>
                    <a:pt x="1253910" y="4881738"/>
                  </a:cubicBezTo>
                  <a:cubicBezTo>
                    <a:pt x="1252948" y="4877235"/>
                    <a:pt x="1252948" y="4877235"/>
                    <a:pt x="1252948" y="4877235"/>
                  </a:cubicBezTo>
                  <a:cubicBezTo>
                    <a:pt x="1263880" y="4884318"/>
                    <a:pt x="1261956" y="4875311"/>
                    <a:pt x="1270309" y="4892364"/>
                  </a:cubicBezTo>
                  <a:cubicBezTo>
                    <a:pt x="1279316" y="4890439"/>
                    <a:pt x="1262918" y="4879814"/>
                    <a:pt x="1266460" y="4874348"/>
                  </a:cubicBezTo>
                  <a:cubicBezTo>
                    <a:pt x="1284783" y="4893981"/>
                    <a:pt x="1275775" y="4895906"/>
                    <a:pt x="1286708" y="4902990"/>
                  </a:cubicBezTo>
                  <a:cubicBezTo>
                    <a:pt x="1282203" y="4903952"/>
                    <a:pt x="1282203" y="4903952"/>
                    <a:pt x="1282203" y="4903952"/>
                  </a:cubicBezTo>
                  <a:cubicBezTo>
                    <a:pt x="1276738" y="4900410"/>
                    <a:pt x="1276738" y="4900410"/>
                    <a:pt x="1272233" y="4901372"/>
                  </a:cubicBezTo>
                  <a:cubicBezTo>
                    <a:pt x="1272233" y="4901372"/>
                    <a:pt x="1277700" y="4904914"/>
                    <a:pt x="1278662" y="4909418"/>
                  </a:cubicBezTo>
                  <a:cubicBezTo>
                    <a:pt x="1269654" y="4911342"/>
                    <a:pt x="1269654" y="4911342"/>
                    <a:pt x="1285090" y="4917464"/>
                  </a:cubicBezTo>
                  <a:cubicBezTo>
                    <a:pt x="1280587" y="4918427"/>
                    <a:pt x="1280587" y="4918427"/>
                    <a:pt x="1280587" y="4918427"/>
                  </a:cubicBezTo>
                  <a:cubicBezTo>
                    <a:pt x="1281549" y="4922930"/>
                    <a:pt x="1282511" y="4927434"/>
                    <a:pt x="1287015" y="4926472"/>
                  </a:cubicBezTo>
                  <a:cubicBezTo>
                    <a:pt x="1287015" y="4926472"/>
                    <a:pt x="1287015" y="4926472"/>
                    <a:pt x="1291519" y="4925510"/>
                  </a:cubicBezTo>
                  <a:cubicBezTo>
                    <a:pt x="1292481" y="4930014"/>
                    <a:pt x="1292481" y="4930014"/>
                    <a:pt x="1292481" y="4930014"/>
                  </a:cubicBezTo>
                  <a:lnTo>
                    <a:pt x="1298910" y="4938059"/>
                  </a:lnTo>
                  <a:lnTo>
                    <a:pt x="1292356" y="4937694"/>
                  </a:lnTo>
                  <a:cubicBezTo>
                    <a:pt x="1290547" y="4937491"/>
                    <a:pt x="1289420" y="4937732"/>
                    <a:pt x="1289901" y="4939984"/>
                  </a:cubicBezTo>
                  <a:cubicBezTo>
                    <a:pt x="1289901" y="4939984"/>
                    <a:pt x="1291510" y="4941996"/>
                    <a:pt x="1293236" y="4944571"/>
                  </a:cubicBezTo>
                  <a:lnTo>
                    <a:pt x="1296561" y="4951097"/>
                  </a:lnTo>
                  <a:lnTo>
                    <a:pt x="1291826" y="4948992"/>
                  </a:lnTo>
                  <a:cubicBezTo>
                    <a:pt x="1282818" y="4950916"/>
                    <a:pt x="1301142" y="4970550"/>
                    <a:pt x="1310150" y="4968626"/>
                  </a:cubicBezTo>
                  <a:cubicBezTo>
                    <a:pt x="1310150" y="4968626"/>
                    <a:pt x="1311113" y="4973130"/>
                    <a:pt x="1315616" y="4972168"/>
                  </a:cubicBezTo>
                  <a:cubicBezTo>
                    <a:pt x="1316579" y="4976671"/>
                    <a:pt x="1316579" y="4976671"/>
                    <a:pt x="1316579" y="4976671"/>
                  </a:cubicBezTo>
                  <a:cubicBezTo>
                    <a:pt x="1322045" y="4980213"/>
                    <a:pt x="1321083" y="4975709"/>
                    <a:pt x="1321083" y="4975709"/>
                  </a:cubicBezTo>
                  <a:cubicBezTo>
                    <a:pt x="1321083" y="4975709"/>
                    <a:pt x="1315616" y="4972168"/>
                    <a:pt x="1315616" y="4972168"/>
                  </a:cubicBezTo>
                  <a:cubicBezTo>
                    <a:pt x="1319158" y="4966701"/>
                    <a:pt x="1308226" y="4959618"/>
                    <a:pt x="1302760" y="4956076"/>
                  </a:cubicBezTo>
                  <a:cubicBezTo>
                    <a:pt x="1308226" y="4959618"/>
                    <a:pt x="1308226" y="4959618"/>
                    <a:pt x="1308226" y="4959618"/>
                  </a:cubicBezTo>
                  <a:cubicBezTo>
                    <a:pt x="1313692" y="4963159"/>
                    <a:pt x="1318196" y="4962197"/>
                    <a:pt x="1317234" y="4957694"/>
                  </a:cubicBezTo>
                  <a:cubicBezTo>
                    <a:pt x="1317234" y="4957694"/>
                    <a:pt x="1316271" y="4953189"/>
                    <a:pt x="1310805" y="4949647"/>
                  </a:cubicBezTo>
                  <a:cubicBezTo>
                    <a:pt x="1305339" y="4946105"/>
                    <a:pt x="1305339" y="4946105"/>
                    <a:pt x="1305339" y="4946105"/>
                  </a:cubicBezTo>
                  <a:cubicBezTo>
                    <a:pt x="1326241" y="4955769"/>
                    <a:pt x="1305339" y="4946105"/>
                    <a:pt x="1296986" y="4929052"/>
                  </a:cubicBezTo>
                  <a:cubicBezTo>
                    <a:pt x="1302452" y="4932593"/>
                    <a:pt x="1302452" y="4932593"/>
                    <a:pt x="1302452" y="4932593"/>
                  </a:cubicBezTo>
                  <a:cubicBezTo>
                    <a:pt x="1302452" y="4932593"/>
                    <a:pt x="1301490" y="4928089"/>
                    <a:pt x="1301490" y="4928089"/>
                  </a:cubicBezTo>
                  <a:cubicBezTo>
                    <a:pt x="1301490" y="4928089"/>
                    <a:pt x="1300528" y="4923585"/>
                    <a:pt x="1300528" y="4923585"/>
                  </a:cubicBezTo>
                  <a:cubicBezTo>
                    <a:pt x="1296024" y="4924547"/>
                    <a:pt x="1296024" y="4924547"/>
                    <a:pt x="1295061" y="4920043"/>
                  </a:cubicBezTo>
                  <a:cubicBezTo>
                    <a:pt x="1299565" y="4919081"/>
                    <a:pt x="1294099" y="4915540"/>
                    <a:pt x="1293137" y="4911035"/>
                  </a:cubicBezTo>
                  <a:cubicBezTo>
                    <a:pt x="1303107" y="4913615"/>
                    <a:pt x="1309535" y="4921661"/>
                    <a:pt x="1322392" y="4937753"/>
                  </a:cubicBezTo>
                  <a:cubicBezTo>
                    <a:pt x="1322392" y="4937753"/>
                    <a:pt x="1322392" y="4937753"/>
                    <a:pt x="1317889" y="4938715"/>
                  </a:cubicBezTo>
                  <a:cubicBezTo>
                    <a:pt x="1317889" y="4938715"/>
                    <a:pt x="1317889" y="4938715"/>
                    <a:pt x="1318851" y="4943218"/>
                  </a:cubicBezTo>
                  <a:cubicBezTo>
                    <a:pt x="1318851" y="4943218"/>
                    <a:pt x="1323354" y="4942256"/>
                    <a:pt x="1323354" y="4942256"/>
                  </a:cubicBezTo>
                  <a:cubicBezTo>
                    <a:pt x="1324317" y="4946760"/>
                    <a:pt x="1324317" y="4946760"/>
                    <a:pt x="1324317" y="4946760"/>
                  </a:cubicBezTo>
                  <a:cubicBezTo>
                    <a:pt x="1328821" y="4945798"/>
                    <a:pt x="1328821" y="4945798"/>
                    <a:pt x="1328821" y="4945798"/>
                  </a:cubicBezTo>
                  <a:cubicBezTo>
                    <a:pt x="1335250" y="4953844"/>
                    <a:pt x="1331708" y="4959310"/>
                    <a:pt x="1342641" y="4966394"/>
                  </a:cubicBezTo>
                  <a:cubicBezTo>
                    <a:pt x="1343603" y="4970897"/>
                    <a:pt x="1343603" y="4970897"/>
                    <a:pt x="1343603" y="4970897"/>
                  </a:cubicBezTo>
                  <a:cubicBezTo>
                    <a:pt x="1343603" y="4970897"/>
                    <a:pt x="1344566" y="4975402"/>
                    <a:pt x="1349069" y="4974440"/>
                  </a:cubicBezTo>
                  <a:cubicBezTo>
                    <a:pt x="1349069" y="4974440"/>
                    <a:pt x="1348107" y="4969935"/>
                    <a:pt x="1348107" y="4969935"/>
                  </a:cubicBezTo>
                  <a:cubicBezTo>
                    <a:pt x="1359040" y="4977019"/>
                    <a:pt x="1361927" y="4990531"/>
                    <a:pt x="1370935" y="4988607"/>
                  </a:cubicBezTo>
                  <a:cubicBezTo>
                    <a:pt x="1371897" y="4993111"/>
                    <a:pt x="1371897" y="4993111"/>
                    <a:pt x="1377363" y="4996652"/>
                  </a:cubicBezTo>
                  <a:cubicBezTo>
                    <a:pt x="1377363" y="4996652"/>
                    <a:pt x="1377363" y="4996652"/>
                    <a:pt x="1376401" y="4992149"/>
                  </a:cubicBezTo>
                  <a:cubicBezTo>
                    <a:pt x="1401153" y="5019827"/>
                    <a:pt x="1391838" y="4998270"/>
                    <a:pt x="1397304" y="5001812"/>
                  </a:cubicBezTo>
                  <a:cubicBezTo>
                    <a:pt x="1405658" y="5018865"/>
                    <a:pt x="1434914" y="5045582"/>
                    <a:pt x="1457741" y="5064254"/>
                  </a:cubicBezTo>
                  <a:cubicBezTo>
                    <a:pt x="1462246" y="5063292"/>
                    <a:pt x="1462246" y="5063292"/>
                    <a:pt x="1462246" y="5063292"/>
                  </a:cubicBezTo>
                  <a:cubicBezTo>
                    <a:pt x="1463208" y="5067795"/>
                    <a:pt x="1467712" y="5066833"/>
                    <a:pt x="1467712" y="5066833"/>
                  </a:cubicBezTo>
                  <a:cubicBezTo>
                    <a:pt x="1483149" y="5072955"/>
                    <a:pt x="1496968" y="5093550"/>
                    <a:pt x="1498892" y="5102559"/>
                  </a:cubicBezTo>
                  <a:cubicBezTo>
                    <a:pt x="1502435" y="5097092"/>
                    <a:pt x="1502435" y="5097092"/>
                    <a:pt x="1507901" y="5100634"/>
                  </a:cubicBezTo>
                  <a:cubicBezTo>
                    <a:pt x="1507901" y="5100634"/>
                    <a:pt x="1508863" y="5105137"/>
                    <a:pt x="1509826" y="5109642"/>
                  </a:cubicBezTo>
                  <a:cubicBezTo>
                    <a:pt x="1513367" y="5104175"/>
                    <a:pt x="1518833" y="5107717"/>
                    <a:pt x="1525262" y="5115763"/>
                  </a:cubicBezTo>
                  <a:cubicBezTo>
                    <a:pt x="1520758" y="5116725"/>
                    <a:pt x="1520758" y="5116725"/>
                    <a:pt x="1520758" y="5116725"/>
                  </a:cubicBezTo>
                  <a:cubicBezTo>
                    <a:pt x="1521720" y="5121229"/>
                    <a:pt x="1527187" y="5124771"/>
                    <a:pt x="1527187" y="5124771"/>
                  </a:cubicBezTo>
                  <a:cubicBezTo>
                    <a:pt x="1527187" y="5124771"/>
                    <a:pt x="1531691" y="5123809"/>
                    <a:pt x="1531691" y="5123809"/>
                  </a:cubicBezTo>
                  <a:cubicBezTo>
                    <a:pt x="1534578" y="5137321"/>
                    <a:pt x="1577346" y="5161151"/>
                    <a:pt x="1565451" y="5149564"/>
                  </a:cubicBezTo>
                  <a:cubicBezTo>
                    <a:pt x="1556443" y="5151489"/>
                    <a:pt x="1567069" y="5135089"/>
                    <a:pt x="1558060" y="5137014"/>
                  </a:cubicBezTo>
                  <a:cubicBezTo>
                    <a:pt x="1554518" y="5142480"/>
                    <a:pt x="1543586" y="5135397"/>
                    <a:pt x="1537157" y="5127351"/>
                  </a:cubicBezTo>
                  <a:cubicBezTo>
                    <a:pt x="1538119" y="5131855"/>
                    <a:pt x="1542623" y="5130892"/>
                    <a:pt x="1542623" y="5130892"/>
                  </a:cubicBezTo>
                  <a:cubicBezTo>
                    <a:pt x="1548090" y="5134434"/>
                    <a:pt x="1548090" y="5134434"/>
                    <a:pt x="1548090" y="5134434"/>
                  </a:cubicBezTo>
                  <a:cubicBezTo>
                    <a:pt x="1547128" y="5129930"/>
                    <a:pt x="1547128" y="5129930"/>
                    <a:pt x="1546166" y="5125426"/>
                  </a:cubicBezTo>
                  <a:cubicBezTo>
                    <a:pt x="1546166" y="5125426"/>
                    <a:pt x="1551631" y="5128968"/>
                    <a:pt x="1551631" y="5128968"/>
                  </a:cubicBezTo>
                  <a:cubicBezTo>
                    <a:pt x="1551631" y="5128968"/>
                    <a:pt x="1550669" y="5124464"/>
                    <a:pt x="1550669" y="5124464"/>
                  </a:cubicBezTo>
                  <a:cubicBezTo>
                    <a:pt x="1545203" y="5120922"/>
                    <a:pt x="1545203" y="5120922"/>
                    <a:pt x="1545203" y="5120922"/>
                  </a:cubicBezTo>
                  <a:cubicBezTo>
                    <a:pt x="1539737" y="5117380"/>
                    <a:pt x="1539737" y="5117380"/>
                    <a:pt x="1539737" y="5117380"/>
                  </a:cubicBezTo>
                  <a:cubicBezTo>
                    <a:pt x="1543279" y="5111913"/>
                    <a:pt x="1549707" y="5119960"/>
                    <a:pt x="1554211" y="5118998"/>
                  </a:cubicBezTo>
                  <a:cubicBezTo>
                    <a:pt x="1554211" y="5118998"/>
                    <a:pt x="1555173" y="5123502"/>
                    <a:pt x="1555173" y="5123502"/>
                  </a:cubicBezTo>
                  <a:cubicBezTo>
                    <a:pt x="1556135" y="5128005"/>
                    <a:pt x="1556135" y="5128005"/>
                    <a:pt x="1556135" y="5128005"/>
                  </a:cubicBezTo>
                  <a:cubicBezTo>
                    <a:pt x="1561602" y="5131547"/>
                    <a:pt x="1567069" y="5135089"/>
                    <a:pt x="1571572" y="5134127"/>
                  </a:cubicBezTo>
                  <a:cubicBezTo>
                    <a:pt x="1571572" y="5134127"/>
                    <a:pt x="1576077" y="5133165"/>
                    <a:pt x="1570610" y="5129623"/>
                  </a:cubicBezTo>
                  <a:cubicBezTo>
                    <a:pt x="1569648" y="5125119"/>
                    <a:pt x="1569648" y="5125119"/>
                    <a:pt x="1569648" y="5125119"/>
                  </a:cubicBezTo>
                  <a:cubicBezTo>
                    <a:pt x="1586047" y="5135744"/>
                    <a:pt x="1567069" y="5135089"/>
                    <a:pt x="1587010" y="5140248"/>
                  </a:cubicBezTo>
                  <a:cubicBezTo>
                    <a:pt x="1587972" y="5144752"/>
                    <a:pt x="1587972" y="5144752"/>
                    <a:pt x="1587972" y="5144752"/>
                  </a:cubicBezTo>
                  <a:cubicBezTo>
                    <a:pt x="1588934" y="5149256"/>
                    <a:pt x="1588934" y="5149256"/>
                    <a:pt x="1593438" y="5148294"/>
                  </a:cubicBezTo>
                  <a:cubicBezTo>
                    <a:pt x="1598904" y="5151836"/>
                    <a:pt x="1598904" y="5151836"/>
                    <a:pt x="1598904" y="5151836"/>
                  </a:cubicBezTo>
                  <a:cubicBezTo>
                    <a:pt x="1604371" y="5155378"/>
                    <a:pt x="1604371" y="5155378"/>
                    <a:pt x="1610799" y="5163423"/>
                  </a:cubicBezTo>
                  <a:cubicBezTo>
                    <a:pt x="1618845" y="5156994"/>
                    <a:pt x="1646177" y="5174704"/>
                    <a:pt x="1638786" y="5162154"/>
                  </a:cubicBezTo>
                  <a:cubicBezTo>
                    <a:pt x="1636534" y="5162635"/>
                    <a:pt x="1632675" y="5161104"/>
                    <a:pt x="1628575" y="5158449"/>
                  </a:cubicBezTo>
                  <a:lnTo>
                    <a:pt x="1621158" y="5151791"/>
                  </a:lnTo>
                  <a:lnTo>
                    <a:pt x="1626891" y="5150566"/>
                  </a:lnTo>
                  <a:cubicBezTo>
                    <a:pt x="1654223" y="5168275"/>
                    <a:pt x="1681554" y="5185984"/>
                    <a:pt x="1698916" y="5201113"/>
                  </a:cubicBezTo>
                  <a:cubicBezTo>
                    <a:pt x="1699878" y="5205617"/>
                    <a:pt x="1704383" y="5204655"/>
                    <a:pt x="1704383" y="5204655"/>
                  </a:cubicBezTo>
                  <a:cubicBezTo>
                    <a:pt x="1721744" y="5219784"/>
                    <a:pt x="1688945" y="5198534"/>
                    <a:pt x="1695374" y="5206579"/>
                  </a:cubicBezTo>
                  <a:cubicBezTo>
                    <a:pt x="1716277" y="5216242"/>
                    <a:pt x="1711773" y="5217205"/>
                    <a:pt x="1713697" y="5226213"/>
                  </a:cubicBezTo>
                  <a:cubicBezTo>
                    <a:pt x="1733638" y="5231372"/>
                    <a:pt x="1741992" y="5248426"/>
                    <a:pt x="1734601" y="5235876"/>
                  </a:cubicBezTo>
                  <a:cubicBezTo>
                    <a:pt x="1739105" y="5234914"/>
                    <a:pt x="1739105" y="5234914"/>
                    <a:pt x="1739105" y="5234914"/>
                  </a:cubicBezTo>
                  <a:cubicBezTo>
                    <a:pt x="1743608" y="5233952"/>
                    <a:pt x="1743608" y="5233952"/>
                    <a:pt x="1743608" y="5233952"/>
                  </a:cubicBezTo>
                  <a:cubicBezTo>
                    <a:pt x="1749075" y="5237493"/>
                    <a:pt x="1759046" y="5240073"/>
                    <a:pt x="1765474" y="5248118"/>
                  </a:cubicBezTo>
                  <a:cubicBezTo>
                    <a:pt x="1764511" y="5243615"/>
                    <a:pt x="1769016" y="5242652"/>
                    <a:pt x="1774483" y="5246193"/>
                  </a:cubicBezTo>
                  <a:cubicBezTo>
                    <a:pt x="1794423" y="5251353"/>
                    <a:pt x="1814672" y="5279995"/>
                    <a:pt x="1840078" y="5288696"/>
                  </a:cubicBezTo>
                  <a:cubicBezTo>
                    <a:pt x="1846507" y="5296741"/>
                    <a:pt x="1850049" y="5291274"/>
                    <a:pt x="1860019" y="5293854"/>
                  </a:cubicBezTo>
                  <a:cubicBezTo>
                    <a:pt x="1860019" y="5293854"/>
                    <a:pt x="1866448" y="5301901"/>
                    <a:pt x="1872877" y="5309946"/>
                  </a:cubicBezTo>
                  <a:cubicBezTo>
                    <a:pt x="1926578" y="5340859"/>
                    <a:pt x="2003762" y="5371466"/>
                    <a:pt x="2056500" y="5397876"/>
                  </a:cubicBezTo>
                  <a:cubicBezTo>
                    <a:pt x="2082870" y="5411080"/>
                    <a:pt x="2103773" y="5420743"/>
                    <a:pt x="2135609" y="5437490"/>
                  </a:cubicBezTo>
                  <a:cubicBezTo>
                    <a:pt x="2145579" y="5440070"/>
                    <a:pt x="2170024" y="5444266"/>
                    <a:pt x="2180957" y="5451349"/>
                  </a:cubicBezTo>
                  <a:cubicBezTo>
                    <a:pt x="2180957" y="5451349"/>
                    <a:pt x="2187385" y="5459396"/>
                    <a:pt x="2187385" y="5459396"/>
                  </a:cubicBezTo>
                  <a:cubicBezTo>
                    <a:pt x="2212793" y="5468096"/>
                    <a:pt x="2211830" y="5463592"/>
                    <a:pt x="2228229" y="5474217"/>
                  </a:cubicBezTo>
                  <a:cubicBezTo>
                    <a:pt x="2217297" y="5467134"/>
                    <a:pt x="2275502" y="5497085"/>
                    <a:pt x="2305413" y="5504824"/>
                  </a:cubicBezTo>
                  <a:cubicBezTo>
                    <a:pt x="2352685" y="5527692"/>
                    <a:pt x="2417013" y="5542206"/>
                    <a:pt x="2473293" y="5563150"/>
                  </a:cubicBezTo>
                  <a:cubicBezTo>
                    <a:pt x="2497738" y="5567346"/>
                    <a:pt x="2533115" y="5578627"/>
                    <a:pt x="2572035" y="5584441"/>
                  </a:cubicBezTo>
                  <a:cubicBezTo>
                    <a:pt x="2611917" y="5594759"/>
                    <a:pt x="2655341" y="5599610"/>
                    <a:pt x="2679785" y="5603808"/>
                  </a:cubicBezTo>
                  <a:cubicBezTo>
                    <a:pt x="2747653" y="5612856"/>
                    <a:pt x="2802972" y="5629295"/>
                    <a:pt x="2856366" y="5636726"/>
                  </a:cubicBezTo>
                  <a:cubicBezTo>
                    <a:pt x="2894323" y="5638036"/>
                    <a:pt x="2946755" y="5640963"/>
                    <a:pt x="2989216" y="5641311"/>
                  </a:cubicBezTo>
                  <a:cubicBezTo>
                    <a:pt x="3014623" y="5650012"/>
                    <a:pt x="3047114" y="5647780"/>
                    <a:pt x="3079605" y="5645548"/>
                  </a:cubicBezTo>
                  <a:cubicBezTo>
                    <a:pt x="3096004" y="5656173"/>
                    <a:pt x="3142970" y="5655559"/>
                    <a:pt x="3189935" y="5654944"/>
                  </a:cubicBezTo>
                  <a:cubicBezTo>
                    <a:pt x="3236900" y="5654329"/>
                    <a:pt x="3283865" y="5653715"/>
                    <a:pt x="3300264" y="5664340"/>
                  </a:cubicBezTo>
                  <a:cubicBezTo>
                    <a:pt x="3313777" y="5661453"/>
                    <a:pt x="3337259" y="5661146"/>
                    <a:pt x="3342726" y="5664687"/>
                  </a:cubicBezTo>
                  <a:cubicBezTo>
                    <a:pt x="3354313" y="5652793"/>
                    <a:pt x="3405783" y="5651215"/>
                    <a:pt x="3412212" y="5659262"/>
                  </a:cubicBezTo>
                  <a:cubicBezTo>
                    <a:pt x="3416716" y="5658299"/>
                    <a:pt x="3425724" y="5656375"/>
                    <a:pt x="3430228" y="5655412"/>
                  </a:cubicBezTo>
                  <a:cubicBezTo>
                    <a:pt x="3433115" y="5668925"/>
                    <a:pt x="3471726" y="5651255"/>
                    <a:pt x="3505179" y="5653528"/>
                  </a:cubicBezTo>
                  <a:cubicBezTo>
                    <a:pt x="3509684" y="5652566"/>
                    <a:pt x="3509684" y="5652566"/>
                    <a:pt x="3509684" y="5652566"/>
                  </a:cubicBezTo>
                  <a:cubicBezTo>
                    <a:pt x="3509684" y="5652566"/>
                    <a:pt x="3510646" y="5657069"/>
                    <a:pt x="3510646" y="5657069"/>
                  </a:cubicBezTo>
                  <a:cubicBezTo>
                    <a:pt x="3515150" y="5656107"/>
                    <a:pt x="3515150" y="5656107"/>
                    <a:pt x="3519654" y="5655145"/>
                  </a:cubicBezTo>
                  <a:cubicBezTo>
                    <a:pt x="3519654" y="5655145"/>
                    <a:pt x="3519654" y="5655145"/>
                    <a:pt x="3518691" y="5650641"/>
                  </a:cubicBezTo>
                  <a:cubicBezTo>
                    <a:pt x="3518691" y="5650641"/>
                    <a:pt x="3514188" y="5651604"/>
                    <a:pt x="3514188" y="5651604"/>
                  </a:cubicBezTo>
                  <a:cubicBezTo>
                    <a:pt x="3523196" y="5649679"/>
                    <a:pt x="3536708" y="5646792"/>
                    <a:pt x="3535746" y="5642288"/>
                  </a:cubicBezTo>
                  <a:cubicBezTo>
                    <a:pt x="3614240" y="5634937"/>
                    <a:pt x="3691771" y="5623083"/>
                    <a:pt x="3771882" y="5601257"/>
                  </a:cubicBezTo>
                  <a:cubicBezTo>
                    <a:pt x="3802449" y="5590018"/>
                    <a:pt x="3824970" y="5585207"/>
                    <a:pt x="3861001" y="5577509"/>
                  </a:cubicBezTo>
                  <a:cubicBezTo>
                    <a:pt x="3900576" y="5564344"/>
                    <a:pt x="3957204" y="5542826"/>
                    <a:pt x="4010291" y="5526775"/>
                  </a:cubicBezTo>
                  <a:cubicBezTo>
                    <a:pt x="4066919" y="5505258"/>
                    <a:pt x="4119044" y="5484701"/>
                    <a:pt x="4162160" y="5466071"/>
                  </a:cubicBezTo>
                  <a:cubicBezTo>
                    <a:pt x="4197231" y="5453868"/>
                    <a:pt x="4214285" y="5445515"/>
                    <a:pt x="4252897" y="5427847"/>
                  </a:cubicBezTo>
                  <a:cubicBezTo>
                    <a:pt x="4260943" y="5421418"/>
                    <a:pt x="4274455" y="5418531"/>
                    <a:pt x="4283464" y="5416606"/>
                  </a:cubicBezTo>
                  <a:cubicBezTo>
                    <a:pt x="4305021" y="5407292"/>
                    <a:pt x="4320151" y="5389931"/>
                    <a:pt x="4342672" y="5385119"/>
                  </a:cubicBezTo>
                  <a:cubicBezTo>
                    <a:pt x="4342672" y="5385119"/>
                    <a:pt x="4343634" y="5389623"/>
                    <a:pt x="4343634" y="5389623"/>
                  </a:cubicBezTo>
                  <a:cubicBezTo>
                    <a:pt x="4339129" y="5390585"/>
                    <a:pt x="4344596" y="5394127"/>
                    <a:pt x="4348138" y="5388660"/>
                  </a:cubicBezTo>
                  <a:cubicBezTo>
                    <a:pt x="4352642" y="5387698"/>
                    <a:pt x="4357146" y="5386736"/>
                    <a:pt x="4357146" y="5386736"/>
                  </a:cubicBezTo>
                  <a:cubicBezTo>
                    <a:pt x="4356184" y="5382232"/>
                    <a:pt x="4360688" y="5381270"/>
                    <a:pt x="4360688" y="5381270"/>
                  </a:cubicBezTo>
                  <a:cubicBezTo>
                    <a:pt x="4361650" y="5385773"/>
                    <a:pt x="4366154" y="5384811"/>
                    <a:pt x="4370658" y="5383849"/>
                  </a:cubicBezTo>
                  <a:cubicBezTo>
                    <a:pt x="4374200" y="5378383"/>
                    <a:pt x="4369696" y="5379346"/>
                    <a:pt x="4368733" y="5374841"/>
                  </a:cubicBezTo>
                  <a:cubicBezTo>
                    <a:pt x="4368733" y="5374841"/>
                    <a:pt x="4373238" y="5373879"/>
                    <a:pt x="4373238" y="5373879"/>
                  </a:cubicBezTo>
                  <a:cubicBezTo>
                    <a:pt x="4377742" y="5372917"/>
                    <a:pt x="4381283" y="5367450"/>
                    <a:pt x="4381283" y="5367450"/>
                  </a:cubicBezTo>
                  <a:cubicBezTo>
                    <a:pt x="4380321" y="5362947"/>
                    <a:pt x="4375818" y="5363909"/>
                    <a:pt x="4371313" y="5364871"/>
                  </a:cubicBezTo>
                  <a:cubicBezTo>
                    <a:pt x="4372275" y="5369375"/>
                    <a:pt x="4372275" y="5369375"/>
                    <a:pt x="4372275" y="5369375"/>
                  </a:cubicBezTo>
                  <a:cubicBezTo>
                    <a:pt x="4366809" y="5365834"/>
                    <a:pt x="4366809" y="5365834"/>
                    <a:pt x="4366809" y="5365834"/>
                  </a:cubicBezTo>
                  <a:cubicBezTo>
                    <a:pt x="4401880" y="5353631"/>
                    <a:pt x="4453042" y="5328572"/>
                    <a:pt x="4471713" y="5305744"/>
                  </a:cubicBezTo>
                  <a:cubicBezTo>
                    <a:pt x="4510325" y="5288076"/>
                    <a:pt x="4564067" y="5253045"/>
                    <a:pt x="4629396" y="5206120"/>
                  </a:cubicBezTo>
                  <a:cubicBezTo>
                    <a:pt x="4630359" y="5210625"/>
                    <a:pt x="4630359" y="5210625"/>
                    <a:pt x="4630359" y="5210625"/>
                  </a:cubicBezTo>
                  <a:cubicBezTo>
                    <a:pt x="4630359" y="5210625"/>
                    <a:pt x="4625854" y="5211587"/>
                    <a:pt x="4625854" y="5211587"/>
                  </a:cubicBezTo>
                  <a:cubicBezTo>
                    <a:pt x="4622312" y="5217054"/>
                    <a:pt x="4617809" y="5218016"/>
                    <a:pt x="4623274" y="5221557"/>
                  </a:cubicBezTo>
                  <a:cubicBezTo>
                    <a:pt x="4623274" y="5221557"/>
                    <a:pt x="4627779" y="5220595"/>
                    <a:pt x="4631321" y="5215129"/>
                  </a:cubicBezTo>
                  <a:cubicBezTo>
                    <a:pt x="4635824" y="5214167"/>
                    <a:pt x="4635824" y="5214167"/>
                    <a:pt x="4639366" y="5208700"/>
                  </a:cubicBezTo>
                  <a:cubicBezTo>
                    <a:pt x="4640329" y="5213205"/>
                    <a:pt x="4644833" y="5212242"/>
                    <a:pt x="4653841" y="5210318"/>
                  </a:cubicBezTo>
                  <a:cubicBezTo>
                    <a:pt x="4653360" y="5208066"/>
                    <a:pt x="4652878" y="5205813"/>
                    <a:pt x="4651512" y="5204927"/>
                  </a:cubicBezTo>
                  <a:lnTo>
                    <a:pt x="4648965" y="5205864"/>
                  </a:lnTo>
                  <a:lnTo>
                    <a:pt x="4655458" y="5195843"/>
                  </a:lnTo>
                  <a:cubicBezTo>
                    <a:pt x="4650954" y="5196806"/>
                    <a:pt x="4646451" y="5197768"/>
                    <a:pt x="4641946" y="5198730"/>
                  </a:cubicBezTo>
                  <a:cubicBezTo>
                    <a:pt x="4652572" y="5182331"/>
                    <a:pt x="4659656" y="5171398"/>
                    <a:pt x="4680251" y="5157579"/>
                  </a:cubicBezTo>
                  <a:cubicBezTo>
                    <a:pt x="4676709" y="5163045"/>
                    <a:pt x="4681213" y="5162082"/>
                    <a:pt x="4685717" y="5161120"/>
                  </a:cubicBezTo>
                  <a:cubicBezTo>
                    <a:pt x="4706313" y="5147301"/>
                    <a:pt x="4724022" y="5119970"/>
                    <a:pt x="4736572" y="5112579"/>
                  </a:cubicBezTo>
                  <a:cubicBezTo>
                    <a:pt x="4736572" y="5112579"/>
                    <a:pt x="4737534" y="5117083"/>
                    <a:pt x="4733031" y="5118045"/>
                  </a:cubicBezTo>
                  <a:cubicBezTo>
                    <a:pt x="4761673" y="5097797"/>
                    <a:pt x="4779381" y="5070465"/>
                    <a:pt x="4793855" y="5072083"/>
                  </a:cubicBezTo>
                  <a:cubicBezTo>
                    <a:pt x="4789352" y="5073045"/>
                    <a:pt x="4792893" y="5067578"/>
                    <a:pt x="4797397" y="5066616"/>
                  </a:cubicBezTo>
                  <a:cubicBezTo>
                    <a:pt x="4803519" y="5051179"/>
                    <a:pt x="4783885" y="5069503"/>
                    <a:pt x="4779381" y="5070465"/>
                  </a:cubicBezTo>
                  <a:cubicBezTo>
                    <a:pt x="4803519" y="5051179"/>
                    <a:pt x="4812527" y="5049255"/>
                    <a:pt x="4818648" y="5033818"/>
                  </a:cubicBezTo>
                  <a:cubicBezTo>
                    <a:pt x="4824115" y="5037360"/>
                    <a:pt x="4817031" y="5048293"/>
                    <a:pt x="4828619" y="5036398"/>
                  </a:cubicBezTo>
                  <a:cubicBezTo>
                    <a:pt x="4831199" y="5026427"/>
                    <a:pt x="4827657" y="5031894"/>
                    <a:pt x="4834740" y="5020962"/>
                  </a:cubicBezTo>
                  <a:cubicBezTo>
                    <a:pt x="4833778" y="5016457"/>
                    <a:pt x="4838282" y="5015495"/>
                    <a:pt x="4838282" y="5015495"/>
                  </a:cubicBezTo>
                  <a:cubicBezTo>
                    <a:pt x="4841824" y="5010028"/>
                    <a:pt x="4846328" y="5009066"/>
                    <a:pt x="4845366" y="5004562"/>
                  </a:cubicBezTo>
                  <a:cubicBezTo>
                    <a:pt x="4844404" y="5000058"/>
                    <a:pt x="4839899" y="5001020"/>
                    <a:pt x="4836357" y="5006486"/>
                  </a:cubicBezTo>
                  <a:cubicBezTo>
                    <a:pt x="4836357" y="5006486"/>
                    <a:pt x="4836357" y="5006486"/>
                    <a:pt x="4831853" y="5007449"/>
                  </a:cubicBezTo>
                  <a:cubicBezTo>
                    <a:pt x="4867579" y="4976268"/>
                    <a:pt x="4873700" y="4960832"/>
                    <a:pt x="4916509" y="4918718"/>
                  </a:cubicBezTo>
                  <a:cubicBezTo>
                    <a:pt x="4936450" y="4923877"/>
                    <a:pt x="4920051" y="4913251"/>
                    <a:pt x="4950617" y="4902012"/>
                  </a:cubicBezTo>
                  <a:cubicBezTo>
                    <a:pt x="4951579" y="4906516"/>
                    <a:pt x="4951579" y="4906516"/>
                    <a:pt x="4951579" y="4906516"/>
                  </a:cubicBezTo>
                  <a:cubicBezTo>
                    <a:pt x="4948037" y="4911982"/>
                    <a:pt x="4952542" y="4911020"/>
                    <a:pt x="4956084" y="4905553"/>
                  </a:cubicBezTo>
                  <a:cubicBezTo>
                    <a:pt x="4960588" y="4904591"/>
                    <a:pt x="4964129" y="4899125"/>
                    <a:pt x="4963167" y="4894621"/>
                  </a:cubicBezTo>
                  <a:cubicBezTo>
                    <a:pt x="4966709" y="4889154"/>
                    <a:pt x="4966709" y="4889154"/>
                    <a:pt x="4966709" y="4889154"/>
                  </a:cubicBezTo>
                  <a:cubicBezTo>
                    <a:pt x="4974754" y="4882727"/>
                    <a:pt x="4973792" y="4878222"/>
                    <a:pt x="4968326" y="4874680"/>
                  </a:cubicBezTo>
                  <a:cubicBezTo>
                    <a:pt x="4977334" y="4872755"/>
                    <a:pt x="4979914" y="4862785"/>
                    <a:pt x="4983456" y="4857319"/>
                  </a:cubicBezTo>
                  <a:cubicBezTo>
                    <a:pt x="4975410" y="4863748"/>
                    <a:pt x="4967364" y="4870176"/>
                    <a:pt x="4959318" y="4876605"/>
                  </a:cubicBezTo>
                  <a:cubicBezTo>
                    <a:pt x="4960280" y="4881109"/>
                    <a:pt x="4961242" y="4885613"/>
                    <a:pt x="4961242" y="4885613"/>
                  </a:cubicBezTo>
                  <a:cubicBezTo>
                    <a:pt x="4961242" y="4885613"/>
                    <a:pt x="4956739" y="4886575"/>
                    <a:pt x="4957701" y="4891079"/>
                  </a:cubicBezTo>
                  <a:cubicBezTo>
                    <a:pt x="4957701" y="4891079"/>
                    <a:pt x="4953197" y="4892041"/>
                    <a:pt x="4953197" y="4892041"/>
                  </a:cubicBezTo>
                  <a:cubicBezTo>
                    <a:pt x="4948692" y="4893003"/>
                    <a:pt x="4949655" y="4897508"/>
                    <a:pt x="4950617" y="4902012"/>
                  </a:cubicBezTo>
                  <a:cubicBezTo>
                    <a:pt x="4926172" y="4897815"/>
                    <a:pt x="4900110" y="4908093"/>
                    <a:pt x="4875317" y="4946357"/>
                  </a:cubicBezTo>
                  <a:cubicBezTo>
                    <a:pt x="4870813" y="4947320"/>
                    <a:pt x="4867272" y="4952786"/>
                    <a:pt x="4866310" y="4948282"/>
                  </a:cubicBezTo>
                  <a:cubicBezTo>
                    <a:pt x="4870813" y="4947320"/>
                    <a:pt x="4869851" y="4942815"/>
                    <a:pt x="4865347" y="4943777"/>
                  </a:cubicBezTo>
                  <a:cubicBezTo>
                    <a:pt x="4865347" y="4943777"/>
                    <a:pt x="4865347" y="4943777"/>
                    <a:pt x="4861805" y="4949244"/>
                  </a:cubicBezTo>
                  <a:cubicBezTo>
                    <a:pt x="4861805" y="4949244"/>
                    <a:pt x="4857301" y="4950206"/>
                    <a:pt x="4857301" y="4950206"/>
                  </a:cubicBezTo>
                  <a:cubicBezTo>
                    <a:pt x="4865675" y="4934288"/>
                    <a:pt x="4874770" y="4921749"/>
                    <a:pt x="4886477" y="4910416"/>
                  </a:cubicBezTo>
                  <a:lnTo>
                    <a:pt x="4927253" y="4880833"/>
                  </a:lnTo>
                  <a:lnTo>
                    <a:pt x="4927789" y="4883341"/>
                  </a:lnTo>
                  <a:cubicBezTo>
                    <a:pt x="4932294" y="4882378"/>
                    <a:pt x="4932294" y="4882378"/>
                    <a:pt x="4931331" y="4877874"/>
                  </a:cubicBezTo>
                  <a:cubicBezTo>
                    <a:pt x="4940339" y="4875949"/>
                    <a:pt x="4939377" y="4871446"/>
                    <a:pt x="4947423" y="4865017"/>
                  </a:cubicBezTo>
                  <a:cubicBezTo>
                    <a:pt x="4947423" y="4865017"/>
                    <a:pt x="4948386" y="4869521"/>
                    <a:pt x="4943881" y="4870484"/>
                  </a:cubicBezTo>
                  <a:cubicBezTo>
                    <a:pt x="4943881" y="4870484"/>
                    <a:pt x="4948386" y="4869521"/>
                    <a:pt x="4948386" y="4869521"/>
                  </a:cubicBezTo>
                  <a:cubicBezTo>
                    <a:pt x="4948386" y="4869521"/>
                    <a:pt x="4951928" y="4864055"/>
                    <a:pt x="4951928" y="4864055"/>
                  </a:cubicBezTo>
                  <a:cubicBezTo>
                    <a:pt x="4976065" y="4844769"/>
                    <a:pt x="4998585" y="4839958"/>
                    <a:pt x="5016294" y="4812627"/>
                  </a:cubicBezTo>
                  <a:cubicBezTo>
                    <a:pt x="5009211" y="4823559"/>
                    <a:pt x="5017256" y="4817130"/>
                    <a:pt x="5026265" y="4815205"/>
                  </a:cubicBezTo>
                  <a:cubicBezTo>
                    <a:pt x="5015640" y="4831604"/>
                    <a:pt x="5002127" y="4834491"/>
                    <a:pt x="5008556" y="4842537"/>
                  </a:cubicBezTo>
                  <a:cubicBezTo>
                    <a:pt x="5030768" y="4814243"/>
                    <a:pt x="5045898" y="4796882"/>
                    <a:pt x="5081624" y="4765702"/>
                  </a:cubicBezTo>
                  <a:cubicBezTo>
                    <a:pt x="5082586" y="4770205"/>
                    <a:pt x="5086128" y="4764739"/>
                    <a:pt x="5090632" y="4763777"/>
                  </a:cubicBezTo>
                  <a:cubicBezTo>
                    <a:pt x="5094174" y="4758310"/>
                    <a:pt x="5097716" y="4752844"/>
                    <a:pt x="5093211" y="4753806"/>
                  </a:cubicBezTo>
                  <a:cubicBezTo>
                    <a:pt x="5101257" y="4747378"/>
                    <a:pt x="5103837" y="4737407"/>
                    <a:pt x="5109959" y="4721971"/>
                  </a:cubicBezTo>
                  <a:cubicBezTo>
                    <a:pt x="5115424" y="4725513"/>
                    <a:pt x="5108341" y="4736445"/>
                    <a:pt x="5116387" y="4730017"/>
                  </a:cubicBezTo>
                  <a:cubicBezTo>
                    <a:pt x="5115424" y="4725513"/>
                    <a:pt x="5123471" y="4719084"/>
                    <a:pt x="5122508" y="4714579"/>
                  </a:cubicBezTo>
                  <a:cubicBezTo>
                    <a:pt x="5122508" y="4714579"/>
                    <a:pt x="5127013" y="4713617"/>
                    <a:pt x="5126050" y="4709114"/>
                  </a:cubicBezTo>
                  <a:cubicBezTo>
                    <a:pt x="5130554" y="4708152"/>
                    <a:pt x="5130554" y="4708152"/>
                    <a:pt x="5130554" y="4708152"/>
                  </a:cubicBezTo>
                  <a:cubicBezTo>
                    <a:pt x="5129592" y="4703647"/>
                    <a:pt x="5129592" y="4703647"/>
                    <a:pt x="5129592" y="4703647"/>
                  </a:cubicBezTo>
                  <a:cubicBezTo>
                    <a:pt x="5126050" y="4709114"/>
                    <a:pt x="5126050" y="4709114"/>
                    <a:pt x="5126050" y="4709114"/>
                  </a:cubicBezTo>
                  <a:cubicBezTo>
                    <a:pt x="5121546" y="4710076"/>
                    <a:pt x="5121546" y="4710076"/>
                    <a:pt x="5121546" y="4710076"/>
                  </a:cubicBezTo>
                  <a:cubicBezTo>
                    <a:pt x="5136676" y="4692715"/>
                    <a:pt x="5136676" y="4692715"/>
                    <a:pt x="5136676" y="4692715"/>
                  </a:cubicBezTo>
                  <a:cubicBezTo>
                    <a:pt x="5133134" y="4698181"/>
                    <a:pt x="5134096" y="4702685"/>
                    <a:pt x="5137638" y="4697218"/>
                  </a:cubicBezTo>
                  <a:cubicBezTo>
                    <a:pt x="5170476" y="4652526"/>
                    <a:pt x="5191419" y="4596245"/>
                    <a:pt x="5217830" y="4543506"/>
                  </a:cubicBezTo>
                  <a:cubicBezTo>
                    <a:pt x="5238773" y="4487227"/>
                    <a:pt x="5260679" y="4435450"/>
                    <a:pt x="5282585" y="4383674"/>
                  </a:cubicBezTo>
                  <a:cubicBezTo>
                    <a:pt x="5291594" y="4381749"/>
                    <a:pt x="5292556" y="4386253"/>
                    <a:pt x="5294480" y="4395261"/>
                  </a:cubicBezTo>
                  <a:cubicBezTo>
                    <a:pt x="5308340" y="4349913"/>
                    <a:pt x="5320583" y="4319040"/>
                    <a:pt x="5327359" y="4284625"/>
                  </a:cubicBezTo>
                  <a:cubicBezTo>
                    <a:pt x="5338639" y="4249247"/>
                    <a:pt x="5345415" y="4214832"/>
                    <a:pt x="5363780" y="4168522"/>
                  </a:cubicBezTo>
                  <a:cubicBezTo>
                    <a:pt x="5360238" y="4173988"/>
                    <a:pt x="5360238" y="4173988"/>
                    <a:pt x="5364742" y="4173025"/>
                  </a:cubicBezTo>
                  <a:cubicBezTo>
                    <a:pt x="5364742" y="4173025"/>
                    <a:pt x="5369247" y="4172063"/>
                    <a:pt x="5372788" y="4166598"/>
                  </a:cubicBezTo>
                  <a:cubicBezTo>
                    <a:pt x="5377292" y="4165635"/>
                    <a:pt x="5377292" y="4165635"/>
                    <a:pt x="5377292" y="4165635"/>
                  </a:cubicBezTo>
                  <a:cubicBezTo>
                    <a:pt x="5379872" y="4155664"/>
                    <a:pt x="5386955" y="4144732"/>
                    <a:pt x="5381488" y="4141190"/>
                  </a:cubicBezTo>
                  <a:cubicBezTo>
                    <a:pt x="5385993" y="4140228"/>
                    <a:pt x="5389535" y="4134762"/>
                    <a:pt x="5388573" y="4130258"/>
                  </a:cubicBezTo>
                  <a:cubicBezTo>
                    <a:pt x="5392115" y="4124791"/>
                    <a:pt x="5387610" y="4125753"/>
                    <a:pt x="5387610" y="4125753"/>
                  </a:cubicBezTo>
                  <a:cubicBezTo>
                    <a:pt x="5383106" y="4126716"/>
                    <a:pt x="5383106" y="4126716"/>
                    <a:pt x="5383106" y="4126716"/>
                  </a:cubicBezTo>
                  <a:cubicBezTo>
                    <a:pt x="5396311" y="4100347"/>
                    <a:pt x="5393424" y="4086835"/>
                    <a:pt x="5406629" y="4060465"/>
                  </a:cubicBezTo>
                  <a:cubicBezTo>
                    <a:pt x="5393117" y="4063352"/>
                    <a:pt x="5404705" y="4051457"/>
                    <a:pt x="5403743" y="4046953"/>
                  </a:cubicBezTo>
                  <a:cubicBezTo>
                    <a:pt x="5397621" y="4062389"/>
                    <a:pt x="5395696" y="4053382"/>
                    <a:pt x="5388613" y="4064314"/>
                  </a:cubicBezTo>
                  <a:cubicBezTo>
                    <a:pt x="5386033" y="4074284"/>
                    <a:pt x="5396658" y="4057885"/>
                    <a:pt x="5395042" y="4072359"/>
                  </a:cubicBezTo>
                  <a:cubicBezTo>
                    <a:pt x="5383454" y="4084255"/>
                    <a:pt x="5381837" y="4098729"/>
                    <a:pt x="5373790" y="4105158"/>
                  </a:cubicBezTo>
                  <a:cubicBezTo>
                    <a:pt x="5377332" y="4099692"/>
                    <a:pt x="5380874" y="4094225"/>
                    <a:pt x="5379912" y="4089721"/>
                  </a:cubicBezTo>
                  <a:cubicBezTo>
                    <a:pt x="5366707" y="4116090"/>
                    <a:pt x="5349960" y="4147926"/>
                    <a:pt x="5334176" y="4184266"/>
                  </a:cubicBezTo>
                  <a:cubicBezTo>
                    <a:pt x="5318391" y="4220606"/>
                    <a:pt x="5302606" y="4256946"/>
                    <a:pt x="5290365" y="4287819"/>
                  </a:cubicBezTo>
                  <a:cubicBezTo>
                    <a:pt x="5289402" y="4283314"/>
                    <a:pt x="5284898" y="4284277"/>
                    <a:pt x="5281356" y="4289743"/>
                  </a:cubicBezTo>
                  <a:cubicBezTo>
                    <a:pt x="5264610" y="4321579"/>
                    <a:pt x="5251405" y="4347949"/>
                    <a:pt x="5229191" y="4376242"/>
                  </a:cubicBezTo>
                  <a:cubicBezTo>
                    <a:pt x="5235620" y="4384288"/>
                    <a:pt x="5215024" y="4398108"/>
                    <a:pt x="5207940" y="4409040"/>
                  </a:cubicBezTo>
                  <a:cubicBezTo>
                    <a:pt x="5204398" y="4414507"/>
                    <a:pt x="5209865" y="4418049"/>
                    <a:pt x="5201818" y="4424477"/>
                  </a:cubicBezTo>
                  <a:cubicBezTo>
                    <a:pt x="5202781" y="4428981"/>
                    <a:pt x="5190231" y="4436372"/>
                    <a:pt x="5183148" y="4447304"/>
                  </a:cubicBezTo>
                  <a:cubicBezTo>
                    <a:pt x="5172522" y="4463703"/>
                    <a:pt x="5162859" y="4484606"/>
                    <a:pt x="5152233" y="4501005"/>
                  </a:cubicBezTo>
                  <a:cubicBezTo>
                    <a:pt x="5138066" y="4522871"/>
                    <a:pt x="5139028" y="4527374"/>
                    <a:pt x="5120357" y="4550202"/>
                  </a:cubicBezTo>
                  <a:cubicBezTo>
                    <a:pt x="5089443" y="4603903"/>
                    <a:pt x="5035046" y="4657911"/>
                    <a:pt x="5021841" y="4684281"/>
                  </a:cubicBezTo>
                  <a:cubicBezTo>
                    <a:pt x="5008329" y="4687168"/>
                    <a:pt x="4999628" y="4712574"/>
                    <a:pt x="4992545" y="4723508"/>
                  </a:cubicBezTo>
                  <a:cubicBezTo>
                    <a:pt x="4995124" y="4713537"/>
                    <a:pt x="4991583" y="4719003"/>
                    <a:pt x="4987079" y="4719966"/>
                  </a:cubicBezTo>
                  <a:cubicBezTo>
                    <a:pt x="4962286" y="4758230"/>
                    <a:pt x="4916590" y="4786831"/>
                    <a:pt x="4875706" y="4837953"/>
                  </a:cubicBezTo>
                  <a:cubicBezTo>
                    <a:pt x="4861539" y="4859818"/>
                    <a:pt x="4873126" y="4847923"/>
                    <a:pt x="4848989" y="4867208"/>
                  </a:cubicBezTo>
                  <a:cubicBezTo>
                    <a:pt x="4832897" y="4880066"/>
                    <a:pt x="4822272" y="4896465"/>
                    <a:pt x="4806180" y="4909322"/>
                  </a:cubicBezTo>
                  <a:cubicBezTo>
                    <a:pt x="4750821" y="4958826"/>
                    <a:pt x="4694499" y="5003827"/>
                    <a:pt x="4646224" y="5042398"/>
                  </a:cubicBezTo>
                  <a:cubicBezTo>
                    <a:pt x="4626590" y="5060722"/>
                    <a:pt x="4609536" y="5069075"/>
                    <a:pt x="4598911" y="5085474"/>
                  </a:cubicBezTo>
                  <a:cubicBezTo>
                    <a:pt x="4594406" y="5086436"/>
                    <a:pt x="4594406" y="5086436"/>
                    <a:pt x="4589903" y="5087399"/>
                  </a:cubicBezTo>
                  <a:cubicBezTo>
                    <a:pt x="4585399" y="5088361"/>
                    <a:pt x="4571887" y="5091248"/>
                    <a:pt x="4552253" y="5109571"/>
                  </a:cubicBezTo>
                  <a:cubicBezTo>
                    <a:pt x="4544207" y="5115999"/>
                    <a:pt x="4532619" y="5127895"/>
                    <a:pt x="4524573" y="5134323"/>
                  </a:cubicBezTo>
                  <a:cubicBezTo>
                    <a:pt x="4486923" y="5156496"/>
                    <a:pt x="4440266" y="5180593"/>
                    <a:pt x="4429640" y="5196992"/>
                  </a:cubicBezTo>
                  <a:cubicBezTo>
                    <a:pt x="4435761" y="5181555"/>
                    <a:pt x="4387486" y="5220127"/>
                    <a:pt x="4375898" y="5232021"/>
                  </a:cubicBezTo>
                  <a:cubicBezTo>
                    <a:pt x="4356919" y="5231366"/>
                    <a:pt x="4330202" y="5260623"/>
                    <a:pt x="4295132" y="5272825"/>
                  </a:cubicBezTo>
                  <a:cubicBezTo>
                    <a:pt x="4290628" y="5273788"/>
                    <a:pt x="4297056" y="5281833"/>
                    <a:pt x="4283544" y="5284720"/>
                  </a:cubicBezTo>
                  <a:cubicBezTo>
                    <a:pt x="4273574" y="5282140"/>
                    <a:pt x="4243970" y="5297885"/>
                    <a:pt x="4249436" y="5301426"/>
                  </a:cubicBezTo>
                  <a:cubicBezTo>
                    <a:pt x="4233999" y="5295305"/>
                    <a:pt x="4210824" y="5319095"/>
                    <a:pt x="4200853" y="5316515"/>
                  </a:cubicBezTo>
                  <a:cubicBezTo>
                    <a:pt x="4202778" y="5325523"/>
                    <a:pt x="4199237" y="5330989"/>
                    <a:pt x="4195695" y="5336456"/>
                  </a:cubicBezTo>
                  <a:cubicBezTo>
                    <a:pt x="4187648" y="5342885"/>
                    <a:pt x="4183145" y="5343847"/>
                    <a:pt x="4175098" y="5350275"/>
                  </a:cubicBezTo>
                  <a:cubicBezTo>
                    <a:pt x="4145495" y="5366020"/>
                    <a:pt x="4105921" y="5379184"/>
                    <a:pt x="4070850" y="5391386"/>
                  </a:cubicBezTo>
                  <a:cubicBezTo>
                    <a:pt x="4061841" y="5393311"/>
                    <a:pt x="4051871" y="5390731"/>
                    <a:pt x="4051871" y="5390731"/>
                  </a:cubicBezTo>
                  <a:cubicBezTo>
                    <a:pt x="4048329" y="5396198"/>
                    <a:pt x="4043825" y="5397160"/>
                    <a:pt x="4040284" y="5402627"/>
                  </a:cubicBezTo>
                  <a:cubicBezTo>
                    <a:pt x="4035780" y="5403589"/>
                    <a:pt x="4035780" y="5403589"/>
                    <a:pt x="4035780" y="5403589"/>
                  </a:cubicBezTo>
                  <a:cubicBezTo>
                    <a:pt x="4002326" y="5401316"/>
                    <a:pt x="3960173" y="5424451"/>
                    <a:pt x="3926065" y="5441158"/>
                  </a:cubicBezTo>
                  <a:cubicBezTo>
                    <a:pt x="3925102" y="5436653"/>
                    <a:pt x="3925102" y="5436653"/>
                    <a:pt x="3925102" y="5436653"/>
                  </a:cubicBezTo>
                  <a:cubicBezTo>
                    <a:pt x="3910628" y="5435036"/>
                    <a:pt x="3909973" y="5454015"/>
                    <a:pt x="3902581" y="5441465"/>
                  </a:cubicBezTo>
                  <a:cubicBezTo>
                    <a:pt x="3880062" y="5446276"/>
                    <a:pt x="3895498" y="5452397"/>
                    <a:pt x="3877482" y="5456246"/>
                  </a:cubicBezTo>
                  <a:cubicBezTo>
                    <a:pt x="3876520" y="5451743"/>
                    <a:pt x="3867512" y="5453667"/>
                    <a:pt x="3862045" y="5450125"/>
                  </a:cubicBezTo>
                  <a:cubicBezTo>
                    <a:pt x="3845953" y="5462982"/>
                    <a:pt x="3827937" y="5466831"/>
                    <a:pt x="3804454" y="5467139"/>
                  </a:cubicBezTo>
                  <a:cubicBezTo>
                    <a:pt x="3798333" y="5482576"/>
                    <a:pt x="3769384" y="5479341"/>
                    <a:pt x="3761338" y="5485770"/>
                  </a:cubicBezTo>
                  <a:cubicBezTo>
                    <a:pt x="3760376" y="5481265"/>
                    <a:pt x="3755871" y="5482228"/>
                    <a:pt x="3755871" y="5482228"/>
                  </a:cubicBezTo>
                  <a:cubicBezTo>
                    <a:pt x="3730772" y="5497010"/>
                    <a:pt x="3707289" y="5497317"/>
                    <a:pt x="3684769" y="5502128"/>
                  </a:cubicBezTo>
                  <a:cubicBezTo>
                    <a:pt x="3680264" y="5503091"/>
                    <a:pt x="3675760" y="5504053"/>
                    <a:pt x="3675760" y="5504053"/>
                  </a:cubicBezTo>
                  <a:cubicBezTo>
                    <a:pt x="3674798" y="5499549"/>
                    <a:pt x="3674798" y="5499549"/>
                    <a:pt x="3674798" y="5499549"/>
                  </a:cubicBezTo>
                  <a:cubicBezTo>
                    <a:pt x="3673836" y="5495045"/>
                    <a:pt x="3669332" y="5496007"/>
                    <a:pt x="3669332" y="5496007"/>
                  </a:cubicBezTo>
                  <a:cubicBezTo>
                    <a:pt x="3664828" y="5496970"/>
                    <a:pt x="3665790" y="5501473"/>
                    <a:pt x="3665790" y="5501473"/>
                  </a:cubicBezTo>
                  <a:cubicBezTo>
                    <a:pt x="3651316" y="5499856"/>
                    <a:pt x="3640691" y="5516255"/>
                    <a:pt x="3618170" y="5521067"/>
                  </a:cubicBezTo>
                  <a:cubicBezTo>
                    <a:pt x="3635224" y="5512713"/>
                    <a:pt x="3606275" y="5509479"/>
                    <a:pt x="3602733" y="5514945"/>
                  </a:cubicBezTo>
                  <a:cubicBezTo>
                    <a:pt x="3611741" y="5513020"/>
                    <a:pt x="3612703" y="5517525"/>
                    <a:pt x="3603695" y="5519449"/>
                  </a:cubicBezTo>
                  <a:cubicBezTo>
                    <a:pt x="3607237" y="5513983"/>
                    <a:pt x="3589221" y="5517832"/>
                    <a:pt x="3584717" y="5518794"/>
                  </a:cubicBezTo>
                  <a:cubicBezTo>
                    <a:pt x="3586641" y="5527803"/>
                    <a:pt x="3575709" y="5520718"/>
                    <a:pt x="3558655" y="5529072"/>
                  </a:cubicBezTo>
                  <a:cubicBezTo>
                    <a:pt x="3570242" y="5517177"/>
                    <a:pt x="3544180" y="5527455"/>
                    <a:pt x="3531630" y="5534846"/>
                  </a:cubicBezTo>
                  <a:cubicBezTo>
                    <a:pt x="3527126" y="5535808"/>
                    <a:pt x="3527126" y="5535808"/>
                    <a:pt x="3521660" y="5532266"/>
                  </a:cubicBezTo>
                  <a:cubicBezTo>
                    <a:pt x="3517155" y="5533228"/>
                    <a:pt x="3512651" y="5534191"/>
                    <a:pt x="3507186" y="5530649"/>
                  </a:cubicBezTo>
                  <a:cubicBezTo>
                    <a:pt x="3507186" y="5530649"/>
                    <a:pt x="3502681" y="5531612"/>
                    <a:pt x="3502681" y="5531612"/>
                  </a:cubicBezTo>
                  <a:cubicBezTo>
                    <a:pt x="3474695" y="5532881"/>
                    <a:pt x="3448632" y="5543159"/>
                    <a:pt x="3424187" y="5538962"/>
                  </a:cubicBezTo>
                  <a:cubicBezTo>
                    <a:pt x="3399087" y="5553744"/>
                    <a:pt x="3349235" y="5540846"/>
                    <a:pt x="3328639" y="5554666"/>
                  </a:cubicBezTo>
                  <a:cubicBezTo>
                    <a:pt x="3324136" y="5555628"/>
                    <a:pt x="3324136" y="5555628"/>
                    <a:pt x="3319631" y="5556591"/>
                  </a:cubicBezTo>
                  <a:cubicBezTo>
                    <a:pt x="3318669" y="5552086"/>
                    <a:pt x="3318669" y="5552086"/>
                    <a:pt x="3314165" y="5553049"/>
                  </a:cubicBezTo>
                  <a:cubicBezTo>
                    <a:pt x="3314165" y="5553049"/>
                    <a:pt x="3309661" y="5554011"/>
                    <a:pt x="3309661" y="5554011"/>
                  </a:cubicBezTo>
                  <a:cubicBezTo>
                    <a:pt x="3304195" y="5550469"/>
                    <a:pt x="3286178" y="5554318"/>
                    <a:pt x="3282636" y="5559784"/>
                  </a:cubicBezTo>
                  <a:cubicBezTo>
                    <a:pt x="3282636" y="5559784"/>
                    <a:pt x="3278132" y="5560747"/>
                    <a:pt x="3278132" y="5560747"/>
                  </a:cubicBezTo>
                  <a:cubicBezTo>
                    <a:pt x="3272666" y="5557205"/>
                    <a:pt x="3272666" y="5557205"/>
                    <a:pt x="3272666" y="5557205"/>
                  </a:cubicBezTo>
                  <a:cubicBezTo>
                    <a:pt x="3268162" y="5558167"/>
                    <a:pt x="3268162" y="5558167"/>
                    <a:pt x="3268162" y="5558167"/>
                  </a:cubicBezTo>
                  <a:cubicBezTo>
                    <a:pt x="3254650" y="5561054"/>
                    <a:pt x="3240175" y="5559437"/>
                    <a:pt x="3231167" y="5561362"/>
                  </a:cubicBezTo>
                  <a:cubicBezTo>
                    <a:pt x="3231167" y="5561362"/>
                    <a:pt x="3225701" y="5557820"/>
                    <a:pt x="3221197" y="5558782"/>
                  </a:cubicBezTo>
                  <a:cubicBezTo>
                    <a:pt x="3222159" y="5563286"/>
                    <a:pt x="3197714" y="5559089"/>
                    <a:pt x="3192247" y="5555548"/>
                  </a:cubicBezTo>
                  <a:cubicBezTo>
                    <a:pt x="3193209" y="5560051"/>
                    <a:pt x="3193209" y="5560051"/>
                    <a:pt x="3193209" y="5560051"/>
                  </a:cubicBezTo>
                  <a:cubicBezTo>
                    <a:pt x="3188706" y="5561013"/>
                    <a:pt x="3188706" y="5561013"/>
                    <a:pt x="3183239" y="5557472"/>
                  </a:cubicBezTo>
                  <a:cubicBezTo>
                    <a:pt x="3189996" y="5556029"/>
                    <a:pt x="3190881" y="5554662"/>
                    <a:pt x="3189836" y="5552530"/>
                  </a:cubicBezTo>
                  <a:lnTo>
                    <a:pt x="3185794" y="5544792"/>
                  </a:lnTo>
                  <a:lnTo>
                    <a:pt x="3199331" y="5544615"/>
                  </a:lnTo>
                  <a:cubicBezTo>
                    <a:pt x="3231822" y="5542383"/>
                    <a:pt x="3296803" y="5537919"/>
                    <a:pt x="3342806" y="5532801"/>
                  </a:cubicBezTo>
                  <a:cubicBezTo>
                    <a:pt x="3467304" y="5520331"/>
                    <a:pt x="3586334" y="5504320"/>
                    <a:pt x="3695394" y="5485729"/>
                  </a:cubicBezTo>
                  <a:cubicBezTo>
                    <a:pt x="3711486" y="5472873"/>
                    <a:pt x="3758451" y="5472258"/>
                    <a:pt x="3771963" y="5469371"/>
                  </a:cubicBezTo>
                  <a:cubicBezTo>
                    <a:pt x="3771963" y="5469371"/>
                    <a:pt x="3780010" y="5462942"/>
                    <a:pt x="3784514" y="5461979"/>
                  </a:cubicBezTo>
                  <a:cubicBezTo>
                    <a:pt x="3784514" y="5461979"/>
                    <a:pt x="3784514" y="5461979"/>
                    <a:pt x="3789017" y="5461017"/>
                  </a:cubicBezTo>
                  <a:cubicBezTo>
                    <a:pt x="3789017" y="5461017"/>
                    <a:pt x="3789017" y="5461017"/>
                    <a:pt x="3798026" y="5459093"/>
                  </a:cubicBezTo>
                  <a:cubicBezTo>
                    <a:pt x="3824088" y="5448816"/>
                    <a:pt x="3856579" y="5446583"/>
                    <a:pt x="3891649" y="5434382"/>
                  </a:cubicBezTo>
                  <a:cubicBezTo>
                    <a:pt x="3923178" y="5427646"/>
                    <a:pt x="3983348" y="5400662"/>
                    <a:pt x="4026464" y="5382030"/>
                  </a:cubicBezTo>
                  <a:cubicBezTo>
                    <a:pt x="4065077" y="5364362"/>
                    <a:pt x="4109155" y="5350235"/>
                    <a:pt x="4129751" y="5336416"/>
                  </a:cubicBezTo>
                  <a:cubicBezTo>
                    <a:pt x="4146805" y="5328062"/>
                    <a:pt x="4135872" y="5320979"/>
                    <a:pt x="4167400" y="5314243"/>
                  </a:cubicBezTo>
                  <a:cubicBezTo>
                    <a:pt x="4168363" y="5318747"/>
                    <a:pt x="4172867" y="5317785"/>
                    <a:pt x="4181875" y="5315860"/>
                  </a:cubicBezTo>
                  <a:cubicBezTo>
                    <a:pt x="4185417" y="5310394"/>
                    <a:pt x="4184455" y="5305890"/>
                    <a:pt x="4197004" y="5298499"/>
                  </a:cubicBezTo>
                  <a:cubicBezTo>
                    <a:pt x="4206013" y="5296574"/>
                    <a:pt x="4219525" y="5293687"/>
                    <a:pt x="4232075" y="5286297"/>
                  </a:cubicBezTo>
                  <a:cubicBezTo>
                    <a:pt x="4274229" y="5263162"/>
                    <a:pt x="4325391" y="5238102"/>
                    <a:pt x="4350491" y="5223321"/>
                  </a:cubicBezTo>
                  <a:cubicBezTo>
                    <a:pt x="4363040" y="5215930"/>
                    <a:pt x="4362078" y="5211426"/>
                    <a:pt x="4370125" y="5204997"/>
                  </a:cubicBezTo>
                  <a:cubicBezTo>
                    <a:pt x="4405195" y="5192795"/>
                    <a:pt x="4449929" y="5159690"/>
                    <a:pt x="4490158" y="5127546"/>
                  </a:cubicBezTo>
                  <a:cubicBezTo>
                    <a:pt x="4531350" y="5099908"/>
                    <a:pt x="4567075" y="5068727"/>
                    <a:pt x="4596679" y="5052983"/>
                  </a:cubicBezTo>
                  <a:cubicBezTo>
                    <a:pt x="4591213" y="5049441"/>
                    <a:pt x="4595717" y="5048479"/>
                    <a:pt x="4603762" y="5042050"/>
                  </a:cubicBezTo>
                  <a:cubicBezTo>
                    <a:pt x="4600220" y="5047517"/>
                    <a:pt x="4601183" y="5052021"/>
                    <a:pt x="4604725" y="5046554"/>
                  </a:cubicBezTo>
                  <a:cubicBezTo>
                    <a:pt x="4608267" y="5041088"/>
                    <a:pt x="4662008" y="5006059"/>
                    <a:pt x="4652038" y="5003479"/>
                  </a:cubicBezTo>
                  <a:cubicBezTo>
                    <a:pt x="4671671" y="4985155"/>
                    <a:pt x="4681642" y="4987735"/>
                    <a:pt x="4681642" y="4987735"/>
                  </a:cubicBezTo>
                  <a:cubicBezTo>
                    <a:pt x="4696772" y="4970374"/>
                    <a:pt x="4680680" y="4983231"/>
                    <a:pt x="4675213" y="4979689"/>
                  </a:cubicBezTo>
                  <a:cubicBezTo>
                    <a:pt x="4694847" y="4961365"/>
                    <a:pt x="4694847" y="4961365"/>
                    <a:pt x="4694847" y="4961365"/>
                  </a:cubicBezTo>
                  <a:cubicBezTo>
                    <a:pt x="4688725" y="4976802"/>
                    <a:pt x="4704817" y="4963945"/>
                    <a:pt x="4709321" y="4962983"/>
                  </a:cubicBezTo>
                  <a:cubicBezTo>
                    <a:pt x="4722527" y="4936614"/>
                    <a:pt x="4769184" y="4912516"/>
                    <a:pt x="4798482" y="4873290"/>
                  </a:cubicBezTo>
                  <a:cubicBezTo>
                    <a:pt x="4802985" y="4872328"/>
                    <a:pt x="4802023" y="4867824"/>
                    <a:pt x="4806527" y="4866861"/>
                  </a:cubicBezTo>
                  <a:cubicBezTo>
                    <a:pt x="4811031" y="4865899"/>
                    <a:pt x="4810069" y="4861394"/>
                    <a:pt x="4810069" y="4861394"/>
                  </a:cubicBezTo>
                  <a:cubicBezTo>
                    <a:pt x="4813611" y="4855929"/>
                    <a:pt x="4809107" y="4856891"/>
                    <a:pt x="4805565" y="4862357"/>
                  </a:cubicBezTo>
                  <a:cubicBezTo>
                    <a:pt x="4805565" y="4862357"/>
                    <a:pt x="4805565" y="4862357"/>
                    <a:pt x="4801060" y="4863319"/>
                  </a:cubicBezTo>
                  <a:cubicBezTo>
                    <a:pt x="4839366" y="4822168"/>
                    <a:pt x="4864466" y="4807386"/>
                    <a:pt x="4898266" y="4767198"/>
                  </a:cubicBezTo>
                  <a:cubicBezTo>
                    <a:pt x="4903733" y="4770740"/>
                    <a:pt x="4907275" y="4765273"/>
                    <a:pt x="4912741" y="4768815"/>
                  </a:cubicBezTo>
                  <a:cubicBezTo>
                    <a:pt x="4958129" y="4716732"/>
                    <a:pt x="5008022" y="4663685"/>
                    <a:pt x="5052449" y="4607097"/>
                  </a:cubicBezTo>
                  <a:cubicBezTo>
                    <a:pt x="5101379" y="4549548"/>
                    <a:pt x="5144843" y="4488456"/>
                    <a:pt x="5184765" y="4432830"/>
                  </a:cubicBezTo>
                  <a:cubicBezTo>
                    <a:pt x="5171252" y="4435717"/>
                    <a:pt x="5159973" y="4471094"/>
                    <a:pt x="5143881" y="4483951"/>
                  </a:cubicBezTo>
                  <a:cubicBezTo>
                    <a:pt x="5144843" y="4488456"/>
                    <a:pt x="5135834" y="4490380"/>
                    <a:pt x="5131330" y="4491343"/>
                  </a:cubicBezTo>
                  <a:cubicBezTo>
                    <a:pt x="5105575" y="4525103"/>
                    <a:pt x="5072737" y="4569796"/>
                    <a:pt x="5037974" y="4605480"/>
                  </a:cubicBezTo>
                  <a:cubicBezTo>
                    <a:pt x="5000631" y="4651135"/>
                    <a:pt x="4959747" y="4702257"/>
                    <a:pt x="4920480" y="4738904"/>
                  </a:cubicBezTo>
                  <a:cubicBezTo>
                    <a:pt x="4915975" y="4739866"/>
                    <a:pt x="4903425" y="4747257"/>
                    <a:pt x="4903425" y="4747257"/>
                  </a:cubicBezTo>
                  <a:cubicBezTo>
                    <a:pt x="4880250" y="4771047"/>
                    <a:pt x="4858037" y="4799341"/>
                    <a:pt x="4838404" y="4817664"/>
                  </a:cubicBezTo>
                  <a:cubicBezTo>
                    <a:pt x="4833899" y="4818627"/>
                    <a:pt x="4837441" y="4813160"/>
                    <a:pt x="4829395" y="4819589"/>
                  </a:cubicBezTo>
                  <a:cubicBezTo>
                    <a:pt x="4833899" y="4818627"/>
                    <a:pt x="4830357" y="4824092"/>
                    <a:pt x="4831320" y="4828597"/>
                  </a:cubicBezTo>
                  <a:cubicBezTo>
                    <a:pt x="4800098" y="4858816"/>
                    <a:pt x="4766953" y="4880026"/>
                    <a:pt x="4739274" y="4904777"/>
                  </a:cubicBezTo>
                  <a:cubicBezTo>
                    <a:pt x="4742815" y="4899312"/>
                    <a:pt x="4747319" y="4898349"/>
                    <a:pt x="4750861" y="4892883"/>
                  </a:cubicBezTo>
                  <a:cubicBezTo>
                    <a:pt x="4769532" y="4870055"/>
                    <a:pt x="4789166" y="4851732"/>
                    <a:pt x="4781119" y="4858161"/>
                  </a:cubicBezTo>
                  <a:cubicBezTo>
                    <a:pt x="4800753" y="4839837"/>
                    <a:pt x="4822966" y="4811543"/>
                    <a:pt x="4838096" y="4794182"/>
                  </a:cubicBezTo>
                  <a:cubicBezTo>
                    <a:pt x="4841638" y="4788716"/>
                    <a:pt x="4841638" y="4788716"/>
                    <a:pt x="4846142" y="4787753"/>
                  </a:cubicBezTo>
                  <a:cubicBezTo>
                    <a:pt x="4843562" y="4797724"/>
                    <a:pt x="4853225" y="4776820"/>
                    <a:pt x="4855150" y="4785829"/>
                  </a:cubicBezTo>
                  <a:cubicBezTo>
                    <a:pt x="4862234" y="4774896"/>
                    <a:pt x="4869317" y="4763963"/>
                    <a:pt x="4872859" y="4758497"/>
                  </a:cubicBezTo>
                  <a:cubicBezTo>
                    <a:pt x="4884447" y="4746602"/>
                    <a:pt x="4892492" y="4740173"/>
                    <a:pt x="4899577" y="4729241"/>
                  </a:cubicBezTo>
                  <a:cubicBezTo>
                    <a:pt x="4919211" y="4710918"/>
                    <a:pt x="4943348" y="4691631"/>
                    <a:pt x="4951393" y="4685203"/>
                  </a:cubicBezTo>
                  <a:cubicBezTo>
                    <a:pt x="4946890" y="4686165"/>
                    <a:pt x="4950431" y="4680699"/>
                    <a:pt x="4950431" y="4680699"/>
                  </a:cubicBezTo>
                  <a:cubicBezTo>
                    <a:pt x="4953973" y="4675232"/>
                    <a:pt x="4957515" y="4669766"/>
                    <a:pt x="4965561" y="4663338"/>
                  </a:cubicBezTo>
                  <a:cubicBezTo>
                    <a:pt x="4965561" y="4663338"/>
                    <a:pt x="4970065" y="4662375"/>
                    <a:pt x="4969103" y="4657871"/>
                  </a:cubicBezTo>
                  <a:cubicBezTo>
                    <a:pt x="4980690" y="4645976"/>
                    <a:pt x="4992278" y="4634082"/>
                    <a:pt x="4999362" y="4623149"/>
                  </a:cubicBezTo>
                  <a:cubicBezTo>
                    <a:pt x="5010949" y="4611254"/>
                    <a:pt x="5023499" y="4603863"/>
                    <a:pt x="5014491" y="4605787"/>
                  </a:cubicBezTo>
                  <a:cubicBezTo>
                    <a:pt x="5025117" y="4589389"/>
                    <a:pt x="5040246" y="4572027"/>
                    <a:pt x="5059879" y="4553704"/>
                  </a:cubicBezTo>
                  <a:cubicBezTo>
                    <a:pt x="5063421" y="4548237"/>
                    <a:pt x="5070506" y="4537305"/>
                    <a:pt x="5078551" y="4530876"/>
                  </a:cubicBezTo>
                  <a:cubicBezTo>
                    <a:pt x="5078551" y="4530876"/>
                    <a:pt x="5083055" y="4529914"/>
                    <a:pt x="5083055" y="4529914"/>
                  </a:cubicBezTo>
                  <a:cubicBezTo>
                    <a:pt x="5082093" y="4525409"/>
                    <a:pt x="5086597" y="4524447"/>
                    <a:pt x="5086597" y="4524447"/>
                  </a:cubicBezTo>
                  <a:cubicBezTo>
                    <a:pt x="5085635" y="4519944"/>
                    <a:pt x="5085635" y="4519944"/>
                    <a:pt x="5085635" y="4519944"/>
                  </a:cubicBezTo>
                  <a:cubicBezTo>
                    <a:pt x="5085635" y="4519944"/>
                    <a:pt x="5085635" y="4519944"/>
                    <a:pt x="5090139" y="4518982"/>
                  </a:cubicBezTo>
                  <a:cubicBezTo>
                    <a:pt x="5115893" y="4485222"/>
                    <a:pt x="5141648" y="4451461"/>
                    <a:pt x="5159358" y="4424129"/>
                  </a:cubicBezTo>
                  <a:cubicBezTo>
                    <a:pt x="5163862" y="4423167"/>
                    <a:pt x="5168365" y="4422205"/>
                    <a:pt x="5167403" y="4417701"/>
                  </a:cubicBezTo>
                  <a:cubicBezTo>
                    <a:pt x="5171907" y="4416738"/>
                    <a:pt x="5171907" y="4416738"/>
                    <a:pt x="5171907" y="4416738"/>
                  </a:cubicBezTo>
                  <a:cubicBezTo>
                    <a:pt x="5171907" y="4416738"/>
                    <a:pt x="5176412" y="4415776"/>
                    <a:pt x="5175450" y="4411272"/>
                  </a:cubicBezTo>
                  <a:cubicBezTo>
                    <a:pt x="5174487" y="4406768"/>
                    <a:pt x="5174487" y="4406768"/>
                    <a:pt x="5174487" y="4406768"/>
                  </a:cubicBezTo>
                  <a:cubicBezTo>
                    <a:pt x="5185113" y="4390369"/>
                    <a:pt x="5210868" y="4356609"/>
                    <a:pt x="5198318" y="4363999"/>
                  </a:cubicBezTo>
                  <a:cubicBezTo>
                    <a:pt x="5198318" y="4363999"/>
                    <a:pt x="5198318" y="4363999"/>
                    <a:pt x="5201860" y="4358534"/>
                  </a:cubicBezTo>
                  <a:cubicBezTo>
                    <a:pt x="5206363" y="4357571"/>
                    <a:pt x="5204439" y="4348563"/>
                    <a:pt x="5204439" y="4348563"/>
                  </a:cubicBezTo>
                  <a:lnTo>
                    <a:pt x="5195619" y="4350447"/>
                  </a:lnTo>
                  <a:lnTo>
                    <a:pt x="5203077" y="4339435"/>
                  </a:lnTo>
                  <a:lnTo>
                    <a:pt x="5204128" y="4325131"/>
                  </a:lnTo>
                  <a:lnTo>
                    <a:pt x="5204204" y="4325020"/>
                  </a:lnTo>
                  <a:lnTo>
                    <a:pt x="5218092" y="4313267"/>
                  </a:lnTo>
                  <a:cubicBezTo>
                    <a:pt x="5221513" y="4307238"/>
                    <a:pt x="5224574" y="4299519"/>
                    <a:pt x="5229887" y="4291321"/>
                  </a:cubicBezTo>
                  <a:cubicBezTo>
                    <a:pt x="5229887" y="4291321"/>
                    <a:pt x="5234391" y="4290358"/>
                    <a:pt x="5234391" y="4290358"/>
                  </a:cubicBezTo>
                  <a:cubicBezTo>
                    <a:pt x="5233429" y="4285854"/>
                    <a:pt x="5237933" y="4284892"/>
                    <a:pt x="5233429" y="4285854"/>
                  </a:cubicBezTo>
                  <a:cubicBezTo>
                    <a:pt x="5233429" y="4285854"/>
                    <a:pt x="5233429" y="4285854"/>
                    <a:pt x="5232466" y="4281350"/>
                  </a:cubicBezTo>
                  <a:cubicBezTo>
                    <a:pt x="5236008" y="4275884"/>
                    <a:pt x="5240512" y="4274922"/>
                    <a:pt x="5245016" y="4273959"/>
                  </a:cubicBezTo>
                  <a:cubicBezTo>
                    <a:pt x="5241474" y="4279425"/>
                    <a:pt x="5241474" y="4279425"/>
                    <a:pt x="5241474" y="4279425"/>
                  </a:cubicBezTo>
                  <a:cubicBezTo>
                    <a:pt x="5237933" y="4284892"/>
                    <a:pt x="5238895" y="4289396"/>
                    <a:pt x="5238895" y="4289396"/>
                  </a:cubicBezTo>
                  <a:cubicBezTo>
                    <a:pt x="5243399" y="4288434"/>
                    <a:pt x="5247903" y="4287471"/>
                    <a:pt x="5246941" y="4282967"/>
                  </a:cubicBezTo>
                  <a:cubicBezTo>
                    <a:pt x="5251445" y="4282005"/>
                    <a:pt x="5251445" y="4282005"/>
                    <a:pt x="5251445" y="4282005"/>
                  </a:cubicBezTo>
                  <a:cubicBezTo>
                    <a:pt x="5252407" y="4286509"/>
                    <a:pt x="5232773" y="4304833"/>
                    <a:pt x="5238240" y="4308374"/>
                  </a:cubicBezTo>
                  <a:cubicBezTo>
                    <a:pt x="5269153" y="4254673"/>
                    <a:pt x="5312618" y="4193582"/>
                    <a:pt x="5347073" y="4134414"/>
                  </a:cubicBezTo>
                  <a:cubicBezTo>
                    <a:pt x="5350615" y="4128948"/>
                    <a:pt x="5353195" y="4118977"/>
                    <a:pt x="5356737" y="4113510"/>
                  </a:cubicBezTo>
                  <a:cubicBezTo>
                    <a:pt x="5355775" y="4109007"/>
                    <a:pt x="5356737" y="4113510"/>
                    <a:pt x="5360278" y="4108045"/>
                  </a:cubicBezTo>
                  <a:cubicBezTo>
                    <a:pt x="5387651" y="4059810"/>
                    <a:pt x="5416641" y="3997101"/>
                    <a:pt x="5440163" y="3930850"/>
                  </a:cubicBezTo>
                  <a:cubicBezTo>
                    <a:pt x="5443705" y="3925383"/>
                    <a:pt x="5448209" y="3924421"/>
                    <a:pt x="5447247" y="3919918"/>
                  </a:cubicBezTo>
                  <a:cubicBezTo>
                    <a:pt x="5448209" y="3924421"/>
                    <a:pt x="5449172" y="3928925"/>
                    <a:pt x="5441125" y="3935354"/>
                  </a:cubicBezTo>
                  <a:cubicBezTo>
                    <a:pt x="5445630" y="3934392"/>
                    <a:pt x="5446592" y="3938895"/>
                    <a:pt x="5443050" y="3944362"/>
                  </a:cubicBezTo>
                  <a:cubicBezTo>
                    <a:pt x="5437584" y="3940820"/>
                    <a:pt x="5436929" y="3959799"/>
                    <a:pt x="5437891" y="3964303"/>
                  </a:cubicBezTo>
                  <a:cubicBezTo>
                    <a:pt x="5437891" y="3964303"/>
                    <a:pt x="5433387" y="3965265"/>
                    <a:pt x="5434349" y="3969770"/>
                  </a:cubicBezTo>
                  <a:cubicBezTo>
                    <a:pt x="5434349" y="3969770"/>
                    <a:pt x="5435311" y="3974273"/>
                    <a:pt x="5435311" y="3974273"/>
                  </a:cubicBezTo>
                  <a:cubicBezTo>
                    <a:pt x="5433694" y="3988747"/>
                    <a:pt x="5422414" y="4024125"/>
                    <a:pt x="5425955" y="4018659"/>
                  </a:cubicBezTo>
                  <a:cubicBezTo>
                    <a:pt x="5424993" y="4014155"/>
                    <a:pt x="5429498" y="4013193"/>
                    <a:pt x="5428535" y="4008688"/>
                  </a:cubicBezTo>
                  <a:cubicBezTo>
                    <a:pt x="5429498" y="4013193"/>
                    <a:pt x="5430460" y="4017697"/>
                    <a:pt x="5430460" y="4017697"/>
                  </a:cubicBezTo>
                  <a:cubicBezTo>
                    <a:pt x="5430460" y="4017697"/>
                    <a:pt x="5434964" y="4016735"/>
                    <a:pt x="5438505" y="4011268"/>
                  </a:cubicBezTo>
                  <a:cubicBezTo>
                    <a:pt x="5438505" y="4011268"/>
                    <a:pt x="5438505" y="4011268"/>
                    <a:pt x="5439468" y="4015773"/>
                  </a:cubicBezTo>
                  <a:cubicBezTo>
                    <a:pt x="5439468" y="4015773"/>
                    <a:pt x="5434964" y="4016735"/>
                    <a:pt x="5435926" y="4021238"/>
                  </a:cubicBezTo>
                  <a:cubicBezTo>
                    <a:pt x="5435926" y="4021238"/>
                    <a:pt x="5435926" y="4021238"/>
                    <a:pt x="5436889" y="4025742"/>
                  </a:cubicBezTo>
                  <a:cubicBezTo>
                    <a:pt x="5430767" y="4041179"/>
                    <a:pt x="5428188" y="4051149"/>
                    <a:pt x="5429150" y="4055653"/>
                  </a:cubicBezTo>
                  <a:cubicBezTo>
                    <a:pt x="5430112" y="4060158"/>
                    <a:pt x="5430112" y="4060158"/>
                    <a:pt x="5430112" y="4060158"/>
                  </a:cubicBezTo>
                  <a:cubicBezTo>
                    <a:pt x="5430112" y="4060158"/>
                    <a:pt x="5430112" y="4060158"/>
                    <a:pt x="5433654" y="4054691"/>
                  </a:cubicBezTo>
                  <a:cubicBezTo>
                    <a:pt x="5430112" y="4060158"/>
                    <a:pt x="5434616" y="4059196"/>
                    <a:pt x="5438158" y="4053729"/>
                  </a:cubicBezTo>
                  <a:cubicBezTo>
                    <a:pt x="5422373" y="4090069"/>
                    <a:pt x="5418177" y="4114514"/>
                    <a:pt x="5410438" y="4144425"/>
                  </a:cubicBezTo>
                  <a:cubicBezTo>
                    <a:pt x="5401737" y="4169832"/>
                    <a:pt x="5393036" y="4195239"/>
                    <a:pt x="5377252" y="4231578"/>
                  </a:cubicBezTo>
                  <a:cubicBezTo>
                    <a:pt x="5380794" y="4226112"/>
                    <a:pt x="5381756" y="4230616"/>
                    <a:pt x="5378214" y="4236082"/>
                  </a:cubicBezTo>
                  <a:cubicBezTo>
                    <a:pt x="5378214" y="4236082"/>
                    <a:pt x="5378214" y="4236082"/>
                    <a:pt x="5373710" y="4237045"/>
                  </a:cubicBezTo>
                  <a:cubicBezTo>
                    <a:pt x="5373710" y="4237045"/>
                    <a:pt x="5374672" y="4241549"/>
                    <a:pt x="5374672" y="4241549"/>
                  </a:cubicBezTo>
                  <a:cubicBezTo>
                    <a:pt x="5371130" y="4247016"/>
                    <a:pt x="5371130" y="4247016"/>
                    <a:pt x="5371130" y="4247016"/>
                  </a:cubicBezTo>
                  <a:cubicBezTo>
                    <a:pt x="5365009" y="4262452"/>
                    <a:pt x="5365009" y="4262452"/>
                    <a:pt x="5365009" y="4262452"/>
                  </a:cubicBezTo>
                  <a:cubicBezTo>
                    <a:pt x="5369513" y="4261490"/>
                    <a:pt x="5365971" y="4266956"/>
                    <a:pt x="5366934" y="4271460"/>
                  </a:cubicBezTo>
                  <a:cubicBezTo>
                    <a:pt x="5374017" y="4260528"/>
                    <a:pt x="5369513" y="4261490"/>
                    <a:pt x="5372092" y="4251519"/>
                  </a:cubicBezTo>
                  <a:cubicBezTo>
                    <a:pt x="5372092" y="4251519"/>
                    <a:pt x="5376597" y="4250557"/>
                    <a:pt x="5376597" y="4250557"/>
                  </a:cubicBezTo>
                  <a:cubicBezTo>
                    <a:pt x="5376597" y="4250557"/>
                    <a:pt x="5376597" y="4250557"/>
                    <a:pt x="5377559" y="4255061"/>
                  </a:cubicBezTo>
                  <a:cubicBezTo>
                    <a:pt x="5382063" y="4254099"/>
                    <a:pt x="5381101" y="4249594"/>
                    <a:pt x="5381101" y="4249594"/>
                  </a:cubicBezTo>
                  <a:cubicBezTo>
                    <a:pt x="5381101" y="4249594"/>
                    <a:pt x="5380139" y="4245091"/>
                    <a:pt x="5380139" y="4245091"/>
                  </a:cubicBezTo>
                  <a:cubicBezTo>
                    <a:pt x="5383681" y="4239624"/>
                    <a:pt x="5383681" y="4239624"/>
                    <a:pt x="5383681" y="4239624"/>
                  </a:cubicBezTo>
                  <a:cubicBezTo>
                    <a:pt x="5387222" y="4234158"/>
                    <a:pt x="5384335" y="4220646"/>
                    <a:pt x="5389802" y="4224188"/>
                  </a:cubicBezTo>
                  <a:cubicBezTo>
                    <a:pt x="5397847" y="4217759"/>
                    <a:pt x="5384335" y="4220646"/>
                    <a:pt x="5387877" y="4215179"/>
                  </a:cubicBezTo>
                  <a:cubicBezTo>
                    <a:pt x="5391419" y="4209714"/>
                    <a:pt x="5392381" y="4214217"/>
                    <a:pt x="5396885" y="4213255"/>
                  </a:cubicBezTo>
                  <a:cubicBezTo>
                    <a:pt x="5399465" y="4203285"/>
                    <a:pt x="5403662" y="4178840"/>
                    <a:pt x="5403662" y="4178840"/>
                  </a:cubicBezTo>
                  <a:cubicBezTo>
                    <a:pt x="5408821" y="4158899"/>
                    <a:pt x="5425568" y="4127064"/>
                    <a:pt x="5428147" y="4117093"/>
                  </a:cubicBezTo>
                  <a:cubicBezTo>
                    <a:pt x="5431689" y="4111627"/>
                    <a:pt x="5428147" y="4117093"/>
                    <a:pt x="5423643" y="4118055"/>
                  </a:cubicBezTo>
                  <a:cubicBezTo>
                    <a:pt x="5428147" y="4117093"/>
                    <a:pt x="5430726" y="4107123"/>
                    <a:pt x="5430726" y="4107123"/>
                  </a:cubicBezTo>
                  <a:cubicBezTo>
                    <a:pt x="5430726" y="4107123"/>
                    <a:pt x="5428802" y="4098114"/>
                    <a:pt x="5428802" y="4098114"/>
                  </a:cubicBezTo>
                  <a:cubicBezTo>
                    <a:pt x="5432344" y="4092649"/>
                    <a:pt x="5434269" y="4101656"/>
                    <a:pt x="5433306" y="4097152"/>
                  </a:cubicBezTo>
                  <a:cubicBezTo>
                    <a:pt x="5441352" y="4090724"/>
                    <a:pt x="5430419" y="4083640"/>
                    <a:pt x="5440389" y="4086220"/>
                  </a:cubicBezTo>
                  <a:cubicBezTo>
                    <a:pt x="5441045" y="4067241"/>
                    <a:pt x="5446859" y="4028322"/>
                    <a:pt x="5458446" y="4016427"/>
                  </a:cubicBezTo>
                  <a:cubicBezTo>
                    <a:pt x="5459408" y="4020931"/>
                    <a:pt x="5454905" y="4021893"/>
                    <a:pt x="5449438" y="4018351"/>
                  </a:cubicBezTo>
                  <a:cubicBezTo>
                    <a:pt x="5465222" y="3982012"/>
                    <a:pt x="5481663" y="3926694"/>
                    <a:pt x="5482318" y="3907715"/>
                  </a:cubicBezTo>
                  <a:cubicBezTo>
                    <a:pt x="5484897" y="3897745"/>
                    <a:pt x="5510344" y="3840502"/>
                    <a:pt x="5505533" y="3817982"/>
                  </a:cubicBezTo>
                  <a:cubicBezTo>
                    <a:pt x="5508113" y="3808011"/>
                    <a:pt x="5505533" y="3817982"/>
                    <a:pt x="5510038" y="3817020"/>
                  </a:cubicBezTo>
                  <a:cubicBezTo>
                    <a:pt x="5507151" y="3803507"/>
                    <a:pt x="5519393" y="3772634"/>
                    <a:pt x="5525514" y="3757197"/>
                  </a:cubicBezTo>
                  <a:cubicBezTo>
                    <a:pt x="5525514" y="3757197"/>
                    <a:pt x="5522935" y="3767168"/>
                    <a:pt x="5528401" y="3770709"/>
                  </a:cubicBezTo>
                  <a:cubicBezTo>
                    <a:pt x="5530674" y="3737256"/>
                    <a:pt x="5528094" y="3747227"/>
                    <a:pt x="5520048" y="3753656"/>
                  </a:cubicBezTo>
                  <a:cubicBezTo>
                    <a:pt x="5530366" y="3713774"/>
                    <a:pt x="5529404" y="3709270"/>
                    <a:pt x="5543571" y="3687405"/>
                  </a:cubicBezTo>
                  <a:cubicBezTo>
                    <a:pt x="5543571" y="3687405"/>
                    <a:pt x="5547113" y="3681939"/>
                    <a:pt x="5547113" y="3681939"/>
                  </a:cubicBezTo>
                  <a:cubicBezTo>
                    <a:pt x="5547113" y="3681939"/>
                    <a:pt x="5547113" y="3681939"/>
                    <a:pt x="5546151" y="3677434"/>
                  </a:cubicBezTo>
                  <a:cubicBezTo>
                    <a:pt x="5546151" y="3677434"/>
                    <a:pt x="5541647" y="3678397"/>
                    <a:pt x="5541647" y="3678397"/>
                  </a:cubicBezTo>
                  <a:cubicBezTo>
                    <a:pt x="5541647" y="3678397"/>
                    <a:pt x="5540684" y="3673892"/>
                    <a:pt x="5544226" y="3668427"/>
                  </a:cubicBezTo>
                  <a:cubicBezTo>
                    <a:pt x="5544226" y="3668427"/>
                    <a:pt x="5544226" y="3668427"/>
                    <a:pt x="5545189" y="3672930"/>
                  </a:cubicBezTo>
                  <a:cubicBezTo>
                    <a:pt x="5545189" y="3672930"/>
                    <a:pt x="5545189" y="3672930"/>
                    <a:pt x="5549693" y="3671968"/>
                  </a:cubicBezTo>
                  <a:cubicBezTo>
                    <a:pt x="5548731" y="3667464"/>
                    <a:pt x="5548731" y="3667464"/>
                    <a:pt x="5547768" y="3662960"/>
                  </a:cubicBezTo>
                  <a:cubicBezTo>
                    <a:pt x="5551310" y="3657493"/>
                    <a:pt x="5551310" y="3657493"/>
                    <a:pt x="5551310" y="3657493"/>
                  </a:cubicBezTo>
                  <a:cubicBezTo>
                    <a:pt x="5554852" y="3652028"/>
                    <a:pt x="5559049" y="3627582"/>
                    <a:pt x="5548423" y="3643981"/>
                  </a:cubicBezTo>
                  <a:cubicBezTo>
                    <a:pt x="5551965" y="3638516"/>
                    <a:pt x="5551965" y="3638516"/>
                    <a:pt x="5551003" y="3634011"/>
                  </a:cubicBezTo>
                  <a:cubicBezTo>
                    <a:pt x="5551003" y="3634011"/>
                    <a:pt x="5546498" y="3634974"/>
                    <a:pt x="5547461" y="3639478"/>
                  </a:cubicBezTo>
                  <a:cubicBezTo>
                    <a:pt x="5547461" y="3639478"/>
                    <a:pt x="5542957" y="3640440"/>
                    <a:pt x="5543919" y="3644943"/>
                  </a:cubicBezTo>
                  <a:cubicBezTo>
                    <a:pt x="5542957" y="3640440"/>
                    <a:pt x="5541995" y="3635936"/>
                    <a:pt x="5541995" y="3635936"/>
                  </a:cubicBezTo>
                  <a:cubicBezTo>
                    <a:pt x="5545536" y="3630469"/>
                    <a:pt x="5548116" y="3620499"/>
                    <a:pt x="5549733" y="3606025"/>
                  </a:cubicBezTo>
                  <a:cubicBezTo>
                    <a:pt x="5554892" y="3586084"/>
                    <a:pt x="5560052" y="3566143"/>
                    <a:pt x="5561668" y="3551669"/>
                  </a:cubicBezTo>
                  <a:cubicBezTo>
                    <a:pt x="5560706" y="3547164"/>
                    <a:pt x="5565210" y="3546202"/>
                    <a:pt x="5565210" y="3546202"/>
                  </a:cubicBezTo>
                  <a:cubicBezTo>
                    <a:pt x="5565210" y="3546202"/>
                    <a:pt x="5564248" y="3541699"/>
                    <a:pt x="5564248" y="3541699"/>
                  </a:cubicBezTo>
                  <a:cubicBezTo>
                    <a:pt x="5562323" y="3532690"/>
                    <a:pt x="5564903" y="3522720"/>
                    <a:pt x="5568445" y="3517253"/>
                  </a:cubicBezTo>
                  <a:cubicBezTo>
                    <a:pt x="5567483" y="3512750"/>
                    <a:pt x="5570062" y="3502779"/>
                    <a:pt x="5569100" y="3498276"/>
                  </a:cubicBezTo>
                  <a:cubicBezTo>
                    <a:pt x="5571679" y="3488305"/>
                    <a:pt x="5577801" y="3472868"/>
                    <a:pt x="5580380" y="3462898"/>
                  </a:cubicBezTo>
                  <a:cubicBezTo>
                    <a:pt x="5584885" y="3461936"/>
                    <a:pt x="5584885" y="3461936"/>
                    <a:pt x="5584885" y="3461936"/>
                  </a:cubicBezTo>
                  <a:cubicBezTo>
                    <a:pt x="5583922" y="3457431"/>
                    <a:pt x="5583922" y="3457431"/>
                    <a:pt x="5582960" y="3452927"/>
                  </a:cubicBezTo>
                  <a:cubicBezTo>
                    <a:pt x="5586502" y="3447461"/>
                    <a:pt x="5581998" y="3448424"/>
                    <a:pt x="5581998" y="3448424"/>
                  </a:cubicBezTo>
                  <a:cubicBezTo>
                    <a:pt x="5578456" y="3453889"/>
                    <a:pt x="5578456" y="3453889"/>
                    <a:pt x="5578456" y="3453889"/>
                  </a:cubicBezTo>
                  <a:cubicBezTo>
                    <a:pt x="5581035" y="3443919"/>
                    <a:pt x="5591661" y="3427520"/>
                    <a:pt x="5585232" y="3419474"/>
                  </a:cubicBezTo>
                  <a:cubicBezTo>
                    <a:pt x="5589736" y="3418512"/>
                    <a:pt x="5589736" y="3418512"/>
                    <a:pt x="5588774" y="3414008"/>
                  </a:cubicBezTo>
                  <a:cubicBezTo>
                    <a:pt x="5592316" y="3408542"/>
                    <a:pt x="5587812" y="3409504"/>
                    <a:pt x="5587812" y="3409504"/>
                  </a:cubicBezTo>
                  <a:cubicBezTo>
                    <a:pt x="5593934" y="3394067"/>
                    <a:pt x="5582038" y="3382480"/>
                    <a:pt x="5590084" y="3376051"/>
                  </a:cubicBezTo>
                  <a:cubicBezTo>
                    <a:pt x="5591047" y="3380555"/>
                    <a:pt x="5591047" y="3380555"/>
                    <a:pt x="5591047" y="3380555"/>
                  </a:cubicBezTo>
                  <a:cubicBezTo>
                    <a:pt x="5588467" y="3390525"/>
                    <a:pt x="5589429" y="3395030"/>
                    <a:pt x="5593934" y="3394067"/>
                  </a:cubicBezTo>
                  <a:cubicBezTo>
                    <a:pt x="5593934" y="3394067"/>
                    <a:pt x="5597475" y="3388601"/>
                    <a:pt x="5596512" y="3384097"/>
                  </a:cubicBezTo>
                  <a:cubicBezTo>
                    <a:pt x="5600054" y="3378631"/>
                    <a:pt x="5600054" y="3378631"/>
                    <a:pt x="5600054" y="3378631"/>
                  </a:cubicBezTo>
                  <a:cubicBezTo>
                    <a:pt x="5609062" y="3376706"/>
                    <a:pt x="5607446" y="3391181"/>
                    <a:pt x="5599399" y="3397610"/>
                  </a:cubicBezTo>
                  <a:cubicBezTo>
                    <a:pt x="5607446" y="3391181"/>
                    <a:pt x="5607752" y="3414663"/>
                    <a:pt x="5609370" y="3400188"/>
                  </a:cubicBezTo>
                  <a:cubicBezTo>
                    <a:pt x="5598437" y="3393105"/>
                    <a:pt x="5624500" y="3382827"/>
                    <a:pt x="5616146" y="3365773"/>
                  </a:cubicBezTo>
                  <a:cubicBezTo>
                    <a:pt x="5619688" y="3360307"/>
                    <a:pt x="5619688" y="3360307"/>
                    <a:pt x="5619688" y="3360307"/>
                  </a:cubicBezTo>
                  <a:cubicBezTo>
                    <a:pt x="5619688" y="3360307"/>
                    <a:pt x="5618726" y="3355803"/>
                    <a:pt x="5618726" y="3355803"/>
                  </a:cubicBezTo>
                  <a:cubicBezTo>
                    <a:pt x="5622267" y="3350336"/>
                    <a:pt x="5617764" y="3351299"/>
                    <a:pt x="5617764" y="3351299"/>
                  </a:cubicBezTo>
                  <a:cubicBezTo>
                    <a:pt x="5618726" y="3355803"/>
                    <a:pt x="5614222" y="3356765"/>
                    <a:pt x="5614222" y="3356765"/>
                  </a:cubicBezTo>
                  <a:cubicBezTo>
                    <a:pt x="5613259" y="3352261"/>
                    <a:pt x="5615839" y="3342291"/>
                    <a:pt x="5611335" y="3343253"/>
                  </a:cubicBezTo>
                  <a:cubicBezTo>
                    <a:pt x="5607793" y="3348720"/>
                    <a:pt x="5610373" y="3338749"/>
                    <a:pt x="5605868" y="3339711"/>
                  </a:cubicBezTo>
                  <a:cubicBezTo>
                    <a:pt x="5603289" y="3349682"/>
                    <a:pt x="5604251" y="3354186"/>
                    <a:pt x="5601672" y="3364156"/>
                  </a:cubicBezTo>
                  <a:cubicBezTo>
                    <a:pt x="5600710" y="3359652"/>
                    <a:pt x="5600710" y="3359652"/>
                    <a:pt x="5600710" y="3359652"/>
                  </a:cubicBezTo>
                  <a:cubicBezTo>
                    <a:pt x="5599747" y="3355148"/>
                    <a:pt x="5598785" y="3350644"/>
                    <a:pt x="5594281" y="3351607"/>
                  </a:cubicBezTo>
                  <a:lnTo>
                    <a:pt x="5592057" y="3360201"/>
                  </a:lnTo>
                  <a:lnTo>
                    <a:pt x="5590783" y="3351765"/>
                  </a:lnTo>
                  <a:cubicBezTo>
                    <a:pt x="5591712" y="3345091"/>
                    <a:pt x="5593646" y="3337613"/>
                    <a:pt x="5593974" y="3328124"/>
                  </a:cubicBezTo>
                  <a:cubicBezTo>
                    <a:pt x="5581731" y="3358997"/>
                    <a:pt x="5588507" y="3324583"/>
                    <a:pt x="5577575" y="3317498"/>
                  </a:cubicBezTo>
                  <a:cubicBezTo>
                    <a:pt x="5581116" y="3312032"/>
                    <a:pt x="5583041" y="3321040"/>
                    <a:pt x="5583041" y="3321040"/>
                  </a:cubicBezTo>
                  <a:cubicBezTo>
                    <a:pt x="5587545" y="3320078"/>
                    <a:pt x="5587545" y="3320078"/>
                    <a:pt x="5587545" y="3320078"/>
                  </a:cubicBezTo>
                  <a:cubicBezTo>
                    <a:pt x="5588507" y="3324583"/>
                    <a:pt x="5588507" y="3324583"/>
                    <a:pt x="5592049" y="3319116"/>
                  </a:cubicBezTo>
                  <a:cubicBezTo>
                    <a:pt x="5592049" y="3319116"/>
                    <a:pt x="5591087" y="3314611"/>
                    <a:pt x="5590125" y="3310107"/>
                  </a:cubicBezTo>
                  <a:cubicBezTo>
                    <a:pt x="5589163" y="3305604"/>
                    <a:pt x="5589163" y="3305604"/>
                    <a:pt x="5589163" y="3305604"/>
                  </a:cubicBezTo>
                  <a:cubicBezTo>
                    <a:pt x="5592704" y="3300137"/>
                    <a:pt x="5598170" y="3303679"/>
                    <a:pt x="5596246" y="3294671"/>
                  </a:cubicBezTo>
                  <a:cubicBezTo>
                    <a:pt x="5597208" y="3299175"/>
                    <a:pt x="5597208" y="3299175"/>
                    <a:pt x="5598170" y="3303679"/>
                  </a:cubicBezTo>
                  <a:cubicBezTo>
                    <a:pt x="5599132" y="3308183"/>
                    <a:pt x="5603637" y="3307220"/>
                    <a:pt x="5602675" y="3302717"/>
                  </a:cubicBezTo>
                  <a:cubicBezTo>
                    <a:pt x="5607179" y="3301755"/>
                    <a:pt x="5606217" y="3297250"/>
                    <a:pt x="5605254" y="3292746"/>
                  </a:cubicBezTo>
                  <a:cubicBezTo>
                    <a:pt x="5604292" y="3288243"/>
                    <a:pt x="5604292" y="3288243"/>
                    <a:pt x="5603330" y="3283738"/>
                  </a:cubicBezTo>
                  <a:cubicBezTo>
                    <a:pt x="5601405" y="3274731"/>
                    <a:pt x="5594976" y="3266684"/>
                    <a:pt x="5592397" y="3276655"/>
                  </a:cubicBezTo>
                  <a:cubicBezTo>
                    <a:pt x="5591434" y="3272151"/>
                    <a:pt x="5591434" y="3272151"/>
                    <a:pt x="5586930" y="3273113"/>
                  </a:cubicBezTo>
                  <a:cubicBezTo>
                    <a:pt x="5586930" y="3273113"/>
                    <a:pt x="5586930" y="3273113"/>
                    <a:pt x="5583389" y="3278580"/>
                  </a:cubicBezTo>
                  <a:cubicBezTo>
                    <a:pt x="5582427" y="3274075"/>
                    <a:pt x="5585006" y="3264105"/>
                    <a:pt x="5583081" y="3255097"/>
                  </a:cubicBezTo>
                  <a:cubicBezTo>
                    <a:pt x="5585006" y="3264105"/>
                    <a:pt x="5582427" y="3274075"/>
                    <a:pt x="5585968" y="3268609"/>
                  </a:cubicBezTo>
                  <a:cubicBezTo>
                    <a:pt x="5594014" y="3262181"/>
                    <a:pt x="5583081" y="3255097"/>
                    <a:pt x="5591127" y="3248668"/>
                  </a:cubicBezTo>
                  <a:cubicBezTo>
                    <a:pt x="5595632" y="3247705"/>
                    <a:pt x="5595632" y="3247705"/>
                    <a:pt x="5595632" y="3247705"/>
                  </a:cubicBezTo>
                  <a:cubicBezTo>
                    <a:pt x="5595632" y="3247705"/>
                    <a:pt x="5595632" y="3247705"/>
                    <a:pt x="5594669" y="3243202"/>
                  </a:cubicBezTo>
                  <a:cubicBezTo>
                    <a:pt x="5594669" y="3243202"/>
                    <a:pt x="5594669" y="3243202"/>
                    <a:pt x="5593707" y="3238698"/>
                  </a:cubicBezTo>
                  <a:cubicBezTo>
                    <a:pt x="5589203" y="3239660"/>
                    <a:pt x="5589203" y="3239660"/>
                    <a:pt x="5589203" y="3239660"/>
                  </a:cubicBezTo>
                  <a:cubicBezTo>
                    <a:pt x="5592745" y="3234193"/>
                    <a:pt x="5592745" y="3234193"/>
                    <a:pt x="5596286" y="3228728"/>
                  </a:cubicBezTo>
                  <a:cubicBezTo>
                    <a:pt x="5589858" y="3220681"/>
                    <a:pt x="5592437" y="3210711"/>
                    <a:pt x="5590512" y="3201704"/>
                  </a:cubicBezTo>
                  <a:cubicBezTo>
                    <a:pt x="5591475" y="3206207"/>
                    <a:pt x="5592437" y="3210711"/>
                    <a:pt x="5592437" y="3210711"/>
                  </a:cubicBezTo>
                  <a:cubicBezTo>
                    <a:pt x="5593092" y="3191733"/>
                    <a:pt x="5589550" y="3197199"/>
                    <a:pt x="5595672" y="3181763"/>
                  </a:cubicBezTo>
                  <a:cubicBezTo>
                    <a:pt x="5596634" y="3186266"/>
                    <a:pt x="5601139" y="3185304"/>
                    <a:pt x="5601139" y="3185304"/>
                  </a:cubicBezTo>
                  <a:cubicBezTo>
                    <a:pt x="5601139" y="3185304"/>
                    <a:pt x="5600176" y="3180800"/>
                    <a:pt x="5600176" y="3180800"/>
                  </a:cubicBezTo>
                  <a:cubicBezTo>
                    <a:pt x="5604680" y="3179838"/>
                    <a:pt x="5604680" y="3179838"/>
                    <a:pt x="5604680" y="3179838"/>
                  </a:cubicBezTo>
                  <a:cubicBezTo>
                    <a:pt x="5601446" y="3208787"/>
                    <a:pt x="5605642" y="3184342"/>
                    <a:pt x="5610146" y="3183379"/>
                  </a:cubicBezTo>
                  <a:cubicBezTo>
                    <a:pt x="5608529" y="3197855"/>
                    <a:pt x="5606912" y="3212329"/>
                    <a:pt x="5609799" y="3225841"/>
                  </a:cubicBezTo>
                  <a:cubicBezTo>
                    <a:pt x="5605295" y="3226803"/>
                    <a:pt x="5605295" y="3226803"/>
                    <a:pt x="5605295" y="3226803"/>
                  </a:cubicBezTo>
                  <a:cubicBezTo>
                    <a:pt x="5602715" y="3236773"/>
                    <a:pt x="5603677" y="3241278"/>
                    <a:pt x="5604639" y="3245781"/>
                  </a:cubicBezTo>
                  <a:cubicBezTo>
                    <a:pt x="5607219" y="3235811"/>
                    <a:pt x="5606257" y="3231307"/>
                    <a:pt x="5610761" y="3230344"/>
                  </a:cubicBezTo>
                  <a:cubicBezTo>
                    <a:pt x="5609144" y="3244819"/>
                    <a:pt x="5613648" y="3243856"/>
                    <a:pt x="5611068" y="3253827"/>
                  </a:cubicBezTo>
                  <a:cubicBezTo>
                    <a:pt x="5611068" y="3253827"/>
                    <a:pt x="5612031" y="3258332"/>
                    <a:pt x="5607526" y="3259294"/>
                  </a:cubicBezTo>
                  <a:cubicBezTo>
                    <a:pt x="5608488" y="3263797"/>
                    <a:pt x="5608488" y="3263797"/>
                    <a:pt x="5608488" y="3263797"/>
                  </a:cubicBezTo>
                  <a:cubicBezTo>
                    <a:pt x="5609451" y="3268302"/>
                    <a:pt x="5610413" y="3272806"/>
                    <a:pt x="5613955" y="3267339"/>
                  </a:cubicBezTo>
                  <a:cubicBezTo>
                    <a:pt x="5617497" y="3261873"/>
                    <a:pt x="5617497" y="3261873"/>
                    <a:pt x="5617497" y="3261873"/>
                  </a:cubicBezTo>
                  <a:cubicBezTo>
                    <a:pt x="5622000" y="3260911"/>
                    <a:pt x="5621038" y="3256407"/>
                    <a:pt x="5620076" y="3251903"/>
                  </a:cubicBezTo>
                  <a:cubicBezTo>
                    <a:pt x="5619114" y="3247399"/>
                    <a:pt x="5619114" y="3247399"/>
                    <a:pt x="5619114" y="3247399"/>
                  </a:cubicBezTo>
                  <a:cubicBezTo>
                    <a:pt x="5614610" y="3248361"/>
                    <a:pt x="5614610" y="3248361"/>
                    <a:pt x="5614610" y="3248361"/>
                  </a:cubicBezTo>
                  <a:cubicBezTo>
                    <a:pt x="5611724" y="3234849"/>
                    <a:pt x="5618500" y="3200433"/>
                    <a:pt x="5614651" y="3182417"/>
                  </a:cubicBezTo>
                  <a:cubicBezTo>
                    <a:pt x="5618192" y="3176951"/>
                    <a:pt x="5618192" y="3176951"/>
                    <a:pt x="5618192" y="3176951"/>
                  </a:cubicBezTo>
                  <a:cubicBezTo>
                    <a:pt x="5618192" y="3176951"/>
                    <a:pt x="5618192" y="3176951"/>
                    <a:pt x="5617229" y="3172447"/>
                  </a:cubicBezTo>
                  <a:cubicBezTo>
                    <a:pt x="5617229" y="3172447"/>
                    <a:pt x="5616267" y="3167943"/>
                    <a:pt x="5616267" y="3167943"/>
                  </a:cubicBezTo>
                  <a:cubicBezTo>
                    <a:pt x="5614343" y="3158935"/>
                    <a:pt x="5615960" y="3144461"/>
                    <a:pt x="5619502" y="3138994"/>
                  </a:cubicBezTo>
                  <a:cubicBezTo>
                    <a:pt x="5614998" y="3139956"/>
                    <a:pt x="5614998" y="3139956"/>
                    <a:pt x="5614998" y="3139956"/>
                  </a:cubicBezTo>
                  <a:cubicBezTo>
                    <a:pt x="5618540" y="3134491"/>
                    <a:pt x="5618540" y="3134491"/>
                    <a:pt x="5618540" y="3134491"/>
                  </a:cubicBezTo>
                  <a:cubicBezTo>
                    <a:pt x="5618540" y="3134491"/>
                    <a:pt x="5622082" y="3129024"/>
                    <a:pt x="5621120" y="3124519"/>
                  </a:cubicBezTo>
                  <a:cubicBezTo>
                    <a:pt x="5621120" y="3124519"/>
                    <a:pt x="5620158" y="3120015"/>
                    <a:pt x="5615653" y="3120977"/>
                  </a:cubicBezTo>
                  <a:cubicBezTo>
                    <a:pt x="5610535" y="3074976"/>
                    <a:pt x="5619236" y="3049568"/>
                    <a:pt x="5607995" y="3019002"/>
                  </a:cubicBezTo>
                  <a:cubicBezTo>
                    <a:pt x="5612500" y="3018040"/>
                    <a:pt x="5611538" y="3013536"/>
                    <a:pt x="5610575" y="3009032"/>
                  </a:cubicBezTo>
                  <a:cubicBezTo>
                    <a:pt x="5610575" y="3009032"/>
                    <a:pt x="5609613" y="3004527"/>
                    <a:pt x="5609613" y="3004527"/>
                  </a:cubicBezTo>
                  <a:cubicBezTo>
                    <a:pt x="5605109" y="3005490"/>
                    <a:pt x="5605109" y="3005490"/>
                    <a:pt x="5605109" y="3005490"/>
                  </a:cubicBezTo>
                  <a:cubicBezTo>
                    <a:pt x="5613154" y="2999061"/>
                    <a:pt x="5610267" y="2985549"/>
                    <a:pt x="5608343" y="2976541"/>
                  </a:cubicBezTo>
                  <a:cubicBezTo>
                    <a:pt x="5608343" y="2976541"/>
                    <a:pt x="5607380" y="2972037"/>
                    <a:pt x="5607380" y="2972037"/>
                  </a:cubicBezTo>
                  <a:cubicBezTo>
                    <a:pt x="5610923" y="2966571"/>
                    <a:pt x="5610923" y="2966571"/>
                    <a:pt x="5605456" y="2963029"/>
                  </a:cubicBezTo>
                  <a:cubicBezTo>
                    <a:pt x="5604494" y="2958525"/>
                    <a:pt x="5604494" y="2958525"/>
                    <a:pt x="5604494" y="2958525"/>
                  </a:cubicBezTo>
                  <a:cubicBezTo>
                    <a:pt x="5604494" y="2958525"/>
                    <a:pt x="5608998" y="2957562"/>
                    <a:pt x="5608036" y="2953059"/>
                  </a:cubicBezTo>
                  <a:cubicBezTo>
                    <a:pt x="5608036" y="2953059"/>
                    <a:pt x="5608036" y="2953059"/>
                    <a:pt x="5607073" y="2948555"/>
                  </a:cubicBezTo>
                  <a:cubicBezTo>
                    <a:pt x="5600644" y="2940508"/>
                    <a:pt x="5610309" y="2919606"/>
                    <a:pt x="5601300" y="2921531"/>
                  </a:cubicBezTo>
                  <a:cubicBezTo>
                    <a:pt x="5601300" y="2921531"/>
                    <a:pt x="5601300" y="2921531"/>
                    <a:pt x="5600338" y="2917026"/>
                  </a:cubicBezTo>
                  <a:cubicBezTo>
                    <a:pt x="5599375" y="2912522"/>
                    <a:pt x="5598413" y="2908019"/>
                    <a:pt x="5598413" y="2908019"/>
                  </a:cubicBezTo>
                  <a:cubicBezTo>
                    <a:pt x="5598413" y="2908019"/>
                    <a:pt x="5597451" y="2903514"/>
                    <a:pt x="5597451" y="2903514"/>
                  </a:cubicBezTo>
                  <a:cubicBezTo>
                    <a:pt x="5605497" y="2897085"/>
                    <a:pt x="5592639" y="2880993"/>
                    <a:pt x="5590715" y="2871986"/>
                  </a:cubicBezTo>
                  <a:cubicBezTo>
                    <a:pt x="5587828" y="2858474"/>
                    <a:pt x="5598761" y="2865557"/>
                    <a:pt x="5595874" y="2852045"/>
                  </a:cubicBezTo>
                  <a:cubicBezTo>
                    <a:pt x="5595874" y="2852045"/>
                    <a:pt x="5594912" y="2847541"/>
                    <a:pt x="5599416" y="2846579"/>
                  </a:cubicBezTo>
                  <a:cubicBezTo>
                    <a:pt x="5599416" y="2846579"/>
                    <a:pt x="5598453" y="2842075"/>
                    <a:pt x="5598453" y="2842075"/>
                  </a:cubicBezTo>
                  <a:cubicBezTo>
                    <a:pt x="5597491" y="2837570"/>
                    <a:pt x="5597491" y="2837570"/>
                    <a:pt x="5593950" y="2843037"/>
                  </a:cubicBezTo>
                  <a:cubicBezTo>
                    <a:pt x="5593950" y="2843037"/>
                    <a:pt x="5593950" y="2843037"/>
                    <a:pt x="5594912" y="2847541"/>
                  </a:cubicBezTo>
                  <a:cubicBezTo>
                    <a:pt x="5588483" y="2839495"/>
                    <a:pt x="5591063" y="2829525"/>
                    <a:pt x="5586559" y="2830487"/>
                  </a:cubicBezTo>
                  <a:cubicBezTo>
                    <a:pt x="5588176" y="2816013"/>
                    <a:pt x="5591063" y="2829525"/>
                    <a:pt x="5595567" y="2828563"/>
                  </a:cubicBezTo>
                  <a:lnTo>
                    <a:pt x="5600701" y="2831889"/>
                  </a:lnTo>
                  <a:lnTo>
                    <a:pt x="5604441" y="2857353"/>
                  </a:lnTo>
                  <a:cubicBezTo>
                    <a:pt x="5609265" y="2883035"/>
                    <a:pt x="5615227" y="2898539"/>
                    <a:pt x="5620278" y="2922185"/>
                  </a:cubicBezTo>
                  <a:cubicBezTo>
                    <a:pt x="5620278" y="2922185"/>
                    <a:pt x="5615774" y="2923147"/>
                    <a:pt x="5616736" y="2927652"/>
                  </a:cubicBezTo>
                  <a:cubicBezTo>
                    <a:pt x="5616736" y="2927652"/>
                    <a:pt x="5617699" y="2932156"/>
                    <a:pt x="5617699" y="2932156"/>
                  </a:cubicBezTo>
                  <a:cubicBezTo>
                    <a:pt x="5620586" y="2945668"/>
                    <a:pt x="5621548" y="2950172"/>
                    <a:pt x="5627014" y="2953713"/>
                  </a:cubicBezTo>
                  <a:cubicBezTo>
                    <a:pt x="5623165" y="2935697"/>
                    <a:pt x="5623165" y="2935697"/>
                    <a:pt x="5623165" y="2935697"/>
                  </a:cubicBezTo>
                  <a:cubicBezTo>
                    <a:pt x="5623165" y="2935697"/>
                    <a:pt x="5624128" y="2940201"/>
                    <a:pt x="5628632" y="2939239"/>
                  </a:cubicBezTo>
                  <a:cubicBezTo>
                    <a:pt x="5628632" y="2939239"/>
                    <a:pt x="5627670" y="2934735"/>
                    <a:pt x="5627670" y="2934735"/>
                  </a:cubicBezTo>
                  <a:cubicBezTo>
                    <a:pt x="5626707" y="2930231"/>
                    <a:pt x="5626707" y="2930231"/>
                    <a:pt x="5626707" y="2930231"/>
                  </a:cubicBezTo>
                  <a:cubicBezTo>
                    <a:pt x="5625745" y="2925727"/>
                    <a:pt x="5625745" y="2925727"/>
                    <a:pt x="5625745" y="2925727"/>
                  </a:cubicBezTo>
                  <a:cubicBezTo>
                    <a:pt x="5632828" y="2914795"/>
                    <a:pt x="5640875" y="2908366"/>
                    <a:pt x="5638642" y="2875875"/>
                  </a:cubicBezTo>
                  <a:cubicBezTo>
                    <a:pt x="5651847" y="2849506"/>
                    <a:pt x="5655738" y="2801579"/>
                    <a:pt x="5658009" y="2768126"/>
                  </a:cubicBezTo>
                  <a:cubicBezTo>
                    <a:pt x="5657046" y="2763622"/>
                    <a:pt x="5661551" y="2762659"/>
                    <a:pt x="5661551" y="2762659"/>
                  </a:cubicBezTo>
                  <a:cubicBezTo>
                    <a:pt x="5661551" y="2762659"/>
                    <a:pt x="5666055" y="2761697"/>
                    <a:pt x="5665093" y="2757194"/>
                  </a:cubicBezTo>
                  <a:cubicBezTo>
                    <a:pt x="5665093" y="2757194"/>
                    <a:pt x="5666055" y="2761697"/>
                    <a:pt x="5670559" y="2760735"/>
                  </a:cubicBezTo>
                  <a:cubicBezTo>
                    <a:pt x="5668635" y="2751727"/>
                    <a:pt x="5667672" y="2747222"/>
                    <a:pt x="5667672" y="2747222"/>
                  </a:cubicBezTo>
                  <a:cubicBezTo>
                    <a:pt x="5670908" y="2718274"/>
                    <a:pt x="5667713" y="2681279"/>
                    <a:pt x="5667406" y="2657797"/>
                  </a:cubicBezTo>
                  <a:cubicBezTo>
                    <a:pt x="5670947" y="2652330"/>
                    <a:pt x="5672872" y="2661339"/>
                    <a:pt x="5673834" y="2665842"/>
                  </a:cubicBezTo>
                  <a:cubicBezTo>
                    <a:pt x="5675451" y="2651368"/>
                    <a:pt x="5672913" y="2595395"/>
                    <a:pt x="5689312" y="2606020"/>
                  </a:cubicBezTo>
                  <a:cubicBezTo>
                    <a:pt x="5691236" y="2615028"/>
                    <a:pt x="5691236" y="2615028"/>
                    <a:pt x="5691236" y="2615028"/>
                  </a:cubicBezTo>
                  <a:cubicBezTo>
                    <a:pt x="5692198" y="2619532"/>
                    <a:pt x="5692198" y="2619532"/>
                    <a:pt x="5692198" y="2619532"/>
                  </a:cubicBezTo>
                  <a:cubicBezTo>
                    <a:pt x="5692198" y="2619532"/>
                    <a:pt x="5696702" y="2618570"/>
                    <a:pt x="5695739" y="2614066"/>
                  </a:cubicBezTo>
                  <a:cubicBezTo>
                    <a:pt x="5693815" y="2605058"/>
                    <a:pt x="5693815" y="2605058"/>
                    <a:pt x="5693815" y="2605058"/>
                  </a:cubicBezTo>
                  <a:cubicBezTo>
                    <a:pt x="5702168" y="2622112"/>
                    <a:pt x="5703438" y="2650099"/>
                    <a:pt x="5709211" y="2677123"/>
                  </a:cubicBezTo>
                  <a:cubicBezTo>
                    <a:pt x="5736544" y="2694832"/>
                    <a:pt x="5738201" y="2614414"/>
                    <a:pt x="5729234" y="2550395"/>
                  </a:cubicBezTo>
                  <a:cubicBezTo>
                    <a:pt x="5732776" y="2544928"/>
                    <a:pt x="5738243" y="2548470"/>
                    <a:pt x="5744362" y="2533034"/>
                  </a:cubicBezTo>
                  <a:close/>
                  <a:moveTo>
                    <a:pt x="5538793" y="2562824"/>
                  </a:moveTo>
                  <a:cubicBezTo>
                    <a:pt x="5546491" y="2598857"/>
                    <a:pt x="5549378" y="2612369"/>
                    <a:pt x="5560618" y="2642934"/>
                  </a:cubicBezTo>
                  <a:cubicBezTo>
                    <a:pt x="5568664" y="2636506"/>
                    <a:pt x="5577017" y="2653560"/>
                    <a:pt x="5581828" y="2676080"/>
                  </a:cubicBezTo>
                  <a:cubicBezTo>
                    <a:pt x="5586639" y="2698600"/>
                    <a:pt x="5591451" y="2721120"/>
                    <a:pt x="5595955" y="2720158"/>
                  </a:cubicBezTo>
                  <a:cubicBezTo>
                    <a:pt x="5605271" y="2741716"/>
                    <a:pt x="5602998" y="2775169"/>
                    <a:pt x="5603306" y="2798652"/>
                  </a:cubicBezTo>
                  <a:cubicBezTo>
                    <a:pt x="5602344" y="2794147"/>
                    <a:pt x="5602344" y="2794147"/>
                    <a:pt x="5597839" y="2795110"/>
                  </a:cubicBezTo>
                  <a:cubicBezTo>
                    <a:pt x="5597839" y="2795110"/>
                    <a:pt x="5598802" y="2799614"/>
                    <a:pt x="5598802" y="2799614"/>
                  </a:cubicBezTo>
                  <a:cubicBezTo>
                    <a:pt x="5598146" y="2818592"/>
                    <a:pt x="5598146" y="2818592"/>
                    <a:pt x="5598146" y="2818592"/>
                  </a:cubicBezTo>
                  <a:cubicBezTo>
                    <a:pt x="5599109" y="2823096"/>
                    <a:pt x="5599109" y="2823096"/>
                    <a:pt x="5599109" y="2823096"/>
                  </a:cubicBezTo>
                  <a:lnTo>
                    <a:pt x="5594817" y="2824013"/>
                  </a:lnTo>
                  <a:lnTo>
                    <a:pt x="5593589" y="2816549"/>
                  </a:lnTo>
                  <a:cubicBezTo>
                    <a:pt x="5590231" y="2809098"/>
                    <a:pt x="5583835" y="2812230"/>
                    <a:pt x="5584327" y="2797996"/>
                  </a:cubicBezTo>
                  <a:cubicBezTo>
                    <a:pt x="5588831" y="2797034"/>
                    <a:pt x="5588831" y="2797034"/>
                    <a:pt x="5587868" y="2792530"/>
                  </a:cubicBezTo>
                  <a:cubicBezTo>
                    <a:pt x="5586906" y="2788027"/>
                    <a:pt x="5586906" y="2788027"/>
                    <a:pt x="5586906" y="2788027"/>
                  </a:cubicBezTo>
                  <a:cubicBezTo>
                    <a:pt x="5591411" y="2787064"/>
                    <a:pt x="5591411" y="2787064"/>
                    <a:pt x="5590448" y="2782560"/>
                  </a:cubicBezTo>
                  <a:cubicBezTo>
                    <a:pt x="5590448" y="2782560"/>
                    <a:pt x="5590448" y="2782560"/>
                    <a:pt x="5589486" y="2778056"/>
                  </a:cubicBezTo>
                  <a:cubicBezTo>
                    <a:pt x="5584982" y="2779018"/>
                    <a:pt x="5585944" y="2783522"/>
                    <a:pt x="5584982" y="2779018"/>
                  </a:cubicBezTo>
                  <a:cubicBezTo>
                    <a:pt x="5582095" y="2765506"/>
                    <a:pt x="5583712" y="2751031"/>
                    <a:pt x="5572780" y="2743948"/>
                  </a:cubicBezTo>
                  <a:cubicBezTo>
                    <a:pt x="5578246" y="2747489"/>
                    <a:pt x="5578246" y="2747489"/>
                    <a:pt x="5577284" y="2742986"/>
                  </a:cubicBezTo>
                  <a:cubicBezTo>
                    <a:pt x="5580826" y="2737519"/>
                    <a:pt x="5575359" y="2733977"/>
                    <a:pt x="5575359" y="2733977"/>
                  </a:cubicBezTo>
                  <a:cubicBezTo>
                    <a:pt x="5575359" y="2733977"/>
                    <a:pt x="5575359" y="2733977"/>
                    <a:pt x="5574397" y="2729474"/>
                  </a:cubicBezTo>
                  <a:cubicBezTo>
                    <a:pt x="5580519" y="2714037"/>
                    <a:pt x="5564120" y="2703411"/>
                    <a:pt x="5569278" y="2683471"/>
                  </a:cubicBezTo>
                  <a:cubicBezTo>
                    <a:pt x="5564774" y="2684433"/>
                    <a:pt x="5564774" y="2684433"/>
                    <a:pt x="5564774" y="2684433"/>
                  </a:cubicBezTo>
                  <a:cubicBezTo>
                    <a:pt x="5569278" y="2683471"/>
                    <a:pt x="5568316" y="2678967"/>
                    <a:pt x="5568316" y="2678967"/>
                  </a:cubicBezTo>
                  <a:cubicBezTo>
                    <a:pt x="5567354" y="2674462"/>
                    <a:pt x="5567354" y="2674462"/>
                    <a:pt x="5562849" y="2675425"/>
                  </a:cubicBezTo>
                  <a:cubicBezTo>
                    <a:pt x="5559963" y="2661913"/>
                    <a:pt x="5557076" y="2648401"/>
                    <a:pt x="5557076" y="2648401"/>
                  </a:cubicBezTo>
                  <a:cubicBezTo>
                    <a:pt x="5554189" y="2634888"/>
                    <a:pt x="5554497" y="2658371"/>
                    <a:pt x="5549686" y="2635851"/>
                  </a:cubicBezTo>
                  <a:cubicBezTo>
                    <a:pt x="5555151" y="2639393"/>
                    <a:pt x="5558693" y="2633926"/>
                    <a:pt x="5553227" y="2630384"/>
                  </a:cubicBezTo>
                  <a:cubicBezTo>
                    <a:pt x="5547761" y="2626843"/>
                    <a:pt x="5548068" y="2650325"/>
                    <a:pt x="5543257" y="2627805"/>
                  </a:cubicBezTo>
                  <a:cubicBezTo>
                    <a:pt x="5543257" y="2627805"/>
                    <a:pt x="5543257" y="2627805"/>
                    <a:pt x="5547761" y="2626843"/>
                  </a:cubicBezTo>
                  <a:cubicBezTo>
                    <a:pt x="5547761" y="2626843"/>
                    <a:pt x="5547761" y="2626843"/>
                    <a:pt x="5546799" y="2622339"/>
                  </a:cubicBezTo>
                  <a:cubicBezTo>
                    <a:pt x="5546799" y="2622339"/>
                    <a:pt x="5545837" y="2617834"/>
                    <a:pt x="5545837" y="2617834"/>
                  </a:cubicBezTo>
                  <a:cubicBezTo>
                    <a:pt x="5544874" y="2613331"/>
                    <a:pt x="5544874" y="2613331"/>
                    <a:pt x="5544874" y="2613331"/>
                  </a:cubicBezTo>
                  <a:cubicBezTo>
                    <a:pt x="5543912" y="2608826"/>
                    <a:pt x="5543912" y="2608826"/>
                    <a:pt x="5543912" y="2608826"/>
                  </a:cubicBezTo>
                  <a:cubicBezTo>
                    <a:pt x="5548415" y="2607864"/>
                    <a:pt x="5547453" y="2603360"/>
                    <a:pt x="5546491" y="2598857"/>
                  </a:cubicBezTo>
                  <a:cubicBezTo>
                    <a:pt x="5541988" y="2599819"/>
                    <a:pt x="5541025" y="2595314"/>
                    <a:pt x="5540063" y="2590810"/>
                  </a:cubicBezTo>
                  <a:cubicBezTo>
                    <a:pt x="5543604" y="2585344"/>
                    <a:pt x="5540717" y="2571832"/>
                    <a:pt x="5538793" y="2562824"/>
                  </a:cubicBezTo>
                  <a:close/>
                  <a:moveTo>
                    <a:pt x="665421" y="3538061"/>
                  </a:moveTo>
                  <a:lnTo>
                    <a:pt x="668307" y="3551573"/>
                  </a:lnTo>
                  <a:cubicBezTo>
                    <a:pt x="668307" y="3551573"/>
                    <a:pt x="662842" y="3548032"/>
                    <a:pt x="661880" y="3543528"/>
                  </a:cubicBezTo>
                  <a:cubicBezTo>
                    <a:pt x="666383" y="3542566"/>
                    <a:pt x="665421" y="3538061"/>
                    <a:pt x="665421" y="3538061"/>
                  </a:cubicBezTo>
                  <a:close/>
                  <a:moveTo>
                    <a:pt x="727864" y="3477624"/>
                  </a:moveTo>
                  <a:cubicBezTo>
                    <a:pt x="727864" y="3477624"/>
                    <a:pt x="728826" y="3482129"/>
                    <a:pt x="733330" y="3481166"/>
                  </a:cubicBezTo>
                  <a:cubicBezTo>
                    <a:pt x="728826" y="3482129"/>
                    <a:pt x="733637" y="3504648"/>
                    <a:pt x="729788" y="3486633"/>
                  </a:cubicBezTo>
                  <a:cubicBezTo>
                    <a:pt x="728826" y="3482129"/>
                    <a:pt x="728826" y="3482129"/>
                    <a:pt x="727864" y="3477624"/>
                  </a:cubicBezTo>
                  <a:close/>
                  <a:moveTo>
                    <a:pt x="5425431" y="2252659"/>
                  </a:moveTo>
                  <a:cubicBezTo>
                    <a:pt x="5430898" y="2256200"/>
                    <a:pt x="5431860" y="2260705"/>
                    <a:pt x="5432822" y="2265209"/>
                  </a:cubicBezTo>
                  <a:cubicBezTo>
                    <a:pt x="5432822" y="2265209"/>
                    <a:pt x="5432822" y="2265209"/>
                    <a:pt x="5433785" y="2269713"/>
                  </a:cubicBezTo>
                  <a:cubicBezTo>
                    <a:pt x="5434747" y="2274217"/>
                    <a:pt x="5434747" y="2274217"/>
                    <a:pt x="5434747" y="2274217"/>
                  </a:cubicBezTo>
                  <a:lnTo>
                    <a:pt x="5435709" y="2278721"/>
                  </a:lnTo>
                  <a:cubicBezTo>
                    <a:pt x="5435709" y="2278721"/>
                    <a:pt x="5434747" y="2274217"/>
                    <a:pt x="5429280" y="2270676"/>
                  </a:cubicBezTo>
                  <a:cubicBezTo>
                    <a:pt x="5427356" y="2261667"/>
                    <a:pt x="5426393" y="2257163"/>
                    <a:pt x="5425431" y="2252659"/>
                  </a:cubicBezTo>
                  <a:close/>
                  <a:moveTo>
                    <a:pt x="697152" y="3201608"/>
                  </a:moveTo>
                  <a:cubicBezTo>
                    <a:pt x="697152" y="3201608"/>
                    <a:pt x="701656" y="3200646"/>
                    <a:pt x="701656" y="3200646"/>
                  </a:cubicBezTo>
                  <a:cubicBezTo>
                    <a:pt x="702618" y="3205149"/>
                    <a:pt x="702618" y="3205149"/>
                    <a:pt x="702618" y="3205149"/>
                  </a:cubicBezTo>
                  <a:cubicBezTo>
                    <a:pt x="698114" y="3206112"/>
                    <a:pt x="697152" y="3201608"/>
                    <a:pt x="697152" y="3201608"/>
                  </a:cubicBezTo>
                  <a:close/>
                  <a:moveTo>
                    <a:pt x="23704" y="3000785"/>
                  </a:moveTo>
                  <a:cubicBezTo>
                    <a:pt x="25950" y="3003797"/>
                    <a:pt x="25950" y="3003797"/>
                    <a:pt x="25950" y="3003797"/>
                  </a:cubicBezTo>
                  <a:cubicBezTo>
                    <a:pt x="25950" y="3003797"/>
                    <a:pt x="28196" y="3006809"/>
                    <a:pt x="28196" y="3006809"/>
                  </a:cubicBezTo>
                  <a:cubicBezTo>
                    <a:pt x="25181" y="3009057"/>
                    <a:pt x="25181" y="3009057"/>
                    <a:pt x="22935" y="3006044"/>
                  </a:cubicBezTo>
                  <a:cubicBezTo>
                    <a:pt x="22935" y="3006044"/>
                    <a:pt x="20690" y="3003032"/>
                    <a:pt x="23704" y="3000785"/>
                  </a:cubicBezTo>
                  <a:close/>
                  <a:moveTo>
                    <a:pt x="5144618" y="1709820"/>
                  </a:moveTo>
                  <a:cubicBezTo>
                    <a:pt x="5157475" y="1725913"/>
                    <a:pt x="5165829" y="1742966"/>
                    <a:pt x="5178685" y="1759057"/>
                  </a:cubicBezTo>
                  <a:cubicBezTo>
                    <a:pt x="5174182" y="1760019"/>
                    <a:pt x="5174182" y="1760019"/>
                    <a:pt x="5174182" y="1760019"/>
                  </a:cubicBezTo>
                  <a:cubicBezTo>
                    <a:pt x="5173220" y="1755516"/>
                    <a:pt x="5166791" y="1747470"/>
                    <a:pt x="5165829" y="1742966"/>
                  </a:cubicBezTo>
                  <a:cubicBezTo>
                    <a:pt x="5160362" y="1739424"/>
                    <a:pt x="5153934" y="1731379"/>
                    <a:pt x="5152972" y="1726875"/>
                  </a:cubicBezTo>
                  <a:cubicBezTo>
                    <a:pt x="5152972" y="1726875"/>
                    <a:pt x="5147505" y="1723332"/>
                    <a:pt x="5147505" y="1723332"/>
                  </a:cubicBezTo>
                  <a:cubicBezTo>
                    <a:pt x="5142039" y="1719791"/>
                    <a:pt x="5142039" y="1719791"/>
                    <a:pt x="5141076" y="1715287"/>
                  </a:cubicBezTo>
                  <a:cubicBezTo>
                    <a:pt x="5140114" y="1710783"/>
                    <a:pt x="5140114" y="1710783"/>
                    <a:pt x="5144618" y="1709820"/>
                  </a:cubicBezTo>
                  <a:close/>
                  <a:moveTo>
                    <a:pt x="726773" y="2634833"/>
                  </a:moveTo>
                  <a:cubicBezTo>
                    <a:pt x="727736" y="2639338"/>
                    <a:pt x="727736" y="2639338"/>
                    <a:pt x="727736" y="2639338"/>
                  </a:cubicBezTo>
                  <a:cubicBezTo>
                    <a:pt x="727736" y="2639338"/>
                    <a:pt x="723231" y="2640300"/>
                    <a:pt x="723231" y="2640300"/>
                  </a:cubicBezTo>
                  <a:cubicBezTo>
                    <a:pt x="726773" y="2634833"/>
                    <a:pt x="726773" y="2634833"/>
                    <a:pt x="726773" y="2634833"/>
                  </a:cubicBezTo>
                  <a:close/>
                  <a:moveTo>
                    <a:pt x="760478" y="2435480"/>
                  </a:moveTo>
                  <a:lnTo>
                    <a:pt x="760347" y="2439276"/>
                  </a:lnTo>
                  <a:cubicBezTo>
                    <a:pt x="760347" y="2439276"/>
                    <a:pt x="760347" y="2439276"/>
                    <a:pt x="756805" y="2444741"/>
                  </a:cubicBezTo>
                  <a:close/>
                  <a:moveTo>
                    <a:pt x="779150" y="2373847"/>
                  </a:moveTo>
                  <a:lnTo>
                    <a:pt x="779366" y="2373987"/>
                  </a:lnTo>
                  <a:lnTo>
                    <a:pt x="778898" y="2374800"/>
                  </a:lnTo>
                  <a:close/>
                  <a:moveTo>
                    <a:pt x="82769" y="2413119"/>
                  </a:moveTo>
                  <a:cubicBezTo>
                    <a:pt x="66034" y="2472459"/>
                    <a:pt x="66557" y="2542367"/>
                    <a:pt x="52067" y="2604720"/>
                  </a:cubicBezTo>
                  <a:cubicBezTo>
                    <a:pt x="46746" y="2622747"/>
                    <a:pt x="55790" y="2616005"/>
                    <a:pt x="56497" y="2629537"/>
                  </a:cubicBezTo>
                  <a:cubicBezTo>
                    <a:pt x="52652" y="2655836"/>
                    <a:pt x="48099" y="2668603"/>
                    <a:pt x="43546" y="2681370"/>
                  </a:cubicBezTo>
                  <a:cubicBezTo>
                    <a:pt x="40470" y="2702410"/>
                    <a:pt x="47976" y="2706187"/>
                    <a:pt x="47915" y="2724979"/>
                  </a:cubicBezTo>
                  <a:cubicBezTo>
                    <a:pt x="42593" y="2743006"/>
                    <a:pt x="37271" y="2761032"/>
                    <a:pt x="31949" y="2779060"/>
                  </a:cubicBezTo>
                  <a:cubicBezTo>
                    <a:pt x="31949" y="2779060"/>
                    <a:pt x="31949" y="2779060"/>
                    <a:pt x="21428" y="2777530"/>
                  </a:cubicBezTo>
                  <a:cubicBezTo>
                    <a:pt x="19890" y="2788050"/>
                    <a:pt x="17583" y="2803829"/>
                    <a:pt x="18290" y="2817361"/>
                  </a:cubicBezTo>
                  <a:cubicBezTo>
                    <a:pt x="18290" y="2817361"/>
                    <a:pt x="18290" y="2817361"/>
                    <a:pt x="21305" y="2815114"/>
                  </a:cubicBezTo>
                  <a:cubicBezTo>
                    <a:pt x="19059" y="2812101"/>
                    <a:pt x="19828" y="2806841"/>
                    <a:pt x="22074" y="2809854"/>
                  </a:cubicBezTo>
                  <a:cubicBezTo>
                    <a:pt x="22074" y="2809854"/>
                    <a:pt x="24320" y="2812866"/>
                    <a:pt x="24320" y="2812866"/>
                  </a:cubicBezTo>
                  <a:cubicBezTo>
                    <a:pt x="27334" y="2810619"/>
                    <a:pt x="26627" y="2797087"/>
                    <a:pt x="31118" y="2803112"/>
                  </a:cubicBezTo>
                  <a:cubicBezTo>
                    <a:pt x="34072" y="2819656"/>
                    <a:pt x="28811" y="2818891"/>
                    <a:pt x="29518" y="2832423"/>
                  </a:cubicBezTo>
                  <a:cubicBezTo>
                    <a:pt x="29518" y="2832423"/>
                    <a:pt x="29518" y="2832423"/>
                    <a:pt x="31764" y="2835435"/>
                  </a:cubicBezTo>
                  <a:cubicBezTo>
                    <a:pt x="31764" y="2835435"/>
                    <a:pt x="31764" y="2835435"/>
                    <a:pt x="28750" y="2837683"/>
                  </a:cubicBezTo>
                  <a:cubicBezTo>
                    <a:pt x="30995" y="2840695"/>
                    <a:pt x="30226" y="2845955"/>
                    <a:pt x="30226" y="2845955"/>
                  </a:cubicBezTo>
                  <a:cubicBezTo>
                    <a:pt x="27211" y="2848202"/>
                    <a:pt x="27211" y="2848202"/>
                    <a:pt x="27211" y="2848202"/>
                  </a:cubicBezTo>
                  <a:cubicBezTo>
                    <a:pt x="30934" y="2859487"/>
                    <a:pt x="33118" y="2881291"/>
                    <a:pt x="33057" y="2900083"/>
                  </a:cubicBezTo>
                  <a:cubicBezTo>
                    <a:pt x="29980" y="2921122"/>
                    <a:pt x="27673" y="2936902"/>
                    <a:pt x="21643" y="2941397"/>
                  </a:cubicBezTo>
                  <a:cubicBezTo>
                    <a:pt x="23889" y="2944409"/>
                    <a:pt x="20874" y="2946657"/>
                    <a:pt x="20874" y="2946657"/>
                  </a:cubicBezTo>
                  <a:cubicBezTo>
                    <a:pt x="23120" y="2949669"/>
                    <a:pt x="22351" y="2954929"/>
                    <a:pt x="19336" y="2957176"/>
                  </a:cubicBezTo>
                  <a:cubicBezTo>
                    <a:pt x="19336" y="2957176"/>
                    <a:pt x="19336" y="2957176"/>
                    <a:pt x="17091" y="2954164"/>
                  </a:cubicBezTo>
                  <a:cubicBezTo>
                    <a:pt x="17860" y="2948904"/>
                    <a:pt x="17860" y="2948904"/>
                    <a:pt x="17860" y="2948904"/>
                  </a:cubicBezTo>
                  <a:cubicBezTo>
                    <a:pt x="17860" y="2948904"/>
                    <a:pt x="17860" y="2948904"/>
                    <a:pt x="15614" y="2945892"/>
                  </a:cubicBezTo>
                  <a:cubicBezTo>
                    <a:pt x="15552" y="2964684"/>
                    <a:pt x="18567" y="2962436"/>
                    <a:pt x="19275" y="2975968"/>
                  </a:cubicBezTo>
                  <a:cubicBezTo>
                    <a:pt x="19275" y="2975968"/>
                    <a:pt x="20044" y="2970708"/>
                    <a:pt x="20044" y="2970708"/>
                  </a:cubicBezTo>
                  <a:cubicBezTo>
                    <a:pt x="20044" y="2970708"/>
                    <a:pt x="20044" y="2970708"/>
                    <a:pt x="22290" y="2973720"/>
                  </a:cubicBezTo>
                  <a:cubicBezTo>
                    <a:pt x="22290" y="2973720"/>
                    <a:pt x="22290" y="2973720"/>
                    <a:pt x="24535" y="2976733"/>
                  </a:cubicBezTo>
                  <a:cubicBezTo>
                    <a:pt x="24535" y="2976733"/>
                    <a:pt x="23059" y="2968461"/>
                    <a:pt x="28319" y="2969225"/>
                  </a:cubicBezTo>
                  <a:cubicBezTo>
                    <a:pt x="29027" y="2982757"/>
                    <a:pt x="29734" y="2996289"/>
                    <a:pt x="24474" y="2995525"/>
                  </a:cubicBezTo>
                  <a:cubicBezTo>
                    <a:pt x="24474" y="2995525"/>
                    <a:pt x="26720" y="2998537"/>
                    <a:pt x="23704" y="3000785"/>
                  </a:cubicBezTo>
                  <a:cubicBezTo>
                    <a:pt x="13830" y="3031579"/>
                    <a:pt x="13707" y="3069162"/>
                    <a:pt x="21090" y="3110523"/>
                  </a:cubicBezTo>
                  <a:cubicBezTo>
                    <a:pt x="21090" y="3110523"/>
                    <a:pt x="23336" y="3113535"/>
                    <a:pt x="20321" y="3115783"/>
                  </a:cubicBezTo>
                  <a:cubicBezTo>
                    <a:pt x="22567" y="3118795"/>
                    <a:pt x="21797" y="3124055"/>
                    <a:pt x="21797" y="3124055"/>
                  </a:cubicBezTo>
                  <a:cubicBezTo>
                    <a:pt x="21797" y="3124055"/>
                    <a:pt x="21797" y="3124055"/>
                    <a:pt x="19552" y="3121043"/>
                  </a:cubicBezTo>
                  <a:cubicBezTo>
                    <a:pt x="23274" y="3132328"/>
                    <a:pt x="28473" y="3151884"/>
                    <a:pt x="32964" y="3157909"/>
                  </a:cubicBezTo>
                  <a:cubicBezTo>
                    <a:pt x="30719" y="3154896"/>
                    <a:pt x="30719" y="3154896"/>
                    <a:pt x="31488" y="3149636"/>
                  </a:cubicBezTo>
                  <a:cubicBezTo>
                    <a:pt x="31488" y="3149636"/>
                    <a:pt x="34503" y="3147389"/>
                    <a:pt x="34503" y="3147389"/>
                  </a:cubicBezTo>
                  <a:cubicBezTo>
                    <a:pt x="36748" y="3150401"/>
                    <a:pt x="36748" y="3150401"/>
                    <a:pt x="35979" y="3155661"/>
                  </a:cubicBezTo>
                  <a:lnTo>
                    <a:pt x="36796" y="3156756"/>
                  </a:lnTo>
                  <a:lnTo>
                    <a:pt x="36814" y="3159140"/>
                  </a:lnTo>
                  <a:cubicBezTo>
                    <a:pt x="36525" y="3161112"/>
                    <a:pt x="36333" y="3162427"/>
                    <a:pt x="37456" y="3163933"/>
                  </a:cubicBezTo>
                  <a:cubicBezTo>
                    <a:pt x="35210" y="3160921"/>
                    <a:pt x="38225" y="3158673"/>
                    <a:pt x="38225" y="3158673"/>
                  </a:cubicBezTo>
                  <a:lnTo>
                    <a:pt x="36796" y="3156756"/>
                  </a:lnTo>
                  <a:lnTo>
                    <a:pt x="36748" y="3150401"/>
                  </a:lnTo>
                  <a:cubicBezTo>
                    <a:pt x="53883" y="3198551"/>
                    <a:pt x="52161" y="3265447"/>
                    <a:pt x="66281" y="3315844"/>
                  </a:cubicBezTo>
                  <a:cubicBezTo>
                    <a:pt x="63266" y="3318092"/>
                    <a:pt x="66219" y="3334636"/>
                    <a:pt x="65450" y="3339896"/>
                  </a:cubicBezTo>
                  <a:cubicBezTo>
                    <a:pt x="68465" y="3337649"/>
                    <a:pt x="68465" y="3337649"/>
                    <a:pt x="72956" y="3343673"/>
                  </a:cubicBezTo>
                  <a:cubicBezTo>
                    <a:pt x="72956" y="3343673"/>
                    <a:pt x="69942" y="3345921"/>
                    <a:pt x="72187" y="3348933"/>
                  </a:cubicBezTo>
                  <a:cubicBezTo>
                    <a:pt x="74433" y="3351945"/>
                    <a:pt x="71418" y="3354193"/>
                    <a:pt x="73664" y="3357205"/>
                  </a:cubicBezTo>
                  <a:cubicBezTo>
                    <a:pt x="84062" y="3396318"/>
                    <a:pt x="79509" y="3409086"/>
                    <a:pt x="81694" y="3430890"/>
                  </a:cubicBezTo>
                  <a:cubicBezTo>
                    <a:pt x="81694" y="3430890"/>
                    <a:pt x="79448" y="3427877"/>
                    <a:pt x="82462" y="3425630"/>
                  </a:cubicBezTo>
                  <a:cubicBezTo>
                    <a:pt x="82462" y="3425630"/>
                    <a:pt x="85477" y="3423382"/>
                    <a:pt x="87723" y="3426395"/>
                  </a:cubicBezTo>
                  <a:cubicBezTo>
                    <a:pt x="87723" y="3426395"/>
                    <a:pt x="86954" y="3431654"/>
                    <a:pt x="86954" y="3431654"/>
                  </a:cubicBezTo>
                  <a:cubicBezTo>
                    <a:pt x="89199" y="3434667"/>
                    <a:pt x="89199" y="3434667"/>
                    <a:pt x="89199" y="3434667"/>
                  </a:cubicBezTo>
                  <a:cubicBezTo>
                    <a:pt x="100428" y="3449728"/>
                    <a:pt x="109288" y="3499361"/>
                    <a:pt x="97998" y="3503092"/>
                  </a:cubicBezTo>
                  <a:cubicBezTo>
                    <a:pt x="107688" y="3528673"/>
                    <a:pt x="123346" y="3568551"/>
                    <a:pt x="124762" y="3595615"/>
                  </a:cubicBezTo>
                  <a:cubicBezTo>
                    <a:pt x="116548" y="3578306"/>
                    <a:pt x="101597" y="3551960"/>
                    <a:pt x="92676" y="3521119"/>
                  </a:cubicBezTo>
                  <a:cubicBezTo>
                    <a:pt x="83754" y="3490278"/>
                    <a:pt x="79324" y="3465461"/>
                    <a:pt x="86123" y="3455706"/>
                  </a:cubicBezTo>
                  <a:cubicBezTo>
                    <a:pt x="83109" y="3457954"/>
                    <a:pt x="83109" y="3457954"/>
                    <a:pt x="80863" y="3454941"/>
                  </a:cubicBezTo>
                  <a:cubicBezTo>
                    <a:pt x="81632" y="3449682"/>
                    <a:pt x="77140" y="3443657"/>
                    <a:pt x="80155" y="3441409"/>
                  </a:cubicBezTo>
                  <a:cubicBezTo>
                    <a:pt x="80155" y="3441409"/>
                    <a:pt x="77909" y="3438397"/>
                    <a:pt x="80924" y="3436150"/>
                  </a:cubicBezTo>
                  <a:cubicBezTo>
                    <a:pt x="80924" y="3436150"/>
                    <a:pt x="80924" y="3436150"/>
                    <a:pt x="77909" y="3438397"/>
                  </a:cubicBezTo>
                  <a:cubicBezTo>
                    <a:pt x="67389" y="3436867"/>
                    <a:pt x="65973" y="3409804"/>
                    <a:pt x="62313" y="3379727"/>
                  </a:cubicBezTo>
                  <a:cubicBezTo>
                    <a:pt x="62313" y="3379727"/>
                    <a:pt x="62313" y="3379727"/>
                    <a:pt x="60067" y="3376715"/>
                  </a:cubicBezTo>
                  <a:cubicBezTo>
                    <a:pt x="57052" y="3378962"/>
                    <a:pt x="57052" y="3378962"/>
                    <a:pt x="57821" y="3373703"/>
                  </a:cubicBezTo>
                  <a:cubicBezTo>
                    <a:pt x="57821" y="3373703"/>
                    <a:pt x="55576" y="3370690"/>
                    <a:pt x="55576" y="3370690"/>
                  </a:cubicBezTo>
                  <a:cubicBezTo>
                    <a:pt x="58590" y="3368443"/>
                    <a:pt x="58590" y="3368443"/>
                    <a:pt x="58590" y="3368443"/>
                  </a:cubicBezTo>
                  <a:cubicBezTo>
                    <a:pt x="58590" y="3368443"/>
                    <a:pt x="58590" y="3368443"/>
                    <a:pt x="53330" y="3367678"/>
                  </a:cubicBezTo>
                  <a:cubicBezTo>
                    <a:pt x="51853" y="3359406"/>
                    <a:pt x="46593" y="3358641"/>
                    <a:pt x="41394" y="3339084"/>
                  </a:cubicBezTo>
                  <a:cubicBezTo>
                    <a:pt x="35364" y="3343579"/>
                    <a:pt x="42809" y="3366148"/>
                    <a:pt x="33057" y="3359359"/>
                  </a:cubicBezTo>
                  <a:cubicBezTo>
                    <a:pt x="32319" y="3355223"/>
                    <a:pt x="31196" y="3353717"/>
                    <a:pt x="30073" y="3352210"/>
                  </a:cubicBezTo>
                  <a:lnTo>
                    <a:pt x="28581" y="3348636"/>
                  </a:lnTo>
                  <a:lnTo>
                    <a:pt x="29335" y="3348074"/>
                  </a:lnTo>
                  <a:cubicBezTo>
                    <a:pt x="27089" y="3345062"/>
                    <a:pt x="27089" y="3345062"/>
                    <a:pt x="27089" y="3345062"/>
                  </a:cubicBezTo>
                  <a:lnTo>
                    <a:pt x="28581" y="3348636"/>
                  </a:lnTo>
                  <a:lnTo>
                    <a:pt x="26320" y="3350322"/>
                  </a:lnTo>
                  <a:cubicBezTo>
                    <a:pt x="26320" y="3350322"/>
                    <a:pt x="24074" y="3347310"/>
                    <a:pt x="24074" y="3347310"/>
                  </a:cubicBezTo>
                  <a:cubicBezTo>
                    <a:pt x="21828" y="3344297"/>
                    <a:pt x="21828" y="3344297"/>
                    <a:pt x="21828" y="3344297"/>
                  </a:cubicBezTo>
                  <a:cubicBezTo>
                    <a:pt x="22598" y="3339037"/>
                    <a:pt x="21121" y="3330765"/>
                    <a:pt x="19644" y="3322493"/>
                  </a:cubicBezTo>
                  <a:cubicBezTo>
                    <a:pt x="19644" y="3322493"/>
                    <a:pt x="20413" y="3317233"/>
                    <a:pt x="20413" y="3317233"/>
                  </a:cubicBezTo>
                  <a:cubicBezTo>
                    <a:pt x="20413" y="3317233"/>
                    <a:pt x="18168" y="3314221"/>
                    <a:pt x="18937" y="3308961"/>
                  </a:cubicBezTo>
                  <a:cubicBezTo>
                    <a:pt x="18937" y="3308961"/>
                    <a:pt x="16691" y="3305949"/>
                    <a:pt x="19706" y="3303701"/>
                  </a:cubicBezTo>
                  <a:cubicBezTo>
                    <a:pt x="21952" y="3306713"/>
                    <a:pt x="21952" y="3306713"/>
                    <a:pt x="21182" y="3311973"/>
                  </a:cubicBezTo>
                  <a:cubicBezTo>
                    <a:pt x="21182" y="3311973"/>
                    <a:pt x="23428" y="3314986"/>
                    <a:pt x="22659" y="3320245"/>
                  </a:cubicBezTo>
                  <a:cubicBezTo>
                    <a:pt x="24197" y="3309726"/>
                    <a:pt x="22721" y="3301454"/>
                    <a:pt x="26504" y="3293946"/>
                  </a:cubicBezTo>
                  <a:cubicBezTo>
                    <a:pt x="31765" y="3294711"/>
                    <a:pt x="35487" y="3305996"/>
                    <a:pt x="42286" y="3296241"/>
                  </a:cubicBezTo>
                  <a:cubicBezTo>
                    <a:pt x="29704" y="3235323"/>
                    <a:pt x="17829" y="3187938"/>
                    <a:pt x="16537" y="3123291"/>
                  </a:cubicBezTo>
                  <a:cubicBezTo>
                    <a:pt x="14291" y="3120278"/>
                    <a:pt x="14291" y="3120278"/>
                    <a:pt x="15060" y="3115018"/>
                  </a:cubicBezTo>
                  <a:cubicBezTo>
                    <a:pt x="12815" y="3112006"/>
                    <a:pt x="15829" y="3109758"/>
                    <a:pt x="15829" y="3109758"/>
                  </a:cubicBezTo>
                  <a:cubicBezTo>
                    <a:pt x="10630" y="3090202"/>
                    <a:pt x="9215" y="3063138"/>
                    <a:pt x="10046" y="3039086"/>
                  </a:cubicBezTo>
                  <a:cubicBezTo>
                    <a:pt x="4847" y="3019529"/>
                    <a:pt x="-1059" y="2986441"/>
                    <a:pt x="1309" y="2951870"/>
                  </a:cubicBezTo>
                  <a:cubicBezTo>
                    <a:pt x="-1583" y="2916533"/>
                    <a:pt x="786" y="2881962"/>
                    <a:pt x="3862" y="2860923"/>
                  </a:cubicBezTo>
                  <a:cubicBezTo>
                    <a:pt x="4755" y="2818079"/>
                    <a:pt x="6416" y="2769976"/>
                    <a:pt x="7308" y="2727132"/>
                  </a:cubicBezTo>
                  <a:cubicBezTo>
                    <a:pt x="10445" y="2687301"/>
                    <a:pt x="15829" y="2650482"/>
                    <a:pt x="30195" y="2625713"/>
                  </a:cubicBezTo>
                  <a:cubicBezTo>
                    <a:pt x="29426" y="2630973"/>
                    <a:pt x="28657" y="2636232"/>
                    <a:pt x="27888" y="2641492"/>
                  </a:cubicBezTo>
                  <a:cubicBezTo>
                    <a:pt x="27888" y="2641492"/>
                    <a:pt x="27888" y="2641492"/>
                    <a:pt x="31672" y="2633985"/>
                  </a:cubicBezTo>
                  <a:cubicBezTo>
                    <a:pt x="29426" y="2630973"/>
                    <a:pt x="32441" y="2628725"/>
                    <a:pt x="32441" y="2628725"/>
                  </a:cubicBezTo>
                  <a:cubicBezTo>
                    <a:pt x="34687" y="2631737"/>
                    <a:pt x="34687" y="2631737"/>
                    <a:pt x="33917" y="2636997"/>
                  </a:cubicBezTo>
                  <a:cubicBezTo>
                    <a:pt x="33917" y="2636997"/>
                    <a:pt x="33917" y="2636997"/>
                    <a:pt x="36163" y="2640009"/>
                  </a:cubicBezTo>
                  <a:cubicBezTo>
                    <a:pt x="41547" y="2603191"/>
                    <a:pt x="47699" y="2561112"/>
                    <a:pt x="47822" y="2523528"/>
                  </a:cubicBezTo>
                  <a:cubicBezTo>
                    <a:pt x="62188" y="2498759"/>
                    <a:pt x="69110" y="2451420"/>
                    <a:pt x="82769" y="2413119"/>
                  </a:cubicBezTo>
                  <a:close/>
                  <a:moveTo>
                    <a:pt x="842852" y="2186167"/>
                  </a:moveTo>
                  <a:cubicBezTo>
                    <a:pt x="843814" y="2190672"/>
                    <a:pt x="843814" y="2190672"/>
                    <a:pt x="844776" y="2195175"/>
                  </a:cubicBezTo>
                  <a:cubicBezTo>
                    <a:pt x="833189" y="2207070"/>
                    <a:pt x="824795" y="2255960"/>
                    <a:pt x="807086" y="2283291"/>
                  </a:cubicBezTo>
                  <a:cubicBezTo>
                    <a:pt x="809819" y="2285062"/>
                    <a:pt x="807481" y="2296159"/>
                    <a:pt x="802365" y="2310792"/>
                  </a:cubicBezTo>
                  <a:lnTo>
                    <a:pt x="785915" y="2348273"/>
                  </a:lnTo>
                  <a:lnTo>
                    <a:pt x="807499" y="2266692"/>
                  </a:lnTo>
                  <a:lnTo>
                    <a:pt x="823460" y="2218568"/>
                  </a:lnTo>
                  <a:lnTo>
                    <a:pt x="830609" y="2217040"/>
                  </a:lnTo>
                  <a:cubicBezTo>
                    <a:pt x="833189" y="2207070"/>
                    <a:pt x="835769" y="2197099"/>
                    <a:pt x="839310" y="2191634"/>
                  </a:cubicBezTo>
                  <a:cubicBezTo>
                    <a:pt x="839310" y="2191634"/>
                    <a:pt x="842852" y="2186167"/>
                    <a:pt x="842852" y="2186167"/>
                  </a:cubicBezTo>
                  <a:close/>
                  <a:moveTo>
                    <a:pt x="840927" y="2177159"/>
                  </a:moveTo>
                  <a:cubicBezTo>
                    <a:pt x="841889" y="2181663"/>
                    <a:pt x="837385" y="2182625"/>
                    <a:pt x="838347" y="2187130"/>
                  </a:cubicBezTo>
                  <a:cubicBezTo>
                    <a:pt x="833844" y="2188092"/>
                    <a:pt x="834806" y="2192596"/>
                    <a:pt x="834806" y="2192596"/>
                  </a:cubicBezTo>
                  <a:lnTo>
                    <a:pt x="827275" y="2207064"/>
                  </a:lnTo>
                  <a:lnTo>
                    <a:pt x="834303" y="2185873"/>
                  </a:lnTo>
                  <a:lnTo>
                    <a:pt x="837385" y="2182625"/>
                  </a:lnTo>
                  <a:lnTo>
                    <a:pt x="836151" y="2180302"/>
                  </a:lnTo>
                  <a:lnTo>
                    <a:pt x="836748" y="2178498"/>
                  </a:lnTo>
                  <a:close/>
                  <a:moveTo>
                    <a:pt x="839464" y="2170309"/>
                  </a:moveTo>
                  <a:lnTo>
                    <a:pt x="839965" y="2172655"/>
                  </a:lnTo>
                  <a:lnTo>
                    <a:pt x="838208" y="2174097"/>
                  </a:lnTo>
                  <a:close/>
                  <a:moveTo>
                    <a:pt x="845313" y="2152674"/>
                  </a:moveTo>
                  <a:lnTo>
                    <a:pt x="849628" y="2151752"/>
                  </a:lnTo>
                  <a:cubicBezTo>
                    <a:pt x="849628" y="2151752"/>
                    <a:pt x="846087" y="2157218"/>
                    <a:pt x="847050" y="2161723"/>
                  </a:cubicBezTo>
                  <a:cubicBezTo>
                    <a:pt x="847050" y="2161723"/>
                    <a:pt x="847050" y="2161723"/>
                    <a:pt x="846087" y="2157218"/>
                  </a:cubicBezTo>
                  <a:lnTo>
                    <a:pt x="843632" y="2157743"/>
                  </a:lnTo>
                  <a:close/>
                  <a:moveTo>
                    <a:pt x="875203" y="2077877"/>
                  </a:moveTo>
                  <a:lnTo>
                    <a:pt x="874366" y="2081194"/>
                  </a:lnTo>
                  <a:cubicBezTo>
                    <a:pt x="872203" y="2090708"/>
                    <a:pt x="875163" y="2083894"/>
                    <a:pt x="881198" y="2079073"/>
                  </a:cubicBezTo>
                  <a:cubicBezTo>
                    <a:pt x="865413" y="2115412"/>
                    <a:pt x="866375" y="2119916"/>
                    <a:pt x="852208" y="2141782"/>
                  </a:cubicBezTo>
                  <a:lnTo>
                    <a:pt x="848676" y="2142537"/>
                  </a:lnTo>
                  <a:lnTo>
                    <a:pt x="849759" y="2139271"/>
                  </a:lnTo>
                  <a:close/>
                  <a:moveTo>
                    <a:pt x="4931467" y="1175063"/>
                  </a:moveTo>
                  <a:lnTo>
                    <a:pt x="4937140" y="1179573"/>
                  </a:lnTo>
                  <a:cubicBezTo>
                    <a:pt x="4937140" y="1179573"/>
                    <a:pt x="4931674" y="1176031"/>
                    <a:pt x="4931674" y="1176031"/>
                  </a:cubicBezTo>
                  <a:close/>
                  <a:moveTo>
                    <a:pt x="561352" y="2088239"/>
                  </a:moveTo>
                  <a:cubicBezTo>
                    <a:pt x="564202" y="2086988"/>
                    <a:pt x="568184" y="2086749"/>
                    <a:pt x="573826" y="2087987"/>
                  </a:cubicBezTo>
                  <a:lnTo>
                    <a:pt x="582872" y="2092891"/>
                  </a:lnTo>
                  <a:lnTo>
                    <a:pt x="578185" y="2103852"/>
                  </a:lnTo>
                  <a:cubicBezTo>
                    <a:pt x="463551" y="2408874"/>
                    <a:pt x="402676" y="2736722"/>
                    <a:pt x="404548" y="3073332"/>
                  </a:cubicBezTo>
                  <a:lnTo>
                    <a:pt x="414356" y="3260413"/>
                  </a:lnTo>
                  <a:lnTo>
                    <a:pt x="410289" y="3235547"/>
                  </a:lnTo>
                  <a:cubicBezTo>
                    <a:pt x="391018" y="3081276"/>
                    <a:pt x="385239" y="2926080"/>
                    <a:pt x="403101" y="2771698"/>
                  </a:cubicBezTo>
                  <a:cubicBezTo>
                    <a:pt x="408745" y="2715741"/>
                    <a:pt x="400500" y="2658840"/>
                    <a:pt x="408415" y="2604354"/>
                  </a:cubicBezTo>
                  <a:cubicBezTo>
                    <a:pt x="409757" y="2592334"/>
                    <a:pt x="403764" y="2564285"/>
                    <a:pt x="435141" y="2583001"/>
                  </a:cubicBezTo>
                  <a:cubicBezTo>
                    <a:pt x="448360" y="2589954"/>
                    <a:pt x="447033" y="2574594"/>
                    <a:pt x="449176" y="2566314"/>
                  </a:cubicBezTo>
                  <a:cubicBezTo>
                    <a:pt x="467037" y="2411933"/>
                    <a:pt x="511608" y="2263578"/>
                    <a:pt x="552039" y="2114152"/>
                  </a:cubicBezTo>
                  <a:cubicBezTo>
                    <a:pt x="554449" y="2104837"/>
                    <a:pt x="552804" y="2091989"/>
                    <a:pt x="561352" y="2088239"/>
                  </a:cubicBezTo>
                  <a:close/>
                  <a:moveTo>
                    <a:pt x="5705773" y="955466"/>
                  </a:moveTo>
                  <a:cubicBezTo>
                    <a:pt x="5709740" y="959433"/>
                    <a:pt x="5713706" y="967367"/>
                    <a:pt x="5709740" y="967367"/>
                  </a:cubicBezTo>
                  <a:cubicBezTo>
                    <a:pt x="5705774" y="959433"/>
                    <a:pt x="5701808" y="955466"/>
                    <a:pt x="5705773" y="955466"/>
                  </a:cubicBezTo>
                  <a:close/>
                  <a:moveTo>
                    <a:pt x="968004" y="1863229"/>
                  </a:moveTo>
                  <a:lnTo>
                    <a:pt x="968776" y="1863422"/>
                  </a:lnTo>
                  <a:lnTo>
                    <a:pt x="957715" y="1886114"/>
                  </a:lnTo>
                  <a:cubicBezTo>
                    <a:pt x="948937" y="1905650"/>
                    <a:pt x="941930" y="1922454"/>
                    <a:pt x="938869" y="1930172"/>
                  </a:cubicBezTo>
                  <a:cubicBezTo>
                    <a:pt x="937252" y="1944646"/>
                    <a:pt x="905376" y="1993844"/>
                    <a:pt x="906645" y="2021830"/>
                  </a:cubicBezTo>
                  <a:cubicBezTo>
                    <a:pt x="898600" y="2028259"/>
                    <a:pt x="901179" y="2018288"/>
                    <a:pt x="901179" y="2018288"/>
                  </a:cubicBezTo>
                  <a:cubicBezTo>
                    <a:pt x="900371" y="2025526"/>
                    <a:pt x="895779" y="2037103"/>
                    <a:pt x="890505" y="2048238"/>
                  </a:cubicBezTo>
                  <a:lnTo>
                    <a:pt x="877626" y="2072031"/>
                  </a:lnTo>
                  <a:lnTo>
                    <a:pt x="952342" y="1891751"/>
                  </a:lnTo>
                  <a:cubicBezTo>
                    <a:pt x="954884" y="1885341"/>
                    <a:pt x="957426" y="1878932"/>
                    <a:pt x="959967" y="1872523"/>
                  </a:cubicBezTo>
                  <a:cubicBezTo>
                    <a:pt x="961973" y="1868183"/>
                    <a:pt x="964647" y="1864679"/>
                    <a:pt x="968004" y="1863229"/>
                  </a:cubicBezTo>
                  <a:close/>
                  <a:moveTo>
                    <a:pt x="4343712" y="1135297"/>
                  </a:moveTo>
                  <a:cubicBezTo>
                    <a:pt x="4338942" y="1143968"/>
                    <a:pt x="4368028" y="1158847"/>
                    <a:pt x="4388447" y="1168954"/>
                  </a:cubicBezTo>
                  <a:cubicBezTo>
                    <a:pt x="4409120" y="1195019"/>
                    <a:pt x="4443799" y="1214105"/>
                    <a:pt x="4474271" y="1238784"/>
                  </a:cubicBezTo>
                  <a:cubicBezTo>
                    <a:pt x="4471193" y="1238219"/>
                    <a:pt x="4471193" y="1238219"/>
                    <a:pt x="4471193" y="1238219"/>
                  </a:cubicBezTo>
                  <a:cubicBezTo>
                    <a:pt x="4468680" y="1234576"/>
                    <a:pt x="4465601" y="1234012"/>
                    <a:pt x="4461959" y="1236526"/>
                  </a:cubicBezTo>
                  <a:cubicBezTo>
                    <a:pt x="4461959" y="1236526"/>
                    <a:pt x="4464473" y="1240170"/>
                    <a:pt x="4467551" y="1240734"/>
                  </a:cubicBezTo>
                  <a:cubicBezTo>
                    <a:pt x="4435949" y="1222212"/>
                    <a:pt x="4393165" y="1195276"/>
                    <a:pt x="4368285" y="1174804"/>
                  </a:cubicBezTo>
                  <a:cubicBezTo>
                    <a:pt x="4344789" y="1164132"/>
                    <a:pt x="4321858" y="1150383"/>
                    <a:pt x="4302825" y="1150076"/>
                  </a:cubicBezTo>
                  <a:cubicBezTo>
                    <a:pt x="4377211" y="1195533"/>
                    <a:pt x="4431179" y="1230884"/>
                    <a:pt x="4474219" y="1273777"/>
                  </a:cubicBezTo>
                  <a:cubicBezTo>
                    <a:pt x="4492123" y="1280242"/>
                    <a:pt x="4520081" y="1301278"/>
                    <a:pt x="4527622" y="1312207"/>
                  </a:cubicBezTo>
                  <a:cubicBezTo>
                    <a:pt x="4515310" y="1309949"/>
                    <a:pt x="4525929" y="1321442"/>
                    <a:pt x="4519208" y="1323392"/>
                  </a:cubicBezTo>
                  <a:cubicBezTo>
                    <a:pt x="4527314" y="1331242"/>
                    <a:pt x="4530957" y="1328729"/>
                    <a:pt x="4535984" y="1336014"/>
                  </a:cubicBezTo>
                  <a:cubicBezTo>
                    <a:pt x="4550810" y="1341915"/>
                    <a:pt x="4526493" y="1318363"/>
                    <a:pt x="4543833" y="1327907"/>
                  </a:cubicBezTo>
                  <a:cubicBezTo>
                    <a:pt x="4576819" y="1356228"/>
                    <a:pt x="4594979" y="1378650"/>
                    <a:pt x="4631607" y="1404458"/>
                  </a:cubicBezTo>
                  <a:cubicBezTo>
                    <a:pt x="4638584" y="1418466"/>
                    <a:pt x="4654795" y="1434166"/>
                    <a:pt x="4674083" y="1450430"/>
                  </a:cubicBezTo>
                  <a:cubicBezTo>
                    <a:pt x="4690294" y="1466130"/>
                    <a:pt x="4709018" y="1485474"/>
                    <a:pt x="4719073" y="1500045"/>
                  </a:cubicBezTo>
                  <a:cubicBezTo>
                    <a:pt x="4708454" y="1488552"/>
                    <a:pt x="4704812" y="1491066"/>
                    <a:pt x="4701734" y="1490503"/>
                  </a:cubicBezTo>
                  <a:cubicBezTo>
                    <a:pt x="4704248" y="1494146"/>
                    <a:pt x="4701169" y="1493581"/>
                    <a:pt x="4700605" y="1496660"/>
                  </a:cubicBezTo>
                  <a:cubicBezTo>
                    <a:pt x="4716815" y="1512360"/>
                    <a:pt x="4718765" y="1519082"/>
                    <a:pt x="4734976" y="1534781"/>
                  </a:cubicBezTo>
                  <a:cubicBezTo>
                    <a:pt x="4738054" y="1535345"/>
                    <a:pt x="4738054" y="1535345"/>
                    <a:pt x="4743645" y="1539553"/>
                  </a:cubicBezTo>
                  <a:cubicBezTo>
                    <a:pt x="4747852" y="1533960"/>
                    <a:pt x="4740312" y="1523031"/>
                    <a:pt x="4748981" y="1527803"/>
                  </a:cubicBezTo>
                  <a:cubicBezTo>
                    <a:pt x="4764628" y="1546581"/>
                    <a:pt x="4774682" y="1561153"/>
                    <a:pt x="4787814" y="1576290"/>
                  </a:cubicBezTo>
                  <a:cubicBezTo>
                    <a:pt x="4800947" y="1591426"/>
                    <a:pt x="4814080" y="1606562"/>
                    <a:pt x="4835318" y="1629548"/>
                  </a:cubicBezTo>
                  <a:cubicBezTo>
                    <a:pt x="4835882" y="1626469"/>
                    <a:pt x="4838961" y="1627033"/>
                    <a:pt x="4841474" y="1630676"/>
                  </a:cubicBezTo>
                  <a:cubicBezTo>
                    <a:pt x="4857120" y="1649455"/>
                    <a:pt x="4854607" y="1645812"/>
                    <a:pt x="4867175" y="1664027"/>
                  </a:cubicBezTo>
                  <a:cubicBezTo>
                    <a:pt x="4872202" y="1671313"/>
                    <a:pt x="4880308" y="1679162"/>
                    <a:pt x="4885335" y="1686449"/>
                  </a:cubicBezTo>
                  <a:cubicBezTo>
                    <a:pt x="4911292" y="1735757"/>
                    <a:pt x="4949869" y="1768286"/>
                    <a:pt x="4983932" y="1825444"/>
                  </a:cubicBezTo>
                  <a:cubicBezTo>
                    <a:pt x="4987010" y="1826008"/>
                    <a:pt x="4991473" y="1836373"/>
                    <a:pt x="4997064" y="1840580"/>
                  </a:cubicBezTo>
                  <a:cubicBezTo>
                    <a:pt x="4996500" y="1843658"/>
                    <a:pt x="5007119" y="1855152"/>
                    <a:pt x="5000399" y="1857102"/>
                  </a:cubicBezTo>
                  <a:cubicBezTo>
                    <a:pt x="4994807" y="1852894"/>
                    <a:pt x="4982239" y="1834680"/>
                    <a:pt x="4978032" y="1840273"/>
                  </a:cubicBezTo>
                  <a:cubicBezTo>
                    <a:pt x="4985009" y="1854280"/>
                    <a:pt x="4993114" y="1862131"/>
                    <a:pt x="4997577" y="1872495"/>
                  </a:cubicBezTo>
                  <a:cubicBezTo>
                    <a:pt x="4994499" y="1871930"/>
                    <a:pt x="4997012" y="1875573"/>
                    <a:pt x="4998962" y="1882295"/>
                  </a:cubicBezTo>
                  <a:cubicBezTo>
                    <a:pt x="5002040" y="1882859"/>
                    <a:pt x="5000090" y="1876137"/>
                    <a:pt x="4997577" y="1872495"/>
                  </a:cubicBezTo>
                  <a:cubicBezTo>
                    <a:pt x="5005118" y="1883424"/>
                    <a:pt x="5013223" y="1891273"/>
                    <a:pt x="5021329" y="1899124"/>
                  </a:cubicBezTo>
                  <a:cubicBezTo>
                    <a:pt x="5029434" y="1906974"/>
                    <a:pt x="5017430" y="1885681"/>
                    <a:pt x="5021072" y="1883167"/>
                  </a:cubicBezTo>
                  <a:cubicBezTo>
                    <a:pt x="5021072" y="1883167"/>
                    <a:pt x="5026100" y="1890452"/>
                    <a:pt x="5029742" y="1887937"/>
                  </a:cubicBezTo>
                  <a:cubicBezTo>
                    <a:pt x="5033384" y="1885424"/>
                    <a:pt x="5024458" y="1864694"/>
                    <a:pt x="5038977" y="1889630"/>
                  </a:cubicBezTo>
                  <a:cubicBezTo>
                    <a:pt x="5036463" y="1885988"/>
                    <a:pt x="5036463" y="1885988"/>
                    <a:pt x="5036463" y="1885988"/>
                  </a:cubicBezTo>
                  <a:cubicBezTo>
                    <a:pt x="5036463" y="1885988"/>
                    <a:pt x="5035898" y="1889066"/>
                    <a:pt x="5035898" y="1889066"/>
                  </a:cubicBezTo>
                  <a:cubicBezTo>
                    <a:pt x="5035334" y="1892145"/>
                    <a:pt x="5035334" y="1892145"/>
                    <a:pt x="5035334" y="1892145"/>
                  </a:cubicBezTo>
                  <a:cubicBezTo>
                    <a:pt x="5037847" y="1895788"/>
                    <a:pt x="5037847" y="1895788"/>
                    <a:pt x="5040926" y="1896352"/>
                  </a:cubicBezTo>
                  <a:cubicBezTo>
                    <a:pt x="5034769" y="1895224"/>
                    <a:pt x="5049287" y="1920160"/>
                    <a:pt x="5052930" y="1917645"/>
                  </a:cubicBezTo>
                  <a:cubicBezTo>
                    <a:pt x="5052366" y="1920724"/>
                    <a:pt x="5055443" y="1921289"/>
                    <a:pt x="5057957" y="1924931"/>
                  </a:cubicBezTo>
                  <a:cubicBezTo>
                    <a:pt x="5057957" y="1924931"/>
                    <a:pt x="5058521" y="1921853"/>
                    <a:pt x="5056008" y="1918210"/>
                  </a:cubicBezTo>
                  <a:cubicBezTo>
                    <a:pt x="5056008" y="1918210"/>
                    <a:pt x="5056008" y="1918210"/>
                    <a:pt x="5056572" y="1915131"/>
                  </a:cubicBezTo>
                  <a:cubicBezTo>
                    <a:pt x="5066062" y="1932782"/>
                    <a:pt x="5099868" y="1973982"/>
                    <a:pt x="5100125" y="1989940"/>
                  </a:cubicBezTo>
                  <a:cubicBezTo>
                    <a:pt x="5088941" y="1981525"/>
                    <a:pt x="5078322" y="1970033"/>
                    <a:pt x="5074115" y="1975625"/>
                  </a:cubicBezTo>
                  <a:cubicBezTo>
                    <a:pt x="5076064" y="1982347"/>
                    <a:pt x="5083605" y="1993276"/>
                    <a:pt x="5074372" y="1991583"/>
                  </a:cubicBezTo>
                  <a:cubicBezTo>
                    <a:pt x="5081348" y="2005590"/>
                    <a:pt x="5088325" y="2019597"/>
                    <a:pt x="5095301" y="2033605"/>
                  </a:cubicBezTo>
                  <a:cubicBezTo>
                    <a:pt x="5098379" y="2034169"/>
                    <a:pt x="5093916" y="2023804"/>
                    <a:pt x="5098943" y="2031091"/>
                  </a:cubicBezTo>
                  <a:cubicBezTo>
                    <a:pt x="5102842" y="2044534"/>
                    <a:pt x="5110383" y="2055462"/>
                    <a:pt x="5116231" y="2075627"/>
                  </a:cubicBezTo>
                  <a:cubicBezTo>
                    <a:pt x="5132441" y="2091327"/>
                    <a:pt x="5138289" y="2111491"/>
                    <a:pt x="5153627" y="2149306"/>
                  </a:cubicBezTo>
                  <a:cubicBezTo>
                    <a:pt x="5147471" y="2148178"/>
                    <a:pt x="5149420" y="2154900"/>
                    <a:pt x="5149420" y="2154900"/>
                  </a:cubicBezTo>
                  <a:cubicBezTo>
                    <a:pt x="5159731" y="2185428"/>
                    <a:pt x="5172555" y="2219600"/>
                    <a:pt x="5179788" y="2249565"/>
                  </a:cubicBezTo>
                  <a:cubicBezTo>
                    <a:pt x="5189534" y="2283173"/>
                    <a:pt x="5199844" y="2313703"/>
                    <a:pt x="5208206" y="2337510"/>
                  </a:cubicBezTo>
                  <a:cubicBezTo>
                    <a:pt x="5204307" y="2324067"/>
                    <a:pt x="5211849" y="2334995"/>
                    <a:pt x="5214363" y="2338638"/>
                  </a:cubicBezTo>
                  <a:cubicBezTo>
                    <a:pt x="5215747" y="2348439"/>
                    <a:pt x="5222159" y="2365525"/>
                    <a:pt x="5216568" y="2361317"/>
                  </a:cubicBezTo>
                  <a:cubicBezTo>
                    <a:pt x="5224929" y="2385125"/>
                    <a:pt x="5229392" y="2395489"/>
                    <a:pt x="5236624" y="2425454"/>
                  </a:cubicBezTo>
                  <a:cubicBezTo>
                    <a:pt x="5234932" y="2434690"/>
                    <a:pt x="5233802" y="2440848"/>
                    <a:pt x="5235187" y="2450647"/>
                  </a:cubicBezTo>
                  <a:cubicBezTo>
                    <a:pt x="5240215" y="2457934"/>
                    <a:pt x="5243549" y="2474455"/>
                    <a:pt x="5243805" y="2490413"/>
                  </a:cubicBezTo>
                  <a:cubicBezTo>
                    <a:pt x="5247139" y="2506934"/>
                    <a:pt x="5251038" y="2520377"/>
                    <a:pt x="5256629" y="2524584"/>
                  </a:cubicBezTo>
                  <a:cubicBezTo>
                    <a:pt x="5258887" y="2512270"/>
                    <a:pt x="5257245" y="2486513"/>
                    <a:pt x="5251963" y="2463269"/>
                  </a:cubicBezTo>
                  <a:cubicBezTo>
                    <a:pt x="5246679" y="2440026"/>
                    <a:pt x="5238882" y="2413140"/>
                    <a:pt x="5233034" y="2392975"/>
                  </a:cubicBezTo>
                  <a:cubicBezTo>
                    <a:pt x="5230521" y="2389332"/>
                    <a:pt x="5229136" y="2379532"/>
                    <a:pt x="5229701" y="2376453"/>
                  </a:cubicBezTo>
                  <a:cubicBezTo>
                    <a:pt x="5212413" y="2331917"/>
                    <a:pt x="5217493" y="2304210"/>
                    <a:pt x="5206362" y="2260801"/>
                  </a:cubicBezTo>
                  <a:cubicBezTo>
                    <a:pt x="5176198" y="2217087"/>
                    <a:pt x="5169838" y="2165007"/>
                    <a:pt x="5137469" y="2098614"/>
                  </a:cubicBezTo>
                  <a:cubicBezTo>
                    <a:pt x="5143625" y="2099741"/>
                    <a:pt x="5139726" y="2086298"/>
                    <a:pt x="5143369" y="2083784"/>
                  </a:cubicBezTo>
                  <a:cubicBezTo>
                    <a:pt x="5138906" y="2073419"/>
                    <a:pt x="5131929" y="2059412"/>
                    <a:pt x="5128031" y="2045969"/>
                  </a:cubicBezTo>
                  <a:cubicBezTo>
                    <a:pt x="5130544" y="2049612"/>
                    <a:pt x="5130544" y="2049612"/>
                    <a:pt x="5130544" y="2049612"/>
                  </a:cubicBezTo>
                  <a:cubicBezTo>
                    <a:pt x="5133058" y="2053255"/>
                    <a:pt x="5133058" y="2053255"/>
                    <a:pt x="5133058" y="2053255"/>
                  </a:cubicBezTo>
                  <a:cubicBezTo>
                    <a:pt x="5133622" y="2050176"/>
                    <a:pt x="5134186" y="2047097"/>
                    <a:pt x="5131109" y="2046534"/>
                  </a:cubicBezTo>
                  <a:cubicBezTo>
                    <a:pt x="5128595" y="2042891"/>
                    <a:pt x="5128595" y="2042891"/>
                    <a:pt x="5128595" y="2042891"/>
                  </a:cubicBezTo>
                  <a:cubicBezTo>
                    <a:pt x="5129159" y="2039812"/>
                    <a:pt x="5129159" y="2039812"/>
                    <a:pt x="5129159" y="2039812"/>
                  </a:cubicBezTo>
                  <a:cubicBezTo>
                    <a:pt x="5130853" y="2030576"/>
                    <a:pt x="5116335" y="2005640"/>
                    <a:pt x="5099868" y="1973982"/>
                  </a:cubicBezTo>
                  <a:cubicBezTo>
                    <a:pt x="5080324" y="1941760"/>
                    <a:pt x="5058830" y="1902816"/>
                    <a:pt x="5039284" y="1870595"/>
                  </a:cubicBezTo>
                  <a:cubicBezTo>
                    <a:pt x="5032308" y="1856587"/>
                    <a:pt x="5030358" y="1849865"/>
                    <a:pt x="5022818" y="1838937"/>
                  </a:cubicBezTo>
                  <a:cubicBezTo>
                    <a:pt x="5000759" y="1803072"/>
                    <a:pt x="4971981" y="1769157"/>
                    <a:pt x="4949357" y="1736371"/>
                  </a:cubicBezTo>
                  <a:cubicBezTo>
                    <a:pt x="4944330" y="1729085"/>
                    <a:pt x="4942945" y="1719285"/>
                    <a:pt x="4937353" y="1715077"/>
                  </a:cubicBezTo>
                  <a:cubicBezTo>
                    <a:pt x="4937353" y="1715077"/>
                    <a:pt x="4940431" y="1715642"/>
                    <a:pt x="4939867" y="1718720"/>
                  </a:cubicBezTo>
                  <a:cubicBezTo>
                    <a:pt x="4939867" y="1718720"/>
                    <a:pt x="4942945" y="1719285"/>
                    <a:pt x="4942945" y="1719285"/>
                  </a:cubicBezTo>
                  <a:cubicBezTo>
                    <a:pt x="4940431" y="1715642"/>
                    <a:pt x="4940431" y="1715642"/>
                    <a:pt x="4937918" y="1711999"/>
                  </a:cubicBezTo>
                  <a:cubicBezTo>
                    <a:pt x="4935404" y="1708356"/>
                    <a:pt x="4935404" y="1708356"/>
                    <a:pt x="4935404" y="1708356"/>
                  </a:cubicBezTo>
                  <a:cubicBezTo>
                    <a:pt x="4940996" y="1712564"/>
                    <a:pt x="4953565" y="1730778"/>
                    <a:pt x="4962234" y="1735550"/>
                  </a:cubicBezTo>
                  <a:cubicBezTo>
                    <a:pt x="4965877" y="1733035"/>
                    <a:pt x="4958336" y="1722107"/>
                    <a:pt x="4950794" y="1711178"/>
                  </a:cubicBezTo>
                  <a:cubicBezTo>
                    <a:pt x="4953873" y="1711742"/>
                    <a:pt x="4953873" y="1711742"/>
                    <a:pt x="4953873" y="1711742"/>
                  </a:cubicBezTo>
                  <a:cubicBezTo>
                    <a:pt x="4956387" y="1715384"/>
                    <a:pt x="4956387" y="1715384"/>
                    <a:pt x="4956387" y="1715384"/>
                  </a:cubicBezTo>
                  <a:cubicBezTo>
                    <a:pt x="4960029" y="1712871"/>
                    <a:pt x="4956951" y="1712307"/>
                    <a:pt x="4954437" y="1708663"/>
                  </a:cubicBezTo>
                  <a:cubicBezTo>
                    <a:pt x="4954437" y="1708663"/>
                    <a:pt x="4951924" y="1705020"/>
                    <a:pt x="4951924" y="1705020"/>
                  </a:cubicBezTo>
                  <a:cubicBezTo>
                    <a:pt x="4952488" y="1701941"/>
                    <a:pt x="4964492" y="1723235"/>
                    <a:pt x="4963107" y="1713436"/>
                  </a:cubicBezTo>
                  <a:cubicBezTo>
                    <a:pt x="4950539" y="1695220"/>
                    <a:pt x="4935457" y="1673363"/>
                    <a:pt x="4922888" y="1655149"/>
                  </a:cubicBezTo>
                  <a:cubicBezTo>
                    <a:pt x="4910320" y="1636934"/>
                    <a:pt x="4899701" y="1625441"/>
                    <a:pt x="4892416" y="1630469"/>
                  </a:cubicBezTo>
                  <a:cubicBezTo>
                    <a:pt x="4892981" y="1627391"/>
                    <a:pt x="4889903" y="1626826"/>
                    <a:pt x="4889903" y="1626826"/>
                  </a:cubicBezTo>
                  <a:cubicBezTo>
                    <a:pt x="4890467" y="1623748"/>
                    <a:pt x="4887954" y="1620104"/>
                    <a:pt x="4884876" y="1619540"/>
                  </a:cubicBezTo>
                  <a:cubicBezTo>
                    <a:pt x="4884876" y="1619540"/>
                    <a:pt x="4884876" y="1619540"/>
                    <a:pt x="4884310" y="1622619"/>
                  </a:cubicBezTo>
                  <a:cubicBezTo>
                    <a:pt x="4884310" y="1622619"/>
                    <a:pt x="4886824" y="1626263"/>
                    <a:pt x="4886824" y="1626263"/>
                  </a:cubicBezTo>
                  <a:cubicBezTo>
                    <a:pt x="4883746" y="1625698"/>
                    <a:pt x="4878155" y="1621490"/>
                    <a:pt x="4870050" y="1613640"/>
                  </a:cubicBezTo>
                  <a:cubicBezTo>
                    <a:pt x="4866407" y="1616155"/>
                    <a:pt x="4859687" y="1618104"/>
                    <a:pt x="4856608" y="1617541"/>
                  </a:cubicBezTo>
                  <a:cubicBezTo>
                    <a:pt x="4836499" y="1588397"/>
                    <a:pt x="4820288" y="1572697"/>
                    <a:pt x="4794023" y="1542425"/>
                  </a:cubicBezTo>
                  <a:cubicBezTo>
                    <a:pt x="4788996" y="1535139"/>
                    <a:pt x="4783404" y="1530932"/>
                    <a:pt x="4774734" y="1526160"/>
                  </a:cubicBezTo>
                  <a:cubicBezTo>
                    <a:pt x="4745955" y="1492246"/>
                    <a:pt x="4716612" y="1461409"/>
                    <a:pt x="4686704" y="1433652"/>
                  </a:cubicBezTo>
                  <a:cubicBezTo>
                    <a:pt x="4654282" y="1402251"/>
                    <a:pt x="4624375" y="1374494"/>
                    <a:pt x="4598109" y="1344221"/>
                  </a:cubicBezTo>
                  <a:cubicBezTo>
                    <a:pt x="4601187" y="1344786"/>
                    <a:pt x="4601187" y="1344786"/>
                    <a:pt x="4601187" y="1344786"/>
                  </a:cubicBezTo>
                  <a:cubicBezTo>
                    <a:pt x="4603701" y="1348429"/>
                    <a:pt x="4606779" y="1348993"/>
                    <a:pt x="4606779" y="1348993"/>
                  </a:cubicBezTo>
                  <a:cubicBezTo>
                    <a:pt x="4607344" y="1345914"/>
                    <a:pt x="4604829" y="1342271"/>
                    <a:pt x="4601751" y="1341707"/>
                  </a:cubicBezTo>
                  <a:cubicBezTo>
                    <a:pt x="4599238" y="1338065"/>
                    <a:pt x="4599238" y="1338065"/>
                    <a:pt x="4596160" y="1337500"/>
                  </a:cubicBezTo>
                  <a:cubicBezTo>
                    <a:pt x="4596724" y="1334421"/>
                    <a:pt x="4599802" y="1334986"/>
                    <a:pt x="4602316" y="1338629"/>
                  </a:cubicBezTo>
                  <a:cubicBezTo>
                    <a:pt x="4624118" y="1358536"/>
                    <a:pt x="4655976" y="1393015"/>
                    <a:pt x="4687012" y="1414615"/>
                  </a:cubicBezTo>
                  <a:cubicBezTo>
                    <a:pt x="4690091" y="1415180"/>
                    <a:pt x="4696246" y="1416308"/>
                    <a:pt x="4688706" y="1405380"/>
                  </a:cubicBezTo>
                  <a:cubicBezTo>
                    <a:pt x="4682549" y="1404251"/>
                    <a:pt x="4674444" y="1396401"/>
                    <a:pt x="4663260" y="1387986"/>
                  </a:cubicBezTo>
                  <a:cubicBezTo>
                    <a:pt x="4670545" y="1382958"/>
                    <a:pt x="4642023" y="1365000"/>
                    <a:pt x="4628326" y="1352943"/>
                  </a:cubicBezTo>
                  <a:cubicBezTo>
                    <a:pt x="4590312" y="1317335"/>
                    <a:pt x="4550350" y="1275006"/>
                    <a:pt x="4505052" y="1244426"/>
                  </a:cubicBezTo>
                  <a:cubicBezTo>
                    <a:pt x="4499460" y="1240220"/>
                    <a:pt x="4496382" y="1239655"/>
                    <a:pt x="4490790" y="1235448"/>
                  </a:cubicBezTo>
                  <a:cubicBezTo>
                    <a:pt x="4473450" y="1225905"/>
                    <a:pt x="4446621" y="1198712"/>
                    <a:pt x="4434308" y="1196454"/>
                  </a:cubicBezTo>
                  <a:cubicBezTo>
                    <a:pt x="4437952" y="1193940"/>
                    <a:pt x="4435438" y="1190297"/>
                    <a:pt x="4430410" y="1183012"/>
                  </a:cubicBezTo>
                  <a:cubicBezTo>
                    <a:pt x="4423690" y="1184961"/>
                    <a:pt x="4400759" y="1171212"/>
                    <a:pt x="4400759" y="1171212"/>
                  </a:cubicBezTo>
                  <a:cubicBezTo>
                    <a:pt x="4406915" y="1172339"/>
                    <a:pt x="4407479" y="1169261"/>
                    <a:pt x="4407479" y="1169261"/>
                  </a:cubicBezTo>
                  <a:cubicBezTo>
                    <a:pt x="4382034" y="1151868"/>
                    <a:pt x="4367209" y="1145968"/>
                    <a:pt x="4343712" y="1135297"/>
                  </a:cubicBezTo>
                  <a:close/>
                  <a:moveTo>
                    <a:pt x="1318845" y="1535771"/>
                  </a:moveTo>
                  <a:lnTo>
                    <a:pt x="1298829" y="1573056"/>
                  </a:lnTo>
                  <a:cubicBezTo>
                    <a:pt x="1295994" y="1580384"/>
                    <a:pt x="1293948" y="1587970"/>
                    <a:pt x="1293203" y="1595921"/>
                  </a:cubicBezTo>
                  <a:lnTo>
                    <a:pt x="1293532" y="1599724"/>
                  </a:lnTo>
                  <a:lnTo>
                    <a:pt x="1289333" y="1608630"/>
                  </a:lnTo>
                  <a:cubicBezTo>
                    <a:pt x="1286797" y="1613293"/>
                    <a:pt x="1282129" y="1619000"/>
                    <a:pt x="1270060" y="1628642"/>
                  </a:cubicBezTo>
                  <a:cubicBezTo>
                    <a:pt x="1280031" y="1631222"/>
                    <a:pt x="1236260" y="1668831"/>
                    <a:pt x="1238185" y="1677840"/>
                  </a:cubicBezTo>
                  <a:cubicBezTo>
                    <a:pt x="1256855" y="1655012"/>
                    <a:pt x="1240109" y="1686848"/>
                    <a:pt x="1233025" y="1697780"/>
                  </a:cubicBezTo>
                  <a:cubicBezTo>
                    <a:pt x="1228521" y="1698742"/>
                    <a:pt x="1227558" y="1694239"/>
                    <a:pt x="1232063" y="1693276"/>
                  </a:cubicBezTo>
                  <a:cubicBezTo>
                    <a:pt x="1231100" y="1688772"/>
                    <a:pt x="1231100" y="1688772"/>
                    <a:pt x="1231100" y="1688772"/>
                  </a:cubicBezTo>
                  <a:cubicBezTo>
                    <a:pt x="1230138" y="1684268"/>
                    <a:pt x="1231100" y="1688772"/>
                    <a:pt x="1226596" y="1689735"/>
                  </a:cubicBezTo>
                  <a:cubicBezTo>
                    <a:pt x="1223055" y="1695201"/>
                    <a:pt x="1223055" y="1695201"/>
                    <a:pt x="1223055" y="1695201"/>
                  </a:cubicBezTo>
                  <a:cubicBezTo>
                    <a:pt x="1220475" y="1705171"/>
                    <a:pt x="1225942" y="1708713"/>
                    <a:pt x="1225942" y="1708713"/>
                  </a:cubicBezTo>
                  <a:cubicBezTo>
                    <a:pt x="1226904" y="1713217"/>
                    <a:pt x="1223362" y="1718683"/>
                    <a:pt x="1219820" y="1724150"/>
                  </a:cubicBezTo>
                  <a:cubicBezTo>
                    <a:pt x="1215316" y="1725112"/>
                    <a:pt x="1215316" y="1725112"/>
                    <a:pt x="1210812" y="1726074"/>
                  </a:cubicBezTo>
                  <a:cubicBezTo>
                    <a:pt x="1210812" y="1726074"/>
                    <a:pt x="1209850" y="1721570"/>
                    <a:pt x="1209850" y="1721570"/>
                  </a:cubicBezTo>
                  <a:cubicBezTo>
                    <a:pt x="1209850" y="1721570"/>
                    <a:pt x="1209850" y="1721570"/>
                    <a:pt x="1205346" y="1722532"/>
                  </a:cubicBezTo>
                  <a:cubicBezTo>
                    <a:pt x="1205346" y="1722532"/>
                    <a:pt x="1206308" y="1727037"/>
                    <a:pt x="1206308" y="1727037"/>
                  </a:cubicBezTo>
                  <a:cubicBezTo>
                    <a:pt x="1206308" y="1727037"/>
                    <a:pt x="1207270" y="1731541"/>
                    <a:pt x="1207270" y="1731541"/>
                  </a:cubicBezTo>
                  <a:cubicBezTo>
                    <a:pt x="1208232" y="1736044"/>
                    <a:pt x="1203728" y="1737007"/>
                    <a:pt x="1204690" y="1741511"/>
                  </a:cubicBezTo>
                  <a:cubicBezTo>
                    <a:pt x="1200187" y="1742473"/>
                    <a:pt x="1201149" y="1746977"/>
                    <a:pt x="1201149" y="1746977"/>
                  </a:cubicBezTo>
                  <a:cubicBezTo>
                    <a:pt x="1196645" y="1747940"/>
                    <a:pt x="1196645" y="1747940"/>
                    <a:pt x="1196645" y="1747940"/>
                  </a:cubicBezTo>
                  <a:cubicBezTo>
                    <a:pt x="1193103" y="1753405"/>
                    <a:pt x="1193103" y="1753405"/>
                    <a:pt x="1193103" y="1753405"/>
                  </a:cubicBezTo>
                  <a:cubicBezTo>
                    <a:pt x="1197607" y="1752443"/>
                    <a:pt x="1197607" y="1752443"/>
                    <a:pt x="1197607" y="1752443"/>
                  </a:cubicBezTo>
                  <a:cubicBezTo>
                    <a:pt x="1193103" y="1753405"/>
                    <a:pt x="1194065" y="1757910"/>
                    <a:pt x="1194065" y="1757910"/>
                  </a:cubicBezTo>
                  <a:cubicBezTo>
                    <a:pt x="1179898" y="1779775"/>
                    <a:pt x="1165730" y="1801641"/>
                    <a:pt x="1155105" y="1818040"/>
                  </a:cubicBezTo>
                  <a:cubicBezTo>
                    <a:pt x="1150601" y="1819002"/>
                    <a:pt x="1150601" y="1819002"/>
                    <a:pt x="1150601" y="1819002"/>
                  </a:cubicBezTo>
                  <a:cubicBezTo>
                    <a:pt x="1151563" y="1823506"/>
                    <a:pt x="1151563" y="1823506"/>
                    <a:pt x="1151563" y="1823506"/>
                  </a:cubicBezTo>
                  <a:cubicBezTo>
                    <a:pt x="1148022" y="1828972"/>
                    <a:pt x="1148022" y="1828972"/>
                    <a:pt x="1148022" y="1828972"/>
                  </a:cubicBezTo>
                  <a:cubicBezTo>
                    <a:pt x="1148984" y="1833476"/>
                    <a:pt x="1148984" y="1833476"/>
                    <a:pt x="1148984" y="1833476"/>
                  </a:cubicBezTo>
                  <a:cubicBezTo>
                    <a:pt x="1148022" y="1828972"/>
                    <a:pt x="1148022" y="1828972"/>
                    <a:pt x="1142555" y="1825430"/>
                  </a:cubicBezTo>
                  <a:cubicBezTo>
                    <a:pt x="1139013" y="1830897"/>
                    <a:pt x="1135472" y="1836363"/>
                    <a:pt x="1128388" y="1847295"/>
                  </a:cubicBezTo>
                  <a:cubicBezTo>
                    <a:pt x="1128388" y="1847295"/>
                    <a:pt x="1128388" y="1847295"/>
                    <a:pt x="1123884" y="1848258"/>
                  </a:cubicBezTo>
                  <a:lnTo>
                    <a:pt x="1121709" y="1845626"/>
                  </a:lnTo>
                  <a:lnTo>
                    <a:pt x="1123442" y="1842951"/>
                  </a:lnTo>
                  <a:lnTo>
                    <a:pt x="1125256" y="1840901"/>
                  </a:lnTo>
                  <a:cubicBezTo>
                    <a:pt x="1128716" y="1837807"/>
                    <a:pt x="1132739" y="1834592"/>
                    <a:pt x="1130005" y="1832821"/>
                  </a:cubicBezTo>
                  <a:lnTo>
                    <a:pt x="1123442" y="1842951"/>
                  </a:lnTo>
                  <a:lnTo>
                    <a:pt x="1121403" y="1845256"/>
                  </a:lnTo>
                  <a:lnTo>
                    <a:pt x="1121709" y="1845626"/>
                  </a:lnTo>
                  <a:lnTo>
                    <a:pt x="1105213" y="1871085"/>
                  </a:lnTo>
                  <a:cubicBezTo>
                    <a:pt x="1098129" y="1882018"/>
                    <a:pt x="1094588" y="1887484"/>
                    <a:pt x="1087503" y="1898417"/>
                  </a:cubicBezTo>
                  <a:cubicBezTo>
                    <a:pt x="1083961" y="1903883"/>
                    <a:pt x="1076878" y="1914815"/>
                    <a:pt x="1074299" y="1924786"/>
                  </a:cubicBezTo>
                  <a:cubicBezTo>
                    <a:pt x="1063673" y="1941185"/>
                    <a:pt x="1055628" y="1947614"/>
                    <a:pt x="1042423" y="1973983"/>
                  </a:cubicBezTo>
                  <a:cubicBezTo>
                    <a:pt x="1038881" y="1979450"/>
                    <a:pt x="1035339" y="1984917"/>
                    <a:pt x="1036301" y="1989420"/>
                  </a:cubicBezTo>
                  <a:cubicBezTo>
                    <a:pt x="1031798" y="1990382"/>
                    <a:pt x="1032760" y="1994886"/>
                    <a:pt x="1028255" y="1995849"/>
                  </a:cubicBezTo>
                  <a:cubicBezTo>
                    <a:pt x="1028255" y="1995849"/>
                    <a:pt x="1024713" y="2001315"/>
                    <a:pt x="1024713" y="2001315"/>
                  </a:cubicBezTo>
                  <a:cubicBezTo>
                    <a:pt x="1021172" y="2006781"/>
                    <a:pt x="1017630" y="2012248"/>
                    <a:pt x="1015050" y="2022217"/>
                  </a:cubicBezTo>
                  <a:cubicBezTo>
                    <a:pt x="1014088" y="2017714"/>
                    <a:pt x="1003463" y="2034113"/>
                    <a:pt x="1008928" y="2037654"/>
                  </a:cubicBezTo>
                  <a:cubicBezTo>
                    <a:pt x="1005387" y="2043121"/>
                    <a:pt x="1001845" y="2048587"/>
                    <a:pt x="998303" y="2054054"/>
                  </a:cubicBezTo>
                  <a:cubicBezTo>
                    <a:pt x="966427" y="2103251"/>
                    <a:pt x="932934" y="2166922"/>
                    <a:pt x="910066" y="2214194"/>
                  </a:cubicBezTo>
                  <a:lnTo>
                    <a:pt x="907117" y="2214824"/>
                  </a:lnTo>
                  <a:lnTo>
                    <a:pt x="908116" y="2211343"/>
                  </a:lnTo>
                  <a:lnTo>
                    <a:pt x="972795" y="2040882"/>
                  </a:lnTo>
                  <a:lnTo>
                    <a:pt x="979961" y="2024343"/>
                  </a:lnTo>
                  <a:cubicBezTo>
                    <a:pt x="981898" y="2021353"/>
                    <a:pt x="983204" y="2021957"/>
                    <a:pt x="983522" y="2028953"/>
                  </a:cubicBezTo>
                  <a:lnTo>
                    <a:pt x="986429" y="2010313"/>
                  </a:lnTo>
                  <a:lnTo>
                    <a:pt x="991511" y="1999574"/>
                  </a:lnTo>
                  <a:lnTo>
                    <a:pt x="994802" y="1993577"/>
                  </a:lnTo>
                  <a:cubicBezTo>
                    <a:pt x="994802" y="1993577"/>
                    <a:pt x="995764" y="1998080"/>
                    <a:pt x="999306" y="1992615"/>
                  </a:cubicBezTo>
                  <a:cubicBezTo>
                    <a:pt x="1001077" y="1989881"/>
                    <a:pt x="1000596" y="1987629"/>
                    <a:pt x="1000115" y="1985377"/>
                  </a:cubicBezTo>
                  <a:lnTo>
                    <a:pt x="1000698" y="1980161"/>
                  </a:lnTo>
                  <a:lnTo>
                    <a:pt x="1001566" y="1978326"/>
                  </a:lnTo>
                  <a:lnTo>
                    <a:pt x="1004140" y="1979072"/>
                  </a:lnTo>
                  <a:cubicBezTo>
                    <a:pt x="1011320" y="1974447"/>
                    <a:pt x="1026831" y="1956120"/>
                    <a:pt x="1018633" y="1950808"/>
                  </a:cubicBezTo>
                  <a:cubicBezTo>
                    <a:pt x="1027640" y="1948884"/>
                    <a:pt x="1038921" y="1913506"/>
                    <a:pt x="1038266" y="1932485"/>
                  </a:cubicBezTo>
                  <a:cubicBezTo>
                    <a:pt x="1061135" y="1885212"/>
                    <a:pt x="1082385" y="1852415"/>
                    <a:pt x="1099132" y="1820578"/>
                  </a:cubicBezTo>
                  <a:cubicBezTo>
                    <a:pt x="1102673" y="1815113"/>
                    <a:pt x="1109758" y="1804179"/>
                    <a:pt x="1113299" y="1798714"/>
                  </a:cubicBezTo>
                  <a:cubicBezTo>
                    <a:pt x="1141634" y="1754983"/>
                    <a:pt x="1170930" y="1715756"/>
                    <a:pt x="1204731" y="1675567"/>
                  </a:cubicBezTo>
                  <a:cubicBezTo>
                    <a:pt x="1212777" y="1669139"/>
                    <a:pt x="1227907" y="1651778"/>
                    <a:pt x="1226944" y="1647273"/>
                  </a:cubicBezTo>
                  <a:cubicBezTo>
                    <a:pt x="1226944" y="1647273"/>
                    <a:pt x="1226944" y="1647273"/>
                    <a:pt x="1225982" y="1642769"/>
                  </a:cubicBezTo>
                  <a:cubicBezTo>
                    <a:pt x="1225982" y="1642769"/>
                    <a:pt x="1231449" y="1646311"/>
                    <a:pt x="1231449" y="1646311"/>
                  </a:cubicBezTo>
                  <a:cubicBezTo>
                    <a:pt x="1234990" y="1640845"/>
                    <a:pt x="1239494" y="1639882"/>
                    <a:pt x="1238532" y="1635378"/>
                  </a:cubicBezTo>
                  <a:cubicBezTo>
                    <a:pt x="1243036" y="1634416"/>
                    <a:pt x="1242074" y="1629913"/>
                    <a:pt x="1242074" y="1629913"/>
                  </a:cubicBezTo>
                  <a:cubicBezTo>
                    <a:pt x="1242074" y="1629913"/>
                    <a:pt x="1242074" y="1629913"/>
                    <a:pt x="1237570" y="1630875"/>
                  </a:cubicBezTo>
                  <a:cubicBezTo>
                    <a:pt x="1251737" y="1609009"/>
                    <a:pt x="1271371" y="1590686"/>
                    <a:pt x="1290042" y="1567858"/>
                  </a:cubicBezTo>
                  <a:cubicBezTo>
                    <a:pt x="1300504" y="1556204"/>
                    <a:pt x="1308349" y="1547463"/>
                    <a:pt x="1314235" y="1540908"/>
                  </a:cubicBezTo>
                  <a:close/>
                  <a:moveTo>
                    <a:pt x="4439702" y="857271"/>
                  </a:moveTo>
                  <a:cubicBezTo>
                    <a:pt x="4444206" y="856309"/>
                    <a:pt x="4444206" y="856309"/>
                    <a:pt x="4444206" y="856309"/>
                  </a:cubicBezTo>
                  <a:cubicBezTo>
                    <a:pt x="4454177" y="858888"/>
                    <a:pt x="4454177" y="858888"/>
                    <a:pt x="4445168" y="860813"/>
                  </a:cubicBezTo>
                  <a:cubicBezTo>
                    <a:pt x="4439702" y="857271"/>
                    <a:pt x="4439702" y="857271"/>
                    <a:pt x="4439702" y="857271"/>
                  </a:cubicBezTo>
                  <a:close/>
                  <a:moveTo>
                    <a:pt x="4439395" y="833789"/>
                  </a:moveTo>
                  <a:cubicBezTo>
                    <a:pt x="4439395" y="833789"/>
                    <a:pt x="4443899" y="832826"/>
                    <a:pt x="4444862" y="837331"/>
                  </a:cubicBezTo>
                  <a:cubicBezTo>
                    <a:pt x="4440357" y="838293"/>
                    <a:pt x="4440357" y="838293"/>
                    <a:pt x="4440357" y="838293"/>
                  </a:cubicBezTo>
                  <a:cubicBezTo>
                    <a:pt x="4440357" y="838293"/>
                    <a:pt x="4439395" y="833789"/>
                    <a:pt x="4439395" y="833789"/>
                  </a:cubicBezTo>
                  <a:close/>
                  <a:moveTo>
                    <a:pt x="3878041" y="775787"/>
                  </a:moveTo>
                  <a:lnTo>
                    <a:pt x="3885822" y="777801"/>
                  </a:lnTo>
                  <a:cubicBezTo>
                    <a:pt x="3885822" y="777801"/>
                    <a:pt x="3885822" y="777801"/>
                    <a:pt x="3881318" y="778763"/>
                  </a:cubicBezTo>
                  <a:close/>
                  <a:moveTo>
                    <a:pt x="1104676" y="1330248"/>
                  </a:moveTo>
                  <a:lnTo>
                    <a:pt x="1094527" y="1352482"/>
                  </a:lnTo>
                  <a:cubicBezTo>
                    <a:pt x="1085034" y="1368687"/>
                    <a:pt x="1074540" y="1383638"/>
                    <a:pt x="1064045" y="1398591"/>
                  </a:cubicBezTo>
                  <a:cubicBezTo>
                    <a:pt x="803503" y="1753430"/>
                    <a:pt x="639503" y="2148260"/>
                    <a:pt x="578456" y="2585624"/>
                  </a:cubicBezTo>
                  <a:cubicBezTo>
                    <a:pt x="577113" y="2597643"/>
                    <a:pt x="570958" y="2614601"/>
                    <a:pt x="575225" y="2625422"/>
                  </a:cubicBezTo>
                  <a:cubicBezTo>
                    <a:pt x="606405" y="2743906"/>
                    <a:pt x="581353" y="2864627"/>
                    <a:pt x="589292" y="2984165"/>
                  </a:cubicBezTo>
                  <a:cubicBezTo>
                    <a:pt x="596704" y="3092084"/>
                    <a:pt x="598106" y="3199331"/>
                    <a:pt x="621678" y="3309663"/>
                  </a:cubicBezTo>
                  <a:cubicBezTo>
                    <a:pt x="647206" y="3282700"/>
                    <a:pt x="641213" y="3254649"/>
                    <a:pt x="637489" y="3228070"/>
                  </a:cubicBezTo>
                  <a:cubicBezTo>
                    <a:pt x="626465" y="3130699"/>
                    <a:pt x="617310" y="3032930"/>
                    <a:pt x="616036" y="2935433"/>
                  </a:cubicBezTo>
                  <a:cubicBezTo>
                    <a:pt x="609213" y="2528212"/>
                    <a:pt x="703216" y="2144425"/>
                    <a:pt x="887499" y="1780458"/>
                  </a:cubicBezTo>
                  <a:cubicBezTo>
                    <a:pt x="913443" y="1727986"/>
                    <a:pt x="957546" y="1687277"/>
                    <a:pt x="997109" y="1643628"/>
                  </a:cubicBezTo>
                  <a:cubicBezTo>
                    <a:pt x="1011543" y="1628812"/>
                    <a:pt x="1024507" y="1616266"/>
                    <a:pt x="1014774" y="1589014"/>
                  </a:cubicBezTo>
                  <a:cubicBezTo>
                    <a:pt x="1006510" y="1559493"/>
                    <a:pt x="1031767" y="1540409"/>
                    <a:pt x="1051413" y="1522524"/>
                  </a:cubicBezTo>
                  <a:cubicBezTo>
                    <a:pt x="1064776" y="1511848"/>
                    <a:pt x="1083077" y="1505982"/>
                    <a:pt x="1104050" y="1503457"/>
                  </a:cubicBezTo>
                  <a:cubicBezTo>
                    <a:pt x="1085331" y="1534831"/>
                    <a:pt x="1068881" y="1567677"/>
                    <a:pt x="1050162" y="1599052"/>
                  </a:cubicBezTo>
                  <a:cubicBezTo>
                    <a:pt x="991464" y="1699585"/>
                    <a:pt x="933165" y="1801989"/>
                    <a:pt x="889954" y="1910945"/>
                  </a:cubicBezTo>
                  <a:cubicBezTo>
                    <a:pt x="876446" y="1939252"/>
                    <a:pt x="858000" y="1962747"/>
                    <a:pt x="871201" y="1997079"/>
                  </a:cubicBezTo>
                  <a:cubicBezTo>
                    <a:pt x="879337" y="2016850"/>
                    <a:pt x="864630" y="2039546"/>
                    <a:pt x="857404" y="2060644"/>
                  </a:cubicBezTo>
                  <a:cubicBezTo>
                    <a:pt x="812324" y="2170000"/>
                    <a:pt x="781933" y="2284040"/>
                    <a:pt x="753411" y="2397680"/>
                  </a:cubicBezTo>
                  <a:cubicBezTo>
                    <a:pt x="751270" y="2405959"/>
                    <a:pt x="748728" y="2412369"/>
                    <a:pt x="756336" y="2420520"/>
                  </a:cubicBezTo>
                  <a:lnTo>
                    <a:pt x="764421" y="2415547"/>
                  </a:lnTo>
                  <a:lnTo>
                    <a:pt x="761396" y="2433165"/>
                  </a:lnTo>
                  <a:lnTo>
                    <a:pt x="760478" y="2435480"/>
                  </a:lnTo>
                  <a:lnTo>
                    <a:pt x="760592" y="2432158"/>
                  </a:lnTo>
                  <a:cubicBezTo>
                    <a:pt x="760675" y="2429786"/>
                    <a:pt x="760193" y="2427534"/>
                    <a:pt x="757460" y="2425764"/>
                  </a:cubicBezTo>
                  <a:cubicBezTo>
                    <a:pt x="757460" y="2425764"/>
                    <a:pt x="753918" y="2431229"/>
                    <a:pt x="750377" y="2436696"/>
                  </a:cubicBezTo>
                  <a:cubicBezTo>
                    <a:pt x="751339" y="2441200"/>
                    <a:pt x="751339" y="2441200"/>
                    <a:pt x="751339" y="2441200"/>
                  </a:cubicBezTo>
                  <a:cubicBezTo>
                    <a:pt x="742331" y="2443125"/>
                    <a:pt x="743948" y="2428650"/>
                    <a:pt x="751994" y="2422222"/>
                  </a:cubicBezTo>
                  <a:cubicBezTo>
                    <a:pt x="743948" y="2428650"/>
                    <a:pt x="748144" y="2404205"/>
                    <a:pt x="742023" y="2419642"/>
                  </a:cubicBezTo>
                  <a:cubicBezTo>
                    <a:pt x="752956" y="2426726"/>
                    <a:pt x="725932" y="2432500"/>
                    <a:pt x="729781" y="2450515"/>
                  </a:cubicBezTo>
                  <a:cubicBezTo>
                    <a:pt x="730743" y="2455019"/>
                    <a:pt x="730743" y="2455019"/>
                    <a:pt x="730743" y="2455019"/>
                  </a:cubicBezTo>
                  <a:cubicBezTo>
                    <a:pt x="730743" y="2455019"/>
                    <a:pt x="730743" y="2455019"/>
                    <a:pt x="726239" y="2455982"/>
                  </a:cubicBezTo>
                  <a:cubicBezTo>
                    <a:pt x="726239" y="2455982"/>
                    <a:pt x="727201" y="2460486"/>
                    <a:pt x="727201" y="2460486"/>
                  </a:cubicBezTo>
                  <a:cubicBezTo>
                    <a:pt x="728163" y="2464990"/>
                    <a:pt x="728163" y="2464990"/>
                    <a:pt x="728163" y="2464990"/>
                  </a:cubicBezTo>
                  <a:cubicBezTo>
                    <a:pt x="727201" y="2460486"/>
                    <a:pt x="731705" y="2459524"/>
                    <a:pt x="731705" y="2459524"/>
                  </a:cubicBezTo>
                  <a:cubicBezTo>
                    <a:pt x="732667" y="2464027"/>
                    <a:pt x="730088" y="2473998"/>
                    <a:pt x="731050" y="2478502"/>
                  </a:cubicBezTo>
                  <a:cubicBezTo>
                    <a:pt x="733630" y="2468531"/>
                    <a:pt x="735554" y="2477540"/>
                    <a:pt x="735554" y="2477540"/>
                  </a:cubicBezTo>
                  <a:cubicBezTo>
                    <a:pt x="739097" y="2472074"/>
                    <a:pt x="741675" y="2462103"/>
                    <a:pt x="745218" y="2456637"/>
                  </a:cubicBezTo>
                  <a:cubicBezTo>
                    <a:pt x="745218" y="2456637"/>
                    <a:pt x="745218" y="2456637"/>
                    <a:pt x="749722" y="2455675"/>
                  </a:cubicBezTo>
                  <a:cubicBezTo>
                    <a:pt x="746180" y="2461140"/>
                    <a:pt x="746180" y="2461140"/>
                    <a:pt x="746180" y="2461140"/>
                  </a:cubicBezTo>
                  <a:cubicBezTo>
                    <a:pt x="747142" y="2465645"/>
                    <a:pt x="748104" y="2470149"/>
                    <a:pt x="752609" y="2469187"/>
                  </a:cubicBezTo>
                  <a:cubicBezTo>
                    <a:pt x="752609" y="2469187"/>
                    <a:pt x="756151" y="2463720"/>
                    <a:pt x="755188" y="2459216"/>
                  </a:cubicBezTo>
                  <a:cubicBezTo>
                    <a:pt x="755188" y="2459216"/>
                    <a:pt x="755188" y="2459216"/>
                    <a:pt x="754226" y="2454712"/>
                  </a:cubicBezTo>
                  <a:cubicBezTo>
                    <a:pt x="757767" y="2449246"/>
                    <a:pt x="757767" y="2449246"/>
                    <a:pt x="757767" y="2449246"/>
                  </a:cubicBezTo>
                  <a:cubicBezTo>
                    <a:pt x="760654" y="2462758"/>
                    <a:pt x="753571" y="2473691"/>
                    <a:pt x="748411" y="2493631"/>
                  </a:cubicBezTo>
                  <a:cubicBezTo>
                    <a:pt x="760654" y="2462758"/>
                    <a:pt x="752916" y="2492669"/>
                    <a:pt x="759344" y="2500715"/>
                  </a:cubicBezTo>
                  <a:cubicBezTo>
                    <a:pt x="759344" y="2500715"/>
                    <a:pt x="760307" y="2505219"/>
                    <a:pt x="760307" y="2505219"/>
                  </a:cubicBezTo>
                  <a:cubicBezTo>
                    <a:pt x="760307" y="2505219"/>
                    <a:pt x="759344" y="2500715"/>
                    <a:pt x="754840" y="2501678"/>
                  </a:cubicBezTo>
                  <a:cubicBezTo>
                    <a:pt x="754840" y="2501678"/>
                    <a:pt x="754840" y="2501678"/>
                    <a:pt x="753878" y="2497173"/>
                  </a:cubicBezTo>
                  <a:cubicBezTo>
                    <a:pt x="753878" y="2497173"/>
                    <a:pt x="753878" y="2497173"/>
                    <a:pt x="749373" y="2498135"/>
                  </a:cubicBezTo>
                  <a:cubicBezTo>
                    <a:pt x="750336" y="2502640"/>
                    <a:pt x="746794" y="2508105"/>
                    <a:pt x="746794" y="2508105"/>
                  </a:cubicBezTo>
                  <a:cubicBezTo>
                    <a:pt x="746794" y="2508105"/>
                    <a:pt x="747757" y="2512610"/>
                    <a:pt x="747757" y="2512610"/>
                  </a:cubicBezTo>
                  <a:cubicBezTo>
                    <a:pt x="744215" y="2518077"/>
                    <a:pt x="744215" y="2518077"/>
                    <a:pt x="740673" y="2523542"/>
                  </a:cubicBezTo>
                  <a:cubicBezTo>
                    <a:pt x="739711" y="2519039"/>
                    <a:pt x="739711" y="2519039"/>
                    <a:pt x="738748" y="2514534"/>
                  </a:cubicBezTo>
                  <a:cubicBezTo>
                    <a:pt x="737786" y="2510030"/>
                    <a:pt x="737786" y="2510030"/>
                    <a:pt x="734245" y="2515496"/>
                  </a:cubicBezTo>
                  <a:cubicBezTo>
                    <a:pt x="734245" y="2515496"/>
                    <a:pt x="730703" y="2520963"/>
                    <a:pt x="731665" y="2525466"/>
                  </a:cubicBezTo>
                  <a:cubicBezTo>
                    <a:pt x="732627" y="2529971"/>
                    <a:pt x="732627" y="2529971"/>
                    <a:pt x="733590" y="2534475"/>
                  </a:cubicBezTo>
                  <a:cubicBezTo>
                    <a:pt x="735514" y="2543483"/>
                    <a:pt x="741943" y="2551529"/>
                    <a:pt x="745484" y="2546063"/>
                  </a:cubicBezTo>
                  <a:cubicBezTo>
                    <a:pt x="746446" y="2550567"/>
                    <a:pt x="747408" y="2555071"/>
                    <a:pt x="743868" y="2560537"/>
                  </a:cubicBezTo>
                  <a:cubicBezTo>
                    <a:pt x="739670" y="2584981"/>
                    <a:pt x="730970" y="2610389"/>
                    <a:pt x="726773" y="2634833"/>
                  </a:cubicBezTo>
                  <a:cubicBezTo>
                    <a:pt x="726773" y="2634833"/>
                    <a:pt x="721306" y="2631292"/>
                    <a:pt x="721306" y="2631292"/>
                  </a:cubicBezTo>
                  <a:cubicBezTo>
                    <a:pt x="721306" y="2631292"/>
                    <a:pt x="722269" y="2635796"/>
                    <a:pt x="722269" y="2635796"/>
                  </a:cubicBezTo>
                  <a:cubicBezTo>
                    <a:pt x="722269" y="2635796"/>
                    <a:pt x="717764" y="2636758"/>
                    <a:pt x="717764" y="2636758"/>
                  </a:cubicBezTo>
                  <a:cubicBezTo>
                    <a:pt x="721962" y="2612314"/>
                    <a:pt x="716802" y="2632255"/>
                    <a:pt x="712298" y="2633217"/>
                  </a:cubicBezTo>
                  <a:cubicBezTo>
                    <a:pt x="713915" y="2618742"/>
                    <a:pt x="720037" y="2603306"/>
                    <a:pt x="717150" y="2589793"/>
                  </a:cubicBezTo>
                  <a:cubicBezTo>
                    <a:pt x="722616" y="2593335"/>
                    <a:pt x="722616" y="2593335"/>
                    <a:pt x="722616" y="2593335"/>
                  </a:cubicBezTo>
                  <a:cubicBezTo>
                    <a:pt x="725196" y="2583365"/>
                    <a:pt x="727775" y="2573394"/>
                    <a:pt x="727775" y="2573394"/>
                  </a:cubicBezTo>
                  <a:cubicBezTo>
                    <a:pt x="725196" y="2583365"/>
                    <a:pt x="720691" y="2584327"/>
                    <a:pt x="720691" y="2584327"/>
                  </a:cubicBezTo>
                  <a:cubicBezTo>
                    <a:pt x="723271" y="2574356"/>
                    <a:pt x="717805" y="2570815"/>
                    <a:pt x="721347" y="2565348"/>
                  </a:cubicBezTo>
                  <a:cubicBezTo>
                    <a:pt x="720385" y="2560844"/>
                    <a:pt x="720385" y="2560844"/>
                    <a:pt x="720385" y="2560844"/>
                  </a:cubicBezTo>
                  <a:cubicBezTo>
                    <a:pt x="720385" y="2560844"/>
                    <a:pt x="724889" y="2559882"/>
                    <a:pt x="723927" y="2555379"/>
                  </a:cubicBezTo>
                  <a:cubicBezTo>
                    <a:pt x="723927" y="2555379"/>
                    <a:pt x="723927" y="2555379"/>
                    <a:pt x="722964" y="2550874"/>
                  </a:cubicBezTo>
                  <a:cubicBezTo>
                    <a:pt x="722964" y="2550874"/>
                    <a:pt x="722002" y="2546370"/>
                    <a:pt x="722002" y="2546370"/>
                  </a:cubicBezTo>
                  <a:cubicBezTo>
                    <a:pt x="713956" y="2552799"/>
                    <a:pt x="713956" y="2552799"/>
                    <a:pt x="713956" y="2552799"/>
                  </a:cubicBezTo>
                  <a:cubicBezTo>
                    <a:pt x="713956" y="2552799"/>
                    <a:pt x="710415" y="2558265"/>
                    <a:pt x="711377" y="2562769"/>
                  </a:cubicBezTo>
                  <a:lnTo>
                    <a:pt x="712339" y="2567273"/>
                  </a:lnTo>
                  <a:cubicBezTo>
                    <a:pt x="716842" y="2566311"/>
                    <a:pt x="716842" y="2566311"/>
                    <a:pt x="716842" y="2566311"/>
                  </a:cubicBezTo>
                  <a:cubicBezTo>
                    <a:pt x="715226" y="2580785"/>
                    <a:pt x="708449" y="2615201"/>
                    <a:pt x="707794" y="2634179"/>
                  </a:cubicBezTo>
                  <a:cubicBezTo>
                    <a:pt x="704252" y="2639645"/>
                    <a:pt x="704252" y="2639645"/>
                    <a:pt x="704252" y="2639645"/>
                  </a:cubicBezTo>
                  <a:cubicBezTo>
                    <a:pt x="700710" y="2645112"/>
                    <a:pt x="700710" y="2645112"/>
                    <a:pt x="701673" y="2649616"/>
                  </a:cubicBezTo>
                  <a:cubicBezTo>
                    <a:pt x="706177" y="2648653"/>
                    <a:pt x="706177" y="2648653"/>
                    <a:pt x="706177" y="2648653"/>
                  </a:cubicBezTo>
                  <a:cubicBezTo>
                    <a:pt x="702635" y="2654119"/>
                    <a:pt x="701017" y="2668594"/>
                    <a:pt x="698438" y="2678565"/>
                  </a:cubicBezTo>
                  <a:cubicBezTo>
                    <a:pt x="693934" y="2679527"/>
                    <a:pt x="694896" y="2684031"/>
                    <a:pt x="695858" y="2688534"/>
                  </a:cubicBezTo>
                  <a:cubicBezTo>
                    <a:pt x="696821" y="2693039"/>
                    <a:pt x="696821" y="2693039"/>
                    <a:pt x="696821" y="2693039"/>
                  </a:cubicBezTo>
                  <a:cubicBezTo>
                    <a:pt x="696821" y="2693039"/>
                    <a:pt x="696821" y="2693039"/>
                    <a:pt x="701325" y="2692076"/>
                  </a:cubicBezTo>
                  <a:cubicBezTo>
                    <a:pt x="692931" y="2740966"/>
                    <a:pt x="684231" y="2766373"/>
                    <a:pt x="690967" y="2797901"/>
                  </a:cubicBezTo>
                  <a:cubicBezTo>
                    <a:pt x="690967" y="2797901"/>
                    <a:pt x="686462" y="2798864"/>
                    <a:pt x="687424" y="2803368"/>
                  </a:cubicBezTo>
                  <a:cubicBezTo>
                    <a:pt x="688387" y="2807872"/>
                    <a:pt x="688387" y="2807872"/>
                    <a:pt x="688387" y="2807872"/>
                  </a:cubicBezTo>
                  <a:cubicBezTo>
                    <a:pt x="689349" y="2812375"/>
                    <a:pt x="689349" y="2812375"/>
                    <a:pt x="689349" y="2812375"/>
                  </a:cubicBezTo>
                  <a:cubicBezTo>
                    <a:pt x="684845" y="2813338"/>
                    <a:pt x="683227" y="2827813"/>
                    <a:pt x="685152" y="2836821"/>
                  </a:cubicBezTo>
                  <a:cubicBezTo>
                    <a:pt x="685152" y="2836821"/>
                    <a:pt x="686114" y="2841326"/>
                    <a:pt x="681611" y="2842288"/>
                  </a:cubicBezTo>
                  <a:cubicBezTo>
                    <a:pt x="682573" y="2846791"/>
                    <a:pt x="682573" y="2846791"/>
                    <a:pt x="683535" y="2851295"/>
                  </a:cubicBezTo>
                  <a:cubicBezTo>
                    <a:pt x="683535" y="2851295"/>
                    <a:pt x="684497" y="2855799"/>
                    <a:pt x="684497" y="2855799"/>
                  </a:cubicBezTo>
                  <a:cubicBezTo>
                    <a:pt x="684497" y="2855799"/>
                    <a:pt x="684497" y="2855799"/>
                    <a:pt x="680955" y="2861265"/>
                  </a:cubicBezTo>
                  <a:cubicBezTo>
                    <a:pt x="680955" y="2861265"/>
                    <a:pt x="681918" y="2865770"/>
                    <a:pt x="681918" y="2865770"/>
                  </a:cubicBezTo>
                  <a:cubicBezTo>
                    <a:pt x="688346" y="2873815"/>
                    <a:pt x="673217" y="2891176"/>
                    <a:pt x="687691" y="2892794"/>
                  </a:cubicBezTo>
                  <a:cubicBezTo>
                    <a:pt x="683187" y="2893756"/>
                    <a:pt x="683187" y="2893756"/>
                    <a:pt x="684149" y="2898260"/>
                  </a:cubicBezTo>
                  <a:cubicBezTo>
                    <a:pt x="684149" y="2898260"/>
                    <a:pt x="685112" y="2902765"/>
                    <a:pt x="685112" y="2902765"/>
                  </a:cubicBezTo>
                  <a:cubicBezTo>
                    <a:pt x="686074" y="2907268"/>
                    <a:pt x="682533" y="2912734"/>
                    <a:pt x="683495" y="2917239"/>
                  </a:cubicBezTo>
                  <a:cubicBezTo>
                    <a:pt x="683495" y="2917239"/>
                    <a:pt x="683495" y="2917239"/>
                    <a:pt x="684457" y="2921742"/>
                  </a:cubicBezTo>
                  <a:cubicBezTo>
                    <a:pt x="682840" y="2936217"/>
                    <a:pt x="680260" y="2946188"/>
                    <a:pt x="678642" y="2960662"/>
                  </a:cubicBezTo>
                  <a:cubicBezTo>
                    <a:pt x="679604" y="2965165"/>
                    <a:pt x="679604" y="2965165"/>
                    <a:pt x="679604" y="2965165"/>
                  </a:cubicBezTo>
                  <a:cubicBezTo>
                    <a:pt x="679604" y="2965165"/>
                    <a:pt x="679604" y="2965165"/>
                    <a:pt x="675101" y="2966128"/>
                  </a:cubicBezTo>
                  <a:cubicBezTo>
                    <a:pt x="676063" y="2970632"/>
                    <a:pt x="676063" y="2970632"/>
                    <a:pt x="676063" y="2970632"/>
                  </a:cubicBezTo>
                  <a:cubicBezTo>
                    <a:pt x="677026" y="2975136"/>
                    <a:pt x="677026" y="2975136"/>
                    <a:pt x="677026" y="2975136"/>
                  </a:cubicBezTo>
                  <a:cubicBezTo>
                    <a:pt x="677026" y="2975136"/>
                    <a:pt x="681529" y="2974174"/>
                    <a:pt x="681529" y="2974174"/>
                  </a:cubicBezTo>
                  <a:cubicBezTo>
                    <a:pt x="677988" y="2979641"/>
                    <a:pt x="678950" y="2984144"/>
                    <a:pt x="679912" y="2988648"/>
                  </a:cubicBezTo>
                  <a:cubicBezTo>
                    <a:pt x="679912" y="2988648"/>
                    <a:pt x="678950" y="2984144"/>
                    <a:pt x="678950" y="2984144"/>
                  </a:cubicBezTo>
                  <a:cubicBezTo>
                    <a:pt x="677332" y="2998618"/>
                    <a:pt x="677332" y="2998618"/>
                    <a:pt x="678295" y="3003123"/>
                  </a:cubicBezTo>
                  <a:cubicBezTo>
                    <a:pt x="679257" y="3007627"/>
                    <a:pt x="680219" y="3012130"/>
                    <a:pt x="681182" y="3016635"/>
                  </a:cubicBezTo>
                  <a:cubicBezTo>
                    <a:pt x="681182" y="3016635"/>
                    <a:pt x="677640" y="3022102"/>
                    <a:pt x="677640" y="3022102"/>
                  </a:cubicBezTo>
                  <a:cubicBezTo>
                    <a:pt x="678602" y="3026605"/>
                    <a:pt x="678602" y="3026605"/>
                    <a:pt x="678602" y="3026605"/>
                  </a:cubicBezTo>
                  <a:cubicBezTo>
                    <a:pt x="678602" y="3026605"/>
                    <a:pt x="674098" y="3027567"/>
                    <a:pt x="675061" y="3032071"/>
                  </a:cubicBezTo>
                  <a:cubicBezTo>
                    <a:pt x="675061" y="3032071"/>
                    <a:pt x="676023" y="3036576"/>
                    <a:pt x="676023" y="3036576"/>
                  </a:cubicBezTo>
                  <a:cubicBezTo>
                    <a:pt x="680527" y="3035613"/>
                    <a:pt x="680527" y="3035613"/>
                    <a:pt x="680527" y="3035613"/>
                  </a:cubicBezTo>
                  <a:cubicBezTo>
                    <a:pt x="683413" y="3049126"/>
                    <a:pt x="681797" y="3063600"/>
                    <a:pt x="689187" y="3076150"/>
                  </a:cubicBezTo>
                  <a:cubicBezTo>
                    <a:pt x="688225" y="3071645"/>
                    <a:pt x="688225" y="3071645"/>
                    <a:pt x="683721" y="3072608"/>
                  </a:cubicBezTo>
                  <a:cubicBezTo>
                    <a:pt x="682759" y="3068104"/>
                    <a:pt x="682759" y="3068104"/>
                    <a:pt x="679217" y="3073570"/>
                  </a:cubicBezTo>
                  <a:cubicBezTo>
                    <a:pt x="680179" y="3078074"/>
                    <a:pt x="681142" y="3082578"/>
                    <a:pt x="681142" y="3082578"/>
                  </a:cubicBezTo>
                  <a:cubicBezTo>
                    <a:pt x="682104" y="3087082"/>
                    <a:pt x="682104" y="3087082"/>
                    <a:pt x="682104" y="3087082"/>
                  </a:cubicBezTo>
                  <a:cubicBezTo>
                    <a:pt x="675982" y="3102520"/>
                    <a:pt x="692382" y="3113145"/>
                    <a:pt x="682718" y="3134047"/>
                  </a:cubicBezTo>
                  <a:cubicBezTo>
                    <a:pt x="687222" y="3133085"/>
                    <a:pt x="687222" y="3133085"/>
                    <a:pt x="687222" y="3133085"/>
                  </a:cubicBezTo>
                  <a:cubicBezTo>
                    <a:pt x="682718" y="3134047"/>
                    <a:pt x="682718" y="3134047"/>
                    <a:pt x="683680" y="3138551"/>
                  </a:cubicBezTo>
                  <a:cubicBezTo>
                    <a:pt x="684642" y="3143056"/>
                    <a:pt x="684642" y="3143056"/>
                    <a:pt x="684642" y="3143056"/>
                  </a:cubicBezTo>
                  <a:cubicBezTo>
                    <a:pt x="687529" y="3156568"/>
                    <a:pt x="690416" y="3170080"/>
                    <a:pt x="690416" y="3170080"/>
                  </a:cubicBezTo>
                  <a:cubicBezTo>
                    <a:pt x="689203" y="3180936"/>
                    <a:pt x="691261" y="3169900"/>
                    <a:pt x="694395" y="3173203"/>
                  </a:cubicBezTo>
                  <a:lnTo>
                    <a:pt x="697712" y="3182366"/>
                  </a:lnTo>
                  <a:lnTo>
                    <a:pt x="697129" y="3182651"/>
                  </a:lnTo>
                  <a:lnTo>
                    <a:pt x="691373" y="3182827"/>
                  </a:lnTo>
                  <a:cubicBezTo>
                    <a:pt x="689925" y="3184314"/>
                    <a:pt x="689280" y="3186806"/>
                    <a:pt x="689762" y="3189059"/>
                  </a:cubicBezTo>
                  <a:cubicBezTo>
                    <a:pt x="692495" y="3190829"/>
                    <a:pt x="694910" y="3185604"/>
                    <a:pt x="696682" y="3182870"/>
                  </a:cubicBezTo>
                  <a:lnTo>
                    <a:pt x="697129" y="3182651"/>
                  </a:lnTo>
                  <a:lnTo>
                    <a:pt x="697807" y="3182630"/>
                  </a:lnTo>
                  <a:lnTo>
                    <a:pt x="697712" y="3182366"/>
                  </a:lnTo>
                  <a:lnTo>
                    <a:pt x="698813" y="3181826"/>
                  </a:lnTo>
                  <a:cubicBezTo>
                    <a:pt x="699335" y="3182893"/>
                    <a:pt x="699655" y="3185767"/>
                    <a:pt x="699731" y="3191637"/>
                  </a:cubicBezTo>
                  <a:cubicBezTo>
                    <a:pt x="695227" y="3192600"/>
                    <a:pt x="695227" y="3192600"/>
                    <a:pt x="696189" y="3197104"/>
                  </a:cubicBezTo>
                  <a:cubicBezTo>
                    <a:pt x="696189" y="3197104"/>
                    <a:pt x="697152" y="3201608"/>
                    <a:pt x="697152" y="3201608"/>
                  </a:cubicBezTo>
                  <a:cubicBezTo>
                    <a:pt x="693610" y="3207074"/>
                    <a:pt x="693610" y="3207074"/>
                    <a:pt x="693610" y="3207074"/>
                  </a:cubicBezTo>
                  <a:cubicBezTo>
                    <a:pt x="694573" y="3211578"/>
                    <a:pt x="694573" y="3211578"/>
                    <a:pt x="694573" y="3211578"/>
                  </a:cubicBezTo>
                  <a:cubicBezTo>
                    <a:pt x="694573" y="3211578"/>
                    <a:pt x="695535" y="3216083"/>
                    <a:pt x="696497" y="3220587"/>
                  </a:cubicBezTo>
                  <a:cubicBezTo>
                    <a:pt x="696497" y="3220587"/>
                    <a:pt x="697460" y="3225091"/>
                    <a:pt x="698422" y="3229595"/>
                  </a:cubicBezTo>
                  <a:cubicBezTo>
                    <a:pt x="693918" y="3230557"/>
                    <a:pt x="694880" y="3235061"/>
                    <a:pt x="695842" y="3239565"/>
                  </a:cubicBezTo>
                  <a:cubicBezTo>
                    <a:pt x="692300" y="3245032"/>
                    <a:pt x="692300" y="3245032"/>
                    <a:pt x="693262" y="3249536"/>
                  </a:cubicBezTo>
                  <a:cubicBezTo>
                    <a:pt x="693262" y="3249536"/>
                    <a:pt x="694224" y="3254039"/>
                    <a:pt x="694224" y="3254039"/>
                  </a:cubicBezTo>
                  <a:cubicBezTo>
                    <a:pt x="694224" y="3254039"/>
                    <a:pt x="695187" y="3258543"/>
                    <a:pt x="695187" y="3258543"/>
                  </a:cubicBezTo>
                  <a:cubicBezTo>
                    <a:pt x="690683" y="3259506"/>
                    <a:pt x="690683" y="3259506"/>
                    <a:pt x="690683" y="3259506"/>
                  </a:cubicBezTo>
                  <a:cubicBezTo>
                    <a:pt x="690683" y="3259506"/>
                    <a:pt x="690683" y="3259506"/>
                    <a:pt x="687141" y="3264972"/>
                  </a:cubicBezTo>
                  <a:cubicBezTo>
                    <a:pt x="688103" y="3269476"/>
                    <a:pt x="688103" y="3269476"/>
                    <a:pt x="688103" y="3269476"/>
                  </a:cubicBezTo>
                  <a:cubicBezTo>
                    <a:pt x="693569" y="3273018"/>
                    <a:pt x="693569" y="3273018"/>
                    <a:pt x="693569" y="3273018"/>
                  </a:cubicBezTo>
                  <a:cubicBezTo>
                    <a:pt x="694532" y="3277522"/>
                    <a:pt x="694532" y="3277522"/>
                    <a:pt x="694532" y="3277522"/>
                  </a:cubicBezTo>
                  <a:cubicBezTo>
                    <a:pt x="694532" y="3277522"/>
                    <a:pt x="695494" y="3282027"/>
                    <a:pt x="695494" y="3282027"/>
                  </a:cubicBezTo>
                  <a:cubicBezTo>
                    <a:pt x="696456" y="3286530"/>
                    <a:pt x="697419" y="3291034"/>
                    <a:pt x="698381" y="3295539"/>
                  </a:cubicBezTo>
                  <a:cubicBezTo>
                    <a:pt x="695802" y="3305508"/>
                    <a:pt x="696764" y="3310013"/>
                    <a:pt x="696764" y="3310013"/>
                  </a:cubicBezTo>
                  <a:cubicBezTo>
                    <a:pt x="697726" y="3314516"/>
                    <a:pt x="697726" y="3314516"/>
                    <a:pt x="697726" y="3314516"/>
                  </a:cubicBezTo>
                  <a:cubicBezTo>
                    <a:pt x="698689" y="3319021"/>
                    <a:pt x="698689" y="3319021"/>
                    <a:pt x="699651" y="3323525"/>
                  </a:cubicBezTo>
                  <a:cubicBezTo>
                    <a:pt x="699651" y="3323525"/>
                    <a:pt x="699651" y="3323525"/>
                    <a:pt x="704154" y="3322563"/>
                  </a:cubicBezTo>
                  <a:cubicBezTo>
                    <a:pt x="700613" y="3328029"/>
                    <a:pt x="700613" y="3328029"/>
                    <a:pt x="700613" y="3328029"/>
                  </a:cubicBezTo>
                  <a:cubicBezTo>
                    <a:pt x="700613" y="3328029"/>
                    <a:pt x="701575" y="3332533"/>
                    <a:pt x="702538" y="3337037"/>
                  </a:cubicBezTo>
                  <a:cubicBezTo>
                    <a:pt x="707349" y="3359557"/>
                    <a:pt x="712815" y="3363099"/>
                    <a:pt x="711198" y="3377573"/>
                  </a:cubicBezTo>
                  <a:cubicBezTo>
                    <a:pt x="706694" y="3378535"/>
                    <a:pt x="707656" y="3383040"/>
                    <a:pt x="707656" y="3383040"/>
                  </a:cubicBezTo>
                  <a:cubicBezTo>
                    <a:pt x="707656" y="3383040"/>
                    <a:pt x="708618" y="3387543"/>
                    <a:pt x="708618" y="3387543"/>
                  </a:cubicBezTo>
                  <a:cubicBezTo>
                    <a:pt x="713122" y="3386581"/>
                    <a:pt x="713122" y="3386581"/>
                    <a:pt x="713122" y="3386581"/>
                  </a:cubicBezTo>
                  <a:cubicBezTo>
                    <a:pt x="710543" y="3396552"/>
                    <a:pt x="712467" y="3405560"/>
                    <a:pt x="713430" y="3410064"/>
                  </a:cubicBezTo>
                  <a:cubicBezTo>
                    <a:pt x="714392" y="3414569"/>
                    <a:pt x="714392" y="3414569"/>
                    <a:pt x="714392" y="3414569"/>
                  </a:cubicBezTo>
                  <a:cubicBezTo>
                    <a:pt x="715354" y="3419072"/>
                    <a:pt x="715354" y="3419072"/>
                    <a:pt x="719858" y="3418109"/>
                  </a:cubicBezTo>
                  <a:cubicBezTo>
                    <a:pt x="722745" y="3431621"/>
                    <a:pt x="724670" y="3440630"/>
                    <a:pt x="722090" y="3450600"/>
                  </a:cubicBezTo>
                  <a:cubicBezTo>
                    <a:pt x="726594" y="3449638"/>
                    <a:pt x="726594" y="3449638"/>
                    <a:pt x="726594" y="3449638"/>
                  </a:cubicBezTo>
                  <a:cubicBezTo>
                    <a:pt x="730443" y="3467654"/>
                    <a:pt x="730443" y="3467654"/>
                    <a:pt x="730443" y="3467654"/>
                  </a:cubicBezTo>
                  <a:cubicBezTo>
                    <a:pt x="730443" y="3467654"/>
                    <a:pt x="730443" y="3467654"/>
                    <a:pt x="726902" y="3473121"/>
                  </a:cubicBezTo>
                  <a:cubicBezTo>
                    <a:pt x="724977" y="3464112"/>
                    <a:pt x="719510" y="3460571"/>
                    <a:pt x="716932" y="3470541"/>
                  </a:cubicBezTo>
                  <a:cubicBezTo>
                    <a:pt x="724977" y="3464112"/>
                    <a:pt x="725284" y="3487595"/>
                    <a:pt x="729788" y="3486633"/>
                  </a:cubicBezTo>
                  <a:cubicBezTo>
                    <a:pt x="738449" y="3527169"/>
                    <a:pt x="736524" y="3518161"/>
                    <a:pt x="749689" y="3557735"/>
                  </a:cubicBezTo>
                  <a:cubicBezTo>
                    <a:pt x="749689" y="3557735"/>
                    <a:pt x="745185" y="3558698"/>
                    <a:pt x="745185" y="3558698"/>
                  </a:cubicBezTo>
                  <a:cubicBezTo>
                    <a:pt x="746147" y="3563202"/>
                    <a:pt x="746147" y="3563202"/>
                    <a:pt x="747109" y="3567705"/>
                  </a:cubicBezTo>
                  <a:cubicBezTo>
                    <a:pt x="752883" y="3594729"/>
                    <a:pt x="754807" y="3603738"/>
                    <a:pt x="758656" y="3621755"/>
                  </a:cubicBezTo>
                  <a:cubicBezTo>
                    <a:pt x="758656" y="3621755"/>
                    <a:pt x="758656" y="3621755"/>
                    <a:pt x="759619" y="3626258"/>
                  </a:cubicBezTo>
                  <a:cubicBezTo>
                    <a:pt x="759619" y="3626258"/>
                    <a:pt x="759619" y="3626258"/>
                    <a:pt x="760581" y="3630762"/>
                  </a:cubicBezTo>
                  <a:cubicBezTo>
                    <a:pt x="762812" y="3663253"/>
                    <a:pt x="765085" y="3629800"/>
                    <a:pt x="773438" y="3646854"/>
                  </a:cubicBezTo>
                  <a:cubicBezTo>
                    <a:pt x="768934" y="3647816"/>
                    <a:pt x="762812" y="3663253"/>
                    <a:pt x="770859" y="3656824"/>
                  </a:cubicBezTo>
                  <a:cubicBezTo>
                    <a:pt x="771821" y="3661329"/>
                    <a:pt x="771821" y="3661329"/>
                    <a:pt x="771821" y="3661329"/>
                  </a:cubicBezTo>
                  <a:cubicBezTo>
                    <a:pt x="771821" y="3661329"/>
                    <a:pt x="771821" y="3661329"/>
                    <a:pt x="772783" y="3665832"/>
                  </a:cubicBezTo>
                  <a:cubicBezTo>
                    <a:pt x="768279" y="3666794"/>
                    <a:pt x="773745" y="3670336"/>
                    <a:pt x="773745" y="3670336"/>
                  </a:cubicBezTo>
                  <a:cubicBezTo>
                    <a:pt x="777595" y="3688353"/>
                    <a:pt x="773090" y="3689315"/>
                    <a:pt x="768586" y="3690277"/>
                  </a:cubicBezTo>
                  <a:cubicBezTo>
                    <a:pt x="772435" y="3708294"/>
                    <a:pt x="782406" y="3710872"/>
                    <a:pt x="779826" y="3720843"/>
                  </a:cubicBezTo>
                  <a:cubicBezTo>
                    <a:pt x="786255" y="3728889"/>
                    <a:pt x="789142" y="3742401"/>
                    <a:pt x="798149" y="3740476"/>
                  </a:cubicBezTo>
                  <a:cubicBezTo>
                    <a:pt x="795570" y="3750447"/>
                    <a:pt x="803923" y="3767501"/>
                    <a:pt x="793953" y="3764922"/>
                  </a:cubicBezTo>
                  <a:cubicBezTo>
                    <a:pt x="802306" y="3781975"/>
                    <a:pt x="802961" y="3762997"/>
                    <a:pt x="803268" y="3786479"/>
                  </a:cubicBezTo>
                  <a:cubicBezTo>
                    <a:pt x="804230" y="3790984"/>
                    <a:pt x="809697" y="3794526"/>
                    <a:pt x="815163" y="3798067"/>
                  </a:cubicBezTo>
                  <a:cubicBezTo>
                    <a:pt x="804230" y="3790984"/>
                    <a:pt x="818357" y="3835062"/>
                    <a:pt x="832177" y="3855657"/>
                  </a:cubicBezTo>
                  <a:cubicBezTo>
                    <a:pt x="829598" y="3865628"/>
                    <a:pt x="828635" y="3861124"/>
                    <a:pt x="823168" y="3857582"/>
                  </a:cubicBezTo>
                  <a:cubicBezTo>
                    <a:pt x="829598" y="3865628"/>
                    <a:pt x="830560" y="3870131"/>
                    <a:pt x="835064" y="3869169"/>
                  </a:cubicBezTo>
                  <a:cubicBezTo>
                    <a:pt x="827018" y="3875598"/>
                    <a:pt x="836026" y="3873673"/>
                    <a:pt x="834409" y="3888148"/>
                  </a:cubicBezTo>
                  <a:cubicBezTo>
                    <a:pt x="840837" y="3896193"/>
                    <a:pt x="837951" y="3882681"/>
                    <a:pt x="849190" y="3913248"/>
                  </a:cubicBezTo>
                  <a:lnTo>
                    <a:pt x="845537" y="3910175"/>
                  </a:lnTo>
                  <a:lnTo>
                    <a:pt x="841800" y="3900698"/>
                  </a:lnTo>
                  <a:cubicBezTo>
                    <a:pt x="842281" y="3902950"/>
                    <a:pt x="843003" y="3906328"/>
                    <a:pt x="844166" y="3909023"/>
                  </a:cubicBezTo>
                  <a:lnTo>
                    <a:pt x="845537" y="3910175"/>
                  </a:lnTo>
                  <a:lnTo>
                    <a:pt x="852077" y="3926760"/>
                  </a:lnTo>
                  <a:cubicBezTo>
                    <a:pt x="846611" y="3923218"/>
                    <a:pt x="842107" y="3924181"/>
                    <a:pt x="838565" y="3929646"/>
                  </a:cubicBezTo>
                  <a:cubicBezTo>
                    <a:pt x="827325" y="3899080"/>
                    <a:pt x="824438" y="3885568"/>
                    <a:pt x="808694" y="3855965"/>
                  </a:cubicBezTo>
                  <a:cubicBezTo>
                    <a:pt x="800649" y="3862393"/>
                    <a:pt x="792295" y="3845339"/>
                    <a:pt x="782980" y="3823781"/>
                  </a:cubicBezTo>
                  <a:cubicBezTo>
                    <a:pt x="776551" y="3815736"/>
                    <a:pt x="775588" y="3811232"/>
                    <a:pt x="773664" y="3802224"/>
                  </a:cubicBezTo>
                  <a:cubicBezTo>
                    <a:pt x="772702" y="3797720"/>
                    <a:pt x="770777" y="3788711"/>
                    <a:pt x="769815" y="3784208"/>
                  </a:cubicBezTo>
                  <a:cubicBezTo>
                    <a:pt x="766274" y="3789673"/>
                    <a:pt x="761154" y="3743671"/>
                    <a:pt x="756958" y="3768116"/>
                  </a:cubicBezTo>
                  <a:lnTo>
                    <a:pt x="750222" y="3736587"/>
                  </a:lnTo>
                  <a:cubicBezTo>
                    <a:pt x="744449" y="3709563"/>
                    <a:pt x="760192" y="3739167"/>
                    <a:pt x="751840" y="3722113"/>
                  </a:cubicBezTo>
                  <a:cubicBezTo>
                    <a:pt x="750877" y="3717608"/>
                    <a:pt x="749915" y="3713105"/>
                    <a:pt x="748953" y="3708601"/>
                  </a:cubicBezTo>
                  <a:cubicBezTo>
                    <a:pt x="748953" y="3708601"/>
                    <a:pt x="747991" y="3704096"/>
                    <a:pt x="747991" y="3704096"/>
                  </a:cubicBezTo>
                  <a:cubicBezTo>
                    <a:pt x="747991" y="3704096"/>
                    <a:pt x="747991" y="3704096"/>
                    <a:pt x="747028" y="3699593"/>
                  </a:cubicBezTo>
                  <a:cubicBezTo>
                    <a:pt x="747991" y="3704096"/>
                    <a:pt x="747991" y="3704096"/>
                    <a:pt x="752494" y="3703134"/>
                  </a:cubicBezTo>
                  <a:cubicBezTo>
                    <a:pt x="744142" y="3686081"/>
                    <a:pt x="744142" y="3686081"/>
                    <a:pt x="744142" y="3686081"/>
                  </a:cubicBezTo>
                  <a:cubicBezTo>
                    <a:pt x="747683" y="3680614"/>
                    <a:pt x="747683" y="3680614"/>
                    <a:pt x="747683" y="3680614"/>
                  </a:cubicBezTo>
                  <a:cubicBezTo>
                    <a:pt x="747683" y="3680614"/>
                    <a:pt x="747683" y="3680614"/>
                    <a:pt x="746720" y="3676110"/>
                  </a:cubicBezTo>
                  <a:cubicBezTo>
                    <a:pt x="745758" y="3671606"/>
                    <a:pt x="745758" y="3671606"/>
                    <a:pt x="745758" y="3671606"/>
                  </a:cubicBezTo>
                  <a:cubicBezTo>
                    <a:pt x="744796" y="3667102"/>
                    <a:pt x="740292" y="3668064"/>
                    <a:pt x="740292" y="3668064"/>
                  </a:cubicBezTo>
                  <a:cubicBezTo>
                    <a:pt x="739984" y="3644582"/>
                    <a:pt x="735481" y="3645544"/>
                    <a:pt x="734519" y="3641040"/>
                  </a:cubicBezTo>
                  <a:cubicBezTo>
                    <a:pt x="734519" y="3641040"/>
                    <a:pt x="729052" y="3637498"/>
                    <a:pt x="729052" y="3637498"/>
                  </a:cubicBezTo>
                  <a:cubicBezTo>
                    <a:pt x="726165" y="3623986"/>
                    <a:pt x="727783" y="3609512"/>
                    <a:pt x="723279" y="3610474"/>
                  </a:cubicBezTo>
                  <a:cubicBezTo>
                    <a:pt x="722316" y="3605970"/>
                    <a:pt x="722316" y="3605970"/>
                    <a:pt x="722316" y="3605970"/>
                  </a:cubicBezTo>
                  <a:cubicBezTo>
                    <a:pt x="722316" y="3605970"/>
                    <a:pt x="721354" y="3601465"/>
                    <a:pt x="721354" y="3601465"/>
                  </a:cubicBezTo>
                  <a:cubicBezTo>
                    <a:pt x="717812" y="3606932"/>
                    <a:pt x="717812" y="3606932"/>
                    <a:pt x="717812" y="3606932"/>
                  </a:cubicBezTo>
                  <a:cubicBezTo>
                    <a:pt x="722972" y="3586991"/>
                    <a:pt x="710769" y="3551922"/>
                    <a:pt x="707227" y="3557387"/>
                  </a:cubicBezTo>
                  <a:cubicBezTo>
                    <a:pt x="712694" y="3560929"/>
                    <a:pt x="709152" y="3566396"/>
                    <a:pt x="710114" y="3570900"/>
                  </a:cubicBezTo>
                  <a:cubicBezTo>
                    <a:pt x="708190" y="3561892"/>
                    <a:pt x="702723" y="3558350"/>
                    <a:pt x="702723" y="3558350"/>
                  </a:cubicBezTo>
                  <a:cubicBezTo>
                    <a:pt x="705610" y="3571863"/>
                    <a:pt x="705610" y="3571863"/>
                    <a:pt x="705610" y="3571863"/>
                  </a:cubicBezTo>
                  <a:cubicBezTo>
                    <a:pt x="705610" y="3571863"/>
                    <a:pt x="701106" y="3572825"/>
                    <a:pt x="700144" y="3568320"/>
                  </a:cubicBezTo>
                  <a:cubicBezTo>
                    <a:pt x="696602" y="3573787"/>
                    <a:pt x="697564" y="3578290"/>
                    <a:pt x="702068" y="3577328"/>
                  </a:cubicBezTo>
                  <a:cubicBezTo>
                    <a:pt x="702068" y="3577328"/>
                    <a:pt x="702068" y="3577328"/>
                    <a:pt x="703031" y="3581832"/>
                  </a:cubicBezTo>
                  <a:cubicBezTo>
                    <a:pt x="696909" y="3597269"/>
                    <a:pt x="688863" y="3603698"/>
                    <a:pt x="695599" y="3635226"/>
                  </a:cubicBezTo>
                  <a:cubicBezTo>
                    <a:pt x="696561" y="3639730"/>
                    <a:pt x="696561" y="3639730"/>
                    <a:pt x="697524" y="3644234"/>
                  </a:cubicBezTo>
                  <a:cubicBezTo>
                    <a:pt x="692057" y="3640692"/>
                    <a:pt x="692057" y="3640692"/>
                    <a:pt x="687553" y="3641655"/>
                  </a:cubicBezTo>
                  <a:cubicBezTo>
                    <a:pt x="686591" y="3637151"/>
                    <a:pt x="686591" y="3637151"/>
                    <a:pt x="685628" y="3632647"/>
                  </a:cubicBezTo>
                  <a:cubicBezTo>
                    <a:pt x="681125" y="3633609"/>
                    <a:pt x="680163" y="3629105"/>
                    <a:pt x="681125" y="3633609"/>
                  </a:cubicBezTo>
                  <a:cubicBezTo>
                    <a:pt x="681125" y="3633609"/>
                    <a:pt x="682087" y="3638113"/>
                    <a:pt x="682087" y="3638113"/>
                  </a:cubicBezTo>
                  <a:cubicBezTo>
                    <a:pt x="670847" y="3607547"/>
                    <a:pt x="672465" y="3593073"/>
                    <a:pt x="660262" y="3558002"/>
                  </a:cubicBezTo>
                  <a:cubicBezTo>
                    <a:pt x="665729" y="3561544"/>
                    <a:pt x="666691" y="3566048"/>
                    <a:pt x="665729" y="3561544"/>
                  </a:cubicBezTo>
                  <a:cubicBezTo>
                    <a:pt x="665729" y="3561544"/>
                    <a:pt x="669270" y="3556078"/>
                    <a:pt x="669270" y="3556078"/>
                  </a:cubicBezTo>
                  <a:lnTo>
                    <a:pt x="671194" y="3565085"/>
                  </a:lnTo>
                  <a:cubicBezTo>
                    <a:pt x="670887" y="3541603"/>
                    <a:pt x="668001" y="3528091"/>
                    <a:pt x="660609" y="3515542"/>
                  </a:cubicBezTo>
                  <a:cubicBezTo>
                    <a:pt x="660609" y="3515542"/>
                    <a:pt x="660609" y="3515542"/>
                    <a:pt x="665114" y="3514579"/>
                  </a:cubicBezTo>
                  <a:lnTo>
                    <a:pt x="664152" y="3510075"/>
                  </a:lnTo>
                  <a:cubicBezTo>
                    <a:pt x="663189" y="3505570"/>
                    <a:pt x="663189" y="3505570"/>
                    <a:pt x="662227" y="3501067"/>
                  </a:cubicBezTo>
                  <a:cubicBezTo>
                    <a:pt x="655798" y="3493021"/>
                    <a:pt x="656454" y="3474043"/>
                    <a:pt x="655491" y="3469539"/>
                  </a:cubicBezTo>
                  <a:cubicBezTo>
                    <a:pt x="655491" y="3469539"/>
                    <a:pt x="654529" y="3465034"/>
                    <a:pt x="654529" y="3465034"/>
                  </a:cubicBezTo>
                  <a:cubicBezTo>
                    <a:pt x="653567" y="3460530"/>
                    <a:pt x="653567" y="3460530"/>
                    <a:pt x="653567" y="3460530"/>
                  </a:cubicBezTo>
                  <a:cubicBezTo>
                    <a:pt x="646175" y="3447980"/>
                    <a:pt x="644906" y="3419994"/>
                    <a:pt x="639439" y="3416453"/>
                  </a:cubicBezTo>
                  <a:cubicBezTo>
                    <a:pt x="639439" y="3416453"/>
                    <a:pt x="638477" y="3411948"/>
                    <a:pt x="638477" y="3411948"/>
                  </a:cubicBezTo>
                  <a:cubicBezTo>
                    <a:pt x="638477" y="3411948"/>
                    <a:pt x="637515" y="3407444"/>
                    <a:pt x="637515" y="3407444"/>
                  </a:cubicBezTo>
                  <a:cubicBezTo>
                    <a:pt x="636552" y="3402940"/>
                    <a:pt x="635590" y="3398436"/>
                    <a:pt x="635590" y="3398436"/>
                  </a:cubicBezTo>
                  <a:cubicBezTo>
                    <a:pt x="631087" y="3399398"/>
                    <a:pt x="631087" y="3399398"/>
                    <a:pt x="633012" y="3408406"/>
                  </a:cubicBezTo>
                  <a:cubicBezTo>
                    <a:pt x="633012" y="3408406"/>
                    <a:pt x="628507" y="3409369"/>
                    <a:pt x="629469" y="3413873"/>
                  </a:cubicBezTo>
                  <a:cubicBezTo>
                    <a:pt x="632049" y="3403902"/>
                    <a:pt x="626583" y="3400361"/>
                    <a:pt x="625620" y="3395856"/>
                  </a:cubicBezTo>
                  <a:cubicBezTo>
                    <a:pt x="630125" y="3394894"/>
                    <a:pt x="630125" y="3394894"/>
                    <a:pt x="630125" y="3394894"/>
                  </a:cubicBezTo>
                  <a:cubicBezTo>
                    <a:pt x="630125" y="3394894"/>
                    <a:pt x="629163" y="3390391"/>
                    <a:pt x="629163" y="3390391"/>
                  </a:cubicBezTo>
                  <a:cubicBezTo>
                    <a:pt x="628200" y="3385887"/>
                    <a:pt x="628200" y="3385887"/>
                    <a:pt x="628200" y="3385887"/>
                  </a:cubicBezTo>
                  <a:cubicBezTo>
                    <a:pt x="623696" y="3386849"/>
                    <a:pt x="623696" y="3386849"/>
                    <a:pt x="623696" y="3386849"/>
                  </a:cubicBezTo>
                  <a:cubicBezTo>
                    <a:pt x="619847" y="3368832"/>
                    <a:pt x="625314" y="3372374"/>
                    <a:pt x="627892" y="3362404"/>
                  </a:cubicBezTo>
                  <a:cubicBezTo>
                    <a:pt x="623389" y="3363366"/>
                    <a:pt x="620502" y="3349854"/>
                    <a:pt x="615998" y="3350816"/>
                  </a:cubicBezTo>
                  <a:cubicBezTo>
                    <a:pt x="623389" y="3363366"/>
                    <a:pt x="610839" y="3370757"/>
                    <a:pt x="618229" y="3383307"/>
                  </a:cubicBezTo>
                  <a:cubicBezTo>
                    <a:pt x="620809" y="3373337"/>
                    <a:pt x="621771" y="3377840"/>
                    <a:pt x="623696" y="3386849"/>
                  </a:cubicBezTo>
                  <a:cubicBezTo>
                    <a:pt x="619192" y="3387811"/>
                    <a:pt x="619192" y="3387811"/>
                    <a:pt x="619192" y="3387811"/>
                  </a:cubicBezTo>
                  <a:cubicBezTo>
                    <a:pt x="619192" y="3387811"/>
                    <a:pt x="619192" y="3387811"/>
                    <a:pt x="620154" y="3392315"/>
                  </a:cubicBezTo>
                  <a:cubicBezTo>
                    <a:pt x="620154" y="3392315"/>
                    <a:pt x="621116" y="3396819"/>
                    <a:pt x="621116" y="3396819"/>
                  </a:cubicBezTo>
                  <a:cubicBezTo>
                    <a:pt x="625620" y="3395856"/>
                    <a:pt x="625620" y="3395856"/>
                    <a:pt x="625620" y="3395856"/>
                  </a:cubicBezTo>
                  <a:cubicBezTo>
                    <a:pt x="628354" y="3397627"/>
                    <a:pt x="628190" y="3402373"/>
                    <a:pt x="628026" y="3407116"/>
                  </a:cubicBezTo>
                  <a:lnTo>
                    <a:pt x="629469" y="3413873"/>
                  </a:lnTo>
                  <a:lnTo>
                    <a:pt x="630432" y="3418377"/>
                  </a:lnTo>
                  <a:cubicBezTo>
                    <a:pt x="625927" y="3419340"/>
                    <a:pt x="625927" y="3419340"/>
                    <a:pt x="625927" y="3419340"/>
                  </a:cubicBezTo>
                  <a:cubicBezTo>
                    <a:pt x="625927" y="3419340"/>
                    <a:pt x="625927" y="3419340"/>
                    <a:pt x="626889" y="3423843"/>
                  </a:cubicBezTo>
                  <a:cubicBezTo>
                    <a:pt x="627852" y="3428347"/>
                    <a:pt x="627852" y="3428347"/>
                    <a:pt x="627852" y="3428347"/>
                  </a:cubicBezTo>
                  <a:cubicBezTo>
                    <a:pt x="631047" y="3465341"/>
                    <a:pt x="646135" y="3513924"/>
                    <a:pt x="654488" y="3530978"/>
                  </a:cubicBezTo>
                  <a:cubicBezTo>
                    <a:pt x="654488" y="3530978"/>
                    <a:pt x="654488" y="3530978"/>
                    <a:pt x="649984" y="3531940"/>
                  </a:cubicBezTo>
                  <a:cubicBezTo>
                    <a:pt x="649984" y="3531940"/>
                    <a:pt x="650946" y="3536445"/>
                    <a:pt x="651908" y="3540948"/>
                  </a:cubicBezTo>
                  <a:cubicBezTo>
                    <a:pt x="661224" y="3562507"/>
                    <a:pt x="654795" y="3554460"/>
                    <a:pt x="655758" y="3558965"/>
                  </a:cubicBezTo>
                  <a:cubicBezTo>
                    <a:pt x="663149" y="3571514"/>
                    <a:pt x="675658" y="3630067"/>
                    <a:pt x="671154" y="3631029"/>
                  </a:cubicBezTo>
                  <a:cubicBezTo>
                    <a:pt x="680470" y="3652588"/>
                    <a:pt x="676927" y="3658053"/>
                    <a:pt x="691054" y="3702132"/>
                  </a:cubicBezTo>
                  <a:cubicBezTo>
                    <a:pt x="693941" y="3715644"/>
                    <a:pt x="692324" y="3730118"/>
                    <a:pt x="695211" y="3743630"/>
                  </a:cubicBezTo>
                  <a:cubicBezTo>
                    <a:pt x="692632" y="3753601"/>
                    <a:pt x="687165" y="3750059"/>
                    <a:pt x="689090" y="3759068"/>
                  </a:cubicBezTo>
                  <a:cubicBezTo>
                    <a:pt x="685855" y="3788016"/>
                    <a:pt x="699019" y="3827590"/>
                    <a:pt x="700289" y="3855577"/>
                  </a:cubicBezTo>
                  <a:cubicBezTo>
                    <a:pt x="701251" y="3860081"/>
                    <a:pt x="694823" y="3852035"/>
                    <a:pt x="693861" y="3847531"/>
                  </a:cubicBezTo>
                  <a:cubicBezTo>
                    <a:pt x="692243" y="3862005"/>
                    <a:pt x="703791" y="3916054"/>
                    <a:pt x="687392" y="3905429"/>
                  </a:cubicBezTo>
                  <a:cubicBezTo>
                    <a:pt x="680963" y="3897383"/>
                    <a:pt x="680963" y="3897383"/>
                    <a:pt x="680963" y="3897383"/>
                  </a:cubicBezTo>
                  <a:cubicBezTo>
                    <a:pt x="682887" y="3906391"/>
                    <a:pt x="682887" y="3906391"/>
                    <a:pt x="682887" y="3906391"/>
                  </a:cubicBezTo>
                  <a:cubicBezTo>
                    <a:pt x="670993" y="3894803"/>
                    <a:pt x="666181" y="3872282"/>
                    <a:pt x="655904" y="3846221"/>
                  </a:cubicBezTo>
                  <a:cubicBezTo>
                    <a:pt x="653017" y="3832709"/>
                    <a:pt x="650130" y="3819197"/>
                    <a:pt x="647550" y="3829168"/>
                  </a:cubicBezTo>
                  <a:cubicBezTo>
                    <a:pt x="646588" y="3824663"/>
                    <a:pt x="646588" y="3824663"/>
                    <a:pt x="646588" y="3824663"/>
                  </a:cubicBezTo>
                  <a:cubicBezTo>
                    <a:pt x="642083" y="3825626"/>
                    <a:pt x="642083" y="3825626"/>
                    <a:pt x="642083" y="3825626"/>
                  </a:cubicBezTo>
                  <a:cubicBezTo>
                    <a:pt x="633076" y="3827550"/>
                    <a:pt x="639197" y="3812114"/>
                    <a:pt x="637272" y="3803105"/>
                  </a:cubicBezTo>
                  <a:cubicBezTo>
                    <a:pt x="634693" y="3813076"/>
                    <a:pt x="625377" y="3791517"/>
                    <a:pt x="628264" y="3805029"/>
                  </a:cubicBezTo>
                  <a:cubicBezTo>
                    <a:pt x="633731" y="3808571"/>
                    <a:pt x="635655" y="3817579"/>
                    <a:pt x="631151" y="3818541"/>
                  </a:cubicBezTo>
                  <a:cubicBezTo>
                    <a:pt x="636618" y="3822083"/>
                    <a:pt x="638542" y="3831092"/>
                    <a:pt x="641429" y="3844604"/>
                  </a:cubicBezTo>
                  <a:cubicBezTo>
                    <a:pt x="630803" y="3861003"/>
                    <a:pt x="638809" y="3920518"/>
                    <a:pt x="653897" y="3969100"/>
                  </a:cubicBezTo>
                  <a:cubicBezTo>
                    <a:pt x="650356" y="3974566"/>
                    <a:pt x="650356" y="3974566"/>
                    <a:pt x="646814" y="3980033"/>
                  </a:cubicBezTo>
                  <a:cubicBezTo>
                    <a:pt x="641347" y="3976491"/>
                    <a:pt x="640385" y="3971986"/>
                    <a:pt x="639423" y="3967483"/>
                  </a:cubicBezTo>
                  <a:cubicBezTo>
                    <a:pt x="639423" y="3967483"/>
                    <a:pt x="638461" y="3962979"/>
                    <a:pt x="638461" y="3962979"/>
                  </a:cubicBezTo>
                  <a:cubicBezTo>
                    <a:pt x="638461" y="3962979"/>
                    <a:pt x="632995" y="3959436"/>
                    <a:pt x="632995" y="3959436"/>
                  </a:cubicBezTo>
                  <a:cubicBezTo>
                    <a:pt x="632995" y="3959436"/>
                    <a:pt x="632995" y="3959436"/>
                    <a:pt x="633958" y="3963941"/>
                  </a:cubicBezTo>
                  <a:cubicBezTo>
                    <a:pt x="633958" y="3963941"/>
                    <a:pt x="634920" y="3968445"/>
                    <a:pt x="634920" y="3968445"/>
                  </a:cubicBezTo>
                  <a:cubicBezTo>
                    <a:pt x="634920" y="3968445"/>
                    <a:pt x="629453" y="3964903"/>
                    <a:pt x="628491" y="3960399"/>
                  </a:cubicBezTo>
                  <a:cubicBezTo>
                    <a:pt x="626566" y="3951391"/>
                    <a:pt x="625604" y="3946887"/>
                    <a:pt x="623679" y="3937879"/>
                  </a:cubicBezTo>
                  <a:lnTo>
                    <a:pt x="631167" y="3950879"/>
                  </a:lnTo>
                  <a:lnTo>
                    <a:pt x="632033" y="3954933"/>
                  </a:lnTo>
                  <a:cubicBezTo>
                    <a:pt x="637979" y="3960727"/>
                    <a:pt x="636373" y="3958715"/>
                    <a:pt x="633038" y="3954129"/>
                  </a:cubicBezTo>
                  <a:lnTo>
                    <a:pt x="631167" y="3950879"/>
                  </a:lnTo>
                  <a:lnTo>
                    <a:pt x="629507" y="3943110"/>
                  </a:lnTo>
                  <a:cubicBezTo>
                    <a:pt x="629146" y="3941420"/>
                    <a:pt x="629146" y="3941420"/>
                    <a:pt x="629146" y="3941420"/>
                  </a:cubicBezTo>
                  <a:cubicBezTo>
                    <a:pt x="629146" y="3941420"/>
                    <a:pt x="633649" y="3940458"/>
                    <a:pt x="633649" y="3940458"/>
                  </a:cubicBezTo>
                  <a:cubicBezTo>
                    <a:pt x="633649" y="3940458"/>
                    <a:pt x="633649" y="3940458"/>
                    <a:pt x="632687" y="3935955"/>
                  </a:cubicBezTo>
                  <a:cubicBezTo>
                    <a:pt x="632687" y="3935955"/>
                    <a:pt x="631725" y="3931450"/>
                    <a:pt x="631725" y="3931450"/>
                  </a:cubicBezTo>
                  <a:cubicBezTo>
                    <a:pt x="628184" y="3936917"/>
                    <a:pt x="627222" y="3932412"/>
                    <a:pt x="627222" y="3932412"/>
                  </a:cubicBezTo>
                  <a:cubicBezTo>
                    <a:pt x="626259" y="3927908"/>
                    <a:pt x="625297" y="3923405"/>
                    <a:pt x="620793" y="3924367"/>
                  </a:cubicBezTo>
                  <a:cubicBezTo>
                    <a:pt x="619830" y="3919863"/>
                    <a:pt x="619830" y="3919863"/>
                    <a:pt x="619830" y="3919863"/>
                  </a:cubicBezTo>
                  <a:cubicBezTo>
                    <a:pt x="624335" y="3918900"/>
                    <a:pt x="623372" y="3914396"/>
                    <a:pt x="618868" y="3915358"/>
                  </a:cubicBezTo>
                  <a:cubicBezTo>
                    <a:pt x="617906" y="3910855"/>
                    <a:pt x="615741" y="3900721"/>
                    <a:pt x="614177" y="3893402"/>
                  </a:cubicBezTo>
                  <a:lnTo>
                    <a:pt x="613094" y="3888334"/>
                  </a:lnTo>
                  <a:cubicBezTo>
                    <a:pt x="615019" y="3897343"/>
                    <a:pt x="613401" y="3911817"/>
                    <a:pt x="613401" y="3911817"/>
                  </a:cubicBezTo>
                  <a:cubicBezTo>
                    <a:pt x="610515" y="3898305"/>
                    <a:pt x="603124" y="3885754"/>
                    <a:pt x="600237" y="3872242"/>
                  </a:cubicBezTo>
                  <a:cubicBezTo>
                    <a:pt x="590922" y="3850685"/>
                    <a:pt x="591229" y="3874167"/>
                    <a:pt x="579335" y="3862579"/>
                  </a:cubicBezTo>
                  <a:cubicBezTo>
                    <a:pt x="569056" y="3836517"/>
                    <a:pt x="563590" y="3832975"/>
                    <a:pt x="556854" y="3801448"/>
                  </a:cubicBezTo>
                  <a:cubicBezTo>
                    <a:pt x="553312" y="3806914"/>
                    <a:pt x="555236" y="3815922"/>
                    <a:pt x="558123" y="3829434"/>
                  </a:cubicBezTo>
                  <a:cubicBezTo>
                    <a:pt x="557161" y="3824930"/>
                    <a:pt x="550733" y="3816885"/>
                    <a:pt x="546884" y="3798868"/>
                  </a:cubicBezTo>
                  <a:cubicBezTo>
                    <a:pt x="543342" y="3804335"/>
                    <a:pt x="538838" y="3805297"/>
                    <a:pt x="542686" y="3823313"/>
                  </a:cubicBezTo>
                  <a:cubicBezTo>
                    <a:pt x="541724" y="3818809"/>
                    <a:pt x="541724" y="3818809"/>
                    <a:pt x="541724" y="3818809"/>
                  </a:cubicBezTo>
                  <a:cubicBezTo>
                    <a:pt x="520861" y="3743202"/>
                    <a:pt x="504503" y="3666633"/>
                    <a:pt x="488144" y="3590064"/>
                  </a:cubicBezTo>
                  <a:cubicBezTo>
                    <a:pt x="486220" y="3581057"/>
                    <a:pt x="484295" y="3572049"/>
                    <a:pt x="482371" y="3563040"/>
                  </a:cubicBezTo>
                  <a:cubicBezTo>
                    <a:pt x="407490" y="3121615"/>
                    <a:pt x="444750" y="2678088"/>
                    <a:pt x="578133" y="2267918"/>
                  </a:cubicBezTo>
                  <a:lnTo>
                    <a:pt x="592980" y="2227702"/>
                  </a:lnTo>
                  <a:lnTo>
                    <a:pt x="600194" y="2211410"/>
                  </a:lnTo>
                  <a:lnTo>
                    <a:pt x="638131" y="2105404"/>
                  </a:lnTo>
                  <a:lnTo>
                    <a:pt x="652761" y="2065777"/>
                  </a:lnTo>
                  <a:cubicBezTo>
                    <a:pt x="762747" y="1800400"/>
                    <a:pt x="914268" y="1552475"/>
                    <a:pt x="1102577" y="1332509"/>
                  </a:cubicBezTo>
                  <a:close/>
                  <a:moveTo>
                    <a:pt x="1683816" y="1083716"/>
                  </a:moveTo>
                  <a:lnTo>
                    <a:pt x="1679236" y="1086770"/>
                  </a:lnTo>
                  <a:lnTo>
                    <a:pt x="1682424" y="1084298"/>
                  </a:lnTo>
                  <a:close/>
                  <a:moveTo>
                    <a:pt x="3808051" y="599460"/>
                  </a:moveTo>
                  <a:lnTo>
                    <a:pt x="3814670" y="600728"/>
                  </a:lnTo>
                  <a:lnTo>
                    <a:pt x="3819307" y="603027"/>
                  </a:lnTo>
                  <a:close/>
                  <a:moveTo>
                    <a:pt x="1626222" y="1047191"/>
                  </a:moveTo>
                  <a:lnTo>
                    <a:pt x="1626514" y="1048557"/>
                  </a:lnTo>
                  <a:cubicBezTo>
                    <a:pt x="1626514" y="1048557"/>
                    <a:pt x="1626514" y="1048557"/>
                    <a:pt x="1622009" y="1049520"/>
                  </a:cubicBezTo>
                  <a:close/>
                  <a:moveTo>
                    <a:pt x="3198980" y="688397"/>
                  </a:moveTo>
                  <a:cubicBezTo>
                    <a:pt x="3198171" y="688055"/>
                    <a:pt x="3199015" y="687874"/>
                    <a:pt x="3202634" y="688279"/>
                  </a:cubicBezTo>
                  <a:lnTo>
                    <a:pt x="3199068" y="688412"/>
                  </a:lnTo>
                  <a:close/>
                  <a:moveTo>
                    <a:pt x="1688956" y="988120"/>
                  </a:moveTo>
                  <a:cubicBezTo>
                    <a:pt x="1688956" y="988120"/>
                    <a:pt x="1693460" y="987158"/>
                    <a:pt x="1697964" y="986196"/>
                  </a:cubicBezTo>
                  <a:cubicBezTo>
                    <a:pt x="1694422" y="991662"/>
                    <a:pt x="1694422" y="991662"/>
                    <a:pt x="1694422" y="991662"/>
                  </a:cubicBezTo>
                  <a:cubicBezTo>
                    <a:pt x="1695385" y="996167"/>
                    <a:pt x="1699889" y="995204"/>
                    <a:pt x="1703431" y="989738"/>
                  </a:cubicBezTo>
                  <a:cubicBezTo>
                    <a:pt x="1692325" y="1003884"/>
                    <a:pt x="1681622" y="1014413"/>
                    <a:pt x="1668870" y="1023613"/>
                  </a:cubicBezTo>
                  <a:lnTo>
                    <a:pt x="1626222" y="1047191"/>
                  </a:lnTo>
                  <a:lnTo>
                    <a:pt x="1625552" y="1044054"/>
                  </a:lnTo>
                  <a:cubicBezTo>
                    <a:pt x="1625552" y="1044054"/>
                    <a:pt x="1622009" y="1049520"/>
                    <a:pt x="1622009" y="1049520"/>
                  </a:cubicBezTo>
                  <a:cubicBezTo>
                    <a:pt x="1613002" y="1051444"/>
                    <a:pt x="1613964" y="1055948"/>
                    <a:pt x="1604955" y="1057873"/>
                  </a:cubicBezTo>
                  <a:cubicBezTo>
                    <a:pt x="1600452" y="1058835"/>
                    <a:pt x="1600452" y="1058835"/>
                    <a:pt x="1600452" y="1058835"/>
                  </a:cubicBezTo>
                  <a:cubicBezTo>
                    <a:pt x="1600452" y="1058835"/>
                    <a:pt x="1601414" y="1063339"/>
                    <a:pt x="1601414" y="1063339"/>
                  </a:cubicBezTo>
                  <a:cubicBezTo>
                    <a:pt x="1596910" y="1064302"/>
                    <a:pt x="1596910" y="1064302"/>
                    <a:pt x="1596910" y="1064302"/>
                  </a:cubicBezTo>
                  <a:lnTo>
                    <a:pt x="1568524" y="1077178"/>
                  </a:lnTo>
                  <a:lnTo>
                    <a:pt x="1633720" y="1022132"/>
                  </a:lnTo>
                  <a:lnTo>
                    <a:pt x="1644223" y="1021226"/>
                  </a:lnTo>
                  <a:cubicBezTo>
                    <a:pt x="1657254" y="1016087"/>
                    <a:pt x="1671575" y="1005962"/>
                    <a:pt x="1688956" y="988120"/>
                  </a:cubicBezTo>
                  <a:close/>
                  <a:moveTo>
                    <a:pt x="1987536" y="886654"/>
                  </a:moveTo>
                  <a:cubicBezTo>
                    <a:pt x="1983994" y="892120"/>
                    <a:pt x="1993964" y="894699"/>
                    <a:pt x="2023568" y="878956"/>
                  </a:cubicBezTo>
                  <a:cubicBezTo>
                    <a:pt x="1998468" y="893737"/>
                    <a:pt x="1964360" y="910444"/>
                    <a:pt x="1940222" y="929729"/>
                  </a:cubicBezTo>
                  <a:cubicBezTo>
                    <a:pt x="1914642" y="942259"/>
                    <a:pt x="1884534" y="958404"/>
                    <a:pt x="1864697" y="973018"/>
                  </a:cubicBezTo>
                  <a:lnTo>
                    <a:pt x="1854248" y="982182"/>
                  </a:lnTo>
                  <a:lnTo>
                    <a:pt x="1798385" y="1012071"/>
                  </a:lnTo>
                  <a:lnTo>
                    <a:pt x="1797668" y="1011991"/>
                  </a:lnTo>
                  <a:lnTo>
                    <a:pt x="1797543" y="1012522"/>
                  </a:lnTo>
                  <a:lnTo>
                    <a:pt x="1762279" y="1031390"/>
                  </a:lnTo>
                  <a:lnTo>
                    <a:pt x="1729692" y="1053121"/>
                  </a:lnTo>
                  <a:lnTo>
                    <a:pt x="1751010" y="1036088"/>
                  </a:lnTo>
                  <a:cubicBezTo>
                    <a:pt x="1808294" y="995592"/>
                    <a:pt x="1875548" y="957676"/>
                    <a:pt x="1930252" y="927150"/>
                  </a:cubicBezTo>
                  <a:cubicBezTo>
                    <a:pt x="1950848" y="913331"/>
                    <a:pt x="1972406" y="904015"/>
                    <a:pt x="1987536" y="886654"/>
                  </a:cubicBezTo>
                  <a:close/>
                  <a:moveTo>
                    <a:pt x="2481059" y="771795"/>
                  </a:move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73014" y="778224"/>
                    <a:pt x="2473014" y="778224"/>
                    <a:pt x="2473014" y="778224"/>
                  </a:cubicBezTo>
                  <a:cubicBezTo>
                    <a:pt x="2464005" y="780148"/>
                    <a:pt x="2459502" y="781110"/>
                    <a:pt x="2454997" y="782073"/>
                  </a:cubicBezTo>
                  <a:cubicBezTo>
                    <a:pt x="2445989" y="783997"/>
                    <a:pt x="2441485" y="784959"/>
                    <a:pt x="2432476" y="786884"/>
                  </a:cubicBezTo>
                  <a:lnTo>
                    <a:pt x="2427973" y="787846"/>
                  </a:lnTo>
                  <a:close/>
                  <a:moveTo>
                    <a:pt x="2484601" y="766329"/>
                  </a:moveTo>
                  <a:cubicBezTo>
                    <a:pt x="2489106" y="765367"/>
                    <a:pt x="2489106" y="765367"/>
                    <a:pt x="2489106" y="765367"/>
                  </a:cubicBezTo>
                  <a:cubicBezTo>
                    <a:pt x="2508084" y="766021"/>
                    <a:pt x="2538651" y="754782"/>
                    <a:pt x="2565675" y="749008"/>
                  </a:cubicBezTo>
                  <a:cubicBezTo>
                    <a:pt x="2557629" y="755436"/>
                    <a:pt x="2511625" y="760555"/>
                    <a:pt x="2513550" y="769563"/>
                  </a:cubicBezTo>
                  <a:lnTo>
                    <a:pt x="2509046" y="770525"/>
                  </a:lnTo>
                  <a:cubicBezTo>
                    <a:pt x="2504542" y="771488"/>
                    <a:pt x="2495533" y="773412"/>
                    <a:pt x="2491030" y="774374"/>
                  </a:cubicBezTo>
                  <a:cubicBezTo>
                    <a:pt x="2487488" y="779841"/>
                    <a:pt x="2487488" y="779841"/>
                    <a:pt x="2487488" y="779841"/>
                  </a:cubicBezTo>
                  <a:cubicBezTo>
                    <a:pt x="2487488" y="779841"/>
                    <a:pt x="2492955" y="783383"/>
                    <a:pt x="2492955" y="783383"/>
                  </a:cubicBezTo>
                  <a:cubicBezTo>
                    <a:pt x="2497458" y="782421"/>
                    <a:pt x="2497458" y="782421"/>
                    <a:pt x="2497458" y="782421"/>
                  </a:cubicBezTo>
                  <a:cubicBezTo>
                    <a:pt x="2497458" y="782421"/>
                    <a:pt x="2501000" y="776954"/>
                    <a:pt x="2501000" y="776954"/>
                  </a:cubicBezTo>
                  <a:cubicBezTo>
                    <a:pt x="2501000" y="776954"/>
                    <a:pt x="2505504" y="775992"/>
                    <a:pt x="2505504" y="775992"/>
                  </a:cubicBezTo>
                  <a:cubicBezTo>
                    <a:pt x="2510009" y="775030"/>
                    <a:pt x="2514512" y="774068"/>
                    <a:pt x="2523521" y="772143"/>
                  </a:cubicBezTo>
                  <a:cubicBezTo>
                    <a:pt x="2541537" y="768294"/>
                    <a:pt x="2524483" y="776647"/>
                    <a:pt x="2533491" y="774723"/>
                  </a:cubicBezTo>
                  <a:cubicBezTo>
                    <a:pt x="2541537" y="768294"/>
                    <a:pt x="2561478" y="773452"/>
                    <a:pt x="2565982" y="772490"/>
                  </a:cubicBezTo>
                  <a:cubicBezTo>
                    <a:pt x="2565019" y="767987"/>
                    <a:pt x="2564057" y="763483"/>
                    <a:pt x="2568561" y="762520"/>
                  </a:cubicBezTo>
                  <a:cubicBezTo>
                    <a:pt x="2574028" y="766062"/>
                    <a:pt x="2569524" y="767025"/>
                    <a:pt x="2578532" y="765100"/>
                  </a:cubicBezTo>
                  <a:cubicBezTo>
                    <a:pt x="2577569" y="760596"/>
                    <a:pt x="2591082" y="757709"/>
                    <a:pt x="2600090" y="755784"/>
                  </a:cubicBezTo>
                  <a:cubicBezTo>
                    <a:pt x="2597510" y="765754"/>
                    <a:pt x="2631618" y="749048"/>
                    <a:pt x="2631618" y="749048"/>
                  </a:cubicBezTo>
                  <a:cubicBezTo>
                    <a:pt x="2635160" y="743582"/>
                    <a:pt x="2635160" y="743582"/>
                    <a:pt x="2635160" y="743582"/>
                  </a:cubicBezTo>
                  <a:cubicBezTo>
                    <a:pt x="2648673" y="740695"/>
                    <a:pt x="2637085" y="752590"/>
                    <a:pt x="2650597" y="749704"/>
                  </a:cubicBezTo>
                  <a:cubicBezTo>
                    <a:pt x="2658643" y="743275"/>
                    <a:pt x="2662185" y="737808"/>
                    <a:pt x="2684705" y="732997"/>
                  </a:cubicBezTo>
                  <a:cubicBezTo>
                    <a:pt x="2698217" y="730110"/>
                    <a:pt x="2712692" y="731727"/>
                    <a:pt x="2726204" y="728841"/>
                  </a:cubicBezTo>
                  <a:cubicBezTo>
                    <a:pt x="2730708" y="727878"/>
                    <a:pt x="2735213" y="726916"/>
                    <a:pt x="2739716" y="725954"/>
                  </a:cubicBezTo>
                  <a:cubicBezTo>
                    <a:pt x="2766741" y="720180"/>
                    <a:pt x="2745183" y="729496"/>
                    <a:pt x="2768666" y="729188"/>
                  </a:cubicBezTo>
                  <a:cubicBezTo>
                    <a:pt x="2784758" y="716331"/>
                    <a:pt x="2847159" y="721838"/>
                    <a:pt x="2858747" y="709942"/>
                  </a:cubicBezTo>
                  <a:lnTo>
                    <a:pt x="2860999" y="709461"/>
                  </a:lnTo>
                  <a:cubicBezTo>
                    <a:pt x="2867755" y="708018"/>
                    <a:pt x="2876763" y="706093"/>
                    <a:pt x="2876763" y="706093"/>
                  </a:cubicBezTo>
                  <a:cubicBezTo>
                    <a:pt x="2881267" y="705131"/>
                    <a:pt x="2881267" y="705131"/>
                    <a:pt x="2881267" y="705131"/>
                  </a:cubicBezTo>
                  <a:cubicBezTo>
                    <a:pt x="2881267" y="705131"/>
                    <a:pt x="2885772" y="704169"/>
                    <a:pt x="2890275" y="703207"/>
                  </a:cubicBezTo>
                  <a:cubicBezTo>
                    <a:pt x="2945287" y="696163"/>
                    <a:pt x="2976815" y="689428"/>
                    <a:pt x="3013155" y="705211"/>
                  </a:cubicBezTo>
                  <a:cubicBezTo>
                    <a:pt x="3015735" y="695241"/>
                    <a:pt x="3055617" y="705560"/>
                    <a:pt x="3063662" y="699131"/>
                  </a:cubicBezTo>
                  <a:cubicBezTo>
                    <a:pt x="3053692" y="696551"/>
                    <a:pt x="3091649" y="697862"/>
                    <a:pt x="3095191" y="692395"/>
                  </a:cubicBezTo>
                  <a:cubicBezTo>
                    <a:pt x="3096153" y="696899"/>
                    <a:pt x="3091649" y="697862"/>
                    <a:pt x="3087145" y="698824"/>
                  </a:cubicBezTo>
                  <a:cubicBezTo>
                    <a:pt x="3106933" y="692241"/>
                    <a:pt x="3124304" y="690885"/>
                    <a:pt x="3142478" y="690534"/>
                  </a:cubicBezTo>
                  <a:lnTo>
                    <a:pt x="3199068" y="688412"/>
                  </a:lnTo>
                  <a:lnTo>
                    <a:pt x="3205247" y="689487"/>
                  </a:lnTo>
                  <a:cubicBezTo>
                    <a:pt x="3211238" y="689973"/>
                    <a:pt x="3219360" y="689415"/>
                    <a:pt x="3220650" y="684430"/>
                  </a:cubicBezTo>
                  <a:cubicBezTo>
                    <a:pt x="3222575" y="693437"/>
                    <a:pt x="3239629" y="685085"/>
                    <a:pt x="3249599" y="687664"/>
                  </a:cubicBezTo>
                  <a:cubicBezTo>
                    <a:pt x="3236087" y="690551"/>
                    <a:pt x="3248944" y="706643"/>
                    <a:pt x="3250561" y="692168"/>
                  </a:cubicBezTo>
                  <a:cubicBezTo>
                    <a:pt x="3278548" y="690899"/>
                    <a:pt x="3307497" y="694133"/>
                    <a:pt x="3326476" y="694788"/>
                  </a:cubicBezTo>
                  <a:cubicBezTo>
                    <a:pt x="3312001" y="693171"/>
                    <a:pt x="3339988" y="691901"/>
                    <a:pt x="3358004" y="688052"/>
                  </a:cubicBezTo>
                  <a:cubicBezTo>
                    <a:pt x="3358967" y="692556"/>
                    <a:pt x="3349958" y="694480"/>
                    <a:pt x="3349958" y="694480"/>
                  </a:cubicBezTo>
                  <a:cubicBezTo>
                    <a:pt x="3383411" y="696753"/>
                    <a:pt x="3402390" y="697408"/>
                    <a:pt x="3421368" y="698063"/>
                  </a:cubicBezTo>
                  <a:cubicBezTo>
                    <a:pt x="3444851" y="697756"/>
                    <a:pt x="3463830" y="698411"/>
                    <a:pt x="3507253" y="703262"/>
                  </a:cubicBezTo>
                  <a:cubicBezTo>
                    <a:pt x="3503711" y="708728"/>
                    <a:pt x="3494703" y="710653"/>
                    <a:pt x="3513682" y="711308"/>
                  </a:cubicBezTo>
                  <a:cubicBezTo>
                    <a:pt x="3523652" y="713888"/>
                    <a:pt x="3502749" y="704225"/>
                    <a:pt x="3526232" y="703917"/>
                  </a:cubicBezTo>
                  <a:cubicBezTo>
                    <a:pt x="3542631" y="714542"/>
                    <a:pt x="3557105" y="716160"/>
                    <a:pt x="3569656" y="708768"/>
                  </a:cubicBezTo>
                  <a:cubicBezTo>
                    <a:pt x="3586055" y="719394"/>
                    <a:pt x="3579626" y="711348"/>
                    <a:pt x="3587017" y="723898"/>
                  </a:cubicBezTo>
                  <a:cubicBezTo>
                    <a:pt x="3590558" y="718432"/>
                    <a:pt x="3599567" y="716508"/>
                    <a:pt x="3614041" y="718124"/>
                  </a:cubicBezTo>
                  <a:cubicBezTo>
                    <a:pt x="3614041" y="718124"/>
                    <a:pt x="3605033" y="720049"/>
                    <a:pt x="3610499" y="723591"/>
                  </a:cubicBezTo>
                  <a:cubicBezTo>
                    <a:pt x="3633020" y="718779"/>
                    <a:pt x="3654885" y="732947"/>
                    <a:pt x="3687376" y="730714"/>
                  </a:cubicBezTo>
                  <a:cubicBezTo>
                    <a:pt x="3688338" y="735219"/>
                    <a:pt x="3668397" y="730060"/>
                    <a:pt x="3669360" y="734563"/>
                  </a:cubicBezTo>
                  <a:cubicBezTo>
                    <a:pt x="3690263" y="744226"/>
                    <a:pt x="3711821" y="734912"/>
                    <a:pt x="3729182" y="750040"/>
                  </a:cubicBezTo>
                  <a:cubicBezTo>
                    <a:pt x="3733686" y="749078"/>
                    <a:pt x="3711821" y="734912"/>
                    <a:pt x="3731761" y="740070"/>
                  </a:cubicBezTo>
                  <a:cubicBezTo>
                    <a:pt x="3728220" y="745537"/>
                    <a:pt x="3733686" y="749078"/>
                    <a:pt x="3748161" y="750695"/>
                  </a:cubicBezTo>
                  <a:cubicBezTo>
                    <a:pt x="3760711" y="743304"/>
                    <a:pt x="3783539" y="761976"/>
                    <a:pt x="3786118" y="752006"/>
                  </a:cubicBezTo>
                  <a:cubicBezTo>
                    <a:pt x="3787080" y="756509"/>
                    <a:pt x="3791584" y="755547"/>
                    <a:pt x="3797051" y="759089"/>
                  </a:cubicBezTo>
                  <a:cubicBezTo>
                    <a:pt x="3802517" y="762631"/>
                    <a:pt x="3802517" y="762631"/>
                    <a:pt x="3802517" y="762631"/>
                  </a:cubicBezTo>
                  <a:cubicBezTo>
                    <a:pt x="3802517" y="762631"/>
                    <a:pt x="3801555" y="758127"/>
                    <a:pt x="3801555" y="758127"/>
                  </a:cubicBezTo>
                  <a:cubicBezTo>
                    <a:pt x="3797051" y="759089"/>
                    <a:pt x="3796088" y="754585"/>
                    <a:pt x="3791584" y="755547"/>
                  </a:cubicBezTo>
                  <a:cubicBezTo>
                    <a:pt x="3809600" y="751698"/>
                    <a:pt x="3821495" y="763285"/>
                    <a:pt x="3832428" y="770370"/>
                  </a:cubicBezTo>
                  <a:cubicBezTo>
                    <a:pt x="3836933" y="769407"/>
                    <a:pt x="3841436" y="768445"/>
                    <a:pt x="3852369" y="775528"/>
                  </a:cubicBezTo>
                  <a:cubicBezTo>
                    <a:pt x="3864919" y="768137"/>
                    <a:pt x="3834046" y="755895"/>
                    <a:pt x="3848520" y="757512"/>
                  </a:cubicBezTo>
                  <a:cubicBezTo>
                    <a:pt x="3846586" y="764990"/>
                    <a:pt x="3864919" y="768137"/>
                    <a:pt x="3875019" y="773044"/>
                  </a:cubicBezTo>
                  <a:lnTo>
                    <a:pt x="3878041" y="775787"/>
                  </a:lnTo>
                  <a:lnTo>
                    <a:pt x="3875851" y="775221"/>
                  </a:lnTo>
                  <a:cubicBezTo>
                    <a:pt x="3871348" y="776183"/>
                    <a:pt x="3866844" y="777146"/>
                    <a:pt x="3866844" y="777146"/>
                  </a:cubicBezTo>
                  <a:cubicBezTo>
                    <a:pt x="3866844" y="777146"/>
                    <a:pt x="3866844" y="777146"/>
                    <a:pt x="3872310" y="780688"/>
                  </a:cubicBezTo>
                  <a:cubicBezTo>
                    <a:pt x="3877776" y="784229"/>
                    <a:pt x="3882280" y="783267"/>
                    <a:pt x="3886784" y="782304"/>
                  </a:cubicBezTo>
                  <a:cubicBezTo>
                    <a:pt x="3883242" y="787771"/>
                    <a:pt x="3930207" y="787156"/>
                    <a:pt x="3912191" y="791005"/>
                  </a:cubicBezTo>
                  <a:cubicBezTo>
                    <a:pt x="3936636" y="795202"/>
                    <a:pt x="3957540" y="804865"/>
                    <a:pt x="3991955" y="811642"/>
                  </a:cubicBezTo>
                  <a:cubicBezTo>
                    <a:pt x="3991955" y="811642"/>
                    <a:pt x="3991955" y="811642"/>
                    <a:pt x="3996459" y="810679"/>
                  </a:cubicBezTo>
                  <a:cubicBezTo>
                    <a:pt x="3991955" y="811642"/>
                    <a:pt x="3987451" y="812604"/>
                    <a:pt x="3988413" y="817108"/>
                  </a:cubicBezTo>
                  <a:cubicBezTo>
                    <a:pt x="3988413" y="817108"/>
                    <a:pt x="3988413" y="817108"/>
                    <a:pt x="3993879" y="820649"/>
                  </a:cubicBezTo>
                  <a:cubicBezTo>
                    <a:pt x="3998384" y="819687"/>
                    <a:pt x="3997422" y="815183"/>
                    <a:pt x="3997422" y="815183"/>
                  </a:cubicBezTo>
                  <a:cubicBezTo>
                    <a:pt x="4012858" y="821305"/>
                    <a:pt x="4037303" y="825501"/>
                    <a:pt x="4029257" y="831930"/>
                  </a:cubicBezTo>
                  <a:cubicBezTo>
                    <a:pt x="4049198" y="837088"/>
                    <a:pt x="4049198" y="837088"/>
                    <a:pt x="4075568" y="850293"/>
                  </a:cubicBezTo>
                  <a:cubicBezTo>
                    <a:pt x="4080071" y="849331"/>
                    <a:pt x="4079109" y="844827"/>
                    <a:pt x="4079109" y="844827"/>
                  </a:cubicBezTo>
                  <a:cubicBezTo>
                    <a:pt x="4084575" y="848369"/>
                    <a:pt x="4090042" y="851911"/>
                    <a:pt x="4094547" y="850949"/>
                  </a:cubicBezTo>
                  <a:cubicBezTo>
                    <a:pt x="4106441" y="862536"/>
                    <a:pt x="4107403" y="867041"/>
                    <a:pt x="4102899" y="868003"/>
                  </a:cubicBezTo>
                  <a:cubicBezTo>
                    <a:pt x="4117373" y="869619"/>
                    <a:pt x="4121878" y="868657"/>
                    <a:pt x="4130886" y="866732"/>
                  </a:cubicBezTo>
                  <a:cubicBezTo>
                    <a:pt x="4130886" y="866732"/>
                    <a:pt x="4130886" y="866732"/>
                    <a:pt x="4131849" y="871237"/>
                  </a:cubicBezTo>
                  <a:cubicBezTo>
                    <a:pt x="4137314" y="874779"/>
                    <a:pt x="4133773" y="880244"/>
                    <a:pt x="4143743" y="882824"/>
                  </a:cubicBezTo>
                  <a:cubicBezTo>
                    <a:pt x="4148247" y="881862"/>
                    <a:pt x="4147285" y="877358"/>
                    <a:pt x="4158217" y="884442"/>
                  </a:cubicBezTo>
                  <a:cubicBezTo>
                    <a:pt x="4162722" y="883480"/>
                    <a:pt x="4163684" y="887983"/>
                    <a:pt x="4163684" y="887983"/>
                  </a:cubicBezTo>
                  <a:cubicBezTo>
                    <a:pt x="4163684" y="887983"/>
                    <a:pt x="4163684" y="887983"/>
                    <a:pt x="4164646" y="892487"/>
                  </a:cubicBezTo>
                  <a:cubicBezTo>
                    <a:pt x="4169151" y="891525"/>
                    <a:pt x="4169151" y="891525"/>
                    <a:pt x="4169151" y="891525"/>
                  </a:cubicBezTo>
                  <a:cubicBezTo>
                    <a:pt x="4168188" y="887021"/>
                    <a:pt x="4168188" y="887021"/>
                    <a:pt x="4167226" y="882517"/>
                  </a:cubicBezTo>
                  <a:cubicBezTo>
                    <a:pt x="4167226" y="882517"/>
                    <a:pt x="4182663" y="888638"/>
                    <a:pt x="4188129" y="892180"/>
                  </a:cubicBezTo>
                  <a:cubicBezTo>
                    <a:pt x="4188129" y="892180"/>
                    <a:pt x="4192633" y="891218"/>
                    <a:pt x="4192633" y="891218"/>
                  </a:cubicBezTo>
                  <a:cubicBezTo>
                    <a:pt x="4194557" y="900226"/>
                    <a:pt x="4184587" y="897647"/>
                    <a:pt x="4195520" y="904730"/>
                  </a:cubicBezTo>
                  <a:cubicBezTo>
                    <a:pt x="4194557" y="900226"/>
                    <a:pt x="4229935" y="911506"/>
                    <a:pt x="4236364" y="919552"/>
                  </a:cubicBezTo>
                  <a:cubicBezTo>
                    <a:pt x="4241830" y="923094"/>
                    <a:pt x="4241830" y="923094"/>
                    <a:pt x="4241830" y="923094"/>
                  </a:cubicBezTo>
                  <a:cubicBezTo>
                    <a:pt x="4237326" y="924056"/>
                    <a:pt x="4237326" y="924056"/>
                    <a:pt x="4237326" y="924056"/>
                  </a:cubicBezTo>
                  <a:cubicBezTo>
                    <a:pt x="4236364" y="919552"/>
                    <a:pt x="4231859" y="920514"/>
                    <a:pt x="4227356" y="921476"/>
                  </a:cubicBezTo>
                  <a:cubicBezTo>
                    <a:pt x="4228318" y="925981"/>
                    <a:pt x="4228318" y="925981"/>
                    <a:pt x="4228318" y="925981"/>
                  </a:cubicBezTo>
                  <a:cubicBezTo>
                    <a:pt x="4237326" y="924056"/>
                    <a:pt x="4238288" y="928560"/>
                    <a:pt x="4242793" y="927598"/>
                  </a:cubicBezTo>
                  <a:cubicBezTo>
                    <a:pt x="4261771" y="928252"/>
                    <a:pt x="4262734" y="932757"/>
                    <a:pt x="4284599" y="946924"/>
                  </a:cubicBezTo>
                  <a:cubicBezTo>
                    <a:pt x="4284599" y="946924"/>
                    <a:pt x="4289102" y="945962"/>
                    <a:pt x="4288140" y="941457"/>
                  </a:cubicBezTo>
                  <a:cubicBezTo>
                    <a:pt x="4293607" y="945000"/>
                    <a:pt x="4299073" y="948541"/>
                    <a:pt x="4300036" y="953045"/>
                  </a:cubicBezTo>
                  <a:cubicBezTo>
                    <a:pt x="4305502" y="956587"/>
                    <a:pt x="4310968" y="960129"/>
                    <a:pt x="4310968" y="960129"/>
                  </a:cubicBezTo>
                  <a:cubicBezTo>
                    <a:pt x="4321901" y="967212"/>
                    <a:pt x="4326405" y="966250"/>
                    <a:pt x="4331871" y="969792"/>
                  </a:cubicBezTo>
                  <a:cubicBezTo>
                    <a:pt x="4341842" y="972371"/>
                    <a:pt x="4352774" y="979455"/>
                    <a:pt x="4358241" y="982997"/>
                  </a:cubicBezTo>
                  <a:cubicBezTo>
                    <a:pt x="4359203" y="987500"/>
                    <a:pt x="4359203" y="987500"/>
                    <a:pt x="4360165" y="992005"/>
                  </a:cubicBezTo>
                  <a:cubicBezTo>
                    <a:pt x="4364670" y="991042"/>
                    <a:pt x="4365632" y="995547"/>
                    <a:pt x="4365632" y="995547"/>
                  </a:cubicBezTo>
                  <a:cubicBezTo>
                    <a:pt x="4370136" y="994585"/>
                    <a:pt x="4371098" y="999088"/>
                    <a:pt x="4375602" y="998126"/>
                  </a:cubicBezTo>
                  <a:cubicBezTo>
                    <a:pt x="4375602" y="998126"/>
                    <a:pt x="4380106" y="997163"/>
                    <a:pt x="4380106" y="997163"/>
                  </a:cubicBezTo>
                  <a:cubicBezTo>
                    <a:pt x="4385572" y="1000705"/>
                    <a:pt x="4396505" y="1007789"/>
                    <a:pt x="4401972" y="1011331"/>
                  </a:cubicBezTo>
                  <a:cubicBezTo>
                    <a:pt x="4401972" y="1011331"/>
                    <a:pt x="4401972" y="1011331"/>
                    <a:pt x="4406475" y="1010369"/>
                  </a:cubicBezTo>
                  <a:cubicBezTo>
                    <a:pt x="4423837" y="1025498"/>
                    <a:pt x="4445702" y="1039665"/>
                    <a:pt x="4466605" y="1049328"/>
                  </a:cubicBezTo>
                  <a:cubicBezTo>
                    <a:pt x="4467567" y="1053832"/>
                    <a:pt x="4467567" y="1053832"/>
                    <a:pt x="4467567" y="1053832"/>
                  </a:cubicBezTo>
                  <a:cubicBezTo>
                    <a:pt x="4467567" y="1053832"/>
                    <a:pt x="4472072" y="1052869"/>
                    <a:pt x="4472072" y="1052869"/>
                  </a:cubicBezTo>
                  <a:cubicBezTo>
                    <a:pt x="4511298" y="1082166"/>
                    <a:pt x="4550525" y="1111463"/>
                    <a:pt x="4585248" y="1141721"/>
                  </a:cubicBezTo>
                  <a:cubicBezTo>
                    <a:pt x="4602609" y="1156851"/>
                    <a:pt x="4641836" y="1186147"/>
                    <a:pt x="4665626" y="1209323"/>
                  </a:cubicBezTo>
                  <a:cubicBezTo>
                    <a:pt x="4676558" y="1216406"/>
                    <a:pt x="4679445" y="1229918"/>
                    <a:pt x="4690378" y="1237001"/>
                  </a:cubicBezTo>
                  <a:cubicBezTo>
                    <a:pt x="4732492" y="1279810"/>
                    <a:pt x="4791659" y="1314266"/>
                    <a:pt x="4825726" y="1363503"/>
                  </a:cubicBezTo>
                  <a:cubicBezTo>
                    <a:pt x="4831193" y="1367045"/>
                    <a:pt x="4832155" y="1371548"/>
                    <a:pt x="4836660" y="1370586"/>
                  </a:cubicBezTo>
                  <a:cubicBezTo>
                    <a:pt x="4833117" y="1376052"/>
                    <a:pt x="4837622" y="1375090"/>
                    <a:pt x="4837622" y="1375090"/>
                  </a:cubicBezTo>
                  <a:cubicBezTo>
                    <a:pt x="4854021" y="1385715"/>
                    <a:pt x="4865915" y="1397303"/>
                    <a:pt x="4878773" y="1413395"/>
                  </a:cubicBezTo>
                  <a:cubicBezTo>
                    <a:pt x="4878773" y="1413395"/>
                    <a:pt x="4879735" y="1417899"/>
                    <a:pt x="4884239" y="1416937"/>
                  </a:cubicBezTo>
                  <a:cubicBezTo>
                    <a:pt x="4885201" y="1421441"/>
                    <a:pt x="4885201" y="1421441"/>
                    <a:pt x="4889705" y="1420479"/>
                  </a:cubicBezTo>
                  <a:cubicBezTo>
                    <a:pt x="4902563" y="1436570"/>
                    <a:pt x="4920886" y="1456204"/>
                    <a:pt x="4938248" y="1471333"/>
                  </a:cubicBezTo>
                  <a:cubicBezTo>
                    <a:pt x="4937285" y="1466829"/>
                    <a:pt x="4930857" y="1458783"/>
                    <a:pt x="4929894" y="1454279"/>
                  </a:cubicBezTo>
                  <a:cubicBezTo>
                    <a:pt x="4929894" y="1454279"/>
                    <a:pt x="4934399" y="1453317"/>
                    <a:pt x="4935361" y="1457821"/>
                  </a:cubicBezTo>
                  <a:cubicBezTo>
                    <a:pt x="4935361" y="1457821"/>
                    <a:pt x="4935361" y="1457821"/>
                    <a:pt x="4936323" y="1462325"/>
                  </a:cubicBezTo>
                  <a:cubicBezTo>
                    <a:pt x="4936323" y="1462325"/>
                    <a:pt x="4940827" y="1461362"/>
                    <a:pt x="4940827" y="1461362"/>
                  </a:cubicBezTo>
                  <a:cubicBezTo>
                    <a:pt x="4945331" y="1460400"/>
                    <a:pt x="4945331" y="1460400"/>
                    <a:pt x="4945331" y="1460400"/>
                  </a:cubicBezTo>
                  <a:cubicBezTo>
                    <a:pt x="4946293" y="1464904"/>
                    <a:pt x="4950797" y="1463942"/>
                    <a:pt x="4950797" y="1463942"/>
                  </a:cubicBezTo>
                  <a:cubicBezTo>
                    <a:pt x="4957226" y="1471987"/>
                    <a:pt x="4962693" y="1475529"/>
                    <a:pt x="4975550" y="1491621"/>
                  </a:cubicBezTo>
                  <a:cubicBezTo>
                    <a:pt x="4974587" y="1487117"/>
                    <a:pt x="4974587" y="1487117"/>
                    <a:pt x="4974587" y="1487117"/>
                  </a:cubicBezTo>
                  <a:cubicBezTo>
                    <a:pt x="4980054" y="1490659"/>
                    <a:pt x="4980054" y="1490659"/>
                    <a:pt x="4980054" y="1490659"/>
                  </a:cubicBezTo>
                  <a:cubicBezTo>
                    <a:pt x="4986482" y="1498705"/>
                    <a:pt x="4986482" y="1498705"/>
                    <a:pt x="4986482" y="1498705"/>
                  </a:cubicBezTo>
                  <a:cubicBezTo>
                    <a:pt x="4981016" y="1495162"/>
                    <a:pt x="4975550" y="1491621"/>
                    <a:pt x="4971045" y="1492584"/>
                  </a:cubicBezTo>
                  <a:cubicBezTo>
                    <a:pt x="4976512" y="1496125"/>
                    <a:pt x="4977474" y="1500629"/>
                    <a:pt x="4978437" y="1505133"/>
                  </a:cubicBezTo>
                  <a:cubicBezTo>
                    <a:pt x="4978437" y="1505133"/>
                    <a:pt x="4973932" y="1506096"/>
                    <a:pt x="4973932" y="1506096"/>
                  </a:cubicBezTo>
                  <a:cubicBezTo>
                    <a:pt x="4973932" y="1506096"/>
                    <a:pt x="4974894" y="1510600"/>
                    <a:pt x="4974894" y="1510600"/>
                  </a:cubicBezTo>
                  <a:cubicBezTo>
                    <a:pt x="4980361" y="1514141"/>
                    <a:pt x="4981323" y="1518646"/>
                    <a:pt x="4984865" y="1513179"/>
                  </a:cubicBezTo>
                  <a:cubicBezTo>
                    <a:pt x="4987752" y="1526691"/>
                    <a:pt x="4993218" y="1530233"/>
                    <a:pt x="4998684" y="1533775"/>
                  </a:cubicBezTo>
                  <a:cubicBezTo>
                    <a:pt x="4995142" y="1539241"/>
                    <a:pt x="4995142" y="1539241"/>
                    <a:pt x="4995142" y="1539241"/>
                  </a:cubicBezTo>
                  <a:cubicBezTo>
                    <a:pt x="5002533" y="1551791"/>
                    <a:pt x="5008962" y="1559837"/>
                    <a:pt x="5015391" y="1567882"/>
                  </a:cubicBezTo>
                  <a:cubicBezTo>
                    <a:pt x="5019895" y="1566920"/>
                    <a:pt x="5020857" y="1571425"/>
                    <a:pt x="5020857" y="1571425"/>
                  </a:cubicBezTo>
                  <a:cubicBezTo>
                    <a:pt x="5025361" y="1570462"/>
                    <a:pt x="5026324" y="1574967"/>
                    <a:pt x="5027286" y="1579470"/>
                  </a:cubicBezTo>
                  <a:cubicBezTo>
                    <a:pt x="5028248" y="1583974"/>
                    <a:pt x="5033715" y="1587517"/>
                    <a:pt x="5037257" y="1582050"/>
                  </a:cubicBezTo>
                  <a:cubicBezTo>
                    <a:pt x="5038219" y="1586554"/>
                    <a:pt x="5038219" y="1586554"/>
                    <a:pt x="5038219" y="1586554"/>
                  </a:cubicBezTo>
                  <a:cubicBezTo>
                    <a:pt x="5039181" y="1591057"/>
                    <a:pt x="5039181" y="1591057"/>
                    <a:pt x="5034677" y="1592020"/>
                  </a:cubicBezTo>
                  <a:cubicBezTo>
                    <a:pt x="5034677" y="1592020"/>
                    <a:pt x="5035639" y="1596524"/>
                    <a:pt x="5035639" y="1596524"/>
                  </a:cubicBezTo>
                  <a:cubicBezTo>
                    <a:pt x="5035639" y="1596524"/>
                    <a:pt x="5041106" y="1600066"/>
                    <a:pt x="5041106" y="1600066"/>
                  </a:cubicBezTo>
                  <a:cubicBezTo>
                    <a:pt x="5040144" y="1595562"/>
                    <a:pt x="5044647" y="1594600"/>
                    <a:pt x="5044647" y="1594600"/>
                  </a:cubicBezTo>
                  <a:cubicBezTo>
                    <a:pt x="5043685" y="1590095"/>
                    <a:pt x="5043685" y="1590095"/>
                    <a:pt x="5043685" y="1590095"/>
                  </a:cubicBezTo>
                  <a:cubicBezTo>
                    <a:pt x="5043685" y="1590095"/>
                    <a:pt x="5043685" y="1590095"/>
                    <a:pt x="5042723" y="1585592"/>
                  </a:cubicBezTo>
                  <a:cubicBezTo>
                    <a:pt x="5047227" y="1584630"/>
                    <a:pt x="5047227" y="1584630"/>
                    <a:pt x="5046264" y="1580125"/>
                  </a:cubicBezTo>
                  <a:cubicBezTo>
                    <a:pt x="5046264" y="1580125"/>
                    <a:pt x="5046264" y="1580125"/>
                    <a:pt x="5050769" y="1579163"/>
                  </a:cubicBezTo>
                  <a:cubicBezTo>
                    <a:pt x="5051731" y="1583667"/>
                    <a:pt x="5051731" y="1583667"/>
                    <a:pt x="5057197" y="1587208"/>
                  </a:cubicBezTo>
                  <a:cubicBezTo>
                    <a:pt x="5057197" y="1587208"/>
                    <a:pt x="5057197" y="1587208"/>
                    <a:pt x="5058159" y="1591713"/>
                  </a:cubicBezTo>
                  <a:cubicBezTo>
                    <a:pt x="5058159" y="1591713"/>
                    <a:pt x="5058159" y="1591713"/>
                    <a:pt x="5054618" y="1597179"/>
                  </a:cubicBezTo>
                  <a:cubicBezTo>
                    <a:pt x="5055580" y="1601683"/>
                    <a:pt x="5061046" y="1605225"/>
                    <a:pt x="5062008" y="1609729"/>
                  </a:cubicBezTo>
                  <a:cubicBezTo>
                    <a:pt x="5062970" y="1614234"/>
                    <a:pt x="5062970" y="1614234"/>
                    <a:pt x="5067475" y="1613271"/>
                  </a:cubicBezTo>
                  <a:lnTo>
                    <a:pt x="5066513" y="1608767"/>
                  </a:lnTo>
                  <a:cubicBezTo>
                    <a:pt x="5066513" y="1608767"/>
                    <a:pt x="5061046" y="1605225"/>
                    <a:pt x="5060083" y="1600720"/>
                  </a:cubicBezTo>
                  <a:cubicBezTo>
                    <a:pt x="5060083" y="1600720"/>
                    <a:pt x="5063626" y="1595255"/>
                    <a:pt x="5063626" y="1595255"/>
                  </a:cubicBezTo>
                  <a:cubicBezTo>
                    <a:pt x="5064588" y="1599758"/>
                    <a:pt x="5070054" y="1603300"/>
                    <a:pt x="5070054" y="1603300"/>
                  </a:cubicBezTo>
                  <a:cubicBezTo>
                    <a:pt x="5078408" y="1620354"/>
                    <a:pt x="5085798" y="1632904"/>
                    <a:pt x="5086760" y="1637409"/>
                  </a:cubicBezTo>
                  <a:cubicBezTo>
                    <a:pt x="5086760" y="1637409"/>
                    <a:pt x="5082257" y="1638371"/>
                    <a:pt x="5083219" y="1642874"/>
                  </a:cubicBezTo>
                  <a:cubicBezTo>
                    <a:pt x="5083219" y="1642874"/>
                    <a:pt x="5077753" y="1639333"/>
                    <a:pt x="5072286" y="1635791"/>
                  </a:cubicBezTo>
                  <a:cubicBezTo>
                    <a:pt x="5082564" y="1661853"/>
                    <a:pt x="5093496" y="1668937"/>
                    <a:pt x="5108279" y="1694036"/>
                  </a:cubicBezTo>
                  <a:cubicBezTo>
                    <a:pt x="5110857" y="1684066"/>
                    <a:pt x="5126602" y="1713669"/>
                    <a:pt x="5132069" y="1717212"/>
                  </a:cubicBezTo>
                  <a:cubicBezTo>
                    <a:pt x="5136572" y="1716250"/>
                    <a:pt x="5136572" y="1716250"/>
                    <a:pt x="5136572" y="1716250"/>
                  </a:cubicBezTo>
                  <a:cubicBezTo>
                    <a:pt x="5137534" y="1720754"/>
                    <a:pt x="5143001" y="1724295"/>
                    <a:pt x="5143963" y="1728799"/>
                  </a:cubicBezTo>
                  <a:cubicBezTo>
                    <a:pt x="5147505" y="1723332"/>
                    <a:pt x="5147505" y="1723332"/>
                    <a:pt x="5147505" y="1723332"/>
                  </a:cubicBezTo>
                  <a:cubicBezTo>
                    <a:pt x="5147505" y="1723332"/>
                    <a:pt x="5148468" y="1727837"/>
                    <a:pt x="5148468" y="1727837"/>
                  </a:cubicBezTo>
                  <a:cubicBezTo>
                    <a:pt x="5154896" y="1735882"/>
                    <a:pt x="5155859" y="1740387"/>
                    <a:pt x="5162286" y="1748432"/>
                  </a:cubicBezTo>
                  <a:cubicBezTo>
                    <a:pt x="5167753" y="1751974"/>
                    <a:pt x="5168715" y="1756478"/>
                    <a:pt x="5175144" y="1764524"/>
                  </a:cubicBezTo>
                  <a:cubicBezTo>
                    <a:pt x="5171602" y="1769991"/>
                    <a:pt x="5183497" y="1781578"/>
                    <a:pt x="5184459" y="1786082"/>
                  </a:cubicBezTo>
                  <a:cubicBezTo>
                    <a:pt x="5194430" y="1788661"/>
                    <a:pt x="5194430" y="1788661"/>
                    <a:pt x="5198934" y="1787699"/>
                  </a:cubicBezTo>
                  <a:cubicBezTo>
                    <a:pt x="5199897" y="1792203"/>
                    <a:pt x="5200859" y="1796708"/>
                    <a:pt x="5200859" y="1796708"/>
                  </a:cubicBezTo>
                  <a:cubicBezTo>
                    <a:pt x="5196355" y="1797670"/>
                    <a:pt x="5195392" y="1793166"/>
                    <a:pt x="5196355" y="1797670"/>
                  </a:cubicBezTo>
                  <a:cubicBezTo>
                    <a:pt x="5196355" y="1797670"/>
                    <a:pt x="5196355" y="1797670"/>
                    <a:pt x="5197317" y="1802173"/>
                  </a:cubicBezTo>
                  <a:cubicBezTo>
                    <a:pt x="5198279" y="1806678"/>
                    <a:pt x="5198279" y="1806678"/>
                    <a:pt x="5198279" y="1806678"/>
                  </a:cubicBezTo>
                  <a:cubicBezTo>
                    <a:pt x="5198279" y="1806678"/>
                    <a:pt x="5194737" y="1812144"/>
                    <a:pt x="5190233" y="1813107"/>
                  </a:cubicBezTo>
                  <a:cubicBezTo>
                    <a:pt x="5210789" y="1865230"/>
                    <a:pt x="5248706" y="1932483"/>
                    <a:pt x="5281503" y="1953734"/>
                  </a:cubicBezTo>
                  <a:cubicBezTo>
                    <a:pt x="5279886" y="1968208"/>
                    <a:pt x="5285352" y="1971750"/>
                    <a:pt x="5295322" y="1974330"/>
                  </a:cubicBezTo>
                  <a:cubicBezTo>
                    <a:pt x="5297247" y="1983338"/>
                    <a:pt x="5299172" y="1992347"/>
                    <a:pt x="5305600" y="2000392"/>
                  </a:cubicBezTo>
                  <a:cubicBezTo>
                    <a:pt x="5312029" y="2008437"/>
                    <a:pt x="5314916" y="2021950"/>
                    <a:pt x="5321344" y="2029996"/>
                  </a:cubicBezTo>
                  <a:cubicBezTo>
                    <a:pt x="5328735" y="2042546"/>
                    <a:pt x="5332584" y="2060562"/>
                    <a:pt x="5339975" y="2073112"/>
                  </a:cubicBezTo>
                  <a:cubicBezTo>
                    <a:pt x="5341900" y="2082120"/>
                    <a:pt x="5349291" y="2094669"/>
                    <a:pt x="5354757" y="2098212"/>
                  </a:cubicBezTo>
                  <a:cubicBezTo>
                    <a:pt x="5355719" y="2102716"/>
                    <a:pt x="5355719" y="2102716"/>
                    <a:pt x="5355719" y="2102716"/>
                  </a:cubicBezTo>
                  <a:cubicBezTo>
                    <a:pt x="5363110" y="2115266"/>
                    <a:pt x="5365035" y="2124274"/>
                    <a:pt x="5372426" y="2136823"/>
                  </a:cubicBezTo>
                  <a:cubicBezTo>
                    <a:pt x="5374350" y="2145831"/>
                    <a:pt x="5380779" y="2153877"/>
                    <a:pt x="5388169" y="2166427"/>
                  </a:cubicBezTo>
                  <a:cubicBezTo>
                    <a:pt x="5386553" y="2180901"/>
                    <a:pt x="5391056" y="2179939"/>
                    <a:pt x="5395560" y="2178977"/>
                  </a:cubicBezTo>
                  <a:cubicBezTo>
                    <a:pt x="5396523" y="2183482"/>
                    <a:pt x="5396523" y="2183482"/>
                    <a:pt x="5396523" y="2183482"/>
                  </a:cubicBezTo>
                  <a:cubicBezTo>
                    <a:pt x="5397485" y="2187985"/>
                    <a:pt x="5393943" y="2193452"/>
                    <a:pt x="5394905" y="2197956"/>
                  </a:cubicBezTo>
                  <a:cubicBezTo>
                    <a:pt x="5394905" y="2197956"/>
                    <a:pt x="5395867" y="2202459"/>
                    <a:pt x="5395867" y="2202459"/>
                  </a:cubicBezTo>
                  <a:cubicBezTo>
                    <a:pt x="5396830" y="2206963"/>
                    <a:pt x="5396830" y="2206963"/>
                    <a:pt x="5402296" y="2210505"/>
                  </a:cubicBezTo>
                  <a:cubicBezTo>
                    <a:pt x="5402296" y="2210505"/>
                    <a:pt x="5402296" y="2210505"/>
                    <a:pt x="5406801" y="2209543"/>
                  </a:cubicBezTo>
                  <a:cubicBezTo>
                    <a:pt x="5411612" y="2232063"/>
                    <a:pt x="5411612" y="2232063"/>
                    <a:pt x="5411612" y="2232063"/>
                  </a:cubicBezTo>
                  <a:cubicBezTo>
                    <a:pt x="5411612" y="2232063"/>
                    <a:pt x="5417078" y="2235605"/>
                    <a:pt x="5417078" y="2235605"/>
                  </a:cubicBezTo>
                  <a:cubicBezTo>
                    <a:pt x="5417078" y="2235605"/>
                    <a:pt x="5416115" y="2231101"/>
                    <a:pt x="5416115" y="2231101"/>
                  </a:cubicBezTo>
                  <a:cubicBezTo>
                    <a:pt x="5406801" y="2209543"/>
                    <a:pt x="5406801" y="2209543"/>
                    <a:pt x="5406801" y="2209543"/>
                  </a:cubicBezTo>
                  <a:cubicBezTo>
                    <a:pt x="5406801" y="2209543"/>
                    <a:pt x="5411304" y="2208581"/>
                    <a:pt x="5411304" y="2208581"/>
                  </a:cubicBezTo>
                  <a:cubicBezTo>
                    <a:pt x="5412267" y="2213086"/>
                    <a:pt x="5413229" y="2217589"/>
                    <a:pt x="5413229" y="2217589"/>
                  </a:cubicBezTo>
                  <a:cubicBezTo>
                    <a:pt x="5414191" y="2222093"/>
                    <a:pt x="5414191" y="2222093"/>
                    <a:pt x="5414191" y="2222093"/>
                  </a:cubicBezTo>
                  <a:cubicBezTo>
                    <a:pt x="5415153" y="2226597"/>
                    <a:pt x="5420620" y="2230138"/>
                    <a:pt x="5421582" y="2234643"/>
                  </a:cubicBezTo>
                  <a:cubicBezTo>
                    <a:pt x="5422544" y="2239147"/>
                    <a:pt x="5423507" y="2243651"/>
                    <a:pt x="5425431" y="2252659"/>
                  </a:cubicBezTo>
                  <a:cubicBezTo>
                    <a:pt x="5424469" y="2248155"/>
                    <a:pt x="5419964" y="2249117"/>
                    <a:pt x="5419964" y="2249117"/>
                  </a:cubicBezTo>
                  <a:cubicBezTo>
                    <a:pt x="5419964" y="2249117"/>
                    <a:pt x="5420927" y="2253622"/>
                    <a:pt x="5421889" y="2258125"/>
                  </a:cubicBezTo>
                  <a:cubicBezTo>
                    <a:pt x="5421889" y="2258125"/>
                    <a:pt x="5422851" y="2262630"/>
                    <a:pt x="5423814" y="2267134"/>
                  </a:cubicBezTo>
                  <a:cubicBezTo>
                    <a:pt x="5429280" y="2270676"/>
                    <a:pt x="5430242" y="2275179"/>
                    <a:pt x="5431205" y="2279684"/>
                  </a:cubicBezTo>
                  <a:cubicBezTo>
                    <a:pt x="5432167" y="2284188"/>
                    <a:pt x="5432167" y="2284188"/>
                    <a:pt x="5433129" y="2288691"/>
                  </a:cubicBezTo>
                  <a:cubicBezTo>
                    <a:pt x="5438596" y="2292233"/>
                    <a:pt x="5438596" y="2292233"/>
                    <a:pt x="5438596" y="2292233"/>
                  </a:cubicBezTo>
                  <a:cubicBezTo>
                    <a:pt x="5439558" y="2296738"/>
                    <a:pt x="5445025" y="2300279"/>
                    <a:pt x="5445987" y="2304783"/>
                  </a:cubicBezTo>
                  <a:cubicBezTo>
                    <a:pt x="5446949" y="2309287"/>
                    <a:pt x="5447912" y="2313792"/>
                    <a:pt x="5447912" y="2313792"/>
                  </a:cubicBezTo>
                  <a:cubicBezTo>
                    <a:pt x="5443407" y="2314754"/>
                    <a:pt x="5443407" y="2314754"/>
                    <a:pt x="5444369" y="2319257"/>
                  </a:cubicBezTo>
                  <a:cubicBezTo>
                    <a:pt x="5444369" y="2319257"/>
                    <a:pt x="5445332" y="2323762"/>
                    <a:pt x="5449836" y="2322799"/>
                  </a:cubicBezTo>
                  <a:cubicBezTo>
                    <a:pt x="5449836" y="2322799"/>
                    <a:pt x="5450798" y="2327304"/>
                    <a:pt x="5447256" y="2332770"/>
                  </a:cubicBezTo>
                  <a:cubicBezTo>
                    <a:pt x="5453685" y="2340816"/>
                    <a:pt x="5453685" y="2340816"/>
                    <a:pt x="5453685" y="2340816"/>
                  </a:cubicBezTo>
                  <a:cubicBezTo>
                    <a:pt x="5453685" y="2340816"/>
                    <a:pt x="5452723" y="2336311"/>
                    <a:pt x="5457226" y="2335349"/>
                  </a:cubicBezTo>
                  <a:cubicBezTo>
                    <a:pt x="5458189" y="2339854"/>
                    <a:pt x="5459151" y="2344357"/>
                    <a:pt x="5460113" y="2348861"/>
                  </a:cubicBezTo>
                  <a:cubicBezTo>
                    <a:pt x="5461075" y="2353366"/>
                    <a:pt x="5461075" y="2353366"/>
                    <a:pt x="5461075" y="2353366"/>
                  </a:cubicBezTo>
                  <a:cubicBezTo>
                    <a:pt x="5467504" y="2361411"/>
                    <a:pt x="5468467" y="2365915"/>
                    <a:pt x="5469429" y="2370419"/>
                  </a:cubicBezTo>
                  <a:cubicBezTo>
                    <a:pt x="5471353" y="2379427"/>
                    <a:pt x="5472316" y="2383932"/>
                    <a:pt x="5473278" y="2388435"/>
                  </a:cubicBezTo>
                  <a:cubicBezTo>
                    <a:pt x="5474240" y="2392940"/>
                    <a:pt x="5474240" y="2392940"/>
                    <a:pt x="5476165" y="2401947"/>
                  </a:cubicBezTo>
                  <a:cubicBezTo>
                    <a:pt x="5472623" y="2407414"/>
                    <a:pt x="5480014" y="2419964"/>
                    <a:pt x="5481938" y="2428972"/>
                  </a:cubicBezTo>
                  <a:cubicBezTo>
                    <a:pt x="5482900" y="2433476"/>
                    <a:pt x="5479358" y="2438942"/>
                    <a:pt x="5480321" y="2443447"/>
                  </a:cubicBezTo>
                  <a:cubicBezTo>
                    <a:pt x="5480321" y="2443447"/>
                    <a:pt x="5474855" y="2439905"/>
                    <a:pt x="5474855" y="2439905"/>
                  </a:cubicBezTo>
                  <a:cubicBezTo>
                    <a:pt x="5473893" y="2435400"/>
                    <a:pt x="5469388" y="2436363"/>
                    <a:pt x="5469388" y="2436363"/>
                  </a:cubicBezTo>
                  <a:cubicBezTo>
                    <a:pt x="5469388" y="2436363"/>
                    <a:pt x="5469388" y="2436363"/>
                    <a:pt x="5470351" y="2440867"/>
                  </a:cubicBezTo>
                  <a:cubicBezTo>
                    <a:pt x="5471313" y="2445371"/>
                    <a:pt x="5471313" y="2445371"/>
                    <a:pt x="5471313" y="2445371"/>
                  </a:cubicBezTo>
                  <a:cubicBezTo>
                    <a:pt x="5472275" y="2449875"/>
                    <a:pt x="5472275" y="2449875"/>
                    <a:pt x="5476780" y="2448912"/>
                  </a:cubicBezTo>
                  <a:cubicBezTo>
                    <a:pt x="5476780" y="2448912"/>
                    <a:pt x="5482245" y="2452454"/>
                    <a:pt x="5482245" y="2452454"/>
                  </a:cubicBezTo>
                  <a:cubicBezTo>
                    <a:pt x="5486750" y="2451492"/>
                    <a:pt x="5486750" y="2451492"/>
                    <a:pt x="5486750" y="2451492"/>
                  </a:cubicBezTo>
                  <a:cubicBezTo>
                    <a:pt x="5485787" y="2446988"/>
                    <a:pt x="5488367" y="2437018"/>
                    <a:pt x="5486443" y="2428009"/>
                  </a:cubicBezTo>
                  <a:cubicBezTo>
                    <a:pt x="5485480" y="2423506"/>
                    <a:pt x="5485480" y="2423506"/>
                    <a:pt x="5485480" y="2423506"/>
                  </a:cubicBezTo>
                  <a:cubicBezTo>
                    <a:pt x="5484518" y="2419002"/>
                    <a:pt x="5478089" y="2410956"/>
                    <a:pt x="5481631" y="2405489"/>
                  </a:cubicBezTo>
                  <a:cubicBezTo>
                    <a:pt x="5480669" y="2400985"/>
                    <a:pt x="5480669" y="2400985"/>
                    <a:pt x="5479707" y="2396482"/>
                  </a:cubicBezTo>
                  <a:cubicBezTo>
                    <a:pt x="5485172" y="2400023"/>
                    <a:pt x="5487097" y="2409031"/>
                    <a:pt x="5489021" y="2418039"/>
                  </a:cubicBezTo>
                  <a:cubicBezTo>
                    <a:pt x="5490946" y="2427047"/>
                    <a:pt x="5492871" y="2436056"/>
                    <a:pt x="5499299" y="2444101"/>
                  </a:cubicBezTo>
                  <a:cubicBezTo>
                    <a:pt x="5500262" y="2448605"/>
                    <a:pt x="5495757" y="2449568"/>
                    <a:pt x="5496720" y="2454072"/>
                  </a:cubicBezTo>
                  <a:cubicBezTo>
                    <a:pt x="5498644" y="2463080"/>
                    <a:pt x="5498644" y="2463080"/>
                    <a:pt x="5498644" y="2463080"/>
                  </a:cubicBezTo>
                  <a:cubicBezTo>
                    <a:pt x="5500569" y="2472087"/>
                    <a:pt x="5501531" y="2476592"/>
                    <a:pt x="5503455" y="2485600"/>
                  </a:cubicBezTo>
                  <a:cubicBezTo>
                    <a:pt x="5497990" y="2482058"/>
                    <a:pt x="5497990" y="2482058"/>
                    <a:pt x="5497990" y="2482058"/>
                  </a:cubicBezTo>
                  <a:cubicBezTo>
                    <a:pt x="5497028" y="2477554"/>
                    <a:pt x="5497028" y="2477554"/>
                    <a:pt x="5493486" y="2483021"/>
                  </a:cubicBezTo>
                  <a:cubicBezTo>
                    <a:pt x="5493486" y="2483021"/>
                    <a:pt x="5493486" y="2483021"/>
                    <a:pt x="5494448" y="2487524"/>
                  </a:cubicBezTo>
                  <a:cubicBezTo>
                    <a:pt x="5494448" y="2487524"/>
                    <a:pt x="5495410" y="2492028"/>
                    <a:pt x="5495410" y="2492028"/>
                  </a:cubicBezTo>
                  <a:cubicBezTo>
                    <a:pt x="5500877" y="2495570"/>
                    <a:pt x="5500877" y="2495570"/>
                    <a:pt x="5500877" y="2495570"/>
                  </a:cubicBezTo>
                  <a:cubicBezTo>
                    <a:pt x="5500877" y="2495570"/>
                    <a:pt x="5501839" y="2500075"/>
                    <a:pt x="5501839" y="2500075"/>
                  </a:cubicBezTo>
                  <a:cubicBezTo>
                    <a:pt x="5501839" y="2500075"/>
                    <a:pt x="5501839" y="2500075"/>
                    <a:pt x="5502801" y="2504578"/>
                  </a:cubicBezTo>
                  <a:cubicBezTo>
                    <a:pt x="5503763" y="2509082"/>
                    <a:pt x="5510191" y="2517128"/>
                    <a:pt x="5511154" y="2521632"/>
                  </a:cubicBezTo>
                  <a:cubicBezTo>
                    <a:pt x="5514040" y="2535144"/>
                    <a:pt x="5519507" y="2538686"/>
                    <a:pt x="5515965" y="2544153"/>
                  </a:cubicBezTo>
                  <a:cubicBezTo>
                    <a:pt x="5511462" y="2545115"/>
                    <a:pt x="5512424" y="2549619"/>
                    <a:pt x="5512424" y="2549619"/>
                  </a:cubicBezTo>
                  <a:cubicBezTo>
                    <a:pt x="5512424" y="2549619"/>
                    <a:pt x="5507919" y="2550581"/>
                    <a:pt x="5506957" y="2546078"/>
                  </a:cubicBezTo>
                  <a:cubicBezTo>
                    <a:pt x="5503108" y="2528061"/>
                    <a:pt x="5499259" y="2510045"/>
                    <a:pt x="5490906" y="2492991"/>
                  </a:cubicBezTo>
                  <a:cubicBezTo>
                    <a:pt x="5489943" y="2488486"/>
                    <a:pt x="5489943" y="2488486"/>
                    <a:pt x="5489943" y="2488486"/>
                  </a:cubicBezTo>
                  <a:cubicBezTo>
                    <a:pt x="5485440" y="2489448"/>
                    <a:pt x="5486402" y="2493953"/>
                    <a:pt x="5486402" y="2493953"/>
                  </a:cubicBezTo>
                  <a:cubicBezTo>
                    <a:pt x="5494755" y="2511007"/>
                    <a:pt x="5498604" y="2529024"/>
                    <a:pt x="5502453" y="2547040"/>
                  </a:cubicBezTo>
                  <a:cubicBezTo>
                    <a:pt x="5497950" y="2548002"/>
                    <a:pt x="5493445" y="2548964"/>
                    <a:pt x="5490865" y="2558934"/>
                  </a:cubicBezTo>
                  <a:cubicBezTo>
                    <a:pt x="5495677" y="2581454"/>
                    <a:pt x="5487631" y="2587883"/>
                    <a:pt x="5492443" y="2610404"/>
                  </a:cubicBezTo>
                  <a:cubicBezTo>
                    <a:pt x="5482431" y="2673768"/>
                    <a:pt x="5488820" y="2747757"/>
                    <a:pt x="5494900" y="2798263"/>
                  </a:cubicBezTo>
                  <a:cubicBezTo>
                    <a:pt x="5495863" y="2802768"/>
                    <a:pt x="5495863" y="2802768"/>
                    <a:pt x="5495863" y="2802768"/>
                  </a:cubicBezTo>
                  <a:cubicBezTo>
                    <a:pt x="5495863" y="2802768"/>
                    <a:pt x="5496825" y="2807272"/>
                    <a:pt x="5496825" y="2807272"/>
                  </a:cubicBezTo>
                  <a:cubicBezTo>
                    <a:pt x="5501329" y="2806310"/>
                    <a:pt x="5501329" y="2806310"/>
                    <a:pt x="5500367" y="2801805"/>
                  </a:cubicBezTo>
                  <a:cubicBezTo>
                    <a:pt x="5494285" y="2751298"/>
                    <a:pt x="5488860" y="2681813"/>
                    <a:pt x="5498871" y="2618449"/>
                  </a:cubicBezTo>
                  <a:cubicBezTo>
                    <a:pt x="5499833" y="2622954"/>
                    <a:pt x="5499833" y="2622954"/>
                    <a:pt x="5499833" y="2622954"/>
                  </a:cubicBezTo>
                  <a:cubicBezTo>
                    <a:pt x="5504337" y="2621991"/>
                    <a:pt x="5503375" y="2617487"/>
                    <a:pt x="5506917" y="2612020"/>
                  </a:cubicBezTo>
                  <a:cubicBezTo>
                    <a:pt x="5507879" y="2616525"/>
                    <a:pt x="5508842" y="2621029"/>
                    <a:pt x="5509804" y="2625532"/>
                  </a:cubicBezTo>
                  <a:cubicBezTo>
                    <a:pt x="5509804" y="2625532"/>
                    <a:pt x="5509804" y="2625532"/>
                    <a:pt x="5505299" y="2626495"/>
                  </a:cubicBezTo>
                  <a:cubicBezTo>
                    <a:pt x="5506262" y="2630999"/>
                    <a:pt x="5506262" y="2630999"/>
                    <a:pt x="5506262" y="2630999"/>
                  </a:cubicBezTo>
                  <a:cubicBezTo>
                    <a:pt x="5506262" y="2630999"/>
                    <a:pt x="5506262" y="2630999"/>
                    <a:pt x="5507224" y="2635503"/>
                  </a:cubicBezTo>
                  <a:cubicBezTo>
                    <a:pt x="5507224" y="2635503"/>
                    <a:pt x="5511728" y="2634541"/>
                    <a:pt x="5511728" y="2634541"/>
                  </a:cubicBezTo>
                  <a:cubicBezTo>
                    <a:pt x="5509148" y="2644511"/>
                    <a:pt x="5511073" y="2653519"/>
                    <a:pt x="5512035" y="2658023"/>
                  </a:cubicBezTo>
                  <a:cubicBezTo>
                    <a:pt x="5512998" y="2662528"/>
                    <a:pt x="5512998" y="2662528"/>
                    <a:pt x="5513960" y="2667032"/>
                  </a:cubicBezTo>
                  <a:cubicBezTo>
                    <a:pt x="5514922" y="2671535"/>
                    <a:pt x="5515884" y="2676040"/>
                    <a:pt x="5516847" y="2680544"/>
                  </a:cubicBezTo>
                  <a:lnTo>
                    <a:pt x="5517809" y="2685047"/>
                  </a:lnTo>
                  <a:cubicBezTo>
                    <a:pt x="5513304" y="2686010"/>
                    <a:pt x="5513304" y="2686010"/>
                    <a:pt x="5514267" y="2690514"/>
                  </a:cubicBezTo>
                  <a:cubicBezTo>
                    <a:pt x="5515229" y="2695018"/>
                    <a:pt x="5515229" y="2695018"/>
                    <a:pt x="5516191" y="2699522"/>
                  </a:cubicBezTo>
                  <a:cubicBezTo>
                    <a:pt x="5516191" y="2699522"/>
                    <a:pt x="5521658" y="2703064"/>
                    <a:pt x="5521658" y="2703064"/>
                  </a:cubicBezTo>
                  <a:cubicBezTo>
                    <a:pt x="5533861" y="2738134"/>
                    <a:pt x="5541559" y="2774166"/>
                    <a:pt x="5544752" y="2811161"/>
                  </a:cubicBezTo>
                  <a:cubicBezTo>
                    <a:pt x="5544097" y="2830139"/>
                    <a:pt x="5546984" y="2843652"/>
                    <a:pt x="5546330" y="2862630"/>
                  </a:cubicBezTo>
                  <a:cubicBezTo>
                    <a:pt x="5546330" y="2862630"/>
                    <a:pt x="5550833" y="2861668"/>
                    <a:pt x="5549871" y="2857164"/>
                  </a:cubicBezTo>
                  <a:cubicBezTo>
                    <a:pt x="5552103" y="2889654"/>
                    <a:pt x="5557877" y="2916679"/>
                    <a:pt x="5560108" y="2949169"/>
                  </a:cubicBezTo>
                  <a:cubicBezTo>
                    <a:pt x="5561071" y="2953673"/>
                    <a:pt x="5561071" y="2953673"/>
                    <a:pt x="5565575" y="2952711"/>
                  </a:cubicBezTo>
                  <a:cubicBezTo>
                    <a:pt x="5567500" y="2961719"/>
                    <a:pt x="5563957" y="2967185"/>
                    <a:pt x="5565882" y="2976194"/>
                  </a:cubicBezTo>
                  <a:cubicBezTo>
                    <a:pt x="5564920" y="2971690"/>
                    <a:pt x="5561378" y="2977156"/>
                    <a:pt x="5562340" y="2981660"/>
                  </a:cubicBezTo>
                  <a:cubicBezTo>
                    <a:pt x="5566844" y="2980697"/>
                    <a:pt x="5567807" y="2985202"/>
                    <a:pt x="5568769" y="2989706"/>
                  </a:cubicBezTo>
                  <a:cubicBezTo>
                    <a:pt x="5570693" y="2998714"/>
                    <a:pt x="5568113" y="3008684"/>
                    <a:pt x="5570038" y="3017692"/>
                  </a:cubicBezTo>
                  <a:cubicBezTo>
                    <a:pt x="5570038" y="3017692"/>
                    <a:pt x="5571000" y="3022197"/>
                    <a:pt x="5571000" y="3022197"/>
                  </a:cubicBezTo>
                  <a:cubicBezTo>
                    <a:pt x="5571963" y="3026700"/>
                    <a:pt x="5568422" y="3032167"/>
                    <a:pt x="5569384" y="3036671"/>
                  </a:cubicBezTo>
                  <a:cubicBezTo>
                    <a:pt x="5570346" y="3041174"/>
                    <a:pt x="5570346" y="3041174"/>
                    <a:pt x="5570346" y="3041174"/>
                  </a:cubicBezTo>
                  <a:cubicBezTo>
                    <a:pt x="5570346" y="3041174"/>
                    <a:pt x="5571308" y="3045679"/>
                    <a:pt x="5571308" y="3045679"/>
                  </a:cubicBezTo>
                  <a:cubicBezTo>
                    <a:pt x="5572578" y="3073665"/>
                    <a:pt x="5569342" y="3102614"/>
                    <a:pt x="5569650" y="3126097"/>
                  </a:cubicBezTo>
                  <a:cubicBezTo>
                    <a:pt x="5569650" y="3126097"/>
                    <a:pt x="5576078" y="3134142"/>
                    <a:pt x="5572537" y="3139609"/>
                  </a:cubicBezTo>
                  <a:cubicBezTo>
                    <a:pt x="5572537" y="3139609"/>
                    <a:pt x="5573500" y="3144113"/>
                    <a:pt x="5573500" y="3144113"/>
                  </a:cubicBezTo>
                  <a:cubicBezTo>
                    <a:pt x="5572537" y="3139609"/>
                    <a:pt x="5575424" y="3153121"/>
                    <a:pt x="5577349" y="3162129"/>
                  </a:cubicBezTo>
                  <a:cubicBezTo>
                    <a:pt x="5576693" y="3181107"/>
                    <a:pt x="5571534" y="3201048"/>
                    <a:pt x="5569917" y="3215523"/>
                  </a:cubicBezTo>
                  <a:cubicBezTo>
                    <a:pt x="5563755" y="3296903"/>
                    <a:pt x="5558248" y="3359305"/>
                    <a:pt x="5551779" y="3417202"/>
                  </a:cubicBezTo>
                  <a:cubicBezTo>
                    <a:pt x="5552741" y="3421707"/>
                    <a:pt x="5552741" y="3421707"/>
                    <a:pt x="5552741" y="3421707"/>
                  </a:cubicBezTo>
                  <a:cubicBezTo>
                    <a:pt x="5549200" y="3427172"/>
                    <a:pt x="5549200" y="3427172"/>
                    <a:pt x="5549200" y="3427172"/>
                  </a:cubicBezTo>
                  <a:cubicBezTo>
                    <a:pt x="5542269" y="3449847"/>
                    <a:pt x="5535099" y="3471394"/>
                    <a:pt x="5528169" y="3494068"/>
                  </a:cubicBezTo>
                  <a:lnTo>
                    <a:pt x="5510688" y="3559800"/>
                  </a:lnTo>
                  <a:lnTo>
                    <a:pt x="5510930" y="3558388"/>
                  </a:lnTo>
                  <a:cubicBezTo>
                    <a:pt x="5511768" y="3552322"/>
                    <a:pt x="5512375" y="3546894"/>
                    <a:pt x="5512778" y="3543275"/>
                  </a:cubicBezTo>
                  <a:cubicBezTo>
                    <a:pt x="5511816" y="3538772"/>
                    <a:pt x="5515358" y="3533305"/>
                    <a:pt x="5515358" y="3533305"/>
                  </a:cubicBezTo>
                  <a:cubicBezTo>
                    <a:pt x="5520517" y="3513364"/>
                    <a:pt x="5527601" y="3502432"/>
                    <a:pt x="5522135" y="3498890"/>
                  </a:cubicBezTo>
                  <a:cubicBezTo>
                    <a:pt x="5530181" y="3492461"/>
                    <a:pt x="5533415" y="3463512"/>
                    <a:pt x="5533108" y="3440030"/>
                  </a:cubicBezTo>
                  <a:cubicBezTo>
                    <a:pt x="5532146" y="3435526"/>
                    <a:pt x="5531183" y="3431021"/>
                    <a:pt x="5535687" y="3430059"/>
                  </a:cubicBezTo>
                  <a:cubicBezTo>
                    <a:pt x="5535687" y="3430059"/>
                    <a:pt x="5539229" y="3424593"/>
                    <a:pt x="5538267" y="3420089"/>
                  </a:cubicBezTo>
                  <a:cubicBezTo>
                    <a:pt x="5537304" y="3415585"/>
                    <a:pt x="5536342" y="3411081"/>
                    <a:pt x="5532800" y="3416547"/>
                  </a:cubicBezTo>
                  <a:cubicBezTo>
                    <a:pt x="5528297" y="3417509"/>
                    <a:pt x="5525717" y="3427480"/>
                    <a:pt x="5523137" y="3437450"/>
                  </a:cubicBezTo>
                  <a:cubicBezTo>
                    <a:pt x="5524099" y="3441955"/>
                    <a:pt x="5524099" y="3441955"/>
                    <a:pt x="5524099" y="3441955"/>
                  </a:cubicBezTo>
                  <a:cubicBezTo>
                    <a:pt x="5513781" y="3481836"/>
                    <a:pt x="5507660" y="3497272"/>
                    <a:pt x="5505387" y="3530725"/>
                  </a:cubicBezTo>
                  <a:cubicBezTo>
                    <a:pt x="5505387" y="3530725"/>
                    <a:pt x="5506350" y="3535230"/>
                    <a:pt x="5506350" y="3535230"/>
                  </a:cubicBezTo>
                  <a:cubicBezTo>
                    <a:pt x="5502809" y="3540696"/>
                    <a:pt x="5496687" y="3556133"/>
                    <a:pt x="5493145" y="3561598"/>
                  </a:cubicBezTo>
                  <a:cubicBezTo>
                    <a:pt x="5499574" y="3569645"/>
                    <a:pt x="5490566" y="3571569"/>
                    <a:pt x="5485406" y="3591510"/>
                  </a:cubicBezTo>
                  <a:cubicBezTo>
                    <a:pt x="5482018" y="3608717"/>
                    <a:pt x="5478226" y="3629544"/>
                    <a:pt x="5472745" y="3650731"/>
                  </a:cubicBezTo>
                  <a:lnTo>
                    <a:pt x="5453639" y="3702176"/>
                  </a:lnTo>
                  <a:lnTo>
                    <a:pt x="5451565" y="3697642"/>
                  </a:lnTo>
                  <a:cubicBezTo>
                    <a:pt x="5430929" y="3777405"/>
                    <a:pt x="5403864" y="3849122"/>
                    <a:pt x="5369715" y="3931772"/>
                  </a:cubicBezTo>
                  <a:cubicBezTo>
                    <a:pt x="5369715" y="3931772"/>
                    <a:pt x="5365212" y="3932734"/>
                    <a:pt x="5365212" y="3932734"/>
                  </a:cubicBezTo>
                  <a:cubicBezTo>
                    <a:pt x="5366174" y="3937239"/>
                    <a:pt x="5366174" y="3937239"/>
                    <a:pt x="5366174" y="3937239"/>
                  </a:cubicBezTo>
                  <a:cubicBezTo>
                    <a:pt x="5366174" y="3937239"/>
                    <a:pt x="5366174" y="3937239"/>
                    <a:pt x="5367136" y="3941742"/>
                  </a:cubicBezTo>
                  <a:cubicBezTo>
                    <a:pt x="5363594" y="3947209"/>
                    <a:pt x="5355549" y="3953638"/>
                    <a:pt x="5352006" y="3959103"/>
                  </a:cubicBezTo>
                  <a:cubicBezTo>
                    <a:pt x="5363901" y="3970692"/>
                    <a:pt x="5338146" y="4004452"/>
                    <a:pt x="5329445" y="4029858"/>
                  </a:cubicBezTo>
                  <a:cubicBezTo>
                    <a:pt x="5323979" y="4026316"/>
                    <a:pt x="5331063" y="4015384"/>
                    <a:pt x="5326559" y="4016346"/>
                  </a:cubicBezTo>
                  <a:cubicBezTo>
                    <a:pt x="5308849" y="4043679"/>
                    <a:pt x="5336530" y="4018926"/>
                    <a:pt x="5319782" y="4050762"/>
                  </a:cubicBezTo>
                  <a:cubicBezTo>
                    <a:pt x="5315278" y="4051724"/>
                    <a:pt x="5318820" y="4046257"/>
                    <a:pt x="5314316" y="4047220"/>
                  </a:cubicBezTo>
                  <a:cubicBezTo>
                    <a:pt x="5303035" y="4082597"/>
                    <a:pt x="5280823" y="4110892"/>
                    <a:pt x="5276625" y="4135336"/>
                  </a:cubicBezTo>
                  <a:cubicBezTo>
                    <a:pt x="5276625" y="4135336"/>
                    <a:pt x="5279205" y="4125366"/>
                    <a:pt x="5272122" y="4136298"/>
                  </a:cubicBezTo>
                  <a:cubicBezTo>
                    <a:pt x="5272429" y="4159781"/>
                    <a:pt x="5248292" y="4179067"/>
                    <a:pt x="5234124" y="4200931"/>
                  </a:cubicBezTo>
                  <a:cubicBezTo>
                    <a:pt x="5226386" y="4230843"/>
                    <a:pt x="5208676" y="4258175"/>
                    <a:pt x="5190005" y="4281002"/>
                  </a:cubicBezTo>
                  <a:cubicBezTo>
                    <a:pt x="5180669" y="4292416"/>
                    <a:pt x="5171334" y="4303830"/>
                    <a:pt x="5161796" y="4317053"/>
                  </a:cubicBezTo>
                  <a:lnTo>
                    <a:pt x="5135887" y="4358358"/>
                  </a:lnTo>
                  <a:lnTo>
                    <a:pt x="5134954" y="4353989"/>
                  </a:lnTo>
                  <a:cubicBezTo>
                    <a:pt x="5130449" y="4354951"/>
                    <a:pt x="5130449" y="4354951"/>
                    <a:pt x="5131412" y="4359456"/>
                  </a:cubicBezTo>
                  <a:cubicBezTo>
                    <a:pt x="5128832" y="4369426"/>
                    <a:pt x="5128832" y="4369426"/>
                    <a:pt x="5128832" y="4369426"/>
                  </a:cubicBezTo>
                  <a:cubicBezTo>
                    <a:pt x="5127869" y="4364921"/>
                    <a:pt x="5127869" y="4364921"/>
                    <a:pt x="5127869" y="4364921"/>
                  </a:cubicBezTo>
                  <a:cubicBezTo>
                    <a:pt x="5119824" y="4371350"/>
                    <a:pt x="5112740" y="4382283"/>
                    <a:pt x="5106619" y="4397719"/>
                  </a:cubicBezTo>
                  <a:cubicBezTo>
                    <a:pt x="5106619" y="4397719"/>
                    <a:pt x="5107581" y="4402224"/>
                    <a:pt x="5107581" y="4402224"/>
                  </a:cubicBezTo>
                  <a:cubicBezTo>
                    <a:pt x="5108544" y="4406728"/>
                    <a:pt x="5104039" y="4407690"/>
                    <a:pt x="5105001" y="4412194"/>
                  </a:cubicBezTo>
                  <a:cubicBezTo>
                    <a:pt x="5104039" y="4407690"/>
                    <a:pt x="5107581" y="4402224"/>
                    <a:pt x="5103077" y="4403186"/>
                  </a:cubicBezTo>
                  <a:cubicBezTo>
                    <a:pt x="5099535" y="4408653"/>
                    <a:pt x="5095994" y="4414118"/>
                    <a:pt x="5092452" y="4419585"/>
                  </a:cubicBezTo>
                  <a:cubicBezTo>
                    <a:pt x="5091489" y="4415080"/>
                    <a:pt x="5091489" y="4415080"/>
                    <a:pt x="5091489" y="4415080"/>
                  </a:cubicBezTo>
                  <a:cubicBezTo>
                    <a:pt x="5091489" y="4415080"/>
                    <a:pt x="5091489" y="4415080"/>
                    <a:pt x="5090527" y="4410577"/>
                  </a:cubicBezTo>
                  <a:cubicBezTo>
                    <a:pt x="5090527" y="4410577"/>
                    <a:pt x="5090527" y="4410577"/>
                    <a:pt x="5086023" y="4411539"/>
                  </a:cubicBezTo>
                  <a:cubicBezTo>
                    <a:pt x="5086985" y="4416043"/>
                    <a:pt x="5087947" y="4420547"/>
                    <a:pt x="5087947" y="4420547"/>
                  </a:cubicBezTo>
                  <a:cubicBezTo>
                    <a:pt x="5087947" y="4420547"/>
                    <a:pt x="5087947" y="4420547"/>
                    <a:pt x="5088910" y="4425051"/>
                  </a:cubicBezTo>
                  <a:cubicBezTo>
                    <a:pt x="5088910" y="4425051"/>
                    <a:pt x="5085368" y="4430518"/>
                    <a:pt x="5085368" y="4430518"/>
                  </a:cubicBezTo>
                  <a:cubicBezTo>
                    <a:pt x="5085368" y="4430518"/>
                    <a:pt x="5080864" y="4431480"/>
                    <a:pt x="5080864" y="4431480"/>
                  </a:cubicBezTo>
                  <a:cubicBezTo>
                    <a:pt x="5080864" y="4431480"/>
                    <a:pt x="5076360" y="4432443"/>
                    <a:pt x="5076360" y="4432443"/>
                  </a:cubicBezTo>
                  <a:cubicBezTo>
                    <a:pt x="5077322" y="4436946"/>
                    <a:pt x="5077322" y="4436946"/>
                    <a:pt x="5077322" y="4436946"/>
                  </a:cubicBezTo>
                  <a:cubicBezTo>
                    <a:pt x="5078284" y="4441450"/>
                    <a:pt x="5078284" y="4441450"/>
                    <a:pt x="5078284" y="4441450"/>
                  </a:cubicBezTo>
                  <a:cubicBezTo>
                    <a:pt x="5074742" y="4446917"/>
                    <a:pt x="5071201" y="4452382"/>
                    <a:pt x="5066697" y="4453345"/>
                  </a:cubicBezTo>
                  <a:cubicBezTo>
                    <a:pt x="5066697" y="4453345"/>
                    <a:pt x="5066697" y="4453345"/>
                    <a:pt x="5065735" y="4448841"/>
                  </a:cubicBezTo>
                  <a:cubicBezTo>
                    <a:pt x="5065735" y="4448841"/>
                    <a:pt x="5062192" y="4454307"/>
                    <a:pt x="5062192" y="4454307"/>
                  </a:cubicBezTo>
                  <a:cubicBezTo>
                    <a:pt x="5058650" y="4459774"/>
                    <a:pt x="5058650" y="4459774"/>
                    <a:pt x="5058650" y="4459774"/>
                  </a:cubicBezTo>
                  <a:cubicBezTo>
                    <a:pt x="5058650" y="4459774"/>
                    <a:pt x="5055109" y="4465240"/>
                    <a:pt x="5056071" y="4469744"/>
                  </a:cubicBezTo>
                  <a:cubicBezTo>
                    <a:pt x="5055109" y="4465240"/>
                    <a:pt x="5055109" y="4465240"/>
                    <a:pt x="5055109" y="4465240"/>
                  </a:cubicBezTo>
                  <a:cubicBezTo>
                    <a:pt x="5050605" y="4466203"/>
                    <a:pt x="5047063" y="4471668"/>
                    <a:pt x="5039017" y="4478097"/>
                  </a:cubicBezTo>
                  <a:cubicBezTo>
                    <a:pt x="5041596" y="4468127"/>
                    <a:pt x="5034513" y="4479059"/>
                    <a:pt x="5037093" y="4469089"/>
                  </a:cubicBezTo>
                  <a:cubicBezTo>
                    <a:pt x="5021963" y="4486451"/>
                    <a:pt x="5021963" y="4486451"/>
                    <a:pt x="5021963" y="4486451"/>
                  </a:cubicBezTo>
                  <a:cubicBezTo>
                    <a:pt x="5021963" y="4486451"/>
                    <a:pt x="5021001" y="4481946"/>
                    <a:pt x="5021001" y="4481946"/>
                  </a:cubicBezTo>
                  <a:cubicBezTo>
                    <a:pt x="5024543" y="4476480"/>
                    <a:pt x="5024543" y="4476480"/>
                    <a:pt x="5024543" y="4476480"/>
                  </a:cubicBezTo>
                  <a:cubicBezTo>
                    <a:pt x="5024543" y="4476480"/>
                    <a:pt x="5029046" y="4475517"/>
                    <a:pt x="5023581" y="4471976"/>
                  </a:cubicBezTo>
                  <a:cubicBezTo>
                    <a:pt x="5023581" y="4471976"/>
                    <a:pt x="5023581" y="4471976"/>
                    <a:pt x="5020039" y="4477442"/>
                  </a:cubicBezTo>
                  <a:cubicBezTo>
                    <a:pt x="5016497" y="4482909"/>
                    <a:pt x="5016497" y="4482909"/>
                    <a:pt x="5016497" y="4482909"/>
                  </a:cubicBezTo>
                  <a:cubicBezTo>
                    <a:pt x="5017459" y="4487413"/>
                    <a:pt x="5012955" y="4488375"/>
                    <a:pt x="5013917" y="4492879"/>
                  </a:cubicBezTo>
                  <a:cubicBezTo>
                    <a:pt x="5013917" y="4492879"/>
                    <a:pt x="5019383" y="4496421"/>
                    <a:pt x="5022925" y="4490954"/>
                  </a:cubicBezTo>
                  <a:cubicBezTo>
                    <a:pt x="5019383" y="4496421"/>
                    <a:pt x="5019383" y="4496421"/>
                    <a:pt x="5019383" y="4496421"/>
                  </a:cubicBezTo>
                  <a:cubicBezTo>
                    <a:pt x="5009720" y="4517324"/>
                    <a:pt x="5004254" y="4513782"/>
                    <a:pt x="5002636" y="4528256"/>
                  </a:cubicBezTo>
                  <a:cubicBezTo>
                    <a:pt x="5009720" y="4517324"/>
                    <a:pt x="5015187" y="4520866"/>
                    <a:pt x="5019690" y="4519904"/>
                  </a:cubicBezTo>
                  <a:cubicBezTo>
                    <a:pt x="5016149" y="4525369"/>
                    <a:pt x="5008103" y="4531798"/>
                    <a:pt x="5004561" y="4537265"/>
                  </a:cubicBezTo>
                  <a:cubicBezTo>
                    <a:pt x="5001020" y="4542730"/>
                    <a:pt x="4997478" y="4548197"/>
                    <a:pt x="4993936" y="4553664"/>
                  </a:cubicBezTo>
                  <a:cubicBezTo>
                    <a:pt x="4989432" y="4554626"/>
                    <a:pt x="4985890" y="4560092"/>
                    <a:pt x="4985890" y="4560092"/>
                  </a:cubicBezTo>
                  <a:cubicBezTo>
                    <a:pt x="4981386" y="4561054"/>
                    <a:pt x="4984928" y="4555588"/>
                    <a:pt x="4983966" y="4551084"/>
                  </a:cubicBezTo>
                  <a:cubicBezTo>
                    <a:pt x="4969798" y="4572949"/>
                    <a:pt x="4969798" y="4572949"/>
                    <a:pt x="4969798" y="4572949"/>
                  </a:cubicBezTo>
                  <a:cubicBezTo>
                    <a:pt x="4964332" y="4569407"/>
                    <a:pt x="4964332" y="4569407"/>
                    <a:pt x="4964332" y="4569407"/>
                  </a:cubicBezTo>
                  <a:cubicBezTo>
                    <a:pt x="4964332" y="4569407"/>
                    <a:pt x="4963369" y="4564903"/>
                    <a:pt x="4967874" y="4563941"/>
                  </a:cubicBezTo>
                  <a:cubicBezTo>
                    <a:pt x="4966911" y="4559437"/>
                    <a:pt x="4966911" y="4559437"/>
                    <a:pt x="4966911" y="4559437"/>
                  </a:cubicBezTo>
                  <a:cubicBezTo>
                    <a:pt x="4966911" y="4559437"/>
                    <a:pt x="4966911" y="4559437"/>
                    <a:pt x="4962407" y="4560400"/>
                  </a:cubicBezTo>
                  <a:cubicBezTo>
                    <a:pt x="4957904" y="4561362"/>
                    <a:pt x="4958866" y="4565865"/>
                    <a:pt x="4958866" y="4565865"/>
                  </a:cubicBezTo>
                  <a:cubicBezTo>
                    <a:pt x="4959828" y="4570370"/>
                    <a:pt x="4959828" y="4570370"/>
                    <a:pt x="4959828" y="4570370"/>
                  </a:cubicBezTo>
                  <a:cubicBezTo>
                    <a:pt x="4959828" y="4570370"/>
                    <a:pt x="4955324" y="4571332"/>
                    <a:pt x="4956286" y="4575836"/>
                  </a:cubicBezTo>
                  <a:cubicBezTo>
                    <a:pt x="4956286" y="4575836"/>
                    <a:pt x="4956286" y="4575836"/>
                    <a:pt x="4952744" y="4581303"/>
                  </a:cubicBezTo>
                  <a:cubicBezTo>
                    <a:pt x="4952744" y="4581303"/>
                    <a:pt x="4952744" y="4581303"/>
                    <a:pt x="4948240" y="4582265"/>
                  </a:cubicBezTo>
                  <a:cubicBezTo>
                    <a:pt x="4948240" y="4582265"/>
                    <a:pt x="4949202" y="4586769"/>
                    <a:pt x="4949202" y="4586769"/>
                  </a:cubicBezTo>
                  <a:cubicBezTo>
                    <a:pt x="4944698" y="4587731"/>
                    <a:pt x="4944698" y="4587731"/>
                    <a:pt x="4944698" y="4587731"/>
                  </a:cubicBezTo>
                  <a:cubicBezTo>
                    <a:pt x="4943735" y="4583228"/>
                    <a:pt x="4943735" y="4583228"/>
                    <a:pt x="4943735" y="4583228"/>
                  </a:cubicBezTo>
                  <a:cubicBezTo>
                    <a:pt x="4946315" y="4573257"/>
                    <a:pt x="4946315" y="4573257"/>
                    <a:pt x="4946315" y="4573257"/>
                  </a:cubicBezTo>
                  <a:cubicBezTo>
                    <a:pt x="4949857" y="4567790"/>
                    <a:pt x="4954362" y="4566827"/>
                    <a:pt x="4953399" y="4562324"/>
                  </a:cubicBezTo>
                  <a:cubicBezTo>
                    <a:pt x="4953399" y="4562324"/>
                    <a:pt x="4953399" y="4562324"/>
                    <a:pt x="4948895" y="4563286"/>
                  </a:cubicBezTo>
                  <a:cubicBezTo>
                    <a:pt x="4944391" y="4564249"/>
                    <a:pt x="4945353" y="4568752"/>
                    <a:pt x="4945353" y="4568752"/>
                  </a:cubicBezTo>
                  <a:cubicBezTo>
                    <a:pt x="4937307" y="4575181"/>
                    <a:pt x="4938270" y="4579685"/>
                    <a:pt x="4934728" y="4585152"/>
                  </a:cubicBezTo>
                  <a:cubicBezTo>
                    <a:pt x="4935690" y="4589655"/>
                    <a:pt x="4935690" y="4589655"/>
                    <a:pt x="4935690" y="4589655"/>
                  </a:cubicBezTo>
                  <a:cubicBezTo>
                    <a:pt x="4933110" y="4599626"/>
                    <a:pt x="4928607" y="4600589"/>
                    <a:pt x="4929569" y="4605092"/>
                  </a:cubicBezTo>
                  <a:cubicBezTo>
                    <a:pt x="4914439" y="4622453"/>
                    <a:pt x="4894805" y="4640777"/>
                    <a:pt x="4880638" y="4662642"/>
                  </a:cubicBezTo>
                  <a:cubicBezTo>
                    <a:pt x="4876134" y="4663604"/>
                    <a:pt x="4876134" y="4663604"/>
                    <a:pt x="4876134" y="4663604"/>
                  </a:cubicBezTo>
                  <a:cubicBezTo>
                    <a:pt x="4871630" y="4664567"/>
                    <a:pt x="4872593" y="4669071"/>
                    <a:pt x="4872593" y="4669071"/>
                  </a:cubicBezTo>
                  <a:cubicBezTo>
                    <a:pt x="4868088" y="4670033"/>
                    <a:pt x="4864546" y="4675500"/>
                    <a:pt x="4861005" y="4680965"/>
                  </a:cubicBezTo>
                  <a:cubicBezTo>
                    <a:pt x="4861005" y="4680965"/>
                    <a:pt x="4861005" y="4680965"/>
                    <a:pt x="4857463" y="4686432"/>
                  </a:cubicBezTo>
                  <a:cubicBezTo>
                    <a:pt x="4852959" y="4687394"/>
                    <a:pt x="4849417" y="4692861"/>
                    <a:pt x="4845875" y="4698327"/>
                  </a:cubicBezTo>
                  <a:cubicBezTo>
                    <a:pt x="4841371" y="4699289"/>
                    <a:pt x="4837829" y="4704756"/>
                    <a:pt x="4834288" y="4710222"/>
                  </a:cubicBezTo>
                  <a:cubicBezTo>
                    <a:pt x="4825279" y="4712147"/>
                    <a:pt x="4815616" y="4733050"/>
                    <a:pt x="4798562" y="4741402"/>
                  </a:cubicBezTo>
                  <a:cubicBezTo>
                    <a:pt x="4795982" y="4751374"/>
                    <a:pt x="4772807" y="4775163"/>
                    <a:pt x="4762182" y="4791561"/>
                  </a:cubicBezTo>
                  <a:cubicBezTo>
                    <a:pt x="4762182" y="4791561"/>
                    <a:pt x="4746090" y="4804419"/>
                    <a:pt x="4750594" y="4803457"/>
                  </a:cubicBezTo>
                  <a:cubicBezTo>
                    <a:pt x="4770227" y="4785134"/>
                    <a:pt x="4753481" y="4816969"/>
                    <a:pt x="4761527" y="4810540"/>
                  </a:cubicBezTo>
                  <a:cubicBezTo>
                    <a:pt x="4768610" y="4799608"/>
                    <a:pt x="4767648" y="4795104"/>
                    <a:pt x="4792748" y="4780322"/>
                  </a:cubicBezTo>
                  <a:cubicBezTo>
                    <a:pt x="4782777" y="4777742"/>
                    <a:pt x="4832015" y="4743675"/>
                    <a:pt x="4825586" y="4735629"/>
                  </a:cubicBezTo>
                  <a:cubicBezTo>
                    <a:pt x="4810457" y="4752990"/>
                    <a:pt x="4829128" y="4730163"/>
                    <a:pt x="4840716" y="4718268"/>
                  </a:cubicBezTo>
                  <a:cubicBezTo>
                    <a:pt x="4840716" y="4718268"/>
                    <a:pt x="4840716" y="4718268"/>
                    <a:pt x="4841678" y="4722772"/>
                  </a:cubicBezTo>
                  <a:cubicBezTo>
                    <a:pt x="4837175" y="4723734"/>
                    <a:pt x="4837175" y="4723734"/>
                    <a:pt x="4837175" y="4723734"/>
                  </a:cubicBezTo>
                  <a:cubicBezTo>
                    <a:pt x="4833633" y="4729201"/>
                    <a:pt x="4833633" y="4729201"/>
                    <a:pt x="4838137" y="4728239"/>
                  </a:cubicBezTo>
                  <a:cubicBezTo>
                    <a:pt x="4838137" y="4728239"/>
                    <a:pt x="4838137" y="4728239"/>
                    <a:pt x="4842641" y="4727276"/>
                  </a:cubicBezTo>
                  <a:cubicBezTo>
                    <a:pt x="4846183" y="4721810"/>
                    <a:pt x="4846183" y="4721810"/>
                    <a:pt x="4846183" y="4721810"/>
                  </a:cubicBezTo>
                  <a:cubicBezTo>
                    <a:pt x="4849725" y="4716343"/>
                    <a:pt x="4848762" y="4711839"/>
                    <a:pt x="4843296" y="4708298"/>
                  </a:cubicBezTo>
                  <a:cubicBezTo>
                    <a:pt x="4846838" y="4702831"/>
                    <a:pt x="4850379" y="4697365"/>
                    <a:pt x="4854883" y="4696402"/>
                  </a:cubicBezTo>
                  <a:cubicBezTo>
                    <a:pt x="4859387" y="4695440"/>
                    <a:pt x="4859387" y="4695440"/>
                    <a:pt x="4863892" y="4694478"/>
                  </a:cubicBezTo>
                  <a:cubicBezTo>
                    <a:pt x="4863892" y="4694478"/>
                    <a:pt x="4863892" y="4694478"/>
                    <a:pt x="4864854" y="4698982"/>
                  </a:cubicBezTo>
                  <a:cubicBezTo>
                    <a:pt x="4869358" y="4698020"/>
                    <a:pt x="4868395" y="4693515"/>
                    <a:pt x="4868395" y="4693515"/>
                  </a:cubicBezTo>
                  <a:cubicBezTo>
                    <a:pt x="4868395" y="4693515"/>
                    <a:pt x="4867433" y="4689012"/>
                    <a:pt x="4867433" y="4689012"/>
                  </a:cubicBezTo>
                  <a:cubicBezTo>
                    <a:pt x="4866471" y="4684508"/>
                    <a:pt x="4870975" y="4683545"/>
                    <a:pt x="4870013" y="4679041"/>
                  </a:cubicBezTo>
                  <a:cubicBezTo>
                    <a:pt x="4874517" y="4678079"/>
                    <a:pt x="4878058" y="4672613"/>
                    <a:pt x="4878058" y="4672613"/>
                  </a:cubicBezTo>
                  <a:cubicBezTo>
                    <a:pt x="4878058" y="4672613"/>
                    <a:pt x="4878058" y="4672613"/>
                    <a:pt x="4882563" y="4671651"/>
                  </a:cubicBezTo>
                  <a:cubicBezTo>
                    <a:pt x="4881600" y="4667146"/>
                    <a:pt x="4881600" y="4667146"/>
                    <a:pt x="4881600" y="4667146"/>
                  </a:cubicBezTo>
                  <a:cubicBezTo>
                    <a:pt x="4881600" y="4667146"/>
                    <a:pt x="4886105" y="4666184"/>
                    <a:pt x="4885142" y="4661680"/>
                  </a:cubicBezTo>
                  <a:cubicBezTo>
                    <a:pt x="4900272" y="4644319"/>
                    <a:pt x="4914439" y="4622453"/>
                    <a:pt x="4935035" y="4608634"/>
                  </a:cubicBezTo>
                  <a:cubicBezTo>
                    <a:pt x="4938577" y="4603167"/>
                    <a:pt x="4938577" y="4603167"/>
                    <a:pt x="4938577" y="4603167"/>
                  </a:cubicBezTo>
                  <a:cubicBezTo>
                    <a:pt x="4938577" y="4603167"/>
                    <a:pt x="4937615" y="4598664"/>
                    <a:pt x="4937615" y="4598664"/>
                  </a:cubicBezTo>
                  <a:cubicBezTo>
                    <a:pt x="4937615" y="4598664"/>
                    <a:pt x="4942119" y="4597702"/>
                    <a:pt x="4942119" y="4597702"/>
                  </a:cubicBezTo>
                  <a:cubicBezTo>
                    <a:pt x="4942119" y="4597702"/>
                    <a:pt x="4943081" y="4602205"/>
                    <a:pt x="4943081" y="4602205"/>
                  </a:cubicBezTo>
                  <a:cubicBezTo>
                    <a:pt x="4952089" y="4600281"/>
                    <a:pt x="4955631" y="4594815"/>
                    <a:pt x="4963677" y="4588386"/>
                  </a:cubicBezTo>
                  <a:cubicBezTo>
                    <a:pt x="4962715" y="4583882"/>
                    <a:pt x="4962715" y="4583882"/>
                    <a:pt x="4962715" y="4583882"/>
                  </a:cubicBezTo>
                  <a:cubicBezTo>
                    <a:pt x="4977189" y="4585499"/>
                    <a:pt x="4955631" y="4594815"/>
                    <a:pt x="4961097" y="4598356"/>
                  </a:cubicBezTo>
                  <a:cubicBezTo>
                    <a:pt x="4964640" y="4592890"/>
                    <a:pt x="4980730" y="4580033"/>
                    <a:pt x="4991357" y="4563634"/>
                  </a:cubicBezTo>
                  <a:cubicBezTo>
                    <a:pt x="4994898" y="4558167"/>
                    <a:pt x="5001982" y="4547235"/>
                    <a:pt x="5010027" y="4540806"/>
                  </a:cubicBezTo>
                  <a:cubicBezTo>
                    <a:pt x="5013570" y="4535340"/>
                    <a:pt x="5020653" y="4524407"/>
                    <a:pt x="5028699" y="4517979"/>
                  </a:cubicBezTo>
                  <a:cubicBezTo>
                    <a:pt x="5039324" y="4501580"/>
                    <a:pt x="5051874" y="4494189"/>
                    <a:pt x="5061537" y="4473286"/>
                  </a:cubicBezTo>
                  <a:cubicBezTo>
                    <a:pt x="5065079" y="4467819"/>
                    <a:pt x="5073126" y="4461391"/>
                    <a:pt x="5073126" y="4461391"/>
                  </a:cubicBezTo>
                  <a:cubicBezTo>
                    <a:pt x="5076667" y="4455925"/>
                    <a:pt x="5081171" y="4454962"/>
                    <a:pt x="5080209" y="4450458"/>
                  </a:cubicBezTo>
                  <a:cubicBezTo>
                    <a:pt x="5084713" y="4449496"/>
                    <a:pt x="5084713" y="4449496"/>
                    <a:pt x="5088254" y="4444030"/>
                  </a:cubicBezTo>
                  <a:cubicBezTo>
                    <a:pt x="5087292" y="4439526"/>
                    <a:pt x="5095338" y="4433097"/>
                    <a:pt x="5098881" y="4427631"/>
                  </a:cubicBezTo>
                  <a:cubicBezTo>
                    <a:pt x="5099843" y="4432134"/>
                    <a:pt x="5110468" y="4415736"/>
                    <a:pt x="5110468" y="4415736"/>
                  </a:cubicBezTo>
                  <a:cubicBezTo>
                    <a:pt x="5114009" y="4410269"/>
                    <a:pt x="5117551" y="4404803"/>
                    <a:pt x="5116589" y="4400299"/>
                  </a:cubicBezTo>
                  <a:cubicBezTo>
                    <a:pt x="5121093" y="4399337"/>
                    <a:pt x="5121093" y="4399337"/>
                    <a:pt x="5121093" y="4399337"/>
                  </a:cubicBezTo>
                  <a:cubicBezTo>
                    <a:pt x="5159398" y="4358185"/>
                    <a:pt x="5202862" y="4297094"/>
                    <a:pt x="5231197" y="4253363"/>
                  </a:cubicBezTo>
                  <a:cubicBezTo>
                    <a:pt x="5235700" y="4252401"/>
                    <a:pt x="5235700" y="4252401"/>
                    <a:pt x="5235700" y="4252401"/>
                  </a:cubicBezTo>
                  <a:cubicBezTo>
                    <a:pt x="5235700" y="4252401"/>
                    <a:pt x="5235700" y="4252401"/>
                    <a:pt x="5240205" y="4251439"/>
                  </a:cubicBezTo>
                  <a:cubicBezTo>
                    <a:pt x="5236663" y="4256905"/>
                    <a:pt x="5236663" y="4256905"/>
                    <a:pt x="5233121" y="4262371"/>
                  </a:cubicBezTo>
                  <a:cubicBezTo>
                    <a:pt x="5233121" y="4262371"/>
                    <a:pt x="5229579" y="4267837"/>
                    <a:pt x="5226037" y="4273304"/>
                  </a:cubicBezTo>
                  <a:cubicBezTo>
                    <a:pt x="5222495" y="4278771"/>
                    <a:pt x="5222495" y="4278771"/>
                    <a:pt x="5218954" y="4284236"/>
                  </a:cubicBezTo>
                  <a:cubicBezTo>
                    <a:pt x="5218954" y="4284236"/>
                    <a:pt x="5218954" y="4284236"/>
                    <a:pt x="5219916" y="4288741"/>
                  </a:cubicBezTo>
                  <a:cubicBezTo>
                    <a:pt x="5211870" y="4295170"/>
                    <a:pt x="5209291" y="4305140"/>
                    <a:pt x="5202207" y="4316072"/>
                  </a:cubicBezTo>
                  <a:cubicBezTo>
                    <a:pt x="5202207" y="4316072"/>
                    <a:pt x="5198665" y="4321539"/>
                    <a:pt x="5203169" y="4320576"/>
                  </a:cubicBezTo>
                  <a:cubicBezTo>
                    <a:pt x="5204132" y="4325081"/>
                    <a:pt x="5207674" y="4319614"/>
                    <a:pt x="5207674" y="4319614"/>
                  </a:cubicBezTo>
                  <a:cubicBezTo>
                    <a:pt x="5211216" y="4314147"/>
                    <a:pt x="5211216" y="4314147"/>
                    <a:pt x="5211216" y="4314147"/>
                  </a:cubicBezTo>
                  <a:cubicBezTo>
                    <a:pt x="5211216" y="4314147"/>
                    <a:pt x="5215719" y="4313185"/>
                    <a:pt x="5214757" y="4308682"/>
                  </a:cubicBezTo>
                  <a:cubicBezTo>
                    <a:pt x="5218299" y="4303215"/>
                    <a:pt x="5218299" y="4303215"/>
                    <a:pt x="5218299" y="4303215"/>
                  </a:cubicBezTo>
                  <a:cubicBezTo>
                    <a:pt x="5217337" y="4298711"/>
                    <a:pt x="5221841" y="4297748"/>
                    <a:pt x="5225382" y="4292283"/>
                  </a:cubicBezTo>
                  <a:cubicBezTo>
                    <a:pt x="5221841" y="4297748"/>
                    <a:pt x="5217916" y="4304180"/>
                    <a:pt x="5214073" y="4310299"/>
                  </a:cubicBezTo>
                  <a:lnTo>
                    <a:pt x="5204204" y="4325020"/>
                  </a:lnTo>
                  <a:lnTo>
                    <a:pt x="5204132" y="4325081"/>
                  </a:lnTo>
                  <a:lnTo>
                    <a:pt x="5204128" y="4325131"/>
                  </a:lnTo>
                  <a:lnTo>
                    <a:pt x="5203246" y="4326447"/>
                  </a:lnTo>
                  <a:cubicBezTo>
                    <a:pt x="5196808" y="4334887"/>
                    <a:pt x="5192544" y="4336975"/>
                    <a:pt x="5194162" y="4322501"/>
                  </a:cubicBezTo>
                  <a:cubicBezTo>
                    <a:pt x="5181919" y="4353374"/>
                    <a:pt x="5173872" y="4359803"/>
                    <a:pt x="5159705" y="4381669"/>
                  </a:cubicBezTo>
                  <a:cubicBezTo>
                    <a:pt x="5164209" y="4380706"/>
                    <a:pt x="5164209" y="4380706"/>
                    <a:pt x="5164209" y="4380706"/>
                  </a:cubicBezTo>
                  <a:cubicBezTo>
                    <a:pt x="5153584" y="4397105"/>
                    <a:pt x="5153584" y="4397105"/>
                    <a:pt x="5153584" y="4397105"/>
                  </a:cubicBezTo>
                  <a:cubicBezTo>
                    <a:pt x="5149080" y="4398068"/>
                    <a:pt x="5149080" y="4398068"/>
                    <a:pt x="5149080" y="4398068"/>
                  </a:cubicBezTo>
                  <a:cubicBezTo>
                    <a:pt x="5150042" y="4402571"/>
                    <a:pt x="5150042" y="4402571"/>
                    <a:pt x="5150042" y="4402571"/>
                  </a:cubicBezTo>
                  <a:cubicBezTo>
                    <a:pt x="5145539" y="4403533"/>
                    <a:pt x="5145539" y="4403533"/>
                    <a:pt x="5145539" y="4403533"/>
                  </a:cubicBezTo>
                  <a:cubicBezTo>
                    <a:pt x="5141997" y="4409000"/>
                    <a:pt x="5142959" y="4413504"/>
                    <a:pt x="5138455" y="4414466"/>
                  </a:cubicBezTo>
                  <a:cubicBezTo>
                    <a:pt x="5139417" y="4418971"/>
                    <a:pt x="5134912" y="4419933"/>
                    <a:pt x="5135875" y="4424436"/>
                  </a:cubicBezTo>
                  <a:cubicBezTo>
                    <a:pt x="5131371" y="4425399"/>
                    <a:pt x="5132334" y="4429903"/>
                    <a:pt x="5132334" y="4429903"/>
                  </a:cubicBezTo>
                  <a:cubicBezTo>
                    <a:pt x="5128792" y="4435370"/>
                    <a:pt x="5125249" y="4440835"/>
                    <a:pt x="5121707" y="4446302"/>
                  </a:cubicBezTo>
                  <a:cubicBezTo>
                    <a:pt x="5122670" y="4450806"/>
                    <a:pt x="5122670" y="4450806"/>
                    <a:pt x="5122670" y="4450806"/>
                  </a:cubicBezTo>
                  <a:cubicBezTo>
                    <a:pt x="5122670" y="4450806"/>
                    <a:pt x="5118166" y="4451768"/>
                    <a:pt x="5119128" y="4456272"/>
                  </a:cubicBezTo>
                  <a:cubicBezTo>
                    <a:pt x="5107541" y="4468167"/>
                    <a:pt x="5096915" y="4484566"/>
                    <a:pt x="5086289" y="4500965"/>
                  </a:cubicBezTo>
                  <a:cubicBezTo>
                    <a:pt x="5085327" y="4496461"/>
                    <a:pt x="5085327" y="4496461"/>
                    <a:pt x="5080824" y="4497423"/>
                  </a:cubicBezTo>
                  <a:cubicBezTo>
                    <a:pt x="5084365" y="4491957"/>
                    <a:pt x="5084365" y="4491957"/>
                    <a:pt x="5084365" y="4491957"/>
                  </a:cubicBezTo>
                  <a:cubicBezTo>
                    <a:pt x="5088869" y="4490995"/>
                    <a:pt x="5087907" y="4486491"/>
                    <a:pt x="5087907" y="4486491"/>
                  </a:cubicBezTo>
                  <a:cubicBezTo>
                    <a:pt x="5087907" y="4486491"/>
                    <a:pt x="5083403" y="4487453"/>
                    <a:pt x="5083403" y="4487453"/>
                  </a:cubicBezTo>
                  <a:cubicBezTo>
                    <a:pt x="5079862" y="4492920"/>
                    <a:pt x="5079862" y="4492920"/>
                    <a:pt x="5079862" y="4492920"/>
                  </a:cubicBezTo>
                  <a:cubicBezTo>
                    <a:pt x="5079862" y="4492920"/>
                    <a:pt x="5076319" y="4498385"/>
                    <a:pt x="5076319" y="4498385"/>
                  </a:cubicBezTo>
                  <a:cubicBezTo>
                    <a:pt x="5077282" y="4502890"/>
                    <a:pt x="5077282" y="4502890"/>
                    <a:pt x="5077282" y="4502890"/>
                  </a:cubicBezTo>
                  <a:cubicBezTo>
                    <a:pt x="5077282" y="4502890"/>
                    <a:pt x="5077282" y="4502890"/>
                    <a:pt x="5078244" y="4507394"/>
                  </a:cubicBezTo>
                  <a:cubicBezTo>
                    <a:pt x="5066656" y="4519289"/>
                    <a:pt x="5056030" y="4535688"/>
                    <a:pt x="5044443" y="4547582"/>
                  </a:cubicBezTo>
                  <a:cubicBezTo>
                    <a:pt x="5044443" y="4547582"/>
                    <a:pt x="5044443" y="4547582"/>
                    <a:pt x="5045405" y="4552086"/>
                  </a:cubicBezTo>
                  <a:cubicBezTo>
                    <a:pt x="5018688" y="4581343"/>
                    <a:pt x="4996475" y="4609636"/>
                    <a:pt x="4968796" y="4634389"/>
                  </a:cubicBezTo>
                  <a:cubicBezTo>
                    <a:pt x="4934994" y="4674578"/>
                    <a:pt x="4900232" y="4710262"/>
                    <a:pt x="4860964" y="4746909"/>
                  </a:cubicBezTo>
                  <a:cubicBezTo>
                    <a:pt x="4852918" y="4753338"/>
                    <a:pt x="4835864" y="4761691"/>
                    <a:pt x="4837789" y="4770699"/>
                  </a:cubicBezTo>
                  <a:cubicBezTo>
                    <a:pt x="4837789" y="4770699"/>
                    <a:pt x="4837789" y="4770699"/>
                    <a:pt x="4833284" y="4771662"/>
                  </a:cubicBezTo>
                  <a:cubicBezTo>
                    <a:pt x="4828781" y="4772624"/>
                    <a:pt x="4825239" y="4778090"/>
                    <a:pt x="4820735" y="4779052"/>
                  </a:cubicBezTo>
                  <a:cubicBezTo>
                    <a:pt x="4820735" y="4779052"/>
                    <a:pt x="4817192" y="4784519"/>
                    <a:pt x="4817192" y="4784519"/>
                  </a:cubicBezTo>
                  <a:cubicBezTo>
                    <a:pt x="4817192" y="4784519"/>
                    <a:pt x="4821697" y="4783556"/>
                    <a:pt x="4821697" y="4783556"/>
                  </a:cubicBezTo>
                  <a:cubicBezTo>
                    <a:pt x="4802064" y="4801880"/>
                    <a:pt x="4782430" y="4820203"/>
                    <a:pt x="4762796" y="4838527"/>
                  </a:cubicBezTo>
                  <a:cubicBezTo>
                    <a:pt x="4715484" y="4881602"/>
                    <a:pt x="4715484" y="4881602"/>
                    <a:pt x="4715484" y="4881602"/>
                  </a:cubicBezTo>
                  <a:cubicBezTo>
                    <a:pt x="4699392" y="4894460"/>
                    <a:pt x="4699392" y="4894460"/>
                    <a:pt x="4699392" y="4894460"/>
                  </a:cubicBezTo>
                  <a:cubicBezTo>
                    <a:pt x="4691345" y="4900888"/>
                    <a:pt x="4670750" y="4914708"/>
                    <a:pt x="4654658" y="4927565"/>
                  </a:cubicBezTo>
                  <a:cubicBezTo>
                    <a:pt x="4635024" y="4945888"/>
                    <a:pt x="4618932" y="4958746"/>
                    <a:pt x="4623437" y="4957784"/>
                  </a:cubicBezTo>
                  <a:cubicBezTo>
                    <a:pt x="4567115" y="5002783"/>
                    <a:pt x="4510794" y="5047783"/>
                    <a:pt x="4440960" y="5095671"/>
                  </a:cubicBezTo>
                  <a:cubicBezTo>
                    <a:pt x="4403311" y="5117843"/>
                    <a:pt x="4336057" y="5155760"/>
                    <a:pt x="4291323" y="5188865"/>
                  </a:cubicBezTo>
                  <a:cubicBezTo>
                    <a:pt x="4239199" y="5209421"/>
                    <a:pt x="4189961" y="5243488"/>
                    <a:pt x="4134296" y="5269510"/>
                  </a:cubicBezTo>
                  <a:cubicBezTo>
                    <a:pt x="4126249" y="5275939"/>
                    <a:pt x="4125287" y="5271434"/>
                    <a:pt x="4117242" y="5277863"/>
                  </a:cubicBezTo>
                  <a:cubicBezTo>
                    <a:pt x="4013954" y="5323478"/>
                    <a:pt x="3908744" y="5360084"/>
                    <a:pt x="3802571" y="5392188"/>
                  </a:cubicBezTo>
                  <a:cubicBezTo>
                    <a:pt x="3747232" y="5408720"/>
                    <a:pt x="3692538" y="5422760"/>
                    <a:pt x="3637806" y="5433865"/>
                  </a:cubicBezTo>
                  <a:lnTo>
                    <a:pt x="3560810" y="5445094"/>
                  </a:lnTo>
                  <a:lnTo>
                    <a:pt x="3576039" y="5442351"/>
                  </a:lnTo>
                  <a:cubicBezTo>
                    <a:pt x="3593372" y="5438059"/>
                    <a:pt x="3608895" y="5433565"/>
                    <a:pt x="3617903" y="5431641"/>
                  </a:cubicBezTo>
                  <a:cubicBezTo>
                    <a:pt x="3617903" y="5431641"/>
                    <a:pt x="3622408" y="5430679"/>
                    <a:pt x="3622408" y="5430679"/>
                  </a:cubicBezTo>
                  <a:cubicBezTo>
                    <a:pt x="3671952" y="5420094"/>
                    <a:pt x="3707984" y="5412396"/>
                    <a:pt x="3756567" y="5397306"/>
                  </a:cubicBezTo>
                  <a:cubicBezTo>
                    <a:pt x="3761071" y="5396344"/>
                    <a:pt x="3761071" y="5396344"/>
                    <a:pt x="3761071" y="5396344"/>
                  </a:cubicBezTo>
                  <a:cubicBezTo>
                    <a:pt x="3765576" y="5395381"/>
                    <a:pt x="3765576" y="5395381"/>
                    <a:pt x="3764613" y="5390877"/>
                  </a:cubicBezTo>
                  <a:cubicBezTo>
                    <a:pt x="3760109" y="5391839"/>
                    <a:pt x="3755605" y="5392802"/>
                    <a:pt x="3755605" y="5392802"/>
                  </a:cubicBezTo>
                  <a:cubicBezTo>
                    <a:pt x="3756567" y="5397306"/>
                    <a:pt x="3756567" y="5397306"/>
                    <a:pt x="3756567" y="5397306"/>
                  </a:cubicBezTo>
                  <a:cubicBezTo>
                    <a:pt x="3702519" y="5408853"/>
                    <a:pt x="3670990" y="5415589"/>
                    <a:pt x="3621445" y="5426174"/>
                  </a:cubicBezTo>
                  <a:cubicBezTo>
                    <a:pt x="3624986" y="5420708"/>
                    <a:pt x="3620483" y="5421670"/>
                    <a:pt x="3615016" y="5418129"/>
                  </a:cubicBezTo>
                  <a:cubicBezTo>
                    <a:pt x="3610512" y="5419091"/>
                    <a:pt x="3610512" y="5419091"/>
                    <a:pt x="3610512" y="5419091"/>
                  </a:cubicBezTo>
                  <a:cubicBezTo>
                    <a:pt x="3611474" y="5423595"/>
                    <a:pt x="3611474" y="5423595"/>
                    <a:pt x="3611474" y="5423595"/>
                  </a:cubicBezTo>
                  <a:cubicBezTo>
                    <a:pt x="3571900" y="5436759"/>
                    <a:pt x="3527514" y="5427403"/>
                    <a:pt x="3516889" y="5443802"/>
                  </a:cubicBezTo>
                  <a:cubicBezTo>
                    <a:pt x="3517851" y="5448307"/>
                    <a:pt x="3517851" y="5448307"/>
                    <a:pt x="3517851" y="5448307"/>
                  </a:cubicBezTo>
                  <a:cubicBezTo>
                    <a:pt x="3512384" y="5444765"/>
                    <a:pt x="3503377" y="5446689"/>
                    <a:pt x="3498872" y="5447651"/>
                  </a:cubicBezTo>
                  <a:cubicBezTo>
                    <a:pt x="3494368" y="5448614"/>
                    <a:pt x="3489865" y="5449576"/>
                    <a:pt x="3489865" y="5449576"/>
                  </a:cubicBezTo>
                  <a:cubicBezTo>
                    <a:pt x="3488902" y="5445073"/>
                    <a:pt x="3486978" y="5436064"/>
                    <a:pt x="3490519" y="5430598"/>
                  </a:cubicBezTo>
                  <a:cubicBezTo>
                    <a:pt x="3495023" y="5429636"/>
                    <a:pt x="3504032" y="5427711"/>
                    <a:pt x="3508535" y="5426749"/>
                  </a:cubicBezTo>
                  <a:cubicBezTo>
                    <a:pt x="3517544" y="5424825"/>
                    <a:pt x="3527514" y="5427403"/>
                    <a:pt x="3535561" y="5420975"/>
                  </a:cubicBezTo>
                  <a:cubicBezTo>
                    <a:pt x="3535561" y="5420975"/>
                    <a:pt x="3540064" y="5420013"/>
                    <a:pt x="3540064" y="5420013"/>
                  </a:cubicBezTo>
                  <a:cubicBezTo>
                    <a:pt x="3540064" y="5420013"/>
                    <a:pt x="3540064" y="5420013"/>
                    <a:pt x="3544568" y="5419051"/>
                  </a:cubicBezTo>
                  <a:cubicBezTo>
                    <a:pt x="3549073" y="5418089"/>
                    <a:pt x="3549073" y="5418089"/>
                    <a:pt x="3553577" y="5417126"/>
                  </a:cubicBezTo>
                  <a:cubicBezTo>
                    <a:pt x="3558080" y="5416164"/>
                    <a:pt x="3558080" y="5416164"/>
                    <a:pt x="3558080" y="5416164"/>
                  </a:cubicBezTo>
                  <a:cubicBezTo>
                    <a:pt x="3558080" y="5416164"/>
                    <a:pt x="3557118" y="5411660"/>
                    <a:pt x="3552615" y="5412622"/>
                  </a:cubicBezTo>
                  <a:cubicBezTo>
                    <a:pt x="3548110" y="5413584"/>
                    <a:pt x="3543606" y="5414547"/>
                    <a:pt x="3543606" y="5414547"/>
                  </a:cubicBezTo>
                  <a:cubicBezTo>
                    <a:pt x="3539102" y="5415509"/>
                    <a:pt x="3539102" y="5415509"/>
                    <a:pt x="3539102" y="5415509"/>
                  </a:cubicBezTo>
                  <a:cubicBezTo>
                    <a:pt x="3542644" y="5410042"/>
                    <a:pt x="3538139" y="5411005"/>
                    <a:pt x="3538139" y="5411005"/>
                  </a:cubicBezTo>
                  <a:cubicBezTo>
                    <a:pt x="3533636" y="5411967"/>
                    <a:pt x="3533636" y="5411967"/>
                    <a:pt x="3533636" y="5411967"/>
                  </a:cubicBezTo>
                  <a:cubicBezTo>
                    <a:pt x="3533636" y="5411967"/>
                    <a:pt x="3529132" y="5412929"/>
                    <a:pt x="3529132" y="5412929"/>
                  </a:cubicBezTo>
                  <a:cubicBezTo>
                    <a:pt x="3530094" y="5417433"/>
                    <a:pt x="3530094" y="5417433"/>
                    <a:pt x="3530094" y="5417433"/>
                  </a:cubicBezTo>
                  <a:cubicBezTo>
                    <a:pt x="3526552" y="5422900"/>
                    <a:pt x="3516582" y="5420320"/>
                    <a:pt x="3507573" y="5422245"/>
                  </a:cubicBezTo>
                  <a:cubicBezTo>
                    <a:pt x="3503070" y="5423207"/>
                    <a:pt x="3498565" y="5424169"/>
                    <a:pt x="3489557" y="5426094"/>
                  </a:cubicBezTo>
                  <a:cubicBezTo>
                    <a:pt x="3462533" y="5431868"/>
                    <a:pt x="3462533" y="5431868"/>
                    <a:pt x="3462533" y="5431868"/>
                  </a:cubicBezTo>
                  <a:cubicBezTo>
                    <a:pt x="3457066" y="5428326"/>
                    <a:pt x="3458028" y="5432830"/>
                    <a:pt x="3458028" y="5432830"/>
                  </a:cubicBezTo>
                  <a:cubicBezTo>
                    <a:pt x="3458028" y="5432830"/>
                    <a:pt x="3458991" y="5437334"/>
                    <a:pt x="3463495" y="5436372"/>
                  </a:cubicBezTo>
                  <a:cubicBezTo>
                    <a:pt x="3481511" y="5432523"/>
                    <a:pt x="3481511" y="5432523"/>
                    <a:pt x="3481511" y="5432523"/>
                  </a:cubicBezTo>
                  <a:cubicBezTo>
                    <a:pt x="3477969" y="5437988"/>
                    <a:pt x="3475389" y="5447960"/>
                    <a:pt x="3476352" y="5452463"/>
                  </a:cubicBezTo>
                  <a:cubicBezTo>
                    <a:pt x="3471848" y="5453425"/>
                    <a:pt x="3467344" y="5454387"/>
                    <a:pt x="3467344" y="5454387"/>
                  </a:cubicBezTo>
                  <a:cubicBezTo>
                    <a:pt x="3462839" y="5455350"/>
                    <a:pt x="3462839" y="5455350"/>
                    <a:pt x="3462839" y="5455350"/>
                  </a:cubicBezTo>
                  <a:cubicBezTo>
                    <a:pt x="3466382" y="5449884"/>
                    <a:pt x="3466382" y="5449884"/>
                    <a:pt x="3466382" y="5449884"/>
                  </a:cubicBezTo>
                  <a:cubicBezTo>
                    <a:pt x="3466382" y="5449884"/>
                    <a:pt x="3461877" y="5450846"/>
                    <a:pt x="3460915" y="5446342"/>
                  </a:cubicBezTo>
                  <a:cubicBezTo>
                    <a:pt x="3456412" y="5447304"/>
                    <a:pt x="3457374" y="5451808"/>
                    <a:pt x="3452870" y="5452771"/>
                  </a:cubicBezTo>
                  <a:cubicBezTo>
                    <a:pt x="3452870" y="5452771"/>
                    <a:pt x="3448365" y="5453733"/>
                    <a:pt x="3448365" y="5453733"/>
                  </a:cubicBezTo>
                  <a:cubicBezTo>
                    <a:pt x="3443861" y="5454695"/>
                    <a:pt x="3438395" y="5451153"/>
                    <a:pt x="3429387" y="5453078"/>
                  </a:cubicBezTo>
                  <a:cubicBezTo>
                    <a:pt x="3411370" y="5456927"/>
                    <a:pt x="3432929" y="5447611"/>
                    <a:pt x="3418454" y="5445995"/>
                  </a:cubicBezTo>
                  <a:cubicBezTo>
                    <a:pt x="3411370" y="5456927"/>
                    <a:pt x="3395934" y="5450806"/>
                    <a:pt x="3385964" y="5448226"/>
                  </a:cubicBezTo>
                  <a:cubicBezTo>
                    <a:pt x="3386926" y="5452731"/>
                    <a:pt x="3387888" y="5457234"/>
                    <a:pt x="3383384" y="5458196"/>
                  </a:cubicBezTo>
                  <a:cubicBezTo>
                    <a:pt x="3382422" y="5453693"/>
                    <a:pt x="3381459" y="5449188"/>
                    <a:pt x="3376955" y="5450151"/>
                  </a:cubicBezTo>
                  <a:cubicBezTo>
                    <a:pt x="3373414" y="5455617"/>
                    <a:pt x="3359901" y="5458504"/>
                    <a:pt x="3350893" y="5460429"/>
                  </a:cubicBezTo>
                  <a:cubicBezTo>
                    <a:pt x="3353473" y="5450458"/>
                    <a:pt x="3321944" y="5457194"/>
                    <a:pt x="3318402" y="5462660"/>
                  </a:cubicBezTo>
                  <a:cubicBezTo>
                    <a:pt x="3313898" y="5463623"/>
                    <a:pt x="3313898" y="5463623"/>
                    <a:pt x="3313898" y="5463623"/>
                  </a:cubicBezTo>
                  <a:cubicBezTo>
                    <a:pt x="3300386" y="5466509"/>
                    <a:pt x="3311973" y="5454614"/>
                    <a:pt x="3298461" y="5457501"/>
                  </a:cubicBezTo>
                  <a:cubicBezTo>
                    <a:pt x="3290416" y="5463930"/>
                    <a:pt x="3286874" y="5469396"/>
                    <a:pt x="3263391" y="5469703"/>
                  </a:cubicBezTo>
                  <a:cubicBezTo>
                    <a:pt x="3253421" y="5467123"/>
                    <a:pt x="3238946" y="5465507"/>
                    <a:pt x="3225433" y="5468394"/>
                  </a:cubicBezTo>
                  <a:cubicBezTo>
                    <a:pt x="3220930" y="5469356"/>
                    <a:pt x="3211921" y="5471281"/>
                    <a:pt x="3206456" y="5467738"/>
                  </a:cubicBezTo>
                  <a:cubicBezTo>
                    <a:pt x="3178468" y="5469008"/>
                    <a:pt x="3200989" y="5464196"/>
                    <a:pt x="3181048" y="5459038"/>
                  </a:cubicBezTo>
                  <a:cubicBezTo>
                    <a:pt x="3164956" y="5471895"/>
                    <a:pt x="3105133" y="5456418"/>
                    <a:pt x="3088079" y="5464771"/>
                  </a:cubicBezTo>
                  <a:cubicBezTo>
                    <a:pt x="3108020" y="5469930"/>
                    <a:pt x="3070064" y="5468620"/>
                    <a:pt x="3070064" y="5468620"/>
                  </a:cubicBezTo>
                  <a:cubicBezTo>
                    <a:pt x="3065559" y="5469583"/>
                    <a:pt x="3061055" y="5470545"/>
                    <a:pt x="3056551" y="5471507"/>
                  </a:cubicBezTo>
                  <a:cubicBezTo>
                    <a:pt x="2999616" y="5469542"/>
                    <a:pt x="2967125" y="5471774"/>
                    <a:pt x="2934326" y="5450524"/>
                  </a:cubicBezTo>
                  <a:cubicBezTo>
                    <a:pt x="2931747" y="5460493"/>
                    <a:pt x="2895408" y="5444710"/>
                    <a:pt x="2882857" y="5452101"/>
                  </a:cubicBezTo>
                  <a:cubicBezTo>
                    <a:pt x="2892828" y="5454680"/>
                    <a:pt x="2858412" y="5447903"/>
                    <a:pt x="2853908" y="5448866"/>
                  </a:cubicBezTo>
                  <a:cubicBezTo>
                    <a:pt x="2853908" y="5448866"/>
                    <a:pt x="2858412" y="5447903"/>
                    <a:pt x="2858412" y="5447903"/>
                  </a:cubicBezTo>
                  <a:cubicBezTo>
                    <a:pt x="2821417" y="5451098"/>
                    <a:pt x="2791506" y="5443359"/>
                    <a:pt x="2748082" y="5438507"/>
                  </a:cubicBezTo>
                  <a:cubicBezTo>
                    <a:pt x="2759016" y="5445591"/>
                    <a:pt x="2732646" y="5432386"/>
                    <a:pt x="2730066" y="5442356"/>
                  </a:cubicBezTo>
                  <a:cubicBezTo>
                    <a:pt x="2728141" y="5433349"/>
                    <a:pt x="2711087" y="5441702"/>
                    <a:pt x="2695651" y="5435580"/>
                  </a:cubicBezTo>
                  <a:cubicBezTo>
                    <a:pt x="2714629" y="5436236"/>
                    <a:pt x="2700810" y="5415640"/>
                    <a:pt x="2699193" y="5430115"/>
                  </a:cubicBezTo>
                  <a:cubicBezTo>
                    <a:pt x="2671206" y="5431384"/>
                    <a:pt x="2644837" y="5418179"/>
                    <a:pt x="2625858" y="5417524"/>
                  </a:cubicBezTo>
                  <a:cubicBezTo>
                    <a:pt x="2636790" y="5424608"/>
                    <a:pt x="2606879" y="5416869"/>
                    <a:pt x="2592405" y="5415252"/>
                  </a:cubicBezTo>
                  <a:cubicBezTo>
                    <a:pt x="2592405" y="5415252"/>
                    <a:pt x="2596909" y="5414289"/>
                    <a:pt x="2601413" y="5413327"/>
                  </a:cubicBezTo>
                  <a:cubicBezTo>
                    <a:pt x="2566997" y="5406551"/>
                    <a:pt x="2548018" y="5405896"/>
                    <a:pt x="2528079" y="5400737"/>
                  </a:cubicBezTo>
                  <a:cubicBezTo>
                    <a:pt x="2508137" y="5395578"/>
                    <a:pt x="2489159" y="5394923"/>
                    <a:pt x="2448315" y="5380101"/>
                  </a:cubicBezTo>
                  <a:cubicBezTo>
                    <a:pt x="2448315" y="5380101"/>
                    <a:pt x="2457322" y="5378176"/>
                    <a:pt x="2442848" y="5376560"/>
                  </a:cubicBezTo>
                  <a:cubicBezTo>
                    <a:pt x="2428374" y="5374942"/>
                    <a:pt x="2449277" y="5384605"/>
                    <a:pt x="2429336" y="5379447"/>
                  </a:cubicBezTo>
                  <a:cubicBezTo>
                    <a:pt x="2412937" y="5368821"/>
                    <a:pt x="2398463" y="5367204"/>
                    <a:pt x="2384951" y="5370091"/>
                  </a:cubicBezTo>
                  <a:cubicBezTo>
                    <a:pt x="2373055" y="5358503"/>
                    <a:pt x="2374017" y="5363006"/>
                    <a:pt x="2372093" y="5353999"/>
                  </a:cubicBezTo>
                  <a:cubicBezTo>
                    <a:pt x="2363085" y="5355923"/>
                    <a:pt x="2358581" y="5356886"/>
                    <a:pt x="2344107" y="5355268"/>
                  </a:cubicBezTo>
                  <a:cubicBezTo>
                    <a:pt x="2343144" y="5350765"/>
                    <a:pt x="2353114" y="5353344"/>
                    <a:pt x="2343144" y="5350765"/>
                  </a:cubicBezTo>
                  <a:cubicBezTo>
                    <a:pt x="2324166" y="5350109"/>
                    <a:pt x="2301338" y="5331439"/>
                    <a:pt x="2273352" y="5332708"/>
                  </a:cubicBezTo>
                  <a:cubicBezTo>
                    <a:pt x="2271427" y="5323699"/>
                    <a:pt x="2287826" y="5334326"/>
                    <a:pt x="2292330" y="5333363"/>
                  </a:cubicBezTo>
                  <a:cubicBezTo>
                    <a:pt x="2270465" y="5319196"/>
                    <a:pt x="2247944" y="5324007"/>
                    <a:pt x="2235087" y="5307915"/>
                  </a:cubicBezTo>
                  <a:cubicBezTo>
                    <a:pt x="2226078" y="5309840"/>
                    <a:pt x="2246982" y="5319503"/>
                    <a:pt x="2231545" y="5313382"/>
                  </a:cubicBezTo>
                  <a:cubicBezTo>
                    <a:pt x="2236049" y="5312420"/>
                    <a:pt x="2229620" y="5304373"/>
                    <a:pt x="2215146" y="5302757"/>
                  </a:cubicBezTo>
                  <a:cubicBezTo>
                    <a:pt x="2202596" y="5310147"/>
                    <a:pt x="2178806" y="5286972"/>
                    <a:pt x="2180731" y="5295981"/>
                  </a:cubicBezTo>
                  <a:cubicBezTo>
                    <a:pt x="2175264" y="5292439"/>
                    <a:pt x="2169798" y="5288897"/>
                    <a:pt x="2164331" y="5285355"/>
                  </a:cubicBezTo>
                  <a:cubicBezTo>
                    <a:pt x="2164331" y="5285355"/>
                    <a:pt x="2164331" y="5285355"/>
                    <a:pt x="2159828" y="5286317"/>
                  </a:cubicBezTo>
                  <a:cubicBezTo>
                    <a:pt x="2165293" y="5289859"/>
                    <a:pt x="2170760" y="5293401"/>
                    <a:pt x="2170760" y="5293401"/>
                  </a:cubicBezTo>
                  <a:cubicBezTo>
                    <a:pt x="2156286" y="5291783"/>
                    <a:pt x="2144391" y="5280196"/>
                    <a:pt x="2132496" y="5268608"/>
                  </a:cubicBezTo>
                  <a:cubicBezTo>
                    <a:pt x="2128954" y="5274075"/>
                    <a:pt x="2123488" y="5270533"/>
                    <a:pt x="2117059" y="5262487"/>
                  </a:cubicBezTo>
                  <a:cubicBezTo>
                    <a:pt x="2108050" y="5264412"/>
                    <a:pt x="2114479" y="5272458"/>
                    <a:pt x="2119946" y="5276000"/>
                  </a:cubicBezTo>
                  <a:cubicBezTo>
                    <a:pt x="2115441" y="5276962"/>
                    <a:pt x="2115441" y="5276962"/>
                    <a:pt x="2115441" y="5276962"/>
                  </a:cubicBezTo>
                  <a:cubicBezTo>
                    <a:pt x="2109012" y="5268916"/>
                    <a:pt x="2084568" y="5264719"/>
                    <a:pt x="2083606" y="5260215"/>
                  </a:cubicBezTo>
                  <a:cubicBezTo>
                    <a:pt x="2082644" y="5255711"/>
                    <a:pt x="2082644" y="5255711"/>
                    <a:pt x="2082644" y="5255711"/>
                  </a:cubicBezTo>
                  <a:cubicBezTo>
                    <a:pt x="2088110" y="5259252"/>
                    <a:pt x="2092614" y="5258290"/>
                    <a:pt x="2092614" y="5258290"/>
                  </a:cubicBezTo>
                  <a:cubicBezTo>
                    <a:pt x="2098080" y="5261832"/>
                    <a:pt x="2098080" y="5261832"/>
                    <a:pt x="2098080" y="5261832"/>
                  </a:cubicBezTo>
                  <a:cubicBezTo>
                    <a:pt x="2102585" y="5260870"/>
                    <a:pt x="2097118" y="5257328"/>
                    <a:pt x="2097118" y="5257328"/>
                  </a:cubicBezTo>
                  <a:cubicBezTo>
                    <a:pt x="2091652" y="5253787"/>
                    <a:pt x="2086186" y="5250245"/>
                    <a:pt x="2081681" y="5251207"/>
                  </a:cubicBezTo>
                  <a:cubicBezTo>
                    <a:pt x="2085223" y="5245740"/>
                    <a:pt x="2037295" y="5241851"/>
                    <a:pt x="2059816" y="5237040"/>
                  </a:cubicBezTo>
                  <a:cubicBezTo>
                    <a:pt x="2045342" y="5235422"/>
                    <a:pt x="2029905" y="5229301"/>
                    <a:pt x="2014467" y="5223180"/>
                  </a:cubicBezTo>
                  <a:cubicBezTo>
                    <a:pt x="2003535" y="5216096"/>
                    <a:pt x="1992603" y="5209013"/>
                    <a:pt x="1987136" y="5205471"/>
                  </a:cubicBezTo>
                  <a:cubicBezTo>
                    <a:pt x="1986174" y="5200967"/>
                    <a:pt x="1986174" y="5200967"/>
                    <a:pt x="1981670" y="5201929"/>
                  </a:cubicBezTo>
                  <a:cubicBezTo>
                    <a:pt x="1981670" y="5201929"/>
                    <a:pt x="1980707" y="5197426"/>
                    <a:pt x="1977165" y="5202891"/>
                  </a:cubicBezTo>
                  <a:cubicBezTo>
                    <a:pt x="1955300" y="5188725"/>
                    <a:pt x="1917036" y="5163932"/>
                    <a:pt x="1895171" y="5149765"/>
                  </a:cubicBezTo>
                  <a:cubicBezTo>
                    <a:pt x="1884238" y="5142682"/>
                    <a:pt x="1876847" y="5130132"/>
                    <a:pt x="1865914" y="5123048"/>
                  </a:cubicBezTo>
                  <a:cubicBezTo>
                    <a:pt x="1815754" y="5086668"/>
                    <a:pt x="1758511" y="5061221"/>
                    <a:pt x="1715436" y="5013908"/>
                  </a:cubicBezTo>
                  <a:cubicBezTo>
                    <a:pt x="1663659" y="4992003"/>
                    <a:pt x="1636982" y="4955315"/>
                    <a:pt x="1588748" y="4927943"/>
                  </a:cubicBezTo>
                  <a:cubicBezTo>
                    <a:pt x="1595177" y="4935989"/>
                    <a:pt x="1601605" y="4944035"/>
                    <a:pt x="1598064" y="4949501"/>
                  </a:cubicBezTo>
                  <a:cubicBezTo>
                    <a:pt x="1581664" y="4938876"/>
                    <a:pt x="1576198" y="4935335"/>
                    <a:pt x="1564303" y="4923746"/>
                  </a:cubicBezTo>
                  <a:cubicBezTo>
                    <a:pt x="1558836" y="4920205"/>
                    <a:pt x="1553371" y="4916663"/>
                    <a:pt x="1547904" y="4913121"/>
                  </a:cubicBezTo>
                  <a:cubicBezTo>
                    <a:pt x="1546942" y="4908617"/>
                    <a:pt x="1545017" y="4899609"/>
                    <a:pt x="1545979" y="4904113"/>
                  </a:cubicBezTo>
                  <a:cubicBezTo>
                    <a:pt x="1539551" y="4896067"/>
                    <a:pt x="1540513" y="4900571"/>
                    <a:pt x="1541475" y="4905075"/>
                  </a:cubicBezTo>
                  <a:cubicBezTo>
                    <a:pt x="1507715" y="4879321"/>
                    <a:pt x="1520265" y="4871929"/>
                    <a:pt x="1523807" y="4866464"/>
                  </a:cubicBezTo>
                  <a:cubicBezTo>
                    <a:pt x="1522845" y="4861959"/>
                    <a:pt x="1522845" y="4861959"/>
                    <a:pt x="1517378" y="4858417"/>
                  </a:cubicBezTo>
                  <a:cubicBezTo>
                    <a:pt x="1517378" y="4858417"/>
                    <a:pt x="1515454" y="4849410"/>
                    <a:pt x="1511912" y="4854876"/>
                  </a:cubicBezTo>
                  <a:cubicBezTo>
                    <a:pt x="1511912" y="4854876"/>
                    <a:pt x="1510949" y="4850372"/>
                    <a:pt x="1506446" y="4851334"/>
                  </a:cubicBezTo>
                  <a:cubicBezTo>
                    <a:pt x="1513529" y="4840401"/>
                    <a:pt x="1492626" y="4830738"/>
                    <a:pt x="1483618" y="4832662"/>
                  </a:cubicBezTo>
                  <a:cubicBezTo>
                    <a:pt x="1482656" y="4828159"/>
                    <a:pt x="1478151" y="4829121"/>
                    <a:pt x="1478151" y="4829121"/>
                  </a:cubicBezTo>
                  <a:cubicBezTo>
                    <a:pt x="1473647" y="4830084"/>
                    <a:pt x="1473647" y="4830084"/>
                    <a:pt x="1479114" y="4833625"/>
                  </a:cubicBezTo>
                  <a:cubicBezTo>
                    <a:pt x="1480076" y="4838129"/>
                    <a:pt x="1485543" y="4841671"/>
                    <a:pt x="1485543" y="4841671"/>
                  </a:cubicBezTo>
                  <a:cubicBezTo>
                    <a:pt x="1482000" y="4847137"/>
                    <a:pt x="1458210" y="4823962"/>
                    <a:pt x="1462060" y="4841978"/>
                  </a:cubicBezTo>
                  <a:cubicBezTo>
                    <a:pt x="1461097" y="4837474"/>
                    <a:pt x="1461097" y="4837474"/>
                    <a:pt x="1461097" y="4837474"/>
                  </a:cubicBezTo>
                  <a:cubicBezTo>
                    <a:pt x="1442774" y="4817841"/>
                    <a:pt x="1394232" y="4766987"/>
                    <a:pt x="1435076" y="4781808"/>
                  </a:cubicBezTo>
                  <a:cubicBezTo>
                    <a:pt x="1434114" y="4777305"/>
                    <a:pt x="1434114" y="4777305"/>
                    <a:pt x="1429609" y="4778267"/>
                  </a:cubicBezTo>
                  <a:cubicBezTo>
                    <a:pt x="1428647" y="4773763"/>
                    <a:pt x="1428647" y="4773763"/>
                    <a:pt x="1428647" y="4773763"/>
                  </a:cubicBezTo>
                  <a:cubicBezTo>
                    <a:pt x="1415790" y="4757671"/>
                    <a:pt x="1404857" y="4750588"/>
                    <a:pt x="1391038" y="4729991"/>
                  </a:cubicBezTo>
                  <a:cubicBezTo>
                    <a:pt x="1388458" y="4739962"/>
                    <a:pt x="1369172" y="4715825"/>
                    <a:pt x="1363706" y="4712283"/>
                  </a:cubicBezTo>
                  <a:cubicBezTo>
                    <a:pt x="1363706" y="4712283"/>
                    <a:pt x="1363706" y="4712283"/>
                    <a:pt x="1362744" y="4707779"/>
                  </a:cubicBezTo>
                  <a:cubicBezTo>
                    <a:pt x="1362744" y="4707779"/>
                    <a:pt x="1358239" y="4708741"/>
                    <a:pt x="1358239" y="4708741"/>
                  </a:cubicBezTo>
                  <a:cubicBezTo>
                    <a:pt x="1352773" y="4705200"/>
                    <a:pt x="1352773" y="4705200"/>
                    <a:pt x="1347307" y="4701658"/>
                  </a:cubicBezTo>
                  <a:cubicBezTo>
                    <a:pt x="1348269" y="4706162"/>
                    <a:pt x="1348269" y="4706162"/>
                    <a:pt x="1348269" y="4706162"/>
                  </a:cubicBezTo>
                  <a:cubicBezTo>
                    <a:pt x="1353736" y="4709703"/>
                    <a:pt x="1353736" y="4709703"/>
                    <a:pt x="1354698" y="4714207"/>
                  </a:cubicBezTo>
                  <a:cubicBezTo>
                    <a:pt x="1354698" y="4714207"/>
                    <a:pt x="1344727" y="4711628"/>
                    <a:pt x="1338299" y="4703582"/>
                  </a:cubicBezTo>
                  <a:cubicBezTo>
                    <a:pt x="1332832" y="4700040"/>
                    <a:pt x="1321899" y="4692957"/>
                    <a:pt x="1318358" y="4698423"/>
                  </a:cubicBezTo>
                  <a:cubicBezTo>
                    <a:pt x="1316434" y="4689415"/>
                    <a:pt x="1310005" y="4681370"/>
                    <a:pt x="1303576" y="4673323"/>
                  </a:cubicBezTo>
                  <a:cubicBezTo>
                    <a:pt x="1308080" y="4672361"/>
                    <a:pt x="1308080" y="4672361"/>
                    <a:pt x="1308080" y="4672361"/>
                  </a:cubicBezTo>
                  <a:cubicBezTo>
                    <a:pt x="1307118" y="4667857"/>
                    <a:pt x="1307118" y="4667857"/>
                    <a:pt x="1307118" y="4667857"/>
                  </a:cubicBezTo>
                  <a:cubicBezTo>
                    <a:pt x="1307118" y="4667857"/>
                    <a:pt x="1306156" y="4663353"/>
                    <a:pt x="1301651" y="4664315"/>
                  </a:cubicBezTo>
                  <a:cubicBezTo>
                    <a:pt x="1300689" y="4659811"/>
                    <a:pt x="1295223" y="4656270"/>
                    <a:pt x="1294261" y="4651766"/>
                  </a:cubicBezTo>
                  <a:cubicBezTo>
                    <a:pt x="1289757" y="4652728"/>
                    <a:pt x="1288794" y="4648223"/>
                    <a:pt x="1288794" y="4648223"/>
                  </a:cubicBezTo>
                  <a:cubicBezTo>
                    <a:pt x="1282366" y="4640178"/>
                    <a:pt x="1281403" y="4635674"/>
                    <a:pt x="1284945" y="4630207"/>
                  </a:cubicBezTo>
                  <a:cubicBezTo>
                    <a:pt x="1292336" y="4642757"/>
                    <a:pt x="1298764" y="4650803"/>
                    <a:pt x="1303269" y="4649841"/>
                  </a:cubicBezTo>
                  <a:cubicBezTo>
                    <a:pt x="1296840" y="4641795"/>
                    <a:pt x="1301344" y="4640832"/>
                    <a:pt x="1300382" y="4636329"/>
                  </a:cubicBezTo>
                  <a:cubicBezTo>
                    <a:pt x="1294915" y="4632787"/>
                    <a:pt x="1293953" y="4628283"/>
                    <a:pt x="1288488" y="4624741"/>
                  </a:cubicBezTo>
                  <a:cubicBezTo>
                    <a:pt x="1272743" y="4595138"/>
                    <a:pt x="1250571" y="4557488"/>
                    <a:pt x="1225818" y="4529809"/>
                  </a:cubicBezTo>
                  <a:cubicBezTo>
                    <a:pt x="1213924" y="4518221"/>
                    <a:pt x="1196561" y="4503092"/>
                    <a:pt x="1185629" y="4496009"/>
                  </a:cubicBezTo>
                  <a:cubicBezTo>
                    <a:pt x="1184667" y="4491504"/>
                    <a:pt x="1184667" y="4491504"/>
                    <a:pt x="1189171" y="4490542"/>
                  </a:cubicBezTo>
                  <a:cubicBezTo>
                    <a:pt x="1188209" y="4486037"/>
                    <a:pt x="1188209" y="4486037"/>
                    <a:pt x="1182742" y="4482495"/>
                  </a:cubicBezTo>
                  <a:cubicBezTo>
                    <a:pt x="1181780" y="4477992"/>
                    <a:pt x="1177276" y="4478954"/>
                    <a:pt x="1177276" y="4478954"/>
                  </a:cubicBezTo>
                  <a:cubicBezTo>
                    <a:pt x="1177276" y="4478954"/>
                    <a:pt x="1178238" y="4483458"/>
                    <a:pt x="1178238" y="4483458"/>
                  </a:cubicBezTo>
                  <a:cubicBezTo>
                    <a:pt x="1172772" y="4479917"/>
                    <a:pt x="1171809" y="4475412"/>
                    <a:pt x="1166343" y="4471870"/>
                  </a:cubicBezTo>
                  <a:cubicBezTo>
                    <a:pt x="1166343" y="4471870"/>
                    <a:pt x="1165381" y="4467367"/>
                    <a:pt x="1169885" y="4466405"/>
                  </a:cubicBezTo>
                  <a:cubicBezTo>
                    <a:pt x="1157990" y="4454817"/>
                    <a:pt x="1146096" y="4443229"/>
                    <a:pt x="1139667" y="4435183"/>
                  </a:cubicBezTo>
                  <a:cubicBezTo>
                    <a:pt x="1139667" y="4435183"/>
                    <a:pt x="1139667" y="4435183"/>
                    <a:pt x="1138704" y="4430679"/>
                  </a:cubicBezTo>
                  <a:cubicBezTo>
                    <a:pt x="1138704" y="4430679"/>
                    <a:pt x="1134200" y="4431641"/>
                    <a:pt x="1134200" y="4431641"/>
                  </a:cubicBezTo>
                  <a:cubicBezTo>
                    <a:pt x="1129696" y="4432603"/>
                    <a:pt x="1129696" y="4432603"/>
                    <a:pt x="1129696" y="4432603"/>
                  </a:cubicBezTo>
                  <a:cubicBezTo>
                    <a:pt x="1129696" y="4432603"/>
                    <a:pt x="1129696" y="4432603"/>
                    <a:pt x="1128734" y="4428100"/>
                  </a:cubicBezTo>
                  <a:cubicBezTo>
                    <a:pt x="1123268" y="4424558"/>
                    <a:pt x="1118764" y="4425520"/>
                    <a:pt x="1118764" y="4425520"/>
                  </a:cubicBezTo>
                  <a:lnTo>
                    <a:pt x="1120688" y="4434529"/>
                  </a:lnTo>
                  <a:lnTo>
                    <a:pt x="1115221" y="4430987"/>
                  </a:lnTo>
                  <a:cubicBezTo>
                    <a:pt x="1108794" y="4422940"/>
                    <a:pt x="1095936" y="4406849"/>
                    <a:pt x="1091431" y="4407812"/>
                  </a:cubicBezTo>
                  <a:cubicBezTo>
                    <a:pt x="1070221" y="4374666"/>
                    <a:pt x="1076650" y="4382711"/>
                    <a:pt x="1073763" y="4369199"/>
                  </a:cubicBezTo>
                  <a:cubicBezTo>
                    <a:pt x="1059943" y="4348604"/>
                    <a:pt x="1072146" y="4383673"/>
                    <a:pt x="1063792" y="4366620"/>
                  </a:cubicBezTo>
                  <a:cubicBezTo>
                    <a:pt x="1062830" y="4362116"/>
                    <a:pt x="1069915" y="4351183"/>
                    <a:pt x="1058981" y="4344100"/>
                  </a:cubicBezTo>
                  <a:cubicBezTo>
                    <a:pt x="1060906" y="4353108"/>
                    <a:pt x="1057364" y="4358574"/>
                    <a:pt x="1050936" y="4350528"/>
                  </a:cubicBezTo>
                  <a:cubicBezTo>
                    <a:pt x="1056402" y="4354070"/>
                    <a:pt x="1052553" y="4336054"/>
                    <a:pt x="1048049" y="4337016"/>
                  </a:cubicBezTo>
                  <a:cubicBezTo>
                    <a:pt x="1031650" y="4326391"/>
                    <a:pt x="1013674" y="4264296"/>
                    <a:pt x="988922" y="4236617"/>
                  </a:cubicBezTo>
                  <a:cubicBezTo>
                    <a:pt x="996006" y="4225685"/>
                    <a:pt x="979606" y="4215060"/>
                    <a:pt x="981224" y="4200585"/>
                  </a:cubicBezTo>
                  <a:cubicBezTo>
                    <a:pt x="974140" y="4211517"/>
                    <a:pt x="955509" y="4168401"/>
                    <a:pt x="970291" y="4193501"/>
                  </a:cubicBezTo>
                  <a:cubicBezTo>
                    <a:pt x="962900" y="4180951"/>
                    <a:pt x="956471" y="4172906"/>
                    <a:pt x="953584" y="4159394"/>
                  </a:cubicBezTo>
                  <a:cubicBezTo>
                    <a:pt x="950043" y="4164859"/>
                    <a:pt x="951968" y="4173868"/>
                    <a:pt x="943614" y="4156814"/>
                  </a:cubicBezTo>
                  <a:cubicBezTo>
                    <a:pt x="943614" y="4156814"/>
                    <a:pt x="948119" y="4155851"/>
                    <a:pt x="947156" y="4151347"/>
                  </a:cubicBezTo>
                  <a:cubicBezTo>
                    <a:pt x="932681" y="4149731"/>
                    <a:pt x="938496" y="4110811"/>
                    <a:pt x="918555" y="4105652"/>
                  </a:cubicBezTo>
                  <a:cubicBezTo>
                    <a:pt x="925638" y="4094719"/>
                    <a:pt x="903773" y="4080553"/>
                    <a:pt x="910857" y="4069620"/>
                  </a:cubicBezTo>
                  <a:cubicBezTo>
                    <a:pt x="904428" y="4061574"/>
                    <a:pt x="899924" y="4062536"/>
                    <a:pt x="892533" y="4049987"/>
                  </a:cubicBezTo>
                  <a:cubicBezTo>
                    <a:pt x="908932" y="4060612"/>
                    <a:pt x="888684" y="4031970"/>
                    <a:pt x="891263" y="4022000"/>
                  </a:cubicBezTo>
                  <a:cubicBezTo>
                    <a:pt x="875826" y="4015878"/>
                    <a:pt x="878099" y="3982425"/>
                    <a:pt x="869091" y="3984350"/>
                  </a:cubicBezTo>
                  <a:cubicBezTo>
                    <a:pt x="866204" y="3970838"/>
                    <a:pt x="866204" y="3970838"/>
                    <a:pt x="873595" y="3983387"/>
                  </a:cubicBezTo>
                  <a:cubicBezTo>
                    <a:pt x="865242" y="3966334"/>
                    <a:pt x="855926" y="3944776"/>
                    <a:pt x="852077" y="3926760"/>
                  </a:cubicBezTo>
                  <a:cubicBezTo>
                    <a:pt x="857543" y="3930302"/>
                    <a:pt x="858506" y="3934806"/>
                    <a:pt x="863010" y="3933844"/>
                  </a:cubicBezTo>
                  <a:lnTo>
                    <a:pt x="869247" y="3944432"/>
                  </a:lnTo>
                  <a:lnTo>
                    <a:pt x="868668" y="3952062"/>
                  </a:lnTo>
                  <a:cubicBezTo>
                    <a:pt x="868706" y="3954997"/>
                    <a:pt x="867822" y="3956363"/>
                    <a:pt x="862355" y="3952821"/>
                  </a:cubicBezTo>
                  <a:cubicBezTo>
                    <a:pt x="868784" y="3960868"/>
                    <a:pt x="870708" y="3969875"/>
                    <a:pt x="875212" y="3968913"/>
                  </a:cubicBezTo>
                  <a:cubicBezTo>
                    <a:pt x="877137" y="3977922"/>
                    <a:pt x="884528" y="3990472"/>
                    <a:pt x="890956" y="3998517"/>
                  </a:cubicBezTo>
                  <a:cubicBezTo>
                    <a:pt x="891918" y="4003022"/>
                    <a:pt x="891918" y="4003022"/>
                    <a:pt x="891918" y="4003022"/>
                  </a:cubicBezTo>
                  <a:cubicBezTo>
                    <a:pt x="892881" y="4007525"/>
                    <a:pt x="892881" y="4007525"/>
                    <a:pt x="892881" y="4007525"/>
                  </a:cubicBezTo>
                  <a:cubicBezTo>
                    <a:pt x="897385" y="4006563"/>
                    <a:pt x="897385" y="4006563"/>
                    <a:pt x="897385" y="4006563"/>
                  </a:cubicBezTo>
                  <a:cubicBezTo>
                    <a:pt x="897385" y="4006563"/>
                    <a:pt x="899964" y="3996593"/>
                    <a:pt x="897077" y="3983081"/>
                  </a:cubicBezTo>
                  <a:cubicBezTo>
                    <a:pt x="891611" y="3979538"/>
                    <a:pt x="891611" y="3979538"/>
                    <a:pt x="891611" y="3979538"/>
                  </a:cubicBezTo>
                  <a:cubicBezTo>
                    <a:pt x="890649" y="3975035"/>
                    <a:pt x="890649" y="3975035"/>
                    <a:pt x="890649" y="3975035"/>
                  </a:cubicBezTo>
                  <a:cubicBezTo>
                    <a:pt x="890649" y="3975035"/>
                    <a:pt x="889687" y="3970531"/>
                    <a:pt x="885183" y="3971493"/>
                  </a:cubicBezTo>
                  <a:cubicBezTo>
                    <a:pt x="886800" y="3957019"/>
                    <a:pt x="887762" y="3961523"/>
                    <a:pt x="878447" y="3939965"/>
                  </a:cubicBezTo>
                  <a:cubicBezTo>
                    <a:pt x="882951" y="3939002"/>
                    <a:pt x="887454" y="3938040"/>
                    <a:pt x="890034" y="3928070"/>
                  </a:cubicBezTo>
                  <a:cubicBezTo>
                    <a:pt x="880718" y="3906512"/>
                    <a:pt x="887803" y="3895579"/>
                    <a:pt x="879449" y="3878525"/>
                  </a:cubicBezTo>
                  <a:cubicBezTo>
                    <a:pt x="879490" y="3812581"/>
                    <a:pt x="864093" y="3740517"/>
                    <a:pt x="852546" y="3686468"/>
                  </a:cubicBezTo>
                  <a:cubicBezTo>
                    <a:pt x="851584" y="3681964"/>
                    <a:pt x="847081" y="3682926"/>
                    <a:pt x="847081" y="3682926"/>
                  </a:cubicBezTo>
                  <a:cubicBezTo>
                    <a:pt x="847081" y="3682926"/>
                    <a:pt x="842576" y="3683888"/>
                    <a:pt x="843539" y="3688393"/>
                  </a:cubicBezTo>
                  <a:cubicBezTo>
                    <a:pt x="858628" y="3736975"/>
                    <a:pt x="874024" y="3809040"/>
                    <a:pt x="872058" y="3865975"/>
                  </a:cubicBezTo>
                  <a:cubicBezTo>
                    <a:pt x="872058" y="3865975"/>
                    <a:pt x="872058" y="3865975"/>
                    <a:pt x="867555" y="3866938"/>
                  </a:cubicBezTo>
                  <a:cubicBezTo>
                    <a:pt x="866592" y="3862433"/>
                    <a:pt x="866592" y="3862433"/>
                    <a:pt x="861126" y="3858892"/>
                  </a:cubicBezTo>
                  <a:cubicBezTo>
                    <a:pt x="866592" y="3862433"/>
                    <a:pt x="867555" y="3866938"/>
                    <a:pt x="868517" y="3871442"/>
                  </a:cubicBezTo>
                  <a:cubicBezTo>
                    <a:pt x="868517" y="3871442"/>
                    <a:pt x="868517" y="3871442"/>
                    <a:pt x="864975" y="3876908"/>
                  </a:cubicBezTo>
                  <a:cubicBezTo>
                    <a:pt x="861126" y="3858892"/>
                    <a:pt x="854390" y="3827364"/>
                    <a:pt x="849886" y="3828326"/>
                  </a:cubicBezTo>
                  <a:cubicBezTo>
                    <a:pt x="856314" y="3836371"/>
                    <a:pt x="852773" y="3841838"/>
                    <a:pt x="848269" y="3842800"/>
                  </a:cubicBezTo>
                  <a:cubicBezTo>
                    <a:pt x="841840" y="3834754"/>
                    <a:pt x="839916" y="3825746"/>
                    <a:pt x="832524" y="3813196"/>
                  </a:cubicBezTo>
                  <a:cubicBezTo>
                    <a:pt x="830600" y="3804189"/>
                    <a:pt x="831255" y="3785210"/>
                    <a:pt x="822902" y="3768156"/>
                  </a:cubicBezTo>
                  <a:cubicBezTo>
                    <a:pt x="820977" y="3759148"/>
                    <a:pt x="819053" y="3750139"/>
                    <a:pt x="812624" y="3742094"/>
                  </a:cubicBezTo>
                  <a:cubicBezTo>
                    <a:pt x="804926" y="3706061"/>
                    <a:pt x="798190" y="3674534"/>
                    <a:pt x="789529" y="3633997"/>
                  </a:cubicBezTo>
                  <a:cubicBezTo>
                    <a:pt x="789529" y="3633997"/>
                    <a:pt x="785988" y="3639463"/>
                    <a:pt x="786951" y="3643967"/>
                  </a:cubicBezTo>
                  <a:cubicBezTo>
                    <a:pt x="786951" y="3643967"/>
                    <a:pt x="785988" y="3639463"/>
                    <a:pt x="785988" y="3639463"/>
                  </a:cubicBezTo>
                  <a:cubicBezTo>
                    <a:pt x="785026" y="3634959"/>
                    <a:pt x="785026" y="3634959"/>
                    <a:pt x="785026" y="3634959"/>
                  </a:cubicBezTo>
                  <a:cubicBezTo>
                    <a:pt x="784064" y="3630455"/>
                    <a:pt x="784064" y="3630455"/>
                    <a:pt x="783101" y="3625951"/>
                  </a:cubicBezTo>
                  <a:cubicBezTo>
                    <a:pt x="778290" y="3603430"/>
                    <a:pt x="768975" y="3581873"/>
                    <a:pt x="765126" y="3563856"/>
                  </a:cubicBezTo>
                  <a:cubicBezTo>
                    <a:pt x="764163" y="3559353"/>
                    <a:pt x="764163" y="3559353"/>
                    <a:pt x="763201" y="3554849"/>
                  </a:cubicBezTo>
                  <a:cubicBezTo>
                    <a:pt x="762239" y="3550344"/>
                    <a:pt x="761276" y="3545840"/>
                    <a:pt x="760314" y="3541336"/>
                  </a:cubicBezTo>
                  <a:cubicBezTo>
                    <a:pt x="758390" y="3532328"/>
                    <a:pt x="756465" y="3523320"/>
                    <a:pt x="754541" y="3514312"/>
                  </a:cubicBezTo>
                  <a:cubicBezTo>
                    <a:pt x="753578" y="3509808"/>
                    <a:pt x="753578" y="3509808"/>
                    <a:pt x="753578" y="3509808"/>
                  </a:cubicBezTo>
                  <a:cubicBezTo>
                    <a:pt x="752616" y="3505304"/>
                    <a:pt x="752616" y="3505304"/>
                    <a:pt x="752616" y="3505304"/>
                  </a:cubicBezTo>
                  <a:cubicBezTo>
                    <a:pt x="752616" y="3505304"/>
                    <a:pt x="752616" y="3505304"/>
                    <a:pt x="748111" y="3506266"/>
                  </a:cubicBezTo>
                  <a:cubicBezTo>
                    <a:pt x="751654" y="3500799"/>
                    <a:pt x="751654" y="3500799"/>
                    <a:pt x="756158" y="3499837"/>
                  </a:cubicBezTo>
                  <a:cubicBezTo>
                    <a:pt x="748767" y="3487287"/>
                    <a:pt x="748767" y="3487287"/>
                    <a:pt x="748767" y="3487287"/>
                  </a:cubicBezTo>
                  <a:cubicBezTo>
                    <a:pt x="748767" y="3487287"/>
                    <a:pt x="748767" y="3487287"/>
                    <a:pt x="745225" y="3492754"/>
                  </a:cubicBezTo>
                  <a:cubicBezTo>
                    <a:pt x="744262" y="3488250"/>
                    <a:pt x="744262" y="3488250"/>
                    <a:pt x="743300" y="3483746"/>
                  </a:cubicBezTo>
                  <a:cubicBezTo>
                    <a:pt x="743956" y="3464767"/>
                    <a:pt x="739144" y="3442247"/>
                    <a:pt x="735295" y="3424231"/>
                  </a:cubicBezTo>
                  <a:cubicBezTo>
                    <a:pt x="738837" y="3418765"/>
                    <a:pt x="736913" y="3409757"/>
                    <a:pt x="735950" y="3405253"/>
                  </a:cubicBezTo>
                  <a:cubicBezTo>
                    <a:pt x="734988" y="3400748"/>
                    <a:pt x="734988" y="3400748"/>
                    <a:pt x="734026" y="3396245"/>
                  </a:cubicBezTo>
                  <a:cubicBezTo>
                    <a:pt x="733064" y="3391740"/>
                    <a:pt x="736605" y="3386274"/>
                    <a:pt x="736605" y="3386274"/>
                  </a:cubicBezTo>
                  <a:cubicBezTo>
                    <a:pt x="741109" y="3385312"/>
                    <a:pt x="741109" y="3385312"/>
                    <a:pt x="742071" y="3389816"/>
                  </a:cubicBezTo>
                  <a:cubicBezTo>
                    <a:pt x="742071" y="3389816"/>
                    <a:pt x="746576" y="3388854"/>
                    <a:pt x="747538" y="3393358"/>
                  </a:cubicBezTo>
                  <a:cubicBezTo>
                    <a:pt x="747538" y="3393358"/>
                    <a:pt x="747538" y="3393358"/>
                    <a:pt x="746576" y="3388854"/>
                  </a:cubicBezTo>
                  <a:cubicBezTo>
                    <a:pt x="751080" y="3387891"/>
                    <a:pt x="751080" y="3387891"/>
                    <a:pt x="751080" y="3387891"/>
                  </a:cubicBezTo>
                  <a:cubicBezTo>
                    <a:pt x="750118" y="3383387"/>
                    <a:pt x="745614" y="3384350"/>
                    <a:pt x="744651" y="3379845"/>
                  </a:cubicBezTo>
                  <a:cubicBezTo>
                    <a:pt x="739184" y="3376304"/>
                    <a:pt x="738222" y="3371800"/>
                    <a:pt x="733718" y="3372762"/>
                  </a:cubicBezTo>
                  <a:cubicBezTo>
                    <a:pt x="734680" y="3377266"/>
                    <a:pt x="730177" y="3378228"/>
                    <a:pt x="730177" y="3378228"/>
                  </a:cubicBezTo>
                  <a:cubicBezTo>
                    <a:pt x="730177" y="3378228"/>
                    <a:pt x="728252" y="3369221"/>
                    <a:pt x="722786" y="3365679"/>
                  </a:cubicBezTo>
                  <a:cubicBezTo>
                    <a:pt x="720861" y="3356670"/>
                    <a:pt x="719899" y="3352167"/>
                    <a:pt x="722479" y="3342196"/>
                  </a:cubicBezTo>
                  <a:cubicBezTo>
                    <a:pt x="723441" y="3346700"/>
                    <a:pt x="727944" y="3345738"/>
                    <a:pt x="727944" y="3345738"/>
                  </a:cubicBezTo>
                  <a:cubicBezTo>
                    <a:pt x="726982" y="3341234"/>
                    <a:pt x="726982" y="3341234"/>
                    <a:pt x="726982" y="3341234"/>
                  </a:cubicBezTo>
                  <a:cubicBezTo>
                    <a:pt x="726020" y="3336730"/>
                    <a:pt x="726020" y="3336730"/>
                    <a:pt x="725057" y="3332226"/>
                  </a:cubicBezTo>
                  <a:cubicBezTo>
                    <a:pt x="724095" y="3327721"/>
                    <a:pt x="724095" y="3327721"/>
                    <a:pt x="724095" y="3327721"/>
                  </a:cubicBezTo>
                  <a:cubicBezTo>
                    <a:pt x="724095" y="3327721"/>
                    <a:pt x="724095" y="3327721"/>
                    <a:pt x="723133" y="3323218"/>
                  </a:cubicBezTo>
                  <a:cubicBezTo>
                    <a:pt x="721208" y="3314209"/>
                    <a:pt x="720246" y="3309705"/>
                    <a:pt x="719284" y="3305202"/>
                  </a:cubicBezTo>
                  <a:cubicBezTo>
                    <a:pt x="718321" y="3300697"/>
                    <a:pt x="717359" y="3296193"/>
                    <a:pt x="716397" y="3291690"/>
                  </a:cubicBezTo>
                  <a:cubicBezTo>
                    <a:pt x="719939" y="3286223"/>
                    <a:pt x="718977" y="3281718"/>
                    <a:pt x="718015" y="3277215"/>
                  </a:cubicBezTo>
                  <a:cubicBezTo>
                    <a:pt x="726061" y="3270786"/>
                    <a:pt x="716745" y="3249228"/>
                    <a:pt x="716438" y="3225746"/>
                  </a:cubicBezTo>
                  <a:cubicBezTo>
                    <a:pt x="711934" y="3226708"/>
                    <a:pt x="711934" y="3226708"/>
                    <a:pt x="711934" y="3226708"/>
                  </a:cubicBezTo>
                  <a:cubicBezTo>
                    <a:pt x="708740" y="3189713"/>
                    <a:pt x="707470" y="3161726"/>
                    <a:pt x="710705" y="3132778"/>
                  </a:cubicBezTo>
                  <a:cubicBezTo>
                    <a:pt x="709743" y="3128274"/>
                    <a:pt x="714246" y="3127311"/>
                    <a:pt x="713284" y="3122808"/>
                  </a:cubicBezTo>
                  <a:cubicBezTo>
                    <a:pt x="712322" y="3118304"/>
                    <a:pt x="712322" y="3118304"/>
                    <a:pt x="712322" y="3118304"/>
                  </a:cubicBezTo>
                  <a:cubicBezTo>
                    <a:pt x="708780" y="3123770"/>
                    <a:pt x="708780" y="3123770"/>
                    <a:pt x="708780" y="3123770"/>
                  </a:cubicBezTo>
                  <a:cubicBezTo>
                    <a:pt x="706856" y="3114761"/>
                    <a:pt x="710397" y="3109296"/>
                    <a:pt x="708472" y="3100287"/>
                  </a:cubicBezTo>
                  <a:cubicBezTo>
                    <a:pt x="707510" y="3095784"/>
                    <a:pt x="712015" y="3094821"/>
                    <a:pt x="712015" y="3094821"/>
                  </a:cubicBezTo>
                  <a:cubicBezTo>
                    <a:pt x="711052" y="3090317"/>
                    <a:pt x="711052" y="3090317"/>
                    <a:pt x="706548" y="3091280"/>
                  </a:cubicBezTo>
                  <a:cubicBezTo>
                    <a:pt x="705586" y="3086775"/>
                    <a:pt x="710090" y="3085813"/>
                    <a:pt x="709128" y="3081309"/>
                  </a:cubicBezTo>
                  <a:cubicBezTo>
                    <a:pt x="708166" y="3076805"/>
                    <a:pt x="707203" y="3072301"/>
                    <a:pt x="709783" y="3062331"/>
                  </a:cubicBezTo>
                  <a:cubicBezTo>
                    <a:pt x="709783" y="3062331"/>
                    <a:pt x="709783" y="3062331"/>
                    <a:pt x="708821" y="3057826"/>
                  </a:cubicBezTo>
                  <a:cubicBezTo>
                    <a:pt x="707859" y="3053322"/>
                    <a:pt x="706897" y="3048818"/>
                    <a:pt x="705934" y="3044314"/>
                  </a:cubicBezTo>
                  <a:cubicBezTo>
                    <a:pt x="710439" y="3043352"/>
                    <a:pt x="710439" y="3043352"/>
                    <a:pt x="710439" y="3043352"/>
                  </a:cubicBezTo>
                  <a:cubicBezTo>
                    <a:pt x="709823" y="2996387"/>
                    <a:pt x="712751" y="2943955"/>
                    <a:pt x="717295" y="2877050"/>
                  </a:cubicBezTo>
                  <a:cubicBezTo>
                    <a:pt x="717295" y="2877050"/>
                    <a:pt x="722762" y="2880591"/>
                    <a:pt x="721799" y="2876088"/>
                  </a:cubicBezTo>
                  <a:cubicBezTo>
                    <a:pt x="723724" y="2885095"/>
                    <a:pt x="720182" y="2890562"/>
                    <a:pt x="722107" y="2899570"/>
                  </a:cubicBezTo>
                  <a:cubicBezTo>
                    <a:pt x="723069" y="2904074"/>
                    <a:pt x="719527" y="2909541"/>
                    <a:pt x="723376" y="2927557"/>
                  </a:cubicBezTo>
                  <a:cubicBezTo>
                    <a:pt x="721759" y="2942030"/>
                    <a:pt x="720141" y="2956505"/>
                    <a:pt x="719487" y="2975484"/>
                  </a:cubicBezTo>
                  <a:cubicBezTo>
                    <a:pt x="720101" y="3022449"/>
                    <a:pt x="717174" y="3074880"/>
                    <a:pt x="727759" y="3124424"/>
                  </a:cubicBezTo>
                  <a:cubicBezTo>
                    <a:pt x="727759" y="3124424"/>
                    <a:pt x="724217" y="3129891"/>
                    <a:pt x="724217" y="3129891"/>
                  </a:cubicBezTo>
                  <a:cubicBezTo>
                    <a:pt x="725180" y="3134395"/>
                    <a:pt x="725180" y="3134395"/>
                    <a:pt x="726142" y="3138899"/>
                  </a:cubicBezTo>
                  <a:cubicBezTo>
                    <a:pt x="722599" y="3144365"/>
                    <a:pt x="723562" y="3148870"/>
                    <a:pt x="724524" y="3153374"/>
                  </a:cubicBezTo>
                  <a:cubicBezTo>
                    <a:pt x="729029" y="3152412"/>
                    <a:pt x="729029" y="3152412"/>
                    <a:pt x="728066" y="3147907"/>
                  </a:cubicBezTo>
                  <a:cubicBezTo>
                    <a:pt x="729991" y="3156915"/>
                    <a:pt x="730953" y="3161420"/>
                    <a:pt x="726449" y="3162382"/>
                  </a:cubicBezTo>
                  <a:cubicBezTo>
                    <a:pt x="727411" y="3166886"/>
                    <a:pt x="728373" y="3171389"/>
                    <a:pt x="729335" y="3175894"/>
                  </a:cubicBezTo>
                  <a:cubicBezTo>
                    <a:pt x="733840" y="3174931"/>
                    <a:pt x="733840" y="3174931"/>
                    <a:pt x="732878" y="3170427"/>
                  </a:cubicBezTo>
                  <a:cubicBezTo>
                    <a:pt x="736420" y="3164962"/>
                    <a:pt x="735458" y="3160457"/>
                    <a:pt x="735458" y="3160457"/>
                  </a:cubicBezTo>
                  <a:cubicBezTo>
                    <a:pt x="733533" y="3151449"/>
                    <a:pt x="732571" y="3146945"/>
                    <a:pt x="731608" y="3142441"/>
                  </a:cubicBezTo>
                  <a:cubicBezTo>
                    <a:pt x="731608" y="3142441"/>
                    <a:pt x="735149" y="3136974"/>
                    <a:pt x="735149" y="3136974"/>
                  </a:cubicBezTo>
                  <a:cubicBezTo>
                    <a:pt x="736112" y="3141478"/>
                    <a:pt x="740616" y="3140516"/>
                    <a:pt x="739654" y="3136012"/>
                  </a:cubicBezTo>
                  <a:cubicBezTo>
                    <a:pt x="739654" y="3136012"/>
                    <a:pt x="739654" y="3136012"/>
                    <a:pt x="738691" y="3131509"/>
                  </a:cubicBezTo>
                  <a:cubicBezTo>
                    <a:pt x="738691" y="3131509"/>
                    <a:pt x="737729" y="3127004"/>
                    <a:pt x="737729" y="3127004"/>
                  </a:cubicBezTo>
                  <a:cubicBezTo>
                    <a:pt x="736767" y="3122500"/>
                    <a:pt x="732263" y="3123462"/>
                    <a:pt x="731301" y="3118959"/>
                  </a:cubicBezTo>
                  <a:cubicBezTo>
                    <a:pt x="731301" y="3118959"/>
                    <a:pt x="730338" y="3114455"/>
                    <a:pt x="730338" y="3114455"/>
                  </a:cubicBezTo>
                  <a:cubicBezTo>
                    <a:pt x="730338" y="3114455"/>
                    <a:pt x="729376" y="3109950"/>
                    <a:pt x="729376" y="3109950"/>
                  </a:cubicBezTo>
                  <a:cubicBezTo>
                    <a:pt x="727451" y="3100942"/>
                    <a:pt x="730031" y="3090972"/>
                    <a:pt x="729069" y="3086468"/>
                  </a:cubicBezTo>
                  <a:cubicBezTo>
                    <a:pt x="728106" y="3081964"/>
                    <a:pt x="730686" y="3071994"/>
                    <a:pt x="733265" y="3062023"/>
                  </a:cubicBezTo>
                  <a:lnTo>
                    <a:pt x="733987" y="3065401"/>
                  </a:lnTo>
                  <a:cubicBezTo>
                    <a:pt x="734227" y="3066527"/>
                    <a:pt x="734227" y="3066527"/>
                    <a:pt x="734227" y="3066527"/>
                  </a:cubicBezTo>
                  <a:cubicBezTo>
                    <a:pt x="734227" y="3066527"/>
                    <a:pt x="735190" y="3071031"/>
                    <a:pt x="735190" y="3071031"/>
                  </a:cubicBezTo>
                  <a:cubicBezTo>
                    <a:pt x="735190" y="3071031"/>
                    <a:pt x="738732" y="3065565"/>
                    <a:pt x="738732" y="3065565"/>
                  </a:cubicBezTo>
                  <a:cubicBezTo>
                    <a:pt x="735845" y="3052053"/>
                    <a:pt x="735845" y="3052053"/>
                    <a:pt x="735845" y="3052053"/>
                  </a:cubicBezTo>
                  <a:cubicBezTo>
                    <a:pt x="735845" y="3052053"/>
                    <a:pt x="734883" y="3047548"/>
                    <a:pt x="733921" y="3043045"/>
                  </a:cubicBezTo>
                  <a:cubicBezTo>
                    <a:pt x="741659" y="3013133"/>
                    <a:pt x="743276" y="2998659"/>
                    <a:pt x="736541" y="2967131"/>
                  </a:cubicBezTo>
                  <a:cubicBezTo>
                    <a:pt x="736541" y="2967131"/>
                    <a:pt x="735578" y="2962627"/>
                    <a:pt x="735578" y="2962627"/>
                  </a:cubicBezTo>
                  <a:cubicBezTo>
                    <a:pt x="738158" y="2952656"/>
                    <a:pt x="740738" y="2942686"/>
                    <a:pt x="744279" y="2937219"/>
                  </a:cubicBezTo>
                  <a:cubicBezTo>
                    <a:pt x="736889" y="2924670"/>
                    <a:pt x="745896" y="2922745"/>
                    <a:pt x="747514" y="2908270"/>
                  </a:cubicBezTo>
                  <a:cubicBezTo>
                    <a:pt x="753328" y="2869352"/>
                    <a:pt x="752713" y="2822387"/>
                    <a:pt x="767536" y="2781543"/>
                  </a:cubicBezTo>
                  <a:lnTo>
                    <a:pt x="767175" y="2788737"/>
                  </a:lnTo>
                  <a:lnTo>
                    <a:pt x="765918" y="2796017"/>
                  </a:lnTo>
                  <a:cubicBezTo>
                    <a:pt x="765918" y="2796017"/>
                    <a:pt x="766563" y="2793524"/>
                    <a:pt x="767088" y="2790469"/>
                  </a:cubicBezTo>
                  <a:lnTo>
                    <a:pt x="767175" y="2788737"/>
                  </a:lnTo>
                  <a:lnTo>
                    <a:pt x="777228" y="2730482"/>
                  </a:lnTo>
                  <a:lnTo>
                    <a:pt x="774987" y="2827750"/>
                  </a:lnTo>
                  <a:cubicBezTo>
                    <a:pt x="776043" y="3008184"/>
                    <a:pt x="792787" y="3186092"/>
                    <a:pt x="824931" y="3364010"/>
                  </a:cubicBezTo>
                  <a:cubicBezTo>
                    <a:pt x="826529" y="3371490"/>
                    <a:pt x="827728" y="3377099"/>
                    <a:pt x="829326" y="3384580"/>
                  </a:cubicBezTo>
                  <a:cubicBezTo>
                    <a:pt x="847900" y="3370834"/>
                    <a:pt x="840565" y="3354803"/>
                    <a:pt x="837369" y="3339843"/>
                  </a:cubicBezTo>
                  <a:cubicBezTo>
                    <a:pt x="787445" y="3078708"/>
                    <a:pt x="782061" y="2824680"/>
                    <a:pt x="819665" y="2577354"/>
                  </a:cubicBezTo>
                  <a:lnTo>
                    <a:pt x="843923" y="2454020"/>
                  </a:lnTo>
                  <a:lnTo>
                    <a:pt x="844696" y="2456577"/>
                  </a:lnTo>
                  <a:cubicBezTo>
                    <a:pt x="844855" y="2460076"/>
                    <a:pt x="845576" y="2463454"/>
                    <a:pt x="850081" y="2462491"/>
                  </a:cubicBezTo>
                  <a:cubicBezTo>
                    <a:pt x="853951" y="2447536"/>
                    <a:pt x="850331" y="2447131"/>
                    <a:pt x="847719" y="2445923"/>
                  </a:cubicBezTo>
                  <a:lnTo>
                    <a:pt x="846151" y="2442693"/>
                  </a:lnTo>
                  <a:lnTo>
                    <a:pt x="847411" y="2436286"/>
                  </a:lnTo>
                  <a:lnTo>
                    <a:pt x="851391" y="2424533"/>
                  </a:lnTo>
                  <a:cubicBezTo>
                    <a:pt x="851391" y="2424533"/>
                    <a:pt x="852354" y="2429038"/>
                    <a:pt x="853316" y="2433542"/>
                  </a:cubicBezTo>
                  <a:cubicBezTo>
                    <a:pt x="863633" y="2393660"/>
                    <a:pt x="880380" y="2361825"/>
                    <a:pt x="879111" y="2333838"/>
                  </a:cubicBezTo>
                  <a:cubicBezTo>
                    <a:pt x="879111" y="2333838"/>
                    <a:pt x="881035" y="2342846"/>
                    <a:pt x="884578" y="2337381"/>
                  </a:cubicBezTo>
                  <a:cubicBezTo>
                    <a:pt x="878804" y="2310355"/>
                    <a:pt x="897475" y="2287529"/>
                    <a:pt x="911642" y="2265663"/>
                  </a:cubicBezTo>
                  <a:cubicBezTo>
                    <a:pt x="913915" y="2232210"/>
                    <a:pt x="927119" y="2205841"/>
                    <a:pt x="944828" y="2178509"/>
                  </a:cubicBezTo>
                  <a:cubicBezTo>
                    <a:pt x="958034" y="2152140"/>
                    <a:pt x="976705" y="2129312"/>
                    <a:pt x="987023" y="2089431"/>
                  </a:cubicBezTo>
                  <a:cubicBezTo>
                    <a:pt x="991527" y="2088468"/>
                    <a:pt x="991527" y="2088468"/>
                    <a:pt x="991527" y="2088468"/>
                  </a:cubicBezTo>
                  <a:cubicBezTo>
                    <a:pt x="988948" y="2098439"/>
                    <a:pt x="988948" y="2098439"/>
                    <a:pt x="988948" y="2098439"/>
                  </a:cubicBezTo>
                  <a:cubicBezTo>
                    <a:pt x="988948" y="2098439"/>
                    <a:pt x="988948" y="2098439"/>
                    <a:pt x="993452" y="2097477"/>
                  </a:cubicBezTo>
                  <a:cubicBezTo>
                    <a:pt x="992489" y="2092973"/>
                    <a:pt x="992489" y="2092973"/>
                    <a:pt x="992489" y="2092973"/>
                  </a:cubicBezTo>
                  <a:cubicBezTo>
                    <a:pt x="996031" y="2087506"/>
                    <a:pt x="996031" y="2087506"/>
                    <a:pt x="996031" y="2087506"/>
                  </a:cubicBezTo>
                  <a:cubicBezTo>
                    <a:pt x="999573" y="2082040"/>
                    <a:pt x="1005694" y="2066604"/>
                    <a:pt x="1012778" y="2055671"/>
                  </a:cubicBezTo>
                  <a:cubicBezTo>
                    <a:pt x="1011815" y="2051167"/>
                    <a:pt x="1007312" y="2052129"/>
                    <a:pt x="1010853" y="2046663"/>
                  </a:cubicBezTo>
                  <a:cubicBezTo>
                    <a:pt x="1010853" y="2046663"/>
                    <a:pt x="1009891" y="2042158"/>
                    <a:pt x="1014395" y="2041196"/>
                  </a:cubicBezTo>
                  <a:cubicBezTo>
                    <a:pt x="1014395" y="2041196"/>
                    <a:pt x="1010853" y="2046663"/>
                    <a:pt x="1016320" y="2050205"/>
                  </a:cubicBezTo>
                  <a:cubicBezTo>
                    <a:pt x="1018899" y="2040234"/>
                    <a:pt x="1017937" y="2035730"/>
                    <a:pt x="1021479" y="2030264"/>
                  </a:cubicBezTo>
                  <a:cubicBezTo>
                    <a:pt x="1021479" y="2030264"/>
                    <a:pt x="1021479" y="2030264"/>
                    <a:pt x="1022441" y="2034767"/>
                  </a:cubicBezTo>
                  <a:cubicBezTo>
                    <a:pt x="1023404" y="2039271"/>
                    <a:pt x="1023404" y="2039271"/>
                    <a:pt x="1023404" y="2039271"/>
                  </a:cubicBezTo>
                  <a:cubicBezTo>
                    <a:pt x="1023404" y="2039271"/>
                    <a:pt x="1027908" y="2038309"/>
                    <a:pt x="1027908" y="2038309"/>
                  </a:cubicBezTo>
                  <a:cubicBezTo>
                    <a:pt x="1027908" y="2038309"/>
                    <a:pt x="1026946" y="2033805"/>
                    <a:pt x="1026946" y="2033805"/>
                  </a:cubicBezTo>
                  <a:cubicBezTo>
                    <a:pt x="1030487" y="2028340"/>
                    <a:pt x="1025984" y="2029302"/>
                    <a:pt x="1025021" y="2024797"/>
                  </a:cubicBezTo>
                  <a:cubicBezTo>
                    <a:pt x="1024059" y="2020293"/>
                    <a:pt x="1028562" y="2019331"/>
                    <a:pt x="1027600" y="2014827"/>
                  </a:cubicBezTo>
                  <a:cubicBezTo>
                    <a:pt x="1028562" y="2019331"/>
                    <a:pt x="1033067" y="2018368"/>
                    <a:pt x="1032104" y="2013865"/>
                  </a:cubicBezTo>
                  <a:cubicBezTo>
                    <a:pt x="1035647" y="2008398"/>
                    <a:pt x="1035647" y="2008398"/>
                    <a:pt x="1035647" y="2008398"/>
                  </a:cubicBezTo>
                  <a:cubicBezTo>
                    <a:pt x="1035647" y="2008398"/>
                    <a:pt x="1034684" y="2003894"/>
                    <a:pt x="1034684" y="2003894"/>
                  </a:cubicBezTo>
                  <a:cubicBezTo>
                    <a:pt x="1038225" y="1998429"/>
                    <a:pt x="1037263" y="1993924"/>
                    <a:pt x="1041767" y="1992962"/>
                  </a:cubicBezTo>
                  <a:lnTo>
                    <a:pt x="1045309" y="1987495"/>
                  </a:lnTo>
                  <a:lnTo>
                    <a:pt x="1046272" y="1991999"/>
                  </a:lnTo>
                  <a:cubicBezTo>
                    <a:pt x="1049813" y="1986533"/>
                    <a:pt x="1049813" y="1986533"/>
                    <a:pt x="1049813" y="1986533"/>
                  </a:cubicBezTo>
                  <a:cubicBezTo>
                    <a:pt x="1048851" y="1982030"/>
                    <a:pt x="1053355" y="1981067"/>
                    <a:pt x="1052393" y="1976563"/>
                  </a:cubicBezTo>
                  <a:cubicBezTo>
                    <a:pt x="1057859" y="1980105"/>
                    <a:pt x="1060439" y="1970134"/>
                    <a:pt x="1063980" y="1964667"/>
                  </a:cubicBezTo>
                  <a:cubicBezTo>
                    <a:pt x="1065905" y="1973676"/>
                    <a:pt x="1072989" y="1962743"/>
                    <a:pt x="1070409" y="1972714"/>
                  </a:cubicBezTo>
                  <a:cubicBezTo>
                    <a:pt x="1080072" y="1951811"/>
                    <a:pt x="1080072" y="1951811"/>
                    <a:pt x="1080072" y="1951811"/>
                  </a:cubicBezTo>
                  <a:cubicBezTo>
                    <a:pt x="1080072" y="1951811"/>
                    <a:pt x="1084576" y="1950848"/>
                    <a:pt x="1084576" y="1950848"/>
                  </a:cubicBezTo>
                  <a:cubicBezTo>
                    <a:pt x="1085539" y="1955353"/>
                    <a:pt x="1085539" y="1955353"/>
                    <a:pt x="1085539" y="1955353"/>
                  </a:cubicBezTo>
                  <a:cubicBezTo>
                    <a:pt x="1081997" y="1960818"/>
                    <a:pt x="1081997" y="1960818"/>
                    <a:pt x="1081997" y="1960818"/>
                  </a:cubicBezTo>
                  <a:cubicBezTo>
                    <a:pt x="1078455" y="1966285"/>
                    <a:pt x="1078455" y="1966285"/>
                    <a:pt x="1082959" y="1965323"/>
                  </a:cubicBezTo>
                  <a:cubicBezTo>
                    <a:pt x="1082959" y="1965323"/>
                    <a:pt x="1082959" y="1965323"/>
                    <a:pt x="1087463" y="1964361"/>
                  </a:cubicBezTo>
                  <a:cubicBezTo>
                    <a:pt x="1086501" y="1959856"/>
                    <a:pt x="1086501" y="1959856"/>
                    <a:pt x="1086501" y="1959856"/>
                  </a:cubicBezTo>
                  <a:cubicBezTo>
                    <a:pt x="1090043" y="1954390"/>
                    <a:pt x="1090043" y="1954390"/>
                    <a:pt x="1090043" y="1954390"/>
                  </a:cubicBezTo>
                  <a:cubicBezTo>
                    <a:pt x="1089081" y="1949886"/>
                    <a:pt x="1089081" y="1949886"/>
                    <a:pt x="1088118" y="1945382"/>
                  </a:cubicBezTo>
                  <a:cubicBezTo>
                    <a:pt x="1088118" y="1945382"/>
                    <a:pt x="1083614" y="1946344"/>
                    <a:pt x="1083614" y="1946344"/>
                  </a:cubicBezTo>
                  <a:cubicBezTo>
                    <a:pt x="1092315" y="1920937"/>
                    <a:pt x="1092315" y="1920937"/>
                    <a:pt x="1094895" y="1910966"/>
                  </a:cubicBezTo>
                  <a:cubicBezTo>
                    <a:pt x="1087810" y="1921900"/>
                    <a:pt x="1086848" y="1917396"/>
                    <a:pt x="1082345" y="1918358"/>
                  </a:cubicBezTo>
                  <a:cubicBezTo>
                    <a:pt x="1085886" y="1912891"/>
                    <a:pt x="1089428" y="1907425"/>
                    <a:pt x="1092970" y="1901959"/>
                  </a:cubicBezTo>
                  <a:cubicBezTo>
                    <a:pt x="1096512" y="1896492"/>
                    <a:pt x="1100053" y="1891027"/>
                    <a:pt x="1103595" y="1885560"/>
                  </a:cubicBezTo>
                  <a:cubicBezTo>
                    <a:pt x="1107137" y="1880093"/>
                    <a:pt x="1106175" y="1875590"/>
                    <a:pt x="1110679" y="1874628"/>
                  </a:cubicBezTo>
                  <a:cubicBezTo>
                    <a:pt x="1110679" y="1874628"/>
                    <a:pt x="1111641" y="1879131"/>
                    <a:pt x="1112603" y="1883635"/>
                  </a:cubicBezTo>
                  <a:cubicBezTo>
                    <a:pt x="1122267" y="1862732"/>
                    <a:pt x="1122267" y="1862732"/>
                    <a:pt x="1122267" y="1862732"/>
                  </a:cubicBezTo>
                  <a:cubicBezTo>
                    <a:pt x="1126770" y="1861770"/>
                    <a:pt x="1126770" y="1861770"/>
                    <a:pt x="1126770" y="1861770"/>
                  </a:cubicBezTo>
                  <a:cubicBezTo>
                    <a:pt x="1127733" y="1866274"/>
                    <a:pt x="1127733" y="1866274"/>
                    <a:pt x="1128695" y="1870778"/>
                  </a:cubicBezTo>
                  <a:cubicBezTo>
                    <a:pt x="1133200" y="1869816"/>
                    <a:pt x="1133200" y="1869816"/>
                    <a:pt x="1133200" y="1869816"/>
                  </a:cubicBezTo>
                  <a:cubicBezTo>
                    <a:pt x="1133200" y="1869816"/>
                    <a:pt x="1132237" y="1865312"/>
                    <a:pt x="1132237" y="1865312"/>
                  </a:cubicBezTo>
                  <a:cubicBezTo>
                    <a:pt x="1136741" y="1864349"/>
                    <a:pt x="1136741" y="1864349"/>
                    <a:pt x="1136741" y="1864349"/>
                  </a:cubicBezTo>
                  <a:cubicBezTo>
                    <a:pt x="1135779" y="1859845"/>
                    <a:pt x="1135779" y="1859845"/>
                    <a:pt x="1134817" y="1855341"/>
                  </a:cubicBezTo>
                  <a:cubicBezTo>
                    <a:pt x="1134817" y="1855341"/>
                    <a:pt x="1134817" y="1855341"/>
                    <a:pt x="1138359" y="1849875"/>
                  </a:cubicBezTo>
                  <a:cubicBezTo>
                    <a:pt x="1138359" y="1849875"/>
                    <a:pt x="1138359" y="1849875"/>
                    <a:pt x="1141900" y="1844409"/>
                  </a:cubicBezTo>
                  <a:cubicBezTo>
                    <a:pt x="1141900" y="1844409"/>
                    <a:pt x="1146404" y="1843446"/>
                    <a:pt x="1146404" y="1843446"/>
                  </a:cubicBezTo>
                  <a:cubicBezTo>
                    <a:pt x="1146404" y="1843446"/>
                    <a:pt x="1147367" y="1847951"/>
                    <a:pt x="1147367" y="1847951"/>
                  </a:cubicBezTo>
                  <a:cubicBezTo>
                    <a:pt x="1143824" y="1853416"/>
                    <a:pt x="1144787" y="1857921"/>
                    <a:pt x="1144787" y="1857921"/>
                  </a:cubicBezTo>
                  <a:cubicBezTo>
                    <a:pt x="1140284" y="1858883"/>
                    <a:pt x="1141246" y="1863387"/>
                    <a:pt x="1142208" y="1867891"/>
                  </a:cubicBezTo>
                  <a:cubicBezTo>
                    <a:pt x="1145749" y="1862425"/>
                    <a:pt x="1145749" y="1862425"/>
                    <a:pt x="1150253" y="1861463"/>
                  </a:cubicBezTo>
                  <a:cubicBezTo>
                    <a:pt x="1152833" y="1851492"/>
                    <a:pt x="1151871" y="1846988"/>
                    <a:pt x="1155412" y="1841522"/>
                  </a:cubicBezTo>
                  <a:cubicBezTo>
                    <a:pt x="1155412" y="1841522"/>
                    <a:pt x="1154450" y="1837018"/>
                    <a:pt x="1154450" y="1837018"/>
                  </a:cubicBezTo>
                  <a:cubicBezTo>
                    <a:pt x="1157992" y="1831552"/>
                    <a:pt x="1157030" y="1827047"/>
                    <a:pt x="1156068" y="1822543"/>
                  </a:cubicBezTo>
                  <a:cubicBezTo>
                    <a:pt x="1160572" y="1821581"/>
                    <a:pt x="1160572" y="1821581"/>
                    <a:pt x="1160572" y="1821581"/>
                  </a:cubicBezTo>
                  <a:cubicBezTo>
                    <a:pt x="1171197" y="1805182"/>
                    <a:pt x="1189869" y="1782355"/>
                    <a:pt x="1199532" y="1761452"/>
                  </a:cubicBezTo>
                  <a:cubicBezTo>
                    <a:pt x="1199532" y="1761452"/>
                    <a:pt x="1203074" y="1755985"/>
                    <a:pt x="1203074" y="1755985"/>
                  </a:cubicBezTo>
                  <a:cubicBezTo>
                    <a:pt x="1203074" y="1755985"/>
                    <a:pt x="1207577" y="1755023"/>
                    <a:pt x="1206615" y="1750519"/>
                  </a:cubicBezTo>
                  <a:cubicBezTo>
                    <a:pt x="1211119" y="1749556"/>
                    <a:pt x="1210157" y="1745053"/>
                    <a:pt x="1213699" y="1739586"/>
                  </a:cubicBezTo>
                  <a:cubicBezTo>
                    <a:pt x="1213699" y="1739586"/>
                    <a:pt x="1217240" y="1734120"/>
                    <a:pt x="1217240" y="1734120"/>
                  </a:cubicBezTo>
                  <a:cubicBezTo>
                    <a:pt x="1220782" y="1728654"/>
                    <a:pt x="1224324" y="1723188"/>
                    <a:pt x="1227866" y="1717721"/>
                  </a:cubicBezTo>
                  <a:cubicBezTo>
                    <a:pt x="1232370" y="1716759"/>
                    <a:pt x="1235912" y="1711293"/>
                    <a:pt x="1234950" y="1706789"/>
                  </a:cubicBezTo>
                  <a:cubicBezTo>
                    <a:pt x="1239454" y="1705826"/>
                    <a:pt x="1239454" y="1705826"/>
                    <a:pt x="1239454" y="1705826"/>
                  </a:cubicBezTo>
                  <a:cubicBezTo>
                    <a:pt x="1242996" y="1700360"/>
                    <a:pt x="1252659" y="1679456"/>
                    <a:pt x="1268751" y="1666599"/>
                  </a:cubicBezTo>
                  <a:cubicBezTo>
                    <a:pt x="1270041" y="1661614"/>
                    <a:pt x="1275353" y="1653415"/>
                    <a:pt x="1280989" y="1643969"/>
                  </a:cubicBezTo>
                  <a:lnTo>
                    <a:pt x="1294822" y="1614580"/>
                  </a:lnTo>
                  <a:lnTo>
                    <a:pt x="1295376" y="1620968"/>
                  </a:lnTo>
                  <a:cubicBezTo>
                    <a:pt x="1297773" y="1632189"/>
                    <a:pt x="1288150" y="1642066"/>
                    <a:pt x="1280397" y="1651544"/>
                  </a:cubicBezTo>
                  <a:cubicBezTo>
                    <a:pt x="1230267" y="1718960"/>
                    <a:pt x="1188817" y="1790388"/>
                    <a:pt x="1150037" y="1865158"/>
                  </a:cubicBezTo>
                  <a:cubicBezTo>
                    <a:pt x="1146023" y="1873837"/>
                    <a:pt x="1125579" y="1887981"/>
                    <a:pt x="1157500" y="1890938"/>
                  </a:cubicBezTo>
                  <a:cubicBezTo>
                    <a:pt x="1175530" y="1892953"/>
                    <a:pt x="1159625" y="1910038"/>
                    <a:pt x="1155212" y="1916847"/>
                  </a:cubicBezTo>
                  <a:cubicBezTo>
                    <a:pt x="1067755" y="2084143"/>
                    <a:pt x="1005537" y="2259733"/>
                    <a:pt x="966688" y="2444019"/>
                  </a:cubicBezTo>
                  <a:cubicBezTo>
                    <a:pt x="916582" y="2685460"/>
                    <a:pt x="913758" y="2928532"/>
                    <a:pt x="940585" y="3173091"/>
                  </a:cubicBezTo>
                  <a:cubicBezTo>
                    <a:pt x="940985" y="3174961"/>
                    <a:pt x="941784" y="3178702"/>
                    <a:pt x="947522" y="3187253"/>
                  </a:cubicBezTo>
                  <a:cubicBezTo>
                    <a:pt x="974972" y="3077752"/>
                    <a:pt x="932698" y="2971416"/>
                    <a:pt x="961347" y="2867525"/>
                  </a:cubicBezTo>
                  <a:cubicBezTo>
                    <a:pt x="960496" y="2945922"/>
                    <a:pt x="1000117" y="3021540"/>
                    <a:pt x="983906" y="3101263"/>
                  </a:cubicBezTo>
                  <a:cubicBezTo>
                    <a:pt x="978550" y="3121962"/>
                    <a:pt x="978406" y="3139591"/>
                    <a:pt x="992151" y="3158164"/>
                  </a:cubicBezTo>
                  <a:cubicBezTo>
                    <a:pt x="1007767" y="3176337"/>
                    <a:pt x="1012961" y="3200648"/>
                    <a:pt x="1014015" y="3223887"/>
                  </a:cubicBezTo>
                  <a:cubicBezTo>
                    <a:pt x="1028329" y="3400726"/>
                    <a:pt x="1098350" y="3563707"/>
                    <a:pt x="1162759" y="3727888"/>
                  </a:cubicBezTo>
                  <a:cubicBezTo>
                    <a:pt x="1171692" y="3751399"/>
                    <a:pt x="1182498" y="3774511"/>
                    <a:pt x="1178341" y="3800819"/>
                  </a:cubicBezTo>
                  <a:cubicBezTo>
                    <a:pt x="1177397" y="3814708"/>
                    <a:pt x="1183934" y="3826999"/>
                    <a:pt x="1193412" y="3834752"/>
                  </a:cubicBezTo>
                  <a:cubicBezTo>
                    <a:pt x="1246814" y="3874183"/>
                    <a:pt x="1265608" y="3934695"/>
                    <a:pt x="1287744" y="3992539"/>
                  </a:cubicBezTo>
                  <a:cubicBezTo>
                    <a:pt x="1297078" y="4017920"/>
                    <a:pt x="1304541" y="4043701"/>
                    <a:pt x="1330979" y="4057607"/>
                  </a:cubicBezTo>
                  <a:cubicBezTo>
                    <a:pt x="1340057" y="4063489"/>
                    <a:pt x="1339785" y="4071369"/>
                    <a:pt x="1343653" y="4080319"/>
                  </a:cubicBezTo>
                  <a:cubicBezTo>
                    <a:pt x="1347648" y="4099019"/>
                    <a:pt x="1354984" y="4115051"/>
                    <a:pt x="1369002" y="4125744"/>
                  </a:cubicBezTo>
                  <a:cubicBezTo>
                    <a:pt x="1437892" y="4173599"/>
                    <a:pt x="1482325" y="4244277"/>
                    <a:pt x="1538651" y="4306548"/>
                  </a:cubicBezTo>
                  <a:cubicBezTo>
                    <a:pt x="1848443" y="4649041"/>
                    <a:pt x="2240609" y="4837057"/>
                    <a:pt x="2686262" y="4927608"/>
                  </a:cubicBezTo>
                  <a:cubicBezTo>
                    <a:pt x="2813000" y="4953326"/>
                    <a:pt x="2941336" y="4986526"/>
                    <a:pt x="3070633" y="4978456"/>
                  </a:cubicBezTo>
                  <a:cubicBezTo>
                    <a:pt x="3236262" y="4966535"/>
                    <a:pt x="3400965" y="4941124"/>
                    <a:pt x="3564597" y="4919852"/>
                  </a:cubicBezTo>
                  <a:cubicBezTo>
                    <a:pt x="3600929" y="4916001"/>
                    <a:pt x="3637134" y="4902400"/>
                    <a:pt x="3668800" y="4885857"/>
                  </a:cubicBezTo>
                  <a:cubicBezTo>
                    <a:pt x="3677352" y="4880120"/>
                    <a:pt x="3688173" y="4875853"/>
                    <a:pt x="3697923" y="4875725"/>
                  </a:cubicBezTo>
                  <a:cubicBezTo>
                    <a:pt x="3759495" y="4880168"/>
                    <a:pt x="3807864" y="4850281"/>
                    <a:pt x="3859302" y="4825603"/>
                  </a:cubicBezTo>
                  <a:cubicBezTo>
                    <a:pt x="3981154" y="4764374"/>
                    <a:pt x="4106072" y="4708354"/>
                    <a:pt x="4218717" y="4631492"/>
                  </a:cubicBezTo>
                  <a:cubicBezTo>
                    <a:pt x="4726089" y="4278670"/>
                    <a:pt x="5050014" y="3808608"/>
                    <a:pt x="5136420" y="3187886"/>
                  </a:cubicBezTo>
                  <a:cubicBezTo>
                    <a:pt x="5163250" y="3002258"/>
                    <a:pt x="5133847" y="2818866"/>
                    <a:pt x="5095093" y="2637473"/>
                  </a:cubicBezTo>
                  <a:cubicBezTo>
                    <a:pt x="5007996" y="2229804"/>
                    <a:pt x="4835925" y="1863754"/>
                    <a:pt x="4552027" y="1550927"/>
                  </a:cubicBezTo>
                  <a:cubicBezTo>
                    <a:pt x="4447383" y="1436406"/>
                    <a:pt x="4331245" y="1332162"/>
                    <a:pt x="4206285" y="1241535"/>
                  </a:cubicBezTo>
                  <a:cubicBezTo>
                    <a:pt x="4141534" y="1194752"/>
                    <a:pt x="4074914" y="1148367"/>
                    <a:pt x="4017916" y="1092106"/>
                  </a:cubicBezTo>
                  <a:cubicBezTo>
                    <a:pt x="3946102" y="1021411"/>
                    <a:pt x="3860780" y="979023"/>
                    <a:pt x="3766634" y="950252"/>
                  </a:cubicBezTo>
                  <a:cubicBezTo>
                    <a:pt x="3358801" y="826200"/>
                    <a:pt x="2946216" y="826355"/>
                    <a:pt x="2533034" y="924406"/>
                  </a:cubicBezTo>
                  <a:cubicBezTo>
                    <a:pt x="2476929" y="936392"/>
                    <a:pt x="2419353" y="950648"/>
                    <a:pt x="2362177" y="966775"/>
                  </a:cubicBezTo>
                  <a:cubicBezTo>
                    <a:pt x="2463328" y="900190"/>
                    <a:pt x="2585272" y="903469"/>
                    <a:pt x="2692688" y="857055"/>
                  </a:cubicBezTo>
                  <a:cubicBezTo>
                    <a:pt x="2635257" y="853681"/>
                    <a:pt x="2580622" y="863399"/>
                    <a:pt x="2526787" y="876855"/>
                  </a:cubicBezTo>
                  <a:cubicBezTo>
                    <a:pt x="2469610" y="892981"/>
                    <a:pt x="2412035" y="907237"/>
                    <a:pt x="2357128" y="924834"/>
                  </a:cubicBezTo>
                  <a:cubicBezTo>
                    <a:pt x="2301822" y="940562"/>
                    <a:pt x="2247314" y="960029"/>
                    <a:pt x="2195476" y="982835"/>
                  </a:cubicBezTo>
                  <a:cubicBezTo>
                    <a:pt x="2141369" y="1004172"/>
                    <a:pt x="2092200" y="1030320"/>
                    <a:pt x="2038892" y="1055397"/>
                  </a:cubicBezTo>
                  <a:cubicBezTo>
                    <a:pt x="2033826" y="1040836"/>
                    <a:pt x="2051456" y="1040981"/>
                    <a:pt x="2051328" y="1031230"/>
                  </a:cubicBezTo>
                  <a:cubicBezTo>
                    <a:pt x="2049059" y="1029760"/>
                    <a:pt x="2046789" y="1028290"/>
                    <a:pt x="2044919" y="1028689"/>
                  </a:cubicBezTo>
                  <a:cubicBezTo>
                    <a:pt x="2007516" y="1036680"/>
                    <a:pt x="1975850" y="1053222"/>
                    <a:pt x="1942714" y="1072034"/>
                  </a:cubicBezTo>
                  <a:cubicBezTo>
                    <a:pt x="1843705" y="1130339"/>
                    <a:pt x="1749635" y="1193455"/>
                    <a:pt x="1659433" y="1265523"/>
                  </a:cubicBezTo>
                  <a:cubicBezTo>
                    <a:pt x="1639387" y="1281537"/>
                    <a:pt x="1618543" y="1293812"/>
                    <a:pt x="1591162" y="1293796"/>
                  </a:cubicBezTo>
                  <a:cubicBezTo>
                    <a:pt x="1566051" y="1295250"/>
                    <a:pt x="1549075" y="1316475"/>
                    <a:pt x="1530900" y="1332091"/>
                  </a:cubicBezTo>
                  <a:cubicBezTo>
                    <a:pt x="1515131" y="1345237"/>
                    <a:pt x="1498863" y="1356045"/>
                    <a:pt x="1480860" y="1363313"/>
                  </a:cubicBezTo>
                  <a:lnTo>
                    <a:pt x="1469896" y="1366433"/>
                  </a:lnTo>
                  <a:lnTo>
                    <a:pt x="1485917" y="1349400"/>
                  </a:lnTo>
                  <a:cubicBezTo>
                    <a:pt x="1513115" y="1322395"/>
                    <a:pt x="1542565" y="1294909"/>
                    <a:pt x="1574268" y="1266943"/>
                  </a:cubicBezTo>
                  <a:cubicBezTo>
                    <a:pt x="1606451" y="1241229"/>
                    <a:pt x="1667276" y="1195266"/>
                    <a:pt x="1710085" y="1153153"/>
                  </a:cubicBezTo>
                  <a:cubicBezTo>
                    <a:pt x="1756743" y="1129056"/>
                    <a:pt x="1799552" y="1086942"/>
                    <a:pt x="1853295" y="1051913"/>
                  </a:cubicBezTo>
                  <a:cubicBezTo>
                    <a:pt x="1856836" y="1046446"/>
                    <a:pt x="1862302" y="1049988"/>
                    <a:pt x="1870349" y="1043559"/>
                  </a:cubicBezTo>
                  <a:cubicBezTo>
                    <a:pt x="1961740" y="986358"/>
                    <a:pt x="2063102" y="931734"/>
                    <a:pt x="2165426" y="881616"/>
                  </a:cubicBezTo>
                  <a:cubicBezTo>
                    <a:pt x="2217070" y="858808"/>
                    <a:pt x="2269194" y="838252"/>
                    <a:pt x="2321799" y="819950"/>
                  </a:cubicBezTo>
                  <a:lnTo>
                    <a:pt x="2427971" y="787847"/>
                  </a:lnTo>
                  <a:lnTo>
                    <a:pt x="2380636" y="803258"/>
                  </a:lnTo>
                  <a:cubicBezTo>
                    <a:pt x="2364348" y="809681"/>
                    <a:pt x="2349305" y="816427"/>
                    <a:pt x="2340778" y="820604"/>
                  </a:cubicBezTo>
                  <a:cubicBezTo>
                    <a:pt x="2336273" y="821566"/>
                    <a:pt x="2336273" y="821566"/>
                    <a:pt x="2336273" y="821566"/>
                  </a:cubicBezTo>
                  <a:cubicBezTo>
                    <a:pt x="2288653" y="841160"/>
                    <a:pt x="2258087" y="852399"/>
                    <a:pt x="2205963" y="872955"/>
                  </a:cubicBezTo>
                  <a:cubicBezTo>
                    <a:pt x="2201459" y="873917"/>
                    <a:pt x="2201459" y="873917"/>
                    <a:pt x="2201459" y="873917"/>
                  </a:cubicBezTo>
                  <a:cubicBezTo>
                    <a:pt x="2202421" y="878421"/>
                    <a:pt x="2197917" y="879383"/>
                    <a:pt x="2202421" y="878421"/>
                  </a:cubicBezTo>
                  <a:cubicBezTo>
                    <a:pt x="2202421" y="878421"/>
                    <a:pt x="2206925" y="877459"/>
                    <a:pt x="2211429" y="876496"/>
                  </a:cubicBezTo>
                  <a:cubicBezTo>
                    <a:pt x="2259049" y="856904"/>
                    <a:pt x="2294120" y="844701"/>
                    <a:pt x="2337236" y="826071"/>
                  </a:cubicBezTo>
                  <a:cubicBezTo>
                    <a:pt x="2338198" y="830575"/>
                    <a:pt x="2338198" y="830575"/>
                    <a:pt x="2342703" y="829613"/>
                  </a:cubicBezTo>
                  <a:cubicBezTo>
                    <a:pt x="2342703" y="829613"/>
                    <a:pt x="2347207" y="828650"/>
                    <a:pt x="2347207" y="828650"/>
                  </a:cubicBezTo>
                  <a:cubicBezTo>
                    <a:pt x="2347207" y="828650"/>
                    <a:pt x="2347207" y="828650"/>
                    <a:pt x="2346245" y="824146"/>
                  </a:cubicBezTo>
                  <a:cubicBezTo>
                    <a:pt x="2384856" y="806478"/>
                    <a:pt x="2432785" y="810367"/>
                    <a:pt x="2437943" y="790426"/>
                  </a:cubicBezTo>
                  <a:lnTo>
                    <a:pt x="2455960" y="786577"/>
                  </a:lnTo>
                  <a:cubicBezTo>
                    <a:pt x="2460464" y="785615"/>
                    <a:pt x="2464967" y="784653"/>
                    <a:pt x="2464967" y="784653"/>
                  </a:cubicBezTo>
                  <a:cubicBezTo>
                    <a:pt x="2465930" y="789157"/>
                    <a:pt x="2467854" y="798165"/>
                    <a:pt x="2464313" y="803631"/>
                  </a:cubicBezTo>
                  <a:cubicBezTo>
                    <a:pt x="2459809" y="804594"/>
                    <a:pt x="2455304" y="805556"/>
                    <a:pt x="2450800" y="806518"/>
                  </a:cubicBezTo>
                  <a:cubicBezTo>
                    <a:pt x="2437288" y="809405"/>
                    <a:pt x="2429242" y="815833"/>
                    <a:pt x="2420234" y="817758"/>
                  </a:cubicBezTo>
                  <a:cubicBezTo>
                    <a:pt x="2420234" y="817758"/>
                    <a:pt x="2415730" y="818720"/>
                    <a:pt x="2415730" y="818720"/>
                  </a:cubicBezTo>
                  <a:cubicBezTo>
                    <a:pt x="2412188" y="824186"/>
                    <a:pt x="2407684" y="825149"/>
                    <a:pt x="2403180" y="826111"/>
                  </a:cubicBezTo>
                  <a:cubicBezTo>
                    <a:pt x="2403180" y="826111"/>
                    <a:pt x="2398676" y="827073"/>
                    <a:pt x="2398676" y="827073"/>
                  </a:cubicBezTo>
                  <a:cubicBezTo>
                    <a:pt x="2399639" y="831577"/>
                    <a:pt x="2404142" y="830615"/>
                    <a:pt x="2404142" y="830615"/>
                  </a:cubicBezTo>
                  <a:cubicBezTo>
                    <a:pt x="2413151" y="828691"/>
                    <a:pt x="2412188" y="824186"/>
                    <a:pt x="2416693" y="823224"/>
                  </a:cubicBezTo>
                  <a:cubicBezTo>
                    <a:pt x="2416693" y="823224"/>
                    <a:pt x="2416693" y="823224"/>
                    <a:pt x="2421196" y="822262"/>
                  </a:cubicBezTo>
                  <a:cubicBezTo>
                    <a:pt x="2416693" y="823224"/>
                    <a:pt x="2417655" y="827728"/>
                    <a:pt x="2417655" y="827728"/>
                  </a:cubicBezTo>
                  <a:cubicBezTo>
                    <a:pt x="2417655" y="827728"/>
                    <a:pt x="2422158" y="826766"/>
                    <a:pt x="2422158" y="826766"/>
                  </a:cubicBezTo>
                  <a:cubicBezTo>
                    <a:pt x="2426663" y="825804"/>
                    <a:pt x="2431167" y="824841"/>
                    <a:pt x="2431167" y="824841"/>
                  </a:cubicBezTo>
                  <a:cubicBezTo>
                    <a:pt x="2431167" y="824841"/>
                    <a:pt x="2430205" y="820337"/>
                    <a:pt x="2430205" y="820337"/>
                  </a:cubicBezTo>
                  <a:cubicBezTo>
                    <a:pt x="2434709" y="819375"/>
                    <a:pt x="2442754" y="812946"/>
                    <a:pt x="2447259" y="811984"/>
                  </a:cubicBezTo>
                  <a:cubicBezTo>
                    <a:pt x="2456267" y="810059"/>
                    <a:pt x="2460771" y="809097"/>
                    <a:pt x="2469779" y="807172"/>
                  </a:cubicBezTo>
                  <a:cubicBezTo>
                    <a:pt x="2492299" y="802361"/>
                    <a:pt x="2492299" y="802361"/>
                    <a:pt x="2492299" y="802361"/>
                  </a:cubicBezTo>
                  <a:cubicBezTo>
                    <a:pt x="2496804" y="801399"/>
                    <a:pt x="2500345" y="795933"/>
                    <a:pt x="2500345" y="795933"/>
                  </a:cubicBezTo>
                  <a:cubicBezTo>
                    <a:pt x="2500345" y="795933"/>
                    <a:pt x="2495842" y="796895"/>
                    <a:pt x="2491337" y="797858"/>
                  </a:cubicBezTo>
                  <a:cubicBezTo>
                    <a:pt x="2473321" y="801707"/>
                    <a:pt x="2473321" y="801707"/>
                    <a:pt x="2473321" y="801707"/>
                  </a:cubicBezTo>
                  <a:cubicBezTo>
                    <a:pt x="2475900" y="791736"/>
                    <a:pt x="2479442" y="786270"/>
                    <a:pt x="2478479" y="781766"/>
                  </a:cubicBez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82021" y="776299"/>
                    <a:pt x="2482021" y="776299"/>
                    <a:pt x="2486526" y="775337"/>
                  </a:cubicBezTo>
                  <a:cubicBezTo>
                    <a:pt x="2490068" y="769870"/>
                    <a:pt x="2490068" y="769870"/>
                    <a:pt x="2490068" y="769870"/>
                  </a:cubicBezTo>
                  <a:cubicBezTo>
                    <a:pt x="2484601" y="766329"/>
                    <a:pt x="2484601" y="766329"/>
                    <a:pt x="2484601" y="766329"/>
                  </a:cubicBezTo>
                  <a:close/>
                  <a:moveTo>
                    <a:pt x="4722193" y="185911"/>
                  </a:moveTo>
                  <a:cubicBezTo>
                    <a:pt x="4753921" y="193845"/>
                    <a:pt x="4773751" y="197812"/>
                    <a:pt x="4809446" y="213679"/>
                  </a:cubicBezTo>
                  <a:cubicBezTo>
                    <a:pt x="4809446" y="213679"/>
                    <a:pt x="4809446" y="217645"/>
                    <a:pt x="4801514" y="217645"/>
                  </a:cubicBezTo>
                  <a:cubicBezTo>
                    <a:pt x="4801514" y="217645"/>
                    <a:pt x="4833242" y="229546"/>
                    <a:pt x="4841174" y="225579"/>
                  </a:cubicBezTo>
                  <a:cubicBezTo>
                    <a:pt x="4849106" y="233513"/>
                    <a:pt x="4853073" y="237479"/>
                    <a:pt x="4849106" y="241446"/>
                  </a:cubicBezTo>
                  <a:cubicBezTo>
                    <a:pt x="4864970" y="241446"/>
                    <a:pt x="4904631" y="269214"/>
                    <a:pt x="4928427" y="277147"/>
                  </a:cubicBezTo>
                  <a:cubicBezTo>
                    <a:pt x="4936360" y="281114"/>
                    <a:pt x="4940326" y="281114"/>
                    <a:pt x="4948258" y="285081"/>
                  </a:cubicBezTo>
                  <a:cubicBezTo>
                    <a:pt x="5011715" y="312848"/>
                    <a:pt x="5071206" y="356483"/>
                    <a:pt x="5126730" y="392184"/>
                  </a:cubicBezTo>
                  <a:cubicBezTo>
                    <a:pt x="5146560" y="404084"/>
                    <a:pt x="5186221" y="419951"/>
                    <a:pt x="5178288" y="427885"/>
                  </a:cubicBezTo>
                  <a:cubicBezTo>
                    <a:pt x="5194153" y="435818"/>
                    <a:pt x="5206051" y="443752"/>
                    <a:pt x="5213983" y="443752"/>
                  </a:cubicBezTo>
                  <a:cubicBezTo>
                    <a:pt x="5225881" y="455652"/>
                    <a:pt x="5217949" y="455652"/>
                    <a:pt x="5213984" y="455652"/>
                  </a:cubicBezTo>
                  <a:cubicBezTo>
                    <a:pt x="5170357" y="435818"/>
                    <a:pt x="5122764" y="400117"/>
                    <a:pt x="5091035" y="380284"/>
                  </a:cubicBezTo>
                  <a:cubicBezTo>
                    <a:pt x="5087070" y="376317"/>
                    <a:pt x="5083104" y="376317"/>
                    <a:pt x="5083103" y="380284"/>
                  </a:cubicBezTo>
                  <a:cubicBezTo>
                    <a:pt x="5087069" y="380284"/>
                    <a:pt x="5087069" y="380284"/>
                    <a:pt x="5091036" y="384250"/>
                  </a:cubicBezTo>
                  <a:cubicBezTo>
                    <a:pt x="5095002" y="384250"/>
                    <a:pt x="5098967" y="388217"/>
                    <a:pt x="5098968" y="392184"/>
                  </a:cubicBezTo>
                  <a:cubicBezTo>
                    <a:pt x="5098968" y="392184"/>
                    <a:pt x="5095002" y="392184"/>
                    <a:pt x="5091035" y="388217"/>
                  </a:cubicBezTo>
                  <a:cubicBezTo>
                    <a:pt x="5091035" y="388217"/>
                    <a:pt x="5091035" y="388217"/>
                    <a:pt x="5087069" y="388217"/>
                  </a:cubicBezTo>
                  <a:cubicBezTo>
                    <a:pt x="5126730" y="419951"/>
                    <a:pt x="5170356" y="447719"/>
                    <a:pt x="5217950" y="479453"/>
                  </a:cubicBezTo>
                  <a:cubicBezTo>
                    <a:pt x="5261576" y="507220"/>
                    <a:pt x="5305202" y="538955"/>
                    <a:pt x="5348829" y="574656"/>
                  </a:cubicBezTo>
                  <a:cubicBezTo>
                    <a:pt x="5360727" y="578622"/>
                    <a:pt x="5368659" y="582589"/>
                    <a:pt x="5376592" y="590523"/>
                  </a:cubicBezTo>
                  <a:cubicBezTo>
                    <a:pt x="5416252" y="622257"/>
                    <a:pt x="5440049" y="638124"/>
                    <a:pt x="5471777" y="669858"/>
                  </a:cubicBezTo>
                  <a:cubicBezTo>
                    <a:pt x="5475743" y="669858"/>
                    <a:pt x="5483675" y="665892"/>
                    <a:pt x="5487641" y="661925"/>
                  </a:cubicBezTo>
                  <a:cubicBezTo>
                    <a:pt x="5499539" y="669858"/>
                    <a:pt x="5507472" y="673825"/>
                    <a:pt x="5511437" y="673825"/>
                  </a:cubicBezTo>
                  <a:cubicBezTo>
                    <a:pt x="5511437" y="673825"/>
                    <a:pt x="5507471" y="669858"/>
                    <a:pt x="5507471" y="669858"/>
                  </a:cubicBezTo>
                  <a:cubicBezTo>
                    <a:pt x="5507471" y="665891"/>
                    <a:pt x="5507471" y="665891"/>
                    <a:pt x="5507471" y="665891"/>
                  </a:cubicBezTo>
                  <a:cubicBezTo>
                    <a:pt x="5511438" y="665892"/>
                    <a:pt x="5515403" y="669858"/>
                    <a:pt x="5515404" y="673825"/>
                  </a:cubicBezTo>
                  <a:cubicBezTo>
                    <a:pt x="5515404" y="673825"/>
                    <a:pt x="5519369" y="673825"/>
                    <a:pt x="5519369" y="677792"/>
                  </a:cubicBezTo>
                  <a:cubicBezTo>
                    <a:pt x="5527301" y="669858"/>
                    <a:pt x="5543166" y="681759"/>
                    <a:pt x="5562995" y="701593"/>
                  </a:cubicBezTo>
                  <a:cubicBezTo>
                    <a:pt x="5582826" y="721427"/>
                    <a:pt x="5606623" y="745227"/>
                    <a:pt x="5626452" y="765061"/>
                  </a:cubicBezTo>
                  <a:cubicBezTo>
                    <a:pt x="5630419" y="776961"/>
                    <a:pt x="5610589" y="753161"/>
                    <a:pt x="5610589" y="757128"/>
                  </a:cubicBezTo>
                  <a:cubicBezTo>
                    <a:pt x="5610589" y="757128"/>
                    <a:pt x="5614555" y="761094"/>
                    <a:pt x="5614555" y="761094"/>
                  </a:cubicBezTo>
                  <a:cubicBezTo>
                    <a:pt x="5618520" y="765061"/>
                    <a:pt x="5622487" y="765061"/>
                    <a:pt x="5618521" y="769028"/>
                  </a:cubicBezTo>
                  <a:cubicBezTo>
                    <a:pt x="5618521" y="769028"/>
                    <a:pt x="5618521" y="769028"/>
                    <a:pt x="5614555" y="765061"/>
                  </a:cubicBezTo>
                  <a:cubicBezTo>
                    <a:pt x="5614555" y="765061"/>
                    <a:pt x="5614555" y="765061"/>
                    <a:pt x="5610588" y="765061"/>
                  </a:cubicBezTo>
                  <a:cubicBezTo>
                    <a:pt x="5622486" y="776961"/>
                    <a:pt x="5634385" y="788862"/>
                    <a:pt x="5630418" y="792829"/>
                  </a:cubicBezTo>
                  <a:cubicBezTo>
                    <a:pt x="5618521" y="788862"/>
                    <a:pt x="5598690" y="769028"/>
                    <a:pt x="5590759" y="765061"/>
                  </a:cubicBezTo>
                  <a:cubicBezTo>
                    <a:pt x="5590759" y="765061"/>
                    <a:pt x="5590759" y="765061"/>
                    <a:pt x="5594724" y="769028"/>
                  </a:cubicBezTo>
                  <a:cubicBezTo>
                    <a:pt x="5598690" y="772995"/>
                    <a:pt x="5598690" y="772995"/>
                    <a:pt x="5602657" y="776961"/>
                  </a:cubicBezTo>
                  <a:cubicBezTo>
                    <a:pt x="5602657" y="776961"/>
                    <a:pt x="5598690" y="776961"/>
                    <a:pt x="5598690" y="776961"/>
                  </a:cubicBezTo>
                  <a:cubicBezTo>
                    <a:pt x="5598690" y="772995"/>
                    <a:pt x="5594725" y="772995"/>
                    <a:pt x="5594725" y="772995"/>
                  </a:cubicBezTo>
                  <a:cubicBezTo>
                    <a:pt x="5602657" y="776961"/>
                    <a:pt x="5606622" y="788862"/>
                    <a:pt x="5614555" y="796795"/>
                  </a:cubicBezTo>
                  <a:cubicBezTo>
                    <a:pt x="5650249" y="832496"/>
                    <a:pt x="5693876" y="868197"/>
                    <a:pt x="5729570" y="907865"/>
                  </a:cubicBezTo>
                  <a:cubicBezTo>
                    <a:pt x="5741468" y="919765"/>
                    <a:pt x="5745434" y="927699"/>
                    <a:pt x="5757333" y="943566"/>
                  </a:cubicBezTo>
                  <a:cubicBezTo>
                    <a:pt x="5789061" y="979267"/>
                    <a:pt x="5824756" y="1022902"/>
                    <a:pt x="5856484" y="1058602"/>
                  </a:cubicBezTo>
                  <a:cubicBezTo>
                    <a:pt x="5884247" y="1094304"/>
                    <a:pt x="5908042" y="1122071"/>
                    <a:pt x="5908043" y="1133972"/>
                  </a:cubicBezTo>
                  <a:cubicBezTo>
                    <a:pt x="5908043" y="1133972"/>
                    <a:pt x="5908043" y="1133972"/>
                    <a:pt x="5908042" y="1137938"/>
                  </a:cubicBezTo>
                  <a:cubicBezTo>
                    <a:pt x="5908042" y="1137938"/>
                    <a:pt x="5908042" y="1137938"/>
                    <a:pt x="5912009" y="1141905"/>
                  </a:cubicBezTo>
                  <a:cubicBezTo>
                    <a:pt x="5915975" y="1141905"/>
                    <a:pt x="5915975" y="1145872"/>
                    <a:pt x="5915975" y="1149838"/>
                  </a:cubicBezTo>
                  <a:cubicBezTo>
                    <a:pt x="5915975" y="1149838"/>
                    <a:pt x="5915975" y="1149838"/>
                    <a:pt x="5912008" y="1145872"/>
                  </a:cubicBezTo>
                  <a:cubicBezTo>
                    <a:pt x="5912008" y="1145872"/>
                    <a:pt x="5912008" y="1145872"/>
                    <a:pt x="5908042" y="1141905"/>
                  </a:cubicBezTo>
                  <a:cubicBezTo>
                    <a:pt x="5915974" y="1157772"/>
                    <a:pt x="5927873" y="1173639"/>
                    <a:pt x="5935805" y="1185539"/>
                  </a:cubicBezTo>
                  <a:cubicBezTo>
                    <a:pt x="5931839" y="1189506"/>
                    <a:pt x="5939771" y="1205373"/>
                    <a:pt x="5931839" y="1205373"/>
                  </a:cubicBezTo>
                  <a:cubicBezTo>
                    <a:pt x="5987364" y="1280742"/>
                    <a:pt x="6007194" y="1344210"/>
                    <a:pt x="6054787" y="1391812"/>
                  </a:cubicBezTo>
                  <a:cubicBezTo>
                    <a:pt x="6078583" y="1443380"/>
                    <a:pt x="6078583" y="1479081"/>
                    <a:pt x="6110311" y="1530649"/>
                  </a:cubicBezTo>
                  <a:cubicBezTo>
                    <a:pt x="6110311" y="1534616"/>
                    <a:pt x="6114277" y="1546516"/>
                    <a:pt x="6118243" y="1550483"/>
                  </a:cubicBezTo>
                  <a:cubicBezTo>
                    <a:pt x="6130142" y="1574284"/>
                    <a:pt x="6146006" y="1606018"/>
                    <a:pt x="6157904" y="1633786"/>
                  </a:cubicBezTo>
                  <a:cubicBezTo>
                    <a:pt x="6169802" y="1661553"/>
                    <a:pt x="6177734" y="1693287"/>
                    <a:pt x="6177734" y="1709154"/>
                  </a:cubicBezTo>
                  <a:cubicBezTo>
                    <a:pt x="6169802" y="1705187"/>
                    <a:pt x="6161869" y="1689320"/>
                    <a:pt x="6153938" y="1669486"/>
                  </a:cubicBezTo>
                  <a:cubicBezTo>
                    <a:pt x="6149972" y="1649652"/>
                    <a:pt x="6142039" y="1629819"/>
                    <a:pt x="6134108" y="1621885"/>
                  </a:cubicBezTo>
                  <a:cubicBezTo>
                    <a:pt x="6130142" y="1609984"/>
                    <a:pt x="6130141" y="1602051"/>
                    <a:pt x="6130142" y="1590151"/>
                  </a:cubicBezTo>
                  <a:cubicBezTo>
                    <a:pt x="6114278" y="1554450"/>
                    <a:pt x="6106345" y="1542549"/>
                    <a:pt x="6090481" y="1514782"/>
                  </a:cubicBezTo>
                  <a:cubicBezTo>
                    <a:pt x="6098413" y="1518749"/>
                    <a:pt x="6086515" y="1498915"/>
                    <a:pt x="6082549" y="1487014"/>
                  </a:cubicBezTo>
                  <a:cubicBezTo>
                    <a:pt x="6078583" y="1483048"/>
                    <a:pt x="6066685" y="1471147"/>
                    <a:pt x="6074617" y="1487014"/>
                  </a:cubicBezTo>
                  <a:cubicBezTo>
                    <a:pt x="6058752" y="1459247"/>
                    <a:pt x="6038922" y="1423546"/>
                    <a:pt x="6019092" y="1383878"/>
                  </a:cubicBezTo>
                  <a:cubicBezTo>
                    <a:pt x="6003227" y="1348177"/>
                    <a:pt x="5979431" y="1308510"/>
                    <a:pt x="5959602" y="1272808"/>
                  </a:cubicBezTo>
                  <a:cubicBezTo>
                    <a:pt x="5959602" y="1272808"/>
                    <a:pt x="5955635" y="1264875"/>
                    <a:pt x="5963568" y="1264875"/>
                  </a:cubicBezTo>
                  <a:cubicBezTo>
                    <a:pt x="5935805" y="1221240"/>
                    <a:pt x="5923907" y="1197439"/>
                    <a:pt x="5900111" y="1181572"/>
                  </a:cubicBezTo>
                  <a:cubicBezTo>
                    <a:pt x="5888213" y="1157772"/>
                    <a:pt x="5876315" y="1145872"/>
                    <a:pt x="5868382" y="1130005"/>
                  </a:cubicBezTo>
                  <a:cubicBezTo>
                    <a:pt x="5860450" y="1122071"/>
                    <a:pt x="5868382" y="1133971"/>
                    <a:pt x="5864416" y="1133972"/>
                  </a:cubicBezTo>
                  <a:cubicBezTo>
                    <a:pt x="5852518" y="1118104"/>
                    <a:pt x="5840619" y="1102237"/>
                    <a:pt x="5828722" y="1086370"/>
                  </a:cubicBezTo>
                  <a:cubicBezTo>
                    <a:pt x="5840619" y="1086370"/>
                    <a:pt x="5828721" y="1074470"/>
                    <a:pt x="5824755" y="1066536"/>
                  </a:cubicBezTo>
                  <a:cubicBezTo>
                    <a:pt x="5828721" y="1058603"/>
                    <a:pt x="5844586" y="1070503"/>
                    <a:pt x="5860450" y="1078437"/>
                  </a:cubicBezTo>
                  <a:cubicBezTo>
                    <a:pt x="5856484" y="1058602"/>
                    <a:pt x="5804925" y="1014968"/>
                    <a:pt x="5789061" y="995134"/>
                  </a:cubicBezTo>
                  <a:cubicBezTo>
                    <a:pt x="5789061" y="999101"/>
                    <a:pt x="5789061" y="999101"/>
                    <a:pt x="5789061" y="999101"/>
                  </a:cubicBezTo>
                  <a:cubicBezTo>
                    <a:pt x="5793027" y="1003068"/>
                    <a:pt x="5793027" y="1007034"/>
                    <a:pt x="5793027" y="1007034"/>
                  </a:cubicBezTo>
                  <a:cubicBezTo>
                    <a:pt x="5789061" y="1003068"/>
                    <a:pt x="5785095" y="1003068"/>
                    <a:pt x="5785095" y="999101"/>
                  </a:cubicBezTo>
                  <a:cubicBezTo>
                    <a:pt x="5781129" y="1003068"/>
                    <a:pt x="5757332" y="975300"/>
                    <a:pt x="5765264" y="975300"/>
                  </a:cubicBezTo>
                  <a:cubicBezTo>
                    <a:pt x="5761299" y="975300"/>
                    <a:pt x="5761299" y="975300"/>
                    <a:pt x="5757332" y="971334"/>
                  </a:cubicBezTo>
                  <a:cubicBezTo>
                    <a:pt x="5757332" y="971334"/>
                    <a:pt x="5757332" y="971334"/>
                    <a:pt x="5757333" y="967367"/>
                  </a:cubicBezTo>
                  <a:cubicBezTo>
                    <a:pt x="5757333" y="967367"/>
                    <a:pt x="5757333" y="963400"/>
                    <a:pt x="5757333" y="963400"/>
                  </a:cubicBezTo>
                  <a:cubicBezTo>
                    <a:pt x="5757333" y="963400"/>
                    <a:pt x="5757333" y="963400"/>
                    <a:pt x="5761298" y="967367"/>
                  </a:cubicBezTo>
                  <a:cubicBezTo>
                    <a:pt x="5737503" y="939599"/>
                    <a:pt x="5753366" y="963400"/>
                    <a:pt x="5749401" y="967367"/>
                  </a:cubicBezTo>
                  <a:cubicBezTo>
                    <a:pt x="5745435" y="971333"/>
                    <a:pt x="5737502" y="963400"/>
                    <a:pt x="5737502" y="963400"/>
                  </a:cubicBezTo>
                  <a:cubicBezTo>
                    <a:pt x="5733536" y="967367"/>
                    <a:pt x="5753367" y="991167"/>
                    <a:pt x="5741469" y="983234"/>
                  </a:cubicBezTo>
                  <a:cubicBezTo>
                    <a:pt x="5729571" y="975300"/>
                    <a:pt x="5717672" y="967367"/>
                    <a:pt x="5705773" y="955466"/>
                  </a:cubicBezTo>
                  <a:cubicBezTo>
                    <a:pt x="5697842" y="943566"/>
                    <a:pt x="5685944" y="935633"/>
                    <a:pt x="5674045" y="919765"/>
                  </a:cubicBezTo>
                  <a:cubicBezTo>
                    <a:pt x="5678011" y="911832"/>
                    <a:pt x="5697842" y="931666"/>
                    <a:pt x="5705774" y="935633"/>
                  </a:cubicBezTo>
                  <a:cubicBezTo>
                    <a:pt x="5713706" y="931666"/>
                    <a:pt x="5697841" y="919765"/>
                    <a:pt x="5697842" y="915799"/>
                  </a:cubicBezTo>
                  <a:cubicBezTo>
                    <a:pt x="5689910" y="911832"/>
                    <a:pt x="5681977" y="899931"/>
                    <a:pt x="5678012" y="899931"/>
                  </a:cubicBezTo>
                  <a:cubicBezTo>
                    <a:pt x="5622487" y="836463"/>
                    <a:pt x="5566962" y="804729"/>
                    <a:pt x="5523336" y="749194"/>
                  </a:cubicBezTo>
                  <a:cubicBezTo>
                    <a:pt x="5515403" y="741261"/>
                    <a:pt x="5503505" y="733327"/>
                    <a:pt x="5495573" y="725393"/>
                  </a:cubicBezTo>
                  <a:cubicBezTo>
                    <a:pt x="5475743" y="705559"/>
                    <a:pt x="5479709" y="709526"/>
                    <a:pt x="5455913" y="689692"/>
                  </a:cubicBezTo>
                  <a:cubicBezTo>
                    <a:pt x="5451947" y="685725"/>
                    <a:pt x="5447980" y="685725"/>
                    <a:pt x="5447981" y="689692"/>
                  </a:cubicBezTo>
                  <a:cubicBezTo>
                    <a:pt x="5416252" y="665892"/>
                    <a:pt x="5396422" y="650024"/>
                    <a:pt x="5376591" y="634157"/>
                  </a:cubicBezTo>
                  <a:cubicBezTo>
                    <a:pt x="5356762" y="618290"/>
                    <a:pt x="5340897" y="602423"/>
                    <a:pt x="5317100" y="582589"/>
                  </a:cubicBezTo>
                  <a:cubicBezTo>
                    <a:pt x="5305203" y="578622"/>
                    <a:pt x="5317101" y="590523"/>
                    <a:pt x="5313135" y="598456"/>
                  </a:cubicBezTo>
                  <a:cubicBezTo>
                    <a:pt x="5305202" y="594490"/>
                    <a:pt x="5305202" y="594490"/>
                    <a:pt x="5301237" y="594489"/>
                  </a:cubicBezTo>
                  <a:cubicBezTo>
                    <a:pt x="5277440" y="578622"/>
                    <a:pt x="5273474" y="570689"/>
                    <a:pt x="5249678" y="554822"/>
                  </a:cubicBezTo>
                  <a:cubicBezTo>
                    <a:pt x="5249678" y="550855"/>
                    <a:pt x="5253644" y="550855"/>
                    <a:pt x="5249677" y="546888"/>
                  </a:cubicBezTo>
                  <a:cubicBezTo>
                    <a:pt x="5253644" y="546888"/>
                    <a:pt x="5257610" y="542921"/>
                    <a:pt x="5273474" y="554822"/>
                  </a:cubicBezTo>
                  <a:cubicBezTo>
                    <a:pt x="5257610" y="538955"/>
                    <a:pt x="5229847" y="519121"/>
                    <a:pt x="5206051" y="503254"/>
                  </a:cubicBezTo>
                  <a:cubicBezTo>
                    <a:pt x="5178289" y="487386"/>
                    <a:pt x="5154492" y="471519"/>
                    <a:pt x="5142594" y="455652"/>
                  </a:cubicBezTo>
                  <a:cubicBezTo>
                    <a:pt x="5091036" y="431852"/>
                    <a:pt x="5063273" y="408051"/>
                    <a:pt x="5015681" y="380283"/>
                  </a:cubicBezTo>
                  <a:cubicBezTo>
                    <a:pt x="4991884" y="372350"/>
                    <a:pt x="5027579" y="396151"/>
                    <a:pt x="5007749" y="392184"/>
                  </a:cubicBezTo>
                  <a:cubicBezTo>
                    <a:pt x="4999817" y="384250"/>
                    <a:pt x="4995850" y="388217"/>
                    <a:pt x="4983952" y="380284"/>
                  </a:cubicBezTo>
                  <a:cubicBezTo>
                    <a:pt x="4991884" y="376317"/>
                    <a:pt x="4976020" y="364416"/>
                    <a:pt x="4991884" y="364416"/>
                  </a:cubicBezTo>
                  <a:cubicBezTo>
                    <a:pt x="4979986" y="352516"/>
                    <a:pt x="4940325" y="332682"/>
                    <a:pt x="4916529" y="328715"/>
                  </a:cubicBezTo>
                  <a:cubicBezTo>
                    <a:pt x="4853072" y="285081"/>
                    <a:pt x="4777718" y="253346"/>
                    <a:pt x="4674600" y="213679"/>
                  </a:cubicBezTo>
                  <a:cubicBezTo>
                    <a:pt x="4698397" y="209712"/>
                    <a:pt x="4730125" y="221612"/>
                    <a:pt x="4761853" y="229546"/>
                  </a:cubicBezTo>
                  <a:cubicBezTo>
                    <a:pt x="4797548" y="249380"/>
                    <a:pt x="4857039" y="273180"/>
                    <a:pt x="4900665" y="289047"/>
                  </a:cubicBezTo>
                  <a:cubicBezTo>
                    <a:pt x="4896699" y="289048"/>
                    <a:pt x="4892733" y="285081"/>
                    <a:pt x="4892733" y="285081"/>
                  </a:cubicBezTo>
                  <a:cubicBezTo>
                    <a:pt x="4896699" y="281114"/>
                    <a:pt x="4900665" y="281114"/>
                    <a:pt x="4904631" y="285081"/>
                  </a:cubicBezTo>
                  <a:cubicBezTo>
                    <a:pt x="4904631" y="285081"/>
                    <a:pt x="4904631" y="285081"/>
                    <a:pt x="4908597" y="285081"/>
                  </a:cubicBezTo>
                  <a:cubicBezTo>
                    <a:pt x="4864970" y="261280"/>
                    <a:pt x="4817378" y="245413"/>
                    <a:pt x="4785650" y="217645"/>
                  </a:cubicBezTo>
                  <a:cubicBezTo>
                    <a:pt x="4757887" y="209712"/>
                    <a:pt x="4718227" y="197812"/>
                    <a:pt x="4722193" y="185911"/>
                  </a:cubicBezTo>
                  <a:close/>
                  <a:moveTo>
                    <a:pt x="1947650" y="777856"/>
                  </a:moveTo>
                  <a:lnTo>
                    <a:pt x="1935362" y="791245"/>
                  </a:lnTo>
                  <a:cubicBezTo>
                    <a:pt x="1928321" y="796870"/>
                    <a:pt x="1920035" y="802172"/>
                    <a:pt x="1909737" y="809082"/>
                  </a:cubicBezTo>
                  <a:cubicBezTo>
                    <a:pt x="1913279" y="803615"/>
                    <a:pt x="1908774" y="804578"/>
                    <a:pt x="1904271" y="805540"/>
                  </a:cubicBezTo>
                  <a:cubicBezTo>
                    <a:pt x="1882713" y="814856"/>
                    <a:pt x="1864041" y="837684"/>
                    <a:pt x="1846987" y="846036"/>
                  </a:cubicBezTo>
                  <a:cubicBezTo>
                    <a:pt x="1846987" y="846036"/>
                    <a:pt x="1850529" y="840570"/>
                    <a:pt x="1850529" y="840570"/>
                  </a:cubicBezTo>
                  <a:cubicBezTo>
                    <a:pt x="1820925" y="856314"/>
                    <a:pt x="1797750" y="880104"/>
                    <a:pt x="1787779" y="877524"/>
                  </a:cubicBezTo>
                  <a:cubicBezTo>
                    <a:pt x="1787779" y="877524"/>
                    <a:pt x="1788741" y="882029"/>
                    <a:pt x="1784238" y="882991"/>
                  </a:cubicBezTo>
                  <a:cubicBezTo>
                    <a:pt x="1773612" y="899390"/>
                    <a:pt x="1793246" y="881066"/>
                    <a:pt x="1797750" y="880104"/>
                  </a:cubicBezTo>
                  <a:cubicBezTo>
                    <a:pt x="1785681" y="889746"/>
                    <a:pt x="1777154" y="893923"/>
                    <a:pt x="1770316" y="897739"/>
                  </a:cubicBezTo>
                  <a:lnTo>
                    <a:pt x="1753457" y="912815"/>
                  </a:lnTo>
                  <a:lnTo>
                    <a:pt x="1753020" y="913030"/>
                  </a:lnTo>
                  <a:lnTo>
                    <a:pt x="1753224" y="903157"/>
                  </a:lnTo>
                  <a:cubicBezTo>
                    <a:pt x="1752863" y="901468"/>
                    <a:pt x="1750611" y="901949"/>
                    <a:pt x="1742083" y="906126"/>
                  </a:cubicBezTo>
                  <a:cubicBezTo>
                    <a:pt x="1740794" y="911111"/>
                    <a:pt x="1742401" y="913123"/>
                    <a:pt x="1743445" y="915254"/>
                  </a:cubicBezTo>
                  <a:lnTo>
                    <a:pt x="1742879" y="918021"/>
                  </a:lnTo>
                  <a:lnTo>
                    <a:pt x="1735613" y="921596"/>
                  </a:lnTo>
                  <a:cubicBezTo>
                    <a:pt x="1713871" y="930519"/>
                    <a:pt x="1691059" y="937592"/>
                    <a:pt x="1666447" y="941384"/>
                  </a:cubicBezTo>
                  <a:cubicBezTo>
                    <a:pt x="1683297" y="910409"/>
                    <a:pt x="1705611" y="895863"/>
                    <a:pt x="1730595" y="884660"/>
                  </a:cubicBezTo>
                  <a:cubicBezTo>
                    <a:pt x="1789914" y="860254"/>
                    <a:pt x="1846962" y="834378"/>
                    <a:pt x="1900144" y="799552"/>
                  </a:cubicBezTo>
                  <a:cubicBezTo>
                    <a:pt x="1910366" y="792479"/>
                    <a:pt x="1921080" y="787135"/>
                    <a:pt x="1932099" y="782795"/>
                  </a:cubicBezTo>
                  <a:close/>
                  <a:moveTo>
                    <a:pt x="2248188" y="634910"/>
                  </a:moveTo>
                  <a:lnTo>
                    <a:pt x="2249855" y="637515"/>
                  </a:lnTo>
                  <a:cubicBezTo>
                    <a:pt x="2249855" y="637515"/>
                    <a:pt x="2245351" y="638477"/>
                    <a:pt x="2245351" y="638477"/>
                  </a:cubicBezTo>
                  <a:cubicBezTo>
                    <a:pt x="2240848" y="639439"/>
                    <a:pt x="2236343" y="640402"/>
                    <a:pt x="2237306" y="644906"/>
                  </a:cubicBezTo>
                  <a:cubicBezTo>
                    <a:pt x="2237306" y="644906"/>
                    <a:pt x="2237306" y="644906"/>
                    <a:pt x="2241810" y="643944"/>
                  </a:cubicBezTo>
                  <a:cubicBezTo>
                    <a:pt x="2246313" y="642981"/>
                    <a:pt x="2246313" y="642981"/>
                    <a:pt x="2246313" y="642981"/>
                  </a:cubicBezTo>
                  <a:cubicBezTo>
                    <a:pt x="2214785" y="649717"/>
                    <a:pt x="2158157" y="671235"/>
                    <a:pt x="2139485" y="694062"/>
                  </a:cubicBezTo>
                  <a:cubicBezTo>
                    <a:pt x="2129352" y="696227"/>
                    <a:pt x="2118050" y="699820"/>
                    <a:pt x="2105648" y="704456"/>
                  </a:cubicBezTo>
                  <a:lnTo>
                    <a:pt x="2080196" y="714942"/>
                  </a:lnTo>
                  <a:lnTo>
                    <a:pt x="2084254" y="709377"/>
                  </a:lnTo>
                  <a:cubicBezTo>
                    <a:pt x="2090808" y="694289"/>
                    <a:pt x="2105370" y="689222"/>
                    <a:pt x="2119532" y="682286"/>
                  </a:cubicBezTo>
                  <a:close/>
                  <a:moveTo>
                    <a:pt x="2411064" y="586743"/>
                  </a:moveTo>
                  <a:lnTo>
                    <a:pt x="2413620" y="588398"/>
                  </a:lnTo>
                  <a:cubicBezTo>
                    <a:pt x="2404611" y="590323"/>
                    <a:pt x="2395603" y="592248"/>
                    <a:pt x="2392061" y="597714"/>
                  </a:cubicBezTo>
                  <a:cubicBezTo>
                    <a:pt x="2387558" y="598676"/>
                    <a:pt x="2378549" y="600601"/>
                    <a:pt x="2374045" y="601563"/>
                  </a:cubicBezTo>
                  <a:cubicBezTo>
                    <a:pt x="2360533" y="604450"/>
                    <a:pt x="2351525" y="606375"/>
                    <a:pt x="2338013" y="609261"/>
                  </a:cubicBezTo>
                  <a:cubicBezTo>
                    <a:pt x="2315492" y="614073"/>
                    <a:pt x="2299400" y="626930"/>
                    <a:pt x="2275917" y="627238"/>
                  </a:cubicBezTo>
                  <a:lnTo>
                    <a:pt x="2276204" y="626130"/>
                  </a:lnTo>
                  <a:lnTo>
                    <a:pt x="2387086" y="592524"/>
                  </a:lnTo>
                  <a:close/>
                  <a:moveTo>
                    <a:pt x="2522905" y="559776"/>
                  </a:moveTo>
                  <a:lnTo>
                    <a:pt x="2540871" y="556503"/>
                  </a:lnTo>
                  <a:lnTo>
                    <a:pt x="2502340" y="564735"/>
                  </a:lnTo>
                  <a:close/>
                  <a:moveTo>
                    <a:pt x="2659387" y="432280"/>
                  </a:moveTo>
                  <a:lnTo>
                    <a:pt x="2798433" y="411539"/>
                  </a:lnTo>
                  <a:lnTo>
                    <a:pt x="2817780" y="409701"/>
                  </a:lnTo>
                  <a:cubicBezTo>
                    <a:pt x="2861544" y="406863"/>
                    <a:pt x="2905643" y="405324"/>
                    <a:pt x="2950086" y="405117"/>
                  </a:cubicBezTo>
                  <a:cubicBezTo>
                    <a:pt x="2973528" y="404997"/>
                    <a:pt x="2986083" y="404270"/>
                    <a:pt x="2996187" y="398934"/>
                  </a:cubicBezTo>
                  <a:lnTo>
                    <a:pt x="3005378" y="391284"/>
                  </a:lnTo>
                  <a:lnTo>
                    <a:pt x="3093771" y="385395"/>
                  </a:lnTo>
                  <a:cubicBezTo>
                    <a:pt x="3382401" y="377891"/>
                    <a:pt x="3667463" y="417068"/>
                    <a:pt x="3939070" y="497975"/>
                  </a:cubicBezTo>
                  <a:cubicBezTo>
                    <a:pt x="3930063" y="499900"/>
                    <a:pt x="3924596" y="496358"/>
                    <a:pt x="3925558" y="500862"/>
                  </a:cubicBezTo>
                  <a:cubicBezTo>
                    <a:pt x="3962860" y="521150"/>
                    <a:pt x="3970907" y="514722"/>
                    <a:pt x="4005322" y="521498"/>
                  </a:cubicBezTo>
                  <a:cubicBezTo>
                    <a:pt x="4035233" y="529237"/>
                    <a:pt x="4070611" y="540516"/>
                    <a:pt x="4101485" y="552759"/>
                  </a:cubicBezTo>
                  <a:cubicBezTo>
                    <a:pt x="4107913" y="560806"/>
                    <a:pt x="4148757" y="575627"/>
                    <a:pt x="4157765" y="573703"/>
                  </a:cubicBezTo>
                  <a:cubicBezTo>
                    <a:pt x="4158727" y="578207"/>
                    <a:pt x="4158727" y="578207"/>
                    <a:pt x="4158727" y="578207"/>
                  </a:cubicBezTo>
                  <a:cubicBezTo>
                    <a:pt x="4163231" y="577244"/>
                    <a:pt x="4163231" y="577244"/>
                    <a:pt x="4163231" y="577244"/>
                  </a:cubicBezTo>
                  <a:cubicBezTo>
                    <a:pt x="4164194" y="581748"/>
                    <a:pt x="4164194" y="581748"/>
                    <a:pt x="4168698" y="580786"/>
                  </a:cubicBezTo>
                  <a:cubicBezTo>
                    <a:pt x="4173202" y="579823"/>
                    <a:pt x="4173202" y="579823"/>
                    <a:pt x="4178668" y="583366"/>
                  </a:cubicBezTo>
                  <a:cubicBezTo>
                    <a:pt x="4184135" y="586908"/>
                    <a:pt x="4199571" y="593029"/>
                    <a:pt x="4204075" y="592066"/>
                  </a:cubicBezTo>
                  <a:cubicBezTo>
                    <a:pt x="4230445" y="605271"/>
                    <a:pt x="4256814" y="618476"/>
                    <a:pt x="4286726" y="626215"/>
                  </a:cubicBezTo>
                  <a:cubicBezTo>
                    <a:pt x="4297658" y="633298"/>
                    <a:pt x="4308591" y="640382"/>
                    <a:pt x="4318562" y="642961"/>
                  </a:cubicBezTo>
                  <a:cubicBezTo>
                    <a:pt x="4344931" y="656166"/>
                    <a:pt x="4371300" y="669371"/>
                    <a:pt x="4392203" y="679034"/>
                  </a:cubicBezTo>
                  <a:cubicBezTo>
                    <a:pt x="4392203" y="679034"/>
                    <a:pt x="4387699" y="679996"/>
                    <a:pt x="4387699" y="679996"/>
                  </a:cubicBezTo>
                  <a:cubicBezTo>
                    <a:pt x="4393166" y="683538"/>
                    <a:pt x="4398632" y="687079"/>
                    <a:pt x="4403136" y="686117"/>
                  </a:cubicBezTo>
                  <a:cubicBezTo>
                    <a:pt x="4715065" y="845537"/>
                    <a:pt x="4998005" y="1067667"/>
                    <a:pt x="5230091" y="1338337"/>
                  </a:cubicBezTo>
                  <a:cubicBezTo>
                    <a:pt x="5485311" y="1651162"/>
                    <a:pt x="5672621" y="2020882"/>
                    <a:pt x="5771121" y="2437834"/>
                  </a:cubicBezTo>
                  <a:cubicBezTo>
                    <a:pt x="5766617" y="2438796"/>
                    <a:pt x="5766617" y="2438796"/>
                    <a:pt x="5762112" y="2439759"/>
                  </a:cubicBezTo>
                  <a:cubicBezTo>
                    <a:pt x="5744137" y="2377664"/>
                    <a:pt x="5711338" y="2356413"/>
                    <a:pt x="5684663" y="2319726"/>
                  </a:cubicBezTo>
                  <a:cubicBezTo>
                    <a:pt x="5684663" y="2319726"/>
                    <a:pt x="5682083" y="2329696"/>
                    <a:pt x="5684007" y="2338705"/>
                  </a:cubicBezTo>
                  <a:cubicBezTo>
                    <a:pt x="5671150" y="2322613"/>
                    <a:pt x="5667956" y="2285618"/>
                    <a:pt x="5657678" y="2259556"/>
                  </a:cubicBezTo>
                  <a:cubicBezTo>
                    <a:pt x="5643859" y="2238961"/>
                    <a:pt x="5622648" y="2205815"/>
                    <a:pt x="5622648" y="2205815"/>
                  </a:cubicBezTo>
                  <a:cubicBezTo>
                    <a:pt x="5614602" y="2212244"/>
                    <a:pt x="5618451" y="2230260"/>
                    <a:pt x="5623262" y="2252780"/>
                  </a:cubicBezTo>
                  <a:cubicBezTo>
                    <a:pt x="5618758" y="2253742"/>
                    <a:pt x="5617796" y="2249238"/>
                    <a:pt x="5617796" y="2249238"/>
                  </a:cubicBezTo>
                  <a:cubicBezTo>
                    <a:pt x="5616834" y="2244735"/>
                    <a:pt x="5616834" y="2244735"/>
                    <a:pt x="5616834" y="2244735"/>
                  </a:cubicBezTo>
                  <a:cubicBezTo>
                    <a:pt x="5616834" y="2244735"/>
                    <a:pt x="5615871" y="2240230"/>
                    <a:pt x="5615871" y="2240230"/>
                  </a:cubicBezTo>
                  <a:cubicBezTo>
                    <a:pt x="5615871" y="2240230"/>
                    <a:pt x="5614909" y="2235726"/>
                    <a:pt x="5613947" y="2231223"/>
                  </a:cubicBezTo>
                  <a:cubicBezTo>
                    <a:pt x="5609443" y="2232185"/>
                    <a:pt x="5609443" y="2232185"/>
                    <a:pt x="5610406" y="2236688"/>
                  </a:cubicBezTo>
                  <a:cubicBezTo>
                    <a:pt x="5610406" y="2236688"/>
                    <a:pt x="5611368" y="2241193"/>
                    <a:pt x="5611368" y="2241193"/>
                  </a:cubicBezTo>
                  <a:cubicBezTo>
                    <a:pt x="5612330" y="2245697"/>
                    <a:pt x="5612330" y="2245697"/>
                    <a:pt x="5612330" y="2245697"/>
                  </a:cubicBezTo>
                  <a:cubicBezTo>
                    <a:pt x="5597549" y="2220596"/>
                    <a:pt x="5605247" y="2256629"/>
                    <a:pt x="5610713" y="2260171"/>
                  </a:cubicBezTo>
                  <a:cubicBezTo>
                    <a:pt x="5611675" y="2264674"/>
                    <a:pt x="5616179" y="2263712"/>
                    <a:pt x="5616179" y="2263712"/>
                  </a:cubicBezTo>
                  <a:cubicBezTo>
                    <a:pt x="5616179" y="2263712"/>
                    <a:pt x="5615217" y="2259209"/>
                    <a:pt x="5615217" y="2259209"/>
                  </a:cubicBezTo>
                  <a:cubicBezTo>
                    <a:pt x="5618758" y="2253742"/>
                    <a:pt x="5618758" y="2253742"/>
                    <a:pt x="5618758" y="2253742"/>
                  </a:cubicBezTo>
                  <a:cubicBezTo>
                    <a:pt x="5618758" y="2253742"/>
                    <a:pt x="5620683" y="2262750"/>
                    <a:pt x="5621645" y="2267254"/>
                  </a:cubicBezTo>
                  <a:cubicBezTo>
                    <a:pt x="5622607" y="2271759"/>
                    <a:pt x="5622607" y="2271759"/>
                    <a:pt x="5622607" y="2271759"/>
                  </a:cubicBezTo>
                  <a:cubicBezTo>
                    <a:pt x="5629343" y="2303287"/>
                    <a:pt x="5625147" y="2327732"/>
                    <a:pt x="5607785" y="2312602"/>
                  </a:cubicBezTo>
                  <a:cubicBezTo>
                    <a:pt x="5602974" y="2290082"/>
                    <a:pt x="5598470" y="2291044"/>
                    <a:pt x="5591734" y="2259516"/>
                  </a:cubicBezTo>
                  <a:cubicBezTo>
                    <a:pt x="5581764" y="2256936"/>
                    <a:pt x="5585613" y="2274952"/>
                    <a:pt x="5577568" y="2281381"/>
                  </a:cubicBezTo>
                  <a:cubicBezTo>
                    <a:pt x="5555394" y="2243732"/>
                    <a:pt x="5531951" y="2178095"/>
                    <a:pt x="5509432" y="2182907"/>
                  </a:cubicBezTo>
                  <a:cubicBezTo>
                    <a:pt x="5509432" y="2182907"/>
                    <a:pt x="5508469" y="2178402"/>
                    <a:pt x="5508469" y="2178402"/>
                  </a:cubicBezTo>
                  <a:cubicBezTo>
                    <a:pt x="5508469" y="2178402"/>
                    <a:pt x="5506545" y="2169395"/>
                    <a:pt x="5506545" y="2169395"/>
                  </a:cubicBezTo>
                  <a:cubicBezTo>
                    <a:pt x="5501079" y="2165852"/>
                    <a:pt x="5500117" y="2161349"/>
                    <a:pt x="5501079" y="2165852"/>
                  </a:cubicBezTo>
                  <a:cubicBezTo>
                    <a:pt x="5494650" y="2157807"/>
                    <a:pt x="5491764" y="2144295"/>
                    <a:pt x="5476981" y="2119196"/>
                  </a:cubicBezTo>
                  <a:cubicBezTo>
                    <a:pt x="5470553" y="2111149"/>
                    <a:pt x="5469591" y="2106645"/>
                    <a:pt x="5468629" y="2102141"/>
                  </a:cubicBezTo>
                  <a:cubicBezTo>
                    <a:pt x="5468629" y="2102141"/>
                    <a:pt x="5463162" y="2098599"/>
                    <a:pt x="5463162" y="2098599"/>
                  </a:cubicBezTo>
                  <a:cubicBezTo>
                    <a:pt x="5462200" y="2094096"/>
                    <a:pt x="5462200" y="2094096"/>
                    <a:pt x="5462200" y="2094096"/>
                  </a:cubicBezTo>
                  <a:cubicBezTo>
                    <a:pt x="5461238" y="2089591"/>
                    <a:pt x="5457696" y="2095058"/>
                    <a:pt x="5457696" y="2095058"/>
                  </a:cubicBezTo>
                  <a:cubicBezTo>
                    <a:pt x="5456733" y="2090554"/>
                    <a:pt x="5456733" y="2090554"/>
                    <a:pt x="5456733" y="2090554"/>
                  </a:cubicBezTo>
                  <a:cubicBezTo>
                    <a:pt x="5452230" y="2091516"/>
                    <a:pt x="5448381" y="2073499"/>
                    <a:pt x="5443876" y="2074462"/>
                  </a:cubicBezTo>
                  <a:cubicBezTo>
                    <a:pt x="5453192" y="2096020"/>
                    <a:pt x="5444839" y="2078966"/>
                    <a:pt x="5442259" y="2088936"/>
                  </a:cubicBezTo>
                  <a:cubicBezTo>
                    <a:pt x="5431981" y="2062874"/>
                    <a:pt x="5439679" y="2098907"/>
                    <a:pt x="5431327" y="2081853"/>
                  </a:cubicBezTo>
                  <a:cubicBezTo>
                    <a:pt x="5421049" y="2055791"/>
                    <a:pt x="5416544" y="2056754"/>
                    <a:pt x="5418162" y="2042279"/>
                  </a:cubicBezTo>
                  <a:cubicBezTo>
                    <a:pt x="5404650" y="2045166"/>
                    <a:pt x="5382169" y="1984034"/>
                    <a:pt x="5359035" y="1941880"/>
                  </a:cubicBezTo>
                  <a:cubicBezTo>
                    <a:pt x="5358072" y="1937376"/>
                    <a:pt x="5351643" y="1929330"/>
                    <a:pt x="5344253" y="1916780"/>
                  </a:cubicBezTo>
                  <a:cubicBezTo>
                    <a:pt x="5322081" y="1879131"/>
                    <a:pt x="5307299" y="1854031"/>
                    <a:pt x="5293479" y="1833435"/>
                  </a:cubicBezTo>
                  <a:cubicBezTo>
                    <a:pt x="5287051" y="1825389"/>
                    <a:pt x="5292517" y="1828931"/>
                    <a:pt x="5290593" y="1819923"/>
                  </a:cubicBezTo>
                  <a:cubicBezTo>
                    <a:pt x="5286088" y="1820885"/>
                    <a:pt x="5280622" y="1817343"/>
                    <a:pt x="5279659" y="1812840"/>
                  </a:cubicBezTo>
                  <a:cubicBezTo>
                    <a:pt x="5278697" y="1808335"/>
                    <a:pt x="5290593" y="1819923"/>
                    <a:pt x="5283202" y="1807373"/>
                  </a:cubicBezTo>
                  <a:cubicBezTo>
                    <a:pt x="5264878" y="1787739"/>
                    <a:pt x="5268419" y="1782274"/>
                    <a:pt x="5242706" y="1750090"/>
                  </a:cubicBezTo>
                  <a:cubicBezTo>
                    <a:pt x="5251713" y="1748165"/>
                    <a:pt x="5251713" y="1748165"/>
                    <a:pt x="5251713" y="1748165"/>
                  </a:cubicBezTo>
                  <a:cubicBezTo>
                    <a:pt x="5237894" y="1727570"/>
                    <a:pt x="5231465" y="1719524"/>
                    <a:pt x="5235314" y="1737540"/>
                  </a:cubicBezTo>
                  <a:cubicBezTo>
                    <a:pt x="5223419" y="1725953"/>
                    <a:pt x="5231465" y="1719524"/>
                    <a:pt x="5215066" y="1708898"/>
                  </a:cubicBezTo>
                  <a:cubicBezTo>
                    <a:pt x="5220532" y="1712441"/>
                    <a:pt x="5219570" y="1707936"/>
                    <a:pt x="5214104" y="1704395"/>
                  </a:cubicBezTo>
                  <a:cubicBezTo>
                    <a:pt x="5218608" y="1703433"/>
                    <a:pt x="5218608" y="1703433"/>
                    <a:pt x="5218608" y="1703433"/>
                  </a:cubicBezTo>
                  <a:cubicBezTo>
                    <a:pt x="5224074" y="1706974"/>
                    <a:pt x="5223112" y="1702470"/>
                    <a:pt x="5223112" y="1702470"/>
                  </a:cubicBezTo>
                  <a:cubicBezTo>
                    <a:pt x="5222150" y="1697966"/>
                    <a:pt x="5222150" y="1697966"/>
                    <a:pt x="5222150" y="1697966"/>
                  </a:cubicBezTo>
                  <a:cubicBezTo>
                    <a:pt x="5235008" y="1714058"/>
                    <a:pt x="5224729" y="1687995"/>
                    <a:pt x="5212834" y="1676408"/>
                  </a:cubicBezTo>
                  <a:cubicBezTo>
                    <a:pt x="5217338" y="1675445"/>
                    <a:pt x="5217338" y="1675445"/>
                    <a:pt x="5217338" y="1675445"/>
                  </a:cubicBezTo>
                  <a:cubicBezTo>
                    <a:pt x="5217338" y="1675445"/>
                    <a:pt x="5217338" y="1675445"/>
                    <a:pt x="5216376" y="1670942"/>
                  </a:cubicBezTo>
                  <a:cubicBezTo>
                    <a:pt x="5216376" y="1670942"/>
                    <a:pt x="5210910" y="1667400"/>
                    <a:pt x="5210910" y="1667400"/>
                  </a:cubicBezTo>
                  <a:cubicBezTo>
                    <a:pt x="5197090" y="1646805"/>
                    <a:pt x="5176842" y="1618163"/>
                    <a:pt x="5156595" y="1589521"/>
                  </a:cubicBezTo>
                  <a:cubicBezTo>
                    <a:pt x="5131842" y="1561842"/>
                    <a:pt x="5107090" y="1534163"/>
                    <a:pt x="5088767" y="1514530"/>
                  </a:cubicBezTo>
                  <a:cubicBezTo>
                    <a:pt x="5080413" y="1497476"/>
                    <a:pt x="5056623" y="1474300"/>
                    <a:pt x="5031871" y="1446621"/>
                  </a:cubicBezTo>
                  <a:cubicBezTo>
                    <a:pt x="5012585" y="1422484"/>
                    <a:pt x="4987833" y="1394804"/>
                    <a:pt x="4977555" y="1368743"/>
                  </a:cubicBezTo>
                  <a:cubicBezTo>
                    <a:pt x="4967585" y="1366163"/>
                    <a:pt x="4955689" y="1354576"/>
                    <a:pt x="4950224" y="1351033"/>
                  </a:cubicBezTo>
                  <a:cubicBezTo>
                    <a:pt x="4950224" y="1351033"/>
                    <a:pt x="4949261" y="1346529"/>
                    <a:pt x="4949261" y="1346529"/>
                  </a:cubicBezTo>
                  <a:cubicBezTo>
                    <a:pt x="4943795" y="1342988"/>
                    <a:pt x="4943795" y="1342988"/>
                    <a:pt x="4942833" y="1338484"/>
                  </a:cubicBezTo>
                  <a:cubicBezTo>
                    <a:pt x="4938328" y="1339446"/>
                    <a:pt x="4938328" y="1339446"/>
                    <a:pt x="4939291" y="1343950"/>
                  </a:cubicBezTo>
                  <a:cubicBezTo>
                    <a:pt x="4894290" y="1287629"/>
                    <a:pt x="4813913" y="1220029"/>
                    <a:pt x="4736115" y="1142457"/>
                  </a:cubicBezTo>
                  <a:cubicBezTo>
                    <a:pt x="4736115" y="1142457"/>
                    <a:pt x="4736115" y="1142457"/>
                    <a:pt x="4735152" y="1137953"/>
                  </a:cubicBezTo>
                  <a:cubicBezTo>
                    <a:pt x="4748664" y="1135066"/>
                    <a:pt x="4747047" y="1149540"/>
                    <a:pt x="4778882" y="1166287"/>
                  </a:cubicBezTo>
                  <a:cubicBezTo>
                    <a:pt x="4775341" y="1171753"/>
                    <a:pt x="4776303" y="1176257"/>
                    <a:pt x="4782731" y="1184304"/>
                  </a:cubicBezTo>
                  <a:cubicBezTo>
                    <a:pt x="4788198" y="1187845"/>
                    <a:pt x="4804597" y="1198470"/>
                    <a:pt x="4821959" y="1213600"/>
                  </a:cubicBezTo>
                  <a:cubicBezTo>
                    <a:pt x="4839320" y="1228729"/>
                    <a:pt x="4856681" y="1243859"/>
                    <a:pt x="4857643" y="1248362"/>
                  </a:cubicBezTo>
                  <a:cubicBezTo>
                    <a:pt x="4869538" y="1259950"/>
                    <a:pt x="4893328" y="1283126"/>
                    <a:pt x="4916156" y="1301797"/>
                  </a:cubicBezTo>
                  <a:cubicBezTo>
                    <a:pt x="4934479" y="1321429"/>
                    <a:pt x="4952803" y="1341064"/>
                    <a:pt x="4953765" y="1345567"/>
                  </a:cubicBezTo>
                  <a:cubicBezTo>
                    <a:pt x="4969202" y="1351689"/>
                    <a:pt x="4990413" y="1384834"/>
                    <a:pt x="5006812" y="1395460"/>
                  </a:cubicBezTo>
                  <a:cubicBezTo>
                    <a:pt x="5006812" y="1395460"/>
                    <a:pt x="5007774" y="1399963"/>
                    <a:pt x="5007774" y="1399963"/>
                  </a:cubicBezTo>
                  <a:cubicBezTo>
                    <a:pt x="5008736" y="1404467"/>
                    <a:pt x="5008736" y="1404467"/>
                    <a:pt x="5008736" y="1404467"/>
                  </a:cubicBezTo>
                  <a:cubicBezTo>
                    <a:pt x="5008736" y="1404467"/>
                    <a:pt x="5013240" y="1403505"/>
                    <a:pt x="5013240" y="1403505"/>
                  </a:cubicBezTo>
                  <a:cubicBezTo>
                    <a:pt x="5025135" y="1415093"/>
                    <a:pt x="5020631" y="1416055"/>
                    <a:pt x="5027059" y="1424100"/>
                  </a:cubicBezTo>
                  <a:cubicBezTo>
                    <a:pt x="5027059" y="1424100"/>
                    <a:pt x="5028022" y="1428605"/>
                    <a:pt x="5028022" y="1428605"/>
                  </a:cubicBezTo>
                  <a:cubicBezTo>
                    <a:pt x="5028022" y="1428605"/>
                    <a:pt x="5033488" y="1432147"/>
                    <a:pt x="5033488" y="1432147"/>
                  </a:cubicBezTo>
                  <a:cubicBezTo>
                    <a:pt x="5032526" y="1427642"/>
                    <a:pt x="5032526" y="1427642"/>
                    <a:pt x="5032526" y="1427642"/>
                  </a:cubicBezTo>
                  <a:cubicBezTo>
                    <a:pt x="5050850" y="1447277"/>
                    <a:pt x="5058241" y="1459826"/>
                    <a:pt x="5074640" y="1470451"/>
                  </a:cubicBezTo>
                  <a:cubicBezTo>
                    <a:pt x="5070135" y="1471414"/>
                    <a:pt x="5070135" y="1471414"/>
                    <a:pt x="5070135" y="1471414"/>
                  </a:cubicBezTo>
                  <a:lnTo>
                    <a:pt x="5071097" y="1475917"/>
                  </a:lnTo>
                  <a:cubicBezTo>
                    <a:pt x="5072060" y="1480421"/>
                    <a:pt x="5076564" y="1479459"/>
                    <a:pt x="5076564" y="1479459"/>
                  </a:cubicBezTo>
                  <a:cubicBezTo>
                    <a:pt x="5076564" y="1479459"/>
                    <a:pt x="5076564" y="1479459"/>
                    <a:pt x="5081068" y="1478497"/>
                  </a:cubicBezTo>
                  <a:cubicBezTo>
                    <a:pt x="5082031" y="1483001"/>
                    <a:pt x="5082031" y="1483001"/>
                    <a:pt x="5082031" y="1483001"/>
                  </a:cubicBezTo>
                  <a:cubicBezTo>
                    <a:pt x="5093925" y="1494589"/>
                    <a:pt x="5090383" y="1500055"/>
                    <a:pt x="5096812" y="1508101"/>
                  </a:cubicBezTo>
                  <a:cubicBezTo>
                    <a:pt x="5101316" y="1507139"/>
                    <a:pt x="5100354" y="1502634"/>
                    <a:pt x="5106783" y="1510680"/>
                  </a:cubicBezTo>
                  <a:cubicBezTo>
                    <a:pt x="5107745" y="1515184"/>
                    <a:pt x="5112248" y="1514222"/>
                    <a:pt x="5113211" y="1518726"/>
                  </a:cubicBezTo>
                  <a:cubicBezTo>
                    <a:pt x="5108707" y="1519688"/>
                    <a:pt x="5108707" y="1519688"/>
                    <a:pt x="5109670" y="1524192"/>
                  </a:cubicBezTo>
                  <a:cubicBezTo>
                    <a:pt x="5109670" y="1524192"/>
                    <a:pt x="5110632" y="1528696"/>
                    <a:pt x="5115135" y="1527734"/>
                  </a:cubicBezTo>
                  <a:cubicBezTo>
                    <a:pt x="5115135" y="1527734"/>
                    <a:pt x="5116098" y="1532238"/>
                    <a:pt x="5120602" y="1531276"/>
                  </a:cubicBezTo>
                  <a:cubicBezTo>
                    <a:pt x="5127031" y="1539322"/>
                    <a:pt x="5157249" y="1570543"/>
                    <a:pt x="5151783" y="1567000"/>
                  </a:cubicBezTo>
                  <a:cubicBezTo>
                    <a:pt x="5159829" y="1560573"/>
                    <a:pt x="5135383" y="1556375"/>
                    <a:pt x="5143430" y="1549947"/>
                  </a:cubicBezTo>
                  <a:cubicBezTo>
                    <a:pt x="5137963" y="1546406"/>
                    <a:pt x="5132496" y="1542863"/>
                    <a:pt x="5126069" y="1534818"/>
                  </a:cubicBezTo>
                  <a:cubicBezTo>
                    <a:pt x="5126069" y="1534818"/>
                    <a:pt x="5126069" y="1534818"/>
                    <a:pt x="5125106" y="1530313"/>
                  </a:cubicBezTo>
                  <a:cubicBezTo>
                    <a:pt x="5125106" y="1530313"/>
                    <a:pt x="5124144" y="1525809"/>
                    <a:pt x="5124144" y="1525809"/>
                  </a:cubicBezTo>
                  <a:cubicBezTo>
                    <a:pt x="5123182" y="1521306"/>
                    <a:pt x="5117715" y="1517764"/>
                    <a:pt x="5117715" y="1517764"/>
                  </a:cubicBezTo>
                  <a:cubicBezTo>
                    <a:pt x="5114828" y="1504252"/>
                    <a:pt x="5100354" y="1502634"/>
                    <a:pt x="5087496" y="1486543"/>
                  </a:cubicBezTo>
                  <a:cubicBezTo>
                    <a:pt x="5092001" y="1485581"/>
                    <a:pt x="5091038" y="1481077"/>
                    <a:pt x="5085572" y="1477535"/>
                  </a:cubicBezTo>
                  <a:cubicBezTo>
                    <a:pt x="5084609" y="1473030"/>
                    <a:pt x="5084609" y="1473030"/>
                    <a:pt x="5084609" y="1473030"/>
                  </a:cubicBezTo>
                  <a:cubicBezTo>
                    <a:pt x="5084609" y="1473030"/>
                    <a:pt x="5083647" y="1468527"/>
                    <a:pt x="5082685" y="1464022"/>
                  </a:cubicBezTo>
                  <a:cubicBezTo>
                    <a:pt x="5078182" y="1464985"/>
                    <a:pt x="5077219" y="1460480"/>
                    <a:pt x="5078182" y="1464985"/>
                  </a:cubicBezTo>
                  <a:cubicBezTo>
                    <a:pt x="5078182" y="1464985"/>
                    <a:pt x="5073677" y="1465947"/>
                    <a:pt x="5073677" y="1465947"/>
                  </a:cubicBezTo>
                  <a:cubicBezTo>
                    <a:pt x="5070790" y="1452435"/>
                    <a:pt x="5062744" y="1458864"/>
                    <a:pt x="5056316" y="1450817"/>
                  </a:cubicBezTo>
                  <a:cubicBezTo>
                    <a:pt x="5048925" y="1438268"/>
                    <a:pt x="5042496" y="1430222"/>
                    <a:pt x="5037030" y="1426680"/>
                  </a:cubicBezTo>
                  <a:cubicBezTo>
                    <a:pt x="5037030" y="1426680"/>
                    <a:pt x="5036068" y="1422176"/>
                    <a:pt x="5036068" y="1422176"/>
                  </a:cubicBezTo>
                  <a:cubicBezTo>
                    <a:pt x="5036068" y="1422176"/>
                    <a:pt x="5036068" y="1422176"/>
                    <a:pt x="5035106" y="1417673"/>
                  </a:cubicBezTo>
                  <a:cubicBezTo>
                    <a:pt x="5024173" y="1410588"/>
                    <a:pt x="5024173" y="1410588"/>
                    <a:pt x="5017744" y="1402543"/>
                  </a:cubicBezTo>
                  <a:cubicBezTo>
                    <a:pt x="5018706" y="1407047"/>
                    <a:pt x="5018706" y="1407047"/>
                    <a:pt x="5023210" y="1406085"/>
                  </a:cubicBezTo>
                  <a:cubicBezTo>
                    <a:pt x="5023210" y="1406085"/>
                    <a:pt x="5023210" y="1406085"/>
                    <a:pt x="5022248" y="1401581"/>
                  </a:cubicBezTo>
                  <a:cubicBezTo>
                    <a:pt x="5022248" y="1401581"/>
                    <a:pt x="5016781" y="1398039"/>
                    <a:pt x="5016781" y="1398039"/>
                  </a:cubicBezTo>
                  <a:cubicBezTo>
                    <a:pt x="5011316" y="1394497"/>
                    <a:pt x="5011316" y="1394497"/>
                    <a:pt x="5011316" y="1394497"/>
                  </a:cubicBezTo>
                  <a:cubicBezTo>
                    <a:pt x="5010354" y="1389993"/>
                    <a:pt x="5010354" y="1389993"/>
                    <a:pt x="5003925" y="1381948"/>
                  </a:cubicBezTo>
                  <a:cubicBezTo>
                    <a:pt x="5004887" y="1386451"/>
                    <a:pt x="4999420" y="1382910"/>
                    <a:pt x="4992992" y="1374863"/>
                  </a:cubicBezTo>
                  <a:cubicBezTo>
                    <a:pt x="4997496" y="1373901"/>
                    <a:pt x="4998458" y="1378406"/>
                    <a:pt x="5002962" y="1377443"/>
                  </a:cubicBezTo>
                  <a:cubicBezTo>
                    <a:pt x="4991068" y="1365856"/>
                    <a:pt x="4992992" y="1374863"/>
                    <a:pt x="4986564" y="1366818"/>
                  </a:cubicBezTo>
                  <a:cubicBezTo>
                    <a:pt x="4979172" y="1354268"/>
                    <a:pt x="4985601" y="1362314"/>
                    <a:pt x="4968240" y="1347184"/>
                  </a:cubicBezTo>
                  <a:cubicBezTo>
                    <a:pt x="4971781" y="1341718"/>
                    <a:pt x="4977248" y="1345260"/>
                    <a:pt x="4981752" y="1344297"/>
                  </a:cubicBezTo>
                  <a:cubicBezTo>
                    <a:pt x="4970819" y="1337214"/>
                    <a:pt x="4965353" y="1333672"/>
                    <a:pt x="4959887" y="1330131"/>
                  </a:cubicBezTo>
                  <a:cubicBezTo>
                    <a:pt x="4964391" y="1329169"/>
                    <a:pt x="4964391" y="1329169"/>
                    <a:pt x="4964391" y="1329169"/>
                  </a:cubicBezTo>
                  <a:cubicBezTo>
                    <a:pt x="4964391" y="1329169"/>
                    <a:pt x="4964391" y="1329169"/>
                    <a:pt x="4963429" y="1324664"/>
                  </a:cubicBezTo>
                  <a:cubicBezTo>
                    <a:pt x="4963429" y="1324664"/>
                    <a:pt x="4958925" y="1325627"/>
                    <a:pt x="4957962" y="1321122"/>
                  </a:cubicBezTo>
                  <a:cubicBezTo>
                    <a:pt x="4952496" y="1317580"/>
                    <a:pt x="4946067" y="1309535"/>
                    <a:pt x="4941563" y="1310497"/>
                  </a:cubicBezTo>
                  <a:cubicBezTo>
                    <a:pt x="4941563" y="1310497"/>
                    <a:pt x="4936097" y="1306955"/>
                    <a:pt x="4935134" y="1302452"/>
                  </a:cubicBezTo>
                  <a:cubicBezTo>
                    <a:pt x="4935134" y="1302452"/>
                    <a:pt x="4935134" y="1302452"/>
                    <a:pt x="4929668" y="1298910"/>
                  </a:cubicBezTo>
                  <a:cubicBezTo>
                    <a:pt x="4929668" y="1298910"/>
                    <a:pt x="4929668" y="1298910"/>
                    <a:pt x="4930630" y="1303414"/>
                  </a:cubicBezTo>
                  <a:cubicBezTo>
                    <a:pt x="4930630" y="1303414"/>
                    <a:pt x="4930630" y="1303414"/>
                    <a:pt x="4931592" y="1307917"/>
                  </a:cubicBezTo>
                  <a:cubicBezTo>
                    <a:pt x="4915193" y="1297292"/>
                    <a:pt x="4907802" y="1284743"/>
                    <a:pt x="4901375" y="1276697"/>
                  </a:cubicBezTo>
                  <a:cubicBezTo>
                    <a:pt x="4905878" y="1275735"/>
                    <a:pt x="4911345" y="1279277"/>
                    <a:pt x="4915849" y="1278314"/>
                  </a:cubicBezTo>
                  <a:cubicBezTo>
                    <a:pt x="4897525" y="1258680"/>
                    <a:pt x="4879201" y="1239048"/>
                    <a:pt x="4883050" y="1257063"/>
                  </a:cubicBezTo>
                  <a:cubicBezTo>
                    <a:pt x="4869231" y="1236468"/>
                    <a:pt x="4869231" y="1236468"/>
                    <a:pt x="4852832" y="1225842"/>
                  </a:cubicBezTo>
                  <a:cubicBezTo>
                    <a:pt x="4852832" y="1225842"/>
                    <a:pt x="4857337" y="1224880"/>
                    <a:pt x="4858299" y="1229384"/>
                  </a:cubicBezTo>
                  <a:cubicBezTo>
                    <a:pt x="4858299" y="1229384"/>
                    <a:pt x="4862802" y="1228422"/>
                    <a:pt x="4862802" y="1228422"/>
                  </a:cubicBezTo>
                  <a:cubicBezTo>
                    <a:pt x="4868269" y="1231963"/>
                    <a:pt x="4867307" y="1227460"/>
                    <a:pt x="4867307" y="1227460"/>
                  </a:cubicBezTo>
                  <a:cubicBezTo>
                    <a:pt x="4866344" y="1222956"/>
                    <a:pt x="4866344" y="1222956"/>
                    <a:pt x="4860878" y="1219413"/>
                  </a:cubicBezTo>
                  <a:cubicBezTo>
                    <a:pt x="4865382" y="1218451"/>
                    <a:pt x="4865382" y="1218451"/>
                    <a:pt x="4865382" y="1218451"/>
                  </a:cubicBezTo>
                  <a:cubicBezTo>
                    <a:pt x="4866344" y="1222956"/>
                    <a:pt x="4870849" y="1221993"/>
                    <a:pt x="4870849" y="1221993"/>
                  </a:cubicBezTo>
                  <a:cubicBezTo>
                    <a:pt x="4871811" y="1226498"/>
                    <a:pt x="4871811" y="1226498"/>
                    <a:pt x="4871811" y="1226498"/>
                  </a:cubicBezTo>
                  <a:cubicBezTo>
                    <a:pt x="4871811" y="1226498"/>
                    <a:pt x="4877276" y="1230039"/>
                    <a:pt x="4877276" y="1230039"/>
                  </a:cubicBezTo>
                  <a:cubicBezTo>
                    <a:pt x="4877276" y="1230039"/>
                    <a:pt x="4882743" y="1233581"/>
                    <a:pt x="4882743" y="1233581"/>
                  </a:cubicBezTo>
                  <a:cubicBezTo>
                    <a:pt x="4924857" y="1276390"/>
                    <a:pt x="4961504" y="1315656"/>
                    <a:pt x="5003618" y="1358465"/>
                  </a:cubicBezTo>
                  <a:cubicBezTo>
                    <a:pt x="5004580" y="1362969"/>
                    <a:pt x="5004580" y="1362969"/>
                    <a:pt x="5004580" y="1362969"/>
                  </a:cubicBezTo>
                  <a:cubicBezTo>
                    <a:pt x="5005542" y="1367472"/>
                    <a:pt x="5010045" y="1366510"/>
                    <a:pt x="5010045" y="1366510"/>
                  </a:cubicBezTo>
                  <a:cubicBezTo>
                    <a:pt x="5026446" y="1377136"/>
                    <a:pt x="5021941" y="1378098"/>
                    <a:pt x="5033836" y="1389686"/>
                  </a:cubicBezTo>
                  <a:cubicBezTo>
                    <a:pt x="5034798" y="1394190"/>
                    <a:pt x="5035760" y="1398694"/>
                    <a:pt x="5041227" y="1402236"/>
                  </a:cubicBezTo>
                  <a:cubicBezTo>
                    <a:pt x="5042189" y="1406739"/>
                    <a:pt x="5046693" y="1405777"/>
                    <a:pt x="5046693" y="1405777"/>
                  </a:cubicBezTo>
                  <a:cubicBezTo>
                    <a:pt x="5058588" y="1417364"/>
                    <a:pt x="5065979" y="1429915"/>
                    <a:pt x="5075949" y="1432494"/>
                  </a:cubicBezTo>
                  <a:cubicBezTo>
                    <a:pt x="5075949" y="1432494"/>
                    <a:pt x="5081416" y="1436036"/>
                    <a:pt x="5081416" y="1436036"/>
                  </a:cubicBezTo>
                  <a:cubicBezTo>
                    <a:pt x="5082378" y="1440541"/>
                    <a:pt x="5083340" y="1445044"/>
                    <a:pt x="5084302" y="1449548"/>
                  </a:cubicBezTo>
                  <a:cubicBezTo>
                    <a:pt x="5088807" y="1448586"/>
                    <a:pt x="5102626" y="1469181"/>
                    <a:pt x="5113559" y="1476265"/>
                  </a:cubicBezTo>
                  <a:cubicBezTo>
                    <a:pt x="5113559" y="1476265"/>
                    <a:pt x="5114521" y="1480769"/>
                    <a:pt x="5119025" y="1479807"/>
                  </a:cubicBezTo>
                  <a:cubicBezTo>
                    <a:pt x="5119987" y="1484311"/>
                    <a:pt x="5119987" y="1484311"/>
                    <a:pt x="5119987" y="1484311"/>
                  </a:cubicBezTo>
                  <a:cubicBezTo>
                    <a:pt x="5146664" y="1520998"/>
                    <a:pt x="5174303" y="1562189"/>
                    <a:pt x="5205484" y="1597915"/>
                  </a:cubicBezTo>
                  <a:cubicBezTo>
                    <a:pt x="5206446" y="1602418"/>
                    <a:pt x="5211913" y="1605960"/>
                    <a:pt x="5217379" y="1609503"/>
                  </a:cubicBezTo>
                  <a:cubicBezTo>
                    <a:pt x="5218341" y="1614006"/>
                    <a:pt x="5219303" y="1618511"/>
                    <a:pt x="5220266" y="1623015"/>
                  </a:cubicBezTo>
                  <a:cubicBezTo>
                    <a:pt x="5219303" y="1618511"/>
                    <a:pt x="5224770" y="1622052"/>
                    <a:pt x="5229274" y="1621090"/>
                  </a:cubicBezTo>
                  <a:cubicBezTo>
                    <a:pt x="5230236" y="1625593"/>
                    <a:pt x="5235702" y="1629136"/>
                    <a:pt x="5235702" y="1629136"/>
                  </a:cubicBezTo>
                  <a:cubicBezTo>
                    <a:pt x="5249522" y="1649732"/>
                    <a:pt x="5258838" y="1671289"/>
                    <a:pt x="5271695" y="1687381"/>
                  </a:cubicBezTo>
                  <a:cubicBezTo>
                    <a:pt x="5271695" y="1687381"/>
                    <a:pt x="5272657" y="1691885"/>
                    <a:pt x="5272657" y="1691885"/>
                  </a:cubicBezTo>
                  <a:cubicBezTo>
                    <a:pt x="5273619" y="1696389"/>
                    <a:pt x="5273619" y="1696389"/>
                    <a:pt x="5274581" y="1700893"/>
                  </a:cubicBezTo>
                  <a:cubicBezTo>
                    <a:pt x="5279086" y="1699931"/>
                    <a:pt x="5279086" y="1699931"/>
                    <a:pt x="5279086" y="1699931"/>
                  </a:cubicBezTo>
                  <a:cubicBezTo>
                    <a:pt x="5298371" y="1724068"/>
                    <a:pt x="5316695" y="1743702"/>
                    <a:pt x="5325048" y="1760755"/>
                  </a:cubicBezTo>
                  <a:cubicBezTo>
                    <a:pt x="5341447" y="1771380"/>
                    <a:pt x="5359115" y="1809993"/>
                    <a:pt x="5380326" y="1843138"/>
                  </a:cubicBezTo>
                  <a:cubicBezTo>
                    <a:pt x="5391259" y="1850222"/>
                    <a:pt x="5402499" y="1880788"/>
                    <a:pt x="5408928" y="1888834"/>
                  </a:cubicBezTo>
                  <a:cubicBezTo>
                    <a:pt x="5408928" y="1888834"/>
                    <a:pt x="5409890" y="1893338"/>
                    <a:pt x="5409890" y="1893338"/>
                  </a:cubicBezTo>
                  <a:cubicBezTo>
                    <a:pt x="5409890" y="1893338"/>
                    <a:pt x="5410852" y="1897842"/>
                    <a:pt x="5410852" y="1897842"/>
                  </a:cubicBezTo>
                  <a:cubicBezTo>
                    <a:pt x="5411815" y="1902346"/>
                    <a:pt x="5411815" y="1902346"/>
                    <a:pt x="5411815" y="1902346"/>
                  </a:cubicBezTo>
                  <a:cubicBezTo>
                    <a:pt x="5417280" y="1905888"/>
                    <a:pt x="5417280" y="1905888"/>
                    <a:pt x="5416318" y="1901384"/>
                  </a:cubicBezTo>
                  <a:cubicBezTo>
                    <a:pt x="5423709" y="1913934"/>
                    <a:pt x="5421785" y="1904926"/>
                    <a:pt x="5426289" y="1903964"/>
                  </a:cubicBezTo>
                  <a:cubicBezTo>
                    <a:pt x="5424671" y="1918438"/>
                    <a:pt x="5438184" y="1915551"/>
                    <a:pt x="5442032" y="1933567"/>
                  </a:cubicBezTo>
                  <a:cubicBezTo>
                    <a:pt x="5445575" y="1928101"/>
                    <a:pt x="5448461" y="1941613"/>
                    <a:pt x="5452966" y="1940651"/>
                  </a:cubicBezTo>
                  <a:cubicBezTo>
                    <a:pt x="5440108" y="1924559"/>
                    <a:pt x="5428868" y="1893993"/>
                    <a:pt x="5418898" y="1891414"/>
                  </a:cubicBezTo>
                  <a:cubicBezTo>
                    <a:pt x="5418898" y="1891414"/>
                    <a:pt x="5417936" y="1886909"/>
                    <a:pt x="5416973" y="1882405"/>
                  </a:cubicBezTo>
                  <a:cubicBezTo>
                    <a:pt x="5416973" y="1882405"/>
                    <a:pt x="5416011" y="1877901"/>
                    <a:pt x="5411507" y="1878863"/>
                  </a:cubicBezTo>
                  <a:cubicBezTo>
                    <a:pt x="5405733" y="1851839"/>
                    <a:pt x="5387410" y="1832206"/>
                    <a:pt x="5373590" y="1811610"/>
                  </a:cubicBezTo>
                  <a:cubicBezTo>
                    <a:pt x="5338560" y="1757869"/>
                    <a:pt x="5308034" y="1703165"/>
                    <a:pt x="5274930" y="1658432"/>
                  </a:cubicBezTo>
                  <a:cubicBezTo>
                    <a:pt x="5248253" y="1621744"/>
                    <a:pt x="5216765" y="1562538"/>
                    <a:pt x="5173689" y="1515224"/>
                  </a:cubicBezTo>
                  <a:cubicBezTo>
                    <a:pt x="5167260" y="1507179"/>
                    <a:pt x="5157290" y="1504599"/>
                    <a:pt x="5155366" y="1495591"/>
                  </a:cubicBezTo>
                  <a:cubicBezTo>
                    <a:pt x="5124184" y="1459866"/>
                    <a:pt x="5102012" y="1422217"/>
                    <a:pt x="5077260" y="1394538"/>
                  </a:cubicBezTo>
                  <a:cubicBezTo>
                    <a:pt x="5054432" y="1375866"/>
                    <a:pt x="5066326" y="1387454"/>
                    <a:pt x="5047041" y="1363316"/>
                  </a:cubicBezTo>
                  <a:cubicBezTo>
                    <a:pt x="5026793" y="1334675"/>
                    <a:pt x="5003003" y="1311500"/>
                    <a:pt x="4981137" y="1297332"/>
                  </a:cubicBezTo>
                  <a:cubicBezTo>
                    <a:pt x="4954460" y="1260645"/>
                    <a:pt x="4897873" y="1216220"/>
                    <a:pt x="4867654" y="1184998"/>
                  </a:cubicBezTo>
                  <a:cubicBezTo>
                    <a:pt x="4855759" y="1173411"/>
                    <a:pt x="4852217" y="1178877"/>
                    <a:pt x="4840323" y="1167290"/>
                  </a:cubicBezTo>
                  <a:cubicBezTo>
                    <a:pt x="4848368" y="1160861"/>
                    <a:pt x="4825540" y="1142190"/>
                    <a:pt x="4809142" y="1131565"/>
                  </a:cubicBezTo>
                  <a:cubicBezTo>
                    <a:pt x="4809142" y="1131565"/>
                    <a:pt x="4804638" y="1132527"/>
                    <a:pt x="4799171" y="1128985"/>
                  </a:cubicBezTo>
                  <a:cubicBezTo>
                    <a:pt x="4782773" y="1118360"/>
                    <a:pt x="4767028" y="1088756"/>
                    <a:pt x="4740659" y="1075551"/>
                  </a:cubicBezTo>
                  <a:cubicBezTo>
                    <a:pt x="4735193" y="1072010"/>
                    <a:pt x="4731650" y="1077476"/>
                    <a:pt x="4720718" y="1070392"/>
                  </a:cubicBezTo>
                  <a:cubicBezTo>
                    <a:pt x="4720718" y="1070392"/>
                    <a:pt x="4717831" y="1056880"/>
                    <a:pt x="4707860" y="1054300"/>
                  </a:cubicBezTo>
                  <a:cubicBezTo>
                    <a:pt x="4661243" y="1012454"/>
                    <a:pt x="4591143" y="970915"/>
                    <a:pt x="4541946" y="939039"/>
                  </a:cubicBezTo>
                  <a:cubicBezTo>
                    <a:pt x="4520081" y="924872"/>
                    <a:pt x="4497253" y="906201"/>
                    <a:pt x="4469921" y="888492"/>
                  </a:cubicBezTo>
                  <a:cubicBezTo>
                    <a:pt x="4458989" y="881409"/>
                    <a:pt x="4439048" y="876249"/>
                    <a:pt x="4428114" y="869166"/>
                  </a:cubicBezTo>
                  <a:cubicBezTo>
                    <a:pt x="4428114" y="869166"/>
                    <a:pt x="4416220" y="857578"/>
                    <a:pt x="4416220" y="857578"/>
                  </a:cubicBezTo>
                  <a:cubicBezTo>
                    <a:pt x="4405287" y="850495"/>
                    <a:pt x="4400783" y="851458"/>
                    <a:pt x="4395317" y="847916"/>
                  </a:cubicBezTo>
                  <a:cubicBezTo>
                    <a:pt x="4394354" y="843411"/>
                    <a:pt x="4394354" y="843411"/>
                    <a:pt x="4394354" y="843411"/>
                  </a:cubicBezTo>
                  <a:cubicBezTo>
                    <a:pt x="4407866" y="840525"/>
                    <a:pt x="4417182" y="862083"/>
                    <a:pt x="4419762" y="852112"/>
                  </a:cubicBezTo>
                  <a:cubicBezTo>
                    <a:pt x="4419762" y="852112"/>
                    <a:pt x="4419762" y="852112"/>
                    <a:pt x="4420724" y="856616"/>
                  </a:cubicBezTo>
                  <a:cubicBezTo>
                    <a:pt x="4430694" y="859196"/>
                    <a:pt x="4430694" y="859196"/>
                    <a:pt x="4430694" y="859196"/>
                  </a:cubicBezTo>
                  <a:cubicBezTo>
                    <a:pt x="4430694" y="859196"/>
                    <a:pt x="4435199" y="858234"/>
                    <a:pt x="4435199" y="858234"/>
                  </a:cubicBezTo>
                  <a:cubicBezTo>
                    <a:pt x="4435199" y="858234"/>
                    <a:pt x="4436161" y="862737"/>
                    <a:pt x="4440664" y="861775"/>
                  </a:cubicBezTo>
                  <a:cubicBezTo>
                    <a:pt x="4440664" y="861775"/>
                    <a:pt x="4445168" y="860813"/>
                    <a:pt x="4445168" y="860813"/>
                  </a:cubicBezTo>
                  <a:cubicBezTo>
                    <a:pt x="4461567" y="871438"/>
                    <a:pt x="4460605" y="866935"/>
                    <a:pt x="4477005" y="877560"/>
                  </a:cubicBezTo>
                  <a:cubicBezTo>
                    <a:pt x="4477005" y="877560"/>
                    <a:pt x="4482471" y="881101"/>
                    <a:pt x="4482471" y="881101"/>
                  </a:cubicBezTo>
                  <a:cubicBezTo>
                    <a:pt x="4482471" y="881101"/>
                    <a:pt x="4482471" y="881101"/>
                    <a:pt x="4486975" y="880139"/>
                  </a:cubicBezTo>
                  <a:cubicBezTo>
                    <a:pt x="4486975" y="880139"/>
                    <a:pt x="4487937" y="884643"/>
                    <a:pt x="4487937" y="884643"/>
                  </a:cubicBezTo>
                  <a:cubicBezTo>
                    <a:pt x="4494366" y="892688"/>
                    <a:pt x="4468959" y="883988"/>
                    <a:pt x="4484395" y="890110"/>
                  </a:cubicBezTo>
                  <a:cubicBezTo>
                    <a:pt x="4489862" y="893651"/>
                    <a:pt x="4493404" y="888185"/>
                    <a:pt x="4507878" y="889801"/>
                  </a:cubicBezTo>
                  <a:cubicBezTo>
                    <a:pt x="4515269" y="902352"/>
                    <a:pt x="4524277" y="900428"/>
                    <a:pt x="4547105" y="919098"/>
                  </a:cubicBezTo>
                  <a:cubicBezTo>
                    <a:pt x="4542600" y="920061"/>
                    <a:pt x="4542600" y="920061"/>
                    <a:pt x="4542600" y="920061"/>
                  </a:cubicBezTo>
                  <a:cubicBezTo>
                    <a:pt x="4548067" y="923603"/>
                    <a:pt x="4548067" y="923603"/>
                    <a:pt x="4548067" y="923603"/>
                  </a:cubicBezTo>
                  <a:cubicBezTo>
                    <a:pt x="4549992" y="932610"/>
                    <a:pt x="4538097" y="921023"/>
                    <a:pt x="4533593" y="921985"/>
                  </a:cubicBezTo>
                  <a:cubicBezTo>
                    <a:pt x="4545487" y="933573"/>
                    <a:pt x="4549992" y="932610"/>
                    <a:pt x="4558999" y="930686"/>
                  </a:cubicBezTo>
                  <a:cubicBezTo>
                    <a:pt x="4559962" y="935190"/>
                    <a:pt x="4559962" y="935190"/>
                    <a:pt x="4565428" y="938732"/>
                  </a:cubicBezTo>
                  <a:cubicBezTo>
                    <a:pt x="4566391" y="943236"/>
                    <a:pt x="4570895" y="942274"/>
                    <a:pt x="4570895" y="942274"/>
                  </a:cubicBezTo>
                  <a:cubicBezTo>
                    <a:pt x="4574437" y="936808"/>
                    <a:pt x="4574437" y="936808"/>
                    <a:pt x="4574437" y="936808"/>
                  </a:cubicBezTo>
                  <a:cubicBezTo>
                    <a:pt x="4582789" y="953861"/>
                    <a:pt x="4588911" y="938424"/>
                    <a:pt x="4607235" y="958058"/>
                  </a:cubicBezTo>
                  <a:cubicBezTo>
                    <a:pt x="4612701" y="961599"/>
                    <a:pt x="4612701" y="961599"/>
                    <a:pt x="4612701" y="961599"/>
                  </a:cubicBezTo>
                  <a:cubicBezTo>
                    <a:pt x="4612701" y="961599"/>
                    <a:pt x="4617205" y="960637"/>
                    <a:pt x="4617205" y="960637"/>
                  </a:cubicBezTo>
                  <a:cubicBezTo>
                    <a:pt x="4656431" y="989934"/>
                    <a:pt x="4689230" y="1011184"/>
                    <a:pt x="4721066" y="1027932"/>
                  </a:cubicBezTo>
                  <a:cubicBezTo>
                    <a:pt x="4716561" y="1028894"/>
                    <a:pt x="4720410" y="1046910"/>
                    <a:pt x="4728457" y="1040481"/>
                  </a:cubicBezTo>
                  <a:cubicBezTo>
                    <a:pt x="4722028" y="1032435"/>
                    <a:pt x="4731999" y="1035015"/>
                    <a:pt x="4738427" y="1043060"/>
                  </a:cubicBezTo>
                  <a:cubicBezTo>
                    <a:pt x="4755788" y="1058190"/>
                    <a:pt x="4788586" y="1079440"/>
                    <a:pt x="4817842" y="1106158"/>
                  </a:cubicBezTo>
                  <a:cubicBezTo>
                    <a:pt x="4846136" y="1128370"/>
                    <a:pt x="4875393" y="1155087"/>
                    <a:pt x="4898221" y="1173759"/>
                  </a:cubicBezTo>
                  <a:cubicBezTo>
                    <a:pt x="4892754" y="1170217"/>
                    <a:pt x="4901108" y="1187271"/>
                    <a:pt x="4905611" y="1186309"/>
                  </a:cubicBezTo>
                  <a:cubicBezTo>
                    <a:pt x="4899183" y="1178262"/>
                    <a:pt x="4903687" y="1177300"/>
                    <a:pt x="4909153" y="1180842"/>
                  </a:cubicBezTo>
                  <a:cubicBezTo>
                    <a:pt x="4911078" y="1189850"/>
                    <a:pt x="4933906" y="1208521"/>
                    <a:pt x="4951267" y="1223651"/>
                  </a:cubicBezTo>
                  <a:cubicBezTo>
                    <a:pt x="4968628" y="1238780"/>
                    <a:pt x="4985027" y="1249405"/>
                    <a:pt x="4980523" y="1250367"/>
                  </a:cubicBezTo>
                  <a:cubicBezTo>
                    <a:pt x="5002389" y="1264535"/>
                    <a:pt x="5015246" y="1280627"/>
                    <a:pt x="5028102" y="1296718"/>
                  </a:cubicBezTo>
                  <a:cubicBezTo>
                    <a:pt x="5046427" y="1316351"/>
                    <a:pt x="5060246" y="1336947"/>
                    <a:pt x="5088540" y="1359160"/>
                  </a:cubicBezTo>
                  <a:cubicBezTo>
                    <a:pt x="5088540" y="1359160"/>
                    <a:pt x="5089502" y="1363664"/>
                    <a:pt x="5090465" y="1368168"/>
                  </a:cubicBezTo>
                  <a:cubicBezTo>
                    <a:pt x="5109443" y="1368823"/>
                    <a:pt x="5135465" y="1424489"/>
                    <a:pt x="5152826" y="1439619"/>
                  </a:cubicBezTo>
                  <a:cubicBezTo>
                    <a:pt x="5158293" y="1443159"/>
                    <a:pt x="5157331" y="1438656"/>
                    <a:pt x="5163758" y="1446702"/>
                  </a:cubicBezTo>
                  <a:cubicBezTo>
                    <a:pt x="5175654" y="1458289"/>
                    <a:pt x="5178541" y="1471801"/>
                    <a:pt x="5190435" y="1483389"/>
                  </a:cubicBezTo>
                  <a:cubicBezTo>
                    <a:pt x="5196864" y="1491435"/>
                    <a:pt x="5202331" y="1494976"/>
                    <a:pt x="5213263" y="1502060"/>
                  </a:cubicBezTo>
                  <a:cubicBezTo>
                    <a:pt x="5232549" y="1526198"/>
                    <a:pt x="5250218" y="1564809"/>
                    <a:pt x="5270466" y="1593451"/>
                  </a:cubicBezTo>
                  <a:cubicBezTo>
                    <a:pt x="5296180" y="1625635"/>
                    <a:pt x="5325744" y="1675834"/>
                    <a:pt x="5352421" y="1712521"/>
                  </a:cubicBezTo>
                  <a:cubicBezTo>
                    <a:pt x="5359811" y="1725071"/>
                    <a:pt x="5371706" y="1736658"/>
                    <a:pt x="5378135" y="1744704"/>
                  </a:cubicBezTo>
                  <a:cubicBezTo>
                    <a:pt x="5378135" y="1744704"/>
                    <a:pt x="5372669" y="1741162"/>
                    <a:pt x="5372669" y="1741162"/>
                  </a:cubicBezTo>
                  <a:cubicBezTo>
                    <a:pt x="5381022" y="1758217"/>
                    <a:pt x="5393879" y="1774309"/>
                    <a:pt x="5401270" y="1786858"/>
                  </a:cubicBezTo>
                  <a:cubicBezTo>
                    <a:pt x="5402232" y="1791362"/>
                    <a:pt x="5404157" y="1800370"/>
                    <a:pt x="5404157" y="1800370"/>
                  </a:cubicBezTo>
                  <a:cubicBezTo>
                    <a:pt x="5427292" y="1842524"/>
                    <a:pt x="5457818" y="1897228"/>
                    <a:pt x="5479989" y="1934877"/>
                  </a:cubicBezTo>
                  <a:cubicBezTo>
                    <a:pt x="5479989" y="1934877"/>
                    <a:pt x="5479989" y="1934877"/>
                    <a:pt x="5475486" y="1935839"/>
                  </a:cubicBezTo>
                  <a:cubicBezTo>
                    <a:pt x="5475486" y="1935839"/>
                    <a:pt x="5476448" y="1940343"/>
                    <a:pt x="5476448" y="1940343"/>
                  </a:cubicBezTo>
                  <a:cubicBezTo>
                    <a:pt x="5476448" y="1940343"/>
                    <a:pt x="5481913" y="1943885"/>
                    <a:pt x="5481913" y="1943885"/>
                  </a:cubicBezTo>
                  <a:cubicBezTo>
                    <a:pt x="5489305" y="1956435"/>
                    <a:pt x="5504394" y="2005017"/>
                    <a:pt x="5506012" y="1990543"/>
                  </a:cubicBezTo>
                  <a:cubicBezTo>
                    <a:pt x="5506974" y="1995046"/>
                    <a:pt x="5506974" y="1995046"/>
                    <a:pt x="5506974" y="1995046"/>
                  </a:cubicBezTo>
                  <a:cubicBezTo>
                    <a:pt x="5507936" y="1999551"/>
                    <a:pt x="5507936" y="1999551"/>
                    <a:pt x="5507936" y="1999551"/>
                  </a:cubicBezTo>
                  <a:cubicBezTo>
                    <a:pt x="5512440" y="1998588"/>
                    <a:pt x="5512440" y="1998588"/>
                    <a:pt x="5512440" y="1998588"/>
                  </a:cubicBezTo>
                  <a:cubicBezTo>
                    <a:pt x="5511478" y="1994084"/>
                    <a:pt x="5511478" y="1994084"/>
                    <a:pt x="5511478" y="1994084"/>
                  </a:cubicBezTo>
                  <a:cubicBezTo>
                    <a:pt x="5519524" y="1987656"/>
                    <a:pt x="5518869" y="2006635"/>
                    <a:pt x="5519831" y="2011138"/>
                  </a:cubicBezTo>
                  <a:cubicBezTo>
                    <a:pt x="5522410" y="2001168"/>
                    <a:pt x="5537192" y="2026268"/>
                    <a:pt x="5528839" y="2009213"/>
                  </a:cubicBezTo>
                  <a:cubicBezTo>
                    <a:pt x="5524335" y="2010176"/>
                    <a:pt x="5521448" y="1996664"/>
                    <a:pt x="5521448" y="1996664"/>
                  </a:cubicBezTo>
                  <a:cubicBezTo>
                    <a:pt x="5527877" y="2004710"/>
                    <a:pt x="5526915" y="2000206"/>
                    <a:pt x="5525952" y="1995701"/>
                  </a:cubicBezTo>
                  <a:cubicBezTo>
                    <a:pt x="5515982" y="1993122"/>
                    <a:pt x="5512133" y="1975106"/>
                    <a:pt x="5500238" y="1963519"/>
                  </a:cubicBezTo>
                  <a:cubicBezTo>
                    <a:pt x="5500238" y="1963519"/>
                    <a:pt x="5499276" y="1959014"/>
                    <a:pt x="5498313" y="1954510"/>
                  </a:cubicBezTo>
                  <a:cubicBezTo>
                    <a:pt x="5498313" y="1954510"/>
                    <a:pt x="5497351" y="1950007"/>
                    <a:pt x="5497351" y="1950007"/>
                  </a:cubicBezTo>
                  <a:cubicBezTo>
                    <a:pt x="5496389" y="1945502"/>
                    <a:pt x="5496389" y="1945502"/>
                    <a:pt x="5496389" y="1945502"/>
                  </a:cubicBezTo>
                  <a:cubicBezTo>
                    <a:pt x="5496389" y="1945502"/>
                    <a:pt x="5491884" y="1946465"/>
                    <a:pt x="5491884" y="1946465"/>
                  </a:cubicBezTo>
                  <a:cubicBezTo>
                    <a:pt x="5490922" y="1941960"/>
                    <a:pt x="5490922" y="1941960"/>
                    <a:pt x="5489960" y="1937456"/>
                  </a:cubicBezTo>
                  <a:cubicBezTo>
                    <a:pt x="5493502" y="1931990"/>
                    <a:pt x="5495426" y="1940998"/>
                    <a:pt x="5499931" y="1940036"/>
                  </a:cubicBezTo>
                  <a:cubicBezTo>
                    <a:pt x="5498006" y="1931028"/>
                    <a:pt x="5493502" y="1931990"/>
                    <a:pt x="5492540" y="1927486"/>
                  </a:cubicBezTo>
                  <a:cubicBezTo>
                    <a:pt x="5492540" y="1927486"/>
                    <a:pt x="5492540" y="1927486"/>
                    <a:pt x="5491577" y="1922981"/>
                  </a:cubicBezTo>
                  <a:cubicBezTo>
                    <a:pt x="5491577" y="1922981"/>
                    <a:pt x="5490615" y="1918478"/>
                    <a:pt x="5490615" y="1918478"/>
                  </a:cubicBezTo>
                  <a:cubicBezTo>
                    <a:pt x="5489653" y="1913974"/>
                    <a:pt x="5489653" y="1913974"/>
                    <a:pt x="5489653" y="1913974"/>
                  </a:cubicBezTo>
                  <a:cubicBezTo>
                    <a:pt x="5481299" y="1896920"/>
                    <a:pt x="5481299" y="1896920"/>
                    <a:pt x="5481299" y="1896920"/>
                  </a:cubicBezTo>
                  <a:cubicBezTo>
                    <a:pt x="5475833" y="1893379"/>
                    <a:pt x="5475833" y="1893379"/>
                    <a:pt x="5475833" y="1893379"/>
                  </a:cubicBezTo>
                  <a:cubicBezTo>
                    <a:pt x="5479375" y="1887912"/>
                    <a:pt x="5474871" y="1888874"/>
                    <a:pt x="5474871" y="1888874"/>
                  </a:cubicBezTo>
                  <a:lnTo>
                    <a:pt x="5475833" y="1893379"/>
                  </a:lnTo>
                  <a:cubicBezTo>
                    <a:pt x="5461051" y="1868278"/>
                    <a:pt x="5462976" y="1877287"/>
                    <a:pt x="5452699" y="1851225"/>
                  </a:cubicBezTo>
                  <a:cubicBezTo>
                    <a:pt x="5451737" y="1846720"/>
                    <a:pt x="5451737" y="1846720"/>
                    <a:pt x="5450774" y="1842216"/>
                  </a:cubicBezTo>
                  <a:cubicBezTo>
                    <a:pt x="5445308" y="1838675"/>
                    <a:pt x="5445308" y="1838675"/>
                    <a:pt x="5446270" y="1843178"/>
                  </a:cubicBezTo>
                  <a:cubicBezTo>
                    <a:pt x="5443383" y="1829666"/>
                    <a:pt x="5434068" y="1808109"/>
                    <a:pt x="5424098" y="1805529"/>
                  </a:cubicBezTo>
                  <a:cubicBezTo>
                    <a:pt x="5430526" y="1813575"/>
                    <a:pt x="5426022" y="1814538"/>
                    <a:pt x="5419593" y="1806491"/>
                  </a:cubicBezTo>
                  <a:lnTo>
                    <a:pt x="5418631" y="1801987"/>
                  </a:lnTo>
                  <a:cubicBezTo>
                    <a:pt x="5423135" y="1801025"/>
                    <a:pt x="5423135" y="1801025"/>
                    <a:pt x="5423135" y="1801025"/>
                  </a:cubicBezTo>
                  <a:cubicBezTo>
                    <a:pt x="5423135" y="1801025"/>
                    <a:pt x="5423135" y="1801025"/>
                    <a:pt x="5422173" y="1796521"/>
                  </a:cubicBezTo>
                  <a:cubicBezTo>
                    <a:pt x="5422173" y="1796521"/>
                    <a:pt x="5422173" y="1796521"/>
                    <a:pt x="5416707" y="1792979"/>
                  </a:cubicBezTo>
                  <a:cubicBezTo>
                    <a:pt x="5410933" y="1765955"/>
                    <a:pt x="5364970" y="1705130"/>
                    <a:pt x="5349226" y="1675527"/>
                  </a:cubicBezTo>
                  <a:cubicBezTo>
                    <a:pt x="5340873" y="1658473"/>
                    <a:pt x="5344415" y="1653006"/>
                    <a:pt x="5332520" y="1641419"/>
                  </a:cubicBezTo>
                  <a:cubicBezTo>
                    <a:pt x="5330596" y="1632411"/>
                    <a:pt x="5320625" y="1629831"/>
                    <a:pt x="5314197" y="1621785"/>
                  </a:cubicBezTo>
                  <a:cubicBezTo>
                    <a:pt x="5305843" y="1604731"/>
                    <a:pt x="5302956" y="1591219"/>
                    <a:pt x="5288482" y="1589602"/>
                  </a:cubicBezTo>
                  <a:cubicBezTo>
                    <a:pt x="5243175" y="1509799"/>
                    <a:pt x="5173422" y="1425798"/>
                    <a:pt x="5106557" y="1355311"/>
                  </a:cubicBezTo>
                  <a:cubicBezTo>
                    <a:pt x="5110098" y="1349844"/>
                    <a:pt x="5110098" y="1349844"/>
                    <a:pt x="5109135" y="1345340"/>
                  </a:cubicBezTo>
                  <a:cubicBezTo>
                    <a:pt x="5109135" y="1345340"/>
                    <a:pt x="5110098" y="1349844"/>
                    <a:pt x="5110098" y="1349844"/>
                  </a:cubicBezTo>
                  <a:cubicBezTo>
                    <a:pt x="5114602" y="1348882"/>
                    <a:pt x="5114602" y="1348882"/>
                    <a:pt x="5114602" y="1348882"/>
                  </a:cubicBezTo>
                  <a:cubicBezTo>
                    <a:pt x="5114602" y="1348882"/>
                    <a:pt x="5113640" y="1344378"/>
                    <a:pt x="5108173" y="1340837"/>
                  </a:cubicBezTo>
                  <a:cubicBezTo>
                    <a:pt x="5107211" y="1336333"/>
                    <a:pt x="5111715" y="1335370"/>
                    <a:pt x="5105286" y="1327325"/>
                  </a:cubicBezTo>
                  <a:cubicBezTo>
                    <a:pt x="5101745" y="1332790"/>
                    <a:pt x="5096279" y="1329249"/>
                    <a:pt x="5084383" y="1317661"/>
                  </a:cubicBezTo>
                  <a:cubicBezTo>
                    <a:pt x="5083421" y="1313158"/>
                    <a:pt x="5083421" y="1313158"/>
                    <a:pt x="5083421" y="1313158"/>
                  </a:cubicBezTo>
                  <a:cubicBezTo>
                    <a:pt x="5083421" y="1313158"/>
                    <a:pt x="5078918" y="1314120"/>
                    <a:pt x="5077955" y="1309615"/>
                  </a:cubicBezTo>
                  <a:cubicBezTo>
                    <a:pt x="5077955" y="1309615"/>
                    <a:pt x="5076993" y="1305112"/>
                    <a:pt x="5076993" y="1305112"/>
                  </a:cubicBezTo>
                  <a:cubicBezTo>
                    <a:pt x="5072489" y="1306074"/>
                    <a:pt x="5072489" y="1306074"/>
                    <a:pt x="5072489" y="1306074"/>
                  </a:cubicBezTo>
                  <a:cubicBezTo>
                    <a:pt x="5071526" y="1301570"/>
                    <a:pt x="5071526" y="1301570"/>
                    <a:pt x="5066060" y="1298028"/>
                  </a:cubicBezTo>
                  <a:cubicBezTo>
                    <a:pt x="5068640" y="1288058"/>
                    <a:pt x="5047736" y="1278395"/>
                    <a:pt x="5052241" y="1277432"/>
                  </a:cubicBezTo>
                  <a:cubicBezTo>
                    <a:pt x="5052241" y="1277432"/>
                    <a:pt x="5056745" y="1276470"/>
                    <a:pt x="5056745" y="1276470"/>
                  </a:cubicBezTo>
                  <a:cubicBezTo>
                    <a:pt x="5057707" y="1280973"/>
                    <a:pt x="5062211" y="1280011"/>
                    <a:pt x="5062211" y="1280011"/>
                  </a:cubicBezTo>
                  <a:cubicBezTo>
                    <a:pt x="5061248" y="1275508"/>
                    <a:pt x="5056745" y="1276470"/>
                    <a:pt x="5055783" y="1271966"/>
                  </a:cubicBezTo>
                  <a:cubicBezTo>
                    <a:pt x="5055783" y="1271966"/>
                    <a:pt x="5050316" y="1268424"/>
                    <a:pt x="5050316" y="1268424"/>
                  </a:cubicBezTo>
                  <a:cubicBezTo>
                    <a:pt x="5043887" y="1260378"/>
                    <a:pt x="5037458" y="1252333"/>
                    <a:pt x="5032955" y="1253295"/>
                  </a:cubicBezTo>
                  <a:cubicBezTo>
                    <a:pt x="5032955" y="1253295"/>
                    <a:pt x="5032955" y="1253295"/>
                    <a:pt x="5031993" y="1248791"/>
                  </a:cubicBezTo>
                  <a:cubicBezTo>
                    <a:pt x="5031993" y="1248791"/>
                    <a:pt x="5031030" y="1244286"/>
                    <a:pt x="5025564" y="1240744"/>
                  </a:cubicBezTo>
                  <a:cubicBezTo>
                    <a:pt x="5025564" y="1240744"/>
                    <a:pt x="5021059" y="1241707"/>
                    <a:pt x="5021059" y="1241707"/>
                  </a:cubicBezTo>
                  <a:cubicBezTo>
                    <a:pt x="5021059" y="1241707"/>
                    <a:pt x="5022022" y="1246211"/>
                    <a:pt x="5022022" y="1246211"/>
                  </a:cubicBezTo>
                  <a:cubicBezTo>
                    <a:pt x="5021059" y="1241707"/>
                    <a:pt x="5020097" y="1237204"/>
                    <a:pt x="5014631" y="1233661"/>
                  </a:cubicBezTo>
                  <a:cubicBezTo>
                    <a:pt x="5015593" y="1238166"/>
                    <a:pt x="5011090" y="1239128"/>
                    <a:pt x="5005623" y="1235586"/>
                  </a:cubicBezTo>
                  <a:cubicBezTo>
                    <a:pt x="5010127" y="1234623"/>
                    <a:pt x="5004661" y="1231082"/>
                    <a:pt x="5003698" y="1226578"/>
                  </a:cubicBezTo>
                  <a:cubicBezTo>
                    <a:pt x="4998232" y="1223036"/>
                    <a:pt x="4998232" y="1223036"/>
                    <a:pt x="4998232" y="1223036"/>
                  </a:cubicBezTo>
                  <a:cubicBezTo>
                    <a:pt x="4997269" y="1218532"/>
                    <a:pt x="4997269" y="1218532"/>
                    <a:pt x="4997269" y="1218532"/>
                  </a:cubicBezTo>
                  <a:cubicBezTo>
                    <a:pt x="4992766" y="1219494"/>
                    <a:pt x="4992766" y="1219494"/>
                    <a:pt x="4992766" y="1219494"/>
                  </a:cubicBezTo>
                  <a:cubicBezTo>
                    <a:pt x="4992766" y="1219494"/>
                    <a:pt x="4992766" y="1219494"/>
                    <a:pt x="4993728" y="1223998"/>
                  </a:cubicBezTo>
                  <a:cubicBezTo>
                    <a:pt x="4975404" y="1204365"/>
                    <a:pt x="4957081" y="1184731"/>
                    <a:pt x="4947111" y="1182152"/>
                  </a:cubicBezTo>
                  <a:cubicBezTo>
                    <a:pt x="4941644" y="1178611"/>
                    <a:pt x="4941644" y="1178611"/>
                    <a:pt x="4940682" y="1174106"/>
                  </a:cubicBezTo>
                  <a:cubicBezTo>
                    <a:pt x="4935215" y="1170564"/>
                    <a:pt x="4935215" y="1170564"/>
                    <a:pt x="4930712" y="1171526"/>
                  </a:cubicBezTo>
                  <a:lnTo>
                    <a:pt x="4931467" y="1175063"/>
                  </a:lnTo>
                  <a:lnTo>
                    <a:pt x="4916930" y="1163507"/>
                  </a:lnTo>
                  <a:cubicBezTo>
                    <a:pt x="4900789" y="1149956"/>
                    <a:pt x="4893737" y="1141749"/>
                    <a:pt x="4867695" y="1119055"/>
                  </a:cubicBezTo>
                  <a:cubicBezTo>
                    <a:pt x="4852257" y="1112934"/>
                    <a:pt x="4846792" y="1109391"/>
                    <a:pt x="4842287" y="1110354"/>
                  </a:cubicBezTo>
                  <a:cubicBezTo>
                    <a:pt x="4841325" y="1105850"/>
                    <a:pt x="4845830" y="1104888"/>
                    <a:pt x="4839401" y="1096842"/>
                  </a:cubicBezTo>
                  <a:cubicBezTo>
                    <a:pt x="4830393" y="1098766"/>
                    <a:pt x="4827506" y="1085254"/>
                    <a:pt x="4811106" y="1074629"/>
                  </a:cubicBezTo>
                  <a:cubicBezTo>
                    <a:pt x="4794707" y="1064004"/>
                    <a:pt x="4808528" y="1084600"/>
                    <a:pt x="4791166" y="1069470"/>
                  </a:cubicBezTo>
                  <a:cubicBezTo>
                    <a:pt x="4806603" y="1075591"/>
                    <a:pt x="4789242" y="1060462"/>
                    <a:pt x="4772842" y="1049837"/>
                  </a:cubicBezTo>
                  <a:cubicBezTo>
                    <a:pt x="4777346" y="1048874"/>
                    <a:pt x="4777346" y="1048874"/>
                    <a:pt x="4777346" y="1048874"/>
                  </a:cubicBezTo>
                  <a:cubicBezTo>
                    <a:pt x="4782813" y="1052416"/>
                    <a:pt x="4788280" y="1055958"/>
                    <a:pt x="4787317" y="1051454"/>
                  </a:cubicBezTo>
                  <a:cubicBezTo>
                    <a:pt x="4787317" y="1051454"/>
                    <a:pt x="4786355" y="1046950"/>
                    <a:pt x="4780888" y="1043408"/>
                  </a:cubicBezTo>
                  <a:cubicBezTo>
                    <a:pt x="4775422" y="1039866"/>
                    <a:pt x="4775422" y="1039866"/>
                    <a:pt x="4775422" y="1039866"/>
                  </a:cubicBezTo>
                  <a:cubicBezTo>
                    <a:pt x="4779926" y="1038904"/>
                    <a:pt x="4787317" y="1051454"/>
                    <a:pt x="4790858" y="1045987"/>
                  </a:cubicBezTo>
                  <a:cubicBezTo>
                    <a:pt x="4779926" y="1038904"/>
                    <a:pt x="4773497" y="1030859"/>
                    <a:pt x="4768993" y="1031821"/>
                  </a:cubicBezTo>
                  <a:cubicBezTo>
                    <a:pt x="4764490" y="1032783"/>
                    <a:pt x="4764490" y="1032783"/>
                    <a:pt x="4763527" y="1028279"/>
                  </a:cubicBezTo>
                  <a:cubicBezTo>
                    <a:pt x="4758061" y="1024737"/>
                    <a:pt x="4752594" y="1021196"/>
                    <a:pt x="4748090" y="1022158"/>
                  </a:cubicBezTo>
                  <a:cubicBezTo>
                    <a:pt x="4748090" y="1022158"/>
                    <a:pt x="4749052" y="1026661"/>
                    <a:pt x="4754519" y="1030204"/>
                  </a:cubicBezTo>
                  <a:cubicBezTo>
                    <a:pt x="4755481" y="1034708"/>
                    <a:pt x="4755481" y="1034708"/>
                    <a:pt x="4755481" y="1034708"/>
                  </a:cubicBezTo>
                  <a:cubicBezTo>
                    <a:pt x="4745511" y="1032128"/>
                    <a:pt x="4747435" y="1041136"/>
                    <a:pt x="4739082" y="1024083"/>
                  </a:cubicBezTo>
                  <a:cubicBezTo>
                    <a:pt x="4735540" y="1029548"/>
                    <a:pt x="4746473" y="1036632"/>
                    <a:pt x="4747435" y="1041136"/>
                  </a:cubicBezTo>
                  <a:cubicBezTo>
                    <a:pt x="4730074" y="1026007"/>
                    <a:pt x="4733615" y="1020541"/>
                    <a:pt x="4722683" y="1013457"/>
                  </a:cubicBezTo>
                  <a:cubicBezTo>
                    <a:pt x="4727188" y="1012495"/>
                    <a:pt x="4728150" y="1016998"/>
                    <a:pt x="4728150" y="1016998"/>
                  </a:cubicBezTo>
                  <a:cubicBezTo>
                    <a:pt x="4733615" y="1020541"/>
                    <a:pt x="4733615" y="1020541"/>
                    <a:pt x="4737157" y="1015074"/>
                  </a:cubicBezTo>
                  <a:cubicBezTo>
                    <a:pt x="4737157" y="1015074"/>
                    <a:pt x="4731691" y="1011533"/>
                    <a:pt x="4726225" y="1007991"/>
                  </a:cubicBezTo>
                  <a:cubicBezTo>
                    <a:pt x="4736195" y="1010571"/>
                    <a:pt x="4735233" y="1006066"/>
                    <a:pt x="4725263" y="1003486"/>
                  </a:cubicBezTo>
                  <a:cubicBezTo>
                    <a:pt x="4724301" y="998982"/>
                    <a:pt x="4724301" y="998982"/>
                    <a:pt x="4724301" y="998982"/>
                  </a:cubicBezTo>
                  <a:cubicBezTo>
                    <a:pt x="4729766" y="1002524"/>
                    <a:pt x="4728804" y="998020"/>
                    <a:pt x="4728804" y="998020"/>
                  </a:cubicBezTo>
                  <a:cubicBezTo>
                    <a:pt x="4723338" y="994478"/>
                    <a:pt x="4723338" y="994478"/>
                    <a:pt x="4718834" y="995441"/>
                  </a:cubicBezTo>
                  <a:cubicBezTo>
                    <a:pt x="4717872" y="990937"/>
                    <a:pt x="4717872" y="990937"/>
                    <a:pt x="4713367" y="991899"/>
                  </a:cubicBezTo>
                  <a:cubicBezTo>
                    <a:pt x="4706939" y="983853"/>
                    <a:pt x="4706939" y="983853"/>
                    <a:pt x="4700511" y="975807"/>
                  </a:cubicBezTo>
                  <a:cubicBezTo>
                    <a:pt x="4705976" y="979349"/>
                    <a:pt x="4705976" y="979349"/>
                    <a:pt x="4705976" y="979349"/>
                  </a:cubicBezTo>
                  <a:cubicBezTo>
                    <a:pt x="4711443" y="982891"/>
                    <a:pt x="4715947" y="981929"/>
                    <a:pt x="4715947" y="981929"/>
                  </a:cubicBezTo>
                  <a:cubicBezTo>
                    <a:pt x="4714985" y="977425"/>
                    <a:pt x="4709518" y="973882"/>
                    <a:pt x="4704052" y="970341"/>
                  </a:cubicBezTo>
                  <a:cubicBezTo>
                    <a:pt x="4698586" y="966799"/>
                    <a:pt x="4698586" y="966799"/>
                    <a:pt x="4698586" y="966799"/>
                  </a:cubicBezTo>
                  <a:cubicBezTo>
                    <a:pt x="4693119" y="963257"/>
                    <a:pt x="4693119" y="963257"/>
                    <a:pt x="4693119" y="963257"/>
                  </a:cubicBezTo>
                  <a:cubicBezTo>
                    <a:pt x="4687653" y="959715"/>
                    <a:pt x="4683149" y="960677"/>
                    <a:pt x="4684112" y="965182"/>
                  </a:cubicBezTo>
                  <a:cubicBezTo>
                    <a:pt x="4684112" y="965182"/>
                    <a:pt x="4685074" y="969686"/>
                    <a:pt x="4690540" y="973228"/>
                  </a:cubicBezTo>
                  <a:cubicBezTo>
                    <a:pt x="4690540" y="973228"/>
                    <a:pt x="4690540" y="973228"/>
                    <a:pt x="4695044" y="972266"/>
                  </a:cubicBezTo>
                  <a:cubicBezTo>
                    <a:pt x="4700511" y="975807"/>
                    <a:pt x="4700511" y="975807"/>
                    <a:pt x="4700511" y="975807"/>
                  </a:cubicBezTo>
                  <a:cubicBezTo>
                    <a:pt x="4676065" y="971611"/>
                    <a:pt x="4696969" y="981274"/>
                    <a:pt x="4708863" y="992861"/>
                  </a:cubicBezTo>
                  <a:cubicBezTo>
                    <a:pt x="4703397" y="989319"/>
                    <a:pt x="4703397" y="989319"/>
                    <a:pt x="4703397" y="989319"/>
                  </a:cubicBezTo>
                  <a:cubicBezTo>
                    <a:pt x="4703397" y="989319"/>
                    <a:pt x="4704360" y="993823"/>
                    <a:pt x="4704360" y="993823"/>
                  </a:cubicBezTo>
                  <a:cubicBezTo>
                    <a:pt x="4704360" y="993823"/>
                    <a:pt x="4704360" y="993823"/>
                    <a:pt x="4705322" y="998327"/>
                  </a:cubicBezTo>
                  <a:cubicBezTo>
                    <a:pt x="4709825" y="997365"/>
                    <a:pt x="4709825" y="997365"/>
                    <a:pt x="4709825" y="997365"/>
                  </a:cubicBezTo>
                  <a:cubicBezTo>
                    <a:pt x="4715292" y="1000907"/>
                    <a:pt x="4715292" y="1000907"/>
                    <a:pt x="4715292" y="1000907"/>
                  </a:cubicBezTo>
                  <a:cubicBezTo>
                    <a:pt x="4710787" y="1001869"/>
                    <a:pt x="4710787" y="1001869"/>
                    <a:pt x="4710787" y="1001869"/>
                  </a:cubicBezTo>
                  <a:cubicBezTo>
                    <a:pt x="4710787" y="1001869"/>
                    <a:pt x="4711750" y="1006373"/>
                    <a:pt x="4716254" y="1005411"/>
                  </a:cubicBezTo>
                  <a:cubicBezTo>
                    <a:pt x="4717216" y="1009915"/>
                    <a:pt x="4717216" y="1009915"/>
                    <a:pt x="4717216" y="1009915"/>
                  </a:cubicBezTo>
                  <a:cubicBezTo>
                    <a:pt x="4702742" y="1008298"/>
                    <a:pt x="4696313" y="1000252"/>
                    <a:pt x="4678952" y="985123"/>
                  </a:cubicBezTo>
                  <a:cubicBezTo>
                    <a:pt x="4683456" y="984160"/>
                    <a:pt x="4683456" y="984160"/>
                    <a:pt x="4683456" y="984160"/>
                  </a:cubicBezTo>
                  <a:cubicBezTo>
                    <a:pt x="4687961" y="983198"/>
                    <a:pt x="4687961" y="983198"/>
                    <a:pt x="4687961" y="983198"/>
                  </a:cubicBezTo>
                  <a:cubicBezTo>
                    <a:pt x="4682494" y="979656"/>
                    <a:pt x="4682494" y="979656"/>
                    <a:pt x="4682494" y="979656"/>
                  </a:cubicBezTo>
                  <a:cubicBezTo>
                    <a:pt x="4677990" y="980618"/>
                    <a:pt x="4677990" y="980618"/>
                    <a:pt x="4677990" y="980618"/>
                  </a:cubicBezTo>
                  <a:cubicBezTo>
                    <a:pt x="4672523" y="977077"/>
                    <a:pt x="4672523" y="977077"/>
                    <a:pt x="4672523" y="977077"/>
                  </a:cubicBezTo>
                  <a:cubicBezTo>
                    <a:pt x="4667058" y="973535"/>
                    <a:pt x="4670599" y="968069"/>
                    <a:pt x="4659666" y="960985"/>
                  </a:cubicBezTo>
                  <a:cubicBezTo>
                    <a:pt x="4658704" y="956481"/>
                    <a:pt x="4658704" y="956481"/>
                    <a:pt x="4658704" y="956481"/>
                  </a:cubicBezTo>
                  <a:cubicBezTo>
                    <a:pt x="4654200" y="957443"/>
                    <a:pt x="4653237" y="952939"/>
                    <a:pt x="4653237" y="952939"/>
                  </a:cubicBezTo>
                  <a:cubicBezTo>
                    <a:pt x="4648733" y="953901"/>
                    <a:pt x="4648733" y="953901"/>
                    <a:pt x="4648733" y="953901"/>
                  </a:cubicBezTo>
                  <a:cubicBezTo>
                    <a:pt x="4649695" y="958406"/>
                    <a:pt x="4649695" y="958406"/>
                    <a:pt x="4649695" y="958406"/>
                  </a:cubicBezTo>
                  <a:cubicBezTo>
                    <a:pt x="4638763" y="951322"/>
                    <a:pt x="4635876" y="937810"/>
                    <a:pt x="4626869" y="939735"/>
                  </a:cubicBezTo>
                  <a:cubicBezTo>
                    <a:pt x="4626869" y="939735"/>
                    <a:pt x="4622364" y="940697"/>
                    <a:pt x="4621402" y="936193"/>
                  </a:cubicBezTo>
                  <a:cubicBezTo>
                    <a:pt x="4621402" y="936193"/>
                    <a:pt x="4616898" y="937155"/>
                    <a:pt x="4616898" y="937155"/>
                  </a:cubicBezTo>
                  <a:cubicBezTo>
                    <a:pt x="4617860" y="941660"/>
                    <a:pt x="4617860" y="941660"/>
                    <a:pt x="4617860" y="941660"/>
                  </a:cubicBezTo>
                  <a:cubicBezTo>
                    <a:pt x="4593108" y="913980"/>
                    <a:pt x="4606928" y="934575"/>
                    <a:pt x="4597919" y="936500"/>
                  </a:cubicBezTo>
                  <a:cubicBezTo>
                    <a:pt x="4589565" y="919446"/>
                    <a:pt x="4556768" y="898195"/>
                    <a:pt x="4529437" y="880487"/>
                  </a:cubicBezTo>
                  <a:cubicBezTo>
                    <a:pt x="4525895" y="885952"/>
                    <a:pt x="4525895" y="885952"/>
                    <a:pt x="4525895" y="885952"/>
                  </a:cubicBezTo>
                  <a:cubicBezTo>
                    <a:pt x="4524932" y="881449"/>
                    <a:pt x="4524932" y="881449"/>
                    <a:pt x="4524932" y="881449"/>
                  </a:cubicBezTo>
                  <a:cubicBezTo>
                    <a:pt x="4524932" y="881449"/>
                    <a:pt x="4523970" y="876945"/>
                    <a:pt x="4519466" y="877907"/>
                  </a:cubicBezTo>
                  <a:cubicBezTo>
                    <a:pt x="4519466" y="877907"/>
                    <a:pt x="4520428" y="882411"/>
                    <a:pt x="4520428" y="882411"/>
                  </a:cubicBezTo>
                  <a:cubicBezTo>
                    <a:pt x="4504029" y="871786"/>
                    <a:pt x="4491171" y="855694"/>
                    <a:pt x="4484744" y="847649"/>
                  </a:cubicBezTo>
                  <a:cubicBezTo>
                    <a:pt x="4481201" y="853114"/>
                    <a:pt x="4482164" y="857619"/>
                    <a:pt x="4476697" y="854077"/>
                  </a:cubicBezTo>
                  <a:cubicBezTo>
                    <a:pt x="4475735" y="849573"/>
                    <a:pt x="4475735" y="849573"/>
                    <a:pt x="4470269" y="846031"/>
                  </a:cubicBezTo>
                  <a:cubicBezTo>
                    <a:pt x="4466727" y="851498"/>
                    <a:pt x="4465765" y="846993"/>
                    <a:pt x="4459336" y="838948"/>
                  </a:cubicBezTo>
                  <a:cubicBezTo>
                    <a:pt x="4459336" y="838948"/>
                    <a:pt x="4459336" y="838948"/>
                    <a:pt x="4463840" y="837986"/>
                  </a:cubicBezTo>
                  <a:cubicBezTo>
                    <a:pt x="4463840" y="837986"/>
                    <a:pt x="4463840" y="837986"/>
                    <a:pt x="4462878" y="833481"/>
                  </a:cubicBezTo>
                  <a:cubicBezTo>
                    <a:pt x="4458374" y="834444"/>
                    <a:pt x="4457411" y="829940"/>
                    <a:pt x="4452907" y="830902"/>
                  </a:cubicBezTo>
                  <a:cubicBezTo>
                    <a:pt x="4452907" y="830902"/>
                    <a:pt x="4448404" y="831864"/>
                    <a:pt x="4448404" y="831864"/>
                  </a:cubicBezTo>
                  <a:cubicBezTo>
                    <a:pt x="4446479" y="822856"/>
                    <a:pt x="4400168" y="804493"/>
                    <a:pt x="4411102" y="811576"/>
                  </a:cubicBezTo>
                  <a:cubicBezTo>
                    <a:pt x="4424614" y="808689"/>
                    <a:pt x="4410446" y="830554"/>
                    <a:pt x="4422996" y="823163"/>
                  </a:cubicBezTo>
                  <a:cubicBezTo>
                    <a:pt x="4426538" y="817697"/>
                    <a:pt x="4436508" y="820277"/>
                    <a:pt x="4442937" y="828322"/>
                  </a:cubicBezTo>
                  <a:cubicBezTo>
                    <a:pt x="4438433" y="829284"/>
                    <a:pt x="4438433" y="829284"/>
                    <a:pt x="4437470" y="824781"/>
                  </a:cubicBezTo>
                  <a:cubicBezTo>
                    <a:pt x="4432966" y="825743"/>
                    <a:pt x="4432966" y="825743"/>
                    <a:pt x="4432966" y="825743"/>
                  </a:cubicBezTo>
                  <a:cubicBezTo>
                    <a:pt x="4428463" y="826705"/>
                    <a:pt x="4433928" y="830246"/>
                    <a:pt x="4433928" y="830246"/>
                  </a:cubicBezTo>
                  <a:cubicBezTo>
                    <a:pt x="4439395" y="833789"/>
                    <a:pt x="4439395" y="833789"/>
                    <a:pt x="4439395" y="833789"/>
                  </a:cubicBezTo>
                  <a:cubicBezTo>
                    <a:pt x="4434891" y="834751"/>
                    <a:pt x="4434891" y="834751"/>
                    <a:pt x="4434891" y="834751"/>
                  </a:cubicBezTo>
                  <a:cubicBezTo>
                    <a:pt x="4433928" y="830246"/>
                    <a:pt x="4429425" y="831209"/>
                    <a:pt x="4429425" y="831209"/>
                  </a:cubicBezTo>
                  <a:cubicBezTo>
                    <a:pt x="4429425" y="831209"/>
                    <a:pt x="4430387" y="835713"/>
                    <a:pt x="4430387" y="835713"/>
                  </a:cubicBezTo>
                  <a:cubicBezTo>
                    <a:pt x="4435853" y="839255"/>
                    <a:pt x="4435853" y="839255"/>
                    <a:pt x="4435853" y="839255"/>
                  </a:cubicBezTo>
                  <a:cubicBezTo>
                    <a:pt x="4441320" y="842797"/>
                    <a:pt x="4441320" y="842797"/>
                    <a:pt x="4441320" y="842797"/>
                  </a:cubicBezTo>
                  <a:cubicBezTo>
                    <a:pt x="4441320" y="842797"/>
                    <a:pt x="4431350" y="840217"/>
                    <a:pt x="4431350" y="840217"/>
                  </a:cubicBezTo>
                  <a:cubicBezTo>
                    <a:pt x="4425883" y="836675"/>
                    <a:pt x="4425883" y="836675"/>
                    <a:pt x="4425883" y="836675"/>
                  </a:cubicBezTo>
                  <a:cubicBezTo>
                    <a:pt x="4420416" y="833133"/>
                    <a:pt x="4420416" y="833133"/>
                    <a:pt x="4420416" y="833133"/>
                  </a:cubicBezTo>
                  <a:cubicBezTo>
                    <a:pt x="4419454" y="828630"/>
                    <a:pt x="4413988" y="825088"/>
                    <a:pt x="4409484" y="826050"/>
                  </a:cubicBezTo>
                  <a:cubicBezTo>
                    <a:pt x="4404980" y="827012"/>
                    <a:pt x="4405942" y="831517"/>
                    <a:pt x="4411408" y="835058"/>
                  </a:cubicBezTo>
                  <a:cubicBezTo>
                    <a:pt x="4411408" y="835058"/>
                    <a:pt x="4411408" y="835058"/>
                    <a:pt x="4412371" y="839562"/>
                  </a:cubicBezTo>
                  <a:cubicBezTo>
                    <a:pt x="4395972" y="828937"/>
                    <a:pt x="4409484" y="826050"/>
                    <a:pt x="4389543" y="820892"/>
                  </a:cubicBezTo>
                  <a:cubicBezTo>
                    <a:pt x="4394047" y="819929"/>
                    <a:pt x="4394047" y="819929"/>
                    <a:pt x="4394047" y="819929"/>
                  </a:cubicBezTo>
                  <a:cubicBezTo>
                    <a:pt x="4394047" y="819929"/>
                    <a:pt x="4394047" y="819929"/>
                    <a:pt x="4393085" y="815425"/>
                  </a:cubicBezTo>
                  <a:cubicBezTo>
                    <a:pt x="4388581" y="816387"/>
                    <a:pt x="4388581" y="816387"/>
                    <a:pt x="4388581" y="816387"/>
                  </a:cubicBezTo>
                  <a:cubicBezTo>
                    <a:pt x="4388581" y="816387"/>
                    <a:pt x="4384076" y="817349"/>
                    <a:pt x="4384076" y="817349"/>
                  </a:cubicBezTo>
                  <a:cubicBezTo>
                    <a:pt x="4378611" y="813807"/>
                    <a:pt x="4378611" y="813807"/>
                    <a:pt x="4378611" y="813807"/>
                  </a:cubicBezTo>
                  <a:cubicBezTo>
                    <a:pt x="4373144" y="810266"/>
                    <a:pt x="4373144" y="810266"/>
                    <a:pt x="4362211" y="803182"/>
                  </a:cubicBezTo>
                  <a:cubicBezTo>
                    <a:pt x="4355128" y="814115"/>
                    <a:pt x="4332300" y="795443"/>
                    <a:pt x="4335187" y="808956"/>
                  </a:cubicBezTo>
                  <a:cubicBezTo>
                    <a:pt x="4344195" y="807031"/>
                    <a:pt x="4350624" y="815078"/>
                    <a:pt x="4360594" y="817656"/>
                  </a:cubicBezTo>
                  <a:cubicBezTo>
                    <a:pt x="4350624" y="815078"/>
                    <a:pt x="4350624" y="815078"/>
                    <a:pt x="4351586" y="819581"/>
                  </a:cubicBezTo>
                  <a:cubicBezTo>
                    <a:pt x="4351586" y="819581"/>
                    <a:pt x="4351586" y="819581"/>
                    <a:pt x="4352548" y="824085"/>
                  </a:cubicBezTo>
                  <a:cubicBezTo>
                    <a:pt x="4340653" y="812498"/>
                    <a:pt x="4324255" y="801873"/>
                    <a:pt x="4308817" y="795751"/>
                  </a:cubicBezTo>
                  <a:cubicBezTo>
                    <a:pt x="4297885" y="788667"/>
                    <a:pt x="4281486" y="778042"/>
                    <a:pt x="4266049" y="771921"/>
                  </a:cubicBezTo>
                  <a:cubicBezTo>
                    <a:pt x="4271515" y="775463"/>
                    <a:pt x="4281486" y="778042"/>
                    <a:pt x="4275057" y="769997"/>
                  </a:cubicBezTo>
                  <a:cubicBezTo>
                    <a:pt x="4255116" y="764837"/>
                    <a:pt x="4255116" y="764837"/>
                    <a:pt x="4253192" y="755830"/>
                  </a:cubicBezTo>
                  <a:cubicBezTo>
                    <a:pt x="4233250" y="750670"/>
                    <a:pt x="4225860" y="738120"/>
                    <a:pt x="4233250" y="750670"/>
                  </a:cubicBezTo>
                  <a:cubicBezTo>
                    <a:pt x="4228747" y="751632"/>
                    <a:pt x="4228747" y="751632"/>
                    <a:pt x="4224243" y="752594"/>
                  </a:cubicBezTo>
                  <a:cubicBezTo>
                    <a:pt x="4197873" y="739390"/>
                    <a:pt x="4172466" y="730690"/>
                    <a:pt x="4150601" y="716522"/>
                  </a:cubicBezTo>
                  <a:cubicBezTo>
                    <a:pt x="4146097" y="717485"/>
                    <a:pt x="4140630" y="713943"/>
                    <a:pt x="4135164" y="710400"/>
                  </a:cubicBezTo>
                  <a:cubicBezTo>
                    <a:pt x="4155104" y="715560"/>
                    <a:pt x="4169580" y="717178"/>
                    <a:pt x="4189520" y="722336"/>
                  </a:cubicBezTo>
                  <a:cubicBezTo>
                    <a:pt x="4189520" y="722336"/>
                    <a:pt x="4205919" y="732962"/>
                    <a:pt x="4188557" y="717832"/>
                  </a:cubicBezTo>
                  <a:cubicBezTo>
                    <a:pt x="4194024" y="721374"/>
                    <a:pt x="4203995" y="723954"/>
                    <a:pt x="4197566" y="715907"/>
                  </a:cubicBezTo>
                  <a:cubicBezTo>
                    <a:pt x="4179550" y="719756"/>
                    <a:pt x="4158646" y="710093"/>
                    <a:pt x="4134202" y="705897"/>
                  </a:cubicBezTo>
                  <a:cubicBezTo>
                    <a:pt x="4138705" y="704935"/>
                    <a:pt x="4137743" y="700431"/>
                    <a:pt x="4133240" y="701393"/>
                  </a:cubicBezTo>
                  <a:cubicBezTo>
                    <a:pt x="4137743" y="700431"/>
                    <a:pt x="4137743" y="700431"/>
                    <a:pt x="4137743" y="700431"/>
                  </a:cubicBezTo>
                  <a:cubicBezTo>
                    <a:pt x="4136781" y="695926"/>
                    <a:pt x="4136781" y="695926"/>
                    <a:pt x="4132277" y="696888"/>
                  </a:cubicBezTo>
                  <a:cubicBezTo>
                    <a:pt x="4131315" y="692385"/>
                    <a:pt x="4121344" y="689805"/>
                    <a:pt x="4111373" y="687226"/>
                  </a:cubicBezTo>
                  <a:cubicBezTo>
                    <a:pt x="4106870" y="688188"/>
                    <a:pt x="4106870" y="688188"/>
                    <a:pt x="4106870" y="688188"/>
                  </a:cubicBezTo>
                  <a:cubicBezTo>
                    <a:pt x="4105908" y="683684"/>
                    <a:pt x="4105908" y="683684"/>
                    <a:pt x="4101403" y="684647"/>
                  </a:cubicBezTo>
                  <a:cubicBezTo>
                    <a:pt x="4095937" y="681105"/>
                    <a:pt x="4095937" y="681105"/>
                    <a:pt x="4090471" y="677562"/>
                  </a:cubicBezTo>
                  <a:cubicBezTo>
                    <a:pt x="4090471" y="677562"/>
                    <a:pt x="4089509" y="673058"/>
                    <a:pt x="4089509" y="673058"/>
                  </a:cubicBezTo>
                  <a:cubicBezTo>
                    <a:pt x="4084042" y="669517"/>
                    <a:pt x="4084042" y="669517"/>
                    <a:pt x="4084042" y="669517"/>
                  </a:cubicBezTo>
                  <a:cubicBezTo>
                    <a:pt x="4080500" y="674983"/>
                    <a:pt x="4080500" y="674983"/>
                    <a:pt x="4080500" y="674983"/>
                  </a:cubicBezTo>
                  <a:cubicBezTo>
                    <a:pt x="4069568" y="667900"/>
                    <a:pt x="4060559" y="669824"/>
                    <a:pt x="4050589" y="667244"/>
                  </a:cubicBezTo>
                  <a:cubicBezTo>
                    <a:pt x="4050589" y="667244"/>
                    <a:pt x="4055093" y="666282"/>
                    <a:pt x="4055093" y="666282"/>
                  </a:cubicBezTo>
                  <a:cubicBezTo>
                    <a:pt x="4055093" y="666282"/>
                    <a:pt x="4055093" y="666282"/>
                    <a:pt x="4054131" y="661779"/>
                  </a:cubicBezTo>
                  <a:cubicBezTo>
                    <a:pt x="4054131" y="661779"/>
                    <a:pt x="4049627" y="662741"/>
                    <a:pt x="4049627" y="662741"/>
                  </a:cubicBezTo>
                  <a:cubicBezTo>
                    <a:pt x="4049627" y="662741"/>
                    <a:pt x="4045123" y="663703"/>
                    <a:pt x="4045123" y="663703"/>
                  </a:cubicBezTo>
                  <a:cubicBezTo>
                    <a:pt x="4053169" y="657274"/>
                    <a:pt x="4009745" y="652423"/>
                    <a:pt x="4030648" y="662086"/>
                  </a:cubicBezTo>
                  <a:cubicBezTo>
                    <a:pt x="4031611" y="666590"/>
                    <a:pt x="4036115" y="665628"/>
                    <a:pt x="4036115" y="665628"/>
                  </a:cubicBezTo>
                  <a:cubicBezTo>
                    <a:pt x="4023564" y="673018"/>
                    <a:pt x="4065063" y="668862"/>
                    <a:pt x="4080500" y="674983"/>
                  </a:cubicBezTo>
                  <a:cubicBezTo>
                    <a:pt x="4075996" y="675945"/>
                    <a:pt x="4075996" y="675945"/>
                    <a:pt x="4071492" y="676907"/>
                  </a:cubicBezTo>
                  <a:cubicBezTo>
                    <a:pt x="4071492" y="676907"/>
                    <a:pt x="4072455" y="681412"/>
                    <a:pt x="4072455" y="681412"/>
                  </a:cubicBezTo>
                  <a:cubicBezTo>
                    <a:pt x="4076958" y="680449"/>
                    <a:pt x="4076958" y="680449"/>
                    <a:pt x="4076958" y="680449"/>
                  </a:cubicBezTo>
                  <a:cubicBezTo>
                    <a:pt x="4077920" y="684954"/>
                    <a:pt x="4082425" y="683991"/>
                    <a:pt x="4082425" y="683991"/>
                  </a:cubicBezTo>
                  <a:cubicBezTo>
                    <a:pt x="4086929" y="683029"/>
                    <a:pt x="4086929" y="683029"/>
                    <a:pt x="4086929" y="683029"/>
                  </a:cubicBezTo>
                  <a:cubicBezTo>
                    <a:pt x="4108795" y="697197"/>
                    <a:pt x="4062484" y="678832"/>
                    <a:pt x="4083387" y="688496"/>
                  </a:cubicBezTo>
                  <a:cubicBezTo>
                    <a:pt x="4073417" y="685916"/>
                    <a:pt x="4063446" y="683336"/>
                    <a:pt x="4053476" y="680756"/>
                  </a:cubicBezTo>
                  <a:cubicBezTo>
                    <a:pt x="4035306" y="672864"/>
                    <a:pt x="4016250" y="666339"/>
                    <a:pt x="3998561" y="660699"/>
                  </a:cubicBezTo>
                  <a:lnTo>
                    <a:pt x="3993680" y="659158"/>
                  </a:lnTo>
                  <a:lnTo>
                    <a:pt x="3795199" y="553069"/>
                  </a:lnTo>
                  <a:cubicBezTo>
                    <a:pt x="3737785" y="522317"/>
                    <a:pt x="3676087" y="508123"/>
                    <a:pt x="3610375" y="502608"/>
                  </a:cubicBezTo>
                  <a:cubicBezTo>
                    <a:pt x="3468132" y="495844"/>
                    <a:pt x="3329374" y="468783"/>
                    <a:pt x="3188329" y="467631"/>
                  </a:cubicBezTo>
                  <a:cubicBezTo>
                    <a:pt x="2801255" y="468200"/>
                    <a:pt x="2424295" y="525271"/>
                    <a:pt x="2059975" y="659812"/>
                  </a:cubicBezTo>
                  <a:cubicBezTo>
                    <a:pt x="1973004" y="692082"/>
                    <a:pt x="1890572" y="727291"/>
                    <a:pt x="1819343" y="787483"/>
                  </a:cubicBezTo>
                  <a:cubicBezTo>
                    <a:pt x="1706155" y="880104"/>
                    <a:pt x="1571214" y="944131"/>
                    <a:pt x="1454955" y="1031541"/>
                  </a:cubicBezTo>
                  <a:cubicBezTo>
                    <a:pt x="1443063" y="1039948"/>
                    <a:pt x="1425960" y="1051424"/>
                    <a:pt x="1413812" y="1040331"/>
                  </a:cubicBezTo>
                  <a:cubicBezTo>
                    <a:pt x="1410776" y="1037559"/>
                    <a:pt x="1408974" y="1034277"/>
                    <a:pt x="1408084" y="1030679"/>
                  </a:cubicBezTo>
                  <a:lnTo>
                    <a:pt x="1408033" y="1028519"/>
                  </a:lnTo>
                  <a:lnTo>
                    <a:pt x="1412039" y="1024844"/>
                  </a:lnTo>
                  <a:cubicBezTo>
                    <a:pt x="1579972" y="882809"/>
                    <a:pt x="1767264" y="759457"/>
                    <a:pt x="1971913" y="659219"/>
                  </a:cubicBezTo>
                  <a:cubicBezTo>
                    <a:pt x="1972875" y="663724"/>
                    <a:pt x="1972875" y="663724"/>
                    <a:pt x="1977379" y="662762"/>
                  </a:cubicBezTo>
                  <a:cubicBezTo>
                    <a:pt x="1977379" y="662762"/>
                    <a:pt x="1981883" y="661799"/>
                    <a:pt x="1981883" y="661799"/>
                  </a:cubicBezTo>
                  <a:cubicBezTo>
                    <a:pt x="1977379" y="662762"/>
                    <a:pt x="1979303" y="671769"/>
                    <a:pt x="1987350" y="665340"/>
                  </a:cubicBezTo>
                  <a:cubicBezTo>
                    <a:pt x="1979303" y="671769"/>
                    <a:pt x="1979303" y="671769"/>
                    <a:pt x="1979303" y="671769"/>
                  </a:cubicBezTo>
                  <a:cubicBezTo>
                    <a:pt x="1974800" y="672731"/>
                    <a:pt x="1975762" y="677236"/>
                    <a:pt x="1980266" y="676274"/>
                  </a:cubicBezTo>
                  <a:cubicBezTo>
                    <a:pt x="1980266" y="676274"/>
                    <a:pt x="1984770" y="675311"/>
                    <a:pt x="1984770" y="675311"/>
                  </a:cubicBezTo>
                  <a:cubicBezTo>
                    <a:pt x="1989274" y="674349"/>
                    <a:pt x="1989274" y="674349"/>
                    <a:pt x="1989274" y="674349"/>
                  </a:cubicBezTo>
                  <a:cubicBezTo>
                    <a:pt x="1992816" y="668882"/>
                    <a:pt x="1992816" y="668882"/>
                    <a:pt x="1992816" y="668882"/>
                  </a:cubicBezTo>
                  <a:cubicBezTo>
                    <a:pt x="1997320" y="667920"/>
                    <a:pt x="1997320" y="667920"/>
                    <a:pt x="1997320" y="667920"/>
                  </a:cubicBezTo>
                  <a:cubicBezTo>
                    <a:pt x="1994741" y="677890"/>
                    <a:pt x="1999244" y="676928"/>
                    <a:pt x="2012756" y="674041"/>
                  </a:cubicBezTo>
                  <a:cubicBezTo>
                    <a:pt x="2019840" y="663109"/>
                    <a:pt x="2011794" y="669538"/>
                    <a:pt x="2014374" y="659567"/>
                  </a:cubicBezTo>
                  <a:lnTo>
                    <a:pt x="2009869" y="660529"/>
                  </a:lnTo>
                  <a:cubicBezTo>
                    <a:pt x="2014374" y="659567"/>
                    <a:pt x="2013412" y="655063"/>
                    <a:pt x="2008907" y="656026"/>
                  </a:cubicBezTo>
                  <a:cubicBezTo>
                    <a:pt x="2008907" y="656026"/>
                    <a:pt x="1999900" y="657950"/>
                    <a:pt x="1995395" y="658912"/>
                  </a:cubicBezTo>
                  <a:cubicBezTo>
                    <a:pt x="1991854" y="664378"/>
                    <a:pt x="1991854" y="664378"/>
                    <a:pt x="1991854" y="664378"/>
                  </a:cubicBezTo>
                  <a:cubicBezTo>
                    <a:pt x="1990892" y="659875"/>
                    <a:pt x="1995395" y="658912"/>
                    <a:pt x="1994433" y="654408"/>
                  </a:cubicBezTo>
                  <a:cubicBezTo>
                    <a:pt x="1994433" y="654408"/>
                    <a:pt x="1998937" y="653446"/>
                    <a:pt x="1998937" y="653446"/>
                  </a:cubicBezTo>
                  <a:cubicBezTo>
                    <a:pt x="2003442" y="652483"/>
                    <a:pt x="2006983" y="647017"/>
                    <a:pt x="2006983" y="647017"/>
                  </a:cubicBezTo>
                  <a:cubicBezTo>
                    <a:pt x="2006983" y="647017"/>
                    <a:pt x="2006983" y="647017"/>
                    <a:pt x="2002479" y="647979"/>
                  </a:cubicBezTo>
                  <a:cubicBezTo>
                    <a:pt x="2070695" y="614566"/>
                    <a:pt x="2144378" y="584695"/>
                    <a:pt x="2213556" y="555787"/>
                  </a:cubicBezTo>
                  <a:cubicBezTo>
                    <a:pt x="2214518" y="560291"/>
                    <a:pt x="2219985" y="563833"/>
                    <a:pt x="2233497" y="560947"/>
                  </a:cubicBezTo>
                  <a:cubicBezTo>
                    <a:pt x="2232535" y="556442"/>
                    <a:pt x="2227068" y="552900"/>
                    <a:pt x="2222565" y="553862"/>
                  </a:cubicBezTo>
                  <a:cubicBezTo>
                    <a:pt x="2222565" y="553862"/>
                    <a:pt x="2227068" y="552900"/>
                    <a:pt x="2227068" y="552900"/>
                  </a:cubicBezTo>
                  <a:cubicBezTo>
                    <a:pt x="2370006" y="499992"/>
                    <a:pt x="2514525" y="459992"/>
                    <a:pt x="2659387" y="432280"/>
                  </a:cubicBezTo>
                  <a:close/>
                  <a:moveTo>
                    <a:pt x="2580211" y="28532"/>
                  </a:moveTo>
                  <a:cubicBezTo>
                    <a:pt x="2639385" y="21756"/>
                    <a:pt x="2698559" y="14980"/>
                    <a:pt x="2760003" y="9674"/>
                  </a:cubicBezTo>
                  <a:cubicBezTo>
                    <a:pt x="3256492" y="-27960"/>
                    <a:pt x="3739421" y="44851"/>
                    <a:pt x="4206393" y="216884"/>
                  </a:cubicBezTo>
                  <a:cubicBezTo>
                    <a:pt x="4486416" y="319357"/>
                    <a:pt x="4742638" y="466023"/>
                    <a:pt x="4962093" y="669428"/>
                  </a:cubicBezTo>
                  <a:cubicBezTo>
                    <a:pt x="5047126" y="747075"/>
                    <a:pt x="5144323" y="808436"/>
                    <a:pt x="5227886" y="888353"/>
                  </a:cubicBezTo>
                  <a:cubicBezTo>
                    <a:pt x="5265526" y="927240"/>
                    <a:pt x="5301697" y="968397"/>
                    <a:pt x="5331187" y="1014893"/>
                  </a:cubicBezTo>
                  <a:cubicBezTo>
                    <a:pt x="5387095" y="1102673"/>
                    <a:pt x="5453026" y="1182447"/>
                    <a:pt x="5518959" y="1262220"/>
                  </a:cubicBezTo>
                  <a:cubicBezTo>
                    <a:pt x="5520174" y="1240451"/>
                    <a:pt x="5489232" y="1168845"/>
                    <a:pt x="5467079" y="1138382"/>
                  </a:cubicBezTo>
                  <a:cubicBezTo>
                    <a:pt x="5517556" y="1154972"/>
                    <a:pt x="5696105" y="1414047"/>
                    <a:pt x="5724761" y="1511561"/>
                  </a:cubicBezTo>
                  <a:cubicBezTo>
                    <a:pt x="5700321" y="1507005"/>
                    <a:pt x="5683234" y="1491101"/>
                    <a:pt x="5659466" y="1480536"/>
                  </a:cubicBezTo>
                  <a:cubicBezTo>
                    <a:pt x="5667984" y="1529557"/>
                    <a:pt x="5696946" y="1564433"/>
                    <a:pt x="5720297" y="1600507"/>
                  </a:cubicBezTo>
                  <a:cubicBezTo>
                    <a:pt x="5725636" y="1607188"/>
                    <a:pt x="5732045" y="1609729"/>
                    <a:pt x="5738327" y="1602521"/>
                  </a:cubicBezTo>
                  <a:cubicBezTo>
                    <a:pt x="5765326" y="1573289"/>
                    <a:pt x="5778000" y="1596001"/>
                    <a:pt x="5788406" y="1617243"/>
                  </a:cubicBezTo>
                  <a:cubicBezTo>
                    <a:pt x="5839631" y="1719712"/>
                    <a:pt x="5888985" y="1822580"/>
                    <a:pt x="5933129" y="1928517"/>
                  </a:cubicBezTo>
                  <a:cubicBezTo>
                    <a:pt x="5971807" y="2018024"/>
                    <a:pt x="5999264" y="2109927"/>
                    <a:pt x="6015900" y="2206099"/>
                  </a:cubicBezTo>
                  <a:cubicBezTo>
                    <a:pt x="6015628" y="2213979"/>
                    <a:pt x="6017226" y="2221459"/>
                    <a:pt x="6018824" y="2228938"/>
                  </a:cubicBezTo>
                  <a:cubicBezTo>
                    <a:pt x="6019350" y="2240559"/>
                    <a:pt x="6019478" y="2250308"/>
                    <a:pt x="6006787" y="2254975"/>
                  </a:cubicBezTo>
                  <a:cubicBezTo>
                    <a:pt x="5992225" y="2260042"/>
                    <a:pt x="5986088" y="2249620"/>
                    <a:pt x="5981821" y="2238800"/>
                  </a:cubicBezTo>
                  <a:cubicBezTo>
                    <a:pt x="5972486" y="2213418"/>
                    <a:pt x="5965023" y="2187637"/>
                    <a:pt x="5955690" y="2162256"/>
                  </a:cubicBezTo>
                  <a:cubicBezTo>
                    <a:pt x="5951821" y="2153305"/>
                    <a:pt x="5946083" y="2144754"/>
                    <a:pt x="5938475" y="2136603"/>
                  </a:cubicBezTo>
                  <a:cubicBezTo>
                    <a:pt x="5932175" y="2171190"/>
                    <a:pt x="5940838" y="2202581"/>
                    <a:pt x="5953240" y="2233173"/>
                  </a:cubicBezTo>
                  <a:cubicBezTo>
                    <a:pt x="6012584" y="2382792"/>
                    <a:pt x="6061105" y="2536680"/>
                    <a:pt x="6087185" y="2695361"/>
                  </a:cubicBezTo>
                  <a:cubicBezTo>
                    <a:pt x="6121654" y="2893313"/>
                    <a:pt x="6105102" y="3090434"/>
                    <a:pt x="6081069" y="3289153"/>
                  </a:cubicBezTo>
                  <a:cubicBezTo>
                    <a:pt x="6038647" y="3630634"/>
                    <a:pt x="5960838" y="3962076"/>
                    <a:pt x="5808111" y="4272372"/>
                  </a:cubicBezTo>
                  <a:cubicBezTo>
                    <a:pt x="5630111" y="4629130"/>
                    <a:pt x="5388032" y="4933096"/>
                    <a:pt x="5083073" y="5189877"/>
                  </a:cubicBezTo>
                  <a:cubicBezTo>
                    <a:pt x="4975095" y="5279430"/>
                    <a:pt x="4875526" y="5380874"/>
                    <a:pt x="4748863" y="5447042"/>
                  </a:cubicBezTo>
                  <a:cubicBezTo>
                    <a:pt x="4424727" y="5614062"/>
                    <a:pt x="4097123" y="5774002"/>
                    <a:pt x="3740846" y="5863806"/>
                  </a:cubicBezTo>
                  <a:cubicBezTo>
                    <a:pt x="3553557" y="5911641"/>
                    <a:pt x="3362544" y="5932897"/>
                    <a:pt x="3169933" y="5946671"/>
                  </a:cubicBezTo>
                  <a:cubicBezTo>
                    <a:pt x="3104749" y="5952776"/>
                    <a:pt x="3038366" y="5953271"/>
                    <a:pt x="2972383" y="5955635"/>
                  </a:cubicBezTo>
                  <a:cubicBezTo>
                    <a:pt x="2945003" y="5955619"/>
                    <a:pt x="2915351" y="5954132"/>
                    <a:pt x="2888242" y="5946236"/>
                  </a:cubicBezTo>
                  <a:cubicBezTo>
                    <a:pt x="2850584" y="5934728"/>
                    <a:pt x="2811583" y="5935239"/>
                    <a:pt x="2773508" y="5949239"/>
                  </a:cubicBezTo>
                  <a:cubicBezTo>
                    <a:pt x="2751864" y="5957774"/>
                    <a:pt x="2733834" y="5955760"/>
                    <a:pt x="2719689" y="5935317"/>
                  </a:cubicBezTo>
                  <a:cubicBezTo>
                    <a:pt x="2702874" y="5911534"/>
                    <a:pt x="2679905" y="5904708"/>
                    <a:pt x="2651853" y="5910702"/>
                  </a:cubicBezTo>
                  <a:cubicBezTo>
                    <a:pt x="2608839" y="5919891"/>
                    <a:pt x="2566369" y="5913322"/>
                    <a:pt x="2524570" y="5900743"/>
                  </a:cubicBezTo>
                  <a:cubicBezTo>
                    <a:pt x="2451524" y="5879196"/>
                    <a:pt x="2378077" y="5855780"/>
                    <a:pt x="2303959" y="5838373"/>
                  </a:cubicBezTo>
                  <a:cubicBezTo>
                    <a:pt x="2088013" y="5788694"/>
                    <a:pt x="1896814" y="5680933"/>
                    <a:pt x="1704545" y="5577311"/>
                  </a:cubicBezTo>
                  <a:cubicBezTo>
                    <a:pt x="1582907" y="5511395"/>
                    <a:pt x="1461669" y="5447348"/>
                    <a:pt x="1349927" y="5363675"/>
                  </a:cubicBezTo>
                  <a:cubicBezTo>
                    <a:pt x="1342718" y="5357393"/>
                    <a:pt x="1333639" y="5351511"/>
                    <a:pt x="1326431" y="5345230"/>
                  </a:cubicBezTo>
                  <a:cubicBezTo>
                    <a:pt x="1312413" y="5334537"/>
                    <a:pt x="1315227" y="5320248"/>
                    <a:pt x="1324450" y="5308501"/>
                  </a:cubicBezTo>
                  <a:cubicBezTo>
                    <a:pt x="1335544" y="5296353"/>
                    <a:pt x="1343552" y="5306375"/>
                    <a:pt x="1353031" y="5314127"/>
                  </a:cubicBezTo>
                  <a:cubicBezTo>
                    <a:pt x="1409501" y="5358769"/>
                    <a:pt x="1469312" y="5400742"/>
                    <a:pt x="1535006" y="5433636"/>
                  </a:cubicBezTo>
                  <a:cubicBezTo>
                    <a:pt x="1545955" y="5439119"/>
                    <a:pt x="1557303" y="5446471"/>
                    <a:pt x="1570795" y="5445544"/>
                  </a:cubicBezTo>
                  <a:cubicBezTo>
                    <a:pt x="1572664" y="5445144"/>
                    <a:pt x="1578674" y="5445815"/>
                    <a:pt x="1578274" y="5443946"/>
                  </a:cubicBezTo>
                  <a:cubicBezTo>
                    <a:pt x="1581217" y="5439407"/>
                    <a:pt x="1577076" y="5438335"/>
                    <a:pt x="1573335" y="5439134"/>
                  </a:cubicBezTo>
                  <a:cubicBezTo>
                    <a:pt x="1464263" y="5358802"/>
                    <a:pt x="1350778" y="5285277"/>
                    <a:pt x="1245045" y="5202275"/>
                  </a:cubicBezTo>
                  <a:cubicBezTo>
                    <a:pt x="1212071" y="5176078"/>
                    <a:pt x="1180967" y="5149481"/>
                    <a:pt x="1146122" y="5123684"/>
                  </a:cubicBezTo>
                  <a:cubicBezTo>
                    <a:pt x="1138913" y="5117403"/>
                    <a:pt x="1132777" y="5106982"/>
                    <a:pt x="1114075" y="5110977"/>
                  </a:cubicBezTo>
                  <a:cubicBezTo>
                    <a:pt x="1160923" y="5165497"/>
                    <a:pt x="1231827" y="5195322"/>
                    <a:pt x="1239256" y="5275861"/>
                  </a:cubicBezTo>
                  <a:cubicBezTo>
                    <a:pt x="1002153" y="5099691"/>
                    <a:pt x="806611" y="4889222"/>
                    <a:pt x="647691" y="4639642"/>
                  </a:cubicBezTo>
                  <a:cubicBezTo>
                    <a:pt x="675071" y="4639659"/>
                    <a:pt x="685476" y="4660900"/>
                    <a:pt x="698822" y="4677603"/>
                  </a:cubicBezTo>
                  <a:cubicBezTo>
                    <a:pt x="712568" y="4696176"/>
                    <a:pt x="725914" y="4712878"/>
                    <a:pt x="744471" y="4726512"/>
                  </a:cubicBezTo>
                  <a:cubicBezTo>
                    <a:pt x="778499" y="4775948"/>
                    <a:pt x="815869" y="4822716"/>
                    <a:pt x="859121" y="4860405"/>
                  </a:cubicBezTo>
                  <a:cubicBezTo>
                    <a:pt x="862461" y="4857736"/>
                    <a:pt x="865802" y="4855066"/>
                    <a:pt x="869143" y="4852397"/>
                  </a:cubicBezTo>
                  <a:cubicBezTo>
                    <a:pt x="830303" y="4807900"/>
                    <a:pt x="791464" y="4763402"/>
                    <a:pt x="750753" y="4719304"/>
                  </a:cubicBezTo>
                  <a:cubicBezTo>
                    <a:pt x="626388" y="4530780"/>
                    <a:pt x="502023" y="4342256"/>
                    <a:pt x="408923" y="4135320"/>
                  </a:cubicBezTo>
                  <a:cubicBezTo>
                    <a:pt x="219129" y="3704619"/>
                    <a:pt x="139003" y="3256353"/>
                    <a:pt x="164008" y="2787582"/>
                  </a:cubicBezTo>
                  <a:cubicBezTo>
                    <a:pt x="168471" y="2698636"/>
                    <a:pt x="163583" y="2611687"/>
                    <a:pt x="184206" y="2525154"/>
                  </a:cubicBezTo>
                  <a:cubicBezTo>
                    <a:pt x="186349" y="2516875"/>
                    <a:pt x="184351" y="2507525"/>
                    <a:pt x="195172" y="2503257"/>
                  </a:cubicBezTo>
                  <a:cubicBezTo>
                    <a:pt x="204923" y="2503130"/>
                    <a:pt x="204651" y="2511009"/>
                    <a:pt x="203581" y="2515148"/>
                  </a:cubicBezTo>
                  <a:cubicBezTo>
                    <a:pt x="170144" y="2798003"/>
                    <a:pt x="194812" y="3078222"/>
                    <a:pt x="227360" y="3358710"/>
                  </a:cubicBezTo>
                  <a:cubicBezTo>
                    <a:pt x="243162" y="3505900"/>
                    <a:pt x="288887" y="3646696"/>
                    <a:pt x="327131" y="3789091"/>
                  </a:cubicBezTo>
                  <a:cubicBezTo>
                    <a:pt x="332597" y="3805522"/>
                    <a:pt x="336592" y="3824223"/>
                    <a:pt x="340188" y="3841053"/>
                  </a:cubicBezTo>
                  <a:cubicBezTo>
                    <a:pt x="344055" y="3850004"/>
                    <a:pt x="339372" y="3864692"/>
                    <a:pt x="356203" y="3861096"/>
                  </a:cubicBezTo>
                  <a:cubicBezTo>
                    <a:pt x="373035" y="3857500"/>
                    <a:pt x="368767" y="3846679"/>
                    <a:pt x="365970" y="3833590"/>
                  </a:cubicBezTo>
                  <a:cubicBezTo>
                    <a:pt x="344107" y="3767866"/>
                    <a:pt x="323715" y="3699873"/>
                    <a:pt x="307461" y="3632951"/>
                  </a:cubicBezTo>
                  <a:cubicBezTo>
                    <a:pt x="175983" y="3072466"/>
                    <a:pt x="187148" y="2520615"/>
                    <a:pt x="402527" y="1981840"/>
                  </a:cubicBezTo>
                  <a:cubicBezTo>
                    <a:pt x="403599" y="1977701"/>
                    <a:pt x="404270" y="1971691"/>
                    <a:pt x="407611" y="1969022"/>
                  </a:cubicBezTo>
                  <a:cubicBezTo>
                    <a:pt x="409082" y="1966753"/>
                    <a:pt x="412822" y="1965953"/>
                    <a:pt x="419903" y="1962484"/>
                  </a:cubicBezTo>
                  <a:cubicBezTo>
                    <a:pt x="410662" y="2001612"/>
                    <a:pt x="404363" y="2036199"/>
                    <a:pt x="392454" y="2071985"/>
                  </a:cubicBezTo>
                  <a:cubicBezTo>
                    <a:pt x="304800" y="2339047"/>
                    <a:pt x="280316" y="2618034"/>
                    <a:pt x="253961" y="2897420"/>
                  </a:cubicBezTo>
                  <a:cubicBezTo>
                    <a:pt x="251004" y="2929338"/>
                    <a:pt x="257796" y="2961129"/>
                    <a:pt x="260448" y="2991849"/>
                  </a:cubicBezTo>
                  <a:cubicBezTo>
                    <a:pt x="262046" y="2999329"/>
                    <a:pt x="258832" y="3011748"/>
                    <a:pt x="272323" y="3010820"/>
                  </a:cubicBezTo>
                  <a:cubicBezTo>
                    <a:pt x="282073" y="3010693"/>
                    <a:pt x="286085" y="3002015"/>
                    <a:pt x="290098" y="2993336"/>
                  </a:cubicBezTo>
                  <a:cubicBezTo>
                    <a:pt x="293711" y="2982786"/>
                    <a:pt x="298794" y="2969968"/>
                    <a:pt x="304677" y="2960890"/>
                  </a:cubicBezTo>
                  <a:cubicBezTo>
                    <a:pt x="324040" y="3179669"/>
                    <a:pt x="344875" y="3396177"/>
                    <a:pt x="407652" y="3607635"/>
                  </a:cubicBezTo>
                  <a:cubicBezTo>
                    <a:pt x="412972" y="3641696"/>
                    <a:pt x="423905" y="3674557"/>
                    <a:pt x="440447" y="3706220"/>
                  </a:cubicBezTo>
                  <a:cubicBezTo>
                    <a:pt x="433255" y="3672559"/>
                    <a:pt x="431675" y="3637700"/>
                    <a:pt x="415132" y="3606037"/>
                  </a:cubicBezTo>
                  <a:cubicBezTo>
                    <a:pt x="375307" y="3428783"/>
                    <a:pt x="346703" y="3249131"/>
                    <a:pt x="337201" y="3067354"/>
                  </a:cubicBezTo>
                  <a:cubicBezTo>
                    <a:pt x="318450" y="2723300"/>
                    <a:pt x="366608" y="2390370"/>
                    <a:pt x="477138" y="2065625"/>
                  </a:cubicBezTo>
                  <a:cubicBezTo>
                    <a:pt x="479680" y="2059216"/>
                    <a:pt x="483021" y="2056547"/>
                    <a:pt x="489702" y="2051208"/>
                  </a:cubicBezTo>
                  <a:cubicBezTo>
                    <a:pt x="368810" y="2501358"/>
                    <a:pt x="316969" y="2954352"/>
                    <a:pt x="430613" y="3413056"/>
                  </a:cubicBezTo>
                  <a:lnTo>
                    <a:pt x="428865" y="3386728"/>
                  </a:lnTo>
                  <a:lnTo>
                    <a:pt x="466894" y="3622863"/>
                  </a:lnTo>
                  <a:cubicBezTo>
                    <a:pt x="474592" y="3658895"/>
                    <a:pt x="482290" y="3694928"/>
                    <a:pt x="489988" y="3730960"/>
                  </a:cubicBezTo>
                  <a:cubicBezTo>
                    <a:pt x="519511" y="3847103"/>
                    <a:pt x="557080" y="3956817"/>
                    <a:pt x="599154" y="4065569"/>
                  </a:cubicBezTo>
                  <a:cubicBezTo>
                    <a:pt x="609431" y="4091631"/>
                    <a:pt x="619708" y="4117693"/>
                    <a:pt x="634491" y="4142793"/>
                  </a:cubicBezTo>
                  <a:cubicBezTo>
                    <a:pt x="635453" y="4147297"/>
                    <a:pt x="637377" y="4156305"/>
                    <a:pt x="639302" y="4165313"/>
                  </a:cubicBezTo>
                  <a:cubicBezTo>
                    <a:pt x="639302" y="4165313"/>
                    <a:pt x="639302" y="4165313"/>
                    <a:pt x="643807" y="4164351"/>
                  </a:cubicBezTo>
                  <a:cubicBezTo>
                    <a:pt x="746275" y="4401489"/>
                    <a:pt x="881891" y="4617416"/>
                    <a:pt x="1044223" y="4804087"/>
                  </a:cubicBezTo>
                  <a:cubicBezTo>
                    <a:pt x="1090186" y="4864912"/>
                    <a:pt x="1140653" y="4924774"/>
                    <a:pt x="1194661" y="4979171"/>
                  </a:cubicBezTo>
                  <a:cubicBezTo>
                    <a:pt x="1175375" y="4955033"/>
                    <a:pt x="1153510" y="4940866"/>
                    <a:pt x="1143540" y="4938286"/>
                  </a:cubicBezTo>
                  <a:cubicBezTo>
                    <a:pt x="1151893" y="4955340"/>
                    <a:pt x="1175683" y="4978515"/>
                    <a:pt x="1194007" y="4998149"/>
                  </a:cubicBezTo>
                  <a:cubicBezTo>
                    <a:pt x="1216834" y="5016820"/>
                    <a:pt x="1234195" y="5031950"/>
                    <a:pt x="1243203" y="5030025"/>
                  </a:cubicBezTo>
                  <a:cubicBezTo>
                    <a:pt x="1230346" y="5013933"/>
                    <a:pt x="1212985" y="4998803"/>
                    <a:pt x="1200128" y="4982713"/>
                  </a:cubicBezTo>
                  <a:cubicBezTo>
                    <a:pt x="1236776" y="5021979"/>
                    <a:pt x="1277927" y="5060284"/>
                    <a:pt x="1320040" y="5103092"/>
                  </a:cubicBezTo>
                  <a:cubicBezTo>
                    <a:pt x="1323889" y="5121109"/>
                    <a:pt x="1358611" y="5151367"/>
                    <a:pt x="1390447" y="5168114"/>
                  </a:cubicBezTo>
                  <a:cubicBezTo>
                    <a:pt x="1407809" y="5183243"/>
                    <a:pt x="1430636" y="5201914"/>
                    <a:pt x="1438027" y="5214464"/>
                  </a:cubicBezTo>
                  <a:cubicBezTo>
                    <a:pt x="1447036" y="5212539"/>
                    <a:pt x="1458930" y="5224127"/>
                    <a:pt x="1469862" y="5231211"/>
                  </a:cubicBezTo>
                  <a:cubicBezTo>
                    <a:pt x="2189107" y="5798122"/>
                    <a:pt x="3177182" y="5992052"/>
                    <a:pt x="4098674" y="5653890"/>
                  </a:cubicBezTo>
                  <a:cubicBezTo>
                    <a:pt x="4469974" y="5518049"/>
                    <a:pt x="4793386" y="5312374"/>
                    <a:pt x="5058287" y="5053265"/>
                  </a:cubicBezTo>
                  <a:cubicBezTo>
                    <a:pt x="5658574" y="4468182"/>
                    <a:pt x="5968225" y="3624938"/>
                    <a:pt x="5862270" y="2776293"/>
                  </a:cubicBezTo>
                  <a:cubicBezTo>
                    <a:pt x="5854264" y="2716778"/>
                    <a:pt x="5847221" y="2661766"/>
                    <a:pt x="5834711" y="2603214"/>
                  </a:cubicBezTo>
                  <a:cubicBezTo>
                    <a:pt x="5834711" y="2603214"/>
                    <a:pt x="5839216" y="2602252"/>
                    <a:pt x="5838253" y="2597748"/>
                  </a:cubicBezTo>
                  <a:cubicBezTo>
                    <a:pt x="5835366" y="2584235"/>
                    <a:pt x="5835366" y="2584235"/>
                    <a:pt x="5835366" y="2584235"/>
                  </a:cubicBezTo>
                  <a:cubicBezTo>
                    <a:pt x="5835366" y="2584235"/>
                    <a:pt x="5834404" y="2579732"/>
                    <a:pt x="5829900" y="2580694"/>
                  </a:cubicBezTo>
                  <a:lnTo>
                    <a:pt x="5802956" y="2454580"/>
                  </a:lnTo>
                  <a:cubicBezTo>
                    <a:pt x="5777282" y="2356454"/>
                    <a:pt x="5748067" y="2263794"/>
                    <a:pt x="5713385" y="2167591"/>
                  </a:cubicBezTo>
                  <a:cubicBezTo>
                    <a:pt x="5600022" y="1857426"/>
                    <a:pt x="5436461" y="1576825"/>
                    <a:pt x="5230091" y="1338337"/>
                  </a:cubicBezTo>
                  <a:cubicBezTo>
                    <a:pt x="5120805" y="1201559"/>
                    <a:pt x="4989960" y="1074095"/>
                    <a:pt x="4852032" y="957564"/>
                  </a:cubicBezTo>
                  <a:cubicBezTo>
                    <a:pt x="4857498" y="961106"/>
                    <a:pt x="4857498" y="961106"/>
                    <a:pt x="4862002" y="960144"/>
                  </a:cubicBezTo>
                  <a:cubicBezTo>
                    <a:pt x="4850108" y="948556"/>
                    <a:pt x="4821813" y="926343"/>
                    <a:pt x="4798985" y="907672"/>
                  </a:cubicBezTo>
                  <a:cubicBezTo>
                    <a:pt x="4782587" y="897047"/>
                    <a:pt x="4770691" y="885459"/>
                    <a:pt x="4760721" y="882879"/>
                  </a:cubicBezTo>
                  <a:cubicBezTo>
                    <a:pt x="4722457" y="858088"/>
                    <a:pt x="4683230" y="828791"/>
                    <a:pt x="4644966" y="803998"/>
                  </a:cubicBezTo>
                  <a:cubicBezTo>
                    <a:pt x="4633070" y="792411"/>
                    <a:pt x="4616671" y="781786"/>
                    <a:pt x="4601235" y="775665"/>
                  </a:cubicBezTo>
                  <a:cubicBezTo>
                    <a:pt x="4474546" y="689699"/>
                    <a:pt x="4337233" y="620133"/>
                    <a:pt x="4191873" y="556997"/>
                  </a:cubicBezTo>
                  <a:cubicBezTo>
                    <a:pt x="4237221" y="570856"/>
                    <a:pt x="4282569" y="584716"/>
                    <a:pt x="4317947" y="595996"/>
                  </a:cubicBezTo>
                  <a:cubicBezTo>
                    <a:pt x="4319871" y="605005"/>
                    <a:pt x="4339812" y="610163"/>
                    <a:pt x="4340774" y="614667"/>
                  </a:cubicBezTo>
                  <a:cubicBezTo>
                    <a:pt x="4381618" y="629489"/>
                    <a:pt x="4429854" y="656861"/>
                    <a:pt x="4468773" y="662675"/>
                  </a:cubicBezTo>
                  <a:cubicBezTo>
                    <a:pt x="4452374" y="652050"/>
                    <a:pt x="4430508" y="637883"/>
                    <a:pt x="4433088" y="627913"/>
                  </a:cubicBezTo>
                  <a:cubicBezTo>
                    <a:pt x="4406718" y="614708"/>
                    <a:pt x="4344010" y="585719"/>
                    <a:pt x="4325031" y="585063"/>
                  </a:cubicBezTo>
                  <a:cubicBezTo>
                    <a:pt x="4314098" y="577980"/>
                    <a:pt x="4307670" y="569934"/>
                    <a:pt x="4302203" y="566393"/>
                  </a:cubicBezTo>
                  <a:cubicBezTo>
                    <a:pt x="4271330" y="554150"/>
                    <a:pt x="4246884" y="549953"/>
                    <a:pt x="4216974" y="542214"/>
                  </a:cubicBezTo>
                  <a:cubicBezTo>
                    <a:pt x="4196070" y="532551"/>
                    <a:pt x="4158768" y="512263"/>
                    <a:pt x="4133361" y="503562"/>
                  </a:cubicBezTo>
                  <a:cubicBezTo>
                    <a:pt x="4123391" y="500982"/>
                    <a:pt x="4119849" y="506449"/>
                    <a:pt x="4109878" y="503869"/>
                  </a:cubicBezTo>
                  <a:cubicBezTo>
                    <a:pt x="4099908" y="501291"/>
                    <a:pt x="4082547" y="486161"/>
                    <a:pt x="4072576" y="483581"/>
                  </a:cubicBezTo>
                  <a:cubicBezTo>
                    <a:pt x="4041702" y="471338"/>
                    <a:pt x="4028190" y="474225"/>
                    <a:pt x="4026266" y="465217"/>
                  </a:cubicBezTo>
                  <a:cubicBezTo>
                    <a:pt x="4007287" y="464562"/>
                    <a:pt x="3977375" y="456824"/>
                    <a:pt x="3970292" y="467757"/>
                  </a:cubicBezTo>
                  <a:cubicBezTo>
                    <a:pt x="3989271" y="468411"/>
                    <a:pt x="3985729" y="473878"/>
                    <a:pt x="3986691" y="478382"/>
                  </a:cubicBezTo>
                  <a:cubicBezTo>
                    <a:pt x="3540295" y="328852"/>
                    <a:pt x="3052011" y="291882"/>
                    <a:pt x="2556561" y="397733"/>
                  </a:cubicBezTo>
                  <a:lnTo>
                    <a:pt x="2508145" y="410487"/>
                  </a:lnTo>
                  <a:lnTo>
                    <a:pt x="2458913" y="419861"/>
                  </a:lnTo>
                  <a:cubicBezTo>
                    <a:pt x="2151483" y="490308"/>
                    <a:pt x="1868431" y="625941"/>
                    <a:pt x="1598952" y="799372"/>
                  </a:cubicBezTo>
                  <a:cubicBezTo>
                    <a:pt x="1558063" y="827661"/>
                    <a:pt x="1514505" y="852611"/>
                    <a:pt x="1473216" y="879030"/>
                  </a:cubicBezTo>
                  <a:cubicBezTo>
                    <a:pt x="1466535" y="884369"/>
                    <a:pt x="1461052" y="895317"/>
                    <a:pt x="1451174" y="885695"/>
                  </a:cubicBezTo>
                  <a:cubicBezTo>
                    <a:pt x="1441695" y="877943"/>
                    <a:pt x="1443438" y="867794"/>
                    <a:pt x="1449321" y="858715"/>
                  </a:cubicBezTo>
                  <a:cubicBezTo>
                    <a:pt x="1462557" y="838289"/>
                    <a:pt x="1480731" y="822673"/>
                    <a:pt x="1500105" y="812669"/>
                  </a:cubicBezTo>
                  <a:cubicBezTo>
                    <a:pt x="1611007" y="745956"/>
                    <a:pt x="1716842" y="664683"/>
                    <a:pt x="1844558" y="621754"/>
                  </a:cubicBezTo>
                  <a:cubicBezTo>
                    <a:pt x="1831212" y="605052"/>
                    <a:pt x="1812238" y="616927"/>
                    <a:pt x="1796350" y="606633"/>
                  </a:cubicBezTo>
                  <a:cubicBezTo>
                    <a:pt x="1833099" y="577272"/>
                    <a:pt x="1874116" y="558732"/>
                    <a:pt x="1915531" y="542063"/>
                  </a:cubicBezTo>
                  <a:cubicBezTo>
                    <a:pt x="2200904" y="422433"/>
                    <a:pt x="2492268" y="330852"/>
                    <a:pt x="2801357" y="303925"/>
                  </a:cubicBezTo>
                  <a:cubicBezTo>
                    <a:pt x="3018680" y="286827"/>
                    <a:pt x="3234787" y="291496"/>
                    <a:pt x="3448335" y="329955"/>
                  </a:cubicBezTo>
                  <a:cubicBezTo>
                    <a:pt x="3513374" y="341479"/>
                    <a:pt x="3572259" y="369963"/>
                    <a:pt x="3639713" y="365329"/>
                  </a:cubicBezTo>
                  <a:cubicBezTo>
                    <a:pt x="3656944" y="363602"/>
                    <a:pt x="3679513" y="368557"/>
                    <a:pt x="3679531" y="341178"/>
                  </a:cubicBezTo>
                  <a:cubicBezTo>
                    <a:pt x="3681418" y="313399"/>
                    <a:pt x="3657905" y="322334"/>
                    <a:pt x="3641345" y="318050"/>
                  </a:cubicBezTo>
                  <a:cubicBezTo>
                    <a:pt x="3621444" y="316435"/>
                    <a:pt x="3596333" y="317890"/>
                    <a:pt x="3579519" y="294106"/>
                  </a:cubicBezTo>
                  <a:cubicBezTo>
                    <a:pt x="3700137" y="282025"/>
                    <a:pt x="3811242" y="316949"/>
                    <a:pt x="3921820" y="340254"/>
                  </a:cubicBezTo>
                  <a:cubicBezTo>
                    <a:pt x="3988457" y="359259"/>
                    <a:pt x="4048541" y="393353"/>
                    <a:pt x="4117320" y="404078"/>
                  </a:cubicBezTo>
                  <a:cubicBezTo>
                    <a:pt x="4058708" y="367716"/>
                    <a:pt x="3994740" y="352052"/>
                    <a:pt x="3929573" y="330776"/>
                  </a:cubicBezTo>
                  <a:cubicBezTo>
                    <a:pt x="3841709" y="294797"/>
                    <a:pt x="3746619" y="279916"/>
                    <a:pt x="3651529" y="265034"/>
                  </a:cubicBezTo>
                  <a:cubicBezTo>
                    <a:pt x="3392571" y="224545"/>
                    <a:pt x="3131596" y="202085"/>
                    <a:pt x="2868463" y="215284"/>
                  </a:cubicBezTo>
                  <a:cubicBezTo>
                    <a:pt x="2835871" y="218335"/>
                    <a:pt x="2800210" y="216177"/>
                    <a:pt x="2767746" y="228980"/>
                  </a:cubicBezTo>
                  <a:cubicBezTo>
                    <a:pt x="2772141" y="249550"/>
                    <a:pt x="2788173" y="242214"/>
                    <a:pt x="2799794" y="241686"/>
                  </a:cubicBezTo>
                  <a:cubicBezTo>
                    <a:pt x="3021256" y="225658"/>
                    <a:pt x="3243373" y="231000"/>
                    <a:pt x="3465473" y="263721"/>
                  </a:cubicBezTo>
                  <a:cubicBezTo>
                    <a:pt x="3477492" y="265064"/>
                    <a:pt x="3499535" y="258399"/>
                    <a:pt x="3497920" y="278298"/>
                  </a:cubicBezTo>
                  <a:cubicBezTo>
                    <a:pt x="3496305" y="298197"/>
                    <a:pt x="3474535" y="296982"/>
                    <a:pt x="3460245" y="294168"/>
                  </a:cubicBezTo>
                  <a:cubicBezTo>
                    <a:pt x="3389994" y="285712"/>
                    <a:pt x="3320016" y="269376"/>
                    <a:pt x="3247224" y="267329"/>
                  </a:cubicBezTo>
                  <a:cubicBezTo>
                    <a:pt x="2932814" y="260197"/>
                    <a:pt x="2620529" y="272164"/>
                    <a:pt x="2317144" y="362401"/>
                  </a:cubicBezTo>
                  <a:cubicBezTo>
                    <a:pt x="2081756" y="432244"/>
                    <a:pt x="1859571" y="536420"/>
                    <a:pt x="1646991" y="658097"/>
                  </a:cubicBezTo>
                  <a:cubicBezTo>
                    <a:pt x="1603433" y="683046"/>
                    <a:pt x="1558005" y="708395"/>
                    <a:pt x="1510978" y="726263"/>
                  </a:cubicBezTo>
                  <a:cubicBezTo>
                    <a:pt x="1826469" y="500473"/>
                    <a:pt x="2176643" y="345489"/>
                    <a:pt x="2562299" y="265051"/>
                  </a:cubicBezTo>
                  <a:cubicBezTo>
                    <a:pt x="2544413" y="245407"/>
                    <a:pt x="2523968" y="259552"/>
                    <a:pt x="2496459" y="249786"/>
                  </a:cubicBezTo>
                  <a:cubicBezTo>
                    <a:pt x="2563786" y="235402"/>
                    <a:pt x="2621762" y="223015"/>
                    <a:pt x="2679065" y="216639"/>
                  </a:cubicBezTo>
                  <a:cubicBezTo>
                    <a:pt x="2765221" y="208009"/>
                    <a:pt x="2851776" y="201250"/>
                    <a:pt x="2939402" y="190351"/>
                  </a:cubicBezTo>
                  <a:cubicBezTo>
                    <a:pt x="2945412" y="191022"/>
                    <a:pt x="2960102" y="195705"/>
                    <a:pt x="2959175" y="182215"/>
                  </a:cubicBezTo>
                  <a:cubicBezTo>
                    <a:pt x="2960518" y="170196"/>
                    <a:pt x="2947427" y="172993"/>
                    <a:pt x="2939547" y="172721"/>
                  </a:cubicBezTo>
                  <a:cubicBezTo>
                    <a:pt x="2830422" y="174526"/>
                    <a:pt x="2723440" y="168051"/>
                    <a:pt x="2616967" y="200575"/>
                  </a:cubicBezTo>
                  <a:cubicBezTo>
                    <a:pt x="2593454" y="209510"/>
                    <a:pt x="2564475" y="202013"/>
                    <a:pt x="2537493" y="203867"/>
                  </a:cubicBezTo>
                  <a:cubicBezTo>
                    <a:pt x="2425028" y="208340"/>
                    <a:pt x="2323223" y="253555"/>
                    <a:pt x="2217149" y="287950"/>
                  </a:cubicBezTo>
                  <a:cubicBezTo>
                    <a:pt x="1981889" y="367543"/>
                    <a:pt x="1756636" y="466508"/>
                    <a:pt x="1542585" y="590454"/>
                  </a:cubicBezTo>
                  <a:cubicBezTo>
                    <a:pt x="1408170" y="666101"/>
                    <a:pt x="1293638" y="770742"/>
                    <a:pt x="1168430" y="862020"/>
                  </a:cubicBezTo>
                  <a:cubicBezTo>
                    <a:pt x="1158008" y="868157"/>
                    <a:pt x="1146115" y="876564"/>
                    <a:pt x="1130881" y="887640"/>
                  </a:cubicBezTo>
                  <a:cubicBezTo>
                    <a:pt x="1131570" y="854252"/>
                    <a:pt x="1145877" y="829685"/>
                    <a:pt x="1168592" y="817011"/>
                  </a:cubicBezTo>
                  <a:cubicBezTo>
                    <a:pt x="1280692" y="755909"/>
                    <a:pt x="1370239" y="662473"/>
                    <a:pt x="1476602" y="592819"/>
                  </a:cubicBezTo>
                  <a:cubicBezTo>
                    <a:pt x="1818803" y="373055"/>
                    <a:pt x="2188604" y="227565"/>
                    <a:pt x="2591346" y="163030"/>
                  </a:cubicBezTo>
                  <a:cubicBezTo>
                    <a:pt x="2757919" y="137220"/>
                    <a:pt x="2923804" y="144799"/>
                    <a:pt x="3091031" y="140357"/>
                  </a:cubicBezTo>
                  <a:cubicBezTo>
                    <a:pt x="3304341" y="131937"/>
                    <a:pt x="3513894" y="151695"/>
                    <a:pt x="3716875" y="213921"/>
                  </a:cubicBezTo>
                  <a:cubicBezTo>
                    <a:pt x="3735705" y="219674"/>
                    <a:pt x="3755205" y="219420"/>
                    <a:pt x="3758928" y="245999"/>
                  </a:cubicBezTo>
                  <a:cubicBezTo>
                    <a:pt x="3758657" y="253879"/>
                    <a:pt x="3767336" y="257891"/>
                    <a:pt x="3775216" y="258163"/>
                  </a:cubicBezTo>
                  <a:cubicBezTo>
                    <a:pt x="3900483" y="286151"/>
                    <a:pt x="4022537" y="326558"/>
                    <a:pt x="4143920" y="372975"/>
                  </a:cubicBezTo>
                  <a:cubicBezTo>
                    <a:pt x="4146189" y="374445"/>
                    <a:pt x="4149930" y="373646"/>
                    <a:pt x="4155540" y="372448"/>
                  </a:cubicBezTo>
                  <a:cubicBezTo>
                    <a:pt x="4159698" y="346140"/>
                    <a:pt x="4150891" y="332378"/>
                    <a:pt x="4123382" y="322612"/>
                  </a:cubicBezTo>
                  <a:cubicBezTo>
                    <a:pt x="3936433" y="253051"/>
                    <a:pt x="3750556" y="179350"/>
                    <a:pt x="3554239" y="139165"/>
                  </a:cubicBezTo>
                  <a:cubicBezTo>
                    <a:pt x="3233454" y="74732"/>
                    <a:pt x="2911963" y="71067"/>
                    <a:pt x="2590565" y="131911"/>
                  </a:cubicBezTo>
                  <a:cubicBezTo>
                    <a:pt x="2410228" y="166529"/>
                    <a:pt x="2229893" y="201145"/>
                    <a:pt x="2058218" y="267154"/>
                  </a:cubicBezTo>
                  <a:cubicBezTo>
                    <a:pt x="1991819" y="295028"/>
                    <a:pt x="1918755" y="300860"/>
                    <a:pt x="1849558" y="315643"/>
                  </a:cubicBezTo>
                  <a:cubicBezTo>
                    <a:pt x="2067060" y="226157"/>
                    <a:pt x="2290027" y="153101"/>
                    <a:pt x="2520059" y="103956"/>
                  </a:cubicBezTo>
                  <a:cubicBezTo>
                    <a:pt x="2752360" y="56281"/>
                    <a:pt x="2984644" y="35986"/>
                    <a:pt x="3222250" y="49751"/>
                  </a:cubicBezTo>
                  <a:cubicBezTo>
                    <a:pt x="3009228" y="22912"/>
                    <a:pt x="2793377" y="37741"/>
                    <a:pt x="2580338" y="38281"/>
                  </a:cubicBezTo>
                  <a:cubicBezTo>
                    <a:pt x="2579539" y="34542"/>
                    <a:pt x="2580611" y="30401"/>
                    <a:pt x="2580211" y="285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86" name="Google Shape;930;p22"/>
            <p:cNvSpPr txBox="1">
              <a:spLocks/>
            </p:cNvSpPr>
            <p:nvPr/>
          </p:nvSpPr>
          <p:spPr>
            <a:xfrm>
              <a:off x="6628938" y="4077180"/>
              <a:ext cx="4121390" cy="71952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r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>
                <a:buFont typeface="Roboto"/>
                <a:buNone/>
              </a:pPr>
              <a:r>
                <a:rPr lang="ru-RU" sz="1200" b="1" dirty="0" smtClean="0">
                  <a:latin typeface="Times New Roman" pitchFamily="18" charset="0"/>
                  <a:cs typeface="Times New Roman" pitchFamily="18" charset="0"/>
                </a:rPr>
                <a:t>11 научно-образовательных математических центров</a:t>
              </a:r>
              <a:endParaRPr lang="en-US" sz="1200" b="1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87" name="Группа 86"/>
          <p:cNvGrpSpPr/>
          <p:nvPr/>
        </p:nvGrpSpPr>
        <p:grpSpPr>
          <a:xfrm>
            <a:off x="-356474" y="179949"/>
            <a:ext cx="2710647" cy="1296761"/>
            <a:chOff x="-127996" y="618022"/>
            <a:chExt cx="2710647" cy="1296761"/>
          </a:xfrm>
        </p:grpSpPr>
        <p:sp>
          <p:nvSpPr>
            <p:cNvPr id="88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90" name="Прямоугольник 89"/>
          <p:cNvSpPr/>
          <p:nvPr/>
        </p:nvSpPr>
        <p:spPr>
          <a:xfrm>
            <a:off x="1858716" y="16185"/>
            <a:ext cx="9251008" cy="72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</a:t>
            </a:r>
          </a:p>
        </p:txBody>
      </p:sp>
      <p:sp>
        <p:nvSpPr>
          <p:cNvPr id="91" name="TextBox 90"/>
          <p:cNvSpPr txBox="1"/>
          <p:nvPr/>
        </p:nvSpPr>
        <p:spPr>
          <a:xfrm rot="19765407">
            <a:off x="298303" y="453227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256489" y="612927"/>
            <a:ext cx="962922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Распределительная роль:</a:t>
            </a:r>
          </a:p>
          <a:p>
            <a:pPr algn="ctr"/>
            <a:endParaRPr lang="ru-RU" sz="6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финансирование в рамках государственной программы РФ</a:t>
            </a:r>
          </a:p>
          <a:p>
            <a:pPr algn="ctr"/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"Научно-технологическое </a:t>
            </a:r>
            <a:r>
              <a:rPr lang="ru-RU" sz="1800" b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развитие </a:t>
            </a:r>
            <a:r>
              <a:rPr lang="ru-RU" sz="1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Российской Федерации»</a:t>
            </a:r>
          </a:p>
        </p:txBody>
      </p:sp>
      <p:grpSp>
        <p:nvGrpSpPr>
          <p:cNvPr id="3" name="Группа 2"/>
          <p:cNvGrpSpPr/>
          <p:nvPr/>
        </p:nvGrpSpPr>
        <p:grpSpPr>
          <a:xfrm>
            <a:off x="2142700" y="2093553"/>
            <a:ext cx="3860612" cy="1132555"/>
            <a:chOff x="511706" y="1759902"/>
            <a:chExt cx="3860612" cy="1132555"/>
          </a:xfrm>
        </p:grpSpPr>
        <p:sp>
          <p:nvSpPr>
            <p:cNvPr id="65" name="Google Shape;930;p22"/>
            <p:cNvSpPr txBox="1">
              <a:spLocks/>
            </p:cNvSpPr>
            <p:nvPr/>
          </p:nvSpPr>
          <p:spPr>
            <a:xfrm>
              <a:off x="998849" y="1759902"/>
              <a:ext cx="3314383" cy="23376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r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>
                <a:buFont typeface="Roboto"/>
                <a:buNone/>
              </a:pPr>
              <a:r>
                <a:rPr lang="ru-RU" sz="1200" b="1" dirty="0" smtClean="0">
                  <a:latin typeface="Times New Roman" pitchFamily="18" charset="0"/>
                  <a:cs typeface="Times New Roman" pitchFamily="18" charset="0"/>
                </a:rPr>
                <a:t>668 центров коллективного пользования</a:t>
              </a:r>
              <a:endParaRPr lang="en-US" sz="1200" b="1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6" name="Группа 65"/>
            <p:cNvGrpSpPr/>
            <p:nvPr/>
          </p:nvGrpSpPr>
          <p:grpSpPr>
            <a:xfrm>
              <a:off x="511706" y="2509912"/>
              <a:ext cx="3860612" cy="382545"/>
              <a:chOff x="5874820" y="3875941"/>
              <a:chExt cx="3860612" cy="382545"/>
            </a:xfrm>
          </p:grpSpPr>
          <p:sp>
            <p:nvSpPr>
              <p:cNvPr id="67" name="Freeform 11">
                <a:extLst>
                  <a:ext uri="{FF2B5EF4-FFF2-40B4-BE49-F238E27FC236}">
                    <a16:creationId xmlns="" xmlns:a16="http://schemas.microsoft.com/office/drawing/2014/main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0943" y="4006486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68" name="Google Shape;930;p22"/>
              <p:cNvSpPr txBox="1">
                <a:spLocks/>
              </p:cNvSpPr>
              <p:nvPr/>
            </p:nvSpPr>
            <p:spPr>
              <a:xfrm>
                <a:off x="5874820" y="3875941"/>
                <a:ext cx="3860612" cy="26109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r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●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1pPr>
                <a:lvl2pPr marL="914400" marR="0" lvl="1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○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2pPr>
                <a:lvl3pPr marL="1371600" marR="0" lvl="2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■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3pPr>
                <a:lvl4pPr marL="1828800" marR="0" lvl="3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●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4pPr>
                <a:lvl5pPr marL="2286000" marR="0" lvl="4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○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5pPr>
                <a:lvl6pPr marL="2743200" marR="0" lvl="5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■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6pPr>
                <a:lvl7pPr marL="3200400" marR="0" lvl="6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●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7pPr>
                <a:lvl8pPr marL="3657600" marR="0" lvl="7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○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8pPr>
                <a:lvl9pPr marL="4114800" marR="0" lvl="8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2100"/>
                  </a:spcAft>
                  <a:buClr>
                    <a:srgbClr val="FFFFFF"/>
                  </a:buClr>
                  <a:buSzPts val="1800"/>
                  <a:buFont typeface="Roboto"/>
                  <a:buChar char="■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9pPr>
              </a:lstStyle>
              <a:p>
                <a:pPr marL="0" indent="0" algn="ctr">
                  <a:buFont typeface="Roboto"/>
                  <a:buNone/>
                </a:pPr>
                <a:endParaRPr lang="ru-RU" sz="1200" b="1" dirty="0" smtClean="0">
                  <a:latin typeface="Times New Roman" pitchFamily="18" charset="0"/>
                  <a:cs typeface="Times New Roman" pitchFamily="18" charset="0"/>
                </a:endParaRPr>
              </a:p>
              <a:p>
                <a:pPr marL="0" indent="0" algn="ctr">
                  <a:buFont typeface="Roboto"/>
                  <a:buNone/>
                </a:pPr>
                <a:r>
                  <a:rPr lang="ru-RU" sz="1200" b="1" dirty="0" smtClean="0">
                    <a:latin typeface="Times New Roman" pitchFamily="18" charset="0"/>
                    <a:cs typeface="Times New Roman" pitchFamily="18" charset="0"/>
                  </a:rPr>
                  <a:t>407 уникальных научных установок</a:t>
                </a:r>
                <a:endParaRPr lang="en-US" sz="1200" b="1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grpSp>
          <p:nvGrpSpPr>
            <p:cNvPr id="75" name="Группа 74"/>
            <p:cNvGrpSpPr/>
            <p:nvPr/>
          </p:nvGrpSpPr>
          <p:grpSpPr>
            <a:xfrm>
              <a:off x="589687" y="2135016"/>
              <a:ext cx="3091156" cy="359762"/>
              <a:chOff x="5949868" y="4102805"/>
              <a:chExt cx="3091156" cy="359762"/>
            </a:xfrm>
          </p:grpSpPr>
          <p:sp>
            <p:nvSpPr>
              <p:cNvPr id="76" name="Freeform 11">
                <a:extLst>
                  <a:ext uri="{FF2B5EF4-FFF2-40B4-BE49-F238E27FC236}">
                    <a16:creationId xmlns="" xmlns:a16="http://schemas.microsoft.com/office/drawing/2014/main" id="{1E513001-F600-4D9E-AFF8-4854793A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8010" y="4156686"/>
                <a:ext cx="252000" cy="252000"/>
              </a:xfrm>
              <a:custGeom>
                <a:avLst/>
                <a:gdLst>
                  <a:gd name="connsiteX0" fmla="*/ 3175848 w 6187971"/>
                  <a:gd name="connsiteY0" fmla="*/ 5544922 h 5955635"/>
                  <a:gd name="connsiteX1" fmla="*/ 3184857 w 6187971"/>
                  <a:gd name="connsiteY1" fmla="*/ 5542997 h 5955635"/>
                  <a:gd name="connsiteX2" fmla="*/ 3185794 w 6187971"/>
                  <a:gd name="connsiteY2" fmla="*/ 5544792 h 5955635"/>
                  <a:gd name="connsiteX3" fmla="*/ 3509992 w 6187971"/>
                  <a:gd name="connsiteY3" fmla="*/ 5452506 h 5955635"/>
                  <a:gd name="connsiteX4" fmla="*/ 3560810 w 6187971"/>
                  <a:gd name="connsiteY4" fmla="*/ 5445094 h 5955635"/>
                  <a:gd name="connsiteX5" fmla="*/ 3523318 w 6187971"/>
                  <a:gd name="connsiteY5" fmla="*/ 5451849 h 5955635"/>
                  <a:gd name="connsiteX6" fmla="*/ 3518813 w 6187971"/>
                  <a:gd name="connsiteY6" fmla="*/ 5452811 h 5955635"/>
                  <a:gd name="connsiteX7" fmla="*/ 3472811 w 6187971"/>
                  <a:gd name="connsiteY7" fmla="*/ 5457929 h 5955635"/>
                  <a:gd name="connsiteX8" fmla="*/ 3477314 w 6187971"/>
                  <a:gd name="connsiteY8" fmla="*/ 5456967 h 5955635"/>
                  <a:gd name="connsiteX9" fmla="*/ 3481818 w 6187971"/>
                  <a:gd name="connsiteY9" fmla="*/ 5456005 h 5955635"/>
                  <a:gd name="connsiteX10" fmla="*/ 3499835 w 6187971"/>
                  <a:gd name="connsiteY10" fmla="*/ 5452156 h 5955635"/>
                  <a:gd name="connsiteX11" fmla="*/ 3509992 w 6187971"/>
                  <a:gd name="connsiteY11" fmla="*/ 5452506 h 5955635"/>
                  <a:gd name="connsiteX12" fmla="*/ 4648965 w 6187971"/>
                  <a:gd name="connsiteY12" fmla="*/ 5205864 h 5955635"/>
                  <a:gd name="connsiteX13" fmla="*/ 4648375 w 6187971"/>
                  <a:gd name="connsiteY13" fmla="*/ 5206776 h 5955635"/>
                  <a:gd name="connsiteX14" fmla="*/ 4643871 w 6187971"/>
                  <a:gd name="connsiteY14" fmla="*/ 5207738 h 5955635"/>
                  <a:gd name="connsiteX15" fmla="*/ 3439358 w 6187971"/>
                  <a:gd name="connsiteY15" fmla="*/ 5455658 h 5955635"/>
                  <a:gd name="connsiteX16" fmla="*/ 3443861 w 6187971"/>
                  <a:gd name="connsiteY16" fmla="*/ 5454695 h 5955635"/>
                  <a:gd name="connsiteX17" fmla="*/ 3462839 w 6187971"/>
                  <a:gd name="connsiteY17" fmla="*/ 5455350 h 5955635"/>
                  <a:gd name="connsiteX18" fmla="*/ 3463802 w 6187971"/>
                  <a:gd name="connsiteY18" fmla="*/ 5459854 h 5955635"/>
                  <a:gd name="connsiteX19" fmla="*/ 3464764 w 6187971"/>
                  <a:gd name="connsiteY19" fmla="*/ 5464358 h 5955635"/>
                  <a:gd name="connsiteX20" fmla="*/ 3386270 w 6187971"/>
                  <a:gd name="connsiteY20" fmla="*/ 5471708 h 5955635"/>
                  <a:gd name="connsiteX21" fmla="*/ 3439358 w 6187971"/>
                  <a:gd name="connsiteY21" fmla="*/ 5455658 h 5955635"/>
                  <a:gd name="connsiteX22" fmla="*/ 4926827 w 6187971"/>
                  <a:gd name="connsiteY22" fmla="*/ 4878836 h 5955635"/>
                  <a:gd name="connsiteX23" fmla="*/ 4931331 w 6187971"/>
                  <a:gd name="connsiteY23" fmla="*/ 4877874 h 5955635"/>
                  <a:gd name="connsiteX24" fmla="*/ 4927253 w 6187971"/>
                  <a:gd name="connsiteY24" fmla="*/ 4880833 h 5955635"/>
                  <a:gd name="connsiteX25" fmla="*/ 1616921 w 6187971"/>
                  <a:gd name="connsiteY25" fmla="*/ 5147987 h 5955635"/>
                  <a:gd name="connsiteX26" fmla="*/ 1621158 w 6187971"/>
                  <a:gd name="connsiteY26" fmla="*/ 5151791 h 5955635"/>
                  <a:gd name="connsiteX27" fmla="*/ 1617883 w 6187971"/>
                  <a:gd name="connsiteY27" fmla="*/ 5152491 h 5955635"/>
                  <a:gd name="connsiteX28" fmla="*/ 1616921 w 6187971"/>
                  <a:gd name="connsiteY28" fmla="*/ 5147987 h 5955635"/>
                  <a:gd name="connsiteX29" fmla="*/ 6029280 w 6187971"/>
                  <a:gd name="connsiteY29" fmla="*/ 4202957 h 5955635"/>
                  <a:gd name="connsiteX30" fmla="*/ 6033742 w 6187971"/>
                  <a:gd name="connsiteY30" fmla="*/ 4205846 h 5955635"/>
                  <a:gd name="connsiteX31" fmla="*/ 6030850 w 6187971"/>
                  <a:gd name="connsiteY31" fmla="*/ 4210306 h 5955635"/>
                  <a:gd name="connsiteX32" fmla="*/ 6030065 w 6187971"/>
                  <a:gd name="connsiteY32" fmla="*/ 4206631 h 5955635"/>
                  <a:gd name="connsiteX33" fmla="*/ 6029280 w 6187971"/>
                  <a:gd name="connsiteY33" fmla="*/ 4202957 h 5955635"/>
                  <a:gd name="connsiteX34" fmla="*/ 5195431 w 6187971"/>
                  <a:gd name="connsiteY34" fmla="*/ 4350487 h 5955635"/>
                  <a:gd name="connsiteX35" fmla="*/ 5195619 w 6187971"/>
                  <a:gd name="connsiteY35" fmla="*/ 4350447 h 5955635"/>
                  <a:gd name="connsiteX36" fmla="*/ 5191889 w 6187971"/>
                  <a:gd name="connsiteY36" fmla="*/ 4355954 h 5955635"/>
                  <a:gd name="connsiteX37" fmla="*/ 5195431 w 6187971"/>
                  <a:gd name="connsiteY37" fmla="*/ 4350487 h 5955635"/>
                  <a:gd name="connsiteX38" fmla="*/ 5135887 w 6187971"/>
                  <a:gd name="connsiteY38" fmla="*/ 4358358 h 5955635"/>
                  <a:gd name="connsiteX39" fmla="*/ 5135916 w 6187971"/>
                  <a:gd name="connsiteY39" fmla="*/ 4358493 h 5955635"/>
                  <a:gd name="connsiteX40" fmla="*/ 5132374 w 6187971"/>
                  <a:gd name="connsiteY40" fmla="*/ 4363959 h 5955635"/>
                  <a:gd name="connsiteX41" fmla="*/ 1535232 w 6187971"/>
                  <a:gd name="connsiteY41" fmla="*/ 5118342 h 5955635"/>
                  <a:gd name="connsiteX42" fmla="*/ 1540699 w 6187971"/>
                  <a:gd name="connsiteY42" fmla="*/ 5121884 h 5955635"/>
                  <a:gd name="connsiteX43" fmla="*/ 1546166 w 6187971"/>
                  <a:gd name="connsiteY43" fmla="*/ 5125426 h 5955635"/>
                  <a:gd name="connsiteX44" fmla="*/ 1541661 w 6187971"/>
                  <a:gd name="connsiteY44" fmla="*/ 5126389 h 5955635"/>
                  <a:gd name="connsiteX45" fmla="*/ 1535232 w 6187971"/>
                  <a:gd name="connsiteY45" fmla="*/ 5118342 h 5955635"/>
                  <a:gd name="connsiteX46" fmla="*/ 1296561 w 6187971"/>
                  <a:gd name="connsiteY46" fmla="*/ 4951097 h 5955635"/>
                  <a:gd name="connsiteX47" fmla="*/ 1298982 w 6187971"/>
                  <a:gd name="connsiteY47" fmla="*/ 4952173 h 5955635"/>
                  <a:gd name="connsiteX48" fmla="*/ 1302760 w 6187971"/>
                  <a:gd name="connsiteY48" fmla="*/ 4956076 h 5955635"/>
                  <a:gd name="connsiteX49" fmla="*/ 1297293 w 6187971"/>
                  <a:gd name="connsiteY49" fmla="*/ 4952534 h 5955635"/>
                  <a:gd name="connsiteX50" fmla="*/ 1299553 w 6187971"/>
                  <a:gd name="connsiteY50" fmla="*/ 4938864 h 5955635"/>
                  <a:gd name="connsiteX51" fmla="*/ 1305339 w 6187971"/>
                  <a:gd name="connsiteY51" fmla="*/ 4946105 h 5955635"/>
                  <a:gd name="connsiteX52" fmla="*/ 1299715 w 6187971"/>
                  <a:gd name="connsiteY52" fmla="*/ 4939066 h 5955635"/>
                  <a:gd name="connsiteX53" fmla="*/ 6187039 w 6187971"/>
                  <a:gd name="connsiteY53" fmla="*/ 3627519 h 5955635"/>
                  <a:gd name="connsiteX54" fmla="*/ 6185137 w 6187971"/>
                  <a:gd name="connsiteY54" fmla="*/ 3708609 h 5955635"/>
                  <a:gd name="connsiteX55" fmla="*/ 6163816 w 6187971"/>
                  <a:gd name="connsiteY55" fmla="*/ 3770795 h 5955635"/>
                  <a:gd name="connsiteX56" fmla="*/ 6168279 w 6187971"/>
                  <a:gd name="connsiteY56" fmla="*/ 3773684 h 5955635"/>
                  <a:gd name="connsiteX57" fmla="*/ 6163279 w 6187971"/>
                  <a:gd name="connsiteY57" fmla="*/ 3786278 h 5955635"/>
                  <a:gd name="connsiteX58" fmla="*/ 6160387 w 6187971"/>
                  <a:gd name="connsiteY58" fmla="*/ 3790738 h 5955635"/>
                  <a:gd name="connsiteX59" fmla="*/ 6164064 w 6187971"/>
                  <a:gd name="connsiteY59" fmla="*/ 3789953 h 5955635"/>
                  <a:gd name="connsiteX60" fmla="*/ 6153775 w 6187971"/>
                  <a:gd name="connsiteY60" fmla="*/ 3849782 h 5955635"/>
                  <a:gd name="connsiteX61" fmla="*/ 6154561 w 6187971"/>
                  <a:gd name="connsiteY61" fmla="*/ 3853456 h 5955635"/>
                  <a:gd name="connsiteX62" fmla="*/ 6155346 w 6187971"/>
                  <a:gd name="connsiteY62" fmla="*/ 3857131 h 5955635"/>
                  <a:gd name="connsiteX63" fmla="*/ 6156131 w 6187971"/>
                  <a:gd name="connsiteY63" fmla="*/ 3860805 h 5955635"/>
                  <a:gd name="connsiteX64" fmla="*/ 6152454 w 6187971"/>
                  <a:gd name="connsiteY64" fmla="*/ 3861591 h 5955635"/>
                  <a:gd name="connsiteX65" fmla="*/ 6156916 w 6187971"/>
                  <a:gd name="connsiteY65" fmla="*/ 3864480 h 5955635"/>
                  <a:gd name="connsiteX66" fmla="*/ 6155841 w 6187971"/>
                  <a:gd name="connsiteY66" fmla="*/ 3895446 h 5955635"/>
                  <a:gd name="connsiteX67" fmla="*/ 6171873 w 6187971"/>
                  <a:gd name="connsiteY67" fmla="*/ 3880495 h 5955635"/>
                  <a:gd name="connsiteX68" fmla="*/ 6171604 w 6187971"/>
                  <a:gd name="connsiteY68" fmla="*/ 3888236 h 5955635"/>
                  <a:gd name="connsiteX69" fmla="*/ 6171470 w 6187971"/>
                  <a:gd name="connsiteY69" fmla="*/ 3892106 h 5955635"/>
                  <a:gd name="connsiteX70" fmla="*/ 6170551 w 6187971"/>
                  <a:gd name="connsiteY70" fmla="*/ 3892303 h 5955635"/>
                  <a:gd name="connsiteX71" fmla="*/ 6171336 w 6187971"/>
                  <a:gd name="connsiteY71" fmla="*/ 3895977 h 5955635"/>
                  <a:gd name="connsiteX72" fmla="*/ 6171470 w 6187971"/>
                  <a:gd name="connsiteY72" fmla="*/ 3892106 h 5955635"/>
                  <a:gd name="connsiteX73" fmla="*/ 6174228 w 6187971"/>
                  <a:gd name="connsiteY73" fmla="*/ 3891517 h 5955635"/>
                  <a:gd name="connsiteX74" fmla="*/ 6175013 w 6187971"/>
                  <a:gd name="connsiteY74" fmla="*/ 3895192 h 5955635"/>
                  <a:gd name="connsiteX75" fmla="*/ 6175798 w 6187971"/>
                  <a:gd name="connsiteY75" fmla="*/ 3898866 h 5955635"/>
                  <a:gd name="connsiteX76" fmla="*/ 6168691 w 6187971"/>
                  <a:gd name="connsiteY76" fmla="*/ 3919595 h 5955635"/>
                  <a:gd name="connsiteX77" fmla="*/ 6165799 w 6187971"/>
                  <a:gd name="connsiteY77" fmla="*/ 3924055 h 5955635"/>
                  <a:gd name="connsiteX78" fmla="*/ 6163691 w 6187971"/>
                  <a:gd name="connsiteY78" fmla="*/ 3932189 h 5955635"/>
                  <a:gd name="connsiteX79" fmla="*/ 6160799 w 6187971"/>
                  <a:gd name="connsiteY79" fmla="*/ 3936650 h 5955635"/>
                  <a:gd name="connsiteX80" fmla="*/ 6162906 w 6187971"/>
                  <a:gd name="connsiteY80" fmla="*/ 3928515 h 5955635"/>
                  <a:gd name="connsiteX81" fmla="*/ 6165014 w 6187971"/>
                  <a:gd name="connsiteY81" fmla="*/ 3920380 h 5955635"/>
                  <a:gd name="connsiteX82" fmla="*/ 6150552 w 6187971"/>
                  <a:gd name="connsiteY82" fmla="*/ 3942681 h 5955635"/>
                  <a:gd name="connsiteX83" fmla="*/ 6137165 w 6187971"/>
                  <a:gd name="connsiteY83" fmla="*/ 3934015 h 5955635"/>
                  <a:gd name="connsiteX84" fmla="*/ 6088449 w 6187971"/>
                  <a:gd name="connsiteY84" fmla="*/ 4101948 h 5955635"/>
                  <a:gd name="connsiteX85" fmla="*/ 6086341 w 6187971"/>
                  <a:gd name="connsiteY85" fmla="*/ 4110083 h 5955635"/>
                  <a:gd name="connsiteX86" fmla="*/ 6083449 w 6187971"/>
                  <a:gd name="connsiteY86" fmla="*/ 4114542 h 5955635"/>
                  <a:gd name="connsiteX87" fmla="*/ 6059236 w 6187971"/>
                  <a:gd name="connsiteY87" fmla="*/ 4181188 h 5955635"/>
                  <a:gd name="connsiteX88" fmla="*/ 6030808 w 6187971"/>
                  <a:gd name="connsiteY88" fmla="*/ 4264104 h 5955635"/>
                  <a:gd name="connsiteX89" fmla="*/ 5990563 w 6187971"/>
                  <a:gd name="connsiteY89" fmla="*/ 4345702 h 5955635"/>
                  <a:gd name="connsiteX90" fmla="*/ 5931641 w 6187971"/>
                  <a:gd name="connsiteY90" fmla="*/ 4465868 h 5955635"/>
                  <a:gd name="connsiteX91" fmla="*/ 5868547 w 6187971"/>
                  <a:gd name="connsiteY91" fmla="*/ 4548506 h 5955635"/>
                  <a:gd name="connsiteX92" fmla="*/ 5877224 w 6187971"/>
                  <a:gd name="connsiteY92" fmla="*/ 4535125 h 5955635"/>
                  <a:gd name="connsiteX93" fmla="*/ 5870655 w 6187971"/>
                  <a:gd name="connsiteY93" fmla="*/ 4540371 h 5955635"/>
                  <a:gd name="connsiteX94" fmla="*/ 5867762 w 6187971"/>
                  <a:gd name="connsiteY94" fmla="*/ 4544831 h 5955635"/>
                  <a:gd name="connsiteX95" fmla="*/ 5869870 w 6187971"/>
                  <a:gd name="connsiteY95" fmla="*/ 4536697 h 5955635"/>
                  <a:gd name="connsiteX96" fmla="*/ 5869085 w 6187971"/>
                  <a:gd name="connsiteY96" fmla="*/ 4533022 h 5955635"/>
                  <a:gd name="connsiteX97" fmla="*/ 5809916 w 6187971"/>
                  <a:gd name="connsiteY97" fmla="*/ 4634032 h 5955635"/>
                  <a:gd name="connsiteX98" fmla="*/ 5732112 w 6187971"/>
                  <a:gd name="connsiteY98" fmla="*/ 4719811 h 5955635"/>
                  <a:gd name="connsiteX99" fmla="*/ 5839913 w 6187971"/>
                  <a:gd name="connsiteY99" fmla="*/ 4558465 h 5955635"/>
                  <a:gd name="connsiteX100" fmla="*/ 5846236 w 6187971"/>
                  <a:gd name="connsiteY100" fmla="*/ 4534062 h 5955635"/>
                  <a:gd name="connsiteX101" fmla="*/ 5879621 w 6187971"/>
                  <a:gd name="connsiteY101" fmla="*/ 4492350 h 5955635"/>
                  <a:gd name="connsiteX102" fmla="*/ 5893835 w 6187971"/>
                  <a:gd name="connsiteY102" fmla="*/ 4450893 h 5955635"/>
                  <a:gd name="connsiteX103" fmla="*/ 5930898 w 6187971"/>
                  <a:gd name="connsiteY103" fmla="*/ 4408396 h 5955635"/>
                  <a:gd name="connsiteX104" fmla="*/ 5939823 w 6187971"/>
                  <a:gd name="connsiteY104" fmla="*/ 4414173 h 5955635"/>
                  <a:gd name="connsiteX105" fmla="*/ 5959284 w 6187971"/>
                  <a:gd name="connsiteY105" fmla="*/ 4379279 h 5955635"/>
                  <a:gd name="connsiteX106" fmla="*/ 5955607 w 6187971"/>
                  <a:gd name="connsiteY106" fmla="*/ 4380064 h 5955635"/>
                  <a:gd name="connsiteX107" fmla="*/ 5952715 w 6187971"/>
                  <a:gd name="connsiteY107" fmla="*/ 4384525 h 5955635"/>
                  <a:gd name="connsiteX108" fmla="*/ 5951930 w 6187971"/>
                  <a:gd name="connsiteY108" fmla="*/ 4380850 h 5955635"/>
                  <a:gd name="connsiteX109" fmla="*/ 5941683 w 6187971"/>
                  <a:gd name="connsiteY109" fmla="*/ 4386882 h 5955635"/>
                  <a:gd name="connsiteX110" fmla="*/ 5955359 w 6187971"/>
                  <a:gd name="connsiteY110" fmla="*/ 4360907 h 5955635"/>
                  <a:gd name="connsiteX111" fmla="*/ 5954574 w 6187971"/>
                  <a:gd name="connsiteY111" fmla="*/ 4357232 h 5955635"/>
                  <a:gd name="connsiteX112" fmla="*/ 5958251 w 6187971"/>
                  <a:gd name="connsiteY112" fmla="*/ 4356446 h 5955635"/>
                  <a:gd name="connsiteX113" fmla="*/ 5960359 w 6187971"/>
                  <a:gd name="connsiteY113" fmla="*/ 4348312 h 5955635"/>
                  <a:gd name="connsiteX114" fmla="*/ 5964036 w 6187971"/>
                  <a:gd name="connsiteY114" fmla="*/ 4347527 h 5955635"/>
                  <a:gd name="connsiteX115" fmla="*/ 5980357 w 6187971"/>
                  <a:gd name="connsiteY115" fmla="*/ 4297935 h 5955635"/>
                  <a:gd name="connsiteX116" fmla="*/ 6007959 w 6187971"/>
                  <a:gd name="connsiteY116" fmla="*/ 4265143 h 5955635"/>
                  <a:gd name="connsiteX117" fmla="*/ 6010851 w 6187971"/>
                  <a:gd name="connsiteY117" fmla="*/ 4260683 h 5955635"/>
                  <a:gd name="connsiteX118" fmla="*/ 6016636 w 6187971"/>
                  <a:gd name="connsiteY118" fmla="*/ 4251763 h 5955635"/>
                  <a:gd name="connsiteX119" fmla="*/ 6017421 w 6187971"/>
                  <a:gd name="connsiteY119" fmla="*/ 4255437 h 5955635"/>
                  <a:gd name="connsiteX120" fmla="*/ 6014528 w 6187971"/>
                  <a:gd name="connsiteY120" fmla="*/ 4259898 h 5955635"/>
                  <a:gd name="connsiteX121" fmla="*/ 6015313 w 6187971"/>
                  <a:gd name="connsiteY121" fmla="*/ 4263572 h 5955635"/>
                  <a:gd name="connsiteX122" fmla="*/ 6024528 w 6187971"/>
                  <a:gd name="connsiteY122" fmla="*/ 4234709 h 5955635"/>
                  <a:gd name="connsiteX123" fmla="*/ 6021635 w 6187971"/>
                  <a:gd name="connsiteY123" fmla="*/ 4239169 h 5955635"/>
                  <a:gd name="connsiteX124" fmla="*/ 6020850 w 6187971"/>
                  <a:gd name="connsiteY124" fmla="*/ 4235494 h 5955635"/>
                  <a:gd name="connsiteX125" fmla="*/ 6020065 w 6187971"/>
                  <a:gd name="connsiteY125" fmla="*/ 4231820 h 5955635"/>
                  <a:gd name="connsiteX126" fmla="*/ 6013496 w 6187971"/>
                  <a:gd name="connsiteY126" fmla="*/ 4237066 h 5955635"/>
                  <a:gd name="connsiteX127" fmla="*/ 6027957 w 6187971"/>
                  <a:gd name="connsiteY127" fmla="*/ 4214766 h 5955635"/>
                  <a:gd name="connsiteX128" fmla="*/ 6030850 w 6187971"/>
                  <a:gd name="connsiteY128" fmla="*/ 4210306 h 5955635"/>
                  <a:gd name="connsiteX129" fmla="*/ 6078987 w 6187971"/>
                  <a:gd name="connsiteY129" fmla="*/ 4111654 h 5955635"/>
                  <a:gd name="connsiteX130" fmla="*/ 6081879 w 6187971"/>
                  <a:gd name="connsiteY130" fmla="*/ 4107194 h 5955635"/>
                  <a:gd name="connsiteX131" fmla="*/ 6083986 w 6187971"/>
                  <a:gd name="connsiteY131" fmla="*/ 4099059 h 5955635"/>
                  <a:gd name="connsiteX132" fmla="*/ 6084771 w 6187971"/>
                  <a:gd name="connsiteY132" fmla="*/ 4102733 h 5955635"/>
                  <a:gd name="connsiteX133" fmla="*/ 6087953 w 6187971"/>
                  <a:gd name="connsiteY133" fmla="*/ 4063633 h 5955635"/>
                  <a:gd name="connsiteX134" fmla="*/ 6085846 w 6187971"/>
                  <a:gd name="connsiteY134" fmla="*/ 4071767 h 5955635"/>
                  <a:gd name="connsiteX135" fmla="*/ 6082169 w 6187971"/>
                  <a:gd name="connsiteY135" fmla="*/ 4072553 h 5955635"/>
                  <a:gd name="connsiteX136" fmla="*/ 6084276 w 6187971"/>
                  <a:gd name="connsiteY136" fmla="*/ 4064419 h 5955635"/>
                  <a:gd name="connsiteX137" fmla="*/ 6083990 w 6187971"/>
                  <a:gd name="connsiteY137" fmla="*/ 4063082 h 5955635"/>
                  <a:gd name="connsiteX138" fmla="*/ 6084968 w 6187971"/>
                  <a:gd name="connsiteY138" fmla="*/ 4060909 h 5955635"/>
                  <a:gd name="connsiteX139" fmla="*/ 6086383 w 6187971"/>
                  <a:gd name="connsiteY139" fmla="*/ 4056284 h 5955635"/>
                  <a:gd name="connsiteX140" fmla="*/ 6083491 w 6187971"/>
                  <a:gd name="connsiteY140" fmla="*/ 4060744 h 5955635"/>
                  <a:gd name="connsiteX141" fmla="*/ 6083990 w 6187971"/>
                  <a:gd name="connsiteY141" fmla="*/ 4063082 h 5955635"/>
                  <a:gd name="connsiteX142" fmla="*/ 6081384 w 6187971"/>
                  <a:gd name="connsiteY142" fmla="*/ 4068878 h 5955635"/>
                  <a:gd name="connsiteX143" fmla="*/ 6123530 w 6187971"/>
                  <a:gd name="connsiteY143" fmla="*/ 3906191 h 5955635"/>
                  <a:gd name="connsiteX144" fmla="*/ 6134315 w 6187971"/>
                  <a:gd name="connsiteY144" fmla="*/ 3884676 h 5955635"/>
                  <a:gd name="connsiteX145" fmla="*/ 6129067 w 6187971"/>
                  <a:gd name="connsiteY145" fmla="*/ 3878113 h 5955635"/>
                  <a:gd name="connsiteX146" fmla="*/ 6131959 w 6187971"/>
                  <a:gd name="connsiteY146" fmla="*/ 3873653 h 5955635"/>
                  <a:gd name="connsiteX147" fmla="*/ 6134066 w 6187971"/>
                  <a:gd name="connsiteY147" fmla="*/ 3865519 h 5955635"/>
                  <a:gd name="connsiteX148" fmla="*/ 6157494 w 6187971"/>
                  <a:gd name="connsiteY148" fmla="*/ 3795198 h 5955635"/>
                  <a:gd name="connsiteX149" fmla="*/ 6154602 w 6187971"/>
                  <a:gd name="connsiteY149" fmla="*/ 3799658 h 5955635"/>
                  <a:gd name="connsiteX150" fmla="*/ 6150140 w 6187971"/>
                  <a:gd name="connsiteY150" fmla="*/ 3796769 h 5955635"/>
                  <a:gd name="connsiteX151" fmla="*/ 6153032 w 6187971"/>
                  <a:gd name="connsiteY151" fmla="*/ 3792310 h 5955635"/>
                  <a:gd name="connsiteX152" fmla="*/ 6152247 w 6187971"/>
                  <a:gd name="connsiteY152" fmla="*/ 3788635 h 5955635"/>
                  <a:gd name="connsiteX153" fmla="*/ 6172783 w 6187971"/>
                  <a:gd name="connsiteY153" fmla="*/ 3722774 h 5955635"/>
                  <a:gd name="connsiteX154" fmla="*/ 6187039 w 6187971"/>
                  <a:gd name="connsiteY154" fmla="*/ 3627519 h 5955635"/>
                  <a:gd name="connsiteX155" fmla="*/ 5453639 w 6187971"/>
                  <a:gd name="connsiteY155" fmla="*/ 3702176 h 5955635"/>
                  <a:gd name="connsiteX156" fmla="*/ 5453774 w 6187971"/>
                  <a:gd name="connsiteY156" fmla="*/ 3702469 h 5955635"/>
                  <a:gd name="connsiteX157" fmla="*/ 5449948 w 6187971"/>
                  <a:gd name="connsiteY157" fmla="*/ 3712116 h 5955635"/>
                  <a:gd name="connsiteX158" fmla="*/ 5548423 w 6187971"/>
                  <a:gd name="connsiteY158" fmla="*/ 3643981 h 5955635"/>
                  <a:gd name="connsiteX159" fmla="*/ 5544882 w 6187971"/>
                  <a:gd name="connsiteY159" fmla="*/ 3649448 h 5955635"/>
                  <a:gd name="connsiteX160" fmla="*/ 5548423 w 6187971"/>
                  <a:gd name="connsiteY160" fmla="*/ 3643981 h 5955635"/>
                  <a:gd name="connsiteX161" fmla="*/ 5501782 w 6187971"/>
                  <a:gd name="connsiteY161" fmla="*/ 3594005 h 5955635"/>
                  <a:gd name="connsiteX162" fmla="*/ 5500844 w 6187971"/>
                  <a:gd name="connsiteY162" fmla="*/ 3597631 h 5955635"/>
                  <a:gd name="connsiteX163" fmla="*/ 5501806 w 6187971"/>
                  <a:gd name="connsiteY163" fmla="*/ 3602135 h 5955635"/>
                  <a:gd name="connsiteX164" fmla="*/ 5498264 w 6187971"/>
                  <a:gd name="connsiteY164" fmla="*/ 3607601 h 5955635"/>
                  <a:gd name="connsiteX165" fmla="*/ 5496339 w 6187971"/>
                  <a:gd name="connsiteY165" fmla="*/ 3598593 h 5955635"/>
                  <a:gd name="connsiteX166" fmla="*/ 5505531 w 6187971"/>
                  <a:gd name="connsiteY166" fmla="*/ 3584407 h 5955635"/>
                  <a:gd name="connsiteX167" fmla="*/ 5502887 w 6187971"/>
                  <a:gd name="connsiteY167" fmla="*/ 3593074 h 5955635"/>
                  <a:gd name="connsiteX168" fmla="*/ 5501782 w 6187971"/>
                  <a:gd name="connsiteY168" fmla="*/ 3594005 h 5955635"/>
                  <a:gd name="connsiteX169" fmla="*/ 5503423 w 6187971"/>
                  <a:gd name="connsiteY169" fmla="*/ 3587661 h 5955635"/>
                  <a:gd name="connsiteX170" fmla="*/ 5509363 w 6187971"/>
                  <a:gd name="connsiteY170" fmla="*/ 3567553 h 5955635"/>
                  <a:gd name="connsiteX171" fmla="*/ 5513086 w 6187971"/>
                  <a:gd name="connsiteY171" fmla="*/ 3566758 h 5955635"/>
                  <a:gd name="connsiteX172" fmla="*/ 5506965 w 6187971"/>
                  <a:gd name="connsiteY172" fmla="*/ 3582195 h 5955635"/>
                  <a:gd name="connsiteX173" fmla="*/ 5505531 w 6187971"/>
                  <a:gd name="connsiteY173" fmla="*/ 3584407 h 5955635"/>
                  <a:gd name="connsiteX174" fmla="*/ 5507691 w 6187971"/>
                  <a:gd name="connsiteY174" fmla="*/ 3577329 h 5955635"/>
                  <a:gd name="connsiteX175" fmla="*/ 5510688 w 6187971"/>
                  <a:gd name="connsiteY175" fmla="*/ 3559800 h 5955635"/>
                  <a:gd name="connsiteX176" fmla="*/ 5509363 w 6187971"/>
                  <a:gd name="connsiteY176" fmla="*/ 3567553 h 5955635"/>
                  <a:gd name="connsiteX177" fmla="*/ 5508582 w 6187971"/>
                  <a:gd name="connsiteY177" fmla="*/ 3567720 h 5955635"/>
                  <a:gd name="connsiteX178" fmla="*/ 5161932 w 6187971"/>
                  <a:gd name="connsiteY178" fmla="*/ 3575847 h 5955635"/>
                  <a:gd name="connsiteX179" fmla="*/ 5160517 w 6187971"/>
                  <a:gd name="connsiteY179" fmla="*/ 3580472 h 5955635"/>
                  <a:gd name="connsiteX180" fmla="*/ 5159539 w 6187971"/>
                  <a:gd name="connsiteY180" fmla="*/ 3582645 h 5955635"/>
                  <a:gd name="connsiteX181" fmla="*/ 5159040 w 6187971"/>
                  <a:gd name="connsiteY181" fmla="*/ 3580307 h 5955635"/>
                  <a:gd name="connsiteX182" fmla="*/ 5161932 w 6187971"/>
                  <a:gd name="connsiteY182" fmla="*/ 3575847 h 5955635"/>
                  <a:gd name="connsiteX183" fmla="*/ 1120688 w 6187971"/>
                  <a:gd name="connsiteY183" fmla="*/ 4434529 h 5955635"/>
                  <a:gd name="connsiteX184" fmla="*/ 1126155 w 6187971"/>
                  <a:gd name="connsiteY184" fmla="*/ 4438070 h 5955635"/>
                  <a:gd name="connsiteX185" fmla="*/ 1121651 w 6187971"/>
                  <a:gd name="connsiteY185" fmla="*/ 4439032 h 5955635"/>
                  <a:gd name="connsiteX186" fmla="*/ 5592057 w 6187971"/>
                  <a:gd name="connsiteY186" fmla="*/ 3360201 h 5955635"/>
                  <a:gd name="connsiteX187" fmla="*/ 5593625 w 6187971"/>
                  <a:gd name="connsiteY187" fmla="*/ 3370584 h 5955635"/>
                  <a:gd name="connsiteX188" fmla="*/ 5592663 w 6187971"/>
                  <a:gd name="connsiteY188" fmla="*/ 3366081 h 5955635"/>
                  <a:gd name="connsiteX189" fmla="*/ 5591701 w 6187971"/>
                  <a:gd name="connsiteY189" fmla="*/ 3361577 h 5955635"/>
                  <a:gd name="connsiteX190" fmla="*/ 818034 w 6187971"/>
                  <a:gd name="connsiteY190" fmla="*/ 4362609 h 5955635"/>
                  <a:gd name="connsiteX191" fmla="*/ 820283 w 6187971"/>
                  <a:gd name="connsiteY191" fmla="*/ 4366839 h 5955635"/>
                  <a:gd name="connsiteX192" fmla="*/ 818996 w 6187971"/>
                  <a:gd name="connsiteY192" fmla="*/ 4367114 h 5955635"/>
                  <a:gd name="connsiteX193" fmla="*/ 818034 w 6187971"/>
                  <a:gd name="connsiteY193" fmla="*/ 4362609 h 5955635"/>
                  <a:gd name="connsiteX194" fmla="*/ 5246100 w 6187971"/>
                  <a:gd name="connsiteY194" fmla="*/ 3411866 h 5955635"/>
                  <a:gd name="connsiteX195" fmla="*/ 5247019 w 6187971"/>
                  <a:gd name="connsiteY195" fmla="*/ 3411670 h 5955635"/>
                  <a:gd name="connsiteX196" fmla="*/ 5246885 w 6187971"/>
                  <a:gd name="connsiteY196" fmla="*/ 3415540 h 5955635"/>
                  <a:gd name="connsiteX197" fmla="*/ 5246100 w 6187971"/>
                  <a:gd name="connsiteY197" fmla="*/ 3411866 h 5955635"/>
                  <a:gd name="connsiteX198" fmla="*/ 5262588 w 6187971"/>
                  <a:gd name="connsiteY198" fmla="*/ 3147082 h 5955635"/>
                  <a:gd name="connsiteX199" fmla="*/ 5248332 w 6187971"/>
                  <a:gd name="connsiteY199" fmla="*/ 3242337 h 5955635"/>
                  <a:gd name="connsiteX200" fmla="*/ 5227796 w 6187971"/>
                  <a:gd name="connsiteY200" fmla="*/ 3308198 h 5955635"/>
                  <a:gd name="connsiteX201" fmla="*/ 5228581 w 6187971"/>
                  <a:gd name="connsiteY201" fmla="*/ 3311872 h 5955635"/>
                  <a:gd name="connsiteX202" fmla="*/ 5225689 w 6187971"/>
                  <a:gd name="connsiteY202" fmla="*/ 3316332 h 5955635"/>
                  <a:gd name="connsiteX203" fmla="*/ 5230152 w 6187971"/>
                  <a:gd name="connsiteY203" fmla="*/ 3319222 h 5955635"/>
                  <a:gd name="connsiteX204" fmla="*/ 5233044 w 6187971"/>
                  <a:gd name="connsiteY204" fmla="*/ 3314761 h 5955635"/>
                  <a:gd name="connsiteX205" fmla="*/ 5209615 w 6187971"/>
                  <a:gd name="connsiteY205" fmla="*/ 3385082 h 5955635"/>
                  <a:gd name="connsiteX206" fmla="*/ 5207509 w 6187971"/>
                  <a:gd name="connsiteY206" fmla="*/ 3393216 h 5955635"/>
                  <a:gd name="connsiteX207" fmla="*/ 5204616 w 6187971"/>
                  <a:gd name="connsiteY207" fmla="*/ 3397676 h 5955635"/>
                  <a:gd name="connsiteX208" fmla="*/ 5209864 w 6187971"/>
                  <a:gd name="connsiteY208" fmla="*/ 3404240 h 5955635"/>
                  <a:gd name="connsiteX209" fmla="*/ 5199079 w 6187971"/>
                  <a:gd name="connsiteY209" fmla="*/ 3425754 h 5955635"/>
                  <a:gd name="connsiteX210" fmla="*/ 5156933 w 6187971"/>
                  <a:gd name="connsiteY210" fmla="*/ 3588442 h 5955635"/>
                  <a:gd name="connsiteX211" fmla="*/ 5159539 w 6187971"/>
                  <a:gd name="connsiteY211" fmla="*/ 3582645 h 5955635"/>
                  <a:gd name="connsiteX212" fmla="*/ 5159825 w 6187971"/>
                  <a:gd name="connsiteY212" fmla="*/ 3583982 h 5955635"/>
                  <a:gd name="connsiteX213" fmla="*/ 5157718 w 6187971"/>
                  <a:gd name="connsiteY213" fmla="*/ 3592116 h 5955635"/>
                  <a:gd name="connsiteX214" fmla="*/ 5161395 w 6187971"/>
                  <a:gd name="connsiteY214" fmla="*/ 3591330 h 5955635"/>
                  <a:gd name="connsiteX215" fmla="*/ 5163502 w 6187971"/>
                  <a:gd name="connsiteY215" fmla="*/ 3583196 h 5955635"/>
                  <a:gd name="connsiteX216" fmla="*/ 5160320 w 6187971"/>
                  <a:gd name="connsiteY216" fmla="*/ 3622296 h 5955635"/>
                  <a:gd name="connsiteX217" fmla="*/ 5159535 w 6187971"/>
                  <a:gd name="connsiteY217" fmla="*/ 3618622 h 5955635"/>
                  <a:gd name="connsiteX218" fmla="*/ 5157428 w 6187971"/>
                  <a:gd name="connsiteY218" fmla="*/ 3626757 h 5955635"/>
                  <a:gd name="connsiteX219" fmla="*/ 5154536 w 6187971"/>
                  <a:gd name="connsiteY219" fmla="*/ 3631216 h 5955635"/>
                  <a:gd name="connsiteX220" fmla="*/ 5106399 w 6187971"/>
                  <a:gd name="connsiteY220" fmla="*/ 3729869 h 5955635"/>
                  <a:gd name="connsiteX221" fmla="*/ 5109291 w 6187971"/>
                  <a:gd name="connsiteY221" fmla="*/ 3725408 h 5955635"/>
                  <a:gd name="connsiteX222" fmla="*/ 5104829 w 6187971"/>
                  <a:gd name="connsiteY222" fmla="*/ 3722520 h 5955635"/>
                  <a:gd name="connsiteX223" fmla="*/ 5105614 w 6187971"/>
                  <a:gd name="connsiteY223" fmla="*/ 3726194 h 5955635"/>
                  <a:gd name="connsiteX224" fmla="*/ 5106399 w 6187971"/>
                  <a:gd name="connsiteY224" fmla="*/ 3729869 h 5955635"/>
                  <a:gd name="connsiteX225" fmla="*/ 5103506 w 6187971"/>
                  <a:gd name="connsiteY225" fmla="*/ 3734329 h 5955635"/>
                  <a:gd name="connsiteX226" fmla="*/ 5089045 w 6187971"/>
                  <a:gd name="connsiteY226" fmla="*/ 3756628 h 5955635"/>
                  <a:gd name="connsiteX227" fmla="*/ 5095614 w 6187971"/>
                  <a:gd name="connsiteY227" fmla="*/ 3751383 h 5955635"/>
                  <a:gd name="connsiteX228" fmla="*/ 5096399 w 6187971"/>
                  <a:gd name="connsiteY228" fmla="*/ 3755057 h 5955635"/>
                  <a:gd name="connsiteX229" fmla="*/ 5097184 w 6187971"/>
                  <a:gd name="connsiteY229" fmla="*/ 3758732 h 5955635"/>
                  <a:gd name="connsiteX230" fmla="*/ 5100077 w 6187971"/>
                  <a:gd name="connsiteY230" fmla="*/ 3754271 h 5955635"/>
                  <a:gd name="connsiteX231" fmla="*/ 5090862 w 6187971"/>
                  <a:gd name="connsiteY231" fmla="*/ 3783135 h 5955635"/>
                  <a:gd name="connsiteX232" fmla="*/ 5090077 w 6187971"/>
                  <a:gd name="connsiteY232" fmla="*/ 3779461 h 5955635"/>
                  <a:gd name="connsiteX233" fmla="*/ 5092970 w 6187971"/>
                  <a:gd name="connsiteY233" fmla="*/ 3775001 h 5955635"/>
                  <a:gd name="connsiteX234" fmla="*/ 5092185 w 6187971"/>
                  <a:gd name="connsiteY234" fmla="*/ 3771327 h 5955635"/>
                  <a:gd name="connsiteX235" fmla="*/ 5086400 w 6187971"/>
                  <a:gd name="connsiteY235" fmla="*/ 3780246 h 5955635"/>
                  <a:gd name="connsiteX236" fmla="*/ 5083508 w 6187971"/>
                  <a:gd name="connsiteY236" fmla="*/ 3784706 h 5955635"/>
                  <a:gd name="connsiteX237" fmla="*/ 5055907 w 6187971"/>
                  <a:gd name="connsiteY237" fmla="*/ 3817497 h 5955635"/>
                  <a:gd name="connsiteX238" fmla="*/ 5039585 w 6187971"/>
                  <a:gd name="connsiteY238" fmla="*/ 3867090 h 5955635"/>
                  <a:gd name="connsiteX239" fmla="*/ 5035908 w 6187971"/>
                  <a:gd name="connsiteY239" fmla="*/ 3867875 h 5955635"/>
                  <a:gd name="connsiteX240" fmla="*/ 5033801 w 6187971"/>
                  <a:gd name="connsiteY240" fmla="*/ 3876009 h 5955635"/>
                  <a:gd name="connsiteX241" fmla="*/ 5030123 w 6187971"/>
                  <a:gd name="connsiteY241" fmla="*/ 3876795 h 5955635"/>
                  <a:gd name="connsiteX242" fmla="*/ 5030908 w 6187971"/>
                  <a:gd name="connsiteY242" fmla="*/ 3880470 h 5955635"/>
                  <a:gd name="connsiteX243" fmla="*/ 5017232 w 6187971"/>
                  <a:gd name="connsiteY243" fmla="*/ 3906445 h 5955635"/>
                  <a:gd name="connsiteX244" fmla="*/ 5027479 w 6187971"/>
                  <a:gd name="connsiteY244" fmla="*/ 3900413 h 5955635"/>
                  <a:gd name="connsiteX245" fmla="*/ 5028264 w 6187971"/>
                  <a:gd name="connsiteY245" fmla="*/ 3904088 h 5955635"/>
                  <a:gd name="connsiteX246" fmla="*/ 5031156 w 6187971"/>
                  <a:gd name="connsiteY246" fmla="*/ 3899627 h 5955635"/>
                  <a:gd name="connsiteX247" fmla="*/ 5034833 w 6187971"/>
                  <a:gd name="connsiteY247" fmla="*/ 3898841 h 5955635"/>
                  <a:gd name="connsiteX248" fmla="*/ 5015372 w 6187971"/>
                  <a:gd name="connsiteY248" fmla="*/ 3933736 h 5955635"/>
                  <a:gd name="connsiteX249" fmla="*/ 5006447 w 6187971"/>
                  <a:gd name="connsiteY249" fmla="*/ 3927959 h 5955635"/>
                  <a:gd name="connsiteX250" fmla="*/ 4969384 w 6187971"/>
                  <a:gd name="connsiteY250" fmla="*/ 3970456 h 5955635"/>
                  <a:gd name="connsiteX251" fmla="*/ 4955170 w 6187971"/>
                  <a:gd name="connsiteY251" fmla="*/ 4011913 h 5955635"/>
                  <a:gd name="connsiteX252" fmla="*/ 4921785 w 6187971"/>
                  <a:gd name="connsiteY252" fmla="*/ 4053624 h 5955635"/>
                  <a:gd name="connsiteX253" fmla="*/ 4915463 w 6187971"/>
                  <a:gd name="connsiteY253" fmla="*/ 4078028 h 5955635"/>
                  <a:gd name="connsiteX254" fmla="*/ 4807661 w 6187971"/>
                  <a:gd name="connsiteY254" fmla="*/ 4239374 h 5955635"/>
                  <a:gd name="connsiteX255" fmla="*/ 4885465 w 6187971"/>
                  <a:gd name="connsiteY255" fmla="*/ 4153594 h 5955635"/>
                  <a:gd name="connsiteX256" fmla="*/ 4944634 w 6187971"/>
                  <a:gd name="connsiteY256" fmla="*/ 4052585 h 5955635"/>
                  <a:gd name="connsiteX257" fmla="*/ 4945419 w 6187971"/>
                  <a:gd name="connsiteY257" fmla="*/ 4056260 h 5955635"/>
                  <a:gd name="connsiteX258" fmla="*/ 4943311 w 6187971"/>
                  <a:gd name="connsiteY258" fmla="*/ 4064394 h 5955635"/>
                  <a:gd name="connsiteX259" fmla="*/ 4946204 w 6187971"/>
                  <a:gd name="connsiteY259" fmla="*/ 4059934 h 5955635"/>
                  <a:gd name="connsiteX260" fmla="*/ 4952773 w 6187971"/>
                  <a:gd name="connsiteY260" fmla="*/ 4054689 h 5955635"/>
                  <a:gd name="connsiteX261" fmla="*/ 4944096 w 6187971"/>
                  <a:gd name="connsiteY261" fmla="*/ 4068069 h 5955635"/>
                  <a:gd name="connsiteX262" fmla="*/ 5007190 w 6187971"/>
                  <a:gd name="connsiteY262" fmla="*/ 3985431 h 5955635"/>
                  <a:gd name="connsiteX263" fmla="*/ 5066112 w 6187971"/>
                  <a:gd name="connsiteY263" fmla="*/ 3865264 h 5955635"/>
                  <a:gd name="connsiteX264" fmla="*/ 5106357 w 6187971"/>
                  <a:gd name="connsiteY264" fmla="*/ 3783667 h 5955635"/>
                  <a:gd name="connsiteX265" fmla="*/ 5134785 w 6187971"/>
                  <a:gd name="connsiteY265" fmla="*/ 3700752 h 5955635"/>
                  <a:gd name="connsiteX266" fmla="*/ 5158998 w 6187971"/>
                  <a:gd name="connsiteY266" fmla="*/ 3634105 h 5955635"/>
                  <a:gd name="connsiteX267" fmla="*/ 5161890 w 6187971"/>
                  <a:gd name="connsiteY267" fmla="*/ 3629645 h 5955635"/>
                  <a:gd name="connsiteX268" fmla="*/ 5163998 w 6187971"/>
                  <a:gd name="connsiteY268" fmla="*/ 3621510 h 5955635"/>
                  <a:gd name="connsiteX269" fmla="*/ 5212714 w 6187971"/>
                  <a:gd name="connsiteY269" fmla="*/ 3453577 h 5955635"/>
                  <a:gd name="connsiteX270" fmla="*/ 5226101 w 6187971"/>
                  <a:gd name="connsiteY270" fmla="*/ 3462243 h 5955635"/>
                  <a:gd name="connsiteX271" fmla="*/ 5240563 w 6187971"/>
                  <a:gd name="connsiteY271" fmla="*/ 3439944 h 5955635"/>
                  <a:gd name="connsiteX272" fmla="*/ 5238456 w 6187971"/>
                  <a:gd name="connsiteY272" fmla="*/ 3448077 h 5955635"/>
                  <a:gd name="connsiteX273" fmla="*/ 5236348 w 6187971"/>
                  <a:gd name="connsiteY273" fmla="*/ 3456212 h 5955635"/>
                  <a:gd name="connsiteX274" fmla="*/ 5239241 w 6187971"/>
                  <a:gd name="connsiteY274" fmla="*/ 3451752 h 5955635"/>
                  <a:gd name="connsiteX275" fmla="*/ 5241348 w 6187971"/>
                  <a:gd name="connsiteY275" fmla="*/ 3443618 h 5955635"/>
                  <a:gd name="connsiteX276" fmla="*/ 5244240 w 6187971"/>
                  <a:gd name="connsiteY276" fmla="*/ 3439158 h 5955635"/>
                  <a:gd name="connsiteX277" fmla="*/ 5251347 w 6187971"/>
                  <a:gd name="connsiteY277" fmla="*/ 3418429 h 5955635"/>
                  <a:gd name="connsiteX278" fmla="*/ 5250562 w 6187971"/>
                  <a:gd name="connsiteY278" fmla="*/ 3414755 h 5955635"/>
                  <a:gd name="connsiteX279" fmla="*/ 5249777 w 6187971"/>
                  <a:gd name="connsiteY279" fmla="*/ 3411081 h 5955635"/>
                  <a:gd name="connsiteX280" fmla="*/ 5247019 w 6187971"/>
                  <a:gd name="connsiteY280" fmla="*/ 3411670 h 5955635"/>
                  <a:gd name="connsiteX281" fmla="*/ 5247153 w 6187971"/>
                  <a:gd name="connsiteY281" fmla="*/ 3407799 h 5955635"/>
                  <a:gd name="connsiteX282" fmla="*/ 5247422 w 6187971"/>
                  <a:gd name="connsiteY282" fmla="*/ 3400057 h 5955635"/>
                  <a:gd name="connsiteX283" fmla="*/ 5231391 w 6187971"/>
                  <a:gd name="connsiteY283" fmla="*/ 3415009 h 5955635"/>
                  <a:gd name="connsiteX284" fmla="*/ 5232465 w 6187971"/>
                  <a:gd name="connsiteY284" fmla="*/ 3384043 h 5955635"/>
                  <a:gd name="connsiteX285" fmla="*/ 5228003 w 6187971"/>
                  <a:gd name="connsiteY285" fmla="*/ 3381153 h 5955635"/>
                  <a:gd name="connsiteX286" fmla="*/ 5231680 w 6187971"/>
                  <a:gd name="connsiteY286" fmla="*/ 3380368 h 5955635"/>
                  <a:gd name="connsiteX287" fmla="*/ 5230895 w 6187971"/>
                  <a:gd name="connsiteY287" fmla="*/ 3376694 h 5955635"/>
                  <a:gd name="connsiteX288" fmla="*/ 5230110 w 6187971"/>
                  <a:gd name="connsiteY288" fmla="*/ 3373020 h 5955635"/>
                  <a:gd name="connsiteX289" fmla="*/ 5229324 w 6187971"/>
                  <a:gd name="connsiteY289" fmla="*/ 3369345 h 5955635"/>
                  <a:gd name="connsiteX290" fmla="*/ 5239613 w 6187971"/>
                  <a:gd name="connsiteY290" fmla="*/ 3309515 h 5955635"/>
                  <a:gd name="connsiteX291" fmla="*/ 5235936 w 6187971"/>
                  <a:gd name="connsiteY291" fmla="*/ 3310301 h 5955635"/>
                  <a:gd name="connsiteX292" fmla="*/ 5238828 w 6187971"/>
                  <a:gd name="connsiteY292" fmla="*/ 3305841 h 5955635"/>
                  <a:gd name="connsiteX293" fmla="*/ 5243828 w 6187971"/>
                  <a:gd name="connsiteY293" fmla="*/ 3293247 h 5955635"/>
                  <a:gd name="connsiteX294" fmla="*/ 5239366 w 6187971"/>
                  <a:gd name="connsiteY294" fmla="*/ 3290358 h 5955635"/>
                  <a:gd name="connsiteX295" fmla="*/ 5260687 w 6187971"/>
                  <a:gd name="connsiteY295" fmla="*/ 3228171 h 5955635"/>
                  <a:gd name="connsiteX296" fmla="*/ 5262588 w 6187971"/>
                  <a:gd name="connsiteY296" fmla="*/ 3147082 h 5955635"/>
                  <a:gd name="connsiteX297" fmla="*/ 869439 w 6187971"/>
                  <a:gd name="connsiteY297" fmla="*/ 3941889 h 5955635"/>
                  <a:gd name="connsiteX298" fmla="*/ 870401 w 6187971"/>
                  <a:gd name="connsiteY298" fmla="*/ 3946393 h 5955635"/>
                  <a:gd name="connsiteX299" fmla="*/ 869247 w 6187971"/>
                  <a:gd name="connsiteY299" fmla="*/ 3944432 h 5955635"/>
                  <a:gd name="connsiteX300" fmla="*/ 5600071 w 6187971"/>
                  <a:gd name="connsiteY300" fmla="*/ 2827600 h 5955635"/>
                  <a:gd name="connsiteX301" fmla="*/ 5601033 w 6187971"/>
                  <a:gd name="connsiteY301" fmla="*/ 2832105 h 5955635"/>
                  <a:gd name="connsiteX302" fmla="*/ 5600701 w 6187971"/>
                  <a:gd name="connsiteY302" fmla="*/ 2831889 h 5955635"/>
                  <a:gd name="connsiteX303" fmla="*/ 5594604 w 6187971"/>
                  <a:gd name="connsiteY303" fmla="*/ 2824058 h 5955635"/>
                  <a:gd name="connsiteX304" fmla="*/ 5594817 w 6187971"/>
                  <a:gd name="connsiteY304" fmla="*/ 2824013 h 5955635"/>
                  <a:gd name="connsiteX305" fmla="*/ 5595567 w 6187971"/>
                  <a:gd name="connsiteY305" fmla="*/ 2828563 h 5955635"/>
                  <a:gd name="connsiteX306" fmla="*/ 5594604 w 6187971"/>
                  <a:gd name="connsiteY306" fmla="*/ 2824058 h 5955635"/>
                  <a:gd name="connsiteX307" fmla="*/ 756958 w 6187971"/>
                  <a:gd name="connsiteY307" fmla="*/ 3768116 h 5955635"/>
                  <a:gd name="connsiteX308" fmla="*/ 764349 w 6187971"/>
                  <a:gd name="connsiteY308" fmla="*/ 3780665 h 5955635"/>
                  <a:gd name="connsiteX309" fmla="*/ 759845 w 6187971"/>
                  <a:gd name="connsiteY309" fmla="*/ 3781628 h 5955635"/>
                  <a:gd name="connsiteX310" fmla="*/ 5540370 w 6187971"/>
                  <a:gd name="connsiteY310" fmla="*/ 2614293 h 5955635"/>
                  <a:gd name="connsiteX311" fmla="*/ 5545837 w 6187971"/>
                  <a:gd name="connsiteY311" fmla="*/ 2617834 h 5955635"/>
                  <a:gd name="connsiteX312" fmla="*/ 5541332 w 6187971"/>
                  <a:gd name="connsiteY312" fmla="*/ 2618797 h 5955635"/>
                  <a:gd name="connsiteX313" fmla="*/ 5540370 w 6187971"/>
                  <a:gd name="connsiteY313" fmla="*/ 2614293 h 5955635"/>
                  <a:gd name="connsiteX314" fmla="*/ 5744362 w 6187971"/>
                  <a:gd name="connsiteY314" fmla="*/ 2533034 h 5955635"/>
                  <a:gd name="connsiteX315" fmla="*/ 5751754 w 6187971"/>
                  <a:gd name="connsiteY315" fmla="*/ 2545583 h 5955635"/>
                  <a:gd name="connsiteX316" fmla="*/ 5770344 w 6187971"/>
                  <a:gd name="connsiteY316" fmla="*/ 2654643 h 5955635"/>
                  <a:gd name="connsiteX317" fmla="*/ 5792210 w 6187971"/>
                  <a:gd name="connsiteY317" fmla="*/ 2668810 h 5955635"/>
                  <a:gd name="connsiteX318" fmla="*/ 5800215 w 6187971"/>
                  <a:gd name="connsiteY318" fmla="*/ 2728325 h 5955635"/>
                  <a:gd name="connsiteX319" fmla="*/ 5803450 w 6187971"/>
                  <a:gd name="connsiteY319" fmla="*/ 2699375 h 5955635"/>
                  <a:gd name="connsiteX320" fmla="*/ 5811149 w 6187971"/>
                  <a:gd name="connsiteY320" fmla="*/ 2735408 h 5955635"/>
                  <a:gd name="connsiteX321" fmla="*/ 5820811 w 6187971"/>
                  <a:gd name="connsiteY321" fmla="*/ 2714505 h 5955635"/>
                  <a:gd name="connsiteX322" fmla="*/ 5838358 w 6187971"/>
                  <a:gd name="connsiteY322" fmla="*/ 2950947 h 5955635"/>
                  <a:gd name="connsiteX323" fmla="*/ 5838665 w 6187971"/>
                  <a:gd name="connsiteY323" fmla="*/ 2974430 h 5955635"/>
                  <a:gd name="connsiteX324" fmla="*/ 4638016 w 6187971"/>
                  <a:gd name="connsiteY324" fmla="*/ 5312600 h 5955635"/>
                  <a:gd name="connsiteX325" fmla="*/ 4633512 w 6187971"/>
                  <a:gd name="connsiteY325" fmla="*/ 5313563 h 5955635"/>
                  <a:gd name="connsiteX326" fmla="*/ 4629008 w 6187971"/>
                  <a:gd name="connsiteY326" fmla="*/ 5314525 h 5955635"/>
                  <a:gd name="connsiteX327" fmla="*/ 4623541 w 6187971"/>
                  <a:gd name="connsiteY327" fmla="*/ 5310984 h 5955635"/>
                  <a:gd name="connsiteX328" fmla="*/ 4631588 w 6187971"/>
                  <a:gd name="connsiteY328" fmla="*/ 5304555 h 5955635"/>
                  <a:gd name="connsiteX329" fmla="*/ 4629663 w 6187971"/>
                  <a:gd name="connsiteY329" fmla="*/ 5295546 h 5955635"/>
                  <a:gd name="connsiteX330" fmla="*/ 4621617 w 6187971"/>
                  <a:gd name="connsiteY330" fmla="*/ 5301975 h 5955635"/>
                  <a:gd name="connsiteX331" fmla="*/ 4618076 w 6187971"/>
                  <a:gd name="connsiteY331" fmla="*/ 5307442 h 5955635"/>
                  <a:gd name="connsiteX332" fmla="*/ 4613571 w 6187971"/>
                  <a:gd name="connsiteY332" fmla="*/ 5308404 h 5955635"/>
                  <a:gd name="connsiteX333" fmla="*/ 4599097 w 6187971"/>
                  <a:gd name="connsiteY333" fmla="*/ 5306787 h 5955635"/>
                  <a:gd name="connsiteX334" fmla="*/ 4597479 w 6187971"/>
                  <a:gd name="connsiteY334" fmla="*/ 5321261 h 5955635"/>
                  <a:gd name="connsiteX335" fmla="*/ 4605526 w 6187971"/>
                  <a:gd name="connsiteY335" fmla="*/ 5314833 h 5955635"/>
                  <a:gd name="connsiteX336" fmla="*/ 4602946 w 6187971"/>
                  <a:gd name="connsiteY336" fmla="*/ 5324803 h 5955635"/>
                  <a:gd name="connsiteX337" fmla="*/ 4615496 w 6187971"/>
                  <a:gd name="connsiteY337" fmla="*/ 5317412 h 5955635"/>
                  <a:gd name="connsiteX338" fmla="*/ 4619038 w 6187971"/>
                  <a:gd name="connsiteY338" fmla="*/ 5311946 h 5955635"/>
                  <a:gd name="connsiteX339" fmla="*/ 4616458 w 6187971"/>
                  <a:gd name="connsiteY339" fmla="*/ 5321916 h 5955635"/>
                  <a:gd name="connsiteX340" fmla="*/ 4611954 w 6187971"/>
                  <a:gd name="connsiteY340" fmla="*/ 5322878 h 5955635"/>
                  <a:gd name="connsiteX341" fmla="*/ 4608413 w 6187971"/>
                  <a:gd name="connsiteY341" fmla="*/ 5328345 h 5955635"/>
                  <a:gd name="connsiteX342" fmla="*/ 4609375 w 6187971"/>
                  <a:gd name="connsiteY342" fmla="*/ 5332848 h 5955635"/>
                  <a:gd name="connsiteX343" fmla="*/ 4413078 w 6187971"/>
                  <a:gd name="connsiteY343" fmla="*/ 5450140 h 5955635"/>
                  <a:gd name="connsiteX344" fmla="*/ 4398604 w 6187971"/>
                  <a:gd name="connsiteY344" fmla="*/ 5448524 h 5955635"/>
                  <a:gd name="connsiteX345" fmla="*/ 4399566 w 6187971"/>
                  <a:gd name="connsiteY345" fmla="*/ 5453027 h 5955635"/>
                  <a:gd name="connsiteX346" fmla="*/ 3692038 w 6187971"/>
                  <a:gd name="connsiteY346" fmla="*/ 5712509 h 5955635"/>
                  <a:gd name="connsiteX347" fmla="*/ 1989514 w 6187971"/>
                  <a:gd name="connsiteY347" fmla="*/ 5525218 h 5955635"/>
                  <a:gd name="connsiteX348" fmla="*/ 2003026 w 6187971"/>
                  <a:gd name="connsiteY348" fmla="*/ 5522331 h 5955635"/>
                  <a:gd name="connsiteX349" fmla="*/ 1925842 w 6187971"/>
                  <a:gd name="connsiteY349" fmla="*/ 5491725 h 5955635"/>
                  <a:gd name="connsiteX350" fmla="*/ 1926804 w 6187971"/>
                  <a:gd name="connsiteY350" fmla="*/ 5496229 h 5955635"/>
                  <a:gd name="connsiteX351" fmla="*/ 1836763 w 6187971"/>
                  <a:gd name="connsiteY351" fmla="*/ 5449531 h 5955635"/>
                  <a:gd name="connsiteX352" fmla="*/ 1783061 w 6187971"/>
                  <a:gd name="connsiteY352" fmla="*/ 5418617 h 5955635"/>
                  <a:gd name="connsiteX353" fmla="*/ 1777595 w 6187971"/>
                  <a:gd name="connsiteY353" fmla="*/ 5415075 h 5955635"/>
                  <a:gd name="connsiteX354" fmla="*/ 1773091 w 6187971"/>
                  <a:gd name="connsiteY354" fmla="*/ 5416038 h 5955635"/>
                  <a:gd name="connsiteX355" fmla="*/ 1766662 w 6187971"/>
                  <a:gd name="connsiteY355" fmla="*/ 5407992 h 5955635"/>
                  <a:gd name="connsiteX356" fmla="*/ 1740293 w 6187971"/>
                  <a:gd name="connsiteY356" fmla="*/ 5394787 h 5955635"/>
                  <a:gd name="connsiteX357" fmla="*/ 1664727 w 6187971"/>
                  <a:gd name="connsiteY357" fmla="*/ 5349706 h 5955635"/>
                  <a:gd name="connsiteX358" fmla="*/ 1631929 w 6187971"/>
                  <a:gd name="connsiteY358" fmla="*/ 5328456 h 5955635"/>
                  <a:gd name="connsiteX359" fmla="*/ 1565371 w 6187971"/>
                  <a:gd name="connsiteY359" fmla="*/ 5281450 h 5955635"/>
                  <a:gd name="connsiteX360" fmla="*/ 1569874 w 6187971"/>
                  <a:gd name="connsiteY360" fmla="*/ 5280488 h 5955635"/>
                  <a:gd name="connsiteX361" fmla="*/ 1554437 w 6187971"/>
                  <a:gd name="connsiteY361" fmla="*/ 5274367 h 5955635"/>
                  <a:gd name="connsiteX362" fmla="*/ 1044223 w 6187971"/>
                  <a:gd name="connsiteY362" fmla="*/ 4804087 h 5955635"/>
                  <a:gd name="connsiteX363" fmla="*/ 631951 w 6187971"/>
                  <a:gd name="connsiteY363" fmla="*/ 4086820 h 5955635"/>
                  <a:gd name="connsiteX364" fmla="*/ 635493 w 6187971"/>
                  <a:gd name="connsiteY364" fmla="*/ 4081353 h 5955635"/>
                  <a:gd name="connsiteX365" fmla="*/ 700742 w 6187971"/>
                  <a:gd name="connsiteY365" fmla="*/ 4166316 h 5955635"/>
                  <a:gd name="connsiteX366" fmla="*/ 711982 w 6187971"/>
                  <a:gd name="connsiteY366" fmla="*/ 4196882 h 5955635"/>
                  <a:gd name="connsiteX367" fmla="*/ 706515 w 6187971"/>
                  <a:gd name="connsiteY367" fmla="*/ 4193340 h 5955635"/>
                  <a:gd name="connsiteX368" fmla="*/ 702011 w 6187971"/>
                  <a:gd name="connsiteY368" fmla="*/ 4194302 h 5955635"/>
                  <a:gd name="connsiteX369" fmla="*/ 707478 w 6187971"/>
                  <a:gd name="connsiteY369" fmla="*/ 4197844 h 5955635"/>
                  <a:gd name="connsiteX370" fmla="*/ 708440 w 6187971"/>
                  <a:gd name="connsiteY370" fmla="*/ 4202348 h 5955635"/>
                  <a:gd name="connsiteX371" fmla="*/ 713906 w 6187971"/>
                  <a:gd name="connsiteY371" fmla="*/ 4205890 h 5955635"/>
                  <a:gd name="connsiteX372" fmla="*/ 732229 w 6187971"/>
                  <a:gd name="connsiteY372" fmla="*/ 4225523 h 5955635"/>
                  <a:gd name="connsiteX373" fmla="*/ 750861 w 6187971"/>
                  <a:gd name="connsiteY373" fmla="*/ 4268639 h 5955635"/>
                  <a:gd name="connsiteX374" fmla="*/ 759869 w 6187971"/>
                  <a:gd name="connsiteY374" fmla="*/ 4266714 h 5955635"/>
                  <a:gd name="connsiteX375" fmla="*/ 761138 w 6187971"/>
                  <a:gd name="connsiteY375" fmla="*/ 4294702 h 5955635"/>
                  <a:gd name="connsiteX376" fmla="*/ 770454 w 6187971"/>
                  <a:gd name="connsiteY376" fmla="*/ 4316259 h 5955635"/>
                  <a:gd name="connsiteX377" fmla="*/ 788122 w 6187971"/>
                  <a:gd name="connsiteY377" fmla="*/ 4354871 h 5955635"/>
                  <a:gd name="connsiteX378" fmla="*/ 816723 w 6187971"/>
                  <a:gd name="connsiteY378" fmla="*/ 4400567 h 5955635"/>
                  <a:gd name="connsiteX379" fmla="*/ 845324 w 6187971"/>
                  <a:gd name="connsiteY379" fmla="*/ 4446262 h 5955635"/>
                  <a:gd name="connsiteX380" fmla="*/ 848211 w 6187971"/>
                  <a:gd name="connsiteY380" fmla="*/ 4459775 h 5955635"/>
                  <a:gd name="connsiteX381" fmla="*/ 865572 w 6187971"/>
                  <a:gd name="connsiteY381" fmla="*/ 4474903 h 5955635"/>
                  <a:gd name="connsiteX382" fmla="*/ 883599 w 6187971"/>
                  <a:gd name="connsiteY382" fmla="*/ 4512777 h 5955635"/>
                  <a:gd name="connsiteX383" fmla="*/ 885976 w 6187971"/>
                  <a:gd name="connsiteY383" fmla="*/ 4526170 h 5955635"/>
                  <a:gd name="connsiteX384" fmla="*/ 885567 w 6187971"/>
                  <a:gd name="connsiteY384" fmla="*/ 4525764 h 5955635"/>
                  <a:gd name="connsiteX385" fmla="*/ 881591 w 6187971"/>
                  <a:gd name="connsiteY385" fmla="*/ 4516811 h 5955635"/>
                  <a:gd name="connsiteX386" fmla="*/ 877775 w 6187971"/>
                  <a:gd name="connsiteY386" fmla="*/ 4509974 h 5955635"/>
                  <a:gd name="connsiteX387" fmla="*/ 877625 w 6187971"/>
                  <a:gd name="connsiteY387" fmla="*/ 4517880 h 5955635"/>
                  <a:gd name="connsiteX388" fmla="*/ 885567 w 6187971"/>
                  <a:gd name="connsiteY388" fmla="*/ 4525764 h 5955635"/>
                  <a:gd name="connsiteX389" fmla="*/ 886128 w 6187971"/>
                  <a:gd name="connsiteY389" fmla="*/ 4527028 h 5955635"/>
                  <a:gd name="connsiteX390" fmla="*/ 885976 w 6187971"/>
                  <a:gd name="connsiteY390" fmla="*/ 4526170 h 5955635"/>
                  <a:gd name="connsiteX391" fmla="*/ 888178 w 6187971"/>
                  <a:gd name="connsiteY391" fmla="*/ 4528356 h 5955635"/>
                  <a:gd name="connsiteX392" fmla="*/ 894482 w 6187971"/>
                  <a:gd name="connsiteY392" fmla="*/ 4544081 h 5955635"/>
                  <a:gd name="connsiteX393" fmla="*/ 933053 w 6187971"/>
                  <a:gd name="connsiteY393" fmla="*/ 4592357 h 5955635"/>
                  <a:gd name="connsiteX394" fmla="*/ 934015 w 6187971"/>
                  <a:gd name="connsiteY394" fmla="*/ 4596860 h 5955635"/>
                  <a:gd name="connsiteX395" fmla="*/ 934978 w 6187971"/>
                  <a:gd name="connsiteY395" fmla="*/ 4601364 h 5955635"/>
                  <a:gd name="connsiteX396" fmla="*/ 939482 w 6187971"/>
                  <a:gd name="connsiteY396" fmla="*/ 4600402 h 5955635"/>
                  <a:gd name="connsiteX397" fmla="*/ 946872 w 6187971"/>
                  <a:gd name="connsiteY397" fmla="*/ 4612952 h 5955635"/>
                  <a:gd name="connsiteX398" fmla="*/ 955226 w 6187971"/>
                  <a:gd name="connsiteY398" fmla="*/ 4630006 h 5955635"/>
                  <a:gd name="connsiteX399" fmla="*/ 998301 w 6187971"/>
                  <a:gd name="connsiteY399" fmla="*/ 4677318 h 5955635"/>
                  <a:gd name="connsiteX400" fmla="*/ 1008272 w 6187971"/>
                  <a:gd name="connsiteY400" fmla="*/ 4679898 h 5955635"/>
                  <a:gd name="connsiteX401" fmla="*/ 1003768 w 6187971"/>
                  <a:gd name="connsiteY401" fmla="*/ 4680860 h 5955635"/>
                  <a:gd name="connsiteX402" fmla="*/ 999264 w 6187971"/>
                  <a:gd name="connsiteY402" fmla="*/ 4681823 h 5955635"/>
                  <a:gd name="connsiteX403" fmla="*/ 1005693 w 6187971"/>
                  <a:gd name="connsiteY403" fmla="*/ 4689868 h 5955635"/>
                  <a:gd name="connsiteX404" fmla="*/ 1010197 w 6187971"/>
                  <a:gd name="connsiteY404" fmla="*/ 4688906 h 5955635"/>
                  <a:gd name="connsiteX405" fmla="*/ 1011159 w 6187971"/>
                  <a:gd name="connsiteY405" fmla="*/ 4693410 h 5955635"/>
                  <a:gd name="connsiteX406" fmla="*/ 1068054 w 6187971"/>
                  <a:gd name="connsiteY406" fmla="*/ 4761319 h 5955635"/>
                  <a:gd name="connsiteX407" fmla="*/ 1070941 w 6187971"/>
                  <a:gd name="connsiteY407" fmla="*/ 4774831 h 5955635"/>
                  <a:gd name="connsiteX408" fmla="*/ 1088302 w 6187971"/>
                  <a:gd name="connsiteY408" fmla="*/ 4789960 h 5955635"/>
                  <a:gd name="connsiteX409" fmla="*/ 1082836 w 6187971"/>
                  <a:gd name="connsiteY409" fmla="*/ 4786418 h 5955635"/>
                  <a:gd name="connsiteX410" fmla="*/ 1084761 w 6187971"/>
                  <a:gd name="connsiteY410" fmla="*/ 4795426 h 5955635"/>
                  <a:gd name="connsiteX411" fmla="*/ 1089264 w 6187971"/>
                  <a:gd name="connsiteY411" fmla="*/ 4794464 h 5955635"/>
                  <a:gd name="connsiteX412" fmla="*/ 1090227 w 6187971"/>
                  <a:gd name="connsiteY412" fmla="*/ 4798968 h 5955635"/>
                  <a:gd name="connsiteX413" fmla="*/ 1121407 w 6187971"/>
                  <a:gd name="connsiteY413" fmla="*/ 4834693 h 5955635"/>
                  <a:gd name="connsiteX414" fmla="*/ 1169950 w 6187971"/>
                  <a:gd name="connsiteY414" fmla="*/ 4885547 h 5955635"/>
                  <a:gd name="connsiteX415" fmla="*/ 1230080 w 6187971"/>
                  <a:gd name="connsiteY415" fmla="*/ 4924507 h 5955635"/>
                  <a:gd name="connsiteX416" fmla="*/ 1183462 w 6187971"/>
                  <a:gd name="connsiteY416" fmla="*/ 4882661 h 5955635"/>
                  <a:gd name="connsiteX417" fmla="*/ 1187004 w 6187971"/>
                  <a:gd name="connsiteY417" fmla="*/ 4877195 h 5955635"/>
                  <a:gd name="connsiteX418" fmla="*/ 1176071 w 6187971"/>
                  <a:gd name="connsiteY418" fmla="*/ 4870111 h 5955635"/>
                  <a:gd name="connsiteX419" fmla="*/ 1103738 w 6187971"/>
                  <a:gd name="connsiteY419" fmla="*/ 4796081 h 5955635"/>
                  <a:gd name="connsiteX420" fmla="*/ 1102776 w 6187971"/>
                  <a:gd name="connsiteY420" fmla="*/ 4791577 h 5955635"/>
                  <a:gd name="connsiteX421" fmla="*/ 1101814 w 6187971"/>
                  <a:gd name="connsiteY421" fmla="*/ 4787074 h 5955635"/>
                  <a:gd name="connsiteX422" fmla="*/ 1097311 w 6187971"/>
                  <a:gd name="connsiteY422" fmla="*/ 4788036 h 5955635"/>
                  <a:gd name="connsiteX423" fmla="*/ 1052310 w 6187971"/>
                  <a:gd name="connsiteY423" fmla="*/ 4731715 h 5955635"/>
                  <a:gd name="connsiteX424" fmla="*/ 1062280 w 6187971"/>
                  <a:gd name="connsiteY424" fmla="*/ 4734295 h 5955635"/>
                  <a:gd name="connsiteX425" fmla="*/ 1044919 w 6187971"/>
                  <a:gd name="connsiteY425" fmla="*/ 4719165 h 5955635"/>
                  <a:gd name="connsiteX426" fmla="*/ 1049423 w 6187971"/>
                  <a:gd name="connsiteY426" fmla="*/ 4718203 h 5955635"/>
                  <a:gd name="connsiteX427" fmla="*/ 1048461 w 6187971"/>
                  <a:gd name="connsiteY427" fmla="*/ 4713698 h 5955635"/>
                  <a:gd name="connsiteX428" fmla="*/ 1042995 w 6187971"/>
                  <a:gd name="connsiteY428" fmla="*/ 4710157 h 5955635"/>
                  <a:gd name="connsiteX429" fmla="*/ 1038491 w 6187971"/>
                  <a:gd name="connsiteY429" fmla="*/ 4711120 h 5955635"/>
                  <a:gd name="connsiteX430" fmla="*/ 952032 w 6187971"/>
                  <a:gd name="connsiteY430" fmla="*/ 4593011 h 5955635"/>
                  <a:gd name="connsiteX431" fmla="*/ 951070 w 6187971"/>
                  <a:gd name="connsiteY431" fmla="*/ 4588508 h 5955635"/>
                  <a:gd name="connsiteX432" fmla="*/ 945603 w 6187971"/>
                  <a:gd name="connsiteY432" fmla="*/ 4584966 h 5955635"/>
                  <a:gd name="connsiteX433" fmla="*/ 923430 w 6187971"/>
                  <a:gd name="connsiteY433" fmla="*/ 4547316 h 5955635"/>
                  <a:gd name="connsiteX434" fmla="*/ 922468 w 6187971"/>
                  <a:gd name="connsiteY434" fmla="*/ 4542812 h 5955635"/>
                  <a:gd name="connsiteX435" fmla="*/ 921506 w 6187971"/>
                  <a:gd name="connsiteY435" fmla="*/ 4538307 h 5955635"/>
                  <a:gd name="connsiteX436" fmla="*/ 917002 w 6187971"/>
                  <a:gd name="connsiteY436" fmla="*/ 4539270 h 5955635"/>
                  <a:gd name="connsiteX437" fmla="*/ 903182 w 6187971"/>
                  <a:gd name="connsiteY437" fmla="*/ 4518674 h 5955635"/>
                  <a:gd name="connsiteX438" fmla="*/ 906724 w 6187971"/>
                  <a:gd name="connsiteY438" fmla="*/ 4513208 h 5955635"/>
                  <a:gd name="connsiteX439" fmla="*/ 835702 w 6187971"/>
                  <a:gd name="connsiteY439" fmla="*/ 4401222 h 5955635"/>
                  <a:gd name="connsiteX440" fmla="*/ 840206 w 6187971"/>
                  <a:gd name="connsiteY440" fmla="*/ 4400260 h 5955635"/>
                  <a:gd name="connsiteX441" fmla="*/ 839244 w 6187971"/>
                  <a:gd name="connsiteY441" fmla="*/ 4395755 h 5955635"/>
                  <a:gd name="connsiteX442" fmla="*/ 833777 w 6187971"/>
                  <a:gd name="connsiteY442" fmla="*/ 4392213 h 5955635"/>
                  <a:gd name="connsiteX443" fmla="*/ 822708 w 6187971"/>
                  <a:gd name="connsiteY443" fmla="*/ 4371399 h 5955635"/>
                  <a:gd name="connsiteX444" fmla="*/ 820283 w 6187971"/>
                  <a:gd name="connsiteY444" fmla="*/ 4366839 h 5955635"/>
                  <a:gd name="connsiteX445" fmla="*/ 823500 w 6187971"/>
                  <a:gd name="connsiteY445" fmla="*/ 4366151 h 5955635"/>
                  <a:gd name="connsiteX446" fmla="*/ 822538 w 6187971"/>
                  <a:gd name="connsiteY446" fmla="*/ 4361647 h 5955635"/>
                  <a:gd name="connsiteX447" fmla="*/ 817071 w 6187971"/>
                  <a:gd name="connsiteY447" fmla="*/ 4358106 h 5955635"/>
                  <a:gd name="connsiteX448" fmla="*/ 811605 w 6187971"/>
                  <a:gd name="connsiteY448" fmla="*/ 4354564 h 5955635"/>
                  <a:gd name="connsiteX449" fmla="*/ 801327 w 6187971"/>
                  <a:gd name="connsiteY449" fmla="*/ 4328502 h 5955635"/>
                  <a:gd name="connsiteX450" fmla="*/ 756982 w 6187971"/>
                  <a:gd name="connsiteY450" fmla="*/ 4253202 h 5955635"/>
                  <a:gd name="connsiteX451" fmla="*/ 761486 w 6187971"/>
                  <a:gd name="connsiteY451" fmla="*/ 4252240 h 5955635"/>
                  <a:gd name="connsiteX452" fmla="*/ 762448 w 6187971"/>
                  <a:gd name="connsiteY452" fmla="*/ 4256744 h 5955635"/>
                  <a:gd name="connsiteX453" fmla="*/ 767914 w 6187971"/>
                  <a:gd name="connsiteY453" fmla="*/ 4260286 h 5955635"/>
                  <a:gd name="connsiteX454" fmla="*/ 765989 w 6187971"/>
                  <a:gd name="connsiteY454" fmla="*/ 4251278 h 5955635"/>
                  <a:gd name="connsiteX455" fmla="*/ 759562 w 6187971"/>
                  <a:gd name="connsiteY455" fmla="*/ 4243232 h 5955635"/>
                  <a:gd name="connsiteX456" fmla="*/ 751208 w 6187971"/>
                  <a:gd name="connsiteY456" fmla="*/ 4226178 h 5955635"/>
                  <a:gd name="connsiteX457" fmla="*/ 745742 w 6187971"/>
                  <a:gd name="connsiteY457" fmla="*/ 4222636 h 5955635"/>
                  <a:gd name="connsiteX458" fmla="*/ 747666 w 6187971"/>
                  <a:gd name="connsiteY458" fmla="*/ 4231645 h 5955635"/>
                  <a:gd name="connsiteX459" fmla="*/ 734810 w 6187971"/>
                  <a:gd name="connsiteY459" fmla="*/ 4215553 h 5955635"/>
                  <a:gd name="connsiteX460" fmla="*/ 730960 w 6187971"/>
                  <a:gd name="connsiteY460" fmla="*/ 4197536 h 5955635"/>
                  <a:gd name="connsiteX461" fmla="*/ 724531 w 6187971"/>
                  <a:gd name="connsiteY461" fmla="*/ 4189491 h 5955635"/>
                  <a:gd name="connsiteX462" fmla="*/ 729998 w 6187971"/>
                  <a:gd name="connsiteY462" fmla="*/ 4193033 h 5955635"/>
                  <a:gd name="connsiteX463" fmla="*/ 729691 w 6187971"/>
                  <a:gd name="connsiteY463" fmla="*/ 4169550 h 5955635"/>
                  <a:gd name="connsiteX464" fmla="*/ 769532 w 6187971"/>
                  <a:gd name="connsiteY464" fmla="*/ 4245812 h 5955635"/>
                  <a:gd name="connsiteX465" fmla="*/ 808104 w 6187971"/>
                  <a:gd name="connsiteY465" fmla="*/ 4294087 h 5955635"/>
                  <a:gd name="connsiteX466" fmla="*/ 804909 w 6187971"/>
                  <a:gd name="connsiteY466" fmla="*/ 4257092 h 5955635"/>
                  <a:gd name="connsiteX467" fmla="*/ 954652 w 6187971"/>
                  <a:gd name="connsiteY467" fmla="*/ 4517097 h 5955635"/>
                  <a:gd name="connsiteX468" fmla="*/ 951110 w 6187971"/>
                  <a:gd name="connsiteY468" fmla="*/ 4522564 h 5955635"/>
                  <a:gd name="connsiteX469" fmla="*/ 950148 w 6187971"/>
                  <a:gd name="connsiteY469" fmla="*/ 4518059 h 5955635"/>
                  <a:gd name="connsiteX470" fmla="*/ 945643 w 6187971"/>
                  <a:gd name="connsiteY470" fmla="*/ 4519022 h 5955635"/>
                  <a:gd name="connsiteX471" fmla="*/ 947568 w 6187971"/>
                  <a:gd name="connsiteY471" fmla="*/ 4528030 h 5955635"/>
                  <a:gd name="connsiteX472" fmla="*/ 950455 w 6187971"/>
                  <a:gd name="connsiteY472" fmla="*/ 4541543 h 5955635"/>
                  <a:gd name="connsiteX473" fmla="*/ 971358 w 6187971"/>
                  <a:gd name="connsiteY473" fmla="*/ 4551205 h 5955635"/>
                  <a:gd name="connsiteX474" fmla="*/ 972320 w 6187971"/>
                  <a:gd name="connsiteY474" fmla="*/ 4555710 h 5955635"/>
                  <a:gd name="connsiteX475" fmla="*/ 973282 w 6187971"/>
                  <a:gd name="connsiteY475" fmla="*/ 4560213 h 5955635"/>
                  <a:gd name="connsiteX476" fmla="*/ 979711 w 6187971"/>
                  <a:gd name="connsiteY476" fmla="*/ 4568259 h 5955635"/>
                  <a:gd name="connsiteX477" fmla="*/ 986140 w 6187971"/>
                  <a:gd name="connsiteY477" fmla="*/ 4576305 h 5955635"/>
                  <a:gd name="connsiteX478" fmla="*/ 996417 w 6187971"/>
                  <a:gd name="connsiteY478" fmla="*/ 4602367 h 5955635"/>
                  <a:gd name="connsiteX479" fmla="*/ 990952 w 6187971"/>
                  <a:gd name="connsiteY479" fmla="*/ 4598826 h 5955635"/>
                  <a:gd name="connsiteX480" fmla="*/ 991914 w 6187971"/>
                  <a:gd name="connsiteY480" fmla="*/ 4603329 h 5955635"/>
                  <a:gd name="connsiteX481" fmla="*/ 997379 w 6187971"/>
                  <a:gd name="connsiteY481" fmla="*/ 4606871 h 5955635"/>
                  <a:gd name="connsiteX482" fmla="*/ 1010237 w 6187971"/>
                  <a:gd name="connsiteY482" fmla="*/ 4622963 h 5955635"/>
                  <a:gd name="connsiteX483" fmla="*/ 1011200 w 6187971"/>
                  <a:gd name="connsiteY483" fmla="*/ 4627466 h 5955635"/>
                  <a:gd name="connsiteX484" fmla="*/ 1017628 w 6187971"/>
                  <a:gd name="connsiteY484" fmla="*/ 4635513 h 5955635"/>
                  <a:gd name="connsiteX485" fmla="*/ 1023094 w 6187971"/>
                  <a:gd name="connsiteY485" fmla="*/ 4639054 h 5955635"/>
                  <a:gd name="connsiteX486" fmla="*/ 1022132 w 6187971"/>
                  <a:gd name="connsiteY486" fmla="*/ 4634551 h 5955635"/>
                  <a:gd name="connsiteX487" fmla="*/ 1029523 w 6187971"/>
                  <a:gd name="connsiteY487" fmla="*/ 4647100 h 5955635"/>
                  <a:gd name="connsiteX488" fmla="*/ 1034027 w 6187971"/>
                  <a:gd name="connsiteY488" fmla="*/ 4646138 h 5955635"/>
                  <a:gd name="connsiteX489" fmla="*/ 1040455 w 6187971"/>
                  <a:gd name="connsiteY489" fmla="*/ 4654184 h 5955635"/>
                  <a:gd name="connsiteX490" fmla="*/ 1041417 w 6187971"/>
                  <a:gd name="connsiteY490" fmla="*/ 4658688 h 5955635"/>
                  <a:gd name="connsiteX491" fmla="*/ 1042380 w 6187971"/>
                  <a:gd name="connsiteY491" fmla="*/ 4663192 h 5955635"/>
                  <a:gd name="connsiteX492" fmla="*/ 1047846 w 6187971"/>
                  <a:gd name="connsiteY492" fmla="*/ 4666733 h 5955635"/>
                  <a:gd name="connsiteX493" fmla="*/ 1046884 w 6187971"/>
                  <a:gd name="connsiteY493" fmla="*/ 4662230 h 5955635"/>
                  <a:gd name="connsiteX494" fmla="*/ 1089960 w 6187971"/>
                  <a:gd name="connsiteY494" fmla="*/ 4709542 h 5955635"/>
                  <a:gd name="connsiteX495" fmla="*/ 1096388 w 6187971"/>
                  <a:gd name="connsiteY495" fmla="*/ 4717588 h 5955635"/>
                  <a:gd name="connsiteX496" fmla="*/ 1101855 w 6187971"/>
                  <a:gd name="connsiteY496" fmla="*/ 4721130 h 5955635"/>
                  <a:gd name="connsiteX497" fmla="*/ 1100893 w 6187971"/>
                  <a:gd name="connsiteY497" fmla="*/ 4716625 h 5955635"/>
                  <a:gd name="connsiteX498" fmla="*/ 1099931 w 6187971"/>
                  <a:gd name="connsiteY498" fmla="*/ 4712122 h 5955635"/>
                  <a:gd name="connsiteX499" fmla="*/ 1157788 w 6187971"/>
                  <a:gd name="connsiteY499" fmla="*/ 4784534 h 5955635"/>
                  <a:gd name="connsiteX500" fmla="*/ 1178691 w 6187971"/>
                  <a:gd name="connsiteY500" fmla="*/ 4794197 h 5955635"/>
                  <a:gd name="connsiteX501" fmla="*/ 1186082 w 6187971"/>
                  <a:gd name="connsiteY501" fmla="*/ 4806747 h 5955635"/>
                  <a:gd name="connsiteX502" fmla="*/ 1205368 w 6187971"/>
                  <a:gd name="connsiteY502" fmla="*/ 4830884 h 5955635"/>
                  <a:gd name="connsiteX503" fmla="*/ 1226271 w 6187971"/>
                  <a:gd name="connsiteY503" fmla="*/ 4840547 h 5955635"/>
                  <a:gd name="connsiteX504" fmla="*/ 1241052 w 6187971"/>
                  <a:gd name="connsiteY504" fmla="*/ 4865648 h 5955635"/>
                  <a:gd name="connsiteX505" fmla="*/ 1235587 w 6187971"/>
                  <a:gd name="connsiteY505" fmla="*/ 4862105 h 5955635"/>
                  <a:gd name="connsiteX506" fmla="*/ 1230120 w 6187971"/>
                  <a:gd name="connsiteY506" fmla="*/ 4858563 h 5955635"/>
                  <a:gd name="connsiteX507" fmla="*/ 1232045 w 6187971"/>
                  <a:gd name="connsiteY507" fmla="*/ 4867572 h 5955635"/>
                  <a:gd name="connsiteX508" fmla="*/ 1238474 w 6187971"/>
                  <a:gd name="connsiteY508" fmla="*/ 4875617 h 5955635"/>
                  <a:gd name="connsiteX509" fmla="*/ 1222074 w 6187971"/>
                  <a:gd name="connsiteY509" fmla="*/ 4864992 h 5955635"/>
                  <a:gd name="connsiteX510" fmla="*/ 1243939 w 6187971"/>
                  <a:gd name="connsiteY510" fmla="*/ 4879160 h 5955635"/>
                  <a:gd name="connsiteX511" fmla="*/ 1249406 w 6187971"/>
                  <a:gd name="connsiteY511" fmla="*/ 4882701 h 5955635"/>
                  <a:gd name="connsiteX512" fmla="*/ 1260338 w 6187971"/>
                  <a:gd name="connsiteY512" fmla="*/ 4889785 h 5955635"/>
                  <a:gd name="connsiteX513" fmla="*/ 1259376 w 6187971"/>
                  <a:gd name="connsiteY513" fmla="*/ 4885281 h 5955635"/>
                  <a:gd name="connsiteX514" fmla="*/ 1253910 w 6187971"/>
                  <a:gd name="connsiteY514" fmla="*/ 4881738 h 5955635"/>
                  <a:gd name="connsiteX515" fmla="*/ 1252948 w 6187971"/>
                  <a:gd name="connsiteY515" fmla="*/ 4877235 h 5955635"/>
                  <a:gd name="connsiteX516" fmla="*/ 1270309 w 6187971"/>
                  <a:gd name="connsiteY516" fmla="*/ 4892364 h 5955635"/>
                  <a:gd name="connsiteX517" fmla="*/ 1266460 w 6187971"/>
                  <a:gd name="connsiteY517" fmla="*/ 4874348 h 5955635"/>
                  <a:gd name="connsiteX518" fmla="*/ 1286708 w 6187971"/>
                  <a:gd name="connsiteY518" fmla="*/ 4902990 h 5955635"/>
                  <a:gd name="connsiteX519" fmla="*/ 1282203 w 6187971"/>
                  <a:gd name="connsiteY519" fmla="*/ 4903952 h 5955635"/>
                  <a:gd name="connsiteX520" fmla="*/ 1272233 w 6187971"/>
                  <a:gd name="connsiteY520" fmla="*/ 4901372 h 5955635"/>
                  <a:gd name="connsiteX521" fmla="*/ 1278662 w 6187971"/>
                  <a:gd name="connsiteY521" fmla="*/ 4909418 h 5955635"/>
                  <a:gd name="connsiteX522" fmla="*/ 1285090 w 6187971"/>
                  <a:gd name="connsiteY522" fmla="*/ 4917464 h 5955635"/>
                  <a:gd name="connsiteX523" fmla="*/ 1280587 w 6187971"/>
                  <a:gd name="connsiteY523" fmla="*/ 4918427 h 5955635"/>
                  <a:gd name="connsiteX524" fmla="*/ 1287015 w 6187971"/>
                  <a:gd name="connsiteY524" fmla="*/ 4926472 h 5955635"/>
                  <a:gd name="connsiteX525" fmla="*/ 1291519 w 6187971"/>
                  <a:gd name="connsiteY525" fmla="*/ 4925510 h 5955635"/>
                  <a:gd name="connsiteX526" fmla="*/ 1292481 w 6187971"/>
                  <a:gd name="connsiteY526" fmla="*/ 4930014 h 5955635"/>
                  <a:gd name="connsiteX527" fmla="*/ 1298910 w 6187971"/>
                  <a:gd name="connsiteY527" fmla="*/ 4938059 h 5955635"/>
                  <a:gd name="connsiteX528" fmla="*/ 1292356 w 6187971"/>
                  <a:gd name="connsiteY528" fmla="*/ 4937694 h 5955635"/>
                  <a:gd name="connsiteX529" fmla="*/ 1289901 w 6187971"/>
                  <a:gd name="connsiteY529" fmla="*/ 4939984 h 5955635"/>
                  <a:gd name="connsiteX530" fmla="*/ 1293236 w 6187971"/>
                  <a:gd name="connsiteY530" fmla="*/ 4944571 h 5955635"/>
                  <a:gd name="connsiteX531" fmla="*/ 1296561 w 6187971"/>
                  <a:gd name="connsiteY531" fmla="*/ 4951097 h 5955635"/>
                  <a:gd name="connsiteX532" fmla="*/ 1291826 w 6187971"/>
                  <a:gd name="connsiteY532" fmla="*/ 4948992 h 5955635"/>
                  <a:gd name="connsiteX533" fmla="*/ 1310150 w 6187971"/>
                  <a:gd name="connsiteY533" fmla="*/ 4968626 h 5955635"/>
                  <a:gd name="connsiteX534" fmla="*/ 1315616 w 6187971"/>
                  <a:gd name="connsiteY534" fmla="*/ 4972168 h 5955635"/>
                  <a:gd name="connsiteX535" fmla="*/ 1316579 w 6187971"/>
                  <a:gd name="connsiteY535" fmla="*/ 4976671 h 5955635"/>
                  <a:gd name="connsiteX536" fmla="*/ 1321083 w 6187971"/>
                  <a:gd name="connsiteY536" fmla="*/ 4975709 h 5955635"/>
                  <a:gd name="connsiteX537" fmla="*/ 1315616 w 6187971"/>
                  <a:gd name="connsiteY537" fmla="*/ 4972168 h 5955635"/>
                  <a:gd name="connsiteX538" fmla="*/ 1302760 w 6187971"/>
                  <a:gd name="connsiteY538" fmla="*/ 4956076 h 5955635"/>
                  <a:gd name="connsiteX539" fmla="*/ 1308226 w 6187971"/>
                  <a:gd name="connsiteY539" fmla="*/ 4959618 h 5955635"/>
                  <a:gd name="connsiteX540" fmla="*/ 1317234 w 6187971"/>
                  <a:gd name="connsiteY540" fmla="*/ 4957694 h 5955635"/>
                  <a:gd name="connsiteX541" fmla="*/ 1310805 w 6187971"/>
                  <a:gd name="connsiteY541" fmla="*/ 4949647 h 5955635"/>
                  <a:gd name="connsiteX542" fmla="*/ 1305339 w 6187971"/>
                  <a:gd name="connsiteY542" fmla="*/ 4946105 h 5955635"/>
                  <a:gd name="connsiteX543" fmla="*/ 1296986 w 6187971"/>
                  <a:gd name="connsiteY543" fmla="*/ 4929052 h 5955635"/>
                  <a:gd name="connsiteX544" fmla="*/ 1302452 w 6187971"/>
                  <a:gd name="connsiteY544" fmla="*/ 4932593 h 5955635"/>
                  <a:gd name="connsiteX545" fmla="*/ 1301490 w 6187971"/>
                  <a:gd name="connsiteY545" fmla="*/ 4928089 h 5955635"/>
                  <a:gd name="connsiteX546" fmla="*/ 1300528 w 6187971"/>
                  <a:gd name="connsiteY546" fmla="*/ 4923585 h 5955635"/>
                  <a:gd name="connsiteX547" fmla="*/ 1295061 w 6187971"/>
                  <a:gd name="connsiteY547" fmla="*/ 4920043 h 5955635"/>
                  <a:gd name="connsiteX548" fmla="*/ 1293137 w 6187971"/>
                  <a:gd name="connsiteY548" fmla="*/ 4911035 h 5955635"/>
                  <a:gd name="connsiteX549" fmla="*/ 1322392 w 6187971"/>
                  <a:gd name="connsiteY549" fmla="*/ 4937753 h 5955635"/>
                  <a:gd name="connsiteX550" fmla="*/ 1317889 w 6187971"/>
                  <a:gd name="connsiteY550" fmla="*/ 4938715 h 5955635"/>
                  <a:gd name="connsiteX551" fmla="*/ 1318851 w 6187971"/>
                  <a:gd name="connsiteY551" fmla="*/ 4943218 h 5955635"/>
                  <a:gd name="connsiteX552" fmla="*/ 1323354 w 6187971"/>
                  <a:gd name="connsiteY552" fmla="*/ 4942256 h 5955635"/>
                  <a:gd name="connsiteX553" fmla="*/ 1324317 w 6187971"/>
                  <a:gd name="connsiteY553" fmla="*/ 4946760 h 5955635"/>
                  <a:gd name="connsiteX554" fmla="*/ 1328821 w 6187971"/>
                  <a:gd name="connsiteY554" fmla="*/ 4945798 h 5955635"/>
                  <a:gd name="connsiteX555" fmla="*/ 1342641 w 6187971"/>
                  <a:gd name="connsiteY555" fmla="*/ 4966394 h 5955635"/>
                  <a:gd name="connsiteX556" fmla="*/ 1343603 w 6187971"/>
                  <a:gd name="connsiteY556" fmla="*/ 4970897 h 5955635"/>
                  <a:gd name="connsiteX557" fmla="*/ 1349069 w 6187971"/>
                  <a:gd name="connsiteY557" fmla="*/ 4974440 h 5955635"/>
                  <a:gd name="connsiteX558" fmla="*/ 1348107 w 6187971"/>
                  <a:gd name="connsiteY558" fmla="*/ 4969935 h 5955635"/>
                  <a:gd name="connsiteX559" fmla="*/ 1370935 w 6187971"/>
                  <a:gd name="connsiteY559" fmla="*/ 4988607 h 5955635"/>
                  <a:gd name="connsiteX560" fmla="*/ 1377363 w 6187971"/>
                  <a:gd name="connsiteY560" fmla="*/ 4996652 h 5955635"/>
                  <a:gd name="connsiteX561" fmla="*/ 1376401 w 6187971"/>
                  <a:gd name="connsiteY561" fmla="*/ 4992149 h 5955635"/>
                  <a:gd name="connsiteX562" fmla="*/ 1397304 w 6187971"/>
                  <a:gd name="connsiteY562" fmla="*/ 5001812 h 5955635"/>
                  <a:gd name="connsiteX563" fmla="*/ 1457741 w 6187971"/>
                  <a:gd name="connsiteY563" fmla="*/ 5064254 h 5955635"/>
                  <a:gd name="connsiteX564" fmla="*/ 1462246 w 6187971"/>
                  <a:gd name="connsiteY564" fmla="*/ 5063292 h 5955635"/>
                  <a:gd name="connsiteX565" fmla="*/ 1467712 w 6187971"/>
                  <a:gd name="connsiteY565" fmla="*/ 5066833 h 5955635"/>
                  <a:gd name="connsiteX566" fmla="*/ 1498892 w 6187971"/>
                  <a:gd name="connsiteY566" fmla="*/ 5102559 h 5955635"/>
                  <a:gd name="connsiteX567" fmla="*/ 1507901 w 6187971"/>
                  <a:gd name="connsiteY567" fmla="*/ 5100634 h 5955635"/>
                  <a:gd name="connsiteX568" fmla="*/ 1509826 w 6187971"/>
                  <a:gd name="connsiteY568" fmla="*/ 5109642 h 5955635"/>
                  <a:gd name="connsiteX569" fmla="*/ 1525262 w 6187971"/>
                  <a:gd name="connsiteY569" fmla="*/ 5115763 h 5955635"/>
                  <a:gd name="connsiteX570" fmla="*/ 1520758 w 6187971"/>
                  <a:gd name="connsiteY570" fmla="*/ 5116725 h 5955635"/>
                  <a:gd name="connsiteX571" fmla="*/ 1527187 w 6187971"/>
                  <a:gd name="connsiteY571" fmla="*/ 5124771 h 5955635"/>
                  <a:gd name="connsiteX572" fmla="*/ 1531691 w 6187971"/>
                  <a:gd name="connsiteY572" fmla="*/ 5123809 h 5955635"/>
                  <a:gd name="connsiteX573" fmla="*/ 1565451 w 6187971"/>
                  <a:gd name="connsiteY573" fmla="*/ 5149564 h 5955635"/>
                  <a:gd name="connsiteX574" fmla="*/ 1558060 w 6187971"/>
                  <a:gd name="connsiteY574" fmla="*/ 5137014 h 5955635"/>
                  <a:gd name="connsiteX575" fmla="*/ 1537157 w 6187971"/>
                  <a:gd name="connsiteY575" fmla="*/ 5127351 h 5955635"/>
                  <a:gd name="connsiteX576" fmla="*/ 1542623 w 6187971"/>
                  <a:gd name="connsiteY576" fmla="*/ 5130892 h 5955635"/>
                  <a:gd name="connsiteX577" fmla="*/ 1548090 w 6187971"/>
                  <a:gd name="connsiteY577" fmla="*/ 5134434 h 5955635"/>
                  <a:gd name="connsiteX578" fmla="*/ 1546166 w 6187971"/>
                  <a:gd name="connsiteY578" fmla="*/ 5125426 h 5955635"/>
                  <a:gd name="connsiteX579" fmla="*/ 1551631 w 6187971"/>
                  <a:gd name="connsiteY579" fmla="*/ 5128968 h 5955635"/>
                  <a:gd name="connsiteX580" fmla="*/ 1550669 w 6187971"/>
                  <a:gd name="connsiteY580" fmla="*/ 5124464 h 5955635"/>
                  <a:gd name="connsiteX581" fmla="*/ 1545203 w 6187971"/>
                  <a:gd name="connsiteY581" fmla="*/ 5120922 h 5955635"/>
                  <a:gd name="connsiteX582" fmla="*/ 1539737 w 6187971"/>
                  <a:gd name="connsiteY582" fmla="*/ 5117380 h 5955635"/>
                  <a:gd name="connsiteX583" fmla="*/ 1554211 w 6187971"/>
                  <a:gd name="connsiteY583" fmla="*/ 5118998 h 5955635"/>
                  <a:gd name="connsiteX584" fmla="*/ 1555173 w 6187971"/>
                  <a:gd name="connsiteY584" fmla="*/ 5123502 h 5955635"/>
                  <a:gd name="connsiteX585" fmla="*/ 1556135 w 6187971"/>
                  <a:gd name="connsiteY585" fmla="*/ 5128005 h 5955635"/>
                  <a:gd name="connsiteX586" fmla="*/ 1571572 w 6187971"/>
                  <a:gd name="connsiteY586" fmla="*/ 5134127 h 5955635"/>
                  <a:gd name="connsiteX587" fmla="*/ 1570610 w 6187971"/>
                  <a:gd name="connsiteY587" fmla="*/ 5129623 h 5955635"/>
                  <a:gd name="connsiteX588" fmla="*/ 1569648 w 6187971"/>
                  <a:gd name="connsiteY588" fmla="*/ 5125119 h 5955635"/>
                  <a:gd name="connsiteX589" fmla="*/ 1587010 w 6187971"/>
                  <a:gd name="connsiteY589" fmla="*/ 5140248 h 5955635"/>
                  <a:gd name="connsiteX590" fmla="*/ 1587972 w 6187971"/>
                  <a:gd name="connsiteY590" fmla="*/ 5144752 h 5955635"/>
                  <a:gd name="connsiteX591" fmla="*/ 1593438 w 6187971"/>
                  <a:gd name="connsiteY591" fmla="*/ 5148294 h 5955635"/>
                  <a:gd name="connsiteX592" fmla="*/ 1598904 w 6187971"/>
                  <a:gd name="connsiteY592" fmla="*/ 5151836 h 5955635"/>
                  <a:gd name="connsiteX593" fmla="*/ 1610799 w 6187971"/>
                  <a:gd name="connsiteY593" fmla="*/ 5163423 h 5955635"/>
                  <a:gd name="connsiteX594" fmla="*/ 1638786 w 6187971"/>
                  <a:gd name="connsiteY594" fmla="*/ 5162154 h 5955635"/>
                  <a:gd name="connsiteX595" fmla="*/ 1628575 w 6187971"/>
                  <a:gd name="connsiteY595" fmla="*/ 5158449 h 5955635"/>
                  <a:gd name="connsiteX596" fmla="*/ 1621158 w 6187971"/>
                  <a:gd name="connsiteY596" fmla="*/ 5151791 h 5955635"/>
                  <a:gd name="connsiteX597" fmla="*/ 1626891 w 6187971"/>
                  <a:gd name="connsiteY597" fmla="*/ 5150566 h 5955635"/>
                  <a:gd name="connsiteX598" fmla="*/ 1698916 w 6187971"/>
                  <a:gd name="connsiteY598" fmla="*/ 5201113 h 5955635"/>
                  <a:gd name="connsiteX599" fmla="*/ 1704383 w 6187971"/>
                  <a:gd name="connsiteY599" fmla="*/ 5204655 h 5955635"/>
                  <a:gd name="connsiteX600" fmla="*/ 1695374 w 6187971"/>
                  <a:gd name="connsiteY600" fmla="*/ 5206579 h 5955635"/>
                  <a:gd name="connsiteX601" fmla="*/ 1713697 w 6187971"/>
                  <a:gd name="connsiteY601" fmla="*/ 5226213 h 5955635"/>
                  <a:gd name="connsiteX602" fmla="*/ 1734601 w 6187971"/>
                  <a:gd name="connsiteY602" fmla="*/ 5235876 h 5955635"/>
                  <a:gd name="connsiteX603" fmla="*/ 1739105 w 6187971"/>
                  <a:gd name="connsiteY603" fmla="*/ 5234914 h 5955635"/>
                  <a:gd name="connsiteX604" fmla="*/ 1743608 w 6187971"/>
                  <a:gd name="connsiteY604" fmla="*/ 5233952 h 5955635"/>
                  <a:gd name="connsiteX605" fmla="*/ 1765474 w 6187971"/>
                  <a:gd name="connsiteY605" fmla="*/ 5248118 h 5955635"/>
                  <a:gd name="connsiteX606" fmla="*/ 1774483 w 6187971"/>
                  <a:gd name="connsiteY606" fmla="*/ 5246193 h 5955635"/>
                  <a:gd name="connsiteX607" fmla="*/ 1840078 w 6187971"/>
                  <a:gd name="connsiteY607" fmla="*/ 5288696 h 5955635"/>
                  <a:gd name="connsiteX608" fmla="*/ 1860019 w 6187971"/>
                  <a:gd name="connsiteY608" fmla="*/ 5293854 h 5955635"/>
                  <a:gd name="connsiteX609" fmla="*/ 1872877 w 6187971"/>
                  <a:gd name="connsiteY609" fmla="*/ 5309946 h 5955635"/>
                  <a:gd name="connsiteX610" fmla="*/ 2056500 w 6187971"/>
                  <a:gd name="connsiteY610" fmla="*/ 5397876 h 5955635"/>
                  <a:gd name="connsiteX611" fmla="*/ 2135609 w 6187971"/>
                  <a:gd name="connsiteY611" fmla="*/ 5437490 h 5955635"/>
                  <a:gd name="connsiteX612" fmla="*/ 2180957 w 6187971"/>
                  <a:gd name="connsiteY612" fmla="*/ 5451349 h 5955635"/>
                  <a:gd name="connsiteX613" fmla="*/ 2187385 w 6187971"/>
                  <a:gd name="connsiteY613" fmla="*/ 5459396 h 5955635"/>
                  <a:gd name="connsiteX614" fmla="*/ 2228229 w 6187971"/>
                  <a:gd name="connsiteY614" fmla="*/ 5474217 h 5955635"/>
                  <a:gd name="connsiteX615" fmla="*/ 2305413 w 6187971"/>
                  <a:gd name="connsiteY615" fmla="*/ 5504824 h 5955635"/>
                  <a:gd name="connsiteX616" fmla="*/ 2473293 w 6187971"/>
                  <a:gd name="connsiteY616" fmla="*/ 5563150 h 5955635"/>
                  <a:gd name="connsiteX617" fmla="*/ 2572035 w 6187971"/>
                  <a:gd name="connsiteY617" fmla="*/ 5584441 h 5955635"/>
                  <a:gd name="connsiteX618" fmla="*/ 2679785 w 6187971"/>
                  <a:gd name="connsiteY618" fmla="*/ 5603808 h 5955635"/>
                  <a:gd name="connsiteX619" fmla="*/ 2856366 w 6187971"/>
                  <a:gd name="connsiteY619" fmla="*/ 5636726 h 5955635"/>
                  <a:gd name="connsiteX620" fmla="*/ 2989216 w 6187971"/>
                  <a:gd name="connsiteY620" fmla="*/ 5641311 h 5955635"/>
                  <a:gd name="connsiteX621" fmla="*/ 3079605 w 6187971"/>
                  <a:gd name="connsiteY621" fmla="*/ 5645548 h 5955635"/>
                  <a:gd name="connsiteX622" fmla="*/ 3189935 w 6187971"/>
                  <a:gd name="connsiteY622" fmla="*/ 5654944 h 5955635"/>
                  <a:gd name="connsiteX623" fmla="*/ 3300264 w 6187971"/>
                  <a:gd name="connsiteY623" fmla="*/ 5664340 h 5955635"/>
                  <a:gd name="connsiteX624" fmla="*/ 3342726 w 6187971"/>
                  <a:gd name="connsiteY624" fmla="*/ 5664687 h 5955635"/>
                  <a:gd name="connsiteX625" fmla="*/ 3412212 w 6187971"/>
                  <a:gd name="connsiteY625" fmla="*/ 5659262 h 5955635"/>
                  <a:gd name="connsiteX626" fmla="*/ 3430228 w 6187971"/>
                  <a:gd name="connsiteY626" fmla="*/ 5655412 h 5955635"/>
                  <a:gd name="connsiteX627" fmla="*/ 3505179 w 6187971"/>
                  <a:gd name="connsiteY627" fmla="*/ 5653528 h 5955635"/>
                  <a:gd name="connsiteX628" fmla="*/ 3509684 w 6187971"/>
                  <a:gd name="connsiteY628" fmla="*/ 5652566 h 5955635"/>
                  <a:gd name="connsiteX629" fmla="*/ 3510646 w 6187971"/>
                  <a:gd name="connsiteY629" fmla="*/ 5657069 h 5955635"/>
                  <a:gd name="connsiteX630" fmla="*/ 3519654 w 6187971"/>
                  <a:gd name="connsiteY630" fmla="*/ 5655145 h 5955635"/>
                  <a:gd name="connsiteX631" fmla="*/ 3518691 w 6187971"/>
                  <a:gd name="connsiteY631" fmla="*/ 5650641 h 5955635"/>
                  <a:gd name="connsiteX632" fmla="*/ 3514188 w 6187971"/>
                  <a:gd name="connsiteY632" fmla="*/ 5651604 h 5955635"/>
                  <a:gd name="connsiteX633" fmla="*/ 3535746 w 6187971"/>
                  <a:gd name="connsiteY633" fmla="*/ 5642288 h 5955635"/>
                  <a:gd name="connsiteX634" fmla="*/ 3771882 w 6187971"/>
                  <a:gd name="connsiteY634" fmla="*/ 5601257 h 5955635"/>
                  <a:gd name="connsiteX635" fmla="*/ 3861001 w 6187971"/>
                  <a:gd name="connsiteY635" fmla="*/ 5577509 h 5955635"/>
                  <a:gd name="connsiteX636" fmla="*/ 4010291 w 6187971"/>
                  <a:gd name="connsiteY636" fmla="*/ 5526775 h 5955635"/>
                  <a:gd name="connsiteX637" fmla="*/ 4162160 w 6187971"/>
                  <a:gd name="connsiteY637" fmla="*/ 5466071 h 5955635"/>
                  <a:gd name="connsiteX638" fmla="*/ 4252897 w 6187971"/>
                  <a:gd name="connsiteY638" fmla="*/ 5427847 h 5955635"/>
                  <a:gd name="connsiteX639" fmla="*/ 4283464 w 6187971"/>
                  <a:gd name="connsiteY639" fmla="*/ 5416606 h 5955635"/>
                  <a:gd name="connsiteX640" fmla="*/ 4342672 w 6187971"/>
                  <a:gd name="connsiteY640" fmla="*/ 5385119 h 5955635"/>
                  <a:gd name="connsiteX641" fmla="*/ 4343634 w 6187971"/>
                  <a:gd name="connsiteY641" fmla="*/ 5389623 h 5955635"/>
                  <a:gd name="connsiteX642" fmla="*/ 4348138 w 6187971"/>
                  <a:gd name="connsiteY642" fmla="*/ 5388660 h 5955635"/>
                  <a:gd name="connsiteX643" fmla="*/ 4357146 w 6187971"/>
                  <a:gd name="connsiteY643" fmla="*/ 5386736 h 5955635"/>
                  <a:gd name="connsiteX644" fmla="*/ 4360688 w 6187971"/>
                  <a:gd name="connsiteY644" fmla="*/ 5381270 h 5955635"/>
                  <a:gd name="connsiteX645" fmla="*/ 4370658 w 6187971"/>
                  <a:gd name="connsiteY645" fmla="*/ 5383849 h 5955635"/>
                  <a:gd name="connsiteX646" fmla="*/ 4368733 w 6187971"/>
                  <a:gd name="connsiteY646" fmla="*/ 5374841 h 5955635"/>
                  <a:gd name="connsiteX647" fmla="*/ 4373238 w 6187971"/>
                  <a:gd name="connsiteY647" fmla="*/ 5373879 h 5955635"/>
                  <a:gd name="connsiteX648" fmla="*/ 4381283 w 6187971"/>
                  <a:gd name="connsiteY648" fmla="*/ 5367450 h 5955635"/>
                  <a:gd name="connsiteX649" fmla="*/ 4371313 w 6187971"/>
                  <a:gd name="connsiteY649" fmla="*/ 5364871 h 5955635"/>
                  <a:gd name="connsiteX650" fmla="*/ 4372275 w 6187971"/>
                  <a:gd name="connsiteY650" fmla="*/ 5369375 h 5955635"/>
                  <a:gd name="connsiteX651" fmla="*/ 4366809 w 6187971"/>
                  <a:gd name="connsiteY651" fmla="*/ 5365834 h 5955635"/>
                  <a:gd name="connsiteX652" fmla="*/ 4471713 w 6187971"/>
                  <a:gd name="connsiteY652" fmla="*/ 5305744 h 5955635"/>
                  <a:gd name="connsiteX653" fmla="*/ 4629396 w 6187971"/>
                  <a:gd name="connsiteY653" fmla="*/ 5206120 h 5955635"/>
                  <a:gd name="connsiteX654" fmla="*/ 4630359 w 6187971"/>
                  <a:gd name="connsiteY654" fmla="*/ 5210625 h 5955635"/>
                  <a:gd name="connsiteX655" fmla="*/ 4625854 w 6187971"/>
                  <a:gd name="connsiteY655" fmla="*/ 5211587 h 5955635"/>
                  <a:gd name="connsiteX656" fmla="*/ 4623274 w 6187971"/>
                  <a:gd name="connsiteY656" fmla="*/ 5221557 h 5955635"/>
                  <a:gd name="connsiteX657" fmla="*/ 4631321 w 6187971"/>
                  <a:gd name="connsiteY657" fmla="*/ 5215129 h 5955635"/>
                  <a:gd name="connsiteX658" fmla="*/ 4639366 w 6187971"/>
                  <a:gd name="connsiteY658" fmla="*/ 5208700 h 5955635"/>
                  <a:gd name="connsiteX659" fmla="*/ 4653841 w 6187971"/>
                  <a:gd name="connsiteY659" fmla="*/ 5210318 h 5955635"/>
                  <a:gd name="connsiteX660" fmla="*/ 4651512 w 6187971"/>
                  <a:gd name="connsiteY660" fmla="*/ 5204927 h 5955635"/>
                  <a:gd name="connsiteX661" fmla="*/ 4648965 w 6187971"/>
                  <a:gd name="connsiteY661" fmla="*/ 5205864 h 5955635"/>
                  <a:gd name="connsiteX662" fmla="*/ 4655458 w 6187971"/>
                  <a:gd name="connsiteY662" fmla="*/ 5195843 h 5955635"/>
                  <a:gd name="connsiteX663" fmla="*/ 4641946 w 6187971"/>
                  <a:gd name="connsiteY663" fmla="*/ 5198730 h 5955635"/>
                  <a:gd name="connsiteX664" fmla="*/ 4680251 w 6187971"/>
                  <a:gd name="connsiteY664" fmla="*/ 5157579 h 5955635"/>
                  <a:gd name="connsiteX665" fmla="*/ 4685717 w 6187971"/>
                  <a:gd name="connsiteY665" fmla="*/ 5161120 h 5955635"/>
                  <a:gd name="connsiteX666" fmla="*/ 4736572 w 6187971"/>
                  <a:gd name="connsiteY666" fmla="*/ 5112579 h 5955635"/>
                  <a:gd name="connsiteX667" fmla="*/ 4733031 w 6187971"/>
                  <a:gd name="connsiteY667" fmla="*/ 5118045 h 5955635"/>
                  <a:gd name="connsiteX668" fmla="*/ 4793855 w 6187971"/>
                  <a:gd name="connsiteY668" fmla="*/ 5072083 h 5955635"/>
                  <a:gd name="connsiteX669" fmla="*/ 4797397 w 6187971"/>
                  <a:gd name="connsiteY669" fmla="*/ 5066616 h 5955635"/>
                  <a:gd name="connsiteX670" fmla="*/ 4779381 w 6187971"/>
                  <a:gd name="connsiteY670" fmla="*/ 5070465 h 5955635"/>
                  <a:gd name="connsiteX671" fmla="*/ 4818648 w 6187971"/>
                  <a:gd name="connsiteY671" fmla="*/ 5033818 h 5955635"/>
                  <a:gd name="connsiteX672" fmla="*/ 4828619 w 6187971"/>
                  <a:gd name="connsiteY672" fmla="*/ 5036398 h 5955635"/>
                  <a:gd name="connsiteX673" fmla="*/ 4834740 w 6187971"/>
                  <a:gd name="connsiteY673" fmla="*/ 5020962 h 5955635"/>
                  <a:gd name="connsiteX674" fmla="*/ 4838282 w 6187971"/>
                  <a:gd name="connsiteY674" fmla="*/ 5015495 h 5955635"/>
                  <a:gd name="connsiteX675" fmla="*/ 4845366 w 6187971"/>
                  <a:gd name="connsiteY675" fmla="*/ 5004562 h 5955635"/>
                  <a:gd name="connsiteX676" fmla="*/ 4836357 w 6187971"/>
                  <a:gd name="connsiteY676" fmla="*/ 5006486 h 5955635"/>
                  <a:gd name="connsiteX677" fmla="*/ 4831853 w 6187971"/>
                  <a:gd name="connsiteY677" fmla="*/ 5007449 h 5955635"/>
                  <a:gd name="connsiteX678" fmla="*/ 4916509 w 6187971"/>
                  <a:gd name="connsiteY678" fmla="*/ 4918718 h 5955635"/>
                  <a:gd name="connsiteX679" fmla="*/ 4950617 w 6187971"/>
                  <a:gd name="connsiteY679" fmla="*/ 4902012 h 5955635"/>
                  <a:gd name="connsiteX680" fmla="*/ 4951579 w 6187971"/>
                  <a:gd name="connsiteY680" fmla="*/ 4906516 h 5955635"/>
                  <a:gd name="connsiteX681" fmla="*/ 4956084 w 6187971"/>
                  <a:gd name="connsiteY681" fmla="*/ 4905553 h 5955635"/>
                  <a:gd name="connsiteX682" fmla="*/ 4963167 w 6187971"/>
                  <a:gd name="connsiteY682" fmla="*/ 4894621 h 5955635"/>
                  <a:gd name="connsiteX683" fmla="*/ 4966709 w 6187971"/>
                  <a:gd name="connsiteY683" fmla="*/ 4889154 h 5955635"/>
                  <a:gd name="connsiteX684" fmla="*/ 4968326 w 6187971"/>
                  <a:gd name="connsiteY684" fmla="*/ 4874680 h 5955635"/>
                  <a:gd name="connsiteX685" fmla="*/ 4983456 w 6187971"/>
                  <a:gd name="connsiteY685" fmla="*/ 4857319 h 5955635"/>
                  <a:gd name="connsiteX686" fmla="*/ 4959318 w 6187971"/>
                  <a:gd name="connsiteY686" fmla="*/ 4876605 h 5955635"/>
                  <a:gd name="connsiteX687" fmla="*/ 4961242 w 6187971"/>
                  <a:gd name="connsiteY687" fmla="*/ 4885613 h 5955635"/>
                  <a:gd name="connsiteX688" fmla="*/ 4957701 w 6187971"/>
                  <a:gd name="connsiteY688" fmla="*/ 4891079 h 5955635"/>
                  <a:gd name="connsiteX689" fmla="*/ 4953197 w 6187971"/>
                  <a:gd name="connsiteY689" fmla="*/ 4892041 h 5955635"/>
                  <a:gd name="connsiteX690" fmla="*/ 4950617 w 6187971"/>
                  <a:gd name="connsiteY690" fmla="*/ 4902012 h 5955635"/>
                  <a:gd name="connsiteX691" fmla="*/ 4875317 w 6187971"/>
                  <a:gd name="connsiteY691" fmla="*/ 4946357 h 5955635"/>
                  <a:gd name="connsiteX692" fmla="*/ 4866310 w 6187971"/>
                  <a:gd name="connsiteY692" fmla="*/ 4948282 h 5955635"/>
                  <a:gd name="connsiteX693" fmla="*/ 4865347 w 6187971"/>
                  <a:gd name="connsiteY693" fmla="*/ 4943777 h 5955635"/>
                  <a:gd name="connsiteX694" fmla="*/ 4861805 w 6187971"/>
                  <a:gd name="connsiteY694" fmla="*/ 4949244 h 5955635"/>
                  <a:gd name="connsiteX695" fmla="*/ 4857301 w 6187971"/>
                  <a:gd name="connsiteY695" fmla="*/ 4950206 h 5955635"/>
                  <a:gd name="connsiteX696" fmla="*/ 4886477 w 6187971"/>
                  <a:gd name="connsiteY696" fmla="*/ 4910416 h 5955635"/>
                  <a:gd name="connsiteX697" fmla="*/ 4927253 w 6187971"/>
                  <a:gd name="connsiteY697" fmla="*/ 4880833 h 5955635"/>
                  <a:gd name="connsiteX698" fmla="*/ 4927789 w 6187971"/>
                  <a:gd name="connsiteY698" fmla="*/ 4883341 h 5955635"/>
                  <a:gd name="connsiteX699" fmla="*/ 4931331 w 6187971"/>
                  <a:gd name="connsiteY699" fmla="*/ 4877874 h 5955635"/>
                  <a:gd name="connsiteX700" fmla="*/ 4947423 w 6187971"/>
                  <a:gd name="connsiteY700" fmla="*/ 4865017 h 5955635"/>
                  <a:gd name="connsiteX701" fmla="*/ 4943881 w 6187971"/>
                  <a:gd name="connsiteY701" fmla="*/ 4870484 h 5955635"/>
                  <a:gd name="connsiteX702" fmla="*/ 4948386 w 6187971"/>
                  <a:gd name="connsiteY702" fmla="*/ 4869521 h 5955635"/>
                  <a:gd name="connsiteX703" fmla="*/ 4951928 w 6187971"/>
                  <a:gd name="connsiteY703" fmla="*/ 4864055 h 5955635"/>
                  <a:gd name="connsiteX704" fmla="*/ 5016294 w 6187971"/>
                  <a:gd name="connsiteY704" fmla="*/ 4812627 h 5955635"/>
                  <a:gd name="connsiteX705" fmla="*/ 5026265 w 6187971"/>
                  <a:gd name="connsiteY705" fmla="*/ 4815205 h 5955635"/>
                  <a:gd name="connsiteX706" fmla="*/ 5008556 w 6187971"/>
                  <a:gd name="connsiteY706" fmla="*/ 4842537 h 5955635"/>
                  <a:gd name="connsiteX707" fmla="*/ 5081624 w 6187971"/>
                  <a:gd name="connsiteY707" fmla="*/ 4765702 h 5955635"/>
                  <a:gd name="connsiteX708" fmla="*/ 5090632 w 6187971"/>
                  <a:gd name="connsiteY708" fmla="*/ 4763777 h 5955635"/>
                  <a:gd name="connsiteX709" fmla="*/ 5093211 w 6187971"/>
                  <a:gd name="connsiteY709" fmla="*/ 4753806 h 5955635"/>
                  <a:gd name="connsiteX710" fmla="*/ 5109959 w 6187971"/>
                  <a:gd name="connsiteY710" fmla="*/ 4721971 h 5955635"/>
                  <a:gd name="connsiteX711" fmla="*/ 5116387 w 6187971"/>
                  <a:gd name="connsiteY711" fmla="*/ 4730017 h 5955635"/>
                  <a:gd name="connsiteX712" fmla="*/ 5122508 w 6187971"/>
                  <a:gd name="connsiteY712" fmla="*/ 4714579 h 5955635"/>
                  <a:gd name="connsiteX713" fmla="*/ 5126050 w 6187971"/>
                  <a:gd name="connsiteY713" fmla="*/ 4709114 h 5955635"/>
                  <a:gd name="connsiteX714" fmla="*/ 5130554 w 6187971"/>
                  <a:gd name="connsiteY714" fmla="*/ 4708152 h 5955635"/>
                  <a:gd name="connsiteX715" fmla="*/ 5129592 w 6187971"/>
                  <a:gd name="connsiteY715" fmla="*/ 4703647 h 5955635"/>
                  <a:gd name="connsiteX716" fmla="*/ 5126050 w 6187971"/>
                  <a:gd name="connsiteY716" fmla="*/ 4709114 h 5955635"/>
                  <a:gd name="connsiteX717" fmla="*/ 5121546 w 6187971"/>
                  <a:gd name="connsiteY717" fmla="*/ 4710076 h 5955635"/>
                  <a:gd name="connsiteX718" fmla="*/ 5136676 w 6187971"/>
                  <a:gd name="connsiteY718" fmla="*/ 4692715 h 5955635"/>
                  <a:gd name="connsiteX719" fmla="*/ 5137638 w 6187971"/>
                  <a:gd name="connsiteY719" fmla="*/ 4697218 h 5955635"/>
                  <a:gd name="connsiteX720" fmla="*/ 5217830 w 6187971"/>
                  <a:gd name="connsiteY720" fmla="*/ 4543506 h 5955635"/>
                  <a:gd name="connsiteX721" fmla="*/ 5282585 w 6187971"/>
                  <a:gd name="connsiteY721" fmla="*/ 4383674 h 5955635"/>
                  <a:gd name="connsiteX722" fmla="*/ 5294480 w 6187971"/>
                  <a:gd name="connsiteY722" fmla="*/ 4395261 h 5955635"/>
                  <a:gd name="connsiteX723" fmla="*/ 5327359 w 6187971"/>
                  <a:gd name="connsiteY723" fmla="*/ 4284625 h 5955635"/>
                  <a:gd name="connsiteX724" fmla="*/ 5363780 w 6187971"/>
                  <a:gd name="connsiteY724" fmla="*/ 4168522 h 5955635"/>
                  <a:gd name="connsiteX725" fmla="*/ 5364742 w 6187971"/>
                  <a:gd name="connsiteY725" fmla="*/ 4173025 h 5955635"/>
                  <a:gd name="connsiteX726" fmla="*/ 5372788 w 6187971"/>
                  <a:gd name="connsiteY726" fmla="*/ 4166598 h 5955635"/>
                  <a:gd name="connsiteX727" fmla="*/ 5377292 w 6187971"/>
                  <a:gd name="connsiteY727" fmla="*/ 4165635 h 5955635"/>
                  <a:gd name="connsiteX728" fmla="*/ 5381488 w 6187971"/>
                  <a:gd name="connsiteY728" fmla="*/ 4141190 h 5955635"/>
                  <a:gd name="connsiteX729" fmla="*/ 5388573 w 6187971"/>
                  <a:gd name="connsiteY729" fmla="*/ 4130258 h 5955635"/>
                  <a:gd name="connsiteX730" fmla="*/ 5387610 w 6187971"/>
                  <a:gd name="connsiteY730" fmla="*/ 4125753 h 5955635"/>
                  <a:gd name="connsiteX731" fmla="*/ 5383106 w 6187971"/>
                  <a:gd name="connsiteY731" fmla="*/ 4126716 h 5955635"/>
                  <a:gd name="connsiteX732" fmla="*/ 5406629 w 6187971"/>
                  <a:gd name="connsiteY732" fmla="*/ 4060465 h 5955635"/>
                  <a:gd name="connsiteX733" fmla="*/ 5403743 w 6187971"/>
                  <a:gd name="connsiteY733" fmla="*/ 4046953 h 5955635"/>
                  <a:gd name="connsiteX734" fmla="*/ 5388613 w 6187971"/>
                  <a:gd name="connsiteY734" fmla="*/ 4064314 h 5955635"/>
                  <a:gd name="connsiteX735" fmla="*/ 5395042 w 6187971"/>
                  <a:gd name="connsiteY735" fmla="*/ 4072359 h 5955635"/>
                  <a:gd name="connsiteX736" fmla="*/ 5373790 w 6187971"/>
                  <a:gd name="connsiteY736" fmla="*/ 4105158 h 5955635"/>
                  <a:gd name="connsiteX737" fmla="*/ 5379912 w 6187971"/>
                  <a:gd name="connsiteY737" fmla="*/ 4089721 h 5955635"/>
                  <a:gd name="connsiteX738" fmla="*/ 5334176 w 6187971"/>
                  <a:gd name="connsiteY738" fmla="*/ 4184266 h 5955635"/>
                  <a:gd name="connsiteX739" fmla="*/ 5290365 w 6187971"/>
                  <a:gd name="connsiteY739" fmla="*/ 4287819 h 5955635"/>
                  <a:gd name="connsiteX740" fmla="*/ 5281356 w 6187971"/>
                  <a:gd name="connsiteY740" fmla="*/ 4289743 h 5955635"/>
                  <a:gd name="connsiteX741" fmla="*/ 5229191 w 6187971"/>
                  <a:gd name="connsiteY741" fmla="*/ 4376242 h 5955635"/>
                  <a:gd name="connsiteX742" fmla="*/ 5207940 w 6187971"/>
                  <a:gd name="connsiteY742" fmla="*/ 4409040 h 5955635"/>
                  <a:gd name="connsiteX743" fmla="*/ 5201818 w 6187971"/>
                  <a:gd name="connsiteY743" fmla="*/ 4424477 h 5955635"/>
                  <a:gd name="connsiteX744" fmla="*/ 5183148 w 6187971"/>
                  <a:gd name="connsiteY744" fmla="*/ 4447304 h 5955635"/>
                  <a:gd name="connsiteX745" fmla="*/ 5152233 w 6187971"/>
                  <a:gd name="connsiteY745" fmla="*/ 4501005 h 5955635"/>
                  <a:gd name="connsiteX746" fmla="*/ 5120357 w 6187971"/>
                  <a:gd name="connsiteY746" fmla="*/ 4550202 h 5955635"/>
                  <a:gd name="connsiteX747" fmla="*/ 5021841 w 6187971"/>
                  <a:gd name="connsiteY747" fmla="*/ 4684281 h 5955635"/>
                  <a:gd name="connsiteX748" fmla="*/ 4992545 w 6187971"/>
                  <a:gd name="connsiteY748" fmla="*/ 4723508 h 5955635"/>
                  <a:gd name="connsiteX749" fmla="*/ 4987079 w 6187971"/>
                  <a:gd name="connsiteY749" fmla="*/ 4719966 h 5955635"/>
                  <a:gd name="connsiteX750" fmla="*/ 4875706 w 6187971"/>
                  <a:gd name="connsiteY750" fmla="*/ 4837953 h 5955635"/>
                  <a:gd name="connsiteX751" fmla="*/ 4848989 w 6187971"/>
                  <a:gd name="connsiteY751" fmla="*/ 4867208 h 5955635"/>
                  <a:gd name="connsiteX752" fmla="*/ 4806180 w 6187971"/>
                  <a:gd name="connsiteY752" fmla="*/ 4909322 h 5955635"/>
                  <a:gd name="connsiteX753" fmla="*/ 4646224 w 6187971"/>
                  <a:gd name="connsiteY753" fmla="*/ 5042398 h 5955635"/>
                  <a:gd name="connsiteX754" fmla="*/ 4598911 w 6187971"/>
                  <a:gd name="connsiteY754" fmla="*/ 5085474 h 5955635"/>
                  <a:gd name="connsiteX755" fmla="*/ 4589903 w 6187971"/>
                  <a:gd name="connsiteY755" fmla="*/ 5087399 h 5955635"/>
                  <a:gd name="connsiteX756" fmla="*/ 4552253 w 6187971"/>
                  <a:gd name="connsiteY756" fmla="*/ 5109571 h 5955635"/>
                  <a:gd name="connsiteX757" fmla="*/ 4524573 w 6187971"/>
                  <a:gd name="connsiteY757" fmla="*/ 5134323 h 5955635"/>
                  <a:gd name="connsiteX758" fmla="*/ 4429640 w 6187971"/>
                  <a:gd name="connsiteY758" fmla="*/ 5196992 h 5955635"/>
                  <a:gd name="connsiteX759" fmla="*/ 4375898 w 6187971"/>
                  <a:gd name="connsiteY759" fmla="*/ 5232021 h 5955635"/>
                  <a:gd name="connsiteX760" fmla="*/ 4295132 w 6187971"/>
                  <a:gd name="connsiteY760" fmla="*/ 5272825 h 5955635"/>
                  <a:gd name="connsiteX761" fmla="*/ 4283544 w 6187971"/>
                  <a:gd name="connsiteY761" fmla="*/ 5284720 h 5955635"/>
                  <a:gd name="connsiteX762" fmla="*/ 4249436 w 6187971"/>
                  <a:gd name="connsiteY762" fmla="*/ 5301426 h 5955635"/>
                  <a:gd name="connsiteX763" fmla="*/ 4200853 w 6187971"/>
                  <a:gd name="connsiteY763" fmla="*/ 5316515 h 5955635"/>
                  <a:gd name="connsiteX764" fmla="*/ 4195695 w 6187971"/>
                  <a:gd name="connsiteY764" fmla="*/ 5336456 h 5955635"/>
                  <a:gd name="connsiteX765" fmla="*/ 4175098 w 6187971"/>
                  <a:gd name="connsiteY765" fmla="*/ 5350275 h 5955635"/>
                  <a:gd name="connsiteX766" fmla="*/ 4070850 w 6187971"/>
                  <a:gd name="connsiteY766" fmla="*/ 5391386 h 5955635"/>
                  <a:gd name="connsiteX767" fmla="*/ 4051871 w 6187971"/>
                  <a:gd name="connsiteY767" fmla="*/ 5390731 h 5955635"/>
                  <a:gd name="connsiteX768" fmla="*/ 4040284 w 6187971"/>
                  <a:gd name="connsiteY768" fmla="*/ 5402627 h 5955635"/>
                  <a:gd name="connsiteX769" fmla="*/ 4035780 w 6187971"/>
                  <a:gd name="connsiteY769" fmla="*/ 5403589 h 5955635"/>
                  <a:gd name="connsiteX770" fmla="*/ 3926065 w 6187971"/>
                  <a:gd name="connsiteY770" fmla="*/ 5441158 h 5955635"/>
                  <a:gd name="connsiteX771" fmla="*/ 3925102 w 6187971"/>
                  <a:gd name="connsiteY771" fmla="*/ 5436653 h 5955635"/>
                  <a:gd name="connsiteX772" fmla="*/ 3902581 w 6187971"/>
                  <a:gd name="connsiteY772" fmla="*/ 5441465 h 5955635"/>
                  <a:gd name="connsiteX773" fmla="*/ 3877482 w 6187971"/>
                  <a:gd name="connsiteY773" fmla="*/ 5456246 h 5955635"/>
                  <a:gd name="connsiteX774" fmla="*/ 3862045 w 6187971"/>
                  <a:gd name="connsiteY774" fmla="*/ 5450125 h 5955635"/>
                  <a:gd name="connsiteX775" fmla="*/ 3804454 w 6187971"/>
                  <a:gd name="connsiteY775" fmla="*/ 5467139 h 5955635"/>
                  <a:gd name="connsiteX776" fmla="*/ 3761338 w 6187971"/>
                  <a:gd name="connsiteY776" fmla="*/ 5485770 h 5955635"/>
                  <a:gd name="connsiteX777" fmla="*/ 3755871 w 6187971"/>
                  <a:gd name="connsiteY777" fmla="*/ 5482228 h 5955635"/>
                  <a:gd name="connsiteX778" fmla="*/ 3684769 w 6187971"/>
                  <a:gd name="connsiteY778" fmla="*/ 5502128 h 5955635"/>
                  <a:gd name="connsiteX779" fmla="*/ 3675760 w 6187971"/>
                  <a:gd name="connsiteY779" fmla="*/ 5504053 h 5955635"/>
                  <a:gd name="connsiteX780" fmla="*/ 3674798 w 6187971"/>
                  <a:gd name="connsiteY780" fmla="*/ 5499549 h 5955635"/>
                  <a:gd name="connsiteX781" fmla="*/ 3669332 w 6187971"/>
                  <a:gd name="connsiteY781" fmla="*/ 5496007 h 5955635"/>
                  <a:gd name="connsiteX782" fmla="*/ 3665790 w 6187971"/>
                  <a:gd name="connsiteY782" fmla="*/ 5501473 h 5955635"/>
                  <a:gd name="connsiteX783" fmla="*/ 3618170 w 6187971"/>
                  <a:gd name="connsiteY783" fmla="*/ 5521067 h 5955635"/>
                  <a:gd name="connsiteX784" fmla="*/ 3602733 w 6187971"/>
                  <a:gd name="connsiteY784" fmla="*/ 5514945 h 5955635"/>
                  <a:gd name="connsiteX785" fmla="*/ 3603695 w 6187971"/>
                  <a:gd name="connsiteY785" fmla="*/ 5519449 h 5955635"/>
                  <a:gd name="connsiteX786" fmla="*/ 3584717 w 6187971"/>
                  <a:gd name="connsiteY786" fmla="*/ 5518794 h 5955635"/>
                  <a:gd name="connsiteX787" fmla="*/ 3558655 w 6187971"/>
                  <a:gd name="connsiteY787" fmla="*/ 5529072 h 5955635"/>
                  <a:gd name="connsiteX788" fmla="*/ 3531630 w 6187971"/>
                  <a:gd name="connsiteY788" fmla="*/ 5534846 h 5955635"/>
                  <a:gd name="connsiteX789" fmla="*/ 3521660 w 6187971"/>
                  <a:gd name="connsiteY789" fmla="*/ 5532266 h 5955635"/>
                  <a:gd name="connsiteX790" fmla="*/ 3507186 w 6187971"/>
                  <a:gd name="connsiteY790" fmla="*/ 5530649 h 5955635"/>
                  <a:gd name="connsiteX791" fmla="*/ 3502681 w 6187971"/>
                  <a:gd name="connsiteY791" fmla="*/ 5531612 h 5955635"/>
                  <a:gd name="connsiteX792" fmla="*/ 3424187 w 6187971"/>
                  <a:gd name="connsiteY792" fmla="*/ 5538962 h 5955635"/>
                  <a:gd name="connsiteX793" fmla="*/ 3328639 w 6187971"/>
                  <a:gd name="connsiteY793" fmla="*/ 5554666 h 5955635"/>
                  <a:gd name="connsiteX794" fmla="*/ 3319631 w 6187971"/>
                  <a:gd name="connsiteY794" fmla="*/ 5556591 h 5955635"/>
                  <a:gd name="connsiteX795" fmla="*/ 3314165 w 6187971"/>
                  <a:gd name="connsiteY795" fmla="*/ 5553049 h 5955635"/>
                  <a:gd name="connsiteX796" fmla="*/ 3309661 w 6187971"/>
                  <a:gd name="connsiteY796" fmla="*/ 5554011 h 5955635"/>
                  <a:gd name="connsiteX797" fmla="*/ 3282636 w 6187971"/>
                  <a:gd name="connsiteY797" fmla="*/ 5559784 h 5955635"/>
                  <a:gd name="connsiteX798" fmla="*/ 3278132 w 6187971"/>
                  <a:gd name="connsiteY798" fmla="*/ 5560747 h 5955635"/>
                  <a:gd name="connsiteX799" fmla="*/ 3272666 w 6187971"/>
                  <a:gd name="connsiteY799" fmla="*/ 5557205 h 5955635"/>
                  <a:gd name="connsiteX800" fmla="*/ 3268162 w 6187971"/>
                  <a:gd name="connsiteY800" fmla="*/ 5558167 h 5955635"/>
                  <a:gd name="connsiteX801" fmla="*/ 3231167 w 6187971"/>
                  <a:gd name="connsiteY801" fmla="*/ 5561362 h 5955635"/>
                  <a:gd name="connsiteX802" fmla="*/ 3221197 w 6187971"/>
                  <a:gd name="connsiteY802" fmla="*/ 5558782 h 5955635"/>
                  <a:gd name="connsiteX803" fmla="*/ 3192247 w 6187971"/>
                  <a:gd name="connsiteY803" fmla="*/ 5555548 h 5955635"/>
                  <a:gd name="connsiteX804" fmla="*/ 3193209 w 6187971"/>
                  <a:gd name="connsiteY804" fmla="*/ 5560051 h 5955635"/>
                  <a:gd name="connsiteX805" fmla="*/ 3183239 w 6187971"/>
                  <a:gd name="connsiteY805" fmla="*/ 5557472 h 5955635"/>
                  <a:gd name="connsiteX806" fmla="*/ 3189836 w 6187971"/>
                  <a:gd name="connsiteY806" fmla="*/ 5552530 h 5955635"/>
                  <a:gd name="connsiteX807" fmla="*/ 3185794 w 6187971"/>
                  <a:gd name="connsiteY807" fmla="*/ 5544792 h 5955635"/>
                  <a:gd name="connsiteX808" fmla="*/ 3199331 w 6187971"/>
                  <a:gd name="connsiteY808" fmla="*/ 5544615 h 5955635"/>
                  <a:gd name="connsiteX809" fmla="*/ 3342806 w 6187971"/>
                  <a:gd name="connsiteY809" fmla="*/ 5532801 h 5955635"/>
                  <a:gd name="connsiteX810" fmla="*/ 3695394 w 6187971"/>
                  <a:gd name="connsiteY810" fmla="*/ 5485729 h 5955635"/>
                  <a:gd name="connsiteX811" fmla="*/ 3771963 w 6187971"/>
                  <a:gd name="connsiteY811" fmla="*/ 5469371 h 5955635"/>
                  <a:gd name="connsiteX812" fmla="*/ 3784514 w 6187971"/>
                  <a:gd name="connsiteY812" fmla="*/ 5461979 h 5955635"/>
                  <a:gd name="connsiteX813" fmla="*/ 3789017 w 6187971"/>
                  <a:gd name="connsiteY813" fmla="*/ 5461017 h 5955635"/>
                  <a:gd name="connsiteX814" fmla="*/ 3798026 w 6187971"/>
                  <a:gd name="connsiteY814" fmla="*/ 5459093 h 5955635"/>
                  <a:gd name="connsiteX815" fmla="*/ 3891649 w 6187971"/>
                  <a:gd name="connsiteY815" fmla="*/ 5434382 h 5955635"/>
                  <a:gd name="connsiteX816" fmla="*/ 4026464 w 6187971"/>
                  <a:gd name="connsiteY816" fmla="*/ 5382030 h 5955635"/>
                  <a:gd name="connsiteX817" fmla="*/ 4129751 w 6187971"/>
                  <a:gd name="connsiteY817" fmla="*/ 5336416 h 5955635"/>
                  <a:gd name="connsiteX818" fmla="*/ 4167400 w 6187971"/>
                  <a:gd name="connsiteY818" fmla="*/ 5314243 h 5955635"/>
                  <a:gd name="connsiteX819" fmla="*/ 4181875 w 6187971"/>
                  <a:gd name="connsiteY819" fmla="*/ 5315860 h 5955635"/>
                  <a:gd name="connsiteX820" fmla="*/ 4197004 w 6187971"/>
                  <a:gd name="connsiteY820" fmla="*/ 5298499 h 5955635"/>
                  <a:gd name="connsiteX821" fmla="*/ 4232075 w 6187971"/>
                  <a:gd name="connsiteY821" fmla="*/ 5286297 h 5955635"/>
                  <a:gd name="connsiteX822" fmla="*/ 4350491 w 6187971"/>
                  <a:gd name="connsiteY822" fmla="*/ 5223321 h 5955635"/>
                  <a:gd name="connsiteX823" fmla="*/ 4370125 w 6187971"/>
                  <a:gd name="connsiteY823" fmla="*/ 5204997 h 5955635"/>
                  <a:gd name="connsiteX824" fmla="*/ 4490158 w 6187971"/>
                  <a:gd name="connsiteY824" fmla="*/ 5127546 h 5955635"/>
                  <a:gd name="connsiteX825" fmla="*/ 4596679 w 6187971"/>
                  <a:gd name="connsiteY825" fmla="*/ 5052983 h 5955635"/>
                  <a:gd name="connsiteX826" fmla="*/ 4603762 w 6187971"/>
                  <a:gd name="connsiteY826" fmla="*/ 5042050 h 5955635"/>
                  <a:gd name="connsiteX827" fmla="*/ 4604725 w 6187971"/>
                  <a:gd name="connsiteY827" fmla="*/ 5046554 h 5955635"/>
                  <a:gd name="connsiteX828" fmla="*/ 4652038 w 6187971"/>
                  <a:gd name="connsiteY828" fmla="*/ 5003479 h 5955635"/>
                  <a:gd name="connsiteX829" fmla="*/ 4681642 w 6187971"/>
                  <a:gd name="connsiteY829" fmla="*/ 4987735 h 5955635"/>
                  <a:gd name="connsiteX830" fmla="*/ 4675213 w 6187971"/>
                  <a:gd name="connsiteY830" fmla="*/ 4979689 h 5955635"/>
                  <a:gd name="connsiteX831" fmla="*/ 4694847 w 6187971"/>
                  <a:gd name="connsiteY831" fmla="*/ 4961365 h 5955635"/>
                  <a:gd name="connsiteX832" fmla="*/ 4709321 w 6187971"/>
                  <a:gd name="connsiteY832" fmla="*/ 4962983 h 5955635"/>
                  <a:gd name="connsiteX833" fmla="*/ 4798482 w 6187971"/>
                  <a:gd name="connsiteY833" fmla="*/ 4873290 h 5955635"/>
                  <a:gd name="connsiteX834" fmla="*/ 4806527 w 6187971"/>
                  <a:gd name="connsiteY834" fmla="*/ 4866861 h 5955635"/>
                  <a:gd name="connsiteX835" fmla="*/ 4810069 w 6187971"/>
                  <a:gd name="connsiteY835" fmla="*/ 4861394 h 5955635"/>
                  <a:gd name="connsiteX836" fmla="*/ 4805565 w 6187971"/>
                  <a:gd name="connsiteY836" fmla="*/ 4862357 h 5955635"/>
                  <a:gd name="connsiteX837" fmla="*/ 4801060 w 6187971"/>
                  <a:gd name="connsiteY837" fmla="*/ 4863319 h 5955635"/>
                  <a:gd name="connsiteX838" fmla="*/ 4898266 w 6187971"/>
                  <a:gd name="connsiteY838" fmla="*/ 4767198 h 5955635"/>
                  <a:gd name="connsiteX839" fmla="*/ 4912741 w 6187971"/>
                  <a:gd name="connsiteY839" fmla="*/ 4768815 h 5955635"/>
                  <a:gd name="connsiteX840" fmla="*/ 5052449 w 6187971"/>
                  <a:gd name="connsiteY840" fmla="*/ 4607097 h 5955635"/>
                  <a:gd name="connsiteX841" fmla="*/ 5184765 w 6187971"/>
                  <a:gd name="connsiteY841" fmla="*/ 4432830 h 5955635"/>
                  <a:gd name="connsiteX842" fmla="*/ 5143881 w 6187971"/>
                  <a:gd name="connsiteY842" fmla="*/ 4483951 h 5955635"/>
                  <a:gd name="connsiteX843" fmla="*/ 5131330 w 6187971"/>
                  <a:gd name="connsiteY843" fmla="*/ 4491343 h 5955635"/>
                  <a:gd name="connsiteX844" fmla="*/ 5037974 w 6187971"/>
                  <a:gd name="connsiteY844" fmla="*/ 4605480 h 5955635"/>
                  <a:gd name="connsiteX845" fmla="*/ 4920480 w 6187971"/>
                  <a:gd name="connsiteY845" fmla="*/ 4738904 h 5955635"/>
                  <a:gd name="connsiteX846" fmla="*/ 4903425 w 6187971"/>
                  <a:gd name="connsiteY846" fmla="*/ 4747257 h 5955635"/>
                  <a:gd name="connsiteX847" fmla="*/ 4838404 w 6187971"/>
                  <a:gd name="connsiteY847" fmla="*/ 4817664 h 5955635"/>
                  <a:gd name="connsiteX848" fmla="*/ 4829395 w 6187971"/>
                  <a:gd name="connsiteY848" fmla="*/ 4819589 h 5955635"/>
                  <a:gd name="connsiteX849" fmla="*/ 4831320 w 6187971"/>
                  <a:gd name="connsiteY849" fmla="*/ 4828597 h 5955635"/>
                  <a:gd name="connsiteX850" fmla="*/ 4739274 w 6187971"/>
                  <a:gd name="connsiteY850" fmla="*/ 4904777 h 5955635"/>
                  <a:gd name="connsiteX851" fmla="*/ 4750861 w 6187971"/>
                  <a:gd name="connsiteY851" fmla="*/ 4892883 h 5955635"/>
                  <a:gd name="connsiteX852" fmla="*/ 4781119 w 6187971"/>
                  <a:gd name="connsiteY852" fmla="*/ 4858161 h 5955635"/>
                  <a:gd name="connsiteX853" fmla="*/ 4838096 w 6187971"/>
                  <a:gd name="connsiteY853" fmla="*/ 4794182 h 5955635"/>
                  <a:gd name="connsiteX854" fmla="*/ 4846142 w 6187971"/>
                  <a:gd name="connsiteY854" fmla="*/ 4787753 h 5955635"/>
                  <a:gd name="connsiteX855" fmla="*/ 4855150 w 6187971"/>
                  <a:gd name="connsiteY855" fmla="*/ 4785829 h 5955635"/>
                  <a:gd name="connsiteX856" fmla="*/ 4872859 w 6187971"/>
                  <a:gd name="connsiteY856" fmla="*/ 4758497 h 5955635"/>
                  <a:gd name="connsiteX857" fmla="*/ 4899577 w 6187971"/>
                  <a:gd name="connsiteY857" fmla="*/ 4729241 h 5955635"/>
                  <a:gd name="connsiteX858" fmla="*/ 4951393 w 6187971"/>
                  <a:gd name="connsiteY858" fmla="*/ 4685203 h 5955635"/>
                  <a:gd name="connsiteX859" fmla="*/ 4950431 w 6187971"/>
                  <a:gd name="connsiteY859" fmla="*/ 4680699 h 5955635"/>
                  <a:gd name="connsiteX860" fmla="*/ 4965561 w 6187971"/>
                  <a:gd name="connsiteY860" fmla="*/ 4663338 h 5955635"/>
                  <a:gd name="connsiteX861" fmla="*/ 4969103 w 6187971"/>
                  <a:gd name="connsiteY861" fmla="*/ 4657871 h 5955635"/>
                  <a:gd name="connsiteX862" fmla="*/ 4999362 w 6187971"/>
                  <a:gd name="connsiteY862" fmla="*/ 4623149 h 5955635"/>
                  <a:gd name="connsiteX863" fmla="*/ 5014491 w 6187971"/>
                  <a:gd name="connsiteY863" fmla="*/ 4605787 h 5955635"/>
                  <a:gd name="connsiteX864" fmla="*/ 5059879 w 6187971"/>
                  <a:gd name="connsiteY864" fmla="*/ 4553704 h 5955635"/>
                  <a:gd name="connsiteX865" fmla="*/ 5078551 w 6187971"/>
                  <a:gd name="connsiteY865" fmla="*/ 4530876 h 5955635"/>
                  <a:gd name="connsiteX866" fmla="*/ 5083055 w 6187971"/>
                  <a:gd name="connsiteY866" fmla="*/ 4529914 h 5955635"/>
                  <a:gd name="connsiteX867" fmla="*/ 5086597 w 6187971"/>
                  <a:gd name="connsiteY867" fmla="*/ 4524447 h 5955635"/>
                  <a:gd name="connsiteX868" fmla="*/ 5085635 w 6187971"/>
                  <a:gd name="connsiteY868" fmla="*/ 4519944 h 5955635"/>
                  <a:gd name="connsiteX869" fmla="*/ 5090139 w 6187971"/>
                  <a:gd name="connsiteY869" fmla="*/ 4518982 h 5955635"/>
                  <a:gd name="connsiteX870" fmla="*/ 5159358 w 6187971"/>
                  <a:gd name="connsiteY870" fmla="*/ 4424129 h 5955635"/>
                  <a:gd name="connsiteX871" fmla="*/ 5167403 w 6187971"/>
                  <a:gd name="connsiteY871" fmla="*/ 4417701 h 5955635"/>
                  <a:gd name="connsiteX872" fmla="*/ 5171907 w 6187971"/>
                  <a:gd name="connsiteY872" fmla="*/ 4416738 h 5955635"/>
                  <a:gd name="connsiteX873" fmla="*/ 5175450 w 6187971"/>
                  <a:gd name="connsiteY873" fmla="*/ 4411272 h 5955635"/>
                  <a:gd name="connsiteX874" fmla="*/ 5174487 w 6187971"/>
                  <a:gd name="connsiteY874" fmla="*/ 4406768 h 5955635"/>
                  <a:gd name="connsiteX875" fmla="*/ 5198318 w 6187971"/>
                  <a:gd name="connsiteY875" fmla="*/ 4363999 h 5955635"/>
                  <a:gd name="connsiteX876" fmla="*/ 5201860 w 6187971"/>
                  <a:gd name="connsiteY876" fmla="*/ 4358534 h 5955635"/>
                  <a:gd name="connsiteX877" fmla="*/ 5204439 w 6187971"/>
                  <a:gd name="connsiteY877" fmla="*/ 4348563 h 5955635"/>
                  <a:gd name="connsiteX878" fmla="*/ 5195619 w 6187971"/>
                  <a:gd name="connsiteY878" fmla="*/ 4350447 h 5955635"/>
                  <a:gd name="connsiteX879" fmla="*/ 5203077 w 6187971"/>
                  <a:gd name="connsiteY879" fmla="*/ 4339435 h 5955635"/>
                  <a:gd name="connsiteX880" fmla="*/ 5204128 w 6187971"/>
                  <a:gd name="connsiteY880" fmla="*/ 4325131 h 5955635"/>
                  <a:gd name="connsiteX881" fmla="*/ 5204204 w 6187971"/>
                  <a:gd name="connsiteY881" fmla="*/ 4325020 h 5955635"/>
                  <a:gd name="connsiteX882" fmla="*/ 5218092 w 6187971"/>
                  <a:gd name="connsiteY882" fmla="*/ 4313267 h 5955635"/>
                  <a:gd name="connsiteX883" fmla="*/ 5229887 w 6187971"/>
                  <a:gd name="connsiteY883" fmla="*/ 4291321 h 5955635"/>
                  <a:gd name="connsiteX884" fmla="*/ 5234391 w 6187971"/>
                  <a:gd name="connsiteY884" fmla="*/ 4290358 h 5955635"/>
                  <a:gd name="connsiteX885" fmla="*/ 5233429 w 6187971"/>
                  <a:gd name="connsiteY885" fmla="*/ 4285854 h 5955635"/>
                  <a:gd name="connsiteX886" fmla="*/ 5232466 w 6187971"/>
                  <a:gd name="connsiteY886" fmla="*/ 4281350 h 5955635"/>
                  <a:gd name="connsiteX887" fmla="*/ 5245016 w 6187971"/>
                  <a:gd name="connsiteY887" fmla="*/ 4273959 h 5955635"/>
                  <a:gd name="connsiteX888" fmla="*/ 5241474 w 6187971"/>
                  <a:gd name="connsiteY888" fmla="*/ 4279425 h 5955635"/>
                  <a:gd name="connsiteX889" fmla="*/ 5238895 w 6187971"/>
                  <a:gd name="connsiteY889" fmla="*/ 4289396 h 5955635"/>
                  <a:gd name="connsiteX890" fmla="*/ 5246941 w 6187971"/>
                  <a:gd name="connsiteY890" fmla="*/ 4282967 h 5955635"/>
                  <a:gd name="connsiteX891" fmla="*/ 5251445 w 6187971"/>
                  <a:gd name="connsiteY891" fmla="*/ 4282005 h 5955635"/>
                  <a:gd name="connsiteX892" fmla="*/ 5238240 w 6187971"/>
                  <a:gd name="connsiteY892" fmla="*/ 4308374 h 5955635"/>
                  <a:gd name="connsiteX893" fmla="*/ 5347073 w 6187971"/>
                  <a:gd name="connsiteY893" fmla="*/ 4134414 h 5955635"/>
                  <a:gd name="connsiteX894" fmla="*/ 5356737 w 6187971"/>
                  <a:gd name="connsiteY894" fmla="*/ 4113510 h 5955635"/>
                  <a:gd name="connsiteX895" fmla="*/ 5360278 w 6187971"/>
                  <a:gd name="connsiteY895" fmla="*/ 4108045 h 5955635"/>
                  <a:gd name="connsiteX896" fmla="*/ 5440163 w 6187971"/>
                  <a:gd name="connsiteY896" fmla="*/ 3930850 h 5955635"/>
                  <a:gd name="connsiteX897" fmla="*/ 5447247 w 6187971"/>
                  <a:gd name="connsiteY897" fmla="*/ 3919918 h 5955635"/>
                  <a:gd name="connsiteX898" fmla="*/ 5441125 w 6187971"/>
                  <a:gd name="connsiteY898" fmla="*/ 3935354 h 5955635"/>
                  <a:gd name="connsiteX899" fmla="*/ 5443050 w 6187971"/>
                  <a:gd name="connsiteY899" fmla="*/ 3944362 h 5955635"/>
                  <a:gd name="connsiteX900" fmla="*/ 5437891 w 6187971"/>
                  <a:gd name="connsiteY900" fmla="*/ 3964303 h 5955635"/>
                  <a:gd name="connsiteX901" fmla="*/ 5434349 w 6187971"/>
                  <a:gd name="connsiteY901" fmla="*/ 3969770 h 5955635"/>
                  <a:gd name="connsiteX902" fmla="*/ 5435311 w 6187971"/>
                  <a:gd name="connsiteY902" fmla="*/ 3974273 h 5955635"/>
                  <a:gd name="connsiteX903" fmla="*/ 5425955 w 6187971"/>
                  <a:gd name="connsiteY903" fmla="*/ 4018659 h 5955635"/>
                  <a:gd name="connsiteX904" fmla="*/ 5428535 w 6187971"/>
                  <a:gd name="connsiteY904" fmla="*/ 4008688 h 5955635"/>
                  <a:gd name="connsiteX905" fmla="*/ 5430460 w 6187971"/>
                  <a:gd name="connsiteY905" fmla="*/ 4017697 h 5955635"/>
                  <a:gd name="connsiteX906" fmla="*/ 5438505 w 6187971"/>
                  <a:gd name="connsiteY906" fmla="*/ 4011268 h 5955635"/>
                  <a:gd name="connsiteX907" fmla="*/ 5439468 w 6187971"/>
                  <a:gd name="connsiteY907" fmla="*/ 4015773 h 5955635"/>
                  <a:gd name="connsiteX908" fmla="*/ 5435926 w 6187971"/>
                  <a:gd name="connsiteY908" fmla="*/ 4021238 h 5955635"/>
                  <a:gd name="connsiteX909" fmla="*/ 5436889 w 6187971"/>
                  <a:gd name="connsiteY909" fmla="*/ 4025742 h 5955635"/>
                  <a:gd name="connsiteX910" fmla="*/ 5429150 w 6187971"/>
                  <a:gd name="connsiteY910" fmla="*/ 4055653 h 5955635"/>
                  <a:gd name="connsiteX911" fmla="*/ 5430112 w 6187971"/>
                  <a:gd name="connsiteY911" fmla="*/ 4060158 h 5955635"/>
                  <a:gd name="connsiteX912" fmla="*/ 5433654 w 6187971"/>
                  <a:gd name="connsiteY912" fmla="*/ 4054691 h 5955635"/>
                  <a:gd name="connsiteX913" fmla="*/ 5438158 w 6187971"/>
                  <a:gd name="connsiteY913" fmla="*/ 4053729 h 5955635"/>
                  <a:gd name="connsiteX914" fmla="*/ 5410438 w 6187971"/>
                  <a:gd name="connsiteY914" fmla="*/ 4144425 h 5955635"/>
                  <a:gd name="connsiteX915" fmla="*/ 5377252 w 6187971"/>
                  <a:gd name="connsiteY915" fmla="*/ 4231578 h 5955635"/>
                  <a:gd name="connsiteX916" fmla="*/ 5378214 w 6187971"/>
                  <a:gd name="connsiteY916" fmla="*/ 4236082 h 5955635"/>
                  <a:gd name="connsiteX917" fmla="*/ 5373710 w 6187971"/>
                  <a:gd name="connsiteY917" fmla="*/ 4237045 h 5955635"/>
                  <a:gd name="connsiteX918" fmla="*/ 5374672 w 6187971"/>
                  <a:gd name="connsiteY918" fmla="*/ 4241549 h 5955635"/>
                  <a:gd name="connsiteX919" fmla="*/ 5371130 w 6187971"/>
                  <a:gd name="connsiteY919" fmla="*/ 4247016 h 5955635"/>
                  <a:gd name="connsiteX920" fmla="*/ 5365009 w 6187971"/>
                  <a:gd name="connsiteY920" fmla="*/ 4262452 h 5955635"/>
                  <a:gd name="connsiteX921" fmla="*/ 5366934 w 6187971"/>
                  <a:gd name="connsiteY921" fmla="*/ 4271460 h 5955635"/>
                  <a:gd name="connsiteX922" fmla="*/ 5372092 w 6187971"/>
                  <a:gd name="connsiteY922" fmla="*/ 4251519 h 5955635"/>
                  <a:gd name="connsiteX923" fmla="*/ 5376597 w 6187971"/>
                  <a:gd name="connsiteY923" fmla="*/ 4250557 h 5955635"/>
                  <a:gd name="connsiteX924" fmla="*/ 5377559 w 6187971"/>
                  <a:gd name="connsiteY924" fmla="*/ 4255061 h 5955635"/>
                  <a:gd name="connsiteX925" fmla="*/ 5381101 w 6187971"/>
                  <a:gd name="connsiteY925" fmla="*/ 4249594 h 5955635"/>
                  <a:gd name="connsiteX926" fmla="*/ 5380139 w 6187971"/>
                  <a:gd name="connsiteY926" fmla="*/ 4245091 h 5955635"/>
                  <a:gd name="connsiteX927" fmla="*/ 5383681 w 6187971"/>
                  <a:gd name="connsiteY927" fmla="*/ 4239624 h 5955635"/>
                  <a:gd name="connsiteX928" fmla="*/ 5389802 w 6187971"/>
                  <a:gd name="connsiteY928" fmla="*/ 4224188 h 5955635"/>
                  <a:gd name="connsiteX929" fmla="*/ 5387877 w 6187971"/>
                  <a:gd name="connsiteY929" fmla="*/ 4215179 h 5955635"/>
                  <a:gd name="connsiteX930" fmla="*/ 5396885 w 6187971"/>
                  <a:gd name="connsiteY930" fmla="*/ 4213255 h 5955635"/>
                  <a:gd name="connsiteX931" fmla="*/ 5403662 w 6187971"/>
                  <a:gd name="connsiteY931" fmla="*/ 4178840 h 5955635"/>
                  <a:gd name="connsiteX932" fmla="*/ 5428147 w 6187971"/>
                  <a:gd name="connsiteY932" fmla="*/ 4117093 h 5955635"/>
                  <a:gd name="connsiteX933" fmla="*/ 5423643 w 6187971"/>
                  <a:gd name="connsiteY933" fmla="*/ 4118055 h 5955635"/>
                  <a:gd name="connsiteX934" fmla="*/ 5430726 w 6187971"/>
                  <a:gd name="connsiteY934" fmla="*/ 4107123 h 5955635"/>
                  <a:gd name="connsiteX935" fmla="*/ 5428802 w 6187971"/>
                  <a:gd name="connsiteY935" fmla="*/ 4098114 h 5955635"/>
                  <a:gd name="connsiteX936" fmla="*/ 5433306 w 6187971"/>
                  <a:gd name="connsiteY936" fmla="*/ 4097152 h 5955635"/>
                  <a:gd name="connsiteX937" fmla="*/ 5440389 w 6187971"/>
                  <a:gd name="connsiteY937" fmla="*/ 4086220 h 5955635"/>
                  <a:gd name="connsiteX938" fmla="*/ 5458446 w 6187971"/>
                  <a:gd name="connsiteY938" fmla="*/ 4016427 h 5955635"/>
                  <a:gd name="connsiteX939" fmla="*/ 5449438 w 6187971"/>
                  <a:gd name="connsiteY939" fmla="*/ 4018351 h 5955635"/>
                  <a:gd name="connsiteX940" fmla="*/ 5482318 w 6187971"/>
                  <a:gd name="connsiteY940" fmla="*/ 3907715 h 5955635"/>
                  <a:gd name="connsiteX941" fmla="*/ 5505533 w 6187971"/>
                  <a:gd name="connsiteY941" fmla="*/ 3817982 h 5955635"/>
                  <a:gd name="connsiteX942" fmla="*/ 5510038 w 6187971"/>
                  <a:gd name="connsiteY942" fmla="*/ 3817020 h 5955635"/>
                  <a:gd name="connsiteX943" fmla="*/ 5525514 w 6187971"/>
                  <a:gd name="connsiteY943" fmla="*/ 3757197 h 5955635"/>
                  <a:gd name="connsiteX944" fmla="*/ 5528401 w 6187971"/>
                  <a:gd name="connsiteY944" fmla="*/ 3770709 h 5955635"/>
                  <a:gd name="connsiteX945" fmla="*/ 5520048 w 6187971"/>
                  <a:gd name="connsiteY945" fmla="*/ 3753656 h 5955635"/>
                  <a:gd name="connsiteX946" fmla="*/ 5543571 w 6187971"/>
                  <a:gd name="connsiteY946" fmla="*/ 3687405 h 5955635"/>
                  <a:gd name="connsiteX947" fmla="*/ 5547113 w 6187971"/>
                  <a:gd name="connsiteY947" fmla="*/ 3681939 h 5955635"/>
                  <a:gd name="connsiteX948" fmla="*/ 5546151 w 6187971"/>
                  <a:gd name="connsiteY948" fmla="*/ 3677434 h 5955635"/>
                  <a:gd name="connsiteX949" fmla="*/ 5541647 w 6187971"/>
                  <a:gd name="connsiteY949" fmla="*/ 3678397 h 5955635"/>
                  <a:gd name="connsiteX950" fmla="*/ 5544226 w 6187971"/>
                  <a:gd name="connsiteY950" fmla="*/ 3668427 h 5955635"/>
                  <a:gd name="connsiteX951" fmla="*/ 5545189 w 6187971"/>
                  <a:gd name="connsiteY951" fmla="*/ 3672930 h 5955635"/>
                  <a:gd name="connsiteX952" fmla="*/ 5549693 w 6187971"/>
                  <a:gd name="connsiteY952" fmla="*/ 3671968 h 5955635"/>
                  <a:gd name="connsiteX953" fmla="*/ 5547768 w 6187971"/>
                  <a:gd name="connsiteY953" fmla="*/ 3662960 h 5955635"/>
                  <a:gd name="connsiteX954" fmla="*/ 5551310 w 6187971"/>
                  <a:gd name="connsiteY954" fmla="*/ 3657493 h 5955635"/>
                  <a:gd name="connsiteX955" fmla="*/ 5548423 w 6187971"/>
                  <a:gd name="connsiteY955" fmla="*/ 3643981 h 5955635"/>
                  <a:gd name="connsiteX956" fmla="*/ 5551003 w 6187971"/>
                  <a:gd name="connsiteY956" fmla="*/ 3634011 h 5955635"/>
                  <a:gd name="connsiteX957" fmla="*/ 5547461 w 6187971"/>
                  <a:gd name="connsiteY957" fmla="*/ 3639478 h 5955635"/>
                  <a:gd name="connsiteX958" fmla="*/ 5543919 w 6187971"/>
                  <a:gd name="connsiteY958" fmla="*/ 3644943 h 5955635"/>
                  <a:gd name="connsiteX959" fmla="*/ 5541995 w 6187971"/>
                  <a:gd name="connsiteY959" fmla="*/ 3635936 h 5955635"/>
                  <a:gd name="connsiteX960" fmla="*/ 5549733 w 6187971"/>
                  <a:gd name="connsiteY960" fmla="*/ 3606025 h 5955635"/>
                  <a:gd name="connsiteX961" fmla="*/ 5561668 w 6187971"/>
                  <a:gd name="connsiteY961" fmla="*/ 3551669 h 5955635"/>
                  <a:gd name="connsiteX962" fmla="*/ 5565210 w 6187971"/>
                  <a:gd name="connsiteY962" fmla="*/ 3546202 h 5955635"/>
                  <a:gd name="connsiteX963" fmla="*/ 5564248 w 6187971"/>
                  <a:gd name="connsiteY963" fmla="*/ 3541699 h 5955635"/>
                  <a:gd name="connsiteX964" fmla="*/ 5568445 w 6187971"/>
                  <a:gd name="connsiteY964" fmla="*/ 3517253 h 5955635"/>
                  <a:gd name="connsiteX965" fmla="*/ 5569100 w 6187971"/>
                  <a:gd name="connsiteY965" fmla="*/ 3498276 h 5955635"/>
                  <a:gd name="connsiteX966" fmla="*/ 5580380 w 6187971"/>
                  <a:gd name="connsiteY966" fmla="*/ 3462898 h 5955635"/>
                  <a:gd name="connsiteX967" fmla="*/ 5584885 w 6187971"/>
                  <a:gd name="connsiteY967" fmla="*/ 3461936 h 5955635"/>
                  <a:gd name="connsiteX968" fmla="*/ 5582960 w 6187971"/>
                  <a:gd name="connsiteY968" fmla="*/ 3452927 h 5955635"/>
                  <a:gd name="connsiteX969" fmla="*/ 5581998 w 6187971"/>
                  <a:gd name="connsiteY969" fmla="*/ 3448424 h 5955635"/>
                  <a:gd name="connsiteX970" fmla="*/ 5578456 w 6187971"/>
                  <a:gd name="connsiteY970" fmla="*/ 3453889 h 5955635"/>
                  <a:gd name="connsiteX971" fmla="*/ 5585232 w 6187971"/>
                  <a:gd name="connsiteY971" fmla="*/ 3419474 h 5955635"/>
                  <a:gd name="connsiteX972" fmla="*/ 5588774 w 6187971"/>
                  <a:gd name="connsiteY972" fmla="*/ 3414008 h 5955635"/>
                  <a:gd name="connsiteX973" fmla="*/ 5587812 w 6187971"/>
                  <a:gd name="connsiteY973" fmla="*/ 3409504 h 5955635"/>
                  <a:gd name="connsiteX974" fmla="*/ 5590084 w 6187971"/>
                  <a:gd name="connsiteY974" fmla="*/ 3376051 h 5955635"/>
                  <a:gd name="connsiteX975" fmla="*/ 5591047 w 6187971"/>
                  <a:gd name="connsiteY975" fmla="*/ 3380555 h 5955635"/>
                  <a:gd name="connsiteX976" fmla="*/ 5593934 w 6187971"/>
                  <a:gd name="connsiteY976" fmla="*/ 3394067 h 5955635"/>
                  <a:gd name="connsiteX977" fmla="*/ 5596512 w 6187971"/>
                  <a:gd name="connsiteY977" fmla="*/ 3384097 h 5955635"/>
                  <a:gd name="connsiteX978" fmla="*/ 5600054 w 6187971"/>
                  <a:gd name="connsiteY978" fmla="*/ 3378631 h 5955635"/>
                  <a:gd name="connsiteX979" fmla="*/ 5599399 w 6187971"/>
                  <a:gd name="connsiteY979" fmla="*/ 3397610 h 5955635"/>
                  <a:gd name="connsiteX980" fmla="*/ 5609370 w 6187971"/>
                  <a:gd name="connsiteY980" fmla="*/ 3400188 h 5955635"/>
                  <a:gd name="connsiteX981" fmla="*/ 5616146 w 6187971"/>
                  <a:gd name="connsiteY981" fmla="*/ 3365773 h 5955635"/>
                  <a:gd name="connsiteX982" fmla="*/ 5619688 w 6187971"/>
                  <a:gd name="connsiteY982" fmla="*/ 3360307 h 5955635"/>
                  <a:gd name="connsiteX983" fmla="*/ 5618726 w 6187971"/>
                  <a:gd name="connsiteY983" fmla="*/ 3355803 h 5955635"/>
                  <a:gd name="connsiteX984" fmla="*/ 5617764 w 6187971"/>
                  <a:gd name="connsiteY984" fmla="*/ 3351299 h 5955635"/>
                  <a:gd name="connsiteX985" fmla="*/ 5614222 w 6187971"/>
                  <a:gd name="connsiteY985" fmla="*/ 3356765 h 5955635"/>
                  <a:gd name="connsiteX986" fmla="*/ 5611335 w 6187971"/>
                  <a:gd name="connsiteY986" fmla="*/ 3343253 h 5955635"/>
                  <a:gd name="connsiteX987" fmla="*/ 5605868 w 6187971"/>
                  <a:gd name="connsiteY987" fmla="*/ 3339711 h 5955635"/>
                  <a:gd name="connsiteX988" fmla="*/ 5601672 w 6187971"/>
                  <a:gd name="connsiteY988" fmla="*/ 3364156 h 5955635"/>
                  <a:gd name="connsiteX989" fmla="*/ 5600710 w 6187971"/>
                  <a:gd name="connsiteY989" fmla="*/ 3359652 h 5955635"/>
                  <a:gd name="connsiteX990" fmla="*/ 5594281 w 6187971"/>
                  <a:gd name="connsiteY990" fmla="*/ 3351607 h 5955635"/>
                  <a:gd name="connsiteX991" fmla="*/ 5592057 w 6187971"/>
                  <a:gd name="connsiteY991" fmla="*/ 3360201 h 5955635"/>
                  <a:gd name="connsiteX992" fmla="*/ 5590783 w 6187971"/>
                  <a:gd name="connsiteY992" fmla="*/ 3351765 h 5955635"/>
                  <a:gd name="connsiteX993" fmla="*/ 5593974 w 6187971"/>
                  <a:gd name="connsiteY993" fmla="*/ 3328124 h 5955635"/>
                  <a:gd name="connsiteX994" fmla="*/ 5577575 w 6187971"/>
                  <a:gd name="connsiteY994" fmla="*/ 3317498 h 5955635"/>
                  <a:gd name="connsiteX995" fmla="*/ 5583041 w 6187971"/>
                  <a:gd name="connsiteY995" fmla="*/ 3321040 h 5955635"/>
                  <a:gd name="connsiteX996" fmla="*/ 5587545 w 6187971"/>
                  <a:gd name="connsiteY996" fmla="*/ 3320078 h 5955635"/>
                  <a:gd name="connsiteX997" fmla="*/ 5592049 w 6187971"/>
                  <a:gd name="connsiteY997" fmla="*/ 3319116 h 5955635"/>
                  <a:gd name="connsiteX998" fmla="*/ 5590125 w 6187971"/>
                  <a:gd name="connsiteY998" fmla="*/ 3310107 h 5955635"/>
                  <a:gd name="connsiteX999" fmla="*/ 5589163 w 6187971"/>
                  <a:gd name="connsiteY999" fmla="*/ 3305604 h 5955635"/>
                  <a:gd name="connsiteX1000" fmla="*/ 5596246 w 6187971"/>
                  <a:gd name="connsiteY1000" fmla="*/ 3294671 h 5955635"/>
                  <a:gd name="connsiteX1001" fmla="*/ 5598170 w 6187971"/>
                  <a:gd name="connsiteY1001" fmla="*/ 3303679 h 5955635"/>
                  <a:gd name="connsiteX1002" fmla="*/ 5602675 w 6187971"/>
                  <a:gd name="connsiteY1002" fmla="*/ 3302717 h 5955635"/>
                  <a:gd name="connsiteX1003" fmla="*/ 5605254 w 6187971"/>
                  <a:gd name="connsiteY1003" fmla="*/ 3292746 h 5955635"/>
                  <a:gd name="connsiteX1004" fmla="*/ 5603330 w 6187971"/>
                  <a:gd name="connsiteY1004" fmla="*/ 3283738 h 5955635"/>
                  <a:gd name="connsiteX1005" fmla="*/ 5592397 w 6187971"/>
                  <a:gd name="connsiteY1005" fmla="*/ 3276655 h 5955635"/>
                  <a:gd name="connsiteX1006" fmla="*/ 5586930 w 6187971"/>
                  <a:gd name="connsiteY1006" fmla="*/ 3273113 h 5955635"/>
                  <a:gd name="connsiteX1007" fmla="*/ 5583389 w 6187971"/>
                  <a:gd name="connsiteY1007" fmla="*/ 3278580 h 5955635"/>
                  <a:gd name="connsiteX1008" fmla="*/ 5583081 w 6187971"/>
                  <a:gd name="connsiteY1008" fmla="*/ 3255097 h 5955635"/>
                  <a:gd name="connsiteX1009" fmla="*/ 5585968 w 6187971"/>
                  <a:gd name="connsiteY1009" fmla="*/ 3268609 h 5955635"/>
                  <a:gd name="connsiteX1010" fmla="*/ 5591127 w 6187971"/>
                  <a:gd name="connsiteY1010" fmla="*/ 3248668 h 5955635"/>
                  <a:gd name="connsiteX1011" fmla="*/ 5595632 w 6187971"/>
                  <a:gd name="connsiteY1011" fmla="*/ 3247705 h 5955635"/>
                  <a:gd name="connsiteX1012" fmla="*/ 5594669 w 6187971"/>
                  <a:gd name="connsiteY1012" fmla="*/ 3243202 h 5955635"/>
                  <a:gd name="connsiteX1013" fmla="*/ 5593707 w 6187971"/>
                  <a:gd name="connsiteY1013" fmla="*/ 3238698 h 5955635"/>
                  <a:gd name="connsiteX1014" fmla="*/ 5589203 w 6187971"/>
                  <a:gd name="connsiteY1014" fmla="*/ 3239660 h 5955635"/>
                  <a:gd name="connsiteX1015" fmla="*/ 5596286 w 6187971"/>
                  <a:gd name="connsiteY1015" fmla="*/ 3228728 h 5955635"/>
                  <a:gd name="connsiteX1016" fmla="*/ 5590512 w 6187971"/>
                  <a:gd name="connsiteY1016" fmla="*/ 3201704 h 5955635"/>
                  <a:gd name="connsiteX1017" fmla="*/ 5592437 w 6187971"/>
                  <a:gd name="connsiteY1017" fmla="*/ 3210711 h 5955635"/>
                  <a:gd name="connsiteX1018" fmla="*/ 5595672 w 6187971"/>
                  <a:gd name="connsiteY1018" fmla="*/ 3181763 h 5955635"/>
                  <a:gd name="connsiteX1019" fmla="*/ 5601139 w 6187971"/>
                  <a:gd name="connsiteY1019" fmla="*/ 3185304 h 5955635"/>
                  <a:gd name="connsiteX1020" fmla="*/ 5600176 w 6187971"/>
                  <a:gd name="connsiteY1020" fmla="*/ 3180800 h 5955635"/>
                  <a:gd name="connsiteX1021" fmla="*/ 5604680 w 6187971"/>
                  <a:gd name="connsiteY1021" fmla="*/ 3179838 h 5955635"/>
                  <a:gd name="connsiteX1022" fmla="*/ 5610146 w 6187971"/>
                  <a:gd name="connsiteY1022" fmla="*/ 3183379 h 5955635"/>
                  <a:gd name="connsiteX1023" fmla="*/ 5609799 w 6187971"/>
                  <a:gd name="connsiteY1023" fmla="*/ 3225841 h 5955635"/>
                  <a:gd name="connsiteX1024" fmla="*/ 5605295 w 6187971"/>
                  <a:gd name="connsiteY1024" fmla="*/ 3226803 h 5955635"/>
                  <a:gd name="connsiteX1025" fmla="*/ 5604639 w 6187971"/>
                  <a:gd name="connsiteY1025" fmla="*/ 3245781 h 5955635"/>
                  <a:gd name="connsiteX1026" fmla="*/ 5610761 w 6187971"/>
                  <a:gd name="connsiteY1026" fmla="*/ 3230344 h 5955635"/>
                  <a:gd name="connsiteX1027" fmla="*/ 5611068 w 6187971"/>
                  <a:gd name="connsiteY1027" fmla="*/ 3253827 h 5955635"/>
                  <a:gd name="connsiteX1028" fmla="*/ 5607526 w 6187971"/>
                  <a:gd name="connsiteY1028" fmla="*/ 3259294 h 5955635"/>
                  <a:gd name="connsiteX1029" fmla="*/ 5608488 w 6187971"/>
                  <a:gd name="connsiteY1029" fmla="*/ 3263797 h 5955635"/>
                  <a:gd name="connsiteX1030" fmla="*/ 5613955 w 6187971"/>
                  <a:gd name="connsiteY1030" fmla="*/ 3267339 h 5955635"/>
                  <a:gd name="connsiteX1031" fmla="*/ 5617497 w 6187971"/>
                  <a:gd name="connsiteY1031" fmla="*/ 3261873 h 5955635"/>
                  <a:gd name="connsiteX1032" fmla="*/ 5620076 w 6187971"/>
                  <a:gd name="connsiteY1032" fmla="*/ 3251903 h 5955635"/>
                  <a:gd name="connsiteX1033" fmla="*/ 5619114 w 6187971"/>
                  <a:gd name="connsiteY1033" fmla="*/ 3247399 h 5955635"/>
                  <a:gd name="connsiteX1034" fmla="*/ 5614610 w 6187971"/>
                  <a:gd name="connsiteY1034" fmla="*/ 3248361 h 5955635"/>
                  <a:gd name="connsiteX1035" fmla="*/ 5614651 w 6187971"/>
                  <a:gd name="connsiteY1035" fmla="*/ 3182417 h 5955635"/>
                  <a:gd name="connsiteX1036" fmla="*/ 5618192 w 6187971"/>
                  <a:gd name="connsiteY1036" fmla="*/ 3176951 h 5955635"/>
                  <a:gd name="connsiteX1037" fmla="*/ 5617229 w 6187971"/>
                  <a:gd name="connsiteY1037" fmla="*/ 3172447 h 5955635"/>
                  <a:gd name="connsiteX1038" fmla="*/ 5616267 w 6187971"/>
                  <a:gd name="connsiteY1038" fmla="*/ 3167943 h 5955635"/>
                  <a:gd name="connsiteX1039" fmla="*/ 5619502 w 6187971"/>
                  <a:gd name="connsiteY1039" fmla="*/ 3138994 h 5955635"/>
                  <a:gd name="connsiteX1040" fmla="*/ 5614998 w 6187971"/>
                  <a:gd name="connsiteY1040" fmla="*/ 3139956 h 5955635"/>
                  <a:gd name="connsiteX1041" fmla="*/ 5618540 w 6187971"/>
                  <a:gd name="connsiteY1041" fmla="*/ 3134491 h 5955635"/>
                  <a:gd name="connsiteX1042" fmla="*/ 5621120 w 6187971"/>
                  <a:gd name="connsiteY1042" fmla="*/ 3124519 h 5955635"/>
                  <a:gd name="connsiteX1043" fmla="*/ 5615653 w 6187971"/>
                  <a:gd name="connsiteY1043" fmla="*/ 3120977 h 5955635"/>
                  <a:gd name="connsiteX1044" fmla="*/ 5607995 w 6187971"/>
                  <a:gd name="connsiteY1044" fmla="*/ 3019002 h 5955635"/>
                  <a:gd name="connsiteX1045" fmla="*/ 5610575 w 6187971"/>
                  <a:gd name="connsiteY1045" fmla="*/ 3009032 h 5955635"/>
                  <a:gd name="connsiteX1046" fmla="*/ 5609613 w 6187971"/>
                  <a:gd name="connsiteY1046" fmla="*/ 3004527 h 5955635"/>
                  <a:gd name="connsiteX1047" fmla="*/ 5605109 w 6187971"/>
                  <a:gd name="connsiteY1047" fmla="*/ 3005490 h 5955635"/>
                  <a:gd name="connsiteX1048" fmla="*/ 5608343 w 6187971"/>
                  <a:gd name="connsiteY1048" fmla="*/ 2976541 h 5955635"/>
                  <a:gd name="connsiteX1049" fmla="*/ 5607380 w 6187971"/>
                  <a:gd name="connsiteY1049" fmla="*/ 2972037 h 5955635"/>
                  <a:gd name="connsiteX1050" fmla="*/ 5605456 w 6187971"/>
                  <a:gd name="connsiteY1050" fmla="*/ 2963029 h 5955635"/>
                  <a:gd name="connsiteX1051" fmla="*/ 5604494 w 6187971"/>
                  <a:gd name="connsiteY1051" fmla="*/ 2958525 h 5955635"/>
                  <a:gd name="connsiteX1052" fmla="*/ 5608036 w 6187971"/>
                  <a:gd name="connsiteY1052" fmla="*/ 2953059 h 5955635"/>
                  <a:gd name="connsiteX1053" fmla="*/ 5607073 w 6187971"/>
                  <a:gd name="connsiteY1053" fmla="*/ 2948555 h 5955635"/>
                  <a:gd name="connsiteX1054" fmla="*/ 5601300 w 6187971"/>
                  <a:gd name="connsiteY1054" fmla="*/ 2921531 h 5955635"/>
                  <a:gd name="connsiteX1055" fmla="*/ 5600338 w 6187971"/>
                  <a:gd name="connsiteY1055" fmla="*/ 2917026 h 5955635"/>
                  <a:gd name="connsiteX1056" fmla="*/ 5598413 w 6187971"/>
                  <a:gd name="connsiteY1056" fmla="*/ 2908019 h 5955635"/>
                  <a:gd name="connsiteX1057" fmla="*/ 5597451 w 6187971"/>
                  <a:gd name="connsiteY1057" fmla="*/ 2903514 h 5955635"/>
                  <a:gd name="connsiteX1058" fmla="*/ 5590715 w 6187971"/>
                  <a:gd name="connsiteY1058" fmla="*/ 2871986 h 5955635"/>
                  <a:gd name="connsiteX1059" fmla="*/ 5595874 w 6187971"/>
                  <a:gd name="connsiteY1059" fmla="*/ 2852045 h 5955635"/>
                  <a:gd name="connsiteX1060" fmla="*/ 5599416 w 6187971"/>
                  <a:gd name="connsiteY1060" fmla="*/ 2846579 h 5955635"/>
                  <a:gd name="connsiteX1061" fmla="*/ 5598453 w 6187971"/>
                  <a:gd name="connsiteY1061" fmla="*/ 2842075 h 5955635"/>
                  <a:gd name="connsiteX1062" fmla="*/ 5593950 w 6187971"/>
                  <a:gd name="connsiteY1062" fmla="*/ 2843037 h 5955635"/>
                  <a:gd name="connsiteX1063" fmla="*/ 5594912 w 6187971"/>
                  <a:gd name="connsiteY1063" fmla="*/ 2847541 h 5955635"/>
                  <a:gd name="connsiteX1064" fmla="*/ 5586559 w 6187971"/>
                  <a:gd name="connsiteY1064" fmla="*/ 2830487 h 5955635"/>
                  <a:gd name="connsiteX1065" fmla="*/ 5595567 w 6187971"/>
                  <a:gd name="connsiteY1065" fmla="*/ 2828563 h 5955635"/>
                  <a:gd name="connsiteX1066" fmla="*/ 5600701 w 6187971"/>
                  <a:gd name="connsiteY1066" fmla="*/ 2831889 h 5955635"/>
                  <a:gd name="connsiteX1067" fmla="*/ 5604441 w 6187971"/>
                  <a:gd name="connsiteY1067" fmla="*/ 2857353 h 5955635"/>
                  <a:gd name="connsiteX1068" fmla="*/ 5620278 w 6187971"/>
                  <a:gd name="connsiteY1068" fmla="*/ 2922185 h 5955635"/>
                  <a:gd name="connsiteX1069" fmla="*/ 5616736 w 6187971"/>
                  <a:gd name="connsiteY1069" fmla="*/ 2927652 h 5955635"/>
                  <a:gd name="connsiteX1070" fmla="*/ 5617699 w 6187971"/>
                  <a:gd name="connsiteY1070" fmla="*/ 2932156 h 5955635"/>
                  <a:gd name="connsiteX1071" fmla="*/ 5627014 w 6187971"/>
                  <a:gd name="connsiteY1071" fmla="*/ 2953713 h 5955635"/>
                  <a:gd name="connsiteX1072" fmla="*/ 5623165 w 6187971"/>
                  <a:gd name="connsiteY1072" fmla="*/ 2935697 h 5955635"/>
                  <a:gd name="connsiteX1073" fmla="*/ 5628632 w 6187971"/>
                  <a:gd name="connsiteY1073" fmla="*/ 2939239 h 5955635"/>
                  <a:gd name="connsiteX1074" fmla="*/ 5627670 w 6187971"/>
                  <a:gd name="connsiteY1074" fmla="*/ 2934735 h 5955635"/>
                  <a:gd name="connsiteX1075" fmla="*/ 5626707 w 6187971"/>
                  <a:gd name="connsiteY1075" fmla="*/ 2930231 h 5955635"/>
                  <a:gd name="connsiteX1076" fmla="*/ 5625745 w 6187971"/>
                  <a:gd name="connsiteY1076" fmla="*/ 2925727 h 5955635"/>
                  <a:gd name="connsiteX1077" fmla="*/ 5638642 w 6187971"/>
                  <a:gd name="connsiteY1077" fmla="*/ 2875875 h 5955635"/>
                  <a:gd name="connsiteX1078" fmla="*/ 5658009 w 6187971"/>
                  <a:gd name="connsiteY1078" fmla="*/ 2768126 h 5955635"/>
                  <a:gd name="connsiteX1079" fmla="*/ 5661551 w 6187971"/>
                  <a:gd name="connsiteY1079" fmla="*/ 2762659 h 5955635"/>
                  <a:gd name="connsiteX1080" fmla="*/ 5665093 w 6187971"/>
                  <a:gd name="connsiteY1080" fmla="*/ 2757194 h 5955635"/>
                  <a:gd name="connsiteX1081" fmla="*/ 5670559 w 6187971"/>
                  <a:gd name="connsiteY1081" fmla="*/ 2760735 h 5955635"/>
                  <a:gd name="connsiteX1082" fmla="*/ 5667672 w 6187971"/>
                  <a:gd name="connsiteY1082" fmla="*/ 2747222 h 5955635"/>
                  <a:gd name="connsiteX1083" fmla="*/ 5667406 w 6187971"/>
                  <a:gd name="connsiteY1083" fmla="*/ 2657797 h 5955635"/>
                  <a:gd name="connsiteX1084" fmla="*/ 5673834 w 6187971"/>
                  <a:gd name="connsiteY1084" fmla="*/ 2665842 h 5955635"/>
                  <a:gd name="connsiteX1085" fmla="*/ 5689312 w 6187971"/>
                  <a:gd name="connsiteY1085" fmla="*/ 2606020 h 5955635"/>
                  <a:gd name="connsiteX1086" fmla="*/ 5691236 w 6187971"/>
                  <a:gd name="connsiteY1086" fmla="*/ 2615028 h 5955635"/>
                  <a:gd name="connsiteX1087" fmla="*/ 5692198 w 6187971"/>
                  <a:gd name="connsiteY1087" fmla="*/ 2619532 h 5955635"/>
                  <a:gd name="connsiteX1088" fmla="*/ 5695739 w 6187971"/>
                  <a:gd name="connsiteY1088" fmla="*/ 2614066 h 5955635"/>
                  <a:gd name="connsiteX1089" fmla="*/ 5693815 w 6187971"/>
                  <a:gd name="connsiteY1089" fmla="*/ 2605058 h 5955635"/>
                  <a:gd name="connsiteX1090" fmla="*/ 5709211 w 6187971"/>
                  <a:gd name="connsiteY1090" fmla="*/ 2677123 h 5955635"/>
                  <a:gd name="connsiteX1091" fmla="*/ 5729234 w 6187971"/>
                  <a:gd name="connsiteY1091" fmla="*/ 2550395 h 5955635"/>
                  <a:gd name="connsiteX1092" fmla="*/ 5744362 w 6187971"/>
                  <a:gd name="connsiteY1092" fmla="*/ 2533034 h 5955635"/>
                  <a:gd name="connsiteX1093" fmla="*/ 5538793 w 6187971"/>
                  <a:gd name="connsiteY1093" fmla="*/ 2562824 h 5955635"/>
                  <a:gd name="connsiteX1094" fmla="*/ 5560618 w 6187971"/>
                  <a:gd name="connsiteY1094" fmla="*/ 2642934 h 5955635"/>
                  <a:gd name="connsiteX1095" fmla="*/ 5581828 w 6187971"/>
                  <a:gd name="connsiteY1095" fmla="*/ 2676080 h 5955635"/>
                  <a:gd name="connsiteX1096" fmla="*/ 5595955 w 6187971"/>
                  <a:gd name="connsiteY1096" fmla="*/ 2720158 h 5955635"/>
                  <a:gd name="connsiteX1097" fmla="*/ 5603306 w 6187971"/>
                  <a:gd name="connsiteY1097" fmla="*/ 2798652 h 5955635"/>
                  <a:gd name="connsiteX1098" fmla="*/ 5597839 w 6187971"/>
                  <a:gd name="connsiteY1098" fmla="*/ 2795110 h 5955635"/>
                  <a:gd name="connsiteX1099" fmla="*/ 5598802 w 6187971"/>
                  <a:gd name="connsiteY1099" fmla="*/ 2799614 h 5955635"/>
                  <a:gd name="connsiteX1100" fmla="*/ 5598146 w 6187971"/>
                  <a:gd name="connsiteY1100" fmla="*/ 2818592 h 5955635"/>
                  <a:gd name="connsiteX1101" fmla="*/ 5599109 w 6187971"/>
                  <a:gd name="connsiteY1101" fmla="*/ 2823096 h 5955635"/>
                  <a:gd name="connsiteX1102" fmla="*/ 5594817 w 6187971"/>
                  <a:gd name="connsiteY1102" fmla="*/ 2824013 h 5955635"/>
                  <a:gd name="connsiteX1103" fmla="*/ 5593589 w 6187971"/>
                  <a:gd name="connsiteY1103" fmla="*/ 2816549 h 5955635"/>
                  <a:gd name="connsiteX1104" fmla="*/ 5584327 w 6187971"/>
                  <a:gd name="connsiteY1104" fmla="*/ 2797996 h 5955635"/>
                  <a:gd name="connsiteX1105" fmla="*/ 5587868 w 6187971"/>
                  <a:gd name="connsiteY1105" fmla="*/ 2792530 h 5955635"/>
                  <a:gd name="connsiteX1106" fmla="*/ 5586906 w 6187971"/>
                  <a:gd name="connsiteY1106" fmla="*/ 2788027 h 5955635"/>
                  <a:gd name="connsiteX1107" fmla="*/ 5590448 w 6187971"/>
                  <a:gd name="connsiteY1107" fmla="*/ 2782560 h 5955635"/>
                  <a:gd name="connsiteX1108" fmla="*/ 5589486 w 6187971"/>
                  <a:gd name="connsiteY1108" fmla="*/ 2778056 h 5955635"/>
                  <a:gd name="connsiteX1109" fmla="*/ 5584982 w 6187971"/>
                  <a:gd name="connsiteY1109" fmla="*/ 2779018 h 5955635"/>
                  <a:gd name="connsiteX1110" fmla="*/ 5572780 w 6187971"/>
                  <a:gd name="connsiteY1110" fmla="*/ 2743948 h 5955635"/>
                  <a:gd name="connsiteX1111" fmla="*/ 5577284 w 6187971"/>
                  <a:gd name="connsiteY1111" fmla="*/ 2742986 h 5955635"/>
                  <a:gd name="connsiteX1112" fmla="*/ 5575359 w 6187971"/>
                  <a:gd name="connsiteY1112" fmla="*/ 2733977 h 5955635"/>
                  <a:gd name="connsiteX1113" fmla="*/ 5574397 w 6187971"/>
                  <a:gd name="connsiteY1113" fmla="*/ 2729474 h 5955635"/>
                  <a:gd name="connsiteX1114" fmla="*/ 5569278 w 6187971"/>
                  <a:gd name="connsiteY1114" fmla="*/ 2683471 h 5955635"/>
                  <a:gd name="connsiteX1115" fmla="*/ 5564774 w 6187971"/>
                  <a:gd name="connsiteY1115" fmla="*/ 2684433 h 5955635"/>
                  <a:gd name="connsiteX1116" fmla="*/ 5568316 w 6187971"/>
                  <a:gd name="connsiteY1116" fmla="*/ 2678967 h 5955635"/>
                  <a:gd name="connsiteX1117" fmla="*/ 5562849 w 6187971"/>
                  <a:gd name="connsiteY1117" fmla="*/ 2675425 h 5955635"/>
                  <a:gd name="connsiteX1118" fmla="*/ 5557076 w 6187971"/>
                  <a:gd name="connsiteY1118" fmla="*/ 2648401 h 5955635"/>
                  <a:gd name="connsiteX1119" fmla="*/ 5549686 w 6187971"/>
                  <a:gd name="connsiteY1119" fmla="*/ 2635851 h 5955635"/>
                  <a:gd name="connsiteX1120" fmla="*/ 5553227 w 6187971"/>
                  <a:gd name="connsiteY1120" fmla="*/ 2630384 h 5955635"/>
                  <a:gd name="connsiteX1121" fmla="*/ 5543257 w 6187971"/>
                  <a:gd name="connsiteY1121" fmla="*/ 2627805 h 5955635"/>
                  <a:gd name="connsiteX1122" fmla="*/ 5547761 w 6187971"/>
                  <a:gd name="connsiteY1122" fmla="*/ 2626843 h 5955635"/>
                  <a:gd name="connsiteX1123" fmla="*/ 5546799 w 6187971"/>
                  <a:gd name="connsiteY1123" fmla="*/ 2622339 h 5955635"/>
                  <a:gd name="connsiteX1124" fmla="*/ 5545837 w 6187971"/>
                  <a:gd name="connsiteY1124" fmla="*/ 2617834 h 5955635"/>
                  <a:gd name="connsiteX1125" fmla="*/ 5544874 w 6187971"/>
                  <a:gd name="connsiteY1125" fmla="*/ 2613331 h 5955635"/>
                  <a:gd name="connsiteX1126" fmla="*/ 5543912 w 6187971"/>
                  <a:gd name="connsiteY1126" fmla="*/ 2608826 h 5955635"/>
                  <a:gd name="connsiteX1127" fmla="*/ 5546491 w 6187971"/>
                  <a:gd name="connsiteY1127" fmla="*/ 2598857 h 5955635"/>
                  <a:gd name="connsiteX1128" fmla="*/ 5540063 w 6187971"/>
                  <a:gd name="connsiteY1128" fmla="*/ 2590810 h 5955635"/>
                  <a:gd name="connsiteX1129" fmla="*/ 5538793 w 6187971"/>
                  <a:gd name="connsiteY1129" fmla="*/ 2562824 h 5955635"/>
                  <a:gd name="connsiteX1130" fmla="*/ 665421 w 6187971"/>
                  <a:gd name="connsiteY1130" fmla="*/ 3538061 h 5955635"/>
                  <a:gd name="connsiteX1131" fmla="*/ 668307 w 6187971"/>
                  <a:gd name="connsiteY1131" fmla="*/ 3551573 h 5955635"/>
                  <a:gd name="connsiteX1132" fmla="*/ 661880 w 6187971"/>
                  <a:gd name="connsiteY1132" fmla="*/ 3543528 h 5955635"/>
                  <a:gd name="connsiteX1133" fmla="*/ 665421 w 6187971"/>
                  <a:gd name="connsiteY1133" fmla="*/ 3538061 h 5955635"/>
                  <a:gd name="connsiteX1134" fmla="*/ 727864 w 6187971"/>
                  <a:gd name="connsiteY1134" fmla="*/ 3477624 h 5955635"/>
                  <a:gd name="connsiteX1135" fmla="*/ 733330 w 6187971"/>
                  <a:gd name="connsiteY1135" fmla="*/ 3481166 h 5955635"/>
                  <a:gd name="connsiteX1136" fmla="*/ 729788 w 6187971"/>
                  <a:gd name="connsiteY1136" fmla="*/ 3486633 h 5955635"/>
                  <a:gd name="connsiteX1137" fmla="*/ 727864 w 6187971"/>
                  <a:gd name="connsiteY1137" fmla="*/ 3477624 h 5955635"/>
                  <a:gd name="connsiteX1138" fmla="*/ 5425431 w 6187971"/>
                  <a:gd name="connsiteY1138" fmla="*/ 2252659 h 5955635"/>
                  <a:gd name="connsiteX1139" fmla="*/ 5432822 w 6187971"/>
                  <a:gd name="connsiteY1139" fmla="*/ 2265209 h 5955635"/>
                  <a:gd name="connsiteX1140" fmla="*/ 5433785 w 6187971"/>
                  <a:gd name="connsiteY1140" fmla="*/ 2269713 h 5955635"/>
                  <a:gd name="connsiteX1141" fmla="*/ 5434747 w 6187971"/>
                  <a:gd name="connsiteY1141" fmla="*/ 2274217 h 5955635"/>
                  <a:gd name="connsiteX1142" fmla="*/ 5435709 w 6187971"/>
                  <a:gd name="connsiteY1142" fmla="*/ 2278721 h 5955635"/>
                  <a:gd name="connsiteX1143" fmla="*/ 5429280 w 6187971"/>
                  <a:gd name="connsiteY1143" fmla="*/ 2270676 h 5955635"/>
                  <a:gd name="connsiteX1144" fmla="*/ 5425431 w 6187971"/>
                  <a:gd name="connsiteY1144" fmla="*/ 2252659 h 5955635"/>
                  <a:gd name="connsiteX1145" fmla="*/ 697152 w 6187971"/>
                  <a:gd name="connsiteY1145" fmla="*/ 3201608 h 5955635"/>
                  <a:gd name="connsiteX1146" fmla="*/ 701656 w 6187971"/>
                  <a:gd name="connsiteY1146" fmla="*/ 3200646 h 5955635"/>
                  <a:gd name="connsiteX1147" fmla="*/ 702618 w 6187971"/>
                  <a:gd name="connsiteY1147" fmla="*/ 3205149 h 5955635"/>
                  <a:gd name="connsiteX1148" fmla="*/ 697152 w 6187971"/>
                  <a:gd name="connsiteY1148" fmla="*/ 3201608 h 5955635"/>
                  <a:gd name="connsiteX1149" fmla="*/ 23704 w 6187971"/>
                  <a:gd name="connsiteY1149" fmla="*/ 3000785 h 5955635"/>
                  <a:gd name="connsiteX1150" fmla="*/ 25950 w 6187971"/>
                  <a:gd name="connsiteY1150" fmla="*/ 3003797 h 5955635"/>
                  <a:gd name="connsiteX1151" fmla="*/ 28196 w 6187971"/>
                  <a:gd name="connsiteY1151" fmla="*/ 3006809 h 5955635"/>
                  <a:gd name="connsiteX1152" fmla="*/ 22935 w 6187971"/>
                  <a:gd name="connsiteY1152" fmla="*/ 3006044 h 5955635"/>
                  <a:gd name="connsiteX1153" fmla="*/ 23704 w 6187971"/>
                  <a:gd name="connsiteY1153" fmla="*/ 3000785 h 5955635"/>
                  <a:gd name="connsiteX1154" fmla="*/ 5144618 w 6187971"/>
                  <a:gd name="connsiteY1154" fmla="*/ 1709820 h 5955635"/>
                  <a:gd name="connsiteX1155" fmla="*/ 5178685 w 6187971"/>
                  <a:gd name="connsiteY1155" fmla="*/ 1759057 h 5955635"/>
                  <a:gd name="connsiteX1156" fmla="*/ 5174182 w 6187971"/>
                  <a:gd name="connsiteY1156" fmla="*/ 1760019 h 5955635"/>
                  <a:gd name="connsiteX1157" fmla="*/ 5165829 w 6187971"/>
                  <a:gd name="connsiteY1157" fmla="*/ 1742966 h 5955635"/>
                  <a:gd name="connsiteX1158" fmla="*/ 5152972 w 6187971"/>
                  <a:gd name="connsiteY1158" fmla="*/ 1726875 h 5955635"/>
                  <a:gd name="connsiteX1159" fmla="*/ 5147505 w 6187971"/>
                  <a:gd name="connsiteY1159" fmla="*/ 1723332 h 5955635"/>
                  <a:gd name="connsiteX1160" fmla="*/ 5141076 w 6187971"/>
                  <a:gd name="connsiteY1160" fmla="*/ 1715287 h 5955635"/>
                  <a:gd name="connsiteX1161" fmla="*/ 5144618 w 6187971"/>
                  <a:gd name="connsiteY1161" fmla="*/ 1709820 h 5955635"/>
                  <a:gd name="connsiteX1162" fmla="*/ 726773 w 6187971"/>
                  <a:gd name="connsiteY1162" fmla="*/ 2634833 h 5955635"/>
                  <a:gd name="connsiteX1163" fmla="*/ 727736 w 6187971"/>
                  <a:gd name="connsiteY1163" fmla="*/ 2639338 h 5955635"/>
                  <a:gd name="connsiteX1164" fmla="*/ 723231 w 6187971"/>
                  <a:gd name="connsiteY1164" fmla="*/ 2640300 h 5955635"/>
                  <a:gd name="connsiteX1165" fmla="*/ 726773 w 6187971"/>
                  <a:gd name="connsiteY1165" fmla="*/ 2634833 h 5955635"/>
                  <a:gd name="connsiteX1166" fmla="*/ 760478 w 6187971"/>
                  <a:gd name="connsiteY1166" fmla="*/ 2435480 h 5955635"/>
                  <a:gd name="connsiteX1167" fmla="*/ 760347 w 6187971"/>
                  <a:gd name="connsiteY1167" fmla="*/ 2439276 h 5955635"/>
                  <a:gd name="connsiteX1168" fmla="*/ 756805 w 6187971"/>
                  <a:gd name="connsiteY1168" fmla="*/ 2444741 h 5955635"/>
                  <a:gd name="connsiteX1169" fmla="*/ 779150 w 6187971"/>
                  <a:gd name="connsiteY1169" fmla="*/ 2373847 h 5955635"/>
                  <a:gd name="connsiteX1170" fmla="*/ 779366 w 6187971"/>
                  <a:gd name="connsiteY1170" fmla="*/ 2373987 h 5955635"/>
                  <a:gd name="connsiteX1171" fmla="*/ 778898 w 6187971"/>
                  <a:gd name="connsiteY1171" fmla="*/ 2374800 h 5955635"/>
                  <a:gd name="connsiteX1172" fmla="*/ 82769 w 6187971"/>
                  <a:gd name="connsiteY1172" fmla="*/ 2413119 h 5955635"/>
                  <a:gd name="connsiteX1173" fmla="*/ 52067 w 6187971"/>
                  <a:gd name="connsiteY1173" fmla="*/ 2604720 h 5955635"/>
                  <a:gd name="connsiteX1174" fmla="*/ 56497 w 6187971"/>
                  <a:gd name="connsiteY1174" fmla="*/ 2629537 h 5955635"/>
                  <a:gd name="connsiteX1175" fmla="*/ 43546 w 6187971"/>
                  <a:gd name="connsiteY1175" fmla="*/ 2681370 h 5955635"/>
                  <a:gd name="connsiteX1176" fmla="*/ 47915 w 6187971"/>
                  <a:gd name="connsiteY1176" fmla="*/ 2724979 h 5955635"/>
                  <a:gd name="connsiteX1177" fmla="*/ 31949 w 6187971"/>
                  <a:gd name="connsiteY1177" fmla="*/ 2779060 h 5955635"/>
                  <a:gd name="connsiteX1178" fmla="*/ 21428 w 6187971"/>
                  <a:gd name="connsiteY1178" fmla="*/ 2777530 h 5955635"/>
                  <a:gd name="connsiteX1179" fmla="*/ 18290 w 6187971"/>
                  <a:gd name="connsiteY1179" fmla="*/ 2817361 h 5955635"/>
                  <a:gd name="connsiteX1180" fmla="*/ 21305 w 6187971"/>
                  <a:gd name="connsiteY1180" fmla="*/ 2815114 h 5955635"/>
                  <a:gd name="connsiteX1181" fmla="*/ 22074 w 6187971"/>
                  <a:gd name="connsiteY1181" fmla="*/ 2809854 h 5955635"/>
                  <a:gd name="connsiteX1182" fmla="*/ 24320 w 6187971"/>
                  <a:gd name="connsiteY1182" fmla="*/ 2812866 h 5955635"/>
                  <a:gd name="connsiteX1183" fmla="*/ 31118 w 6187971"/>
                  <a:gd name="connsiteY1183" fmla="*/ 2803112 h 5955635"/>
                  <a:gd name="connsiteX1184" fmla="*/ 29518 w 6187971"/>
                  <a:gd name="connsiteY1184" fmla="*/ 2832423 h 5955635"/>
                  <a:gd name="connsiteX1185" fmla="*/ 31764 w 6187971"/>
                  <a:gd name="connsiteY1185" fmla="*/ 2835435 h 5955635"/>
                  <a:gd name="connsiteX1186" fmla="*/ 28750 w 6187971"/>
                  <a:gd name="connsiteY1186" fmla="*/ 2837683 h 5955635"/>
                  <a:gd name="connsiteX1187" fmla="*/ 30226 w 6187971"/>
                  <a:gd name="connsiteY1187" fmla="*/ 2845955 h 5955635"/>
                  <a:gd name="connsiteX1188" fmla="*/ 27211 w 6187971"/>
                  <a:gd name="connsiteY1188" fmla="*/ 2848202 h 5955635"/>
                  <a:gd name="connsiteX1189" fmla="*/ 33057 w 6187971"/>
                  <a:gd name="connsiteY1189" fmla="*/ 2900083 h 5955635"/>
                  <a:gd name="connsiteX1190" fmla="*/ 21643 w 6187971"/>
                  <a:gd name="connsiteY1190" fmla="*/ 2941397 h 5955635"/>
                  <a:gd name="connsiteX1191" fmla="*/ 20874 w 6187971"/>
                  <a:gd name="connsiteY1191" fmla="*/ 2946657 h 5955635"/>
                  <a:gd name="connsiteX1192" fmla="*/ 19336 w 6187971"/>
                  <a:gd name="connsiteY1192" fmla="*/ 2957176 h 5955635"/>
                  <a:gd name="connsiteX1193" fmla="*/ 17091 w 6187971"/>
                  <a:gd name="connsiteY1193" fmla="*/ 2954164 h 5955635"/>
                  <a:gd name="connsiteX1194" fmla="*/ 17860 w 6187971"/>
                  <a:gd name="connsiteY1194" fmla="*/ 2948904 h 5955635"/>
                  <a:gd name="connsiteX1195" fmla="*/ 15614 w 6187971"/>
                  <a:gd name="connsiteY1195" fmla="*/ 2945892 h 5955635"/>
                  <a:gd name="connsiteX1196" fmla="*/ 19275 w 6187971"/>
                  <a:gd name="connsiteY1196" fmla="*/ 2975968 h 5955635"/>
                  <a:gd name="connsiteX1197" fmla="*/ 20044 w 6187971"/>
                  <a:gd name="connsiteY1197" fmla="*/ 2970708 h 5955635"/>
                  <a:gd name="connsiteX1198" fmla="*/ 22290 w 6187971"/>
                  <a:gd name="connsiteY1198" fmla="*/ 2973720 h 5955635"/>
                  <a:gd name="connsiteX1199" fmla="*/ 24535 w 6187971"/>
                  <a:gd name="connsiteY1199" fmla="*/ 2976733 h 5955635"/>
                  <a:gd name="connsiteX1200" fmla="*/ 28319 w 6187971"/>
                  <a:gd name="connsiteY1200" fmla="*/ 2969225 h 5955635"/>
                  <a:gd name="connsiteX1201" fmla="*/ 24474 w 6187971"/>
                  <a:gd name="connsiteY1201" fmla="*/ 2995525 h 5955635"/>
                  <a:gd name="connsiteX1202" fmla="*/ 23704 w 6187971"/>
                  <a:gd name="connsiteY1202" fmla="*/ 3000785 h 5955635"/>
                  <a:gd name="connsiteX1203" fmla="*/ 21090 w 6187971"/>
                  <a:gd name="connsiteY1203" fmla="*/ 3110523 h 5955635"/>
                  <a:gd name="connsiteX1204" fmla="*/ 20321 w 6187971"/>
                  <a:gd name="connsiteY1204" fmla="*/ 3115783 h 5955635"/>
                  <a:gd name="connsiteX1205" fmla="*/ 21797 w 6187971"/>
                  <a:gd name="connsiteY1205" fmla="*/ 3124055 h 5955635"/>
                  <a:gd name="connsiteX1206" fmla="*/ 19552 w 6187971"/>
                  <a:gd name="connsiteY1206" fmla="*/ 3121043 h 5955635"/>
                  <a:gd name="connsiteX1207" fmla="*/ 32964 w 6187971"/>
                  <a:gd name="connsiteY1207" fmla="*/ 3157909 h 5955635"/>
                  <a:gd name="connsiteX1208" fmla="*/ 31488 w 6187971"/>
                  <a:gd name="connsiteY1208" fmla="*/ 3149636 h 5955635"/>
                  <a:gd name="connsiteX1209" fmla="*/ 34503 w 6187971"/>
                  <a:gd name="connsiteY1209" fmla="*/ 3147389 h 5955635"/>
                  <a:gd name="connsiteX1210" fmla="*/ 35979 w 6187971"/>
                  <a:gd name="connsiteY1210" fmla="*/ 3155661 h 5955635"/>
                  <a:gd name="connsiteX1211" fmla="*/ 36796 w 6187971"/>
                  <a:gd name="connsiteY1211" fmla="*/ 3156756 h 5955635"/>
                  <a:gd name="connsiteX1212" fmla="*/ 36814 w 6187971"/>
                  <a:gd name="connsiteY1212" fmla="*/ 3159140 h 5955635"/>
                  <a:gd name="connsiteX1213" fmla="*/ 37456 w 6187971"/>
                  <a:gd name="connsiteY1213" fmla="*/ 3163933 h 5955635"/>
                  <a:gd name="connsiteX1214" fmla="*/ 38225 w 6187971"/>
                  <a:gd name="connsiteY1214" fmla="*/ 3158673 h 5955635"/>
                  <a:gd name="connsiteX1215" fmla="*/ 36796 w 6187971"/>
                  <a:gd name="connsiteY1215" fmla="*/ 3156756 h 5955635"/>
                  <a:gd name="connsiteX1216" fmla="*/ 36748 w 6187971"/>
                  <a:gd name="connsiteY1216" fmla="*/ 3150401 h 5955635"/>
                  <a:gd name="connsiteX1217" fmla="*/ 66281 w 6187971"/>
                  <a:gd name="connsiteY1217" fmla="*/ 3315844 h 5955635"/>
                  <a:gd name="connsiteX1218" fmla="*/ 65450 w 6187971"/>
                  <a:gd name="connsiteY1218" fmla="*/ 3339896 h 5955635"/>
                  <a:gd name="connsiteX1219" fmla="*/ 72956 w 6187971"/>
                  <a:gd name="connsiteY1219" fmla="*/ 3343673 h 5955635"/>
                  <a:gd name="connsiteX1220" fmla="*/ 72187 w 6187971"/>
                  <a:gd name="connsiteY1220" fmla="*/ 3348933 h 5955635"/>
                  <a:gd name="connsiteX1221" fmla="*/ 73664 w 6187971"/>
                  <a:gd name="connsiteY1221" fmla="*/ 3357205 h 5955635"/>
                  <a:gd name="connsiteX1222" fmla="*/ 81694 w 6187971"/>
                  <a:gd name="connsiteY1222" fmla="*/ 3430890 h 5955635"/>
                  <a:gd name="connsiteX1223" fmla="*/ 82462 w 6187971"/>
                  <a:gd name="connsiteY1223" fmla="*/ 3425630 h 5955635"/>
                  <a:gd name="connsiteX1224" fmla="*/ 87723 w 6187971"/>
                  <a:gd name="connsiteY1224" fmla="*/ 3426395 h 5955635"/>
                  <a:gd name="connsiteX1225" fmla="*/ 86954 w 6187971"/>
                  <a:gd name="connsiteY1225" fmla="*/ 3431654 h 5955635"/>
                  <a:gd name="connsiteX1226" fmla="*/ 89199 w 6187971"/>
                  <a:gd name="connsiteY1226" fmla="*/ 3434667 h 5955635"/>
                  <a:gd name="connsiteX1227" fmla="*/ 97998 w 6187971"/>
                  <a:gd name="connsiteY1227" fmla="*/ 3503092 h 5955635"/>
                  <a:gd name="connsiteX1228" fmla="*/ 124762 w 6187971"/>
                  <a:gd name="connsiteY1228" fmla="*/ 3595615 h 5955635"/>
                  <a:gd name="connsiteX1229" fmla="*/ 92676 w 6187971"/>
                  <a:gd name="connsiteY1229" fmla="*/ 3521119 h 5955635"/>
                  <a:gd name="connsiteX1230" fmla="*/ 86123 w 6187971"/>
                  <a:gd name="connsiteY1230" fmla="*/ 3455706 h 5955635"/>
                  <a:gd name="connsiteX1231" fmla="*/ 80863 w 6187971"/>
                  <a:gd name="connsiteY1231" fmla="*/ 3454941 h 5955635"/>
                  <a:gd name="connsiteX1232" fmla="*/ 80155 w 6187971"/>
                  <a:gd name="connsiteY1232" fmla="*/ 3441409 h 5955635"/>
                  <a:gd name="connsiteX1233" fmla="*/ 80924 w 6187971"/>
                  <a:gd name="connsiteY1233" fmla="*/ 3436150 h 5955635"/>
                  <a:gd name="connsiteX1234" fmla="*/ 77909 w 6187971"/>
                  <a:gd name="connsiteY1234" fmla="*/ 3438397 h 5955635"/>
                  <a:gd name="connsiteX1235" fmla="*/ 62313 w 6187971"/>
                  <a:gd name="connsiteY1235" fmla="*/ 3379727 h 5955635"/>
                  <a:gd name="connsiteX1236" fmla="*/ 60067 w 6187971"/>
                  <a:gd name="connsiteY1236" fmla="*/ 3376715 h 5955635"/>
                  <a:gd name="connsiteX1237" fmla="*/ 57821 w 6187971"/>
                  <a:gd name="connsiteY1237" fmla="*/ 3373703 h 5955635"/>
                  <a:gd name="connsiteX1238" fmla="*/ 55576 w 6187971"/>
                  <a:gd name="connsiteY1238" fmla="*/ 3370690 h 5955635"/>
                  <a:gd name="connsiteX1239" fmla="*/ 58590 w 6187971"/>
                  <a:gd name="connsiteY1239" fmla="*/ 3368443 h 5955635"/>
                  <a:gd name="connsiteX1240" fmla="*/ 53330 w 6187971"/>
                  <a:gd name="connsiteY1240" fmla="*/ 3367678 h 5955635"/>
                  <a:gd name="connsiteX1241" fmla="*/ 41394 w 6187971"/>
                  <a:gd name="connsiteY1241" fmla="*/ 3339084 h 5955635"/>
                  <a:gd name="connsiteX1242" fmla="*/ 33057 w 6187971"/>
                  <a:gd name="connsiteY1242" fmla="*/ 3359359 h 5955635"/>
                  <a:gd name="connsiteX1243" fmla="*/ 30073 w 6187971"/>
                  <a:gd name="connsiteY1243" fmla="*/ 3352210 h 5955635"/>
                  <a:gd name="connsiteX1244" fmla="*/ 28581 w 6187971"/>
                  <a:gd name="connsiteY1244" fmla="*/ 3348636 h 5955635"/>
                  <a:gd name="connsiteX1245" fmla="*/ 29335 w 6187971"/>
                  <a:gd name="connsiteY1245" fmla="*/ 3348074 h 5955635"/>
                  <a:gd name="connsiteX1246" fmla="*/ 27089 w 6187971"/>
                  <a:gd name="connsiteY1246" fmla="*/ 3345062 h 5955635"/>
                  <a:gd name="connsiteX1247" fmla="*/ 28581 w 6187971"/>
                  <a:gd name="connsiteY1247" fmla="*/ 3348636 h 5955635"/>
                  <a:gd name="connsiteX1248" fmla="*/ 26320 w 6187971"/>
                  <a:gd name="connsiteY1248" fmla="*/ 3350322 h 5955635"/>
                  <a:gd name="connsiteX1249" fmla="*/ 24074 w 6187971"/>
                  <a:gd name="connsiteY1249" fmla="*/ 3347310 h 5955635"/>
                  <a:gd name="connsiteX1250" fmla="*/ 21828 w 6187971"/>
                  <a:gd name="connsiteY1250" fmla="*/ 3344297 h 5955635"/>
                  <a:gd name="connsiteX1251" fmla="*/ 19644 w 6187971"/>
                  <a:gd name="connsiteY1251" fmla="*/ 3322493 h 5955635"/>
                  <a:gd name="connsiteX1252" fmla="*/ 20413 w 6187971"/>
                  <a:gd name="connsiteY1252" fmla="*/ 3317233 h 5955635"/>
                  <a:gd name="connsiteX1253" fmla="*/ 18937 w 6187971"/>
                  <a:gd name="connsiteY1253" fmla="*/ 3308961 h 5955635"/>
                  <a:gd name="connsiteX1254" fmla="*/ 19706 w 6187971"/>
                  <a:gd name="connsiteY1254" fmla="*/ 3303701 h 5955635"/>
                  <a:gd name="connsiteX1255" fmla="*/ 21182 w 6187971"/>
                  <a:gd name="connsiteY1255" fmla="*/ 3311973 h 5955635"/>
                  <a:gd name="connsiteX1256" fmla="*/ 22659 w 6187971"/>
                  <a:gd name="connsiteY1256" fmla="*/ 3320245 h 5955635"/>
                  <a:gd name="connsiteX1257" fmla="*/ 26504 w 6187971"/>
                  <a:gd name="connsiteY1257" fmla="*/ 3293946 h 5955635"/>
                  <a:gd name="connsiteX1258" fmla="*/ 42286 w 6187971"/>
                  <a:gd name="connsiteY1258" fmla="*/ 3296241 h 5955635"/>
                  <a:gd name="connsiteX1259" fmla="*/ 16537 w 6187971"/>
                  <a:gd name="connsiteY1259" fmla="*/ 3123291 h 5955635"/>
                  <a:gd name="connsiteX1260" fmla="*/ 15060 w 6187971"/>
                  <a:gd name="connsiteY1260" fmla="*/ 3115018 h 5955635"/>
                  <a:gd name="connsiteX1261" fmla="*/ 15829 w 6187971"/>
                  <a:gd name="connsiteY1261" fmla="*/ 3109758 h 5955635"/>
                  <a:gd name="connsiteX1262" fmla="*/ 10046 w 6187971"/>
                  <a:gd name="connsiteY1262" fmla="*/ 3039086 h 5955635"/>
                  <a:gd name="connsiteX1263" fmla="*/ 1309 w 6187971"/>
                  <a:gd name="connsiteY1263" fmla="*/ 2951870 h 5955635"/>
                  <a:gd name="connsiteX1264" fmla="*/ 3862 w 6187971"/>
                  <a:gd name="connsiteY1264" fmla="*/ 2860923 h 5955635"/>
                  <a:gd name="connsiteX1265" fmla="*/ 7308 w 6187971"/>
                  <a:gd name="connsiteY1265" fmla="*/ 2727132 h 5955635"/>
                  <a:gd name="connsiteX1266" fmla="*/ 30195 w 6187971"/>
                  <a:gd name="connsiteY1266" fmla="*/ 2625713 h 5955635"/>
                  <a:gd name="connsiteX1267" fmla="*/ 27888 w 6187971"/>
                  <a:gd name="connsiteY1267" fmla="*/ 2641492 h 5955635"/>
                  <a:gd name="connsiteX1268" fmla="*/ 31672 w 6187971"/>
                  <a:gd name="connsiteY1268" fmla="*/ 2633985 h 5955635"/>
                  <a:gd name="connsiteX1269" fmla="*/ 32441 w 6187971"/>
                  <a:gd name="connsiteY1269" fmla="*/ 2628725 h 5955635"/>
                  <a:gd name="connsiteX1270" fmla="*/ 33917 w 6187971"/>
                  <a:gd name="connsiteY1270" fmla="*/ 2636997 h 5955635"/>
                  <a:gd name="connsiteX1271" fmla="*/ 36163 w 6187971"/>
                  <a:gd name="connsiteY1271" fmla="*/ 2640009 h 5955635"/>
                  <a:gd name="connsiteX1272" fmla="*/ 47822 w 6187971"/>
                  <a:gd name="connsiteY1272" fmla="*/ 2523528 h 5955635"/>
                  <a:gd name="connsiteX1273" fmla="*/ 82769 w 6187971"/>
                  <a:gd name="connsiteY1273" fmla="*/ 2413119 h 5955635"/>
                  <a:gd name="connsiteX1274" fmla="*/ 842852 w 6187971"/>
                  <a:gd name="connsiteY1274" fmla="*/ 2186167 h 5955635"/>
                  <a:gd name="connsiteX1275" fmla="*/ 844776 w 6187971"/>
                  <a:gd name="connsiteY1275" fmla="*/ 2195175 h 5955635"/>
                  <a:gd name="connsiteX1276" fmla="*/ 807086 w 6187971"/>
                  <a:gd name="connsiteY1276" fmla="*/ 2283291 h 5955635"/>
                  <a:gd name="connsiteX1277" fmla="*/ 802365 w 6187971"/>
                  <a:gd name="connsiteY1277" fmla="*/ 2310792 h 5955635"/>
                  <a:gd name="connsiteX1278" fmla="*/ 785915 w 6187971"/>
                  <a:gd name="connsiteY1278" fmla="*/ 2348273 h 5955635"/>
                  <a:gd name="connsiteX1279" fmla="*/ 807499 w 6187971"/>
                  <a:gd name="connsiteY1279" fmla="*/ 2266692 h 5955635"/>
                  <a:gd name="connsiteX1280" fmla="*/ 823460 w 6187971"/>
                  <a:gd name="connsiteY1280" fmla="*/ 2218568 h 5955635"/>
                  <a:gd name="connsiteX1281" fmla="*/ 830609 w 6187971"/>
                  <a:gd name="connsiteY1281" fmla="*/ 2217040 h 5955635"/>
                  <a:gd name="connsiteX1282" fmla="*/ 839310 w 6187971"/>
                  <a:gd name="connsiteY1282" fmla="*/ 2191634 h 5955635"/>
                  <a:gd name="connsiteX1283" fmla="*/ 842852 w 6187971"/>
                  <a:gd name="connsiteY1283" fmla="*/ 2186167 h 5955635"/>
                  <a:gd name="connsiteX1284" fmla="*/ 840927 w 6187971"/>
                  <a:gd name="connsiteY1284" fmla="*/ 2177159 h 5955635"/>
                  <a:gd name="connsiteX1285" fmla="*/ 838347 w 6187971"/>
                  <a:gd name="connsiteY1285" fmla="*/ 2187130 h 5955635"/>
                  <a:gd name="connsiteX1286" fmla="*/ 834806 w 6187971"/>
                  <a:gd name="connsiteY1286" fmla="*/ 2192596 h 5955635"/>
                  <a:gd name="connsiteX1287" fmla="*/ 827275 w 6187971"/>
                  <a:gd name="connsiteY1287" fmla="*/ 2207064 h 5955635"/>
                  <a:gd name="connsiteX1288" fmla="*/ 834303 w 6187971"/>
                  <a:gd name="connsiteY1288" fmla="*/ 2185873 h 5955635"/>
                  <a:gd name="connsiteX1289" fmla="*/ 837385 w 6187971"/>
                  <a:gd name="connsiteY1289" fmla="*/ 2182625 h 5955635"/>
                  <a:gd name="connsiteX1290" fmla="*/ 836151 w 6187971"/>
                  <a:gd name="connsiteY1290" fmla="*/ 2180302 h 5955635"/>
                  <a:gd name="connsiteX1291" fmla="*/ 836748 w 6187971"/>
                  <a:gd name="connsiteY1291" fmla="*/ 2178498 h 5955635"/>
                  <a:gd name="connsiteX1292" fmla="*/ 839464 w 6187971"/>
                  <a:gd name="connsiteY1292" fmla="*/ 2170309 h 5955635"/>
                  <a:gd name="connsiteX1293" fmla="*/ 839965 w 6187971"/>
                  <a:gd name="connsiteY1293" fmla="*/ 2172655 h 5955635"/>
                  <a:gd name="connsiteX1294" fmla="*/ 838208 w 6187971"/>
                  <a:gd name="connsiteY1294" fmla="*/ 2174097 h 5955635"/>
                  <a:gd name="connsiteX1295" fmla="*/ 845313 w 6187971"/>
                  <a:gd name="connsiteY1295" fmla="*/ 2152674 h 5955635"/>
                  <a:gd name="connsiteX1296" fmla="*/ 849628 w 6187971"/>
                  <a:gd name="connsiteY1296" fmla="*/ 2151752 h 5955635"/>
                  <a:gd name="connsiteX1297" fmla="*/ 847050 w 6187971"/>
                  <a:gd name="connsiteY1297" fmla="*/ 2161723 h 5955635"/>
                  <a:gd name="connsiteX1298" fmla="*/ 846087 w 6187971"/>
                  <a:gd name="connsiteY1298" fmla="*/ 2157218 h 5955635"/>
                  <a:gd name="connsiteX1299" fmla="*/ 843632 w 6187971"/>
                  <a:gd name="connsiteY1299" fmla="*/ 2157743 h 5955635"/>
                  <a:gd name="connsiteX1300" fmla="*/ 875203 w 6187971"/>
                  <a:gd name="connsiteY1300" fmla="*/ 2077877 h 5955635"/>
                  <a:gd name="connsiteX1301" fmla="*/ 874366 w 6187971"/>
                  <a:gd name="connsiteY1301" fmla="*/ 2081194 h 5955635"/>
                  <a:gd name="connsiteX1302" fmla="*/ 881198 w 6187971"/>
                  <a:gd name="connsiteY1302" fmla="*/ 2079073 h 5955635"/>
                  <a:gd name="connsiteX1303" fmla="*/ 852208 w 6187971"/>
                  <a:gd name="connsiteY1303" fmla="*/ 2141782 h 5955635"/>
                  <a:gd name="connsiteX1304" fmla="*/ 848676 w 6187971"/>
                  <a:gd name="connsiteY1304" fmla="*/ 2142537 h 5955635"/>
                  <a:gd name="connsiteX1305" fmla="*/ 849759 w 6187971"/>
                  <a:gd name="connsiteY1305" fmla="*/ 2139271 h 5955635"/>
                  <a:gd name="connsiteX1306" fmla="*/ 4931467 w 6187971"/>
                  <a:gd name="connsiteY1306" fmla="*/ 1175063 h 5955635"/>
                  <a:gd name="connsiteX1307" fmla="*/ 4937140 w 6187971"/>
                  <a:gd name="connsiteY1307" fmla="*/ 1179573 h 5955635"/>
                  <a:gd name="connsiteX1308" fmla="*/ 4931674 w 6187971"/>
                  <a:gd name="connsiteY1308" fmla="*/ 1176031 h 5955635"/>
                  <a:gd name="connsiteX1309" fmla="*/ 561352 w 6187971"/>
                  <a:gd name="connsiteY1309" fmla="*/ 2088239 h 5955635"/>
                  <a:gd name="connsiteX1310" fmla="*/ 573826 w 6187971"/>
                  <a:gd name="connsiteY1310" fmla="*/ 2087987 h 5955635"/>
                  <a:gd name="connsiteX1311" fmla="*/ 582872 w 6187971"/>
                  <a:gd name="connsiteY1311" fmla="*/ 2092891 h 5955635"/>
                  <a:gd name="connsiteX1312" fmla="*/ 578185 w 6187971"/>
                  <a:gd name="connsiteY1312" fmla="*/ 2103852 h 5955635"/>
                  <a:gd name="connsiteX1313" fmla="*/ 404548 w 6187971"/>
                  <a:gd name="connsiteY1313" fmla="*/ 3073332 h 5955635"/>
                  <a:gd name="connsiteX1314" fmla="*/ 414356 w 6187971"/>
                  <a:gd name="connsiteY1314" fmla="*/ 3260413 h 5955635"/>
                  <a:gd name="connsiteX1315" fmla="*/ 410289 w 6187971"/>
                  <a:gd name="connsiteY1315" fmla="*/ 3235547 h 5955635"/>
                  <a:gd name="connsiteX1316" fmla="*/ 403101 w 6187971"/>
                  <a:gd name="connsiteY1316" fmla="*/ 2771698 h 5955635"/>
                  <a:gd name="connsiteX1317" fmla="*/ 408415 w 6187971"/>
                  <a:gd name="connsiteY1317" fmla="*/ 2604354 h 5955635"/>
                  <a:gd name="connsiteX1318" fmla="*/ 435141 w 6187971"/>
                  <a:gd name="connsiteY1318" fmla="*/ 2583001 h 5955635"/>
                  <a:gd name="connsiteX1319" fmla="*/ 449176 w 6187971"/>
                  <a:gd name="connsiteY1319" fmla="*/ 2566314 h 5955635"/>
                  <a:gd name="connsiteX1320" fmla="*/ 552039 w 6187971"/>
                  <a:gd name="connsiteY1320" fmla="*/ 2114152 h 5955635"/>
                  <a:gd name="connsiteX1321" fmla="*/ 561352 w 6187971"/>
                  <a:gd name="connsiteY1321" fmla="*/ 2088239 h 5955635"/>
                  <a:gd name="connsiteX1322" fmla="*/ 5705773 w 6187971"/>
                  <a:gd name="connsiteY1322" fmla="*/ 955466 h 5955635"/>
                  <a:gd name="connsiteX1323" fmla="*/ 5709740 w 6187971"/>
                  <a:gd name="connsiteY1323" fmla="*/ 967367 h 5955635"/>
                  <a:gd name="connsiteX1324" fmla="*/ 5705773 w 6187971"/>
                  <a:gd name="connsiteY1324" fmla="*/ 955466 h 5955635"/>
                  <a:gd name="connsiteX1325" fmla="*/ 968004 w 6187971"/>
                  <a:gd name="connsiteY1325" fmla="*/ 1863229 h 5955635"/>
                  <a:gd name="connsiteX1326" fmla="*/ 968776 w 6187971"/>
                  <a:gd name="connsiteY1326" fmla="*/ 1863422 h 5955635"/>
                  <a:gd name="connsiteX1327" fmla="*/ 957715 w 6187971"/>
                  <a:gd name="connsiteY1327" fmla="*/ 1886114 h 5955635"/>
                  <a:gd name="connsiteX1328" fmla="*/ 938869 w 6187971"/>
                  <a:gd name="connsiteY1328" fmla="*/ 1930172 h 5955635"/>
                  <a:gd name="connsiteX1329" fmla="*/ 906645 w 6187971"/>
                  <a:gd name="connsiteY1329" fmla="*/ 2021830 h 5955635"/>
                  <a:gd name="connsiteX1330" fmla="*/ 901179 w 6187971"/>
                  <a:gd name="connsiteY1330" fmla="*/ 2018288 h 5955635"/>
                  <a:gd name="connsiteX1331" fmla="*/ 890505 w 6187971"/>
                  <a:gd name="connsiteY1331" fmla="*/ 2048238 h 5955635"/>
                  <a:gd name="connsiteX1332" fmla="*/ 877626 w 6187971"/>
                  <a:gd name="connsiteY1332" fmla="*/ 2072031 h 5955635"/>
                  <a:gd name="connsiteX1333" fmla="*/ 952342 w 6187971"/>
                  <a:gd name="connsiteY1333" fmla="*/ 1891751 h 5955635"/>
                  <a:gd name="connsiteX1334" fmla="*/ 959967 w 6187971"/>
                  <a:gd name="connsiteY1334" fmla="*/ 1872523 h 5955635"/>
                  <a:gd name="connsiteX1335" fmla="*/ 968004 w 6187971"/>
                  <a:gd name="connsiteY1335" fmla="*/ 1863229 h 5955635"/>
                  <a:gd name="connsiteX1336" fmla="*/ 4343712 w 6187971"/>
                  <a:gd name="connsiteY1336" fmla="*/ 1135297 h 5955635"/>
                  <a:gd name="connsiteX1337" fmla="*/ 4388447 w 6187971"/>
                  <a:gd name="connsiteY1337" fmla="*/ 1168954 h 5955635"/>
                  <a:gd name="connsiteX1338" fmla="*/ 4474271 w 6187971"/>
                  <a:gd name="connsiteY1338" fmla="*/ 1238784 h 5955635"/>
                  <a:gd name="connsiteX1339" fmla="*/ 4471193 w 6187971"/>
                  <a:gd name="connsiteY1339" fmla="*/ 1238219 h 5955635"/>
                  <a:gd name="connsiteX1340" fmla="*/ 4461959 w 6187971"/>
                  <a:gd name="connsiteY1340" fmla="*/ 1236526 h 5955635"/>
                  <a:gd name="connsiteX1341" fmla="*/ 4467551 w 6187971"/>
                  <a:gd name="connsiteY1341" fmla="*/ 1240734 h 5955635"/>
                  <a:gd name="connsiteX1342" fmla="*/ 4368285 w 6187971"/>
                  <a:gd name="connsiteY1342" fmla="*/ 1174804 h 5955635"/>
                  <a:gd name="connsiteX1343" fmla="*/ 4302825 w 6187971"/>
                  <a:gd name="connsiteY1343" fmla="*/ 1150076 h 5955635"/>
                  <a:gd name="connsiteX1344" fmla="*/ 4474219 w 6187971"/>
                  <a:gd name="connsiteY1344" fmla="*/ 1273777 h 5955635"/>
                  <a:gd name="connsiteX1345" fmla="*/ 4527622 w 6187971"/>
                  <a:gd name="connsiteY1345" fmla="*/ 1312207 h 5955635"/>
                  <a:gd name="connsiteX1346" fmla="*/ 4519208 w 6187971"/>
                  <a:gd name="connsiteY1346" fmla="*/ 1323392 h 5955635"/>
                  <a:gd name="connsiteX1347" fmla="*/ 4535984 w 6187971"/>
                  <a:gd name="connsiteY1347" fmla="*/ 1336014 h 5955635"/>
                  <a:gd name="connsiteX1348" fmla="*/ 4543833 w 6187971"/>
                  <a:gd name="connsiteY1348" fmla="*/ 1327907 h 5955635"/>
                  <a:gd name="connsiteX1349" fmla="*/ 4631607 w 6187971"/>
                  <a:gd name="connsiteY1349" fmla="*/ 1404458 h 5955635"/>
                  <a:gd name="connsiteX1350" fmla="*/ 4674083 w 6187971"/>
                  <a:gd name="connsiteY1350" fmla="*/ 1450430 h 5955635"/>
                  <a:gd name="connsiteX1351" fmla="*/ 4719073 w 6187971"/>
                  <a:gd name="connsiteY1351" fmla="*/ 1500045 h 5955635"/>
                  <a:gd name="connsiteX1352" fmla="*/ 4701734 w 6187971"/>
                  <a:gd name="connsiteY1352" fmla="*/ 1490503 h 5955635"/>
                  <a:gd name="connsiteX1353" fmla="*/ 4700605 w 6187971"/>
                  <a:gd name="connsiteY1353" fmla="*/ 1496660 h 5955635"/>
                  <a:gd name="connsiteX1354" fmla="*/ 4734976 w 6187971"/>
                  <a:gd name="connsiteY1354" fmla="*/ 1534781 h 5955635"/>
                  <a:gd name="connsiteX1355" fmla="*/ 4743645 w 6187971"/>
                  <a:gd name="connsiteY1355" fmla="*/ 1539553 h 5955635"/>
                  <a:gd name="connsiteX1356" fmla="*/ 4748981 w 6187971"/>
                  <a:gd name="connsiteY1356" fmla="*/ 1527803 h 5955635"/>
                  <a:gd name="connsiteX1357" fmla="*/ 4787814 w 6187971"/>
                  <a:gd name="connsiteY1357" fmla="*/ 1576290 h 5955635"/>
                  <a:gd name="connsiteX1358" fmla="*/ 4835318 w 6187971"/>
                  <a:gd name="connsiteY1358" fmla="*/ 1629548 h 5955635"/>
                  <a:gd name="connsiteX1359" fmla="*/ 4841474 w 6187971"/>
                  <a:gd name="connsiteY1359" fmla="*/ 1630676 h 5955635"/>
                  <a:gd name="connsiteX1360" fmla="*/ 4867175 w 6187971"/>
                  <a:gd name="connsiteY1360" fmla="*/ 1664027 h 5955635"/>
                  <a:gd name="connsiteX1361" fmla="*/ 4885335 w 6187971"/>
                  <a:gd name="connsiteY1361" fmla="*/ 1686449 h 5955635"/>
                  <a:gd name="connsiteX1362" fmla="*/ 4983932 w 6187971"/>
                  <a:gd name="connsiteY1362" fmla="*/ 1825444 h 5955635"/>
                  <a:gd name="connsiteX1363" fmla="*/ 4997064 w 6187971"/>
                  <a:gd name="connsiteY1363" fmla="*/ 1840580 h 5955635"/>
                  <a:gd name="connsiteX1364" fmla="*/ 5000399 w 6187971"/>
                  <a:gd name="connsiteY1364" fmla="*/ 1857102 h 5955635"/>
                  <a:gd name="connsiteX1365" fmla="*/ 4978032 w 6187971"/>
                  <a:gd name="connsiteY1365" fmla="*/ 1840273 h 5955635"/>
                  <a:gd name="connsiteX1366" fmla="*/ 4997577 w 6187971"/>
                  <a:gd name="connsiteY1366" fmla="*/ 1872495 h 5955635"/>
                  <a:gd name="connsiteX1367" fmla="*/ 4998962 w 6187971"/>
                  <a:gd name="connsiteY1367" fmla="*/ 1882295 h 5955635"/>
                  <a:gd name="connsiteX1368" fmla="*/ 4997577 w 6187971"/>
                  <a:gd name="connsiteY1368" fmla="*/ 1872495 h 5955635"/>
                  <a:gd name="connsiteX1369" fmla="*/ 5021329 w 6187971"/>
                  <a:gd name="connsiteY1369" fmla="*/ 1899124 h 5955635"/>
                  <a:gd name="connsiteX1370" fmla="*/ 5021072 w 6187971"/>
                  <a:gd name="connsiteY1370" fmla="*/ 1883167 h 5955635"/>
                  <a:gd name="connsiteX1371" fmla="*/ 5029742 w 6187971"/>
                  <a:gd name="connsiteY1371" fmla="*/ 1887937 h 5955635"/>
                  <a:gd name="connsiteX1372" fmla="*/ 5038977 w 6187971"/>
                  <a:gd name="connsiteY1372" fmla="*/ 1889630 h 5955635"/>
                  <a:gd name="connsiteX1373" fmla="*/ 5036463 w 6187971"/>
                  <a:gd name="connsiteY1373" fmla="*/ 1885988 h 5955635"/>
                  <a:gd name="connsiteX1374" fmla="*/ 5035898 w 6187971"/>
                  <a:gd name="connsiteY1374" fmla="*/ 1889066 h 5955635"/>
                  <a:gd name="connsiteX1375" fmla="*/ 5035334 w 6187971"/>
                  <a:gd name="connsiteY1375" fmla="*/ 1892145 h 5955635"/>
                  <a:gd name="connsiteX1376" fmla="*/ 5040926 w 6187971"/>
                  <a:gd name="connsiteY1376" fmla="*/ 1896352 h 5955635"/>
                  <a:gd name="connsiteX1377" fmla="*/ 5052930 w 6187971"/>
                  <a:gd name="connsiteY1377" fmla="*/ 1917645 h 5955635"/>
                  <a:gd name="connsiteX1378" fmla="*/ 5057957 w 6187971"/>
                  <a:gd name="connsiteY1378" fmla="*/ 1924931 h 5955635"/>
                  <a:gd name="connsiteX1379" fmla="*/ 5056008 w 6187971"/>
                  <a:gd name="connsiteY1379" fmla="*/ 1918210 h 5955635"/>
                  <a:gd name="connsiteX1380" fmla="*/ 5056572 w 6187971"/>
                  <a:gd name="connsiteY1380" fmla="*/ 1915131 h 5955635"/>
                  <a:gd name="connsiteX1381" fmla="*/ 5100125 w 6187971"/>
                  <a:gd name="connsiteY1381" fmla="*/ 1989940 h 5955635"/>
                  <a:gd name="connsiteX1382" fmla="*/ 5074115 w 6187971"/>
                  <a:gd name="connsiteY1382" fmla="*/ 1975625 h 5955635"/>
                  <a:gd name="connsiteX1383" fmla="*/ 5074372 w 6187971"/>
                  <a:gd name="connsiteY1383" fmla="*/ 1991583 h 5955635"/>
                  <a:gd name="connsiteX1384" fmla="*/ 5095301 w 6187971"/>
                  <a:gd name="connsiteY1384" fmla="*/ 2033605 h 5955635"/>
                  <a:gd name="connsiteX1385" fmla="*/ 5098943 w 6187971"/>
                  <a:gd name="connsiteY1385" fmla="*/ 2031091 h 5955635"/>
                  <a:gd name="connsiteX1386" fmla="*/ 5116231 w 6187971"/>
                  <a:gd name="connsiteY1386" fmla="*/ 2075627 h 5955635"/>
                  <a:gd name="connsiteX1387" fmla="*/ 5153627 w 6187971"/>
                  <a:gd name="connsiteY1387" fmla="*/ 2149306 h 5955635"/>
                  <a:gd name="connsiteX1388" fmla="*/ 5149420 w 6187971"/>
                  <a:gd name="connsiteY1388" fmla="*/ 2154900 h 5955635"/>
                  <a:gd name="connsiteX1389" fmla="*/ 5179788 w 6187971"/>
                  <a:gd name="connsiteY1389" fmla="*/ 2249565 h 5955635"/>
                  <a:gd name="connsiteX1390" fmla="*/ 5208206 w 6187971"/>
                  <a:gd name="connsiteY1390" fmla="*/ 2337510 h 5955635"/>
                  <a:gd name="connsiteX1391" fmla="*/ 5214363 w 6187971"/>
                  <a:gd name="connsiteY1391" fmla="*/ 2338638 h 5955635"/>
                  <a:gd name="connsiteX1392" fmla="*/ 5216568 w 6187971"/>
                  <a:gd name="connsiteY1392" fmla="*/ 2361317 h 5955635"/>
                  <a:gd name="connsiteX1393" fmla="*/ 5236624 w 6187971"/>
                  <a:gd name="connsiteY1393" fmla="*/ 2425454 h 5955635"/>
                  <a:gd name="connsiteX1394" fmla="*/ 5235187 w 6187971"/>
                  <a:gd name="connsiteY1394" fmla="*/ 2450647 h 5955635"/>
                  <a:gd name="connsiteX1395" fmla="*/ 5243805 w 6187971"/>
                  <a:gd name="connsiteY1395" fmla="*/ 2490413 h 5955635"/>
                  <a:gd name="connsiteX1396" fmla="*/ 5256629 w 6187971"/>
                  <a:gd name="connsiteY1396" fmla="*/ 2524584 h 5955635"/>
                  <a:gd name="connsiteX1397" fmla="*/ 5251963 w 6187971"/>
                  <a:gd name="connsiteY1397" fmla="*/ 2463269 h 5955635"/>
                  <a:gd name="connsiteX1398" fmla="*/ 5233034 w 6187971"/>
                  <a:gd name="connsiteY1398" fmla="*/ 2392975 h 5955635"/>
                  <a:gd name="connsiteX1399" fmla="*/ 5229701 w 6187971"/>
                  <a:gd name="connsiteY1399" fmla="*/ 2376453 h 5955635"/>
                  <a:gd name="connsiteX1400" fmla="*/ 5206362 w 6187971"/>
                  <a:gd name="connsiteY1400" fmla="*/ 2260801 h 5955635"/>
                  <a:gd name="connsiteX1401" fmla="*/ 5137469 w 6187971"/>
                  <a:gd name="connsiteY1401" fmla="*/ 2098614 h 5955635"/>
                  <a:gd name="connsiteX1402" fmla="*/ 5143369 w 6187971"/>
                  <a:gd name="connsiteY1402" fmla="*/ 2083784 h 5955635"/>
                  <a:gd name="connsiteX1403" fmla="*/ 5128031 w 6187971"/>
                  <a:gd name="connsiteY1403" fmla="*/ 2045969 h 5955635"/>
                  <a:gd name="connsiteX1404" fmla="*/ 5130544 w 6187971"/>
                  <a:gd name="connsiteY1404" fmla="*/ 2049612 h 5955635"/>
                  <a:gd name="connsiteX1405" fmla="*/ 5133058 w 6187971"/>
                  <a:gd name="connsiteY1405" fmla="*/ 2053255 h 5955635"/>
                  <a:gd name="connsiteX1406" fmla="*/ 5131109 w 6187971"/>
                  <a:gd name="connsiteY1406" fmla="*/ 2046534 h 5955635"/>
                  <a:gd name="connsiteX1407" fmla="*/ 5128595 w 6187971"/>
                  <a:gd name="connsiteY1407" fmla="*/ 2042891 h 5955635"/>
                  <a:gd name="connsiteX1408" fmla="*/ 5129159 w 6187971"/>
                  <a:gd name="connsiteY1408" fmla="*/ 2039812 h 5955635"/>
                  <a:gd name="connsiteX1409" fmla="*/ 5099868 w 6187971"/>
                  <a:gd name="connsiteY1409" fmla="*/ 1973982 h 5955635"/>
                  <a:gd name="connsiteX1410" fmla="*/ 5039284 w 6187971"/>
                  <a:gd name="connsiteY1410" fmla="*/ 1870595 h 5955635"/>
                  <a:gd name="connsiteX1411" fmla="*/ 5022818 w 6187971"/>
                  <a:gd name="connsiteY1411" fmla="*/ 1838937 h 5955635"/>
                  <a:gd name="connsiteX1412" fmla="*/ 4949357 w 6187971"/>
                  <a:gd name="connsiteY1412" fmla="*/ 1736371 h 5955635"/>
                  <a:gd name="connsiteX1413" fmla="*/ 4937353 w 6187971"/>
                  <a:gd name="connsiteY1413" fmla="*/ 1715077 h 5955635"/>
                  <a:gd name="connsiteX1414" fmla="*/ 4939867 w 6187971"/>
                  <a:gd name="connsiteY1414" fmla="*/ 1718720 h 5955635"/>
                  <a:gd name="connsiteX1415" fmla="*/ 4942945 w 6187971"/>
                  <a:gd name="connsiteY1415" fmla="*/ 1719285 h 5955635"/>
                  <a:gd name="connsiteX1416" fmla="*/ 4937918 w 6187971"/>
                  <a:gd name="connsiteY1416" fmla="*/ 1711999 h 5955635"/>
                  <a:gd name="connsiteX1417" fmla="*/ 4935404 w 6187971"/>
                  <a:gd name="connsiteY1417" fmla="*/ 1708356 h 5955635"/>
                  <a:gd name="connsiteX1418" fmla="*/ 4962234 w 6187971"/>
                  <a:gd name="connsiteY1418" fmla="*/ 1735550 h 5955635"/>
                  <a:gd name="connsiteX1419" fmla="*/ 4950794 w 6187971"/>
                  <a:gd name="connsiteY1419" fmla="*/ 1711178 h 5955635"/>
                  <a:gd name="connsiteX1420" fmla="*/ 4953873 w 6187971"/>
                  <a:gd name="connsiteY1420" fmla="*/ 1711742 h 5955635"/>
                  <a:gd name="connsiteX1421" fmla="*/ 4956387 w 6187971"/>
                  <a:gd name="connsiteY1421" fmla="*/ 1715384 h 5955635"/>
                  <a:gd name="connsiteX1422" fmla="*/ 4954437 w 6187971"/>
                  <a:gd name="connsiteY1422" fmla="*/ 1708663 h 5955635"/>
                  <a:gd name="connsiteX1423" fmla="*/ 4951924 w 6187971"/>
                  <a:gd name="connsiteY1423" fmla="*/ 1705020 h 5955635"/>
                  <a:gd name="connsiteX1424" fmla="*/ 4963107 w 6187971"/>
                  <a:gd name="connsiteY1424" fmla="*/ 1713436 h 5955635"/>
                  <a:gd name="connsiteX1425" fmla="*/ 4922888 w 6187971"/>
                  <a:gd name="connsiteY1425" fmla="*/ 1655149 h 5955635"/>
                  <a:gd name="connsiteX1426" fmla="*/ 4892416 w 6187971"/>
                  <a:gd name="connsiteY1426" fmla="*/ 1630469 h 5955635"/>
                  <a:gd name="connsiteX1427" fmla="*/ 4889903 w 6187971"/>
                  <a:gd name="connsiteY1427" fmla="*/ 1626826 h 5955635"/>
                  <a:gd name="connsiteX1428" fmla="*/ 4884876 w 6187971"/>
                  <a:gd name="connsiteY1428" fmla="*/ 1619540 h 5955635"/>
                  <a:gd name="connsiteX1429" fmla="*/ 4884310 w 6187971"/>
                  <a:gd name="connsiteY1429" fmla="*/ 1622619 h 5955635"/>
                  <a:gd name="connsiteX1430" fmla="*/ 4886824 w 6187971"/>
                  <a:gd name="connsiteY1430" fmla="*/ 1626263 h 5955635"/>
                  <a:gd name="connsiteX1431" fmla="*/ 4870050 w 6187971"/>
                  <a:gd name="connsiteY1431" fmla="*/ 1613640 h 5955635"/>
                  <a:gd name="connsiteX1432" fmla="*/ 4856608 w 6187971"/>
                  <a:gd name="connsiteY1432" fmla="*/ 1617541 h 5955635"/>
                  <a:gd name="connsiteX1433" fmla="*/ 4794023 w 6187971"/>
                  <a:gd name="connsiteY1433" fmla="*/ 1542425 h 5955635"/>
                  <a:gd name="connsiteX1434" fmla="*/ 4774734 w 6187971"/>
                  <a:gd name="connsiteY1434" fmla="*/ 1526160 h 5955635"/>
                  <a:gd name="connsiteX1435" fmla="*/ 4686704 w 6187971"/>
                  <a:gd name="connsiteY1435" fmla="*/ 1433652 h 5955635"/>
                  <a:gd name="connsiteX1436" fmla="*/ 4598109 w 6187971"/>
                  <a:gd name="connsiteY1436" fmla="*/ 1344221 h 5955635"/>
                  <a:gd name="connsiteX1437" fmla="*/ 4601187 w 6187971"/>
                  <a:gd name="connsiteY1437" fmla="*/ 1344786 h 5955635"/>
                  <a:gd name="connsiteX1438" fmla="*/ 4606779 w 6187971"/>
                  <a:gd name="connsiteY1438" fmla="*/ 1348993 h 5955635"/>
                  <a:gd name="connsiteX1439" fmla="*/ 4601751 w 6187971"/>
                  <a:gd name="connsiteY1439" fmla="*/ 1341707 h 5955635"/>
                  <a:gd name="connsiteX1440" fmla="*/ 4596160 w 6187971"/>
                  <a:gd name="connsiteY1440" fmla="*/ 1337500 h 5955635"/>
                  <a:gd name="connsiteX1441" fmla="*/ 4602316 w 6187971"/>
                  <a:gd name="connsiteY1441" fmla="*/ 1338629 h 5955635"/>
                  <a:gd name="connsiteX1442" fmla="*/ 4687012 w 6187971"/>
                  <a:gd name="connsiteY1442" fmla="*/ 1414615 h 5955635"/>
                  <a:gd name="connsiteX1443" fmla="*/ 4688706 w 6187971"/>
                  <a:gd name="connsiteY1443" fmla="*/ 1405380 h 5955635"/>
                  <a:gd name="connsiteX1444" fmla="*/ 4663260 w 6187971"/>
                  <a:gd name="connsiteY1444" fmla="*/ 1387986 h 5955635"/>
                  <a:gd name="connsiteX1445" fmla="*/ 4628326 w 6187971"/>
                  <a:gd name="connsiteY1445" fmla="*/ 1352943 h 5955635"/>
                  <a:gd name="connsiteX1446" fmla="*/ 4505052 w 6187971"/>
                  <a:gd name="connsiteY1446" fmla="*/ 1244426 h 5955635"/>
                  <a:gd name="connsiteX1447" fmla="*/ 4490790 w 6187971"/>
                  <a:gd name="connsiteY1447" fmla="*/ 1235448 h 5955635"/>
                  <a:gd name="connsiteX1448" fmla="*/ 4434308 w 6187971"/>
                  <a:gd name="connsiteY1448" fmla="*/ 1196454 h 5955635"/>
                  <a:gd name="connsiteX1449" fmla="*/ 4430410 w 6187971"/>
                  <a:gd name="connsiteY1449" fmla="*/ 1183012 h 5955635"/>
                  <a:gd name="connsiteX1450" fmla="*/ 4400759 w 6187971"/>
                  <a:gd name="connsiteY1450" fmla="*/ 1171212 h 5955635"/>
                  <a:gd name="connsiteX1451" fmla="*/ 4407479 w 6187971"/>
                  <a:gd name="connsiteY1451" fmla="*/ 1169261 h 5955635"/>
                  <a:gd name="connsiteX1452" fmla="*/ 4343712 w 6187971"/>
                  <a:gd name="connsiteY1452" fmla="*/ 1135297 h 5955635"/>
                  <a:gd name="connsiteX1453" fmla="*/ 1318845 w 6187971"/>
                  <a:gd name="connsiteY1453" fmla="*/ 1535771 h 5955635"/>
                  <a:gd name="connsiteX1454" fmla="*/ 1298829 w 6187971"/>
                  <a:gd name="connsiteY1454" fmla="*/ 1573056 h 5955635"/>
                  <a:gd name="connsiteX1455" fmla="*/ 1293203 w 6187971"/>
                  <a:gd name="connsiteY1455" fmla="*/ 1595921 h 5955635"/>
                  <a:gd name="connsiteX1456" fmla="*/ 1293532 w 6187971"/>
                  <a:gd name="connsiteY1456" fmla="*/ 1599724 h 5955635"/>
                  <a:gd name="connsiteX1457" fmla="*/ 1289333 w 6187971"/>
                  <a:gd name="connsiteY1457" fmla="*/ 1608630 h 5955635"/>
                  <a:gd name="connsiteX1458" fmla="*/ 1270060 w 6187971"/>
                  <a:gd name="connsiteY1458" fmla="*/ 1628642 h 5955635"/>
                  <a:gd name="connsiteX1459" fmla="*/ 1238185 w 6187971"/>
                  <a:gd name="connsiteY1459" fmla="*/ 1677840 h 5955635"/>
                  <a:gd name="connsiteX1460" fmla="*/ 1233025 w 6187971"/>
                  <a:gd name="connsiteY1460" fmla="*/ 1697780 h 5955635"/>
                  <a:gd name="connsiteX1461" fmla="*/ 1232063 w 6187971"/>
                  <a:gd name="connsiteY1461" fmla="*/ 1693276 h 5955635"/>
                  <a:gd name="connsiteX1462" fmla="*/ 1231100 w 6187971"/>
                  <a:gd name="connsiteY1462" fmla="*/ 1688772 h 5955635"/>
                  <a:gd name="connsiteX1463" fmla="*/ 1226596 w 6187971"/>
                  <a:gd name="connsiteY1463" fmla="*/ 1689735 h 5955635"/>
                  <a:gd name="connsiteX1464" fmla="*/ 1223055 w 6187971"/>
                  <a:gd name="connsiteY1464" fmla="*/ 1695201 h 5955635"/>
                  <a:gd name="connsiteX1465" fmla="*/ 1225942 w 6187971"/>
                  <a:gd name="connsiteY1465" fmla="*/ 1708713 h 5955635"/>
                  <a:gd name="connsiteX1466" fmla="*/ 1219820 w 6187971"/>
                  <a:gd name="connsiteY1466" fmla="*/ 1724150 h 5955635"/>
                  <a:gd name="connsiteX1467" fmla="*/ 1210812 w 6187971"/>
                  <a:gd name="connsiteY1467" fmla="*/ 1726074 h 5955635"/>
                  <a:gd name="connsiteX1468" fmla="*/ 1209850 w 6187971"/>
                  <a:gd name="connsiteY1468" fmla="*/ 1721570 h 5955635"/>
                  <a:gd name="connsiteX1469" fmla="*/ 1205346 w 6187971"/>
                  <a:gd name="connsiteY1469" fmla="*/ 1722532 h 5955635"/>
                  <a:gd name="connsiteX1470" fmla="*/ 1206308 w 6187971"/>
                  <a:gd name="connsiteY1470" fmla="*/ 1727037 h 5955635"/>
                  <a:gd name="connsiteX1471" fmla="*/ 1207270 w 6187971"/>
                  <a:gd name="connsiteY1471" fmla="*/ 1731541 h 5955635"/>
                  <a:gd name="connsiteX1472" fmla="*/ 1204690 w 6187971"/>
                  <a:gd name="connsiteY1472" fmla="*/ 1741511 h 5955635"/>
                  <a:gd name="connsiteX1473" fmla="*/ 1201149 w 6187971"/>
                  <a:gd name="connsiteY1473" fmla="*/ 1746977 h 5955635"/>
                  <a:gd name="connsiteX1474" fmla="*/ 1196645 w 6187971"/>
                  <a:gd name="connsiteY1474" fmla="*/ 1747940 h 5955635"/>
                  <a:gd name="connsiteX1475" fmla="*/ 1193103 w 6187971"/>
                  <a:gd name="connsiteY1475" fmla="*/ 1753405 h 5955635"/>
                  <a:gd name="connsiteX1476" fmla="*/ 1197607 w 6187971"/>
                  <a:gd name="connsiteY1476" fmla="*/ 1752443 h 5955635"/>
                  <a:gd name="connsiteX1477" fmla="*/ 1194065 w 6187971"/>
                  <a:gd name="connsiteY1477" fmla="*/ 1757910 h 5955635"/>
                  <a:gd name="connsiteX1478" fmla="*/ 1155105 w 6187971"/>
                  <a:gd name="connsiteY1478" fmla="*/ 1818040 h 5955635"/>
                  <a:gd name="connsiteX1479" fmla="*/ 1150601 w 6187971"/>
                  <a:gd name="connsiteY1479" fmla="*/ 1819002 h 5955635"/>
                  <a:gd name="connsiteX1480" fmla="*/ 1151563 w 6187971"/>
                  <a:gd name="connsiteY1480" fmla="*/ 1823506 h 5955635"/>
                  <a:gd name="connsiteX1481" fmla="*/ 1148022 w 6187971"/>
                  <a:gd name="connsiteY1481" fmla="*/ 1828972 h 5955635"/>
                  <a:gd name="connsiteX1482" fmla="*/ 1148984 w 6187971"/>
                  <a:gd name="connsiteY1482" fmla="*/ 1833476 h 5955635"/>
                  <a:gd name="connsiteX1483" fmla="*/ 1142555 w 6187971"/>
                  <a:gd name="connsiteY1483" fmla="*/ 1825430 h 5955635"/>
                  <a:gd name="connsiteX1484" fmla="*/ 1128388 w 6187971"/>
                  <a:gd name="connsiteY1484" fmla="*/ 1847295 h 5955635"/>
                  <a:gd name="connsiteX1485" fmla="*/ 1123884 w 6187971"/>
                  <a:gd name="connsiteY1485" fmla="*/ 1848258 h 5955635"/>
                  <a:gd name="connsiteX1486" fmla="*/ 1121709 w 6187971"/>
                  <a:gd name="connsiteY1486" fmla="*/ 1845626 h 5955635"/>
                  <a:gd name="connsiteX1487" fmla="*/ 1123442 w 6187971"/>
                  <a:gd name="connsiteY1487" fmla="*/ 1842951 h 5955635"/>
                  <a:gd name="connsiteX1488" fmla="*/ 1125256 w 6187971"/>
                  <a:gd name="connsiteY1488" fmla="*/ 1840901 h 5955635"/>
                  <a:gd name="connsiteX1489" fmla="*/ 1130005 w 6187971"/>
                  <a:gd name="connsiteY1489" fmla="*/ 1832821 h 5955635"/>
                  <a:gd name="connsiteX1490" fmla="*/ 1123442 w 6187971"/>
                  <a:gd name="connsiteY1490" fmla="*/ 1842951 h 5955635"/>
                  <a:gd name="connsiteX1491" fmla="*/ 1121403 w 6187971"/>
                  <a:gd name="connsiteY1491" fmla="*/ 1845256 h 5955635"/>
                  <a:gd name="connsiteX1492" fmla="*/ 1121709 w 6187971"/>
                  <a:gd name="connsiteY1492" fmla="*/ 1845626 h 5955635"/>
                  <a:gd name="connsiteX1493" fmla="*/ 1105213 w 6187971"/>
                  <a:gd name="connsiteY1493" fmla="*/ 1871085 h 5955635"/>
                  <a:gd name="connsiteX1494" fmla="*/ 1087503 w 6187971"/>
                  <a:gd name="connsiteY1494" fmla="*/ 1898417 h 5955635"/>
                  <a:gd name="connsiteX1495" fmla="*/ 1074299 w 6187971"/>
                  <a:gd name="connsiteY1495" fmla="*/ 1924786 h 5955635"/>
                  <a:gd name="connsiteX1496" fmla="*/ 1042423 w 6187971"/>
                  <a:gd name="connsiteY1496" fmla="*/ 1973983 h 5955635"/>
                  <a:gd name="connsiteX1497" fmla="*/ 1036301 w 6187971"/>
                  <a:gd name="connsiteY1497" fmla="*/ 1989420 h 5955635"/>
                  <a:gd name="connsiteX1498" fmla="*/ 1028255 w 6187971"/>
                  <a:gd name="connsiteY1498" fmla="*/ 1995849 h 5955635"/>
                  <a:gd name="connsiteX1499" fmla="*/ 1024713 w 6187971"/>
                  <a:gd name="connsiteY1499" fmla="*/ 2001315 h 5955635"/>
                  <a:gd name="connsiteX1500" fmla="*/ 1015050 w 6187971"/>
                  <a:gd name="connsiteY1500" fmla="*/ 2022217 h 5955635"/>
                  <a:gd name="connsiteX1501" fmla="*/ 1008928 w 6187971"/>
                  <a:gd name="connsiteY1501" fmla="*/ 2037654 h 5955635"/>
                  <a:gd name="connsiteX1502" fmla="*/ 998303 w 6187971"/>
                  <a:gd name="connsiteY1502" fmla="*/ 2054054 h 5955635"/>
                  <a:gd name="connsiteX1503" fmla="*/ 910066 w 6187971"/>
                  <a:gd name="connsiteY1503" fmla="*/ 2214194 h 5955635"/>
                  <a:gd name="connsiteX1504" fmla="*/ 907117 w 6187971"/>
                  <a:gd name="connsiteY1504" fmla="*/ 2214824 h 5955635"/>
                  <a:gd name="connsiteX1505" fmla="*/ 908116 w 6187971"/>
                  <a:gd name="connsiteY1505" fmla="*/ 2211343 h 5955635"/>
                  <a:gd name="connsiteX1506" fmla="*/ 972795 w 6187971"/>
                  <a:gd name="connsiteY1506" fmla="*/ 2040882 h 5955635"/>
                  <a:gd name="connsiteX1507" fmla="*/ 979961 w 6187971"/>
                  <a:gd name="connsiteY1507" fmla="*/ 2024343 h 5955635"/>
                  <a:gd name="connsiteX1508" fmla="*/ 983522 w 6187971"/>
                  <a:gd name="connsiteY1508" fmla="*/ 2028953 h 5955635"/>
                  <a:gd name="connsiteX1509" fmla="*/ 986429 w 6187971"/>
                  <a:gd name="connsiteY1509" fmla="*/ 2010313 h 5955635"/>
                  <a:gd name="connsiteX1510" fmla="*/ 991511 w 6187971"/>
                  <a:gd name="connsiteY1510" fmla="*/ 1999574 h 5955635"/>
                  <a:gd name="connsiteX1511" fmla="*/ 994802 w 6187971"/>
                  <a:gd name="connsiteY1511" fmla="*/ 1993577 h 5955635"/>
                  <a:gd name="connsiteX1512" fmla="*/ 999306 w 6187971"/>
                  <a:gd name="connsiteY1512" fmla="*/ 1992615 h 5955635"/>
                  <a:gd name="connsiteX1513" fmla="*/ 1000115 w 6187971"/>
                  <a:gd name="connsiteY1513" fmla="*/ 1985377 h 5955635"/>
                  <a:gd name="connsiteX1514" fmla="*/ 1000698 w 6187971"/>
                  <a:gd name="connsiteY1514" fmla="*/ 1980161 h 5955635"/>
                  <a:gd name="connsiteX1515" fmla="*/ 1001566 w 6187971"/>
                  <a:gd name="connsiteY1515" fmla="*/ 1978326 h 5955635"/>
                  <a:gd name="connsiteX1516" fmla="*/ 1004140 w 6187971"/>
                  <a:gd name="connsiteY1516" fmla="*/ 1979072 h 5955635"/>
                  <a:gd name="connsiteX1517" fmla="*/ 1018633 w 6187971"/>
                  <a:gd name="connsiteY1517" fmla="*/ 1950808 h 5955635"/>
                  <a:gd name="connsiteX1518" fmla="*/ 1038266 w 6187971"/>
                  <a:gd name="connsiteY1518" fmla="*/ 1932485 h 5955635"/>
                  <a:gd name="connsiteX1519" fmla="*/ 1099132 w 6187971"/>
                  <a:gd name="connsiteY1519" fmla="*/ 1820578 h 5955635"/>
                  <a:gd name="connsiteX1520" fmla="*/ 1113299 w 6187971"/>
                  <a:gd name="connsiteY1520" fmla="*/ 1798714 h 5955635"/>
                  <a:gd name="connsiteX1521" fmla="*/ 1204731 w 6187971"/>
                  <a:gd name="connsiteY1521" fmla="*/ 1675567 h 5955635"/>
                  <a:gd name="connsiteX1522" fmla="*/ 1226944 w 6187971"/>
                  <a:gd name="connsiteY1522" fmla="*/ 1647273 h 5955635"/>
                  <a:gd name="connsiteX1523" fmla="*/ 1225982 w 6187971"/>
                  <a:gd name="connsiteY1523" fmla="*/ 1642769 h 5955635"/>
                  <a:gd name="connsiteX1524" fmla="*/ 1231449 w 6187971"/>
                  <a:gd name="connsiteY1524" fmla="*/ 1646311 h 5955635"/>
                  <a:gd name="connsiteX1525" fmla="*/ 1238532 w 6187971"/>
                  <a:gd name="connsiteY1525" fmla="*/ 1635378 h 5955635"/>
                  <a:gd name="connsiteX1526" fmla="*/ 1242074 w 6187971"/>
                  <a:gd name="connsiteY1526" fmla="*/ 1629913 h 5955635"/>
                  <a:gd name="connsiteX1527" fmla="*/ 1237570 w 6187971"/>
                  <a:gd name="connsiteY1527" fmla="*/ 1630875 h 5955635"/>
                  <a:gd name="connsiteX1528" fmla="*/ 1290042 w 6187971"/>
                  <a:gd name="connsiteY1528" fmla="*/ 1567858 h 5955635"/>
                  <a:gd name="connsiteX1529" fmla="*/ 1314235 w 6187971"/>
                  <a:gd name="connsiteY1529" fmla="*/ 1540908 h 5955635"/>
                  <a:gd name="connsiteX1530" fmla="*/ 4439702 w 6187971"/>
                  <a:gd name="connsiteY1530" fmla="*/ 857271 h 5955635"/>
                  <a:gd name="connsiteX1531" fmla="*/ 4444206 w 6187971"/>
                  <a:gd name="connsiteY1531" fmla="*/ 856309 h 5955635"/>
                  <a:gd name="connsiteX1532" fmla="*/ 4445168 w 6187971"/>
                  <a:gd name="connsiteY1532" fmla="*/ 860813 h 5955635"/>
                  <a:gd name="connsiteX1533" fmla="*/ 4439702 w 6187971"/>
                  <a:gd name="connsiteY1533" fmla="*/ 857271 h 5955635"/>
                  <a:gd name="connsiteX1534" fmla="*/ 4439395 w 6187971"/>
                  <a:gd name="connsiteY1534" fmla="*/ 833789 h 5955635"/>
                  <a:gd name="connsiteX1535" fmla="*/ 4444862 w 6187971"/>
                  <a:gd name="connsiteY1535" fmla="*/ 837331 h 5955635"/>
                  <a:gd name="connsiteX1536" fmla="*/ 4440357 w 6187971"/>
                  <a:gd name="connsiteY1536" fmla="*/ 838293 h 5955635"/>
                  <a:gd name="connsiteX1537" fmla="*/ 4439395 w 6187971"/>
                  <a:gd name="connsiteY1537" fmla="*/ 833789 h 5955635"/>
                  <a:gd name="connsiteX1538" fmla="*/ 3878041 w 6187971"/>
                  <a:gd name="connsiteY1538" fmla="*/ 775787 h 5955635"/>
                  <a:gd name="connsiteX1539" fmla="*/ 3885822 w 6187971"/>
                  <a:gd name="connsiteY1539" fmla="*/ 777801 h 5955635"/>
                  <a:gd name="connsiteX1540" fmla="*/ 3881318 w 6187971"/>
                  <a:gd name="connsiteY1540" fmla="*/ 778763 h 5955635"/>
                  <a:gd name="connsiteX1541" fmla="*/ 1104676 w 6187971"/>
                  <a:gd name="connsiteY1541" fmla="*/ 1330248 h 5955635"/>
                  <a:gd name="connsiteX1542" fmla="*/ 1094527 w 6187971"/>
                  <a:gd name="connsiteY1542" fmla="*/ 1352482 h 5955635"/>
                  <a:gd name="connsiteX1543" fmla="*/ 1064045 w 6187971"/>
                  <a:gd name="connsiteY1543" fmla="*/ 1398591 h 5955635"/>
                  <a:gd name="connsiteX1544" fmla="*/ 578456 w 6187971"/>
                  <a:gd name="connsiteY1544" fmla="*/ 2585624 h 5955635"/>
                  <a:gd name="connsiteX1545" fmla="*/ 575225 w 6187971"/>
                  <a:gd name="connsiteY1545" fmla="*/ 2625422 h 5955635"/>
                  <a:gd name="connsiteX1546" fmla="*/ 589292 w 6187971"/>
                  <a:gd name="connsiteY1546" fmla="*/ 2984165 h 5955635"/>
                  <a:gd name="connsiteX1547" fmla="*/ 621678 w 6187971"/>
                  <a:gd name="connsiteY1547" fmla="*/ 3309663 h 5955635"/>
                  <a:gd name="connsiteX1548" fmla="*/ 637489 w 6187971"/>
                  <a:gd name="connsiteY1548" fmla="*/ 3228070 h 5955635"/>
                  <a:gd name="connsiteX1549" fmla="*/ 616036 w 6187971"/>
                  <a:gd name="connsiteY1549" fmla="*/ 2935433 h 5955635"/>
                  <a:gd name="connsiteX1550" fmla="*/ 887499 w 6187971"/>
                  <a:gd name="connsiteY1550" fmla="*/ 1780458 h 5955635"/>
                  <a:gd name="connsiteX1551" fmla="*/ 997109 w 6187971"/>
                  <a:gd name="connsiteY1551" fmla="*/ 1643628 h 5955635"/>
                  <a:gd name="connsiteX1552" fmla="*/ 1014774 w 6187971"/>
                  <a:gd name="connsiteY1552" fmla="*/ 1589014 h 5955635"/>
                  <a:gd name="connsiteX1553" fmla="*/ 1051413 w 6187971"/>
                  <a:gd name="connsiteY1553" fmla="*/ 1522524 h 5955635"/>
                  <a:gd name="connsiteX1554" fmla="*/ 1104050 w 6187971"/>
                  <a:gd name="connsiteY1554" fmla="*/ 1503457 h 5955635"/>
                  <a:gd name="connsiteX1555" fmla="*/ 1050162 w 6187971"/>
                  <a:gd name="connsiteY1555" fmla="*/ 1599052 h 5955635"/>
                  <a:gd name="connsiteX1556" fmla="*/ 889954 w 6187971"/>
                  <a:gd name="connsiteY1556" fmla="*/ 1910945 h 5955635"/>
                  <a:gd name="connsiteX1557" fmla="*/ 871201 w 6187971"/>
                  <a:gd name="connsiteY1557" fmla="*/ 1997079 h 5955635"/>
                  <a:gd name="connsiteX1558" fmla="*/ 857404 w 6187971"/>
                  <a:gd name="connsiteY1558" fmla="*/ 2060644 h 5955635"/>
                  <a:gd name="connsiteX1559" fmla="*/ 753411 w 6187971"/>
                  <a:gd name="connsiteY1559" fmla="*/ 2397680 h 5955635"/>
                  <a:gd name="connsiteX1560" fmla="*/ 756336 w 6187971"/>
                  <a:gd name="connsiteY1560" fmla="*/ 2420520 h 5955635"/>
                  <a:gd name="connsiteX1561" fmla="*/ 764421 w 6187971"/>
                  <a:gd name="connsiteY1561" fmla="*/ 2415547 h 5955635"/>
                  <a:gd name="connsiteX1562" fmla="*/ 761396 w 6187971"/>
                  <a:gd name="connsiteY1562" fmla="*/ 2433165 h 5955635"/>
                  <a:gd name="connsiteX1563" fmla="*/ 760478 w 6187971"/>
                  <a:gd name="connsiteY1563" fmla="*/ 2435480 h 5955635"/>
                  <a:gd name="connsiteX1564" fmla="*/ 760592 w 6187971"/>
                  <a:gd name="connsiteY1564" fmla="*/ 2432158 h 5955635"/>
                  <a:gd name="connsiteX1565" fmla="*/ 757460 w 6187971"/>
                  <a:gd name="connsiteY1565" fmla="*/ 2425764 h 5955635"/>
                  <a:gd name="connsiteX1566" fmla="*/ 750377 w 6187971"/>
                  <a:gd name="connsiteY1566" fmla="*/ 2436696 h 5955635"/>
                  <a:gd name="connsiteX1567" fmla="*/ 751339 w 6187971"/>
                  <a:gd name="connsiteY1567" fmla="*/ 2441200 h 5955635"/>
                  <a:gd name="connsiteX1568" fmla="*/ 751994 w 6187971"/>
                  <a:gd name="connsiteY1568" fmla="*/ 2422222 h 5955635"/>
                  <a:gd name="connsiteX1569" fmla="*/ 742023 w 6187971"/>
                  <a:gd name="connsiteY1569" fmla="*/ 2419642 h 5955635"/>
                  <a:gd name="connsiteX1570" fmla="*/ 729781 w 6187971"/>
                  <a:gd name="connsiteY1570" fmla="*/ 2450515 h 5955635"/>
                  <a:gd name="connsiteX1571" fmla="*/ 730743 w 6187971"/>
                  <a:gd name="connsiteY1571" fmla="*/ 2455019 h 5955635"/>
                  <a:gd name="connsiteX1572" fmla="*/ 726239 w 6187971"/>
                  <a:gd name="connsiteY1572" fmla="*/ 2455982 h 5955635"/>
                  <a:gd name="connsiteX1573" fmla="*/ 727201 w 6187971"/>
                  <a:gd name="connsiteY1573" fmla="*/ 2460486 h 5955635"/>
                  <a:gd name="connsiteX1574" fmla="*/ 728163 w 6187971"/>
                  <a:gd name="connsiteY1574" fmla="*/ 2464990 h 5955635"/>
                  <a:gd name="connsiteX1575" fmla="*/ 731705 w 6187971"/>
                  <a:gd name="connsiteY1575" fmla="*/ 2459524 h 5955635"/>
                  <a:gd name="connsiteX1576" fmla="*/ 731050 w 6187971"/>
                  <a:gd name="connsiteY1576" fmla="*/ 2478502 h 5955635"/>
                  <a:gd name="connsiteX1577" fmla="*/ 735554 w 6187971"/>
                  <a:gd name="connsiteY1577" fmla="*/ 2477540 h 5955635"/>
                  <a:gd name="connsiteX1578" fmla="*/ 745218 w 6187971"/>
                  <a:gd name="connsiteY1578" fmla="*/ 2456637 h 5955635"/>
                  <a:gd name="connsiteX1579" fmla="*/ 749722 w 6187971"/>
                  <a:gd name="connsiteY1579" fmla="*/ 2455675 h 5955635"/>
                  <a:gd name="connsiteX1580" fmla="*/ 746180 w 6187971"/>
                  <a:gd name="connsiteY1580" fmla="*/ 2461140 h 5955635"/>
                  <a:gd name="connsiteX1581" fmla="*/ 752609 w 6187971"/>
                  <a:gd name="connsiteY1581" fmla="*/ 2469187 h 5955635"/>
                  <a:gd name="connsiteX1582" fmla="*/ 755188 w 6187971"/>
                  <a:gd name="connsiteY1582" fmla="*/ 2459216 h 5955635"/>
                  <a:gd name="connsiteX1583" fmla="*/ 754226 w 6187971"/>
                  <a:gd name="connsiteY1583" fmla="*/ 2454712 h 5955635"/>
                  <a:gd name="connsiteX1584" fmla="*/ 757767 w 6187971"/>
                  <a:gd name="connsiteY1584" fmla="*/ 2449246 h 5955635"/>
                  <a:gd name="connsiteX1585" fmla="*/ 748411 w 6187971"/>
                  <a:gd name="connsiteY1585" fmla="*/ 2493631 h 5955635"/>
                  <a:gd name="connsiteX1586" fmla="*/ 759344 w 6187971"/>
                  <a:gd name="connsiteY1586" fmla="*/ 2500715 h 5955635"/>
                  <a:gd name="connsiteX1587" fmla="*/ 760307 w 6187971"/>
                  <a:gd name="connsiteY1587" fmla="*/ 2505219 h 5955635"/>
                  <a:gd name="connsiteX1588" fmla="*/ 754840 w 6187971"/>
                  <a:gd name="connsiteY1588" fmla="*/ 2501678 h 5955635"/>
                  <a:gd name="connsiteX1589" fmla="*/ 753878 w 6187971"/>
                  <a:gd name="connsiteY1589" fmla="*/ 2497173 h 5955635"/>
                  <a:gd name="connsiteX1590" fmla="*/ 749373 w 6187971"/>
                  <a:gd name="connsiteY1590" fmla="*/ 2498135 h 5955635"/>
                  <a:gd name="connsiteX1591" fmla="*/ 746794 w 6187971"/>
                  <a:gd name="connsiteY1591" fmla="*/ 2508105 h 5955635"/>
                  <a:gd name="connsiteX1592" fmla="*/ 747757 w 6187971"/>
                  <a:gd name="connsiteY1592" fmla="*/ 2512610 h 5955635"/>
                  <a:gd name="connsiteX1593" fmla="*/ 740673 w 6187971"/>
                  <a:gd name="connsiteY1593" fmla="*/ 2523542 h 5955635"/>
                  <a:gd name="connsiteX1594" fmla="*/ 738748 w 6187971"/>
                  <a:gd name="connsiteY1594" fmla="*/ 2514534 h 5955635"/>
                  <a:gd name="connsiteX1595" fmla="*/ 734245 w 6187971"/>
                  <a:gd name="connsiteY1595" fmla="*/ 2515496 h 5955635"/>
                  <a:gd name="connsiteX1596" fmla="*/ 731665 w 6187971"/>
                  <a:gd name="connsiteY1596" fmla="*/ 2525466 h 5955635"/>
                  <a:gd name="connsiteX1597" fmla="*/ 733590 w 6187971"/>
                  <a:gd name="connsiteY1597" fmla="*/ 2534475 h 5955635"/>
                  <a:gd name="connsiteX1598" fmla="*/ 745484 w 6187971"/>
                  <a:gd name="connsiteY1598" fmla="*/ 2546063 h 5955635"/>
                  <a:gd name="connsiteX1599" fmla="*/ 743868 w 6187971"/>
                  <a:gd name="connsiteY1599" fmla="*/ 2560537 h 5955635"/>
                  <a:gd name="connsiteX1600" fmla="*/ 726773 w 6187971"/>
                  <a:gd name="connsiteY1600" fmla="*/ 2634833 h 5955635"/>
                  <a:gd name="connsiteX1601" fmla="*/ 721306 w 6187971"/>
                  <a:gd name="connsiteY1601" fmla="*/ 2631292 h 5955635"/>
                  <a:gd name="connsiteX1602" fmla="*/ 722269 w 6187971"/>
                  <a:gd name="connsiteY1602" fmla="*/ 2635796 h 5955635"/>
                  <a:gd name="connsiteX1603" fmla="*/ 717764 w 6187971"/>
                  <a:gd name="connsiteY1603" fmla="*/ 2636758 h 5955635"/>
                  <a:gd name="connsiteX1604" fmla="*/ 712298 w 6187971"/>
                  <a:gd name="connsiteY1604" fmla="*/ 2633217 h 5955635"/>
                  <a:gd name="connsiteX1605" fmla="*/ 717150 w 6187971"/>
                  <a:gd name="connsiteY1605" fmla="*/ 2589793 h 5955635"/>
                  <a:gd name="connsiteX1606" fmla="*/ 722616 w 6187971"/>
                  <a:gd name="connsiteY1606" fmla="*/ 2593335 h 5955635"/>
                  <a:gd name="connsiteX1607" fmla="*/ 727775 w 6187971"/>
                  <a:gd name="connsiteY1607" fmla="*/ 2573394 h 5955635"/>
                  <a:gd name="connsiteX1608" fmla="*/ 720691 w 6187971"/>
                  <a:gd name="connsiteY1608" fmla="*/ 2584327 h 5955635"/>
                  <a:gd name="connsiteX1609" fmla="*/ 721347 w 6187971"/>
                  <a:gd name="connsiteY1609" fmla="*/ 2565348 h 5955635"/>
                  <a:gd name="connsiteX1610" fmla="*/ 720385 w 6187971"/>
                  <a:gd name="connsiteY1610" fmla="*/ 2560844 h 5955635"/>
                  <a:gd name="connsiteX1611" fmla="*/ 723927 w 6187971"/>
                  <a:gd name="connsiteY1611" fmla="*/ 2555379 h 5955635"/>
                  <a:gd name="connsiteX1612" fmla="*/ 722964 w 6187971"/>
                  <a:gd name="connsiteY1612" fmla="*/ 2550874 h 5955635"/>
                  <a:gd name="connsiteX1613" fmla="*/ 722002 w 6187971"/>
                  <a:gd name="connsiteY1613" fmla="*/ 2546370 h 5955635"/>
                  <a:gd name="connsiteX1614" fmla="*/ 713956 w 6187971"/>
                  <a:gd name="connsiteY1614" fmla="*/ 2552799 h 5955635"/>
                  <a:gd name="connsiteX1615" fmla="*/ 711377 w 6187971"/>
                  <a:gd name="connsiteY1615" fmla="*/ 2562769 h 5955635"/>
                  <a:gd name="connsiteX1616" fmla="*/ 712339 w 6187971"/>
                  <a:gd name="connsiteY1616" fmla="*/ 2567273 h 5955635"/>
                  <a:gd name="connsiteX1617" fmla="*/ 716842 w 6187971"/>
                  <a:gd name="connsiteY1617" fmla="*/ 2566311 h 5955635"/>
                  <a:gd name="connsiteX1618" fmla="*/ 707794 w 6187971"/>
                  <a:gd name="connsiteY1618" fmla="*/ 2634179 h 5955635"/>
                  <a:gd name="connsiteX1619" fmla="*/ 704252 w 6187971"/>
                  <a:gd name="connsiteY1619" fmla="*/ 2639645 h 5955635"/>
                  <a:gd name="connsiteX1620" fmla="*/ 701673 w 6187971"/>
                  <a:gd name="connsiteY1620" fmla="*/ 2649616 h 5955635"/>
                  <a:gd name="connsiteX1621" fmla="*/ 706177 w 6187971"/>
                  <a:gd name="connsiteY1621" fmla="*/ 2648653 h 5955635"/>
                  <a:gd name="connsiteX1622" fmla="*/ 698438 w 6187971"/>
                  <a:gd name="connsiteY1622" fmla="*/ 2678565 h 5955635"/>
                  <a:gd name="connsiteX1623" fmla="*/ 695858 w 6187971"/>
                  <a:gd name="connsiteY1623" fmla="*/ 2688534 h 5955635"/>
                  <a:gd name="connsiteX1624" fmla="*/ 696821 w 6187971"/>
                  <a:gd name="connsiteY1624" fmla="*/ 2693039 h 5955635"/>
                  <a:gd name="connsiteX1625" fmla="*/ 701325 w 6187971"/>
                  <a:gd name="connsiteY1625" fmla="*/ 2692076 h 5955635"/>
                  <a:gd name="connsiteX1626" fmla="*/ 690967 w 6187971"/>
                  <a:gd name="connsiteY1626" fmla="*/ 2797901 h 5955635"/>
                  <a:gd name="connsiteX1627" fmla="*/ 687424 w 6187971"/>
                  <a:gd name="connsiteY1627" fmla="*/ 2803368 h 5955635"/>
                  <a:gd name="connsiteX1628" fmla="*/ 688387 w 6187971"/>
                  <a:gd name="connsiteY1628" fmla="*/ 2807872 h 5955635"/>
                  <a:gd name="connsiteX1629" fmla="*/ 689349 w 6187971"/>
                  <a:gd name="connsiteY1629" fmla="*/ 2812375 h 5955635"/>
                  <a:gd name="connsiteX1630" fmla="*/ 685152 w 6187971"/>
                  <a:gd name="connsiteY1630" fmla="*/ 2836821 h 5955635"/>
                  <a:gd name="connsiteX1631" fmla="*/ 681611 w 6187971"/>
                  <a:gd name="connsiteY1631" fmla="*/ 2842288 h 5955635"/>
                  <a:gd name="connsiteX1632" fmla="*/ 683535 w 6187971"/>
                  <a:gd name="connsiteY1632" fmla="*/ 2851295 h 5955635"/>
                  <a:gd name="connsiteX1633" fmla="*/ 684497 w 6187971"/>
                  <a:gd name="connsiteY1633" fmla="*/ 2855799 h 5955635"/>
                  <a:gd name="connsiteX1634" fmla="*/ 680955 w 6187971"/>
                  <a:gd name="connsiteY1634" fmla="*/ 2861265 h 5955635"/>
                  <a:gd name="connsiteX1635" fmla="*/ 681918 w 6187971"/>
                  <a:gd name="connsiteY1635" fmla="*/ 2865770 h 5955635"/>
                  <a:gd name="connsiteX1636" fmla="*/ 687691 w 6187971"/>
                  <a:gd name="connsiteY1636" fmla="*/ 2892794 h 5955635"/>
                  <a:gd name="connsiteX1637" fmla="*/ 684149 w 6187971"/>
                  <a:gd name="connsiteY1637" fmla="*/ 2898260 h 5955635"/>
                  <a:gd name="connsiteX1638" fmla="*/ 685112 w 6187971"/>
                  <a:gd name="connsiteY1638" fmla="*/ 2902765 h 5955635"/>
                  <a:gd name="connsiteX1639" fmla="*/ 683495 w 6187971"/>
                  <a:gd name="connsiteY1639" fmla="*/ 2917239 h 5955635"/>
                  <a:gd name="connsiteX1640" fmla="*/ 684457 w 6187971"/>
                  <a:gd name="connsiteY1640" fmla="*/ 2921742 h 5955635"/>
                  <a:gd name="connsiteX1641" fmla="*/ 678642 w 6187971"/>
                  <a:gd name="connsiteY1641" fmla="*/ 2960662 h 5955635"/>
                  <a:gd name="connsiteX1642" fmla="*/ 679604 w 6187971"/>
                  <a:gd name="connsiteY1642" fmla="*/ 2965165 h 5955635"/>
                  <a:gd name="connsiteX1643" fmla="*/ 675101 w 6187971"/>
                  <a:gd name="connsiteY1643" fmla="*/ 2966128 h 5955635"/>
                  <a:gd name="connsiteX1644" fmla="*/ 676063 w 6187971"/>
                  <a:gd name="connsiteY1644" fmla="*/ 2970632 h 5955635"/>
                  <a:gd name="connsiteX1645" fmla="*/ 677026 w 6187971"/>
                  <a:gd name="connsiteY1645" fmla="*/ 2975136 h 5955635"/>
                  <a:gd name="connsiteX1646" fmla="*/ 681529 w 6187971"/>
                  <a:gd name="connsiteY1646" fmla="*/ 2974174 h 5955635"/>
                  <a:gd name="connsiteX1647" fmla="*/ 679912 w 6187971"/>
                  <a:gd name="connsiteY1647" fmla="*/ 2988648 h 5955635"/>
                  <a:gd name="connsiteX1648" fmla="*/ 678950 w 6187971"/>
                  <a:gd name="connsiteY1648" fmla="*/ 2984144 h 5955635"/>
                  <a:gd name="connsiteX1649" fmla="*/ 678295 w 6187971"/>
                  <a:gd name="connsiteY1649" fmla="*/ 3003123 h 5955635"/>
                  <a:gd name="connsiteX1650" fmla="*/ 681182 w 6187971"/>
                  <a:gd name="connsiteY1650" fmla="*/ 3016635 h 5955635"/>
                  <a:gd name="connsiteX1651" fmla="*/ 677640 w 6187971"/>
                  <a:gd name="connsiteY1651" fmla="*/ 3022102 h 5955635"/>
                  <a:gd name="connsiteX1652" fmla="*/ 678602 w 6187971"/>
                  <a:gd name="connsiteY1652" fmla="*/ 3026605 h 5955635"/>
                  <a:gd name="connsiteX1653" fmla="*/ 675061 w 6187971"/>
                  <a:gd name="connsiteY1653" fmla="*/ 3032071 h 5955635"/>
                  <a:gd name="connsiteX1654" fmla="*/ 676023 w 6187971"/>
                  <a:gd name="connsiteY1654" fmla="*/ 3036576 h 5955635"/>
                  <a:gd name="connsiteX1655" fmla="*/ 680527 w 6187971"/>
                  <a:gd name="connsiteY1655" fmla="*/ 3035613 h 5955635"/>
                  <a:gd name="connsiteX1656" fmla="*/ 689187 w 6187971"/>
                  <a:gd name="connsiteY1656" fmla="*/ 3076150 h 5955635"/>
                  <a:gd name="connsiteX1657" fmla="*/ 683721 w 6187971"/>
                  <a:gd name="connsiteY1657" fmla="*/ 3072608 h 5955635"/>
                  <a:gd name="connsiteX1658" fmla="*/ 679217 w 6187971"/>
                  <a:gd name="connsiteY1658" fmla="*/ 3073570 h 5955635"/>
                  <a:gd name="connsiteX1659" fmla="*/ 681142 w 6187971"/>
                  <a:gd name="connsiteY1659" fmla="*/ 3082578 h 5955635"/>
                  <a:gd name="connsiteX1660" fmla="*/ 682104 w 6187971"/>
                  <a:gd name="connsiteY1660" fmla="*/ 3087082 h 5955635"/>
                  <a:gd name="connsiteX1661" fmla="*/ 682718 w 6187971"/>
                  <a:gd name="connsiteY1661" fmla="*/ 3134047 h 5955635"/>
                  <a:gd name="connsiteX1662" fmla="*/ 687222 w 6187971"/>
                  <a:gd name="connsiteY1662" fmla="*/ 3133085 h 5955635"/>
                  <a:gd name="connsiteX1663" fmla="*/ 683680 w 6187971"/>
                  <a:gd name="connsiteY1663" fmla="*/ 3138551 h 5955635"/>
                  <a:gd name="connsiteX1664" fmla="*/ 684642 w 6187971"/>
                  <a:gd name="connsiteY1664" fmla="*/ 3143056 h 5955635"/>
                  <a:gd name="connsiteX1665" fmla="*/ 690416 w 6187971"/>
                  <a:gd name="connsiteY1665" fmla="*/ 3170080 h 5955635"/>
                  <a:gd name="connsiteX1666" fmla="*/ 694395 w 6187971"/>
                  <a:gd name="connsiteY1666" fmla="*/ 3173203 h 5955635"/>
                  <a:gd name="connsiteX1667" fmla="*/ 697712 w 6187971"/>
                  <a:gd name="connsiteY1667" fmla="*/ 3182366 h 5955635"/>
                  <a:gd name="connsiteX1668" fmla="*/ 697129 w 6187971"/>
                  <a:gd name="connsiteY1668" fmla="*/ 3182651 h 5955635"/>
                  <a:gd name="connsiteX1669" fmla="*/ 691373 w 6187971"/>
                  <a:gd name="connsiteY1669" fmla="*/ 3182827 h 5955635"/>
                  <a:gd name="connsiteX1670" fmla="*/ 689762 w 6187971"/>
                  <a:gd name="connsiteY1670" fmla="*/ 3189059 h 5955635"/>
                  <a:gd name="connsiteX1671" fmla="*/ 696682 w 6187971"/>
                  <a:gd name="connsiteY1671" fmla="*/ 3182870 h 5955635"/>
                  <a:gd name="connsiteX1672" fmla="*/ 697129 w 6187971"/>
                  <a:gd name="connsiteY1672" fmla="*/ 3182651 h 5955635"/>
                  <a:gd name="connsiteX1673" fmla="*/ 697807 w 6187971"/>
                  <a:gd name="connsiteY1673" fmla="*/ 3182630 h 5955635"/>
                  <a:gd name="connsiteX1674" fmla="*/ 697712 w 6187971"/>
                  <a:gd name="connsiteY1674" fmla="*/ 3182366 h 5955635"/>
                  <a:gd name="connsiteX1675" fmla="*/ 698813 w 6187971"/>
                  <a:gd name="connsiteY1675" fmla="*/ 3181826 h 5955635"/>
                  <a:gd name="connsiteX1676" fmla="*/ 699731 w 6187971"/>
                  <a:gd name="connsiteY1676" fmla="*/ 3191637 h 5955635"/>
                  <a:gd name="connsiteX1677" fmla="*/ 696189 w 6187971"/>
                  <a:gd name="connsiteY1677" fmla="*/ 3197104 h 5955635"/>
                  <a:gd name="connsiteX1678" fmla="*/ 697152 w 6187971"/>
                  <a:gd name="connsiteY1678" fmla="*/ 3201608 h 5955635"/>
                  <a:gd name="connsiteX1679" fmla="*/ 693610 w 6187971"/>
                  <a:gd name="connsiteY1679" fmla="*/ 3207074 h 5955635"/>
                  <a:gd name="connsiteX1680" fmla="*/ 694573 w 6187971"/>
                  <a:gd name="connsiteY1680" fmla="*/ 3211578 h 5955635"/>
                  <a:gd name="connsiteX1681" fmla="*/ 696497 w 6187971"/>
                  <a:gd name="connsiteY1681" fmla="*/ 3220587 h 5955635"/>
                  <a:gd name="connsiteX1682" fmla="*/ 698422 w 6187971"/>
                  <a:gd name="connsiteY1682" fmla="*/ 3229595 h 5955635"/>
                  <a:gd name="connsiteX1683" fmla="*/ 695842 w 6187971"/>
                  <a:gd name="connsiteY1683" fmla="*/ 3239565 h 5955635"/>
                  <a:gd name="connsiteX1684" fmla="*/ 693262 w 6187971"/>
                  <a:gd name="connsiteY1684" fmla="*/ 3249536 h 5955635"/>
                  <a:gd name="connsiteX1685" fmla="*/ 694224 w 6187971"/>
                  <a:gd name="connsiteY1685" fmla="*/ 3254039 h 5955635"/>
                  <a:gd name="connsiteX1686" fmla="*/ 695187 w 6187971"/>
                  <a:gd name="connsiteY1686" fmla="*/ 3258543 h 5955635"/>
                  <a:gd name="connsiteX1687" fmla="*/ 690683 w 6187971"/>
                  <a:gd name="connsiteY1687" fmla="*/ 3259506 h 5955635"/>
                  <a:gd name="connsiteX1688" fmla="*/ 687141 w 6187971"/>
                  <a:gd name="connsiteY1688" fmla="*/ 3264972 h 5955635"/>
                  <a:gd name="connsiteX1689" fmla="*/ 688103 w 6187971"/>
                  <a:gd name="connsiteY1689" fmla="*/ 3269476 h 5955635"/>
                  <a:gd name="connsiteX1690" fmla="*/ 693569 w 6187971"/>
                  <a:gd name="connsiteY1690" fmla="*/ 3273018 h 5955635"/>
                  <a:gd name="connsiteX1691" fmla="*/ 694532 w 6187971"/>
                  <a:gd name="connsiteY1691" fmla="*/ 3277522 h 5955635"/>
                  <a:gd name="connsiteX1692" fmla="*/ 695494 w 6187971"/>
                  <a:gd name="connsiteY1692" fmla="*/ 3282027 h 5955635"/>
                  <a:gd name="connsiteX1693" fmla="*/ 698381 w 6187971"/>
                  <a:gd name="connsiteY1693" fmla="*/ 3295539 h 5955635"/>
                  <a:gd name="connsiteX1694" fmla="*/ 696764 w 6187971"/>
                  <a:gd name="connsiteY1694" fmla="*/ 3310013 h 5955635"/>
                  <a:gd name="connsiteX1695" fmla="*/ 697726 w 6187971"/>
                  <a:gd name="connsiteY1695" fmla="*/ 3314516 h 5955635"/>
                  <a:gd name="connsiteX1696" fmla="*/ 699651 w 6187971"/>
                  <a:gd name="connsiteY1696" fmla="*/ 3323525 h 5955635"/>
                  <a:gd name="connsiteX1697" fmla="*/ 704154 w 6187971"/>
                  <a:gd name="connsiteY1697" fmla="*/ 3322563 h 5955635"/>
                  <a:gd name="connsiteX1698" fmla="*/ 700613 w 6187971"/>
                  <a:gd name="connsiteY1698" fmla="*/ 3328029 h 5955635"/>
                  <a:gd name="connsiteX1699" fmla="*/ 702538 w 6187971"/>
                  <a:gd name="connsiteY1699" fmla="*/ 3337037 h 5955635"/>
                  <a:gd name="connsiteX1700" fmla="*/ 711198 w 6187971"/>
                  <a:gd name="connsiteY1700" fmla="*/ 3377573 h 5955635"/>
                  <a:gd name="connsiteX1701" fmla="*/ 707656 w 6187971"/>
                  <a:gd name="connsiteY1701" fmla="*/ 3383040 h 5955635"/>
                  <a:gd name="connsiteX1702" fmla="*/ 708618 w 6187971"/>
                  <a:gd name="connsiteY1702" fmla="*/ 3387543 h 5955635"/>
                  <a:gd name="connsiteX1703" fmla="*/ 713122 w 6187971"/>
                  <a:gd name="connsiteY1703" fmla="*/ 3386581 h 5955635"/>
                  <a:gd name="connsiteX1704" fmla="*/ 713430 w 6187971"/>
                  <a:gd name="connsiteY1704" fmla="*/ 3410064 h 5955635"/>
                  <a:gd name="connsiteX1705" fmla="*/ 714392 w 6187971"/>
                  <a:gd name="connsiteY1705" fmla="*/ 3414569 h 5955635"/>
                  <a:gd name="connsiteX1706" fmla="*/ 719858 w 6187971"/>
                  <a:gd name="connsiteY1706" fmla="*/ 3418109 h 5955635"/>
                  <a:gd name="connsiteX1707" fmla="*/ 722090 w 6187971"/>
                  <a:gd name="connsiteY1707" fmla="*/ 3450600 h 5955635"/>
                  <a:gd name="connsiteX1708" fmla="*/ 726594 w 6187971"/>
                  <a:gd name="connsiteY1708" fmla="*/ 3449638 h 5955635"/>
                  <a:gd name="connsiteX1709" fmla="*/ 730443 w 6187971"/>
                  <a:gd name="connsiteY1709" fmla="*/ 3467654 h 5955635"/>
                  <a:gd name="connsiteX1710" fmla="*/ 726902 w 6187971"/>
                  <a:gd name="connsiteY1710" fmla="*/ 3473121 h 5955635"/>
                  <a:gd name="connsiteX1711" fmla="*/ 716932 w 6187971"/>
                  <a:gd name="connsiteY1711" fmla="*/ 3470541 h 5955635"/>
                  <a:gd name="connsiteX1712" fmla="*/ 729788 w 6187971"/>
                  <a:gd name="connsiteY1712" fmla="*/ 3486633 h 5955635"/>
                  <a:gd name="connsiteX1713" fmla="*/ 749689 w 6187971"/>
                  <a:gd name="connsiteY1713" fmla="*/ 3557735 h 5955635"/>
                  <a:gd name="connsiteX1714" fmla="*/ 745185 w 6187971"/>
                  <a:gd name="connsiteY1714" fmla="*/ 3558698 h 5955635"/>
                  <a:gd name="connsiteX1715" fmla="*/ 747109 w 6187971"/>
                  <a:gd name="connsiteY1715" fmla="*/ 3567705 h 5955635"/>
                  <a:gd name="connsiteX1716" fmla="*/ 758656 w 6187971"/>
                  <a:gd name="connsiteY1716" fmla="*/ 3621755 h 5955635"/>
                  <a:gd name="connsiteX1717" fmla="*/ 759619 w 6187971"/>
                  <a:gd name="connsiteY1717" fmla="*/ 3626258 h 5955635"/>
                  <a:gd name="connsiteX1718" fmla="*/ 760581 w 6187971"/>
                  <a:gd name="connsiteY1718" fmla="*/ 3630762 h 5955635"/>
                  <a:gd name="connsiteX1719" fmla="*/ 773438 w 6187971"/>
                  <a:gd name="connsiteY1719" fmla="*/ 3646854 h 5955635"/>
                  <a:gd name="connsiteX1720" fmla="*/ 770859 w 6187971"/>
                  <a:gd name="connsiteY1720" fmla="*/ 3656824 h 5955635"/>
                  <a:gd name="connsiteX1721" fmla="*/ 771821 w 6187971"/>
                  <a:gd name="connsiteY1721" fmla="*/ 3661329 h 5955635"/>
                  <a:gd name="connsiteX1722" fmla="*/ 772783 w 6187971"/>
                  <a:gd name="connsiteY1722" fmla="*/ 3665832 h 5955635"/>
                  <a:gd name="connsiteX1723" fmla="*/ 773745 w 6187971"/>
                  <a:gd name="connsiteY1723" fmla="*/ 3670336 h 5955635"/>
                  <a:gd name="connsiteX1724" fmla="*/ 768586 w 6187971"/>
                  <a:gd name="connsiteY1724" fmla="*/ 3690277 h 5955635"/>
                  <a:gd name="connsiteX1725" fmla="*/ 779826 w 6187971"/>
                  <a:gd name="connsiteY1725" fmla="*/ 3720843 h 5955635"/>
                  <a:gd name="connsiteX1726" fmla="*/ 798149 w 6187971"/>
                  <a:gd name="connsiteY1726" fmla="*/ 3740476 h 5955635"/>
                  <a:gd name="connsiteX1727" fmla="*/ 793953 w 6187971"/>
                  <a:gd name="connsiteY1727" fmla="*/ 3764922 h 5955635"/>
                  <a:gd name="connsiteX1728" fmla="*/ 803268 w 6187971"/>
                  <a:gd name="connsiteY1728" fmla="*/ 3786479 h 5955635"/>
                  <a:gd name="connsiteX1729" fmla="*/ 815163 w 6187971"/>
                  <a:gd name="connsiteY1729" fmla="*/ 3798067 h 5955635"/>
                  <a:gd name="connsiteX1730" fmla="*/ 832177 w 6187971"/>
                  <a:gd name="connsiteY1730" fmla="*/ 3855657 h 5955635"/>
                  <a:gd name="connsiteX1731" fmla="*/ 823168 w 6187971"/>
                  <a:gd name="connsiteY1731" fmla="*/ 3857582 h 5955635"/>
                  <a:gd name="connsiteX1732" fmla="*/ 835064 w 6187971"/>
                  <a:gd name="connsiteY1732" fmla="*/ 3869169 h 5955635"/>
                  <a:gd name="connsiteX1733" fmla="*/ 834409 w 6187971"/>
                  <a:gd name="connsiteY1733" fmla="*/ 3888148 h 5955635"/>
                  <a:gd name="connsiteX1734" fmla="*/ 849190 w 6187971"/>
                  <a:gd name="connsiteY1734" fmla="*/ 3913248 h 5955635"/>
                  <a:gd name="connsiteX1735" fmla="*/ 845537 w 6187971"/>
                  <a:gd name="connsiteY1735" fmla="*/ 3910175 h 5955635"/>
                  <a:gd name="connsiteX1736" fmla="*/ 841800 w 6187971"/>
                  <a:gd name="connsiteY1736" fmla="*/ 3900698 h 5955635"/>
                  <a:gd name="connsiteX1737" fmla="*/ 844166 w 6187971"/>
                  <a:gd name="connsiteY1737" fmla="*/ 3909023 h 5955635"/>
                  <a:gd name="connsiteX1738" fmla="*/ 845537 w 6187971"/>
                  <a:gd name="connsiteY1738" fmla="*/ 3910175 h 5955635"/>
                  <a:gd name="connsiteX1739" fmla="*/ 852077 w 6187971"/>
                  <a:gd name="connsiteY1739" fmla="*/ 3926760 h 5955635"/>
                  <a:gd name="connsiteX1740" fmla="*/ 838565 w 6187971"/>
                  <a:gd name="connsiteY1740" fmla="*/ 3929646 h 5955635"/>
                  <a:gd name="connsiteX1741" fmla="*/ 808694 w 6187971"/>
                  <a:gd name="connsiteY1741" fmla="*/ 3855965 h 5955635"/>
                  <a:gd name="connsiteX1742" fmla="*/ 782980 w 6187971"/>
                  <a:gd name="connsiteY1742" fmla="*/ 3823781 h 5955635"/>
                  <a:gd name="connsiteX1743" fmla="*/ 773664 w 6187971"/>
                  <a:gd name="connsiteY1743" fmla="*/ 3802224 h 5955635"/>
                  <a:gd name="connsiteX1744" fmla="*/ 769815 w 6187971"/>
                  <a:gd name="connsiteY1744" fmla="*/ 3784208 h 5955635"/>
                  <a:gd name="connsiteX1745" fmla="*/ 756958 w 6187971"/>
                  <a:gd name="connsiteY1745" fmla="*/ 3768116 h 5955635"/>
                  <a:gd name="connsiteX1746" fmla="*/ 750222 w 6187971"/>
                  <a:gd name="connsiteY1746" fmla="*/ 3736587 h 5955635"/>
                  <a:gd name="connsiteX1747" fmla="*/ 751840 w 6187971"/>
                  <a:gd name="connsiteY1747" fmla="*/ 3722113 h 5955635"/>
                  <a:gd name="connsiteX1748" fmla="*/ 748953 w 6187971"/>
                  <a:gd name="connsiteY1748" fmla="*/ 3708601 h 5955635"/>
                  <a:gd name="connsiteX1749" fmla="*/ 747991 w 6187971"/>
                  <a:gd name="connsiteY1749" fmla="*/ 3704096 h 5955635"/>
                  <a:gd name="connsiteX1750" fmla="*/ 747028 w 6187971"/>
                  <a:gd name="connsiteY1750" fmla="*/ 3699593 h 5955635"/>
                  <a:gd name="connsiteX1751" fmla="*/ 752494 w 6187971"/>
                  <a:gd name="connsiteY1751" fmla="*/ 3703134 h 5955635"/>
                  <a:gd name="connsiteX1752" fmla="*/ 744142 w 6187971"/>
                  <a:gd name="connsiteY1752" fmla="*/ 3686081 h 5955635"/>
                  <a:gd name="connsiteX1753" fmla="*/ 747683 w 6187971"/>
                  <a:gd name="connsiteY1753" fmla="*/ 3680614 h 5955635"/>
                  <a:gd name="connsiteX1754" fmla="*/ 746720 w 6187971"/>
                  <a:gd name="connsiteY1754" fmla="*/ 3676110 h 5955635"/>
                  <a:gd name="connsiteX1755" fmla="*/ 745758 w 6187971"/>
                  <a:gd name="connsiteY1755" fmla="*/ 3671606 h 5955635"/>
                  <a:gd name="connsiteX1756" fmla="*/ 740292 w 6187971"/>
                  <a:gd name="connsiteY1756" fmla="*/ 3668064 h 5955635"/>
                  <a:gd name="connsiteX1757" fmla="*/ 734519 w 6187971"/>
                  <a:gd name="connsiteY1757" fmla="*/ 3641040 h 5955635"/>
                  <a:gd name="connsiteX1758" fmla="*/ 729052 w 6187971"/>
                  <a:gd name="connsiteY1758" fmla="*/ 3637498 h 5955635"/>
                  <a:gd name="connsiteX1759" fmla="*/ 723279 w 6187971"/>
                  <a:gd name="connsiteY1759" fmla="*/ 3610474 h 5955635"/>
                  <a:gd name="connsiteX1760" fmla="*/ 722316 w 6187971"/>
                  <a:gd name="connsiteY1760" fmla="*/ 3605970 h 5955635"/>
                  <a:gd name="connsiteX1761" fmla="*/ 721354 w 6187971"/>
                  <a:gd name="connsiteY1761" fmla="*/ 3601465 h 5955635"/>
                  <a:gd name="connsiteX1762" fmla="*/ 717812 w 6187971"/>
                  <a:gd name="connsiteY1762" fmla="*/ 3606932 h 5955635"/>
                  <a:gd name="connsiteX1763" fmla="*/ 707227 w 6187971"/>
                  <a:gd name="connsiteY1763" fmla="*/ 3557387 h 5955635"/>
                  <a:gd name="connsiteX1764" fmla="*/ 710114 w 6187971"/>
                  <a:gd name="connsiteY1764" fmla="*/ 3570900 h 5955635"/>
                  <a:gd name="connsiteX1765" fmla="*/ 702723 w 6187971"/>
                  <a:gd name="connsiteY1765" fmla="*/ 3558350 h 5955635"/>
                  <a:gd name="connsiteX1766" fmla="*/ 705610 w 6187971"/>
                  <a:gd name="connsiteY1766" fmla="*/ 3571863 h 5955635"/>
                  <a:gd name="connsiteX1767" fmla="*/ 700144 w 6187971"/>
                  <a:gd name="connsiteY1767" fmla="*/ 3568320 h 5955635"/>
                  <a:gd name="connsiteX1768" fmla="*/ 702068 w 6187971"/>
                  <a:gd name="connsiteY1768" fmla="*/ 3577328 h 5955635"/>
                  <a:gd name="connsiteX1769" fmla="*/ 703031 w 6187971"/>
                  <a:gd name="connsiteY1769" fmla="*/ 3581832 h 5955635"/>
                  <a:gd name="connsiteX1770" fmla="*/ 695599 w 6187971"/>
                  <a:gd name="connsiteY1770" fmla="*/ 3635226 h 5955635"/>
                  <a:gd name="connsiteX1771" fmla="*/ 697524 w 6187971"/>
                  <a:gd name="connsiteY1771" fmla="*/ 3644234 h 5955635"/>
                  <a:gd name="connsiteX1772" fmla="*/ 687553 w 6187971"/>
                  <a:gd name="connsiteY1772" fmla="*/ 3641655 h 5955635"/>
                  <a:gd name="connsiteX1773" fmla="*/ 685628 w 6187971"/>
                  <a:gd name="connsiteY1773" fmla="*/ 3632647 h 5955635"/>
                  <a:gd name="connsiteX1774" fmla="*/ 681125 w 6187971"/>
                  <a:gd name="connsiteY1774" fmla="*/ 3633609 h 5955635"/>
                  <a:gd name="connsiteX1775" fmla="*/ 682087 w 6187971"/>
                  <a:gd name="connsiteY1775" fmla="*/ 3638113 h 5955635"/>
                  <a:gd name="connsiteX1776" fmla="*/ 660262 w 6187971"/>
                  <a:gd name="connsiteY1776" fmla="*/ 3558002 h 5955635"/>
                  <a:gd name="connsiteX1777" fmla="*/ 665729 w 6187971"/>
                  <a:gd name="connsiteY1777" fmla="*/ 3561544 h 5955635"/>
                  <a:gd name="connsiteX1778" fmla="*/ 669270 w 6187971"/>
                  <a:gd name="connsiteY1778" fmla="*/ 3556078 h 5955635"/>
                  <a:gd name="connsiteX1779" fmla="*/ 671194 w 6187971"/>
                  <a:gd name="connsiteY1779" fmla="*/ 3565085 h 5955635"/>
                  <a:gd name="connsiteX1780" fmla="*/ 660609 w 6187971"/>
                  <a:gd name="connsiteY1780" fmla="*/ 3515542 h 5955635"/>
                  <a:gd name="connsiteX1781" fmla="*/ 665114 w 6187971"/>
                  <a:gd name="connsiteY1781" fmla="*/ 3514579 h 5955635"/>
                  <a:gd name="connsiteX1782" fmla="*/ 664152 w 6187971"/>
                  <a:gd name="connsiteY1782" fmla="*/ 3510075 h 5955635"/>
                  <a:gd name="connsiteX1783" fmla="*/ 662227 w 6187971"/>
                  <a:gd name="connsiteY1783" fmla="*/ 3501067 h 5955635"/>
                  <a:gd name="connsiteX1784" fmla="*/ 655491 w 6187971"/>
                  <a:gd name="connsiteY1784" fmla="*/ 3469539 h 5955635"/>
                  <a:gd name="connsiteX1785" fmla="*/ 654529 w 6187971"/>
                  <a:gd name="connsiteY1785" fmla="*/ 3465034 h 5955635"/>
                  <a:gd name="connsiteX1786" fmla="*/ 653567 w 6187971"/>
                  <a:gd name="connsiteY1786" fmla="*/ 3460530 h 5955635"/>
                  <a:gd name="connsiteX1787" fmla="*/ 639439 w 6187971"/>
                  <a:gd name="connsiteY1787" fmla="*/ 3416453 h 5955635"/>
                  <a:gd name="connsiteX1788" fmla="*/ 638477 w 6187971"/>
                  <a:gd name="connsiteY1788" fmla="*/ 3411948 h 5955635"/>
                  <a:gd name="connsiteX1789" fmla="*/ 637515 w 6187971"/>
                  <a:gd name="connsiteY1789" fmla="*/ 3407444 h 5955635"/>
                  <a:gd name="connsiteX1790" fmla="*/ 635590 w 6187971"/>
                  <a:gd name="connsiteY1790" fmla="*/ 3398436 h 5955635"/>
                  <a:gd name="connsiteX1791" fmla="*/ 633012 w 6187971"/>
                  <a:gd name="connsiteY1791" fmla="*/ 3408406 h 5955635"/>
                  <a:gd name="connsiteX1792" fmla="*/ 629469 w 6187971"/>
                  <a:gd name="connsiteY1792" fmla="*/ 3413873 h 5955635"/>
                  <a:gd name="connsiteX1793" fmla="*/ 625620 w 6187971"/>
                  <a:gd name="connsiteY1793" fmla="*/ 3395856 h 5955635"/>
                  <a:gd name="connsiteX1794" fmla="*/ 630125 w 6187971"/>
                  <a:gd name="connsiteY1794" fmla="*/ 3394894 h 5955635"/>
                  <a:gd name="connsiteX1795" fmla="*/ 629163 w 6187971"/>
                  <a:gd name="connsiteY1795" fmla="*/ 3390391 h 5955635"/>
                  <a:gd name="connsiteX1796" fmla="*/ 628200 w 6187971"/>
                  <a:gd name="connsiteY1796" fmla="*/ 3385887 h 5955635"/>
                  <a:gd name="connsiteX1797" fmla="*/ 623696 w 6187971"/>
                  <a:gd name="connsiteY1797" fmla="*/ 3386849 h 5955635"/>
                  <a:gd name="connsiteX1798" fmla="*/ 627892 w 6187971"/>
                  <a:gd name="connsiteY1798" fmla="*/ 3362404 h 5955635"/>
                  <a:gd name="connsiteX1799" fmla="*/ 615998 w 6187971"/>
                  <a:gd name="connsiteY1799" fmla="*/ 3350816 h 5955635"/>
                  <a:gd name="connsiteX1800" fmla="*/ 618229 w 6187971"/>
                  <a:gd name="connsiteY1800" fmla="*/ 3383307 h 5955635"/>
                  <a:gd name="connsiteX1801" fmla="*/ 623696 w 6187971"/>
                  <a:gd name="connsiteY1801" fmla="*/ 3386849 h 5955635"/>
                  <a:gd name="connsiteX1802" fmla="*/ 619192 w 6187971"/>
                  <a:gd name="connsiteY1802" fmla="*/ 3387811 h 5955635"/>
                  <a:gd name="connsiteX1803" fmla="*/ 620154 w 6187971"/>
                  <a:gd name="connsiteY1803" fmla="*/ 3392315 h 5955635"/>
                  <a:gd name="connsiteX1804" fmla="*/ 621116 w 6187971"/>
                  <a:gd name="connsiteY1804" fmla="*/ 3396819 h 5955635"/>
                  <a:gd name="connsiteX1805" fmla="*/ 625620 w 6187971"/>
                  <a:gd name="connsiteY1805" fmla="*/ 3395856 h 5955635"/>
                  <a:gd name="connsiteX1806" fmla="*/ 628026 w 6187971"/>
                  <a:gd name="connsiteY1806" fmla="*/ 3407116 h 5955635"/>
                  <a:gd name="connsiteX1807" fmla="*/ 629469 w 6187971"/>
                  <a:gd name="connsiteY1807" fmla="*/ 3413873 h 5955635"/>
                  <a:gd name="connsiteX1808" fmla="*/ 630432 w 6187971"/>
                  <a:gd name="connsiteY1808" fmla="*/ 3418377 h 5955635"/>
                  <a:gd name="connsiteX1809" fmla="*/ 625927 w 6187971"/>
                  <a:gd name="connsiteY1809" fmla="*/ 3419340 h 5955635"/>
                  <a:gd name="connsiteX1810" fmla="*/ 626889 w 6187971"/>
                  <a:gd name="connsiteY1810" fmla="*/ 3423843 h 5955635"/>
                  <a:gd name="connsiteX1811" fmla="*/ 627852 w 6187971"/>
                  <a:gd name="connsiteY1811" fmla="*/ 3428347 h 5955635"/>
                  <a:gd name="connsiteX1812" fmla="*/ 654488 w 6187971"/>
                  <a:gd name="connsiteY1812" fmla="*/ 3530978 h 5955635"/>
                  <a:gd name="connsiteX1813" fmla="*/ 649984 w 6187971"/>
                  <a:gd name="connsiteY1813" fmla="*/ 3531940 h 5955635"/>
                  <a:gd name="connsiteX1814" fmla="*/ 651908 w 6187971"/>
                  <a:gd name="connsiteY1814" fmla="*/ 3540948 h 5955635"/>
                  <a:gd name="connsiteX1815" fmla="*/ 655758 w 6187971"/>
                  <a:gd name="connsiteY1815" fmla="*/ 3558965 h 5955635"/>
                  <a:gd name="connsiteX1816" fmla="*/ 671154 w 6187971"/>
                  <a:gd name="connsiteY1816" fmla="*/ 3631029 h 5955635"/>
                  <a:gd name="connsiteX1817" fmla="*/ 691054 w 6187971"/>
                  <a:gd name="connsiteY1817" fmla="*/ 3702132 h 5955635"/>
                  <a:gd name="connsiteX1818" fmla="*/ 695211 w 6187971"/>
                  <a:gd name="connsiteY1818" fmla="*/ 3743630 h 5955635"/>
                  <a:gd name="connsiteX1819" fmla="*/ 689090 w 6187971"/>
                  <a:gd name="connsiteY1819" fmla="*/ 3759068 h 5955635"/>
                  <a:gd name="connsiteX1820" fmla="*/ 700289 w 6187971"/>
                  <a:gd name="connsiteY1820" fmla="*/ 3855577 h 5955635"/>
                  <a:gd name="connsiteX1821" fmla="*/ 693861 w 6187971"/>
                  <a:gd name="connsiteY1821" fmla="*/ 3847531 h 5955635"/>
                  <a:gd name="connsiteX1822" fmla="*/ 687392 w 6187971"/>
                  <a:gd name="connsiteY1822" fmla="*/ 3905429 h 5955635"/>
                  <a:gd name="connsiteX1823" fmla="*/ 680963 w 6187971"/>
                  <a:gd name="connsiteY1823" fmla="*/ 3897383 h 5955635"/>
                  <a:gd name="connsiteX1824" fmla="*/ 682887 w 6187971"/>
                  <a:gd name="connsiteY1824" fmla="*/ 3906391 h 5955635"/>
                  <a:gd name="connsiteX1825" fmla="*/ 655904 w 6187971"/>
                  <a:gd name="connsiteY1825" fmla="*/ 3846221 h 5955635"/>
                  <a:gd name="connsiteX1826" fmla="*/ 647550 w 6187971"/>
                  <a:gd name="connsiteY1826" fmla="*/ 3829168 h 5955635"/>
                  <a:gd name="connsiteX1827" fmla="*/ 646588 w 6187971"/>
                  <a:gd name="connsiteY1827" fmla="*/ 3824663 h 5955635"/>
                  <a:gd name="connsiteX1828" fmla="*/ 642083 w 6187971"/>
                  <a:gd name="connsiteY1828" fmla="*/ 3825626 h 5955635"/>
                  <a:gd name="connsiteX1829" fmla="*/ 637272 w 6187971"/>
                  <a:gd name="connsiteY1829" fmla="*/ 3803105 h 5955635"/>
                  <a:gd name="connsiteX1830" fmla="*/ 628264 w 6187971"/>
                  <a:gd name="connsiteY1830" fmla="*/ 3805029 h 5955635"/>
                  <a:gd name="connsiteX1831" fmla="*/ 631151 w 6187971"/>
                  <a:gd name="connsiteY1831" fmla="*/ 3818541 h 5955635"/>
                  <a:gd name="connsiteX1832" fmla="*/ 641429 w 6187971"/>
                  <a:gd name="connsiteY1832" fmla="*/ 3844604 h 5955635"/>
                  <a:gd name="connsiteX1833" fmla="*/ 653897 w 6187971"/>
                  <a:gd name="connsiteY1833" fmla="*/ 3969100 h 5955635"/>
                  <a:gd name="connsiteX1834" fmla="*/ 646814 w 6187971"/>
                  <a:gd name="connsiteY1834" fmla="*/ 3980033 h 5955635"/>
                  <a:gd name="connsiteX1835" fmla="*/ 639423 w 6187971"/>
                  <a:gd name="connsiteY1835" fmla="*/ 3967483 h 5955635"/>
                  <a:gd name="connsiteX1836" fmla="*/ 638461 w 6187971"/>
                  <a:gd name="connsiteY1836" fmla="*/ 3962979 h 5955635"/>
                  <a:gd name="connsiteX1837" fmla="*/ 632995 w 6187971"/>
                  <a:gd name="connsiteY1837" fmla="*/ 3959436 h 5955635"/>
                  <a:gd name="connsiteX1838" fmla="*/ 633958 w 6187971"/>
                  <a:gd name="connsiteY1838" fmla="*/ 3963941 h 5955635"/>
                  <a:gd name="connsiteX1839" fmla="*/ 634920 w 6187971"/>
                  <a:gd name="connsiteY1839" fmla="*/ 3968445 h 5955635"/>
                  <a:gd name="connsiteX1840" fmla="*/ 628491 w 6187971"/>
                  <a:gd name="connsiteY1840" fmla="*/ 3960399 h 5955635"/>
                  <a:gd name="connsiteX1841" fmla="*/ 623679 w 6187971"/>
                  <a:gd name="connsiteY1841" fmla="*/ 3937879 h 5955635"/>
                  <a:gd name="connsiteX1842" fmla="*/ 631167 w 6187971"/>
                  <a:gd name="connsiteY1842" fmla="*/ 3950879 h 5955635"/>
                  <a:gd name="connsiteX1843" fmla="*/ 632033 w 6187971"/>
                  <a:gd name="connsiteY1843" fmla="*/ 3954933 h 5955635"/>
                  <a:gd name="connsiteX1844" fmla="*/ 633038 w 6187971"/>
                  <a:gd name="connsiteY1844" fmla="*/ 3954129 h 5955635"/>
                  <a:gd name="connsiteX1845" fmla="*/ 631167 w 6187971"/>
                  <a:gd name="connsiteY1845" fmla="*/ 3950879 h 5955635"/>
                  <a:gd name="connsiteX1846" fmla="*/ 629507 w 6187971"/>
                  <a:gd name="connsiteY1846" fmla="*/ 3943110 h 5955635"/>
                  <a:gd name="connsiteX1847" fmla="*/ 629146 w 6187971"/>
                  <a:gd name="connsiteY1847" fmla="*/ 3941420 h 5955635"/>
                  <a:gd name="connsiteX1848" fmla="*/ 633649 w 6187971"/>
                  <a:gd name="connsiteY1848" fmla="*/ 3940458 h 5955635"/>
                  <a:gd name="connsiteX1849" fmla="*/ 632687 w 6187971"/>
                  <a:gd name="connsiteY1849" fmla="*/ 3935955 h 5955635"/>
                  <a:gd name="connsiteX1850" fmla="*/ 631725 w 6187971"/>
                  <a:gd name="connsiteY1850" fmla="*/ 3931450 h 5955635"/>
                  <a:gd name="connsiteX1851" fmla="*/ 627222 w 6187971"/>
                  <a:gd name="connsiteY1851" fmla="*/ 3932412 h 5955635"/>
                  <a:gd name="connsiteX1852" fmla="*/ 620793 w 6187971"/>
                  <a:gd name="connsiteY1852" fmla="*/ 3924367 h 5955635"/>
                  <a:gd name="connsiteX1853" fmla="*/ 619830 w 6187971"/>
                  <a:gd name="connsiteY1853" fmla="*/ 3919863 h 5955635"/>
                  <a:gd name="connsiteX1854" fmla="*/ 618868 w 6187971"/>
                  <a:gd name="connsiteY1854" fmla="*/ 3915358 h 5955635"/>
                  <a:gd name="connsiteX1855" fmla="*/ 614177 w 6187971"/>
                  <a:gd name="connsiteY1855" fmla="*/ 3893402 h 5955635"/>
                  <a:gd name="connsiteX1856" fmla="*/ 613094 w 6187971"/>
                  <a:gd name="connsiteY1856" fmla="*/ 3888334 h 5955635"/>
                  <a:gd name="connsiteX1857" fmla="*/ 613401 w 6187971"/>
                  <a:gd name="connsiteY1857" fmla="*/ 3911817 h 5955635"/>
                  <a:gd name="connsiteX1858" fmla="*/ 600237 w 6187971"/>
                  <a:gd name="connsiteY1858" fmla="*/ 3872242 h 5955635"/>
                  <a:gd name="connsiteX1859" fmla="*/ 579335 w 6187971"/>
                  <a:gd name="connsiteY1859" fmla="*/ 3862579 h 5955635"/>
                  <a:gd name="connsiteX1860" fmla="*/ 556854 w 6187971"/>
                  <a:gd name="connsiteY1860" fmla="*/ 3801448 h 5955635"/>
                  <a:gd name="connsiteX1861" fmla="*/ 558123 w 6187971"/>
                  <a:gd name="connsiteY1861" fmla="*/ 3829434 h 5955635"/>
                  <a:gd name="connsiteX1862" fmla="*/ 546884 w 6187971"/>
                  <a:gd name="connsiteY1862" fmla="*/ 3798868 h 5955635"/>
                  <a:gd name="connsiteX1863" fmla="*/ 542686 w 6187971"/>
                  <a:gd name="connsiteY1863" fmla="*/ 3823313 h 5955635"/>
                  <a:gd name="connsiteX1864" fmla="*/ 541724 w 6187971"/>
                  <a:gd name="connsiteY1864" fmla="*/ 3818809 h 5955635"/>
                  <a:gd name="connsiteX1865" fmla="*/ 488144 w 6187971"/>
                  <a:gd name="connsiteY1865" fmla="*/ 3590064 h 5955635"/>
                  <a:gd name="connsiteX1866" fmla="*/ 482371 w 6187971"/>
                  <a:gd name="connsiteY1866" fmla="*/ 3563040 h 5955635"/>
                  <a:gd name="connsiteX1867" fmla="*/ 578133 w 6187971"/>
                  <a:gd name="connsiteY1867" fmla="*/ 2267918 h 5955635"/>
                  <a:gd name="connsiteX1868" fmla="*/ 592980 w 6187971"/>
                  <a:gd name="connsiteY1868" fmla="*/ 2227702 h 5955635"/>
                  <a:gd name="connsiteX1869" fmla="*/ 600194 w 6187971"/>
                  <a:gd name="connsiteY1869" fmla="*/ 2211410 h 5955635"/>
                  <a:gd name="connsiteX1870" fmla="*/ 638131 w 6187971"/>
                  <a:gd name="connsiteY1870" fmla="*/ 2105404 h 5955635"/>
                  <a:gd name="connsiteX1871" fmla="*/ 652761 w 6187971"/>
                  <a:gd name="connsiteY1871" fmla="*/ 2065777 h 5955635"/>
                  <a:gd name="connsiteX1872" fmla="*/ 1102577 w 6187971"/>
                  <a:gd name="connsiteY1872" fmla="*/ 1332509 h 5955635"/>
                  <a:gd name="connsiteX1873" fmla="*/ 1683816 w 6187971"/>
                  <a:gd name="connsiteY1873" fmla="*/ 1083716 h 5955635"/>
                  <a:gd name="connsiteX1874" fmla="*/ 1679236 w 6187971"/>
                  <a:gd name="connsiteY1874" fmla="*/ 1086770 h 5955635"/>
                  <a:gd name="connsiteX1875" fmla="*/ 1682424 w 6187971"/>
                  <a:gd name="connsiteY1875" fmla="*/ 1084298 h 5955635"/>
                  <a:gd name="connsiteX1876" fmla="*/ 3808051 w 6187971"/>
                  <a:gd name="connsiteY1876" fmla="*/ 599460 h 5955635"/>
                  <a:gd name="connsiteX1877" fmla="*/ 3814670 w 6187971"/>
                  <a:gd name="connsiteY1877" fmla="*/ 600728 h 5955635"/>
                  <a:gd name="connsiteX1878" fmla="*/ 3819307 w 6187971"/>
                  <a:gd name="connsiteY1878" fmla="*/ 603027 h 5955635"/>
                  <a:gd name="connsiteX1879" fmla="*/ 1626222 w 6187971"/>
                  <a:gd name="connsiteY1879" fmla="*/ 1047191 h 5955635"/>
                  <a:gd name="connsiteX1880" fmla="*/ 1626514 w 6187971"/>
                  <a:gd name="connsiteY1880" fmla="*/ 1048557 h 5955635"/>
                  <a:gd name="connsiteX1881" fmla="*/ 1622009 w 6187971"/>
                  <a:gd name="connsiteY1881" fmla="*/ 1049520 h 5955635"/>
                  <a:gd name="connsiteX1882" fmla="*/ 3198980 w 6187971"/>
                  <a:gd name="connsiteY1882" fmla="*/ 688397 h 5955635"/>
                  <a:gd name="connsiteX1883" fmla="*/ 3202634 w 6187971"/>
                  <a:gd name="connsiteY1883" fmla="*/ 688279 h 5955635"/>
                  <a:gd name="connsiteX1884" fmla="*/ 3199068 w 6187971"/>
                  <a:gd name="connsiteY1884" fmla="*/ 688412 h 5955635"/>
                  <a:gd name="connsiteX1885" fmla="*/ 1688956 w 6187971"/>
                  <a:gd name="connsiteY1885" fmla="*/ 988120 h 5955635"/>
                  <a:gd name="connsiteX1886" fmla="*/ 1697964 w 6187971"/>
                  <a:gd name="connsiteY1886" fmla="*/ 986196 h 5955635"/>
                  <a:gd name="connsiteX1887" fmla="*/ 1694422 w 6187971"/>
                  <a:gd name="connsiteY1887" fmla="*/ 991662 h 5955635"/>
                  <a:gd name="connsiteX1888" fmla="*/ 1703431 w 6187971"/>
                  <a:gd name="connsiteY1888" fmla="*/ 989738 h 5955635"/>
                  <a:gd name="connsiteX1889" fmla="*/ 1668870 w 6187971"/>
                  <a:gd name="connsiteY1889" fmla="*/ 1023613 h 5955635"/>
                  <a:gd name="connsiteX1890" fmla="*/ 1626222 w 6187971"/>
                  <a:gd name="connsiteY1890" fmla="*/ 1047191 h 5955635"/>
                  <a:gd name="connsiteX1891" fmla="*/ 1625552 w 6187971"/>
                  <a:gd name="connsiteY1891" fmla="*/ 1044054 h 5955635"/>
                  <a:gd name="connsiteX1892" fmla="*/ 1622009 w 6187971"/>
                  <a:gd name="connsiteY1892" fmla="*/ 1049520 h 5955635"/>
                  <a:gd name="connsiteX1893" fmla="*/ 1604955 w 6187971"/>
                  <a:gd name="connsiteY1893" fmla="*/ 1057873 h 5955635"/>
                  <a:gd name="connsiteX1894" fmla="*/ 1600452 w 6187971"/>
                  <a:gd name="connsiteY1894" fmla="*/ 1058835 h 5955635"/>
                  <a:gd name="connsiteX1895" fmla="*/ 1601414 w 6187971"/>
                  <a:gd name="connsiteY1895" fmla="*/ 1063339 h 5955635"/>
                  <a:gd name="connsiteX1896" fmla="*/ 1596910 w 6187971"/>
                  <a:gd name="connsiteY1896" fmla="*/ 1064302 h 5955635"/>
                  <a:gd name="connsiteX1897" fmla="*/ 1568524 w 6187971"/>
                  <a:gd name="connsiteY1897" fmla="*/ 1077178 h 5955635"/>
                  <a:gd name="connsiteX1898" fmla="*/ 1633720 w 6187971"/>
                  <a:gd name="connsiteY1898" fmla="*/ 1022132 h 5955635"/>
                  <a:gd name="connsiteX1899" fmla="*/ 1644223 w 6187971"/>
                  <a:gd name="connsiteY1899" fmla="*/ 1021226 h 5955635"/>
                  <a:gd name="connsiteX1900" fmla="*/ 1688956 w 6187971"/>
                  <a:gd name="connsiteY1900" fmla="*/ 988120 h 5955635"/>
                  <a:gd name="connsiteX1901" fmla="*/ 1987536 w 6187971"/>
                  <a:gd name="connsiteY1901" fmla="*/ 886654 h 5955635"/>
                  <a:gd name="connsiteX1902" fmla="*/ 2023568 w 6187971"/>
                  <a:gd name="connsiteY1902" fmla="*/ 878956 h 5955635"/>
                  <a:gd name="connsiteX1903" fmla="*/ 1940222 w 6187971"/>
                  <a:gd name="connsiteY1903" fmla="*/ 929729 h 5955635"/>
                  <a:gd name="connsiteX1904" fmla="*/ 1864697 w 6187971"/>
                  <a:gd name="connsiteY1904" fmla="*/ 973018 h 5955635"/>
                  <a:gd name="connsiteX1905" fmla="*/ 1854248 w 6187971"/>
                  <a:gd name="connsiteY1905" fmla="*/ 982182 h 5955635"/>
                  <a:gd name="connsiteX1906" fmla="*/ 1798385 w 6187971"/>
                  <a:gd name="connsiteY1906" fmla="*/ 1012071 h 5955635"/>
                  <a:gd name="connsiteX1907" fmla="*/ 1797668 w 6187971"/>
                  <a:gd name="connsiteY1907" fmla="*/ 1011991 h 5955635"/>
                  <a:gd name="connsiteX1908" fmla="*/ 1797543 w 6187971"/>
                  <a:gd name="connsiteY1908" fmla="*/ 1012522 h 5955635"/>
                  <a:gd name="connsiteX1909" fmla="*/ 1762279 w 6187971"/>
                  <a:gd name="connsiteY1909" fmla="*/ 1031390 h 5955635"/>
                  <a:gd name="connsiteX1910" fmla="*/ 1729692 w 6187971"/>
                  <a:gd name="connsiteY1910" fmla="*/ 1053121 h 5955635"/>
                  <a:gd name="connsiteX1911" fmla="*/ 1751010 w 6187971"/>
                  <a:gd name="connsiteY1911" fmla="*/ 1036088 h 5955635"/>
                  <a:gd name="connsiteX1912" fmla="*/ 1930252 w 6187971"/>
                  <a:gd name="connsiteY1912" fmla="*/ 927150 h 5955635"/>
                  <a:gd name="connsiteX1913" fmla="*/ 1987536 w 6187971"/>
                  <a:gd name="connsiteY1913" fmla="*/ 886654 h 5955635"/>
                  <a:gd name="connsiteX1914" fmla="*/ 2481059 w 6187971"/>
                  <a:gd name="connsiteY1914" fmla="*/ 771795 h 5955635"/>
                  <a:gd name="connsiteX1915" fmla="*/ 2477517 w 6187971"/>
                  <a:gd name="connsiteY1915" fmla="*/ 777261 h 5955635"/>
                  <a:gd name="connsiteX1916" fmla="*/ 2473014 w 6187971"/>
                  <a:gd name="connsiteY1916" fmla="*/ 778224 h 5955635"/>
                  <a:gd name="connsiteX1917" fmla="*/ 2454997 w 6187971"/>
                  <a:gd name="connsiteY1917" fmla="*/ 782073 h 5955635"/>
                  <a:gd name="connsiteX1918" fmla="*/ 2432476 w 6187971"/>
                  <a:gd name="connsiteY1918" fmla="*/ 786884 h 5955635"/>
                  <a:gd name="connsiteX1919" fmla="*/ 2427973 w 6187971"/>
                  <a:gd name="connsiteY1919" fmla="*/ 787846 h 5955635"/>
                  <a:gd name="connsiteX1920" fmla="*/ 2484601 w 6187971"/>
                  <a:gd name="connsiteY1920" fmla="*/ 766329 h 5955635"/>
                  <a:gd name="connsiteX1921" fmla="*/ 2489106 w 6187971"/>
                  <a:gd name="connsiteY1921" fmla="*/ 765367 h 5955635"/>
                  <a:gd name="connsiteX1922" fmla="*/ 2565675 w 6187971"/>
                  <a:gd name="connsiteY1922" fmla="*/ 749008 h 5955635"/>
                  <a:gd name="connsiteX1923" fmla="*/ 2513550 w 6187971"/>
                  <a:gd name="connsiteY1923" fmla="*/ 769563 h 5955635"/>
                  <a:gd name="connsiteX1924" fmla="*/ 2509046 w 6187971"/>
                  <a:gd name="connsiteY1924" fmla="*/ 770525 h 5955635"/>
                  <a:gd name="connsiteX1925" fmla="*/ 2491030 w 6187971"/>
                  <a:gd name="connsiteY1925" fmla="*/ 774374 h 5955635"/>
                  <a:gd name="connsiteX1926" fmla="*/ 2487488 w 6187971"/>
                  <a:gd name="connsiteY1926" fmla="*/ 779841 h 5955635"/>
                  <a:gd name="connsiteX1927" fmla="*/ 2492955 w 6187971"/>
                  <a:gd name="connsiteY1927" fmla="*/ 783383 h 5955635"/>
                  <a:gd name="connsiteX1928" fmla="*/ 2497458 w 6187971"/>
                  <a:gd name="connsiteY1928" fmla="*/ 782421 h 5955635"/>
                  <a:gd name="connsiteX1929" fmla="*/ 2501000 w 6187971"/>
                  <a:gd name="connsiteY1929" fmla="*/ 776954 h 5955635"/>
                  <a:gd name="connsiteX1930" fmla="*/ 2505504 w 6187971"/>
                  <a:gd name="connsiteY1930" fmla="*/ 775992 h 5955635"/>
                  <a:gd name="connsiteX1931" fmla="*/ 2523521 w 6187971"/>
                  <a:gd name="connsiteY1931" fmla="*/ 772143 h 5955635"/>
                  <a:gd name="connsiteX1932" fmla="*/ 2533491 w 6187971"/>
                  <a:gd name="connsiteY1932" fmla="*/ 774723 h 5955635"/>
                  <a:gd name="connsiteX1933" fmla="*/ 2565982 w 6187971"/>
                  <a:gd name="connsiteY1933" fmla="*/ 772490 h 5955635"/>
                  <a:gd name="connsiteX1934" fmla="*/ 2568561 w 6187971"/>
                  <a:gd name="connsiteY1934" fmla="*/ 762520 h 5955635"/>
                  <a:gd name="connsiteX1935" fmla="*/ 2578532 w 6187971"/>
                  <a:gd name="connsiteY1935" fmla="*/ 765100 h 5955635"/>
                  <a:gd name="connsiteX1936" fmla="*/ 2600090 w 6187971"/>
                  <a:gd name="connsiteY1936" fmla="*/ 755784 h 5955635"/>
                  <a:gd name="connsiteX1937" fmla="*/ 2631618 w 6187971"/>
                  <a:gd name="connsiteY1937" fmla="*/ 749048 h 5955635"/>
                  <a:gd name="connsiteX1938" fmla="*/ 2635160 w 6187971"/>
                  <a:gd name="connsiteY1938" fmla="*/ 743582 h 5955635"/>
                  <a:gd name="connsiteX1939" fmla="*/ 2650597 w 6187971"/>
                  <a:gd name="connsiteY1939" fmla="*/ 749704 h 5955635"/>
                  <a:gd name="connsiteX1940" fmla="*/ 2684705 w 6187971"/>
                  <a:gd name="connsiteY1940" fmla="*/ 732997 h 5955635"/>
                  <a:gd name="connsiteX1941" fmla="*/ 2726204 w 6187971"/>
                  <a:gd name="connsiteY1941" fmla="*/ 728841 h 5955635"/>
                  <a:gd name="connsiteX1942" fmla="*/ 2739716 w 6187971"/>
                  <a:gd name="connsiteY1942" fmla="*/ 725954 h 5955635"/>
                  <a:gd name="connsiteX1943" fmla="*/ 2768666 w 6187971"/>
                  <a:gd name="connsiteY1943" fmla="*/ 729188 h 5955635"/>
                  <a:gd name="connsiteX1944" fmla="*/ 2858747 w 6187971"/>
                  <a:gd name="connsiteY1944" fmla="*/ 709942 h 5955635"/>
                  <a:gd name="connsiteX1945" fmla="*/ 2860999 w 6187971"/>
                  <a:gd name="connsiteY1945" fmla="*/ 709461 h 5955635"/>
                  <a:gd name="connsiteX1946" fmla="*/ 2876763 w 6187971"/>
                  <a:gd name="connsiteY1946" fmla="*/ 706093 h 5955635"/>
                  <a:gd name="connsiteX1947" fmla="*/ 2881267 w 6187971"/>
                  <a:gd name="connsiteY1947" fmla="*/ 705131 h 5955635"/>
                  <a:gd name="connsiteX1948" fmla="*/ 2890275 w 6187971"/>
                  <a:gd name="connsiteY1948" fmla="*/ 703207 h 5955635"/>
                  <a:gd name="connsiteX1949" fmla="*/ 3013155 w 6187971"/>
                  <a:gd name="connsiteY1949" fmla="*/ 705211 h 5955635"/>
                  <a:gd name="connsiteX1950" fmla="*/ 3063662 w 6187971"/>
                  <a:gd name="connsiteY1950" fmla="*/ 699131 h 5955635"/>
                  <a:gd name="connsiteX1951" fmla="*/ 3095191 w 6187971"/>
                  <a:gd name="connsiteY1951" fmla="*/ 692395 h 5955635"/>
                  <a:gd name="connsiteX1952" fmla="*/ 3087145 w 6187971"/>
                  <a:gd name="connsiteY1952" fmla="*/ 698824 h 5955635"/>
                  <a:gd name="connsiteX1953" fmla="*/ 3142478 w 6187971"/>
                  <a:gd name="connsiteY1953" fmla="*/ 690534 h 5955635"/>
                  <a:gd name="connsiteX1954" fmla="*/ 3199068 w 6187971"/>
                  <a:gd name="connsiteY1954" fmla="*/ 688412 h 5955635"/>
                  <a:gd name="connsiteX1955" fmla="*/ 3205247 w 6187971"/>
                  <a:gd name="connsiteY1955" fmla="*/ 689487 h 5955635"/>
                  <a:gd name="connsiteX1956" fmla="*/ 3220650 w 6187971"/>
                  <a:gd name="connsiteY1956" fmla="*/ 684430 h 5955635"/>
                  <a:gd name="connsiteX1957" fmla="*/ 3249599 w 6187971"/>
                  <a:gd name="connsiteY1957" fmla="*/ 687664 h 5955635"/>
                  <a:gd name="connsiteX1958" fmla="*/ 3250561 w 6187971"/>
                  <a:gd name="connsiteY1958" fmla="*/ 692168 h 5955635"/>
                  <a:gd name="connsiteX1959" fmla="*/ 3326476 w 6187971"/>
                  <a:gd name="connsiteY1959" fmla="*/ 694788 h 5955635"/>
                  <a:gd name="connsiteX1960" fmla="*/ 3358004 w 6187971"/>
                  <a:gd name="connsiteY1960" fmla="*/ 688052 h 5955635"/>
                  <a:gd name="connsiteX1961" fmla="*/ 3349958 w 6187971"/>
                  <a:gd name="connsiteY1961" fmla="*/ 694480 h 5955635"/>
                  <a:gd name="connsiteX1962" fmla="*/ 3421368 w 6187971"/>
                  <a:gd name="connsiteY1962" fmla="*/ 698063 h 5955635"/>
                  <a:gd name="connsiteX1963" fmla="*/ 3507253 w 6187971"/>
                  <a:gd name="connsiteY1963" fmla="*/ 703262 h 5955635"/>
                  <a:gd name="connsiteX1964" fmla="*/ 3513682 w 6187971"/>
                  <a:gd name="connsiteY1964" fmla="*/ 711308 h 5955635"/>
                  <a:gd name="connsiteX1965" fmla="*/ 3526232 w 6187971"/>
                  <a:gd name="connsiteY1965" fmla="*/ 703917 h 5955635"/>
                  <a:gd name="connsiteX1966" fmla="*/ 3569656 w 6187971"/>
                  <a:gd name="connsiteY1966" fmla="*/ 708768 h 5955635"/>
                  <a:gd name="connsiteX1967" fmla="*/ 3587017 w 6187971"/>
                  <a:gd name="connsiteY1967" fmla="*/ 723898 h 5955635"/>
                  <a:gd name="connsiteX1968" fmla="*/ 3614041 w 6187971"/>
                  <a:gd name="connsiteY1968" fmla="*/ 718124 h 5955635"/>
                  <a:gd name="connsiteX1969" fmla="*/ 3610499 w 6187971"/>
                  <a:gd name="connsiteY1969" fmla="*/ 723591 h 5955635"/>
                  <a:gd name="connsiteX1970" fmla="*/ 3687376 w 6187971"/>
                  <a:gd name="connsiteY1970" fmla="*/ 730714 h 5955635"/>
                  <a:gd name="connsiteX1971" fmla="*/ 3669360 w 6187971"/>
                  <a:gd name="connsiteY1971" fmla="*/ 734563 h 5955635"/>
                  <a:gd name="connsiteX1972" fmla="*/ 3729182 w 6187971"/>
                  <a:gd name="connsiteY1972" fmla="*/ 750040 h 5955635"/>
                  <a:gd name="connsiteX1973" fmla="*/ 3731761 w 6187971"/>
                  <a:gd name="connsiteY1973" fmla="*/ 740070 h 5955635"/>
                  <a:gd name="connsiteX1974" fmla="*/ 3748161 w 6187971"/>
                  <a:gd name="connsiteY1974" fmla="*/ 750695 h 5955635"/>
                  <a:gd name="connsiteX1975" fmla="*/ 3786118 w 6187971"/>
                  <a:gd name="connsiteY1975" fmla="*/ 752006 h 5955635"/>
                  <a:gd name="connsiteX1976" fmla="*/ 3797051 w 6187971"/>
                  <a:gd name="connsiteY1976" fmla="*/ 759089 h 5955635"/>
                  <a:gd name="connsiteX1977" fmla="*/ 3802517 w 6187971"/>
                  <a:gd name="connsiteY1977" fmla="*/ 762631 h 5955635"/>
                  <a:gd name="connsiteX1978" fmla="*/ 3801555 w 6187971"/>
                  <a:gd name="connsiteY1978" fmla="*/ 758127 h 5955635"/>
                  <a:gd name="connsiteX1979" fmla="*/ 3791584 w 6187971"/>
                  <a:gd name="connsiteY1979" fmla="*/ 755547 h 5955635"/>
                  <a:gd name="connsiteX1980" fmla="*/ 3832428 w 6187971"/>
                  <a:gd name="connsiteY1980" fmla="*/ 770370 h 5955635"/>
                  <a:gd name="connsiteX1981" fmla="*/ 3852369 w 6187971"/>
                  <a:gd name="connsiteY1981" fmla="*/ 775528 h 5955635"/>
                  <a:gd name="connsiteX1982" fmla="*/ 3848520 w 6187971"/>
                  <a:gd name="connsiteY1982" fmla="*/ 757512 h 5955635"/>
                  <a:gd name="connsiteX1983" fmla="*/ 3875019 w 6187971"/>
                  <a:gd name="connsiteY1983" fmla="*/ 773044 h 5955635"/>
                  <a:gd name="connsiteX1984" fmla="*/ 3878041 w 6187971"/>
                  <a:gd name="connsiteY1984" fmla="*/ 775787 h 5955635"/>
                  <a:gd name="connsiteX1985" fmla="*/ 3875851 w 6187971"/>
                  <a:gd name="connsiteY1985" fmla="*/ 775221 h 5955635"/>
                  <a:gd name="connsiteX1986" fmla="*/ 3866844 w 6187971"/>
                  <a:gd name="connsiteY1986" fmla="*/ 777146 h 5955635"/>
                  <a:gd name="connsiteX1987" fmla="*/ 3872310 w 6187971"/>
                  <a:gd name="connsiteY1987" fmla="*/ 780688 h 5955635"/>
                  <a:gd name="connsiteX1988" fmla="*/ 3886784 w 6187971"/>
                  <a:gd name="connsiteY1988" fmla="*/ 782304 h 5955635"/>
                  <a:gd name="connsiteX1989" fmla="*/ 3912191 w 6187971"/>
                  <a:gd name="connsiteY1989" fmla="*/ 791005 h 5955635"/>
                  <a:gd name="connsiteX1990" fmla="*/ 3991955 w 6187971"/>
                  <a:gd name="connsiteY1990" fmla="*/ 811642 h 5955635"/>
                  <a:gd name="connsiteX1991" fmla="*/ 3996459 w 6187971"/>
                  <a:gd name="connsiteY1991" fmla="*/ 810679 h 5955635"/>
                  <a:gd name="connsiteX1992" fmla="*/ 3988413 w 6187971"/>
                  <a:gd name="connsiteY1992" fmla="*/ 817108 h 5955635"/>
                  <a:gd name="connsiteX1993" fmla="*/ 3993879 w 6187971"/>
                  <a:gd name="connsiteY1993" fmla="*/ 820649 h 5955635"/>
                  <a:gd name="connsiteX1994" fmla="*/ 3997422 w 6187971"/>
                  <a:gd name="connsiteY1994" fmla="*/ 815183 h 5955635"/>
                  <a:gd name="connsiteX1995" fmla="*/ 4029257 w 6187971"/>
                  <a:gd name="connsiteY1995" fmla="*/ 831930 h 5955635"/>
                  <a:gd name="connsiteX1996" fmla="*/ 4075568 w 6187971"/>
                  <a:gd name="connsiteY1996" fmla="*/ 850293 h 5955635"/>
                  <a:gd name="connsiteX1997" fmla="*/ 4079109 w 6187971"/>
                  <a:gd name="connsiteY1997" fmla="*/ 844827 h 5955635"/>
                  <a:gd name="connsiteX1998" fmla="*/ 4094547 w 6187971"/>
                  <a:gd name="connsiteY1998" fmla="*/ 850949 h 5955635"/>
                  <a:gd name="connsiteX1999" fmla="*/ 4102899 w 6187971"/>
                  <a:gd name="connsiteY1999" fmla="*/ 868003 h 5955635"/>
                  <a:gd name="connsiteX2000" fmla="*/ 4130886 w 6187971"/>
                  <a:gd name="connsiteY2000" fmla="*/ 866732 h 5955635"/>
                  <a:gd name="connsiteX2001" fmla="*/ 4131849 w 6187971"/>
                  <a:gd name="connsiteY2001" fmla="*/ 871237 h 5955635"/>
                  <a:gd name="connsiteX2002" fmla="*/ 4143743 w 6187971"/>
                  <a:gd name="connsiteY2002" fmla="*/ 882824 h 5955635"/>
                  <a:gd name="connsiteX2003" fmla="*/ 4158217 w 6187971"/>
                  <a:gd name="connsiteY2003" fmla="*/ 884442 h 5955635"/>
                  <a:gd name="connsiteX2004" fmla="*/ 4163684 w 6187971"/>
                  <a:gd name="connsiteY2004" fmla="*/ 887983 h 5955635"/>
                  <a:gd name="connsiteX2005" fmla="*/ 4164646 w 6187971"/>
                  <a:gd name="connsiteY2005" fmla="*/ 892487 h 5955635"/>
                  <a:gd name="connsiteX2006" fmla="*/ 4169151 w 6187971"/>
                  <a:gd name="connsiteY2006" fmla="*/ 891525 h 5955635"/>
                  <a:gd name="connsiteX2007" fmla="*/ 4167226 w 6187971"/>
                  <a:gd name="connsiteY2007" fmla="*/ 882517 h 5955635"/>
                  <a:gd name="connsiteX2008" fmla="*/ 4188129 w 6187971"/>
                  <a:gd name="connsiteY2008" fmla="*/ 892180 h 5955635"/>
                  <a:gd name="connsiteX2009" fmla="*/ 4192633 w 6187971"/>
                  <a:gd name="connsiteY2009" fmla="*/ 891218 h 5955635"/>
                  <a:gd name="connsiteX2010" fmla="*/ 4195520 w 6187971"/>
                  <a:gd name="connsiteY2010" fmla="*/ 904730 h 5955635"/>
                  <a:gd name="connsiteX2011" fmla="*/ 4236364 w 6187971"/>
                  <a:gd name="connsiteY2011" fmla="*/ 919552 h 5955635"/>
                  <a:gd name="connsiteX2012" fmla="*/ 4241830 w 6187971"/>
                  <a:gd name="connsiteY2012" fmla="*/ 923094 h 5955635"/>
                  <a:gd name="connsiteX2013" fmla="*/ 4237326 w 6187971"/>
                  <a:gd name="connsiteY2013" fmla="*/ 924056 h 5955635"/>
                  <a:gd name="connsiteX2014" fmla="*/ 4227356 w 6187971"/>
                  <a:gd name="connsiteY2014" fmla="*/ 921476 h 5955635"/>
                  <a:gd name="connsiteX2015" fmla="*/ 4228318 w 6187971"/>
                  <a:gd name="connsiteY2015" fmla="*/ 925981 h 5955635"/>
                  <a:gd name="connsiteX2016" fmla="*/ 4242793 w 6187971"/>
                  <a:gd name="connsiteY2016" fmla="*/ 927598 h 5955635"/>
                  <a:gd name="connsiteX2017" fmla="*/ 4284599 w 6187971"/>
                  <a:gd name="connsiteY2017" fmla="*/ 946924 h 5955635"/>
                  <a:gd name="connsiteX2018" fmla="*/ 4288140 w 6187971"/>
                  <a:gd name="connsiteY2018" fmla="*/ 941457 h 5955635"/>
                  <a:gd name="connsiteX2019" fmla="*/ 4300036 w 6187971"/>
                  <a:gd name="connsiteY2019" fmla="*/ 953045 h 5955635"/>
                  <a:gd name="connsiteX2020" fmla="*/ 4310968 w 6187971"/>
                  <a:gd name="connsiteY2020" fmla="*/ 960129 h 5955635"/>
                  <a:gd name="connsiteX2021" fmla="*/ 4331871 w 6187971"/>
                  <a:gd name="connsiteY2021" fmla="*/ 969792 h 5955635"/>
                  <a:gd name="connsiteX2022" fmla="*/ 4358241 w 6187971"/>
                  <a:gd name="connsiteY2022" fmla="*/ 982997 h 5955635"/>
                  <a:gd name="connsiteX2023" fmla="*/ 4360165 w 6187971"/>
                  <a:gd name="connsiteY2023" fmla="*/ 992005 h 5955635"/>
                  <a:gd name="connsiteX2024" fmla="*/ 4365632 w 6187971"/>
                  <a:gd name="connsiteY2024" fmla="*/ 995547 h 5955635"/>
                  <a:gd name="connsiteX2025" fmla="*/ 4375602 w 6187971"/>
                  <a:gd name="connsiteY2025" fmla="*/ 998126 h 5955635"/>
                  <a:gd name="connsiteX2026" fmla="*/ 4380106 w 6187971"/>
                  <a:gd name="connsiteY2026" fmla="*/ 997163 h 5955635"/>
                  <a:gd name="connsiteX2027" fmla="*/ 4401972 w 6187971"/>
                  <a:gd name="connsiteY2027" fmla="*/ 1011331 h 5955635"/>
                  <a:gd name="connsiteX2028" fmla="*/ 4406475 w 6187971"/>
                  <a:gd name="connsiteY2028" fmla="*/ 1010369 h 5955635"/>
                  <a:gd name="connsiteX2029" fmla="*/ 4466605 w 6187971"/>
                  <a:gd name="connsiteY2029" fmla="*/ 1049328 h 5955635"/>
                  <a:gd name="connsiteX2030" fmla="*/ 4467567 w 6187971"/>
                  <a:gd name="connsiteY2030" fmla="*/ 1053832 h 5955635"/>
                  <a:gd name="connsiteX2031" fmla="*/ 4472072 w 6187971"/>
                  <a:gd name="connsiteY2031" fmla="*/ 1052869 h 5955635"/>
                  <a:gd name="connsiteX2032" fmla="*/ 4585248 w 6187971"/>
                  <a:gd name="connsiteY2032" fmla="*/ 1141721 h 5955635"/>
                  <a:gd name="connsiteX2033" fmla="*/ 4665626 w 6187971"/>
                  <a:gd name="connsiteY2033" fmla="*/ 1209323 h 5955635"/>
                  <a:gd name="connsiteX2034" fmla="*/ 4690378 w 6187971"/>
                  <a:gd name="connsiteY2034" fmla="*/ 1237001 h 5955635"/>
                  <a:gd name="connsiteX2035" fmla="*/ 4825726 w 6187971"/>
                  <a:gd name="connsiteY2035" fmla="*/ 1363503 h 5955635"/>
                  <a:gd name="connsiteX2036" fmla="*/ 4836660 w 6187971"/>
                  <a:gd name="connsiteY2036" fmla="*/ 1370586 h 5955635"/>
                  <a:gd name="connsiteX2037" fmla="*/ 4837622 w 6187971"/>
                  <a:gd name="connsiteY2037" fmla="*/ 1375090 h 5955635"/>
                  <a:gd name="connsiteX2038" fmla="*/ 4878773 w 6187971"/>
                  <a:gd name="connsiteY2038" fmla="*/ 1413395 h 5955635"/>
                  <a:gd name="connsiteX2039" fmla="*/ 4884239 w 6187971"/>
                  <a:gd name="connsiteY2039" fmla="*/ 1416937 h 5955635"/>
                  <a:gd name="connsiteX2040" fmla="*/ 4889705 w 6187971"/>
                  <a:gd name="connsiteY2040" fmla="*/ 1420479 h 5955635"/>
                  <a:gd name="connsiteX2041" fmla="*/ 4938248 w 6187971"/>
                  <a:gd name="connsiteY2041" fmla="*/ 1471333 h 5955635"/>
                  <a:gd name="connsiteX2042" fmla="*/ 4929894 w 6187971"/>
                  <a:gd name="connsiteY2042" fmla="*/ 1454279 h 5955635"/>
                  <a:gd name="connsiteX2043" fmla="*/ 4935361 w 6187971"/>
                  <a:gd name="connsiteY2043" fmla="*/ 1457821 h 5955635"/>
                  <a:gd name="connsiteX2044" fmla="*/ 4936323 w 6187971"/>
                  <a:gd name="connsiteY2044" fmla="*/ 1462325 h 5955635"/>
                  <a:gd name="connsiteX2045" fmla="*/ 4940827 w 6187971"/>
                  <a:gd name="connsiteY2045" fmla="*/ 1461362 h 5955635"/>
                  <a:gd name="connsiteX2046" fmla="*/ 4945331 w 6187971"/>
                  <a:gd name="connsiteY2046" fmla="*/ 1460400 h 5955635"/>
                  <a:gd name="connsiteX2047" fmla="*/ 4950797 w 6187971"/>
                  <a:gd name="connsiteY2047" fmla="*/ 1463942 h 5955635"/>
                  <a:gd name="connsiteX2048" fmla="*/ 4975550 w 6187971"/>
                  <a:gd name="connsiteY2048" fmla="*/ 1491621 h 5955635"/>
                  <a:gd name="connsiteX2049" fmla="*/ 4974587 w 6187971"/>
                  <a:gd name="connsiteY2049" fmla="*/ 1487117 h 5955635"/>
                  <a:gd name="connsiteX2050" fmla="*/ 4980054 w 6187971"/>
                  <a:gd name="connsiteY2050" fmla="*/ 1490659 h 5955635"/>
                  <a:gd name="connsiteX2051" fmla="*/ 4986482 w 6187971"/>
                  <a:gd name="connsiteY2051" fmla="*/ 1498705 h 5955635"/>
                  <a:gd name="connsiteX2052" fmla="*/ 4971045 w 6187971"/>
                  <a:gd name="connsiteY2052" fmla="*/ 1492584 h 5955635"/>
                  <a:gd name="connsiteX2053" fmla="*/ 4978437 w 6187971"/>
                  <a:gd name="connsiteY2053" fmla="*/ 1505133 h 5955635"/>
                  <a:gd name="connsiteX2054" fmla="*/ 4973932 w 6187971"/>
                  <a:gd name="connsiteY2054" fmla="*/ 1506096 h 5955635"/>
                  <a:gd name="connsiteX2055" fmla="*/ 4974894 w 6187971"/>
                  <a:gd name="connsiteY2055" fmla="*/ 1510600 h 5955635"/>
                  <a:gd name="connsiteX2056" fmla="*/ 4984865 w 6187971"/>
                  <a:gd name="connsiteY2056" fmla="*/ 1513179 h 5955635"/>
                  <a:gd name="connsiteX2057" fmla="*/ 4998684 w 6187971"/>
                  <a:gd name="connsiteY2057" fmla="*/ 1533775 h 5955635"/>
                  <a:gd name="connsiteX2058" fmla="*/ 4995142 w 6187971"/>
                  <a:gd name="connsiteY2058" fmla="*/ 1539241 h 5955635"/>
                  <a:gd name="connsiteX2059" fmla="*/ 5015391 w 6187971"/>
                  <a:gd name="connsiteY2059" fmla="*/ 1567882 h 5955635"/>
                  <a:gd name="connsiteX2060" fmla="*/ 5020857 w 6187971"/>
                  <a:gd name="connsiteY2060" fmla="*/ 1571425 h 5955635"/>
                  <a:gd name="connsiteX2061" fmla="*/ 5027286 w 6187971"/>
                  <a:gd name="connsiteY2061" fmla="*/ 1579470 h 5955635"/>
                  <a:gd name="connsiteX2062" fmla="*/ 5037257 w 6187971"/>
                  <a:gd name="connsiteY2062" fmla="*/ 1582050 h 5955635"/>
                  <a:gd name="connsiteX2063" fmla="*/ 5038219 w 6187971"/>
                  <a:gd name="connsiteY2063" fmla="*/ 1586554 h 5955635"/>
                  <a:gd name="connsiteX2064" fmla="*/ 5034677 w 6187971"/>
                  <a:gd name="connsiteY2064" fmla="*/ 1592020 h 5955635"/>
                  <a:gd name="connsiteX2065" fmla="*/ 5035639 w 6187971"/>
                  <a:gd name="connsiteY2065" fmla="*/ 1596524 h 5955635"/>
                  <a:gd name="connsiteX2066" fmla="*/ 5041106 w 6187971"/>
                  <a:gd name="connsiteY2066" fmla="*/ 1600066 h 5955635"/>
                  <a:gd name="connsiteX2067" fmla="*/ 5044647 w 6187971"/>
                  <a:gd name="connsiteY2067" fmla="*/ 1594600 h 5955635"/>
                  <a:gd name="connsiteX2068" fmla="*/ 5043685 w 6187971"/>
                  <a:gd name="connsiteY2068" fmla="*/ 1590095 h 5955635"/>
                  <a:gd name="connsiteX2069" fmla="*/ 5042723 w 6187971"/>
                  <a:gd name="connsiteY2069" fmla="*/ 1585592 h 5955635"/>
                  <a:gd name="connsiteX2070" fmla="*/ 5046264 w 6187971"/>
                  <a:gd name="connsiteY2070" fmla="*/ 1580125 h 5955635"/>
                  <a:gd name="connsiteX2071" fmla="*/ 5050769 w 6187971"/>
                  <a:gd name="connsiteY2071" fmla="*/ 1579163 h 5955635"/>
                  <a:gd name="connsiteX2072" fmla="*/ 5057197 w 6187971"/>
                  <a:gd name="connsiteY2072" fmla="*/ 1587208 h 5955635"/>
                  <a:gd name="connsiteX2073" fmla="*/ 5058159 w 6187971"/>
                  <a:gd name="connsiteY2073" fmla="*/ 1591713 h 5955635"/>
                  <a:gd name="connsiteX2074" fmla="*/ 5054618 w 6187971"/>
                  <a:gd name="connsiteY2074" fmla="*/ 1597179 h 5955635"/>
                  <a:gd name="connsiteX2075" fmla="*/ 5062008 w 6187971"/>
                  <a:gd name="connsiteY2075" fmla="*/ 1609729 h 5955635"/>
                  <a:gd name="connsiteX2076" fmla="*/ 5067475 w 6187971"/>
                  <a:gd name="connsiteY2076" fmla="*/ 1613271 h 5955635"/>
                  <a:gd name="connsiteX2077" fmla="*/ 5066513 w 6187971"/>
                  <a:gd name="connsiteY2077" fmla="*/ 1608767 h 5955635"/>
                  <a:gd name="connsiteX2078" fmla="*/ 5060083 w 6187971"/>
                  <a:gd name="connsiteY2078" fmla="*/ 1600720 h 5955635"/>
                  <a:gd name="connsiteX2079" fmla="*/ 5063626 w 6187971"/>
                  <a:gd name="connsiteY2079" fmla="*/ 1595255 h 5955635"/>
                  <a:gd name="connsiteX2080" fmla="*/ 5070054 w 6187971"/>
                  <a:gd name="connsiteY2080" fmla="*/ 1603300 h 5955635"/>
                  <a:gd name="connsiteX2081" fmla="*/ 5086760 w 6187971"/>
                  <a:gd name="connsiteY2081" fmla="*/ 1637409 h 5955635"/>
                  <a:gd name="connsiteX2082" fmla="*/ 5083219 w 6187971"/>
                  <a:gd name="connsiteY2082" fmla="*/ 1642874 h 5955635"/>
                  <a:gd name="connsiteX2083" fmla="*/ 5072286 w 6187971"/>
                  <a:gd name="connsiteY2083" fmla="*/ 1635791 h 5955635"/>
                  <a:gd name="connsiteX2084" fmla="*/ 5108279 w 6187971"/>
                  <a:gd name="connsiteY2084" fmla="*/ 1694036 h 5955635"/>
                  <a:gd name="connsiteX2085" fmla="*/ 5132069 w 6187971"/>
                  <a:gd name="connsiteY2085" fmla="*/ 1717212 h 5955635"/>
                  <a:gd name="connsiteX2086" fmla="*/ 5136572 w 6187971"/>
                  <a:gd name="connsiteY2086" fmla="*/ 1716250 h 5955635"/>
                  <a:gd name="connsiteX2087" fmla="*/ 5143963 w 6187971"/>
                  <a:gd name="connsiteY2087" fmla="*/ 1728799 h 5955635"/>
                  <a:gd name="connsiteX2088" fmla="*/ 5147505 w 6187971"/>
                  <a:gd name="connsiteY2088" fmla="*/ 1723332 h 5955635"/>
                  <a:gd name="connsiteX2089" fmla="*/ 5148468 w 6187971"/>
                  <a:gd name="connsiteY2089" fmla="*/ 1727837 h 5955635"/>
                  <a:gd name="connsiteX2090" fmla="*/ 5162286 w 6187971"/>
                  <a:gd name="connsiteY2090" fmla="*/ 1748432 h 5955635"/>
                  <a:gd name="connsiteX2091" fmla="*/ 5175144 w 6187971"/>
                  <a:gd name="connsiteY2091" fmla="*/ 1764524 h 5955635"/>
                  <a:gd name="connsiteX2092" fmla="*/ 5184459 w 6187971"/>
                  <a:gd name="connsiteY2092" fmla="*/ 1786082 h 5955635"/>
                  <a:gd name="connsiteX2093" fmla="*/ 5198934 w 6187971"/>
                  <a:gd name="connsiteY2093" fmla="*/ 1787699 h 5955635"/>
                  <a:gd name="connsiteX2094" fmla="*/ 5200859 w 6187971"/>
                  <a:gd name="connsiteY2094" fmla="*/ 1796708 h 5955635"/>
                  <a:gd name="connsiteX2095" fmla="*/ 5196355 w 6187971"/>
                  <a:gd name="connsiteY2095" fmla="*/ 1797670 h 5955635"/>
                  <a:gd name="connsiteX2096" fmla="*/ 5197317 w 6187971"/>
                  <a:gd name="connsiteY2096" fmla="*/ 1802173 h 5955635"/>
                  <a:gd name="connsiteX2097" fmla="*/ 5198279 w 6187971"/>
                  <a:gd name="connsiteY2097" fmla="*/ 1806678 h 5955635"/>
                  <a:gd name="connsiteX2098" fmla="*/ 5190233 w 6187971"/>
                  <a:gd name="connsiteY2098" fmla="*/ 1813107 h 5955635"/>
                  <a:gd name="connsiteX2099" fmla="*/ 5281503 w 6187971"/>
                  <a:gd name="connsiteY2099" fmla="*/ 1953734 h 5955635"/>
                  <a:gd name="connsiteX2100" fmla="*/ 5295322 w 6187971"/>
                  <a:gd name="connsiteY2100" fmla="*/ 1974330 h 5955635"/>
                  <a:gd name="connsiteX2101" fmla="*/ 5305600 w 6187971"/>
                  <a:gd name="connsiteY2101" fmla="*/ 2000392 h 5955635"/>
                  <a:gd name="connsiteX2102" fmla="*/ 5321344 w 6187971"/>
                  <a:gd name="connsiteY2102" fmla="*/ 2029996 h 5955635"/>
                  <a:gd name="connsiteX2103" fmla="*/ 5339975 w 6187971"/>
                  <a:gd name="connsiteY2103" fmla="*/ 2073112 h 5955635"/>
                  <a:gd name="connsiteX2104" fmla="*/ 5354757 w 6187971"/>
                  <a:gd name="connsiteY2104" fmla="*/ 2098212 h 5955635"/>
                  <a:gd name="connsiteX2105" fmla="*/ 5355719 w 6187971"/>
                  <a:gd name="connsiteY2105" fmla="*/ 2102716 h 5955635"/>
                  <a:gd name="connsiteX2106" fmla="*/ 5372426 w 6187971"/>
                  <a:gd name="connsiteY2106" fmla="*/ 2136823 h 5955635"/>
                  <a:gd name="connsiteX2107" fmla="*/ 5388169 w 6187971"/>
                  <a:gd name="connsiteY2107" fmla="*/ 2166427 h 5955635"/>
                  <a:gd name="connsiteX2108" fmla="*/ 5395560 w 6187971"/>
                  <a:gd name="connsiteY2108" fmla="*/ 2178977 h 5955635"/>
                  <a:gd name="connsiteX2109" fmla="*/ 5396523 w 6187971"/>
                  <a:gd name="connsiteY2109" fmla="*/ 2183482 h 5955635"/>
                  <a:gd name="connsiteX2110" fmla="*/ 5394905 w 6187971"/>
                  <a:gd name="connsiteY2110" fmla="*/ 2197956 h 5955635"/>
                  <a:gd name="connsiteX2111" fmla="*/ 5395867 w 6187971"/>
                  <a:gd name="connsiteY2111" fmla="*/ 2202459 h 5955635"/>
                  <a:gd name="connsiteX2112" fmla="*/ 5402296 w 6187971"/>
                  <a:gd name="connsiteY2112" fmla="*/ 2210505 h 5955635"/>
                  <a:gd name="connsiteX2113" fmla="*/ 5406801 w 6187971"/>
                  <a:gd name="connsiteY2113" fmla="*/ 2209543 h 5955635"/>
                  <a:gd name="connsiteX2114" fmla="*/ 5411612 w 6187971"/>
                  <a:gd name="connsiteY2114" fmla="*/ 2232063 h 5955635"/>
                  <a:gd name="connsiteX2115" fmla="*/ 5417078 w 6187971"/>
                  <a:gd name="connsiteY2115" fmla="*/ 2235605 h 5955635"/>
                  <a:gd name="connsiteX2116" fmla="*/ 5416115 w 6187971"/>
                  <a:gd name="connsiteY2116" fmla="*/ 2231101 h 5955635"/>
                  <a:gd name="connsiteX2117" fmla="*/ 5406801 w 6187971"/>
                  <a:gd name="connsiteY2117" fmla="*/ 2209543 h 5955635"/>
                  <a:gd name="connsiteX2118" fmla="*/ 5411304 w 6187971"/>
                  <a:gd name="connsiteY2118" fmla="*/ 2208581 h 5955635"/>
                  <a:gd name="connsiteX2119" fmla="*/ 5413229 w 6187971"/>
                  <a:gd name="connsiteY2119" fmla="*/ 2217589 h 5955635"/>
                  <a:gd name="connsiteX2120" fmla="*/ 5414191 w 6187971"/>
                  <a:gd name="connsiteY2120" fmla="*/ 2222093 h 5955635"/>
                  <a:gd name="connsiteX2121" fmla="*/ 5421582 w 6187971"/>
                  <a:gd name="connsiteY2121" fmla="*/ 2234643 h 5955635"/>
                  <a:gd name="connsiteX2122" fmla="*/ 5425431 w 6187971"/>
                  <a:gd name="connsiteY2122" fmla="*/ 2252659 h 5955635"/>
                  <a:gd name="connsiteX2123" fmla="*/ 5419964 w 6187971"/>
                  <a:gd name="connsiteY2123" fmla="*/ 2249117 h 5955635"/>
                  <a:gd name="connsiteX2124" fmla="*/ 5421889 w 6187971"/>
                  <a:gd name="connsiteY2124" fmla="*/ 2258125 h 5955635"/>
                  <a:gd name="connsiteX2125" fmla="*/ 5423814 w 6187971"/>
                  <a:gd name="connsiteY2125" fmla="*/ 2267134 h 5955635"/>
                  <a:gd name="connsiteX2126" fmla="*/ 5431205 w 6187971"/>
                  <a:gd name="connsiteY2126" fmla="*/ 2279684 h 5955635"/>
                  <a:gd name="connsiteX2127" fmla="*/ 5433129 w 6187971"/>
                  <a:gd name="connsiteY2127" fmla="*/ 2288691 h 5955635"/>
                  <a:gd name="connsiteX2128" fmla="*/ 5438596 w 6187971"/>
                  <a:gd name="connsiteY2128" fmla="*/ 2292233 h 5955635"/>
                  <a:gd name="connsiteX2129" fmla="*/ 5445987 w 6187971"/>
                  <a:gd name="connsiteY2129" fmla="*/ 2304783 h 5955635"/>
                  <a:gd name="connsiteX2130" fmla="*/ 5447912 w 6187971"/>
                  <a:gd name="connsiteY2130" fmla="*/ 2313792 h 5955635"/>
                  <a:gd name="connsiteX2131" fmla="*/ 5444369 w 6187971"/>
                  <a:gd name="connsiteY2131" fmla="*/ 2319257 h 5955635"/>
                  <a:gd name="connsiteX2132" fmla="*/ 5449836 w 6187971"/>
                  <a:gd name="connsiteY2132" fmla="*/ 2322799 h 5955635"/>
                  <a:gd name="connsiteX2133" fmla="*/ 5447256 w 6187971"/>
                  <a:gd name="connsiteY2133" fmla="*/ 2332770 h 5955635"/>
                  <a:gd name="connsiteX2134" fmla="*/ 5453685 w 6187971"/>
                  <a:gd name="connsiteY2134" fmla="*/ 2340816 h 5955635"/>
                  <a:gd name="connsiteX2135" fmla="*/ 5457226 w 6187971"/>
                  <a:gd name="connsiteY2135" fmla="*/ 2335349 h 5955635"/>
                  <a:gd name="connsiteX2136" fmla="*/ 5460113 w 6187971"/>
                  <a:gd name="connsiteY2136" fmla="*/ 2348861 h 5955635"/>
                  <a:gd name="connsiteX2137" fmla="*/ 5461075 w 6187971"/>
                  <a:gd name="connsiteY2137" fmla="*/ 2353366 h 5955635"/>
                  <a:gd name="connsiteX2138" fmla="*/ 5469429 w 6187971"/>
                  <a:gd name="connsiteY2138" fmla="*/ 2370419 h 5955635"/>
                  <a:gd name="connsiteX2139" fmla="*/ 5473278 w 6187971"/>
                  <a:gd name="connsiteY2139" fmla="*/ 2388435 h 5955635"/>
                  <a:gd name="connsiteX2140" fmla="*/ 5476165 w 6187971"/>
                  <a:gd name="connsiteY2140" fmla="*/ 2401947 h 5955635"/>
                  <a:gd name="connsiteX2141" fmla="*/ 5481938 w 6187971"/>
                  <a:gd name="connsiteY2141" fmla="*/ 2428972 h 5955635"/>
                  <a:gd name="connsiteX2142" fmla="*/ 5480321 w 6187971"/>
                  <a:gd name="connsiteY2142" fmla="*/ 2443447 h 5955635"/>
                  <a:gd name="connsiteX2143" fmla="*/ 5474855 w 6187971"/>
                  <a:gd name="connsiteY2143" fmla="*/ 2439905 h 5955635"/>
                  <a:gd name="connsiteX2144" fmla="*/ 5469388 w 6187971"/>
                  <a:gd name="connsiteY2144" fmla="*/ 2436363 h 5955635"/>
                  <a:gd name="connsiteX2145" fmla="*/ 5470351 w 6187971"/>
                  <a:gd name="connsiteY2145" fmla="*/ 2440867 h 5955635"/>
                  <a:gd name="connsiteX2146" fmla="*/ 5471313 w 6187971"/>
                  <a:gd name="connsiteY2146" fmla="*/ 2445371 h 5955635"/>
                  <a:gd name="connsiteX2147" fmla="*/ 5476780 w 6187971"/>
                  <a:gd name="connsiteY2147" fmla="*/ 2448912 h 5955635"/>
                  <a:gd name="connsiteX2148" fmla="*/ 5482245 w 6187971"/>
                  <a:gd name="connsiteY2148" fmla="*/ 2452454 h 5955635"/>
                  <a:gd name="connsiteX2149" fmla="*/ 5486750 w 6187971"/>
                  <a:gd name="connsiteY2149" fmla="*/ 2451492 h 5955635"/>
                  <a:gd name="connsiteX2150" fmla="*/ 5486443 w 6187971"/>
                  <a:gd name="connsiteY2150" fmla="*/ 2428009 h 5955635"/>
                  <a:gd name="connsiteX2151" fmla="*/ 5485480 w 6187971"/>
                  <a:gd name="connsiteY2151" fmla="*/ 2423506 h 5955635"/>
                  <a:gd name="connsiteX2152" fmla="*/ 5481631 w 6187971"/>
                  <a:gd name="connsiteY2152" fmla="*/ 2405489 h 5955635"/>
                  <a:gd name="connsiteX2153" fmla="*/ 5479707 w 6187971"/>
                  <a:gd name="connsiteY2153" fmla="*/ 2396482 h 5955635"/>
                  <a:gd name="connsiteX2154" fmla="*/ 5489021 w 6187971"/>
                  <a:gd name="connsiteY2154" fmla="*/ 2418039 h 5955635"/>
                  <a:gd name="connsiteX2155" fmla="*/ 5499299 w 6187971"/>
                  <a:gd name="connsiteY2155" fmla="*/ 2444101 h 5955635"/>
                  <a:gd name="connsiteX2156" fmla="*/ 5496720 w 6187971"/>
                  <a:gd name="connsiteY2156" fmla="*/ 2454072 h 5955635"/>
                  <a:gd name="connsiteX2157" fmla="*/ 5498644 w 6187971"/>
                  <a:gd name="connsiteY2157" fmla="*/ 2463080 h 5955635"/>
                  <a:gd name="connsiteX2158" fmla="*/ 5503455 w 6187971"/>
                  <a:gd name="connsiteY2158" fmla="*/ 2485600 h 5955635"/>
                  <a:gd name="connsiteX2159" fmla="*/ 5497990 w 6187971"/>
                  <a:gd name="connsiteY2159" fmla="*/ 2482058 h 5955635"/>
                  <a:gd name="connsiteX2160" fmla="*/ 5493486 w 6187971"/>
                  <a:gd name="connsiteY2160" fmla="*/ 2483021 h 5955635"/>
                  <a:gd name="connsiteX2161" fmla="*/ 5494448 w 6187971"/>
                  <a:gd name="connsiteY2161" fmla="*/ 2487524 h 5955635"/>
                  <a:gd name="connsiteX2162" fmla="*/ 5495410 w 6187971"/>
                  <a:gd name="connsiteY2162" fmla="*/ 2492028 h 5955635"/>
                  <a:gd name="connsiteX2163" fmla="*/ 5500877 w 6187971"/>
                  <a:gd name="connsiteY2163" fmla="*/ 2495570 h 5955635"/>
                  <a:gd name="connsiteX2164" fmla="*/ 5501839 w 6187971"/>
                  <a:gd name="connsiteY2164" fmla="*/ 2500075 h 5955635"/>
                  <a:gd name="connsiteX2165" fmla="*/ 5502801 w 6187971"/>
                  <a:gd name="connsiteY2165" fmla="*/ 2504578 h 5955635"/>
                  <a:gd name="connsiteX2166" fmla="*/ 5511154 w 6187971"/>
                  <a:gd name="connsiteY2166" fmla="*/ 2521632 h 5955635"/>
                  <a:gd name="connsiteX2167" fmla="*/ 5515965 w 6187971"/>
                  <a:gd name="connsiteY2167" fmla="*/ 2544153 h 5955635"/>
                  <a:gd name="connsiteX2168" fmla="*/ 5512424 w 6187971"/>
                  <a:gd name="connsiteY2168" fmla="*/ 2549619 h 5955635"/>
                  <a:gd name="connsiteX2169" fmla="*/ 5506957 w 6187971"/>
                  <a:gd name="connsiteY2169" fmla="*/ 2546078 h 5955635"/>
                  <a:gd name="connsiteX2170" fmla="*/ 5490906 w 6187971"/>
                  <a:gd name="connsiteY2170" fmla="*/ 2492991 h 5955635"/>
                  <a:gd name="connsiteX2171" fmla="*/ 5489943 w 6187971"/>
                  <a:gd name="connsiteY2171" fmla="*/ 2488486 h 5955635"/>
                  <a:gd name="connsiteX2172" fmla="*/ 5486402 w 6187971"/>
                  <a:gd name="connsiteY2172" fmla="*/ 2493953 h 5955635"/>
                  <a:gd name="connsiteX2173" fmla="*/ 5502453 w 6187971"/>
                  <a:gd name="connsiteY2173" fmla="*/ 2547040 h 5955635"/>
                  <a:gd name="connsiteX2174" fmla="*/ 5490865 w 6187971"/>
                  <a:gd name="connsiteY2174" fmla="*/ 2558934 h 5955635"/>
                  <a:gd name="connsiteX2175" fmla="*/ 5492443 w 6187971"/>
                  <a:gd name="connsiteY2175" fmla="*/ 2610404 h 5955635"/>
                  <a:gd name="connsiteX2176" fmla="*/ 5494900 w 6187971"/>
                  <a:gd name="connsiteY2176" fmla="*/ 2798263 h 5955635"/>
                  <a:gd name="connsiteX2177" fmla="*/ 5495863 w 6187971"/>
                  <a:gd name="connsiteY2177" fmla="*/ 2802768 h 5955635"/>
                  <a:gd name="connsiteX2178" fmla="*/ 5496825 w 6187971"/>
                  <a:gd name="connsiteY2178" fmla="*/ 2807272 h 5955635"/>
                  <a:gd name="connsiteX2179" fmla="*/ 5500367 w 6187971"/>
                  <a:gd name="connsiteY2179" fmla="*/ 2801805 h 5955635"/>
                  <a:gd name="connsiteX2180" fmla="*/ 5498871 w 6187971"/>
                  <a:gd name="connsiteY2180" fmla="*/ 2618449 h 5955635"/>
                  <a:gd name="connsiteX2181" fmla="*/ 5499833 w 6187971"/>
                  <a:gd name="connsiteY2181" fmla="*/ 2622954 h 5955635"/>
                  <a:gd name="connsiteX2182" fmla="*/ 5506917 w 6187971"/>
                  <a:gd name="connsiteY2182" fmla="*/ 2612020 h 5955635"/>
                  <a:gd name="connsiteX2183" fmla="*/ 5509804 w 6187971"/>
                  <a:gd name="connsiteY2183" fmla="*/ 2625532 h 5955635"/>
                  <a:gd name="connsiteX2184" fmla="*/ 5505299 w 6187971"/>
                  <a:gd name="connsiteY2184" fmla="*/ 2626495 h 5955635"/>
                  <a:gd name="connsiteX2185" fmla="*/ 5506262 w 6187971"/>
                  <a:gd name="connsiteY2185" fmla="*/ 2630999 h 5955635"/>
                  <a:gd name="connsiteX2186" fmla="*/ 5507224 w 6187971"/>
                  <a:gd name="connsiteY2186" fmla="*/ 2635503 h 5955635"/>
                  <a:gd name="connsiteX2187" fmla="*/ 5511728 w 6187971"/>
                  <a:gd name="connsiteY2187" fmla="*/ 2634541 h 5955635"/>
                  <a:gd name="connsiteX2188" fmla="*/ 5512035 w 6187971"/>
                  <a:gd name="connsiteY2188" fmla="*/ 2658023 h 5955635"/>
                  <a:gd name="connsiteX2189" fmla="*/ 5513960 w 6187971"/>
                  <a:gd name="connsiteY2189" fmla="*/ 2667032 h 5955635"/>
                  <a:gd name="connsiteX2190" fmla="*/ 5516847 w 6187971"/>
                  <a:gd name="connsiteY2190" fmla="*/ 2680544 h 5955635"/>
                  <a:gd name="connsiteX2191" fmla="*/ 5517809 w 6187971"/>
                  <a:gd name="connsiteY2191" fmla="*/ 2685047 h 5955635"/>
                  <a:gd name="connsiteX2192" fmla="*/ 5514267 w 6187971"/>
                  <a:gd name="connsiteY2192" fmla="*/ 2690514 h 5955635"/>
                  <a:gd name="connsiteX2193" fmla="*/ 5516191 w 6187971"/>
                  <a:gd name="connsiteY2193" fmla="*/ 2699522 h 5955635"/>
                  <a:gd name="connsiteX2194" fmla="*/ 5521658 w 6187971"/>
                  <a:gd name="connsiteY2194" fmla="*/ 2703064 h 5955635"/>
                  <a:gd name="connsiteX2195" fmla="*/ 5544752 w 6187971"/>
                  <a:gd name="connsiteY2195" fmla="*/ 2811161 h 5955635"/>
                  <a:gd name="connsiteX2196" fmla="*/ 5546330 w 6187971"/>
                  <a:gd name="connsiteY2196" fmla="*/ 2862630 h 5955635"/>
                  <a:gd name="connsiteX2197" fmla="*/ 5549871 w 6187971"/>
                  <a:gd name="connsiteY2197" fmla="*/ 2857164 h 5955635"/>
                  <a:gd name="connsiteX2198" fmla="*/ 5560108 w 6187971"/>
                  <a:gd name="connsiteY2198" fmla="*/ 2949169 h 5955635"/>
                  <a:gd name="connsiteX2199" fmla="*/ 5565575 w 6187971"/>
                  <a:gd name="connsiteY2199" fmla="*/ 2952711 h 5955635"/>
                  <a:gd name="connsiteX2200" fmla="*/ 5565882 w 6187971"/>
                  <a:gd name="connsiteY2200" fmla="*/ 2976194 h 5955635"/>
                  <a:gd name="connsiteX2201" fmla="*/ 5562340 w 6187971"/>
                  <a:gd name="connsiteY2201" fmla="*/ 2981660 h 5955635"/>
                  <a:gd name="connsiteX2202" fmla="*/ 5568769 w 6187971"/>
                  <a:gd name="connsiteY2202" fmla="*/ 2989706 h 5955635"/>
                  <a:gd name="connsiteX2203" fmla="*/ 5570038 w 6187971"/>
                  <a:gd name="connsiteY2203" fmla="*/ 3017692 h 5955635"/>
                  <a:gd name="connsiteX2204" fmla="*/ 5571000 w 6187971"/>
                  <a:gd name="connsiteY2204" fmla="*/ 3022197 h 5955635"/>
                  <a:gd name="connsiteX2205" fmla="*/ 5569384 w 6187971"/>
                  <a:gd name="connsiteY2205" fmla="*/ 3036671 h 5955635"/>
                  <a:gd name="connsiteX2206" fmla="*/ 5570346 w 6187971"/>
                  <a:gd name="connsiteY2206" fmla="*/ 3041174 h 5955635"/>
                  <a:gd name="connsiteX2207" fmla="*/ 5571308 w 6187971"/>
                  <a:gd name="connsiteY2207" fmla="*/ 3045679 h 5955635"/>
                  <a:gd name="connsiteX2208" fmla="*/ 5569650 w 6187971"/>
                  <a:gd name="connsiteY2208" fmla="*/ 3126097 h 5955635"/>
                  <a:gd name="connsiteX2209" fmla="*/ 5572537 w 6187971"/>
                  <a:gd name="connsiteY2209" fmla="*/ 3139609 h 5955635"/>
                  <a:gd name="connsiteX2210" fmla="*/ 5573500 w 6187971"/>
                  <a:gd name="connsiteY2210" fmla="*/ 3144113 h 5955635"/>
                  <a:gd name="connsiteX2211" fmla="*/ 5577349 w 6187971"/>
                  <a:gd name="connsiteY2211" fmla="*/ 3162129 h 5955635"/>
                  <a:gd name="connsiteX2212" fmla="*/ 5569917 w 6187971"/>
                  <a:gd name="connsiteY2212" fmla="*/ 3215523 h 5955635"/>
                  <a:gd name="connsiteX2213" fmla="*/ 5551779 w 6187971"/>
                  <a:gd name="connsiteY2213" fmla="*/ 3417202 h 5955635"/>
                  <a:gd name="connsiteX2214" fmla="*/ 5552741 w 6187971"/>
                  <a:gd name="connsiteY2214" fmla="*/ 3421707 h 5955635"/>
                  <a:gd name="connsiteX2215" fmla="*/ 5549200 w 6187971"/>
                  <a:gd name="connsiteY2215" fmla="*/ 3427172 h 5955635"/>
                  <a:gd name="connsiteX2216" fmla="*/ 5528169 w 6187971"/>
                  <a:gd name="connsiteY2216" fmla="*/ 3494068 h 5955635"/>
                  <a:gd name="connsiteX2217" fmla="*/ 5510688 w 6187971"/>
                  <a:gd name="connsiteY2217" fmla="*/ 3559800 h 5955635"/>
                  <a:gd name="connsiteX2218" fmla="*/ 5510930 w 6187971"/>
                  <a:gd name="connsiteY2218" fmla="*/ 3558388 h 5955635"/>
                  <a:gd name="connsiteX2219" fmla="*/ 5512778 w 6187971"/>
                  <a:gd name="connsiteY2219" fmla="*/ 3543275 h 5955635"/>
                  <a:gd name="connsiteX2220" fmla="*/ 5515358 w 6187971"/>
                  <a:gd name="connsiteY2220" fmla="*/ 3533305 h 5955635"/>
                  <a:gd name="connsiteX2221" fmla="*/ 5522135 w 6187971"/>
                  <a:gd name="connsiteY2221" fmla="*/ 3498890 h 5955635"/>
                  <a:gd name="connsiteX2222" fmla="*/ 5533108 w 6187971"/>
                  <a:gd name="connsiteY2222" fmla="*/ 3440030 h 5955635"/>
                  <a:gd name="connsiteX2223" fmla="*/ 5535687 w 6187971"/>
                  <a:gd name="connsiteY2223" fmla="*/ 3430059 h 5955635"/>
                  <a:gd name="connsiteX2224" fmla="*/ 5538267 w 6187971"/>
                  <a:gd name="connsiteY2224" fmla="*/ 3420089 h 5955635"/>
                  <a:gd name="connsiteX2225" fmla="*/ 5532800 w 6187971"/>
                  <a:gd name="connsiteY2225" fmla="*/ 3416547 h 5955635"/>
                  <a:gd name="connsiteX2226" fmla="*/ 5523137 w 6187971"/>
                  <a:gd name="connsiteY2226" fmla="*/ 3437450 h 5955635"/>
                  <a:gd name="connsiteX2227" fmla="*/ 5524099 w 6187971"/>
                  <a:gd name="connsiteY2227" fmla="*/ 3441955 h 5955635"/>
                  <a:gd name="connsiteX2228" fmla="*/ 5505387 w 6187971"/>
                  <a:gd name="connsiteY2228" fmla="*/ 3530725 h 5955635"/>
                  <a:gd name="connsiteX2229" fmla="*/ 5506350 w 6187971"/>
                  <a:gd name="connsiteY2229" fmla="*/ 3535230 h 5955635"/>
                  <a:gd name="connsiteX2230" fmla="*/ 5493145 w 6187971"/>
                  <a:gd name="connsiteY2230" fmla="*/ 3561598 h 5955635"/>
                  <a:gd name="connsiteX2231" fmla="*/ 5485406 w 6187971"/>
                  <a:gd name="connsiteY2231" fmla="*/ 3591510 h 5955635"/>
                  <a:gd name="connsiteX2232" fmla="*/ 5472745 w 6187971"/>
                  <a:gd name="connsiteY2232" fmla="*/ 3650731 h 5955635"/>
                  <a:gd name="connsiteX2233" fmla="*/ 5453639 w 6187971"/>
                  <a:gd name="connsiteY2233" fmla="*/ 3702176 h 5955635"/>
                  <a:gd name="connsiteX2234" fmla="*/ 5451565 w 6187971"/>
                  <a:gd name="connsiteY2234" fmla="*/ 3697642 h 5955635"/>
                  <a:gd name="connsiteX2235" fmla="*/ 5369715 w 6187971"/>
                  <a:gd name="connsiteY2235" fmla="*/ 3931772 h 5955635"/>
                  <a:gd name="connsiteX2236" fmla="*/ 5365212 w 6187971"/>
                  <a:gd name="connsiteY2236" fmla="*/ 3932734 h 5955635"/>
                  <a:gd name="connsiteX2237" fmla="*/ 5366174 w 6187971"/>
                  <a:gd name="connsiteY2237" fmla="*/ 3937239 h 5955635"/>
                  <a:gd name="connsiteX2238" fmla="*/ 5367136 w 6187971"/>
                  <a:gd name="connsiteY2238" fmla="*/ 3941742 h 5955635"/>
                  <a:gd name="connsiteX2239" fmla="*/ 5352006 w 6187971"/>
                  <a:gd name="connsiteY2239" fmla="*/ 3959103 h 5955635"/>
                  <a:gd name="connsiteX2240" fmla="*/ 5329445 w 6187971"/>
                  <a:gd name="connsiteY2240" fmla="*/ 4029858 h 5955635"/>
                  <a:gd name="connsiteX2241" fmla="*/ 5326559 w 6187971"/>
                  <a:gd name="connsiteY2241" fmla="*/ 4016346 h 5955635"/>
                  <a:gd name="connsiteX2242" fmla="*/ 5319782 w 6187971"/>
                  <a:gd name="connsiteY2242" fmla="*/ 4050762 h 5955635"/>
                  <a:gd name="connsiteX2243" fmla="*/ 5314316 w 6187971"/>
                  <a:gd name="connsiteY2243" fmla="*/ 4047220 h 5955635"/>
                  <a:gd name="connsiteX2244" fmla="*/ 5276625 w 6187971"/>
                  <a:gd name="connsiteY2244" fmla="*/ 4135336 h 5955635"/>
                  <a:gd name="connsiteX2245" fmla="*/ 5272122 w 6187971"/>
                  <a:gd name="connsiteY2245" fmla="*/ 4136298 h 5955635"/>
                  <a:gd name="connsiteX2246" fmla="*/ 5234124 w 6187971"/>
                  <a:gd name="connsiteY2246" fmla="*/ 4200931 h 5955635"/>
                  <a:gd name="connsiteX2247" fmla="*/ 5190005 w 6187971"/>
                  <a:gd name="connsiteY2247" fmla="*/ 4281002 h 5955635"/>
                  <a:gd name="connsiteX2248" fmla="*/ 5161796 w 6187971"/>
                  <a:gd name="connsiteY2248" fmla="*/ 4317053 h 5955635"/>
                  <a:gd name="connsiteX2249" fmla="*/ 5135887 w 6187971"/>
                  <a:gd name="connsiteY2249" fmla="*/ 4358358 h 5955635"/>
                  <a:gd name="connsiteX2250" fmla="*/ 5134954 w 6187971"/>
                  <a:gd name="connsiteY2250" fmla="*/ 4353989 h 5955635"/>
                  <a:gd name="connsiteX2251" fmla="*/ 5131412 w 6187971"/>
                  <a:gd name="connsiteY2251" fmla="*/ 4359456 h 5955635"/>
                  <a:gd name="connsiteX2252" fmla="*/ 5128832 w 6187971"/>
                  <a:gd name="connsiteY2252" fmla="*/ 4369426 h 5955635"/>
                  <a:gd name="connsiteX2253" fmla="*/ 5127869 w 6187971"/>
                  <a:gd name="connsiteY2253" fmla="*/ 4364921 h 5955635"/>
                  <a:gd name="connsiteX2254" fmla="*/ 5106619 w 6187971"/>
                  <a:gd name="connsiteY2254" fmla="*/ 4397719 h 5955635"/>
                  <a:gd name="connsiteX2255" fmla="*/ 5107581 w 6187971"/>
                  <a:gd name="connsiteY2255" fmla="*/ 4402224 h 5955635"/>
                  <a:gd name="connsiteX2256" fmla="*/ 5105001 w 6187971"/>
                  <a:gd name="connsiteY2256" fmla="*/ 4412194 h 5955635"/>
                  <a:gd name="connsiteX2257" fmla="*/ 5103077 w 6187971"/>
                  <a:gd name="connsiteY2257" fmla="*/ 4403186 h 5955635"/>
                  <a:gd name="connsiteX2258" fmla="*/ 5092452 w 6187971"/>
                  <a:gd name="connsiteY2258" fmla="*/ 4419585 h 5955635"/>
                  <a:gd name="connsiteX2259" fmla="*/ 5091489 w 6187971"/>
                  <a:gd name="connsiteY2259" fmla="*/ 4415080 h 5955635"/>
                  <a:gd name="connsiteX2260" fmla="*/ 5090527 w 6187971"/>
                  <a:gd name="connsiteY2260" fmla="*/ 4410577 h 5955635"/>
                  <a:gd name="connsiteX2261" fmla="*/ 5086023 w 6187971"/>
                  <a:gd name="connsiteY2261" fmla="*/ 4411539 h 5955635"/>
                  <a:gd name="connsiteX2262" fmla="*/ 5087947 w 6187971"/>
                  <a:gd name="connsiteY2262" fmla="*/ 4420547 h 5955635"/>
                  <a:gd name="connsiteX2263" fmla="*/ 5088910 w 6187971"/>
                  <a:gd name="connsiteY2263" fmla="*/ 4425051 h 5955635"/>
                  <a:gd name="connsiteX2264" fmla="*/ 5085368 w 6187971"/>
                  <a:gd name="connsiteY2264" fmla="*/ 4430518 h 5955635"/>
                  <a:gd name="connsiteX2265" fmla="*/ 5080864 w 6187971"/>
                  <a:gd name="connsiteY2265" fmla="*/ 4431480 h 5955635"/>
                  <a:gd name="connsiteX2266" fmla="*/ 5076360 w 6187971"/>
                  <a:gd name="connsiteY2266" fmla="*/ 4432443 h 5955635"/>
                  <a:gd name="connsiteX2267" fmla="*/ 5077322 w 6187971"/>
                  <a:gd name="connsiteY2267" fmla="*/ 4436946 h 5955635"/>
                  <a:gd name="connsiteX2268" fmla="*/ 5078284 w 6187971"/>
                  <a:gd name="connsiteY2268" fmla="*/ 4441450 h 5955635"/>
                  <a:gd name="connsiteX2269" fmla="*/ 5066697 w 6187971"/>
                  <a:gd name="connsiteY2269" fmla="*/ 4453345 h 5955635"/>
                  <a:gd name="connsiteX2270" fmla="*/ 5065735 w 6187971"/>
                  <a:gd name="connsiteY2270" fmla="*/ 4448841 h 5955635"/>
                  <a:gd name="connsiteX2271" fmla="*/ 5062192 w 6187971"/>
                  <a:gd name="connsiteY2271" fmla="*/ 4454307 h 5955635"/>
                  <a:gd name="connsiteX2272" fmla="*/ 5058650 w 6187971"/>
                  <a:gd name="connsiteY2272" fmla="*/ 4459774 h 5955635"/>
                  <a:gd name="connsiteX2273" fmla="*/ 5056071 w 6187971"/>
                  <a:gd name="connsiteY2273" fmla="*/ 4469744 h 5955635"/>
                  <a:gd name="connsiteX2274" fmla="*/ 5055109 w 6187971"/>
                  <a:gd name="connsiteY2274" fmla="*/ 4465240 h 5955635"/>
                  <a:gd name="connsiteX2275" fmla="*/ 5039017 w 6187971"/>
                  <a:gd name="connsiteY2275" fmla="*/ 4478097 h 5955635"/>
                  <a:gd name="connsiteX2276" fmla="*/ 5037093 w 6187971"/>
                  <a:gd name="connsiteY2276" fmla="*/ 4469089 h 5955635"/>
                  <a:gd name="connsiteX2277" fmla="*/ 5021963 w 6187971"/>
                  <a:gd name="connsiteY2277" fmla="*/ 4486451 h 5955635"/>
                  <a:gd name="connsiteX2278" fmla="*/ 5021001 w 6187971"/>
                  <a:gd name="connsiteY2278" fmla="*/ 4481946 h 5955635"/>
                  <a:gd name="connsiteX2279" fmla="*/ 5024543 w 6187971"/>
                  <a:gd name="connsiteY2279" fmla="*/ 4476480 h 5955635"/>
                  <a:gd name="connsiteX2280" fmla="*/ 5023581 w 6187971"/>
                  <a:gd name="connsiteY2280" fmla="*/ 4471976 h 5955635"/>
                  <a:gd name="connsiteX2281" fmla="*/ 5020039 w 6187971"/>
                  <a:gd name="connsiteY2281" fmla="*/ 4477442 h 5955635"/>
                  <a:gd name="connsiteX2282" fmla="*/ 5016497 w 6187971"/>
                  <a:gd name="connsiteY2282" fmla="*/ 4482909 h 5955635"/>
                  <a:gd name="connsiteX2283" fmla="*/ 5013917 w 6187971"/>
                  <a:gd name="connsiteY2283" fmla="*/ 4492879 h 5955635"/>
                  <a:gd name="connsiteX2284" fmla="*/ 5022925 w 6187971"/>
                  <a:gd name="connsiteY2284" fmla="*/ 4490954 h 5955635"/>
                  <a:gd name="connsiteX2285" fmla="*/ 5019383 w 6187971"/>
                  <a:gd name="connsiteY2285" fmla="*/ 4496421 h 5955635"/>
                  <a:gd name="connsiteX2286" fmla="*/ 5002636 w 6187971"/>
                  <a:gd name="connsiteY2286" fmla="*/ 4528256 h 5955635"/>
                  <a:gd name="connsiteX2287" fmla="*/ 5019690 w 6187971"/>
                  <a:gd name="connsiteY2287" fmla="*/ 4519904 h 5955635"/>
                  <a:gd name="connsiteX2288" fmla="*/ 5004561 w 6187971"/>
                  <a:gd name="connsiteY2288" fmla="*/ 4537265 h 5955635"/>
                  <a:gd name="connsiteX2289" fmla="*/ 4993936 w 6187971"/>
                  <a:gd name="connsiteY2289" fmla="*/ 4553664 h 5955635"/>
                  <a:gd name="connsiteX2290" fmla="*/ 4985890 w 6187971"/>
                  <a:gd name="connsiteY2290" fmla="*/ 4560092 h 5955635"/>
                  <a:gd name="connsiteX2291" fmla="*/ 4983966 w 6187971"/>
                  <a:gd name="connsiteY2291" fmla="*/ 4551084 h 5955635"/>
                  <a:gd name="connsiteX2292" fmla="*/ 4969798 w 6187971"/>
                  <a:gd name="connsiteY2292" fmla="*/ 4572949 h 5955635"/>
                  <a:gd name="connsiteX2293" fmla="*/ 4964332 w 6187971"/>
                  <a:gd name="connsiteY2293" fmla="*/ 4569407 h 5955635"/>
                  <a:gd name="connsiteX2294" fmla="*/ 4967874 w 6187971"/>
                  <a:gd name="connsiteY2294" fmla="*/ 4563941 h 5955635"/>
                  <a:gd name="connsiteX2295" fmla="*/ 4966911 w 6187971"/>
                  <a:gd name="connsiteY2295" fmla="*/ 4559437 h 5955635"/>
                  <a:gd name="connsiteX2296" fmla="*/ 4962407 w 6187971"/>
                  <a:gd name="connsiteY2296" fmla="*/ 4560400 h 5955635"/>
                  <a:gd name="connsiteX2297" fmla="*/ 4958866 w 6187971"/>
                  <a:gd name="connsiteY2297" fmla="*/ 4565865 h 5955635"/>
                  <a:gd name="connsiteX2298" fmla="*/ 4959828 w 6187971"/>
                  <a:gd name="connsiteY2298" fmla="*/ 4570370 h 5955635"/>
                  <a:gd name="connsiteX2299" fmla="*/ 4956286 w 6187971"/>
                  <a:gd name="connsiteY2299" fmla="*/ 4575836 h 5955635"/>
                  <a:gd name="connsiteX2300" fmla="*/ 4952744 w 6187971"/>
                  <a:gd name="connsiteY2300" fmla="*/ 4581303 h 5955635"/>
                  <a:gd name="connsiteX2301" fmla="*/ 4948240 w 6187971"/>
                  <a:gd name="connsiteY2301" fmla="*/ 4582265 h 5955635"/>
                  <a:gd name="connsiteX2302" fmla="*/ 4949202 w 6187971"/>
                  <a:gd name="connsiteY2302" fmla="*/ 4586769 h 5955635"/>
                  <a:gd name="connsiteX2303" fmla="*/ 4944698 w 6187971"/>
                  <a:gd name="connsiteY2303" fmla="*/ 4587731 h 5955635"/>
                  <a:gd name="connsiteX2304" fmla="*/ 4943735 w 6187971"/>
                  <a:gd name="connsiteY2304" fmla="*/ 4583228 h 5955635"/>
                  <a:gd name="connsiteX2305" fmla="*/ 4946315 w 6187971"/>
                  <a:gd name="connsiteY2305" fmla="*/ 4573257 h 5955635"/>
                  <a:gd name="connsiteX2306" fmla="*/ 4953399 w 6187971"/>
                  <a:gd name="connsiteY2306" fmla="*/ 4562324 h 5955635"/>
                  <a:gd name="connsiteX2307" fmla="*/ 4948895 w 6187971"/>
                  <a:gd name="connsiteY2307" fmla="*/ 4563286 h 5955635"/>
                  <a:gd name="connsiteX2308" fmla="*/ 4945353 w 6187971"/>
                  <a:gd name="connsiteY2308" fmla="*/ 4568752 h 5955635"/>
                  <a:gd name="connsiteX2309" fmla="*/ 4934728 w 6187971"/>
                  <a:gd name="connsiteY2309" fmla="*/ 4585152 h 5955635"/>
                  <a:gd name="connsiteX2310" fmla="*/ 4935690 w 6187971"/>
                  <a:gd name="connsiteY2310" fmla="*/ 4589655 h 5955635"/>
                  <a:gd name="connsiteX2311" fmla="*/ 4929569 w 6187971"/>
                  <a:gd name="connsiteY2311" fmla="*/ 4605092 h 5955635"/>
                  <a:gd name="connsiteX2312" fmla="*/ 4880638 w 6187971"/>
                  <a:gd name="connsiteY2312" fmla="*/ 4662642 h 5955635"/>
                  <a:gd name="connsiteX2313" fmla="*/ 4876134 w 6187971"/>
                  <a:gd name="connsiteY2313" fmla="*/ 4663604 h 5955635"/>
                  <a:gd name="connsiteX2314" fmla="*/ 4872593 w 6187971"/>
                  <a:gd name="connsiteY2314" fmla="*/ 4669071 h 5955635"/>
                  <a:gd name="connsiteX2315" fmla="*/ 4861005 w 6187971"/>
                  <a:gd name="connsiteY2315" fmla="*/ 4680965 h 5955635"/>
                  <a:gd name="connsiteX2316" fmla="*/ 4857463 w 6187971"/>
                  <a:gd name="connsiteY2316" fmla="*/ 4686432 h 5955635"/>
                  <a:gd name="connsiteX2317" fmla="*/ 4845875 w 6187971"/>
                  <a:gd name="connsiteY2317" fmla="*/ 4698327 h 5955635"/>
                  <a:gd name="connsiteX2318" fmla="*/ 4834288 w 6187971"/>
                  <a:gd name="connsiteY2318" fmla="*/ 4710222 h 5955635"/>
                  <a:gd name="connsiteX2319" fmla="*/ 4798562 w 6187971"/>
                  <a:gd name="connsiteY2319" fmla="*/ 4741402 h 5955635"/>
                  <a:gd name="connsiteX2320" fmla="*/ 4762182 w 6187971"/>
                  <a:gd name="connsiteY2320" fmla="*/ 4791561 h 5955635"/>
                  <a:gd name="connsiteX2321" fmla="*/ 4750594 w 6187971"/>
                  <a:gd name="connsiteY2321" fmla="*/ 4803457 h 5955635"/>
                  <a:gd name="connsiteX2322" fmla="*/ 4761527 w 6187971"/>
                  <a:gd name="connsiteY2322" fmla="*/ 4810540 h 5955635"/>
                  <a:gd name="connsiteX2323" fmla="*/ 4792748 w 6187971"/>
                  <a:gd name="connsiteY2323" fmla="*/ 4780322 h 5955635"/>
                  <a:gd name="connsiteX2324" fmla="*/ 4825586 w 6187971"/>
                  <a:gd name="connsiteY2324" fmla="*/ 4735629 h 5955635"/>
                  <a:gd name="connsiteX2325" fmla="*/ 4840716 w 6187971"/>
                  <a:gd name="connsiteY2325" fmla="*/ 4718268 h 5955635"/>
                  <a:gd name="connsiteX2326" fmla="*/ 4841678 w 6187971"/>
                  <a:gd name="connsiteY2326" fmla="*/ 4722772 h 5955635"/>
                  <a:gd name="connsiteX2327" fmla="*/ 4837175 w 6187971"/>
                  <a:gd name="connsiteY2327" fmla="*/ 4723734 h 5955635"/>
                  <a:gd name="connsiteX2328" fmla="*/ 4838137 w 6187971"/>
                  <a:gd name="connsiteY2328" fmla="*/ 4728239 h 5955635"/>
                  <a:gd name="connsiteX2329" fmla="*/ 4842641 w 6187971"/>
                  <a:gd name="connsiteY2329" fmla="*/ 4727276 h 5955635"/>
                  <a:gd name="connsiteX2330" fmla="*/ 4846183 w 6187971"/>
                  <a:gd name="connsiteY2330" fmla="*/ 4721810 h 5955635"/>
                  <a:gd name="connsiteX2331" fmla="*/ 4843296 w 6187971"/>
                  <a:gd name="connsiteY2331" fmla="*/ 4708298 h 5955635"/>
                  <a:gd name="connsiteX2332" fmla="*/ 4854883 w 6187971"/>
                  <a:gd name="connsiteY2332" fmla="*/ 4696402 h 5955635"/>
                  <a:gd name="connsiteX2333" fmla="*/ 4863892 w 6187971"/>
                  <a:gd name="connsiteY2333" fmla="*/ 4694478 h 5955635"/>
                  <a:gd name="connsiteX2334" fmla="*/ 4864854 w 6187971"/>
                  <a:gd name="connsiteY2334" fmla="*/ 4698982 h 5955635"/>
                  <a:gd name="connsiteX2335" fmla="*/ 4868395 w 6187971"/>
                  <a:gd name="connsiteY2335" fmla="*/ 4693515 h 5955635"/>
                  <a:gd name="connsiteX2336" fmla="*/ 4867433 w 6187971"/>
                  <a:gd name="connsiteY2336" fmla="*/ 4689012 h 5955635"/>
                  <a:gd name="connsiteX2337" fmla="*/ 4870013 w 6187971"/>
                  <a:gd name="connsiteY2337" fmla="*/ 4679041 h 5955635"/>
                  <a:gd name="connsiteX2338" fmla="*/ 4878058 w 6187971"/>
                  <a:gd name="connsiteY2338" fmla="*/ 4672613 h 5955635"/>
                  <a:gd name="connsiteX2339" fmla="*/ 4882563 w 6187971"/>
                  <a:gd name="connsiteY2339" fmla="*/ 4671651 h 5955635"/>
                  <a:gd name="connsiteX2340" fmla="*/ 4881600 w 6187971"/>
                  <a:gd name="connsiteY2340" fmla="*/ 4667146 h 5955635"/>
                  <a:gd name="connsiteX2341" fmla="*/ 4885142 w 6187971"/>
                  <a:gd name="connsiteY2341" fmla="*/ 4661680 h 5955635"/>
                  <a:gd name="connsiteX2342" fmla="*/ 4935035 w 6187971"/>
                  <a:gd name="connsiteY2342" fmla="*/ 4608634 h 5955635"/>
                  <a:gd name="connsiteX2343" fmla="*/ 4938577 w 6187971"/>
                  <a:gd name="connsiteY2343" fmla="*/ 4603167 h 5955635"/>
                  <a:gd name="connsiteX2344" fmla="*/ 4937615 w 6187971"/>
                  <a:gd name="connsiteY2344" fmla="*/ 4598664 h 5955635"/>
                  <a:gd name="connsiteX2345" fmla="*/ 4942119 w 6187971"/>
                  <a:gd name="connsiteY2345" fmla="*/ 4597702 h 5955635"/>
                  <a:gd name="connsiteX2346" fmla="*/ 4943081 w 6187971"/>
                  <a:gd name="connsiteY2346" fmla="*/ 4602205 h 5955635"/>
                  <a:gd name="connsiteX2347" fmla="*/ 4963677 w 6187971"/>
                  <a:gd name="connsiteY2347" fmla="*/ 4588386 h 5955635"/>
                  <a:gd name="connsiteX2348" fmla="*/ 4962715 w 6187971"/>
                  <a:gd name="connsiteY2348" fmla="*/ 4583882 h 5955635"/>
                  <a:gd name="connsiteX2349" fmla="*/ 4961097 w 6187971"/>
                  <a:gd name="connsiteY2349" fmla="*/ 4598356 h 5955635"/>
                  <a:gd name="connsiteX2350" fmla="*/ 4991357 w 6187971"/>
                  <a:gd name="connsiteY2350" fmla="*/ 4563634 h 5955635"/>
                  <a:gd name="connsiteX2351" fmla="*/ 5010027 w 6187971"/>
                  <a:gd name="connsiteY2351" fmla="*/ 4540806 h 5955635"/>
                  <a:gd name="connsiteX2352" fmla="*/ 5028699 w 6187971"/>
                  <a:gd name="connsiteY2352" fmla="*/ 4517979 h 5955635"/>
                  <a:gd name="connsiteX2353" fmla="*/ 5061537 w 6187971"/>
                  <a:gd name="connsiteY2353" fmla="*/ 4473286 h 5955635"/>
                  <a:gd name="connsiteX2354" fmla="*/ 5073126 w 6187971"/>
                  <a:gd name="connsiteY2354" fmla="*/ 4461391 h 5955635"/>
                  <a:gd name="connsiteX2355" fmla="*/ 5080209 w 6187971"/>
                  <a:gd name="connsiteY2355" fmla="*/ 4450458 h 5955635"/>
                  <a:gd name="connsiteX2356" fmla="*/ 5088254 w 6187971"/>
                  <a:gd name="connsiteY2356" fmla="*/ 4444030 h 5955635"/>
                  <a:gd name="connsiteX2357" fmla="*/ 5098881 w 6187971"/>
                  <a:gd name="connsiteY2357" fmla="*/ 4427631 h 5955635"/>
                  <a:gd name="connsiteX2358" fmla="*/ 5110468 w 6187971"/>
                  <a:gd name="connsiteY2358" fmla="*/ 4415736 h 5955635"/>
                  <a:gd name="connsiteX2359" fmla="*/ 5116589 w 6187971"/>
                  <a:gd name="connsiteY2359" fmla="*/ 4400299 h 5955635"/>
                  <a:gd name="connsiteX2360" fmla="*/ 5121093 w 6187971"/>
                  <a:gd name="connsiteY2360" fmla="*/ 4399337 h 5955635"/>
                  <a:gd name="connsiteX2361" fmla="*/ 5231197 w 6187971"/>
                  <a:gd name="connsiteY2361" fmla="*/ 4253363 h 5955635"/>
                  <a:gd name="connsiteX2362" fmla="*/ 5235700 w 6187971"/>
                  <a:gd name="connsiteY2362" fmla="*/ 4252401 h 5955635"/>
                  <a:gd name="connsiteX2363" fmla="*/ 5240205 w 6187971"/>
                  <a:gd name="connsiteY2363" fmla="*/ 4251439 h 5955635"/>
                  <a:gd name="connsiteX2364" fmla="*/ 5233121 w 6187971"/>
                  <a:gd name="connsiteY2364" fmla="*/ 4262371 h 5955635"/>
                  <a:gd name="connsiteX2365" fmla="*/ 5226037 w 6187971"/>
                  <a:gd name="connsiteY2365" fmla="*/ 4273304 h 5955635"/>
                  <a:gd name="connsiteX2366" fmla="*/ 5218954 w 6187971"/>
                  <a:gd name="connsiteY2366" fmla="*/ 4284236 h 5955635"/>
                  <a:gd name="connsiteX2367" fmla="*/ 5219916 w 6187971"/>
                  <a:gd name="connsiteY2367" fmla="*/ 4288741 h 5955635"/>
                  <a:gd name="connsiteX2368" fmla="*/ 5202207 w 6187971"/>
                  <a:gd name="connsiteY2368" fmla="*/ 4316072 h 5955635"/>
                  <a:gd name="connsiteX2369" fmla="*/ 5203169 w 6187971"/>
                  <a:gd name="connsiteY2369" fmla="*/ 4320576 h 5955635"/>
                  <a:gd name="connsiteX2370" fmla="*/ 5207674 w 6187971"/>
                  <a:gd name="connsiteY2370" fmla="*/ 4319614 h 5955635"/>
                  <a:gd name="connsiteX2371" fmla="*/ 5211216 w 6187971"/>
                  <a:gd name="connsiteY2371" fmla="*/ 4314147 h 5955635"/>
                  <a:gd name="connsiteX2372" fmla="*/ 5214757 w 6187971"/>
                  <a:gd name="connsiteY2372" fmla="*/ 4308682 h 5955635"/>
                  <a:gd name="connsiteX2373" fmla="*/ 5218299 w 6187971"/>
                  <a:gd name="connsiteY2373" fmla="*/ 4303215 h 5955635"/>
                  <a:gd name="connsiteX2374" fmla="*/ 5225382 w 6187971"/>
                  <a:gd name="connsiteY2374" fmla="*/ 4292283 h 5955635"/>
                  <a:gd name="connsiteX2375" fmla="*/ 5214073 w 6187971"/>
                  <a:gd name="connsiteY2375" fmla="*/ 4310299 h 5955635"/>
                  <a:gd name="connsiteX2376" fmla="*/ 5204204 w 6187971"/>
                  <a:gd name="connsiteY2376" fmla="*/ 4325020 h 5955635"/>
                  <a:gd name="connsiteX2377" fmla="*/ 5204132 w 6187971"/>
                  <a:gd name="connsiteY2377" fmla="*/ 4325081 h 5955635"/>
                  <a:gd name="connsiteX2378" fmla="*/ 5204128 w 6187971"/>
                  <a:gd name="connsiteY2378" fmla="*/ 4325131 h 5955635"/>
                  <a:gd name="connsiteX2379" fmla="*/ 5203246 w 6187971"/>
                  <a:gd name="connsiteY2379" fmla="*/ 4326447 h 5955635"/>
                  <a:gd name="connsiteX2380" fmla="*/ 5194162 w 6187971"/>
                  <a:gd name="connsiteY2380" fmla="*/ 4322501 h 5955635"/>
                  <a:gd name="connsiteX2381" fmla="*/ 5159705 w 6187971"/>
                  <a:gd name="connsiteY2381" fmla="*/ 4381669 h 5955635"/>
                  <a:gd name="connsiteX2382" fmla="*/ 5164209 w 6187971"/>
                  <a:gd name="connsiteY2382" fmla="*/ 4380706 h 5955635"/>
                  <a:gd name="connsiteX2383" fmla="*/ 5153584 w 6187971"/>
                  <a:gd name="connsiteY2383" fmla="*/ 4397105 h 5955635"/>
                  <a:gd name="connsiteX2384" fmla="*/ 5149080 w 6187971"/>
                  <a:gd name="connsiteY2384" fmla="*/ 4398068 h 5955635"/>
                  <a:gd name="connsiteX2385" fmla="*/ 5150042 w 6187971"/>
                  <a:gd name="connsiteY2385" fmla="*/ 4402571 h 5955635"/>
                  <a:gd name="connsiteX2386" fmla="*/ 5145539 w 6187971"/>
                  <a:gd name="connsiteY2386" fmla="*/ 4403533 h 5955635"/>
                  <a:gd name="connsiteX2387" fmla="*/ 5138455 w 6187971"/>
                  <a:gd name="connsiteY2387" fmla="*/ 4414466 h 5955635"/>
                  <a:gd name="connsiteX2388" fmla="*/ 5135875 w 6187971"/>
                  <a:gd name="connsiteY2388" fmla="*/ 4424436 h 5955635"/>
                  <a:gd name="connsiteX2389" fmla="*/ 5132334 w 6187971"/>
                  <a:gd name="connsiteY2389" fmla="*/ 4429903 h 5955635"/>
                  <a:gd name="connsiteX2390" fmla="*/ 5121707 w 6187971"/>
                  <a:gd name="connsiteY2390" fmla="*/ 4446302 h 5955635"/>
                  <a:gd name="connsiteX2391" fmla="*/ 5122670 w 6187971"/>
                  <a:gd name="connsiteY2391" fmla="*/ 4450806 h 5955635"/>
                  <a:gd name="connsiteX2392" fmla="*/ 5119128 w 6187971"/>
                  <a:gd name="connsiteY2392" fmla="*/ 4456272 h 5955635"/>
                  <a:gd name="connsiteX2393" fmla="*/ 5086289 w 6187971"/>
                  <a:gd name="connsiteY2393" fmla="*/ 4500965 h 5955635"/>
                  <a:gd name="connsiteX2394" fmla="*/ 5080824 w 6187971"/>
                  <a:gd name="connsiteY2394" fmla="*/ 4497423 h 5955635"/>
                  <a:gd name="connsiteX2395" fmla="*/ 5084365 w 6187971"/>
                  <a:gd name="connsiteY2395" fmla="*/ 4491957 h 5955635"/>
                  <a:gd name="connsiteX2396" fmla="*/ 5087907 w 6187971"/>
                  <a:gd name="connsiteY2396" fmla="*/ 4486491 h 5955635"/>
                  <a:gd name="connsiteX2397" fmla="*/ 5083403 w 6187971"/>
                  <a:gd name="connsiteY2397" fmla="*/ 4487453 h 5955635"/>
                  <a:gd name="connsiteX2398" fmla="*/ 5079862 w 6187971"/>
                  <a:gd name="connsiteY2398" fmla="*/ 4492920 h 5955635"/>
                  <a:gd name="connsiteX2399" fmla="*/ 5076319 w 6187971"/>
                  <a:gd name="connsiteY2399" fmla="*/ 4498385 h 5955635"/>
                  <a:gd name="connsiteX2400" fmla="*/ 5077282 w 6187971"/>
                  <a:gd name="connsiteY2400" fmla="*/ 4502890 h 5955635"/>
                  <a:gd name="connsiteX2401" fmla="*/ 5078244 w 6187971"/>
                  <a:gd name="connsiteY2401" fmla="*/ 4507394 h 5955635"/>
                  <a:gd name="connsiteX2402" fmla="*/ 5044443 w 6187971"/>
                  <a:gd name="connsiteY2402" fmla="*/ 4547582 h 5955635"/>
                  <a:gd name="connsiteX2403" fmla="*/ 5045405 w 6187971"/>
                  <a:gd name="connsiteY2403" fmla="*/ 4552086 h 5955635"/>
                  <a:gd name="connsiteX2404" fmla="*/ 4968796 w 6187971"/>
                  <a:gd name="connsiteY2404" fmla="*/ 4634389 h 5955635"/>
                  <a:gd name="connsiteX2405" fmla="*/ 4860964 w 6187971"/>
                  <a:gd name="connsiteY2405" fmla="*/ 4746909 h 5955635"/>
                  <a:gd name="connsiteX2406" fmla="*/ 4837789 w 6187971"/>
                  <a:gd name="connsiteY2406" fmla="*/ 4770699 h 5955635"/>
                  <a:gd name="connsiteX2407" fmla="*/ 4833284 w 6187971"/>
                  <a:gd name="connsiteY2407" fmla="*/ 4771662 h 5955635"/>
                  <a:gd name="connsiteX2408" fmla="*/ 4820735 w 6187971"/>
                  <a:gd name="connsiteY2408" fmla="*/ 4779052 h 5955635"/>
                  <a:gd name="connsiteX2409" fmla="*/ 4817192 w 6187971"/>
                  <a:gd name="connsiteY2409" fmla="*/ 4784519 h 5955635"/>
                  <a:gd name="connsiteX2410" fmla="*/ 4821697 w 6187971"/>
                  <a:gd name="connsiteY2410" fmla="*/ 4783556 h 5955635"/>
                  <a:gd name="connsiteX2411" fmla="*/ 4762796 w 6187971"/>
                  <a:gd name="connsiteY2411" fmla="*/ 4838527 h 5955635"/>
                  <a:gd name="connsiteX2412" fmla="*/ 4715484 w 6187971"/>
                  <a:gd name="connsiteY2412" fmla="*/ 4881602 h 5955635"/>
                  <a:gd name="connsiteX2413" fmla="*/ 4699392 w 6187971"/>
                  <a:gd name="connsiteY2413" fmla="*/ 4894460 h 5955635"/>
                  <a:gd name="connsiteX2414" fmla="*/ 4654658 w 6187971"/>
                  <a:gd name="connsiteY2414" fmla="*/ 4927565 h 5955635"/>
                  <a:gd name="connsiteX2415" fmla="*/ 4623437 w 6187971"/>
                  <a:gd name="connsiteY2415" fmla="*/ 4957784 h 5955635"/>
                  <a:gd name="connsiteX2416" fmla="*/ 4440960 w 6187971"/>
                  <a:gd name="connsiteY2416" fmla="*/ 5095671 h 5955635"/>
                  <a:gd name="connsiteX2417" fmla="*/ 4291323 w 6187971"/>
                  <a:gd name="connsiteY2417" fmla="*/ 5188865 h 5955635"/>
                  <a:gd name="connsiteX2418" fmla="*/ 4134296 w 6187971"/>
                  <a:gd name="connsiteY2418" fmla="*/ 5269510 h 5955635"/>
                  <a:gd name="connsiteX2419" fmla="*/ 4117242 w 6187971"/>
                  <a:gd name="connsiteY2419" fmla="*/ 5277863 h 5955635"/>
                  <a:gd name="connsiteX2420" fmla="*/ 3802571 w 6187971"/>
                  <a:gd name="connsiteY2420" fmla="*/ 5392188 h 5955635"/>
                  <a:gd name="connsiteX2421" fmla="*/ 3637806 w 6187971"/>
                  <a:gd name="connsiteY2421" fmla="*/ 5433865 h 5955635"/>
                  <a:gd name="connsiteX2422" fmla="*/ 3560810 w 6187971"/>
                  <a:gd name="connsiteY2422" fmla="*/ 5445094 h 5955635"/>
                  <a:gd name="connsiteX2423" fmla="*/ 3576039 w 6187971"/>
                  <a:gd name="connsiteY2423" fmla="*/ 5442351 h 5955635"/>
                  <a:gd name="connsiteX2424" fmla="*/ 3617903 w 6187971"/>
                  <a:gd name="connsiteY2424" fmla="*/ 5431641 h 5955635"/>
                  <a:gd name="connsiteX2425" fmla="*/ 3622408 w 6187971"/>
                  <a:gd name="connsiteY2425" fmla="*/ 5430679 h 5955635"/>
                  <a:gd name="connsiteX2426" fmla="*/ 3756567 w 6187971"/>
                  <a:gd name="connsiteY2426" fmla="*/ 5397306 h 5955635"/>
                  <a:gd name="connsiteX2427" fmla="*/ 3761071 w 6187971"/>
                  <a:gd name="connsiteY2427" fmla="*/ 5396344 h 5955635"/>
                  <a:gd name="connsiteX2428" fmla="*/ 3764613 w 6187971"/>
                  <a:gd name="connsiteY2428" fmla="*/ 5390877 h 5955635"/>
                  <a:gd name="connsiteX2429" fmla="*/ 3755605 w 6187971"/>
                  <a:gd name="connsiteY2429" fmla="*/ 5392802 h 5955635"/>
                  <a:gd name="connsiteX2430" fmla="*/ 3756567 w 6187971"/>
                  <a:gd name="connsiteY2430" fmla="*/ 5397306 h 5955635"/>
                  <a:gd name="connsiteX2431" fmla="*/ 3621445 w 6187971"/>
                  <a:gd name="connsiteY2431" fmla="*/ 5426174 h 5955635"/>
                  <a:gd name="connsiteX2432" fmla="*/ 3615016 w 6187971"/>
                  <a:gd name="connsiteY2432" fmla="*/ 5418129 h 5955635"/>
                  <a:gd name="connsiteX2433" fmla="*/ 3610512 w 6187971"/>
                  <a:gd name="connsiteY2433" fmla="*/ 5419091 h 5955635"/>
                  <a:gd name="connsiteX2434" fmla="*/ 3611474 w 6187971"/>
                  <a:gd name="connsiteY2434" fmla="*/ 5423595 h 5955635"/>
                  <a:gd name="connsiteX2435" fmla="*/ 3516889 w 6187971"/>
                  <a:gd name="connsiteY2435" fmla="*/ 5443802 h 5955635"/>
                  <a:gd name="connsiteX2436" fmla="*/ 3517851 w 6187971"/>
                  <a:gd name="connsiteY2436" fmla="*/ 5448307 h 5955635"/>
                  <a:gd name="connsiteX2437" fmla="*/ 3498872 w 6187971"/>
                  <a:gd name="connsiteY2437" fmla="*/ 5447651 h 5955635"/>
                  <a:gd name="connsiteX2438" fmla="*/ 3489865 w 6187971"/>
                  <a:gd name="connsiteY2438" fmla="*/ 5449576 h 5955635"/>
                  <a:gd name="connsiteX2439" fmla="*/ 3490519 w 6187971"/>
                  <a:gd name="connsiteY2439" fmla="*/ 5430598 h 5955635"/>
                  <a:gd name="connsiteX2440" fmla="*/ 3508535 w 6187971"/>
                  <a:gd name="connsiteY2440" fmla="*/ 5426749 h 5955635"/>
                  <a:gd name="connsiteX2441" fmla="*/ 3535561 w 6187971"/>
                  <a:gd name="connsiteY2441" fmla="*/ 5420975 h 5955635"/>
                  <a:gd name="connsiteX2442" fmla="*/ 3540064 w 6187971"/>
                  <a:gd name="connsiteY2442" fmla="*/ 5420013 h 5955635"/>
                  <a:gd name="connsiteX2443" fmla="*/ 3544568 w 6187971"/>
                  <a:gd name="connsiteY2443" fmla="*/ 5419051 h 5955635"/>
                  <a:gd name="connsiteX2444" fmla="*/ 3553577 w 6187971"/>
                  <a:gd name="connsiteY2444" fmla="*/ 5417126 h 5955635"/>
                  <a:gd name="connsiteX2445" fmla="*/ 3558080 w 6187971"/>
                  <a:gd name="connsiteY2445" fmla="*/ 5416164 h 5955635"/>
                  <a:gd name="connsiteX2446" fmla="*/ 3552615 w 6187971"/>
                  <a:gd name="connsiteY2446" fmla="*/ 5412622 h 5955635"/>
                  <a:gd name="connsiteX2447" fmla="*/ 3543606 w 6187971"/>
                  <a:gd name="connsiteY2447" fmla="*/ 5414547 h 5955635"/>
                  <a:gd name="connsiteX2448" fmla="*/ 3539102 w 6187971"/>
                  <a:gd name="connsiteY2448" fmla="*/ 5415509 h 5955635"/>
                  <a:gd name="connsiteX2449" fmla="*/ 3538139 w 6187971"/>
                  <a:gd name="connsiteY2449" fmla="*/ 5411005 h 5955635"/>
                  <a:gd name="connsiteX2450" fmla="*/ 3533636 w 6187971"/>
                  <a:gd name="connsiteY2450" fmla="*/ 5411967 h 5955635"/>
                  <a:gd name="connsiteX2451" fmla="*/ 3529132 w 6187971"/>
                  <a:gd name="connsiteY2451" fmla="*/ 5412929 h 5955635"/>
                  <a:gd name="connsiteX2452" fmla="*/ 3530094 w 6187971"/>
                  <a:gd name="connsiteY2452" fmla="*/ 5417433 h 5955635"/>
                  <a:gd name="connsiteX2453" fmla="*/ 3507573 w 6187971"/>
                  <a:gd name="connsiteY2453" fmla="*/ 5422245 h 5955635"/>
                  <a:gd name="connsiteX2454" fmla="*/ 3489557 w 6187971"/>
                  <a:gd name="connsiteY2454" fmla="*/ 5426094 h 5955635"/>
                  <a:gd name="connsiteX2455" fmla="*/ 3462533 w 6187971"/>
                  <a:gd name="connsiteY2455" fmla="*/ 5431868 h 5955635"/>
                  <a:gd name="connsiteX2456" fmla="*/ 3458028 w 6187971"/>
                  <a:gd name="connsiteY2456" fmla="*/ 5432830 h 5955635"/>
                  <a:gd name="connsiteX2457" fmla="*/ 3463495 w 6187971"/>
                  <a:gd name="connsiteY2457" fmla="*/ 5436372 h 5955635"/>
                  <a:gd name="connsiteX2458" fmla="*/ 3481511 w 6187971"/>
                  <a:gd name="connsiteY2458" fmla="*/ 5432523 h 5955635"/>
                  <a:gd name="connsiteX2459" fmla="*/ 3476352 w 6187971"/>
                  <a:gd name="connsiteY2459" fmla="*/ 5452463 h 5955635"/>
                  <a:gd name="connsiteX2460" fmla="*/ 3467344 w 6187971"/>
                  <a:gd name="connsiteY2460" fmla="*/ 5454387 h 5955635"/>
                  <a:gd name="connsiteX2461" fmla="*/ 3462839 w 6187971"/>
                  <a:gd name="connsiteY2461" fmla="*/ 5455350 h 5955635"/>
                  <a:gd name="connsiteX2462" fmla="*/ 3466382 w 6187971"/>
                  <a:gd name="connsiteY2462" fmla="*/ 5449884 h 5955635"/>
                  <a:gd name="connsiteX2463" fmla="*/ 3460915 w 6187971"/>
                  <a:gd name="connsiteY2463" fmla="*/ 5446342 h 5955635"/>
                  <a:gd name="connsiteX2464" fmla="*/ 3452870 w 6187971"/>
                  <a:gd name="connsiteY2464" fmla="*/ 5452771 h 5955635"/>
                  <a:gd name="connsiteX2465" fmla="*/ 3448365 w 6187971"/>
                  <a:gd name="connsiteY2465" fmla="*/ 5453733 h 5955635"/>
                  <a:gd name="connsiteX2466" fmla="*/ 3429387 w 6187971"/>
                  <a:gd name="connsiteY2466" fmla="*/ 5453078 h 5955635"/>
                  <a:gd name="connsiteX2467" fmla="*/ 3418454 w 6187971"/>
                  <a:gd name="connsiteY2467" fmla="*/ 5445995 h 5955635"/>
                  <a:gd name="connsiteX2468" fmla="*/ 3385964 w 6187971"/>
                  <a:gd name="connsiteY2468" fmla="*/ 5448226 h 5955635"/>
                  <a:gd name="connsiteX2469" fmla="*/ 3383384 w 6187971"/>
                  <a:gd name="connsiteY2469" fmla="*/ 5458196 h 5955635"/>
                  <a:gd name="connsiteX2470" fmla="*/ 3376955 w 6187971"/>
                  <a:gd name="connsiteY2470" fmla="*/ 5450151 h 5955635"/>
                  <a:gd name="connsiteX2471" fmla="*/ 3350893 w 6187971"/>
                  <a:gd name="connsiteY2471" fmla="*/ 5460429 h 5955635"/>
                  <a:gd name="connsiteX2472" fmla="*/ 3318402 w 6187971"/>
                  <a:gd name="connsiteY2472" fmla="*/ 5462660 h 5955635"/>
                  <a:gd name="connsiteX2473" fmla="*/ 3313898 w 6187971"/>
                  <a:gd name="connsiteY2473" fmla="*/ 5463623 h 5955635"/>
                  <a:gd name="connsiteX2474" fmla="*/ 3298461 w 6187971"/>
                  <a:gd name="connsiteY2474" fmla="*/ 5457501 h 5955635"/>
                  <a:gd name="connsiteX2475" fmla="*/ 3263391 w 6187971"/>
                  <a:gd name="connsiteY2475" fmla="*/ 5469703 h 5955635"/>
                  <a:gd name="connsiteX2476" fmla="*/ 3225433 w 6187971"/>
                  <a:gd name="connsiteY2476" fmla="*/ 5468394 h 5955635"/>
                  <a:gd name="connsiteX2477" fmla="*/ 3206456 w 6187971"/>
                  <a:gd name="connsiteY2477" fmla="*/ 5467738 h 5955635"/>
                  <a:gd name="connsiteX2478" fmla="*/ 3181048 w 6187971"/>
                  <a:gd name="connsiteY2478" fmla="*/ 5459038 h 5955635"/>
                  <a:gd name="connsiteX2479" fmla="*/ 3088079 w 6187971"/>
                  <a:gd name="connsiteY2479" fmla="*/ 5464771 h 5955635"/>
                  <a:gd name="connsiteX2480" fmla="*/ 3070064 w 6187971"/>
                  <a:gd name="connsiteY2480" fmla="*/ 5468620 h 5955635"/>
                  <a:gd name="connsiteX2481" fmla="*/ 3056551 w 6187971"/>
                  <a:gd name="connsiteY2481" fmla="*/ 5471507 h 5955635"/>
                  <a:gd name="connsiteX2482" fmla="*/ 2934326 w 6187971"/>
                  <a:gd name="connsiteY2482" fmla="*/ 5450524 h 5955635"/>
                  <a:gd name="connsiteX2483" fmla="*/ 2882857 w 6187971"/>
                  <a:gd name="connsiteY2483" fmla="*/ 5452101 h 5955635"/>
                  <a:gd name="connsiteX2484" fmla="*/ 2853908 w 6187971"/>
                  <a:gd name="connsiteY2484" fmla="*/ 5448866 h 5955635"/>
                  <a:gd name="connsiteX2485" fmla="*/ 2858412 w 6187971"/>
                  <a:gd name="connsiteY2485" fmla="*/ 5447903 h 5955635"/>
                  <a:gd name="connsiteX2486" fmla="*/ 2748082 w 6187971"/>
                  <a:gd name="connsiteY2486" fmla="*/ 5438507 h 5955635"/>
                  <a:gd name="connsiteX2487" fmla="*/ 2730066 w 6187971"/>
                  <a:gd name="connsiteY2487" fmla="*/ 5442356 h 5955635"/>
                  <a:gd name="connsiteX2488" fmla="*/ 2695651 w 6187971"/>
                  <a:gd name="connsiteY2488" fmla="*/ 5435580 h 5955635"/>
                  <a:gd name="connsiteX2489" fmla="*/ 2699193 w 6187971"/>
                  <a:gd name="connsiteY2489" fmla="*/ 5430115 h 5955635"/>
                  <a:gd name="connsiteX2490" fmla="*/ 2625858 w 6187971"/>
                  <a:gd name="connsiteY2490" fmla="*/ 5417524 h 5955635"/>
                  <a:gd name="connsiteX2491" fmla="*/ 2592405 w 6187971"/>
                  <a:gd name="connsiteY2491" fmla="*/ 5415252 h 5955635"/>
                  <a:gd name="connsiteX2492" fmla="*/ 2601413 w 6187971"/>
                  <a:gd name="connsiteY2492" fmla="*/ 5413327 h 5955635"/>
                  <a:gd name="connsiteX2493" fmla="*/ 2528079 w 6187971"/>
                  <a:gd name="connsiteY2493" fmla="*/ 5400737 h 5955635"/>
                  <a:gd name="connsiteX2494" fmla="*/ 2448315 w 6187971"/>
                  <a:gd name="connsiteY2494" fmla="*/ 5380101 h 5955635"/>
                  <a:gd name="connsiteX2495" fmla="*/ 2442848 w 6187971"/>
                  <a:gd name="connsiteY2495" fmla="*/ 5376560 h 5955635"/>
                  <a:gd name="connsiteX2496" fmla="*/ 2429336 w 6187971"/>
                  <a:gd name="connsiteY2496" fmla="*/ 5379447 h 5955635"/>
                  <a:gd name="connsiteX2497" fmla="*/ 2384951 w 6187971"/>
                  <a:gd name="connsiteY2497" fmla="*/ 5370091 h 5955635"/>
                  <a:gd name="connsiteX2498" fmla="*/ 2372093 w 6187971"/>
                  <a:gd name="connsiteY2498" fmla="*/ 5353999 h 5955635"/>
                  <a:gd name="connsiteX2499" fmla="*/ 2344107 w 6187971"/>
                  <a:gd name="connsiteY2499" fmla="*/ 5355268 h 5955635"/>
                  <a:gd name="connsiteX2500" fmla="*/ 2343144 w 6187971"/>
                  <a:gd name="connsiteY2500" fmla="*/ 5350765 h 5955635"/>
                  <a:gd name="connsiteX2501" fmla="*/ 2273352 w 6187971"/>
                  <a:gd name="connsiteY2501" fmla="*/ 5332708 h 5955635"/>
                  <a:gd name="connsiteX2502" fmla="*/ 2292330 w 6187971"/>
                  <a:gd name="connsiteY2502" fmla="*/ 5333363 h 5955635"/>
                  <a:gd name="connsiteX2503" fmla="*/ 2235087 w 6187971"/>
                  <a:gd name="connsiteY2503" fmla="*/ 5307915 h 5955635"/>
                  <a:gd name="connsiteX2504" fmla="*/ 2231545 w 6187971"/>
                  <a:gd name="connsiteY2504" fmla="*/ 5313382 h 5955635"/>
                  <a:gd name="connsiteX2505" fmla="*/ 2215146 w 6187971"/>
                  <a:gd name="connsiteY2505" fmla="*/ 5302757 h 5955635"/>
                  <a:gd name="connsiteX2506" fmla="*/ 2180731 w 6187971"/>
                  <a:gd name="connsiteY2506" fmla="*/ 5295981 h 5955635"/>
                  <a:gd name="connsiteX2507" fmla="*/ 2164331 w 6187971"/>
                  <a:gd name="connsiteY2507" fmla="*/ 5285355 h 5955635"/>
                  <a:gd name="connsiteX2508" fmla="*/ 2159828 w 6187971"/>
                  <a:gd name="connsiteY2508" fmla="*/ 5286317 h 5955635"/>
                  <a:gd name="connsiteX2509" fmla="*/ 2170760 w 6187971"/>
                  <a:gd name="connsiteY2509" fmla="*/ 5293401 h 5955635"/>
                  <a:gd name="connsiteX2510" fmla="*/ 2132496 w 6187971"/>
                  <a:gd name="connsiteY2510" fmla="*/ 5268608 h 5955635"/>
                  <a:gd name="connsiteX2511" fmla="*/ 2117059 w 6187971"/>
                  <a:gd name="connsiteY2511" fmla="*/ 5262487 h 5955635"/>
                  <a:gd name="connsiteX2512" fmla="*/ 2119946 w 6187971"/>
                  <a:gd name="connsiteY2512" fmla="*/ 5276000 h 5955635"/>
                  <a:gd name="connsiteX2513" fmla="*/ 2115441 w 6187971"/>
                  <a:gd name="connsiteY2513" fmla="*/ 5276962 h 5955635"/>
                  <a:gd name="connsiteX2514" fmla="*/ 2083606 w 6187971"/>
                  <a:gd name="connsiteY2514" fmla="*/ 5260215 h 5955635"/>
                  <a:gd name="connsiteX2515" fmla="*/ 2082644 w 6187971"/>
                  <a:gd name="connsiteY2515" fmla="*/ 5255711 h 5955635"/>
                  <a:gd name="connsiteX2516" fmla="*/ 2092614 w 6187971"/>
                  <a:gd name="connsiteY2516" fmla="*/ 5258290 h 5955635"/>
                  <a:gd name="connsiteX2517" fmla="*/ 2098080 w 6187971"/>
                  <a:gd name="connsiteY2517" fmla="*/ 5261832 h 5955635"/>
                  <a:gd name="connsiteX2518" fmla="*/ 2097118 w 6187971"/>
                  <a:gd name="connsiteY2518" fmla="*/ 5257328 h 5955635"/>
                  <a:gd name="connsiteX2519" fmla="*/ 2081681 w 6187971"/>
                  <a:gd name="connsiteY2519" fmla="*/ 5251207 h 5955635"/>
                  <a:gd name="connsiteX2520" fmla="*/ 2059816 w 6187971"/>
                  <a:gd name="connsiteY2520" fmla="*/ 5237040 h 5955635"/>
                  <a:gd name="connsiteX2521" fmla="*/ 2014467 w 6187971"/>
                  <a:gd name="connsiteY2521" fmla="*/ 5223180 h 5955635"/>
                  <a:gd name="connsiteX2522" fmla="*/ 1987136 w 6187971"/>
                  <a:gd name="connsiteY2522" fmla="*/ 5205471 h 5955635"/>
                  <a:gd name="connsiteX2523" fmla="*/ 1981670 w 6187971"/>
                  <a:gd name="connsiteY2523" fmla="*/ 5201929 h 5955635"/>
                  <a:gd name="connsiteX2524" fmla="*/ 1977165 w 6187971"/>
                  <a:gd name="connsiteY2524" fmla="*/ 5202891 h 5955635"/>
                  <a:gd name="connsiteX2525" fmla="*/ 1895171 w 6187971"/>
                  <a:gd name="connsiteY2525" fmla="*/ 5149765 h 5955635"/>
                  <a:gd name="connsiteX2526" fmla="*/ 1865914 w 6187971"/>
                  <a:gd name="connsiteY2526" fmla="*/ 5123048 h 5955635"/>
                  <a:gd name="connsiteX2527" fmla="*/ 1715436 w 6187971"/>
                  <a:gd name="connsiteY2527" fmla="*/ 5013908 h 5955635"/>
                  <a:gd name="connsiteX2528" fmla="*/ 1588748 w 6187971"/>
                  <a:gd name="connsiteY2528" fmla="*/ 4927943 h 5955635"/>
                  <a:gd name="connsiteX2529" fmla="*/ 1598064 w 6187971"/>
                  <a:gd name="connsiteY2529" fmla="*/ 4949501 h 5955635"/>
                  <a:gd name="connsiteX2530" fmla="*/ 1564303 w 6187971"/>
                  <a:gd name="connsiteY2530" fmla="*/ 4923746 h 5955635"/>
                  <a:gd name="connsiteX2531" fmla="*/ 1547904 w 6187971"/>
                  <a:gd name="connsiteY2531" fmla="*/ 4913121 h 5955635"/>
                  <a:gd name="connsiteX2532" fmla="*/ 1545979 w 6187971"/>
                  <a:gd name="connsiteY2532" fmla="*/ 4904113 h 5955635"/>
                  <a:gd name="connsiteX2533" fmla="*/ 1541475 w 6187971"/>
                  <a:gd name="connsiteY2533" fmla="*/ 4905075 h 5955635"/>
                  <a:gd name="connsiteX2534" fmla="*/ 1523807 w 6187971"/>
                  <a:gd name="connsiteY2534" fmla="*/ 4866464 h 5955635"/>
                  <a:gd name="connsiteX2535" fmla="*/ 1517378 w 6187971"/>
                  <a:gd name="connsiteY2535" fmla="*/ 4858417 h 5955635"/>
                  <a:gd name="connsiteX2536" fmla="*/ 1511912 w 6187971"/>
                  <a:gd name="connsiteY2536" fmla="*/ 4854876 h 5955635"/>
                  <a:gd name="connsiteX2537" fmla="*/ 1506446 w 6187971"/>
                  <a:gd name="connsiteY2537" fmla="*/ 4851334 h 5955635"/>
                  <a:gd name="connsiteX2538" fmla="*/ 1483618 w 6187971"/>
                  <a:gd name="connsiteY2538" fmla="*/ 4832662 h 5955635"/>
                  <a:gd name="connsiteX2539" fmla="*/ 1478151 w 6187971"/>
                  <a:gd name="connsiteY2539" fmla="*/ 4829121 h 5955635"/>
                  <a:gd name="connsiteX2540" fmla="*/ 1479114 w 6187971"/>
                  <a:gd name="connsiteY2540" fmla="*/ 4833625 h 5955635"/>
                  <a:gd name="connsiteX2541" fmla="*/ 1485543 w 6187971"/>
                  <a:gd name="connsiteY2541" fmla="*/ 4841671 h 5955635"/>
                  <a:gd name="connsiteX2542" fmla="*/ 1462060 w 6187971"/>
                  <a:gd name="connsiteY2542" fmla="*/ 4841978 h 5955635"/>
                  <a:gd name="connsiteX2543" fmla="*/ 1461097 w 6187971"/>
                  <a:gd name="connsiteY2543" fmla="*/ 4837474 h 5955635"/>
                  <a:gd name="connsiteX2544" fmla="*/ 1435076 w 6187971"/>
                  <a:gd name="connsiteY2544" fmla="*/ 4781808 h 5955635"/>
                  <a:gd name="connsiteX2545" fmla="*/ 1429609 w 6187971"/>
                  <a:gd name="connsiteY2545" fmla="*/ 4778267 h 5955635"/>
                  <a:gd name="connsiteX2546" fmla="*/ 1428647 w 6187971"/>
                  <a:gd name="connsiteY2546" fmla="*/ 4773763 h 5955635"/>
                  <a:gd name="connsiteX2547" fmla="*/ 1391038 w 6187971"/>
                  <a:gd name="connsiteY2547" fmla="*/ 4729991 h 5955635"/>
                  <a:gd name="connsiteX2548" fmla="*/ 1363706 w 6187971"/>
                  <a:gd name="connsiteY2548" fmla="*/ 4712283 h 5955635"/>
                  <a:gd name="connsiteX2549" fmla="*/ 1362744 w 6187971"/>
                  <a:gd name="connsiteY2549" fmla="*/ 4707779 h 5955635"/>
                  <a:gd name="connsiteX2550" fmla="*/ 1358239 w 6187971"/>
                  <a:gd name="connsiteY2550" fmla="*/ 4708741 h 5955635"/>
                  <a:gd name="connsiteX2551" fmla="*/ 1347307 w 6187971"/>
                  <a:gd name="connsiteY2551" fmla="*/ 4701658 h 5955635"/>
                  <a:gd name="connsiteX2552" fmla="*/ 1348269 w 6187971"/>
                  <a:gd name="connsiteY2552" fmla="*/ 4706162 h 5955635"/>
                  <a:gd name="connsiteX2553" fmla="*/ 1354698 w 6187971"/>
                  <a:gd name="connsiteY2553" fmla="*/ 4714207 h 5955635"/>
                  <a:gd name="connsiteX2554" fmla="*/ 1338299 w 6187971"/>
                  <a:gd name="connsiteY2554" fmla="*/ 4703582 h 5955635"/>
                  <a:gd name="connsiteX2555" fmla="*/ 1318358 w 6187971"/>
                  <a:gd name="connsiteY2555" fmla="*/ 4698423 h 5955635"/>
                  <a:gd name="connsiteX2556" fmla="*/ 1303576 w 6187971"/>
                  <a:gd name="connsiteY2556" fmla="*/ 4673323 h 5955635"/>
                  <a:gd name="connsiteX2557" fmla="*/ 1308080 w 6187971"/>
                  <a:gd name="connsiteY2557" fmla="*/ 4672361 h 5955635"/>
                  <a:gd name="connsiteX2558" fmla="*/ 1307118 w 6187971"/>
                  <a:gd name="connsiteY2558" fmla="*/ 4667857 h 5955635"/>
                  <a:gd name="connsiteX2559" fmla="*/ 1301651 w 6187971"/>
                  <a:gd name="connsiteY2559" fmla="*/ 4664315 h 5955635"/>
                  <a:gd name="connsiteX2560" fmla="*/ 1294261 w 6187971"/>
                  <a:gd name="connsiteY2560" fmla="*/ 4651766 h 5955635"/>
                  <a:gd name="connsiteX2561" fmla="*/ 1288794 w 6187971"/>
                  <a:gd name="connsiteY2561" fmla="*/ 4648223 h 5955635"/>
                  <a:gd name="connsiteX2562" fmla="*/ 1284945 w 6187971"/>
                  <a:gd name="connsiteY2562" fmla="*/ 4630207 h 5955635"/>
                  <a:gd name="connsiteX2563" fmla="*/ 1303269 w 6187971"/>
                  <a:gd name="connsiteY2563" fmla="*/ 4649841 h 5955635"/>
                  <a:gd name="connsiteX2564" fmla="*/ 1300382 w 6187971"/>
                  <a:gd name="connsiteY2564" fmla="*/ 4636329 h 5955635"/>
                  <a:gd name="connsiteX2565" fmla="*/ 1288488 w 6187971"/>
                  <a:gd name="connsiteY2565" fmla="*/ 4624741 h 5955635"/>
                  <a:gd name="connsiteX2566" fmla="*/ 1225818 w 6187971"/>
                  <a:gd name="connsiteY2566" fmla="*/ 4529809 h 5955635"/>
                  <a:gd name="connsiteX2567" fmla="*/ 1185629 w 6187971"/>
                  <a:gd name="connsiteY2567" fmla="*/ 4496009 h 5955635"/>
                  <a:gd name="connsiteX2568" fmla="*/ 1189171 w 6187971"/>
                  <a:gd name="connsiteY2568" fmla="*/ 4490542 h 5955635"/>
                  <a:gd name="connsiteX2569" fmla="*/ 1182742 w 6187971"/>
                  <a:gd name="connsiteY2569" fmla="*/ 4482495 h 5955635"/>
                  <a:gd name="connsiteX2570" fmla="*/ 1177276 w 6187971"/>
                  <a:gd name="connsiteY2570" fmla="*/ 4478954 h 5955635"/>
                  <a:gd name="connsiteX2571" fmla="*/ 1178238 w 6187971"/>
                  <a:gd name="connsiteY2571" fmla="*/ 4483458 h 5955635"/>
                  <a:gd name="connsiteX2572" fmla="*/ 1166343 w 6187971"/>
                  <a:gd name="connsiteY2572" fmla="*/ 4471870 h 5955635"/>
                  <a:gd name="connsiteX2573" fmla="*/ 1169885 w 6187971"/>
                  <a:gd name="connsiteY2573" fmla="*/ 4466405 h 5955635"/>
                  <a:gd name="connsiteX2574" fmla="*/ 1139667 w 6187971"/>
                  <a:gd name="connsiteY2574" fmla="*/ 4435183 h 5955635"/>
                  <a:gd name="connsiteX2575" fmla="*/ 1138704 w 6187971"/>
                  <a:gd name="connsiteY2575" fmla="*/ 4430679 h 5955635"/>
                  <a:gd name="connsiteX2576" fmla="*/ 1134200 w 6187971"/>
                  <a:gd name="connsiteY2576" fmla="*/ 4431641 h 5955635"/>
                  <a:gd name="connsiteX2577" fmla="*/ 1129696 w 6187971"/>
                  <a:gd name="connsiteY2577" fmla="*/ 4432603 h 5955635"/>
                  <a:gd name="connsiteX2578" fmla="*/ 1128734 w 6187971"/>
                  <a:gd name="connsiteY2578" fmla="*/ 4428100 h 5955635"/>
                  <a:gd name="connsiteX2579" fmla="*/ 1118764 w 6187971"/>
                  <a:gd name="connsiteY2579" fmla="*/ 4425520 h 5955635"/>
                  <a:gd name="connsiteX2580" fmla="*/ 1120688 w 6187971"/>
                  <a:gd name="connsiteY2580" fmla="*/ 4434529 h 5955635"/>
                  <a:gd name="connsiteX2581" fmla="*/ 1115221 w 6187971"/>
                  <a:gd name="connsiteY2581" fmla="*/ 4430987 h 5955635"/>
                  <a:gd name="connsiteX2582" fmla="*/ 1091431 w 6187971"/>
                  <a:gd name="connsiteY2582" fmla="*/ 4407812 h 5955635"/>
                  <a:gd name="connsiteX2583" fmla="*/ 1073763 w 6187971"/>
                  <a:gd name="connsiteY2583" fmla="*/ 4369199 h 5955635"/>
                  <a:gd name="connsiteX2584" fmla="*/ 1063792 w 6187971"/>
                  <a:gd name="connsiteY2584" fmla="*/ 4366620 h 5955635"/>
                  <a:gd name="connsiteX2585" fmla="*/ 1058981 w 6187971"/>
                  <a:gd name="connsiteY2585" fmla="*/ 4344100 h 5955635"/>
                  <a:gd name="connsiteX2586" fmla="*/ 1050936 w 6187971"/>
                  <a:gd name="connsiteY2586" fmla="*/ 4350528 h 5955635"/>
                  <a:gd name="connsiteX2587" fmla="*/ 1048049 w 6187971"/>
                  <a:gd name="connsiteY2587" fmla="*/ 4337016 h 5955635"/>
                  <a:gd name="connsiteX2588" fmla="*/ 988922 w 6187971"/>
                  <a:gd name="connsiteY2588" fmla="*/ 4236617 h 5955635"/>
                  <a:gd name="connsiteX2589" fmla="*/ 981224 w 6187971"/>
                  <a:gd name="connsiteY2589" fmla="*/ 4200585 h 5955635"/>
                  <a:gd name="connsiteX2590" fmla="*/ 970291 w 6187971"/>
                  <a:gd name="connsiteY2590" fmla="*/ 4193501 h 5955635"/>
                  <a:gd name="connsiteX2591" fmla="*/ 953584 w 6187971"/>
                  <a:gd name="connsiteY2591" fmla="*/ 4159394 h 5955635"/>
                  <a:gd name="connsiteX2592" fmla="*/ 943614 w 6187971"/>
                  <a:gd name="connsiteY2592" fmla="*/ 4156814 h 5955635"/>
                  <a:gd name="connsiteX2593" fmla="*/ 947156 w 6187971"/>
                  <a:gd name="connsiteY2593" fmla="*/ 4151347 h 5955635"/>
                  <a:gd name="connsiteX2594" fmla="*/ 918555 w 6187971"/>
                  <a:gd name="connsiteY2594" fmla="*/ 4105652 h 5955635"/>
                  <a:gd name="connsiteX2595" fmla="*/ 910857 w 6187971"/>
                  <a:gd name="connsiteY2595" fmla="*/ 4069620 h 5955635"/>
                  <a:gd name="connsiteX2596" fmla="*/ 892533 w 6187971"/>
                  <a:gd name="connsiteY2596" fmla="*/ 4049987 h 5955635"/>
                  <a:gd name="connsiteX2597" fmla="*/ 891263 w 6187971"/>
                  <a:gd name="connsiteY2597" fmla="*/ 4022000 h 5955635"/>
                  <a:gd name="connsiteX2598" fmla="*/ 869091 w 6187971"/>
                  <a:gd name="connsiteY2598" fmla="*/ 3984350 h 5955635"/>
                  <a:gd name="connsiteX2599" fmla="*/ 873595 w 6187971"/>
                  <a:gd name="connsiteY2599" fmla="*/ 3983387 h 5955635"/>
                  <a:gd name="connsiteX2600" fmla="*/ 852077 w 6187971"/>
                  <a:gd name="connsiteY2600" fmla="*/ 3926760 h 5955635"/>
                  <a:gd name="connsiteX2601" fmla="*/ 863010 w 6187971"/>
                  <a:gd name="connsiteY2601" fmla="*/ 3933844 h 5955635"/>
                  <a:gd name="connsiteX2602" fmla="*/ 869247 w 6187971"/>
                  <a:gd name="connsiteY2602" fmla="*/ 3944432 h 5955635"/>
                  <a:gd name="connsiteX2603" fmla="*/ 868668 w 6187971"/>
                  <a:gd name="connsiteY2603" fmla="*/ 3952062 h 5955635"/>
                  <a:gd name="connsiteX2604" fmla="*/ 862355 w 6187971"/>
                  <a:gd name="connsiteY2604" fmla="*/ 3952821 h 5955635"/>
                  <a:gd name="connsiteX2605" fmla="*/ 875212 w 6187971"/>
                  <a:gd name="connsiteY2605" fmla="*/ 3968913 h 5955635"/>
                  <a:gd name="connsiteX2606" fmla="*/ 890956 w 6187971"/>
                  <a:gd name="connsiteY2606" fmla="*/ 3998517 h 5955635"/>
                  <a:gd name="connsiteX2607" fmla="*/ 891918 w 6187971"/>
                  <a:gd name="connsiteY2607" fmla="*/ 4003022 h 5955635"/>
                  <a:gd name="connsiteX2608" fmla="*/ 892881 w 6187971"/>
                  <a:gd name="connsiteY2608" fmla="*/ 4007525 h 5955635"/>
                  <a:gd name="connsiteX2609" fmla="*/ 897385 w 6187971"/>
                  <a:gd name="connsiteY2609" fmla="*/ 4006563 h 5955635"/>
                  <a:gd name="connsiteX2610" fmla="*/ 897077 w 6187971"/>
                  <a:gd name="connsiteY2610" fmla="*/ 3983081 h 5955635"/>
                  <a:gd name="connsiteX2611" fmla="*/ 891611 w 6187971"/>
                  <a:gd name="connsiteY2611" fmla="*/ 3979538 h 5955635"/>
                  <a:gd name="connsiteX2612" fmla="*/ 890649 w 6187971"/>
                  <a:gd name="connsiteY2612" fmla="*/ 3975035 h 5955635"/>
                  <a:gd name="connsiteX2613" fmla="*/ 885183 w 6187971"/>
                  <a:gd name="connsiteY2613" fmla="*/ 3971493 h 5955635"/>
                  <a:gd name="connsiteX2614" fmla="*/ 878447 w 6187971"/>
                  <a:gd name="connsiteY2614" fmla="*/ 3939965 h 5955635"/>
                  <a:gd name="connsiteX2615" fmla="*/ 890034 w 6187971"/>
                  <a:gd name="connsiteY2615" fmla="*/ 3928070 h 5955635"/>
                  <a:gd name="connsiteX2616" fmla="*/ 879449 w 6187971"/>
                  <a:gd name="connsiteY2616" fmla="*/ 3878525 h 5955635"/>
                  <a:gd name="connsiteX2617" fmla="*/ 852546 w 6187971"/>
                  <a:gd name="connsiteY2617" fmla="*/ 3686468 h 5955635"/>
                  <a:gd name="connsiteX2618" fmla="*/ 847081 w 6187971"/>
                  <a:gd name="connsiteY2618" fmla="*/ 3682926 h 5955635"/>
                  <a:gd name="connsiteX2619" fmla="*/ 843539 w 6187971"/>
                  <a:gd name="connsiteY2619" fmla="*/ 3688393 h 5955635"/>
                  <a:gd name="connsiteX2620" fmla="*/ 872058 w 6187971"/>
                  <a:gd name="connsiteY2620" fmla="*/ 3865975 h 5955635"/>
                  <a:gd name="connsiteX2621" fmla="*/ 867555 w 6187971"/>
                  <a:gd name="connsiteY2621" fmla="*/ 3866938 h 5955635"/>
                  <a:gd name="connsiteX2622" fmla="*/ 861126 w 6187971"/>
                  <a:gd name="connsiteY2622" fmla="*/ 3858892 h 5955635"/>
                  <a:gd name="connsiteX2623" fmla="*/ 868517 w 6187971"/>
                  <a:gd name="connsiteY2623" fmla="*/ 3871442 h 5955635"/>
                  <a:gd name="connsiteX2624" fmla="*/ 864975 w 6187971"/>
                  <a:gd name="connsiteY2624" fmla="*/ 3876908 h 5955635"/>
                  <a:gd name="connsiteX2625" fmla="*/ 849886 w 6187971"/>
                  <a:gd name="connsiteY2625" fmla="*/ 3828326 h 5955635"/>
                  <a:gd name="connsiteX2626" fmla="*/ 848269 w 6187971"/>
                  <a:gd name="connsiteY2626" fmla="*/ 3842800 h 5955635"/>
                  <a:gd name="connsiteX2627" fmla="*/ 832524 w 6187971"/>
                  <a:gd name="connsiteY2627" fmla="*/ 3813196 h 5955635"/>
                  <a:gd name="connsiteX2628" fmla="*/ 822902 w 6187971"/>
                  <a:gd name="connsiteY2628" fmla="*/ 3768156 h 5955635"/>
                  <a:gd name="connsiteX2629" fmla="*/ 812624 w 6187971"/>
                  <a:gd name="connsiteY2629" fmla="*/ 3742094 h 5955635"/>
                  <a:gd name="connsiteX2630" fmla="*/ 789529 w 6187971"/>
                  <a:gd name="connsiteY2630" fmla="*/ 3633997 h 5955635"/>
                  <a:gd name="connsiteX2631" fmla="*/ 786951 w 6187971"/>
                  <a:gd name="connsiteY2631" fmla="*/ 3643967 h 5955635"/>
                  <a:gd name="connsiteX2632" fmla="*/ 785988 w 6187971"/>
                  <a:gd name="connsiteY2632" fmla="*/ 3639463 h 5955635"/>
                  <a:gd name="connsiteX2633" fmla="*/ 785026 w 6187971"/>
                  <a:gd name="connsiteY2633" fmla="*/ 3634959 h 5955635"/>
                  <a:gd name="connsiteX2634" fmla="*/ 783101 w 6187971"/>
                  <a:gd name="connsiteY2634" fmla="*/ 3625951 h 5955635"/>
                  <a:gd name="connsiteX2635" fmla="*/ 765126 w 6187971"/>
                  <a:gd name="connsiteY2635" fmla="*/ 3563856 h 5955635"/>
                  <a:gd name="connsiteX2636" fmla="*/ 763201 w 6187971"/>
                  <a:gd name="connsiteY2636" fmla="*/ 3554849 h 5955635"/>
                  <a:gd name="connsiteX2637" fmla="*/ 760314 w 6187971"/>
                  <a:gd name="connsiteY2637" fmla="*/ 3541336 h 5955635"/>
                  <a:gd name="connsiteX2638" fmla="*/ 754541 w 6187971"/>
                  <a:gd name="connsiteY2638" fmla="*/ 3514312 h 5955635"/>
                  <a:gd name="connsiteX2639" fmla="*/ 753578 w 6187971"/>
                  <a:gd name="connsiteY2639" fmla="*/ 3509808 h 5955635"/>
                  <a:gd name="connsiteX2640" fmla="*/ 752616 w 6187971"/>
                  <a:gd name="connsiteY2640" fmla="*/ 3505304 h 5955635"/>
                  <a:gd name="connsiteX2641" fmla="*/ 748111 w 6187971"/>
                  <a:gd name="connsiteY2641" fmla="*/ 3506266 h 5955635"/>
                  <a:gd name="connsiteX2642" fmla="*/ 756158 w 6187971"/>
                  <a:gd name="connsiteY2642" fmla="*/ 3499837 h 5955635"/>
                  <a:gd name="connsiteX2643" fmla="*/ 748767 w 6187971"/>
                  <a:gd name="connsiteY2643" fmla="*/ 3487287 h 5955635"/>
                  <a:gd name="connsiteX2644" fmla="*/ 745225 w 6187971"/>
                  <a:gd name="connsiteY2644" fmla="*/ 3492754 h 5955635"/>
                  <a:gd name="connsiteX2645" fmla="*/ 743300 w 6187971"/>
                  <a:gd name="connsiteY2645" fmla="*/ 3483746 h 5955635"/>
                  <a:gd name="connsiteX2646" fmla="*/ 735295 w 6187971"/>
                  <a:gd name="connsiteY2646" fmla="*/ 3424231 h 5955635"/>
                  <a:gd name="connsiteX2647" fmla="*/ 735950 w 6187971"/>
                  <a:gd name="connsiteY2647" fmla="*/ 3405253 h 5955635"/>
                  <a:gd name="connsiteX2648" fmla="*/ 734026 w 6187971"/>
                  <a:gd name="connsiteY2648" fmla="*/ 3396245 h 5955635"/>
                  <a:gd name="connsiteX2649" fmla="*/ 736605 w 6187971"/>
                  <a:gd name="connsiteY2649" fmla="*/ 3386274 h 5955635"/>
                  <a:gd name="connsiteX2650" fmla="*/ 742071 w 6187971"/>
                  <a:gd name="connsiteY2650" fmla="*/ 3389816 h 5955635"/>
                  <a:gd name="connsiteX2651" fmla="*/ 747538 w 6187971"/>
                  <a:gd name="connsiteY2651" fmla="*/ 3393358 h 5955635"/>
                  <a:gd name="connsiteX2652" fmla="*/ 746576 w 6187971"/>
                  <a:gd name="connsiteY2652" fmla="*/ 3388854 h 5955635"/>
                  <a:gd name="connsiteX2653" fmla="*/ 751080 w 6187971"/>
                  <a:gd name="connsiteY2653" fmla="*/ 3387891 h 5955635"/>
                  <a:gd name="connsiteX2654" fmla="*/ 744651 w 6187971"/>
                  <a:gd name="connsiteY2654" fmla="*/ 3379845 h 5955635"/>
                  <a:gd name="connsiteX2655" fmla="*/ 733718 w 6187971"/>
                  <a:gd name="connsiteY2655" fmla="*/ 3372762 h 5955635"/>
                  <a:gd name="connsiteX2656" fmla="*/ 730177 w 6187971"/>
                  <a:gd name="connsiteY2656" fmla="*/ 3378228 h 5955635"/>
                  <a:gd name="connsiteX2657" fmla="*/ 722786 w 6187971"/>
                  <a:gd name="connsiteY2657" fmla="*/ 3365679 h 5955635"/>
                  <a:gd name="connsiteX2658" fmla="*/ 722479 w 6187971"/>
                  <a:gd name="connsiteY2658" fmla="*/ 3342196 h 5955635"/>
                  <a:gd name="connsiteX2659" fmla="*/ 727944 w 6187971"/>
                  <a:gd name="connsiteY2659" fmla="*/ 3345738 h 5955635"/>
                  <a:gd name="connsiteX2660" fmla="*/ 726982 w 6187971"/>
                  <a:gd name="connsiteY2660" fmla="*/ 3341234 h 5955635"/>
                  <a:gd name="connsiteX2661" fmla="*/ 725057 w 6187971"/>
                  <a:gd name="connsiteY2661" fmla="*/ 3332226 h 5955635"/>
                  <a:gd name="connsiteX2662" fmla="*/ 724095 w 6187971"/>
                  <a:gd name="connsiteY2662" fmla="*/ 3327721 h 5955635"/>
                  <a:gd name="connsiteX2663" fmla="*/ 723133 w 6187971"/>
                  <a:gd name="connsiteY2663" fmla="*/ 3323218 h 5955635"/>
                  <a:gd name="connsiteX2664" fmla="*/ 719284 w 6187971"/>
                  <a:gd name="connsiteY2664" fmla="*/ 3305202 h 5955635"/>
                  <a:gd name="connsiteX2665" fmla="*/ 716397 w 6187971"/>
                  <a:gd name="connsiteY2665" fmla="*/ 3291690 h 5955635"/>
                  <a:gd name="connsiteX2666" fmla="*/ 718015 w 6187971"/>
                  <a:gd name="connsiteY2666" fmla="*/ 3277215 h 5955635"/>
                  <a:gd name="connsiteX2667" fmla="*/ 716438 w 6187971"/>
                  <a:gd name="connsiteY2667" fmla="*/ 3225746 h 5955635"/>
                  <a:gd name="connsiteX2668" fmla="*/ 711934 w 6187971"/>
                  <a:gd name="connsiteY2668" fmla="*/ 3226708 h 5955635"/>
                  <a:gd name="connsiteX2669" fmla="*/ 710705 w 6187971"/>
                  <a:gd name="connsiteY2669" fmla="*/ 3132778 h 5955635"/>
                  <a:gd name="connsiteX2670" fmla="*/ 713284 w 6187971"/>
                  <a:gd name="connsiteY2670" fmla="*/ 3122808 h 5955635"/>
                  <a:gd name="connsiteX2671" fmla="*/ 712322 w 6187971"/>
                  <a:gd name="connsiteY2671" fmla="*/ 3118304 h 5955635"/>
                  <a:gd name="connsiteX2672" fmla="*/ 708780 w 6187971"/>
                  <a:gd name="connsiteY2672" fmla="*/ 3123770 h 5955635"/>
                  <a:gd name="connsiteX2673" fmla="*/ 708472 w 6187971"/>
                  <a:gd name="connsiteY2673" fmla="*/ 3100287 h 5955635"/>
                  <a:gd name="connsiteX2674" fmla="*/ 712015 w 6187971"/>
                  <a:gd name="connsiteY2674" fmla="*/ 3094821 h 5955635"/>
                  <a:gd name="connsiteX2675" fmla="*/ 706548 w 6187971"/>
                  <a:gd name="connsiteY2675" fmla="*/ 3091280 h 5955635"/>
                  <a:gd name="connsiteX2676" fmla="*/ 709128 w 6187971"/>
                  <a:gd name="connsiteY2676" fmla="*/ 3081309 h 5955635"/>
                  <a:gd name="connsiteX2677" fmla="*/ 709783 w 6187971"/>
                  <a:gd name="connsiteY2677" fmla="*/ 3062331 h 5955635"/>
                  <a:gd name="connsiteX2678" fmla="*/ 708821 w 6187971"/>
                  <a:gd name="connsiteY2678" fmla="*/ 3057826 h 5955635"/>
                  <a:gd name="connsiteX2679" fmla="*/ 705934 w 6187971"/>
                  <a:gd name="connsiteY2679" fmla="*/ 3044314 h 5955635"/>
                  <a:gd name="connsiteX2680" fmla="*/ 710439 w 6187971"/>
                  <a:gd name="connsiteY2680" fmla="*/ 3043352 h 5955635"/>
                  <a:gd name="connsiteX2681" fmla="*/ 717295 w 6187971"/>
                  <a:gd name="connsiteY2681" fmla="*/ 2877050 h 5955635"/>
                  <a:gd name="connsiteX2682" fmla="*/ 721799 w 6187971"/>
                  <a:gd name="connsiteY2682" fmla="*/ 2876088 h 5955635"/>
                  <a:gd name="connsiteX2683" fmla="*/ 722107 w 6187971"/>
                  <a:gd name="connsiteY2683" fmla="*/ 2899570 h 5955635"/>
                  <a:gd name="connsiteX2684" fmla="*/ 723376 w 6187971"/>
                  <a:gd name="connsiteY2684" fmla="*/ 2927557 h 5955635"/>
                  <a:gd name="connsiteX2685" fmla="*/ 719487 w 6187971"/>
                  <a:gd name="connsiteY2685" fmla="*/ 2975484 h 5955635"/>
                  <a:gd name="connsiteX2686" fmla="*/ 727759 w 6187971"/>
                  <a:gd name="connsiteY2686" fmla="*/ 3124424 h 5955635"/>
                  <a:gd name="connsiteX2687" fmla="*/ 724217 w 6187971"/>
                  <a:gd name="connsiteY2687" fmla="*/ 3129891 h 5955635"/>
                  <a:gd name="connsiteX2688" fmla="*/ 726142 w 6187971"/>
                  <a:gd name="connsiteY2688" fmla="*/ 3138899 h 5955635"/>
                  <a:gd name="connsiteX2689" fmla="*/ 724524 w 6187971"/>
                  <a:gd name="connsiteY2689" fmla="*/ 3153374 h 5955635"/>
                  <a:gd name="connsiteX2690" fmla="*/ 728066 w 6187971"/>
                  <a:gd name="connsiteY2690" fmla="*/ 3147907 h 5955635"/>
                  <a:gd name="connsiteX2691" fmla="*/ 726449 w 6187971"/>
                  <a:gd name="connsiteY2691" fmla="*/ 3162382 h 5955635"/>
                  <a:gd name="connsiteX2692" fmla="*/ 729335 w 6187971"/>
                  <a:gd name="connsiteY2692" fmla="*/ 3175894 h 5955635"/>
                  <a:gd name="connsiteX2693" fmla="*/ 732878 w 6187971"/>
                  <a:gd name="connsiteY2693" fmla="*/ 3170427 h 5955635"/>
                  <a:gd name="connsiteX2694" fmla="*/ 735458 w 6187971"/>
                  <a:gd name="connsiteY2694" fmla="*/ 3160457 h 5955635"/>
                  <a:gd name="connsiteX2695" fmla="*/ 731608 w 6187971"/>
                  <a:gd name="connsiteY2695" fmla="*/ 3142441 h 5955635"/>
                  <a:gd name="connsiteX2696" fmla="*/ 735149 w 6187971"/>
                  <a:gd name="connsiteY2696" fmla="*/ 3136974 h 5955635"/>
                  <a:gd name="connsiteX2697" fmla="*/ 739654 w 6187971"/>
                  <a:gd name="connsiteY2697" fmla="*/ 3136012 h 5955635"/>
                  <a:gd name="connsiteX2698" fmla="*/ 738691 w 6187971"/>
                  <a:gd name="connsiteY2698" fmla="*/ 3131509 h 5955635"/>
                  <a:gd name="connsiteX2699" fmla="*/ 737729 w 6187971"/>
                  <a:gd name="connsiteY2699" fmla="*/ 3127004 h 5955635"/>
                  <a:gd name="connsiteX2700" fmla="*/ 731301 w 6187971"/>
                  <a:gd name="connsiteY2700" fmla="*/ 3118959 h 5955635"/>
                  <a:gd name="connsiteX2701" fmla="*/ 730338 w 6187971"/>
                  <a:gd name="connsiteY2701" fmla="*/ 3114455 h 5955635"/>
                  <a:gd name="connsiteX2702" fmla="*/ 729376 w 6187971"/>
                  <a:gd name="connsiteY2702" fmla="*/ 3109950 h 5955635"/>
                  <a:gd name="connsiteX2703" fmla="*/ 729069 w 6187971"/>
                  <a:gd name="connsiteY2703" fmla="*/ 3086468 h 5955635"/>
                  <a:gd name="connsiteX2704" fmla="*/ 733265 w 6187971"/>
                  <a:gd name="connsiteY2704" fmla="*/ 3062023 h 5955635"/>
                  <a:gd name="connsiteX2705" fmla="*/ 733987 w 6187971"/>
                  <a:gd name="connsiteY2705" fmla="*/ 3065401 h 5955635"/>
                  <a:gd name="connsiteX2706" fmla="*/ 734227 w 6187971"/>
                  <a:gd name="connsiteY2706" fmla="*/ 3066527 h 5955635"/>
                  <a:gd name="connsiteX2707" fmla="*/ 735190 w 6187971"/>
                  <a:gd name="connsiteY2707" fmla="*/ 3071031 h 5955635"/>
                  <a:gd name="connsiteX2708" fmla="*/ 738732 w 6187971"/>
                  <a:gd name="connsiteY2708" fmla="*/ 3065565 h 5955635"/>
                  <a:gd name="connsiteX2709" fmla="*/ 735845 w 6187971"/>
                  <a:gd name="connsiteY2709" fmla="*/ 3052053 h 5955635"/>
                  <a:gd name="connsiteX2710" fmla="*/ 733921 w 6187971"/>
                  <a:gd name="connsiteY2710" fmla="*/ 3043045 h 5955635"/>
                  <a:gd name="connsiteX2711" fmla="*/ 736541 w 6187971"/>
                  <a:gd name="connsiteY2711" fmla="*/ 2967131 h 5955635"/>
                  <a:gd name="connsiteX2712" fmla="*/ 735578 w 6187971"/>
                  <a:gd name="connsiteY2712" fmla="*/ 2962627 h 5955635"/>
                  <a:gd name="connsiteX2713" fmla="*/ 744279 w 6187971"/>
                  <a:gd name="connsiteY2713" fmla="*/ 2937219 h 5955635"/>
                  <a:gd name="connsiteX2714" fmla="*/ 747514 w 6187971"/>
                  <a:gd name="connsiteY2714" fmla="*/ 2908270 h 5955635"/>
                  <a:gd name="connsiteX2715" fmla="*/ 767536 w 6187971"/>
                  <a:gd name="connsiteY2715" fmla="*/ 2781543 h 5955635"/>
                  <a:gd name="connsiteX2716" fmla="*/ 767175 w 6187971"/>
                  <a:gd name="connsiteY2716" fmla="*/ 2788737 h 5955635"/>
                  <a:gd name="connsiteX2717" fmla="*/ 765918 w 6187971"/>
                  <a:gd name="connsiteY2717" fmla="*/ 2796017 h 5955635"/>
                  <a:gd name="connsiteX2718" fmla="*/ 767088 w 6187971"/>
                  <a:gd name="connsiteY2718" fmla="*/ 2790469 h 5955635"/>
                  <a:gd name="connsiteX2719" fmla="*/ 767175 w 6187971"/>
                  <a:gd name="connsiteY2719" fmla="*/ 2788737 h 5955635"/>
                  <a:gd name="connsiteX2720" fmla="*/ 777228 w 6187971"/>
                  <a:gd name="connsiteY2720" fmla="*/ 2730482 h 5955635"/>
                  <a:gd name="connsiteX2721" fmla="*/ 774987 w 6187971"/>
                  <a:gd name="connsiteY2721" fmla="*/ 2827750 h 5955635"/>
                  <a:gd name="connsiteX2722" fmla="*/ 824931 w 6187971"/>
                  <a:gd name="connsiteY2722" fmla="*/ 3364010 h 5955635"/>
                  <a:gd name="connsiteX2723" fmla="*/ 829326 w 6187971"/>
                  <a:gd name="connsiteY2723" fmla="*/ 3384580 h 5955635"/>
                  <a:gd name="connsiteX2724" fmla="*/ 837369 w 6187971"/>
                  <a:gd name="connsiteY2724" fmla="*/ 3339843 h 5955635"/>
                  <a:gd name="connsiteX2725" fmla="*/ 819665 w 6187971"/>
                  <a:gd name="connsiteY2725" fmla="*/ 2577354 h 5955635"/>
                  <a:gd name="connsiteX2726" fmla="*/ 843923 w 6187971"/>
                  <a:gd name="connsiteY2726" fmla="*/ 2454020 h 5955635"/>
                  <a:gd name="connsiteX2727" fmla="*/ 844696 w 6187971"/>
                  <a:gd name="connsiteY2727" fmla="*/ 2456577 h 5955635"/>
                  <a:gd name="connsiteX2728" fmla="*/ 850081 w 6187971"/>
                  <a:gd name="connsiteY2728" fmla="*/ 2462491 h 5955635"/>
                  <a:gd name="connsiteX2729" fmla="*/ 847719 w 6187971"/>
                  <a:gd name="connsiteY2729" fmla="*/ 2445923 h 5955635"/>
                  <a:gd name="connsiteX2730" fmla="*/ 846151 w 6187971"/>
                  <a:gd name="connsiteY2730" fmla="*/ 2442693 h 5955635"/>
                  <a:gd name="connsiteX2731" fmla="*/ 847411 w 6187971"/>
                  <a:gd name="connsiteY2731" fmla="*/ 2436286 h 5955635"/>
                  <a:gd name="connsiteX2732" fmla="*/ 851391 w 6187971"/>
                  <a:gd name="connsiteY2732" fmla="*/ 2424533 h 5955635"/>
                  <a:gd name="connsiteX2733" fmla="*/ 853316 w 6187971"/>
                  <a:gd name="connsiteY2733" fmla="*/ 2433542 h 5955635"/>
                  <a:gd name="connsiteX2734" fmla="*/ 879111 w 6187971"/>
                  <a:gd name="connsiteY2734" fmla="*/ 2333838 h 5955635"/>
                  <a:gd name="connsiteX2735" fmla="*/ 884578 w 6187971"/>
                  <a:gd name="connsiteY2735" fmla="*/ 2337381 h 5955635"/>
                  <a:gd name="connsiteX2736" fmla="*/ 911642 w 6187971"/>
                  <a:gd name="connsiteY2736" fmla="*/ 2265663 h 5955635"/>
                  <a:gd name="connsiteX2737" fmla="*/ 944828 w 6187971"/>
                  <a:gd name="connsiteY2737" fmla="*/ 2178509 h 5955635"/>
                  <a:gd name="connsiteX2738" fmla="*/ 987023 w 6187971"/>
                  <a:gd name="connsiteY2738" fmla="*/ 2089431 h 5955635"/>
                  <a:gd name="connsiteX2739" fmla="*/ 991527 w 6187971"/>
                  <a:gd name="connsiteY2739" fmla="*/ 2088468 h 5955635"/>
                  <a:gd name="connsiteX2740" fmla="*/ 988948 w 6187971"/>
                  <a:gd name="connsiteY2740" fmla="*/ 2098439 h 5955635"/>
                  <a:gd name="connsiteX2741" fmla="*/ 993452 w 6187971"/>
                  <a:gd name="connsiteY2741" fmla="*/ 2097477 h 5955635"/>
                  <a:gd name="connsiteX2742" fmla="*/ 992489 w 6187971"/>
                  <a:gd name="connsiteY2742" fmla="*/ 2092973 h 5955635"/>
                  <a:gd name="connsiteX2743" fmla="*/ 996031 w 6187971"/>
                  <a:gd name="connsiteY2743" fmla="*/ 2087506 h 5955635"/>
                  <a:gd name="connsiteX2744" fmla="*/ 1012778 w 6187971"/>
                  <a:gd name="connsiteY2744" fmla="*/ 2055671 h 5955635"/>
                  <a:gd name="connsiteX2745" fmla="*/ 1010853 w 6187971"/>
                  <a:gd name="connsiteY2745" fmla="*/ 2046663 h 5955635"/>
                  <a:gd name="connsiteX2746" fmla="*/ 1014395 w 6187971"/>
                  <a:gd name="connsiteY2746" fmla="*/ 2041196 h 5955635"/>
                  <a:gd name="connsiteX2747" fmla="*/ 1016320 w 6187971"/>
                  <a:gd name="connsiteY2747" fmla="*/ 2050205 h 5955635"/>
                  <a:gd name="connsiteX2748" fmla="*/ 1021479 w 6187971"/>
                  <a:gd name="connsiteY2748" fmla="*/ 2030264 h 5955635"/>
                  <a:gd name="connsiteX2749" fmla="*/ 1022441 w 6187971"/>
                  <a:gd name="connsiteY2749" fmla="*/ 2034767 h 5955635"/>
                  <a:gd name="connsiteX2750" fmla="*/ 1023404 w 6187971"/>
                  <a:gd name="connsiteY2750" fmla="*/ 2039271 h 5955635"/>
                  <a:gd name="connsiteX2751" fmla="*/ 1027908 w 6187971"/>
                  <a:gd name="connsiteY2751" fmla="*/ 2038309 h 5955635"/>
                  <a:gd name="connsiteX2752" fmla="*/ 1026946 w 6187971"/>
                  <a:gd name="connsiteY2752" fmla="*/ 2033805 h 5955635"/>
                  <a:gd name="connsiteX2753" fmla="*/ 1025021 w 6187971"/>
                  <a:gd name="connsiteY2753" fmla="*/ 2024797 h 5955635"/>
                  <a:gd name="connsiteX2754" fmla="*/ 1027600 w 6187971"/>
                  <a:gd name="connsiteY2754" fmla="*/ 2014827 h 5955635"/>
                  <a:gd name="connsiteX2755" fmla="*/ 1032104 w 6187971"/>
                  <a:gd name="connsiteY2755" fmla="*/ 2013865 h 5955635"/>
                  <a:gd name="connsiteX2756" fmla="*/ 1035647 w 6187971"/>
                  <a:gd name="connsiteY2756" fmla="*/ 2008398 h 5955635"/>
                  <a:gd name="connsiteX2757" fmla="*/ 1034684 w 6187971"/>
                  <a:gd name="connsiteY2757" fmla="*/ 2003894 h 5955635"/>
                  <a:gd name="connsiteX2758" fmla="*/ 1041767 w 6187971"/>
                  <a:gd name="connsiteY2758" fmla="*/ 1992962 h 5955635"/>
                  <a:gd name="connsiteX2759" fmla="*/ 1045309 w 6187971"/>
                  <a:gd name="connsiteY2759" fmla="*/ 1987495 h 5955635"/>
                  <a:gd name="connsiteX2760" fmla="*/ 1046272 w 6187971"/>
                  <a:gd name="connsiteY2760" fmla="*/ 1991999 h 5955635"/>
                  <a:gd name="connsiteX2761" fmla="*/ 1049813 w 6187971"/>
                  <a:gd name="connsiteY2761" fmla="*/ 1986533 h 5955635"/>
                  <a:gd name="connsiteX2762" fmla="*/ 1052393 w 6187971"/>
                  <a:gd name="connsiteY2762" fmla="*/ 1976563 h 5955635"/>
                  <a:gd name="connsiteX2763" fmla="*/ 1063980 w 6187971"/>
                  <a:gd name="connsiteY2763" fmla="*/ 1964667 h 5955635"/>
                  <a:gd name="connsiteX2764" fmla="*/ 1070409 w 6187971"/>
                  <a:gd name="connsiteY2764" fmla="*/ 1972714 h 5955635"/>
                  <a:gd name="connsiteX2765" fmla="*/ 1080072 w 6187971"/>
                  <a:gd name="connsiteY2765" fmla="*/ 1951811 h 5955635"/>
                  <a:gd name="connsiteX2766" fmla="*/ 1084576 w 6187971"/>
                  <a:gd name="connsiteY2766" fmla="*/ 1950848 h 5955635"/>
                  <a:gd name="connsiteX2767" fmla="*/ 1085539 w 6187971"/>
                  <a:gd name="connsiteY2767" fmla="*/ 1955353 h 5955635"/>
                  <a:gd name="connsiteX2768" fmla="*/ 1081997 w 6187971"/>
                  <a:gd name="connsiteY2768" fmla="*/ 1960818 h 5955635"/>
                  <a:gd name="connsiteX2769" fmla="*/ 1082959 w 6187971"/>
                  <a:gd name="connsiteY2769" fmla="*/ 1965323 h 5955635"/>
                  <a:gd name="connsiteX2770" fmla="*/ 1087463 w 6187971"/>
                  <a:gd name="connsiteY2770" fmla="*/ 1964361 h 5955635"/>
                  <a:gd name="connsiteX2771" fmla="*/ 1086501 w 6187971"/>
                  <a:gd name="connsiteY2771" fmla="*/ 1959856 h 5955635"/>
                  <a:gd name="connsiteX2772" fmla="*/ 1090043 w 6187971"/>
                  <a:gd name="connsiteY2772" fmla="*/ 1954390 h 5955635"/>
                  <a:gd name="connsiteX2773" fmla="*/ 1088118 w 6187971"/>
                  <a:gd name="connsiteY2773" fmla="*/ 1945382 h 5955635"/>
                  <a:gd name="connsiteX2774" fmla="*/ 1083614 w 6187971"/>
                  <a:gd name="connsiteY2774" fmla="*/ 1946344 h 5955635"/>
                  <a:gd name="connsiteX2775" fmla="*/ 1094895 w 6187971"/>
                  <a:gd name="connsiteY2775" fmla="*/ 1910966 h 5955635"/>
                  <a:gd name="connsiteX2776" fmla="*/ 1082345 w 6187971"/>
                  <a:gd name="connsiteY2776" fmla="*/ 1918358 h 5955635"/>
                  <a:gd name="connsiteX2777" fmla="*/ 1092970 w 6187971"/>
                  <a:gd name="connsiteY2777" fmla="*/ 1901959 h 5955635"/>
                  <a:gd name="connsiteX2778" fmla="*/ 1103595 w 6187971"/>
                  <a:gd name="connsiteY2778" fmla="*/ 1885560 h 5955635"/>
                  <a:gd name="connsiteX2779" fmla="*/ 1110679 w 6187971"/>
                  <a:gd name="connsiteY2779" fmla="*/ 1874628 h 5955635"/>
                  <a:gd name="connsiteX2780" fmla="*/ 1112603 w 6187971"/>
                  <a:gd name="connsiteY2780" fmla="*/ 1883635 h 5955635"/>
                  <a:gd name="connsiteX2781" fmla="*/ 1122267 w 6187971"/>
                  <a:gd name="connsiteY2781" fmla="*/ 1862732 h 5955635"/>
                  <a:gd name="connsiteX2782" fmla="*/ 1126770 w 6187971"/>
                  <a:gd name="connsiteY2782" fmla="*/ 1861770 h 5955635"/>
                  <a:gd name="connsiteX2783" fmla="*/ 1128695 w 6187971"/>
                  <a:gd name="connsiteY2783" fmla="*/ 1870778 h 5955635"/>
                  <a:gd name="connsiteX2784" fmla="*/ 1133200 w 6187971"/>
                  <a:gd name="connsiteY2784" fmla="*/ 1869816 h 5955635"/>
                  <a:gd name="connsiteX2785" fmla="*/ 1132237 w 6187971"/>
                  <a:gd name="connsiteY2785" fmla="*/ 1865312 h 5955635"/>
                  <a:gd name="connsiteX2786" fmla="*/ 1136741 w 6187971"/>
                  <a:gd name="connsiteY2786" fmla="*/ 1864349 h 5955635"/>
                  <a:gd name="connsiteX2787" fmla="*/ 1134817 w 6187971"/>
                  <a:gd name="connsiteY2787" fmla="*/ 1855341 h 5955635"/>
                  <a:gd name="connsiteX2788" fmla="*/ 1138359 w 6187971"/>
                  <a:gd name="connsiteY2788" fmla="*/ 1849875 h 5955635"/>
                  <a:gd name="connsiteX2789" fmla="*/ 1141900 w 6187971"/>
                  <a:gd name="connsiteY2789" fmla="*/ 1844409 h 5955635"/>
                  <a:gd name="connsiteX2790" fmla="*/ 1146404 w 6187971"/>
                  <a:gd name="connsiteY2790" fmla="*/ 1843446 h 5955635"/>
                  <a:gd name="connsiteX2791" fmla="*/ 1147367 w 6187971"/>
                  <a:gd name="connsiteY2791" fmla="*/ 1847951 h 5955635"/>
                  <a:gd name="connsiteX2792" fmla="*/ 1144787 w 6187971"/>
                  <a:gd name="connsiteY2792" fmla="*/ 1857921 h 5955635"/>
                  <a:gd name="connsiteX2793" fmla="*/ 1142208 w 6187971"/>
                  <a:gd name="connsiteY2793" fmla="*/ 1867891 h 5955635"/>
                  <a:gd name="connsiteX2794" fmla="*/ 1150253 w 6187971"/>
                  <a:gd name="connsiteY2794" fmla="*/ 1861463 h 5955635"/>
                  <a:gd name="connsiteX2795" fmla="*/ 1155412 w 6187971"/>
                  <a:gd name="connsiteY2795" fmla="*/ 1841522 h 5955635"/>
                  <a:gd name="connsiteX2796" fmla="*/ 1154450 w 6187971"/>
                  <a:gd name="connsiteY2796" fmla="*/ 1837018 h 5955635"/>
                  <a:gd name="connsiteX2797" fmla="*/ 1156068 w 6187971"/>
                  <a:gd name="connsiteY2797" fmla="*/ 1822543 h 5955635"/>
                  <a:gd name="connsiteX2798" fmla="*/ 1160572 w 6187971"/>
                  <a:gd name="connsiteY2798" fmla="*/ 1821581 h 5955635"/>
                  <a:gd name="connsiteX2799" fmla="*/ 1199532 w 6187971"/>
                  <a:gd name="connsiteY2799" fmla="*/ 1761452 h 5955635"/>
                  <a:gd name="connsiteX2800" fmla="*/ 1203074 w 6187971"/>
                  <a:gd name="connsiteY2800" fmla="*/ 1755985 h 5955635"/>
                  <a:gd name="connsiteX2801" fmla="*/ 1206615 w 6187971"/>
                  <a:gd name="connsiteY2801" fmla="*/ 1750519 h 5955635"/>
                  <a:gd name="connsiteX2802" fmla="*/ 1213699 w 6187971"/>
                  <a:gd name="connsiteY2802" fmla="*/ 1739586 h 5955635"/>
                  <a:gd name="connsiteX2803" fmla="*/ 1217240 w 6187971"/>
                  <a:gd name="connsiteY2803" fmla="*/ 1734120 h 5955635"/>
                  <a:gd name="connsiteX2804" fmla="*/ 1227866 w 6187971"/>
                  <a:gd name="connsiteY2804" fmla="*/ 1717721 h 5955635"/>
                  <a:gd name="connsiteX2805" fmla="*/ 1234950 w 6187971"/>
                  <a:gd name="connsiteY2805" fmla="*/ 1706789 h 5955635"/>
                  <a:gd name="connsiteX2806" fmla="*/ 1239454 w 6187971"/>
                  <a:gd name="connsiteY2806" fmla="*/ 1705826 h 5955635"/>
                  <a:gd name="connsiteX2807" fmla="*/ 1268751 w 6187971"/>
                  <a:gd name="connsiteY2807" fmla="*/ 1666599 h 5955635"/>
                  <a:gd name="connsiteX2808" fmla="*/ 1280989 w 6187971"/>
                  <a:gd name="connsiteY2808" fmla="*/ 1643969 h 5955635"/>
                  <a:gd name="connsiteX2809" fmla="*/ 1294822 w 6187971"/>
                  <a:gd name="connsiteY2809" fmla="*/ 1614580 h 5955635"/>
                  <a:gd name="connsiteX2810" fmla="*/ 1295376 w 6187971"/>
                  <a:gd name="connsiteY2810" fmla="*/ 1620968 h 5955635"/>
                  <a:gd name="connsiteX2811" fmla="*/ 1280397 w 6187971"/>
                  <a:gd name="connsiteY2811" fmla="*/ 1651544 h 5955635"/>
                  <a:gd name="connsiteX2812" fmla="*/ 1150037 w 6187971"/>
                  <a:gd name="connsiteY2812" fmla="*/ 1865158 h 5955635"/>
                  <a:gd name="connsiteX2813" fmla="*/ 1157500 w 6187971"/>
                  <a:gd name="connsiteY2813" fmla="*/ 1890938 h 5955635"/>
                  <a:gd name="connsiteX2814" fmla="*/ 1155212 w 6187971"/>
                  <a:gd name="connsiteY2814" fmla="*/ 1916847 h 5955635"/>
                  <a:gd name="connsiteX2815" fmla="*/ 966688 w 6187971"/>
                  <a:gd name="connsiteY2815" fmla="*/ 2444019 h 5955635"/>
                  <a:gd name="connsiteX2816" fmla="*/ 940585 w 6187971"/>
                  <a:gd name="connsiteY2816" fmla="*/ 3173091 h 5955635"/>
                  <a:gd name="connsiteX2817" fmla="*/ 947522 w 6187971"/>
                  <a:gd name="connsiteY2817" fmla="*/ 3187253 h 5955635"/>
                  <a:gd name="connsiteX2818" fmla="*/ 961347 w 6187971"/>
                  <a:gd name="connsiteY2818" fmla="*/ 2867525 h 5955635"/>
                  <a:gd name="connsiteX2819" fmla="*/ 983906 w 6187971"/>
                  <a:gd name="connsiteY2819" fmla="*/ 3101263 h 5955635"/>
                  <a:gd name="connsiteX2820" fmla="*/ 992151 w 6187971"/>
                  <a:gd name="connsiteY2820" fmla="*/ 3158164 h 5955635"/>
                  <a:gd name="connsiteX2821" fmla="*/ 1014015 w 6187971"/>
                  <a:gd name="connsiteY2821" fmla="*/ 3223887 h 5955635"/>
                  <a:gd name="connsiteX2822" fmla="*/ 1162759 w 6187971"/>
                  <a:gd name="connsiteY2822" fmla="*/ 3727888 h 5955635"/>
                  <a:gd name="connsiteX2823" fmla="*/ 1178341 w 6187971"/>
                  <a:gd name="connsiteY2823" fmla="*/ 3800819 h 5955635"/>
                  <a:gd name="connsiteX2824" fmla="*/ 1193412 w 6187971"/>
                  <a:gd name="connsiteY2824" fmla="*/ 3834752 h 5955635"/>
                  <a:gd name="connsiteX2825" fmla="*/ 1287744 w 6187971"/>
                  <a:gd name="connsiteY2825" fmla="*/ 3992539 h 5955635"/>
                  <a:gd name="connsiteX2826" fmla="*/ 1330979 w 6187971"/>
                  <a:gd name="connsiteY2826" fmla="*/ 4057607 h 5955635"/>
                  <a:gd name="connsiteX2827" fmla="*/ 1343653 w 6187971"/>
                  <a:gd name="connsiteY2827" fmla="*/ 4080319 h 5955635"/>
                  <a:gd name="connsiteX2828" fmla="*/ 1369002 w 6187971"/>
                  <a:gd name="connsiteY2828" fmla="*/ 4125744 h 5955635"/>
                  <a:gd name="connsiteX2829" fmla="*/ 1538651 w 6187971"/>
                  <a:gd name="connsiteY2829" fmla="*/ 4306548 h 5955635"/>
                  <a:gd name="connsiteX2830" fmla="*/ 2686262 w 6187971"/>
                  <a:gd name="connsiteY2830" fmla="*/ 4927608 h 5955635"/>
                  <a:gd name="connsiteX2831" fmla="*/ 3070633 w 6187971"/>
                  <a:gd name="connsiteY2831" fmla="*/ 4978456 h 5955635"/>
                  <a:gd name="connsiteX2832" fmla="*/ 3564597 w 6187971"/>
                  <a:gd name="connsiteY2832" fmla="*/ 4919852 h 5955635"/>
                  <a:gd name="connsiteX2833" fmla="*/ 3668800 w 6187971"/>
                  <a:gd name="connsiteY2833" fmla="*/ 4885857 h 5955635"/>
                  <a:gd name="connsiteX2834" fmla="*/ 3697923 w 6187971"/>
                  <a:gd name="connsiteY2834" fmla="*/ 4875725 h 5955635"/>
                  <a:gd name="connsiteX2835" fmla="*/ 3859302 w 6187971"/>
                  <a:gd name="connsiteY2835" fmla="*/ 4825603 h 5955635"/>
                  <a:gd name="connsiteX2836" fmla="*/ 4218717 w 6187971"/>
                  <a:gd name="connsiteY2836" fmla="*/ 4631492 h 5955635"/>
                  <a:gd name="connsiteX2837" fmla="*/ 5136420 w 6187971"/>
                  <a:gd name="connsiteY2837" fmla="*/ 3187886 h 5955635"/>
                  <a:gd name="connsiteX2838" fmla="*/ 5095093 w 6187971"/>
                  <a:gd name="connsiteY2838" fmla="*/ 2637473 h 5955635"/>
                  <a:gd name="connsiteX2839" fmla="*/ 4552027 w 6187971"/>
                  <a:gd name="connsiteY2839" fmla="*/ 1550927 h 5955635"/>
                  <a:gd name="connsiteX2840" fmla="*/ 4206285 w 6187971"/>
                  <a:gd name="connsiteY2840" fmla="*/ 1241535 h 5955635"/>
                  <a:gd name="connsiteX2841" fmla="*/ 4017916 w 6187971"/>
                  <a:gd name="connsiteY2841" fmla="*/ 1092106 h 5955635"/>
                  <a:gd name="connsiteX2842" fmla="*/ 3766634 w 6187971"/>
                  <a:gd name="connsiteY2842" fmla="*/ 950252 h 5955635"/>
                  <a:gd name="connsiteX2843" fmla="*/ 2533034 w 6187971"/>
                  <a:gd name="connsiteY2843" fmla="*/ 924406 h 5955635"/>
                  <a:gd name="connsiteX2844" fmla="*/ 2362177 w 6187971"/>
                  <a:gd name="connsiteY2844" fmla="*/ 966775 h 5955635"/>
                  <a:gd name="connsiteX2845" fmla="*/ 2692688 w 6187971"/>
                  <a:gd name="connsiteY2845" fmla="*/ 857055 h 5955635"/>
                  <a:gd name="connsiteX2846" fmla="*/ 2526787 w 6187971"/>
                  <a:gd name="connsiteY2846" fmla="*/ 876855 h 5955635"/>
                  <a:gd name="connsiteX2847" fmla="*/ 2357128 w 6187971"/>
                  <a:gd name="connsiteY2847" fmla="*/ 924834 h 5955635"/>
                  <a:gd name="connsiteX2848" fmla="*/ 2195476 w 6187971"/>
                  <a:gd name="connsiteY2848" fmla="*/ 982835 h 5955635"/>
                  <a:gd name="connsiteX2849" fmla="*/ 2038892 w 6187971"/>
                  <a:gd name="connsiteY2849" fmla="*/ 1055397 h 5955635"/>
                  <a:gd name="connsiteX2850" fmla="*/ 2051328 w 6187971"/>
                  <a:gd name="connsiteY2850" fmla="*/ 1031230 h 5955635"/>
                  <a:gd name="connsiteX2851" fmla="*/ 2044919 w 6187971"/>
                  <a:gd name="connsiteY2851" fmla="*/ 1028689 h 5955635"/>
                  <a:gd name="connsiteX2852" fmla="*/ 1942714 w 6187971"/>
                  <a:gd name="connsiteY2852" fmla="*/ 1072034 h 5955635"/>
                  <a:gd name="connsiteX2853" fmla="*/ 1659433 w 6187971"/>
                  <a:gd name="connsiteY2853" fmla="*/ 1265523 h 5955635"/>
                  <a:gd name="connsiteX2854" fmla="*/ 1591162 w 6187971"/>
                  <a:gd name="connsiteY2854" fmla="*/ 1293796 h 5955635"/>
                  <a:gd name="connsiteX2855" fmla="*/ 1530900 w 6187971"/>
                  <a:gd name="connsiteY2855" fmla="*/ 1332091 h 5955635"/>
                  <a:gd name="connsiteX2856" fmla="*/ 1480860 w 6187971"/>
                  <a:gd name="connsiteY2856" fmla="*/ 1363313 h 5955635"/>
                  <a:gd name="connsiteX2857" fmla="*/ 1469896 w 6187971"/>
                  <a:gd name="connsiteY2857" fmla="*/ 1366433 h 5955635"/>
                  <a:gd name="connsiteX2858" fmla="*/ 1485917 w 6187971"/>
                  <a:gd name="connsiteY2858" fmla="*/ 1349400 h 5955635"/>
                  <a:gd name="connsiteX2859" fmla="*/ 1574268 w 6187971"/>
                  <a:gd name="connsiteY2859" fmla="*/ 1266943 h 5955635"/>
                  <a:gd name="connsiteX2860" fmla="*/ 1710085 w 6187971"/>
                  <a:gd name="connsiteY2860" fmla="*/ 1153153 h 5955635"/>
                  <a:gd name="connsiteX2861" fmla="*/ 1853295 w 6187971"/>
                  <a:gd name="connsiteY2861" fmla="*/ 1051913 h 5955635"/>
                  <a:gd name="connsiteX2862" fmla="*/ 1870349 w 6187971"/>
                  <a:gd name="connsiteY2862" fmla="*/ 1043559 h 5955635"/>
                  <a:gd name="connsiteX2863" fmla="*/ 2165426 w 6187971"/>
                  <a:gd name="connsiteY2863" fmla="*/ 881616 h 5955635"/>
                  <a:gd name="connsiteX2864" fmla="*/ 2321799 w 6187971"/>
                  <a:gd name="connsiteY2864" fmla="*/ 819950 h 5955635"/>
                  <a:gd name="connsiteX2865" fmla="*/ 2427971 w 6187971"/>
                  <a:gd name="connsiteY2865" fmla="*/ 787847 h 5955635"/>
                  <a:gd name="connsiteX2866" fmla="*/ 2380636 w 6187971"/>
                  <a:gd name="connsiteY2866" fmla="*/ 803258 h 5955635"/>
                  <a:gd name="connsiteX2867" fmla="*/ 2340778 w 6187971"/>
                  <a:gd name="connsiteY2867" fmla="*/ 820604 h 5955635"/>
                  <a:gd name="connsiteX2868" fmla="*/ 2336273 w 6187971"/>
                  <a:gd name="connsiteY2868" fmla="*/ 821566 h 5955635"/>
                  <a:gd name="connsiteX2869" fmla="*/ 2205963 w 6187971"/>
                  <a:gd name="connsiteY2869" fmla="*/ 872955 h 5955635"/>
                  <a:gd name="connsiteX2870" fmla="*/ 2201459 w 6187971"/>
                  <a:gd name="connsiteY2870" fmla="*/ 873917 h 5955635"/>
                  <a:gd name="connsiteX2871" fmla="*/ 2202421 w 6187971"/>
                  <a:gd name="connsiteY2871" fmla="*/ 878421 h 5955635"/>
                  <a:gd name="connsiteX2872" fmla="*/ 2211429 w 6187971"/>
                  <a:gd name="connsiteY2872" fmla="*/ 876496 h 5955635"/>
                  <a:gd name="connsiteX2873" fmla="*/ 2337236 w 6187971"/>
                  <a:gd name="connsiteY2873" fmla="*/ 826071 h 5955635"/>
                  <a:gd name="connsiteX2874" fmla="*/ 2342703 w 6187971"/>
                  <a:gd name="connsiteY2874" fmla="*/ 829613 h 5955635"/>
                  <a:gd name="connsiteX2875" fmla="*/ 2347207 w 6187971"/>
                  <a:gd name="connsiteY2875" fmla="*/ 828650 h 5955635"/>
                  <a:gd name="connsiteX2876" fmla="*/ 2346245 w 6187971"/>
                  <a:gd name="connsiteY2876" fmla="*/ 824146 h 5955635"/>
                  <a:gd name="connsiteX2877" fmla="*/ 2437943 w 6187971"/>
                  <a:gd name="connsiteY2877" fmla="*/ 790426 h 5955635"/>
                  <a:gd name="connsiteX2878" fmla="*/ 2455960 w 6187971"/>
                  <a:gd name="connsiteY2878" fmla="*/ 786577 h 5955635"/>
                  <a:gd name="connsiteX2879" fmla="*/ 2464967 w 6187971"/>
                  <a:gd name="connsiteY2879" fmla="*/ 784653 h 5955635"/>
                  <a:gd name="connsiteX2880" fmla="*/ 2464313 w 6187971"/>
                  <a:gd name="connsiteY2880" fmla="*/ 803631 h 5955635"/>
                  <a:gd name="connsiteX2881" fmla="*/ 2450800 w 6187971"/>
                  <a:gd name="connsiteY2881" fmla="*/ 806518 h 5955635"/>
                  <a:gd name="connsiteX2882" fmla="*/ 2420234 w 6187971"/>
                  <a:gd name="connsiteY2882" fmla="*/ 817758 h 5955635"/>
                  <a:gd name="connsiteX2883" fmla="*/ 2415730 w 6187971"/>
                  <a:gd name="connsiteY2883" fmla="*/ 818720 h 5955635"/>
                  <a:gd name="connsiteX2884" fmla="*/ 2403180 w 6187971"/>
                  <a:gd name="connsiteY2884" fmla="*/ 826111 h 5955635"/>
                  <a:gd name="connsiteX2885" fmla="*/ 2398676 w 6187971"/>
                  <a:gd name="connsiteY2885" fmla="*/ 827073 h 5955635"/>
                  <a:gd name="connsiteX2886" fmla="*/ 2404142 w 6187971"/>
                  <a:gd name="connsiteY2886" fmla="*/ 830615 h 5955635"/>
                  <a:gd name="connsiteX2887" fmla="*/ 2416693 w 6187971"/>
                  <a:gd name="connsiteY2887" fmla="*/ 823224 h 5955635"/>
                  <a:gd name="connsiteX2888" fmla="*/ 2421196 w 6187971"/>
                  <a:gd name="connsiteY2888" fmla="*/ 822262 h 5955635"/>
                  <a:gd name="connsiteX2889" fmla="*/ 2417655 w 6187971"/>
                  <a:gd name="connsiteY2889" fmla="*/ 827728 h 5955635"/>
                  <a:gd name="connsiteX2890" fmla="*/ 2422158 w 6187971"/>
                  <a:gd name="connsiteY2890" fmla="*/ 826766 h 5955635"/>
                  <a:gd name="connsiteX2891" fmla="*/ 2431167 w 6187971"/>
                  <a:gd name="connsiteY2891" fmla="*/ 824841 h 5955635"/>
                  <a:gd name="connsiteX2892" fmla="*/ 2430205 w 6187971"/>
                  <a:gd name="connsiteY2892" fmla="*/ 820337 h 5955635"/>
                  <a:gd name="connsiteX2893" fmla="*/ 2447259 w 6187971"/>
                  <a:gd name="connsiteY2893" fmla="*/ 811984 h 5955635"/>
                  <a:gd name="connsiteX2894" fmla="*/ 2469779 w 6187971"/>
                  <a:gd name="connsiteY2894" fmla="*/ 807172 h 5955635"/>
                  <a:gd name="connsiteX2895" fmla="*/ 2492299 w 6187971"/>
                  <a:gd name="connsiteY2895" fmla="*/ 802361 h 5955635"/>
                  <a:gd name="connsiteX2896" fmla="*/ 2500345 w 6187971"/>
                  <a:gd name="connsiteY2896" fmla="*/ 795933 h 5955635"/>
                  <a:gd name="connsiteX2897" fmla="*/ 2491337 w 6187971"/>
                  <a:gd name="connsiteY2897" fmla="*/ 797858 h 5955635"/>
                  <a:gd name="connsiteX2898" fmla="*/ 2473321 w 6187971"/>
                  <a:gd name="connsiteY2898" fmla="*/ 801707 h 5955635"/>
                  <a:gd name="connsiteX2899" fmla="*/ 2478479 w 6187971"/>
                  <a:gd name="connsiteY2899" fmla="*/ 781766 h 5955635"/>
                  <a:gd name="connsiteX2900" fmla="*/ 2477517 w 6187971"/>
                  <a:gd name="connsiteY2900" fmla="*/ 777261 h 5955635"/>
                  <a:gd name="connsiteX2901" fmla="*/ 2486526 w 6187971"/>
                  <a:gd name="connsiteY2901" fmla="*/ 775337 h 5955635"/>
                  <a:gd name="connsiteX2902" fmla="*/ 2490068 w 6187971"/>
                  <a:gd name="connsiteY2902" fmla="*/ 769870 h 5955635"/>
                  <a:gd name="connsiteX2903" fmla="*/ 2484601 w 6187971"/>
                  <a:gd name="connsiteY2903" fmla="*/ 766329 h 5955635"/>
                  <a:gd name="connsiteX2904" fmla="*/ 4722193 w 6187971"/>
                  <a:gd name="connsiteY2904" fmla="*/ 185911 h 5955635"/>
                  <a:gd name="connsiteX2905" fmla="*/ 4809446 w 6187971"/>
                  <a:gd name="connsiteY2905" fmla="*/ 213679 h 5955635"/>
                  <a:gd name="connsiteX2906" fmla="*/ 4801514 w 6187971"/>
                  <a:gd name="connsiteY2906" fmla="*/ 217645 h 5955635"/>
                  <a:gd name="connsiteX2907" fmla="*/ 4841174 w 6187971"/>
                  <a:gd name="connsiteY2907" fmla="*/ 225579 h 5955635"/>
                  <a:gd name="connsiteX2908" fmla="*/ 4849106 w 6187971"/>
                  <a:gd name="connsiteY2908" fmla="*/ 241446 h 5955635"/>
                  <a:gd name="connsiteX2909" fmla="*/ 4928427 w 6187971"/>
                  <a:gd name="connsiteY2909" fmla="*/ 277147 h 5955635"/>
                  <a:gd name="connsiteX2910" fmla="*/ 4948258 w 6187971"/>
                  <a:gd name="connsiteY2910" fmla="*/ 285081 h 5955635"/>
                  <a:gd name="connsiteX2911" fmla="*/ 5126730 w 6187971"/>
                  <a:gd name="connsiteY2911" fmla="*/ 392184 h 5955635"/>
                  <a:gd name="connsiteX2912" fmla="*/ 5178288 w 6187971"/>
                  <a:gd name="connsiteY2912" fmla="*/ 427885 h 5955635"/>
                  <a:gd name="connsiteX2913" fmla="*/ 5213983 w 6187971"/>
                  <a:gd name="connsiteY2913" fmla="*/ 443752 h 5955635"/>
                  <a:gd name="connsiteX2914" fmla="*/ 5213984 w 6187971"/>
                  <a:gd name="connsiteY2914" fmla="*/ 455652 h 5955635"/>
                  <a:gd name="connsiteX2915" fmla="*/ 5091035 w 6187971"/>
                  <a:gd name="connsiteY2915" fmla="*/ 380284 h 5955635"/>
                  <a:gd name="connsiteX2916" fmla="*/ 5083103 w 6187971"/>
                  <a:gd name="connsiteY2916" fmla="*/ 380284 h 5955635"/>
                  <a:gd name="connsiteX2917" fmla="*/ 5091036 w 6187971"/>
                  <a:gd name="connsiteY2917" fmla="*/ 384250 h 5955635"/>
                  <a:gd name="connsiteX2918" fmla="*/ 5098968 w 6187971"/>
                  <a:gd name="connsiteY2918" fmla="*/ 392184 h 5955635"/>
                  <a:gd name="connsiteX2919" fmla="*/ 5091035 w 6187971"/>
                  <a:gd name="connsiteY2919" fmla="*/ 388217 h 5955635"/>
                  <a:gd name="connsiteX2920" fmla="*/ 5087069 w 6187971"/>
                  <a:gd name="connsiteY2920" fmla="*/ 388217 h 5955635"/>
                  <a:gd name="connsiteX2921" fmla="*/ 5217950 w 6187971"/>
                  <a:gd name="connsiteY2921" fmla="*/ 479453 h 5955635"/>
                  <a:gd name="connsiteX2922" fmla="*/ 5348829 w 6187971"/>
                  <a:gd name="connsiteY2922" fmla="*/ 574656 h 5955635"/>
                  <a:gd name="connsiteX2923" fmla="*/ 5376592 w 6187971"/>
                  <a:gd name="connsiteY2923" fmla="*/ 590523 h 5955635"/>
                  <a:gd name="connsiteX2924" fmla="*/ 5471777 w 6187971"/>
                  <a:gd name="connsiteY2924" fmla="*/ 669858 h 5955635"/>
                  <a:gd name="connsiteX2925" fmla="*/ 5487641 w 6187971"/>
                  <a:gd name="connsiteY2925" fmla="*/ 661925 h 5955635"/>
                  <a:gd name="connsiteX2926" fmla="*/ 5511437 w 6187971"/>
                  <a:gd name="connsiteY2926" fmla="*/ 673825 h 5955635"/>
                  <a:gd name="connsiteX2927" fmla="*/ 5507471 w 6187971"/>
                  <a:gd name="connsiteY2927" fmla="*/ 669858 h 5955635"/>
                  <a:gd name="connsiteX2928" fmla="*/ 5507471 w 6187971"/>
                  <a:gd name="connsiteY2928" fmla="*/ 665891 h 5955635"/>
                  <a:gd name="connsiteX2929" fmla="*/ 5515404 w 6187971"/>
                  <a:gd name="connsiteY2929" fmla="*/ 673825 h 5955635"/>
                  <a:gd name="connsiteX2930" fmla="*/ 5519369 w 6187971"/>
                  <a:gd name="connsiteY2930" fmla="*/ 677792 h 5955635"/>
                  <a:gd name="connsiteX2931" fmla="*/ 5562995 w 6187971"/>
                  <a:gd name="connsiteY2931" fmla="*/ 701593 h 5955635"/>
                  <a:gd name="connsiteX2932" fmla="*/ 5626452 w 6187971"/>
                  <a:gd name="connsiteY2932" fmla="*/ 765061 h 5955635"/>
                  <a:gd name="connsiteX2933" fmla="*/ 5610589 w 6187971"/>
                  <a:gd name="connsiteY2933" fmla="*/ 757128 h 5955635"/>
                  <a:gd name="connsiteX2934" fmla="*/ 5614555 w 6187971"/>
                  <a:gd name="connsiteY2934" fmla="*/ 761094 h 5955635"/>
                  <a:gd name="connsiteX2935" fmla="*/ 5618521 w 6187971"/>
                  <a:gd name="connsiteY2935" fmla="*/ 769028 h 5955635"/>
                  <a:gd name="connsiteX2936" fmla="*/ 5614555 w 6187971"/>
                  <a:gd name="connsiteY2936" fmla="*/ 765061 h 5955635"/>
                  <a:gd name="connsiteX2937" fmla="*/ 5610588 w 6187971"/>
                  <a:gd name="connsiteY2937" fmla="*/ 765061 h 5955635"/>
                  <a:gd name="connsiteX2938" fmla="*/ 5630418 w 6187971"/>
                  <a:gd name="connsiteY2938" fmla="*/ 792829 h 5955635"/>
                  <a:gd name="connsiteX2939" fmla="*/ 5590759 w 6187971"/>
                  <a:gd name="connsiteY2939" fmla="*/ 765061 h 5955635"/>
                  <a:gd name="connsiteX2940" fmla="*/ 5594724 w 6187971"/>
                  <a:gd name="connsiteY2940" fmla="*/ 769028 h 5955635"/>
                  <a:gd name="connsiteX2941" fmla="*/ 5602657 w 6187971"/>
                  <a:gd name="connsiteY2941" fmla="*/ 776961 h 5955635"/>
                  <a:gd name="connsiteX2942" fmla="*/ 5598690 w 6187971"/>
                  <a:gd name="connsiteY2942" fmla="*/ 776961 h 5955635"/>
                  <a:gd name="connsiteX2943" fmla="*/ 5594725 w 6187971"/>
                  <a:gd name="connsiteY2943" fmla="*/ 772995 h 5955635"/>
                  <a:gd name="connsiteX2944" fmla="*/ 5614555 w 6187971"/>
                  <a:gd name="connsiteY2944" fmla="*/ 796795 h 5955635"/>
                  <a:gd name="connsiteX2945" fmla="*/ 5729570 w 6187971"/>
                  <a:gd name="connsiteY2945" fmla="*/ 907865 h 5955635"/>
                  <a:gd name="connsiteX2946" fmla="*/ 5757333 w 6187971"/>
                  <a:gd name="connsiteY2946" fmla="*/ 943566 h 5955635"/>
                  <a:gd name="connsiteX2947" fmla="*/ 5856484 w 6187971"/>
                  <a:gd name="connsiteY2947" fmla="*/ 1058602 h 5955635"/>
                  <a:gd name="connsiteX2948" fmla="*/ 5908043 w 6187971"/>
                  <a:gd name="connsiteY2948" fmla="*/ 1133972 h 5955635"/>
                  <a:gd name="connsiteX2949" fmla="*/ 5908042 w 6187971"/>
                  <a:gd name="connsiteY2949" fmla="*/ 1137938 h 5955635"/>
                  <a:gd name="connsiteX2950" fmla="*/ 5912009 w 6187971"/>
                  <a:gd name="connsiteY2950" fmla="*/ 1141905 h 5955635"/>
                  <a:gd name="connsiteX2951" fmla="*/ 5915975 w 6187971"/>
                  <a:gd name="connsiteY2951" fmla="*/ 1149838 h 5955635"/>
                  <a:gd name="connsiteX2952" fmla="*/ 5912008 w 6187971"/>
                  <a:gd name="connsiteY2952" fmla="*/ 1145872 h 5955635"/>
                  <a:gd name="connsiteX2953" fmla="*/ 5908042 w 6187971"/>
                  <a:gd name="connsiteY2953" fmla="*/ 1141905 h 5955635"/>
                  <a:gd name="connsiteX2954" fmla="*/ 5935805 w 6187971"/>
                  <a:gd name="connsiteY2954" fmla="*/ 1185539 h 5955635"/>
                  <a:gd name="connsiteX2955" fmla="*/ 5931839 w 6187971"/>
                  <a:gd name="connsiteY2955" fmla="*/ 1205373 h 5955635"/>
                  <a:gd name="connsiteX2956" fmla="*/ 6054787 w 6187971"/>
                  <a:gd name="connsiteY2956" fmla="*/ 1391812 h 5955635"/>
                  <a:gd name="connsiteX2957" fmla="*/ 6110311 w 6187971"/>
                  <a:gd name="connsiteY2957" fmla="*/ 1530649 h 5955635"/>
                  <a:gd name="connsiteX2958" fmla="*/ 6118243 w 6187971"/>
                  <a:gd name="connsiteY2958" fmla="*/ 1550483 h 5955635"/>
                  <a:gd name="connsiteX2959" fmla="*/ 6157904 w 6187971"/>
                  <a:gd name="connsiteY2959" fmla="*/ 1633786 h 5955635"/>
                  <a:gd name="connsiteX2960" fmla="*/ 6177734 w 6187971"/>
                  <a:gd name="connsiteY2960" fmla="*/ 1709154 h 5955635"/>
                  <a:gd name="connsiteX2961" fmla="*/ 6153938 w 6187971"/>
                  <a:gd name="connsiteY2961" fmla="*/ 1669486 h 5955635"/>
                  <a:gd name="connsiteX2962" fmla="*/ 6134108 w 6187971"/>
                  <a:gd name="connsiteY2962" fmla="*/ 1621885 h 5955635"/>
                  <a:gd name="connsiteX2963" fmla="*/ 6130142 w 6187971"/>
                  <a:gd name="connsiteY2963" fmla="*/ 1590151 h 5955635"/>
                  <a:gd name="connsiteX2964" fmla="*/ 6090481 w 6187971"/>
                  <a:gd name="connsiteY2964" fmla="*/ 1514782 h 5955635"/>
                  <a:gd name="connsiteX2965" fmla="*/ 6082549 w 6187971"/>
                  <a:gd name="connsiteY2965" fmla="*/ 1487014 h 5955635"/>
                  <a:gd name="connsiteX2966" fmla="*/ 6074617 w 6187971"/>
                  <a:gd name="connsiteY2966" fmla="*/ 1487014 h 5955635"/>
                  <a:gd name="connsiteX2967" fmla="*/ 6019092 w 6187971"/>
                  <a:gd name="connsiteY2967" fmla="*/ 1383878 h 5955635"/>
                  <a:gd name="connsiteX2968" fmla="*/ 5959602 w 6187971"/>
                  <a:gd name="connsiteY2968" fmla="*/ 1272808 h 5955635"/>
                  <a:gd name="connsiteX2969" fmla="*/ 5963568 w 6187971"/>
                  <a:gd name="connsiteY2969" fmla="*/ 1264875 h 5955635"/>
                  <a:gd name="connsiteX2970" fmla="*/ 5900111 w 6187971"/>
                  <a:gd name="connsiteY2970" fmla="*/ 1181572 h 5955635"/>
                  <a:gd name="connsiteX2971" fmla="*/ 5868382 w 6187971"/>
                  <a:gd name="connsiteY2971" fmla="*/ 1130005 h 5955635"/>
                  <a:gd name="connsiteX2972" fmla="*/ 5864416 w 6187971"/>
                  <a:gd name="connsiteY2972" fmla="*/ 1133972 h 5955635"/>
                  <a:gd name="connsiteX2973" fmla="*/ 5828722 w 6187971"/>
                  <a:gd name="connsiteY2973" fmla="*/ 1086370 h 5955635"/>
                  <a:gd name="connsiteX2974" fmla="*/ 5824755 w 6187971"/>
                  <a:gd name="connsiteY2974" fmla="*/ 1066536 h 5955635"/>
                  <a:gd name="connsiteX2975" fmla="*/ 5860450 w 6187971"/>
                  <a:gd name="connsiteY2975" fmla="*/ 1078437 h 5955635"/>
                  <a:gd name="connsiteX2976" fmla="*/ 5789061 w 6187971"/>
                  <a:gd name="connsiteY2976" fmla="*/ 995134 h 5955635"/>
                  <a:gd name="connsiteX2977" fmla="*/ 5789061 w 6187971"/>
                  <a:gd name="connsiteY2977" fmla="*/ 999101 h 5955635"/>
                  <a:gd name="connsiteX2978" fmla="*/ 5793027 w 6187971"/>
                  <a:gd name="connsiteY2978" fmla="*/ 1007034 h 5955635"/>
                  <a:gd name="connsiteX2979" fmla="*/ 5785095 w 6187971"/>
                  <a:gd name="connsiteY2979" fmla="*/ 999101 h 5955635"/>
                  <a:gd name="connsiteX2980" fmla="*/ 5765264 w 6187971"/>
                  <a:gd name="connsiteY2980" fmla="*/ 975300 h 5955635"/>
                  <a:gd name="connsiteX2981" fmla="*/ 5757332 w 6187971"/>
                  <a:gd name="connsiteY2981" fmla="*/ 971334 h 5955635"/>
                  <a:gd name="connsiteX2982" fmla="*/ 5757333 w 6187971"/>
                  <a:gd name="connsiteY2982" fmla="*/ 967367 h 5955635"/>
                  <a:gd name="connsiteX2983" fmla="*/ 5757333 w 6187971"/>
                  <a:gd name="connsiteY2983" fmla="*/ 963400 h 5955635"/>
                  <a:gd name="connsiteX2984" fmla="*/ 5761298 w 6187971"/>
                  <a:gd name="connsiteY2984" fmla="*/ 967367 h 5955635"/>
                  <a:gd name="connsiteX2985" fmla="*/ 5749401 w 6187971"/>
                  <a:gd name="connsiteY2985" fmla="*/ 967367 h 5955635"/>
                  <a:gd name="connsiteX2986" fmla="*/ 5737502 w 6187971"/>
                  <a:gd name="connsiteY2986" fmla="*/ 963400 h 5955635"/>
                  <a:gd name="connsiteX2987" fmla="*/ 5741469 w 6187971"/>
                  <a:gd name="connsiteY2987" fmla="*/ 983234 h 5955635"/>
                  <a:gd name="connsiteX2988" fmla="*/ 5705773 w 6187971"/>
                  <a:gd name="connsiteY2988" fmla="*/ 955466 h 5955635"/>
                  <a:gd name="connsiteX2989" fmla="*/ 5674045 w 6187971"/>
                  <a:gd name="connsiteY2989" fmla="*/ 919765 h 5955635"/>
                  <a:gd name="connsiteX2990" fmla="*/ 5705774 w 6187971"/>
                  <a:gd name="connsiteY2990" fmla="*/ 935633 h 5955635"/>
                  <a:gd name="connsiteX2991" fmla="*/ 5697842 w 6187971"/>
                  <a:gd name="connsiteY2991" fmla="*/ 915799 h 5955635"/>
                  <a:gd name="connsiteX2992" fmla="*/ 5678012 w 6187971"/>
                  <a:gd name="connsiteY2992" fmla="*/ 899931 h 5955635"/>
                  <a:gd name="connsiteX2993" fmla="*/ 5523336 w 6187971"/>
                  <a:gd name="connsiteY2993" fmla="*/ 749194 h 5955635"/>
                  <a:gd name="connsiteX2994" fmla="*/ 5495573 w 6187971"/>
                  <a:gd name="connsiteY2994" fmla="*/ 725393 h 5955635"/>
                  <a:gd name="connsiteX2995" fmla="*/ 5455913 w 6187971"/>
                  <a:gd name="connsiteY2995" fmla="*/ 689692 h 5955635"/>
                  <a:gd name="connsiteX2996" fmla="*/ 5447981 w 6187971"/>
                  <a:gd name="connsiteY2996" fmla="*/ 689692 h 5955635"/>
                  <a:gd name="connsiteX2997" fmla="*/ 5376591 w 6187971"/>
                  <a:gd name="connsiteY2997" fmla="*/ 634157 h 5955635"/>
                  <a:gd name="connsiteX2998" fmla="*/ 5317100 w 6187971"/>
                  <a:gd name="connsiteY2998" fmla="*/ 582589 h 5955635"/>
                  <a:gd name="connsiteX2999" fmla="*/ 5313135 w 6187971"/>
                  <a:gd name="connsiteY2999" fmla="*/ 598456 h 5955635"/>
                  <a:gd name="connsiteX3000" fmla="*/ 5301237 w 6187971"/>
                  <a:gd name="connsiteY3000" fmla="*/ 594489 h 5955635"/>
                  <a:gd name="connsiteX3001" fmla="*/ 5249678 w 6187971"/>
                  <a:gd name="connsiteY3001" fmla="*/ 554822 h 5955635"/>
                  <a:gd name="connsiteX3002" fmla="*/ 5249677 w 6187971"/>
                  <a:gd name="connsiteY3002" fmla="*/ 546888 h 5955635"/>
                  <a:gd name="connsiteX3003" fmla="*/ 5273474 w 6187971"/>
                  <a:gd name="connsiteY3003" fmla="*/ 554822 h 5955635"/>
                  <a:gd name="connsiteX3004" fmla="*/ 5206051 w 6187971"/>
                  <a:gd name="connsiteY3004" fmla="*/ 503254 h 5955635"/>
                  <a:gd name="connsiteX3005" fmla="*/ 5142594 w 6187971"/>
                  <a:gd name="connsiteY3005" fmla="*/ 455652 h 5955635"/>
                  <a:gd name="connsiteX3006" fmla="*/ 5015681 w 6187971"/>
                  <a:gd name="connsiteY3006" fmla="*/ 380283 h 5955635"/>
                  <a:gd name="connsiteX3007" fmla="*/ 5007749 w 6187971"/>
                  <a:gd name="connsiteY3007" fmla="*/ 392184 h 5955635"/>
                  <a:gd name="connsiteX3008" fmla="*/ 4983952 w 6187971"/>
                  <a:gd name="connsiteY3008" fmla="*/ 380284 h 5955635"/>
                  <a:gd name="connsiteX3009" fmla="*/ 4991884 w 6187971"/>
                  <a:gd name="connsiteY3009" fmla="*/ 364416 h 5955635"/>
                  <a:gd name="connsiteX3010" fmla="*/ 4916529 w 6187971"/>
                  <a:gd name="connsiteY3010" fmla="*/ 328715 h 5955635"/>
                  <a:gd name="connsiteX3011" fmla="*/ 4674600 w 6187971"/>
                  <a:gd name="connsiteY3011" fmla="*/ 213679 h 5955635"/>
                  <a:gd name="connsiteX3012" fmla="*/ 4761853 w 6187971"/>
                  <a:gd name="connsiteY3012" fmla="*/ 229546 h 5955635"/>
                  <a:gd name="connsiteX3013" fmla="*/ 4900665 w 6187971"/>
                  <a:gd name="connsiteY3013" fmla="*/ 289047 h 5955635"/>
                  <a:gd name="connsiteX3014" fmla="*/ 4892733 w 6187971"/>
                  <a:gd name="connsiteY3014" fmla="*/ 285081 h 5955635"/>
                  <a:gd name="connsiteX3015" fmla="*/ 4904631 w 6187971"/>
                  <a:gd name="connsiteY3015" fmla="*/ 285081 h 5955635"/>
                  <a:gd name="connsiteX3016" fmla="*/ 4908597 w 6187971"/>
                  <a:gd name="connsiteY3016" fmla="*/ 285081 h 5955635"/>
                  <a:gd name="connsiteX3017" fmla="*/ 4785650 w 6187971"/>
                  <a:gd name="connsiteY3017" fmla="*/ 217645 h 5955635"/>
                  <a:gd name="connsiteX3018" fmla="*/ 4722193 w 6187971"/>
                  <a:gd name="connsiteY3018" fmla="*/ 185911 h 5955635"/>
                  <a:gd name="connsiteX3019" fmla="*/ 1947650 w 6187971"/>
                  <a:gd name="connsiteY3019" fmla="*/ 777856 h 5955635"/>
                  <a:gd name="connsiteX3020" fmla="*/ 1935362 w 6187971"/>
                  <a:gd name="connsiteY3020" fmla="*/ 791245 h 5955635"/>
                  <a:gd name="connsiteX3021" fmla="*/ 1909737 w 6187971"/>
                  <a:gd name="connsiteY3021" fmla="*/ 809082 h 5955635"/>
                  <a:gd name="connsiteX3022" fmla="*/ 1904271 w 6187971"/>
                  <a:gd name="connsiteY3022" fmla="*/ 805540 h 5955635"/>
                  <a:gd name="connsiteX3023" fmla="*/ 1846987 w 6187971"/>
                  <a:gd name="connsiteY3023" fmla="*/ 846036 h 5955635"/>
                  <a:gd name="connsiteX3024" fmla="*/ 1850529 w 6187971"/>
                  <a:gd name="connsiteY3024" fmla="*/ 840570 h 5955635"/>
                  <a:gd name="connsiteX3025" fmla="*/ 1787779 w 6187971"/>
                  <a:gd name="connsiteY3025" fmla="*/ 877524 h 5955635"/>
                  <a:gd name="connsiteX3026" fmla="*/ 1784238 w 6187971"/>
                  <a:gd name="connsiteY3026" fmla="*/ 882991 h 5955635"/>
                  <a:gd name="connsiteX3027" fmla="*/ 1797750 w 6187971"/>
                  <a:gd name="connsiteY3027" fmla="*/ 880104 h 5955635"/>
                  <a:gd name="connsiteX3028" fmla="*/ 1770316 w 6187971"/>
                  <a:gd name="connsiteY3028" fmla="*/ 897739 h 5955635"/>
                  <a:gd name="connsiteX3029" fmla="*/ 1753457 w 6187971"/>
                  <a:gd name="connsiteY3029" fmla="*/ 912815 h 5955635"/>
                  <a:gd name="connsiteX3030" fmla="*/ 1753020 w 6187971"/>
                  <a:gd name="connsiteY3030" fmla="*/ 913030 h 5955635"/>
                  <a:gd name="connsiteX3031" fmla="*/ 1753224 w 6187971"/>
                  <a:gd name="connsiteY3031" fmla="*/ 903157 h 5955635"/>
                  <a:gd name="connsiteX3032" fmla="*/ 1742083 w 6187971"/>
                  <a:gd name="connsiteY3032" fmla="*/ 906126 h 5955635"/>
                  <a:gd name="connsiteX3033" fmla="*/ 1743445 w 6187971"/>
                  <a:gd name="connsiteY3033" fmla="*/ 915254 h 5955635"/>
                  <a:gd name="connsiteX3034" fmla="*/ 1742879 w 6187971"/>
                  <a:gd name="connsiteY3034" fmla="*/ 918021 h 5955635"/>
                  <a:gd name="connsiteX3035" fmla="*/ 1735613 w 6187971"/>
                  <a:gd name="connsiteY3035" fmla="*/ 921596 h 5955635"/>
                  <a:gd name="connsiteX3036" fmla="*/ 1666447 w 6187971"/>
                  <a:gd name="connsiteY3036" fmla="*/ 941384 h 5955635"/>
                  <a:gd name="connsiteX3037" fmla="*/ 1730595 w 6187971"/>
                  <a:gd name="connsiteY3037" fmla="*/ 884660 h 5955635"/>
                  <a:gd name="connsiteX3038" fmla="*/ 1900144 w 6187971"/>
                  <a:gd name="connsiteY3038" fmla="*/ 799552 h 5955635"/>
                  <a:gd name="connsiteX3039" fmla="*/ 1932099 w 6187971"/>
                  <a:gd name="connsiteY3039" fmla="*/ 782795 h 5955635"/>
                  <a:gd name="connsiteX3040" fmla="*/ 2248188 w 6187971"/>
                  <a:gd name="connsiteY3040" fmla="*/ 634910 h 5955635"/>
                  <a:gd name="connsiteX3041" fmla="*/ 2249855 w 6187971"/>
                  <a:gd name="connsiteY3041" fmla="*/ 637515 h 5955635"/>
                  <a:gd name="connsiteX3042" fmla="*/ 2245351 w 6187971"/>
                  <a:gd name="connsiteY3042" fmla="*/ 638477 h 5955635"/>
                  <a:gd name="connsiteX3043" fmla="*/ 2237306 w 6187971"/>
                  <a:gd name="connsiteY3043" fmla="*/ 644906 h 5955635"/>
                  <a:gd name="connsiteX3044" fmla="*/ 2241810 w 6187971"/>
                  <a:gd name="connsiteY3044" fmla="*/ 643944 h 5955635"/>
                  <a:gd name="connsiteX3045" fmla="*/ 2246313 w 6187971"/>
                  <a:gd name="connsiteY3045" fmla="*/ 642981 h 5955635"/>
                  <a:gd name="connsiteX3046" fmla="*/ 2139485 w 6187971"/>
                  <a:gd name="connsiteY3046" fmla="*/ 694062 h 5955635"/>
                  <a:gd name="connsiteX3047" fmla="*/ 2105648 w 6187971"/>
                  <a:gd name="connsiteY3047" fmla="*/ 704456 h 5955635"/>
                  <a:gd name="connsiteX3048" fmla="*/ 2080196 w 6187971"/>
                  <a:gd name="connsiteY3048" fmla="*/ 714942 h 5955635"/>
                  <a:gd name="connsiteX3049" fmla="*/ 2084254 w 6187971"/>
                  <a:gd name="connsiteY3049" fmla="*/ 709377 h 5955635"/>
                  <a:gd name="connsiteX3050" fmla="*/ 2119532 w 6187971"/>
                  <a:gd name="connsiteY3050" fmla="*/ 682286 h 5955635"/>
                  <a:gd name="connsiteX3051" fmla="*/ 2411064 w 6187971"/>
                  <a:gd name="connsiteY3051" fmla="*/ 586743 h 5955635"/>
                  <a:gd name="connsiteX3052" fmla="*/ 2413620 w 6187971"/>
                  <a:gd name="connsiteY3052" fmla="*/ 588398 h 5955635"/>
                  <a:gd name="connsiteX3053" fmla="*/ 2392061 w 6187971"/>
                  <a:gd name="connsiteY3053" fmla="*/ 597714 h 5955635"/>
                  <a:gd name="connsiteX3054" fmla="*/ 2374045 w 6187971"/>
                  <a:gd name="connsiteY3054" fmla="*/ 601563 h 5955635"/>
                  <a:gd name="connsiteX3055" fmla="*/ 2338013 w 6187971"/>
                  <a:gd name="connsiteY3055" fmla="*/ 609261 h 5955635"/>
                  <a:gd name="connsiteX3056" fmla="*/ 2275917 w 6187971"/>
                  <a:gd name="connsiteY3056" fmla="*/ 627238 h 5955635"/>
                  <a:gd name="connsiteX3057" fmla="*/ 2276204 w 6187971"/>
                  <a:gd name="connsiteY3057" fmla="*/ 626130 h 5955635"/>
                  <a:gd name="connsiteX3058" fmla="*/ 2387086 w 6187971"/>
                  <a:gd name="connsiteY3058" fmla="*/ 592524 h 5955635"/>
                  <a:gd name="connsiteX3059" fmla="*/ 2522905 w 6187971"/>
                  <a:gd name="connsiteY3059" fmla="*/ 559776 h 5955635"/>
                  <a:gd name="connsiteX3060" fmla="*/ 2540871 w 6187971"/>
                  <a:gd name="connsiteY3060" fmla="*/ 556503 h 5955635"/>
                  <a:gd name="connsiteX3061" fmla="*/ 2502340 w 6187971"/>
                  <a:gd name="connsiteY3061" fmla="*/ 564735 h 5955635"/>
                  <a:gd name="connsiteX3062" fmla="*/ 2659387 w 6187971"/>
                  <a:gd name="connsiteY3062" fmla="*/ 432280 h 5955635"/>
                  <a:gd name="connsiteX3063" fmla="*/ 2798433 w 6187971"/>
                  <a:gd name="connsiteY3063" fmla="*/ 411539 h 5955635"/>
                  <a:gd name="connsiteX3064" fmla="*/ 2817780 w 6187971"/>
                  <a:gd name="connsiteY3064" fmla="*/ 409701 h 5955635"/>
                  <a:gd name="connsiteX3065" fmla="*/ 2950086 w 6187971"/>
                  <a:gd name="connsiteY3065" fmla="*/ 405117 h 5955635"/>
                  <a:gd name="connsiteX3066" fmla="*/ 2996187 w 6187971"/>
                  <a:gd name="connsiteY3066" fmla="*/ 398934 h 5955635"/>
                  <a:gd name="connsiteX3067" fmla="*/ 3005378 w 6187971"/>
                  <a:gd name="connsiteY3067" fmla="*/ 391284 h 5955635"/>
                  <a:gd name="connsiteX3068" fmla="*/ 3093771 w 6187971"/>
                  <a:gd name="connsiteY3068" fmla="*/ 385395 h 5955635"/>
                  <a:gd name="connsiteX3069" fmla="*/ 3939070 w 6187971"/>
                  <a:gd name="connsiteY3069" fmla="*/ 497975 h 5955635"/>
                  <a:gd name="connsiteX3070" fmla="*/ 3925558 w 6187971"/>
                  <a:gd name="connsiteY3070" fmla="*/ 500862 h 5955635"/>
                  <a:gd name="connsiteX3071" fmla="*/ 4005322 w 6187971"/>
                  <a:gd name="connsiteY3071" fmla="*/ 521498 h 5955635"/>
                  <a:gd name="connsiteX3072" fmla="*/ 4101485 w 6187971"/>
                  <a:gd name="connsiteY3072" fmla="*/ 552759 h 5955635"/>
                  <a:gd name="connsiteX3073" fmla="*/ 4157765 w 6187971"/>
                  <a:gd name="connsiteY3073" fmla="*/ 573703 h 5955635"/>
                  <a:gd name="connsiteX3074" fmla="*/ 4158727 w 6187971"/>
                  <a:gd name="connsiteY3074" fmla="*/ 578207 h 5955635"/>
                  <a:gd name="connsiteX3075" fmla="*/ 4163231 w 6187971"/>
                  <a:gd name="connsiteY3075" fmla="*/ 577244 h 5955635"/>
                  <a:gd name="connsiteX3076" fmla="*/ 4168698 w 6187971"/>
                  <a:gd name="connsiteY3076" fmla="*/ 580786 h 5955635"/>
                  <a:gd name="connsiteX3077" fmla="*/ 4178668 w 6187971"/>
                  <a:gd name="connsiteY3077" fmla="*/ 583366 h 5955635"/>
                  <a:gd name="connsiteX3078" fmla="*/ 4204075 w 6187971"/>
                  <a:gd name="connsiteY3078" fmla="*/ 592066 h 5955635"/>
                  <a:gd name="connsiteX3079" fmla="*/ 4286726 w 6187971"/>
                  <a:gd name="connsiteY3079" fmla="*/ 626215 h 5955635"/>
                  <a:gd name="connsiteX3080" fmla="*/ 4318562 w 6187971"/>
                  <a:gd name="connsiteY3080" fmla="*/ 642961 h 5955635"/>
                  <a:gd name="connsiteX3081" fmla="*/ 4392203 w 6187971"/>
                  <a:gd name="connsiteY3081" fmla="*/ 679034 h 5955635"/>
                  <a:gd name="connsiteX3082" fmla="*/ 4387699 w 6187971"/>
                  <a:gd name="connsiteY3082" fmla="*/ 679996 h 5955635"/>
                  <a:gd name="connsiteX3083" fmla="*/ 4403136 w 6187971"/>
                  <a:gd name="connsiteY3083" fmla="*/ 686117 h 5955635"/>
                  <a:gd name="connsiteX3084" fmla="*/ 5230091 w 6187971"/>
                  <a:gd name="connsiteY3084" fmla="*/ 1338337 h 5955635"/>
                  <a:gd name="connsiteX3085" fmla="*/ 5771121 w 6187971"/>
                  <a:gd name="connsiteY3085" fmla="*/ 2437834 h 5955635"/>
                  <a:gd name="connsiteX3086" fmla="*/ 5762112 w 6187971"/>
                  <a:gd name="connsiteY3086" fmla="*/ 2439759 h 5955635"/>
                  <a:gd name="connsiteX3087" fmla="*/ 5684663 w 6187971"/>
                  <a:gd name="connsiteY3087" fmla="*/ 2319726 h 5955635"/>
                  <a:gd name="connsiteX3088" fmla="*/ 5684007 w 6187971"/>
                  <a:gd name="connsiteY3088" fmla="*/ 2338705 h 5955635"/>
                  <a:gd name="connsiteX3089" fmla="*/ 5657678 w 6187971"/>
                  <a:gd name="connsiteY3089" fmla="*/ 2259556 h 5955635"/>
                  <a:gd name="connsiteX3090" fmla="*/ 5622648 w 6187971"/>
                  <a:gd name="connsiteY3090" fmla="*/ 2205815 h 5955635"/>
                  <a:gd name="connsiteX3091" fmla="*/ 5623262 w 6187971"/>
                  <a:gd name="connsiteY3091" fmla="*/ 2252780 h 5955635"/>
                  <a:gd name="connsiteX3092" fmla="*/ 5617796 w 6187971"/>
                  <a:gd name="connsiteY3092" fmla="*/ 2249238 h 5955635"/>
                  <a:gd name="connsiteX3093" fmla="*/ 5616834 w 6187971"/>
                  <a:gd name="connsiteY3093" fmla="*/ 2244735 h 5955635"/>
                  <a:gd name="connsiteX3094" fmla="*/ 5615871 w 6187971"/>
                  <a:gd name="connsiteY3094" fmla="*/ 2240230 h 5955635"/>
                  <a:gd name="connsiteX3095" fmla="*/ 5613947 w 6187971"/>
                  <a:gd name="connsiteY3095" fmla="*/ 2231223 h 5955635"/>
                  <a:gd name="connsiteX3096" fmla="*/ 5610406 w 6187971"/>
                  <a:gd name="connsiteY3096" fmla="*/ 2236688 h 5955635"/>
                  <a:gd name="connsiteX3097" fmla="*/ 5611368 w 6187971"/>
                  <a:gd name="connsiteY3097" fmla="*/ 2241193 h 5955635"/>
                  <a:gd name="connsiteX3098" fmla="*/ 5612330 w 6187971"/>
                  <a:gd name="connsiteY3098" fmla="*/ 2245697 h 5955635"/>
                  <a:gd name="connsiteX3099" fmla="*/ 5610713 w 6187971"/>
                  <a:gd name="connsiteY3099" fmla="*/ 2260171 h 5955635"/>
                  <a:gd name="connsiteX3100" fmla="*/ 5616179 w 6187971"/>
                  <a:gd name="connsiteY3100" fmla="*/ 2263712 h 5955635"/>
                  <a:gd name="connsiteX3101" fmla="*/ 5615217 w 6187971"/>
                  <a:gd name="connsiteY3101" fmla="*/ 2259209 h 5955635"/>
                  <a:gd name="connsiteX3102" fmla="*/ 5618758 w 6187971"/>
                  <a:gd name="connsiteY3102" fmla="*/ 2253742 h 5955635"/>
                  <a:gd name="connsiteX3103" fmla="*/ 5621645 w 6187971"/>
                  <a:gd name="connsiteY3103" fmla="*/ 2267254 h 5955635"/>
                  <a:gd name="connsiteX3104" fmla="*/ 5622607 w 6187971"/>
                  <a:gd name="connsiteY3104" fmla="*/ 2271759 h 5955635"/>
                  <a:gd name="connsiteX3105" fmla="*/ 5607785 w 6187971"/>
                  <a:gd name="connsiteY3105" fmla="*/ 2312602 h 5955635"/>
                  <a:gd name="connsiteX3106" fmla="*/ 5591734 w 6187971"/>
                  <a:gd name="connsiteY3106" fmla="*/ 2259516 h 5955635"/>
                  <a:gd name="connsiteX3107" fmla="*/ 5577568 w 6187971"/>
                  <a:gd name="connsiteY3107" fmla="*/ 2281381 h 5955635"/>
                  <a:gd name="connsiteX3108" fmla="*/ 5509432 w 6187971"/>
                  <a:gd name="connsiteY3108" fmla="*/ 2182907 h 5955635"/>
                  <a:gd name="connsiteX3109" fmla="*/ 5508469 w 6187971"/>
                  <a:gd name="connsiteY3109" fmla="*/ 2178402 h 5955635"/>
                  <a:gd name="connsiteX3110" fmla="*/ 5506545 w 6187971"/>
                  <a:gd name="connsiteY3110" fmla="*/ 2169395 h 5955635"/>
                  <a:gd name="connsiteX3111" fmla="*/ 5501079 w 6187971"/>
                  <a:gd name="connsiteY3111" fmla="*/ 2165852 h 5955635"/>
                  <a:gd name="connsiteX3112" fmla="*/ 5476981 w 6187971"/>
                  <a:gd name="connsiteY3112" fmla="*/ 2119196 h 5955635"/>
                  <a:gd name="connsiteX3113" fmla="*/ 5468629 w 6187971"/>
                  <a:gd name="connsiteY3113" fmla="*/ 2102141 h 5955635"/>
                  <a:gd name="connsiteX3114" fmla="*/ 5463162 w 6187971"/>
                  <a:gd name="connsiteY3114" fmla="*/ 2098599 h 5955635"/>
                  <a:gd name="connsiteX3115" fmla="*/ 5462200 w 6187971"/>
                  <a:gd name="connsiteY3115" fmla="*/ 2094096 h 5955635"/>
                  <a:gd name="connsiteX3116" fmla="*/ 5457696 w 6187971"/>
                  <a:gd name="connsiteY3116" fmla="*/ 2095058 h 5955635"/>
                  <a:gd name="connsiteX3117" fmla="*/ 5456733 w 6187971"/>
                  <a:gd name="connsiteY3117" fmla="*/ 2090554 h 5955635"/>
                  <a:gd name="connsiteX3118" fmla="*/ 5443876 w 6187971"/>
                  <a:gd name="connsiteY3118" fmla="*/ 2074462 h 5955635"/>
                  <a:gd name="connsiteX3119" fmla="*/ 5442259 w 6187971"/>
                  <a:gd name="connsiteY3119" fmla="*/ 2088936 h 5955635"/>
                  <a:gd name="connsiteX3120" fmla="*/ 5431327 w 6187971"/>
                  <a:gd name="connsiteY3120" fmla="*/ 2081853 h 5955635"/>
                  <a:gd name="connsiteX3121" fmla="*/ 5418162 w 6187971"/>
                  <a:gd name="connsiteY3121" fmla="*/ 2042279 h 5955635"/>
                  <a:gd name="connsiteX3122" fmla="*/ 5359035 w 6187971"/>
                  <a:gd name="connsiteY3122" fmla="*/ 1941880 h 5955635"/>
                  <a:gd name="connsiteX3123" fmla="*/ 5344253 w 6187971"/>
                  <a:gd name="connsiteY3123" fmla="*/ 1916780 h 5955635"/>
                  <a:gd name="connsiteX3124" fmla="*/ 5293479 w 6187971"/>
                  <a:gd name="connsiteY3124" fmla="*/ 1833435 h 5955635"/>
                  <a:gd name="connsiteX3125" fmla="*/ 5290593 w 6187971"/>
                  <a:gd name="connsiteY3125" fmla="*/ 1819923 h 5955635"/>
                  <a:gd name="connsiteX3126" fmla="*/ 5279659 w 6187971"/>
                  <a:gd name="connsiteY3126" fmla="*/ 1812840 h 5955635"/>
                  <a:gd name="connsiteX3127" fmla="*/ 5283202 w 6187971"/>
                  <a:gd name="connsiteY3127" fmla="*/ 1807373 h 5955635"/>
                  <a:gd name="connsiteX3128" fmla="*/ 5242706 w 6187971"/>
                  <a:gd name="connsiteY3128" fmla="*/ 1750090 h 5955635"/>
                  <a:gd name="connsiteX3129" fmla="*/ 5251713 w 6187971"/>
                  <a:gd name="connsiteY3129" fmla="*/ 1748165 h 5955635"/>
                  <a:gd name="connsiteX3130" fmla="*/ 5235314 w 6187971"/>
                  <a:gd name="connsiteY3130" fmla="*/ 1737540 h 5955635"/>
                  <a:gd name="connsiteX3131" fmla="*/ 5215066 w 6187971"/>
                  <a:gd name="connsiteY3131" fmla="*/ 1708898 h 5955635"/>
                  <a:gd name="connsiteX3132" fmla="*/ 5214104 w 6187971"/>
                  <a:gd name="connsiteY3132" fmla="*/ 1704395 h 5955635"/>
                  <a:gd name="connsiteX3133" fmla="*/ 5218608 w 6187971"/>
                  <a:gd name="connsiteY3133" fmla="*/ 1703433 h 5955635"/>
                  <a:gd name="connsiteX3134" fmla="*/ 5223112 w 6187971"/>
                  <a:gd name="connsiteY3134" fmla="*/ 1702470 h 5955635"/>
                  <a:gd name="connsiteX3135" fmla="*/ 5222150 w 6187971"/>
                  <a:gd name="connsiteY3135" fmla="*/ 1697966 h 5955635"/>
                  <a:gd name="connsiteX3136" fmla="*/ 5212834 w 6187971"/>
                  <a:gd name="connsiteY3136" fmla="*/ 1676408 h 5955635"/>
                  <a:gd name="connsiteX3137" fmla="*/ 5217338 w 6187971"/>
                  <a:gd name="connsiteY3137" fmla="*/ 1675445 h 5955635"/>
                  <a:gd name="connsiteX3138" fmla="*/ 5216376 w 6187971"/>
                  <a:gd name="connsiteY3138" fmla="*/ 1670942 h 5955635"/>
                  <a:gd name="connsiteX3139" fmla="*/ 5210910 w 6187971"/>
                  <a:gd name="connsiteY3139" fmla="*/ 1667400 h 5955635"/>
                  <a:gd name="connsiteX3140" fmla="*/ 5156595 w 6187971"/>
                  <a:gd name="connsiteY3140" fmla="*/ 1589521 h 5955635"/>
                  <a:gd name="connsiteX3141" fmla="*/ 5088767 w 6187971"/>
                  <a:gd name="connsiteY3141" fmla="*/ 1514530 h 5955635"/>
                  <a:gd name="connsiteX3142" fmla="*/ 5031871 w 6187971"/>
                  <a:gd name="connsiteY3142" fmla="*/ 1446621 h 5955635"/>
                  <a:gd name="connsiteX3143" fmla="*/ 4977555 w 6187971"/>
                  <a:gd name="connsiteY3143" fmla="*/ 1368743 h 5955635"/>
                  <a:gd name="connsiteX3144" fmla="*/ 4950224 w 6187971"/>
                  <a:gd name="connsiteY3144" fmla="*/ 1351033 h 5955635"/>
                  <a:gd name="connsiteX3145" fmla="*/ 4949261 w 6187971"/>
                  <a:gd name="connsiteY3145" fmla="*/ 1346529 h 5955635"/>
                  <a:gd name="connsiteX3146" fmla="*/ 4942833 w 6187971"/>
                  <a:gd name="connsiteY3146" fmla="*/ 1338484 h 5955635"/>
                  <a:gd name="connsiteX3147" fmla="*/ 4939291 w 6187971"/>
                  <a:gd name="connsiteY3147" fmla="*/ 1343950 h 5955635"/>
                  <a:gd name="connsiteX3148" fmla="*/ 4736115 w 6187971"/>
                  <a:gd name="connsiteY3148" fmla="*/ 1142457 h 5955635"/>
                  <a:gd name="connsiteX3149" fmla="*/ 4735152 w 6187971"/>
                  <a:gd name="connsiteY3149" fmla="*/ 1137953 h 5955635"/>
                  <a:gd name="connsiteX3150" fmla="*/ 4778882 w 6187971"/>
                  <a:gd name="connsiteY3150" fmla="*/ 1166287 h 5955635"/>
                  <a:gd name="connsiteX3151" fmla="*/ 4782731 w 6187971"/>
                  <a:gd name="connsiteY3151" fmla="*/ 1184304 h 5955635"/>
                  <a:gd name="connsiteX3152" fmla="*/ 4821959 w 6187971"/>
                  <a:gd name="connsiteY3152" fmla="*/ 1213600 h 5955635"/>
                  <a:gd name="connsiteX3153" fmla="*/ 4857643 w 6187971"/>
                  <a:gd name="connsiteY3153" fmla="*/ 1248362 h 5955635"/>
                  <a:gd name="connsiteX3154" fmla="*/ 4916156 w 6187971"/>
                  <a:gd name="connsiteY3154" fmla="*/ 1301797 h 5955635"/>
                  <a:gd name="connsiteX3155" fmla="*/ 4953765 w 6187971"/>
                  <a:gd name="connsiteY3155" fmla="*/ 1345567 h 5955635"/>
                  <a:gd name="connsiteX3156" fmla="*/ 5006812 w 6187971"/>
                  <a:gd name="connsiteY3156" fmla="*/ 1395460 h 5955635"/>
                  <a:gd name="connsiteX3157" fmla="*/ 5007774 w 6187971"/>
                  <a:gd name="connsiteY3157" fmla="*/ 1399963 h 5955635"/>
                  <a:gd name="connsiteX3158" fmla="*/ 5008736 w 6187971"/>
                  <a:gd name="connsiteY3158" fmla="*/ 1404467 h 5955635"/>
                  <a:gd name="connsiteX3159" fmla="*/ 5013240 w 6187971"/>
                  <a:gd name="connsiteY3159" fmla="*/ 1403505 h 5955635"/>
                  <a:gd name="connsiteX3160" fmla="*/ 5027059 w 6187971"/>
                  <a:gd name="connsiteY3160" fmla="*/ 1424100 h 5955635"/>
                  <a:gd name="connsiteX3161" fmla="*/ 5028022 w 6187971"/>
                  <a:gd name="connsiteY3161" fmla="*/ 1428605 h 5955635"/>
                  <a:gd name="connsiteX3162" fmla="*/ 5033488 w 6187971"/>
                  <a:gd name="connsiteY3162" fmla="*/ 1432147 h 5955635"/>
                  <a:gd name="connsiteX3163" fmla="*/ 5032526 w 6187971"/>
                  <a:gd name="connsiteY3163" fmla="*/ 1427642 h 5955635"/>
                  <a:gd name="connsiteX3164" fmla="*/ 5074640 w 6187971"/>
                  <a:gd name="connsiteY3164" fmla="*/ 1470451 h 5955635"/>
                  <a:gd name="connsiteX3165" fmla="*/ 5070135 w 6187971"/>
                  <a:gd name="connsiteY3165" fmla="*/ 1471414 h 5955635"/>
                  <a:gd name="connsiteX3166" fmla="*/ 5071097 w 6187971"/>
                  <a:gd name="connsiteY3166" fmla="*/ 1475917 h 5955635"/>
                  <a:gd name="connsiteX3167" fmla="*/ 5076564 w 6187971"/>
                  <a:gd name="connsiteY3167" fmla="*/ 1479459 h 5955635"/>
                  <a:gd name="connsiteX3168" fmla="*/ 5081068 w 6187971"/>
                  <a:gd name="connsiteY3168" fmla="*/ 1478497 h 5955635"/>
                  <a:gd name="connsiteX3169" fmla="*/ 5082031 w 6187971"/>
                  <a:gd name="connsiteY3169" fmla="*/ 1483001 h 5955635"/>
                  <a:gd name="connsiteX3170" fmla="*/ 5096812 w 6187971"/>
                  <a:gd name="connsiteY3170" fmla="*/ 1508101 h 5955635"/>
                  <a:gd name="connsiteX3171" fmla="*/ 5106783 w 6187971"/>
                  <a:gd name="connsiteY3171" fmla="*/ 1510680 h 5955635"/>
                  <a:gd name="connsiteX3172" fmla="*/ 5113211 w 6187971"/>
                  <a:gd name="connsiteY3172" fmla="*/ 1518726 h 5955635"/>
                  <a:gd name="connsiteX3173" fmla="*/ 5109670 w 6187971"/>
                  <a:gd name="connsiteY3173" fmla="*/ 1524192 h 5955635"/>
                  <a:gd name="connsiteX3174" fmla="*/ 5115135 w 6187971"/>
                  <a:gd name="connsiteY3174" fmla="*/ 1527734 h 5955635"/>
                  <a:gd name="connsiteX3175" fmla="*/ 5120602 w 6187971"/>
                  <a:gd name="connsiteY3175" fmla="*/ 1531276 h 5955635"/>
                  <a:gd name="connsiteX3176" fmla="*/ 5151783 w 6187971"/>
                  <a:gd name="connsiteY3176" fmla="*/ 1567000 h 5955635"/>
                  <a:gd name="connsiteX3177" fmla="*/ 5143430 w 6187971"/>
                  <a:gd name="connsiteY3177" fmla="*/ 1549947 h 5955635"/>
                  <a:gd name="connsiteX3178" fmla="*/ 5126069 w 6187971"/>
                  <a:gd name="connsiteY3178" fmla="*/ 1534818 h 5955635"/>
                  <a:gd name="connsiteX3179" fmla="*/ 5125106 w 6187971"/>
                  <a:gd name="connsiteY3179" fmla="*/ 1530313 h 5955635"/>
                  <a:gd name="connsiteX3180" fmla="*/ 5124144 w 6187971"/>
                  <a:gd name="connsiteY3180" fmla="*/ 1525809 h 5955635"/>
                  <a:gd name="connsiteX3181" fmla="*/ 5117715 w 6187971"/>
                  <a:gd name="connsiteY3181" fmla="*/ 1517764 h 5955635"/>
                  <a:gd name="connsiteX3182" fmla="*/ 5087496 w 6187971"/>
                  <a:gd name="connsiteY3182" fmla="*/ 1486543 h 5955635"/>
                  <a:gd name="connsiteX3183" fmla="*/ 5085572 w 6187971"/>
                  <a:gd name="connsiteY3183" fmla="*/ 1477535 h 5955635"/>
                  <a:gd name="connsiteX3184" fmla="*/ 5084609 w 6187971"/>
                  <a:gd name="connsiteY3184" fmla="*/ 1473030 h 5955635"/>
                  <a:gd name="connsiteX3185" fmla="*/ 5082685 w 6187971"/>
                  <a:gd name="connsiteY3185" fmla="*/ 1464022 h 5955635"/>
                  <a:gd name="connsiteX3186" fmla="*/ 5078182 w 6187971"/>
                  <a:gd name="connsiteY3186" fmla="*/ 1464985 h 5955635"/>
                  <a:gd name="connsiteX3187" fmla="*/ 5073677 w 6187971"/>
                  <a:gd name="connsiteY3187" fmla="*/ 1465947 h 5955635"/>
                  <a:gd name="connsiteX3188" fmla="*/ 5056316 w 6187971"/>
                  <a:gd name="connsiteY3188" fmla="*/ 1450817 h 5955635"/>
                  <a:gd name="connsiteX3189" fmla="*/ 5037030 w 6187971"/>
                  <a:gd name="connsiteY3189" fmla="*/ 1426680 h 5955635"/>
                  <a:gd name="connsiteX3190" fmla="*/ 5036068 w 6187971"/>
                  <a:gd name="connsiteY3190" fmla="*/ 1422176 h 5955635"/>
                  <a:gd name="connsiteX3191" fmla="*/ 5035106 w 6187971"/>
                  <a:gd name="connsiteY3191" fmla="*/ 1417673 h 5955635"/>
                  <a:gd name="connsiteX3192" fmla="*/ 5017744 w 6187971"/>
                  <a:gd name="connsiteY3192" fmla="*/ 1402543 h 5955635"/>
                  <a:gd name="connsiteX3193" fmla="*/ 5023210 w 6187971"/>
                  <a:gd name="connsiteY3193" fmla="*/ 1406085 h 5955635"/>
                  <a:gd name="connsiteX3194" fmla="*/ 5022248 w 6187971"/>
                  <a:gd name="connsiteY3194" fmla="*/ 1401581 h 5955635"/>
                  <a:gd name="connsiteX3195" fmla="*/ 5016781 w 6187971"/>
                  <a:gd name="connsiteY3195" fmla="*/ 1398039 h 5955635"/>
                  <a:gd name="connsiteX3196" fmla="*/ 5011316 w 6187971"/>
                  <a:gd name="connsiteY3196" fmla="*/ 1394497 h 5955635"/>
                  <a:gd name="connsiteX3197" fmla="*/ 5003925 w 6187971"/>
                  <a:gd name="connsiteY3197" fmla="*/ 1381948 h 5955635"/>
                  <a:gd name="connsiteX3198" fmla="*/ 4992992 w 6187971"/>
                  <a:gd name="connsiteY3198" fmla="*/ 1374863 h 5955635"/>
                  <a:gd name="connsiteX3199" fmla="*/ 5002962 w 6187971"/>
                  <a:gd name="connsiteY3199" fmla="*/ 1377443 h 5955635"/>
                  <a:gd name="connsiteX3200" fmla="*/ 4986564 w 6187971"/>
                  <a:gd name="connsiteY3200" fmla="*/ 1366818 h 5955635"/>
                  <a:gd name="connsiteX3201" fmla="*/ 4968240 w 6187971"/>
                  <a:gd name="connsiteY3201" fmla="*/ 1347184 h 5955635"/>
                  <a:gd name="connsiteX3202" fmla="*/ 4981752 w 6187971"/>
                  <a:gd name="connsiteY3202" fmla="*/ 1344297 h 5955635"/>
                  <a:gd name="connsiteX3203" fmla="*/ 4959887 w 6187971"/>
                  <a:gd name="connsiteY3203" fmla="*/ 1330131 h 5955635"/>
                  <a:gd name="connsiteX3204" fmla="*/ 4964391 w 6187971"/>
                  <a:gd name="connsiteY3204" fmla="*/ 1329169 h 5955635"/>
                  <a:gd name="connsiteX3205" fmla="*/ 4963429 w 6187971"/>
                  <a:gd name="connsiteY3205" fmla="*/ 1324664 h 5955635"/>
                  <a:gd name="connsiteX3206" fmla="*/ 4957962 w 6187971"/>
                  <a:gd name="connsiteY3206" fmla="*/ 1321122 h 5955635"/>
                  <a:gd name="connsiteX3207" fmla="*/ 4941563 w 6187971"/>
                  <a:gd name="connsiteY3207" fmla="*/ 1310497 h 5955635"/>
                  <a:gd name="connsiteX3208" fmla="*/ 4935134 w 6187971"/>
                  <a:gd name="connsiteY3208" fmla="*/ 1302452 h 5955635"/>
                  <a:gd name="connsiteX3209" fmla="*/ 4929668 w 6187971"/>
                  <a:gd name="connsiteY3209" fmla="*/ 1298910 h 5955635"/>
                  <a:gd name="connsiteX3210" fmla="*/ 4930630 w 6187971"/>
                  <a:gd name="connsiteY3210" fmla="*/ 1303414 h 5955635"/>
                  <a:gd name="connsiteX3211" fmla="*/ 4931592 w 6187971"/>
                  <a:gd name="connsiteY3211" fmla="*/ 1307917 h 5955635"/>
                  <a:gd name="connsiteX3212" fmla="*/ 4901375 w 6187971"/>
                  <a:gd name="connsiteY3212" fmla="*/ 1276697 h 5955635"/>
                  <a:gd name="connsiteX3213" fmla="*/ 4915849 w 6187971"/>
                  <a:gd name="connsiteY3213" fmla="*/ 1278314 h 5955635"/>
                  <a:gd name="connsiteX3214" fmla="*/ 4883050 w 6187971"/>
                  <a:gd name="connsiteY3214" fmla="*/ 1257063 h 5955635"/>
                  <a:gd name="connsiteX3215" fmla="*/ 4852832 w 6187971"/>
                  <a:gd name="connsiteY3215" fmla="*/ 1225842 h 5955635"/>
                  <a:gd name="connsiteX3216" fmla="*/ 4858299 w 6187971"/>
                  <a:gd name="connsiteY3216" fmla="*/ 1229384 h 5955635"/>
                  <a:gd name="connsiteX3217" fmla="*/ 4862802 w 6187971"/>
                  <a:gd name="connsiteY3217" fmla="*/ 1228422 h 5955635"/>
                  <a:gd name="connsiteX3218" fmla="*/ 4867307 w 6187971"/>
                  <a:gd name="connsiteY3218" fmla="*/ 1227460 h 5955635"/>
                  <a:gd name="connsiteX3219" fmla="*/ 4860878 w 6187971"/>
                  <a:gd name="connsiteY3219" fmla="*/ 1219413 h 5955635"/>
                  <a:gd name="connsiteX3220" fmla="*/ 4865382 w 6187971"/>
                  <a:gd name="connsiteY3220" fmla="*/ 1218451 h 5955635"/>
                  <a:gd name="connsiteX3221" fmla="*/ 4870849 w 6187971"/>
                  <a:gd name="connsiteY3221" fmla="*/ 1221993 h 5955635"/>
                  <a:gd name="connsiteX3222" fmla="*/ 4871811 w 6187971"/>
                  <a:gd name="connsiteY3222" fmla="*/ 1226498 h 5955635"/>
                  <a:gd name="connsiteX3223" fmla="*/ 4877276 w 6187971"/>
                  <a:gd name="connsiteY3223" fmla="*/ 1230039 h 5955635"/>
                  <a:gd name="connsiteX3224" fmla="*/ 4882743 w 6187971"/>
                  <a:gd name="connsiteY3224" fmla="*/ 1233581 h 5955635"/>
                  <a:gd name="connsiteX3225" fmla="*/ 5003618 w 6187971"/>
                  <a:gd name="connsiteY3225" fmla="*/ 1358465 h 5955635"/>
                  <a:gd name="connsiteX3226" fmla="*/ 5004580 w 6187971"/>
                  <a:gd name="connsiteY3226" fmla="*/ 1362969 h 5955635"/>
                  <a:gd name="connsiteX3227" fmla="*/ 5010045 w 6187971"/>
                  <a:gd name="connsiteY3227" fmla="*/ 1366510 h 5955635"/>
                  <a:gd name="connsiteX3228" fmla="*/ 5033836 w 6187971"/>
                  <a:gd name="connsiteY3228" fmla="*/ 1389686 h 5955635"/>
                  <a:gd name="connsiteX3229" fmla="*/ 5041227 w 6187971"/>
                  <a:gd name="connsiteY3229" fmla="*/ 1402236 h 5955635"/>
                  <a:gd name="connsiteX3230" fmla="*/ 5046693 w 6187971"/>
                  <a:gd name="connsiteY3230" fmla="*/ 1405777 h 5955635"/>
                  <a:gd name="connsiteX3231" fmla="*/ 5075949 w 6187971"/>
                  <a:gd name="connsiteY3231" fmla="*/ 1432494 h 5955635"/>
                  <a:gd name="connsiteX3232" fmla="*/ 5081416 w 6187971"/>
                  <a:gd name="connsiteY3232" fmla="*/ 1436036 h 5955635"/>
                  <a:gd name="connsiteX3233" fmla="*/ 5084302 w 6187971"/>
                  <a:gd name="connsiteY3233" fmla="*/ 1449548 h 5955635"/>
                  <a:gd name="connsiteX3234" fmla="*/ 5113559 w 6187971"/>
                  <a:gd name="connsiteY3234" fmla="*/ 1476265 h 5955635"/>
                  <a:gd name="connsiteX3235" fmla="*/ 5119025 w 6187971"/>
                  <a:gd name="connsiteY3235" fmla="*/ 1479807 h 5955635"/>
                  <a:gd name="connsiteX3236" fmla="*/ 5119987 w 6187971"/>
                  <a:gd name="connsiteY3236" fmla="*/ 1484311 h 5955635"/>
                  <a:gd name="connsiteX3237" fmla="*/ 5205484 w 6187971"/>
                  <a:gd name="connsiteY3237" fmla="*/ 1597915 h 5955635"/>
                  <a:gd name="connsiteX3238" fmla="*/ 5217379 w 6187971"/>
                  <a:gd name="connsiteY3238" fmla="*/ 1609503 h 5955635"/>
                  <a:gd name="connsiteX3239" fmla="*/ 5220266 w 6187971"/>
                  <a:gd name="connsiteY3239" fmla="*/ 1623015 h 5955635"/>
                  <a:gd name="connsiteX3240" fmla="*/ 5229274 w 6187971"/>
                  <a:gd name="connsiteY3240" fmla="*/ 1621090 h 5955635"/>
                  <a:gd name="connsiteX3241" fmla="*/ 5235702 w 6187971"/>
                  <a:gd name="connsiteY3241" fmla="*/ 1629136 h 5955635"/>
                  <a:gd name="connsiteX3242" fmla="*/ 5271695 w 6187971"/>
                  <a:gd name="connsiteY3242" fmla="*/ 1687381 h 5955635"/>
                  <a:gd name="connsiteX3243" fmla="*/ 5272657 w 6187971"/>
                  <a:gd name="connsiteY3243" fmla="*/ 1691885 h 5955635"/>
                  <a:gd name="connsiteX3244" fmla="*/ 5274581 w 6187971"/>
                  <a:gd name="connsiteY3244" fmla="*/ 1700893 h 5955635"/>
                  <a:gd name="connsiteX3245" fmla="*/ 5279086 w 6187971"/>
                  <a:gd name="connsiteY3245" fmla="*/ 1699931 h 5955635"/>
                  <a:gd name="connsiteX3246" fmla="*/ 5325048 w 6187971"/>
                  <a:gd name="connsiteY3246" fmla="*/ 1760755 h 5955635"/>
                  <a:gd name="connsiteX3247" fmla="*/ 5380326 w 6187971"/>
                  <a:gd name="connsiteY3247" fmla="*/ 1843138 h 5955635"/>
                  <a:gd name="connsiteX3248" fmla="*/ 5408928 w 6187971"/>
                  <a:gd name="connsiteY3248" fmla="*/ 1888834 h 5955635"/>
                  <a:gd name="connsiteX3249" fmla="*/ 5409890 w 6187971"/>
                  <a:gd name="connsiteY3249" fmla="*/ 1893338 h 5955635"/>
                  <a:gd name="connsiteX3250" fmla="*/ 5410852 w 6187971"/>
                  <a:gd name="connsiteY3250" fmla="*/ 1897842 h 5955635"/>
                  <a:gd name="connsiteX3251" fmla="*/ 5411815 w 6187971"/>
                  <a:gd name="connsiteY3251" fmla="*/ 1902346 h 5955635"/>
                  <a:gd name="connsiteX3252" fmla="*/ 5416318 w 6187971"/>
                  <a:gd name="connsiteY3252" fmla="*/ 1901384 h 5955635"/>
                  <a:gd name="connsiteX3253" fmla="*/ 5426289 w 6187971"/>
                  <a:gd name="connsiteY3253" fmla="*/ 1903964 h 5955635"/>
                  <a:gd name="connsiteX3254" fmla="*/ 5442032 w 6187971"/>
                  <a:gd name="connsiteY3254" fmla="*/ 1933567 h 5955635"/>
                  <a:gd name="connsiteX3255" fmla="*/ 5452966 w 6187971"/>
                  <a:gd name="connsiteY3255" fmla="*/ 1940651 h 5955635"/>
                  <a:gd name="connsiteX3256" fmla="*/ 5418898 w 6187971"/>
                  <a:gd name="connsiteY3256" fmla="*/ 1891414 h 5955635"/>
                  <a:gd name="connsiteX3257" fmla="*/ 5416973 w 6187971"/>
                  <a:gd name="connsiteY3257" fmla="*/ 1882405 h 5955635"/>
                  <a:gd name="connsiteX3258" fmla="*/ 5411507 w 6187971"/>
                  <a:gd name="connsiteY3258" fmla="*/ 1878863 h 5955635"/>
                  <a:gd name="connsiteX3259" fmla="*/ 5373590 w 6187971"/>
                  <a:gd name="connsiteY3259" fmla="*/ 1811610 h 5955635"/>
                  <a:gd name="connsiteX3260" fmla="*/ 5274930 w 6187971"/>
                  <a:gd name="connsiteY3260" fmla="*/ 1658432 h 5955635"/>
                  <a:gd name="connsiteX3261" fmla="*/ 5173689 w 6187971"/>
                  <a:gd name="connsiteY3261" fmla="*/ 1515224 h 5955635"/>
                  <a:gd name="connsiteX3262" fmla="*/ 5155366 w 6187971"/>
                  <a:gd name="connsiteY3262" fmla="*/ 1495591 h 5955635"/>
                  <a:gd name="connsiteX3263" fmla="*/ 5077260 w 6187971"/>
                  <a:gd name="connsiteY3263" fmla="*/ 1394538 h 5955635"/>
                  <a:gd name="connsiteX3264" fmla="*/ 5047041 w 6187971"/>
                  <a:gd name="connsiteY3264" fmla="*/ 1363316 h 5955635"/>
                  <a:gd name="connsiteX3265" fmla="*/ 4981137 w 6187971"/>
                  <a:gd name="connsiteY3265" fmla="*/ 1297332 h 5955635"/>
                  <a:gd name="connsiteX3266" fmla="*/ 4867654 w 6187971"/>
                  <a:gd name="connsiteY3266" fmla="*/ 1184998 h 5955635"/>
                  <a:gd name="connsiteX3267" fmla="*/ 4840323 w 6187971"/>
                  <a:gd name="connsiteY3267" fmla="*/ 1167290 h 5955635"/>
                  <a:gd name="connsiteX3268" fmla="*/ 4809142 w 6187971"/>
                  <a:gd name="connsiteY3268" fmla="*/ 1131565 h 5955635"/>
                  <a:gd name="connsiteX3269" fmla="*/ 4799171 w 6187971"/>
                  <a:gd name="connsiteY3269" fmla="*/ 1128985 h 5955635"/>
                  <a:gd name="connsiteX3270" fmla="*/ 4740659 w 6187971"/>
                  <a:gd name="connsiteY3270" fmla="*/ 1075551 h 5955635"/>
                  <a:gd name="connsiteX3271" fmla="*/ 4720718 w 6187971"/>
                  <a:gd name="connsiteY3271" fmla="*/ 1070392 h 5955635"/>
                  <a:gd name="connsiteX3272" fmla="*/ 4707860 w 6187971"/>
                  <a:gd name="connsiteY3272" fmla="*/ 1054300 h 5955635"/>
                  <a:gd name="connsiteX3273" fmla="*/ 4541946 w 6187971"/>
                  <a:gd name="connsiteY3273" fmla="*/ 939039 h 5955635"/>
                  <a:gd name="connsiteX3274" fmla="*/ 4469921 w 6187971"/>
                  <a:gd name="connsiteY3274" fmla="*/ 888492 h 5955635"/>
                  <a:gd name="connsiteX3275" fmla="*/ 4428114 w 6187971"/>
                  <a:gd name="connsiteY3275" fmla="*/ 869166 h 5955635"/>
                  <a:gd name="connsiteX3276" fmla="*/ 4416220 w 6187971"/>
                  <a:gd name="connsiteY3276" fmla="*/ 857578 h 5955635"/>
                  <a:gd name="connsiteX3277" fmla="*/ 4395317 w 6187971"/>
                  <a:gd name="connsiteY3277" fmla="*/ 847916 h 5955635"/>
                  <a:gd name="connsiteX3278" fmla="*/ 4394354 w 6187971"/>
                  <a:gd name="connsiteY3278" fmla="*/ 843411 h 5955635"/>
                  <a:gd name="connsiteX3279" fmla="*/ 4419762 w 6187971"/>
                  <a:gd name="connsiteY3279" fmla="*/ 852112 h 5955635"/>
                  <a:gd name="connsiteX3280" fmla="*/ 4420724 w 6187971"/>
                  <a:gd name="connsiteY3280" fmla="*/ 856616 h 5955635"/>
                  <a:gd name="connsiteX3281" fmla="*/ 4430694 w 6187971"/>
                  <a:gd name="connsiteY3281" fmla="*/ 859196 h 5955635"/>
                  <a:gd name="connsiteX3282" fmla="*/ 4435199 w 6187971"/>
                  <a:gd name="connsiteY3282" fmla="*/ 858234 h 5955635"/>
                  <a:gd name="connsiteX3283" fmla="*/ 4440664 w 6187971"/>
                  <a:gd name="connsiteY3283" fmla="*/ 861775 h 5955635"/>
                  <a:gd name="connsiteX3284" fmla="*/ 4445168 w 6187971"/>
                  <a:gd name="connsiteY3284" fmla="*/ 860813 h 5955635"/>
                  <a:gd name="connsiteX3285" fmla="*/ 4477005 w 6187971"/>
                  <a:gd name="connsiteY3285" fmla="*/ 877560 h 5955635"/>
                  <a:gd name="connsiteX3286" fmla="*/ 4482471 w 6187971"/>
                  <a:gd name="connsiteY3286" fmla="*/ 881101 h 5955635"/>
                  <a:gd name="connsiteX3287" fmla="*/ 4486975 w 6187971"/>
                  <a:gd name="connsiteY3287" fmla="*/ 880139 h 5955635"/>
                  <a:gd name="connsiteX3288" fmla="*/ 4487937 w 6187971"/>
                  <a:gd name="connsiteY3288" fmla="*/ 884643 h 5955635"/>
                  <a:gd name="connsiteX3289" fmla="*/ 4484395 w 6187971"/>
                  <a:gd name="connsiteY3289" fmla="*/ 890110 h 5955635"/>
                  <a:gd name="connsiteX3290" fmla="*/ 4507878 w 6187971"/>
                  <a:gd name="connsiteY3290" fmla="*/ 889801 h 5955635"/>
                  <a:gd name="connsiteX3291" fmla="*/ 4547105 w 6187971"/>
                  <a:gd name="connsiteY3291" fmla="*/ 919098 h 5955635"/>
                  <a:gd name="connsiteX3292" fmla="*/ 4542600 w 6187971"/>
                  <a:gd name="connsiteY3292" fmla="*/ 920061 h 5955635"/>
                  <a:gd name="connsiteX3293" fmla="*/ 4548067 w 6187971"/>
                  <a:gd name="connsiteY3293" fmla="*/ 923603 h 5955635"/>
                  <a:gd name="connsiteX3294" fmla="*/ 4533593 w 6187971"/>
                  <a:gd name="connsiteY3294" fmla="*/ 921985 h 5955635"/>
                  <a:gd name="connsiteX3295" fmla="*/ 4558999 w 6187971"/>
                  <a:gd name="connsiteY3295" fmla="*/ 930686 h 5955635"/>
                  <a:gd name="connsiteX3296" fmla="*/ 4565428 w 6187971"/>
                  <a:gd name="connsiteY3296" fmla="*/ 938732 h 5955635"/>
                  <a:gd name="connsiteX3297" fmla="*/ 4570895 w 6187971"/>
                  <a:gd name="connsiteY3297" fmla="*/ 942274 h 5955635"/>
                  <a:gd name="connsiteX3298" fmla="*/ 4574437 w 6187971"/>
                  <a:gd name="connsiteY3298" fmla="*/ 936808 h 5955635"/>
                  <a:gd name="connsiteX3299" fmla="*/ 4607235 w 6187971"/>
                  <a:gd name="connsiteY3299" fmla="*/ 958058 h 5955635"/>
                  <a:gd name="connsiteX3300" fmla="*/ 4612701 w 6187971"/>
                  <a:gd name="connsiteY3300" fmla="*/ 961599 h 5955635"/>
                  <a:gd name="connsiteX3301" fmla="*/ 4617205 w 6187971"/>
                  <a:gd name="connsiteY3301" fmla="*/ 960637 h 5955635"/>
                  <a:gd name="connsiteX3302" fmla="*/ 4721066 w 6187971"/>
                  <a:gd name="connsiteY3302" fmla="*/ 1027932 h 5955635"/>
                  <a:gd name="connsiteX3303" fmla="*/ 4728457 w 6187971"/>
                  <a:gd name="connsiteY3303" fmla="*/ 1040481 h 5955635"/>
                  <a:gd name="connsiteX3304" fmla="*/ 4738427 w 6187971"/>
                  <a:gd name="connsiteY3304" fmla="*/ 1043060 h 5955635"/>
                  <a:gd name="connsiteX3305" fmla="*/ 4817842 w 6187971"/>
                  <a:gd name="connsiteY3305" fmla="*/ 1106158 h 5955635"/>
                  <a:gd name="connsiteX3306" fmla="*/ 4898221 w 6187971"/>
                  <a:gd name="connsiteY3306" fmla="*/ 1173759 h 5955635"/>
                  <a:gd name="connsiteX3307" fmla="*/ 4905611 w 6187971"/>
                  <a:gd name="connsiteY3307" fmla="*/ 1186309 h 5955635"/>
                  <a:gd name="connsiteX3308" fmla="*/ 4909153 w 6187971"/>
                  <a:gd name="connsiteY3308" fmla="*/ 1180842 h 5955635"/>
                  <a:gd name="connsiteX3309" fmla="*/ 4951267 w 6187971"/>
                  <a:gd name="connsiteY3309" fmla="*/ 1223651 h 5955635"/>
                  <a:gd name="connsiteX3310" fmla="*/ 4980523 w 6187971"/>
                  <a:gd name="connsiteY3310" fmla="*/ 1250367 h 5955635"/>
                  <a:gd name="connsiteX3311" fmla="*/ 5028102 w 6187971"/>
                  <a:gd name="connsiteY3311" fmla="*/ 1296718 h 5955635"/>
                  <a:gd name="connsiteX3312" fmla="*/ 5088540 w 6187971"/>
                  <a:gd name="connsiteY3312" fmla="*/ 1359160 h 5955635"/>
                  <a:gd name="connsiteX3313" fmla="*/ 5090465 w 6187971"/>
                  <a:gd name="connsiteY3313" fmla="*/ 1368168 h 5955635"/>
                  <a:gd name="connsiteX3314" fmla="*/ 5152826 w 6187971"/>
                  <a:gd name="connsiteY3314" fmla="*/ 1439619 h 5955635"/>
                  <a:gd name="connsiteX3315" fmla="*/ 5163758 w 6187971"/>
                  <a:gd name="connsiteY3315" fmla="*/ 1446702 h 5955635"/>
                  <a:gd name="connsiteX3316" fmla="*/ 5190435 w 6187971"/>
                  <a:gd name="connsiteY3316" fmla="*/ 1483389 h 5955635"/>
                  <a:gd name="connsiteX3317" fmla="*/ 5213263 w 6187971"/>
                  <a:gd name="connsiteY3317" fmla="*/ 1502060 h 5955635"/>
                  <a:gd name="connsiteX3318" fmla="*/ 5270466 w 6187971"/>
                  <a:gd name="connsiteY3318" fmla="*/ 1593451 h 5955635"/>
                  <a:gd name="connsiteX3319" fmla="*/ 5352421 w 6187971"/>
                  <a:gd name="connsiteY3319" fmla="*/ 1712521 h 5955635"/>
                  <a:gd name="connsiteX3320" fmla="*/ 5378135 w 6187971"/>
                  <a:gd name="connsiteY3320" fmla="*/ 1744704 h 5955635"/>
                  <a:gd name="connsiteX3321" fmla="*/ 5372669 w 6187971"/>
                  <a:gd name="connsiteY3321" fmla="*/ 1741162 h 5955635"/>
                  <a:gd name="connsiteX3322" fmla="*/ 5401270 w 6187971"/>
                  <a:gd name="connsiteY3322" fmla="*/ 1786858 h 5955635"/>
                  <a:gd name="connsiteX3323" fmla="*/ 5404157 w 6187971"/>
                  <a:gd name="connsiteY3323" fmla="*/ 1800370 h 5955635"/>
                  <a:gd name="connsiteX3324" fmla="*/ 5479989 w 6187971"/>
                  <a:gd name="connsiteY3324" fmla="*/ 1934877 h 5955635"/>
                  <a:gd name="connsiteX3325" fmla="*/ 5475486 w 6187971"/>
                  <a:gd name="connsiteY3325" fmla="*/ 1935839 h 5955635"/>
                  <a:gd name="connsiteX3326" fmla="*/ 5476448 w 6187971"/>
                  <a:gd name="connsiteY3326" fmla="*/ 1940343 h 5955635"/>
                  <a:gd name="connsiteX3327" fmla="*/ 5481913 w 6187971"/>
                  <a:gd name="connsiteY3327" fmla="*/ 1943885 h 5955635"/>
                  <a:gd name="connsiteX3328" fmla="*/ 5506012 w 6187971"/>
                  <a:gd name="connsiteY3328" fmla="*/ 1990543 h 5955635"/>
                  <a:gd name="connsiteX3329" fmla="*/ 5506974 w 6187971"/>
                  <a:gd name="connsiteY3329" fmla="*/ 1995046 h 5955635"/>
                  <a:gd name="connsiteX3330" fmla="*/ 5507936 w 6187971"/>
                  <a:gd name="connsiteY3330" fmla="*/ 1999551 h 5955635"/>
                  <a:gd name="connsiteX3331" fmla="*/ 5512440 w 6187971"/>
                  <a:gd name="connsiteY3331" fmla="*/ 1998588 h 5955635"/>
                  <a:gd name="connsiteX3332" fmla="*/ 5511478 w 6187971"/>
                  <a:gd name="connsiteY3332" fmla="*/ 1994084 h 5955635"/>
                  <a:gd name="connsiteX3333" fmla="*/ 5519831 w 6187971"/>
                  <a:gd name="connsiteY3333" fmla="*/ 2011138 h 5955635"/>
                  <a:gd name="connsiteX3334" fmla="*/ 5528839 w 6187971"/>
                  <a:gd name="connsiteY3334" fmla="*/ 2009213 h 5955635"/>
                  <a:gd name="connsiteX3335" fmla="*/ 5521448 w 6187971"/>
                  <a:gd name="connsiteY3335" fmla="*/ 1996664 h 5955635"/>
                  <a:gd name="connsiteX3336" fmla="*/ 5525952 w 6187971"/>
                  <a:gd name="connsiteY3336" fmla="*/ 1995701 h 5955635"/>
                  <a:gd name="connsiteX3337" fmla="*/ 5500238 w 6187971"/>
                  <a:gd name="connsiteY3337" fmla="*/ 1963519 h 5955635"/>
                  <a:gd name="connsiteX3338" fmla="*/ 5498313 w 6187971"/>
                  <a:gd name="connsiteY3338" fmla="*/ 1954510 h 5955635"/>
                  <a:gd name="connsiteX3339" fmla="*/ 5497351 w 6187971"/>
                  <a:gd name="connsiteY3339" fmla="*/ 1950007 h 5955635"/>
                  <a:gd name="connsiteX3340" fmla="*/ 5496389 w 6187971"/>
                  <a:gd name="connsiteY3340" fmla="*/ 1945502 h 5955635"/>
                  <a:gd name="connsiteX3341" fmla="*/ 5491884 w 6187971"/>
                  <a:gd name="connsiteY3341" fmla="*/ 1946465 h 5955635"/>
                  <a:gd name="connsiteX3342" fmla="*/ 5489960 w 6187971"/>
                  <a:gd name="connsiteY3342" fmla="*/ 1937456 h 5955635"/>
                  <a:gd name="connsiteX3343" fmla="*/ 5499931 w 6187971"/>
                  <a:gd name="connsiteY3343" fmla="*/ 1940036 h 5955635"/>
                  <a:gd name="connsiteX3344" fmla="*/ 5492540 w 6187971"/>
                  <a:gd name="connsiteY3344" fmla="*/ 1927486 h 5955635"/>
                  <a:gd name="connsiteX3345" fmla="*/ 5491577 w 6187971"/>
                  <a:gd name="connsiteY3345" fmla="*/ 1922981 h 5955635"/>
                  <a:gd name="connsiteX3346" fmla="*/ 5490615 w 6187971"/>
                  <a:gd name="connsiteY3346" fmla="*/ 1918478 h 5955635"/>
                  <a:gd name="connsiteX3347" fmla="*/ 5489653 w 6187971"/>
                  <a:gd name="connsiteY3347" fmla="*/ 1913974 h 5955635"/>
                  <a:gd name="connsiteX3348" fmla="*/ 5481299 w 6187971"/>
                  <a:gd name="connsiteY3348" fmla="*/ 1896920 h 5955635"/>
                  <a:gd name="connsiteX3349" fmla="*/ 5475833 w 6187971"/>
                  <a:gd name="connsiteY3349" fmla="*/ 1893379 h 5955635"/>
                  <a:gd name="connsiteX3350" fmla="*/ 5474871 w 6187971"/>
                  <a:gd name="connsiteY3350" fmla="*/ 1888874 h 5955635"/>
                  <a:gd name="connsiteX3351" fmla="*/ 5475833 w 6187971"/>
                  <a:gd name="connsiteY3351" fmla="*/ 1893379 h 5955635"/>
                  <a:gd name="connsiteX3352" fmla="*/ 5452699 w 6187971"/>
                  <a:gd name="connsiteY3352" fmla="*/ 1851225 h 5955635"/>
                  <a:gd name="connsiteX3353" fmla="*/ 5450774 w 6187971"/>
                  <a:gd name="connsiteY3353" fmla="*/ 1842216 h 5955635"/>
                  <a:gd name="connsiteX3354" fmla="*/ 5446270 w 6187971"/>
                  <a:gd name="connsiteY3354" fmla="*/ 1843178 h 5955635"/>
                  <a:gd name="connsiteX3355" fmla="*/ 5424098 w 6187971"/>
                  <a:gd name="connsiteY3355" fmla="*/ 1805529 h 5955635"/>
                  <a:gd name="connsiteX3356" fmla="*/ 5419593 w 6187971"/>
                  <a:gd name="connsiteY3356" fmla="*/ 1806491 h 5955635"/>
                  <a:gd name="connsiteX3357" fmla="*/ 5418631 w 6187971"/>
                  <a:gd name="connsiteY3357" fmla="*/ 1801987 h 5955635"/>
                  <a:gd name="connsiteX3358" fmla="*/ 5423135 w 6187971"/>
                  <a:gd name="connsiteY3358" fmla="*/ 1801025 h 5955635"/>
                  <a:gd name="connsiteX3359" fmla="*/ 5422173 w 6187971"/>
                  <a:gd name="connsiteY3359" fmla="*/ 1796521 h 5955635"/>
                  <a:gd name="connsiteX3360" fmla="*/ 5416707 w 6187971"/>
                  <a:gd name="connsiteY3360" fmla="*/ 1792979 h 5955635"/>
                  <a:gd name="connsiteX3361" fmla="*/ 5349226 w 6187971"/>
                  <a:gd name="connsiteY3361" fmla="*/ 1675527 h 5955635"/>
                  <a:gd name="connsiteX3362" fmla="*/ 5332520 w 6187971"/>
                  <a:gd name="connsiteY3362" fmla="*/ 1641419 h 5955635"/>
                  <a:gd name="connsiteX3363" fmla="*/ 5314197 w 6187971"/>
                  <a:gd name="connsiteY3363" fmla="*/ 1621785 h 5955635"/>
                  <a:gd name="connsiteX3364" fmla="*/ 5288482 w 6187971"/>
                  <a:gd name="connsiteY3364" fmla="*/ 1589602 h 5955635"/>
                  <a:gd name="connsiteX3365" fmla="*/ 5106557 w 6187971"/>
                  <a:gd name="connsiteY3365" fmla="*/ 1355311 h 5955635"/>
                  <a:gd name="connsiteX3366" fmla="*/ 5109135 w 6187971"/>
                  <a:gd name="connsiteY3366" fmla="*/ 1345340 h 5955635"/>
                  <a:gd name="connsiteX3367" fmla="*/ 5110098 w 6187971"/>
                  <a:gd name="connsiteY3367" fmla="*/ 1349844 h 5955635"/>
                  <a:gd name="connsiteX3368" fmla="*/ 5114602 w 6187971"/>
                  <a:gd name="connsiteY3368" fmla="*/ 1348882 h 5955635"/>
                  <a:gd name="connsiteX3369" fmla="*/ 5108173 w 6187971"/>
                  <a:gd name="connsiteY3369" fmla="*/ 1340837 h 5955635"/>
                  <a:gd name="connsiteX3370" fmla="*/ 5105286 w 6187971"/>
                  <a:gd name="connsiteY3370" fmla="*/ 1327325 h 5955635"/>
                  <a:gd name="connsiteX3371" fmla="*/ 5084383 w 6187971"/>
                  <a:gd name="connsiteY3371" fmla="*/ 1317661 h 5955635"/>
                  <a:gd name="connsiteX3372" fmla="*/ 5083421 w 6187971"/>
                  <a:gd name="connsiteY3372" fmla="*/ 1313158 h 5955635"/>
                  <a:gd name="connsiteX3373" fmla="*/ 5077955 w 6187971"/>
                  <a:gd name="connsiteY3373" fmla="*/ 1309615 h 5955635"/>
                  <a:gd name="connsiteX3374" fmla="*/ 5076993 w 6187971"/>
                  <a:gd name="connsiteY3374" fmla="*/ 1305112 h 5955635"/>
                  <a:gd name="connsiteX3375" fmla="*/ 5072489 w 6187971"/>
                  <a:gd name="connsiteY3375" fmla="*/ 1306074 h 5955635"/>
                  <a:gd name="connsiteX3376" fmla="*/ 5066060 w 6187971"/>
                  <a:gd name="connsiteY3376" fmla="*/ 1298028 h 5955635"/>
                  <a:gd name="connsiteX3377" fmla="*/ 5052241 w 6187971"/>
                  <a:gd name="connsiteY3377" fmla="*/ 1277432 h 5955635"/>
                  <a:gd name="connsiteX3378" fmla="*/ 5056745 w 6187971"/>
                  <a:gd name="connsiteY3378" fmla="*/ 1276470 h 5955635"/>
                  <a:gd name="connsiteX3379" fmla="*/ 5062211 w 6187971"/>
                  <a:gd name="connsiteY3379" fmla="*/ 1280011 h 5955635"/>
                  <a:gd name="connsiteX3380" fmla="*/ 5055783 w 6187971"/>
                  <a:gd name="connsiteY3380" fmla="*/ 1271966 h 5955635"/>
                  <a:gd name="connsiteX3381" fmla="*/ 5050316 w 6187971"/>
                  <a:gd name="connsiteY3381" fmla="*/ 1268424 h 5955635"/>
                  <a:gd name="connsiteX3382" fmla="*/ 5032955 w 6187971"/>
                  <a:gd name="connsiteY3382" fmla="*/ 1253295 h 5955635"/>
                  <a:gd name="connsiteX3383" fmla="*/ 5031993 w 6187971"/>
                  <a:gd name="connsiteY3383" fmla="*/ 1248791 h 5955635"/>
                  <a:gd name="connsiteX3384" fmla="*/ 5025564 w 6187971"/>
                  <a:gd name="connsiteY3384" fmla="*/ 1240744 h 5955635"/>
                  <a:gd name="connsiteX3385" fmla="*/ 5021059 w 6187971"/>
                  <a:gd name="connsiteY3385" fmla="*/ 1241707 h 5955635"/>
                  <a:gd name="connsiteX3386" fmla="*/ 5022022 w 6187971"/>
                  <a:gd name="connsiteY3386" fmla="*/ 1246211 h 5955635"/>
                  <a:gd name="connsiteX3387" fmla="*/ 5014631 w 6187971"/>
                  <a:gd name="connsiteY3387" fmla="*/ 1233661 h 5955635"/>
                  <a:gd name="connsiteX3388" fmla="*/ 5005623 w 6187971"/>
                  <a:gd name="connsiteY3388" fmla="*/ 1235586 h 5955635"/>
                  <a:gd name="connsiteX3389" fmla="*/ 5003698 w 6187971"/>
                  <a:gd name="connsiteY3389" fmla="*/ 1226578 h 5955635"/>
                  <a:gd name="connsiteX3390" fmla="*/ 4998232 w 6187971"/>
                  <a:gd name="connsiteY3390" fmla="*/ 1223036 h 5955635"/>
                  <a:gd name="connsiteX3391" fmla="*/ 4997269 w 6187971"/>
                  <a:gd name="connsiteY3391" fmla="*/ 1218532 h 5955635"/>
                  <a:gd name="connsiteX3392" fmla="*/ 4992766 w 6187971"/>
                  <a:gd name="connsiteY3392" fmla="*/ 1219494 h 5955635"/>
                  <a:gd name="connsiteX3393" fmla="*/ 4993728 w 6187971"/>
                  <a:gd name="connsiteY3393" fmla="*/ 1223998 h 5955635"/>
                  <a:gd name="connsiteX3394" fmla="*/ 4947111 w 6187971"/>
                  <a:gd name="connsiteY3394" fmla="*/ 1182152 h 5955635"/>
                  <a:gd name="connsiteX3395" fmla="*/ 4940682 w 6187971"/>
                  <a:gd name="connsiteY3395" fmla="*/ 1174106 h 5955635"/>
                  <a:gd name="connsiteX3396" fmla="*/ 4930712 w 6187971"/>
                  <a:gd name="connsiteY3396" fmla="*/ 1171526 h 5955635"/>
                  <a:gd name="connsiteX3397" fmla="*/ 4931467 w 6187971"/>
                  <a:gd name="connsiteY3397" fmla="*/ 1175063 h 5955635"/>
                  <a:gd name="connsiteX3398" fmla="*/ 4916930 w 6187971"/>
                  <a:gd name="connsiteY3398" fmla="*/ 1163507 h 5955635"/>
                  <a:gd name="connsiteX3399" fmla="*/ 4867695 w 6187971"/>
                  <a:gd name="connsiteY3399" fmla="*/ 1119055 h 5955635"/>
                  <a:gd name="connsiteX3400" fmla="*/ 4842287 w 6187971"/>
                  <a:gd name="connsiteY3400" fmla="*/ 1110354 h 5955635"/>
                  <a:gd name="connsiteX3401" fmla="*/ 4839401 w 6187971"/>
                  <a:gd name="connsiteY3401" fmla="*/ 1096842 h 5955635"/>
                  <a:gd name="connsiteX3402" fmla="*/ 4811106 w 6187971"/>
                  <a:gd name="connsiteY3402" fmla="*/ 1074629 h 5955635"/>
                  <a:gd name="connsiteX3403" fmla="*/ 4791166 w 6187971"/>
                  <a:gd name="connsiteY3403" fmla="*/ 1069470 h 5955635"/>
                  <a:gd name="connsiteX3404" fmla="*/ 4772842 w 6187971"/>
                  <a:gd name="connsiteY3404" fmla="*/ 1049837 h 5955635"/>
                  <a:gd name="connsiteX3405" fmla="*/ 4777346 w 6187971"/>
                  <a:gd name="connsiteY3405" fmla="*/ 1048874 h 5955635"/>
                  <a:gd name="connsiteX3406" fmla="*/ 4787317 w 6187971"/>
                  <a:gd name="connsiteY3406" fmla="*/ 1051454 h 5955635"/>
                  <a:gd name="connsiteX3407" fmla="*/ 4780888 w 6187971"/>
                  <a:gd name="connsiteY3407" fmla="*/ 1043408 h 5955635"/>
                  <a:gd name="connsiteX3408" fmla="*/ 4775422 w 6187971"/>
                  <a:gd name="connsiteY3408" fmla="*/ 1039866 h 5955635"/>
                  <a:gd name="connsiteX3409" fmla="*/ 4790858 w 6187971"/>
                  <a:gd name="connsiteY3409" fmla="*/ 1045987 h 5955635"/>
                  <a:gd name="connsiteX3410" fmla="*/ 4768993 w 6187971"/>
                  <a:gd name="connsiteY3410" fmla="*/ 1031821 h 5955635"/>
                  <a:gd name="connsiteX3411" fmla="*/ 4763527 w 6187971"/>
                  <a:gd name="connsiteY3411" fmla="*/ 1028279 h 5955635"/>
                  <a:gd name="connsiteX3412" fmla="*/ 4748090 w 6187971"/>
                  <a:gd name="connsiteY3412" fmla="*/ 1022158 h 5955635"/>
                  <a:gd name="connsiteX3413" fmla="*/ 4754519 w 6187971"/>
                  <a:gd name="connsiteY3413" fmla="*/ 1030204 h 5955635"/>
                  <a:gd name="connsiteX3414" fmla="*/ 4755481 w 6187971"/>
                  <a:gd name="connsiteY3414" fmla="*/ 1034708 h 5955635"/>
                  <a:gd name="connsiteX3415" fmla="*/ 4739082 w 6187971"/>
                  <a:gd name="connsiteY3415" fmla="*/ 1024083 h 5955635"/>
                  <a:gd name="connsiteX3416" fmla="*/ 4747435 w 6187971"/>
                  <a:gd name="connsiteY3416" fmla="*/ 1041136 h 5955635"/>
                  <a:gd name="connsiteX3417" fmla="*/ 4722683 w 6187971"/>
                  <a:gd name="connsiteY3417" fmla="*/ 1013457 h 5955635"/>
                  <a:gd name="connsiteX3418" fmla="*/ 4728150 w 6187971"/>
                  <a:gd name="connsiteY3418" fmla="*/ 1016998 h 5955635"/>
                  <a:gd name="connsiteX3419" fmla="*/ 4737157 w 6187971"/>
                  <a:gd name="connsiteY3419" fmla="*/ 1015074 h 5955635"/>
                  <a:gd name="connsiteX3420" fmla="*/ 4726225 w 6187971"/>
                  <a:gd name="connsiteY3420" fmla="*/ 1007991 h 5955635"/>
                  <a:gd name="connsiteX3421" fmla="*/ 4725263 w 6187971"/>
                  <a:gd name="connsiteY3421" fmla="*/ 1003486 h 5955635"/>
                  <a:gd name="connsiteX3422" fmla="*/ 4724301 w 6187971"/>
                  <a:gd name="connsiteY3422" fmla="*/ 998982 h 5955635"/>
                  <a:gd name="connsiteX3423" fmla="*/ 4728804 w 6187971"/>
                  <a:gd name="connsiteY3423" fmla="*/ 998020 h 5955635"/>
                  <a:gd name="connsiteX3424" fmla="*/ 4718834 w 6187971"/>
                  <a:gd name="connsiteY3424" fmla="*/ 995441 h 5955635"/>
                  <a:gd name="connsiteX3425" fmla="*/ 4713367 w 6187971"/>
                  <a:gd name="connsiteY3425" fmla="*/ 991899 h 5955635"/>
                  <a:gd name="connsiteX3426" fmla="*/ 4700511 w 6187971"/>
                  <a:gd name="connsiteY3426" fmla="*/ 975807 h 5955635"/>
                  <a:gd name="connsiteX3427" fmla="*/ 4705976 w 6187971"/>
                  <a:gd name="connsiteY3427" fmla="*/ 979349 h 5955635"/>
                  <a:gd name="connsiteX3428" fmla="*/ 4715947 w 6187971"/>
                  <a:gd name="connsiteY3428" fmla="*/ 981929 h 5955635"/>
                  <a:gd name="connsiteX3429" fmla="*/ 4704052 w 6187971"/>
                  <a:gd name="connsiteY3429" fmla="*/ 970341 h 5955635"/>
                  <a:gd name="connsiteX3430" fmla="*/ 4698586 w 6187971"/>
                  <a:gd name="connsiteY3430" fmla="*/ 966799 h 5955635"/>
                  <a:gd name="connsiteX3431" fmla="*/ 4693119 w 6187971"/>
                  <a:gd name="connsiteY3431" fmla="*/ 963257 h 5955635"/>
                  <a:gd name="connsiteX3432" fmla="*/ 4684112 w 6187971"/>
                  <a:gd name="connsiteY3432" fmla="*/ 965182 h 5955635"/>
                  <a:gd name="connsiteX3433" fmla="*/ 4690540 w 6187971"/>
                  <a:gd name="connsiteY3433" fmla="*/ 973228 h 5955635"/>
                  <a:gd name="connsiteX3434" fmla="*/ 4695044 w 6187971"/>
                  <a:gd name="connsiteY3434" fmla="*/ 972266 h 5955635"/>
                  <a:gd name="connsiteX3435" fmla="*/ 4700511 w 6187971"/>
                  <a:gd name="connsiteY3435" fmla="*/ 975807 h 5955635"/>
                  <a:gd name="connsiteX3436" fmla="*/ 4708863 w 6187971"/>
                  <a:gd name="connsiteY3436" fmla="*/ 992861 h 5955635"/>
                  <a:gd name="connsiteX3437" fmla="*/ 4703397 w 6187971"/>
                  <a:gd name="connsiteY3437" fmla="*/ 989319 h 5955635"/>
                  <a:gd name="connsiteX3438" fmla="*/ 4704360 w 6187971"/>
                  <a:gd name="connsiteY3438" fmla="*/ 993823 h 5955635"/>
                  <a:gd name="connsiteX3439" fmla="*/ 4705322 w 6187971"/>
                  <a:gd name="connsiteY3439" fmla="*/ 998327 h 5955635"/>
                  <a:gd name="connsiteX3440" fmla="*/ 4709825 w 6187971"/>
                  <a:gd name="connsiteY3440" fmla="*/ 997365 h 5955635"/>
                  <a:gd name="connsiteX3441" fmla="*/ 4715292 w 6187971"/>
                  <a:gd name="connsiteY3441" fmla="*/ 1000907 h 5955635"/>
                  <a:gd name="connsiteX3442" fmla="*/ 4710787 w 6187971"/>
                  <a:gd name="connsiteY3442" fmla="*/ 1001869 h 5955635"/>
                  <a:gd name="connsiteX3443" fmla="*/ 4716254 w 6187971"/>
                  <a:gd name="connsiteY3443" fmla="*/ 1005411 h 5955635"/>
                  <a:gd name="connsiteX3444" fmla="*/ 4717216 w 6187971"/>
                  <a:gd name="connsiteY3444" fmla="*/ 1009915 h 5955635"/>
                  <a:gd name="connsiteX3445" fmla="*/ 4678952 w 6187971"/>
                  <a:gd name="connsiteY3445" fmla="*/ 985123 h 5955635"/>
                  <a:gd name="connsiteX3446" fmla="*/ 4683456 w 6187971"/>
                  <a:gd name="connsiteY3446" fmla="*/ 984160 h 5955635"/>
                  <a:gd name="connsiteX3447" fmla="*/ 4687961 w 6187971"/>
                  <a:gd name="connsiteY3447" fmla="*/ 983198 h 5955635"/>
                  <a:gd name="connsiteX3448" fmla="*/ 4682494 w 6187971"/>
                  <a:gd name="connsiteY3448" fmla="*/ 979656 h 5955635"/>
                  <a:gd name="connsiteX3449" fmla="*/ 4677990 w 6187971"/>
                  <a:gd name="connsiteY3449" fmla="*/ 980618 h 5955635"/>
                  <a:gd name="connsiteX3450" fmla="*/ 4672523 w 6187971"/>
                  <a:gd name="connsiteY3450" fmla="*/ 977077 h 5955635"/>
                  <a:gd name="connsiteX3451" fmla="*/ 4659666 w 6187971"/>
                  <a:gd name="connsiteY3451" fmla="*/ 960985 h 5955635"/>
                  <a:gd name="connsiteX3452" fmla="*/ 4658704 w 6187971"/>
                  <a:gd name="connsiteY3452" fmla="*/ 956481 h 5955635"/>
                  <a:gd name="connsiteX3453" fmla="*/ 4653237 w 6187971"/>
                  <a:gd name="connsiteY3453" fmla="*/ 952939 h 5955635"/>
                  <a:gd name="connsiteX3454" fmla="*/ 4648733 w 6187971"/>
                  <a:gd name="connsiteY3454" fmla="*/ 953901 h 5955635"/>
                  <a:gd name="connsiteX3455" fmla="*/ 4649695 w 6187971"/>
                  <a:gd name="connsiteY3455" fmla="*/ 958406 h 5955635"/>
                  <a:gd name="connsiteX3456" fmla="*/ 4626869 w 6187971"/>
                  <a:gd name="connsiteY3456" fmla="*/ 939735 h 5955635"/>
                  <a:gd name="connsiteX3457" fmla="*/ 4621402 w 6187971"/>
                  <a:gd name="connsiteY3457" fmla="*/ 936193 h 5955635"/>
                  <a:gd name="connsiteX3458" fmla="*/ 4616898 w 6187971"/>
                  <a:gd name="connsiteY3458" fmla="*/ 937155 h 5955635"/>
                  <a:gd name="connsiteX3459" fmla="*/ 4617860 w 6187971"/>
                  <a:gd name="connsiteY3459" fmla="*/ 941660 h 5955635"/>
                  <a:gd name="connsiteX3460" fmla="*/ 4597919 w 6187971"/>
                  <a:gd name="connsiteY3460" fmla="*/ 936500 h 5955635"/>
                  <a:gd name="connsiteX3461" fmla="*/ 4529437 w 6187971"/>
                  <a:gd name="connsiteY3461" fmla="*/ 880487 h 5955635"/>
                  <a:gd name="connsiteX3462" fmla="*/ 4525895 w 6187971"/>
                  <a:gd name="connsiteY3462" fmla="*/ 885952 h 5955635"/>
                  <a:gd name="connsiteX3463" fmla="*/ 4524932 w 6187971"/>
                  <a:gd name="connsiteY3463" fmla="*/ 881449 h 5955635"/>
                  <a:gd name="connsiteX3464" fmla="*/ 4519466 w 6187971"/>
                  <a:gd name="connsiteY3464" fmla="*/ 877907 h 5955635"/>
                  <a:gd name="connsiteX3465" fmla="*/ 4520428 w 6187971"/>
                  <a:gd name="connsiteY3465" fmla="*/ 882411 h 5955635"/>
                  <a:gd name="connsiteX3466" fmla="*/ 4484744 w 6187971"/>
                  <a:gd name="connsiteY3466" fmla="*/ 847649 h 5955635"/>
                  <a:gd name="connsiteX3467" fmla="*/ 4476697 w 6187971"/>
                  <a:gd name="connsiteY3467" fmla="*/ 854077 h 5955635"/>
                  <a:gd name="connsiteX3468" fmla="*/ 4470269 w 6187971"/>
                  <a:gd name="connsiteY3468" fmla="*/ 846031 h 5955635"/>
                  <a:gd name="connsiteX3469" fmla="*/ 4459336 w 6187971"/>
                  <a:gd name="connsiteY3469" fmla="*/ 838948 h 5955635"/>
                  <a:gd name="connsiteX3470" fmla="*/ 4463840 w 6187971"/>
                  <a:gd name="connsiteY3470" fmla="*/ 837986 h 5955635"/>
                  <a:gd name="connsiteX3471" fmla="*/ 4462878 w 6187971"/>
                  <a:gd name="connsiteY3471" fmla="*/ 833481 h 5955635"/>
                  <a:gd name="connsiteX3472" fmla="*/ 4452907 w 6187971"/>
                  <a:gd name="connsiteY3472" fmla="*/ 830902 h 5955635"/>
                  <a:gd name="connsiteX3473" fmla="*/ 4448404 w 6187971"/>
                  <a:gd name="connsiteY3473" fmla="*/ 831864 h 5955635"/>
                  <a:gd name="connsiteX3474" fmla="*/ 4411102 w 6187971"/>
                  <a:gd name="connsiteY3474" fmla="*/ 811576 h 5955635"/>
                  <a:gd name="connsiteX3475" fmla="*/ 4422996 w 6187971"/>
                  <a:gd name="connsiteY3475" fmla="*/ 823163 h 5955635"/>
                  <a:gd name="connsiteX3476" fmla="*/ 4442937 w 6187971"/>
                  <a:gd name="connsiteY3476" fmla="*/ 828322 h 5955635"/>
                  <a:gd name="connsiteX3477" fmla="*/ 4437470 w 6187971"/>
                  <a:gd name="connsiteY3477" fmla="*/ 824781 h 5955635"/>
                  <a:gd name="connsiteX3478" fmla="*/ 4432966 w 6187971"/>
                  <a:gd name="connsiteY3478" fmla="*/ 825743 h 5955635"/>
                  <a:gd name="connsiteX3479" fmla="*/ 4433928 w 6187971"/>
                  <a:gd name="connsiteY3479" fmla="*/ 830246 h 5955635"/>
                  <a:gd name="connsiteX3480" fmla="*/ 4439395 w 6187971"/>
                  <a:gd name="connsiteY3480" fmla="*/ 833789 h 5955635"/>
                  <a:gd name="connsiteX3481" fmla="*/ 4434891 w 6187971"/>
                  <a:gd name="connsiteY3481" fmla="*/ 834751 h 5955635"/>
                  <a:gd name="connsiteX3482" fmla="*/ 4429425 w 6187971"/>
                  <a:gd name="connsiteY3482" fmla="*/ 831209 h 5955635"/>
                  <a:gd name="connsiteX3483" fmla="*/ 4430387 w 6187971"/>
                  <a:gd name="connsiteY3483" fmla="*/ 835713 h 5955635"/>
                  <a:gd name="connsiteX3484" fmla="*/ 4435853 w 6187971"/>
                  <a:gd name="connsiteY3484" fmla="*/ 839255 h 5955635"/>
                  <a:gd name="connsiteX3485" fmla="*/ 4441320 w 6187971"/>
                  <a:gd name="connsiteY3485" fmla="*/ 842797 h 5955635"/>
                  <a:gd name="connsiteX3486" fmla="*/ 4431350 w 6187971"/>
                  <a:gd name="connsiteY3486" fmla="*/ 840217 h 5955635"/>
                  <a:gd name="connsiteX3487" fmla="*/ 4425883 w 6187971"/>
                  <a:gd name="connsiteY3487" fmla="*/ 836675 h 5955635"/>
                  <a:gd name="connsiteX3488" fmla="*/ 4420416 w 6187971"/>
                  <a:gd name="connsiteY3488" fmla="*/ 833133 h 5955635"/>
                  <a:gd name="connsiteX3489" fmla="*/ 4409484 w 6187971"/>
                  <a:gd name="connsiteY3489" fmla="*/ 826050 h 5955635"/>
                  <a:gd name="connsiteX3490" fmla="*/ 4411408 w 6187971"/>
                  <a:gd name="connsiteY3490" fmla="*/ 835058 h 5955635"/>
                  <a:gd name="connsiteX3491" fmla="*/ 4412371 w 6187971"/>
                  <a:gd name="connsiteY3491" fmla="*/ 839562 h 5955635"/>
                  <a:gd name="connsiteX3492" fmla="*/ 4389543 w 6187971"/>
                  <a:gd name="connsiteY3492" fmla="*/ 820892 h 5955635"/>
                  <a:gd name="connsiteX3493" fmla="*/ 4394047 w 6187971"/>
                  <a:gd name="connsiteY3493" fmla="*/ 819929 h 5955635"/>
                  <a:gd name="connsiteX3494" fmla="*/ 4393085 w 6187971"/>
                  <a:gd name="connsiteY3494" fmla="*/ 815425 h 5955635"/>
                  <a:gd name="connsiteX3495" fmla="*/ 4388581 w 6187971"/>
                  <a:gd name="connsiteY3495" fmla="*/ 816387 h 5955635"/>
                  <a:gd name="connsiteX3496" fmla="*/ 4384076 w 6187971"/>
                  <a:gd name="connsiteY3496" fmla="*/ 817349 h 5955635"/>
                  <a:gd name="connsiteX3497" fmla="*/ 4378611 w 6187971"/>
                  <a:gd name="connsiteY3497" fmla="*/ 813807 h 5955635"/>
                  <a:gd name="connsiteX3498" fmla="*/ 4362211 w 6187971"/>
                  <a:gd name="connsiteY3498" fmla="*/ 803182 h 5955635"/>
                  <a:gd name="connsiteX3499" fmla="*/ 4335187 w 6187971"/>
                  <a:gd name="connsiteY3499" fmla="*/ 808956 h 5955635"/>
                  <a:gd name="connsiteX3500" fmla="*/ 4360594 w 6187971"/>
                  <a:gd name="connsiteY3500" fmla="*/ 817656 h 5955635"/>
                  <a:gd name="connsiteX3501" fmla="*/ 4351586 w 6187971"/>
                  <a:gd name="connsiteY3501" fmla="*/ 819581 h 5955635"/>
                  <a:gd name="connsiteX3502" fmla="*/ 4352548 w 6187971"/>
                  <a:gd name="connsiteY3502" fmla="*/ 824085 h 5955635"/>
                  <a:gd name="connsiteX3503" fmla="*/ 4308817 w 6187971"/>
                  <a:gd name="connsiteY3503" fmla="*/ 795751 h 5955635"/>
                  <a:gd name="connsiteX3504" fmla="*/ 4266049 w 6187971"/>
                  <a:gd name="connsiteY3504" fmla="*/ 771921 h 5955635"/>
                  <a:gd name="connsiteX3505" fmla="*/ 4275057 w 6187971"/>
                  <a:gd name="connsiteY3505" fmla="*/ 769997 h 5955635"/>
                  <a:gd name="connsiteX3506" fmla="*/ 4253192 w 6187971"/>
                  <a:gd name="connsiteY3506" fmla="*/ 755830 h 5955635"/>
                  <a:gd name="connsiteX3507" fmla="*/ 4233250 w 6187971"/>
                  <a:gd name="connsiteY3507" fmla="*/ 750670 h 5955635"/>
                  <a:gd name="connsiteX3508" fmla="*/ 4224243 w 6187971"/>
                  <a:gd name="connsiteY3508" fmla="*/ 752594 h 5955635"/>
                  <a:gd name="connsiteX3509" fmla="*/ 4150601 w 6187971"/>
                  <a:gd name="connsiteY3509" fmla="*/ 716522 h 5955635"/>
                  <a:gd name="connsiteX3510" fmla="*/ 4135164 w 6187971"/>
                  <a:gd name="connsiteY3510" fmla="*/ 710400 h 5955635"/>
                  <a:gd name="connsiteX3511" fmla="*/ 4189520 w 6187971"/>
                  <a:gd name="connsiteY3511" fmla="*/ 722336 h 5955635"/>
                  <a:gd name="connsiteX3512" fmla="*/ 4188557 w 6187971"/>
                  <a:gd name="connsiteY3512" fmla="*/ 717832 h 5955635"/>
                  <a:gd name="connsiteX3513" fmla="*/ 4197566 w 6187971"/>
                  <a:gd name="connsiteY3513" fmla="*/ 715907 h 5955635"/>
                  <a:gd name="connsiteX3514" fmla="*/ 4134202 w 6187971"/>
                  <a:gd name="connsiteY3514" fmla="*/ 705897 h 5955635"/>
                  <a:gd name="connsiteX3515" fmla="*/ 4133240 w 6187971"/>
                  <a:gd name="connsiteY3515" fmla="*/ 701393 h 5955635"/>
                  <a:gd name="connsiteX3516" fmla="*/ 4137743 w 6187971"/>
                  <a:gd name="connsiteY3516" fmla="*/ 700431 h 5955635"/>
                  <a:gd name="connsiteX3517" fmla="*/ 4132277 w 6187971"/>
                  <a:gd name="connsiteY3517" fmla="*/ 696888 h 5955635"/>
                  <a:gd name="connsiteX3518" fmla="*/ 4111373 w 6187971"/>
                  <a:gd name="connsiteY3518" fmla="*/ 687226 h 5955635"/>
                  <a:gd name="connsiteX3519" fmla="*/ 4106870 w 6187971"/>
                  <a:gd name="connsiteY3519" fmla="*/ 688188 h 5955635"/>
                  <a:gd name="connsiteX3520" fmla="*/ 4101403 w 6187971"/>
                  <a:gd name="connsiteY3520" fmla="*/ 684647 h 5955635"/>
                  <a:gd name="connsiteX3521" fmla="*/ 4090471 w 6187971"/>
                  <a:gd name="connsiteY3521" fmla="*/ 677562 h 5955635"/>
                  <a:gd name="connsiteX3522" fmla="*/ 4089509 w 6187971"/>
                  <a:gd name="connsiteY3522" fmla="*/ 673058 h 5955635"/>
                  <a:gd name="connsiteX3523" fmla="*/ 4084042 w 6187971"/>
                  <a:gd name="connsiteY3523" fmla="*/ 669517 h 5955635"/>
                  <a:gd name="connsiteX3524" fmla="*/ 4080500 w 6187971"/>
                  <a:gd name="connsiteY3524" fmla="*/ 674983 h 5955635"/>
                  <a:gd name="connsiteX3525" fmla="*/ 4050589 w 6187971"/>
                  <a:gd name="connsiteY3525" fmla="*/ 667244 h 5955635"/>
                  <a:gd name="connsiteX3526" fmla="*/ 4055093 w 6187971"/>
                  <a:gd name="connsiteY3526" fmla="*/ 666282 h 5955635"/>
                  <a:gd name="connsiteX3527" fmla="*/ 4054131 w 6187971"/>
                  <a:gd name="connsiteY3527" fmla="*/ 661779 h 5955635"/>
                  <a:gd name="connsiteX3528" fmla="*/ 4049627 w 6187971"/>
                  <a:gd name="connsiteY3528" fmla="*/ 662741 h 5955635"/>
                  <a:gd name="connsiteX3529" fmla="*/ 4045123 w 6187971"/>
                  <a:gd name="connsiteY3529" fmla="*/ 663703 h 5955635"/>
                  <a:gd name="connsiteX3530" fmla="*/ 4030648 w 6187971"/>
                  <a:gd name="connsiteY3530" fmla="*/ 662086 h 5955635"/>
                  <a:gd name="connsiteX3531" fmla="*/ 4036115 w 6187971"/>
                  <a:gd name="connsiteY3531" fmla="*/ 665628 h 5955635"/>
                  <a:gd name="connsiteX3532" fmla="*/ 4080500 w 6187971"/>
                  <a:gd name="connsiteY3532" fmla="*/ 674983 h 5955635"/>
                  <a:gd name="connsiteX3533" fmla="*/ 4071492 w 6187971"/>
                  <a:gd name="connsiteY3533" fmla="*/ 676907 h 5955635"/>
                  <a:gd name="connsiteX3534" fmla="*/ 4072455 w 6187971"/>
                  <a:gd name="connsiteY3534" fmla="*/ 681412 h 5955635"/>
                  <a:gd name="connsiteX3535" fmla="*/ 4076958 w 6187971"/>
                  <a:gd name="connsiteY3535" fmla="*/ 680449 h 5955635"/>
                  <a:gd name="connsiteX3536" fmla="*/ 4082425 w 6187971"/>
                  <a:gd name="connsiteY3536" fmla="*/ 683991 h 5955635"/>
                  <a:gd name="connsiteX3537" fmla="*/ 4086929 w 6187971"/>
                  <a:gd name="connsiteY3537" fmla="*/ 683029 h 5955635"/>
                  <a:gd name="connsiteX3538" fmla="*/ 4083387 w 6187971"/>
                  <a:gd name="connsiteY3538" fmla="*/ 688496 h 5955635"/>
                  <a:gd name="connsiteX3539" fmla="*/ 4053476 w 6187971"/>
                  <a:gd name="connsiteY3539" fmla="*/ 680756 h 5955635"/>
                  <a:gd name="connsiteX3540" fmla="*/ 3998561 w 6187971"/>
                  <a:gd name="connsiteY3540" fmla="*/ 660699 h 5955635"/>
                  <a:gd name="connsiteX3541" fmla="*/ 3993680 w 6187971"/>
                  <a:gd name="connsiteY3541" fmla="*/ 659158 h 5955635"/>
                  <a:gd name="connsiteX3542" fmla="*/ 3795199 w 6187971"/>
                  <a:gd name="connsiteY3542" fmla="*/ 553069 h 5955635"/>
                  <a:gd name="connsiteX3543" fmla="*/ 3610375 w 6187971"/>
                  <a:gd name="connsiteY3543" fmla="*/ 502608 h 5955635"/>
                  <a:gd name="connsiteX3544" fmla="*/ 3188329 w 6187971"/>
                  <a:gd name="connsiteY3544" fmla="*/ 467631 h 5955635"/>
                  <a:gd name="connsiteX3545" fmla="*/ 2059975 w 6187971"/>
                  <a:gd name="connsiteY3545" fmla="*/ 659812 h 5955635"/>
                  <a:gd name="connsiteX3546" fmla="*/ 1819343 w 6187971"/>
                  <a:gd name="connsiteY3546" fmla="*/ 787483 h 5955635"/>
                  <a:gd name="connsiteX3547" fmla="*/ 1454955 w 6187971"/>
                  <a:gd name="connsiteY3547" fmla="*/ 1031541 h 5955635"/>
                  <a:gd name="connsiteX3548" fmla="*/ 1413812 w 6187971"/>
                  <a:gd name="connsiteY3548" fmla="*/ 1040331 h 5955635"/>
                  <a:gd name="connsiteX3549" fmla="*/ 1408084 w 6187971"/>
                  <a:gd name="connsiteY3549" fmla="*/ 1030679 h 5955635"/>
                  <a:gd name="connsiteX3550" fmla="*/ 1408033 w 6187971"/>
                  <a:gd name="connsiteY3550" fmla="*/ 1028519 h 5955635"/>
                  <a:gd name="connsiteX3551" fmla="*/ 1412039 w 6187971"/>
                  <a:gd name="connsiteY3551" fmla="*/ 1024844 h 5955635"/>
                  <a:gd name="connsiteX3552" fmla="*/ 1971913 w 6187971"/>
                  <a:gd name="connsiteY3552" fmla="*/ 659219 h 5955635"/>
                  <a:gd name="connsiteX3553" fmla="*/ 1977379 w 6187971"/>
                  <a:gd name="connsiteY3553" fmla="*/ 662762 h 5955635"/>
                  <a:gd name="connsiteX3554" fmla="*/ 1981883 w 6187971"/>
                  <a:gd name="connsiteY3554" fmla="*/ 661799 h 5955635"/>
                  <a:gd name="connsiteX3555" fmla="*/ 1987350 w 6187971"/>
                  <a:gd name="connsiteY3555" fmla="*/ 665340 h 5955635"/>
                  <a:gd name="connsiteX3556" fmla="*/ 1979303 w 6187971"/>
                  <a:gd name="connsiteY3556" fmla="*/ 671769 h 5955635"/>
                  <a:gd name="connsiteX3557" fmla="*/ 1980266 w 6187971"/>
                  <a:gd name="connsiteY3557" fmla="*/ 676274 h 5955635"/>
                  <a:gd name="connsiteX3558" fmla="*/ 1984770 w 6187971"/>
                  <a:gd name="connsiteY3558" fmla="*/ 675311 h 5955635"/>
                  <a:gd name="connsiteX3559" fmla="*/ 1989274 w 6187971"/>
                  <a:gd name="connsiteY3559" fmla="*/ 674349 h 5955635"/>
                  <a:gd name="connsiteX3560" fmla="*/ 1992816 w 6187971"/>
                  <a:gd name="connsiteY3560" fmla="*/ 668882 h 5955635"/>
                  <a:gd name="connsiteX3561" fmla="*/ 1997320 w 6187971"/>
                  <a:gd name="connsiteY3561" fmla="*/ 667920 h 5955635"/>
                  <a:gd name="connsiteX3562" fmla="*/ 2012756 w 6187971"/>
                  <a:gd name="connsiteY3562" fmla="*/ 674041 h 5955635"/>
                  <a:gd name="connsiteX3563" fmla="*/ 2014374 w 6187971"/>
                  <a:gd name="connsiteY3563" fmla="*/ 659567 h 5955635"/>
                  <a:gd name="connsiteX3564" fmla="*/ 2009869 w 6187971"/>
                  <a:gd name="connsiteY3564" fmla="*/ 660529 h 5955635"/>
                  <a:gd name="connsiteX3565" fmla="*/ 2008907 w 6187971"/>
                  <a:gd name="connsiteY3565" fmla="*/ 656026 h 5955635"/>
                  <a:gd name="connsiteX3566" fmla="*/ 1995395 w 6187971"/>
                  <a:gd name="connsiteY3566" fmla="*/ 658912 h 5955635"/>
                  <a:gd name="connsiteX3567" fmla="*/ 1991854 w 6187971"/>
                  <a:gd name="connsiteY3567" fmla="*/ 664378 h 5955635"/>
                  <a:gd name="connsiteX3568" fmla="*/ 1994433 w 6187971"/>
                  <a:gd name="connsiteY3568" fmla="*/ 654408 h 5955635"/>
                  <a:gd name="connsiteX3569" fmla="*/ 1998937 w 6187971"/>
                  <a:gd name="connsiteY3569" fmla="*/ 653446 h 5955635"/>
                  <a:gd name="connsiteX3570" fmla="*/ 2006983 w 6187971"/>
                  <a:gd name="connsiteY3570" fmla="*/ 647017 h 5955635"/>
                  <a:gd name="connsiteX3571" fmla="*/ 2002479 w 6187971"/>
                  <a:gd name="connsiteY3571" fmla="*/ 647979 h 5955635"/>
                  <a:gd name="connsiteX3572" fmla="*/ 2213556 w 6187971"/>
                  <a:gd name="connsiteY3572" fmla="*/ 555787 h 5955635"/>
                  <a:gd name="connsiteX3573" fmla="*/ 2233497 w 6187971"/>
                  <a:gd name="connsiteY3573" fmla="*/ 560947 h 5955635"/>
                  <a:gd name="connsiteX3574" fmla="*/ 2222565 w 6187971"/>
                  <a:gd name="connsiteY3574" fmla="*/ 553862 h 5955635"/>
                  <a:gd name="connsiteX3575" fmla="*/ 2227068 w 6187971"/>
                  <a:gd name="connsiteY3575" fmla="*/ 552900 h 5955635"/>
                  <a:gd name="connsiteX3576" fmla="*/ 2659387 w 6187971"/>
                  <a:gd name="connsiteY3576" fmla="*/ 432280 h 5955635"/>
                  <a:gd name="connsiteX3577" fmla="*/ 2580211 w 6187971"/>
                  <a:gd name="connsiteY3577" fmla="*/ 28532 h 5955635"/>
                  <a:gd name="connsiteX3578" fmla="*/ 2760003 w 6187971"/>
                  <a:gd name="connsiteY3578" fmla="*/ 9674 h 5955635"/>
                  <a:gd name="connsiteX3579" fmla="*/ 4206393 w 6187971"/>
                  <a:gd name="connsiteY3579" fmla="*/ 216884 h 5955635"/>
                  <a:gd name="connsiteX3580" fmla="*/ 4962093 w 6187971"/>
                  <a:gd name="connsiteY3580" fmla="*/ 669428 h 5955635"/>
                  <a:gd name="connsiteX3581" fmla="*/ 5227886 w 6187971"/>
                  <a:gd name="connsiteY3581" fmla="*/ 888353 h 5955635"/>
                  <a:gd name="connsiteX3582" fmla="*/ 5331187 w 6187971"/>
                  <a:gd name="connsiteY3582" fmla="*/ 1014893 h 5955635"/>
                  <a:gd name="connsiteX3583" fmla="*/ 5518959 w 6187971"/>
                  <a:gd name="connsiteY3583" fmla="*/ 1262220 h 5955635"/>
                  <a:gd name="connsiteX3584" fmla="*/ 5467079 w 6187971"/>
                  <a:gd name="connsiteY3584" fmla="*/ 1138382 h 5955635"/>
                  <a:gd name="connsiteX3585" fmla="*/ 5724761 w 6187971"/>
                  <a:gd name="connsiteY3585" fmla="*/ 1511561 h 5955635"/>
                  <a:gd name="connsiteX3586" fmla="*/ 5659466 w 6187971"/>
                  <a:gd name="connsiteY3586" fmla="*/ 1480536 h 5955635"/>
                  <a:gd name="connsiteX3587" fmla="*/ 5720297 w 6187971"/>
                  <a:gd name="connsiteY3587" fmla="*/ 1600507 h 5955635"/>
                  <a:gd name="connsiteX3588" fmla="*/ 5738327 w 6187971"/>
                  <a:gd name="connsiteY3588" fmla="*/ 1602521 h 5955635"/>
                  <a:gd name="connsiteX3589" fmla="*/ 5788406 w 6187971"/>
                  <a:gd name="connsiteY3589" fmla="*/ 1617243 h 5955635"/>
                  <a:gd name="connsiteX3590" fmla="*/ 5933129 w 6187971"/>
                  <a:gd name="connsiteY3590" fmla="*/ 1928517 h 5955635"/>
                  <a:gd name="connsiteX3591" fmla="*/ 6015900 w 6187971"/>
                  <a:gd name="connsiteY3591" fmla="*/ 2206099 h 5955635"/>
                  <a:gd name="connsiteX3592" fmla="*/ 6018824 w 6187971"/>
                  <a:gd name="connsiteY3592" fmla="*/ 2228938 h 5955635"/>
                  <a:gd name="connsiteX3593" fmla="*/ 6006787 w 6187971"/>
                  <a:gd name="connsiteY3593" fmla="*/ 2254975 h 5955635"/>
                  <a:gd name="connsiteX3594" fmla="*/ 5981821 w 6187971"/>
                  <a:gd name="connsiteY3594" fmla="*/ 2238800 h 5955635"/>
                  <a:gd name="connsiteX3595" fmla="*/ 5955690 w 6187971"/>
                  <a:gd name="connsiteY3595" fmla="*/ 2162256 h 5955635"/>
                  <a:gd name="connsiteX3596" fmla="*/ 5938475 w 6187971"/>
                  <a:gd name="connsiteY3596" fmla="*/ 2136603 h 5955635"/>
                  <a:gd name="connsiteX3597" fmla="*/ 5953240 w 6187971"/>
                  <a:gd name="connsiteY3597" fmla="*/ 2233173 h 5955635"/>
                  <a:gd name="connsiteX3598" fmla="*/ 6087185 w 6187971"/>
                  <a:gd name="connsiteY3598" fmla="*/ 2695361 h 5955635"/>
                  <a:gd name="connsiteX3599" fmla="*/ 6081069 w 6187971"/>
                  <a:gd name="connsiteY3599" fmla="*/ 3289153 h 5955635"/>
                  <a:gd name="connsiteX3600" fmla="*/ 5808111 w 6187971"/>
                  <a:gd name="connsiteY3600" fmla="*/ 4272372 h 5955635"/>
                  <a:gd name="connsiteX3601" fmla="*/ 5083073 w 6187971"/>
                  <a:gd name="connsiteY3601" fmla="*/ 5189877 h 5955635"/>
                  <a:gd name="connsiteX3602" fmla="*/ 4748863 w 6187971"/>
                  <a:gd name="connsiteY3602" fmla="*/ 5447042 h 5955635"/>
                  <a:gd name="connsiteX3603" fmla="*/ 3740846 w 6187971"/>
                  <a:gd name="connsiteY3603" fmla="*/ 5863806 h 5955635"/>
                  <a:gd name="connsiteX3604" fmla="*/ 3169933 w 6187971"/>
                  <a:gd name="connsiteY3604" fmla="*/ 5946671 h 5955635"/>
                  <a:gd name="connsiteX3605" fmla="*/ 2972383 w 6187971"/>
                  <a:gd name="connsiteY3605" fmla="*/ 5955635 h 5955635"/>
                  <a:gd name="connsiteX3606" fmla="*/ 2888242 w 6187971"/>
                  <a:gd name="connsiteY3606" fmla="*/ 5946236 h 5955635"/>
                  <a:gd name="connsiteX3607" fmla="*/ 2773508 w 6187971"/>
                  <a:gd name="connsiteY3607" fmla="*/ 5949239 h 5955635"/>
                  <a:gd name="connsiteX3608" fmla="*/ 2719689 w 6187971"/>
                  <a:gd name="connsiteY3608" fmla="*/ 5935317 h 5955635"/>
                  <a:gd name="connsiteX3609" fmla="*/ 2651853 w 6187971"/>
                  <a:gd name="connsiteY3609" fmla="*/ 5910702 h 5955635"/>
                  <a:gd name="connsiteX3610" fmla="*/ 2524570 w 6187971"/>
                  <a:gd name="connsiteY3610" fmla="*/ 5900743 h 5955635"/>
                  <a:gd name="connsiteX3611" fmla="*/ 2303959 w 6187971"/>
                  <a:gd name="connsiteY3611" fmla="*/ 5838373 h 5955635"/>
                  <a:gd name="connsiteX3612" fmla="*/ 1704545 w 6187971"/>
                  <a:gd name="connsiteY3612" fmla="*/ 5577311 h 5955635"/>
                  <a:gd name="connsiteX3613" fmla="*/ 1349927 w 6187971"/>
                  <a:gd name="connsiteY3613" fmla="*/ 5363675 h 5955635"/>
                  <a:gd name="connsiteX3614" fmla="*/ 1326431 w 6187971"/>
                  <a:gd name="connsiteY3614" fmla="*/ 5345230 h 5955635"/>
                  <a:gd name="connsiteX3615" fmla="*/ 1324450 w 6187971"/>
                  <a:gd name="connsiteY3615" fmla="*/ 5308501 h 5955635"/>
                  <a:gd name="connsiteX3616" fmla="*/ 1353031 w 6187971"/>
                  <a:gd name="connsiteY3616" fmla="*/ 5314127 h 5955635"/>
                  <a:gd name="connsiteX3617" fmla="*/ 1535006 w 6187971"/>
                  <a:gd name="connsiteY3617" fmla="*/ 5433636 h 5955635"/>
                  <a:gd name="connsiteX3618" fmla="*/ 1570795 w 6187971"/>
                  <a:gd name="connsiteY3618" fmla="*/ 5445544 h 5955635"/>
                  <a:gd name="connsiteX3619" fmla="*/ 1578274 w 6187971"/>
                  <a:gd name="connsiteY3619" fmla="*/ 5443946 h 5955635"/>
                  <a:gd name="connsiteX3620" fmla="*/ 1573335 w 6187971"/>
                  <a:gd name="connsiteY3620" fmla="*/ 5439134 h 5955635"/>
                  <a:gd name="connsiteX3621" fmla="*/ 1245045 w 6187971"/>
                  <a:gd name="connsiteY3621" fmla="*/ 5202275 h 5955635"/>
                  <a:gd name="connsiteX3622" fmla="*/ 1146122 w 6187971"/>
                  <a:gd name="connsiteY3622" fmla="*/ 5123684 h 5955635"/>
                  <a:gd name="connsiteX3623" fmla="*/ 1114075 w 6187971"/>
                  <a:gd name="connsiteY3623" fmla="*/ 5110977 h 5955635"/>
                  <a:gd name="connsiteX3624" fmla="*/ 1239256 w 6187971"/>
                  <a:gd name="connsiteY3624" fmla="*/ 5275861 h 5955635"/>
                  <a:gd name="connsiteX3625" fmla="*/ 647691 w 6187971"/>
                  <a:gd name="connsiteY3625" fmla="*/ 4639642 h 5955635"/>
                  <a:gd name="connsiteX3626" fmla="*/ 698822 w 6187971"/>
                  <a:gd name="connsiteY3626" fmla="*/ 4677603 h 5955635"/>
                  <a:gd name="connsiteX3627" fmla="*/ 744471 w 6187971"/>
                  <a:gd name="connsiteY3627" fmla="*/ 4726512 h 5955635"/>
                  <a:gd name="connsiteX3628" fmla="*/ 859121 w 6187971"/>
                  <a:gd name="connsiteY3628" fmla="*/ 4860405 h 5955635"/>
                  <a:gd name="connsiteX3629" fmla="*/ 869143 w 6187971"/>
                  <a:gd name="connsiteY3629" fmla="*/ 4852397 h 5955635"/>
                  <a:gd name="connsiteX3630" fmla="*/ 750753 w 6187971"/>
                  <a:gd name="connsiteY3630" fmla="*/ 4719304 h 5955635"/>
                  <a:gd name="connsiteX3631" fmla="*/ 408923 w 6187971"/>
                  <a:gd name="connsiteY3631" fmla="*/ 4135320 h 5955635"/>
                  <a:gd name="connsiteX3632" fmla="*/ 164008 w 6187971"/>
                  <a:gd name="connsiteY3632" fmla="*/ 2787582 h 5955635"/>
                  <a:gd name="connsiteX3633" fmla="*/ 184206 w 6187971"/>
                  <a:gd name="connsiteY3633" fmla="*/ 2525154 h 5955635"/>
                  <a:gd name="connsiteX3634" fmla="*/ 195172 w 6187971"/>
                  <a:gd name="connsiteY3634" fmla="*/ 2503257 h 5955635"/>
                  <a:gd name="connsiteX3635" fmla="*/ 203581 w 6187971"/>
                  <a:gd name="connsiteY3635" fmla="*/ 2515148 h 5955635"/>
                  <a:gd name="connsiteX3636" fmla="*/ 227360 w 6187971"/>
                  <a:gd name="connsiteY3636" fmla="*/ 3358710 h 5955635"/>
                  <a:gd name="connsiteX3637" fmla="*/ 327131 w 6187971"/>
                  <a:gd name="connsiteY3637" fmla="*/ 3789091 h 5955635"/>
                  <a:gd name="connsiteX3638" fmla="*/ 340188 w 6187971"/>
                  <a:gd name="connsiteY3638" fmla="*/ 3841053 h 5955635"/>
                  <a:gd name="connsiteX3639" fmla="*/ 356203 w 6187971"/>
                  <a:gd name="connsiteY3639" fmla="*/ 3861096 h 5955635"/>
                  <a:gd name="connsiteX3640" fmla="*/ 365970 w 6187971"/>
                  <a:gd name="connsiteY3640" fmla="*/ 3833590 h 5955635"/>
                  <a:gd name="connsiteX3641" fmla="*/ 307461 w 6187971"/>
                  <a:gd name="connsiteY3641" fmla="*/ 3632951 h 5955635"/>
                  <a:gd name="connsiteX3642" fmla="*/ 402527 w 6187971"/>
                  <a:gd name="connsiteY3642" fmla="*/ 1981840 h 5955635"/>
                  <a:gd name="connsiteX3643" fmla="*/ 407611 w 6187971"/>
                  <a:gd name="connsiteY3643" fmla="*/ 1969022 h 5955635"/>
                  <a:gd name="connsiteX3644" fmla="*/ 419903 w 6187971"/>
                  <a:gd name="connsiteY3644" fmla="*/ 1962484 h 5955635"/>
                  <a:gd name="connsiteX3645" fmla="*/ 392454 w 6187971"/>
                  <a:gd name="connsiteY3645" fmla="*/ 2071985 h 5955635"/>
                  <a:gd name="connsiteX3646" fmla="*/ 253961 w 6187971"/>
                  <a:gd name="connsiteY3646" fmla="*/ 2897420 h 5955635"/>
                  <a:gd name="connsiteX3647" fmla="*/ 260448 w 6187971"/>
                  <a:gd name="connsiteY3647" fmla="*/ 2991849 h 5955635"/>
                  <a:gd name="connsiteX3648" fmla="*/ 272323 w 6187971"/>
                  <a:gd name="connsiteY3648" fmla="*/ 3010820 h 5955635"/>
                  <a:gd name="connsiteX3649" fmla="*/ 290098 w 6187971"/>
                  <a:gd name="connsiteY3649" fmla="*/ 2993336 h 5955635"/>
                  <a:gd name="connsiteX3650" fmla="*/ 304677 w 6187971"/>
                  <a:gd name="connsiteY3650" fmla="*/ 2960890 h 5955635"/>
                  <a:gd name="connsiteX3651" fmla="*/ 407652 w 6187971"/>
                  <a:gd name="connsiteY3651" fmla="*/ 3607635 h 5955635"/>
                  <a:gd name="connsiteX3652" fmla="*/ 440447 w 6187971"/>
                  <a:gd name="connsiteY3652" fmla="*/ 3706220 h 5955635"/>
                  <a:gd name="connsiteX3653" fmla="*/ 415132 w 6187971"/>
                  <a:gd name="connsiteY3653" fmla="*/ 3606037 h 5955635"/>
                  <a:gd name="connsiteX3654" fmla="*/ 337201 w 6187971"/>
                  <a:gd name="connsiteY3654" fmla="*/ 3067354 h 5955635"/>
                  <a:gd name="connsiteX3655" fmla="*/ 477138 w 6187971"/>
                  <a:gd name="connsiteY3655" fmla="*/ 2065625 h 5955635"/>
                  <a:gd name="connsiteX3656" fmla="*/ 489702 w 6187971"/>
                  <a:gd name="connsiteY3656" fmla="*/ 2051208 h 5955635"/>
                  <a:gd name="connsiteX3657" fmla="*/ 430613 w 6187971"/>
                  <a:gd name="connsiteY3657" fmla="*/ 3413056 h 5955635"/>
                  <a:gd name="connsiteX3658" fmla="*/ 428865 w 6187971"/>
                  <a:gd name="connsiteY3658" fmla="*/ 3386728 h 5955635"/>
                  <a:gd name="connsiteX3659" fmla="*/ 466894 w 6187971"/>
                  <a:gd name="connsiteY3659" fmla="*/ 3622863 h 5955635"/>
                  <a:gd name="connsiteX3660" fmla="*/ 489988 w 6187971"/>
                  <a:gd name="connsiteY3660" fmla="*/ 3730960 h 5955635"/>
                  <a:gd name="connsiteX3661" fmla="*/ 599154 w 6187971"/>
                  <a:gd name="connsiteY3661" fmla="*/ 4065569 h 5955635"/>
                  <a:gd name="connsiteX3662" fmla="*/ 634491 w 6187971"/>
                  <a:gd name="connsiteY3662" fmla="*/ 4142793 h 5955635"/>
                  <a:gd name="connsiteX3663" fmla="*/ 639302 w 6187971"/>
                  <a:gd name="connsiteY3663" fmla="*/ 4165313 h 5955635"/>
                  <a:gd name="connsiteX3664" fmla="*/ 643807 w 6187971"/>
                  <a:gd name="connsiteY3664" fmla="*/ 4164351 h 5955635"/>
                  <a:gd name="connsiteX3665" fmla="*/ 1044223 w 6187971"/>
                  <a:gd name="connsiteY3665" fmla="*/ 4804087 h 5955635"/>
                  <a:gd name="connsiteX3666" fmla="*/ 1194661 w 6187971"/>
                  <a:gd name="connsiteY3666" fmla="*/ 4979171 h 5955635"/>
                  <a:gd name="connsiteX3667" fmla="*/ 1143540 w 6187971"/>
                  <a:gd name="connsiteY3667" fmla="*/ 4938286 h 5955635"/>
                  <a:gd name="connsiteX3668" fmla="*/ 1194007 w 6187971"/>
                  <a:gd name="connsiteY3668" fmla="*/ 4998149 h 5955635"/>
                  <a:gd name="connsiteX3669" fmla="*/ 1243203 w 6187971"/>
                  <a:gd name="connsiteY3669" fmla="*/ 5030025 h 5955635"/>
                  <a:gd name="connsiteX3670" fmla="*/ 1200128 w 6187971"/>
                  <a:gd name="connsiteY3670" fmla="*/ 4982713 h 5955635"/>
                  <a:gd name="connsiteX3671" fmla="*/ 1320040 w 6187971"/>
                  <a:gd name="connsiteY3671" fmla="*/ 5103092 h 5955635"/>
                  <a:gd name="connsiteX3672" fmla="*/ 1390447 w 6187971"/>
                  <a:gd name="connsiteY3672" fmla="*/ 5168114 h 5955635"/>
                  <a:gd name="connsiteX3673" fmla="*/ 1438027 w 6187971"/>
                  <a:gd name="connsiteY3673" fmla="*/ 5214464 h 5955635"/>
                  <a:gd name="connsiteX3674" fmla="*/ 1469862 w 6187971"/>
                  <a:gd name="connsiteY3674" fmla="*/ 5231211 h 5955635"/>
                  <a:gd name="connsiteX3675" fmla="*/ 4098674 w 6187971"/>
                  <a:gd name="connsiteY3675" fmla="*/ 5653890 h 5955635"/>
                  <a:gd name="connsiteX3676" fmla="*/ 5058287 w 6187971"/>
                  <a:gd name="connsiteY3676" fmla="*/ 5053265 h 5955635"/>
                  <a:gd name="connsiteX3677" fmla="*/ 5862270 w 6187971"/>
                  <a:gd name="connsiteY3677" fmla="*/ 2776293 h 5955635"/>
                  <a:gd name="connsiteX3678" fmla="*/ 5834711 w 6187971"/>
                  <a:gd name="connsiteY3678" fmla="*/ 2603214 h 5955635"/>
                  <a:gd name="connsiteX3679" fmla="*/ 5838253 w 6187971"/>
                  <a:gd name="connsiteY3679" fmla="*/ 2597748 h 5955635"/>
                  <a:gd name="connsiteX3680" fmla="*/ 5835366 w 6187971"/>
                  <a:gd name="connsiteY3680" fmla="*/ 2584235 h 5955635"/>
                  <a:gd name="connsiteX3681" fmla="*/ 5829900 w 6187971"/>
                  <a:gd name="connsiteY3681" fmla="*/ 2580694 h 5955635"/>
                  <a:gd name="connsiteX3682" fmla="*/ 5802956 w 6187971"/>
                  <a:gd name="connsiteY3682" fmla="*/ 2454580 h 5955635"/>
                  <a:gd name="connsiteX3683" fmla="*/ 5713385 w 6187971"/>
                  <a:gd name="connsiteY3683" fmla="*/ 2167591 h 5955635"/>
                  <a:gd name="connsiteX3684" fmla="*/ 5230091 w 6187971"/>
                  <a:gd name="connsiteY3684" fmla="*/ 1338337 h 5955635"/>
                  <a:gd name="connsiteX3685" fmla="*/ 4852032 w 6187971"/>
                  <a:gd name="connsiteY3685" fmla="*/ 957564 h 5955635"/>
                  <a:gd name="connsiteX3686" fmla="*/ 4862002 w 6187971"/>
                  <a:gd name="connsiteY3686" fmla="*/ 960144 h 5955635"/>
                  <a:gd name="connsiteX3687" fmla="*/ 4798985 w 6187971"/>
                  <a:gd name="connsiteY3687" fmla="*/ 907672 h 5955635"/>
                  <a:gd name="connsiteX3688" fmla="*/ 4760721 w 6187971"/>
                  <a:gd name="connsiteY3688" fmla="*/ 882879 h 5955635"/>
                  <a:gd name="connsiteX3689" fmla="*/ 4644966 w 6187971"/>
                  <a:gd name="connsiteY3689" fmla="*/ 803998 h 5955635"/>
                  <a:gd name="connsiteX3690" fmla="*/ 4601235 w 6187971"/>
                  <a:gd name="connsiteY3690" fmla="*/ 775665 h 5955635"/>
                  <a:gd name="connsiteX3691" fmla="*/ 4191873 w 6187971"/>
                  <a:gd name="connsiteY3691" fmla="*/ 556997 h 5955635"/>
                  <a:gd name="connsiteX3692" fmla="*/ 4317947 w 6187971"/>
                  <a:gd name="connsiteY3692" fmla="*/ 595996 h 5955635"/>
                  <a:gd name="connsiteX3693" fmla="*/ 4340774 w 6187971"/>
                  <a:gd name="connsiteY3693" fmla="*/ 614667 h 5955635"/>
                  <a:gd name="connsiteX3694" fmla="*/ 4468773 w 6187971"/>
                  <a:gd name="connsiteY3694" fmla="*/ 662675 h 5955635"/>
                  <a:gd name="connsiteX3695" fmla="*/ 4433088 w 6187971"/>
                  <a:gd name="connsiteY3695" fmla="*/ 627913 h 5955635"/>
                  <a:gd name="connsiteX3696" fmla="*/ 4325031 w 6187971"/>
                  <a:gd name="connsiteY3696" fmla="*/ 585063 h 5955635"/>
                  <a:gd name="connsiteX3697" fmla="*/ 4302203 w 6187971"/>
                  <a:gd name="connsiteY3697" fmla="*/ 566393 h 5955635"/>
                  <a:gd name="connsiteX3698" fmla="*/ 4216974 w 6187971"/>
                  <a:gd name="connsiteY3698" fmla="*/ 542214 h 5955635"/>
                  <a:gd name="connsiteX3699" fmla="*/ 4133361 w 6187971"/>
                  <a:gd name="connsiteY3699" fmla="*/ 503562 h 5955635"/>
                  <a:gd name="connsiteX3700" fmla="*/ 4109878 w 6187971"/>
                  <a:gd name="connsiteY3700" fmla="*/ 503869 h 5955635"/>
                  <a:gd name="connsiteX3701" fmla="*/ 4072576 w 6187971"/>
                  <a:gd name="connsiteY3701" fmla="*/ 483581 h 5955635"/>
                  <a:gd name="connsiteX3702" fmla="*/ 4026266 w 6187971"/>
                  <a:gd name="connsiteY3702" fmla="*/ 465217 h 5955635"/>
                  <a:gd name="connsiteX3703" fmla="*/ 3970292 w 6187971"/>
                  <a:gd name="connsiteY3703" fmla="*/ 467757 h 5955635"/>
                  <a:gd name="connsiteX3704" fmla="*/ 3986691 w 6187971"/>
                  <a:gd name="connsiteY3704" fmla="*/ 478382 h 5955635"/>
                  <a:gd name="connsiteX3705" fmla="*/ 2556561 w 6187971"/>
                  <a:gd name="connsiteY3705" fmla="*/ 397733 h 5955635"/>
                  <a:gd name="connsiteX3706" fmla="*/ 2508145 w 6187971"/>
                  <a:gd name="connsiteY3706" fmla="*/ 410487 h 5955635"/>
                  <a:gd name="connsiteX3707" fmla="*/ 2458913 w 6187971"/>
                  <a:gd name="connsiteY3707" fmla="*/ 419861 h 5955635"/>
                  <a:gd name="connsiteX3708" fmla="*/ 1598952 w 6187971"/>
                  <a:gd name="connsiteY3708" fmla="*/ 799372 h 5955635"/>
                  <a:gd name="connsiteX3709" fmla="*/ 1473216 w 6187971"/>
                  <a:gd name="connsiteY3709" fmla="*/ 879030 h 5955635"/>
                  <a:gd name="connsiteX3710" fmla="*/ 1451174 w 6187971"/>
                  <a:gd name="connsiteY3710" fmla="*/ 885695 h 5955635"/>
                  <a:gd name="connsiteX3711" fmla="*/ 1449321 w 6187971"/>
                  <a:gd name="connsiteY3711" fmla="*/ 858715 h 5955635"/>
                  <a:gd name="connsiteX3712" fmla="*/ 1500105 w 6187971"/>
                  <a:gd name="connsiteY3712" fmla="*/ 812669 h 5955635"/>
                  <a:gd name="connsiteX3713" fmla="*/ 1844558 w 6187971"/>
                  <a:gd name="connsiteY3713" fmla="*/ 621754 h 5955635"/>
                  <a:gd name="connsiteX3714" fmla="*/ 1796350 w 6187971"/>
                  <a:gd name="connsiteY3714" fmla="*/ 606633 h 5955635"/>
                  <a:gd name="connsiteX3715" fmla="*/ 1915531 w 6187971"/>
                  <a:gd name="connsiteY3715" fmla="*/ 542063 h 5955635"/>
                  <a:gd name="connsiteX3716" fmla="*/ 2801357 w 6187971"/>
                  <a:gd name="connsiteY3716" fmla="*/ 303925 h 5955635"/>
                  <a:gd name="connsiteX3717" fmla="*/ 3448335 w 6187971"/>
                  <a:gd name="connsiteY3717" fmla="*/ 329955 h 5955635"/>
                  <a:gd name="connsiteX3718" fmla="*/ 3639713 w 6187971"/>
                  <a:gd name="connsiteY3718" fmla="*/ 365329 h 5955635"/>
                  <a:gd name="connsiteX3719" fmla="*/ 3679531 w 6187971"/>
                  <a:gd name="connsiteY3719" fmla="*/ 341178 h 5955635"/>
                  <a:gd name="connsiteX3720" fmla="*/ 3641345 w 6187971"/>
                  <a:gd name="connsiteY3720" fmla="*/ 318050 h 5955635"/>
                  <a:gd name="connsiteX3721" fmla="*/ 3579519 w 6187971"/>
                  <a:gd name="connsiteY3721" fmla="*/ 294106 h 5955635"/>
                  <a:gd name="connsiteX3722" fmla="*/ 3921820 w 6187971"/>
                  <a:gd name="connsiteY3722" fmla="*/ 340254 h 5955635"/>
                  <a:gd name="connsiteX3723" fmla="*/ 4117320 w 6187971"/>
                  <a:gd name="connsiteY3723" fmla="*/ 404078 h 5955635"/>
                  <a:gd name="connsiteX3724" fmla="*/ 3929573 w 6187971"/>
                  <a:gd name="connsiteY3724" fmla="*/ 330776 h 5955635"/>
                  <a:gd name="connsiteX3725" fmla="*/ 3651529 w 6187971"/>
                  <a:gd name="connsiteY3725" fmla="*/ 265034 h 5955635"/>
                  <a:gd name="connsiteX3726" fmla="*/ 2868463 w 6187971"/>
                  <a:gd name="connsiteY3726" fmla="*/ 215284 h 5955635"/>
                  <a:gd name="connsiteX3727" fmla="*/ 2767746 w 6187971"/>
                  <a:gd name="connsiteY3727" fmla="*/ 228980 h 5955635"/>
                  <a:gd name="connsiteX3728" fmla="*/ 2799794 w 6187971"/>
                  <a:gd name="connsiteY3728" fmla="*/ 241686 h 5955635"/>
                  <a:gd name="connsiteX3729" fmla="*/ 3465473 w 6187971"/>
                  <a:gd name="connsiteY3729" fmla="*/ 263721 h 5955635"/>
                  <a:gd name="connsiteX3730" fmla="*/ 3497920 w 6187971"/>
                  <a:gd name="connsiteY3730" fmla="*/ 278298 h 5955635"/>
                  <a:gd name="connsiteX3731" fmla="*/ 3460245 w 6187971"/>
                  <a:gd name="connsiteY3731" fmla="*/ 294168 h 5955635"/>
                  <a:gd name="connsiteX3732" fmla="*/ 3247224 w 6187971"/>
                  <a:gd name="connsiteY3732" fmla="*/ 267329 h 5955635"/>
                  <a:gd name="connsiteX3733" fmla="*/ 2317144 w 6187971"/>
                  <a:gd name="connsiteY3733" fmla="*/ 362401 h 5955635"/>
                  <a:gd name="connsiteX3734" fmla="*/ 1646991 w 6187971"/>
                  <a:gd name="connsiteY3734" fmla="*/ 658097 h 5955635"/>
                  <a:gd name="connsiteX3735" fmla="*/ 1510978 w 6187971"/>
                  <a:gd name="connsiteY3735" fmla="*/ 726263 h 5955635"/>
                  <a:gd name="connsiteX3736" fmla="*/ 2562299 w 6187971"/>
                  <a:gd name="connsiteY3736" fmla="*/ 265051 h 5955635"/>
                  <a:gd name="connsiteX3737" fmla="*/ 2496459 w 6187971"/>
                  <a:gd name="connsiteY3737" fmla="*/ 249786 h 5955635"/>
                  <a:gd name="connsiteX3738" fmla="*/ 2679065 w 6187971"/>
                  <a:gd name="connsiteY3738" fmla="*/ 216639 h 5955635"/>
                  <a:gd name="connsiteX3739" fmla="*/ 2939402 w 6187971"/>
                  <a:gd name="connsiteY3739" fmla="*/ 190351 h 5955635"/>
                  <a:gd name="connsiteX3740" fmla="*/ 2959175 w 6187971"/>
                  <a:gd name="connsiteY3740" fmla="*/ 182215 h 5955635"/>
                  <a:gd name="connsiteX3741" fmla="*/ 2939547 w 6187971"/>
                  <a:gd name="connsiteY3741" fmla="*/ 172721 h 5955635"/>
                  <a:gd name="connsiteX3742" fmla="*/ 2616967 w 6187971"/>
                  <a:gd name="connsiteY3742" fmla="*/ 200575 h 5955635"/>
                  <a:gd name="connsiteX3743" fmla="*/ 2537493 w 6187971"/>
                  <a:gd name="connsiteY3743" fmla="*/ 203867 h 5955635"/>
                  <a:gd name="connsiteX3744" fmla="*/ 2217149 w 6187971"/>
                  <a:gd name="connsiteY3744" fmla="*/ 287950 h 5955635"/>
                  <a:gd name="connsiteX3745" fmla="*/ 1542585 w 6187971"/>
                  <a:gd name="connsiteY3745" fmla="*/ 590454 h 5955635"/>
                  <a:gd name="connsiteX3746" fmla="*/ 1168430 w 6187971"/>
                  <a:gd name="connsiteY3746" fmla="*/ 862020 h 5955635"/>
                  <a:gd name="connsiteX3747" fmla="*/ 1130881 w 6187971"/>
                  <a:gd name="connsiteY3747" fmla="*/ 887640 h 5955635"/>
                  <a:gd name="connsiteX3748" fmla="*/ 1168592 w 6187971"/>
                  <a:gd name="connsiteY3748" fmla="*/ 817011 h 5955635"/>
                  <a:gd name="connsiteX3749" fmla="*/ 1476602 w 6187971"/>
                  <a:gd name="connsiteY3749" fmla="*/ 592819 h 5955635"/>
                  <a:gd name="connsiteX3750" fmla="*/ 2591346 w 6187971"/>
                  <a:gd name="connsiteY3750" fmla="*/ 163030 h 5955635"/>
                  <a:gd name="connsiteX3751" fmla="*/ 3091031 w 6187971"/>
                  <a:gd name="connsiteY3751" fmla="*/ 140357 h 5955635"/>
                  <a:gd name="connsiteX3752" fmla="*/ 3716875 w 6187971"/>
                  <a:gd name="connsiteY3752" fmla="*/ 213921 h 5955635"/>
                  <a:gd name="connsiteX3753" fmla="*/ 3758928 w 6187971"/>
                  <a:gd name="connsiteY3753" fmla="*/ 245999 h 5955635"/>
                  <a:gd name="connsiteX3754" fmla="*/ 3775216 w 6187971"/>
                  <a:gd name="connsiteY3754" fmla="*/ 258163 h 5955635"/>
                  <a:gd name="connsiteX3755" fmla="*/ 4143920 w 6187971"/>
                  <a:gd name="connsiteY3755" fmla="*/ 372975 h 5955635"/>
                  <a:gd name="connsiteX3756" fmla="*/ 4155540 w 6187971"/>
                  <a:gd name="connsiteY3756" fmla="*/ 372448 h 5955635"/>
                  <a:gd name="connsiteX3757" fmla="*/ 4123382 w 6187971"/>
                  <a:gd name="connsiteY3757" fmla="*/ 322612 h 5955635"/>
                  <a:gd name="connsiteX3758" fmla="*/ 3554239 w 6187971"/>
                  <a:gd name="connsiteY3758" fmla="*/ 139165 h 5955635"/>
                  <a:gd name="connsiteX3759" fmla="*/ 2590565 w 6187971"/>
                  <a:gd name="connsiteY3759" fmla="*/ 131911 h 5955635"/>
                  <a:gd name="connsiteX3760" fmla="*/ 2058218 w 6187971"/>
                  <a:gd name="connsiteY3760" fmla="*/ 267154 h 5955635"/>
                  <a:gd name="connsiteX3761" fmla="*/ 1849558 w 6187971"/>
                  <a:gd name="connsiteY3761" fmla="*/ 315643 h 5955635"/>
                  <a:gd name="connsiteX3762" fmla="*/ 2520059 w 6187971"/>
                  <a:gd name="connsiteY3762" fmla="*/ 103956 h 5955635"/>
                  <a:gd name="connsiteX3763" fmla="*/ 3222250 w 6187971"/>
                  <a:gd name="connsiteY3763" fmla="*/ 49751 h 5955635"/>
                  <a:gd name="connsiteX3764" fmla="*/ 2580338 w 6187971"/>
                  <a:gd name="connsiteY3764" fmla="*/ 38281 h 5955635"/>
                  <a:gd name="connsiteX3765" fmla="*/ 2580211 w 6187971"/>
                  <a:gd name="connsiteY3765" fmla="*/ 28532 h 595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</a:cxnLst>
                <a:rect l="l" t="t" r="r" b="b"/>
                <a:pathLst>
                  <a:path w="6187971" h="5955635">
                    <a:moveTo>
                      <a:pt x="3175848" y="5544922"/>
                    </a:moveTo>
                    <a:cubicBezTo>
                      <a:pt x="3180352" y="5543959"/>
                      <a:pt x="3180352" y="5543959"/>
                      <a:pt x="3184857" y="5542997"/>
                    </a:cubicBezTo>
                    <a:lnTo>
                      <a:pt x="3185794" y="5544792"/>
                    </a:lnTo>
                    <a:close/>
                    <a:moveTo>
                      <a:pt x="3509992" y="5452506"/>
                    </a:moveTo>
                    <a:lnTo>
                      <a:pt x="3560810" y="5445094"/>
                    </a:lnTo>
                    <a:lnTo>
                      <a:pt x="3523318" y="5451849"/>
                    </a:lnTo>
                    <a:cubicBezTo>
                      <a:pt x="3523318" y="5451849"/>
                      <a:pt x="3523318" y="5451849"/>
                      <a:pt x="3518813" y="5452811"/>
                    </a:cubicBezTo>
                    <a:close/>
                    <a:moveTo>
                      <a:pt x="3472811" y="5457929"/>
                    </a:moveTo>
                    <a:cubicBezTo>
                      <a:pt x="3477314" y="5456967"/>
                      <a:pt x="3477314" y="5456967"/>
                      <a:pt x="3477314" y="5456967"/>
                    </a:cubicBezTo>
                    <a:cubicBezTo>
                      <a:pt x="3477314" y="5456967"/>
                      <a:pt x="3477314" y="5456967"/>
                      <a:pt x="3481818" y="5456005"/>
                    </a:cubicBezTo>
                    <a:cubicBezTo>
                      <a:pt x="3486323" y="5455043"/>
                      <a:pt x="3495330" y="5453118"/>
                      <a:pt x="3499835" y="5452156"/>
                    </a:cubicBezTo>
                    <a:lnTo>
                      <a:pt x="3509992" y="5452506"/>
                    </a:lnTo>
                    <a:close/>
                    <a:moveTo>
                      <a:pt x="4648965" y="5205864"/>
                    </a:moveTo>
                    <a:lnTo>
                      <a:pt x="4648375" y="5206776"/>
                    </a:lnTo>
                    <a:cubicBezTo>
                      <a:pt x="4648375" y="5206776"/>
                      <a:pt x="4648375" y="5206776"/>
                      <a:pt x="4643871" y="5207738"/>
                    </a:cubicBezTo>
                    <a:close/>
                    <a:moveTo>
                      <a:pt x="3439358" y="5455658"/>
                    </a:moveTo>
                    <a:lnTo>
                      <a:pt x="3443861" y="5454695"/>
                    </a:lnTo>
                    <a:cubicBezTo>
                      <a:pt x="3449327" y="5458236"/>
                      <a:pt x="3458336" y="5456312"/>
                      <a:pt x="3462839" y="5455350"/>
                    </a:cubicBezTo>
                    <a:cubicBezTo>
                      <a:pt x="3463802" y="5459854"/>
                      <a:pt x="3463802" y="5459854"/>
                      <a:pt x="3463802" y="5459854"/>
                    </a:cubicBezTo>
                    <a:cubicBezTo>
                      <a:pt x="3463802" y="5459854"/>
                      <a:pt x="3463802" y="5459854"/>
                      <a:pt x="3464764" y="5464358"/>
                    </a:cubicBezTo>
                    <a:cubicBezTo>
                      <a:pt x="3445785" y="5463703"/>
                      <a:pt x="3409754" y="5471401"/>
                      <a:pt x="3386270" y="5471708"/>
                    </a:cubicBezTo>
                    <a:cubicBezTo>
                      <a:pt x="3394316" y="5465280"/>
                      <a:pt x="3441282" y="5464665"/>
                      <a:pt x="3439358" y="5455658"/>
                    </a:cubicBezTo>
                    <a:close/>
                    <a:moveTo>
                      <a:pt x="4926827" y="4878836"/>
                    </a:moveTo>
                    <a:cubicBezTo>
                      <a:pt x="4926827" y="4878836"/>
                      <a:pt x="4926827" y="4878836"/>
                      <a:pt x="4931331" y="4877874"/>
                    </a:cubicBezTo>
                    <a:lnTo>
                      <a:pt x="4927253" y="4880833"/>
                    </a:lnTo>
                    <a:close/>
                    <a:moveTo>
                      <a:pt x="1616921" y="5147987"/>
                    </a:moveTo>
                    <a:lnTo>
                      <a:pt x="1621158" y="5151791"/>
                    </a:lnTo>
                    <a:lnTo>
                      <a:pt x="1617883" y="5152491"/>
                    </a:lnTo>
                    <a:cubicBezTo>
                      <a:pt x="1617883" y="5152491"/>
                      <a:pt x="1617883" y="5152491"/>
                      <a:pt x="1616921" y="5147987"/>
                    </a:cubicBezTo>
                    <a:close/>
                    <a:moveTo>
                      <a:pt x="6029280" y="4202957"/>
                    </a:moveTo>
                    <a:cubicBezTo>
                      <a:pt x="6032957" y="4202171"/>
                      <a:pt x="6032957" y="4202171"/>
                      <a:pt x="6033742" y="4205846"/>
                    </a:cubicBezTo>
                    <a:cubicBezTo>
                      <a:pt x="6033742" y="4205846"/>
                      <a:pt x="6034527" y="4209520"/>
                      <a:pt x="6030850" y="4210306"/>
                    </a:cubicBezTo>
                    <a:cubicBezTo>
                      <a:pt x="6030065" y="4206631"/>
                      <a:pt x="6030065" y="4206631"/>
                      <a:pt x="6030065" y="4206631"/>
                    </a:cubicBezTo>
                    <a:cubicBezTo>
                      <a:pt x="6030065" y="4206631"/>
                      <a:pt x="6029280" y="4202957"/>
                      <a:pt x="6029280" y="4202957"/>
                    </a:cubicBezTo>
                    <a:close/>
                    <a:moveTo>
                      <a:pt x="5195431" y="4350487"/>
                    </a:moveTo>
                    <a:lnTo>
                      <a:pt x="5195619" y="4350447"/>
                    </a:lnTo>
                    <a:lnTo>
                      <a:pt x="5191889" y="4355954"/>
                    </a:lnTo>
                    <a:cubicBezTo>
                      <a:pt x="5196393" y="4354992"/>
                      <a:pt x="5195431" y="4350487"/>
                      <a:pt x="5195431" y="4350487"/>
                    </a:cubicBezTo>
                    <a:close/>
                    <a:moveTo>
                      <a:pt x="5135887" y="4358358"/>
                    </a:moveTo>
                    <a:lnTo>
                      <a:pt x="5135916" y="4358493"/>
                    </a:lnTo>
                    <a:cubicBezTo>
                      <a:pt x="5135916" y="4358493"/>
                      <a:pt x="5135916" y="4358493"/>
                      <a:pt x="5132374" y="4363959"/>
                    </a:cubicBezTo>
                    <a:close/>
                    <a:moveTo>
                      <a:pt x="1535232" y="5118342"/>
                    </a:moveTo>
                    <a:cubicBezTo>
                      <a:pt x="1540699" y="5121884"/>
                      <a:pt x="1540699" y="5121884"/>
                      <a:pt x="1540699" y="5121884"/>
                    </a:cubicBezTo>
                    <a:cubicBezTo>
                      <a:pt x="1546166" y="5125426"/>
                      <a:pt x="1546166" y="5125426"/>
                      <a:pt x="1546166" y="5125426"/>
                    </a:cubicBezTo>
                    <a:cubicBezTo>
                      <a:pt x="1541661" y="5126389"/>
                      <a:pt x="1541661" y="5126389"/>
                      <a:pt x="1541661" y="5126389"/>
                    </a:cubicBezTo>
                    <a:cubicBezTo>
                      <a:pt x="1540699" y="5121884"/>
                      <a:pt x="1536195" y="5122847"/>
                      <a:pt x="1535232" y="5118342"/>
                    </a:cubicBezTo>
                    <a:close/>
                    <a:moveTo>
                      <a:pt x="1296561" y="4951097"/>
                    </a:moveTo>
                    <a:lnTo>
                      <a:pt x="1298982" y="4952173"/>
                    </a:lnTo>
                    <a:cubicBezTo>
                      <a:pt x="1301153" y="4954064"/>
                      <a:pt x="1302760" y="4956076"/>
                      <a:pt x="1302760" y="4956076"/>
                    </a:cubicBezTo>
                    <a:cubicBezTo>
                      <a:pt x="1302760" y="4956076"/>
                      <a:pt x="1302760" y="4956076"/>
                      <a:pt x="1297293" y="4952534"/>
                    </a:cubicBezTo>
                    <a:close/>
                    <a:moveTo>
                      <a:pt x="1299553" y="4938864"/>
                    </a:moveTo>
                    <a:lnTo>
                      <a:pt x="1305339" y="4946105"/>
                    </a:lnTo>
                    <a:cubicBezTo>
                      <a:pt x="1302125" y="4942083"/>
                      <a:pt x="1300518" y="4940071"/>
                      <a:pt x="1299715" y="4939066"/>
                    </a:cubicBezTo>
                    <a:close/>
                    <a:moveTo>
                      <a:pt x="6187039" y="3627519"/>
                    </a:moveTo>
                    <a:cubicBezTo>
                      <a:pt x="6187287" y="3646676"/>
                      <a:pt x="6189889" y="3676857"/>
                      <a:pt x="6185137" y="3708609"/>
                    </a:cubicBezTo>
                    <a:cubicBezTo>
                      <a:pt x="6180385" y="3740361"/>
                      <a:pt x="6174063" y="3764764"/>
                      <a:pt x="6163816" y="3770795"/>
                    </a:cubicBezTo>
                    <a:cubicBezTo>
                      <a:pt x="6167494" y="3770009"/>
                      <a:pt x="6167494" y="3770009"/>
                      <a:pt x="6168279" y="3773684"/>
                    </a:cubicBezTo>
                    <a:cubicBezTo>
                      <a:pt x="6165386" y="3778144"/>
                      <a:pt x="6166956" y="3785493"/>
                      <a:pt x="6163279" y="3786278"/>
                    </a:cubicBezTo>
                    <a:cubicBezTo>
                      <a:pt x="6163279" y="3786278"/>
                      <a:pt x="6164064" y="3789953"/>
                      <a:pt x="6160387" y="3790738"/>
                    </a:cubicBezTo>
                    <a:cubicBezTo>
                      <a:pt x="6160387" y="3790738"/>
                      <a:pt x="6160387" y="3790738"/>
                      <a:pt x="6164064" y="3789953"/>
                    </a:cubicBezTo>
                    <a:cubicBezTo>
                      <a:pt x="6172989" y="3795730"/>
                      <a:pt x="6162989" y="3820919"/>
                      <a:pt x="6153775" y="3849782"/>
                    </a:cubicBezTo>
                    <a:cubicBezTo>
                      <a:pt x="6153775" y="3849782"/>
                      <a:pt x="6153775" y="3849782"/>
                      <a:pt x="6154561" y="3853456"/>
                    </a:cubicBezTo>
                    <a:cubicBezTo>
                      <a:pt x="6158238" y="3852671"/>
                      <a:pt x="6158238" y="3852671"/>
                      <a:pt x="6155346" y="3857131"/>
                    </a:cubicBezTo>
                    <a:cubicBezTo>
                      <a:pt x="6155346" y="3857131"/>
                      <a:pt x="6156131" y="3860805"/>
                      <a:pt x="6156131" y="3860805"/>
                    </a:cubicBezTo>
                    <a:cubicBezTo>
                      <a:pt x="6152454" y="3861591"/>
                      <a:pt x="6152454" y="3861591"/>
                      <a:pt x="6152454" y="3861591"/>
                    </a:cubicBezTo>
                    <a:cubicBezTo>
                      <a:pt x="6152454" y="3861591"/>
                      <a:pt x="6152454" y="3861591"/>
                      <a:pt x="6156916" y="3864480"/>
                    </a:cubicBezTo>
                    <a:cubicBezTo>
                      <a:pt x="6154809" y="3872614"/>
                      <a:pt x="6159271" y="3875502"/>
                      <a:pt x="6155841" y="3895446"/>
                    </a:cubicBezTo>
                    <a:cubicBezTo>
                      <a:pt x="6163196" y="3893874"/>
                      <a:pt x="6165841" y="3870257"/>
                      <a:pt x="6171873" y="3880495"/>
                    </a:cubicBezTo>
                    <a:cubicBezTo>
                      <a:pt x="6170819" y="3884562"/>
                      <a:pt x="6171212" y="3886399"/>
                      <a:pt x="6171604" y="3888236"/>
                    </a:cubicBezTo>
                    <a:lnTo>
                      <a:pt x="6171470" y="3892106"/>
                    </a:lnTo>
                    <a:lnTo>
                      <a:pt x="6170551" y="3892303"/>
                    </a:lnTo>
                    <a:cubicBezTo>
                      <a:pt x="6171336" y="3895977"/>
                      <a:pt x="6171336" y="3895977"/>
                      <a:pt x="6171336" y="3895977"/>
                    </a:cubicBezTo>
                    <a:lnTo>
                      <a:pt x="6171470" y="3892106"/>
                    </a:lnTo>
                    <a:lnTo>
                      <a:pt x="6174228" y="3891517"/>
                    </a:lnTo>
                    <a:cubicBezTo>
                      <a:pt x="6174228" y="3891517"/>
                      <a:pt x="6175013" y="3895192"/>
                      <a:pt x="6175013" y="3895192"/>
                    </a:cubicBezTo>
                    <a:cubicBezTo>
                      <a:pt x="6175798" y="3898866"/>
                      <a:pt x="6175798" y="3898866"/>
                      <a:pt x="6175798" y="3898866"/>
                    </a:cubicBezTo>
                    <a:cubicBezTo>
                      <a:pt x="6172906" y="3903326"/>
                      <a:pt x="6170798" y="3911461"/>
                      <a:pt x="6168691" y="3919595"/>
                    </a:cubicBezTo>
                    <a:cubicBezTo>
                      <a:pt x="6168691" y="3919595"/>
                      <a:pt x="6165799" y="3924055"/>
                      <a:pt x="6165799" y="3924055"/>
                    </a:cubicBezTo>
                    <a:cubicBezTo>
                      <a:pt x="6165799" y="3924055"/>
                      <a:pt x="6166584" y="3927730"/>
                      <a:pt x="6163691" y="3932189"/>
                    </a:cubicBezTo>
                    <a:cubicBezTo>
                      <a:pt x="6163691" y="3932189"/>
                      <a:pt x="6164476" y="3935864"/>
                      <a:pt x="6160799" y="3936650"/>
                    </a:cubicBezTo>
                    <a:cubicBezTo>
                      <a:pt x="6160014" y="3932975"/>
                      <a:pt x="6160014" y="3932975"/>
                      <a:pt x="6162906" y="3928515"/>
                    </a:cubicBezTo>
                    <a:cubicBezTo>
                      <a:pt x="6162906" y="3928515"/>
                      <a:pt x="6162121" y="3924841"/>
                      <a:pt x="6165014" y="3920380"/>
                    </a:cubicBezTo>
                    <a:cubicBezTo>
                      <a:pt x="6159229" y="3929301"/>
                      <a:pt x="6157122" y="3937435"/>
                      <a:pt x="6150552" y="3942681"/>
                    </a:cubicBezTo>
                    <a:cubicBezTo>
                      <a:pt x="6146090" y="3939792"/>
                      <a:pt x="6147412" y="3927983"/>
                      <a:pt x="6137165" y="3934015"/>
                    </a:cubicBezTo>
                    <a:cubicBezTo>
                      <a:pt x="6123199" y="3994629"/>
                      <a:pt x="6114232" y="4042650"/>
                      <a:pt x="6088449" y="4101948"/>
                    </a:cubicBezTo>
                    <a:cubicBezTo>
                      <a:pt x="6089234" y="4105622"/>
                      <a:pt x="6089234" y="4105622"/>
                      <a:pt x="6086341" y="4110083"/>
                    </a:cubicBezTo>
                    <a:cubicBezTo>
                      <a:pt x="6087126" y="4113757"/>
                      <a:pt x="6083449" y="4114542"/>
                      <a:pt x="6083449" y="4114542"/>
                    </a:cubicBezTo>
                    <a:cubicBezTo>
                      <a:pt x="6080019" y="4134486"/>
                      <a:pt x="6070020" y="4159674"/>
                      <a:pt x="6059236" y="4181188"/>
                    </a:cubicBezTo>
                    <a:cubicBezTo>
                      <a:pt x="6055806" y="4201132"/>
                      <a:pt x="6047377" y="4233669"/>
                      <a:pt x="6030808" y="4264104"/>
                    </a:cubicBezTo>
                    <a:cubicBezTo>
                      <a:pt x="6018701" y="4297427"/>
                      <a:pt x="6002132" y="4327862"/>
                      <a:pt x="5990563" y="4345702"/>
                    </a:cubicBezTo>
                    <a:cubicBezTo>
                      <a:pt x="5971886" y="4384270"/>
                      <a:pt x="5950318" y="4427299"/>
                      <a:pt x="5931641" y="4465868"/>
                    </a:cubicBezTo>
                    <a:cubicBezTo>
                      <a:pt x="5912180" y="4500763"/>
                      <a:pt x="5891934" y="4531983"/>
                      <a:pt x="5868547" y="4548506"/>
                    </a:cubicBezTo>
                    <a:cubicBezTo>
                      <a:pt x="5871440" y="4544045"/>
                      <a:pt x="5874332" y="4539585"/>
                      <a:pt x="5877224" y="4535125"/>
                    </a:cubicBezTo>
                    <a:cubicBezTo>
                      <a:pt x="5877224" y="4535125"/>
                      <a:pt x="5877224" y="4535125"/>
                      <a:pt x="5870655" y="4540371"/>
                    </a:cubicBezTo>
                    <a:cubicBezTo>
                      <a:pt x="5871440" y="4544045"/>
                      <a:pt x="5867762" y="4544831"/>
                      <a:pt x="5867762" y="4544831"/>
                    </a:cubicBezTo>
                    <a:cubicBezTo>
                      <a:pt x="5866977" y="4541157"/>
                      <a:pt x="5866977" y="4541157"/>
                      <a:pt x="5869870" y="4536697"/>
                    </a:cubicBezTo>
                    <a:cubicBezTo>
                      <a:pt x="5869870" y="4536697"/>
                      <a:pt x="5869870" y="4536697"/>
                      <a:pt x="5869085" y="4533022"/>
                    </a:cubicBezTo>
                    <a:cubicBezTo>
                      <a:pt x="5848838" y="4564242"/>
                      <a:pt x="5825700" y="4599923"/>
                      <a:pt x="5809916" y="4634032"/>
                    </a:cubicBezTo>
                    <a:cubicBezTo>
                      <a:pt x="5786529" y="4650554"/>
                      <a:pt x="5760498" y="4690694"/>
                      <a:pt x="5732112" y="4719811"/>
                    </a:cubicBezTo>
                    <a:cubicBezTo>
                      <a:pt x="5772068" y="4672854"/>
                      <a:pt x="5800743" y="4609097"/>
                      <a:pt x="5839913" y="4558465"/>
                    </a:cubicBezTo>
                    <a:cubicBezTo>
                      <a:pt x="5852268" y="4544299"/>
                      <a:pt x="5841235" y="4546656"/>
                      <a:pt x="5846236" y="4534062"/>
                    </a:cubicBezTo>
                    <a:cubicBezTo>
                      <a:pt x="5860697" y="4511762"/>
                      <a:pt x="5870159" y="4502056"/>
                      <a:pt x="5879621" y="4492350"/>
                    </a:cubicBezTo>
                    <a:cubicBezTo>
                      <a:pt x="5891190" y="4474510"/>
                      <a:pt x="5885943" y="4467947"/>
                      <a:pt x="5893835" y="4450893"/>
                    </a:cubicBezTo>
                    <a:cubicBezTo>
                      <a:pt x="5906189" y="4436727"/>
                      <a:pt x="5918544" y="4422561"/>
                      <a:pt x="5930898" y="4408396"/>
                    </a:cubicBezTo>
                    <a:cubicBezTo>
                      <a:pt x="5930898" y="4408396"/>
                      <a:pt x="5930898" y="4408396"/>
                      <a:pt x="5939823" y="4414173"/>
                    </a:cubicBezTo>
                    <a:cubicBezTo>
                      <a:pt x="5945608" y="4405253"/>
                      <a:pt x="5954285" y="4391873"/>
                      <a:pt x="5959284" y="4379279"/>
                    </a:cubicBezTo>
                    <a:cubicBezTo>
                      <a:pt x="5959284" y="4379279"/>
                      <a:pt x="5959284" y="4379279"/>
                      <a:pt x="5955607" y="4380064"/>
                    </a:cubicBezTo>
                    <a:cubicBezTo>
                      <a:pt x="5956392" y="4383739"/>
                      <a:pt x="5953500" y="4388199"/>
                      <a:pt x="5952715" y="4384525"/>
                    </a:cubicBezTo>
                    <a:cubicBezTo>
                      <a:pt x="5952715" y="4384525"/>
                      <a:pt x="5951930" y="4380850"/>
                      <a:pt x="5951930" y="4380850"/>
                    </a:cubicBezTo>
                    <a:cubicBezTo>
                      <a:pt x="5948252" y="4381636"/>
                      <a:pt x="5943253" y="4394230"/>
                      <a:pt x="5941683" y="4386882"/>
                    </a:cubicBezTo>
                    <a:cubicBezTo>
                      <a:pt x="5945897" y="4370612"/>
                      <a:pt x="5950360" y="4373501"/>
                      <a:pt x="5955359" y="4360907"/>
                    </a:cubicBezTo>
                    <a:cubicBezTo>
                      <a:pt x="5955359" y="4360907"/>
                      <a:pt x="5955359" y="4360907"/>
                      <a:pt x="5954574" y="4357232"/>
                    </a:cubicBezTo>
                    <a:cubicBezTo>
                      <a:pt x="5954574" y="4357232"/>
                      <a:pt x="5954574" y="4357232"/>
                      <a:pt x="5958251" y="4356446"/>
                    </a:cubicBezTo>
                    <a:cubicBezTo>
                      <a:pt x="5957466" y="4352772"/>
                      <a:pt x="5960359" y="4348312"/>
                      <a:pt x="5960359" y="4348312"/>
                    </a:cubicBezTo>
                    <a:cubicBezTo>
                      <a:pt x="5964036" y="4347527"/>
                      <a:pt x="5964036" y="4347527"/>
                      <a:pt x="5964036" y="4347527"/>
                    </a:cubicBezTo>
                    <a:cubicBezTo>
                      <a:pt x="5965358" y="4335718"/>
                      <a:pt x="5972465" y="4314989"/>
                      <a:pt x="5980357" y="4297935"/>
                    </a:cubicBezTo>
                    <a:cubicBezTo>
                      <a:pt x="5991927" y="4280095"/>
                      <a:pt x="6000604" y="4266714"/>
                      <a:pt x="6007959" y="4265143"/>
                    </a:cubicBezTo>
                    <a:cubicBezTo>
                      <a:pt x="6007174" y="4261469"/>
                      <a:pt x="6010851" y="4260683"/>
                      <a:pt x="6010851" y="4260683"/>
                    </a:cubicBezTo>
                    <a:cubicBezTo>
                      <a:pt x="6010066" y="4257009"/>
                      <a:pt x="6012958" y="4252549"/>
                      <a:pt x="6016636" y="4251763"/>
                    </a:cubicBezTo>
                    <a:cubicBezTo>
                      <a:pt x="6016636" y="4251763"/>
                      <a:pt x="6016636" y="4251763"/>
                      <a:pt x="6017421" y="4255437"/>
                    </a:cubicBezTo>
                    <a:cubicBezTo>
                      <a:pt x="6014528" y="4259898"/>
                      <a:pt x="6014528" y="4259898"/>
                      <a:pt x="6014528" y="4259898"/>
                    </a:cubicBezTo>
                    <a:cubicBezTo>
                      <a:pt x="6014528" y="4259898"/>
                      <a:pt x="6014528" y="4259898"/>
                      <a:pt x="6015313" y="4263572"/>
                    </a:cubicBezTo>
                    <a:cubicBezTo>
                      <a:pt x="6023205" y="4246518"/>
                      <a:pt x="6019528" y="4247303"/>
                      <a:pt x="6024528" y="4234709"/>
                    </a:cubicBezTo>
                    <a:cubicBezTo>
                      <a:pt x="6024528" y="4234709"/>
                      <a:pt x="6021635" y="4239169"/>
                      <a:pt x="6021635" y="4239169"/>
                    </a:cubicBezTo>
                    <a:cubicBezTo>
                      <a:pt x="6021635" y="4239169"/>
                      <a:pt x="6021635" y="4239169"/>
                      <a:pt x="6020850" y="4235494"/>
                    </a:cubicBezTo>
                    <a:cubicBezTo>
                      <a:pt x="6020850" y="4235494"/>
                      <a:pt x="6020850" y="4235494"/>
                      <a:pt x="6020065" y="4231820"/>
                    </a:cubicBezTo>
                    <a:cubicBezTo>
                      <a:pt x="6020065" y="4231820"/>
                      <a:pt x="6017958" y="4239955"/>
                      <a:pt x="6013496" y="4237066"/>
                    </a:cubicBezTo>
                    <a:cubicBezTo>
                      <a:pt x="6018495" y="4224471"/>
                      <a:pt x="6023495" y="4211877"/>
                      <a:pt x="6027957" y="4214766"/>
                    </a:cubicBezTo>
                    <a:cubicBezTo>
                      <a:pt x="6027957" y="4214766"/>
                      <a:pt x="6027172" y="4211091"/>
                      <a:pt x="6030850" y="4210306"/>
                    </a:cubicBezTo>
                    <a:cubicBezTo>
                      <a:pt x="6052666" y="4186434"/>
                      <a:pt x="6068450" y="4152325"/>
                      <a:pt x="6078987" y="4111654"/>
                    </a:cubicBezTo>
                    <a:cubicBezTo>
                      <a:pt x="6078987" y="4111654"/>
                      <a:pt x="6078202" y="4107979"/>
                      <a:pt x="6081879" y="4107194"/>
                    </a:cubicBezTo>
                    <a:cubicBezTo>
                      <a:pt x="6081094" y="4103519"/>
                      <a:pt x="6083986" y="4099059"/>
                      <a:pt x="6083986" y="4099059"/>
                    </a:cubicBezTo>
                    <a:cubicBezTo>
                      <a:pt x="6083986" y="4099059"/>
                      <a:pt x="6083986" y="4099059"/>
                      <a:pt x="6084771" y="4102733"/>
                    </a:cubicBezTo>
                    <a:cubicBezTo>
                      <a:pt x="6086094" y="4090925"/>
                      <a:pt x="6089523" y="4070982"/>
                      <a:pt x="6087953" y="4063633"/>
                    </a:cubicBezTo>
                    <a:cubicBezTo>
                      <a:pt x="6088738" y="4067307"/>
                      <a:pt x="6088738" y="4067307"/>
                      <a:pt x="6085846" y="4071767"/>
                    </a:cubicBezTo>
                    <a:cubicBezTo>
                      <a:pt x="6085846" y="4071767"/>
                      <a:pt x="6082169" y="4072553"/>
                      <a:pt x="6082169" y="4072553"/>
                    </a:cubicBezTo>
                    <a:cubicBezTo>
                      <a:pt x="6081384" y="4068878"/>
                      <a:pt x="6081384" y="4068878"/>
                      <a:pt x="6084276" y="4064419"/>
                    </a:cubicBezTo>
                    <a:lnTo>
                      <a:pt x="6083990" y="4063082"/>
                    </a:lnTo>
                    <a:lnTo>
                      <a:pt x="6084968" y="4060909"/>
                    </a:lnTo>
                    <a:cubicBezTo>
                      <a:pt x="6086052" y="4059236"/>
                      <a:pt x="6086775" y="4058121"/>
                      <a:pt x="6086383" y="4056284"/>
                    </a:cubicBezTo>
                    <a:cubicBezTo>
                      <a:pt x="6087168" y="4059959"/>
                      <a:pt x="6083491" y="4060744"/>
                      <a:pt x="6083491" y="4060744"/>
                    </a:cubicBezTo>
                    <a:lnTo>
                      <a:pt x="6083990" y="4063082"/>
                    </a:lnTo>
                    <a:lnTo>
                      <a:pt x="6081384" y="4068878"/>
                    </a:lnTo>
                    <a:cubicBezTo>
                      <a:pt x="6085888" y="4017969"/>
                      <a:pt x="6115349" y="3957886"/>
                      <a:pt x="6123530" y="3906191"/>
                    </a:cubicBezTo>
                    <a:cubicBezTo>
                      <a:pt x="6127208" y="3905405"/>
                      <a:pt x="6131422" y="3889137"/>
                      <a:pt x="6134315" y="3884676"/>
                    </a:cubicBezTo>
                    <a:cubicBezTo>
                      <a:pt x="6130637" y="3885462"/>
                      <a:pt x="6130637" y="3885462"/>
                      <a:pt x="6129067" y="3878113"/>
                    </a:cubicBezTo>
                    <a:cubicBezTo>
                      <a:pt x="6129067" y="3878113"/>
                      <a:pt x="6132745" y="3877328"/>
                      <a:pt x="6131959" y="3873653"/>
                    </a:cubicBezTo>
                    <a:cubicBezTo>
                      <a:pt x="6131175" y="3869979"/>
                      <a:pt x="6134852" y="3869193"/>
                      <a:pt x="6134066" y="3865519"/>
                    </a:cubicBezTo>
                    <a:cubicBezTo>
                      <a:pt x="6140925" y="3825633"/>
                      <a:pt x="6150387" y="3815927"/>
                      <a:pt x="6157494" y="3795198"/>
                    </a:cubicBezTo>
                    <a:cubicBezTo>
                      <a:pt x="6157494" y="3795198"/>
                      <a:pt x="6158279" y="3798873"/>
                      <a:pt x="6154602" y="3799658"/>
                    </a:cubicBezTo>
                    <a:cubicBezTo>
                      <a:pt x="6154602" y="3799658"/>
                      <a:pt x="6150925" y="3800444"/>
                      <a:pt x="6150140" y="3796769"/>
                    </a:cubicBezTo>
                    <a:cubicBezTo>
                      <a:pt x="6150140" y="3796769"/>
                      <a:pt x="6153032" y="3792310"/>
                      <a:pt x="6153032" y="3792310"/>
                    </a:cubicBezTo>
                    <a:cubicBezTo>
                      <a:pt x="6152247" y="3788635"/>
                      <a:pt x="6152247" y="3788635"/>
                      <a:pt x="6152247" y="3788635"/>
                    </a:cubicBezTo>
                    <a:cubicBezTo>
                      <a:pt x="6148322" y="3770263"/>
                      <a:pt x="6160966" y="3721457"/>
                      <a:pt x="6172783" y="3722774"/>
                    </a:cubicBezTo>
                    <a:cubicBezTo>
                      <a:pt x="6174643" y="3695483"/>
                      <a:pt x="6177040" y="3652707"/>
                      <a:pt x="6187039" y="3627519"/>
                    </a:cubicBezTo>
                    <a:close/>
                    <a:moveTo>
                      <a:pt x="5453639" y="3702176"/>
                    </a:moveTo>
                    <a:lnTo>
                      <a:pt x="5453774" y="3702469"/>
                    </a:lnTo>
                    <a:cubicBezTo>
                      <a:pt x="5453249" y="3705524"/>
                      <a:pt x="5451719" y="3709383"/>
                      <a:pt x="5449948" y="3712116"/>
                    </a:cubicBezTo>
                    <a:close/>
                    <a:moveTo>
                      <a:pt x="5548423" y="3643981"/>
                    </a:moveTo>
                    <a:cubicBezTo>
                      <a:pt x="5553889" y="3647523"/>
                      <a:pt x="5550347" y="3652990"/>
                      <a:pt x="5544882" y="3649448"/>
                    </a:cubicBezTo>
                    <a:cubicBezTo>
                      <a:pt x="5549385" y="3648486"/>
                      <a:pt x="5549385" y="3648486"/>
                      <a:pt x="5548423" y="3643981"/>
                    </a:cubicBezTo>
                    <a:close/>
                    <a:moveTo>
                      <a:pt x="5501782" y="3594005"/>
                    </a:moveTo>
                    <a:lnTo>
                      <a:pt x="5500844" y="3597631"/>
                    </a:lnTo>
                    <a:cubicBezTo>
                      <a:pt x="5501806" y="3602135"/>
                      <a:pt x="5501806" y="3602135"/>
                      <a:pt x="5501806" y="3602135"/>
                    </a:cubicBezTo>
                    <a:cubicBezTo>
                      <a:pt x="5501806" y="3602135"/>
                      <a:pt x="5501806" y="3602135"/>
                      <a:pt x="5498264" y="3607601"/>
                    </a:cubicBezTo>
                    <a:cubicBezTo>
                      <a:pt x="5497302" y="3603098"/>
                      <a:pt x="5500844" y="3597631"/>
                      <a:pt x="5496339" y="3598593"/>
                    </a:cubicBezTo>
                    <a:close/>
                    <a:moveTo>
                      <a:pt x="5505531" y="3584407"/>
                    </a:moveTo>
                    <a:lnTo>
                      <a:pt x="5502887" y="3593074"/>
                    </a:lnTo>
                    <a:lnTo>
                      <a:pt x="5501782" y="3594005"/>
                    </a:lnTo>
                    <a:lnTo>
                      <a:pt x="5503423" y="3587661"/>
                    </a:lnTo>
                    <a:close/>
                    <a:moveTo>
                      <a:pt x="5509363" y="3567553"/>
                    </a:moveTo>
                    <a:lnTo>
                      <a:pt x="5513086" y="3566758"/>
                    </a:lnTo>
                    <a:cubicBezTo>
                      <a:pt x="5509545" y="3572225"/>
                      <a:pt x="5506002" y="3577690"/>
                      <a:pt x="5506965" y="3582195"/>
                    </a:cubicBezTo>
                    <a:lnTo>
                      <a:pt x="5505531" y="3584407"/>
                    </a:lnTo>
                    <a:lnTo>
                      <a:pt x="5507691" y="3577329"/>
                    </a:lnTo>
                    <a:close/>
                    <a:moveTo>
                      <a:pt x="5510688" y="3559800"/>
                    </a:moveTo>
                    <a:lnTo>
                      <a:pt x="5509363" y="3567553"/>
                    </a:lnTo>
                    <a:lnTo>
                      <a:pt x="5508582" y="3567720"/>
                    </a:lnTo>
                    <a:close/>
                    <a:moveTo>
                      <a:pt x="5161932" y="3575847"/>
                    </a:moveTo>
                    <a:cubicBezTo>
                      <a:pt x="5162324" y="3577685"/>
                      <a:pt x="5161601" y="3578799"/>
                      <a:pt x="5160517" y="3580472"/>
                    </a:cubicBezTo>
                    <a:lnTo>
                      <a:pt x="5159539" y="3582645"/>
                    </a:lnTo>
                    <a:lnTo>
                      <a:pt x="5159040" y="3580307"/>
                    </a:lnTo>
                    <a:cubicBezTo>
                      <a:pt x="5159040" y="3580307"/>
                      <a:pt x="5162717" y="3579521"/>
                      <a:pt x="5161932" y="3575847"/>
                    </a:cubicBezTo>
                    <a:close/>
                    <a:moveTo>
                      <a:pt x="1120688" y="4434529"/>
                    </a:moveTo>
                    <a:lnTo>
                      <a:pt x="1126155" y="4438070"/>
                    </a:lnTo>
                    <a:cubicBezTo>
                      <a:pt x="1126155" y="4438070"/>
                      <a:pt x="1126155" y="4438070"/>
                      <a:pt x="1121651" y="4439032"/>
                    </a:cubicBezTo>
                    <a:close/>
                    <a:moveTo>
                      <a:pt x="5592057" y="3360201"/>
                    </a:moveTo>
                    <a:lnTo>
                      <a:pt x="5593625" y="3370584"/>
                    </a:lnTo>
                    <a:cubicBezTo>
                      <a:pt x="5593625" y="3370584"/>
                      <a:pt x="5593625" y="3370584"/>
                      <a:pt x="5592663" y="3366081"/>
                    </a:cubicBezTo>
                    <a:cubicBezTo>
                      <a:pt x="5591701" y="3361577"/>
                      <a:pt x="5591701" y="3361577"/>
                      <a:pt x="5591701" y="3361577"/>
                    </a:cubicBezTo>
                    <a:close/>
                    <a:moveTo>
                      <a:pt x="818034" y="4362609"/>
                    </a:moveTo>
                    <a:lnTo>
                      <a:pt x="820283" y="4366839"/>
                    </a:lnTo>
                    <a:lnTo>
                      <a:pt x="818996" y="4367114"/>
                    </a:lnTo>
                    <a:cubicBezTo>
                      <a:pt x="818034" y="4362609"/>
                      <a:pt x="818034" y="4362609"/>
                      <a:pt x="818034" y="4362609"/>
                    </a:cubicBezTo>
                    <a:close/>
                    <a:moveTo>
                      <a:pt x="5246100" y="3411866"/>
                    </a:moveTo>
                    <a:lnTo>
                      <a:pt x="5247019" y="3411670"/>
                    </a:lnTo>
                    <a:lnTo>
                      <a:pt x="5246885" y="3415540"/>
                    </a:lnTo>
                    <a:cubicBezTo>
                      <a:pt x="5246885" y="3415540"/>
                      <a:pt x="5246885" y="3415540"/>
                      <a:pt x="5246100" y="3411866"/>
                    </a:cubicBezTo>
                    <a:close/>
                    <a:moveTo>
                      <a:pt x="5262588" y="3147082"/>
                    </a:moveTo>
                    <a:cubicBezTo>
                      <a:pt x="5252589" y="3172271"/>
                      <a:pt x="5250192" y="3215045"/>
                      <a:pt x="5248332" y="3242337"/>
                    </a:cubicBezTo>
                    <a:cubicBezTo>
                      <a:pt x="5236515" y="3241020"/>
                      <a:pt x="5223871" y="3289826"/>
                      <a:pt x="5227796" y="3308198"/>
                    </a:cubicBezTo>
                    <a:cubicBezTo>
                      <a:pt x="5227796" y="3308198"/>
                      <a:pt x="5227796" y="3308198"/>
                      <a:pt x="5228581" y="3311872"/>
                    </a:cubicBezTo>
                    <a:cubicBezTo>
                      <a:pt x="5228581" y="3311872"/>
                      <a:pt x="5225689" y="3316332"/>
                      <a:pt x="5225689" y="3316332"/>
                    </a:cubicBezTo>
                    <a:cubicBezTo>
                      <a:pt x="5226475" y="3320007"/>
                      <a:pt x="5230152" y="3319222"/>
                      <a:pt x="5230152" y="3319222"/>
                    </a:cubicBezTo>
                    <a:cubicBezTo>
                      <a:pt x="5233830" y="3318436"/>
                      <a:pt x="5233044" y="3314761"/>
                      <a:pt x="5233044" y="3314761"/>
                    </a:cubicBezTo>
                    <a:cubicBezTo>
                      <a:pt x="5225937" y="3335490"/>
                      <a:pt x="5216475" y="3345195"/>
                      <a:pt x="5209615" y="3385082"/>
                    </a:cubicBezTo>
                    <a:cubicBezTo>
                      <a:pt x="5210401" y="3388757"/>
                      <a:pt x="5206724" y="3389542"/>
                      <a:pt x="5207509" y="3393216"/>
                    </a:cubicBezTo>
                    <a:cubicBezTo>
                      <a:pt x="5208294" y="3396890"/>
                      <a:pt x="5204616" y="3397676"/>
                      <a:pt x="5204616" y="3397676"/>
                    </a:cubicBezTo>
                    <a:cubicBezTo>
                      <a:pt x="5206186" y="3405025"/>
                      <a:pt x="5206186" y="3405025"/>
                      <a:pt x="5209864" y="3404240"/>
                    </a:cubicBezTo>
                    <a:cubicBezTo>
                      <a:pt x="5206971" y="3408699"/>
                      <a:pt x="5202757" y="3424968"/>
                      <a:pt x="5199079" y="3425754"/>
                    </a:cubicBezTo>
                    <a:cubicBezTo>
                      <a:pt x="5190898" y="3477449"/>
                      <a:pt x="5161437" y="3537532"/>
                      <a:pt x="5156933" y="3588442"/>
                    </a:cubicBezTo>
                    <a:lnTo>
                      <a:pt x="5159539" y="3582645"/>
                    </a:lnTo>
                    <a:lnTo>
                      <a:pt x="5159825" y="3583982"/>
                    </a:lnTo>
                    <a:cubicBezTo>
                      <a:pt x="5156933" y="3588442"/>
                      <a:pt x="5156933" y="3588442"/>
                      <a:pt x="5157718" y="3592116"/>
                    </a:cubicBezTo>
                    <a:cubicBezTo>
                      <a:pt x="5157718" y="3592116"/>
                      <a:pt x="5161395" y="3591330"/>
                      <a:pt x="5161395" y="3591330"/>
                    </a:cubicBezTo>
                    <a:cubicBezTo>
                      <a:pt x="5164287" y="3586871"/>
                      <a:pt x="5164287" y="3586871"/>
                      <a:pt x="5163502" y="3583196"/>
                    </a:cubicBezTo>
                    <a:cubicBezTo>
                      <a:pt x="5165072" y="3590545"/>
                      <a:pt x="5161643" y="3610488"/>
                      <a:pt x="5160320" y="3622296"/>
                    </a:cubicBezTo>
                    <a:cubicBezTo>
                      <a:pt x="5159535" y="3618622"/>
                      <a:pt x="5159535" y="3618622"/>
                      <a:pt x="5159535" y="3618622"/>
                    </a:cubicBezTo>
                    <a:cubicBezTo>
                      <a:pt x="5159535" y="3618622"/>
                      <a:pt x="5156643" y="3623082"/>
                      <a:pt x="5157428" y="3626757"/>
                    </a:cubicBezTo>
                    <a:cubicBezTo>
                      <a:pt x="5153751" y="3627542"/>
                      <a:pt x="5154536" y="3631216"/>
                      <a:pt x="5154536" y="3631216"/>
                    </a:cubicBezTo>
                    <a:cubicBezTo>
                      <a:pt x="5143999" y="3671889"/>
                      <a:pt x="5128215" y="3705997"/>
                      <a:pt x="5106399" y="3729869"/>
                    </a:cubicBezTo>
                    <a:cubicBezTo>
                      <a:pt x="5110076" y="3729083"/>
                      <a:pt x="5109291" y="3725408"/>
                      <a:pt x="5109291" y="3725408"/>
                    </a:cubicBezTo>
                    <a:cubicBezTo>
                      <a:pt x="5108506" y="3721734"/>
                      <a:pt x="5108506" y="3721734"/>
                      <a:pt x="5104829" y="3722520"/>
                    </a:cubicBezTo>
                    <a:cubicBezTo>
                      <a:pt x="5104829" y="3722520"/>
                      <a:pt x="5105614" y="3726194"/>
                      <a:pt x="5105614" y="3726194"/>
                    </a:cubicBezTo>
                    <a:cubicBezTo>
                      <a:pt x="5105614" y="3726194"/>
                      <a:pt x="5105614" y="3726194"/>
                      <a:pt x="5106399" y="3729869"/>
                    </a:cubicBezTo>
                    <a:cubicBezTo>
                      <a:pt x="5102721" y="3730655"/>
                      <a:pt x="5103506" y="3734329"/>
                      <a:pt x="5103506" y="3734329"/>
                    </a:cubicBezTo>
                    <a:cubicBezTo>
                      <a:pt x="5099044" y="3731440"/>
                      <a:pt x="5094044" y="3744034"/>
                      <a:pt x="5089045" y="3756628"/>
                    </a:cubicBezTo>
                    <a:cubicBezTo>
                      <a:pt x="5093507" y="3759518"/>
                      <a:pt x="5095614" y="3751383"/>
                      <a:pt x="5095614" y="3751383"/>
                    </a:cubicBezTo>
                    <a:cubicBezTo>
                      <a:pt x="5096399" y="3755057"/>
                      <a:pt x="5096399" y="3755057"/>
                      <a:pt x="5096399" y="3755057"/>
                    </a:cubicBezTo>
                    <a:cubicBezTo>
                      <a:pt x="5097184" y="3758732"/>
                      <a:pt x="5097184" y="3758732"/>
                      <a:pt x="5097184" y="3758732"/>
                    </a:cubicBezTo>
                    <a:cubicBezTo>
                      <a:pt x="5097184" y="3758732"/>
                      <a:pt x="5100077" y="3754271"/>
                      <a:pt x="5100077" y="3754271"/>
                    </a:cubicBezTo>
                    <a:cubicBezTo>
                      <a:pt x="5095077" y="3766866"/>
                      <a:pt x="5098754" y="3766080"/>
                      <a:pt x="5090862" y="3783135"/>
                    </a:cubicBezTo>
                    <a:cubicBezTo>
                      <a:pt x="5090077" y="3779461"/>
                      <a:pt x="5090077" y="3779461"/>
                      <a:pt x="5090077" y="3779461"/>
                    </a:cubicBezTo>
                    <a:cubicBezTo>
                      <a:pt x="5090077" y="3779461"/>
                      <a:pt x="5090077" y="3779461"/>
                      <a:pt x="5092970" y="3775001"/>
                    </a:cubicBezTo>
                    <a:cubicBezTo>
                      <a:pt x="5092185" y="3771327"/>
                      <a:pt x="5092185" y="3771327"/>
                      <a:pt x="5092185" y="3771327"/>
                    </a:cubicBezTo>
                    <a:cubicBezTo>
                      <a:pt x="5088507" y="3772112"/>
                      <a:pt x="5085615" y="3776572"/>
                      <a:pt x="5086400" y="3780246"/>
                    </a:cubicBezTo>
                    <a:cubicBezTo>
                      <a:pt x="5086400" y="3780246"/>
                      <a:pt x="5082723" y="3781032"/>
                      <a:pt x="5083508" y="3784706"/>
                    </a:cubicBezTo>
                    <a:cubicBezTo>
                      <a:pt x="5076153" y="3786277"/>
                      <a:pt x="5067476" y="3799657"/>
                      <a:pt x="5055907" y="3817497"/>
                    </a:cubicBezTo>
                    <a:cubicBezTo>
                      <a:pt x="5048015" y="3834552"/>
                      <a:pt x="5040908" y="3855281"/>
                      <a:pt x="5039585" y="3867090"/>
                    </a:cubicBezTo>
                    <a:cubicBezTo>
                      <a:pt x="5039585" y="3867090"/>
                      <a:pt x="5039585" y="3867090"/>
                      <a:pt x="5035908" y="3867875"/>
                    </a:cubicBezTo>
                    <a:cubicBezTo>
                      <a:pt x="5035908" y="3867875"/>
                      <a:pt x="5033016" y="3872335"/>
                      <a:pt x="5033801" y="3876009"/>
                    </a:cubicBezTo>
                    <a:cubicBezTo>
                      <a:pt x="5030123" y="3876795"/>
                      <a:pt x="5030123" y="3876795"/>
                      <a:pt x="5030123" y="3876795"/>
                    </a:cubicBezTo>
                    <a:cubicBezTo>
                      <a:pt x="5030908" y="3880470"/>
                      <a:pt x="5030908" y="3880470"/>
                      <a:pt x="5030908" y="3880470"/>
                    </a:cubicBezTo>
                    <a:cubicBezTo>
                      <a:pt x="5025909" y="3893064"/>
                      <a:pt x="5021446" y="3890175"/>
                      <a:pt x="5017232" y="3906445"/>
                    </a:cubicBezTo>
                    <a:cubicBezTo>
                      <a:pt x="5018802" y="3913793"/>
                      <a:pt x="5023801" y="3901198"/>
                      <a:pt x="5027479" y="3900413"/>
                    </a:cubicBezTo>
                    <a:cubicBezTo>
                      <a:pt x="5027479" y="3900413"/>
                      <a:pt x="5028264" y="3904088"/>
                      <a:pt x="5028264" y="3904088"/>
                    </a:cubicBezTo>
                    <a:cubicBezTo>
                      <a:pt x="5029049" y="3907762"/>
                      <a:pt x="5031941" y="3903302"/>
                      <a:pt x="5031156" y="3899627"/>
                    </a:cubicBezTo>
                    <a:cubicBezTo>
                      <a:pt x="5034833" y="3898841"/>
                      <a:pt x="5034833" y="3898841"/>
                      <a:pt x="5034833" y="3898841"/>
                    </a:cubicBezTo>
                    <a:cubicBezTo>
                      <a:pt x="5029834" y="3911436"/>
                      <a:pt x="5021157" y="3924816"/>
                      <a:pt x="5015372" y="3933736"/>
                    </a:cubicBezTo>
                    <a:cubicBezTo>
                      <a:pt x="5006447" y="3927959"/>
                      <a:pt x="5006447" y="3927959"/>
                      <a:pt x="5006447" y="3927959"/>
                    </a:cubicBezTo>
                    <a:cubicBezTo>
                      <a:pt x="4994093" y="3942124"/>
                      <a:pt x="4981739" y="3956290"/>
                      <a:pt x="4969384" y="3970456"/>
                    </a:cubicBezTo>
                    <a:cubicBezTo>
                      <a:pt x="4961492" y="3987510"/>
                      <a:pt x="4966740" y="3994073"/>
                      <a:pt x="4955170" y="4011913"/>
                    </a:cubicBezTo>
                    <a:cubicBezTo>
                      <a:pt x="4945708" y="4021619"/>
                      <a:pt x="4936246" y="4031325"/>
                      <a:pt x="4921785" y="4053624"/>
                    </a:cubicBezTo>
                    <a:cubicBezTo>
                      <a:pt x="4916785" y="4066219"/>
                      <a:pt x="4927817" y="4063862"/>
                      <a:pt x="4915463" y="4078028"/>
                    </a:cubicBezTo>
                    <a:cubicBezTo>
                      <a:pt x="4876292" y="4128659"/>
                      <a:pt x="4847617" y="4192416"/>
                      <a:pt x="4807661" y="4239374"/>
                    </a:cubicBezTo>
                    <a:cubicBezTo>
                      <a:pt x="4836047" y="4210257"/>
                      <a:pt x="4862078" y="4170117"/>
                      <a:pt x="4885465" y="4153594"/>
                    </a:cubicBezTo>
                    <a:cubicBezTo>
                      <a:pt x="4901249" y="4119486"/>
                      <a:pt x="4924387" y="4083805"/>
                      <a:pt x="4944634" y="4052585"/>
                    </a:cubicBezTo>
                    <a:cubicBezTo>
                      <a:pt x="4945419" y="4056260"/>
                      <a:pt x="4945419" y="4056260"/>
                      <a:pt x="4945419" y="4056260"/>
                    </a:cubicBezTo>
                    <a:cubicBezTo>
                      <a:pt x="4942526" y="4060720"/>
                      <a:pt x="4942526" y="4060720"/>
                      <a:pt x="4943311" y="4064394"/>
                    </a:cubicBezTo>
                    <a:cubicBezTo>
                      <a:pt x="4943311" y="4064394"/>
                      <a:pt x="4946989" y="4063608"/>
                      <a:pt x="4946204" y="4059934"/>
                    </a:cubicBezTo>
                    <a:cubicBezTo>
                      <a:pt x="4952773" y="4054689"/>
                      <a:pt x="4952773" y="4054689"/>
                      <a:pt x="4952773" y="4054689"/>
                    </a:cubicBezTo>
                    <a:cubicBezTo>
                      <a:pt x="4949881" y="4059148"/>
                      <a:pt x="4946989" y="4063608"/>
                      <a:pt x="4944096" y="4068069"/>
                    </a:cubicBezTo>
                    <a:cubicBezTo>
                      <a:pt x="4967483" y="4051546"/>
                      <a:pt x="4987729" y="4020326"/>
                      <a:pt x="5007190" y="3985431"/>
                    </a:cubicBezTo>
                    <a:cubicBezTo>
                      <a:pt x="5025867" y="3946862"/>
                      <a:pt x="5047435" y="3903834"/>
                      <a:pt x="5066112" y="3865264"/>
                    </a:cubicBezTo>
                    <a:cubicBezTo>
                      <a:pt x="5077681" y="3847424"/>
                      <a:pt x="5094250" y="3816990"/>
                      <a:pt x="5106357" y="3783667"/>
                    </a:cubicBezTo>
                    <a:cubicBezTo>
                      <a:pt x="5122926" y="3753233"/>
                      <a:pt x="5131355" y="3720694"/>
                      <a:pt x="5134785" y="3700752"/>
                    </a:cubicBezTo>
                    <a:cubicBezTo>
                      <a:pt x="5145569" y="3679237"/>
                      <a:pt x="5155568" y="3654049"/>
                      <a:pt x="5158998" y="3634105"/>
                    </a:cubicBezTo>
                    <a:cubicBezTo>
                      <a:pt x="5158998" y="3634105"/>
                      <a:pt x="5162675" y="3633319"/>
                      <a:pt x="5161890" y="3629645"/>
                    </a:cubicBezTo>
                    <a:cubicBezTo>
                      <a:pt x="5164783" y="3625185"/>
                      <a:pt x="5164783" y="3625185"/>
                      <a:pt x="5163998" y="3621510"/>
                    </a:cubicBezTo>
                    <a:cubicBezTo>
                      <a:pt x="5189781" y="3562213"/>
                      <a:pt x="5198748" y="3514193"/>
                      <a:pt x="5212714" y="3453577"/>
                    </a:cubicBezTo>
                    <a:cubicBezTo>
                      <a:pt x="5222961" y="3447546"/>
                      <a:pt x="5221639" y="3459355"/>
                      <a:pt x="5226101" y="3462243"/>
                    </a:cubicBezTo>
                    <a:cubicBezTo>
                      <a:pt x="5232671" y="3456998"/>
                      <a:pt x="5234778" y="3448863"/>
                      <a:pt x="5240563" y="3439944"/>
                    </a:cubicBezTo>
                    <a:cubicBezTo>
                      <a:pt x="5237671" y="3444403"/>
                      <a:pt x="5238456" y="3448077"/>
                      <a:pt x="5238456" y="3448077"/>
                    </a:cubicBezTo>
                    <a:cubicBezTo>
                      <a:pt x="5235563" y="3452538"/>
                      <a:pt x="5235563" y="3452538"/>
                      <a:pt x="5236348" y="3456212"/>
                    </a:cubicBezTo>
                    <a:cubicBezTo>
                      <a:pt x="5240026" y="3455426"/>
                      <a:pt x="5239241" y="3451752"/>
                      <a:pt x="5239241" y="3451752"/>
                    </a:cubicBezTo>
                    <a:cubicBezTo>
                      <a:pt x="5242133" y="3447292"/>
                      <a:pt x="5241348" y="3443618"/>
                      <a:pt x="5241348" y="3443618"/>
                    </a:cubicBezTo>
                    <a:cubicBezTo>
                      <a:pt x="5241348" y="3443618"/>
                      <a:pt x="5244240" y="3439158"/>
                      <a:pt x="5244240" y="3439158"/>
                    </a:cubicBezTo>
                    <a:cubicBezTo>
                      <a:pt x="5246348" y="3431023"/>
                      <a:pt x="5248455" y="3422889"/>
                      <a:pt x="5251347" y="3418429"/>
                    </a:cubicBezTo>
                    <a:cubicBezTo>
                      <a:pt x="5251347" y="3418429"/>
                      <a:pt x="5251347" y="3418429"/>
                      <a:pt x="5250562" y="3414755"/>
                    </a:cubicBezTo>
                    <a:cubicBezTo>
                      <a:pt x="5250562" y="3414755"/>
                      <a:pt x="5249777" y="3411081"/>
                      <a:pt x="5249777" y="3411081"/>
                    </a:cubicBezTo>
                    <a:lnTo>
                      <a:pt x="5247019" y="3411670"/>
                    </a:lnTo>
                    <a:lnTo>
                      <a:pt x="5247153" y="3407799"/>
                    </a:lnTo>
                    <a:cubicBezTo>
                      <a:pt x="5246761" y="3405962"/>
                      <a:pt x="5246368" y="3404124"/>
                      <a:pt x="5247422" y="3400057"/>
                    </a:cubicBezTo>
                    <a:cubicBezTo>
                      <a:pt x="5241390" y="3389820"/>
                      <a:pt x="5238745" y="3413437"/>
                      <a:pt x="5231391" y="3415009"/>
                    </a:cubicBezTo>
                    <a:cubicBezTo>
                      <a:pt x="5234820" y="3395065"/>
                      <a:pt x="5230358" y="3392177"/>
                      <a:pt x="5232465" y="3384043"/>
                    </a:cubicBezTo>
                    <a:cubicBezTo>
                      <a:pt x="5228003" y="3381153"/>
                      <a:pt x="5228003" y="3381153"/>
                      <a:pt x="5228003" y="3381153"/>
                    </a:cubicBezTo>
                    <a:cubicBezTo>
                      <a:pt x="5228003" y="3381153"/>
                      <a:pt x="5228003" y="3381153"/>
                      <a:pt x="5231680" y="3380368"/>
                    </a:cubicBezTo>
                    <a:cubicBezTo>
                      <a:pt x="5231680" y="3380368"/>
                      <a:pt x="5230895" y="3376694"/>
                      <a:pt x="5230895" y="3376694"/>
                    </a:cubicBezTo>
                    <a:cubicBezTo>
                      <a:pt x="5233788" y="3372234"/>
                      <a:pt x="5233788" y="3372234"/>
                      <a:pt x="5230110" y="3373020"/>
                    </a:cubicBezTo>
                    <a:cubicBezTo>
                      <a:pt x="5229324" y="3369345"/>
                      <a:pt x="5229324" y="3369345"/>
                      <a:pt x="5229324" y="3369345"/>
                    </a:cubicBezTo>
                    <a:cubicBezTo>
                      <a:pt x="5238539" y="3340481"/>
                      <a:pt x="5248539" y="3315293"/>
                      <a:pt x="5239613" y="3309515"/>
                    </a:cubicBezTo>
                    <a:cubicBezTo>
                      <a:pt x="5235936" y="3310301"/>
                      <a:pt x="5235936" y="3310301"/>
                      <a:pt x="5235936" y="3310301"/>
                    </a:cubicBezTo>
                    <a:cubicBezTo>
                      <a:pt x="5239613" y="3309515"/>
                      <a:pt x="5238828" y="3305841"/>
                      <a:pt x="5238828" y="3305841"/>
                    </a:cubicBezTo>
                    <a:cubicBezTo>
                      <a:pt x="5242506" y="3305056"/>
                      <a:pt x="5240936" y="3297706"/>
                      <a:pt x="5243828" y="3293247"/>
                    </a:cubicBezTo>
                    <a:cubicBezTo>
                      <a:pt x="5243043" y="3289573"/>
                      <a:pt x="5243043" y="3289573"/>
                      <a:pt x="5239366" y="3290358"/>
                    </a:cubicBezTo>
                    <a:cubicBezTo>
                      <a:pt x="5249613" y="3284326"/>
                      <a:pt x="5255935" y="3259924"/>
                      <a:pt x="5260687" y="3228171"/>
                    </a:cubicBezTo>
                    <a:cubicBezTo>
                      <a:pt x="5265439" y="3196420"/>
                      <a:pt x="5262836" y="3166239"/>
                      <a:pt x="5262588" y="3147082"/>
                    </a:cubicBezTo>
                    <a:close/>
                    <a:moveTo>
                      <a:pt x="869439" y="3941889"/>
                    </a:moveTo>
                    <a:cubicBezTo>
                      <a:pt x="869439" y="3941889"/>
                      <a:pt x="869439" y="3941889"/>
                      <a:pt x="870401" y="3946393"/>
                    </a:cubicBezTo>
                    <a:lnTo>
                      <a:pt x="869247" y="3944432"/>
                    </a:lnTo>
                    <a:close/>
                    <a:moveTo>
                      <a:pt x="5600071" y="2827600"/>
                    </a:moveTo>
                    <a:cubicBezTo>
                      <a:pt x="5600071" y="2827600"/>
                      <a:pt x="5600071" y="2827600"/>
                      <a:pt x="5601033" y="2832105"/>
                    </a:cubicBezTo>
                    <a:lnTo>
                      <a:pt x="5600701" y="2831889"/>
                    </a:lnTo>
                    <a:close/>
                    <a:moveTo>
                      <a:pt x="5594604" y="2824058"/>
                    </a:moveTo>
                    <a:lnTo>
                      <a:pt x="5594817" y="2824013"/>
                    </a:lnTo>
                    <a:lnTo>
                      <a:pt x="5595567" y="2828563"/>
                    </a:lnTo>
                    <a:cubicBezTo>
                      <a:pt x="5595567" y="2828563"/>
                      <a:pt x="5595567" y="2828563"/>
                      <a:pt x="5594604" y="2824058"/>
                    </a:cubicBezTo>
                    <a:close/>
                    <a:moveTo>
                      <a:pt x="756958" y="3768116"/>
                    </a:moveTo>
                    <a:cubicBezTo>
                      <a:pt x="761462" y="3767153"/>
                      <a:pt x="763387" y="3776161"/>
                      <a:pt x="764349" y="3780665"/>
                    </a:cubicBezTo>
                    <a:cubicBezTo>
                      <a:pt x="759845" y="3781628"/>
                      <a:pt x="759845" y="3781628"/>
                      <a:pt x="759845" y="3781628"/>
                    </a:cubicBezTo>
                    <a:close/>
                    <a:moveTo>
                      <a:pt x="5540370" y="2614293"/>
                    </a:moveTo>
                    <a:cubicBezTo>
                      <a:pt x="5541332" y="2618797"/>
                      <a:pt x="5545837" y="2617834"/>
                      <a:pt x="5545837" y="2617834"/>
                    </a:cubicBezTo>
                    <a:cubicBezTo>
                      <a:pt x="5541332" y="2618797"/>
                      <a:pt x="5541332" y="2618797"/>
                      <a:pt x="5541332" y="2618797"/>
                    </a:cubicBezTo>
                    <a:cubicBezTo>
                      <a:pt x="5540370" y="2614293"/>
                      <a:pt x="5540370" y="2614293"/>
                      <a:pt x="5540370" y="2614293"/>
                    </a:cubicBezTo>
                    <a:close/>
                    <a:moveTo>
                      <a:pt x="5744362" y="2533034"/>
                    </a:moveTo>
                    <a:cubicBezTo>
                      <a:pt x="5742746" y="2547508"/>
                      <a:pt x="5747249" y="2546546"/>
                      <a:pt x="5751754" y="2545583"/>
                    </a:cubicBezTo>
                    <a:cubicBezTo>
                      <a:pt x="5759452" y="2581616"/>
                      <a:pt x="5762646" y="2618610"/>
                      <a:pt x="5770344" y="2654643"/>
                    </a:cubicBezTo>
                    <a:cubicBezTo>
                      <a:pt x="5775155" y="2677163"/>
                      <a:pt x="5779353" y="2652719"/>
                      <a:pt x="5792210" y="2668810"/>
                    </a:cubicBezTo>
                    <a:cubicBezTo>
                      <a:pt x="5792517" y="2692292"/>
                      <a:pt x="5798946" y="2700338"/>
                      <a:pt x="5800215" y="2728325"/>
                    </a:cubicBezTo>
                    <a:cubicBezTo>
                      <a:pt x="5804720" y="2727363"/>
                      <a:pt x="5807299" y="2717392"/>
                      <a:pt x="5803450" y="2699375"/>
                    </a:cubicBezTo>
                    <a:cubicBezTo>
                      <a:pt x="5805375" y="2708384"/>
                      <a:pt x="5811803" y="2716430"/>
                      <a:pt x="5811149" y="2735408"/>
                    </a:cubicBezTo>
                    <a:cubicBezTo>
                      <a:pt x="5813728" y="2725438"/>
                      <a:pt x="5819194" y="2728979"/>
                      <a:pt x="5820811" y="2714505"/>
                    </a:cubicBezTo>
                    <a:cubicBezTo>
                      <a:pt x="5828161" y="2792999"/>
                      <a:pt x="5835512" y="2871492"/>
                      <a:pt x="5838358" y="2950947"/>
                    </a:cubicBezTo>
                    <a:cubicBezTo>
                      <a:pt x="5840282" y="2959956"/>
                      <a:pt x="5842207" y="2968964"/>
                      <a:pt x="5838665" y="2974430"/>
                    </a:cubicBezTo>
                    <a:cubicBezTo>
                      <a:pt x="5870897" y="3918890"/>
                      <a:pt x="5403604" y="4795814"/>
                      <a:pt x="4638016" y="5312600"/>
                    </a:cubicBezTo>
                    <a:cubicBezTo>
                      <a:pt x="4638016" y="5312600"/>
                      <a:pt x="4638016" y="5312600"/>
                      <a:pt x="4633512" y="5313563"/>
                    </a:cubicBezTo>
                    <a:cubicBezTo>
                      <a:pt x="4633512" y="5313563"/>
                      <a:pt x="4629008" y="5314525"/>
                      <a:pt x="4629008" y="5314525"/>
                    </a:cubicBezTo>
                    <a:cubicBezTo>
                      <a:pt x="4637054" y="5308097"/>
                      <a:pt x="4631588" y="5304555"/>
                      <a:pt x="4623541" y="5310984"/>
                    </a:cubicBezTo>
                    <a:cubicBezTo>
                      <a:pt x="4631588" y="5304555"/>
                      <a:pt x="4631588" y="5304555"/>
                      <a:pt x="4631588" y="5304555"/>
                    </a:cubicBezTo>
                    <a:cubicBezTo>
                      <a:pt x="4635130" y="5299088"/>
                      <a:pt x="4635130" y="5299088"/>
                      <a:pt x="4629663" y="5295546"/>
                    </a:cubicBezTo>
                    <a:cubicBezTo>
                      <a:pt x="4629663" y="5295546"/>
                      <a:pt x="4625159" y="5296509"/>
                      <a:pt x="4621617" y="5301975"/>
                    </a:cubicBezTo>
                    <a:cubicBezTo>
                      <a:pt x="4618076" y="5307442"/>
                      <a:pt x="4618076" y="5307442"/>
                      <a:pt x="4618076" y="5307442"/>
                    </a:cubicBezTo>
                    <a:cubicBezTo>
                      <a:pt x="4613571" y="5308404"/>
                      <a:pt x="4613571" y="5308404"/>
                      <a:pt x="4613571" y="5308404"/>
                    </a:cubicBezTo>
                    <a:cubicBezTo>
                      <a:pt x="4611647" y="5299395"/>
                      <a:pt x="4607142" y="5300358"/>
                      <a:pt x="4599097" y="5306787"/>
                    </a:cubicBezTo>
                    <a:cubicBezTo>
                      <a:pt x="4592013" y="5317720"/>
                      <a:pt x="4600059" y="5311291"/>
                      <a:pt x="4597479" y="5321261"/>
                    </a:cubicBezTo>
                    <a:cubicBezTo>
                      <a:pt x="4605526" y="5314833"/>
                      <a:pt x="4605526" y="5314833"/>
                      <a:pt x="4605526" y="5314833"/>
                    </a:cubicBezTo>
                    <a:cubicBezTo>
                      <a:pt x="4601984" y="5320299"/>
                      <a:pt x="4597479" y="5321261"/>
                      <a:pt x="4602946" y="5324803"/>
                    </a:cubicBezTo>
                    <a:cubicBezTo>
                      <a:pt x="4607450" y="5323841"/>
                      <a:pt x="4611954" y="5322878"/>
                      <a:pt x="4615496" y="5317412"/>
                    </a:cubicBezTo>
                    <a:cubicBezTo>
                      <a:pt x="4619038" y="5311946"/>
                      <a:pt x="4619038" y="5311946"/>
                      <a:pt x="4619038" y="5311946"/>
                    </a:cubicBezTo>
                    <a:cubicBezTo>
                      <a:pt x="4620000" y="5316449"/>
                      <a:pt x="4615496" y="5317412"/>
                      <a:pt x="4616458" y="5321916"/>
                    </a:cubicBezTo>
                    <a:cubicBezTo>
                      <a:pt x="4611954" y="5322878"/>
                      <a:pt x="4611954" y="5322878"/>
                      <a:pt x="4611954" y="5322878"/>
                    </a:cubicBezTo>
                    <a:cubicBezTo>
                      <a:pt x="4608413" y="5328345"/>
                      <a:pt x="4608413" y="5328345"/>
                      <a:pt x="4608413" y="5328345"/>
                    </a:cubicBezTo>
                    <a:cubicBezTo>
                      <a:pt x="4609375" y="5332848"/>
                      <a:pt x="4609375" y="5332848"/>
                      <a:pt x="4609375" y="5332848"/>
                    </a:cubicBezTo>
                    <a:cubicBezTo>
                      <a:pt x="4547587" y="5374307"/>
                      <a:pt x="4480333" y="5412224"/>
                      <a:pt x="4413078" y="5450140"/>
                    </a:cubicBezTo>
                    <a:cubicBezTo>
                      <a:pt x="4412116" y="5445637"/>
                      <a:pt x="4406651" y="5442095"/>
                      <a:pt x="4398604" y="5448524"/>
                    </a:cubicBezTo>
                    <a:cubicBezTo>
                      <a:pt x="4399566" y="5453027"/>
                      <a:pt x="4399566" y="5453027"/>
                      <a:pt x="4399566" y="5453027"/>
                    </a:cubicBezTo>
                    <a:cubicBezTo>
                      <a:pt x="4184292" y="5569664"/>
                      <a:pt x="3944267" y="5658621"/>
                      <a:pt x="3692038" y="5712509"/>
                    </a:cubicBezTo>
                    <a:cubicBezTo>
                      <a:pt x="3097500" y="5839529"/>
                      <a:pt x="2506625" y="5763253"/>
                      <a:pt x="1989514" y="5525218"/>
                    </a:cubicBezTo>
                    <a:cubicBezTo>
                      <a:pt x="1999484" y="5527798"/>
                      <a:pt x="2003988" y="5526835"/>
                      <a:pt x="2003026" y="5522331"/>
                    </a:cubicBezTo>
                    <a:cubicBezTo>
                      <a:pt x="1969266" y="5496576"/>
                      <a:pt x="1962182" y="5507510"/>
                      <a:pt x="1925842" y="5491725"/>
                    </a:cubicBezTo>
                    <a:cubicBezTo>
                      <a:pt x="1925842" y="5491725"/>
                      <a:pt x="1926804" y="5496229"/>
                      <a:pt x="1926804" y="5496229"/>
                    </a:cubicBezTo>
                    <a:cubicBezTo>
                      <a:pt x="1894969" y="5479483"/>
                      <a:pt x="1868599" y="5466278"/>
                      <a:pt x="1836763" y="5449531"/>
                    </a:cubicBezTo>
                    <a:cubicBezTo>
                      <a:pt x="1830334" y="5441485"/>
                      <a:pt x="1793032" y="5421197"/>
                      <a:pt x="1783061" y="5418617"/>
                    </a:cubicBezTo>
                    <a:cubicBezTo>
                      <a:pt x="1782099" y="5414113"/>
                      <a:pt x="1777595" y="5415075"/>
                      <a:pt x="1777595" y="5415075"/>
                    </a:cubicBezTo>
                    <a:cubicBezTo>
                      <a:pt x="1772129" y="5411534"/>
                      <a:pt x="1772129" y="5411534"/>
                      <a:pt x="1773091" y="5416038"/>
                    </a:cubicBezTo>
                    <a:cubicBezTo>
                      <a:pt x="1772129" y="5411534"/>
                      <a:pt x="1767625" y="5412496"/>
                      <a:pt x="1766662" y="5407992"/>
                    </a:cubicBezTo>
                    <a:cubicBezTo>
                      <a:pt x="1756692" y="5405412"/>
                      <a:pt x="1745760" y="5398329"/>
                      <a:pt x="1740293" y="5394787"/>
                    </a:cubicBezTo>
                    <a:cubicBezTo>
                      <a:pt x="1713924" y="5381582"/>
                      <a:pt x="1691096" y="5362911"/>
                      <a:pt x="1664727" y="5349706"/>
                    </a:cubicBezTo>
                    <a:cubicBezTo>
                      <a:pt x="1653794" y="5342623"/>
                      <a:pt x="1642862" y="5335539"/>
                      <a:pt x="1631929" y="5328456"/>
                    </a:cubicBezTo>
                    <a:cubicBezTo>
                      <a:pt x="1610063" y="5314288"/>
                      <a:pt x="1587235" y="5295618"/>
                      <a:pt x="1565371" y="5281450"/>
                    </a:cubicBezTo>
                    <a:cubicBezTo>
                      <a:pt x="1565371" y="5281450"/>
                      <a:pt x="1569874" y="5280488"/>
                      <a:pt x="1569874" y="5280488"/>
                    </a:cubicBezTo>
                    <a:cubicBezTo>
                      <a:pt x="1564408" y="5276946"/>
                      <a:pt x="1559904" y="5277908"/>
                      <a:pt x="1554437" y="5274367"/>
                    </a:cubicBezTo>
                    <a:cubicBezTo>
                      <a:pt x="1365694" y="5140435"/>
                      <a:pt x="1195623" y="4983675"/>
                      <a:pt x="1044223" y="4804087"/>
                    </a:cubicBezTo>
                    <a:cubicBezTo>
                      <a:pt x="872576" y="4595857"/>
                      <a:pt x="735690" y="4351944"/>
                      <a:pt x="631951" y="4086820"/>
                    </a:cubicBezTo>
                    <a:cubicBezTo>
                      <a:pt x="631951" y="4086820"/>
                      <a:pt x="635493" y="4081353"/>
                      <a:pt x="635493" y="4081353"/>
                    </a:cubicBezTo>
                    <a:cubicBezTo>
                      <a:pt x="654124" y="4124469"/>
                      <a:pt x="677914" y="4147644"/>
                      <a:pt x="700742" y="4166316"/>
                    </a:cubicBezTo>
                    <a:cubicBezTo>
                      <a:pt x="708133" y="4178866"/>
                      <a:pt x="710057" y="4187873"/>
                      <a:pt x="711982" y="4196882"/>
                    </a:cubicBezTo>
                    <a:cubicBezTo>
                      <a:pt x="706515" y="4193340"/>
                      <a:pt x="706515" y="4193340"/>
                      <a:pt x="706515" y="4193340"/>
                    </a:cubicBezTo>
                    <a:cubicBezTo>
                      <a:pt x="706515" y="4193340"/>
                      <a:pt x="702011" y="4194302"/>
                      <a:pt x="702011" y="4194302"/>
                    </a:cubicBezTo>
                    <a:cubicBezTo>
                      <a:pt x="702973" y="4198807"/>
                      <a:pt x="707478" y="4197844"/>
                      <a:pt x="707478" y="4197844"/>
                    </a:cubicBezTo>
                    <a:cubicBezTo>
                      <a:pt x="708440" y="4202348"/>
                      <a:pt x="708440" y="4202348"/>
                      <a:pt x="708440" y="4202348"/>
                    </a:cubicBezTo>
                    <a:cubicBezTo>
                      <a:pt x="713906" y="4205890"/>
                      <a:pt x="713906" y="4205890"/>
                      <a:pt x="713906" y="4205890"/>
                    </a:cubicBezTo>
                    <a:cubicBezTo>
                      <a:pt x="724838" y="4212973"/>
                      <a:pt x="731574" y="4244502"/>
                      <a:pt x="732229" y="4225523"/>
                    </a:cubicBezTo>
                    <a:cubicBezTo>
                      <a:pt x="740583" y="4242577"/>
                      <a:pt x="748936" y="4259631"/>
                      <a:pt x="750861" y="4268639"/>
                    </a:cubicBezTo>
                    <a:cubicBezTo>
                      <a:pt x="757289" y="4276685"/>
                      <a:pt x="747012" y="4250623"/>
                      <a:pt x="759869" y="4266714"/>
                    </a:cubicBezTo>
                    <a:cubicBezTo>
                      <a:pt x="763718" y="4284731"/>
                      <a:pt x="761138" y="4294702"/>
                      <a:pt x="761138" y="4294702"/>
                    </a:cubicBezTo>
                    <a:cubicBezTo>
                      <a:pt x="775612" y="4296318"/>
                      <a:pt x="769491" y="4311755"/>
                      <a:pt x="770454" y="4316259"/>
                    </a:cubicBezTo>
                    <a:cubicBezTo>
                      <a:pt x="771416" y="4320764"/>
                      <a:pt x="789739" y="4340397"/>
                      <a:pt x="788122" y="4354871"/>
                    </a:cubicBezTo>
                    <a:cubicBezTo>
                      <a:pt x="797131" y="4352946"/>
                      <a:pt x="807408" y="4379008"/>
                      <a:pt x="816723" y="4400567"/>
                    </a:cubicBezTo>
                    <a:cubicBezTo>
                      <a:pt x="827001" y="4426629"/>
                      <a:pt x="836317" y="4448186"/>
                      <a:pt x="845324" y="4446262"/>
                    </a:cubicBezTo>
                    <a:cubicBezTo>
                      <a:pt x="864610" y="4470400"/>
                      <a:pt x="839859" y="4442720"/>
                      <a:pt x="848211" y="4459775"/>
                    </a:cubicBezTo>
                    <a:cubicBezTo>
                      <a:pt x="861069" y="4475865"/>
                      <a:pt x="848211" y="4459775"/>
                      <a:pt x="865572" y="4474903"/>
                    </a:cubicBezTo>
                    <a:cubicBezTo>
                      <a:pt x="857604" y="4487203"/>
                      <a:pt x="876053" y="4499156"/>
                      <a:pt x="883599" y="4512777"/>
                    </a:cubicBezTo>
                    <a:lnTo>
                      <a:pt x="885976" y="4526170"/>
                    </a:lnTo>
                    <a:lnTo>
                      <a:pt x="885567" y="4525764"/>
                    </a:lnTo>
                    <a:lnTo>
                      <a:pt x="881591" y="4516811"/>
                    </a:lnTo>
                    <a:cubicBezTo>
                      <a:pt x="880989" y="4513997"/>
                      <a:pt x="880508" y="4511745"/>
                      <a:pt x="877775" y="4509974"/>
                    </a:cubicBezTo>
                    <a:cubicBezTo>
                      <a:pt x="874638" y="4511822"/>
                      <a:pt x="875239" y="4514636"/>
                      <a:pt x="877625" y="4517880"/>
                    </a:cubicBezTo>
                    <a:lnTo>
                      <a:pt x="885567" y="4525764"/>
                    </a:lnTo>
                    <a:lnTo>
                      <a:pt x="886128" y="4527028"/>
                    </a:lnTo>
                    <a:lnTo>
                      <a:pt x="885976" y="4526170"/>
                    </a:lnTo>
                    <a:lnTo>
                      <a:pt x="888178" y="4528356"/>
                    </a:lnTo>
                    <a:cubicBezTo>
                      <a:pt x="896176" y="4535477"/>
                      <a:pt x="903489" y="4542157"/>
                      <a:pt x="894482" y="4544081"/>
                    </a:cubicBezTo>
                    <a:cubicBezTo>
                      <a:pt x="917309" y="4562753"/>
                      <a:pt x="924700" y="4575303"/>
                      <a:pt x="933053" y="4592357"/>
                    </a:cubicBezTo>
                    <a:cubicBezTo>
                      <a:pt x="934015" y="4596860"/>
                      <a:pt x="934015" y="4596860"/>
                      <a:pt x="934015" y="4596860"/>
                    </a:cubicBezTo>
                    <a:cubicBezTo>
                      <a:pt x="934015" y="4596860"/>
                      <a:pt x="934978" y="4601364"/>
                      <a:pt x="934978" y="4601364"/>
                    </a:cubicBezTo>
                    <a:cubicBezTo>
                      <a:pt x="939482" y="4600402"/>
                      <a:pt x="939482" y="4600402"/>
                      <a:pt x="939482" y="4600402"/>
                    </a:cubicBezTo>
                    <a:cubicBezTo>
                      <a:pt x="936902" y="4610373"/>
                      <a:pt x="944948" y="4603944"/>
                      <a:pt x="946872" y="4612952"/>
                    </a:cubicBezTo>
                    <a:cubicBezTo>
                      <a:pt x="947834" y="4617456"/>
                      <a:pt x="953301" y="4620998"/>
                      <a:pt x="955226" y="4630006"/>
                    </a:cubicBezTo>
                    <a:cubicBezTo>
                      <a:pt x="966159" y="4637089"/>
                      <a:pt x="988986" y="4655761"/>
                      <a:pt x="998301" y="4677318"/>
                    </a:cubicBezTo>
                    <a:cubicBezTo>
                      <a:pt x="997339" y="4672815"/>
                      <a:pt x="1002806" y="4676356"/>
                      <a:pt x="1008272" y="4679898"/>
                    </a:cubicBezTo>
                    <a:cubicBezTo>
                      <a:pt x="1003768" y="4680860"/>
                      <a:pt x="1003768" y="4680860"/>
                      <a:pt x="1003768" y="4680860"/>
                    </a:cubicBezTo>
                    <a:cubicBezTo>
                      <a:pt x="998301" y="4677318"/>
                      <a:pt x="999264" y="4681823"/>
                      <a:pt x="999264" y="4681823"/>
                    </a:cubicBezTo>
                    <a:cubicBezTo>
                      <a:pt x="1000226" y="4686327"/>
                      <a:pt x="1005693" y="4689868"/>
                      <a:pt x="1005693" y="4689868"/>
                    </a:cubicBezTo>
                    <a:cubicBezTo>
                      <a:pt x="1005693" y="4689868"/>
                      <a:pt x="1005693" y="4689868"/>
                      <a:pt x="1010197" y="4688906"/>
                    </a:cubicBezTo>
                    <a:cubicBezTo>
                      <a:pt x="1011159" y="4693410"/>
                      <a:pt x="1011159" y="4693410"/>
                      <a:pt x="1011159" y="4693410"/>
                    </a:cubicBezTo>
                    <a:cubicBezTo>
                      <a:pt x="1033987" y="4712082"/>
                      <a:pt x="1064512" y="4766786"/>
                      <a:pt x="1068054" y="4761319"/>
                    </a:cubicBezTo>
                    <a:cubicBezTo>
                      <a:pt x="1069016" y="4765823"/>
                      <a:pt x="1069978" y="4770327"/>
                      <a:pt x="1070941" y="4774831"/>
                    </a:cubicBezTo>
                    <a:cubicBezTo>
                      <a:pt x="1074483" y="4769364"/>
                      <a:pt x="1086377" y="4780952"/>
                      <a:pt x="1088302" y="4789960"/>
                    </a:cubicBezTo>
                    <a:cubicBezTo>
                      <a:pt x="1088302" y="4789960"/>
                      <a:pt x="1082836" y="4786418"/>
                      <a:pt x="1082836" y="4786418"/>
                    </a:cubicBezTo>
                    <a:cubicBezTo>
                      <a:pt x="1083799" y="4790923"/>
                      <a:pt x="1083799" y="4790923"/>
                      <a:pt x="1084761" y="4795426"/>
                    </a:cubicBezTo>
                    <a:cubicBezTo>
                      <a:pt x="1089264" y="4794464"/>
                      <a:pt x="1089264" y="4794464"/>
                      <a:pt x="1089264" y="4794464"/>
                    </a:cubicBezTo>
                    <a:cubicBezTo>
                      <a:pt x="1090227" y="4798968"/>
                      <a:pt x="1090227" y="4798968"/>
                      <a:pt x="1090227" y="4798968"/>
                    </a:cubicBezTo>
                    <a:cubicBezTo>
                      <a:pt x="1098580" y="4816022"/>
                      <a:pt x="1121101" y="4811211"/>
                      <a:pt x="1121407" y="4834693"/>
                    </a:cubicBezTo>
                    <a:cubicBezTo>
                      <a:pt x="1142311" y="4844356"/>
                      <a:pt x="1161596" y="4868494"/>
                      <a:pt x="1169950" y="4885547"/>
                    </a:cubicBezTo>
                    <a:cubicBezTo>
                      <a:pt x="1178958" y="4883623"/>
                      <a:pt x="1222995" y="4935440"/>
                      <a:pt x="1230080" y="4924507"/>
                    </a:cubicBezTo>
                    <a:cubicBezTo>
                      <a:pt x="1220109" y="4921928"/>
                      <a:pt x="1190853" y="4895210"/>
                      <a:pt x="1183462" y="4882661"/>
                    </a:cubicBezTo>
                    <a:cubicBezTo>
                      <a:pt x="1182500" y="4878157"/>
                      <a:pt x="1194394" y="4889745"/>
                      <a:pt x="1187004" y="4877195"/>
                    </a:cubicBezTo>
                    <a:cubicBezTo>
                      <a:pt x="1187004" y="4877195"/>
                      <a:pt x="1177033" y="4874615"/>
                      <a:pt x="1176071" y="4870111"/>
                    </a:cubicBezTo>
                    <a:cubicBezTo>
                      <a:pt x="1153243" y="4851440"/>
                      <a:pt x="1127528" y="4819256"/>
                      <a:pt x="1103738" y="4796081"/>
                    </a:cubicBezTo>
                    <a:cubicBezTo>
                      <a:pt x="1102776" y="4791577"/>
                      <a:pt x="1102776" y="4791577"/>
                      <a:pt x="1102776" y="4791577"/>
                    </a:cubicBezTo>
                    <a:cubicBezTo>
                      <a:pt x="1102776" y="4791577"/>
                      <a:pt x="1101814" y="4787074"/>
                      <a:pt x="1101814" y="4787074"/>
                    </a:cubicBezTo>
                    <a:cubicBezTo>
                      <a:pt x="1096348" y="4783532"/>
                      <a:pt x="1096348" y="4783532"/>
                      <a:pt x="1097311" y="4788036"/>
                    </a:cubicBezTo>
                    <a:cubicBezTo>
                      <a:pt x="1077063" y="4759394"/>
                      <a:pt x="1087033" y="4761974"/>
                      <a:pt x="1052310" y="4731715"/>
                    </a:cubicBezTo>
                    <a:cubicBezTo>
                      <a:pt x="1052310" y="4731715"/>
                      <a:pt x="1057776" y="4735257"/>
                      <a:pt x="1062280" y="4734295"/>
                    </a:cubicBezTo>
                    <a:cubicBezTo>
                      <a:pt x="1054889" y="4721745"/>
                      <a:pt x="1051348" y="4727210"/>
                      <a:pt x="1044919" y="4719165"/>
                    </a:cubicBezTo>
                    <a:cubicBezTo>
                      <a:pt x="1049423" y="4718203"/>
                      <a:pt x="1049423" y="4718203"/>
                      <a:pt x="1049423" y="4718203"/>
                    </a:cubicBezTo>
                    <a:cubicBezTo>
                      <a:pt x="1049423" y="4718203"/>
                      <a:pt x="1048461" y="4713698"/>
                      <a:pt x="1048461" y="4713698"/>
                    </a:cubicBezTo>
                    <a:cubicBezTo>
                      <a:pt x="1047499" y="4709195"/>
                      <a:pt x="1042995" y="4710157"/>
                      <a:pt x="1042995" y="4710157"/>
                    </a:cubicBezTo>
                    <a:cubicBezTo>
                      <a:pt x="1042995" y="4710157"/>
                      <a:pt x="1038491" y="4711120"/>
                      <a:pt x="1038491" y="4711120"/>
                    </a:cubicBezTo>
                    <a:cubicBezTo>
                      <a:pt x="1006348" y="4670890"/>
                      <a:pt x="987716" y="4627774"/>
                      <a:pt x="952032" y="4593011"/>
                    </a:cubicBezTo>
                    <a:cubicBezTo>
                      <a:pt x="952032" y="4593011"/>
                      <a:pt x="951070" y="4588508"/>
                      <a:pt x="951070" y="4588508"/>
                    </a:cubicBezTo>
                    <a:cubicBezTo>
                      <a:pt x="951070" y="4588508"/>
                      <a:pt x="950107" y="4584003"/>
                      <a:pt x="945603" y="4584966"/>
                    </a:cubicBezTo>
                    <a:cubicBezTo>
                      <a:pt x="937249" y="4567911"/>
                      <a:pt x="936287" y="4563408"/>
                      <a:pt x="923430" y="4547316"/>
                    </a:cubicBezTo>
                    <a:cubicBezTo>
                      <a:pt x="922468" y="4542812"/>
                      <a:pt x="922468" y="4542812"/>
                      <a:pt x="922468" y="4542812"/>
                    </a:cubicBezTo>
                    <a:cubicBezTo>
                      <a:pt x="921506" y="4538307"/>
                      <a:pt x="921506" y="4538307"/>
                      <a:pt x="921506" y="4538307"/>
                    </a:cubicBezTo>
                    <a:cubicBezTo>
                      <a:pt x="917002" y="4539270"/>
                      <a:pt x="917002" y="4539270"/>
                      <a:pt x="917002" y="4539270"/>
                    </a:cubicBezTo>
                    <a:cubicBezTo>
                      <a:pt x="909610" y="4526720"/>
                      <a:pt x="908648" y="4522217"/>
                      <a:pt x="903182" y="4518674"/>
                    </a:cubicBezTo>
                    <a:cubicBezTo>
                      <a:pt x="906724" y="4513208"/>
                      <a:pt x="906724" y="4513208"/>
                      <a:pt x="906724" y="4513208"/>
                    </a:cubicBezTo>
                    <a:cubicBezTo>
                      <a:pt x="868152" y="4464933"/>
                      <a:pt x="856912" y="4434367"/>
                      <a:pt x="835702" y="4401222"/>
                    </a:cubicBezTo>
                    <a:cubicBezTo>
                      <a:pt x="835702" y="4401222"/>
                      <a:pt x="835702" y="4401222"/>
                      <a:pt x="840206" y="4400260"/>
                    </a:cubicBezTo>
                    <a:cubicBezTo>
                      <a:pt x="839244" y="4395755"/>
                      <a:pt x="839244" y="4395755"/>
                      <a:pt x="839244" y="4395755"/>
                    </a:cubicBezTo>
                    <a:cubicBezTo>
                      <a:pt x="834740" y="4396718"/>
                      <a:pt x="833777" y="4392213"/>
                      <a:pt x="833777" y="4392213"/>
                    </a:cubicBezTo>
                    <a:cubicBezTo>
                      <a:pt x="826791" y="4376045"/>
                      <a:pt x="826127" y="4377069"/>
                      <a:pt x="822708" y="4371399"/>
                    </a:cubicBezTo>
                    <a:lnTo>
                      <a:pt x="820283" y="4366839"/>
                    </a:lnTo>
                    <a:lnTo>
                      <a:pt x="823500" y="4366151"/>
                    </a:lnTo>
                    <a:cubicBezTo>
                      <a:pt x="822538" y="4361647"/>
                      <a:pt x="822538" y="4361647"/>
                      <a:pt x="822538" y="4361647"/>
                    </a:cubicBezTo>
                    <a:cubicBezTo>
                      <a:pt x="822538" y="4361647"/>
                      <a:pt x="817071" y="4358106"/>
                      <a:pt x="817071" y="4358106"/>
                    </a:cubicBezTo>
                    <a:cubicBezTo>
                      <a:pt x="811605" y="4354564"/>
                      <a:pt x="811605" y="4354564"/>
                      <a:pt x="811605" y="4354564"/>
                    </a:cubicBezTo>
                    <a:cubicBezTo>
                      <a:pt x="806793" y="4332043"/>
                      <a:pt x="797786" y="4333967"/>
                      <a:pt x="801327" y="4328502"/>
                    </a:cubicBezTo>
                    <a:cubicBezTo>
                      <a:pt x="783003" y="4308868"/>
                      <a:pt x="776267" y="4277340"/>
                      <a:pt x="756982" y="4253202"/>
                    </a:cubicBezTo>
                    <a:cubicBezTo>
                      <a:pt x="761486" y="4252240"/>
                      <a:pt x="761486" y="4252240"/>
                      <a:pt x="761486" y="4252240"/>
                    </a:cubicBezTo>
                    <a:cubicBezTo>
                      <a:pt x="761486" y="4252240"/>
                      <a:pt x="761486" y="4252240"/>
                      <a:pt x="762448" y="4256744"/>
                    </a:cubicBezTo>
                    <a:cubicBezTo>
                      <a:pt x="763411" y="4261249"/>
                      <a:pt x="767914" y="4260286"/>
                      <a:pt x="767914" y="4260286"/>
                    </a:cubicBezTo>
                    <a:cubicBezTo>
                      <a:pt x="766952" y="4255782"/>
                      <a:pt x="766952" y="4255782"/>
                      <a:pt x="765989" y="4251278"/>
                    </a:cubicBezTo>
                    <a:cubicBezTo>
                      <a:pt x="765027" y="4246774"/>
                      <a:pt x="760524" y="4247736"/>
                      <a:pt x="759562" y="4243232"/>
                    </a:cubicBezTo>
                    <a:cubicBezTo>
                      <a:pt x="768569" y="4241308"/>
                      <a:pt x="755713" y="4225216"/>
                      <a:pt x="751208" y="4226178"/>
                    </a:cubicBezTo>
                    <a:cubicBezTo>
                      <a:pt x="750246" y="4221674"/>
                      <a:pt x="745742" y="4222636"/>
                      <a:pt x="745742" y="4222636"/>
                    </a:cubicBezTo>
                    <a:cubicBezTo>
                      <a:pt x="745742" y="4222636"/>
                      <a:pt x="746704" y="4227140"/>
                      <a:pt x="747666" y="4231645"/>
                    </a:cubicBezTo>
                    <a:cubicBezTo>
                      <a:pt x="745742" y="4222636"/>
                      <a:pt x="741238" y="4223598"/>
                      <a:pt x="734810" y="4215553"/>
                    </a:cubicBezTo>
                    <a:cubicBezTo>
                      <a:pt x="732885" y="4206545"/>
                      <a:pt x="737389" y="4205583"/>
                      <a:pt x="730960" y="4197536"/>
                    </a:cubicBezTo>
                    <a:cubicBezTo>
                      <a:pt x="730960" y="4197536"/>
                      <a:pt x="726456" y="4198499"/>
                      <a:pt x="724531" y="4189491"/>
                    </a:cubicBezTo>
                    <a:cubicBezTo>
                      <a:pt x="729036" y="4188529"/>
                      <a:pt x="729998" y="4193033"/>
                      <a:pt x="729998" y="4193033"/>
                    </a:cubicBezTo>
                    <a:cubicBezTo>
                      <a:pt x="733540" y="4187566"/>
                      <a:pt x="732578" y="4183062"/>
                      <a:pt x="729691" y="4169550"/>
                    </a:cubicBezTo>
                    <a:cubicBezTo>
                      <a:pt x="742548" y="4185642"/>
                      <a:pt x="750246" y="4221674"/>
                      <a:pt x="769532" y="4245812"/>
                    </a:cubicBezTo>
                    <a:cubicBezTo>
                      <a:pt x="778848" y="4267369"/>
                      <a:pt x="808104" y="4294087"/>
                      <a:pt x="808104" y="4294087"/>
                    </a:cubicBezTo>
                    <a:cubicBezTo>
                      <a:pt x="812607" y="4293124"/>
                      <a:pt x="808758" y="4275108"/>
                      <a:pt x="804909" y="4257092"/>
                    </a:cubicBezTo>
                    <a:cubicBezTo>
                      <a:pt x="836704" y="4339783"/>
                      <a:pt x="899374" y="4434714"/>
                      <a:pt x="954652" y="4517097"/>
                    </a:cubicBezTo>
                    <a:cubicBezTo>
                      <a:pt x="950148" y="4518059"/>
                      <a:pt x="950148" y="4518059"/>
                      <a:pt x="951110" y="4522564"/>
                    </a:cubicBezTo>
                    <a:cubicBezTo>
                      <a:pt x="951110" y="4522564"/>
                      <a:pt x="950148" y="4518059"/>
                      <a:pt x="950148" y="4518059"/>
                    </a:cubicBezTo>
                    <a:cubicBezTo>
                      <a:pt x="945643" y="4519022"/>
                      <a:pt x="945643" y="4519022"/>
                      <a:pt x="945643" y="4519022"/>
                    </a:cubicBezTo>
                    <a:cubicBezTo>
                      <a:pt x="945643" y="4519022"/>
                      <a:pt x="946605" y="4523526"/>
                      <a:pt x="947568" y="4528030"/>
                    </a:cubicBezTo>
                    <a:cubicBezTo>
                      <a:pt x="948530" y="4532534"/>
                      <a:pt x="948530" y="4532534"/>
                      <a:pt x="950455" y="4541543"/>
                    </a:cubicBezTo>
                    <a:cubicBezTo>
                      <a:pt x="953997" y="4536076"/>
                      <a:pt x="959463" y="4539618"/>
                      <a:pt x="971358" y="4551205"/>
                    </a:cubicBezTo>
                    <a:cubicBezTo>
                      <a:pt x="972320" y="4555710"/>
                      <a:pt x="972320" y="4555710"/>
                      <a:pt x="972320" y="4555710"/>
                    </a:cubicBezTo>
                    <a:cubicBezTo>
                      <a:pt x="973282" y="4560213"/>
                      <a:pt x="973282" y="4560213"/>
                      <a:pt x="973282" y="4560213"/>
                    </a:cubicBezTo>
                    <a:cubicBezTo>
                      <a:pt x="974245" y="4564718"/>
                      <a:pt x="974245" y="4564718"/>
                      <a:pt x="979711" y="4568259"/>
                    </a:cubicBezTo>
                    <a:cubicBezTo>
                      <a:pt x="980674" y="4572763"/>
                      <a:pt x="985178" y="4571801"/>
                      <a:pt x="986140" y="4576305"/>
                    </a:cubicBezTo>
                    <a:cubicBezTo>
                      <a:pt x="983560" y="4586275"/>
                      <a:pt x="999959" y="4596901"/>
                      <a:pt x="996417" y="4602367"/>
                    </a:cubicBezTo>
                    <a:cubicBezTo>
                      <a:pt x="995455" y="4597864"/>
                      <a:pt x="995455" y="4597864"/>
                      <a:pt x="990952" y="4598826"/>
                    </a:cubicBezTo>
                    <a:lnTo>
                      <a:pt x="991914" y="4603329"/>
                    </a:lnTo>
                    <a:cubicBezTo>
                      <a:pt x="991914" y="4603329"/>
                      <a:pt x="997379" y="4606871"/>
                      <a:pt x="997379" y="4606871"/>
                    </a:cubicBezTo>
                    <a:cubicBezTo>
                      <a:pt x="1003808" y="4614917"/>
                      <a:pt x="1010237" y="4622963"/>
                      <a:pt x="1010237" y="4622963"/>
                    </a:cubicBezTo>
                    <a:cubicBezTo>
                      <a:pt x="1011200" y="4627466"/>
                      <a:pt x="1011200" y="4627466"/>
                      <a:pt x="1011200" y="4627466"/>
                    </a:cubicBezTo>
                    <a:cubicBezTo>
                      <a:pt x="1011200" y="4627466"/>
                      <a:pt x="1012162" y="4631971"/>
                      <a:pt x="1017628" y="4635513"/>
                    </a:cubicBezTo>
                    <a:cubicBezTo>
                      <a:pt x="1018590" y="4640016"/>
                      <a:pt x="1023094" y="4639054"/>
                      <a:pt x="1023094" y="4639054"/>
                    </a:cubicBezTo>
                    <a:cubicBezTo>
                      <a:pt x="1022132" y="4634551"/>
                      <a:pt x="1022132" y="4634551"/>
                      <a:pt x="1022132" y="4634551"/>
                    </a:cubicBezTo>
                    <a:cubicBezTo>
                      <a:pt x="1023094" y="4639054"/>
                      <a:pt x="1023094" y="4639054"/>
                      <a:pt x="1029523" y="4647100"/>
                    </a:cubicBezTo>
                    <a:cubicBezTo>
                      <a:pt x="1028560" y="4642596"/>
                      <a:pt x="1033065" y="4641634"/>
                      <a:pt x="1034027" y="4646138"/>
                    </a:cubicBezTo>
                    <a:cubicBezTo>
                      <a:pt x="1034027" y="4646138"/>
                      <a:pt x="1034989" y="4650642"/>
                      <a:pt x="1040455" y="4654184"/>
                    </a:cubicBezTo>
                    <a:cubicBezTo>
                      <a:pt x="1041417" y="4658688"/>
                      <a:pt x="1041417" y="4658688"/>
                      <a:pt x="1041417" y="4658688"/>
                    </a:cubicBezTo>
                    <a:cubicBezTo>
                      <a:pt x="1042380" y="4663192"/>
                      <a:pt x="1042380" y="4663192"/>
                      <a:pt x="1042380" y="4663192"/>
                    </a:cubicBezTo>
                    <a:cubicBezTo>
                      <a:pt x="1047846" y="4666733"/>
                      <a:pt x="1047846" y="4666733"/>
                      <a:pt x="1047846" y="4666733"/>
                    </a:cubicBezTo>
                    <a:cubicBezTo>
                      <a:pt x="1046884" y="4662230"/>
                      <a:pt x="1046884" y="4662230"/>
                      <a:pt x="1046884" y="4662230"/>
                    </a:cubicBezTo>
                    <a:cubicBezTo>
                      <a:pt x="1060704" y="4682825"/>
                      <a:pt x="1079027" y="4702459"/>
                      <a:pt x="1089960" y="4709542"/>
                    </a:cubicBezTo>
                    <a:cubicBezTo>
                      <a:pt x="1089960" y="4709542"/>
                      <a:pt x="1090922" y="4714047"/>
                      <a:pt x="1096388" y="4717588"/>
                    </a:cubicBezTo>
                    <a:cubicBezTo>
                      <a:pt x="1096388" y="4717588"/>
                      <a:pt x="1101855" y="4721130"/>
                      <a:pt x="1101855" y="4721130"/>
                    </a:cubicBezTo>
                    <a:cubicBezTo>
                      <a:pt x="1101855" y="4721130"/>
                      <a:pt x="1101855" y="4721130"/>
                      <a:pt x="1100893" y="4716625"/>
                    </a:cubicBezTo>
                    <a:cubicBezTo>
                      <a:pt x="1099931" y="4712122"/>
                      <a:pt x="1099931" y="4712122"/>
                      <a:pt x="1099931" y="4712122"/>
                    </a:cubicBezTo>
                    <a:cubicBezTo>
                      <a:pt x="1130148" y="4743343"/>
                      <a:pt x="1131111" y="4747847"/>
                      <a:pt x="1157788" y="4784534"/>
                    </a:cubicBezTo>
                    <a:cubicBezTo>
                      <a:pt x="1172262" y="4786152"/>
                      <a:pt x="1178691" y="4794197"/>
                      <a:pt x="1178691" y="4794197"/>
                    </a:cubicBezTo>
                    <a:cubicBezTo>
                      <a:pt x="1184157" y="4797739"/>
                      <a:pt x="1179653" y="4798701"/>
                      <a:pt x="1186082" y="4806747"/>
                    </a:cubicBezTo>
                    <a:cubicBezTo>
                      <a:pt x="1195090" y="4804822"/>
                      <a:pt x="1193473" y="4819296"/>
                      <a:pt x="1205368" y="4830884"/>
                    </a:cubicBezTo>
                    <a:cubicBezTo>
                      <a:pt x="1222729" y="4846014"/>
                      <a:pt x="1208910" y="4825418"/>
                      <a:pt x="1226271" y="4840547"/>
                    </a:cubicBezTo>
                    <a:cubicBezTo>
                      <a:pt x="1215338" y="4833464"/>
                      <a:pt x="1228195" y="4849556"/>
                      <a:pt x="1241052" y="4865648"/>
                    </a:cubicBezTo>
                    <a:cubicBezTo>
                      <a:pt x="1240090" y="4861143"/>
                      <a:pt x="1240090" y="4861143"/>
                      <a:pt x="1235587" y="4862105"/>
                    </a:cubicBezTo>
                    <a:cubicBezTo>
                      <a:pt x="1234624" y="4857601"/>
                      <a:pt x="1229158" y="4854060"/>
                      <a:pt x="1230120" y="4858563"/>
                    </a:cubicBezTo>
                    <a:cubicBezTo>
                      <a:pt x="1225616" y="4859526"/>
                      <a:pt x="1231082" y="4863068"/>
                      <a:pt x="1232045" y="4867572"/>
                    </a:cubicBezTo>
                    <a:cubicBezTo>
                      <a:pt x="1237511" y="4871113"/>
                      <a:pt x="1237511" y="4871113"/>
                      <a:pt x="1238474" y="4875617"/>
                    </a:cubicBezTo>
                    <a:cubicBezTo>
                      <a:pt x="1233007" y="4872076"/>
                      <a:pt x="1225616" y="4859526"/>
                      <a:pt x="1222074" y="4864992"/>
                    </a:cubicBezTo>
                    <a:cubicBezTo>
                      <a:pt x="1233007" y="4872076"/>
                      <a:pt x="1239436" y="4880122"/>
                      <a:pt x="1243939" y="4879160"/>
                    </a:cubicBezTo>
                    <a:cubicBezTo>
                      <a:pt x="1243939" y="4879160"/>
                      <a:pt x="1249406" y="4882701"/>
                      <a:pt x="1249406" y="4882701"/>
                    </a:cubicBezTo>
                    <a:cubicBezTo>
                      <a:pt x="1255835" y="4890747"/>
                      <a:pt x="1255835" y="4890747"/>
                      <a:pt x="1260338" y="4889785"/>
                    </a:cubicBezTo>
                    <a:cubicBezTo>
                      <a:pt x="1265805" y="4893326"/>
                      <a:pt x="1260338" y="4889785"/>
                      <a:pt x="1259376" y="4885281"/>
                    </a:cubicBezTo>
                    <a:cubicBezTo>
                      <a:pt x="1258413" y="4880776"/>
                      <a:pt x="1258413" y="4880776"/>
                      <a:pt x="1253910" y="4881738"/>
                    </a:cubicBezTo>
                    <a:cubicBezTo>
                      <a:pt x="1252948" y="4877235"/>
                      <a:pt x="1252948" y="4877235"/>
                      <a:pt x="1252948" y="4877235"/>
                    </a:cubicBezTo>
                    <a:cubicBezTo>
                      <a:pt x="1263880" y="4884318"/>
                      <a:pt x="1261956" y="4875311"/>
                      <a:pt x="1270309" y="4892364"/>
                    </a:cubicBezTo>
                    <a:cubicBezTo>
                      <a:pt x="1279316" y="4890439"/>
                      <a:pt x="1262918" y="4879814"/>
                      <a:pt x="1266460" y="4874348"/>
                    </a:cubicBezTo>
                    <a:cubicBezTo>
                      <a:pt x="1284783" y="4893981"/>
                      <a:pt x="1275775" y="4895906"/>
                      <a:pt x="1286708" y="4902990"/>
                    </a:cubicBezTo>
                    <a:cubicBezTo>
                      <a:pt x="1282203" y="4903952"/>
                      <a:pt x="1282203" y="4903952"/>
                      <a:pt x="1282203" y="4903952"/>
                    </a:cubicBezTo>
                    <a:cubicBezTo>
                      <a:pt x="1276738" y="4900410"/>
                      <a:pt x="1276738" y="4900410"/>
                      <a:pt x="1272233" y="4901372"/>
                    </a:cubicBezTo>
                    <a:cubicBezTo>
                      <a:pt x="1272233" y="4901372"/>
                      <a:pt x="1277700" y="4904914"/>
                      <a:pt x="1278662" y="4909418"/>
                    </a:cubicBezTo>
                    <a:cubicBezTo>
                      <a:pt x="1269654" y="4911342"/>
                      <a:pt x="1269654" y="4911342"/>
                      <a:pt x="1285090" y="4917464"/>
                    </a:cubicBezTo>
                    <a:cubicBezTo>
                      <a:pt x="1280587" y="4918427"/>
                      <a:pt x="1280587" y="4918427"/>
                      <a:pt x="1280587" y="4918427"/>
                    </a:cubicBezTo>
                    <a:cubicBezTo>
                      <a:pt x="1281549" y="4922930"/>
                      <a:pt x="1282511" y="4927434"/>
                      <a:pt x="1287015" y="4926472"/>
                    </a:cubicBezTo>
                    <a:cubicBezTo>
                      <a:pt x="1287015" y="4926472"/>
                      <a:pt x="1287015" y="4926472"/>
                      <a:pt x="1291519" y="4925510"/>
                    </a:cubicBezTo>
                    <a:cubicBezTo>
                      <a:pt x="1292481" y="4930014"/>
                      <a:pt x="1292481" y="4930014"/>
                      <a:pt x="1292481" y="4930014"/>
                    </a:cubicBezTo>
                    <a:lnTo>
                      <a:pt x="1298910" y="4938059"/>
                    </a:lnTo>
                    <a:lnTo>
                      <a:pt x="1292356" y="4937694"/>
                    </a:lnTo>
                    <a:cubicBezTo>
                      <a:pt x="1290547" y="4937491"/>
                      <a:pt x="1289420" y="4937732"/>
                      <a:pt x="1289901" y="4939984"/>
                    </a:cubicBezTo>
                    <a:cubicBezTo>
                      <a:pt x="1289901" y="4939984"/>
                      <a:pt x="1291510" y="4941996"/>
                      <a:pt x="1293236" y="4944571"/>
                    </a:cubicBezTo>
                    <a:lnTo>
                      <a:pt x="1296561" y="4951097"/>
                    </a:lnTo>
                    <a:lnTo>
                      <a:pt x="1291826" y="4948992"/>
                    </a:lnTo>
                    <a:cubicBezTo>
                      <a:pt x="1282818" y="4950916"/>
                      <a:pt x="1301142" y="4970550"/>
                      <a:pt x="1310150" y="4968626"/>
                    </a:cubicBezTo>
                    <a:cubicBezTo>
                      <a:pt x="1310150" y="4968626"/>
                      <a:pt x="1311113" y="4973130"/>
                      <a:pt x="1315616" y="4972168"/>
                    </a:cubicBezTo>
                    <a:cubicBezTo>
                      <a:pt x="1316579" y="4976671"/>
                      <a:pt x="1316579" y="4976671"/>
                      <a:pt x="1316579" y="4976671"/>
                    </a:cubicBezTo>
                    <a:cubicBezTo>
                      <a:pt x="1322045" y="4980213"/>
                      <a:pt x="1321083" y="4975709"/>
                      <a:pt x="1321083" y="4975709"/>
                    </a:cubicBezTo>
                    <a:cubicBezTo>
                      <a:pt x="1321083" y="4975709"/>
                      <a:pt x="1315616" y="4972168"/>
                      <a:pt x="1315616" y="4972168"/>
                    </a:cubicBezTo>
                    <a:cubicBezTo>
                      <a:pt x="1319158" y="4966701"/>
                      <a:pt x="1308226" y="4959618"/>
                      <a:pt x="1302760" y="4956076"/>
                    </a:cubicBezTo>
                    <a:cubicBezTo>
                      <a:pt x="1308226" y="4959618"/>
                      <a:pt x="1308226" y="4959618"/>
                      <a:pt x="1308226" y="4959618"/>
                    </a:cubicBezTo>
                    <a:cubicBezTo>
                      <a:pt x="1313692" y="4963159"/>
                      <a:pt x="1318196" y="4962197"/>
                      <a:pt x="1317234" y="4957694"/>
                    </a:cubicBezTo>
                    <a:cubicBezTo>
                      <a:pt x="1317234" y="4957694"/>
                      <a:pt x="1316271" y="4953189"/>
                      <a:pt x="1310805" y="4949647"/>
                    </a:cubicBezTo>
                    <a:cubicBezTo>
                      <a:pt x="1305339" y="4946105"/>
                      <a:pt x="1305339" y="4946105"/>
                      <a:pt x="1305339" y="4946105"/>
                    </a:cubicBezTo>
                    <a:cubicBezTo>
                      <a:pt x="1326241" y="4955769"/>
                      <a:pt x="1305339" y="4946105"/>
                      <a:pt x="1296986" y="4929052"/>
                    </a:cubicBezTo>
                    <a:cubicBezTo>
                      <a:pt x="1302452" y="4932593"/>
                      <a:pt x="1302452" y="4932593"/>
                      <a:pt x="1302452" y="4932593"/>
                    </a:cubicBezTo>
                    <a:cubicBezTo>
                      <a:pt x="1302452" y="4932593"/>
                      <a:pt x="1301490" y="4928089"/>
                      <a:pt x="1301490" y="4928089"/>
                    </a:cubicBezTo>
                    <a:cubicBezTo>
                      <a:pt x="1301490" y="4928089"/>
                      <a:pt x="1300528" y="4923585"/>
                      <a:pt x="1300528" y="4923585"/>
                    </a:cubicBezTo>
                    <a:cubicBezTo>
                      <a:pt x="1296024" y="4924547"/>
                      <a:pt x="1296024" y="4924547"/>
                      <a:pt x="1295061" y="4920043"/>
                    </a:cubicBezTo>
                    <a:cubicBezTo>
                      <a:pt x="1299565" y="4919081"/>
                      <a:pt x="1294099" y="4915540"/>
                      <a:pt x="1293137" y="4911035"/>
                    </a:cubicBezTo>
                    <a:cubicBezTo>
                      <a:pt x="1303107" y="4913615"/>
                      <a:pt x="1309535" y="4921661"/>
                      <a:pt x="1322392" y="4937753"/>
                    </a:cubicBezTo>
                    <a:cubicBezTo>
                      <a:pt x="1322392" y="4937753"/>
                      <a:pt x="1322392" y="4937753"/>
                      <a:pt x="1317889" y="4938715"/>
                    </a:cubicBezTo>
                    <a:cubicBezTo>
                      <a:pt x="1317889" y="4938715"/>
                      <a:pt x="1317889" y="4938715"/>
                      <a:pt x="1318851" y="4943218"/>
                    </a:cubicBezTo>
                    <a:cubicBezTo>
                      <a:pt x="1318851" y="4943218"/>
                      <a:pt x="1323354" y="4942256"/>
                      <a:pt x="1323354" y="4942256"/>
                    </a:cubicBezTo>
                    <a:cubicBezTo>
                      <a:pt x="1324317" y="4946760"/>
                      <a:pt x="1324317" y="4946760"/>
                      <a:pt x="1324317" y="4946760"/>
                    </a:cubicBezTo>
                    <a:cubicBezTo>
                      <a:pt x="1328821" y="4945798"/>
                      <a:pt x="1328821" y="4945798"/>
                      <a:pt x="1328821" y="4945798"/>
                    </a:cubicBezTo>
                    <a:cubicBezTo>
                      <a:pt x="1335250" y="4953844"/>
                      <a:pt x="1331708" y="4959310"/>
                      <a:pt x="1342641" y="4966394"/>
                    </a:cubicBezTo>
                    <a:cubicBezTo>
                      <a:pt x="1343603" y="4970897"/>
                      <a:pt x="1343603" y="4970897"/>
                      <a:pt x="1343603" y="4970897"/>
                    </a:cubicBezTo>
                    <a:cubicBezTo>
                      <a:pt x="1343603" y="4970897"/>
                      <a:pt x="1344566" y="4975402"/>
                      <a:pt x="1349069" y="4974440"/>
                    </a:cubicBezTo>
                    <a:cubicBezTo>
                      <a:pt x="1349069" y="4974440"/>
                      <a:pt x="1348107" y="4969935"/>
                      <a:pt x="1348107" y="4969935"/>
                    </a:cubicBezTo>
                    <a:cubicBezTo>
                      <a:pt x="1359040" y="4977019"/>
                      <a:pt x="1361927" y="4990531"/>
                      <a:pt x="1370935" y="4988607"/>
                    </a:cubicBezTo>
                    <a:cubicBezTo>
                      <a:pt x="1371897" y="4993111"/>
                      <a:pt x="1371897" y="4993111"/>
                      <a:pt x="1377363" y="4996652"/>
                    </a:cubicBezTo>
                    <a:cubicBezTo>
                      <a:pt x="1377363" y="4996652"/>
                      <a:pt x="1377363" y="4996652"/>
                      <a:pt x="1376401" y="4992149"/>
                    </a:cubicBezTo>
                    <a:cubicBezTo>
                      <a:pt x="1401153" y="5019827"/>
                      <a:pt x="1391838" y="4998270"/>
                      <a:pt x="1397304" y="5001812"/>
                    </a:cubicBezTo>
                    <a:cubicBezTo>
                      <a:pt x="1405658" y="5018865"/>
                      <a:pt x="1434914" y="5045582"/>
                      <a:pt x="1457741" y="5064254"/>
                    </a:cubicBezTo>
                    <a:cubicBezTo>
                      <a:pt x="1462246" y="5063292"/>
                      <a:pt x="1462246" y="5063292"/>
                      <a:pt x="1462246" y="5063292"/>
                    </a:cubicBezTo>
                    <a:cubicBezTo>
                      <a:pt x="1463208" y="5067795"/>
                      <a:pt x="1467712" y="5066833"/>
                      <a:pt x="1467712" y="5066833"/>
                    </a:cubicBezTo>
                    <a:cubicBezTo>
                      <a:pt x="1483149" y="5072955"/>
                      <a:pt x="1496968" y="5093550"/>
                      <a:pt x="1498892" y="5102559"/>
                    </a:cubicBezTo>
                    <a:cubicBezTo>
                      <a:pt x="1502435" y="5097092"/>
                      <a:pt x="1502435" y="5097092"/>
                      <a:pt x="1507901" y="5100634"/>
                    </a:cubicBezTo>
                    <a:cubicBezTo>
                      <a:pt x="1507901" y="5100634"/>
                      <a:pt x="1508863" y="5105137"/>
                      <a:pt x="1509826" y="5109642"/>
                    </a:cubicBezTo>
                    <a:cubicBezTo>
                      <a:pt x="1513367" y="5104175"/>
                      <a:pt x="1518833" y="5107717"/>
                      <a:pt x="1525262" y="5115763"/>
                    </a:cubicBezTo>
                    <a:cubicBezTo>
                      <a:pt x="1520758" y="5116725"/>
                      <a:pt x="1520758" y="5116725"/>
                      <a:pt x="1520758" y="5116725"/>
                    </a:cubicBezTo>
                    <a:cubicBezTo>
                      <a:pt x="1521720" y="5121229"/>
                      <a:pt x="1527187" y="5124771"/>
                      <a:pt x="1527187" y="5124771"/>
                    </a:cubicBezTo>
                    <a:cubicBezTo>
                      <a:pt x="1527187" y="5124771"/>
                      <a:pt x="1531691" y="5123809"/>
                      <a:pt x="1531691" y="5123809"/>
                    </a:cubicBezTo>
                    <a:cubicBezTo>
                      <a:pt x="1534578" y="5137321"/>
                      <a:pt x="1577346" y="5161151"/>
                      <a:pt x="1565451" y="5149564"/>
                    </a:cubicBezTo>
                    <a:cubicBezTo>
                      <a:pt x="1556443" y="5151489"/>
                      <a:pt x="1567069" y="5135089"/>
                      <a:pt x="1558060" y="5137014"/>
                    </a:cubicBezTo>
                    <a:cubicBezTo>
                      <a:pt x="1554518" y="5142480"/>
                      <a:pt x="1543586" y="5135397"/>
                      <a:pt x="1537157" y="5127351"/>
                    </a:cubicBezTo>
                    <a:cubicBezTo>
                      <a:pt x="1538119" y="5131855"/>
                      <a:pt x="1542623" y="5130892"/>
                      <a:pt x="1542623" y="5130892"/>
                    </a:cubicBezTo>
                    <a:cubicBezTo>
                      <a:pt x="1548090" y="5134434"/>
                      <a:pt x="1548090" y="5134434"/>
                      <a:pt x="1548090" y="5134434"/>
                    </a:cubicBezTo>
                    <a:cubicBezTo>
                      <a:pt x="1547128" y="5129930"/>
                      <a:pt x="1547128" y="5129930"/>
                      <a:pt x="1546166" y="5125426"/>
                    </a:cubicBezTo>
                    <a:cubicBezTo>
                      <a:pt x="1546166" y="5125426"/>
                      <a:pt x="1551631" y="5128968"/>
                      <a:pt x="1551631" y="5128968"/>
                    </a:cubicBezTo>
                    <a:cubicBezTo>
                      <a:pt x="1551631" y="5128968"/>
                      <a:pt x="1550669" y="5124464"/>
                      <a:pt x="1550669" y="5124464"/>
                    </a:cubicBezTo>
                    <a:cubicBezTo>
                      <a:pt x="1545203" y="5120922"/>
                      <a:pt x="1545203" y="5120922"/>
                      <a:pt x="1545203" y="5120922"/>
                    </a:cubicBezTo>
                    <a:cubicBezTo>
                      <a:pt x="1539737" y="5117380"/>
                      <a:pt x="1539737" y="5117380"/>
                      <a:pt x="1539737" y="5117380"/>
                    </a:cubicBezTo>
                    <a:cubicBezTo>
                      <a:pt x="1543279" y="5111913"/>
                      <a:pt x="1549707" y="5119960"/>
                      <a:pt x="1554211" y="5118998"/>
                    </a:cubicBezTo>
                    <a:cubicBezTo>
                      <a:pt x="1554211" y="5118998"/>
                      <a:pt x="1555173" y="5123502"/>
                      <a:pt x="1555173" y="5123502"/>
                    </a:cubicBezTo>
                    <a:cubicBezTo>
                      <a:pt x="1556135" y="5128005"/>
                      <a:pt x="1556135" y="5128005"/>
                      <a:pt x="1556135" y="5128005"/>
                    </a:cubicBezTo>
                    <a:cubicBezTo>
                      <a:pt x="1561602" y="5131547"/>
                      <a:pt x="1567069" y="5135089"/>
                      <a:pt x="1571572" y="5134127"/>
                    </a:cubicBezTo>
                    <a:cubicBezTo>
                      <a:pt x="1571572" y="5134127"/>
                      <a:pt x="1576077" y="5133165"/>
                      <a:pt x="1570610" y="5129623"/>
                    </a:cubicBezTo>
                    <a:cubicBezTo>
                      <a:pt x="1569648" y="5125119"/>
                      <a:pt x="1569648" y="5125119"/>
                      <a:pt x="1569648" y="5125119"/>
                    </a:cubicBezTo>
                    <a:cubicBezTo>
                      <a:pt x="1586047" y="5135744"/>
                      <a:pt x="1567069" y="5135089"/>
                      <a:pt x="1587010" y="5140248"/>
                    </a:cubicBezTo>
                    <a:cubicBezTo>
                      <a:pt x="1587972" y="5144752"/>
                      <a:pt x="1587972" y="5144752"/>
                      <a:pt x="1587972" y="5144752"/>
                    </a:cubicBezTo>
                    <a:cubicBezTo>
                      <a:pt x="1588934" y="5149256"/>
                      <a:pt x="1588934" y="5149256"/>
                      <a:pt x="1593438" y="5148294"/>
                    </a:cubicBezTo>
                    <a:cubicBezTo>
                      <a:pt x="1598904" y="5151836"/>
                      <a:pt x="1598904" y="5151836"/>
                      <a:pt x="1598904" y="5151836"/>
                    </a:cubicBezTo>
                    <a:cubicBezTo>
                      <a:pt x="1604371" y="5155378"/>
                      <a:pt x="1604371" y="5155378"/>
                      <a:pt x="1610799" y="5163423"/>
                    </a:cubicBezTo>
                    <a:cubicBezTo>
                      <a:pt x="1618845" y="5156994"/>
                      <a:pt x="1646177" y="5174704"/>
                      <a:pt x="1638786" y="5162154"/>
                    </a:cubicBezTo>
                    <a:cubicBezTo>
                      <a:pt x="1636534" y="5162635"/>
                      <a:pt x="1632675" y="5161104"/>
                      <a:pt x="1628575" y="5158449"/>
                    </a:cubicBezTo>
                    <a:lnTo>
                      <a:pt x="1621158" y="5151791"/>
                    </a:lnTo>
                    <a:lnTo>
                      <a:pt x="1626891" y="5150566"/>
                    </a:lnTo>
                    <a:cubicBezTo>
                      <a:pt x="1654223" y="5168275"/>
                      <a:pt x="1681554" y="5185984"/>
                      <a:pt x="1698916" y="5201113"/>
                    </a:cubicBezTo>
                    <a:cubicBezTo>
                      <a:pt x="1699878" y="5205617"/>
                      <a:pt x="1704383" y="5204655"/>
                      <a:pt x="1704383" y="5204655"/>
                    </a:cubicBezTo>
                    <a:cubicBezTo>
                      <a:pt x="1721744" y="5219784"/>
                      <a:pt x="1688945" y="5198534"/>
                      <a:pt x="1695374" y="5206579"/>
                    </a:cubicBezTo>
                    <a:cubicBezTo>
                      <a:pt x="1716277" y="5216242"/>
                      <a:pt x="1711773" y="5217205"/>
                      <a:pt x="1713697" y="5226213"/>
                    </a:cubicBezTo>
                    <a:cubicBezTo>
                      <a:pt x="1733638" y="5231372"/>
                      <a:pt x="1741992" y="5248426"/>
                      <a:pt x="1734601" y="5235876"/>
                    </a:cubicBezTo>
                    <a:cubicBezTo>
                      <a:pt x="1739105" y="5234914"/>
                      <a:pt x="1739105" y="5234914"/>
                      <a:pt x="1739105" y="5234914"/>
                    </a:cubicBezTo>
                    <a:cubicBezTo>
                      <a:pt x="1743608" y="5233952"/>
                      <a:pt x="1743608" y="5233952"/>
                      <a:pt x="1743608" y="5233952"/>
                    </a:cubicBezTo>
                    <a:cubicBezTo>
                      <a:pt x="1749075" y="5237493"/>
                      <a:pt x="1759046" y="5240073"/>
                      <a:pt x="1765474" y="5248118"/>
                    </a:cubicBezTo>
                    <a:cubicBezTo>
                      <a:pt x="1764511" y="5243615"/>
                      <a:pt x="1769016" y="5242652"/>
                      <a:pt x="1774483" y="5246193"/>
                    </a:cubicBezTo>
                    <a:cubicBezTo>
                      <a:pt x="1794423" y="5251353"/>
                      <a:pt x="1814672" y="5279995"/>
                      <a:pt x="1840078" y="5288696"/>
                    </a:cubicBezTo>
                    <a:cubicBezTo>
                      <a:pt x="1846507" y="5296741"/>
                      <a:pt x="1850049" y="5291274"/>
                      <a:pt x="1860019" y="5293854"/>
                    </a:cubicBezTo>
                    <a:cubicBezTo>
                      <a:pt x="1860019" y="5293854"/>
                      <a:pt x="1866448" y="5301901"/>
                      <a:pt x="1872877" y="5309946"/>
                    </a:cubicBezTo>
                    <a:cubicBezTo>
                      <a:pt x="1926578" y="5340859"/>
                      <a:pt x="2003762" y="5371466"/>
                      <a:pt x="2056500" y="5397876"/>
                    </a:cubicBezTo>
                    <a:cubicBezTo>
                      <a:pt x="2082870" y="5411080"/>
                      <a:pt x="2103773" y="5420743"/>
                      <a:pt x="2135609" y="5437490"/>
                    </a:cubicBezTo>
                    <a:cubicBezTo>
                      <a:pt x="2145579" y="5440070"/>
                      <a:pt x="2170024" y="5444266"/>
                      <a:pt x="2180957" y="5451349"/>
                    </a:cubicBezTo>
                    <a:cubicBezTo>
                      <a:pt x="2180957" y="5451349"/>
                      <a:pt x="2187385" y="5459396"/>
                      <a:pt x="2187385" y="5459396"/>
                    </a:cubicBezTo>
                    <a:cubicBezTo>
                      <a:pt x="2212793" y="5468096"/>
                      <a:pt x="2211830" y="5463592"/>
                      <a:pt x="2228229" y="5474217"/>
                    </a:cubicBezTo>
                    <a:cubicBezTo>
                      <a:pt x="2217297" y="5467134"/>
                      <a:pt x="2275502" y="5497085"/>
                      <a:pt x="2305413" y="5504824"/>
                    </a:cubicBezTo>
                    <a:cubicBezTo>
                      <a:pt x="2352685" y="5527692"/>
                      <a:pt x="2417013" y="5542206"/>
                      <a:pt x="2473293" y="5563150"/>
                    </a:cubicBezTo>
                    <a:cubicBezTo>
                      <a:pt x="2497738" y="5567346"/>
                      <a:pt x="2533115" y="5578627"/>
                      <a:pt x="2572035" y="5584441"/>
                    </a:cubicBezTo>
                    <a:cubicBezTo>
                      <a:pt x="2611917" y="5594759"/>
                      <a:pt x="2655341" y="5599610"/>
                      <a:pt x="2679785" y="5603808"/>
                    </a:cubicBezTo>
                    <a:cubicBezTo>
                      <a:pt x="2747653" y="5612856"/>
                      <a:pt x="2802972" y="5629295"/>
                      <a:pt x="2856366" y="5636726"/>
                    </a:cubicBezTo>
                    <a:cubicBezTo>
                      <a:pt x="2894323" y="5638036"/>
                      <a:pt x="2946755" y="5640963"/>
                      <a:pt x="2989216" y="5641311"/>
                    </a:cubicBezTo>
                    <a:cubicBezTo>
                      <a:pt x="3014623" y="5650012"/>
                      <a:pt x="3047114" y="5647780"/>
                      <a:pt x="3079605" y="5645548"/>
                    </a:cubicBezTo>
                    <a:cubicBezTo>
                      <a:pt x="3096004" y="5656173"/>
                      <a:pt x="3142970" y="5655559"/>
                      <a:pt x="3189935" y="5654944"/>
                    </a:cubicBezTo>
                    <a:cubicBezTo>
                      <a:pt x="3236900" y="5654329"/>
                      <a:pt x="3283865" y="5653715"/>
                      <a:pt x="3300264" y="5664340"/>
                    </a:cubicBezTo>
                    <a:cubicBezTo>
                      <a:pt x="3313777" y="5661453"/>
                      <a:pt x="3337259" y="5661146"/>
                      <a:pt x="3342726" y="5664687"/>
                    </a:cubicBezTo>
                    <a:cubicBezTo>
                      <a:pt x="3354313" y="5652793"/>
                      <a:pt x="3405783" y="5651215"/>
                      <a:pt x="3412212" y="5659262"/>
                    </a:cubicBezTo>
                    <a:cubicBezTo>
                      <a:pt x="3416716" y="5658299"/>
                      <a:pt x="3425724" y="5656375"/>
                      <a:pt x="3430228" y="5655412"/>
                    </a:cubicBezTo>
                    <a:cubicBezTo>
                      <a:pt x="3433115" y="5668925"/>
                      <a:pt x="3471726" y="5651255"/>
                      <a:pt x="3505179" y="5653528"/>
                    </a:cubicBezTo>
                    <a:cubicBezTo>
                      <a:pt x="3509684" y="5652566"/>
                      <a:pt x="3509684" y="5652566"/>
                      <a:pt x="3509684" y="5652566"/>
                    </a:cubicBezTo>
                    <a:cubicBezTo>
                      <a:pt x="3509684" y="5652566"/>
                      <a:pt x="3510646" y="5657069"/>
                      <a:pt x="3510646" y="5657069"/>
                    </a:cubicBezTo>
                    <a:cubicBezTo>
                      <a:pt x="3515150" y="5656107"/>
                      <a:pt x="3515150" y="5656107"/>
                      <a:pt x="3519654" y="5655145"/>
                    </a:cubicBezTo>
                    <a:cubicBezTo>
                      <a:pt x="3519654" y="5655145"/>
                      <a:pt x="3519654" y="5655145"/>
                      <a:pt x="3518691" y="5650641"/>
                    </a:cubicBezTo>
                    <a:cubicBezTo>
                      <a:pt x="3518691" y="5650641"/>
                      <a:pt x="3514188" y="5651604"/>
                      <a:pt x="3514188" y="5651604"/>
                    </a:cubicBezTo>
                    <a:cubicBezTo>
                      <a:pt x="3523196" y="5649679"/>
                      <a:pt x="3536708" y="5646792"/>
                      <a:pt x="3535746" y="5642288"/>
                    </a:cubicBezTo>
                    <a:cubicBezTo>
                      <a:pt x="3614240" y="5634937"/>
                      <a:pt x="3691771" y="5623083"/>
                      <a:pt x="3771882" y="5601257"/>
                    </a:cubicBezTo>
                    <a:cubicBezTo>
                      <a:pt x="3802449" y="5590018"/>
                      <a:pt x="3824970" y="5585207"/>
                      <a:pt x="3861001" y="5577509"/>
                    </a:cubicBezTo>
                    <a:cubicBezTo>
                      <a:pt x="3900576" y="5564344"/>
                      <a:pt x="3957204" y="5542826"/>
                      <a:pt x="4010291" y="5526775"/>
                    </a:cubicBezTo>
                    <a:cubicBezTo>
                      <a:pt x="4066919" y="5505258"/>
                      <a:pt x="4119044" y="5484701"/>
                      <a:pt x="4162160" y="5466071"/>
                    </a:cubicBezTo>
                    <a:cubicBezTo>
                      <a:pt x="4197231" y="5453868"/>
                      <a:pt x="4214285" y="5445515"/>
                      <a:pt x="4252897" y="5427847"/>
                    </a:cubicBezTo>
                    <a:cubicBezTo>
                      <a:pt x="4260943" y="5421418"/>
                      <a:pt x="4274455" y="5418531"/>
                      <a:pt x="4283464" y="5416606"/>
                    </a:cubicBezTo>
                    <a:cubicBezTo>
                      <a:pt x="4305021" y="5407292"/>
                      <a:pt x="4320151" y="5389931"/>
                      <a:pt x="4342672" y="5385119"/>
                    </a:cubicBezTo>
                    <a:cubicBezTo>
                      <a:pt x="4342672" y="5385119"/>
                      <a:pt x="4343634" y="5389623"/>
                      <a:pt x="4343634" y="5389623"/>
                    </a:cubicBezTo>
                    <a:cubicBezTo>
                      <a:pt x="4339129" y="5390585"/>
                      <a:pt x="4344596" y="5394127"/>
                      <a:pt x="4348138" y="5388660"/>
                    </a:cubicBezTo>
                    <a:cubicBezTo>
                      <a:pt x="4352642" y="5387698"/>
                      <a:pt x="4357146" y="5386736"/>
                      <a:pt x="4357146" y="5386736"/>
                    </a:cubicBezTo>
                    <a:cubicBezTo>
                      <a:pt x="4356184" y="5382232"/>
                      <a:pt x="4360688" y="5381270"/>
                      <a:pt x="4360688" y="5381270"/>
                    </a:cubicBezTo>
                    <a:cubicBezTo>
                      <a:pt x="4361650" y="5385773"/>
                      <a:pt x="4366154" y="5384811"/>
                      <a:pt x="4370658" y="5383849"/>
                    </a:cubicBezTo>
                    <a:cubicBezTo>
                      <a:pt x="4374200" y="5378383"/>
                      <a:pt x="4369696" y="5379346"/>
                      <a:pt x="4368733" y="5374841"/>
                    </a:cubicBezTo>
                    <a:cubicBezTo>
                      <a:pt x="4368733" y="5374841"/>
                      <a:pt x="4373238" y="5373879"/>
                      <a:pt x="4373238" y="5373879"/>
                    </a:cubicBezTo>
                    <a:cubicBezTo>
                      <a:pt x="4377742" y="5372917"/>
                      <a:pt x="4381283" y="5367450"/>
                      <a:pt x="4381283" y="5367450"/>
                    </a:cubicBezTo>
                    <a:cubicBezTo>
                      <a:pt x="4380321" y="5362947"/>
                      <a:pt x="4375818" y="5363909"/>
                      <a:pt x="4371313" y="5364871"/>
                    </a:cubicBezTo>
                    <a:cubicBezTo>
                      <a:pt x="4372275" y="5369375"/>
                      <a:pt x="4372275" y="5369375"/>
                      <a:pt x="4372275" y="5369375"/>
                    </a:cubicBezTo>
                    <a:cubicBezTo>
                      <a:pt x="4366809" y="5365834"/>
                      <a:pt x="4366809" y="5365834"/>
                      <a:pt x="4366809" y="5365834"/>
                    </a:cubicBezTo>
                    <a:cubicBezTo>
                      <a:pt x="4401880" y="5353631"/>
                      <a:pt x="4453042" y="5328572"/>
                      <a:pt x="4471713" y="5305744"/>
                    </a:cubicBezTo>
                    <a:cubicBezTo>
                      <a:pt x="4510325" y="5288076"/>
                      <a:pt x="4564067" y="5253045"/>
                      <a:pt x="4629396" y="5206120"/>
                    </a:cubicBezTo>
                    <a:cubicBezTo>
                      <a:pt x="4630359" y="5210625"/>
                      <a:pt x="4630359" y="5210625"/>
                      <a:pt x="4630359" y="5210625"/>
                    </a:cubicBezTo>
                    <a:cubicBezTo>
                      <a:pt x="4630359" y="5210625"/>
                      <a:pt x="4625854" y="5211587"/>
                      <a:pt x="4625854" y="5211587"/>
                    </a:cubicBezTo>
                    <a:cubicBezTo>
                      <a:pt x="4622312" y="5217054"/>
                      <a:pt x="4617809" y="5218016"/>
                      <a:pt x="4623274" y="5221557"/>
                    </a:cubicBezTo>
                    <a:cubicBezTo>
                      <a:pt x="4623274" y="5221557"/>
                      <a:pt x="4627779" y="5220595"/>
                      <a:pt x="4631321" y="5215129"/>
                    </a:cubicBezTo>
                    <a:cubicBezTo>
                      <a:pt x="4635824" y="5214167"/>
                      <a:pt x="4635824" y="5214167"/>
                      <a:pt x="4639366" y="5208700"/>
                    </a:cubicBezTo>
                    <a:cubicBezTo>
                      <a:pt x="4640329" y="5213205"/>
                      <a:pt x="4644833" y="5212242"/>
                      <a:pt x="4653841" y="5210318"/>
                    </a:cubicBezTo>
                    <a:cubicBezTo>
                      <a:pt x="4653360" y="5208066"/>
                      <a:pt x="4652878" y="5205813"/>
                      <a:pt x="4651512" y="5204927"/>
                    </a:cubicBezTo>
                    <a:lnTo>
                      <a:pt x="4648965" y="5205864"/>
                    </a:lnTo>
                    <a:lnTo>
                      <a:pt x="4655458" y="5195843"/>
                    </a:lnTo>
                    <a:cubicBezTo>
                      <a:pt x="4650954" y="5196806"/>
                      <a:pt x="4646451" y="5197768"/>
                      <a:pt x="4641946" y="5198730"/>
                    </a:cubicBezTo>
                    <a:cubicBezTo>
                      <a:pt x="4652572" y="5182331"/>
                      <a:pt x="4659656" y="5171398"/>
                      <a:pt x="4680251" y="5157579"/>
                    </a:cubicBezTo>
                    <a:cubicBezTo>
                      <a:pt x="4676709" y="5163045"/>
                      <a:pt x="4681213" y="5162082"/>
                      <a:pt x="4685717" y="5161120"/>
                    </a:cubicBezTo>
                    <a:cubicBezTo>
                      <a:pt x="4706313" y="5147301"/>
                      <a:pt x="4724022" y="5119970"/>
                      <a:pt x="4736572" y="5112579"/>
                    </a:cubicBezTo>
                    <a:cubicBezTo>
                      <a:pt x="4736572" y="5112579"/>
                      <a:pt x="4737534" y="5117083"/>
                      <a:pt x="4733031" y="5118045"/>
                    </a:cubicBezTo>
                    <a:cubicBezTo>
                      <a:pt x="4761673" y="5097797"/>
                      <a:pt x="4779381" y="5070465"/>
                      <a:pt x="4793855" y="5072083"/>
                    </a:cubicBezTo>
                    <a:cubicBezTo>
                      <a:pt x="4789352" y="5073045"/>
                      <a:pt x="4792893" y="5067578"/>
                      <a:pt x="4797397" y="5066616"/>
                    </a:cubicBezTo>
                    <a:cubicBezTo>
                      <a:pt x="4803519" y="5051179"/>
                      <a:pt x="4783885" y="5069503"/>
                      <a:pt x="4779381" y="5070465"/>
                    </a:cubicBezTo>
                    <a:cubicBezTo>
                      <a:pt x="4803519" y="5051179"/>
                      <a:pt x="4812527" y="5049255"/>
                      <a:pt x="4818648" y="5033818"/>
                    </a:cubicBezTo>
                    <a:cubicBezTo>
                      <a:pt x="4824115" y="5037360"/>
                      <a:pt x="4817031" y="5048293"/>
                      <a:pt x="4828619" y="5036398"/>
                    </a:cubicBezTo>
                    <a:cubicBezTo>
                      <a:pt x="4831199" y="5026427"/>
                      <a:pt x="4827657" y="5031894"/>
                      <a:pt x="4834740" y="5020962"/>
                    </a:cubicBezTo>
                    <a:cubicBezTo>
                      <a:pt x="4833778" y="5016457"/>
                      <a:pt x="4838282" y="5015495"/>
                      <a:pt x="4838282" y="5015495"/>
                    </a:cubicBezTo>
                    <a:cubicBezTo>
                      <a:pt x="4841824" y="5010028"/>
                      <a:pt x="4846328" y="5009066"/>
                      <a:pt x="4845366" y="5004562"/>
                    </a:cubicBezTo>
                    <a:cubicBezTo>
                      <a:pt x="4844404" y="5000058"/>
                      <a:pt x="4839899" y="5001020"/>
                      <a:pt x="4836357" y="5006486"/>
                    </a:cubicBezTo>
                    <a:cubicBezTo>
                      <a:pt x="4836357" y="5006486"/>
                      <a:pt x="4836357" y="5006486"/>
                      <a:pt x="4831853" y="5007449"/>
                    </a:cubicBezTo>
                    <a:cubicBezTo>
                      <a:pt x="4867579" y="4976268"/>
                      <a:pt x="4873700" y="4960832"/>
                      <a:pt x="4916509" y="4918718"/>
                    </a:cubicBezTo>
                    <a:cubicBezTo>
                      <a:pt x="4936450" y="4923877"/>
                      <a:pt x="4920051" y="4913251"/>
                      <a:pt x="4950617" y="4902012"/>
                    </a:cubicBezTo>
                    <a:cubicBezTo>
                      <a:pt x="4951579" y="4906516"/>
                      <a:pt x="4951579" y="4906516"/>
                      <a:pt x="4951579" y="4906516"/>
                    </a:cubicBezTo>
                    <a:cubicBezTo>
                      <a:pt x="4948037" y="4911982"/>
                      <a:pt x="4952542" y="4911020"/>
                      <a:pt x="4956084" y="4905553"/>
                    </a:cubicBezTo>
                    <a:cubicBezTo>
                      <a:pt x="4960588" y="4904591"/>
                      <a:pt x="4964129" y="4899125"/>
                      <a:pt x="4963167" y="4894621"/>
                    </a:cubicBezTo>
                    <a:cubicBezTo>
                      <a:pt x="4966709" y="4889154"/>
                      <a:pt x="4966709" y="4889154"/>
                      <a:pt x="4966709" y="4889154"/>
                    </a:cubicBezTo>
                    <a:cubicBezTo>
                      <a:pt x="4974754" y="4882727"/>
                      <a:pt x="4973792" y="4878222"/>
                      <a:pt x="4968326" y="4874680"/>
                    </a:cubicBezTo>
                    <a:cubicBezTo>
                      <a:pt x="4977334" y="4872755"/>
                      <a:pt x="4979914" y="4862785"/>
                      <a:pt x="4983456" y="4857319"/>
                    </a:cubicBezTo>
                    <a:cubicBezTo>
                      <a:pt x="4975410" y="4863748"/>
                      <a:pt x="4967364" y="4870176"/>
                      <a:pt x="4959318" y="4876605"/>
                    </a:cubicBezTo>
                    <a:cubicBezTo>
                      <a:pt x="4960280" y="4881109"/>
                      <a:pt x="4961242" y="4885613"/>
                      <a:pt x="4961242" y="4885613"/>
                    </a:cubicBezTo>
                    <a:cubicBezTo>
                      <a:pt x="4961242" y="4885613"/>
                      <a:pt x="4956739" y="4886575"/>
                      <a:pt x="4957701" y="4891079"/>
                    </a:cubicBezTo>
                    <a:cubicBezTo>
                      <a:pt x="4957701" y="4891079"/>
                      <a:pt x="4953197" y="4892041"/>
                      <a:pt x="4953197" y="4892041"/>
                    </a:cubicBezTo>
                    <a:cubicBezTo>
                      <a:pt x="4948692" y="4893003"/>
                      <a:pt x="4949655" y="4897508"/>
                      <a:pt x="4950617" y="4902012"/>
                    </a:cubicBezTo>
                    <a:cubicBezTo>
                      <a:pt x="4926172" y="4897815"/>
                      <a:pt x="4900110" y="4908093"/>
                      <a:pt x="4875317" y="4946357"/>
                    </a:cubicBezTo>
                    <a:cubicBezTo>
                      <a:pt x="4870813" y="4947320"/>
                      <a:pt x="4867272" y="4952786"/>
                      <a:pt x="4866310" y="4948282"/>
                    </a:cubicBezTo>
                    <a:cubicBezTo>
                      <a:pt x="4870813" y="4947320"/>
                      <a:pt x="4869851" y="4942815"/>
                      <a:pt x="4865347" y="4943777"/>
                    </a:cubicBezTo>
                    <a:cubicBezTo>
                      <a:pt x="4865347" y="4943777"/>
                      <a:pt x="4865347" y="4943777"/>
                      <a:pt x="4861805" y="4949244"/>
                    </a:cubicBezTo>
                    <a:cubicBezTo>
                      <a:pt x="4861805" y="4949244"/>
                      <a:pt x="4857301" y="4950206"/>
                      <a:pt x="4857301" y="4950206"/>
                    </a:cubicBezTo>
                    <a:cubicBezTo>
                      <a:pt x="4865675" y="4934288"/>
                      <a:pt x="4874770" y="4921749"/>
                      <a:pt x="4886477" y="4910416"/>
                    </a:cubicBezTo>
                    <a:lnTo>
                      <a:pt x="4927253" y="4880833"/>
                    </a:lnTo>
                    <a:lnTo>
                      <a:pt x="4927789" y="4883341"/>
                    </a:lnTo>
                    <a:cubicBezTo>
                      <a:pt x="4932294" y="4882378"/>
                      <a:pt x="4932294" y="4882378"/>
                      <a:pt x="4931331" y="4877874"/>
                    </a:cubicBezTo>
                    <a:cubicBezTo>
                      <a:pt x="4940339" y="4875949"/>
                      <a:pt x="4939377" y="4871446"/>
                      <a:pt x="4947423" y="4865017"/>
                    </a:cubicBezTo>
                    <a:cubicBezTo>
                      <a:pt x="4947423" y="4865017"/>
                      <a:pt x="4948386" y="4869521"/>
                      <a:pt x="4943881" y="4870484"/>
                    </a:cubicBezTo>
                    <a:cubicBezTo>
                      <a:pt x="4943881" y="4870484"/>
                      <a:pt x="4948386" y="4869521"/>
                      <a:pt x="4948386" y="4869521"/>
                    </a:cubicBezTo>
                    <a:cubicBezTo>
                      <a:pt x="4948386" y="4869521"/>
                      <a:pt x="4951928" y="4864055"/>
                      <a:pt x="4951928" y="4864055"/>
                    </a:cubicBezTo>
                    <a:cubicBezTo>
                      <a:pt x="4976065" y="4844769"/>
                      <a:pt x="4998585" y="4839958"/>
                      <a:pt x="5016294" y="4812627"/>
                    </a:cubicBezTo>
                    <a:cubicBezTo>
                      <a:pt x="5009211" y="4823559"/>
                      <a:pt x="5017256" y="4817130"/>
                      <a:pt x="5026265" y="4815205"/>
                    </a:cubicBezTo>
                    <a:cubicBezTo>
                      <a:pt x="5015640" y="4831604"/>
                      <a:pt x="5002127" y="4834491"/>
                      <a:pt x="5008556" y="4842537"/>
                    </a:cubicBezTo>
                    <a:cubicBezTo>
                      <a:pt x="5030768" y="4814243"/>
                      <a:pt x="5045898" y="4796882"/>
                      <a:pt x="5081624" y="4765702"/>
                    </a:cubicBezTo>
                    <a:cubicBezTo>
                      <a:pt x="5082586" y="4770205"/>
                      <a:pt x="5086128" y="4764739"/>
                      <a:pt x="5090632" y="4763777"/>
                    </a:cubicBezTo>
                    <a:cubicBezTo>
                      <a:pt x="5094174" y="4758310"/>
                      <a:pt x="5097716" y="4752844"/>
                      <a:pt x="5093211" y="4753806"/>
                    </a:cubicBezTo>
                    <a:cubicBezTo>
                      <a:pt x="5101257" y="4747378"/>
                      <a:pt x="5103837" y="4737407"/>
                      <a:pt x="5109959" y="4721971"/>
                    </a:cubicBezTo>
                    <a:cubicBezTo>
                      <a:pt x="5115424" y="4725513"/>
                      <a:pt x="5108341" y="4736445"/>
                      <a:pt x="5116387" y="4730017"/>
                    </a:cubicBezTo>
                    <a:cubicBezTo>
                      <a:pt x="5115424" y="4725513"/>
                      <a:pt x="5123471" y="4719084"/>
                      <a:pt x="5122508" y="4714579"/>
                    </a:cubicBezTo>
                    <a:cubicBezTo>
                      <a:pt x="5122508" y="4714579"/>
                      <a:pt x="5127013" y="4713617"/>
                      <a:pt x="5126050" y="4709114"/>
                    </a:cubicBezTo>
                    <a:cubicBezTo>
                      <a:pt x="5130554" y="4708152"/>
                      <a:pt x="5130554" y="4708152"/>
                      <a:pt x="5130554" y="4708152"/>
                    </a:cubicBezTo>
                    <a:cubicBezTo>
                      <a:pt x="5129592" y="4703647"/>
                      <a:pt x="5129592" y="4703647"/>
                      <a:pt x="5129592" y="4703647"/>
                    </a:cubicBezTo>
                    <a:cubicBezTo>
                      <a:pt x="5126050" y="4709114"/>
                      <a:pt x="5126050" y="4709114"/>
                      <a:pt x="5126050" y="4709114"/>
                    </a:cubicBezTo>
                    <a:cubicBezTo>
                      <a:pt x="5121546" y="4710076"/>
                      <a:pt x="5121546" y="4710076"/>
                      <a:pt x="5121546" y="4710076"/>
                    </a:cubicBezTo>
                    <a:cubicBezTo>
                      <a:pt x="5136676" y="4692715"/>
                      <a:pt x="5136676" y="4692715"/>
                      <a:pt x="5136676" y="4692715"/>
                    </a:cubicBezTo>
                    <a:cubicBezTo>
                      <a:pt x="5133134" y="4698181"/>
                      <a:pt x="5134096" y="4702685"/>
                      <a:pt x="5137638" y="4697218"/>
                    </a:cubicBezTo>
                    <a:cubicBezTo>
                      <a:pt x="5170476" y="4652526"/>
                      <a:pt x="5191419" y="4596245"/>
                      <a:pt x="5217830" y="4543506"/>
                    </a:cubicBezTo>
                    <a:cubicBezTo>
                      <a:pt x="5238773" y="4487227"/>
                      <a:pt x="5260679" y="4435450"/>
                      <a:pt x="5282585" y="4383674"/>
                    </a:cubicBezTo>
                    <a:cubicBezTo>
                      <a:pt x="5291594" y="4381749"/>
                      <a:pt x="5292556" y="4386253"/>
                      <a:pt x="5294480" y="4395261"/>
                    </a:cubicBezTo>
                    <a:cubicBezTo>
                      <a:pt x="5308340" y="4349913"/>
                      <a:pt x="5320583" y="4319040"/>
                      <a:pt x="5327359" y="4284625"/>
                    </a:cubicBezTo>
                    <a:cubicBezTo>
                      <a:pt x="5338639" y="4249247"/>
                      <a:pt x="5345415" y="4214832"/>
                      <a:pt x="5363780" y="4168522"/>
                    </a:cubicBezTo>
                    <a:cubicBezTo>
                      <a:pt x="5360238" y="4173988"/>
                      <a:pt x="5360238" y="4173988"/>
                      <a:pt x="5364742" y="4173025"/>
                    </a:cubicBezTo>
                    <a:cubicBezTo>
                      <a:pt x="5364742" y="4173025"/>
                      <a:pt x="5369247" y="4172063"/>
                      <a:pt x="5372788" y="4166598"/>
                    </a:cubicBezTo>
                    <a:cubicBezTo>
                      <a:pt x="5377292" y="4165635"/>
                      <a:pt x="5377292" y="4165635"/>
                      <a:pt x="5377292" y="4165635"/>
                    </a:cubicBezTo>
                    <a:cubicBezTo>
                      <a:pt x="5379872" y="4155664"/>
                      <a:pt x="5386955" y="4144732"/>
                      <a:pt x="5381488" y="4141190"/>
                    </a:cubicBezTo>
                    <a:cubicBezTo>
                      <a:pt x="5385993" y="4140228"/>
                      <a:pt x="5389535" y="4134762"/>
                      <a:pt x="5388573" y="4130258"/>
                    </a:cubicBezTo>
                    <a:cubicBezTo>
                      <a:pt x="5392115" y="4124791"/>
                      <a:pt x="5387610" y="4125753"/>
                      <a:pt x="5387610" y="4125753"/>
                    </a:cubicBezTo>
                    <a:cubicBezTo>
                      <a:pt x="5383106" y="4126716"/>
                      <a:pt x="5383106" y="4126716"/>
                      <a:pt x="5383106" y="4126716"/>
                    </a:cubicBezTo>
                    <a:cubicBezTo>
                      <a:pt x="5396311" y="4100347"/>
                      <a:pt x="5393424" y="4086835"/>
                      <a:pt x="5406629" y="4060465"/>
                    </a:cubicBezTo>
                    <a:cubicBezTo>
                      <a:pt x="5393117" y="4063352"/>
                      <a:pt x="5404705" y="4051457"/>
                      <a:pt x="5403743" y="4046953"/>
                    </a:cubicBezTo>
                    <a:cubicBezTo>
                      <a:pt x="5397621" y="4062389"/>
                      <a:pt x="5395696" y="4053382"/>
                      <a:pt x="5388613" y="4064314"/>
                    </a:cubicBezTo>
                    <a:cubicBezTo>
                      <a:pt x="5386033" y="4074284"/>
                      <a:pt x="5396658" y="4057885"/>
                      <a:pt x="5395042" y="4072359"/>
                    </a:cubicBezTo>
                    <a:cubicBezTo>
                      <a:pt x="5383454" y="4084255"/>
                      <a:pt x="5381837" y="4098729"/>
                      <a:pt x="5373790" y="4105158"/>
                    </a:cubicBezTo>
                    <a:cubicBezTo>
                      <a:pt x="5377332" y="4099692"/>
                      <a:pt x="5380874" y="4094225"/>
                      <a:pt x="5379912" y="4089721"/>
                    </a:cubicBezTo>
                    <a:cubicBezTo>
                      <a:pt x="5366707" y="4116090"/>
                      <a:pt x="5349960" y="4147926"/>
                      <a:pt x="5334176" y="4184266"/>
                    </a:cubicBezTo>
                    <a:cubicBezTo>
                      <a:pt x="5318391" y="4220606"/>
                      <a:pt x="5302606" y="4256946"/>
                      <a:pt x="5290365" y="4287819"/>
                    </a:cubicBezTo>
                    <a:cubicBezTo>
                      <a:pt x="5289402" y="4283314"/>
                      <a:pt x="5284898" y="4284277"/>
                      <a:pt x="5281356" y="4289743"/>
                    </a:cubicBezTo>
                    <a:cubicBezTo>
                      <a:pt x="5264610" y="4321579"/>
                      <a:pt x="5251405" y="4347949"/>
                      <a:pt x="5229191" y="4376242"/>
                    </a:cubicBezTo>
                    <a:cubicBezTo>
                      <a:pt x="5235620" y="4384288"/>
                      <a:pt x="5215024" y="4398108"/>
                      <a:pt x="5207940" y="4409040"/>
                    </a:cubicBezTo>
                    <a:cubicBezTo>
                      <a:pt x="5204398" y="4414507"/>
                      <a:pt x="5209865" y="4418049"/>
                      <a:pt x="5201818" y="4424477"/>
                    </a:cubicBezTo>
                    <a:cubicBezTo>
                      <a:pt x="5202781" y="4428981"/>
                      <a:pt x="5190231" y="4436372"/>
                      <a:pt x="5183148" y="4447304"/>
                    </a:cubicBezTo>
                    <a:cubicBezTo>
                      <a:pt x="5172522" y="4463703"/>
                      <a:pt x="5162859" y="4484606"/>
                      <a:pt x="5152233" y="4501005"/>
                    </a:cubicBezTo>
                    <a:cubicBezTo>
                      <a:pt x="5138066" y="4522871"/>
                      <a:pt x="5139028" y="4527374"/>
                      <a:pt x="5120357" y="4550202"/>
                    </a:cubicBezTo>
                    <a:cubicBezTo>
                      <a:pt x="5089443" y="4603903"/>
                      <a:pt x="5035046" y="4657911"/>
                      <a:pt x="5021841" y="4684281"/>
                    </a:cubicBezTo>
                    <a:cubicBezTo>
                      <a:pt x="5008329" y="4687168"/>
                      <a:pt x="4999628" y="4712574"/>
                      <a:pt x="4992545" y="4723508"/>
                    </a:cubicBezTo>
                    <a:cubicBezTo>
                      <a:pt x="4995124" y="4713537"/>
                      <a:pt x="4991583" y="4719003"/>
                      <a:pt x="4987079" y="4719966"/>
                    </a:cubicBezTo>
                    <a:cubicBezTo>
                      <a:pt x="4962286" y="4758230"/>
                      <a:pt x="4916590" y="4786831"/>
                      <a:pt x="4875706" y="4837953"/>
                    </a:cubicBezTo>
                    <a:cubicBezTo>
                      <a:pt x="4861539" y="4859818"/>
                      <a:pt x="4873126" y="4847923"/>
                      <a:pt x="4848989" y="4867208"/>
                    </a:cubicBezTo>
                    <a:cubicBezTo>
                      <a:pt x="4832897" y="4880066"/>
                      <a:pt x="4822272" y="4896465"/>
                      <a:pt x="4806180" y="4909322"/>
                    </a:cubicBezTo>
                    <a:cubicBezTo>
                      <a:pt x="4750821" y="4958826"/>
                      <a:pt x="4694499" y="5003827"/>
                      <a:pt x="4646224" y="5042398"/>
                    </a:cubicBezTo>
                    <a:cubicBezTo>
                      <a:pt x="4626590" y="5060722"/>
                      <a:pt x="4609536" y="5069075"/>
                      <a:pt x="4598911" y="5085474"/>
                    </a:cubicBezTo>
                    <a:cubicBezTo>
                      <a:pt x="4594406" y="5086436"/>
                      <a:pt x="4594406" y="5086436"/>
                      <a:pt x="4589903" y="5087399"/>
                    </a:cubicBezTo>
                    <a:cubicBezTo>
                      <a:pt x="4585399" y="5088361"/>
                      <a:pt x="4571887" y="5091248"/>
                      <a:pt x="4552253" y="5109571"/>
                    </a:cubicBezTo>
                    <a:cubicBezTo>
                      <a:pt x="4544207" y="5115999"/>
                      <a:pt x="4532619" y="5127895"/>
                      <a:pt x="4524573" y="5134323"/>
                    </a:cubicBezTo>
                    <a:cubicBezTo>
                      <a:pt x="4486923" y="5156496"/>
                      <a:pt x="4440266" y="5180593"/>
                      <a:pt x="4429640" y="5196992"/>
                    </a:cubicBezTo>
                    <a:cubicBezTo>
                      <a:pt x="4435761" y="5181555"/>
                      <a:pt x="4387486" y="5220127"/>
                      <a:pt x="4375898" y="5232021"/>
                    </a:cubicBezTo>
                    <a:cubicBezTo>
                      <a:pt x="4356919" y="5231366"/>
                      <a:pt x="4330202" y="5260623"/>
                      <a:pt x="4295132" y="5272825"/>
                    </a:cubicBezTo>
                    <a:cubicBezTo>
                      <a:pt x="4290628" y="5273788"/>
                      <a:pt x="4297056" y="5281833"/>
                      <a:pt x="4283544" y="5284720"/>
                    </a:cubicBezTo>
                    <a:cubicBezTo>
                      <a:pt x="4273574" y="5282140"/>
                      <a:pt x="4243970" y="5297885"/>
                      <a:pt x="4249436" y="5301426"/>
                    </a:cubicBezTo>
                    <a:cubicBezTo>
                      <a:pt x="4233999" y="5295305"/>
                      <a:pt x="4210824" y="5319095"/>
                      <a:pt x="4200853" y="5316515"/>
                    </a:cubicBezTo>
                    <a:cubicBezTo>
                      <a:pt x="4202778" y="5325523"/>
                      <a:pt x="4199237" y="5330989"/>
                      <a:pt x="4195695" y="5336456"/>
                    </a:cubicBezTo>
                    <a:cubicBezTo>
                      <a:pt x="4187648" y="5342885"/>
                      <a:pt x="4183145" y="5343847"/>
                      <a:pt x="4175098" y="5350275"/>
                    </a:cubicBezTo>
                    <a:cubicBezTo>
                      <a:pt x="4145495" y="5366020"/>
                      <a:pt x="4105921" y="5379184"/>
                      <a:pt x="4070850" y="5391386"/>
                    </a:cubicBezTo>
                    <a:cubicBezTo>
                      <a:pt x="4061841" y="5393311"/>
                      <a:pt x="4051871" y="5390731"/>
                      <a:pt x="4051871" y="5390731"/>
                    </a:cubicBezTo>
                    <a:cubicBezTo>
                      <a:pt x="4048329" y="5396198"/>
                      <a:pt x="4043825" y="5397160"/>
                      <a:pt x="4040284" y="5402627"/>
                    </a:cubicBezTo>
                    <a:cubicBezTo>
                      <a:pt x="4035780" y="5403589"/>
                      <a:pt x="4035780" y="5403589"/>
                      <a:pt x="4035780" y="5403589"/>
                    </a:cubicBezTo>
                    <a:cubicBezTo>
                      <a:pt x="4002326" y="5401316"/>
                      <a:pt x="3960173" y="5424451"/>
                      <a:pt x="3926065" y="5441158"/>
                    </a:cubicBezTo>
                    <a:cubicBezTo>
                      <a:pt x="3925102" y="5436653"/>
                      <a:pt x="3925102" y="5436653"/>
                      <a:pt x="3925102" y="5436653"/>
                    </a:cubicBezTo>
                    <a:cubicBezTo>
                      <a:pt x="3910628" y="5435036"/>
                      <a:pt x="3909973" y="5454015"/>
                      <a:pt x="3902581" y="5441465"/>
                    </a:cubicBezTo>
                    <a:cubicBezTo>
                      <a:pt x="3880062" y="5446276"/>
                      <a:pt x="3895498" y="5452397"/>
                      <a:pt x="3877482" y="5456246"/>
                    </a:cubicBezTo>
                    <a:cubicBezTo>
                      <a:pt x="3876520" y="5451743"/>
                      <a:pt x="3867512" y="5453667"/>
                      <a:pt x="3862045" y="5450125"/>
                    </a:cubicBezTo>
                    <a:cubicBezTo>
                      <a:pt x="3845953" y="5462982"/>
                      <a:pt x="3827937" y="5466831"/>
                      <a:pt x="3804454" y="5467139"/>
                    </a:cubicBezTo>
                    <a:cubicBezTo>
                      <a:pt x="3798333" y="5482576"/>
                      <a:pt x="3769384" y="5479341"/>
                      <a:pt x="3761338" y="5485770"/>
                    </a:cubicBezTo>
                    <a:cubicBezTo>
                      <a:pt x="3760376" y="5481265"/>
                      <a:pt x="3755871" y="5482228"/>
                      <a:pt x="3755871" y="5482228"/>
                    </a:cubicBezTo>
                    <a:cubicBezTo>
                      <a:pt x="3730772" y="5497010"/>
                      <a:pt x="3707289" y="5497317"/>
                      <a:pt x="3684769" y="5502128"/>
                    </a:cubicBezTo>
                    <a:cubicBezTo>
                      <a:pt x="3680264" y="5503091"/>
                      <a:pt x="3675760" y="5504053"/>
                      <a:pt x="3675760" y="5504053"/>
                    </a:cubicBezTo>
                    <a:cubicBezTo>
                      <a:pt x="3674798" y="5499549"/>
                      <a:pt x="3674798" y="5499549"/>
                      <a:pt x="3674798" y="5499549"/>
                    </a:cubicBezTo>
                    <a:cubicBezTo>
                      <a:pt x="3673836" y="5495045"/>
                      <a:pt x="3669332" y="5496007"/>
                      <a:pt x="3669332" y="5496007"/>
                    </a:cubicBezTo>
                    <a:cubicBezTo>
                      <a:pt x="3664828" y="5496970"/>
                      <a:pt x="3665790" y="5501473"/>
                      <a:pt x="3665790" y="5501473"/>
                    </a:cubicBezTo>
                    <a:cubicBezTo>
                      <a:pt x="3651316" y="5499856"/>
                      <a:pt x="3640691" y="5516255"/>
                      <a:pt x="3618170" y="5521067"/>
                    </a:cubicBezTo>
                    <a:cubicBezTo>
                      <a:pt x="3635224" y="5512713"/>
                      <a:pt x="3606275" y="5509479"/>
                      <a:pt x="3602733" y="5514945"/>
                    </a:cubicBezTo>
                    <a:cubicBezTo>
                      <a:pt x="3611741" y="5513020"/>
                      <a:pt x="3612703" y="5517525"/>
                      <a:pt x="3603695" y="5519449"/>
                    </a:cubicBezTo>
                    <a:cubicBezTo>
                      <a:pt x="3607237" y="5513983"/>
                      <a:pt x="3589221" y="5517832"/>
                      <a:pt x="3584717" y="5518794"/>
                    </a:cubicBezTo>
                    <a:cubicBezTo>
                      <a:pt x="3586641" y="5527803"/>
                      <a:pt x="3575709" y="5520718"/>
                      <a:pt x="3558655" y="5529072"/>
                    </a:cubicBezTo>
                    <a:cubicBezTo>
                      <a:pt x="3570242" y="5517177"/>
                      <a:pt x="3544180" y="5527455"/>
                      <a:pt x="3531630" y="5534846"/>
                    </a:cubicBezTo>
                    <a:cubicBezTo>
                      <a:pt x="3527126" y="5535808"/>
                      <a:pt x="3527126" y="5535808"/>
                      <a:pt x="3521660" y="5532266"/>
                    </a:cubicBezTo>
                    <a:cubicBezTo>
                      <a:pt x="3517155" y="5533228"/>
                      <a:pt x="3512651" y="5534191"/>
                      <a:pt x="3507186" y="5530649"/>
                    </a:cubicBezTo>
                    <a:cubicBezTo>
                      <a:pt x="3507186" y="5530649"/>
                      <a:pt x="3502681" y="5531612"/>
                      <a:pt x="3502681" y="5531612"/>
                    </a:cubicBezTo>
                    <a:cubicBezTo>
                      <a:pt x="3474695" y="5532881"/>
                      <a:pt x="3448632" y="5543159"/>
                      <a:pt x="3424187" y="5538962"/>
                    </a:cubicBezTo>
                    <a:cubicBezTo>
                      <a:pt x="3399087" y="5553744"/>
                      <a:pt x="3349235" y="5540846"/>
                      <a:pt x="3328639" y="5554666"/>
                    </a:cubicBezTo>
                    <a:cubicBezTo>
                      <a:pt x="3324136" y="5555628"/>
                      <a:pt x="3324136" y="5555628"/>
                      <a:pt x="3319631" y="5556591"/>
                    </a:cubicBezTo>
                    <a:cubicBezTo>
                      <a:pt x="3318669" y="5552086"/>
                      <a:pt x="3318669" y="5552086"/>
                      <a:pt x="3314165" y="5553049"/>
                    </a:cubicBezTo>
                    <a:cubicBezTo>
                      <a:pt x="3314165" y="5553049"/>
                      <a:pt x="3309661" y="5554011"/>
                      <a:pt x="3309661" y="5554011"/>
                    </a:cubicBezTo>
                    <a:cubicBezTo>
                      <a:pt x="3304195" y="5550469"/>
                      <a:pt x="3286178" y="5554318"/>
                      <a:pt x="3282636" y="5559784"/>
                    </a:cubicBezTo>
                    <a:cubicBezTo>
                      <a:pt x="3282636" y="5559784"/>
                      <a:pt x="3278132" y="5560747"/>
                      <a:pt x="3278132" y="5560747"/>
                    </a:cubicBezTo>
                    <a:cubicBezTo>
                      <a:pt x="3272666" y="5557205"/>
                      <a:pt x="3272666" y="5557205"/>
                      <a:pt x="3272666" y="5557205"/>
                    </a:cubicBezTo>
                    <a:cubicBezTo>
                      <a:pt x="3268162" y="5558167"/>
                      <a:pt x="3268162" y="5558167"/>
                      <a:pt x="3268162" y="5558167"/>
                    </a:cubicBezTo>
                    <a:cubicBezTo>
                      <a:pt x="3254650" y="5561054"/>
                      <a:pt x="3240175" y="5559437"/>
                      <a:pt x="3231167" y="5561362"/>
                    </a:cubicBezTo>
                    <a:cubicBezTo>
                      <a:pt x="3231167" y="5561362"/>
                      <a:pt x="3225701" y="5557820"/>
                      <a:pt x="3221197" y="5558782"/>
                    </a:cubicBezTo>
                    <a:cubicBezTo>
                      <a:pt x="3222159" y="5563286"/>
                      <a:pt x="3197714" y="5559089"/>
                      <a:pt x="3192247" y="5555548"/>
                    </a:cubicBezTo>
                    <a:cubicBezTo>
                      <a:pt x="3193209" y="5560051"/>
                      <a:pt x="3193209" y="5560051"/>
                      <a:pt x="3193209" y="5560051"/>
                    </a:cubicBezTo>
                    <a:cubicBezTo>
                      <a:pt x="3188706" y="5561013"/>
                      <a:pt x="3188706" y="5561013"/>
                      <a:pt x="3183239" y="5557472"/>
                    </a:cubicBezTo>
                    <a:cubicBezTo>
                      <a:pt x="3189996" y="5556029"/>
                      <a:pt x="3190881" y="5554662"/>
                      <a:pt x="3189836" y="5552530"/>
                    </a:cubicBezTo>
                    <a:lnTo>
                      <a:pt x="3185794" y="5544792"/>
                    </a:lnTo>
                    <a:lnTo>
                      <a:pt x="3199331" y="5544615"/>
                    </a:lnTo>
                    <a:cubicBezTo>
                      <a:pt x="3231822" y="5542383"/>
                      <a:pt x="3296803" y="5537919"/>
                      <a:pt x="3342806" y="5532801"/>
                    </a:cubicBezTo>
                    <a:cubicBezTo>
                      <a:pt x="3467304" y="5520331"/>
                      <a:pt x="3586334" y="5504320"/>
                      <a:pt x="3695394" y="5485729"/>
                    </a:cubicBezTo>
                    <a:cubicBezTo>
                      <a:pt x="3711486" y="5472873"/>
                      <a:pt x="3758451" y="5472258"/>
                      <a:pt x="3771963" y="5469371"/>
                    </a:cubicBezTo>
                    <a:cubicBezTo>
                      <a:pt x="3771963" y="5469371"/>
                      <a:pt x="3780010" y="5462942"/>
                      <a:pt x="3784514" y="5461979"/>
                    </a:cubicBezTo>
                    <a:cubicBezTo>
                      <a:pt x="3784514" y="5461979"/>
                      <a:pt x="3784514" y="5461979"/>
                      <a:pt x="3789017" y="5461017"/>
                    </a:cubicBezTo>
                    <a:cubicBezTo>
                      <a:pt x="3789017" y="5461017"/>
                      <a:pt x="3789017" y="5461017"/>
                      <a:pt x="3798026" y="5459093"/>
                    </a:cubicBezTo>
                    <a:cubicBezTo>
                      <a:pt x="3824088" y="5448816"/>
                      <a:pt x="3856579" y="5446583"/>
                      <a:pt x="3891649" y="5434382"/>
                    </a:cubicBezTo>
                    <a:cubicBezTo>
                      <a:pt x="3923178" y="5427646"/>
                      <a:pt x="3983348" y="5400662"/>
                      <a:pt x="4026464" y="5382030"/>
                    </a:cubicBezTo>
                    <a:cubicBezTo>
                      <a:pt x="4065077" y="5364362"/>
                      <a:pt x="4109155" y="5350235"/>
                      <a:pt x="4129751" y="5336416"/>
                    </a:cubicBezTo>
                    <a:cubicBezTo>
                      <a:pt x="4146805" y="5328062"/>
                      <a:pt x="4135872" y="5320979"/>
                      <a:pt x="4167400" y="5314243"/>
                    </a:cubicBezTo>
                    <a:cubicBezTo>
                      <a:pt x="4168363" y="5318747"/>
                      <a:pt x="4172867" y="5317785"/>
                      <a:pt x="4181875" y="5315860"/>
                    </a:cubicBezTo>
                    <a:cubicBezTo>
                      <a:pt x="4185417" y="5310394"/>
                      <a:pt x="4184455" y="5305890"/>
                      <a:pt x="4197004" y="5298499"/>
                    </a:cubicBezTo>
                    <a:cubicBezTo>
                      <a:pt x="4206013" y="5296574"/>
                      <a:pt x="4219525" y="5293687"/>
                      <a:pt x="4232075" y="5286297"/>
                    </a:cubicBezTo>
                    <a:cubicBezTo>
                      <a:pt x="4274229" y="5263162"/>
                      <a:pt x="4325391" y="5238102"/>
                      <a:pt x="4350491" y="5223321"/>
                    </a:cubicBezTo>
                    <a:cubicBezTo>
                      <a:pt x="4363040" y="5215930"/>
                      <a:pt x="4362078" y="5211426"/>
                      <a:pt x="4370125" y="5204997"/>
                    </a:cubicBezTo>
                    <a:cubicBezTo>
                      <a:pt x="4405195" y="5192795"/>
                      <a:pt x="4449929" y="5159690"/>
                      <a:pt x="4490158" y="5127546"/>
                    </a:cubicBezTo>
                    <a:cubicBezTo>
                      <a:pt x="4531350" y="5099908"/>
                      <a:pt x="4567075" y="5068727"/>
                      <a:pt x="4596679" y="5052983"/>
                    </a:cubicBezTo>
                    <a:cubicBezTo>
                      <a:pt x="4591213" y="5049441"/>
                      <a:pt x="4595717" y="5048479"/>
                      <a:pt x="4603762" y="5042050"/>
                    </a:cubicBezTo>
                    <a:cubicBezTo>
                      <a:pt x="4600220" y="5047517"/>
                      <a:pt x="4601183" y="5052021"/>
                      <a:pt x="4604725" y="5046554"/>
                    </a:cubicBezTo>
                    <a:cubicBezTo>
                      <a:pt x="4608267" y="5041088"/>
                      <a:pt x="4662008" y="5006059"/>
                      <a:pt x="4652038" y="5003479"/>
                    </a:cubicBezTo>
                    <a:cubicBezTo>
                      <a:pt x="4671671" y="4985155"/>
                      <a:pt x="4681642" y="4987735"/>
                      <a:pt x="4681642" y="4987735"/>
                    </a:cubicBezTo>
                    <a:cubicBezTo>
                      <a:pt x="4696772" y="4970374"/>
                      <a:pt x="4680680" y="4983231"/>
                      <a:pt x="4675213" y="4979689"/>
                    </a:cubicBezTo>
                    <a:cubicBezTo>
                      <a:pt x="4694847" y="4961365"/>
                      <a:pt x="4694847" y="4961365"/>
                      <a:pt x="4694847" y="4961365"/>
                    </a:cubicBezTo>
                    <a:cubicBezTo>
                      <a:pt x="4688725" y="4976802"/>
                      <a:pt x="4704817" y="4963945"/>
                      <a:pt x="4709321" y="4962983"/>
                    </a:cubicBezTo>
                    <a:cubicBezTo>
                      <a:pt x="4722527" y="4936614"/>
                      <a:pt x="4769184" y="4912516"/>
                      <a:pt x="4798482" y="4873290"/>
                    </a:cubicBezTo>
                    <a:cubicBezTo>
                      <a:pt x="4802985" y="4872328"/>
                      <a:pt x="4802023" y="4867824"/>
                      <a:pt x="4806527" y="4866861"/>
                    </a:cubicBezTo>
                    <a:cubicBezTo>
                      <a:pt x="4811031" y="4865899"/>
                      <a:pt x="4810069" y="4861394"/>
                      <a:pt x="4810069" y="4861394"/>
                    </a:cubicBezTo>
                    <a:cubicBezTo>
                      <a:pt x="4813611" y="4855929"/>
                      <a:pt x="4809107" y="4856891"/>
                      <a:pt x="4805565" y="4862357"/>
                    </a:cubicBezTo>
                    <a:cubicBezTo>
                      <a:pt x="4805565" y="4862357"/>
                      <a:pt x="4805565" y="4862357"/>
                      <a:pt x="4801060" y="4863319"/>
                    </a:cubicBezTo>
                    <a:cubicBezTo>
                      <a:pt x="4839366" y="4822168"/>
                      <a:pt x="4864466" y="4807386"/>
                      <a:pt x="4898266" y="4767198"/>
                    </a:cubicBezTo>
                    <a:cubicBezTo>
                      <a:pt x="4903733" y="4770740"/>
                      <a:pt x="4907275" y="4765273"/>
                      <a:pt x="4912741" y="4768815"/>
                    </a:cubicBezTo>
                    <a:cubicBezTo>
                      <a:pt x="4958129" y="4716732"/>
                      <a:pt x="5008022" y="4663685"/>
                      <a:pt x="5052449" y="4607097"/>
                    </a:cubicBezTo>
                    <a:cubicBezTo>
                      <a:pt x="5101379" y="4549548"/>
                      <a:pt x="5144843" y="4488456"/>
                      <a:pt x="5184765" y="4432830"/>
                    </a:cubicBezTo>
                    <a:cubicBezTo>
                      <a:pt x="5171252" y="4435717"/>
                      <a:pt x="5159973" y="4471094"/>
                      <a:pt x="5143881" y="4483951"/>
                    </a:cubicBezTo>
                    <a:cubicBezTo>
                      <a:pt x="5144843" y="4488456"/>
                      <a:pt x="5135834" y="4490380"/>
                      <a:pt x="5131330" y="4491343"/>
                    </a:cubicBezTo>
                    <a:cubicBezTo>
                      <a:pt x="5105575" y="4525103"/>
                      <a:pt x="5072737" y="4569796"/>
                      <a:pt x="5037974" y="4605480"/>
                    </a:cubicBezTo>
                    <a:cubicBezTo>
                      <a:pt x="5000631" y="4651135"/>
                      <a:pt x="4959747" y="4702257"/>
                      <a:pt x="4920480" y="4738904"/>
                    </a:cubicBezTo>
                    <a:cubicBezTo>
                      <a:pt x="4915975" y="4739866"/>
                      <a:pt x="4903425" y="4747257"/>
                      <a:pt x="4903425" y="4747257"/>
                    </a:cubicBezTo>
                    <a:cubicBezTo>
                      <a:pt x="4880250" y="4771047"/>
                      <a:pt x="4858037" y="4799341"/>
                      <a:pt x="4838404" y="4817664"/>
                    </a:cubicBezTo>
                    <a:cubicBezTo>
                      <a:pt x="4833899" y="4818627"/>
                      <a:pt x="4837441" y="4813160"/>
                      <a:pt x="4829395" y="4819589"/>
                    </a:cubicBezTo>
                    <a:cubicBezTo>
                      <a:pt x="4833899" y="4818627"/>
                      <a:pt x="4830357" y="4824092"/>
                      <a:pt x="4831320" y="4828597"/>
                    </a:cubicBezTo>
                    <a:cubicBezTo>
                      <a:pt x="4800098" y="4858816"/>
                      <a:pt x="4766953" y="4880026"/>
                      <a:pt x="4739274" y="4904777"/>
                    </a:cubicBezTo>
                    <a:cubicBezTo>
                      <a:pt x="4742815" y="4899312"/>
                      <a:pt x="4747319" y="4898349"/>
                      <a:pt x="4750861" y="4892883"/>
                    </a:cubicBezTo>
                    <a:cubicBezTo>
                      <a:pt x="4769532" y="4870055"/>
                      <a:pt x="4789166" y="4851732"/>
                      <a:pt x="4781119" y="4858161"/>
                    </a:cubicBezTo>
                    <a:cubicBezTo>
                      <a:pt x="4800753" y="4839837"/>
                      <a:pt x="4822966" y="4811543"/>
                      <a:pt x="4838096" y="4794182"/>
                    </a:cubicBezTo>
                    <a:cubicBezTo>
                      <a:pt x="4841638" y="4788716"/>
                      <a:pt x="4841638" y="4788716"/>
                      <a:pt x="4846142" y="4787753"/>
                    </a:cubicBezTo>
                    <a:cubicBezTo>
                      <a:pt x="4843562" y="4797724"/>
                      <a:pt x="4853225" y="4776820"/>
                      <a:pt x="4855150" y="4785829"/>
                    </a:cubicBezTo>
                    <a:cubicBezTo>
                      <a:pt x="4862234" y="4774896"/>
                      <a:pt x="4869317" y="4763963"/>
                      <a:pt x="4872859" y="4758497"/>
                    </a:cubicBezTo>
                    <a:cubicBezTo>
                      <a:pt x="4884447" y="4746602"/>
                      <a:pt x="4892492" y="4740173"/>
                      <a:pt x="4899577" y="4729241"/>
                    </a:cubicBezTo>
                    <a:cubicBezTo>
                      <a:pt x="4919211" y="4710918"/>
                      <a:pt x="4943348" y="4691631"/>
                      <a:pt x="4951393" y="4685203"/>
                    </a:cubicBezTo>
                    <a:cubicBezTo>
                      <a:pt x="4946890" y="4686165"/>
                      <a:pt x="4950431" y="4680699"/>
                      <a:pt x="4950431" y="4680699"/>
                    </a:cubicBezTo>
                    <a:cubicBezTo>
                      <a:pt x="4953973" y="4675232"/>
                      <a:pt x="4957515" y="4669766"/>
                      <a:pt x="4965561" y="4663338"/>
                    </a:cubicBezTo>
                    <a:cubicBezTo>
                      <a:pt x="4965561" y="4663338"/>
                      <a:pt x="4970065" y="4662375"/>
                      <a:pt x="4969103" y="4657871"/>
                    </a:cubicBezTo>
                    <a:cubicBezTo>
                      <a:pt x="4980690" y="4645976"/>
                      <a:pt x="4992278" y="4634082"/>
                      <a:pt x="4999362" y="4623149"/>
                    </a:cubicBezTo>
                    <a:cubicBezTo>
                      <a:pt x="5010949" y="4611254"/>
                      <a:pt x="5023499" y="4603863"/>
                      <a:pt x="5014491" y="4605787"/>
                    </a:cubicBezTo>
                    <a:cubicBezTo>
                      <a:pt x="5025117" y="4589389"/>
                      <a:pt x="5040246" y="4572027"/>
                      <a:pt x="5059879" y="4553704"/>
                    </a:cubicBezTo>
                    <a:cubicBezTo>
                      <a:pt x="5063421" y="4548237"/>
                      <a:pt x="5070506" y="4537305"/>
                      <a:pt x="5078551" y="4530876"/>
                    </a:cubicBezTo>
                    <a:cubicBezTo>
                      <a:pt x="5078551" y="4530876"/>
                      <a:pt x="5083055" y="4529914"/>
                      <a:pt x="5083055" y="4529914"/>
                    </a:cubicBezTo>
                    <a:cubicBezTo>
                      <a:pt x="5082093" y="4525409"/>
                      <a:pt x="5086597" y="4524447"/>
                      <a:pt x="5086597" y="4524447"/>
                    </a:cubicBezTo>
                    <a:cubicBezTo>
                      <a:pt x="5085635" y="4519944"/>
                      <a:pt x="5085635" y="4519944"/>
                      <a:pt x="5085635" y="4519944"/>
                    </a:cubicBezTo>
                    <a:cubicBezTo>
                      <a:pt x="5085635" y="4519944"/>
                      <a:pt x="5085635" y="4519944"/>
                      <a:pt x="5090139" y="4518982"/>
                    </a:cubicBezTo>
                    <a:cubicBezTo>
                      <a:pt x="5115893" y="4485222"/>
                      <a:pt x="5141648" y="4451461"/>
                      <a:pt x="5159358" y="4424129"/>
                    </a:cubicBezTo>
                    <a:cubicBezTo>
                      <a:pt x="5163862" y="4423167"/>
                      <a:pt x="5168365" y="4422205"/>
                      <a:pt x="5167403" y="4417701"/>
                    </a:cubicBezTo>
                    <a:cubicBezTo>
                      <a:pt x="5171907" y="4416738"/>
                      <a:pt x="5171907" y="4416738"/>
                      <a:pt x="5171907" y="4416738"/>
                    </a:cubicBezTo>
                    <a:cubicBezTo>
                      <a:pt x="5171907" y="4416738"/>
                      <a:pt x="5176412" y="4415776"/>
                      <a:pt x="5175450" y="4411272"/>
                    </a:cubicBezTo>
                    <a:cubicBezTo>
                      <a:pt x="5174487" y="4406768"/>
                      <a:pt x="5174487" y="4406768"/>
                      <a:pt x="5174487" y="4406768"/>
                    </a:cubicBezTo>
                    <a:cubicBezTo>
                      <a:pt x="5185113" y="4390369"/>
                      <a:pt x="5210868" y="4356609"/>
                      <a:pt x="5198318" y="4363999"/>
                    </a:cubicBezTo>
                    <a:cubicBezTo>
                      <a:pt x="5198318" y="4363999"/>
                      <a:pt x="5198318" y="4363999"/>
                      <a:pt x="5201860" y="4358534"/>
                    </a:cubicBezTo>
                    <a:cubicBezTo>
                      <a:pt x="5206363" y="4357571"/>
                      <a:pt x="5204439" y="4348563"/>
                      <a:pt x="5204439" y="4348563"/>
                    </a:cubicBezTo>
                    <a:lnTo>
                      <a:pt x="5195619" y="4350447"/>
                    </a:lnTo>
                    <a:lnTo>
                      <a:pt x="5203077" y="4339435"/>
                    </a:lnTo>
                    <a:lnTo>
                      <a:pt x="5204128" y="4325131"/>
                    </a:lnTo>
                    <a:lnTo>
                      <a:pt x="5204204" y="4325020"/>
                    </a:lnTo>
                    <a:lnTo>
                      <a:pt x="5218092" y="4313267"/>
                    </a:lnTo>
                    <a:cubicBezTo>
                      <a:pt x="5221513" y="4307238"/>
                      <a:pt x="5224574" y="4299519"/>
                      <a:pt x="5229887" y="4291321"/>
                    </a:cubicBezTo>
                    <a:cubicBezTo>
                      <a:pt x="5229887" y="4291321"/>
                      <a:pt x="5234391" y="4290358"/>
                      <a:pt x="5234391" y="4290358"/>
                    </a:cubicBezTo>
                    <a:cubicBezTo>
                      <a:pt x="5233429" y="4285854"/>
                      <a:pt x="5237933" y="4284892"/>
                      <a:pt x="5233429" y="4285854"/>
                    </a:cubicBezTo>
                    <a:cubicBezTo>
                      <a:pt x="5233429" y="4285854"/>
                      <a:pt x="5233429" y="4285854"/>
                      <a:pt x="5232466" y="4281350"/>
                    </a:cubicBezTo>
                    <a:cubicBezTo>
                      <a:pt x="5236008" y="4275884"/>
                      <a:pt x="5240512" y="4274922"/>
                      <a:pt x="5245016" y="4273959"/>
                    </a:cubicBezTo>
                    <a:cubicBezTo>
                      <a:pt x="5241474" y="4279425"/>
                      <a:pt x="5241474" y="4279425"/>
                      <a:pt x="5241474" y="4279425"/>
                    </a:cubicBezTo>
                    <a:cubicBezTo>
                      <a:pt x="5237933" y="4284892"/>
                      <a:pt x="5238895" y="4289396"/>
                      <a:pt x="5238895" y="4289396"/>
                    </a:cubicBezTo>
                    <a:cubicBezTo>
                      <a:pt x="5243399" y="4288434"/>
                      <a:pt x="5247903" y="4287471"/>
                      <a:pt x="5246941" y="4282967"/>
                    </a:cubicBezTo>
                    <a:cubicBezTo>
                      <a:pt x="5251445" y="4282005"/>
                      <a:pt x="5251445" y="4282005"/>
                      <a:pt x="5251445" y="4282005"/>
                    </a:cubicBezTo>
                    <a:cubicBezTo>
                      <a:pt x="5252407" y="4286509"/>
                      <a:pt x="5232773" y="4304833"/>
                      <a:pt x="5238240" y="4308374"/>
                    </a:cubicBezTo>
                    <a:cubicBezTo>
                      <a:pt x="5269153" y="4254673"/>
                      <a:pt x="5312618" y="4193582"/>
                      <a:pt x="5347073" y="4134414"/>
                    </a:cubicBezTo>
                    <a:cubicBezTo>
                      <a:pt x="5350615" y="4128948"/>
                      <a:pt x="5353195" y="4118977"/>
                      <a:pt x="5356737" y="4113510"/>
                    </a:cubicBezTo>
                    <a:cubicBezTo>
                      <a:pt x="5355775" y="4109007"/>
                      <a:pt x="5356737" y="4113510"/>
                      <a:pt x="5360278" y="4108045"/>
                    </a:cubicBezTo>
                    <a:cubicBezTo>
                      <a:pt x="5387651" y="4059810"/>
                      <a:pt x="5416641" y="3997101"/>
                      <a:pt x="5440163" y="3930850"/>
                    </a:cubicBezTo>
                    <a:cubicBezTo>
                      <a:pt x="5443705" y="3925383"/>
                      <a:pt x="5448209" y="3924421"/>
                      <a:pt x="5447247" y="3919918"/>
                    </a:cubicBezTo>
                    <a:cubicBezTo>
                      <a:pt x="5448209" y="3924421"/>
                      <a:pt x="5449172" y="3928925"/>
                      <a:pt x="5441125" y="3935354"/>
                    </a:cubicBezTo>
                    <a:cubicBezTo>
                      <a:pt x="5445630" y="3934392"/>
                      <a:pt x="5446592" y="3938895"/>
                      <a:pt x="5443050" y="3944362"/>
                    </a:cubicBezTo>
                    <a:cubicBezTo>
                      <a:pt x="5437584" y="3940820"/>
                      <a:pt x="5436929" y="3959799"/>
                      <a:pt x="5437891" y="3964303"/>
                    </a:cubicBezTo>
                    <a:cubicBezTo>
                      <a:pt x="5437891" y="3964303"/>
                      <a:pt x="5433387" y="3965265"/>
                      <a:pt x="5434349" y="3969770"/>
                    </a:cubicBezTo>
                    <a:cubicBezTo>
                      <a:pt x="5434349" y="3969770"/>
                      <a:pt x="5435311" y="3974273"/>
                      <a:pt x="5435311" y="3974273"/>
                    </a:cubicBezTo>
                    <a:cubicBezTo>
                      <a:pt x="5433694" y="3988747"/>
                      <a:pt x="5422414" y="4024125"/>
                      <a:pt x="5425955" y="4018659"/>
                    </a:cubicBezTo>
                    <a:cubicBezTo>
                      <a:pt x="5424993" y="4014155"/>
                      <a:pt x="5429498" y="4013193"/>
                      <a:pt x="5428535" y="4008688"/>
                    </a:cubicBezTo>
                    <a:cubicBezTo>
                      <a:pt x="5429498" y="4013193"/>
                      <a:pt x="5430460" y="4017697"/>
                      <a:pt x="5430460" y="4017697"/>
                    </a:cubicBezTo>
                    <a:cubicBezTo>
                      <a:pt x="5430460" y="4017697"/>
                      <a:pt x="5434964" y="4016735"/>
                      <a:pt x="5438505" y="4011268"/>
                    </a:cubicBezTo>
                    <a:cubicBezTo>
                      <a:pt x="5438505" y="4011268"/>
                      <a:pt x="5438505" y="4011268"/>
                      <a:pt x="5439468" y="4015773"/>
                    </a:cubicBezTo>
                    <a:cubicBezTo>
                      <a:pt x="5439468" y="4015773"/>
                      <a:pt x="5434964" y="4016735"/>
                      <a:pt x="5435926" y="4021238"/>
                    </a:cubicBezTo>
                    <a:cubicBezTo>
                      <a:pt x="5435926" y="4021238"/>
                      <a:pt x="5435926" y="4021238"/>
                      <a:pt x="5436889" y="4025742"/>
                    </a:cubicBezTo>
                    <a:cubicBezTo>
                      <a:pt x="5430767" y="4041179"/>
                      <a:pt x="5428188" y="4051149"/>
                      <a:pt x="5429150" y="4055653"/>
                    </a:cubicBezTo>
                    <a:cubicBezTo>
                      <a:pt x="5430112" y="4060158"/>
                      <a:pt x="5430112" y="4060158"/>
                      <a:pt x="5430112" y="4060158"/>
                    </a:cubicBezTo>
                    <a:cubicBezTo>
                      <a:pt x="5430112" y="4060158"/>
                      <a:pt x="5430112" y="4060158"/>
                      <a:pt x="5433654" y="4054691"/>
                    </a:cubicBezTo>
                    <a:cubicBezTo>
                      <a:pt x="5430112" y="4060158"/>
                      <a:pt x="5434616" y="4059196"/>
                      <a:pt x="5438158" y="4053729"/>
                    </a:cubicBezTo>
                    <a:cubicBezTo>
                      <a:pt x="5422373" y="4090069"/>
                      <a:pt x="5418177" y="4114514"/>
                      <a:pt x="5410438" y="4144425"/>
                    </a:cubicBezTo>
                    <a:cubicBezTo>
                      <a:pt x="5401737" y="4169832"/>
                      <a:pt x="5393036" y="4195239"/>
                      <a:pt x="5377252" y="4231578"/>
                    </a:cubicBezTo>
                    <a:cubicBezTo>
                      <a:pt x="5380794" y="4226112"/>
                      <a:pt x="5381756" y="4230616"/>
                      <a:pt x="5378214" y="4236082"/>
                    </a:cubicBezTo>
                    <a:cubicBezTo>
                      <a:pt x="5378214" y="4236082"/>
                      <a:pt x="5378214" y="4236082"/>
                      <a:pt x="5373710" y="4237045"/>
                    </a:cubicBezTo>
                    <a:cubicBezTo>
                      <a:pt x="5373710" y="4237045"/>
                      <a:pt x="5374672" y="4241549"/>
                      <a:pt x="5374672" y="4241549"/>
                    </a:cubicBezTo>
                    <a:cubicBezTo>
                      <a:pt x="5371130" y="4247016"/>
                      <a:pt x="5371130" y="4247016"/>
                      <a:pt x="5371130" y="4247016"/>
                    </a:cubicBezTo>
                    <a:cubicBezTo>
                      <a:pt x="5365009" y="4262452"/>
                      <a:pt x="5365009" y="4262452"/>
                      <a:pt x="5365009" y="4262452"/>
                    </a:cubicBezTo>
                    <a:cubicBezTo>
                      <a:pt x="5369513" y="4261490"/>
                      <a:pt x="5365971" y="4266956"/>
                      <a:pt x="5366934" y="4271460"/>
                    </a:cubicBezTo>
                    <a:cubicBezTo>
                      <a:pt x="5374017" y="4260528"/>
                      <a:pt x="5369513" y="4261490"/>
                      <a:pt x="5372092" y="4251519"/>
                    </a:cubicBezTo>
                    <a:cubicBezTo>
                      <a:pt x="5372092" y="4251519"/>
                      <a:pt x="5376597" y="4250557"/>
                      <a:pt x="5376597" y="4250557"/>
                    </a:cubicBezTo>
                    <a:cubicBezTo>
                      <a:pt x="5376597" y="4250557"/>
                      <a:pt x="5376597" y="4250557"/>
                      <a:pt x="5377559" y="4255061"/>
                    </a:cubicBezTo>
                    <a:cubicBezTo>
                      <a:pt x="5382063" y="4254099"/>
                      <a:pt x="5381101" y="4249594"/>
                      <a:pt x="5381101" y="4249594"/>
                    </a:cubicBezTo>
                    <a:cubicBezTo>
                      <a:pt x="5381101" y="4249594"/>
                      <a:pt x="5380139" y="4245091"/>
                      <a:pt x="5380139" y="4245091"/>
                    </a:cubicBezTo>
                    <a:cubicBezTo>
                      <a:pt x="5383681" y="4239624"/>
                      <a:pt x="5383681" y="4239624"/>
                      <a:pt x="5383681" y="4239624"/>
                    </a:cubicBezTo>
                    <a:cubicBezTo>
                      <a:pt x="5387222" y="4234158"/>
                      <a:pt x="5384335" y="4220646"/>
                      <a:pt x="5389802" y="4224188"/>
                    </a:cubicBezTo>
                    <a:cubicBezTo>
                      <a:pt x="5397847" y="4217759"/>
                      <a:pt x="5384335" y="4220646"/>
                      <a:pt x="5387877" y="4215179"/>
                    </a:cubicBezTo>
                    <a:cubicBezTo>
                      <a:pt x="5391419" y="4209714"/>
                      <a:pt x="5392381" y="4214217"/>
                      <a:pt x="5396885" y="4213255"/>
                    </a:cubicBezTo>
                    <a:cubicBezTo>
                      <a:pt x="5399465" y="4203285"/>
                      <a:pt x="5403662" y="4178840"/>
                      <a:pt x="5403662" y="4178840"/>
                    </a:cubicBezTo>
                    <a:cubicBezTo>
                      <a:pt x="5408821" y="4158899"/>
                      <a:pt x="5425568" y="4127064"/>
                      <a:pt x="5428147" y="4117093"/>
                    </a:cubicBezTo>
                    <a:cubicBezTo>
                      <a:pt x="5431689" y="4111627"/>
                      <a:pt x="5428147" y="4117093"/>
                      <a:pt x="5423643" y="4118055"/>
                    </a:cubicBezTo>
                    <a:cubicBezTo>
                      <a:pt x="5428147" y="4117093"/>
                      <a:pt x="5430726" y="4107123"/>
                      <a:pt x="5430726" y="4107123"/>
                    </a:cubicBezTo>
                    <a:cubicBezTo>
                      <a:pt x="5430726" y="4107123"/>
                      <a:pt x="5428802" y="4098114"/>
                      <a:pt x="5428802" y="4098114"/>
                    </a:cubicBezTo>
                    <a:cubicBezTo>
                      <a:pt x="5432344" y="4092649"/>
                      <a:pt x="5434269" y="4101656"/>
                      <a:pt x="5433306" y="4097152"/>
                    </a:cubicBezTo>
                    <a:cubicBezTo>
                      <a:pt x="5441352" y="4090724"/>
                      <a:pt x="5430419" y="4083640"/>
                      <a:pt x="5440389" y="4086220"/>
                    </a:cubicBezTo>
                    <a:cubicBezTo>
                      <a:pt x="5441045" y="4067241"/>
                      <a:pt x="5446859" y="4028322"/>
                      <a:pt x="5458446" y="4016427"/>
                    </a:cubicBezTo>
                    <a:cubicBezTo>
                      <a:pt x="5459408" y="4020931"/>
                      <a:pt x="5454905" y="4021893"/>
                      <a:pt x="5449438" y="4018351"/>
                    </a:cubicBezTo>
                    <a:cubicBezTo>
                      <a:pt x="5465222" y="3982012"/>
                      <a:pt x="5481663" y="3926694"/>
                      <a:pt x="5482318" y="3907715"/>
                    </a:cubicBezTo>
                    <a:cubicBezTo>
                      <a:pt x="5484897" y="3897745"/>
                      <a:pt x="5510344" y="3840502"/>
                      <a:pt x="5505533" y="3817982"/>
                    </a:cubicBezTo>
                    <a:cubicBezTo>
                      <a:pt x="5508113" y="3808011"/>
                      <a:pt x="5505533" y="3817982"/>
                      <a:pt x="5510038" y="3817020"/>
                    </a:cubicBezTo>
                    <a:cubicBezTo>
                      <a:pt x="5507151" y="3803507"/>
                      <a:pt x="5519393" y="3772634"/>
                      <a:pt x="5525514" y="3757197"/>
                    </a:cubicBezTo>
                    <a:cubicBezTo>
                      <a:pt x="5525514" y="3757197"/>
                      <a:pt x="5522935" y="3767168"/>
                      <a:pt x="5528401" y="3770709"/>
                    </a:cubicBezTo>
                    <a:cubicBezTo>
                      <a:pt x="5530674" y="3737256"/>
                      <a:pt x="5528094" y="3747227"/>
                      <a:pt x="5520048" y="3753656"/>
                    </a:cubicBezTo>
                    <a:cubicBezTo>
                      <a:pt x="5530366" y="3713774"/>
                      <a:pt x="5529404" y="3709270"/>
                      <a:pt x="5543571" y="3687405"/>
                    </a:cubicBezTo>
                    <a:cubicBezTo>
                      <a:pt x="5543571" y="3687405"/>
                      <a:pt x="5547113" y="3681939"/>
                      <a:pt x="5547113" y="3681939"/>
                    </a:cubicBezTo>
                    <a:cubicBezTo>
                      <a:pt x="5547113" y="3681939"/>
                      <a:pt x="5547113" y="3681939"/>
                      <a:pt x="5546151" y="3677434"/>
                    </a:cubicBezTo>
                    <a:cubicBezTo>
                      <a:pt x="5546151" y="3677434"/>
                      <a:pt x="5541647" y="3678397"/>
                      <a:pt x="5541647" y="3678397"/>
                    </a:cubicBezTo>
                    <a:cubicBezTo>
                      <a:pt x="5541647" y="3678397"/>
                      <a:pt x="5540684" y="3673892"/>
                      <a:pt x="5544226" y="3668427"/>
                    </a:cubicBezTo>
                    <a:cubicBezTo>
                      <a:pt x="5544226" y="3668427"/>
                      <a:pt x="5544226" y="3668427"/>
                      <a:pt x="5545189" y="3672930"/>
                    </a:cubicBezTo>
                    <a:cubicBezTo>
                      <a:pt x="5545189" y="3672930"/>
                      <a:pt x="5545189" y="3672930"/>
                      <a:pt x="5549693" y="3671968"/>
                    </a:cubicBezTo>
                    <a:cubicBezTo>
                      <a:pt x="5548731" y="3667464"/>
                      <a:pt x="5548731" y="3667464"/>
                      <a:pt x="5547768" y="3662960"/>
                    </a:cubicBezTo>
                    <a:cubicBezTo>
                      <a:pt x="5551310" y="3657493"/>
                      <a:pt x="5551310" y="3657493"/>
                      <a:pt x="5551310" y="3657493"/>
                    </a:cubicBezTo>
                    <a:cubicBezTo>
                      <a:pt x="5554852" y="3652028"/>
                      <a:pt x="5559049" y="3627582"/>
                      <a:pt x="5548423" y="3643981"/>
                    </a:cubicBezTo>
                    <a:cubicBezTo>
                      <a:pt x="5551965" y="3638516"/>
                      <a:pt x="5551965" y="3638516"/>
                      <a:pt x="5551003" y="3634011"/>
                    </a:cubicBezTo>
                    <a:cubicBezTo>
                      <a:pt x="5551003" y="3634011"/>
                      <a:pt x="5546498" y="3634974"/>
                      <a:pt x="5547461" y="3639478"/>
                    </a:cubicBezTo>
                    <a:cubicBezTo>
                      <a:pt x="5547461" y="3639478"/>
                      <a:pt x="5542957" y="3640440"/>
                      <a:pt x="5543919" y="3644943"/>
                    </a:cubicBezTo>
                    <a:cubicBezTo>
                      <a:pt x="5542957" y="3640440"/>
                      <a:pt x="5541995" y="3635936"/>
                      <a:pt x="5541995" y="3635936"/>
                    </a:cubicBezTo>
                    <a:cubicBezTo>
                      <a:pt x="5545536" y="3630469"/>
                      <a:pt x="5548116" y="3620499"/>
                      <a:pt x="5549733" y="3606025"/>
                    </a:cubicBezTo>
                    <a:cubicBezTo>
                      <a:pt x="5554892" y="3586084"/>
                      <a:pt x="5560052" y="3566143"/>
                      <a:pt x="5561668" y="3551669"/>
                    </a:cubicBezTo>
                    <a:cubicBezTo>
                      <a:pt x="5560706" y="3547164"/>
                      <a:pt x="5565210" y="3546202"/>
                      <a:pt x="5565210" y="3546202"/>
                    </a:cubicBezTo>
                    <a:cubicBezTo>
                      <a:pt x="5565210" y="3546202"/>
                      <a:pt x="5564248" y="3541699"/>
                      <a:pt x="5564248" y="3541699"/>
                    </a:cubicBezTo>
                    <a:cubicBezTo>
                      <a:pt x="5562323" y="3532690"/>
                      <a:pt x="5564903" y="3522720"/>
                      <a:pt x="5568445" y="3517253"/>
                    </a:cubicBezTo>
                    <a:cubicBezTo>
                      <a:pt x="5567483" y="3512750"/>
                      <a:pt x="5570062" y="3502779"/>
                      <a:pt x="5569100" y="3498276"/>
                    </a:cubicBezTo>
                    <a:cubicBezTo>
                      <a:pt x="5571679" y="3488305"/>
                      <a:pt x="5577801" y="3472868"/>
                      <a:pt x="5580380" y="3462898"/>
                    </a:cubicBezTo>
                    <a:cubicBezTo>
                      <a:pt x="5584885" y="3461936"/>
                      <a:pt x="5584885" y="3461936"/>
                      <a:pt x="5584885" y="3461936"/>
                    </a:cubicBezTo>
                    <a:cubicBezTo>
                      <a:pt x="5583922" y="3457431"/>
                      <a:pt x="5583922" y="3457431"/>
                      <a:pt x="5582960" y="3452927"/>
                    </a:cubicBezTo>
                    <a:cubicBezTo>
                      <a:pt x="5586502" y="3447461"/>
                      <a:pt x="5581998" y="3448424"/>
                      <a:pt x="5581998" y="3448424"/>
                    </a:cubicBezTo>
                    <a:cubicBezTo>
                      <a:pt x="5578456" y="3453889"/>
                      <a:pt x="5578456" y="3453889"/>
                      <a:pt x="5578456" y="3453889"/>
                    </a:cubicBezTo>
                    <a:cubicBezTo>
                      <a:pt x="5581035" y="3443919"/>
                      <a:pt x="5591661" y="3427520"/>
                      <a:pt x="5585232" y="3419474"/>
                    </a:cubicBezTo>
                    <a:cubicBezTo>
                      <a:pt x="5589736" y="3418512"/>
                      <a:pt x="5589736" y="3418512"/>
                      <a:pt x="5588774" y="3414008"/>
                    </a:cubicBezTo>
                    <a:cubicBezTo>
                      <a:pt x="5592316" y="3408542"/>
                      <a:pt x="5587812" y="3409504"/>
                      <a:pt x="5587812" y="3409504"/>
                    </a:cubicBezTo>
                    <a:cubicBezTo>
                      <a:pt x="5593934" y="3394067"/>
                      <a:pt x="5582038" y="3382480"/>
                      <a:pt x="5590084" y="3376051"/>
                    </a:cubicBezTo>
                    <a:cubicBezTo>
                      <a:pt x="5591047" y="3380555"/>
                      <a:pt x="5591047" y="3380555"/>
                      <a:pt x="5591047" y="3380555"/>
                    </a:cubicBezTo>
                    <a:cubicBezTo>
                      <a:pt x="5588467" y="3390525"/>
                      <a:pt x="5589429" y="3395030"/>
                      <a:pt x="5593934" y="3394067"/>
                    </a:cubicBezTo>
                    <a:cubicBezTo>
                      <a:pt x="5593934" y="3394067"/>
                      <a:pt x="5597475" y="3388601"/>
                      <a:pt x="5596512" y="3384097"/>
                    </a:cubicBezTo>
                    <a:cubicBezTo>
                      <a:pt x="5600054" y="3378631"/>
                      <a:pt x="5600054" y="3378631"/>
                      <a:pt x="5600054" y="3378631"/>
                    </a:cubicBezTo>
                    <a:cubicBezTo>
                      <a:pt x="5609062" y="3376706"/>
                      <a:pt x="5607446" y="3391181"/>
                      <a:pt x="5599399" y="3397610"/>
                    </a:cubicBezTo>
                    <a:cubicBezTo>
                      <a:pt x="5607446" y="3391181"/>
                      <a:pt x="5607752" y="3414663"/>
                      <a:pt x="5609370" y="3400188"/>
                    </a:cubicBezTo>
                    <a:cubicBezTo>
                      <a:pt x="5598437" y="3393105"/>
                      <a:pt x="5624500" y="3382827"/>
                      <a:pt x="5616146" y="3365773"/>
                    </a:cubicBezTo>
                    <a:cubicBezTo>
                      <a:pt x="5619688" y="3360307"/>
                      <a:pt x="5619688" y="3360307"/>
                      <a:pt x="5619688" y="3360307"/>
                    </a:cubicBezTo>
                    <a:cubicBezTo>
                      <a:pt x="5619688" y="3360307"/>
                      <a:pt x="5618726" y="3355803"/>
                      <a:pt x="5618726" y="3355803"/>
                    </a:cubicBezTo>
                    <a:cubicBezTo>
                      <a:pt x="5622267" y="3350336"/>
                      <a:pt x="5617764" y="3351299"/>
                      <a:pt x="5617764" y="3351299"/>
                    </a:cubicBezTo>
                    <a:cubicBezTo>
                      <a:pt x="5618726" y="3355803"/>
                      <a:pt x="5614222" y="3356765"/>
                      <a:pt x="5614222" y="3356765"/>
                    </a:cubicBezTo>
                    <a:cubicBezTo>
                      <a:pt x="5613259" y="3352261"/>
                      <a:pt x="5615839" y="3342291"/>
                      <a:pt x="5611335" y="3343253"/>
                    </a:cubicBezTo>
                    <a:cubicBezTo>
                      <a:pt x="5607793" y="3348720"/>
                      <a:pt x="5610373" y="3338749"/>
                      <a:pt x="5605868" y="3339711"/>
                    </a:cubicBezTo>
                    <a:cubicBezTo>
                      <a:pt x="5603289" y="3349682"/>
                      <a:pt x="5604251" y="3354186"/>
                      <a:pt x="5601672" y="3364156"/>
                    </a:cubicBezTo>
                    <a:cubicBezTo>
                      <a:pt x="5600710" y="3359652"/>
                      <a:pt x="5600710" y="3359652"/>
                      <a:pt x="5600710" y="3359652"/>
                    </a:cubicBezTo>
                    <a:cubicBezTo>
                      <a:pt x="5599747" y="3355148"/>
                      <a:pt x="5598785" y="3350644"/>
                      <a:pt x="5594281" y="3351607"/>
                    </a:cubicBezTo>
                    <a:lnTo>
                      <a:pt x="5592057" y="3360201"/>
                    </a:lnTo>
                    <a:lnTo>
                      <a:pt x="5590783" y="3351765"/>
                    </a:lnTo>
                    <a:cubicBezTo>
                      <a:pt x="5591712" y="3345091"/>
                      <a:pt x="5593646" y="3337613"/>
                      <a:pt x="5593974" y="3328124"/>
                    </a:cubicBezTo>
                    <a:cubicBezTo>
                      <a:pt x="5581731" y="3358997"/>
                      <a:pt x="5588507" y="3324583"/>
                      <a:pt x="5577575" y="3317498"/>
                    </a:cubicBezTo>
                    <a:cubicBezTo>
                      <a:pt x="5581116" y="3312032"/>
                      <a:pt x="5583041" y="3321040"/>
                      <a:pt x="5583041" y="3321040"/>
                    </a:cubicBezTo>
                    <a:cubicBezTo>
                      <a:pt x="5587545" y="3320078"/>
                      <a:pt x="5587545" y="3320078"/>
                      <a:pt x="5587545" y="3320078"/>
                    </a:cubicBezTo>
                    <a:cubicBezTo>
                      <a:pt x="5588507" y="3324583"/>
                      <a:pt x="5588507" y="3324583"/>
                      <a:pt x="5592049" y="3319116"/>
                    </a:cubicBezTo>
                    <a:cubicBezTo>
                      <a:pt x="5592049" y="3319116"/>
                      <a:pt x="5591087" y="3314611"/>
                      <a:pt x="5590125" y="3310107"/>
                    </a:cubicBezTo>
                    <a:cubicBezTo>
                      <a:pt x="5589163" y="3305604"/>
                      <a:pt x="5589163" y="3305604"/>
                      <a:pt x="5589163" y="3305604"/>
                    </a:cubicBezTo>
                    <a:cubicBezTo>
                      <a:pt x="5592704" y="3300137"/>
                      <a:pt x="5598170" y="3303679"/>
                      <a:pt x="5596246" y="3294671"/>
                    </a:cubicBezTo>
                    <a:cubicBezTo>
                      <a:pt x="5597208" y="3299175"/>
                      <a:pt x="5597208" y="3299175"/>
                      <a:pt x="5598170" y="3303679"/>
                    </a:cubicBezTo>
                    <a:cubicBezTo>
                      <a:pt x="5599132" y="3308183"/>
                      <a:pt x="5603637" y="3307220"/>
                      <a:pt x="5602675" y="3302717"/>
                    </a:cubicBezTo>
                    <a:cubicBezTo>
                      <a:pt x="5607179" y="3301755"/>
                      <a:pt x="5606217" y="3297250"/>
                      <a:pt x="5605254" y="3292746"/>
                    </a:cubicBezTo>
                    <a:cubicBezTo>
                      <a:pt x="5604292" y="3288243"/>
                      <a:pt x="5604292" y="3288243"/>
                      <a:pt x="5603330" y="3283738"/>
                    </a:cubicBezTo>
                    <a:cubicBezTo>
                      <a:pt x="5601405" y="3274731"/>
                      <a:pt x="5594976" y="3266684"/>
                      <a:pt x="5592397" y="3276655"/>
                    </a:cubicBezTo>
                    <a:cubicBezTo>
                      <a:pt x="5591434" y="3272151"/>
                      <a:pt x="5591434" y="3272151"/>
                      <a:pt x="5586930" y="3273113"/>
                    </a:cubicBezTo>
                    <a:cubicBezTo>
                      <a:pt x="5586930" y="3273113"/>
                      <a:pt x="5586930" y="3273113"/>
                      <a:pt x="5583389" y="3278580"/>
                    </a:cubicBezTo>
                    <a:cubicBezTo>
                      <a:pt x="5582427" y="3274075"/>
                      <a:pt x="5585006" y="3264105"/>
                      <a:pt x="5583081" y="3255097"/>
                    </a:cubicBezTo>
                    <a:cubicBezTo>
                      <a:pt x="5585006" y="3264105"/>
                      <a:pt x="5582427" y="3274075"/>
                      <a:pt x="5585968" y="3268609"/>
                    </a:cubicBezTo>
                    <a:cubicBezTo>
                      <a:pt x="5594014" y="3262181"/>
                      <a:pt x="5583081" y="3255097"/>
                      <a:pt x="5591127" y="3248668"/>
                    </a:cubicBezTo>
                    <a:cubicBezTo>
                      <a:pt x="5595632" y="3247705"/>
                      <a:pt x="5595632" y="3247705"/>
                      <a:pt x="5595632" y="3247705"/>
                    </a:cubicBezTo>
                    <a:cubicBezTo>
                      <a:pt x="5595632" y="3247705"/>
                      <a:pt x="5595632" y="3247705"/>
                      <a:pt x="5594669" y="3243202"/>
                    </a:cubicBezTo>
                    <a:cubicBezTo>
                      <a:pt x="5594669" y="3243202"/>
                      <a:pt x="5594669" y="3243202"/>
                      <a:pt x="5593707" y="3238698"/>
                    </a:cubicBezTo>
                    <a:cubicBezTo>
                      <a:pt x="5589203" y="3239660"/>
                      <a:pt x="5589203" y="3239660"/>
                      <a:pt x="5589203" y="3239660"/>
                    </a:cubicBezTo>
                    <a:cubicBezTo>
                      <a:pt x="5592745" y="3234193"/>
                      <a:pt x="5592745" y="3234193"/>
                      <a:pt x="5596286" y="3228728"/>
                    </a:cubicBezTo>
                    <a:cubicBezTo>
                      <a:pt x="5589858" y="3220681"/>
                      <a:pt x="5592437" y="3210711"/>
                      <a:pt x="5590512" y="3201704"/>
                    </a:cubicBezTo>
                    <a:cubicBezTo>
                      <a:pt x="5591475" y="3206207"/>
                      <a:pt x="5592437" y="3210711"/>
                      <a:pt x="5592437" y="3210711"/>
                    </a:cubicBezTo>
                    <a:cubicBezTo>
                      <a:pt x="5593092" y="3191733"/>
                      <a:pt x="5589550" y="3197199"/>
                      <a:pt x="5595672" y="3181763"/>
                    </a:cubicBezTo>
                    <a:cubicBezTo>
                      <a:pt x="5596634" y="3186266"/>
                      <a:pt x="5601139" y="3185304"/>
                      <a:pt x="5601139" y="3185304"/>
                    </a:cubicBezTo>
                    <a:cubicBezTo>
                      <a:pt x="5601139" y="3185304"/>
                      <a:pt x="5600176" y="3180800"/>
                      <a:pt x="5600176" y="3180800"/>
                    </a:cubicBezTo>
                    <a:cubicBezTo>
                      <a:pt x="5604680" y="3179838"/>
                      <a:pt x="5604680" y="3179838"/>
                      <a:pt x="5604680" y="3179838"/>
                    </a:cubicBezTo>
                    <a:cubicBezTo>
                      <a:pt x="5601446" y="3208787"/>
                      <a:pt x="5605642" y="3184342"/>
                      <a:pt x="5610146" y="3183379"/>
                    </a:cubicBezTo>
                    <a:cubicBezTo>
                      <a:pt x="5608529" y="3197855"/>
                      <a:pt x="5606912" y="3212329"/>
                      <a:pt x="5609799" y="3225841"/>
                    </a:cubicBezTo>
                    <a:cubicBezTo>
                      <a:pt x="5605295" y="3226803"/>
                      <a:pt x="5605295" y="3226803"/>
                      <a:pt x="5605295" y="3226803"/>
                    </a:cubicBezTo>
                    <a:cubicBezTo>
                      <a:pt x="5602715" y="3236773"/>
                      <a:pt x="5603677" y="3241278"/>
                      <a:pt x="5604639" y="3245781"/>
                    </a:cubicBezTo>
                    <a:cubicBezTo>
                      <a:pt x="5607219" y="3235811"/>
                      <a:pt x="5606257" y="3231307"/>
                      <a:pt x="5610761" y="3230344"/>
                    </a:cubicBezTo>
                    <a:cubicBezTo>
                      <a:pt x="5609144" y="3244819"/>
                      <a:pt x="5613648" y="3243856"/>
                      <a:pt x="5611068" y="3253827"/>
                    </a:cubicBezTo>
                    <a:cubicBezTo>
                      <a:pt x="5611068" y="3253827"/>
                      <a:pt x="5612031" y="3258332"/>
                      <a:pt x="5607526" y="3259294"/>
                    </a:cubicBezTo>
                    <a:cubicBezTo>
                      <a:pt x="5608488" y="3263797"/>
                      <a:pt x="5608488" y="3263797"/>
                      <a:pt x="5608488" y="3263797"/>
                    </a:cubicBezTo>
                    <a:cubicBezTo>
                      <a:pt x="5609451" y="3268302"/>
                      <a:pt x="5610413" y="3272806"/>
                      <a:pt x="5613955" y="3267339"/>
                    </a:cubicBezTo>
                    <a:cubicBezTo>
                      <a:pt x="5617497" y="3261873"/>
                      <a:pt x="5617497" y="3261873"/>
                      <a:pt x="5617497" y="3261873"/>
                    </a:cubicBezTo>
                    <a:cubicBezTo>
                      <a:pt x="5622000" y="3260911"/>
                      <a:pt x="5621038" y="3256407"/>
                      <a:pt x="5620076" y="3251903"/>
                    </a:cubicBezTo>
                    <a:cubicBezTo>
                      <a:pt x="5619114" y="3247399"/>
                      <a:pt x="5619114" y="3247399"/>
                      <a:pt x="5619114" y="3247399"/>
                    </a:cubicBezTo>
                    <a:cubicBezTo>
                      <a:pt x="5614610" y="3248361"/>
                      <a:pt x="5614610" y="3248361"/>
                      <a:pt x="5614610" y="3248361"/>
                    </a:cubicBezTo>
                    <a:cubicBezTo>
                      <a:pt x="5611724" y="3234849"/>
                      <a:pt x="5618500" y="3200433"/>
                      <a:pt x="5614651" y="3182417"/>
                    </a:cubicBezTo>
                    <a:cubicBezTo>
                      <a:pt x="5618192" y="3176951"/>
                      <a:pt x="5618192" y="3176951"/>
                      <a:pt x="5618192" y="3176951"/>
                    </a:cubicBezTo>
                    <a:cubicBezTo>
                      <a:pt x="5618192" y="3176951"/>
                      <a:pt x="5618192" y="3176951"/>
                      <a:pt x="5617229" y="3172447"/>
                    </a:cubicBezTo>
                    <a:cubicBezTo>
                      <a:pt x="5617229" y="3172447"/>
                      <a:pt x="5616267" y="3167943"/>
                      <a:pt x="5616267" y="3167943"/>
                    </a:cubicBezTo>
                    <a:cubicBezTo>
                      <a:pt x="5614343" y="3158935"/>
                      <a:pt x="5615960" y="3144461"/>
                      <a:pt x="5619502" y="3138994"/>
                    </a:cubicBezTo>
                    <a:cubicBezTo>
                      <a:pt x="5614998" y="3139956"/>
                      <a:pt x="5614998" y="3139956"/>
                      <a:pt x="5614998" y="3139956"/>
                    </a:cubicBezTo>
                    <a:cubicBezTo>
                      <a:pt x="5618540" y="3134491"/>
                      <a:pt x="5618540" y="3134491"/>
                      <a:pt x="5618540" y="3134491"/>
                    </a:cubicBezTo>
                    <a:cubicBezTo>
                      <a:pt x="5618540" y="3134491"/>
                      <a:pt x="5622082" y="3129024"/>
                      <a:pt x="5621120" y="3124519"/>
                    </a:cubicBezTo>
                    <a:cubicBezTo>
                      <a:pt x="5621120" y="3124519"/>
                      <a:pt x="5620158" y="3120015"/>
                      <a:pt x="5615653" y="3120977"/>
                    </a:cubicBezTo>
                    <a:cubicBezTo>
                      <a:pt x="5610535" y="3074976"/>
                      <a:pt x="5619236" y="3049568"/>
                      <a:pt x="5607995" y="3019002"/>
                    </a:cubicBezTo>
                    <a:cubicBezTo>
                      <a:pt x="5612500" y="3018040"/>
                      <a:pt x="5611538" y="3013536"/>
                      <a:pt x="5610575" y="3009032"/>
                    </a:cubicBezTo>
                    <a:cubicBezTo>
                      <a:pt x="5610575" y="3009032"/>
                      <a:pt x="5609613" y="3004527"/>
                      <a:pt x="5609613" y="3004527"/>
                    </a:cubicBezTo>
                    <a:cubicBezTo>
                      <a:pt x="5605109" y="3005490"/>
                      <a:pt x="5605109" y="3005490"/>
                      <a:pt x="5605109" y="3005490"/>
                    </a:cubicBezTo>
                    <a:cubicBezTo>
                      <a:pt x="5613154" y="2999061"/>
                      <a:pt x="5610267" y="2985549"/>
                      <a:pt x="5608343" y="2976541"/>
                    </a:cubicBezTo>
                    <a:cubicBezTo>
                      <a:pt x="5608343" y="2976541"/>
                      <a:pt x="5607380" y="2972037"/>
                      <a:pt x="5607380" y="2972037"/>
                    </a:cubicBezTo>
                    <a:cubicBezTo>
                      <a:pt x="5610923" y="2966571"/>
                      <a:pt x="5610923" y="2966571"/>
                      <a:pt x="5605456" y="2963029"/>
                    </a:cubicBezTo>
                    <a:cubicBezTo>
                      <a:pt x="5604494" y="2958525"/>
                      <a:pt x="5604494" y="2958525"/>
                      <a:pt x="5604494" y="2958525"/>
                    </a:cubicBezTo>
                    <a:cubicBezTo>
                      <a:pt x="5604494" y="2958525"/>
                      <a:pt x="5608998" y="2957562"/>
                      <a:pt x="5608036" y="2953059"/>
                    </a:cubicBezTo>
                    <a:cubicBezTo>
                      <a:pt x="5608036" y="2953059"/>
                      <a:pt x="5608036" y="2953059"/>
                      <a:pt x="5607073" y="2948555"/>
                    </a:cubicBezTo>
                    <a:cubicBezTo>
                      <a:pt x="5600644" y="2940508"/>
                      <a:pt x="5610309" y="2919606"/>
                      <a:pt x="5601300" y="2921531"/>
                    </a:cubicBezTo>
                    <a:cubicBezTo>
                      <a:pt x="5601300" y="2921531"/>
                      <a:pt x="5601300" y="2921531"/>
                      <a:pt x="5600338" y="2917026"/>
                    </a:cubicBezTo>
                    <a:cubicBezTo>
                      <a:pt x="5599375" y="2912522"/>
                      <a:pt x="5598413" y="2908019"/>
                      <a:pt x="5598413" y="2908019"/>
                    </a:cubicBezTo>
                    <a:cubicBezTo>
                      <a:pt x="5598413" y="2908019"/>
                      <a:pt x="5597451" y="2903514"/>
                      <a:pt x="5597451" y="2903514"/>
                    </a:cubicBezTo>
                    <a:cubicBezTo>
                      <a:pt x="5605497" y="2897085"/>
                      <a:pt x="5592639" y="2880993"/>
                      <a:pt x="5590715" y="2871986"/>
                    </a:cubicBezTo>
                    <a:cubicBezTo>
                      <a:pt x="5587828" y="2858474"/>
                      <a:pt x="5598761" y="2865557"/>
                      <a:pt x="5595874" y="2852045"/>
                    </a:cubicBezTo>
                    <a:cubicBezTo>
                      <a:pt x="5595874" y="2852045"/>
                      <a:pt x="5594912" y="2847541"/>
                      <a:pt x="5599416" y="2846579"/>
                    </a:cubicBezTo>
                    <a:cubicBezTo>
                      <a:pt x="5599416" y="2846579"/>
                      <a:pt x="5598453" y="2842075"/>
                      <a:pt x="5598453" y="2842075"/>
                    </a:cubicBezTo>
                    <a:cubicBezTo>
                      <a:pt x="5597491" y="2837570"/>
                      <a:pt x="5597491" y="2837570"/>
                      <a:pt x="5593950" y="2843037"/>
                    </a:cubicBezTo>
                    <a:cubicBezTo>
                      <a:pt x="5593950" y="2843037"/>
                      <a:pt x="5593950" y="2843037"/>
                      <a:pt x="5594912" y="2847541"/>
                    </a:cubicBezTo>
                    <a:cubicBezTo>
                      <a:pt x="5588483" y="2839495"/>
                      <a:pt x="5591063" y="2829525"/>
                      <a:pt x="5586559" y="2830487"/>
                    </a:cubicBezTo>
                    <a:cubicBezTo>
                      <a:pt x="5588176" y="2816013"/>
                      <a:pt x="5591063" y="2829525"/>
                      <a:pt x="5595567" y="2828563"/>
                    </a:cubicBezTo>
                    <a:lnTo>
                      <a:pt x="5600701" y="2831889"/>
                    </a:lnTo>
                    <a:lnTo>
                      <a:pt x="5604441" y="2857353"/>
                    </a:lnTo>
                    <a:cubicBezTo>
                      <a:pt x="5609265" y="2883035"/>
                      <a:pt x="5615227" y="2898539"/>
                      <a:pt x="5620278" y="2922185"/>
                    </a:cubicBezTo>
                    <a:cubicBezTo>
                      <a:pt x="5620278" y="2922185"/>
                      <a:pt x="5615774" y="2923147"/>
                      <a:pt x="5616736" y="2927652"/>
                    </a:cubicBezTo>
                    <a:cubicBezTo>
                      <a:pt x="5616736" y="2927652"/>
                      <a:pt x="5617699" y="2932156"/>
                      <a:pt x="5617699" y="2932156"/>
                    </a:cubicBezTo>
                    <a:cubicBezTo>
                      <a:pt x="5620586" y="2945668"/>
                      <a:pt x="5621548" y="2950172"/>
                      <a:pt x="5627014" y="2953713"/>
                    </a:cubicBezTo>
                    <a:cubicBezTo>
                      <a:pt x="5623165" y="2935697"/>
                      <a:pt x="5623165" y="2935697"/>
                      <a:pt x="5623165" y="2935697"/>
                    </a:cubicBezTo>
                    <a:cubicBezTo>
                      <a:pt x="5623165" y="2935697"/>
                      <a:pt x="5624128" y="2940201"/>
                      <a:pt x="5628632" y="2939239"/>
                    </a:cubicBezTo>
                    <a:cubicBezTo>
                      <a:pt x="5628632" y="2939239"/>
                      <a:pt x="5627670" y="2934735"/>
                      <a:pt x="5627670" y="2934735"/>
                    </a:cubicBezTo>
                    <a:cubicBezTo>
                      <a:pt x="5626707" y="2930231"/>
                      <a:pt x="5626707" y="2930231"/>
                      <a:pt x="5626707" y="2930231"/>
                    </a:cubicBezTo>
                    <a:cubicBezTo>
                      <a:pt x="5625745" y="2925727"/>
                      <a:pt x="5625745" y="2925727"/>
                      <a:pt x="5625745" y="2925727"/>
                    </a:cubicBezTo>
                    <a:cubicBezTo>
                      <a:pt x="5632828" y="2914795"/>
                      <a:pt x="5640875" y="2908366"/>
                      <a:pt x="5638642" y="2875875"/>
                    </a:cubicBezTo>
                    <a:cubicBezTo>
                      <a:pt x="5651847" y="2849506"/>
                      <a:pt x="5655738" y="2801579"/>
                      <a:pt x="5658009" y="2768126"/>
                    </a:cubicBezTo>
                    <a:cubicBezTo>
                      <a:pt x="5657046" y="2763622"/>
                      <a:pt x="5661551" y="2762659"/>
                      <a:pt x="5661551" y="2762659"/>
                    </a:cubicBezTo>
                    <a:cubicBezTo>
                      <a:pt x="5661551" y="2762659"/>
                      <a:pt x="5666055" y="2761697"/>
                      <a:pt x="5665093" y="2757194"/>
                    </a:cubicBezTo>
                    <a:cubicBezTo>
                      <a:pt x="5665093" y="2757194"/>
                      <a:pt x="5666055" y="2761697"/>
                      <a:pt x="5670559" y="2760735"/>
                    </a:cubicBezTo>
                    <a:cubicBezTo>
                      <a:pt x="5668635" y="2751727"/>
                      <a:pt x="5667672" y="2747222"/>
                      <a:pt x="5667672" y="2747222"/>
                    </a:cubicBezTo>
                    <a:cubicBezTo>
                      <a:pt x="5670908" y="2718274"/>
                      <a:pt x="5667713" y="2681279"/>
                      <a:pt x="5667406" y="2657797"/>
                    </a:cubicBezTo>
                    <a:cubicBezTo>
                      <a:pt x="5670947" y="2652330"/>
                      <a:pt x="5672872" y="2661339"/>
                      <a:pt x="5673834" y="2665842"/>
                    </a:cubicBezTo>
                    <a:cubicBezTo>
                      <a:pt x="5675451" y="2651368"/>
                      <a:pt x="5672913" y="2595395"/>
                      <a:pt x="5689312" y="2606020"/>
                    </a:cubicBezTo>
                    <a:cubicBezTo>
                      <a:pt x="5691236" y="2615028"/>
                      <a:pt x="5691236" y="2615028"/>
                      <a:pt x="5691236" y="2615028"/>
                    </a:cubicBezTo>
                    <a:cubicBezTo>
                      <a:pt x="5692198" y="2619532"/>
                      <a:pt x="5692198" y="2619532"/>
                      <a:pt x="5692198" y="2619532"/>
                    </a:cubicBezTo>
                    <a:cubicBezTo>
                      <a:pt x="5692198" y="2619532"/>
                      <a:pt x="5696702" y="2618570"/>
                      <a:pt x="5695739" y="2614066"/>
                    </a:cubicBezTo>
                    <a:cubicBezTo>
                      <a:pt x="5693815" y="2605058"/>
                      <a:pt x="5693815" y="2605058"/>
                      <a:pt x="5693815" y="2605058"/>
                    </a:cubicBezTo>
                    <a:cubicBezTo>
                      <a:pt x="5702168" y="2622112"/>
                      <a:pt x="5703438" y="2650099"/>
                      <a:pt x="5709211" y="2677123"/>
                    </a:cubicBezTo>
                    <a:cubicBezTo>
                      <a:pt x="5736544" y="2694832"/>
                      <a:pt x="5738201" y="2614414"/>
                      <a:pt x="5729234" y="2550395"/>
                    </a:cubicBezTo>
                    <a:cubicBezTo>
                      <a:pt x="5732776" y="2544928"/>
                      <a:pt x="5738243" y="2548470"/>
                      <a:pt x="5744362" y="2533034"/>
                    </a:cubicBezTo>
                    <a:close/>
                    <a:moveTo>
                      <a:pt x="5538793" y="2562824"/>
                    </a:moveTo>
                    <a:cubicBezTo>
                      <a:pt x="5546491" y="2598857"/>
                      <a:pt x="5549378" y="2612369"/>
                      <a:pt x="5560618" y="2642934"/>
                    </a:cubicBezTo>
                    <a:cubicBezTo>
                      <a:pt x="5568664" y="2636506"/>
                      <a:pt x="5577017" y="2653560"/>
                      <a:pt x="5581828" y="2676080"/>
                    </a:cubicBezTo>
                    <a:cubicBezTo>
                      <a:pt x="5586639" y="2698600"/>
                      <a:pt x="5591451" y="2721120"/>
                      <a:pt x="5595955" y="2720158"/>
                    </a:cubicBezTo>
                    <a:cubicBezTo>
                      <a:pt x="5605271" y="2741716"/>
                      <a:pt x="5602998" y="2775169"/>
                      <a:pt x="5603306" y="2798652"/>
                    </a:cubicBezTo>
                    <a:cubicBezTo>
                      <a:pt x="5602344" y="2794147"/>
                      <a:pt x="5602344" y="2794147"/>
                      <a:pt x="5597839" y="2795110"/>
                    </a:cubicBezTo>
                    <a:cubicBezTo>
                      <a:pt x="5597839" y="2795110"/>
                      <a:pt x="5598802" y="2799614"/>
                      <a:pt x="5598802" y="2799614"/>
                    </a:cubicBezTo>
                    <a:cubicBezTo>
                      <a:pt x="5598146" y="2818592"/>
                      <a:pt x="5598146" y="2818592"/>
                      <a:pt x="5598146" y="2818592"/>
                    </a:cubicBezTo>
                    <a:cubicBezTo>
                      <a:pt x="5599109" y="2823096"/>
                      <a:pt x="5599109" y="2823096"/>
                      <a:pt x="5599109" y="2823096"/>
                    </a:cubicBezTo>
                    <a:lnTo>
                      <a:pt x="5594817" y="2824013"/>
                    </a:lnTo>
                    <a:lnTo>
                      <a:pt x="5593589" y="2816549"/>
                    </a:lnTo>
                    <a:cubicBezTo>
                      <a:pt x="5590231" y="2809098"/>
                      <a:pt x="5583835" y="2812230"/>
                      <a:pt x="5584327" y="2797996"/>
                    </a:cubicBezTo>
                    <a:cubicBezTo>
                      <a:pt x="5588831" y="2797034"/>
                      <a:pt x="5588831" y="2797034"/>
                      <a:pt x="5587868" y="2792530"/>
                    </a:cubicBezTo>
                    <a:cubicBezTo>
                      <a:pt x="5586906" y="2788027"/>
                      <a:pt x="5586906" y="2788027"/>
                      <a:pt x="5586906" y="2788027"/>
                    </a:cubicBezTo>
                    <a:cubicBezTo>
                      <a:pt x="5591411" y="2787064"/>
                      <a:pt x="5591411" y="2787064"/>
                      <a:pt x="5590448" y="2782560"/>
                    </a:cubicBezTo>
                    <a:cubicBezTo>
                      <a:pt x="5590448" y="2782560"/>
                      <a:pt x="5590448" y="2782560"/>
                      <a:pt x="5589486" y="2778056"/>
                    </a:cubicBezTo>
                    <a:cubicBezTo>
                      <a:pt x="5584982" y="2779018"/>
                      <a:pt x="5585944" y="2783522"/>
                      <a:pt x="5584982" y="2779018"/>
                    </a:cubicBezTo>
                    <a:cubicBezTo>
                      <a:pt x="5582095" y="2765506"/>
                      <a:pt x="5583712" y="2751031"/>
                      <a:pt x="5572780" y="2743948"/>
                    </a:cubicBezTo>
                    <a:cubicBezTo>
                      <a:pt x="5578246" y="2747489"/>
                      <a:pt x="5578246" y="2747489"/>
                      <a:pt x="5577284" y="2742986"/>
                    </a:cubicBezTo>
                    <a:cubicBezTo>
                      <a:pt x="5580826" y="2737519"/>
                      <a:pt x="5575359" y="2733977"/>
                      <a:pt x="5575359" y="2733977"/>
                    </a:cubicBezTo>
                    <a:cubicBezTo>
                      <a:pt x="5575359" y="2733977"/>
                      <a:pt x="5575359" y="2733977"/>
                      <a:pt x="5574397" y="2729474"/>
                    </a:cubicBezTo>
                    <a:cubicBezTo>
                      <a:pt x="5580519" y="2714037"/>
                      <a:pt x="5564120" y="2703411"/>
                      <a:pt x="5569278" y="2683471"/>
                    </a:cubicBezTo>
                    <a:cubicBezTo>
                      <a:pt x="5564774" y="2684433"/>
                      <a:pt x="5564774" y="2684433"/>
                      <a:pt x="5564774" y="2684433"/>
                    </a:cubicBezTo>
                    <a:cubicBezTo>
                      <a:pt x="5569278" y="2683471"/>
                      <a:pt x="5568316" y="2678967"/>
                      <a:pt x="5568316" y="2678967"/>
                    </a:cubicBezTo>
                    <a:cubicBezTo>
                      <a:pt x="5567354" y="2674462"/>
                      <a:pt x="5567354" y="2674462"/>
                      <a:pt x="5562849" y="2675425"/>
                    </a:cubicBezTo>
                    <a:cubicBezTo>
                      <a:pt x="5559963" y="2661913"/>
                      <a:pt x="5557076" y="2648401"/>
                      <a:pt x="5557076" y="2648401"/>
                    </a:cubicBezTo>
                    <a:cubicBezTo>
                      <a:pt x="5554189" y="2634888"/>
                      <a:pt x="5554497" y="2658371"/>
                      <a:pt x="5549686" y="2635851"/>
                    </a:cubicBezTo>
                    <a:cubicBezTo>
                      <a:pt x="5555151" y="2639393"/>
                      <a:pt x="5558693" y="2633926"/>
                      <a:pt x="5553227" y="2630384"/>
                    </a:cubicBezTo>
                    <a:cubicBezTo>
                      <a:pt x="5547761" y="2626843"/>
                      <a:pt x="5548068" y="2650325"/>
                      <a:pt x="5543257" y="2627805"/>
                    </a:cubicBezTo>
                    <a:cubicBezTo>
                      <a:pt x="5543257" y="2627805"/>
                      <a:pt x="5543257" y="2627805"/>
                      <a:pt x="5547761" y="2626843"/>
                    </a:cubicBezTo>
                    <a:cubicBezTo>
                      <a:pt x="5547761" y="2626843"/>
                      <a:pt x="5547761" y="2626843"/>
                      <a:pt x="5546799" y="2622339"/>
                    </a:cubicBezTo>
                    <a:cubicBezTo>
                      <a:pt x="5546799" y="2622339"/>
                      <a:pt x="5545837" y="2617834"/>
                      <a:pt x="5545837" y="2617834"/>
                    </a:cubicBezTo>
                    <a:cubicBezTo>
                      <a:pt x="5544874" y="2613331"/>
                      <a:pt x="5544874" y="2613331"/>
                      <a:pt x="5544874" y="2613331"/>
                    </a:cubicBezTo>
                    <a:cubicBezTo>
                      <a:pt x="5543912" y="2608826"/>
                      <a:pt x="5543912" y="2608826"/>
                      <a:pt x="5543912" y="2608826"/>
                    </a:cubicBezTo>
                    <a:cubicBezTo>
                      <a:pt x="5548415" y="2607864"/>
                      <a:pt x="5547453" y="2603360"/>
                      <a:pt x="5546491" y="2598857"/>
                    </a:cubicBezTo>
                    <a:cubicBezTo>
                      <a:pt x="5541988" y="2599819"/>
                      <a:pt x="5541025" y="2595314"/>
                      <a:pt x="5540063" y="2590810"/>
                    </a:cubicBezTo>
                    <a:cubicBezTo>
                      <a:pt x="5543604" y="2585344"/>
                      <a:pt x="5540717" y="2571832"/>
                      <a:pt x="5538793" y="2562824"/>
                    </a:cubicBezTo>
                    <a:close/>
                    <a:moveTo>
                      <a:pt x="665421" y="3538061"/>
                    </a:moveTo>
                    <a:lnTo>
                      <a:pt x="668307" y="3551573"/>
                    </a:lnTo>
                    <a:cubicBezTo>
                      <a:pt x="668307" y="3551573"/>
                      <a:pt x="662842" y="3548032"/>
                      <a:pt x="661880" y="3543528"/>
                    </a:cubicBezTo>
                    <a:cubicBezTo>
                      <a:pt x="666383" y="3542566"/>
                      <a:pt x="665421" y="3538061"/>
                      <a:pt x="665421" y="3538061"/>
                    </a:cubicBezTo>
                    <a:close/>
                    <a:moveTo>
                      <a:pt x="727864" y="3477624"/>
                    </a:moveTo>
                    <a:cubicBezTo>
                      <a:pt x="727864" y="3477624"/>
                      <a:pt x="728826" y="3482129"/>
                      <a:pt x="733330" y="3481166"/>
                    </a:cubicBezTo>
                    <a:cubicBezTo>
                      <a:pt x="728826" y="3482129"/>
                      <a:pt x="733637" y="3504648"/>
                      <a:pt x="729788" y="3486633"/>
                    </a:cubicBezTo>
                    <a:cubicBezTo>
                      <a:pt x="728826" y="3482129"/>
                      <a:pt x="728826" y="3482129"/>
                      <a:pt x="727864" y="3477624"/>
                    </a:cubicBezTo>
                    <a:close/>
                    <a:moveTo>
                      <a:pt x="5425431" y="2252659"/>
                    </a:moveTo>
                    <a:cubicBezTo>
                      <a:pt x="5430898" y="2256200"/>
                      <a:pt x="5431860" y="2260705"/>
                      <a:pt x="5432822" y="2265209"/>
                    </a:cubicBezTo>
                    <a:cubicBezTo>
                      <a:pt x="5432822" y="2265209"/>
                      <a:pt x="5432822" y="2265209"/>
                      <a:pt x="5433785" y="2269713"/>
                    </a:cubicBezTo>
                    <a:cubicBezTo>
                      <a:pt x="5434747" y="2274217"/>
                      <a:pt x="5434747" y="2274217"/>
                      <a:pt x="5434747" y="2274217"/>
                    </a:cubicBezTo>
                    <a:lnTo>
                      <a:pt x="5435709" y="2278721"/>
                    </a:lnTo>
                    <a:cubicBezTo>
                      <a:pt x="5435709" y="2278721"/>
                      <a:pt x="5434747" y="2274217"/>
                      <a:pt x="5429280" y="2270676"/>
                    </a:cubicBezTo>
                    <a:cubicBezTo>
                      <a:pt x="5427356" y="2261667"/>
                      <a:pt x="5426393" y="2257163"/>
                      <a:pt x="5425431" y="2252659"/>
                    </a:cubicBezTo>
                    <a:close/>
                    <a:moveTo>
                      <a:pt x="697152" y="3201608"/>
                    </a:moveTo>
                    <a:cubicBezTo>
                      <a:pt x="697152" y="3201608"/>
                      <a:pt x="701656" y="3200646"/>
                      <a:pt x="701656" y="3200646"/>
                    </a:cubicBezTo>
                    <a:cubicBezTo>
                      <a:pt x="702618" y="3205149"/>
                      <a:pt x="702618" y="3205149"/>
                      <a:pt x="702618" y="3205149"/>
                    </a:cubicBezTo>
                    <a:cubicBezTo>
                      <a:pt x="698114" y="3206112"/>
                      <a:pt x="697152" y="3201608"/>
                      <a:pt x="697152" y="3201608"/>
                    </a:cubicBezTo>
                    <a:close/>
                    <a:moveTo>
                      <a:pt x="23704" y="3000785"/>
                    </a:moveTo>
                    <a:cubicBezTo>
                      <a:pt x="25950" y="3003797"/>
                      <a:pt x="25950" y="3003797"/>
                      <a:pt x="25950" y="3003797"/>
                    </a:cubicBezTo>
                    <a:cubicBezTo>
                      <a:pt x="25950" y="3003797"/>
                      <a:pt x="28196" y="3006809"/>
                      <a:pt x="28196" y="3006809"/>
                    </a:cubicBezTo>
                    <a:cubicBezTo>
                      <a:pt x="25181" y="3009057"/>
                      <a:pt x="25181" y="3009057"/>
                      <a:pt x="22935" y="3006044"/>
                    </a:cubicBezTo>
                    <a:cubicBezTo>
                      <a:pt x="22935" y="3006044"/>
                      <a:pt x="20690" y="3003032"/>
                      <a:pt x="23704" y="3000785"/>
                    </a:cubicBezTo>
                    <a:close/>
                    <a:moveTo>
                      <a:pt x="5144618" y="1709820"/>
                    </a:moveTo>
                    <a:cubicBezTo>
                      <a:pt x="5157475" y="1725913"/>
                      <a:pt x="5165829" y="1742966"/>
                      <a:pt x="5178685" y="1759057"/>
                    </a:cubicBezTo>
                    <a:cubicBezTo>
                      <a:pt x="5174182" y="1760019"/>
                      <a:pt x="5174182" y="1760019"/>
                      <a:pt x="5174182" y="1760019"/>
                    </a:cubicBezTo>
                    <a:cubicBezTo>
                      <a:pt x="5173220" y="1755516"/>
                      <a:pt x="5166791" y="1747470"/>
                      <a:pt x="5165829" y="1742966"/>
                    </a:cubicBezTo>
                    <a:cubicBezTo>
                      <a:pt x="5160362" y="1739424"/>
                      <a:pt x="5153934" y="1731379"/>
                      <a:pt x="5152972" y="1726875"/>
                    </a:cubicBezTo>
                    <a:cubicBezTo>
                      <a:pt x="5152972" y="1726875"/>
                      <a:pt x="5147505" y="1723332"/>
                      <a:pt x="5147505" y="1723332"/>
                    </a:cubicBezTo>
                    <a:cubicBezTo>
                      <a:pt x="5142039" y="1719791"/>
                      <a:pt x="5142039" y="1719791"/>
                      <a:pt x="5141076" y="1715287"/>
                    </a:cubicBezTo>
                    <a:cubicBezTo>
                      <a:pt x="5140114" y="1710783"/>
                      <a:pt x="5140114" y="1710783"/>
                      <a:pt x="5144618" y="1709820"/>
                    </a:cubicBezTo>
                    <a:close/>
                    <a:moveTo>
                      <a:pt x="726773" y="2634833"/>
                    </a:moveTo>
                    <a:cubicBezTo>
                      <a:pt x="727736" y="2639338"/>
                      <a:pt x="727736" y="2639338"/>
                      <a:pt x="727736" y="2639338"/>
                    </a:cubicBezTo>
                    <a:cubicBezTo>
                      <a:pt x="727736" y="2639338"/>
                      <a:pt x="723231" y="2640300"/>
                      <a:pt x="723231" y="2640300"/>
                    </a:cubicBezTo>
                    <a:cubicBezTo>
                      <a:pt x="726773" y="2634833"/>
                      <a:pt x="726773" y="2634833"/>
                      <a:pt x="726773" y="2634833"/>
                    </a:cubicBezTo>
                    <a:close/>
                    <a:moveTo>
                      <a:pt x="760478" y="2435480"/>
                    </a:moveTo>
                    <a:lnTo>
                      <a:pt x="760347" y="2439276"/>
                    </a:lnTo>
                    <a:cubicBezTo>
                      <a:pt x="760347" y="2439276"/>
                      <a:pt x="760347" y="2439276"/>
                      <a:pt x="756805" y="2444741"/>
                    </a:cubicBezTo>
                    <a:close/>
                    <a:moveTo>
                      <a:pt x="779150" y="2373847"/>
                    </a:moveTo>
                    <a:lnTo>
                      <a:pt x="779366" y="2373987"/>
                    </a:lnTo>
                    <a:lnTo>
                      <a:pt x="778898" y="2374800"/>
                    </a:lnTo>
                    <a:close/>
                    <a:moveTo>
                      <a:pt x="82769" y="2413119"/>
                    </a:moveTo>
                    <a:cubicBezTo>
                      <a:pt x="66034" y="2472459"/>
                      <a:pt x="66557" y="2542367"/>
                      <a:pt x="52067" y="2604720"/>
                    </a:cubicBezTo>
                    <a:cubicBezTo>
                      <a:pt x="46746" y="2622747"/>
                      <a:pt x="55790" y="2616005"/>
                      <a:pt x="56497" y="2629537"/>
                    </a:cubicBezTo>
                    <a:cubicBezTo>
                      <a:pt x="52652" y="2655836"/>
                      <a:pt x="48099" y="2668603"/>
                      <a:pt x="43546" y="2681370"/>
                    </a:cubicBezTo>
                    <a:cubicBezTo>
                      <a:pt x="40470" y="2702410"/>
                      <a:pt x="47976" y="2706187"/>
                      <a:pt x="47915" y="2724979"/>
                    </a:cubicBezTo>
                    <a:cubicBezTo>
                      <a:pt x="42593" y="2743006"/>
                      <a:pt x="37271" y="2761032"/>
                      <a:pt x="31949" y="2779060"/>
                    </a:cubicBezTo>
                    <a:cubicBezTo>
                      <a:pt x="31949" y="2779060"/>
                      <a:pt x="31949" y="2779060"/>
                      <a:pt x="21428" y="2777530"/>
                    </a:cubicBezTo>
                    <a:cubicBezTo>
                      <a:pt x="19890" y="2788050"/>
                      <a:pt x="17583" y="2803829"/>
                      <a:pt x="18290" y="2817361"/>
                    </a:cubicBezTo>
                    <a:cubicBezTo>
                      <a:pt x="18290" y="2817361"/>
                      <a:pt x="18290" y="2817361"/>
                      <a:pt x="21305" y="2815114"/>
                    </a:cubicBezTo>
                    <a:cubicBezTo>
                      <a:pt x="19059" y="2812101"/>
                      <a:pt x="19828" y="2806841"/>
                      <a:pt x="22074" y="2809854"/>
                    </a:cubicBezTo>
                    <a:cubicBezTo>
                      <a:pt x="22074" y="2809854"/>
                      <a:pt x="24320" y="2812866"/>
                      <a:pt x="24320" y="2812866"/>
                    </a:cubicBezTo>
                    <a:cubicBezTo>
                      <a:pt x="27334" y="2810619"/>
                      <a:pt x="26627" y="2797087"/>
                      <a:pt x="31118" y="2803112"/>
                    </a:cubicBezTo>
                    <a:cubicBezTo>
                      <a:pt x="34072" y="2819656"/>
                      <a:pt x="28811" y="2818891"/>
                      <a:pt x="29518" y="2832423"/>
                    </a:cubicBezTo>
                    <a:cubicBezTo>
                      <a:pt x="29518" y="2832423"/>
                      <a:pt x="29518" y="2832423"/>
                      <a:pt x="31764" y="2835435"/>
                    </a:cubicBezTo>
                    <a:cubicBezTo>
                      <a:pt x="31764" y="2835435"/>
                      <a:pt x="31764" y="2835435"/>
                      <a:pt x="28750" y="2837683"/>
                    </a:cubicBezTo>
                    <a:cubicBezTo>
                      <a:pt x="30995" y="2840695"/>
                      <a:pt x="30226" y="2845955"/>
                      <a:pt x="30226" y="2845955"/>
                    </a:cubicBezTo>
                    <a:cubicBezTo>
                      <a:pt x="27211" y="2848202"/>
                      <a:pt x="27211" y="2848202"/>
                      <a:pt x="27211" y="2848202"/>
                    </a:cubicBezTo>
                    <a:cubicBezTo>
                      <a:pt x="30934" y="2859487"/>
                      <a:pt x="33118" y="2881291"/>
                      <a:pt x="33057" y="2900083"/>
                    </a:cubicBezTo>
                    <a:cubicBezTo>
                      <a:pt x="29980" y="2921122"/>
                      <a:pt x="27673" y="2936902"/>
                      <a:pt x="21643" y="2941397"/>
                    </a:cubicBezTo>
                    <a:cubicBezTo>
                      <a:pt x="23889" y="2944409"/>
                      <a:pt x="20874" y="2946657"/>
                      <a:pt x="20874" y="2946657"/>
                    </a:cubicBezTo>
                    <a:cubicBezTo>
                      <a:pt x="23120" y="2949669"/>
                      <a:pt x="22351" y="2954929"/>
                      <a:pt x="19336" y="2957176"/>
                    </a:cubicBezTo>
                    <a:cubicBezTo>
                      <a:pt x="19336" y="2957176"/>
                      <a:pt x="19336" y="2957176"/>
                      <a:pt x="17091" y="2954164"/>
                    </a:cubicBezTo>
                    <a:cubicBezTo>
                      <a:pt x="17860" y="2948904"/>
                      <a:pt x="17860" y="2948904"/>
                      <a:pt x="17860" y="2948904"/>
                    </a:cubicBezTo>
                    <a:cubicBezTo>
                      <a:pt x="17860" y="2948904"/>
                      <a:pt x="17860" y="2948904"/>
                      <a:pt x="15614" y="2945892"/>
                    </a:cubicBezTo>
                    <a:cubicBezTo>
                      <a:pt x="15552" y="2964684"/>
                      <a:pt x="18567" y="2962436"/>
                      <a:pt x="19275" y="2975968"/>
                    </a:cubicBezTo>
                    <a:cubicBezTo>
                      <a:pt x="19275" y="2975968"/>
                      <a:pt x="20044" y="2970708"/>
                      <a:pt x="20044" y="2970708"/>
                    </a:cubicBezTo>
                    <a:cubicBezTo>
                      <a:pt x="20044" y="2970708"/>
                      <a:pt x="20044" y="2970708"/>
                      <a:pt x="22290" y="2973720"/>
                    </a:cubicBezTo>
                    <a:cubicBezTo>
                      <a:pt x="22290" y="2973720"/>
                      <a:pt x="22290" y="2973720"/>
                      <a:pt x="24535" y="2976733"/>
                    </a:cubicBezTo>
                    <a:cubicBezTo>
                      <a:pt x="24535" y="2976733"/>
                      <a:pt x="23059" y="2968461"/>
                      <a:pt x="28319" y="2969225"/>
                    </a:cubicBezTo>
                    <a:cubicBezTo>
                      <a:pt x="29027" y="2982757"/>
                      <a:pt x="29734" y="2996289"/>
                      <a:pt x="24474" y="2995525"/>
                    </a:cubicBezTo>
                    <a:cubicBezTo>
                      <a:pt x="24474" y="2995525"/>
                      <a:pt x="26720" y="2998537"/>
                      <a:pt x="23704" y="3000785"/>
                    </a:cubicBezTo>
                    <a:cubicBezTo>
                      <a:pt x="13830" y="3031579"/>
                      <a:pt x="13707" y="3069162"/>
                      <a:pt x="21090" y="3110523"/>
                    </a:cubicBezTo>
                    <a:cubicBezTo>
                      <a:pt x="21090" y="3110523"/>
                      <a:pt x="23336" y="3113535"/>
                      <a:pt x="20321" y="3115783"/>
                    </a:cubicBezTo>
                    <a:cubicBezTo>
                      <a:pt x="22567" y="3118795"/>
                      <a:pt x="21797" y="3124055"/>
                      <a:pt x="21797" y="3124055"/>
                    </a:cubicBezTo>
                    <a:cubicBezTo>
                      <a:pt x="21797" y="3124055"/>
                      <a:pt x="21797" y="3124055"/>
                      <a:pt x="19552" y="3121043"/>
                    </a:cubicBezTo>
                    <a:cubicBezTo>
                      <a:pt x="23274" y="3132328"/>
                      <a:pt x="28473" y="3151884"/>
                      <a:pt x="32964" y="3157909"/>
                    </a:cubicBezTo>
                    <a:cubicBezTo>
                      <a:pt x="30719" y="3154896"/>
                      <a:pt x="30719" y="3154896"/>
                      <a:pt x="31488" y="3149636"/>
                    </a:cubicBezTo>
                    <a:cubicBezTo>
                      <a:pt x="31488" y="3149636"/>
                      <a:pt x="34503" y="3147389"/>
                      <a:pt x="34503" y="3147389"/>
                    </a:cubicBezTo>
                    <a:cubicBezTo>
                      <a:pt x="36748" y="3150401"/>
                      <a:pt x="36748" y="3150401"/>
                      <a:pt x="35979" y="3155661"/>
                    </a:cubicBezTo>
                    <a:lnTo>
                      <a:pt x="36796" y="3156756"/>
                    </a:lnTo>
                    <a:lnTo>
                      <a:pt x="36814" y="3159140"/>
                    </a:lnTo>
                    <a:cubicBezTo>
                      <a:pt x="36525" y="3161112"/>
                      <a:pt x="36333" y="3162427"/>
                      <a:pt x="37456" y="3163933"/>
                    </a:cubicBezTo>
                    <a:cubicBezTo>
                      <a:pt x="35210" y="3160921"/>
                      <a:pt x="38225" y="3158673"/>
                      <a:pt x="38225" y="3158673"/>
                    </a:cubicBezTo>
                    <a:lnTo>
                      <a:pt x="36796" y="3156756"/>
                    </a:lnTo>
                    <a:lnTo>
                      <a:pt x="36748" y="3150401"/>
                    </a:lnTo>
                    <a:cubicBezTo>
                      <a:pt x="53883" y="3198551"/>
                      <a:pt x="52161" y="3265447"/>
                      <a:pt x="66281" y="3315844"/>
                    </a:cubicBezTo>
                    <a:cubicBezTo>
                      <a:pt x="63266" y="3318092"/>
                      <a:pt x="66219" y="3334636"/>
                      <a:pt x="65450" y="3339896"/>
                    </a:cubicBezTo>
                    <a:cubicBezTo>
                      <a:pt x="68465" y="3337649"/>
                      <a:pt x="68465" y="3337649"/>
                      <a:pt x="72956" y="3343673"/>
                    </a:cubicBezTo>
                    <a:cubicBezTo>
                      <a:pt x="72956" y="3343673"/>
                      <a:pt x="69942" y="3345921"/>
                      <a:pt x="72187" y="3348933"/>
                    </a:cubicBezTo>
                    <a:cubicBezTo>
                      <a:pt x="74433" y="3351945"/>
                      <a:pt x="71418" y="3354193"/>
                      <a:pt x="73664" y="3357205"/>
                    </a:cubicBezTo>
                    <a:cubicBezTo>
                      <a:pt x="84062" y="3396318"/>
                      <a:pt x="79509" y="3409086"/>
                      <a:pt x="81694" y="3430890"/>
                    </a:cubicBezTo>
                    <a:cubicBezTo>
                      <a:pt x="81694" y="3430890"/>
                      <a:pt x="79448" y="3427877"/>
                      <a:pt x="82462" y="3425630"/>
                    </a:cubicBezTo>
                    <a:cubicBezTo>
                      <a:pt x="82462" y="3425630"/>
                      <a:pt x="85477" y="3423382"/>
                      <a:pt x="87723" y="3426395"/>
                    </a:cubicBezTo>
                    <a:cubicBezTo>
                      <a:pt x="87723" y="3426395"/>
                      <a:pt x="86954" y="3431654"/>
                      <a:pt x="86954" y="3431654"/>
                    </a:cubicBezTo>
                    <a:cubicBezTo>
                      <a:pt x="89199" y="3434667"/>
                      <a:pt x="89199" y="3434667"/>
                      <a:pt x="89199" y="3434667"/>
                    </a:cubicBezTo>
                    <a:cubicBezTo>
                      <a:pt x="100428" y="3449728"/>
                      <a:pt x="109288" y="3499361"/>
                      <a:pt x="97998" y="3503092"/>
                    </a:cubicBezTo>
                    <a:cubicBezTo>
                      <a:pt x="107688" y="3528673"/>
                      <a:pt x="123346" y="3568551"/>
                      <a:pt x="124762" y="3595615"/>
                    </a:cubicBezTo>
                    <a:cubicBezTo>
                      <a:pt x="116548" y="3578306"/>
                      <a:pt x="101597" y="3551960"/>
                      <a:pt x="92676" y="3521119"/>
                    </a:cubicBezTo>
                    <a:cubicBezTo>
                      <a:pt x="83754" y="3490278"/>
                      <a:pt x="79324" y="3465461"/>
                      <a:pt x="86123" y="3455706"/>
                    </a:cubicBezTo>
                    <a:cubicBezTo>
                      <a:pt x="83109" y="3457954"/>
                      <a:pt x="83109" y="3457954"/>
                      <a:pt x="80863" y="3454941"/>
                    </a:cubicBezTo>
                    <a:cubicBezTo>
                      <a:pt x="81632" y="3449682"/>
                      <a:pt x="77140" y="3443657"/>
                      <a:pt x="80155" y="3441409"/>
                    </a:cubicBezTo>
                    <a:cubicBezTo>
                      <a:pt x="80155" y="3441409"/>
                      <a:pt x="77909" y="3438397"/>
                      <a:pt x="80924" y="3436150"/>
                    </a:cubicBezTo>
                    <a:cubicBezTo>
                      <a:pt x="80924" y="3436150"/>
                      <a:pt x="80924" y="3436150"/>
                      <a:pt x="77909" y="3438397"/>
                    </a:cubicBezTo>
                    <a:cubicBezTo>
                      <a:pt x="67389" y="3436867"/>
                      <a:pt x="65973" y="3409804"/>
                      <a:pt x="62313" y="3379727"/>
                    </a:cubicBezTo>
                    <a:cubicBezTo>
                      <a:pt x="62313" y="3379727"/>
                      <a:pt x="62313" y="3379727"/>
                      <a:pt x="60067" y="3376715"/>
                    </a:cubicBezTo>
                    <a:cubicBezTo>
                      <a:pt x="57052" y="3378962"/>
                      <a:pt x="57052" y="3378962"/>
                      <a:pt x="57821" y="3373703"/>
                    </a:cubicBezTo>
                    <a:cubicBezTo>
                      <a:pt x="57821" y="3373703"/>
                      <a:pt x="55576" y="3370690"/>
                      <a:pt x="55576" y="3370690"/>
                    </a:cubicBezTo>
                    <a:cubicBezTo>
                      <a:pt x="58590" y="3368443"/>
                      <a:pt x="58590" y="3368443"/>
                      <a:pt x="58590" y="3368443"/>
                    </a:cubicBezTo>
                    <a:cubicBezTo>
                      <a:pt x="58590" y="3368443"/>
                      <a:pt x="58590" y="3368443"/>
                      <a:pt x="53330" y="3367678"/>
                    </a:cubicBezTo>
                    <a:cubicBezTo>
                      <a:pt x="51853" y="3359406"/>
                      <a:pt x="46593" y="3358641"/>
                      <a:pt x="41394" y="3339084"/>
                    </a:cubicBezTo>
                    <a:cubicBezTo>
                      <a:pt x="35364" y="3343579"/>
                      <a:pt x="42809" y="3366148"/>
                      <a:pt x="33057" y="3359359"/>
                    </a:cubicBezTo>
                    <a:cubicBezTo>
                      <a:pt x="32319" y="3355223"/>
                      <a:pt x="31196" y="3353717"/>
                      <a:pt x="30073" y="3352210"/>
                    </a:cubicBezTo>
                    <a:lnTo>
                      <a:pt x="28581" y="3348636"/>
                    </a:lnTo>
                    <a:lnTo>
                      <a:pt x="29335" y="3348074"/>
                    </a:lnTo>
                    <a:cubicBezTo>
                      <a:pt x="27089" y="3345062"/>
                      <a:pt x="27089" y="3345062"/>
                      <a:pt x="27089" y="3345062"/>
                    </a:cubicBezTo>
                    <a:lnTo>
                      <a:pt x="28581" y="3348636"/>
                    </a:lnTo>
                    <a:lnTo>
                      <a:pt x="26320" y="3350322"/>
                    </a:lnTo>
                    <a:cubicBezTo>
                      <a:pt x="26320" y="3350322"/>
                      <a:pt x="24074" y="3347310"/>
                      <a:pt x="24074" y="3347310"/>
                    </a:cubicBezTo>
                    <a:cubicBezTo>
                      <a:pt x="21828" y="3344297"/>
                      <a:pt x="21828" y="3344297"/>
                      <a:pt x="21828" y="3344297"/>
                    </a:cubicBezTo>
                    <a:cubicBezTo>
                      <a:pt x="22598" y="3339037"/>
                      <a:pt x="21121" y="3330765"/>
                      <a:pt x="19644" y="3322493"/>
                    </a:cubicBezTo>
                    <a:cubicBezTo>
                      <a:pt x="19644" y="3322493"/>
                      <a:pt x="20413" y="3317233"/>
                      <a:pt x="20413" y="3317233"/>
                    </a:cubicBezTo>
                    <a:cubicBezTo>
                      <a:pt x="20413" y="3317233"/>
                      <a:pt x="18168" y="3314221"/>
                      <a:pt x="18937" y="3308961"/>
                    </a:cubicBezTo>
                    <a:cubicBezTo>
                      <a:pt x="18937" y="3308961"/>
                      <a:pt x="16691" y="3305949"/>
                      <a:pt x="19706" y="3303701"/>
                    </a:cubicBezTo>
                    <a:cubicBezTo>
                      <a:pt x="21952" y="3306713"/>
                      <a:pt x="21952" y="3306713"/>
                      <a:pt x="21182" y="3311973"/>
                    </a:cubicBezTo>
                    <a:cubicBezTo>
                      <a:pt x="21182" y="3311973"/>
                      <a:pt x="23428" y="3314986"/>
                      <a:pt x="22659" y="3320245"/>
                    </a:cubicBezTo>
                    <a:cubicBezTo>
                      <a:pt x="24197" y="3309726"/>
                      <a:pt x="22721" y="3301454"/>
                      <a:pt x="26504" y="3293946"/>
                    </a:cubicBezTo>
                    <a:cubicBezTo>
                      <a:pt x="31765" y="3294711"/>
                      <a:pt x="35487" y="3305996"/>
                      <a:pt x="42286" y="3296241"/>
                    </a:cubicBezTo>
                    <a:cubicBezTo>
                      <a:pt x="29704" y="3235323"/>
                      <a:pt x="17829" y="3187938"/>
                      <a:pt x="16537" y="3123291"/>
                    </a:cubicBezTo>
                    <a:cubicBezTo>
                      <a:pt x="14291" y="3120278"/>
                      <a:pt x="14291" y="3120278"/>
                      <a:pt x="15060" y="3115018"/>
                    </a:cubicBezTo>
                    <a:cubicBezTo>
                      <a:pt x="12815" y="3112006"/>
                      <a:pt x="15829" y="3109758"/>
                      <a:pt x="15829" y="3109758"/>
                    </a:cubicBezTo>
                    <a:cubicBezTo>
                      <a:pt x="10630" y="3090202"/>
                      <a:pt x="9215" y="3063138"/>
                      <a:pt x="10046" y="3039086"/>
                    </a:cubicBezTo>
                    <a:cubicBezTo>
                      <a:pt x="4847" y="3019529"/>
                      <a:pt x="-1059" y="2986441"/>
                      <a:pt x="1309" y="2951870"/>
                    </a:cubicBezTo>
                    <a:cubicBezTo>
                      <a:pt x="-1583" y="2916533"/>
                      <a:pt x="786" y="2881962"/>
                      <a:pt x="3862" y="2860923"/>
                    </a:cubicBezTo>
                    <a:cubicBezTo>
                      <a:pt x="4755" y="2818079"/>
                      <a:pt x="6416" y="2769976"/>
                      <a:pt x="7308" y="2727132"/>
                    </a:cubicBezTo>
                    <a:cubicBezTo>
                      <a:pt x="10445" y="2687301"/>
                      <a:pt x="15829" y="2650482"/>
                      <a:pt x="30195" y="2625713"/>
                    </a:cubicBezTo>
                    <a:cubicBezTo>
                      <a:pt x="29426" y="2630973"/>
                      <a:pt x="28657" y="2636232"/>
                      <a:pt x="27888" y="2641492"/>
                    </a:cubicBezTo>
                    <a:cubicBezTo>
                      <a:pt x="27888" y="2641492"/>
                      <a:pt x="27888" y="2641492"/>
                      <a:pt x="31672" y="2633985"/>
                    </a:cubicBezTo>
                    <a:cubicBezTo>
                      <a:pt x="29426" y="2630973"/>
                      <a:pt x="32441" y="2628725"/>
                      <a:pt x="32441" y="2628725"/>
                    </a:cubicBezTo>
                    <a:cubicBezTo>
                      <a:pt x="34687" y="2631737"/>
                      <a:pt x="34687" y="2631737"/>
                      <a:pt x="33917" y="2636997"/>
                    </a:cubicBezTo>
                    <a:cubicBezTo>
                      <a:pt x="33917" y="2636997"/>
                      <a:pt x="33917" y="2636997"/>
                      <a:pt x="36163" y="2640009"/>
                    </a:cubicBezTo>
                    <a:cubicBezTo>
                      <a:pt x="41547" y="2603191"/>
                      <a:pt x="47699" y="2561112"/>
                      <a:pt x="47822" y="2523528"/>
                    </a:cubicBezTo>
                    <a:cubicBezTo>
                      <a:pt x="62188" y="2498759"/>
                      <a:pt x="69110" y="2451420"/>
                      <a:pt x="82769" y="2413119"/>
                    </a:cubicBezTo>
                    <a:close/>
                    <a:moveTo>
                      <a:pt x="842852" y="2186167"/>
                    </a:moveTo>
                    <a:cubicBezTo>
                      <a:pt x="843814" y="2190672"/>
                      <a:pt x="843814" y="2190672"/>
                      <a:pt x="844776" y="2195175"/>
                    </a:cubicBezTo>
                    <a:cubicBezTo>
                      <a:pt x="833189" y="2207070"/>
                      <a:pt x="824795" y="2255960"/>
                      <a:pt x="807086" y="2283291"/>
                    </a:cubicBezTo>
                    <a:cubicBezTo>
                      <a:pt x="809819" y="2285062"/>
                      <a:pt x="807481" y="2296159"/>
                      <a:pt x="802365" y="2310792"/>
                    </a:cubicBezTo>
                    <a:lnTo>
                      <a:pt x="785915" y="2348273"/>
                    </a:lnTo>
                    <a:lnTo>
                      <a:pt x="807499" y="2266692"/>
                    </a:lnTo>
                    <a:lnTo>
                      <a:pt x="823460" y="2218568"/>
                    </a:lnTo>
                    <a:lnTo>
                      <a:pt x="830609" y="2217040"/>
                    </a:lnTo>
                    <a:cubicBezTo>
                      <a:pt x="833189" y="2207070"/>
                      <a:pt x="835769" y="2197099"/>
                      <a:pt x="839310" y="2191634"/>
                    </a:cubicBezTo>
                    <a:cubicBezTo>
                      <a:pt x="839310" y="2191634"/>
                      <a:pt x="842852" y="2186167"/>
                      <a:pt x="842852" y="2186167"/>
                    </a:cubicBezTo>
                    <a:close/>
                    <a:moveTo>
                      <a:pt x="840927" y="2177159"/>
                    </a:moveTo>
                    <a:cubicBezTo>
                      <a:pt x="841889" y="2181663"/>
                      <a:pt x="837385" y="2182625"/>
                      <a:pt x="838347" y="2187130"/>
                    </a:cubicBezTo>
                    <a:cubicBezTo>
                      <a:pt x="833844" y="2188092"/>
                      <a:pt x="834806" y="2192596"/>
                      <a:pt x="834806" y="2192596"/>
                    </a:cubicBezTo>
                    <a:lnTo>
                      <a:pt x="827275" y="2207064"/>
                    </a:lnTo>
                    <a:lnTo>
                      <a:pt x="834303" y="2185873"/>
                    </a:lnTo>
                    <a:lnTo>
                      <a:pt x="837385" y="2182625"/>
                    </a:lnTo>
                    <a:lnTo>
                      <a:pt x="836151" y="2180302"/>
                    </a:lnTo>
                    <a:lnTo>
                      <a:pt x="836748" y="2178498"/>
                    </a:lnTo>
                    <a:close/>
                    <a:moveTo>
                      <a:pt x="839464" y="2170309"/>
                    </a:moveTo>
                    <a:lnTo>
                      <a:pt x="839965" y="2172655"/>
                    </a:lnTo>
                    <a:lnTo>
                      <a:pt x="838208" y="2174097"/>
                    </a:lnTo>
                    <a:close/>
                    <a:moveTo>
                      <a:pt x="845313" y="2152674"/>
                    </a:moveTo>
                    <a:lnTo>
                      <a:pt x="849628" y="2151752"/>
                    </a:lnTo>
                    <a:cubicBezTo>
                      <a:pt x="849628" y="2151752"/>
                      <a:pt x="846087" y="2157218"/>
                      <a:pt x="847050" y="2161723"/>
                    </a:cubicBezTo>
                    <a:cubicBezTo>
                      <a:pt x="847050" y="2161723"/>
                      <a:pt x="847050" y="2161723"/>
                      <a:pt x="846087" y="2157218"/>
                    </a:cubicBezTo>
                    <a:lnTo>
                      <a:pt x="843632" y="2157743"/>
                    </a:lnTo>
                    <a:close/>
                    <a:moveTo>
                      <a:pt x="875203" y="2077877"/>
                    </a:moveTo>
                    <a:lnTo>
                      <a:pt x="874366" y="2081194"/>
                    </a:lnTo>
                    <a:cubicBezTo>
                      <a:pt x="872203" y="2090708"/>
                      <a:pt x="875163" y="2083894"/>
                      <a:pt x="881198" y="2079073"/>
                    </a:cubicBezTo>
                    <a:cubicBezTo>
                      <a:pt x="865413" y="2115412"/>
                      <a:pt x="866375" y="2119916"/>
                      <a:pt x="852208" y="2141782"/>
                    </a:cubicBezTo>
                    <a:lnTo>
                      <a:pt x="848676" y="2142537"/>
                    </a:lnTo>
                    <a:lnTo>
                      <a:pt x="849759" y="2139271"/>
                    </a:lnTo>
                    <a:close/>
                    <a:moveTo>
                      <a:pt x="4931467" y="1175063"/>
                    </a:moveTo>
                    <a:lnTo>
                      <a:pt x="4937140" y="1179573"/>
                    </a:lnTo>
                    <a:cubicBezTo>
                      <a:pt x="4937140" y="1179573"/>
                      <a:pt x="4931674" y="1176031"/>
                      <a:pt x="4931674" y="1176031"/>
                    </a:cubicBezTo>
                    <a:close/>
                    <a:moveTo>
                      <a:pt x="561352" y="2088239"/>
                    </a:moveTo>
                    <a:cubicBezTo>
                      <a:pt x="564202" y="2086988"/>
                      <a:pt x="568184" y="2086749"/>
                      <a:pt x="573826" y="2087987"/>
                    </a:cubicBezTo>
                    <a:lnTo>
                      <a:pt x="582872" y="2092891"/>
                    </a:lnTo>
                    <a:lnTo>
                      <a:pt x="578185" y="2103852"/>
                    </a:lnTo>
                    <a:cubicBezTo>
                      <a:pt x="463551" y="2408874"/>
                      <a:pt x="402676" y="2736722"/>
                      <a:pt x="404548" y="3073332"/>
                    </a:cubicBezTo>
                    <a:lnTo>
                      <a:pt x="414356" y="3260413"/>
                    </a:lnTo>
                    <a:lnTo>
                      <a:pt x="410289" y="3235547"/>
                    </a:lnTo>
                    <a:cubicBezTo>
                      <a:pt x="391018" y="3081276"/>
                      <a:pt x="385239" y="2926080"/>
                      <a:pt x="403101" y="2771698"/>
                    </a:cubicBezTo>
                    <a:cubicBezTo>
                      <a:pt x="408745" y="2715741"/>
                      <a:pt x="400500" y="2658840"/>
                      <a:pt x="408415" y="2604354"/>
                    </a:cubicBezTo>
                    <a:cubicBezTo>
                      <a:pt x="409757" y="2592334"/>
                      <a:pt x="403764" y="2564285"/>
                      <a:pt x="435141" y="2583001"/>
                    </a:cubicBezTo>
                    <a:cubicBezTo>
                      <a:pt x="448360" y="2589954"/>
                      <a:pt x="447033" y="2574594"/>
                      <a:pt x="449176" y="2566314"/>
                    </a:cubicBezTo>
                    <a:cubicBezTo>
                      <a:pt x="467037" y="2411933"/>
                      <a:pt x="511608" y="2263578"/>
                      <a:pt x="552039" y="2114152"/>
                    </a:cubicBezTo>
                    <a:cubicBezTo>
                      <a:pt x="554449" y="2104837"/>
                      <a:pt x="552804" y="2091989"/>
                      <a:pt x="561352" y="2088239"/>
                    </a:cubicBezTo>
                    <a:close/>
                    <a:moveTo>
                      <a:pt x="5705773" y="955466"/>
                    </a:moveTo>
                    <a:cubicBezTo>
                      <a:pt x="5709740" y="959433"/>
                      <a:pt x="5713706" y="967367"/>
                      <a:pt x="5709740" y="967367"/>
                    </a:cubicBezTo>
                    <a:cubicBezTo>
                      <a:pt x="5705774" y="959433"/>
                      <a:pt x="5701808" y="955466"/>
                      <a:pt x="5705773" y="955466"/>
                    </a:cubicBezTo>
                    <a:close/>
                    <a:moveTo>
                      <a:pt x="968004" y="1863229"/>
                    </a:moveTo>
                    <a:lnTo>
                      <a:pt x="968776" y="1863422"/>
                    </a:lnTo>
                    <a:lnTo>
                      <a:pt x="957715" y="1886114"/>
                    </a:lnTo>
                    <a:cubicBezTo>
                      <a:pt x="948937" y="1905650"/>
                      <a:pt x="941930" y="1922454"/>
                      <a:pt x="938869" y="1930172"/>
                    </a:cubicBezTo>
                    <a:cubicBezTo>
                      <a:pt x="937252" y="1944646"/>
                      <a:pt x="905376" y="1993844"/>
                      <a:pt x="906645" y="2021830"/>
                    </a:cubicBezTo>
                    <a:cubicBezTo>
                      <a:pt x="898600" y="2028259"/>
                      <a:pt x="901179" y="2018288"/>
                      <a:pt x="901179" y="2018288"/>
                    </a:cubicBezTo>
                    <a:cubicBezTo>
                      <a:pt x="900371" y="2025526"/>
                      <a:pt x="895779" y="2037103"/>
                      <a:pt x="890505" y="2048238"/>
                    </a:cubicBezTo>
                    <a:lnTo>
                      <a:pt x="877626" y="2072031"/>
                    </a:lnTo>
                    <a:lnTo>
                      <a:pt x="952342" y="1891751"/>
                    </a:lnTo>
                    <a:cubicBezTo>
                      <a:pt x="954884" y="1885341"/>
                      <a:pt x="957426" y="1878932"/>
                      <a:pt x="959967" y="1872523"/>
                    </a:cubicBezTo>
                    <a:cubicBezTo>
                      <a:pt x="961973" y="1868183"/>
                      <a:pt x="964647" y="1864679"/>
                      <a:pt x="968004" y="1863229"/>
                    </a:cubicBezTo>
                    <a:close/>
                    <a:moveTo>
                      <a:pt x="4343712" y="1135297"/>
                    </a:moveTo>
                    <a:cubicBezTo>
                      <a:pt x="4338942" y="1143968"/>
                      <a:pt x="4368028" y="1158847"/>
                      <a:pt x="4388447" y="1168954"/>
                    </a:cubicBezTo>
                    <a:cubicBezTo>
                      <a:pt x="4409120" y="1195019"/>
                      <a:pt x="4443799" y="1214105"/>
                      <a:pt x="4474271" y="1238784"/>
                    </a:cubicBezTo>
                    <a:cubicBezTo>
                      <a:pt x="4471193" y="1238219"/>
                      <a:pt x="4471193" y="1238219"/>
                      <a:pt x="4471193" y="1238219"/>
                    </a:cubicBezTo>
                    <a:cubicBezTo>
                      <a:pt x="4468680" y="1234576"/>
                      <a:pt x="4465601" y="1234012"/>
                      <a:pt x="4461959" y="1236526"/>
                    </a:cubicBezTo>
                    <a:cubicBezTo>
                      <a:pt x="4461959" y="1236526"/>
                      <a:pt x="4464473" y="1240170"/>
                      <a:pt x="4467551" y="1240734"/>
                    </a:cubicBezTo>
                    <a:cubicBezTo>
                      <a:pt x="4435949" y="1222212"/>
                      <a:pt x="4393165" y="1195276"/>
                      <a:pt x="4368285" y="1174804"/>
                    </a:cubicBezTo>
                    <a:cubicBezTo>
                      <a:pt x="4344789" y="1164132"/>
                      <a:pt x="4321858" y="1150383"/>
                      <a:pt x="4302825" y="1150076"/>
                    </a:cubicBezTo>
                    <a:cubicBezTo>
                      <a:pt x="4377211" y="1195533"/>
                      <a:pt x="4431179" y="1230884"/>
                      <a:pt x="4474219" y="1273777"/>
                    </a:cubicBezTo>
                    <a:cubicBezTo>
                      <a:pt x="4492123" y="1280242"/>
                      <a:pt x="4520081" y="1301278"/>
                      <a:pt x="4527622" y="1312207"/>
                    </a:cubicBezTo>
                    <a:cubicBezTo>
                      <a:pt x="4515310" y="1309949"/>
                      <a:pt x="4525929" y="1321442"/>
                      <a:pt x="4519208" y="1323392"/>
                    </a:cubicBezTo>
                    <a:cubicBezTo>
                      <a:pt x="4527314" y="1331242"/>
                      <a:pt x="4530957" y="1328729"/>
                      <a:pt x="4535984" y="1336014"/>
                    </a:cubicBezTo>
                    <a:cubicBezTo>
                      <a:pt x="4550810" y="1341915"/>
                      <a:pt x="4526493" y="1318363"/>
                      <a:pt x="4543833" y="1327907"/>
                    </a:cubicBezTo>
                    <a:cubicBezTo>
                      <a:pt x="4576819" y="1356228"/>
                      <a:pt x="4594979" y="1378650"/>
                      <a:pt x="4631607" y="1404458"/>
                    </a:cubicBezTo>
                    <a:cubicBezTo>
                      <a:pt x="4638584" y="1418466"/>
                      <a:pt x="4654795" y="1434166"/>
                      <a:pt x="4674083" y="1450430"/>
                    </a:cubicBezTo>
                    <a:cubicBezTo>
                      <a:pt x="4690294" y="1466130"/>
                      <a:pt x="4709018" y="1485474"/>
                      <a:pt x="4719073" y="1500045"/>
                    </a:cubicBezTo>
                    <a:cubicBezTo>
                      <a:pt x="4708454" y="1488552"/>
                      <a:pt x="4704812" y="1491066"/>
                      <a:pt x="4701734" y="1490503"/>
                    </a:cubicBezTo>
                    <a:cubicBezTo>
                      <a:pt x="4704248" y="1494146"/>
                      <a:pt x="4701169" y="1493581"/>
                      <a:pt x="4700605" y="1496660"/>
                    </a:cubicBezTo>
                    <a:cubicBezTo>
                      <a:pt x="4716815" y="1512360"/>
                      <a:pt x="4718765" y="1519082"/>
                      <a:pt x="4734976" y="1534781"/>
                    </a:cubicBezTo>
                    <a:cubicBezTo>
                      <a:pt x="4738054" y="1535345"/>
                      <a:pt x="4738054" y="1535345"/>
                      <a:pt x="4743645" y="1539553"/>
                    </a:cubicBezTo>
                    <a:cubicBezTo>
                      <a:pt x="4747852" y="1533960"/>
                      <a:pt x="4740312" y="1523031"/>
                      <a:pt x="4748981" y="1527803"/>
                    </a:cubicBezTo>
                    <a:cubicBezTo>
                      <a:pt x="4764628" y="1546581"/>
                      <a:pt x="4774682" y="1561153"/>
                      <a:pt x="4787814" y="1576290"/>
                    </a:cubicBezTo>
                    <a:cubicBezTo>
                      <a:pt x="4800947" y="1591426"/>
                      <a:pt x="4814080" y="1606562"/>
                      <a:pt x="4835318" y="1629548"/>
                    </a:cubicBezTo>
                    <a:cubicBezTo>
                      <a:pt x="4835882" y="1626469"/>
                      <a:pt x="4838961" y="1627033"/>
                      <a:pt x="4841474" y="1630676"/>
                    </a:cubicBezTo>
                    <a:cubicBezTo>
                      <a:pt x="4857120" y="1649455"/>
                      <a:pt x="4854607" y="1645812"/>
                      <a:pt x="4867175" y="1664027"/>
                    </a:cubicBezTo>
                    <a:cubicBezTo>
                      <a:pt x="4872202" y="1671313"/>
                      <a:pt x="4880308" y="1679162"/>
                      <a:pt x="4885335" y="1686449"/>
                    </a:cubicBezTo>
                    <a:cubicBezTo>
                      <a:pt x="4911292" y="1735757"/>
                      <a:pt x="4949869" y="1768286"/>
                      <a:pt x="4983932" y="1825444"/>
                    </a:cubicBezTo>
                    <a:cubicBezTo>
                      <a:pt x="4987010" y="1826008"/>
                      <a:pt x="4991473" y="1836373"/>
                      <a:pt x="4997064" y="1840580"/>
                    </a:cubicBezTo>
                    <a:cubicBezTo>
                      <a:pt x="4996500" y="1843658"/>
                      <a:pt x="5007119" y="1855152"/>
                      <a:pt x="5000399" y="1857102"/>
                    </a:cubicBezTo>
                    <a:cubicBezTo>
                      <a:pt x="4994807" y="1852894"/>
                      <a:pt x="4982239" y="1834680"/>
                      <a:pt x="4978032" y="1840273"/>
                    </a:cubicBezTo>
                    <a:cubicBezTo>
                      <a:pt x="4985009" y="1854280"/>
                      <a:pt x="4993114" y="1862131"/>
                      <a:pt x="4997577" y="1872495"/>
                    </a:cubicBezTo>
                    <a:cubicBezTo>
                      <a:pt x="4994499" y="1871930"/>
                      <a:pt x="4997012" y="1875573"/>
                      <a:pt x="4998962" y="1882295"/>
                    </a:cubicBezTo>
                    <a:cubicBezTo>
                      <a:pt x="5002040" y="1882859"/>
                      <a:pt x="5000090" y="1876137"/>
                      <a:pt x="4997577" y="1872495"/>
                    </a:cubicBezTo>
                    <a:cubicBezTo>
                      <a:pt x="5005118" y="1883424"/>
                      <a:pt x="5013223" y="1891273"/>
                      <a:pt x="5021329" y="1899124"/>
                    </a:cubicBezTo>
                    <a:cubicBezTo>
                      <a:pt x="5029434" y="1906974"/>
                      <a:pt x="5017430" y="1885681"/>
                      <a:pt x="5021072" y="1883167"/>
                    </a:cubicBezTo>
                    <a:cubicBezTo>
                      <a:pt x="5021072" y="1883167"/>
                      <a:pt x="5026100" y="1890452"/>
                      <a:pt x="5029742" y="1887937"/>
                    </a:cubicBezTo>
                    <a:cubicBezTo>
                      <a:pt x="5033384" y="1885424"/>
                      <a:pt x="5024458" y="1864694"/>
                      <a:pt x="5038977" y="1889630"/>
                    </a:cubicBezTo>
                    <a:cubicBezTo>
                      <a:pt x="5036463" y="1885988"/>
                      <a:pt x="5036463" y="1885988"/>
                      <a:pt x="5036463" y="1885988"/>
                    </a:cubicBezTo>
                    <a:cubicBezTo>
                      <a:pt x="5036463" y="1885988"/>
                      <a:pt x="5035898" y="1889066"/>
                      <a:pt x="5035898" y="1889066"/>
                    </a:cubicBezTo>
                    <a:cubicBezTo>
                      <a:pt x="5035334" y="1892145"/>
                      <a:pt x="5035334" y="1892145"/>
                      <a:pt x="5035334" y="1892145"/>
                    </a:cubicBezTo>
                    <a:cubicBezTo>
                      <a:pt x="5037847" y="1895788"/>
                      <a:pt x="5037847" y="1895788"/>
                      <a:pt x="5040926" y="1896352"/>
                    </a:cubicBezTo>
                    <a:cubicBezTo>
                      <a:pt x="5034769" y="1895224"/>
                      <a:pt x="5049287" y="1920160"/>
                      <a:pt x="5052930" y="1917645"/>
                    </a:cubicBezTo>
                    <a:cubicBezTo>
                      <a:pt x="5052366" y="1920724"/>
                      <a:pt x="5055443" y="1921289"/>
                      <a:pt x="5057957" y="1924931"/>
                    </a:cubicBezTo>
                    <a:cubicBezTo>
                      <a:pt x="5057957" y="1924931"/>
                      <a:pt x="5058521" y="1921853"/>
                      <a:pt x="5056008" y="1918210"/>
                    </a:cubicBezTo>
                    <a:cubicBezTo>
                      <a:pt x="5056008" y="1918210"/>
                      <a:pt x="5056008" y="1918210"/>
                      <a:pt x="5056572" y="1915131"/>
                    </a:cubicBezTo>
                    <a:cubicBezTo>
                      <a:pt x="5066062" y="1932782"/>
                      <a:pt x="5099868" y="1973982"/>
                      <a:pt x="5100125" y="1989940"/>
                    </a:cubicBezTo>
                    <a:cubicBezTo>
                      <a:pt x="5088941" y="1981525"/>
                      <a:pt x="5078322" y="1970033"/>
                      <a:pt x="5074115" y="1975625"/>
                    </a:cubicBezTo>
                    <a:cubicBezTo>
                      <a:pt x="5076064" y="1982347"/>
                      <a:pt x="5083605" y="1993276"/>
                      <a:pt x="5074372" y="1991583"/>
                    </a:cubicBezTo>
                    <a:cubicBezTo>
                      <a:pt x="5081348" y="2005590"/>
                      <a:pt x="5088325" y="2019597"/>
                      <a:pt x="5095301" y="2033605"/>
                    </a:cubicBezTo>
                    <a:cubicBezTo>
                      <a:pt x="5098379" y="2034169"/>
                      <a:pt x="5093916" y="2023804"/>
                      <a:pt x="5098943" y="2031091"/>
                    </a:cubicBezTo>
                    <a:cubicBezTo>
                      <a:pt x="5102842" y="2044534"/>
                      <a:pt x="5110383" y="2055462"/>
                      <a:pt x="5116231" y="2075627"/>
                    </a:cubicBezTo>
                    <a:cubicBezTo>
                      <a:pt x="5132441" y="2091327"/>
                      <a:pt x="5138289" y="2111491"/>
                      <a:pt x="5153627" y="2149306"/>
                    </a:cubicBezTo>
                    <a:cubicBezTo>
                      <a:pt x="5147471" y="2148178"/>
                      <a:pt x="5149420" y="2154900"/>
                      <a:pt x="5149420" y="2154900"/>
                    </a:cubicBezTo>
                    <a:cubicBezTo>
                      <a:pt x="5159731" y="2185428"/>
                      <a:pt x="5172555" y="2219600"/>
                      <a:pt x="5179788" y="2249565"/>
                    </a:cubicBezTo>
                    <a:cubicBezTo>
                      <a:pt x="5189534" y="2283173"/>
                      <a:pt x="5199844" y="2313703"/>
                      <a:pt x="5208206" y="2337510"/>
                    </a:cubicBezTo>
                    <a:cubicBezTo>
                      <a:pt x="5204307" y="2324067"/>
                      <a:pt x="5211849" y="2334995"/>
                      <a:pt x="5214363" y="2338638"/>
                    </a:cubicBezTo>
                    <a:cubicBezTo>
                      <a:pt x="5215747" y="2348439"/>
                      <a:pt x="5222159" y="2365525"/>
                      <a:pt x="5216568" y="2361317"/>
                    </a:cubicBezTo>
                    <a:cubicBezTo>
                      <a:pt x="5224929" y="2385125"/>
                      <a:pt x="5229392" y="2395489"/>
                      <a:pt x="5236624" y="2425454"/>
                    </a:cubicBezTo>
                    <a:cubicBezTo>
                      <a:pt x="5234932" y="2434690"/>
                      <a:pt x="5233802" y="2440848"/>
                      <a:pt x="5235187" y="2450647"/>
                    </a:cubicBezTo>
                    <a:cubicBezTo>
                      <a:pt x="5240215" y="2457934"/>
                      <a:pt x="5243549" y="2474455"/>
                      <a:pt x="5243805" y="2490413"/>
                    </a:cubicBezTo>
                    <a:cubicBezTo>
                      <a:pt x="5247139" y="2506934"/>
                      <a:pt x="5251038" y="2520377"/>
                      <a:pt x="5256629" y="2524584"/>
                    </a:cubicBezTo>
                    <a:cubicBezTo>
                      <a:pt x="5258887" y="2512270"/>
                      <a:pt x="5257245" y="2486513"/>
                      <a:pt x="5251963" y="2463269"/>
                    </a:cubicBezTo>
                    <a:cubicBezTo>
                      <a:pt x="5246679" y="2440026"/>
                      <a:pt x="5238882" y="2413140"/>
                      <a:pt x="5233034" y="2392975"/>
                    </a:cubicBezTo>
                    <a:cubicBezTo>
                      <a:pt x="5230521" y="2389332"/>
                      <a:pt x="5229136" y="2379532"/>
                      <a:pt x="5229701" y="2376453"/>
                    </a:cubicBezTo>
                    <a:cubicBezTo>
                      <a:pt x="5212413" y="2331917"/>
                      <a:pt x="5217493" y="2304210"/>
                      <a:pt x="5206362" y="2260801"/>
                    </a:cubicBezTo>
                    <a:cubicBezTo>
                      <a:pt x="5176198" y="2217087"/>
                      <a:pt x="5169838" y="2165007"/>
                      <a:pt x="5137469" y="2098614"/>
                    </a:cubicBezTo>
                    <a:cubicBezTo>
                      <a:pt x="5143625" y="2099741"/>
                      <a:pt x="5139726" y="2086298"/>
                      <a:pt x="5143369" y="2083784"/>
                    </a:cubicBezTo>
                    <a:cubicBezTo>
                      <a:pt x="5138906" y="2073419"/>
                      <a:pt x="5131929" y="2059412"/>
                      <a:pt x="5128031" y="2045969"/>
                    </a:cubicBezTo>
                    <a:cubicBezTo>
                      <a:pt x="5130544" y="2049612"/>
                      <a:pt x="5130544" y="2049612"/>
                      <a:pt x="5130544" y="2049612"/>
                    </a:cubicBezTo>
                    <a:cubicBezTo>
                      <a:pt x="5133058" y="2053255"/>
                      <a:pt x="5133058" y="2053255"/>
                      <a:pt x="5133058" y="2053255"/>
                    </a:cubicBezTo>
                    <a:cubicBezTo>
                      <a:pt x="5133622" y="2050176"/>
                      <a:pt x="5134186" y="2047097"/>
                      <a:pt x="5131109" y="2046534"/>
                    </a:cubicBezTo>
                    <a:cubicBezTo>
                      <a:pt x="5128595" y="2042891"/>
                      <a:pt x="5128595" y="2042891"/>
                      <a:pt x="5128595" y="2042891"/>
                    </a:cubicBezTo>
                    <a:cubicBezTo>
                      <a:pt x="5129159" y="2039812"/>
                      <a:pt x="5129159" y="2039812"/>
                      <a:pt x="5129159" y="2039812"/>
                    </a:cubicBezTo>
                    <a:cubicBezTo>
                      <a:pt x="5130853" y="2030576"/>
                      <a:pt x="5116335" y="2005640"/>
                      <a:pt x="5099868" y="1973982"/>
                    </a:cubicBezTo>
                    <a:cubicBezTo>
                      <a:pt x="5080324" y="1941760"/>
                      <a:pt x="5058830" y="1902816"/>
                      <a:pt x="5039284" y="1870595"/>
                    </a:cubicBezTo>
                    <a:cubicBezTo>
                      <a:pt x="5032308" y="1856587"/>
                      <a:pt x="5030358" y="1849865"/>
                      <a:pt x="5022818" y="1838937"/>
                    </a:cubicBezTo>
                    <a:cubicBezTo>
                      <a:pt x="5000759" y="1803072"/>
                      <a:pt x="4971981" y="1769157"/>
                      <a:pt x="4949357" y="1736371"/>
                    </a:cubicBezTo>
                    <a:cubicBezTo>
                      <a:pt x="4944330" y="1729085"/>
                      <a:pt x="4942945" y="1719285"/>
                      <a:pt x="4937353" y="1715077"/>
                    </a:cubicBezTo>
                    <a:cubicBezTo>
                      <a:pt x="4937353" y="1715077"/>
                      <a:pt x="4940431" y="1715642"/>
                      <a:pt x="4939867" y="1718720"/>
                    </a:cubicBezTo>
                    <a:cubicBezTo>
                      <a:pt x="4939867" y="1718720"/>
                      <a:pt x="4942945" y="1719285"/>
                      <a:pt x="4942945" y="1719285"/>
                    </a:cubicBezTo>
                    <a:cubicBezTo>
                      <a:pt x="4940431" y="1715642"/>
                      <a:pt x="4940431" y="1715642"/>
                      <a:pt x="4937918" y="1711999"/>
                    </a:cubicBezTo>
                    <a:cubicBezTo>
                      <a:pt x="4935404" y="1708356"/>
                      <a:pt x="4935404" y="1708356"/>
                      <a:pt x="4935404" y="1708356"/>
                    </a:cubicBezTo>
                    <a:cubicBezTo>
                      <a:pt x="4940996" y="1712564"/>
                      <a:pt x="4953565" y="1730778"/>
                      <a:pt x="4962234" y="1735550"/>
                    </a:cubicBezTo>
                    <a:cubicBezTo>
                      <a:pt x="4965877" y="1733035"/>
                      <a:pt x="4958336" y="1722107"/>
                      <a:pt x="4950794" y="1711178"/>
                    </a:cubicBezTo>
                    <a:cubicBezTo>
                      <a:pt x="4953873" y="1711742"/>
                      <a:pt x="4953873" y="1711742"/>
                      <a:pt x="4953873" y="1711742"/>
                    </a:cubicBezTo>
                    <a:cubicBezTo>
                      <a:pt x="4956387" y="1715384"/>
                      <a:pt x="4956387" y="1715384"/>
                      <a:pt x="4956387" y="1715384"/>
                    </a:cubicBezTo>
                    <a:cubicBezTo>
                      <a:pt x="4960029" y="1712871"/>
                      <a:pt x="4956951" y="1712307"/>
                      <a:pt x="4954437" y="1708663"/>
                    </a:cubicBezTo>
                    <a:cubicBezTo>
                      <a:pt x="4954437" y="1708663"/>
                      <a:pt x="4951924" y="1705020"/>
                      <a:pt x="4951924" y="1705020"/>
                    </a:cubicBezTo>
                    <a:cubicBezTo>
                      <a:pt x="4952488" y="1701941"/>
                      <a:pt x="4964492" y="1723235"/>
                      <a:pt x="4963107" y="1713436"/>
                    </a:cubicBezTo>
                    <a:cubicBezTo>
                      <a:pt x="4950539" y="1695220"/>
                      <a:pt x="4935457" y="1673363"/>
                      <a:pt x="4922888" y="1655149"/>
                    </a:cubicBezTo>
                    <a:cubicBezTo>
                      <a:pt x="4910320" y="1636934"/>
                      <a:pt x="4899701" y="1625441"/>
                      <a:pt x="4892416" y="1630469"/>
                    </a:cubicBezTo>
                    <a:cubicBezTo>
                      <a:pt x="4892981" y="1627391"/>
                      <a:pt x="4889903" y="1626826"/>
                      <a:pt x="4889903" y="1626826"/>
                    </a:cubicBezTo>
                    <a:cubicBezTo>
                      <a:pt x="4890467" y="1623748"/>
                      <a:pt x="4887954" y="1620104"/>
                      <a:pt x="4884876" y="1619540"/>
                    </a:cubicBezTo>
                    <a:cubicBezTo>
                      <a:pt x="4884876" y="1619540"/>
                      <a:pt x="4884876" y="1619540"/>
                      <a:pt x="4884310" y="1622619"/>
                    </a:cubicBezTo>
                    <a:cubicBezTo>
                      <a:pt x="4884310" y="1622619"/>
                      <a:pt x="4886824" y="1626263"/>
                      <a:pt x="4886824" y="1626263"/>
                    </a:cubicBezTo>
                    <a:cubicBezTo>
                      <a:pt x="4883746" y="1625698"/>
                      <a:pt x="4878155" y="1621490"/>
                      <a:pt x="4870050" y="1613640"/>
                    </a:cubicBezTo>
                    <a:cubicBezTo>
                      <a:pt x="4866407" y="1616155"/>
                      <a:pt x="4859687" y="1618104"/>
                      <a:pt x="4856608" y="1617541"/>
                    </a:cubicBezTo>
                    <a:cubicBezTo>
                      <a:pt x="4836499" y="1588397"/>
                      <a:pt x="4820288" y="1572697"/>
                      <a:pt x="4794023" y="1542425"/>
                    </a:cubicBezTo>
                    <a:cubicBezTo>
                      <a:pt x="4788996" y="1535139"/>
                      <a:pt x="4783404" y="1530932"/>
                      <a:pt x="4774734" y="1526160"/>
                    </a:cubicBezTo>
                    <a:cubicBezTo>
                      <a:pt x="4745955" y="1492246"/>
                      <a:pt x="4716612" y="1461409"/>
                      <a:pt x="4686704" y="1433652"/>
                    </a:cubicBezTo>
                    <a:cubicBezTo>
                      <a:pt x="4654282" y="1402251"/>
                      <a:pt x="4624375" y="1374494"/>
                      <a:pt x="4598109" y="1344221"/>
                    </a:cubicBezTo>
                    <a:cubicBezTo>
                      <a:pt x="4601187" y="1344786"/>
                      <a:pt x="4601187" y="1344786"/>
                      <a:pt x="4601187" y="1344786"/>
                    </a:cubicBezTo>
                    <a:cubicBezTo>
                      <a:pt x="4603701" y="1348429"/>
                      <a:pt x="4606779" y="1348993"/>
                      <a:pt x="4606779" y="1348993"/>
                    </a:cubicBezTo>
                    <a:cubicBezTo>
                      <a:pt x="4607344" y="1345914"/>
                      <a:pt x="4604829" y="1342271"/>
                      <a:pt x="4601751" y="1341707"/>
                    </a:cubicBezTo>
                    <a:cubicBezTo>
                      <a:pt x="4599238" y="1338065"/>
                      <a:pt x="4599238" y="1338065"/>
                      <a:pt x="4596160" y="1337500"/>
                    </a:cubicBezTo>
                    <a:cubicBezTo>
                      <a:pt x="4596724" y="1334421"/>
                      <a:pt x="4599802" y="1334986"/>
                      <a:pt x="4602316" y="1338629"/>
                    </a:cubicBezTo>
                    <a:cubicBezTo>
                      <a:pt x="4624118" y="1358536"/>
                      <a:pt x="4655976" y="1393015"/>
                      <a:pt x="4687012" y="1414615"/>
                    </a:cubicBezTo>
                    <a:cubicBezTo>
                      <a:pt x="4690091" y="1415180"/>
                      <a:pt x="4696246" y="1416308"/>
                      <a:pt x="4688706" y="1405380"/>
                    </a:cubicBezTo>
                    <a:cubicBezTo>
                      <a:pt x="4682549" y="1404251"/>
                      <a:pt x="4674444" y="1396401"/>
                      <a:pt x="4663260" y="1387986"/>
                    </a:cubicBezTo>
                    <a:cubicBezTo>
                      <a:pt x="4670545" y="1382958"/>
                      <a:pt x="4642023" y="1365000"/>
                      <a:pt x="4628326" y="1352943"/>
                    </a:cubicBezTo>
                    <a:cubicBezTo>
                      <a:pt x="4590312" y="1317335"/>
                      <a:pt x="4550350" y="1275006"/>
                      <a:pt x="4505052" y="1244426"/>
                    </a:cubicBezTo>
                    <a:cubicBezTo>
                      <a:pt x="4499460" y="1240220"/>
                      <a:pt x="4496382" y="1239655"/>
                      <a:pt x="4490790" y="1235448"/>
                    </a:cubicBezTo>
                    <a:cubicBezTo>
                      <a:pt x="4473450" y="1225905"/>
                      <a:pt x="4446621" y="1198712"/>
                      <a:pt x="4434308" y="1196454"/>
                    </a:cubicBezTo>
                    <a:cubicBezTo>
                      <a:pt x="4437952" y="1193940"/>
                      <a:pt x="4435438" y="1190297"/>
                      <a:pt x="4430410" y="1183012"/>
                    </a:cubicBezTo>
                    <a:cubicBezTo>
                      <a:pt x="4423690" y="1184961"/>
                      <a:pt x="4400759" y="1171212"/>
                      <a:pt x="4400759" y="1171212"/>
                    </a:cubicBezTo>
                    <a:cubicBezTo>
                      <a:pt x="4406915" y="1172339"/>
                      <a:pt x="4407479" y="1169261"/>
                      <a:pt x="4407479" y="1169261"/>
                    </a:cubicBezTo>
                    <a:cubicBezTo>
                      <a:pt x="4382034" y="1151868"/>
                      <a:pt x="4367209" y="1145968"/>
                      <a:pt x="4343712" y="1135297"/>
                    </a:cubicBezTo>
                    <a:close/>
                    <a:moveTo>
                      <a:pt x="1318845" y="1535771"/>
                    </a:moveTo>
                    <a:lnTo>
                      <a:pt x="1298829" y="1573056"/>
                    </a:lnTo>
                    <a:cubicBezTo>
                      <a:pt x="1295994" y="1580384"/>
                      <a:pt x="1293948" y="1587970"/>
                      <a:pt x="1293203" y="1595921"/>
                    </a:cubicBezTo>
                    <a:lnTo>
                      <a:pt x="1293532" y="1599724"/>
                    </a:lnTo>
                    <a:lnTo>
                      <a:pt x="1289333" y="1608630"/>
                    </a:lnTo>
                    <a:cubicBezTo>
                      <a:pt x="1286797" y="1613293"/>
                      <a:pt x="1282129" y="1619000"/>
                      <a:pt x="1270060" y="1628642"/>
                    </a:cubicBezTo>
                    <a:cubicBezTo>
                      <a:pt x="1280031" y="1631222"/>
                      <a:pt x="1236260" y="1668831"/>
                      <a:pt x="1238185" y="1677840"/>
                    </a:cubicBezTo>
                    <a:cubicBezTo>
                      <a:pt x="1256855" y="1655012"/>
                      <a:pt x="1240109" y="1686848"/>
                      <a:pt x="1233025" y="1697780"/>
                    </a:cubicBezTo>
                    <a:cubicBezTo>
                      <a:pt x="1228521" y="1698742"/>
                      <a:pt x="1227558" y="1694239"/>
                      <a:pt x="1232063" y="1693276"/>
                    </a:cubicBezTo>
                    <a:cubicBezTo>
                      <a:pt x="1231100" y="1688772"/>
                      <a:pt x="1231100" y="1688772"/>
                      <a:pt x="1231100" y="1688772"/>
                    </a:cubicBezTo>
                    <a:cubicBezTo>
                      <a:pt x="1230138" y="1684268"/>
                      <a:pt x="1231100" y="1688772"/>
                      <a:pt x="1226596" y="1689735"/>
                    </a:cubicBezTo>
                    <a:cubicBezTo>
                      <a:pt x="1223055" y="1695201"/>
                      <a:pt x="1223055" y="1695201"/>
                      <a:pt x="1223055" y="1695201"/>
                    </a:cubicBezTo>
                    <a:cubicBezTo>
                      <a:pt x="1220475" y="1705171"/>
                      <a:pt x="1225942" y="1708713"/>
                      <a:pt x="1225942" y="1708713"/>
                    </a:cubicBezTo>
                    <a:cubicBezTo>
                      <a:pt x="1226904" y="1713217"/>
                      <a:pt x="1223362" y="1718683"/>
                      <a:pt x="1219820" y="1724150"/>
                    </a:cubicBezTo>
                    <a:cubicBezTo>
                      <a:pt x="1215316" y="1725112"/>
                      <a:pt x="1215316" y="1725112"/>
                      <a:pt x="1210812" y="1726074"/>
                    </a:cubicBezTo>
                    <a:cubicBezTo>
                      <a:pt x="1210812" y="1726074"/>
                      <a:pt x="1209850" y="1721570"/>
                      <a:pt x="1209850" y="1721570"/>
                    </a:cubicBezTo>
                    <a:cubicBezTo>
                      <a:pt x="1209850" y="1721570"/>
                      <a:pt x="1209850" y="1721570"/>
                      <a:pt x="1205346" y="1722532"/>
                    </a:cubicBezTo>
                    <a:cubicBezTo>
                      <a:pt x="1205346" y="1722532"/>
                      <a:pt x="1206308" y="1727037"/>
                      <a:pt x="1206308" y="1727037"/>
                    </a:cubicBezTo>
                    <a:cubicBezTo>
                      <a:pt x="1206308" y="1727037"/>
                      <a:pt x="1207270" y="1731541"/>
                      <a:pt x="1207270" y="1731541"/>
                    </a:cubicBezTo>
                    <a:cubicBezTo>
                      <a:pt x="1208232" y="1736044"/>
                      <a:pt x="1203728" y="1737007"/>
                      <a:pt x="1204690" y="1741511"/>
                    </a:cubicBezTo>
                    <a:cubicBezTo>
                      <a:pt x="1200187" y="1742473"/>
                      <a:pt x="1201149" y="1746977"/>
                      <a:pt x="1201149" y="1746977"/>
                    </a:cubicBezTo>
                    <a:cubicBezTo>
                      <a:pt x="1196645" y="1747940"/>
                      <a:pt x="1196645" y="1747940"/>
                      <a:pt x="1196645" y="1747940"/>
                    </a:cubicBezTo>
                    <a:cubicBezTo>
                      <a:pt x="1193103" y="1753405"/>
                      <a:pt x="1193103" y="1753405"/>
                      <a:pt x="1193103" y="1753405"/>
                    </a:cubicBezTo>
                    <a:cubicBezTo>
                      <a:pt x="1197607" y="1752443"/>
                      <a:pt x="1197607" y="1752443"/>
                      <a:pt x="1197607" y="1752443"/>
                    </a:cubicBezTo>
                    <a:cubicBezTo>
                      <a:pt x="1193103" y="1753405"/>
                      <a:pt x="1194065" y="1757910"/>
                      <a:pt x="1194065" y="1757910"/>
                    </a:cubicBezTo>
                    <a:cubicBezTo>
                      <a:pt x="1179898" y="1779775"/>
                      <a:pt x="1165730" y="1801641"/>
                      <a:pt x="1155105" y="1818040"/>
                    </a:cubicBezTo>
                    <a:cubicBezTo>
                      <a:pt x="1150601" y="1819002"/>
                      <a:pt x="1150601" y="1819002"/>
                      <a:pt x="1150601" y="1819002"/>
                    </a:cubicBezTo>
                    <a:cubicBezTo>
                      <a:pt x="1151563" y="1823506"/>
                      <a:pt x="1151563" y="1823506"/>
                      <a:pt x="1151563" y="1823506"/>
                    </a:cubicBezTo>
                    <a:cubicBezTo>
                      <a:pt x="1148022" y="1828972"/>
                      <a:pt x="1148022" y="1828972"/>
                      <a:pt x="1148022" y="1828972"/>
                    </a:cubicBezTo>
                    <a:cubicBezTo>
                      <a:pt x="1148984" y="1833476"/>
                      <a:pt x="1148984" y="1833476"/>
                      <a:pt x="1148984" y="1833476"/>
                    </a:cubicBezTo>
                    <a:cubicBezTo>
                      <a:pt x="1148022" y="1828972"/>
                      <a:pt x="1148022" y="1828972"/>
                      <a:pt x="1142555" y="1825430"/>
                    </a:cubicBezTo>
                    <a:cubicBezTo>
                      <a:pt x="1139013" y="1830897"/>
                      <a:pt x="1135472" y="1836363"/>
                      <a:pt x="1128388" y="1847295"/>
                    </a:cubicBezTo>
                    <a:cubicBezTo>
                      <a:pt x="1128388" y="1847295"/>
                      <a:pt x="1128388" y="1847295"/>
                      <a:pt x="1123884" y="1848258"/>
                    </a:cubicBezTo>
                    <a:lnTo>
                      <a:pt x="1121709" y="1845626"/>
                    </a:lnTo>
                    <a:lnTo>
                      <a:pt x="1123442" y="1842951"/>
                    </a:lnTo>
                    <a:lnTo>
                      <a:pt x="1125256" y="1840901"/>
                    </a:lnTo>
                    <a:cubicBezTo>
                      <a:pt x="1128716" y="1837807"/>
                      <a:pt x="1132739" y="1834592"/>
                      <a:pt x="1130005" y="1832821"/>
                    </a:cubicBezTo>
                    <a:lnTo>
                      <a:pt x="1123442" y="1842951"/>
                    </a:lnTo>
                    <a:lnTo>
                      <a:pt x="1121403" y="1845256"/>
                    </a:lnTo>
                    <a:lnTo>
                      <a:pt x="1121709" y="1845626"/>
                    </a:lnTo>
                    <a:lnTo>
                      <a:pt x="1105213" y="1871085"/>
                    </a:lnTo>
                    <a:cubicBezTo>
                      <a:pt x="1098129" y="1882018"/>
                      <a:pt x="1094588" y="1887484"/>
                      <a:pt x="1087503" y="1898417"/>
                    </a:cubicBezTo>
                    <a:cubicBezTo>
                      <a:pt x="1083961" y="1903883"/>
                      <a:pt x="1076878" y="1914815"/>
                      <a:pt x="1074299" y="1924786"/>
                    </a:cubicBezTo>
                    <a:cubicBezTo>
                      <a:pt x="1063673" y="1941185"/>
                      <a:pt x="1055628" y="1947614"/>
                      <a:pt x="1042423" y="1973983"/>
                    </a:cubicBezTo>
                    <a:cubicBezTo>
                      <a:pt x="1038881" y="1979450"/>
                      <a:pt x="1035339" y="1984917"/>
                      <a:pt x="1036301" y="1989420"/>
                    </a:cubicBezTo>
                    <a:cubicBezTo>
                      <a:pt x="1031798" y="1990382"/>
                      <a:pt x="1032760" y="1994886"/>
                      <a:pt x="1028255" y="1995849"/>
                    </a:cubicBezTo>
                    <a:cubicBezTo>
                      <a:pt x="1028255" y="1995849"/>
                      <a:pt x="1024713" y="2001315"/>
                      <a:pt x="1024713" y="2001315"/>
                    </a:cubicBezTo>
                    <a:cubicBezTo>
                      <a:pt x="1021172" y="2006781"/>
                      <a:pt x="1017630" y="2012248"/>
                      <a:pt x="1015050" y="2022217"/>
                    </a:cubicBezTo>
                    <a:cubicBezTo>
                      <a:pt x="1014088" y="2017714"/>
                      <a:pt x="1003463" y="2034113"/>
                      <a:pt x="1008928" y="2037654"/>
                    </a:cubicBezTo>
                    <a:cubicBezTo>
                      <a:pt x="1005387" y="2043121"/>
                      <a:pt x="1001845" y="2048587"/>
                      <a:pt x="998303" y="2054054"/>
                    </a:cubicBezTo>
                    <a:cubicBezTo>
                      <a:pt x="966427" y="2103251"/>
                      <a:pt x="932934" y="2166922"/>
                      <a:pt x="910066" y="2214194"/>
                    </a:cubicBezTo>
                    <a:lnTo>
                      <a:pt x="907117" y="2214824"/>
                    </a:lnTo>
                    <a:lnTo>
                      <a:pt x="908116" y="2211343"/>
                    </a:lnTo>
                    <a:lnTo>
                      <a:pt x="972795" y="2040882"/>
                    </a:lnTo>
                    <a:lnTo>
                      <a:pt x="979961" y="2024343"/>
                    </a:lnTo>
                    <a:cubicBezTo>
                      <a:pt x="981898" y="2021353"/>
                      <a:pt x="983204" y="2021957"/>
                      <a:pt x="983522" y="2028953"/>
                    </a:cubicBezTo>
                    <a:lnTo>
                      <a:pt x="986429" y="2010313"/>
                    </a:lnTo>
                    <a:lnTo>
                      <a:pt x="991511" y="1999574"/>
                    </a:lnTo>
                    <a:lnTo>
                      <a:pt x="994802" y="1993577"/>
                    </a:lnTo>
                    <a:cubicBezTo>
                      <a:pt x="994802" y="1993577"/>
                      <a:pt x="995764" y="1998080"/>
                      <a:pt x="999306" y="1992615"/>
                    </a:cubicBezTo>
                    <a:cubicBezTo>
                      <a:pt x="1001077" y="1989881"/>
                      <a:pt x="1000596" y="1987629"/>
                      <a:pt x="1000115" y="1985377"/>
                    </a:cubicBezTo>
                    <a:lnTo>
                      <a:pt x="1000698" y="1980161"/>
                    </a:lnTo>
                    <a:lnTo>
                      <a:pt x="1001566" y="1978326"/>
                    </a:lnTo>
                    <a:lnTo>
                      <a:pt x="1004140" y="1979072"/>
                    </a:lnTo>
                    <a:cubicBezTo>
                      <a:pt x="1011320" y="1974447"/>
                      <a:pt x="1026831" y="1956120"/>
                      <a:pt x="1018633" y="1950808"/>
                    </a:cubicBezTo>
                    <a:cubicBezTo>
                      <a:pt x="1027640" y="1948884"/>
                      <a:pt x="1038921" y="1913506"/>
                      <a:pt x="1038266" y="1932485"/>
                    </a:cubicBezTo>
                    <a:cubicBezTo>
                      <a:pt x="1061135" y="1885212"/>
                      <a:pt x="1082385" y="1852415"/>
                      <a:pt x="1099132" y="1820578"/>
                    </a:cubicBezTo>
                    <a:cubicBezTo>
                      <a:pt x="1102673" y="1815113"/>
                      <a:pt x="1109758" y="1804179"/>
                      <a:pt x="1113299" y="1798714"/>
                    </a:cubicBezTo>
                    <a:cubicBezTo>
                      <a:pt x="1141634" y="1754983"/>
                      <a:pt x="1170930" y="1715756"/>
                      <a:pt x="1204731" y="1675567"/>
                    </a:cubicBezTo>
                    <a:cubicBezTo>
                      <a:pt x="1212777" y="1669139"/>
                      <a:pt x="1227907" y="1651778"/>
                      <a:pt x="1226944" y="1647273"/>
                    </a:cubicBezTo>
                    <a:cubicBezTo>
                      <a:pt x="1226944" y="1647273"/>
                      <a:pt x="1226944" y="1647273"/>
                      <a:pt x="1225982" y="1642769"/>
                    </a:cubicBezTo>
                    <a:cubicBezTo>
                      <a:pt x="1225982" y="1642769"/>
                      <a:pt x="1231449" y="1646311"/>
                      <a:pt x="1231449" y="1646311"/>
                    </a:cubicBezTo>
                    <a:cubicBezTo>
                      <a:pt x="1234990" y="1640845"/>
                      <a:pt x="1239494" y="1639882"/>
                      <a:pt x="1238532" y="1635378"/>
                    </a:cubicBezTo>
                    <a:cubicBezTo>
                      <a:pt x="1243036" y="1634416"/>
                      <a:pt x="1242074" y="1629913"/>
                      <a:pt x="1242074" y="1629913"/>
                    </a:cubicBezTo>
                    <a:cubicBezTo>
                      <a:pt x="1242074" y="1629913"/>
                      <a:pt x="1242074" y="1629913"/>
                      <a:pt x="1237570" y="1630875"/>
                    </a:cubicBezTo>
                    <a:cubicBezTo>
                      <a:pt x="1251737" y="1609009"/>
                      <a:pt x="1271371" y="1590686"/>
                      <a:pt x="1290042" y="1567858"/>
                    </a:cubicBezTo>
                    <a:cubicBezTo>
                      <a:pt x="1300504" y="1556204"/>
                      <a:pt x="1308349" y="1547463"/>
                      <a:pt x="1314235" y="1540908"/>
                    </a:cubicBezTo>
                    <a:close/>
                    <a:moveTo>
                      <a:pt x="4439702" y="857271"/>
                    </a:moveTo>
                    <a:cubicBezTo>
                      <a:pt x="4444206" y="856309"/>
                      <a:pt x="4444206" y="856309"/>
                      <a:pt x="4444206" y="856309"/>
                    </a:cubicBezTo>
                    <a:cubicBezTo>
                      <a:pt x="4454177" y="858888"/>
                      <a:pt x="4454177" y="858888"/>
                      <a:pt x="4445168" y="860813"/>
                    </a:cubicBezTo>
                    <a:cubicBezTo>
                      <a:pt x="4439702" y="857271"/>
                      <a:pt x="4439702" y="857271"/>
                      <a:pt x="4439702" y="857271"/>
                    </a:cubicBezTo>
                    <a:close/>
                    <a:moveTo>
                      <a:pt x="4439395" y="833789"/>
                    </a:moveTo>
                    <a:cubicBezTo>
                      <a:pt x="4439395" y="833789"/>
                      <a:pt x="4443899" y="832826"/>
                      <a:pt x="4444862" y="837331"/>
                    </a:cubicBezTo>
                    <a:cubicBezTo>
                      <a:pt x="4440357" y="838293"/>
                      <a:pt x="4440357" y="838293"/>
                      <a:pt x="4440357" y="838293"/>
                    </a:cubicBezTo>
                    <a:cubicBezTo>
                      <a:pt x="4440357" y="838293"/>
                      <a:pt x="4439395" y="833789"/>
                      <a:pt x="4439395" y="833789"/>
                    </a:cubicBezTo>
                    <a:close/>
                    <a:moveTo>
                      <a:pt x="3878041" y="775787"/>
                    </a:moveTo>
                    <a:lnTo>
                      <a:pt x="3885822" y="777801"/>
                    </a:lnTo>
                    <a:cubicBezTo>
                      <a:pt x="3885822" y="777801"/>
                      <a:pt x="3885822" y="777801"/>
                      <a:pt x="3881318" y="778763"/>
                    </a:cubicBezTo>
                    <a:close/>
                    <a:moveTo>
                      <a:pt x="1104676" y="1330248"/>
                    </a:moveTo>
                    <a:lnTo>
                      <a:pt x="1094527" y="1352482"/>
                    </a:lnTo>
                    <a:cubicBezTo>
                      <a:pt x="1085034" y="1368687"/>
                      <a:pt x="1074540" y="1383638"/>
                      <a:pt x="1064045" y="1398591"/>
                    </a:cubicBezTo>
                    <a:cubicBezTo>
                      <a:pt x="803503" y="1753430"/>
                      <a:pt x="639503" y="2148260"/>
                      <a:pt x="578456" y="2585624"/>
                    </a:cubicBezTo>
                    <a:cubicBezTo>
                      <a:pt x="577113" y="2597643"/>
                      <a:pt x="570958" y="2614601"/>
                      <a:pt x="575225" y="2625422"/>
                    </a:cubicBezTo>
                    <a:cubicBezTo>
                      <a:pt x="606405" y="2743906"/>
                      <a:pt x="581353" y="2864627"/>
                      <a:pt x="589292" y="2984165"/>
                    </a:cubicBezTo>
                    <a:cubicBezTo>
                      <a:pt x="596704" y="3092084"/>
                      <a:pt x="598106" y="3199331"/>
                      <a:pt x="621678" y="3309663"/>
                    </a:cubicBezTo>
                    <a:cubicBezTo>
                      <a:pt x="647206" y="3282700"/>
                      <a:pt x="641213" y="3254649"/>
                      <a:pt x="637489" y="3228070"/>
                    </a:cubicBezTo>
                    <a:cubicBezTo>
                      <a:pt x="626465" y="3130699"/>
                      <a:pt x="617310" y="3032930"/>
                      <a:pt x="616036" y="2935433"/>
                    </a:cubicBezTo>
                    <a:cubicBezTo>
                      <a:pt x="609213" y="2528212"/>
                      <a:pt x="703216" y="2144425"/>
                      <a:pt x="887499" y="1780458"/>
                    </a:cubicBezTo>
                    <a:cubicBezTo>
                      <a:pt x="913443" y="1727986"/>
                      <a:pt x="957546" y="1687277"/>
                      <a:pt x="997109" y="1643628"/>
                    </a:cubicBezTo>
                    <a:cubicBezTo>
                      <a:pt x="1011543" y="1628812"/>
                      <a:pt x="1024507" y="1616266"/>
                      <a:pt x="1014774" y="1589014"/>
                    </a:cubicBezTo>
                    <a:cubicBezTo>
                      <a:pt x="1006510" y="1559493"/>
                      <a:pt x="1031767" y="1540409"/>
                      <a:pt x="1051413" y="1522524"/>
                    </a:cubicBezTo>
                    <a:cubicBezTo>
                      <a:pt x="1064776" y="1511848"/>
                      <a:pt x="1083077" y="1505982"/>
                      <a:pt x="1104050" y="1503457"/>
                    </a:cubicBezTo>
                    <a:cubicBezTo>
                      <a:pt x="1085331" y="1534831"/>
                      <a:pt x="1068881" y="1567677"/>
                      <a:pt x="1050162" y="1599052"/>
                    </a:cubicBezTo>
                    <a:cubicBezTo>
                      <a:pt x="991464" y="1699585"/>
                      <a:pt x="933165" y="1801989"/>
                      <a:pt x="889954" y="1910945"/>
                    </a:cubicBezTo>
                    <a:cubicBezTo>
                      <a:pt x="876446" y="1939252"/>
                      <a:pt x="858000" y="1962747"/>
                      <a:pt x="871201" y="1997079"/>
                    </a:cubicBezTo>
                    <a:cubicBezTo>
                      <a:pt x="879337" y="2016850"/>
                      <a:pt x="864630" y="2039546"/>
                      <a:pt x="857404" y="2060644"/>
                    </a:cubicBezTo>
                    <a:cubicBezTo>
                      <a:pt x="812324" y="2170000"/>
                      <a:pt x="781933" y="2284040"/>
                      <a:pt x="753411" y="2397680"/>
                    </a:cubicBezTo>
                    <a:cubicBezTo>
                      <a:pt x="751270" y="2405959"/>
                      <a:pt x="748728" y="2412369"/>
                      <a:pt x="756336" y="2420520"/>
                    </a:cubicBezTo>
                    <a:lnTo>
                      <a:pt x="764421" y="2415547"/>
                    </a:lnTo>
                    <a:lnTo>
                      <a:pt x="761396" y="2433165"/>
                    </a:lnTo>
                    <a:lnTo>
                      <a:pt x="760478" y="2435480"/>
                    </a:lnTo>
                    <a:lnTo>
                      <a:pt x="760592" y="2432158"/>
                    </a:lnTo>
                    <a:cubicBezTo>
                      <a:pt x="760675" y="2429786"/>
                      <a:pt x="760193" y="2427534"/>
                      <a:pt x="757460" y="2425764"/>
                    </a:cubicBezTo>
                    <a:cubicBezTo>
                      <a:pt x="757460" y="2425764"/>
                      <a:pt x="753918" y="2431229"/>
                      <a:pt x="750377" y="2436696"/>
                    </a:cubicBezTo>
                    <a:cubicBezTo>
                      <a:pt x="751339" y="2441200"/>
                      <a:pt x="751339" y="2441200"/>
                      <a:pt x="751339" y="2441200"/>
                    </a:cubicBezTo>
                    <a:cubicBezTo>
                      <a:pt x="742331" y="2443125"/>
                      <a:pt x="743948" y="2428650"/>
                      <a:pt x="751994" y="2422222"/>
                    </a:cubicBezTo>
                    <a:cubicBezTo>
                      <a:pt x="743948" y="2428650"/>
                      <a:pt x="748144" y="2404205"/>
                      <a:pt x="742023" y="2419642"/>
                    </a:cubicBezTo>
                    <a:cubicBezTo>
                      <a:pt x="752956" y="2426726"/>
                      <a:pt x="725932" y="2432500"/>
                      <a:pt x="729781" y="2450515"/>
                    </a:cubicBezTo>
                    <a:cubicBezTo>
                      <a:pt x="730743" y="2455019"/>
                      <a:pt x="730743" y="2455019"/>
                      <a:pt x="730743" y="2455019"/>
                    </a:cubicBezTo>
                    <a:cubicBezTo>
                      <a:pt x="730743" y="2455019"/>
                      <a:pt x="730743" y="2455019"/>
                      <a:pt x="726239" y="2455982"/>
                    </a:cubicBezTo>
                    <a:cubicBezTo>
                      <a:pt x="726239" y="2455982"/>
                      <a:pt x="727201" y="2460486"/>
                      <a:pt x="727201" y="2460486"/>
                    </a:cubicBezTo>
                    <a:cubicBezTo>
                      <a:pt x="728163" y="2464990"/>
                      <a:pt x="728163" y="2464990"/>
                      <a:pt x="728163" y="2464990"/>
                    </a:cubicBezTo>
                    <a:cubicBezTo>
                      <a:pt x="727201" y="2460486"/>
                      <a:pt x="731705" y="2459524"/>
                      <a:pt x="731705" y="2459524"/>
                    </a:cubicBezTo>
                    <a:cubicBezTo>
                      <a:pt x="732667" y="2464027"/>
                      <a:pt x="730088" y="2473998"/>
                      <a:pt x="731050" y="2478502"/>
                    </a:cubicBezTo>
                    <a:cubicBezTo>
                      <a:pt x="733630" y="2468531"/>
                      <a:pt x="735554" y="2477540"/>
                      <a:pt x="735554" y="2477540"/>
                    </a:cubicBezTo>
                    <a:cubicBezTo>
                      <a:pt x="739097" y="2472074"/>
                      <a:pt x="741675" y="2462103"/>
                      <a:pt x="745218" y="2456637"/>
                    </a:cubicBezTo>
                    <a:cubicBezTo>
                      <a:pt x="745218" y="2456637"/>
                      <a:pt x="745218" y="2456637"/>
                      <a:pt x="749722" y="2455675"/>
                    </a:cubicBezTo>
                    <a:cubicBezTo>
                      <a:pt x="746180" y="2461140"/>
                      <a:pt x="746180" y="2461140"/>
                      <a:pt x="746180" y="2461140"/>
                    </a:cubicBezTo>
                    <a:cubicBezTo>
                      <a:pt x="747142" y="2465645"/>
                      <a:pt x="748104" y="2470149"/>
                      <a:pt x="752609" y="2469187"/>
                    </a:cubicBezTo>
                    <a:cubicBezTo>
                      <a:pt x="752609" y="2469187"/>
                      <a:pt x="756151" y="2463720"/>
                      <a:pt x="755188" y="2459216"/>
                    </a:cubicBezTo>
                    <a:cubicBezTo>
                      <a:pt x="755188" y="2459216"/>
                      <a:pt x="755188" y="2459216"/>
                      <a:pt x="754226" y="2454712"/>
                    </a:cubicBezTo>
                    <a:cubicBezTo>
                      <a:pt x="757767" y="2449246"/>
                      <a:pt x="757767" y="2449246"/>
                      <a:pt x="757767" y="2449246"/>
                    </a:cubicBezTo>
                    <a:cubicBezTo>
                      <a:pt x="760654" y="2462758"/>
                      <a:pt x="753571" y="2473691"/>
                      <a:pt x="748411" y="2493631"/>
                    </a:cubicBezTo>
                    <a:cubicBezTo>
                      <a:pt x="760654" y="2462758"/>
                      <a:pt x="752916" y="2492669"/>
                      <a:pt x="759344" y="2500715"/>
                    </a:cubicBezTo>
                    <a:cubicBezTo>
                      <a:pt x="759344" y="2500715"/>
                      <a:pt x="760307" y="2505219"/>
                      <a:pt x="760307" y="2505219"/>
                    </a:cubicBezTo>
                    <a:cubicBezTo>
                      <a:pt x="760307" y="2505219"/>
                      <a:pt x="759344" y="2500715"/>
                      <a:pt x="754840" y="2501678"/>
                    </a:cubicBezTo>
                    <a:cubicBezTo>
                      <a:pt x="754840" y="2501678"/>
                      <a:pt x="754840" y="2501678"/>
                      <a:pt x="753878" y="2497173"/>
                    </a:cubicBezTo>
                    <a:cubicBezTo>
                      <a:pt x="753878" y="2497173"/>
                      <a:pt x="753878" y="2497173"/>
                      <a:pt x="749373" y="2498135"/>
                    </a:cubicBezTo>
                    <a:cubicBezTo>
                      <a:pt x="750336" y="2502640"/>
                      <a:pt x="746794" y="2508105"/>
                      <a:pt x="746794" y="2508105"/>
                    </a:cubicBezTo>
                    <a:cubicBezTo>
                      <a:pt x="746794" y="2508105"/>
                      <a:pt x="747757" y="2512610"/>
                      <a:pt x="747757" y="2512610"/>
                    </a:cubicBezTo>
                    <a:cubicBezTo>
                      <a:pt x="744215" y="2518077"/>
                      <a:pt x="744215" y="2518077"/>
                      <a:pt x="740673" y="2523542"/>
                    </a:cubicBezTo>
                    <a:cubicBezTo>
                      <a:pt x="739711" y="2519039"/>
                      <a:pt x="739711" y="2519039"/>
                      <a:pt x="738748" y="2514534"/>
                    </a:cubicBezTo>
                    <a:cubicBezTo>
                      <a:pt x="737786" y="2510030"/>
                      <a:pt x="737786" y="2510030"/>
                      <a:pt x="734245" y="2515496"/>
                    </a:cubicBezTo>
                    <a:cubicBezTo>
                      <a:pt x="734245" y="2515496"/>
                      <a:pt x="730703" y="2520963"/>
                      <a:pt x="731665" y="2525466"/>
                    </a:cubicBezTo>
                    <a:cubicBezTo>
                      <a:pt x="732627" y="2529971"/>
                      <a:pt x="732627" y="2529971"/>
                      <a:pt x="733590" y="2534475"/>
                    </a:cubicBezTo>
                    <a:cubicBezTo>
                      <a:pt x="735514" y="2543483"/>
                      <a:pt x="741943" y="2551529"/>
                      <a:pt x="745484" y="2546063"/>
                    </a:cubicBezTo>
                    <a:cubicBezTo>
                      <a:pt x="746446" y="2550567"/>
                      <a:pt x="747408" y="2555071"/>
                      <a:pt x="743868" y="2560537"/>
                    </a:cubicBezTo>
                    <a:cubicBezTo>
                      <a:pt x="739670" y="2584981"/>
                      <a:pt x="730970" y="2610389"/>
                      <a:pt x="726773" y="2634833"/>
                    </a:cubicBezTo>
                    <a:cubicBezTo>
                      <a:pt x="726773" y="2634833"/>
                      <a:pt x="721306" y="2631292"/>
                      <a:pt x="721306" y="2631292"/>
                    </a:cubicBezTo>
                    <a:cubicBezTo>
                      <a:pt x="721306" y="2631292"/>
                      <a:pt x="722269" y="2635796"/>
                      <a:pt x="722269" y="2635796"/>
                    </a:cubicBezTo>
                    <a:cubicBezTo>
                      <a:pt x="722269" y="2635796"/>
                      <a:pt x="717764" y="2636758"/>
                      <a:pt x="717764" y="2636758"/>
                    </a:cubicBezTo>
                    <a:cubicBezTo>
                      <a:pt x="721962" y="2612314"/>
                      <a:pt x="716802" y="2632255"/>
                      <a:pt x="712298" y="2633217"/>
                    </a:cubicBezTo>
                    <a:cubicBezTo>
                      <a:pt x="713915" y="2618742"/>
                      <a:pt x="720037" y="2603306"/>
                      <a:pt x="717150" y="2589793"/>
                    </a:cubicBezTo>
                    <a:cubicBezTo>
                      <a:pt x="722616" y="2593335"/>
                      <a:pt x="722616" y="2593335"/>
                      <a:pt x="722616" y="2593335"/>
                    </a:cubicBezTo>
                    <a:cubicBezTo>
                      <a:pt x="725196" y="2583365"/>
                      <a:pt x="727775" y="2573394"/>
                      <a:pt x="727775" y="2573394"/>
                    </a:cubicBezTo>
                    <a:cubicBezTo>
                      <a:pt x="725196" y="2583365"/>
                      <a:pt x="720691" y="2584327"/>
                      <a:pt x="720691" y="2584327"/>
                    </a:cubicBezTo>
                    <a:cubicBezTo>
                      <a:pt x="723271" y="2574356"/>
                      <a:pt x="717805" y="2570815"/>
                      <a:pt x="721347" y="2565348"/>
                    </a:cubicBezTo>
                    <a:cubicBezTo>
                      <a:pt x="720385" y="2560844"/>
                      <a:pt x="720385" y="2560844"/>
                      <a:pt x="720385" y="2560844"/>
                    </a:cubicBezTo>
                    <a:cubicBezTo>
                      <a:pt x="720385" y="2560844"/>
                      <a:pt x="724889" y="2559882"/>
                      <a:pt x="723927" y="2555379"/>
                    </a:cubicBezTo>
                    <a:cubicBezTo>
                      <a:pt x="723927" y="2555379"/>
                      <a:pt x="723927" y="2555379"/>
                      <a:pt x="722964" y="2550874"/>
                    </a:cubicBezTo>
                    <a:cubicBezTo>
                      <a:pt x="722964" y="2550874"/>
                      <a:pt x="722002" y="2546370"/>
                      <a:pt x="722002" y="2546370"/>
                    </a:cubicBezTo>
                    <a:cubicBezTo>
                      <a:pt x="713956" y="2552799"/>
                      <a:pt x="713956" y="2552799"/>
                      <a:pt x="713956" y="2552799"/>
                    </a:cubicBezTo>
                    <a:cubicBezTo>
                      <a:pt x="713956" y="2552799"/>
                      <a:pt x="710415" y="2558265"/>
                      <a:pt x="711377" y="2562769"/>
                    </a:cubicBezTo>
                    <a:lnTo>
                      <a:pt x="712339" y="2567273"/>
                    </a:lnTo>
                    <a:cubicBezTo>
                      <a:pt x="716842" y="2566311"/>
                      <a:pt x="716842" y="2566311"/>
                      <a:pt x="716842" y="2566311"/>
                    </a:cubicBezTo>
                    <a:cubicBezTo>
                      <a:pt x="715226" y="2580785"/>
                      <a:pt x="708449" y="2615201"/>
                      <a:pt x="707794" y="2634179"/>
                    </a:cubicBezTo>
                    <a:cubicBezTo>
                      <a:pt x="704252" y="2639645"/>
                      <a:pt x="704252" y="2639645"/>
                      <a:pt x="704252" y="2639645"/>
                    </a:cubicBezTo>
                    <a:cubicBezTo>
                      <a:pt x="700710" y="2645112"/>
                      <a:pt x="700710" y="2645112"/>
                      <a:pt x="701673" y="2649616"/>
                    </a:cubicBezTo>
                    <a:cubicBezTo>
                      <a:pt x="706177" y="2648653"/>
                      <a:pt x="706177" y="2648653"/>
                      <a:pt x="706177" y="2648653"/>
                    </a:cubicBezTo>
                    <a:cubicBezTo>
                      <a:pt x="702635" y="2654119"/>
                      <a:pt x="701017" y="2668594"/>
                      <a:pt x="698438" y="2678565"/>
                    </a:cubicBezTo>
                    <a:cubicBezTo>
                      <a:pt x="693934" y="2679527"/>
                      <a:pt x="694896" y="2684031"/>
                      <a:pt x="695858" y="2688534"/>
                    </a:cubicBezTo>
                    <a:cubicBezTo>
                      <a:pt x="696821" y="2693039"/>
                      <a:pt x="696821" y="2693039"/>
                      <a:pt x="696821" y="2693039"/>
                    </a:cubicBezTo>
                    <a:cubicBezTo>
                      <a:pt x="696821" y="2693039"/>
                      <a:pt x="696821" y="2693039"/>
                      <a:pt x="701325" y="2692076"/>
                    </a:cubicBezTo>
                    <a:cubicBezTo>
                      <a:pt x="692931" y="2740966"/>
                      <a:pt x="684231" y="2766373"/>
                      <a:pt x="690967" y="2797901"/>
                    </a:cubicBezTo>
                    <a:cubicBezTo>
                      <a:pt x="690967" y="2797901"/>
                      <a:pt x="686462" y="2798864"/>
                      <a:pt x="687424" y="2803368"/>
                    </a:cubicBezTo>
                    <a:cubicBezTo>
                      <a:pt x="688387" y="2807872"/>
                      <a:pt x="688387" y="2807872"/>
                      <a:pt x="688387" y="2807872"/>
                    </a:cubicBezTo>
                    <a:cubicBezTo>
                      <a:pt x="689349" y="2812375"/>
                      <a:pt x="689349" y="2812375"/>
                      <a:pt x="689349" y="2812375"/>
                    </a:cubicBezTo>
                    <a:cubicBezTo>
                      <a:pt x="684845" y="2813338"/>
                      <a:pt x="683227" y="2827813"/>
                      <a:pt x="685152" y="2836821"/>
                    </a:cubicBezTo>
                    <a:cubicBezTo>
                      <a:pt x="685152" y="2836821"/>
                      <a:pt x="686114" y="2841326"/>
                      <a:pt x="681611" y="2842288"/>
                    </a:cubicBezTo>
                    <a:cubicBezTo>
                      <a:pt x="682573" y="2846791"/>
                      <a:pt x="682573" y="2846791"/>
                      <a:pt x="683535" y="2851295"/>
                    </a:cubicBezTo>
                    <a:cubicBezTo>
                      <a:pt x="683535" y="2851295"/>
                      <a:pt x="684497" y="2855799"/>
                      <a:pt x="684497" y="2855799"/>
                    </a:cubicBezTo>
                    <a:cubicBezTo>
                      <a:pt x="684497" y="2855799"/>
                      <a:pt x="684497" y="2855799"/>
                      <a:pt x="680955" y="2861265"/>
                    </a:cubicBezTo>
                    <a:cubicBezTo>
                      <a:pt x="680955" y="2861265"/>
                      <a:pt x="681918" y="2865770"/>
                      <a:pt x="681918" y="2865770"/>
                    </a:cubicBezTo>
                    <a:cubicBezTo>
                      <a:pt x="688346" y="2873815"/>
                      <a:pt x="673217" y="2891176"/>
                      <a:pt x="687691" y="2892794"/>
                    </a:cubicBezTo>
                    <a:cubicBezTo>
                      <a:pt x="683187" y="2893756"/>
                      <a:pt x="683187" y="2893756"/>
                      <a:pt x="684149" y="2898260"/>
                    </a:cubicBezTo>
                    <a:cubicBezTo>
                      <a:pt x="684149" y="2898260"/>
                      <a:pt x="685112" y="2902765"/>
                      <a:pt x="685112" y="2902765"/>
                    </a:cubicBezTo>
                    <a:cubicBezTo>
                      <a:pt x="686074" y="2907268"/>
                      <a:pt x="682533" y="2912734"/>
                      <a:pt x="683495" y="2917239"/>
                    </a:cubicBezTo>
                    <a:cubicBezTo>
                      <a:pt x="683495" y="2917239"/>
                      <a:pt x="683495" y="2917239"/>
                      <a:pt x="684457" y="2921742"/>
                    </a:cubicBezTo>
                    <a:cubicBezTo>
                      <a:pt x="682840" y="2936217"/>
                      <a:pt x="680260" y="2946188"/>
                      <a:pt x="678642" y="2960662"/>
                    </a:cubicBezTo>
                    <a:cubicBezTo>
                      <a:pt x="679604" y="2965165"/>
                      <a:pt x="679604" y="2965165"/>
                      <a:pt x="679604" y="2965165"/>
                    </a:cubicBezTo>
                    <a:cubicBezTo>
                      <a:pt x="679604" y="2965165"/>
                      <a:pt x="679604" y="2965165"/>
                      <a:pt x="675101" y="2966128"/>
                    </a:cubicBezTo>
                    <a:cubicBezTo>
                      <a:pt x="676063" y="2970632"/>
                      <a:pt x="676063" y="2970632"/>
                      <a:pt x="676063" y="2970632"/>
                    </a:cubicBezTo>
                    <a:cubicBezTo>
                      <a:pt x="677026" y="2975136"/>
                      <a:pt x="677026" y="2975136"/>
                      <a:pt x="677026" y="2975136"/>
                    </a:cubicBezTo>
                    <a:cubicBezTo>
                      <a:pt x="677026" y="2975136"/>
                      <a:pt x="681529" y="2974174"/>
                      <a:pt x="681529" y="2974174"/>
                    </a:cubicBezTo>
                    <a:cubicBezTo>
                      <a:pt x="677988" y="2979641"/>
                      <a:pt x="678950" y="2984144"/>
                      <a:pt x="679912" y="2988648"/>
                    </a:cubicBezTo>
                    <a:cubicBezTo>
                      <a:pt x="679912" y="2988648"/>
                      <a:pt x="678950" y="2984144"/>
                      <a:pt x="678950" y="2984144"/>
                    </a:cubicBezTo>
                    <a:cubicBezTo>
                      <a:pt x="677332" y="2998618"/>
                      <a:pt x="677332" y="2998618"/>
                      <a:pt x="678295" y="3003123"/>
                    </a:cubicBezTo>
                    <a:cubicBezTo>
                      <a:pt x="679257" y="3007627"/>
                      <a:pt x="680219" y="3012130"/>
                      <a:pt x="681182" y="3016635"/>
                    </a:cubicBezTo>
                    <a:cubicBezTo>
                      <a:pt x="681182" y="3016635"/>
                      <a:pt x="677640" y="3022102"/>
                      <a:pt x="677640" y="3022102"/>
                    </a:cubicBezTo>
                    <a:cubicBezTo>
                      <a:pt x="678602" y="3026605"/>
                      <a:pt x="678602" y="3026605"/>
                      <a:pt x="678602" y="3026605"/>
                    </a:cubicBezTo>
                    <a:cubicBezTo>
                      <a:pt x="678602" y="3026605"/>
                      <a:pt x="674098" y="3027567"/>
                      <a:pt x="675061" y="3032071"/>
                    </a:cubicBezTo>
                    <a:cubicBezTo>
                      <a:pt x="675061" y="3032071"/>
                      <a:pt x="676023" y="3036576"/>
                      <a:pt x="676023" y="3036576"/>
                    </a:cubicBezTo>
                    <a:cubicBezTo>
                      <a:pt x="680527" y="3035613"/>
                      <a:pt x="680527" y="3035613"/>
                      <a:pt x="680527" y="3035613"/>
                    </a:cubicBezTo>
                    <a:cubicBezTo>
                      <a:pt x="683413" y="3049126"/>
                      <a:pt x="681797" y="3063600"/>
                      <a:pt x="689187" y="3076150"/>
                    </a:cubicBezTo>
                    <a:cubicBezTo>
                      <a:pt x="688225" y="3071645"/>
                      <a:pt x="688225" y="3071645"/>
                      <a:pt x="683721" y="3072608"/>
                    </a:cubicBezTo>
                    <a:cubicBezTo>
                      <a:pt x="682759" y="3068104"/>
                      <a:pt x="682759" y="3068104"/>
                      <a:pt x="679217" y="3073570"/>
                    </a:cubicBezTo>
                    <a:cubicBezTo>
                      <a:pt x="680179" y="3078074"/>
                      <a:pt x="681142" y="3082578"/>
                      <a:pt x="681142" y="3082578"/>
                    </a:cubicBezTo>
                    <a:cubicBezTo>
                      <a:pt x="682104" y="3087082"/>
                      <a:pt x="682104" y="3087082"/>
                      <a:pt x="682104" y="3087082"/>
                    </a:cubicBezTo>
                    <a:cubicBezTo>
                      <a:pt x="675982" y="3102520"/>
                      <a:pt x="692382" y="3113145"/>
                      <a:pt x="682718" y="3134047"/>
                    </a:cubicBezTo>
                    <a:cubicBezTo>
                      <a:pt x="687222" y="3133085"/>
                      <a:pt x="687222" y="3133085"/>
                      <a:pt x="687222" y="3133085"/>
                    </a:cubicBezTo>
                    <a:cubicBezTo>
                      <a:pt x="682718" y="3134047"/>
                      <a:pt x="682718" y="3134047"/>
                      <a:pt x="683680" y="3138551"/>
                    </a:cubicBezTo>
                    <a:cubicBezTo>
                      <a:pt x="684642" y="3143056"/>
                      <a:pt x="684642" y="3143056"/>
                      <a:pt x="684642" y="3143056"/>
                    </a:cubicBezTo>
                    <a:cubicBezTo>
                      <a:pt x="687529" y="3156568"/>
                      <a:pt x="690416" y="3170080"/>
                      <a:pt x="690416" y="3170080"/>
                    </a:cubicBezTo>
                    <a:cubicBezTo>
                      <a:pt x="689203" y="3180936"/>
                      <a:pt x="691261" y="3169900"/>
                      <a:pt x="694395" y="3173203"/>
                    </a:cubicBezTo>
                    <a:lnTo>
                      <a:pt x="697712" y="3182366"/>
                    </a:lnTo>
                    <a:lnTo>
                      <a:pt x="697129" y="3182651"/>
                    </a:lnTo>
                    <a:lnTo>
                      <a:pt x="691373" y="3182827"/>
                    </a:lnTo>
                    <a:cubicBezTo>
                      <a:pt x="689925" y="3184314"/>
                      <a:pt x="689280" y="3186806"/>
                      <a:pt x="689762" y="3189059"/>
                    </a:cubicBezTo>
                    <a:cubicBezTo>
                      <a:pt x="692495" y="3190829"/>
                      <a:pt x="694910" y="3185604"/>
                      <a:pt x="696682" y="3182870"/>
                    </a:cubicBezTo>
                    <a:lnTo>
                      <a:pt x="697129" y="3182651"/>
                    </a:lnTo>
                    <a:lnTo>
                      <a:pt x="697807" y="3182630"/>
                    </a:lnTo>
                    <a:lnTo>
                      <a:pt x="697712" y="3182366"/>
                    </a:lnTo>
                    <a:lnTo>
                      <a:pt x="698813" y="3181826"/>
                    </a:lnTo>
                    <a:cubicBezTo>
                      <a:pt x="699335" y="3182893"/>
                      <a:pt x="699655" y="3185767"/>
                      <a:pt x="699731" y="3191637"/>
                    </a:cubicBezTo>
                    <a:cubicBezTo>
                      <a:pt x="695227" y="3192600"/>
                      <a:pt x="695227" y="3192600"/>
                      <a:pt x="696189" y="3197104"/>
                    </a:cubicBezTo>
                    <a:cubicBezTo>
                      <a:pt x="696189" y="3197104"/>
                      <a:pt x="697152" y="3201608"/>
                      <a:pt x="697152" y="3201608"/>
                    </a:cubicBezTo>
                    <a:cubicBezTo>
                      <a:pt x="693610" y="3207074"/>
                      <a:pt x="693610" y="3207074"/>
                      <a:pt x="693610" y="3207074"/>
                    </a:cubicBezTo>
                    <a:cubicBezTo>
                      <a:pt x="694573" y="3211578"/>
                      <a:pt x="694573" y="3211578"/>
                      <a:pt x="694573" y="3211578"/>
                    </a:cubicBezTo>
                    <a:cubicBezTo>
                      <a:pt x="694573" y="3211578"/>
                      <a:pt x="695535" y="3216083"/>
                      <a:pt x="696497" y="3220587"/>
                    </a:cubicBezTo>
                    <a:cubicBezTo>
                      <a:pt x="696497" y="3220587"/>
                      <a:pt x="697460" y="3225091"/>
                      <a:pt x="698422" y="3229595"/>
                    </a:cubicBezTo>
                    <a:cubicBezTo>
                      <a:pt x="693918" y="3230557"/>
                      <a:pt x="694880" y="3235061"/>
                      <a:pt x="695842" y="3239565"/>
                    </a:cubicBezTo>
                    <a:cubicBezTo>
                      <a:pt x="692300" y="3245032"/>
                      <a:pt x="692300" y="3245032"/>
                      <a:pt x="693262" y="3249536"/>
                    </a:cubicBezTo>
                    <a:cubicBezTo>
                      <a:pt x="693262" y="3249536"/>
                      <a:pt x="694224" y="3254039"/>
                      <a:pt x="694224" y="3254039"/>
                    </a:cubicBezTo>
                    <a:cubicBezTo>
                      <a:pt x="694224" y="3254039"/>
                      <a:pt x="695187" y="3258543"/>
                      <a:pt x="695187" y="3258543"/>
                    </a:cubicBezTo>
                    <a:cubicBezTo>
                      <a:pt x="690683" y="3259506"/>
                      <a:pt x="690683" y="3259506"/>
                      <a:pt x="690683" y="3259506"/>
                    </a:cubicBezTo>
                    <a:cubicBezTo>
                      <a:pt x="690683" y="3259506"/>
                      <a:pt x="690683" y="3259506"/>
                      <a:pt x="687141" y="3264972"/>
                    </a:cubicBezTo>
                    <a:cubicBezTo>
                      <a:pt x="688103" y="3269476"/>
                      <a:pt x="688103" y="3269476"/>
                      <a:pt x="688103" y="3269476"/>
                    </a:cubicBezTo>
                    <a:cubicBezTo>
                      <a:pt x="693569" y="3273018"/>
                      <a:pt x="693569" y="3273018"/>
                      <a:pt x="693569" y="3273018"/>
                    </a:cubicBezTo>
                    <a:cubicBezTo>
                      <a:pt x="694532" y="3277522"/>
                      <a:pt x="694532" y="3277522"/>
                      <a:pt x="694532" y="3277522"/>
                    </a:cubicBezTo>
                    <a:cubicBezTo>
                      <a:pt x="694532" y="3277522"/>
                      <a:pt x="695494" y="3282027"/>
                      <a:pt x="695494" y="3282027"/>
                    </a:cubicBezTo>
                    <a:cubicBezTo>
                      <a:pt x="696456" y="3286530"/>
                      <a:pt x="697419" y="3291034"/>
                      <a:pt x="698381" y="3295539"/>
                    </a:cubicBezTo>
                    <a:cubicBezTo>
                      <a:pt x="695802" y="3305508"/>
                      <a:pt x="696764" y="3310013"/>
                      <a:pt x="696764" y="3310013"/>
                    </a:cubicBezTo>
                    <a:cubicBezTo>
                      <a:pt x="697726" y="3314516"/>
                      <a:pt x="697726" y="3314516"/>
                      <a:pt x="697726" y="3314516"/>
                    </a:cubicBezTo>
                    <a:cubicBezTo>
                      <a:pt x="698689" y="3319021"/>
                      <a:pt x="698689" y="3319021"/>
                      <a:pt x="699651" y="3323525"/>
                    </a:cubicBezTo>
                    <a:cubicBezTo>
                      <a:pt x="699651" y="3323525"/>
                      <a:pt x="699651" y="3323525"/>
                      <a:pt x="704154" y="3322563"/>
                    </a:cubicBezTo>
                    <a:cubicBezTo>
                      <a:pt x="700613" y="3328029"/>
                      <a:pt x="700613" y="3328029"/>
                      <a:pt x="700613" y="3328029"/>
                    </a:cubicBezTo>
                    <a:cubicBezTo>
                      <a:pt x="700613" y="3328029"/>
                      <a:pt x="701575" y="3332533"/>
                      <a:pt x="702538" y="3337037"/>
                    </a:cubicBezTo>
                    <a:cubicBezTo>
                      <a:pt x="707349" y="3359557"/>
                      <a:pt x="712815" y="3363099"/>
                      <a:pt x="711198" y="3377573"/>
                    </a:cubicBezTo>
                    <a:cubicBezTo>
                      <a:pt x="706694" y="3378535"/>
                      <a:pt x="707656" y="3383040"/>
                      <a:pt x="707656" y="3383040"/>
                    </a:cubicBezTo>
                    <a:cubicBezTo>
                      <a:pt x="707656" y="3383040"/>
                      <a:pt x="708618" y="3387543"/>
                      <a:pt x="708618" y="3387543"/>
                    </a:cubicBezTo>
                    <a:cubicBezTo>
                      <a:pt x="713122" y="3386581"/>
                      <a:pt x="713122" y="3386581"/>
                      <a:pt x="713122" y="3386581"/>
                    </a:cubicBezTo>
                    <a:cubicBezTo>
                      <a:pt x="710543" y="3396552"/>
                      <a:pt x="712467" y="3405560"/>
                      <a:pt x="713430" y="3410064"/>
                    </a:cubicBezTo>
                    <a:cubicBezTo>
                      <a:pt x="714392" y="3414569"/>
                      <a:pt x="714392" y="3414569"/>
                      <a:pt x="714392" y="3414569"/>
                    </a:cubicBezTo>
                    <a:cubicBezTo>
                      <a:pt x="715354" y="3419072"/>
                      <a:pt x="715354" y="3419072"/>
                      <a:pt x="719858" y="3418109"/>
                    </a:cubicBezTo>
                    <a:cubicBezTo>
                      <a:pt x="722745" y="3431621"/>
                      <a:pt x="724670" y="3440630"/>
                      <a:pt x="722090" y="3450600"/>
                    </a:cubicBezTo>
                    <a:cubicBezTo>
                      <a:pt x="726594" y="3449638"/>
                      <a:pt x="726594" y="3449638"/>
                      <a:pt x="726594" y="3449638"/>
                    </a:cubicBezTo>
                    <a:cubicBezTo>
                      <a:pt x="730443" y="3467654"/>
                      <a:pt x="730443" y="3467654"/>
                      <a:pt x="730443" y="3467654"/>
                    </a:cubicBezTo>
                    <a:cubicBezTo>
                      <a:pt x="730443" y="3467654"/>
                      <a:pt x="730443" y="3467654"/>
                      <a:pt x="726902" y="3473121"/>
                    </a:cubicBezTo>
                    <a:cubicBezTo>
                      <a:pt x="724977" y="3464112"/>
                      <a:pt x="719510" y="3460571"/>
                      <a:pt x="716932" y="3470541"/>
                    </a:cubicBezTo>
                    <a:cubicBezTo>
                      <a:pt x="724977" y="3464112"/>
                      <a:pt x="725284" y="3487595"/>
                      <a:pt x="729788" y="3486633"/>
                    </a:cubicBezTo>
                    <a:cubicBezTo>
                      <a:pt x="738449" y="3527169"/>
                      <a:pt x="736524" y="3518161"/>
                      <a:pt x="749689" y="3557735"/>
                    </a:cubicBezTo>
                    <a:cubicBezTo>
                      <a:pt x="749689" y="3557735"/>
                      <a:pt x="745185" y="3558698"/>
                      <a:pt x="745185" y="3558698"/>
                    </a:cubicBezTo>
                    <a:cubicBezTo>
                      <a:pt x="746147" y="3563202"/>
                      <a:pt x="746147" y="3563202"/>
                      <a:pt x="747109" y="3567705"/>
                    </a:cubicBezTo>
                    <a:cubicBezTo>
                      <a:pt x="752883" y="3594729"/>
                      <a:pt x="754807" y="3603738"/>
                      <a:pt x="758656" y="3621755"/>
                    </a:cubicBezTo>
                    <a:cubicBezTo>
                      <a:pt x="758656" y="3621755"/>
                      <a:pt x="758656" y="3621755"/>
                      <a:pt x="759619" y="3626258"/>
                    </a:cubicBezTo>
                    <a:cubicBezTo>
                      <a:pt x="759619" y="3626258"/>
                      <a:pt x="759619" y="3626258"/>
                      <a:pt x="760581" y="3630762"/>
                    </a:cubicBezTo>
                    <a:cubicBezTo>
                      <a:pt x="762812" y="3663253"/>
                      <a:pt x="765085" y="3629800"/>
                      <a:pt x="773438" y="3646854"/>
                    </a:cubicBezTo>
                    <a:cubicBezTo>
                      <a:pt x="768934" y="3647816"/>
                      <a:pt x="762812" y="3663253"/>
                      <a:pt x="770859" y="3656824"/>
                    </a:cubicBezTo>
                    <a:cubicBezTo>
                      <a:pt x="771821" y="3661329"/>
                      <a:pt x="771821" y="3661329"/>
                      <a:pt x="771821" y="3661329"/>
                    </a:cubicBezTo>
                    <a:cubicBezTo>
                      <a:pt x="771821" y="3661329"/>
                      <a:pt x="771821" y="3661329"/>
                      <a:pt x="772783" y="3665832"/>
                    </a:cubicBezTo>
                    <a:cubicBezTo>
                      <a:pt x="768279" y="3666794"/>
                      <a:pt x="773745" y="3670336"/>
                      <a:pt x="773745" y="3670336"/>
                    </a:cubicBezTo>
                    <a:cubicBezTo>
                      <a:pt x="777595" y="3688353"/>
                      <a:pt x="773090" y="3689315"/>
                      <a:pt x="768586" y="3690277"/>
                    </a:cubicBezTo>
                    <a:cubicBezTo>
                      <a:pt x="772435" y="3708294"/>
                      <a:pt x="782406" y="3710872"/>
                      <a:pt x="779826" y="3720843"/>
                    </a:cubicBezTo>
                    <a:cubicBezTo>
                      <a:pt x="786255" y="3728889"/>
                      <a:pt x="789142" y="3742401"/>
                      <a:pt x="798149" y="3740476"/>
                    </a:cubicBezTo>
                    <a:cubicBezTo>
                      <a:pt x="795570" y="3750447"/>
                      <a:pt x="803923" y="3767501"/>
                      <a:pt x="793953" y="3764922"/>
                    </a:cubicBezTo>
                    <a:cubicBezTo>
                      <a:pt x="802306" y="3781975"/>
                      <a:pt x="802961" y="3762997"/>
                      <a:pt x="803268" y="3786479"/>
                    </a:cubicBezTo>
                    <a:cubicBezTo>
                      <a:pt x="804230" y="3790984"/>
                      <a:pt x="809697" y="3794526"/>
                      <a:pt x="815163" y="3798067"/>
                    </a:cubicBezTo>
                    <a:cubicBezTo>
                      <a:pt x="804230" y="3790984"/>
                      <a:pt x="818357" y="3835062"/>
                      <a:pt x="832177" y="3855657"/>
                    </a:cubicBezTo>
                    <a:cubicBezTo>
                      <a:pt x="829598" y="3865628"/>
                      <a:pt x="828635" y="3861124"/>
                      <a:pt x="823168" y="3857582"/>
                    </a:cubicBezTo>
                    <a:cubicBezTo>
                      <a:pt x="829598" y="3865628"/>
                      <a:pt x="830560" y="3870131"/>
                      <a:pt x="835064" y="3869169"/>
                    </a:cubicBezTo>
                    <a:cubicBezTo>
                      <a:pt x="827018" y="3875598"/>
                      <a:pt x="836026" y="3873673"/>
                      <a:pt x="834409" y="3888148"/>
                    </a:cubicBezTo>
                    <a:cubicBezTo>
                      <a:pt x="840837" y="3896193"/>
                      <a:pt x="837951" y="3882681"/>
                      <a:pt x="849190" y="3913248"/>
                    </a:cubicBezTo>
                    <a:lnTo>
                      <a:pt x="845537" y="3910175"/>
                    </a:lnTo>
                    <a:lnTo>
                      <a:pt x="841800" y="3900698"/>
                    </a:lnTo>
                    <a:cubicBezTo>
                      <a:pt x="842281" y="3902950"/>
                      <a:pt x="843003" y="3906328"/>
                      <a:pt x="844166" y="3909023"/>
                    </a:cubicBezTo>
                    <a:lnTo>
                      <a:pt x="845537" y="3910175"/>
                    </a:lnTo>
                    <a:lnTo>
                      <a:pt x="852077" y="3926760"/>
                    </a:lnTo>
                    <a:cubicBezTo>
                      <a:pt x="846611" y="3923218"/>
                      <a:pt x="842107" y="3924181"/>
                      <a:pt x="838565" y="3929646"/>
                    </a:cubicBezTo>
                    <a:cubicBezTo>
                      <a:pt x="827325" y="3899080"/>
                      <a:pt x="824438" y="3885568"/>
                      <a:pt x="808694" y="3855965"/>
                    </a:cubicBezTo>
                    <a:cubicBezTo>
                      <a:pt x="800649" y="3862393"/>
                      <a:pt x="792295" y="3845339"/>
                      <a:pt x="782980" y="3823781"/>
                    </a:cubicBezTo>
                    <a:cubicBezTo>
                      <a:pt x="776551" y="3815736"/>
                      <a:pt x="775588" y="3811232"/>
                      <a:pt x="773664" y="3802224"/>
                    </a:cubicBezTo>
                    <a:cubicBezTo>
                      <a:pt x="772702" y="3797720"/>
                      <a:pt x="770777" y="3788711"/>
                      <a:pt x="769815" y="3784208"/>
                    </a:cubicBezTo>
                    <a:cubicBezTo>
                      <a:pt x="766274" y="3789673"/>
                      <a:pt x="761154" y="3743671"/>
                      <a:pt x="756958" y="3768116"/>
                    </a:cubicBezTo>
                    <a:lnTo>
                      <a:pt x="750222" y="3736587"/>
                    </a:lnTo>
                    <a:cubicBezTo>
                      <a:pt x="744449" y="3709563"/>
                      <a:pt x="760192" y="3739167"/>
                      <a:pt x="751840" y="3722113"/>
                    </a:cubicBezTo>
                    <a:cubicBezTo>
                      <a:pt x="750877" y="3717608"/>
                      <a:pt x="749915" y="3713105"/>
                      <a:pt x="748953" y="3708601"/>
                    </a:cubicBezTo>
                    <a:cubicBezTo>
                      <a:pt x="748953" y="3708601"/>
                      <a:pt x="747991" y="3704096"/>
                      <a:pt x="747991" y="3704096"/>
                    </a:cubicBezTo>
                    <a:cubicBezTo>
                      <a:pt x="747991" y="3704096"/>
                      <a:pt x="747991" y="3704096"/>
                      <a:pt x="747028" y="3699593"/>
                    </a:cubicBezTo>
                    <a:cubicBezTo>
                      <a:pt x="747991" y="3704096"/>
                      <a:pt x="747991" y="3704096"/>
                      <a:pt x="752494" y="3703134"/>
                    </a:cubicBezTo>
                    <a:cubicBezTo>
                      <a:pt x="744142" y="3686081"/>
                      <a:pt x="744142" y="3686081"/>
                      <a:pt x="744142" y="3686081"/>
                    </a:cubicBezTo>
                    <a:cubicBezTo>
                      <a:pt x="747683" y="3680614"/>
                      <a:pt x="747683" y="3680614"/>
                      <a:pt x="747683" y="3680614"/>
                    </a:cubicBezTo>
                    <a:cubicBezTo>
                      <a:pt x="747683" y="3680614"/>
                      <a:pt x="747683" y="3680614"/>
                      <a:pt x="746720" y="3676110"/>
                    </a:cubicBezTo>
                    <a:cubicBezTo>
                      <a:pt x="745758" y="3671606"/>
                      <a:pt x="745758" y="3671606"/>
                      <a:pt x="745758" y="3671606"/>
                    </a:cubicBezTo>
                    <a:cubicBezTo>
                      <a:pt x="744796" y="3667102"/>
                      <a:pt x="740292" y="3668064"/>
                      <a:pt x="740292" y="3668064"/>
                    </a:cubicBezTo>
                    <a:cubicBezTo>
                      <a:pt x="739984" y="3644582"/>
                      <a:pt x="735481" y="3645544"/>
                      <a:pt x="734519" y="3641040"/>
                    </a:cubicBezTo>
                    <a:cubicBezTo>
                      <a:pt x="734519" y="3641040"/>
                      <a:pt x="729052" y="3637498"/>
                      <a:pt x="729052" y="3637498"/>
                    </a:cubicBezTo>
                    <a:cubicBezTo>
                      <a:pt x="726165" y="3623986"/>
                      <a:pt x="727783" y="3609512"/>
                      <a:pt x="723279" y="3610474"/>
                    </a:cubicBezTo>
                    <a:cubicBezTo>
                      <a:pt x="722316" y="3605970"/>
                      <a:pt x="722316" y="3605970"/>
                      <a:pt x="722316" y="3605970"/>
                    </a:cubicBezTo>
                    <a:cubicBezTo>
                      <a:pt x="722316" y="3605970"/>
                      <a:pt x="721354" y="3601465"/>
                      <a:pt x="721354" y="3601465"/>
                    </a:cubicBezTo>
                    <a:cubicBezTo>
                      <a:pt x="717812" y="3606932"/>
                      <a:pt x="717812" y="3606932"/>
                      <a:pt x="717812" y="3606932"/>
                    </a:cubicBezTo>
                    <a:cubicBezTo>
                      <a:pt x="722972" y="3586991"/>
                      <a:pt x="710769" y="3551922"/>
                      <a:pt x="707227" y="3557387"/>
                    </a:cubicBezTo>
                    <a:cubicBezTo>
                      <a:pt x="712694" y="3560929"/>
                      <a:pt x="709152" y="3566396"/>
                      <a:pt x="710114" y="3570900"/>
                    </a:cubicBezTo>
                    <a:cubicBezTo>
                      <a:pt x="708190" y="3561892"/>
                      <a:pt x="702723" y="3558350"/>
                      <a:pt x="702723" y="3558350"/>
                    </a:cubicBezTo>
                    <a:cubicBezTo>
                      <a:pt x="705610" y="3571863"/>
                      <a:pt x="705610" y="3571863"/>
                      <a:pt x="705610" y="3571863"/>
                    </a:cubicBezTo>
                    <a:cubicBezTo>
                      <a:pt x="705610" y="3571863"/>
                      <a:pt x="701106" y="3572825"/>
                      <a:pt x="700144" y="3568320"/>
                    </a:cubicBezTo>
                    <a:cubicBezTo>
                      <a:pt x="696602" y="3573787"/>
                      <a:pt x="697564" y="3578290"/>
                      <a:pt x="702068" y="3577328"/>
                    </a:cubicBezTo>
                    <a:cubicBezTo>
                      <a:pt x="702068" y="3577328"/>
                      <a:pt x="702068" y="3577328"/>
                      <a:pt x="703031" y="3581832"/>
                    </a:cubicBezTo>
                    <a:cubicBezTo>
                      <a:pt x="696909" y="3597269"/>
                      <a:pt x="688863" y="3603698"/>
                      <a:pt x="695599" y="3635226"/>
                    </a:cubicBezTo>
                    <a:cubicBezTo>
                      <a:pt x="696561" y="3639730"/>
                      <a:pt x="696561" y="3639730"/>
                      <a:pt x="697524" y="3644234"/>
                    </a:cubicBezTo>
                    <a:cubicBezTo>
                      <a:pt x="692057" y="3640692"/>
                      <a:pt x="692057" y="3640692"/>
                      <a:pt x="687553" y="3641655"/>
                    </a:cubicBezTo>
                    <a:cubicBezTo>
                      <a:pt x="686591" y="3637151"/>
                      <a:pt x="686591" y="3637151"/>
                      <a:pt x="685628" y="3632647"/>
                    </a:cubicBezTo>
                    <a:cubicBezTo>
                      <a:pt x="681125" y="3633609"/>
                      <a:pt x="680163" y="3629105"/>
                      <a:pt x="681125" y="3633609"/>
                    </a:cubicBezTo>
                    <a:cubicBezTo>
                      <a:pt x="681125" y="3633609"/>
                      <a:pt x="682087" y="3638113"/>
                      <a:pt x="682087" y="3638113"/>
                    </a:cubicBezTo>
                    <a:cubicBezTo>
                      <a:pt x="670847" y="3607547"/>
                      <a:pt x="672465" y="3593073"/>
                      <a:pt x="660262" y="3558002"/>
                    </a:cubicBezTo>
                    <a:cubicBezTo>
                      <a:pt x="665729" y="3561544"/>
                      <a:pt x="666691" y="3566048"/>
                      <a:pt x="665729" y="3561544"/>
                    </a:cubicBezTo>
                    <a:cubicBezTo>
                      <a:pt x="665729" y="3561544"/>
                      <a:pt x="669270" y="3556078"/>
                      <a:pt x="669270" y="3556078"/>
                    </a:cubicBezTo>
                    <a:lnTo>
                      <a:pt x="671194" y="3565085"/>
                    </a:lnTo>
                    <a:cubicBezTo>
                      <a:pt x="670887" y="3541603"/>
                      <a:pt x="668001" y="3528091"/>
                      <a:pt x="660609" y="3515542"/>
                    </a:cubicBezTo>
                    <a:cubicBezTo>
                      <a:pt x="660609" y="3515542"/>
                      <a:pt x="660609" y="3515542"/>
                      <a:pt x="665114" y="3514579"/>
                    </a:cubicBezTo>
                    <a:lnTo>
                      <a:pt x="664152" y="3510075"/>
                    </a:lnTo>
                    <a:cubicBezTo>
                      <a:pt x="663189" y="3505570"/>
                      <a:pt x="663189" y="3505570"/>
                      <a:pt x="662227" y="3501067"/>
                    </a:cubicBezTo>
                    <a:cubicBezTo>
                      <a:pt x="655798" y="3493021"/>
                      <a:pt x="656454" y="3474043"/>
                      <a:pt x="655491" y="3469539"/>
                    </a:cubicBezTo>
                    <a:cubicBezTo>
                      <a:pt x="655491" y="3469539"/>
                      <a:pt x="654529" y="3465034"/>
                      <a:pt x="654529" y="3465034"/>
                    </a:cubicBezTo>
                    <a:cubicBezTo>
                      <a:pt x="653567" y="3460530"/>
                      <a:pt x="653567" y="3460530"/>
                      <a:pt x="653567" y="3460530"/>
                    </a:cubicBezTo>
                    <a:cubicBezTo>
                      <a:pt x="646175" y="3447980"/>
                      <a:pt x="644906" y="3419994"/>
                      <a:pt x="639439" y="3416453"/>
                    </a:cubicBezTo>
                    <a:cubicBezTo>
                      <a:pt x="639439" y="3416453"/>
                      <a:pt x="638477" y="3411948"/>
                      <a:pt x="638477" y="3411948"/>
                    </a:cubicBezTo>
                    <a:cubicBezTo>
                      <a:pt x="638477" y="3411948"/>
                      <a:pt x="637515" y="3407444"/>
                      <a:pt x="637515" y="3407444"/>
                    </a:cubicBezTo>
                    <a:cubicBezTo>
                      <a:pt x="636552" y="3402940"/>
                      <a:pt x="635590" y="3398436"/>
                      <a:pt x="635590" y="3398436"/>
                    </a:cubicBezTo>
                    <a:cubicBezTo>
                      <a:pt x="631087" y="3399398"/>
                      <a:pt x="631087" y="3399398"/>
                      <a:pt x="633012" y="3408406"/>
                    </a:cubicBezTo>
                    <a:cubicBezTo>
                      <a:pt x="633012" y="3408406"/>
                      <a:pt x="628507" y="3409369"/>
                      <a:pt x="629469" y="3413873"/>
                    </a:cubicBezTo>
                    <a:cubicBezTo>
                      <a:pt x="632049" y="3403902"/>
                      <a:pt x="626583" y="3400361"/>
                      <a:pt x="625620" y="3395856"/>
                    </a:cubicBezTo>
                    <a:cubicBezTo>
                      <a:pt x="630125" y="3394894"/>
                      <a:pt x="630125" y="3394894"/>
                      <a:pt x="630125" y="3394894"/>
                    </a:cubicBezTo>
                    <a:cubicBezTo>
                      <a:pt x="630125" y="3394894"/>
                      <a:pt x="629163" y="3390391"/>
                      <a:pt x="629163" y="3390391"/>
                    </a:cubicBezTo>
                    <a:cubicBezTo>
                      <a:pt x="628200" y="3385887"/>
                      <a:pt x="628200" y="3385887"/>
                      <a:pt x="628200" y="3385887"/>
                    </a:cubicBezTo>
                    <a:cubicBezTo>
                      <a:pt x="623696" y="3386849"/>
                      <a:pt x="623696" y="3386849"/>
                      <a:pt x="623696" y="3386849"/>
                    </a:cubicBezTo>
                    <a:cubicBezTo>
                      <a:pt x="619847" y="3368832"/>
                      <a:pt x="625314" y="3372374"/>
                      <a:pt x="627892" y="3362404"/>
                    </a:cubicBezTo>
                    <a:cubicBezTo>
                      <a:pt x="623389" y="3363366"/>
                      <a:pt x="620502" y="3349854"/>
                      <a:pt x="615998" y="3350816"/>
                    </a:cubicBezTo>
                    <a:cubicBezTo>
                      <a:pt x="623389" y="3363366"/>
                      <a:pt x="610839" y="3370757"/>
                      <a:pt x="618229" y="3383307"/>
                    </a:cubicBezTo>
                    <a:cubicBezTo>
                      <a:pt x="620809" y="3373337"/>
                      <a:pt x="621771" y="3377840"/>
                      <a:pt x="623696" y="3386849"/>
                    </a:cubicBezTo>
                    <a:cubicBezTo>
                      <a:pt x="619192" y="3387811"/>
                      <a:pt x="619192" y="3387811"/>
                      <a:pt x="619192" y="3387811"/>
                    </a:cubicBezTo>
                    <a:cubicBezTo>
                      <a:pt x="619192" y="3387811"/>
                      <a:pt x="619192" y="3387811"/>
                      <a:pt x="620154" y="3392315"/>
                    </a:cubicBezTo>
                    <a:cubicBezTo>
                      <a:pt x="620154" y="3392315"/>
                      <a:pt x="621116" y="3396819"/>
                      <a:pt x="621116" y="3396819"/>
                    </a:cubicBezTo>
                    <a:cubicBezTo>
                      <a:pt x="625620" y="3395856"/>
                      <a:pt x="625620" y="3395856"/>
                      <a:pt x="625620" y="3395856"/>
                    </a:cubicBezTo>
                    <a:cubicBezTo>
                      <a:pt x="628354" y="3397627"/>
                      <a:pt x="628190" y="3402373"/>
                      <a:pt x="628026" y="3407116"/>
                    </a:cubicBezTo>
                    <a:lnTo>
                      <a:pt x="629469" y="3413873"/>
                    </a:lnTo>
                    <a:lnTo>
                      <a:pt x="630432" y="3418377"/>
                    </a:lnTo>
                    <a:cubicBezTo>
                      <a:pt x="625927" y="3419340"/>
                      <a:pt x="625927" y="3419340"/>
                      <a:pt x="625927" y="3419340"/>
                    </a:cubicBezTo>
                    <a:cubicBezTo>
                      <a:pt x="625927" y="3419340"/>
                      <a:pt x="625927" y="3419340"/>
                      <a:pt x="626889" y="3423843"/>
                    </a:cubicBezTo>
                    <a:cubicBezTo>
                      <a:pt x="627852" y="3428347"/>
                      <a:pt x="627852" y="3428347"/>
                      <a:pt x="627852" y="3428347"/>
                    </a:cubicBezTo>
                    <a:cubicBezTo>
                      <a:pt x="631047" y="3465341"/>
                      <a:pt x="646135" y="3513924"/>
                      <a:pt x="654488" y="3530978"/>
                    </a:cubicBezTo>
                    <a:cubicBezTo>
                      <a:pt x="654488" y="3530978"/>
                      <a:pt x="654488" y="3530978"/>
                      <a:pt x="649984" y="3531940"/>
                    </a:cubicBezTo>
                    <a:cubicBezTo>
                      <a:pt x="649984" y="3531940"/>
                      <a:pt x="650946" y="3536445"/>
                      <a:pt x="651908" y="3540948"/>
                    </a:cubicBezTo>
                    <a:cubicBezTo>
                      <a:pt x="661224" y="3562507"/>
                      <a:pt x="654795" y="3554460"/>
                      <a:pt x="655758" y="3558965"/>
                    </a:cubicBezTo>
                    <a:cubicBezTo>
                      <a:pt x="663149" y="3571514"/>
                      <a:pt x="675658" y="3630067"/>
                      <a:pt x="671154" y="3631029"/>
                    </a:cubicBezTo>
                    <a:cubicBezTo>
                      <a:pt x="680470" y="3652588"/>
                      <a:pt x="676927" y="3658053"/>
                      <a:pt x="691054" y="3702132"/>
                    </a:cubicBezTo>
                    <a:cubicBezTo>
                      <a:pt x="693941" y="3715644"/>
                      <a:pt x="692324" y="3730118"/>
                      <a:pt x="695211" y="3743630"/>
                    </a:cubicBezTo>
                    <a:cubicBezTo>
                      <a:pt x="692632" y="3753601"/>
                      <a:pt x="687165" y="3750059"/>
                      <a:pt x="689090" y="3759068"/>
                    </a:cubicBezTo>
                    <a:cubicBezTo>
                      <a:pt x="685855" y="3788016"/>
                      <a:pt x="699019" y="3827590"/>
                      <a:pt x="700289" y="3855577"/>
                    </a:cubicBezTo>
                    <a:cubicBezTo>
                      <a:pt x="701251" y="3860081"/>
                      <a:pt x="694823" y="3852035"/>
                      <a:pt x="693861" y="3847531"/>
                    </a:cubicBezTo>
                    <a:cubicBezTo>
                      <a:pt x="692243" y="3862005"/>
                      <a:pt x="703791" y="3916054"/>
                      <a:pt x="687392" y="3905429"/>
                    </a:cubicBezTo>
                    <a:cubicBezTo>
                      <a:pt x="680963" y="3897383"/>
                      <a:pt x="680963" y="3897383"/>
                      <a:pt x="680963" y="3897383"/>
                    </a:cubicBezTo>
                    <a:cubicBezTo>
                      <a:pt x="682887" y="3906391"/>
                      <a:pt x="682887" y="3906391"/>
                      <a:pt x="682887" y="3906391"/>
                    </a:cubicBezTo>
                    <a:cubicBezTo>
                      <a:pt x="670993" y="3894803"/>
                      <a:pt x="666181" y="3872282"/>
                      <a:pt x="655904" y="3846221"/>
                    </a:cubicBezTo>
                    <a:cubicBezTo>
                      <a:pt x="653017" y="3832709"/>
                      <a:pt x="650130" y="3819197"/>
                      <a:pt x="647550" y="3829168"/>
                    </a:cubicBezTo>
                    <a:cubicBezTo>
                      <a:pt x="646588" y="3824663"/>
                      <a:pt x="646588" y="3824663"/>
                      <a:pt x="646588" y="3824663"/>
                    </a:cubicBezTo>
                    <a:cubicBezTo>
                      <a:pt x="642083" y="3825626"/>
                      <a:pt x="642083" y="3825626"/>
                      <a:pt x="642083" y="3825626"/>
                    </a:cubicBezTo>
                    <a:cubicBezTo>
                      <a:pt x="633076" y="3827550"/>
                      <a:pt x="639197" y="3812114"/>
                      <a:pt x="637272" y="3803105"/>
                    </a:cubicBezTo>
                    <a:cubicBezTo>
                      <a:pt x="634693" y="3813076"/>
                      <a:pt x="625377" y="3791517"/>
                      <a:pt x="628264" y="3805029"/>
                    </a:cubicBezTo>
                    <a:cubicBezTo>
                      <a:pt x="633731" y="3808571"/>
                      <a:pt x="635655" y="3817579"/>
                      <a:pt x="631151" y="3818541"/>
                    </a:cubicBezTo>
                    <a:cubicBezTo>
                      <a:pt x="636618" y="3822083"/>
                      <a:pt x="638542" y="3831092"/>
                      <a:pt x="641429" y="3844604"/>
                    </a:cubicBezTo>
                    <a:cubicBezTo>
                      <a:pt x="630803" y="3861003"/>
                      <a:pt x="638809" y="3920518"/>
                      <a:pt x="653897" y="3969100"/>
                    </a:cubicBezTo>
                    <a:cubicBezTo>
                      <a:pt x="650356" y="3974566"/>
                      <a:pt x="650356" y="3974566"/>
                      <a:pt x="646814" y="3980033"/>
                    </a:cubicBezTo>
                    <a:cubicBezTo>
                      <a:pt x="641347" y="3976491"/>
                      <a:pt x="640385" y="3971986"/>
                      <a:pt x="639423" y="3967483"/>
                    </a:cubicBezTo>
                    <a:cubicBezTo>
                      <a:pt x="639423" y="3967483"/>
                      <a:pt x="638461" y="3962979"/>
                      <a:pt x="638461" y="3962979"/>
                    </a:cubicBezTo>
                    <a:cubicBezTo>
                      <a:pt x="638461" y="3962979"/>
                      <a:pt x="632995" y="3959436"/>
                      <a:pt x="632995" y="3959436"/>
                    </a:cubicBezTo>
                    <a:cubicBezTo>
                      <a:pt x="632995" y="3959436"/>
                      <a:pt x="632995" y="3959436"/>
                      <a:pt x="633958" y="3963941"/>
                    </a:cubicBezTo>
                    <a:cubicBezTo>
                      <a:pt x="633958" y="3963941"/>
                      <a:pt x="634920" y="3968445"/>
                      <a:pt x="634920" y="3968445"/>
                    </a:cubicBezTo>
                    <a:cubicBezTo>
                      <a:pt x="634920" y="3968445"/>
                      <a:pt x="629453" y="3964903"/>
                      <a:pt x="628491" y="3960399"/>
                    </a:cubicBezTo>
                    <a:cubicBezTo>
                      <a:pt x="626566" y="3951391"/>
                      <a:pt x="625604" y="3946887"/>
                      <a:pt x="623679" y="3937879"/>
                    </a:cubicBezTo>
                    <a:lnTo>
                      <a:pt x="631167" y="3950879"/>
                    </a:lnTo>
                    <a:lnTo>
                      <a:pt x="632033" y="3954933"/>
                    </a:lnTo>
                    <a:cubicBezTo>
                      <a:pt x="637979" y="3960727"/>
                      <a:pt x="636373" y="3958715"/>
                      <a:pt x="633038" y="3954129"/>
                    </a:cubicBezTo>
                    <a:lnTo>
                      <a:pt x="631167" y="3950879"/>
                    </a:lnTo>
                    <a:lnTo>
                      <a:pt x="629507" y="3943110"/>
                    </a:lnTo>
                    <a:cubicBezTo>
                      <a:pt x="629146" y="3941420"/>
                      <a:pt x="629146" y="3941420"/>
                      <a:pt x="629146" y="3941420"/>
                    </a:cubicBezTo>
                    <a:cubicBezTo>
                      <a:pt x="629146" y="3941420"/>
                      <a:pt x="633649" y="3940458"/>
                      <a:pt x="633649" y="3940458"/>
                    </a:cubicBezTo>
                    <a:cubicBezTo>
                      <a:pt x="633649" y="3940458"/>
                      <a:pt x="633649" y="3940458"/>
                      <a:pt x="632687" y="3935955"/>
                    </a:cubicBezTo>
                    <a:cubicBezTo>
                      <a:pt x="632687" y="3935955"/>
                      <a:pt x="631725" y="3931450"/>
                      <a:pt x="631725" y="3931450"/>
                    </a:cubicBezTo>
                    <a:cubicBezTo>
                      <a:pt x="628184" y="3936917"/>
                      <a:pt x="627222" y="3932412"/>
                      <a:pt x="627222" y="3932412"/>
                    </a:cubicBezTo>
                    <a:cubicBezTo>
                      <a:pt x="626259" y="3927908"/>
                      <a:pt x="625297" y="3923405"/>
                      <a:pt x="620793" y="3924367"/>
                    </a:cubicBezTo>
                    <a:cubicBezTo>
                      <a:pt x="619830" y="3919863"/>
                      <a:pt x="619830" y="3919863"/>
                      <a:pt x="619830" y="3919863"/>
                    </a:cubicBezTo>
                    <a:cubicBezTo>
                      <a:pt x="624335" y="3918900"/>
                      <a:pt x="623372" y="3914396"/>
                      <a:pt x="618868" y="3915358"/>
                    </a:cubicBezTo>
                    <a:cubicBezTo>
                      <a:pt x="617906" y="3910855"/>
                      <a:pt x="615741" y="3900721"/>
                      <a:pt x="614177" y="3893402"/>
                    </a:cubicBezTo>
                    <a:lnTo>
                      <a:pt x="613094" y="3888334"/>
                    </a:lnTo>
                    <a:cubicBezTo>
                      <a:pt x="615019" y="3897343"/>
                      <a:pt x="613401" y="3911817"/>
                      <a:pt x="613401" y="3911817"/>
                    </a:cubicBezTo>
                    <a:cubicBezTo>
                      <a:pt x="610515" y="3898305"/>
                      <a:pt x="603124" y="3885754"/>
                      <a:pt x="600237" y="3872242"/>
                    </a:cubicBezTo>
                    <a:cubicBezTo>
                      <a:pt x="590922" y="3850685"/>
                      <a:pt x="591229" y="3874167"/>
                      <a:pt x="579335" y="3862579"/>
                    </a:cubicBezTo>
                    <a:cubicBezTo>
                      <a:pt x="569056" y="3836517"/>
                      <a:pt x="563590" y="3832975"/>
                      <a:pt x="556854" y="3801448"/>
                    </a:cubicBezTo>
                    <a:cubicBezTo>
                      <a:pt x="553312" y="3806914"/>
                      <a:pt x="555236" y="3815922"/>
                      <a:pt x="558123" y="3829434"/>
                    </a:cubicBezTo>
                    <a:cubicBezTo>
                      <a:pt x="557161" y="3824930"/>
                      <a:pt x="550733" y="3816885"/>
                      <a:pt x="546884" y="3798868"/>
                    </a:cubicBezTo>
                    <a:cubicBezTo>
                      <a:pt x="543342" y="3804335"/>
                      <a:pt x="538838" y="3805297"/>
                      <a:pt x="542686" y="3823313"/>
                    </a:cubicBezTo>
                    <a:cubicBezTo>
                      <a:pt x="541724" y="3818809"/>
                      <a:pt x="541724" y="3818809"/>
                      <a:pt x="541724" y="3818809"/>
                    </a:cubicBezTo>
                    <a:cubicBezTo>
                      <a:pt x="520861" y="3743202"/>
                      <a:pt x="504503" y="3666633"/>
                      <a:pt x="488144" y="3590064"/>
                    </a:cubicBezTo>
                    <a:cubicBezTo>
                      <a:pt x="486220" y="3581057"/>
                      <a:pt x="484295" y="3572049"/>
                      <a:pt x="482371" y="3563040"/>
                    </a:cubicBezTo>
                    <a:cubicBezTo>
                      <a:pt x="407490" y="3121615"/>
                      <a:pt x="444750" y="2678088"/>
                      <a:pt x="578133" y="2267918"/>
                    </a:cubicBezTo>
                    <a:lnTo>
                      <a:pt x="592980" y="2227702"/>
                    </a:lnTo>
                    <a:lnTo>
                      <a:pt x="600194" y="2211410"/>
                    </a:lnTo>
                    <a:lnTo>
                      <a:pt x="638131" y="2105404"/>
                    </a:lnTo>
                    <a:lnTo>
                      <a:pt x="652761" y="2065777"/>
                    </a:lnTo>
                    <a:cubicBezTo>
                      <a:pt x="762747" y="1800400"/>
                      <a:pt x="914268" y="1552475"/>
                      <a:pt x="1102577" y="1332509"/>
                    </a:cubicBezTo>
                    <a:close/>
                    <a:moveTo>
                      <a:pt x="1683816" y="1083716"/>
                    </a:moveTo>
                    <a:lnTo>
                      <a:pt x="1679236" y="1086770"/>
                    </a:lnTo>
                    <a:lnTo>
                      <a:pt x="1682424" y="1084298"/>
                    </a:lnTo>
                    <a:close/>
                    <a:moveTo>
                      <a:pt x="3808051" y="599460"/>
                    </a:moveTo>
                    <a:lnTo>
                      <a:pt x="3814670" y="600728"/>
                    </a:lnTo>
                    <a:lnTo>
                      <a:pt x="3819307" y="603027"/>
                    </a:lnTo>
                    <a:close/>
                    <a:moveTo>
                      <a:pt x="1626222" y="1047191"/>
                    </a:moveTo>
                    <a:lnTo>
                      <a:pt x="1626514" y="1048557"/>
                    </a:lnTo>
                    <a:cubicBezTo>
                      <a:pt x="1626514" y="1048557"/>
                      <a:pt x="1626514" y="1048557"/>
                      <a:pt x="1622009" y="1049520"/>
                    </a:cubicBezTo>
                    <a:close/>
                    <a:moveTo>
                      <a:pt x="3198980" y="688397"/>
                    </a:moveTo>
                    <a:cubicBezTo>
                      <a:pt x="3198171" y="688055"/>
                      <a:pt x="3199015" y="687874"/>
                      <a:pt x="3202634" y="688279"/>
                    </a:cubicBezTo>
                    <a:lnTo>
                      <a:pt x="3199068" y="688412"/>
                    </a:lnTo>
                    <a:close/>
                    <a:moveTo>
                      <a:pt x="1688956" y="988120"/>
                    </a:moveTo>
                    <a:cubicBezTo>
                      <a:pt x="1688956" y="988120"/>
                      <a:pt x="1693460" y="987158"/>
                      <a:pt x="1697964" y="986196"/>
                    </a:cubicBezTo>
                    <a:cubicBezTo>
                      <a:pt x="1694422" y="991662"/>
                      <a:pt x="1694422" y="991662"/>
                      <a:pt x="1694422" y="991662"/>
                    </a:cubicBezTo>
                    <a:cubicBezTo>
                      <a:pt x="1695385" y="996167"/>
                      <a:pt x="1699889" y="995204"/>
                      <a:pt x="1703431" y="989738"/>
                    </a:cubicBezTo>
                    <a:cubicBezTo>
                      <a:pt x="1692325" y="1003884"/>
                      <a:pt x="1681622" y="1014413"/>
                      <a:pt x="1668870" y="1023613"/>
                    </a:cubicBezTo>
                    <a:lnTo>
                      <a:pt x="1626222" y="1047191"/>
                    </a:lnTo>
                    <a:lnTo>
                      <a:pt x="1625552" y="1044054"/>
                    </a:lnTo>
                    <a:cubicBezTo>
                      <a:pt x="1625552" y="1044054"/>
                      <a:pt x="1622009" y="1049520"/>
                      <a:pt x="1622009" y="1049520"/>
                    </a:cubicBezTo>
                    <a:cubicBezTo>
                      <a:pt x="1613002" y="1051444"/>
                      <a:pt x="1613964" y="1055948"/>
                      <a:pt x="1604955" y="1057873"/>
                    </a:cubicBezTo>
                    <a:cubicBezTo>
                      <a:pt x="1600452" y="1058835"/>
                      <a:pt x="1600452" y="1058835"/>
                      <a:pt x="1600452" y="1058835"/>
                    </a:cubicBezTo>
                    <a:cubicBezTo>
                      <a:pt x="1600452" y="1058835"/>
                      <a:pt x="1601414" y="1063339"/>
                      <a:pt x="1601414" y="1063339"/>
                    </a:cubicBezTo>
                    <a:cubicBezTo>
                      <a:pt x="1596910" y="1064302"/>
                      <a:pt x="1596910" y="1064302"/>
                      <a:pt x="1596910" y="1064302"/>
                    </a:cubicBezTo>
                    <a:lnTo>
                      <a:pt x="1568524" y="1077178"/>
                    </a:lnTo>
                    <a:lnTo>
                      <a:pt x="1633720" y="1022132"/>
                    </a:lnTo>
                    <a:lnTo>
                      <a:pt x="1644223" y="1021226"/>
                    </a:lnTo>
                    <a:cubicBezTo>
                      <a:pt x="1657254" y="1016087"/>
                      <a:pt x="1671575" y="1005962"/>
                      <a:pt x="1688956" y="988120"/>
                    </a:cubicBezTo>
                    <a:close/>
                    <a:moveTo>
                      <a:pt x="1987536" y="886654"/>
                    </a:moveTo>
                    <a:cubicBezTo>
                      <a:pt x="1983994" y="892120"/>
                      <a:pt x="1993964" y="894699"/>
                      <a:pt x="2023568" y="878956"/>
                    </a:cubicBezTo>
                    <a:cubicBezTo>
                      <a:pt x="1998468" y="893737"/>
                      <a:pt x="1964360" y="910444"/>
                      <a:pt x="1940222" y="929729"/>
                    </a:cubicBezTo>
                    <a:cubicBezTo>
                      <a:pt x="1914642" y="942259"/>
                      <a:pt x="1884534" y="958404"/>
                      <a:pt x="1864697" y="973018"/>
                    </a:cubicBezTo>
                    <a:lnTo>
                      <a:pt x="1854248" y="982182"/>
                    </a:lnTo>
                    <a:lnTo>
                      <a:pt x="1798385" y="1012071"/>
                    </a:lnTo>
                    <a:lnTo>
                      <a:pt x="1797668" y="1011991"/>
                    </a:lnTo>
                    <a:lnTo>
                      <a:pt x="1797543" y="1012522"/>
                    </a:lnTo>
                    <a:lnTo>
                      <a:pt x="1762279" y="1031390"/>
                    </a:lnTo>
                    <a:lnTo>
                      <a:pt x="1729692" y="1053121"/>
                    </a:lnTo>
                    <a:lnTo>
                      <a:pt x="1751010" y="1036088"/>
                    </a:lnTo>
                    <a:cubicBezTo>
                      <a:pt x="1808294" y="995592"/>
                      <a:pt x="1875548" y="957676"/>
                      <a:pt x="1930252" y="927150"/>
                    </a:cubicBezTo>
                    <a:cubicBezTo>
                      <a:pt x="1950848" y="913331"/>
                      <a:pt x="1972406" y="904015"/>
                      <a:pt x="1987536" y="886654"/>
                    </a:cubicBezTo>
                    <a:close/>
                    <a:moveTo>
                      <a:pt x="2481059" y="771795"/>
                    </a:move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73014" y="778224"/>
                      <a:pt x="2473014" y="778224"/>
                      <a:pt x="2473014" y="778224"/>
                    </a:cubicBezTo>
                    <a:cubicBezTo>
                      <a:pt x="2464005" y="780148"/>
                      <a:pt x="2459502" y="781110"/>
                      <a:pt x="2454997" y="782073"/>
                    </a:cubicBezTo>
                    <a:cubicBezTo>
                      <a:pt x="2445989" y="783997"/>
                      <a:pt x="2441485" y="784959"/>
                      <a:pt x="2432476" y="786884"/>
                    </a:cubicBezTo>
                    <a:lnTo>
                      <a:pt x="2427973" y="787846"/>
                    </a:lnTo>
                    <a:close/>
                    <a:moveTo>
                      <a:pt x="2484601" y="766329"/>
                    </a:moveTo>
                    <a:cubicBezTo>
                      <a:pt x="2489106" y="765367"/>
                      <a:pt x="2489106" y="765367"/>
                      <a:pt x="2489106" y="765367"/>
                    </a:cubicBezTo>
                    <a:cubicBezTo>
                      <a:pt x="2508084" y="766021"/>
                      <a:pt x="2538651" y="754782"/>
                      <a:pt x="2565675" y="749008"/>
                    </a:cubicBezTo>
                    <a:cubicBezTo>
                      <a:pt x="2557629" y="755436"/>
                      <a:pt x="2511625" y="760555"/>
                      <a:pt x="2513550" y="769563"/>
                    </a:cubicBezTo>
                    <a:lnTo>
                      <a:pt x="2509046" y="770525"/>
                    </a:lnTo>
                    <a:cubicBezTo>
                      <a:pt x="2504542" y="771488"/>
                      <a:pt x="2495533" y="773412"/>
                      <a:pt x="2491030" y="774374"/>
                    </a:cubicBezTo>
                    <a:cubicBezTo>
                      <a:pt x="2487488" y="779841"/>
                      <a:pt x="2487488" y="779841"/>
                      <a:pt x="2487488" y="779841"/>
                    </a:cubicBezTo>
                    <a:cubicBezTo>
                      <a:pt x="2487488" y="779841"/>
                      <a:pt x="2492955" y="783383"/>
                      <a:pt x="2492955" y="783383"/>
                    </a:cubicBezTo>
                    <a:cubicBezTo>
                      <a:pt x="2497458" y="782421"/>
                      <a:pt x="2497458" y="782421"/>
                      <a:pt x="2497458" y="782421"/>
                    </a:cubicBezTo>
                    <a:cubicBezTo>
                      <a:pt x="2497458" y="782421"/>
                      <a:pt x="2501000" y="776954"/>
                      <a:pt x="2501000" y="776954"/>
                    </a:cubicBezTo>
                    <a:cubicBezTo>
                      <a:pt x="2501000" y="776954"/>
                      <a:pt x="2505504" y="775992"/>
                      <a:pt x="2505504" y="775992"/>
                    </a:cubicBezTo>
                    <a:cubicBezTo>
                      <a:pt x="2510009" y="775030"/>
                      <a:pt x="2514512" y="774068"/>
                      <a:pt x="2523521" y="772143"/>
                    </a:cubicBezTo>
                    <a:cubicBezTo>
                      <a:pt x="2541537" y="768294"/>
                      <a:pt x="2524483" y="776647"/>
                      <a:pt x="2533491" y="774723"/>
                    </a:cubicBezTo>
                    <a:cubicBezTo>
                      <a:pt x="2541537" y="768294"/>
                      <a:pt x="2561478" y="773452"/>
                      <a:pt x="2565982" y="772490"/>
                    </a:cubicBezTo>
                    <a:cubicBezTo>
                      <a:pt x="2565019" y="767987"/>
                      <a:pt x="2564057" y="763483"/>
                      <a:pt x="2568561" y="762520"/>
                    </a:cubicBezTo>
                    <a:cubicBezTo>
                      <a:pt x="2574028" y="766062"/>
                      <a:pt x="2569524" y="767025"/>
                      <a:pt x="2578532" y="765100"/>
                    </a:cubicBezTo>
                    <a:cubicBezTo>
                      <a:pt x="2577569" y="760596"/>
                      <a:pt x="2591082" y="757709"/>
                      <a:pt x="2600090" y="755784"/>
                    </a:cubicBezTo>
                    <a:cubicBezTo>
                      <a:pt x="2597510" y="765754"/>
                      <a:pt x="2631618" y="749048"/>
                      <a:pt x="2631618" y="749048"/>
                    </a:cubicBezTo>
                    <a:cubicBezTo>
                      <a:pt x="2635160" y="743582"/>
                      <a:pt x="2635160" y="743582"/>
                      <a:pt x="2635160" y="743582"/>
                    </a:cubicBezTo>
                    <a:cubicBezTo>
                      <a:pt x="2648673" y="740695"/>
                      <a:pt x="2637085" y="752590"/>
                      <a:pt x="2650597" y="749704"/>
                    </a:cubicBezTo>
                    <a:cubicBezTo>
                      <a:pt x="2658643" y="743275"/>
                      <a:pt x="2662185" y="737808"/>
                      <a:pt x="2684705" y="732997"/>
                    </a:cubicBezTo>
                    <a:cubicBezTo>
                      <a:pt x="2698217" y="730110"/>
                      <a:pt x="2712692" y="731727"/>
                      <a:pt x="2726204" y="728841"/>
                    </a:cubicBezTo>
                    <a:cubicBezTo>
                      <a:pt x="2730708" y="727878"/>
                      <a:pt x="2735213" y="726916"/>
                      <a:pt x="2739716" y="725954"/>
                    </a:cubicBezTo>
                    <a:cubicBezTo>
                      <a:pt x="2766741" y="720180"/>
                      <a:pt x="2745183" y="729496"/>
                      <a:pt x="2768666" y="729188"/>
                    </a:cubicBezTo>
                    <a:cubicBezTo>
                      <a:pt x="2784758" y="716331"/>
                      <a:pt x="2847159" y="721838"/>
                      <a:pt x="2858747" y="709942"/>
                    </a:cubicBezTo>
                    <a:lnTo>
                      <a:pt x="2860999" y="709461"/>
                    </a:lnTo>
                    <a:cubicBezTo>
                      <a:pt x="2867755" y="708018"/>
                      <a:pt x="2876763" y="706093"/>
                      <a:pt x="2876763" y="706093"/>
                    </a:cubicBezTo>
                    <a:cubicBezTo>
                      <a:pt x="2881267" y="705131"/>
                      <a:pt x="2881267" y="705131"/>
                      <a:pt x="2881267" y="705131"/>
                    </a:cubicBezTo>
                    <a:cubicBezTo>
                      <a:pt x="2881267" y="705131"/>
                      <a:pt x="2885772" y="704169"/>
                      <a:pt x="2890275" y="703207"/>
                    </a:cubicBezTo>
                    <a:cubicBezTo>
                      <a:pt x="2945287" y="696163"/>
                      <a:pt x="2976815" y="689428"/>
                      <a:pt x="3013155" y="705211"/>
                    </a:cubicBezTo>
                    <a:cubicBezTo>
                      <a:pt x="3015735" y="695241"/>
                      <a:pt x="3055617" y="705560"/>
                      <a:pt x="3063662" y="699131"/>
                    </a:cubicBezTo>
                    <a:cubicBezTo>
                      <a:pt x="3053692" y="696551"/>
                      <a:pt x="3091649" y="697862"/>
                      <a:pt x="3095191" y="692395"/>
                    </a:cubicBezTo>
                    <a:cubicBezTo>
                      <a:pt x="3096153" y="696899"/>
                      <a:pt x="3091649" y="697862"/>
                      <a:pt x="3087145" y="698824"/>
                    </a:cubicBezTo>
                    <a:cubicBezTo>
                      <a:pt x="3106933" y="692241"/>
                      <a:pt x="3124304" y="690885"/>
                      <a:pt x="3142478" y="690534"/>
                    </a:cubicBezTo>
                    <a:lnTo>
                      <a:pt x="3199068" y="688412"/>
                    </a:lnTo>
                    <a:lnTo>
                      <a:pt x="3205247" y="689487"/>
                    </a:lnTo>
                    <a:cubicBezTo>
                      <a:pt x="3211238" y="689973"/>
                      <a:pt x="3219360" y="689415"/>
                      <a:pt x="3220650" y="684430"/>
                    </a:cubicBezTo>
                    <a:cubicBezTo>
                      <a:pt x="3222575" y="693437"/>
                      <a:pt x="3239629" y="685085"/>
                      <a:pt x="3249599" y="687664"/>
                    </a:cubicBezTo>
                    <a:cubicBezTo>
                      <a:pt x="3236087" y="690551"/>
                      <a:pt x="3248944" y="706643"/>
                      <a:pt x="3250561" y="692168"/>
                    </a:cubicBezTo>
                    <a:cubicBezTo>
                      <a:pt x="3278548" y="690899"/>
                      <a:pt x="3307497" y="694133"/>
                      <a:pt x="3326476" y="694788"/>
                    </a:cubicBezTo>
                    <a:cubicBezTo>
                      <a:pt x="3312001" y="693171"/>
                      <a:pt x="3339988" y="691901"/>
                      <a:pt x="3358004" y="688052"/>
                    </a:cubicBezTo>
                    <a:cubicBezTo>
                      <a:pt x="3358967" y="692556"/>
                      <a:pt x="3349958" y="694480"/>
                      <a:pt x="3349958" y="694480"/>
                    </a:cubicBezTo>
                    <a:cubicBezTo>
                      <a:pt x="3383411" y="696753"/>
                      <a:pt x="3402390" y="697408"/>
                      <a:pt x="3421368" y="698063"/>
                    </a:cubicBezTo>
                    <a:cubicBezTo>
                      <a:pt x="3444851" y="697756"/>
                      <a:pt x="3463830" y="698411"/>
                      <a:pt x="3507253" y="703262"/>
                    </a:cubicBezTo>
                    <a:cubicBezTo>
                      <a:pt x="3503711" y="708728"/>
                      <a:pt x="3494703" y="710653"/>
                      <a:pt x="3513682" y="711308"/>
                    </a:cubicBezTo>
                    <a:cubicBezTo>
                      <a:pt x="3523652" y="713888"/>
                      <a:pt x="3502749" y="704225"/>
                      <a:pt x="3526232" y="703917"/>
                    </a:cubicBezTo>
                    <a:cubicBezTo>
                      <a:pt x="3542631" y="714542"/>
                      <a:pt x="3557105" y="716160"/>
                      <a:pt x="3569656" y="708768"/>
                    </a:cubicBezTo>
                    <a:cubicBezTo>
                      <a:pt x="3586055" y="719394"/>
                      <a:pt x="3579626" y="711348"/>
                      <a:pt x="3587017" y="723898"/>
                    </a:cubicBezTo>
                    <a:cubicBezTo>
                      <a:pt x="3590558" y="718432"/>
                      <a:pt x="3599567" y="716508"/>
                      <a:pt x="3614041" y="718124"/>
                    </a:cubicBezTo>
                    <a:cubicBezTo>
                      <a:pt x="3614041" y="718124"/>
                      <a:pt x="3605033" y="720049"/>
                      <a:pt x="3610499" y="723591"/>
                    </a:cubicBezTo>
                    <a:cubicBezTo>
                      <a:pt x="3633020" y="718779"/>
                      <a:pt x="3654885" y="732947"/>
                      <a:pt x="3687376" y="730714"/>
                    </a:cubicBezTo>
                    <a:cubicBezTo>
                      <a:pt x="3688338" y="735219"/>
                      <a:pt x="3668397" y="730060"/>
                      <a:pt x="3669360" y="734563"/>
                    </a:cubicBezTo>
                    <a:cubicBezTo>
                      <a:pt x="3690263" y="744226"/>
                      <a:pt x="3711821" y="734912"/>
                      <a:pt x="3729182" y="750040"/>
                    </a:cubicBezTo>
                    <a:cubicBezTo>
                      <a:pt x="3733686" y="749078"/>
                      <a:pt x="3711821" y="734912"/>
                      <a:pt x="3731761" y="740070"/>
                    </a:cubicBezTo>
                    <a:cubicBezTo>
                      <a:pt x="3728220" y="745537"/>
                      <a:pt x="3733686" y="749078"/>
                      <a:pt x="3748161" y="750695"/>
                    </a:cubicBezTo>
                    <a:cubicBezTo>
                      <a:pt x="3760711" y="743304"/>
                      <a:pt x="3783539" y="761976"/>
                      <a:pt x="3786118" y="752006"/>
                    </a:cubicBezTo>
                    <a:cubicBezTo>
                      <a:pt x="3787080" y="756509"/>
                      <a:pt x="3791584" y="755547"/>
                      <a:pt x="3797051" y="759089"/>
                    </a:cubicBezTo>
                    <a:cubicBezTo>
                      <a:pt x="3802517" y="762631"/>
                      <a:pt x="3802517" y="762631"/>
                      <a:pt x="3802517" y="762631"/>
                    </a:cubicBezTo>
                    <a:cubicBezTo>
                      <a:pt x="3802517" y="762631"/>
                      <a:pt x="3801555" y="758127"/>
                      <a:pt x="3801555" y="758127"/>
                    </a:cubicBezTo>
                    <a:cubicBezTo>
                      <a:pt x="3797051" y="759089"/>
                      <a:pt x="3796088" y="754585"/>
                      <a:pt x="3791584" y="755547"/>
                    </a:cubicBezTo>
                    <a:cubicBezTo>
                      <a:pt x="3809600" y="751698"/>
                      <a:pt x="3821495" y="763285"/>
                      <a:pt x="3832428" y="770370"/>
                    </a:cubicBezTo>
                    <a:cubicBezTo>
                      <a:pt x="3836933" y="769407"/>
                      <a:pt x="3841436" y="768445"/>
                      <a:pt x="3852369" y="775528"/>
                    </a:cubicBezTo>
                    <a:cubicBezTo>
                      <a:pt x="3864919" y="768137"/>
                      <a:pt x="3834046" y="755895"/>
                      <a:pt x="3848520" y="757512"/>
                    </a:cubicBezTo>
                    <a:cubicBezTo>
                      <a:pt x="3846586" y="764990"/>
                      <a:pt x="3864919" y="768137"/>
                      <a:pt x="3875019" y="773044"/>
                    </a:cubicBezTo>
                    <a:lnTo>
                      <a:pt x="3878041" y="775787"/>
                    </a:lnTo>
                    <a:lnTo>
                      <a:pt x="3875851" y="775221"/>
                    </a:lnTo>
                    <a:cubicBezTo>
                      <a:pt x="3871348" y="776183"/>
                      <a:pt x="3866844" y="777146"/>
                      <a:pt x="3866844" y="777146"/>
                    </a:cubicBezTo>
                    <a:cubicBezTo>
                      <a:pt x="3866844" y="777146"/>
                      <a:pt x="3866844" y="777146"/>
                      <a:pt x="3872310" y="780688"/>
                    </a:cubicBezTo>
                    <a:cubicBezTo>
                      <a:pt x="3877776" y="784229"/>
                      <a:pt x="3882280" y="783267"/>
                      <a:pt x="3886784" y="782304"/>
                    </a:cubicBezTo>
                    <a:cubicBezTo>
                      <a:pt x="3883242" y="787771"/>
                      <a:pt x="3930207" y="787156"/>
                      <a:pt x="3912191" y="791005"/>
                    </a:cubicBezTo>
                    <a:cubicBezTo>
                      <a:pt x="3936636" y="795202"/>
                      <a:pt x="3957540" y="804865"/>
                      <a:pt x="3991955" y="811642"/>
                    </a:cubicBezTo>
                    <a:cubicBezTo>
                      <a:pt x="3991955" y="811642"/>
                      <a:pt x="3991955" y="811642"/>
                      <a:pt x="3996459" y="810679"/>
                    </a:cubicBezTo>
                    <a:cubicBezTo>
                      <a:pt x="3991955" y="811642"/>
                      <a:pt x="3987451" y="812604"/>
                      <a:pt x="3988413" y="817108"/>
                    </a:cubicBezTo>
                    <a:cubicBezTo>
                      <a:pt x="3988413" y="817108"/>
                      <a:pt x="3988413" y="817108"/>
                      <a:pt x="3993879" y="820649"/>
                    </a:cubicBezTo>
                    <a:cubicBezTo>
                      <a:pt x="3998384" y="819687"/>
                      <a:pt x="3997422" y="815183"/>
                      <a:pt x="3997422" y="815183"/>
                    </a:cubicBezTo>
                    <a:cubicBezTo>
                      <a:pt x="4012858" y="821305"/>
                      <a:pt x="4037303" y="825501"/>
                      <a:pt x="4029257" y="831930"/>
                    </a:cubicBezTo>
                    <a:cubicBezTo>
                      <a:pt x="4049198" y="837088"/>
                      <a:pt x="4049198" y="837088"/>
                      <a:pt x="4075568" y="850293"/>
                    </a:cubicBezTo>
                    <a:cubicBezTo>
                      <a:pt x="4080071" y="849331"/>
                      <a:pt x="4079109" y="844827"/>
                      <a:pt x="4079109" y="844827"/>
                    </a:cubicBezTo>
                    <a:cubicBezTo>
                      <a:pt x="4084575" y="848369"/>
                      <a:pt x="4090042" y="851911"/>
                      <a:pt x="4094547" y="850949"/>
                    </a:cubicBezTo>
                    <a:cubicBezTo>
                      <a:pt x="4106441" y="862536"/>
                      <a:pt x="4107403" y="867041"/>
                      <a:pt x="4102899" y="868003"/>
                    </a:cubicBezTo>
                    <a:cubicBezTo>
                      <a:pt x="4117373" y="869619"/>
                      <a:pt x="4121878" y="868657"/>
                      <a:pt x="4130886" y="866732"/>
                    </a:cubicBezTo>
                    <a:cubicBezTo>
                      <a:pt x="4130886" y="866732"/>
                      <a:pt x="4130886" y="866732"/>
                      <a:pt x="4131849" y="871237"/>
                    </a:cubicBezTo>
                    <a:cubicBezTo>
                      <a:pt x="4137314" y="874779"/>
                      <a:pt x="4133773" y="880244"/>
                      <a:pt x="4143743" y="882824"/>
                    </a:cubicBezTo>
                    <a:cubicBezTo>
                      <a:pt x="4148247" y="881862"/>
                      <a:pt x="4147285" y="877358"/>
                      <a:pt x="4158217" y="884442"/>
                    </a:cubicBezTo>
                    <a:cubicBezTo>
                      <a:pt x="4162722" y="883480"/>
                      <a:pt x="4163684" y="887983"/>
                      <a:pt x="4163684" y="887983"/>
                    </a:cubicBezTo>
                    <a:cubicBezTo>
                      <a:pt x="4163684" y="887983"/>
                      <a:pt x="4163684" y="887983"/>
                      <a:pt x="4164646" y="892487"/>
                    </a:cubicBezTo>
                    <a:cubicBezTo>
                      <a:pt x="4169151" y="891525"/>
                      <a:pt x="4169151" y="891525"/>
                      <a:pt x="4169151" y="891525"/>
                    </a:cubicBezTo>
                    <a:cubicBezTo>
                      <a:pt x="4168188" y="887021"/>
                      <a:pt x="4168188" y="887021"/>
                      <a:pt x="4167226" y="882517"/>
                    </a:cubicBezTo>
                    <a:cubicBezTo>
                      <a:pt x="4167226" y="882517"/>
                      <a:pt x="4182663" y="888638"/>
                      <a:pt x="4188129" y="892180"/>
                    </a:cubicBezTo>
                    <a:cubicBezTo>
                      <a:pt x="4188129" y="892180"/>
                      <a:pt x="4192633" y="891218"/>
                      <a:pt x="4192633" y="891218"/>
                    </a:cubicBezTo>
                    <a:cubicBezTo>
                      <a:pt x="4194557" y="900226"/>
                      <a:pt x="4184587" y="897647"/>
                      <a:pt x="4195520" y="904730"/>
                    </a:cubicBezTo>
                    <a:cubicBezTo>
                      <a:pt x="4194557" y="900226"/>
                      <a:pt x="4229935" y="911506"/>
                      <a:pt x="4236364" y="919552"/>
                    </a:cubicBezTo>
                    <a:cubicBezTo>
                      <a:pt x="4241830" y="923094"/>
                      <a:pt x="4241830" y="923094"/>
                      <a:pt x="4241830" y="923094"/>
                    </a:cubicBezTo>
                    <a:cubicBezTo>
                      <a:pt x="4237326" y="924056"/>
                      <a:pt x="4237326" y="924056"/>
                      <a:pt x="4237326" y="924056"/>
                    </a:cubicBezTo>
                    <a:cubicBezTo>
                      <a:pt x="4236364" y="919552"/>
                      <a:pt x="4231859" y="920514"/>
                      <a:pt x="4227356" y="921476"/>
                    </a:cubicBezTo>
                    <a:cubicBezTo>
                      <a:pt x="4228318" y="925981"/>
                      <a:pt x="4228318" y="925981"/>
                      <a:pt x="4228318" y="925981"/>
                    </a:cubicBezTo>
                    <a:cubicBezTo>
                      <a:pt x="4237326" y="924056"/>
                      <a:pt x="4238288" y="928560"/>
                      <a:pt x="4242793" y="927598"/>
                    </a:cubicBezTo>
                    <a:cubicBezTo>
                      <a:pt x="4261771" y="928252"/>
                      <a:pt x="4262734" y="932757"/>
                      <a:pt x="4284599" y="946924"/>
                    </a:cubicBezTo>
                    <a:cubicBezTo>
                      <a:pt x="4284599" y="946924"/>
                      <a:pt x="4289102" y="945962"/>
                      <a:pt x="4288140" y="941457"/>
                    </a:cubicBezTo>
                    <a:cubicBezTo>
                      <a:pt x="4293607" y="945000"/>
                      <a:pt x="4299073" y="948541"/>
                      <a:pt x="4300036" y="953045"/>
                    </a:cubicBezTo>
                    <a:cubicBezTo>
                      <a:pt x="4305502" y="956587"/>
                      <a:pt x="4310968" y="960129"/>
                      <a:pt x="4310968" y="960129"/>
                    </a:cubicBezTo>
                    <a:cubicBezTo>
                      <a:pt x="4321901" y="967212"/>
                      <a:pt x="4326405" y="966250"/>
                      <a:pt x="4331871" y="969792"/>
                    </a:cubicBezTo>
                    <a:cubicBezTo>
                      <a:pt x="4341842" y="972371"/>
                      <a:pt x="4352774" y="979455"/>
                      <a:pt x="4358241" y="982997"/>
                    </a:cubicBezTo>
                    <a:cubicBezTo>
                      <a:pt x="4359203" y="987500"/>
                      <a:pt x="4359203" y="987500"/>
                      <a:pt x="4360165" y="992005"/>
                    </a:cubicBezTo>
                    <a:cubicBezTo>
                      <a:pt x="4364670" y="991042"/>
                      <a:pt x="4365632" y="995547"/>
                      <a:pt x="4365632" y="995547"/>
                    </a:cubicBezTo>
                    <a:cubicBezTo>
                      <a:pt x="4370136" y="994585"/>
                      <a:pt x="4371098" y="999088"/>
                      <a:pt x="4375602" y="998126"/>
                    </a:cubicBezTo>
                    <a:cubicBezTo>
                      <a:pt x="4375602" y="998126"/>
                      <a:pt x="4380106" y="997163"/>
                      <a:pt x="4380106" y="997163"/>
                    </a:cubicBezTo>
                    <a:cubicBezTo>
                      <a:pt x="4385572" y="1000705"/>
                      <a:pt x="4396505" y="1007789"/>
                      <a:pt x="4401972" y="1011331"/>
                    </a:cubicBezTo>
                    <a:cubicBezTo>
                      <a:pt x="4401972" y="1011331"/>
                      <a:pt x="4401972" y="1011331"/>
                      <a:pt x="4406475" y="1010369"/>
                    </a:cubicBezTo>
                    <a:cubicBezTo>
                      <a:pt x="4423837" y="1025498"/>
                      <a:pt x="4445702" y="1039665"/>
                      <a:pt x="4466605" y="1049328"/>
                    </a:cubicBezTo>
                    <a:cubicBezTo>
                      <a:pt x="4467567" y="1053832"/>
                      <a:pt x="4467567" y="1053832"/>
                      <a:pt x="4467567" y="1053832"/>
                    </a:cubicBezTo>
                    <a:cubicBezTo>
                      <a:pt x="4467567" y="1053832"/>
                      <a:pt x="4472072" y="1052869"/>
                      <a:pt x="4472072" y="1052869"/>
                    </a:cubicBezTo>
                    <a:cubicBezTo>
                      <a:pt x="4511298" y="1082166"/>
                      <a:pt x="4550525" y="1111463"/>
                      <a:pt x="4585248" y="1141721"/>
                    </a:cubicBezTo>
                    <a:cubicBezTo>
                      <a:pt x="4602609" y="1156851"/>
                      <a:pt x="4641836" y="1186147"/>
                      <a:pt x="4665626" y="1209323"/>
                    </a:cubicBezTo>
                    <a:cubicBezTo>
                      <a:pt x="4676558" y="1216406"/>
                      <a:pt x="4679445" y="1229918"/>
                      <a:pt x="4690378" y="1237001"/>
                    </a:cubicBezTo>
                    <a:cubicBezTo>
                      <a:pt x="4732492" y="1279810"/>
                      <a:pt x="4791659" y="1314266"/>
                      <a:pt x="4825726" y="1363503"/>
                    </a:cubicBezTo>
                    <a:cubicBezTo>
                      <a:pt x="4831193" y="1367045"/>
                      <a:pt x="4832155" y="1371548"/>
                      <a:pt x="4836660" y="1370586"/>
                    </a:cubicBezTo>
                    <a:cubicBezTo>
                      <a:pt x="4833117" y="1376052"/>
                      <a:pt x="4837622" y="1375090"/>
                      <a:pt x="4837622" y="1375090"/>
                    </a:cubicBezTo>
                    <a:cubicBezTo>
                      <a:pt x="4854021" y="1385715"/>
                      <a:pt x="4865915" y="1397303"/>
                      <a:pt x="4878773" y="1413395"/>
                    </a:cubicBezTo>
                    <a:cubicBezTo>
                      <a:pt x="4878773" y="1413395"/>
                      <a:pt x="4879735" y="1417899"/>
                      <a:pt x="4884239" y="1416937"/>
                    </a:cubicBezTo>
                    <a:cubicBezTo>
                      <a:pt x="4885201" y="1421441"/>
                      <a:pt x="4885201" y="1421441"/>
                      <a:pt x="4889705" y="1420479"/>
                    </a:cubicBezTo>
                    <a:cubicBezTo>
                      <a:pt x="4902563" y="1436570"/>
                      <a:pt x="4920886" y="1456204"/>
                      <a:pt x="4938248" y="1471333"/>
                    </a:cubicBezTo>
                    <a:cubicBezTo>
                      <a:pt x="4937285" y="1466829"/>
                      <a:pt x="4930857" y="1458783"/>
                      <a:pt x="4929894" y="1454279"/>
                    </a:cubicBezTo>
                    <a:cubicBezTo>
                      <a:pt x="4929894" y="1454279"/>
                      <a:pt x="4934399" y="1453317"/>
                      <a:pt x="4935361" y="1457821"/>
                    </a:cubicBezTo>
                    <a:cubicBezTo>
                      <a:pt x="4935361" y="1457821"/>
                      <a:pt x="4935361" y="1457821"/>
                      <a:pt x="4936323" y="1462325"/>
                    </a:cubicBezTo>
                    <a:cubicBezTo>
                      <a:pt x="4936323" y="1462325"/>
                      <a:pt x="4940827" y="1461362"/>
                      <a:pt x="4940827" y="1461362"/>
                    </a:cubicBezTo>
                    <a:cubicBezTo>
                      <a:pt x="4945331" y="1460400"/>
                      <a:pt x="4945331" y="1460400"/>
                      <a:pt x="4945331" y="1460400"/>
                    </a:cubicBezTo>
                    <a:cubicBezTo>
                      <a:pt x="4946293" y="1464904"/>
                      <a:pt x="4950797" y="1463942"/>
                      <a:pt x="4950797" y="1463942"/>
                    </a:cubicBezTo>
                    <a:cubicBezTo>
                      <a:pt x="4957226" y="1471987"/>
                      <a:pt x="4962693" y="1475529"/>
                      <a:pt x="4975550" y="1491621"/>
                    </a:cubicBezTo>
                    <a:cubicBezTo>
                      <a:pt x="4974587" y="1487117"/>
                      <a:pt x="4974587" y="1487117"/>
                      <a:pt x="4974587" y="1487117"/>
                    </a:cubicBezTo>
                    <a:cubicBezTo>
                      <a:pt x="4980054" y="1490659"/>
                      <a:pt x="4980054" y="1490659"/>
                      <a:pt x="4980054" y="1490659"/>
                    </a:cubicBezTo>
                    <a:cubicBezTo>
                      <a:pt x="4986482" y="1498705"/>
                      <a:pt x="4986482" y="1498705"/>
                      <a:pt x="4986482" y="1498705"/>
                    </a:cubicBezTo>
                    <a:cubicBezTo>
                      <a:pt x="4981016" y="1495162"/>
                      <a:pt x="4975550" y="1491621"/>
                      <a:pt x="4971045" y="1492584"/>
                    </a:cubicBezTo>
                    <a:cubicBezTo>
                      <a:pt x="4976512" y="1496125"/>
                      <a:pt x="4977474" y="1500629"/>
                      <a:pt x="4978437" y="1505133"/>
                    </a:cubicBezTo>
                    <a:cubicBezTo>
                      <a:pt x="4978437" y="1505133"/>
                      <a:pt x="4973932" y="1506096"/>
                      <a:pt x="4973932" y="1506096"/>
                    </a:cubicBezTo>
                    <a:cubicBezTo>
                      <a:pt x="4973932" y="1506096"/>
                      <a:pt x="4974894" y="1510600"/>
                      <a:pt x="4974894" y="1510600"/>
                    </a:cubicBezTo>
                    <a:cubicBezTo>
                      <a:pt x="4980361" y="1514141"/>
                      <a:pt x="4981323" y="1518646"/>
                      <a:pt x="4984865" y="1513179"/>
                    </a:cubicBezTo>
                    <a:cubicBezTo>
                      <a:pt x="4987752" y="1526691"/>
                      <a:pt x="4993218" y="1530233"/>
                      <a:pt x="4998684" y="1533775"/>
                    </a:cubicBezTo>
                    <a:cubicBezTo>
                      <a:pt x="4995142" y="1539241"/>
                      <a:pt x="4995142" y="1539241"/>
                      <a:pt x="4995142" y="1539241"/>
                    </a:cubicBezTo>
                    <a:cubicBezTo>
                      <a:pt x="5002533" y="1551791"/>
                      <a:pt x="5008962" y="1559837"/>
                      <a:pt x="5015391" y="1567882"/>
                    </a:cubicBezTo>
                    <a:cubicBezTo>
                      <a:pt x="5019895" y="1566920"/>
                      <a:pt x="5020857" y="1571425"/>
                      <a:pt x="5020857" y="1571425"/>
                    </a:cubicBezTo>
                    <a:cubicBezTo>
                      <a:pt x="5025361" y="1570462"/>
                      <a:pt x="5026324" y="1574967"/>
                      <a:pt x="5027286" y="1579470"/>
                    </a:cubicBezTo>
                    <a:cubicBezTo>
                      <a:pt x="5028248" y="1583974"/>
                      <a:pt x="5033715" y="1587517"/>
                      <a:pt x="5037257" y="1582050"/>
                    </a:cubicBezTo>
                    <a:cubicBezTo>
                      <a:pt x="5038219" y="1586554"/>
                      <a:pt x="5038219" y="1586554"/>
                      <a:pt x="5038219" y="1586554"/>
                    </a:cubicBezTo>
                    <a:cubicBezTo>
                      <a:pt x="5039181" y="1591057"/>
                      <a:pt x="5039181" y="1591057"/>
                      <a:pt x="5034677" y="1592020"/>
                    </a:cubicBezTo>
                    <a:cubicBezTo>
                      <a:pt x="5034677" y="1592020"/>
                      <a:pt x="5035639" y="1596524"/>
                      <a:pt x="5035639" y="1596524"/>
                    </a:cubicBezTo>
                    <a:cubicBezTo>
                      <a:pt x="5035639" y="1596524"/>
                      <a:pt x="5041106" y="1600066"/>
                      <a:pt x="5041106" y="1600066"/>
                    </a:cubicBezTo>
                    <a:cubicBezTo>
                      <a:pt x="5040144" y="1595562"/>
                      <a:pt x="5044647" y="1594600"/>
                      <a:pt x="5044647" y="1594600"/>
                    </a:cubicBezTo>
                    <a:cubicBezTo>
                      <a:pt x="5043685" y="1590095"/>
                      <a:pt x="5043685" y="1590095"/>
                      <a:pt x="5043685" y="1590095"/>
                    </a:cubicBezTo>
                    <a:cubicBezTo>
                      <a:pt x="5043685" y="1590095"/>
                      <a:pt x="5043685" y="1590095"/>
                      <a:pt x="5042723" y="1585592"/>
                    </a:cubicBezTo>
                    <a:cubicBezTo>
                      <a:pt x="5047227" y="1584630"/>
                      <a:pt x="5047227" y="1584630"/>
                      <a:pt x="5046264" y="1580125"/>
                    </a:cubicBezTo>
                    <a:cubicBezTo>
                      <a:pt x="5046264" y="1580125"/>
                      <a:pt x="5046264" y="1580125"/>
                      <a:pt x="5050769" y="1579163"/>
                    </a:cubicBezTo>
                    <a:cubicBezTo>
                      <a:pt x="5051731" y="1583667"/>
                      <a:pt x="5051731" y="1583667"/>
                      <a:pt x="5057197" y="1587208"/>
                    </a:cubicBezTo>
                    <a:cubicBezTo>
                      <a:pt x="5057197" y="1587208"/>
                      <a:pt x="5057197" y="1587208"/>
                      <a:pt x="5058159" y="1591713"/>
                    </a:cubicBezTo>
                    <a:cubicBezTo>
                      <a:pt x="5058159" y="1591713"/>
                      <a:pt x="5058159" y="1591713"/>
                      <a:pt x="5054618" y="1597179"/>
                    </a:cubicBezTo>
                    <a:cubicBezTo>
                      <a:pt x="5055580" y="1601683"/>
                      <a:pt x="5061046" y="1605225"/>
                      <a:pt x="5062008" y="1609729"/>
                    </a:cubicBezTo>
                    <a:cubicBezTo>
                      <a:pt x="5062970" y="1614234"/>
                      <a:pt x="5062970" y="1614234"/>
                      <a:pt x="5067475" y="1613271"/>
                    </a:cubicBezTo>
                    <a:lnTo>
                      <a:pt x="5066513" y="1608767"/>
                    </a:lnTo>
                    <a:cubicBezTo>
                      <a:pt x="5066513" y="1608767"/>
                      <a:pt x="5061046" y="1605225"/>
                      <a:pt x="5060083" y="1600720"/>
                    </a:cubicBezTo>
                    <a:cubicBezTo>
                      <a:pt x="5060083" y="1600720"/>
                      <a:pt x="5063626" y="1595255"/>
                      <a:pt x="5063626" y="1595255"/>
                    </a:cubicBezTo>
                    <a:cubicBezTo>
                      <a:pt x="5064588" y="1599758"/>
                      <a:pt x="5070054" y="1603300"/>
                      <a:pt x="5070054" y="1603300"/>
                    </a:cubicBezTo>
                    <a:cubicBezTo>
                      <a:pt x="5078408" y="1620354"/>
                      <a:pt x="5085798" y="1632904"/>
                      <a:pt x="5086760" y="1637409"/>
                    </a:cubicBezTo>
                    <a:cubicBezTo>
                      <a:pt x="5086760" y="1637409"/>
                      <a:pt x="5082257" y="1638371"/>
                      <a:pt x="5083219" y="1642874"/>
                    </a:cubicBezTo>
                    <a:cubicBezTo>
                      <a:pt x="5083219" y="1642874"/>
                      <a:pt x="5077753" y="1639333"/>
                      <a:pt x="5072286" y="1635791"/>
                    </a:cubicBezTo>
                    <a:cubicBezTo>
                      <a:pt x="5082564" y="1661853"/>
                      <a:pt x="5093496" y="1668937"/>
                      <a:pt x="5108279" y="1694036"/>
                    </a:cubicBezTo>
                    <a:cubicBezTo>
                      <a:pt x="5110857" y="1684066"/>
                      <a:pt x="5126602" y="1713669"/>
                      <a:pt x="5132069" y="1717212"/>
                    </a:cubicBezTo>
                    <a:cubicBezTo>
                      <a:pt x="5136572" y="1716250"/>
                      <a:pt x="5136572" y="1716250"/>
                      <a:pt x="5136572" y="1716250"/>
                    </a:cubicBezTo>
                    <a:cubicBezTo>
                      <a:pt x="5137534" y="1720754"/>
                      <a:pt x="5143001" y="1724295"/>
                      <a:pt x="5143963" y="1728799"/>
                    </a:cubicBezTo>
                    <a:cubicBezTo>
                      <a:pt x="5147505" y="1723332"/>
                      <a:pt x="5147505" y="1723332"/>
                      <a:pt x="5147505" y="1723332"/>
                    </a:cubicBezTo>
                    <a:cubicBezTo>
                      <a:pt x="5147505" y="1723332"/>
                      <a:pt x="5148468" y="1727837"/>
                      <a:pt x="5148468" y="1727837"/>
                    </a:cubicBezTo>
                    <a:cubicBezTo>
                      <a:pt x="5154896" y="1735882"/>
                      <a:pt x="5155859" y="1740387"/>
                      <a:pt x="5162286" y="1748432"/>
                    </a:cubicBezTo>
                    <a:cubicBezTo>
                      <a:pt x="5167753" y="1751974"/>
                      <a:pt x="5168715" y="1756478"/>
                      <a:pt x="5175144" y="1764524"/>
                    </a:cubicBezTo>
                    <a:cubicBezTo>
                      <a:pt x="5171602" y="1769991"/>
                      <a:pt x="5183497" y="1781578"/>
                      <a:pt x="5184459" y="1786082"/>
                    </a:cubicBezTo>
                    <a:cubicBezTo>
                      <a:pt x="5194430" y="1788661"/>
                      <a:pt x="5194430" y="1788661"/>
                      <a:pt x="5198934" y="1787699"/>
                    </a:cubicBezTo>
                    <a:cubicBezTo>
                      <a:pt x="5199897" y="1792203"/>
                      <a:pt x="5200859" y="1796708"/>
                      <a:pt x="5200859" y="1796708"/>
                    </a:cubicBezTo>
                    <a:cubicBezTo>
                      <a:pt x="5196355" y="1797670"/>
                      <a:pt x="5195392" y="1793166"/>
                      <a:pt x="5196355" y="1797670"/>
                    </a:cubicBezTo>
                    <a:cubicBezTo>
                      <a:pt x="5196355" y="1797670"/>
                      <a:pt x="5196355" y="1797670"/>
                      <a:pt x="5197317" y="1802173"/>
                    </a:cubicBezTo>
                    <a:cubicBezTo>
                      <a:pt x="5198279" y="1806678"/>
                      <a:pt x="5198279" y="1806678"/>
                      <a:pt x="5198279" y="1806678"/>
                    </a:cubicBezTo>
                    <a:cubicBezTo>
                      <a:pt x="5198279" y="1806678"/>
                      <a:pt x="5194737" y="1812144"/>
                      <a:pt x="5190233" y="1813107"/>
                    </a:cubicBezTo>
                    <a:cubicBezTo>
                      <a:pt x="5210789" y="1865230"/>
                      <a:pt x="5248706" y="1932483"/>
                      <a:pt x="5281503" y="1953734"/>
                    </a:cubicBezTo>
                    <a:cubicBezTo>
                      <a:pt x="5279886" y="1968208"/>
                      <a:pt x="5285352" y="1971750"/>
                      <a:pt x="5295322" y="1974330"/>
                    </a:cubicBezTo>
                    <a:cubicBezTo>
                      <a:pt x="5297247" y="1983338"/>
                      <a:pt x="5299172" y="1992347"/>
                      <a:pt x="5305600" y="2000392"/>
                    </a:cubicBezTo>
                    <a:cubicBezTo>
                      <a:pt x="5312029" y="2008437"/>
                      <a:pt x="5314916" y="2021950"/>
                      <a:pt x="5321344" y="2029996"/>
                    </a:cubicBezTo>
                    <a:cubicBezTo>
                      <a:pt x="5328735" y="2042546"/>
                      <a:pt x="5332584" y="2060562"/>
                      <a:pt x="5339975" y="2073112"/>
                    </a:cubicBezTo>
                    <a:cubicBezTo>
                      <a:pt x="5341900" y="2082120"/>
                      <a:pt x="5349291" y="2094669"/>
                      <a:pt x="5354757" y="2098212"/>
                    </a:cubicBezTo>
                    <a:cubicBezTo>
                      <a:pt x="5355719" y="2102716"/>
                      <a:pt x="5355719" y="2102716"/>
                      <a:pt x="5355719" y="2102716"/>
                    </a:cubicBezTo>
                    <a:cubicBezTo>
                      <a:pt x="5363110" y="2115266"/>
                      <a:pt x="5365035" y="2124274"/>
                      <a:pt x="5372426" y="2136823"/>
                    </a:cubicBezTo>
                    <a:cubicBezTo>
                      <a:pt x="5374350" y="2145831"/>
                      <a:pt x="5380779" y="2153877"/>
                      <a:pt x="5388169" y="2166427"/>
                    </a:cubicBezTo>
                    <a:cubicBezTo>
                      <a:pt x="5386553" y="2180901"/>
                      <a:pt x="5391056" y="2179939"/>
                      <a:pt x="5395560" y="2178977"/>
                    </a:cubicBezTo>
                    <a:cubicBezTo>
                      <a:pt x="5396523" y="2183482"/>
                      <a:pt x="5396523" y="2183482"/>
                      <a:pt x="5396523" y="2183482"/>
                    </a:cubicBezTo>
                    <a:cubicBezTo>
                      <a:pt x="5397485" y="2187985"/>
                      <a:pt x="5393943" y="2193452"/>
                      <a:pt x="5394905" y="2197956"/>
                    </a:cubicBezTo>
                    <a:cubicBezTo>
                      <a:pt x="5394905" y="2197956"/>
                      <a:pt x="5395867" y="2202459"/>
                      <a:pt x="5395867" y="2202459"/>
                    </a:cubicBezTo>
                    <a:cubicBezTo>
                      <a:pt x="5396830" y="2206963"/>
                      <a:pt x="5396830" y="2206963"/>
                      <a:pt x="5402296" y="2210505"/>
                    </a:cubicBezTo>
                    <a:cubicBezTo>
                      <a:pt x="5402296" y="2210505"/>
                      <a:pt x="5402296" y="2210505"/>
                      <a:pt x="5406801" y="2209543"/>
                    </a:cubicBezTo>
                    <a:cubicBezTo>
                      <a:pt x="5411612" y="2232063"/>
                      <a:pt x="5411612" y="2232063"/>
                      <a:pt x="5411612" y="2232063"/>
                    </a:cubicBezTo>
                    <a:cubicBezTo>
                      <a:pt x="5411612" y="2232063"/>
                      <a:pt x="5417078" y="2235605"/>
                      <a:pt x="5417078" y="2235605"/>
                    </a:cubicBezTo>
                    <a:cubicBezTo>
                      <a:pt x="5417078" y="2235605"/>
                      <a:pt x="5416115" y="2231101"/>
                      <a:pt x="5416115" y="2231101"/>
                    </a:cubicBezTo>
                    <a:cubicBezTo>
                      <a:pt x="5406801" y="2209543"/>
                      <a:pt x="5406801" y="2209543"/>
                      <a:pt x="5406801" y="2209543"/>
                    </a:cubicBezTo>
                    <a:cubicBezTo>
                      <a:pt x="5406801" y="2209543"/>
                      <a:pt x="5411304" y="2208581"/>
                      <a:pt x="5411304" y="2208581"/>
                    </a:cubicBezTo>
                    <a:cubicBezTo>
                      <a:pt x="5412267" y="2213086"/>
                      <a:pt x="5413229" y="2217589"/>
                      <a:pt x="5413229" y="2217589"/>
                    </a:cubicBezTo>
                    <a:cubicBezTo>
                      <a:pt x="5414191" y="2222093"/>
                      <a:pt x="5414191" y="2222093"/>
                      <a:pt x="5414191" y="2222093"/>
                    </a:cubicBezTo>
                    <a:cubicBezTo>
                      <a:pt x="5415153" y="2226597"/>
                      <a:pt x="5420620" y="2230138"/>
                      <a:pt x="5421582" y="2234643"/>
                    </a:cubicBezTo>
                    <a:cubicBezTo>
                      <a:pt x="5422544" y="2239147"/>
                      <a:pt x="5423507" y="2243651"/>
                      <a:pt x="5425431" y="2252659"/>
                    </a:cubicBezTo>
                    <a:cubicBezTo>
                      <a:pt x="5424469" y="2248155"/>
                      <a:pt x="5419964" y="2249117"/>
                      <a:pt x="5419964" y="2249117"/>
                    </a:cubicBezTo>
                    <a:cubicBezTo>
                      <a:pt x="5419964" y="2249117"/>
                      <a:pt x="5420927" y="2253622"/>
                      <a:pt x="5421889" y="2258125"/>
                    </a:cubicBezTo>
                    <a:cubicBezTo>
                      <a:pt x="5421889" y="2258125"/>
                      <a:pt x="5422851" y="2262630"/>
                      <a:pt x="5423814" y="2267134"/>
                    </a:cubicBezTo>
                    <a:cubicBezTo>
                      <a:pt x="5429280" y="2270676"/>
                      <a:pt x="5430242" y="2275179"/>
                      <a:pt x="5431205" y="2279684"/>
                    </a:cubicBezTo>
                    <a:cubicBezTo>
                      <a:pt x="5432167" y="2284188"/>
                      <a:pt x="5432167" y="2284188"/>
                      <a:pt x="5433129" y="2288691"/>
                    </a:cubicBezTo>
                    <a:cubicBezTo>
                      <a:pt x="5438596" y="2292233"/>
                      <a:pt x="5438596" y="2292233"/>
                      <a:pt x="5438596" y="2292233"/>
                    </a:cubicBezTo>
                    <a:cubicBezTo>
                      <a:pt x="5439558" y="2296738"/>
                      <a:pt x="5445025" y="2300279"/>
                      <a:pt x="5445987" y="2304783"/>
                    </a:cubicBezTo>
                    <a:cubicBezTo>
                      <a:pt x="5446949" y="2309287"/>
                      <a:pt x="5447912" y="2313792"/>
                      <a:pt x="5447912" y="2313792"/>
                    </a:cubicBezTo>
                    <a:cubicBezTo>
                      <a:pt x="5443407" y="2314754"/>
                      <a:pt x="5443407" y="2314754"/>
                      <a:pt x="5444369" y="2319257"/>
                    </a:cubicBezTo>
                    <a:cubicBezTo>
                      <a:pt x="5444369" y="2319257"/>
                      <a:pt x="5445332" y="2323762"/>
                      <a:pt x="5449836" y="2322799"/>
                    </a:cubicBezTo>
                    <a:cubicBezTo>
                      <a:pt x="5449836" y="2322799"/>
                      <a:pt x="5450798" y="2327304"/>
                      <a:pt x="5447256" y="2332770"/>
                    </a:cubicBezTo>
                    <a:cubicBezTo>
                      <a:pt x="5453685" y="2340816"/>
                      <a:pt x="5453685" y="2340816"/>
                      <a:pt x="5453685" y="2340816"/>
                    </a:cubicBezTo>
                    <a:cubicBezTo>
                      <a:pt x="5453685" y="2340816"/>
                      <a:pt x="5452723" y="2336311"/>
                      <a:pt x="5457226" y="2335349"/>
                    </a:cubicBezTo>
                    <a:cubicBezTo>
                      <a:pt x="5458189" y="2339854"/>
                      <a:pt x="5459151" y="2344357"/>
                      <a:pt x="5460113" y="2348861"/>
                    </a:cubicBezTo>
                    <a:cubicBezTo>
                      <a:pt x="5461075" y="2353366"/>
                      <a:pt x="5461075" y="2353366"/>
                      <a:pt x="5461075" y="2353366"/>
                    </a:cubicBezTo>
                    <a:cubicBezTo>
                      <a:pt x="5467504" y="2361411"/>
                      <a:pt x="5468467" y="2365915"/>
                      <a:pt x="5469429" y="2370419"/>
                    </a:cubicBezTo>
                    <a:cubicBezTo>
                      <a:pt x="5471353" y="2379427"/>
                      <a:pt x="5472316" y="2383932"/>
                      <a:pt x="5473278" y="2388435"/>
                    </a:cubicBezTo>
                    <a:cubicBezTo>
                      <a:pt x="5474240" y="2392940"/>
                      <a:pt x="5474240" y="2392940"/>
                      <a:pt x="5476165" y="2401947"/>
                    </a:cubicBezTo>
                    <a:cubicBezTo>
                      <a:pt x="5472623" y="2407414"/>
                      <a:pt x="5480014" y="2419964"/>
                      <a:pt x="5481938" y="2428972"/>
                    </a:cubicBezTo>
                    <a:cubicBezTo>
                      <a:pt x="5482900" y="2433476"/>
                      <a:pt x="5479358" y="2438942"/>
                      <a:pt x="5480321" y="2443447"/>
                    </a:cubicBezTo>
                    <a:cubicBezTo>
                      <a:pt x="5480321" y="2443447"/>
                      <a:pt x="5474855" y="2439905"/>
                      <a:pt x="5474855" y="2439905"/>
                    </a:cubicBezTo>
                    <a:cubicBezTo>
                      <a:pt x="5473893" y="2435400"/>
                      <a:pt x="5469388" y="2436363"/>
                      <a:pt x="5469388" y="2436363"/>
                    </a:cubicBezTo>
                    <a:cubicBezTo>
                      <a:pt x="5469388" y="2436363"/>
                      <a:pt x="5469388" y="2436363"/>
                      <a:pt x="5470351" y="2440867"/>
                    </a:cubicBezTo>
                    <a:cubicBezTo>
                      <a:pt x="5471313" y="2445371"/>
                      <a:pt x="5471313" y="2445371"/>
                      <a:pt x="5471313" y="2445371"/>
                    </a:cubicBezTo>
                    <a:cubicBezTo>
                      <a:pt x="5472275" y="2449875"/>
                      <a:pt x="5472275" y="2449875"/>
                      <a:pt x="5476780" y="2448912"/>
                    </a:cubicBezTo>
                    <a:cubicBezTo>
                      <a:pt x="5476780" y="2448912"/>
                      <a:pt x="5482245" y="2452454"/>
                      <a:pt x="5482245" y="2452454"/>
                    </a:cubicBezTo>
                    <a:cubicBezTo>
                      <a:pt x="5486750" y="2451492"/>
                      <a:pt x="5486750" y="2451492"/>
                      <a:pt x="5486750" y="2451492"/>
                    </a:cubicBezTo>
                    <a:cubicBezTo>
                      <a:pt x="5485787" y="2446988"/>
                      <a:pt x="5488367" y="2437018"/>
                      <a:pt x="5486443" y="2428009"/>
                    </a:cubicBezTo>
                    <a:cubicBezTo>
                      <a:pt x="5485480" y="2423506"/>
                      <a:pt x="5485480" y="2423506"/>
                      <a:pt x="5485480" y="2423506"/>
                    </a:cubicBezTo>
                    <a:cubicBezTo>
                      <a:pt x="5484518" y="2419002"/>
                      <a:pt x="5478089" y="2410956"/>
                      <a:pt x="5481631" y="2405489"/>
                    </a:cubicBezTo>
                    <a:cubicBezTo>
                      <a:pt x="5480669" y="2400985"/>
                      <a:pt x="5480669" y="2400985"/>
                      <a:pt x="5479707" y="2396482"/>
                    </a:cubicBezTo>
                    <a:cubicBezTo>
                      <a:pt x="5485172" y="2400023"/>
                      <a:pt x="5487097" y="2409031"/>
                      <a:pt x="5489021" y="2418039"/>
                    </a:cubicBezTo>
                    <a:cubicBezTo>
                      <a:pt x="5490946" y="2427047"/>
                      <a:pt x="5492871" y="2436056"/>
                      <a:pt x="5499299" y="2444101"/>
                    </a:cubicBezTo>
                    <a:cubicBezTo>
                      <a:pt x="5500262" y="2448605"/>
                      <a:pt x="5495757" y="2449568"/>
                      <a:pt x="5496720" y="2454072"/>
                    </a:cubicBezTo>
                    <a:cubicBezTo>
                      <a:pt x="5498644" y="2463080"/>
                      <a:pt x="5498644" y="2463080"/>
                      <a:pt x="5498644" y="2463080"/>
                    </a:cubicBezTo>
                    <a:cubicBezTo>
                      <a:pt x="5500569" y="2472087"/>
                      <a:pt x="5501531" y="2476592"/>
                      <a:pt x="5503455" y="2485600"/>
                    </a:cubicBezTo>
                    <a:cubicBezTo>
                      <a:pt x="5497990" y="2482058"/>
                      <a:pt x="5497990" y="2482058"/>
                      <a:pt x="5497990" y="2482058"/>
                    </a:cubicBezTo>
                    <a:cubicBezTo>
                      <a:pt x="5497028" y="2477554"/>
                      <a:pt x="5497028" y="2477554"/>
                      <a:pt x="5493486" y="2483021"/>
                    </a:cubicBezTo>
                    <a:cubicBezTo>
                      <a:pt x="5493486" y="2483021"/>
                      <a:pt x="5493486" y="2483021"/>
                      <a:pt x="5494448" y="2487524"/>
                    </a:cubicBezTo>
                    <a:cubicBezTo>
                      <a:pt x="5494448" y="2487524"/>
                      <a:pt x="5495410" y="2492028"/>
                      <a:pt x="5495410" y="2492028"/>
                    </a:cubicBezTo>
                    <a:cubicBezTo>
                      <a:pt x="5500877" y="2495570"/>
                      <a:pt x="5500877" y="2495570"/>
                      <a:pt x="5500877" y="2495570"/>
                    </a:cubicBezTo>
                    <a:cubicBezTo>
                      <a:pt x="5500877" y="2495570"/>
                      <a:pt x="5501839" y="2500075"/>
                      <a:pt x="5501839" y="2500075"/>
                    </a:cubicBezTo>
                    <a:cubicBezTo>
                      <a:pt x="5501839" y="2500075"/>
                      <a:pt x="5501839" y="2500075"/>
                      <a:pt x="5502801" y="2504578"/>
                    </a:cubicBezTo>
                    <a:cubicBezTo>
                      <a:pt x="5503763" y="2509082"/>
                      <a:pt x="5510191" y="2517128"/>
                      <a:pt x="5511154" y="2521632"/>
                    </a:cubicBezTo>
                    <a:cubicBezTo>
                      <a:pt x="5514040" y="2535144"/>
                      <a:pt x="5519507" y="2538686"/>
                      <a:pt x="5515965" y="2544153"/>
                    </a:cubicBezTo>
                    <a:cubicBezTo>
                      <a:pt x="5511462" y="2545115"/>
                      <a:pt x="5512424" y="2549619"/>
                      <a:pt x="5512424" y="2549619"/>
                    </a:cubicBezTo>
                    <a:cubicBezTo>
                      <a:pt x="5512424" y="2549619"/>
                      <a:pt x="5507919" y="2550581"/>
                      <a:pt x="5506957" y="2546078"/>
                    </a:cubicBezTo>
                    <a:cubicBezTo>
                      <a:pt x="5503108" y="2528061"/>
                      <a:pt x="5499259" y="2510045"/>
                      <a:pt x="5490906" y="2492991"/>
                    </a:cubicBezTo>
                    <a:cubicBezTo>
                      <a:pt x="5489943" y="2488486"/>
                      <a:pt x="5489943" y="2488486"/>
                      <a:pt x="5489943" y="2488486"/>
                    </a:cubicBezTo>
                    <a:cubicBezTo>
                      <a:pt x="5485440" y="2489448"/>
                      <a:pt x="5486402" y="2493953"/>
                      <a:pt x="5486402" y="2493953"/>
                    </a:cubicBezTo>
                    <a:cubicBezTo>
                      <a:pt x="5494755" y="2511007"/>
                      <a:pt x="5498604" y="2529024"/>
                      <a:pt x="5502453" y="2547040"/>
                    </a:cubicBezTo>
                    <a:cubicBezTo>
                      <a:pt x="5497950" y="2548002"/>
                      <a:pt x="5493445" y="2548964"/>
                      <a:pt x="5490865" y="2558934"/>
                    </a:cubicBezTo>
                    <a:cubicBezTo>
                      <a:pt x="5495677" y="2581454"/>
                      <a:pt x="5487631" y="2587883"/>
                      <a:pt x="5492443" y="2610404"/>
                    </a:cubicBezTo>
                    <a:cubicBezTo>
                      <a:pt x="5482431" y="2673768"/>
                      <a:pt x="5488820" y="2747757"/>
                      <a:pt x="5494900" y="2798263"/>
                    </a:cubicBezTo>
                    <a:cubicBezTo>
                      <a:pt x="5495863" y="2802768"/>
                      <a:pt x="5495863" y="2802768"/>
                      <a:pt x="5495863" y="2802768"/>
                    </a:cubicBezTo>
                    <a:cubicBezTo>
                      <a:pt x="5495863" y="2802768"/>
                      <a:pt x="5496825" y="2807272"/>
                      <a:pt x="5496825" y="2807272"/>
                    </a:cubicBezTo>
                    <a:cubicBezTo>
                      <a:pt x="5501329" y="2806310"/>
                      <a:pt x="5501329" y="2806310"/>
                      <a:pt x="5500367" y="2801805"/>
                    </a:cubicBezTo>
                    <a:cubicBezTo>
                      <a:pt x="5494285" y="2751298"/>
                      <a:pt x="5488860" y="2681813"/>
                      <a:pt x="5498871" y="2618449"/>
                    </a:cubicBezTo>
                    <a:cubicBezTo>
                      <a:pt x="5499833" y="2622954"/>
                      <a:pt x="5499833" y="2622954"/>
                      <a:pt x="5499833" y="2622954"/>
                    </a:cubicBezTo>
                    <a:cubicBezTo>
                      <a:pt x="5504337" y="2621991"/>
                      <a:pt x="5503375" y="2617487"/>
                      <a:pt x="5506917" y="2612020"/>
                    </a:cubicBezTo>
                    <a:cubicBezTo>
                      <a:pt x="5507879" y="2616525"/>
                      <a:pt x="5508842" y="2621029"/>
                      <a:pt x="5509804" y="2625532"/>
                    </a:cubicBezTo>
                    <a:cubicBezTo>
                      <a:pt x="5509804" y="2625532"/>
                      <a:pt x="5509804" y="2625532"/>
                      <a:pt x="5505299" y="2626495"/>
                    </a:cubicBezTo>
                    <a:cubicBezTo>
                      <a:pt x="5506262" y="2630999"/>
                      <a:pt x="5506262" y="2630999"/>
                      <a:pt x="5506262" y="2630999"/>
                    </a:cubicBezTo>
                    <a:cubicBezTo>
                      <a:pt x="5506262" y="2630999"/>
                      <a:pt x="5506262" y="2630999"/>
                      <a:pt x="5507224" y="2635503"/>
                    </a:cubicBezTo>
                    <a:cubicBezTo>
                      <a:pt x="5507224" y="2635503"/>
                      <a:pt x="5511728" y="2634541"/>
                      <a:pt x="5511728" y="2634541"/>
                    </a:cubicBezTo>
                    <a:cubicBezTo>
                      <a:pt x="5509148" y="2644511"/>
                      <a:pt x="5511073" y="2653519"/>
                      <a:pt x="5512035" y="2658023"/>
                    </a:cubicBezTo>
                    <a:cubicBezTo>
                      <a:pt x="5512998" y="2662528"/>
                      <a:pt x="5512998" y="2662528"/>
                      <a:pt x="5513960" y="2667032"/>
                    </a:cubicBezTo>
                    <a:cubicBezTo>
                      <a:pt x="5514922" y="2671535"/>
                      <a:pt x="5515884" y="2676040"/>
                      <a:pt x="5516847" y="2680544"/>
                    </a:cubicBezTo>
                    <a:lnTo>
                      <a:pt x="5517809" y="2685047"/>
                    </a:lnTo>
                    <a:cubicBezTo>
                      <a:pt x="5513304" y="2686010"/>
                      <a:pt x="5513304" y="2686010"/>
                      <a:pt x="5514267" y="2690514"/>
                    </a:cubicBezTo>
                    <a:cubicBezTo>
                      <a:pt x="5515229" y="2695018"/>
                      <a:pt x="5515229" y="2695018"/>
                      <a:pt x="5516191" y="2699522"/>
                    </a:cubicBezTo>
                    <a:cubicBezTo>
                      <a:pt x="5516191" y="2699522"/>
                      <a:pt x="5521658" y="2703064"/>
                      <a:pt x="5521658" y="2703064"/>
                    </a:cubicBezTo>
                    <a:cubicBezTo>
                      <a:pt x="5533861" y="2738134"/>
                      <a:pt x="5541559" y="2774166"/>
                      <a:pt x="5544752" y="2811161"/>
                    </a:cubicBezTo>
                    <a:cubicBezTo>
                      <a:pt x="5544097" y="2830139"/>
                      <a:pt x="5546984" y="2843652"/>
                      <a:pt x="5546330" y="2862630"/>
                    </a:cubicBezTo>
                    <a:cubicBezTo>
                      <a:pt x="5546330" y="2862630"/>
                      <a:pt x="5550833" y="2861668"/>
                      <a:pt x="5549871" y="2857164"/>
                    </a:cubicBezTo>
                    <a:cubicBezTo>
                      <a:pt x="5552103" y="2889654"/>
                      <a:pt x="5557877" y="2916679"/>
                      <a:pt x="5560108" y="2949169"/>
                    </a:cubicBezTo>
                    <a:cubicBezTo>
                      <a:pt x="5561071" y="2953673"/>
                      <a:pt x="5561071" y="2953673"/>
                      <a:pt x="5565575" y="2952711"/>
                    </a:cubicBezTo>
                    <a:cubicBezTo>
                      <a:pt x="5567500" y="2961719"/>
                      <a:pt x="5563957" y="2967185"/>
                      <a:pt x="5565882" y="2976194"/>
                    </a:cubicBezTo>
                    <a:cubicBezTo>
                      <a:pt x="5564920" y="2971690"/>
                      <a:pt x="5561378" y="2977156"/>
                      <a:pt x="5562340" y="2981660"/>
                    </a:cubicBezTo>
                    <a:cubicBezTo>
                      <a:pt x="5566844" y="2980697"/>
                      <a:pt x="5567807" y="2985202"/>
                      <a:pt x="5568769" y="2989706"/>
                    </a:cubicBezTo>
                    <a:cubicBezTo>
                      <a:pt x="5570693" y="2998714"/>
                      <a:pt x="5568113" y="3008684"/>
                      <a:pt x="5570038" y="3017692"/>
                    </a:cubicBezTo>
                    <a:cubicBezTo>
                      <a:pt x="5570038" y="3017692"/>
                      <a:pt x="5571000" y="3022197"/>
                      <a:pt x="5571000" y="3022197"/>
                    </a:cubicBezTo>
                    <a:cubicBezTo>
                      <a:pt x="5571963" y="3026700"/>
                      <a:pt x="5568422" y="3032167"/>
                      <a:pt x="5569384" y="3036671"/>
                    </a:cubicBezTo>
                    <a:cubicBezTo>
                      <a:pt x="5570346" y="3041174"/>
                      <a:pt x="5570346" y="3041174"/>
                      <a:pt x="5570346" y="3041174"/>
                    </a:cubicBezTo>
                    <a:cubicBezTo>
                      <a:pt x="5570346" y="3041174"/>
                      <a:pt x="5571308" y="3045679"/>
                      <a:pt x="5571308" y="3045679"/>
                    </a:cubicBezTo>
                    <a:cubicBezTo>
                      <a:pt x="5572578" y="3073665"/>
                      <a:pt x="5569342" y="3102614"/>
                      <a:pt x="5569650" y="3126097"/>
                    </a:cubicBezTo>
                    <a:cubicBezTo>
                      <a:pt x="5569650" y="3126097"/>
                      <a:pt x="5576078" y="3134142"/>
                      <a:pt x="5572537" y="3139609"/>
                    </a:cubicBezTo>
                    <a:cubicBezTo>
                      <a:pt x="5572537" y="3139609"/>
                      <a:pt x="5573500" y="3144113"/>
                      <a:pt x="5573500" y="3144113"/>
                    </a:cubicBezTo>
                    <a:cubicBezTo>
                      <a:pt x="5572537" y="3139609"/>
                      <a:pt x="5575424" y="3153121"/>
                      <a:pt x="5577349" y="3162129"/>
                    </a:cubicBezTo>
                    <a:cubicBezTo>
                      <a:pt x="5576693" y="3181107"/>
                      <a:pt x="5571534" y="3201048"/>
                      <a:pt x="5569917" y="3215523"/>
                    </a:cubicBezTo>
                    <a:cubicBezTo>
                      <a:pt x="5563755" y="3296903"/>
                      <a:pt x="5558248" y="3359305"/>
                      <a:pt x="5551779" y="3417202"/>
                    </a:cubicBezTo>
                    <a:cubicBezTo>
                      <a:pt x="5552741" y="3421707"/>
                      <a:pt x="5552741" y="3421707"/>
                      <a:pt x="5552741" y="3421707"/>
                    </a:cubicBezTo>
                    <a:cubicBezTo>
                      <a:pt x="5549200" y="3427172"/>
                      <a:pt x="5549200" y="3427172"/>
                      <a:pt x="5549200" y="3427172"/>
                    </a:cubicBezTo>
                    <a:cubicBezTo>
                      <a:pt x="5542269" y="3449847"/>
                      <a:pt x="5535099" y="3471394"/>
                      <a:pt x="5528169" y="3494068"/>
                    </a:cubicBezTo>
                    <a:lnTo>
                      <a:pt x="5510688" y="3559800"/>
                    </a:lnTo>
                    <a:lnTo>
                      <a:pt x="5510930" y="3558388"/>
                    </a:lnTo>
                    <a:cubicBezTo>
                      <a:pt x="5511768" y="3552322"/>
                      <a:pt x="5512375" y="3546894"/>
                      <a:pt x="5512778" y="3543275"/>
                    </a:cubicBezTo>
                    <a:cubicBezTo>
                      <a:pt x="5511816" y="3538772"/>
                      <a:pt x="5515358" y="3533305"/>
                      <a:pt x="5515358" y="3533305"/>
                    </a:cubicBezTo>
                    <a:cubicBezTo>
                      <a:pt x="5520517" y="3513364"/>
                      <a:pt x="5527601" y="3502432"/>
                      <a:pt x="5522135" y="3498890"/>
                    </a:cubicBezTo>
                    <a:cubicBezTo>
                      <a:pt x="5530181" y="3492461"/>
                      <a:pt x="5533415" y="3463512"/>
                      <a:pt x="5533108" y="3440030"/>
                    </a:cubicBezTo>
                    <a:cubicBezTo>
                      <a:pt x="5532146" y="3435526"/>
                      <a:pt x="5531183" y="3431021"/>
                      <a:pt x="5535687" y="3430059"/>
                    </a:cubicBezTo>
                    <a:cubicBezTo>
                      <a:pt x="5535687" y="3430059"/>
                      <a:pt x="5539229" y="3424593"/>
                      <a:pt x="5538267" y="3420089"/>
                    </a:cubicBezTo>
                    <a:cubicBezTo>
                      <a:pt x="5537304" y="3415585"/>
                      <a:pt x="5536342" y="3411081"/>
                      <a:pt x="5532800" y="3416547"/>
                    </a:cubicBezTo>
                    <a:cubicBezTo>
                      <a:pt x="5528297" y="3417509"/>
                      <a:pt x="5525717" y="3427480"/>
                      <a:pt x="5523137" y="3437450"/>
                    </a:cubicBezTo>
                    <a:cubicBezTo>
                      <a:pt x="5524099" y="3441955"/>
                      <a:pt x="5524099" y="3441955"/>
                      <a:pt x="5524099" y="3441955"/>
                    </a:cubicBezTo>
                    <a:cubicBezTo>
                      <a:pt x="5513781" y="3481836"/>
                      <a:pt x="5507660" y="3497272"/>
                      <a:pt x="5505387" y="3530725"/>
                    </a:cubicBezTo>
                    <a:cubicBezTo>
                      <a:pt x="5505387" y="3530725"/>
                      <a:pt x="5506350" y="3535230"/>
                      <a:pt x="5506350" y="3535230"/>
                    </a:cubicBezTo>
                    <a:cubicBezTo>
                      <a:pt x="5502809" y="3540696"/>
                      <a:pt x="5496687" y="3556133"/>
                      <a:pt x="5493145" y="3561598"/>
                    </a:cubicBezTo>
                    <a:cubicBezTo>
                      <a:pt x="5499574" y="3569645"/>
                      <a:pt x="5490566" y="3571569"/>
                      <a:pt x="5485406" y="3591510"/>
                    </a:cubicBezTo>
                    <a:cubicBezTo>
                      <a:pt x="5482018" y="3608717"/>
                      <a:pt x="5478226" y="3629544"/>
                      <a:pt x="5472745" y="3650731"/>
                    </a:cubicBezTo>
                    <a:lnTo>
                      <a:pt x="5453639" y="3702176"/>
                    </a:lnTo>
                    <a:lnTo>
                      <a:pt x="5451565" y="3697642"/>
                    </a:lnTo>
                    <a:cubicBezTo>
                      <a:pt x="5430929" y="3777405"/>
                      <a:pt x="5403864" y="3849122"/>
                      <a:pt x="5369715" y="3931772"/>
                    </a:cubicBezTo>
                    <a:cubicBezTo>
                      <a:pt x="5369715" y="3931772"/>
                      <a:pt x="5365212" y="3932734"/>
                      <a:pt x="5365212" y="3932734"/>
                    </a:cubicBezTo>
                    <a:cubicBezTo>
                      <a:pt x="5366174" y="3937239"/>
                      <a:pt x="5366174" y="3937239"/>
                      <a:pt x="5366174" y="3937239"/>
                    </a:cubicBezTo>
                    <a:cubicBezTo>
                      <a:pt x="5366174" y="3937239"/>
                      <a:pt x="5366174" y="3937239"/>
                      <a:pt x="5367136" y="3941742"/>
                    </a:cubicBezTo>
                    <a:cubicBezTo>
                      <a:pt x="5363594" y="3947209"/>
                      <a:pt x="5355549" y="3953638"/>
                      <a:pt x="5352006" y="3959103"/>
                    </a:cubicBezTo>
                    <a:cubicBezTo>
                      <a:pt x="5363901" y="3970692"/>
                      <a:pt x="5338146" y="4004452"/>
                      <a:pt x="5329445" y="4029858"/>
                    </a:cubicBezTo>
                    <a:cubicBezTo>
                      <a:pt x="5323979" y="4026316"/>
                      <a:pt x="5331063" y="4015384"/>
                      <a:pt x="5326559" y="4016346"/>
                    </a:cubicBezTo>
                    <a:cubicBezTo>
                      <a:pt x="5308849" y="4043679"/>
                      <a:pt x="5336530" y="4018926"/>
                      <a:pt x="5319782" y="4050762"/>
                    </a:cubicBezTo>
                    <a:cubicBezTo>
                      <a:pt x="5315278" y="4051724"/>
                      <a:pt x="5318820" y="4046257"/>
                      <a:pt x="5314316" y="4047220"/>
                    </a:cubicBezTo>
                    <a:cubicBezTo>
                      <a:pt x="5303035" y="4082597"/>
                      <a:pt x="5280823" y="4110892"/>
                      <a:pt x="5276625" y="4135336"/>
                    </a:cubicBezTo>
                    <a:cubicBezTo>
                      <a:pt x="5276625" y="4135336"/>
                      <a:pt x="5279205" y="4125366"/>
                      <a:pt x="5272122" y="4136298"/>
                    </a:cubicBezTo>
                    <a:cubicBezTo>
                      <a:pt x="5272429" y="4159781"/>
                      <a:pt x="5248292" y="4179067"/>
                      <a:pt x="5234124" y="4200931"/>
                    </a:cubicBezTo>
                    <a:cubicBezTo>
                      <a:pt x="5226386" y="4230843"/>
                      <a:pt x="5208676" y="4258175"/>
                      <a:pt x="5190005" y="4281002"/>
                    </a:cubicBezTo>
                    <a:cubicBezTo>
                      <a:pt x="5180669" y="4292416"/>
                      <a:pt x="5171334" y="4303830"/>
                      <a:pt x="5161796" y="4317053"/>
                    </a:cubicBezTo>
                    <a:lnTo>
                      <a:pt x="5135887" y="4358358"/>
                    </a:lnTo>
                    <a:lnTo>
                      <a:pt x="5134954" y="4353989"/>
                    </a:lnTo>
                    <a:cubicBezTo>
                      <a:pt x="5130449" y="4354951"/>
                      <a:pt x="5130449" y="4354951"/>
                      <a:pt x="5131412" y="4359456"/>
                    </a:cubicBezTo>
                    <a:cubicBezTo>
                      <a:pt x="5128832" y="4369426"/>
                      <a:pt x="5128832" y="4369426"/>
                      <a:pt x="5128832" y="4369426"/>
                    </a:cubicBezTo>
                    <a:cubicBezTo>
                      <a:pt x="5127869" y="4364921"/>
                      <a:pt x="5127869" y="4364921"/>
                      <a:pt x="5127869" y="4364921"/>
                    </a:cubicBezTo>
                    <a:cubicBezTo>
                      <a:pt x="5119824" y="4371350"/>
                      <a:pt x="5112740" y="4382283"/>
                      <a:pt x="5106619" y="4397719"/>
                    </a:cubicBezTo>
                    <a:cubicBezTo>
                      <a:pt x="5106619" y="4397719"/>
                      <a:pt x="5107581" y="4402224"/>
                      <a:pt x="5107581" y="4402224"/>
                    </a:cubicBezTo>
                    <a:cubicBezTo>
                      <a:pt x="5108544" y="4406728"/>
                      <a:pt x="5104039" y="4407690"/>
                      <a:pt x="5105001" y="4412194"/>
                    </a:cubicBezTo>
                    <a:cubicBezTo>
                      <a:pt x="5104039" y="4407690"/>
                      <a:pt x="5107581" y="4402224"/>
                      <a:pt x="5103077" y="4403186"/>
                    </a:cubicBezTo>
                    <a:cubicBezTo>
                      <a:pt x="5099535" y="4408653"/>
                      <a:pt x="5095994" y="4414118"/>
                      <a:pt x="5092452" y="4419585"/>
                    </a:cubicBezTo>
                    <a:cubicBezTo>
                      <a:pt x="5091489" y="4415080"/>
                      <a:pt x="5091489" y="4415080"/>
                      <a:pt x="5091489" y="4415080"/>
                    </a:cubicBezTo>
                    <a:cubicBezTo>
                      <a:pt x="5091489" y="4415080"/>
                      <a:pt x="5091489" y="4415080"/>
                      <a:pt x="5090527" y="4410577"/>
                    </a:cubicBezTo>
                    <a:cubicBezTo>
                      <a:pt x="5090527" y="4410577"/>
                      <a:pt x="5090527" y="4410577"/>
                      <a:pt x="5086023" y="4411539"/>
                    </a:cubicBezTo>
                    <a:cubicBezTo>
                      <a:pt x="5086985" y="4416043"/>
                      <a:pt x="5087947" y="4420547"/>
                      <a:pt x="5087947" y="4420547"/>
                    </a:cubicBezTo>
                    <a:cubicBezTo>
                      <a:pt x="5087947" y="4420547"/>
                      <a:pt x="5087947" y="4420547"/>
                      <a:pt x="5088910" y="4425051"/>
                    </a:cubicBezTo>
                    <a:cubicBezTo>
                      <a:pt x="5088910" y="4425051"/>
                      <a:pt x="5085368" y="4430518"/>
                      <a:pt x="5085368" y="4430518"/>
                    </a:cubicBezTo>
                    <a:cubicBezTo>
                      <a:pt x="5085368" y="4430518"/>
                      <a:pt x="5080864" y="4431480"/>
                      <a:pt x="5080864" y="4431480"/>
                    </a:cubicBezTo>
                    <a:cubicBezTo>
                      <a:pt x="5080864" y="4431480"/>
                      <a:pt x="5076360" y="4432443"/>
                      <a:pt x="5076360" y="4432443"/>
                    </a:cubicBezTo>
                    <a:cubicBezTo>
                      <a:pt x="5077322" y="4436946"/>
                      <a:pt x="5077322" y="4436946"/>
                      <a:pt x="5077322" y="4436946"/>
                    </a:cubicBezTo>
                    <a:cubicBezTo>
                      <a:pt x="5078284" y="4441450"/>
                      <a:pt x="5078284" y="4441450"/>
                      <a:pt x="5078284" y="4441450"/>
                    </a:cubicBezTo>
                    <a:cubicBezTo>
                      <a:pt x="5074742" y="4446917"/>
                      <a:pt x="5071201" y="4452382"/>
                      <a:pt x="5066697" y="4453345"/>
                    </a:cubicBezTo>
                    <a:cubicBezTo>
                      <a:pt x="5066697" y="4453345"/>
                      <a:pt x="5066697" y="4453345"/>
                      <a:pt x="5065735" y="4448841"/>
                    </a:cubicBezTo>
                    <a:cubicBezTo>
                      <a:pt x="5065735" y="4448841"/>
                      <a:pt x="5062192" y="4454307"/>
                      <a:pt x="5062192" y="4454307"/>
                    </a:cubicBezTo>
                    <a:cubicBezTo>
                      <a:pt x="5058650" y="4459774"/>
                      <a:pt x="5058650" y="4459774"/>
                      <a:pt x="5058650" y="4459774"/>
                    </a:cubicBezTo>
                    <a:cubicBezTo>
                      <a:pt x="5058650" y="4459774"/>
                      <a:pt x="5055109" y="4465240"/>
                      <a:pt x="5056071" y="4469744"/>
                    </a:cubicBezTo>
                    <a:cubicBezTo>
                      <a:pt x="5055109" y="4465240"/>
                      <a:pt x="5055109" y="4465240"/>
                      <a:pt x="5055109" y="4465240"/>
                    </a:cubicBezTo>
                    <a:cubicBezTo>
                      <a:pt x="5050605" y="4466203"/>
                      <a:pt x="5047063" y="4471668"/>
                      <a:pt x="5039017" y="4478097"/>
                    </a:cubicBezTo>
                    <a:cubicBezTo>
                      <a:pt x="5041596" y="4468127"/>
                      <a:pt x="5034513" y="4479059"/>
                      <a:pt x="5037093" y="4469089"/>
                    </a:cubicBezTo>
                    <a:cubicBezTo>
                      <a:pt x="5021963" y="4486451"/>
                      <a:pt x="5021963" y="4486451"/>
                      <a:pt x="5021963" y="4486451"/>
                    </a:cubicBezTo>
                    <a:cubicBezTo>
                      <a:pt x="5021963" y="4486451"/>
                      <a:pt x="5021001" y="4481946"/>
                      <a:pt x="5021001" y="4481946"/>
                    </a:cubicBezTo>
                    <a:cubicBezTo>
                      <a:pt x="5024543" y="4476480"/>
                      <a:pt x="5024543" y="4476480"/>
                      <a:pt x="5024543" y="4476480"/>
                    </a:cubicBezTo>
                    <a:cubicBezTo>
                      <a:pt x="5024543" y="4476480"/>
                      <a:pt x="5029046" y="4475517"/>
                      <a:pt x="5023581" y="4471976"/>
                    </a:cubicBezTo>
                    <a:cubicBezTo>
                      <a:pt x="5023581" y="4471976"/>
                      <a:pt x="5023581" y="4471976"/>
                      <a:pt x="5020039" y="4477442"/>
                    </a:cubicBezTo>
                    <a:cubicBezTo>
                      <a:pt x="5016497" y="4482909"/>
                      <a:pt x="5016497" y="4482909"/>
                      <a:pt x="5016497" y="4482909"/>
                    </a:cubicBezTo>
                    <a:cubicBezTo>
                      <a:pt x="5017459" y="4487413"/>
                      <a:pt x="5012955" y="4488375"/>
                      <a:pt x="5013917" y="4492879"/>
                    </a:cubicBezTo>
                    <a:cubicBezTo>
                      <a:pt x="5013917" y="4492879"/>
                      <a:pt x="5019383" y="4496421"/>
                      <a:pt x="5022925" y="4490954"/>
                    </a:cubicBezTo>
                    <a:cubicBezTo>
                      <a:pt x="5019383" y="4496421"/>
                      <a:pt x="5019383" y="4496421"/>
                      <a:pt x="5019383" y="4496421"/>
                    </a:cubicBezTo>
                    <a:cubicBezTo>
                      <a:pt x="5009720" y="4517324"/>
                      <a:pt x="5004254" y="4513782"/>
                      <a:pt x="5002636" y="4528256"/>
                    </a:cubicBezTo>
                    <a:cubicBezTo>
                      <a:pt x="5009720" y="4517324"/>
                      <a:pt x="5015187" y="4520866"/>
                      <a:pt x="5019690" y="4519904"/>
                    </a:cubicBezTo>
                    <a:cubicBezTo>
                      <a:pt x="5016149" y="4525369"/>
                      <a:pt x="5008103" y="4531798"/>
                      <a:pt x="5004561" y="4537265"/>
                    </a:cubicBezTo>
                    <a:cubicBezTo>
                      <a:pt x="5001020" y="4542730"/>
                      <a:pt x="4997478" y="4548197"/>
                      <a:pt x="4993936" y="4553664"/>
                    </a:cubicBezTo>
                    <a:cubicBezTo>
                      <a:pt x="4989432" y="4554626"/>
                      <a:pt x="4985890" y="4560092"/>
                      <a:pt x="4985890" y="4560092"/>
                    </a:cubicBezTo>
                    <a:cubicBezTo>
                      <a:pt x="4981386" y="4561054"/>
                      <a:pt x="4984928" y="4555588"/>
                      <a:pt x="4983966" y="4551084"/>
                    </a:cubicBezTo>
                    <a:cubicBezTo>
                      <a:pt x="4969798" y="4572949"/>
                      <a:pt x="4969798" y="4572949"/>
                      <a:pt x="4969798" y="4572949"/>
                    </a:cubicBezTo>
                    <a:cubicBezTo>
                      <a:pt x="4964332" y="4569407"/>
                      <a:pt x="4964332" y="4569407"/>
                      <a:pt x="4964332" y="4569407"/>
                    </a:cubicBezTo>
                    <a:cubicBezTo>
                      <a:pt x="4964332" y="4569407"/>
                      <a:pt x="4963369" y="4564903"/>
                      <a:pt x="4967874" y="4563941"/>
                    </a:cubicBezTo>
                    <a:cubicBezTo>
                      <a:pt x="4966911" y="4559437"/>
                      <a:pt x="4966911" y="4559437"/>
                      <a:pt x="4966911" y="4559437"/>
                    </a:cubicBezTo>
                    <a:cubicBezTo>
                      <a:pt x="4966911" y="4559437"/>
                      <a:pt x="4966911" y="4559437"/>
                      <a:pt x="4962407" y="4560400"/>
                    </a:cubicBezTo>
                    <a:cubicBezTo>
                      <a:pt x="4957904" y="4561362"/>
                      <a:pt x="4958866" y="4565865"/>
                      <a:pt x="4958866" y="4565865"/>
                    </a:cubicBezTo>
                    <a:cubicBezTo>
                      <a:pt x="4959828" y="4570370"/>
                      <a:pt x="4959828" y="4570370"/>
                      <a:pt x="4959828" y="4570370"/>
                    </a:cubicBezTo>
                    <a:cubicBezTo>
                      <a:pt x="4959828" y="4570370"/>
                      <a:pt x="4955324" y="4571332"/>
                      <a:pt x="4956286" y="4575836"/>
                    </a:cubicBezTo>
                    <a:cubicBezTo>
                      <a:pt x="4956286" y="4575836"/>
                      <a:pt x="4956286" y="4575836"/>
                      <a:pt x="4952744" y="4581303"/>
                    </a:cubicBezTo>
                    <a:cubicBezTo>
                      <a:pt x="4952744" y="4581303"/>
                      <a:pt x="4952744" y="4581303"/>
                      <a:pt x="4948240" y="4582265"/>
                    </a:cubicBezTo>
                    <a:cubicBezTo>
                      <a:pt x="4948240" y="4582265"/>
                      <a:pt x="4949202" y="4586769"/>
                      <a:pt x="4949202" y="4586769"/>
                    </a:cubicBezTo>
                    <a:cubicBezTo>
                      <a:pt x="4944698" y="4587731"/>
                      <a:pt x="4944698" y="4587731"/>
                      <a:pt x="4944698" y="4587731"/>
                    </a:cubicBezTo>
                    <a:cubicBezTo>
                      <a:pt x="4943735" y="4583228"/>
                      <a:pt x="4943735" y="4583228"/>
                      <a:pt x="4943735" y="4583228"/>
                    </a:cubicBezTo>
                    <a:cubicBezTo>
                      <a:pt x="4946315" y="4573257"/>
                      <a:pt x="4946315" y="4573257"/>
                      <a:pt x="4946315" y="4573257"/>
                    </a:cubicBezTo>
                    <a:cubicBezTo>
                      <a:pt x="4949857" y="4567790"/>
                      <a:pt x="4954362" y="4566827"/>
                      <a:pt x="4953399" y="4562324"/>
                    </a:cubicBezTo>
                    <a:cubicBezTo>
                      <a:pt x="4953399" y="4562324"/>
                      <a:pt x="4953399" y="4562324"/>
                      <a:pt x="4948895" y="4563286"/>
                    </a:cubicBezTo>
                    <a:cubicBezTo>
                      <a:pt x="4944391" y="4564249"/>
                      <a:pt x="4945353" y="4568752"/>
                      <a:pt x="4945353" y="4568752"/>
                    </a:cubicBezTo>
                    <a:cubicBezTo>
                      <a:pt x="4937307" y="4575181"/>
                      <a:pt x="4938270" y="4579685"/>
                      <a:pt x="4934728" y="4585152"/>
                    </a:cubicBezTo>
                    <a:cubicBezTo>
                      <a:pt x="4935690" y="4589655"/>
                      <a:pt x="4935690" y="4589655"/>
                      <a:pt x="4935690" y="4589655"/>
                    </a:cubicBezTo>
                    <a:cubicBezTo>
                      <a:pt x="4933110" y="4599626"/>
                      <a:pt x="4928607" y="4600589"/>
                      <a:pt x="4929569" y="4605092"/>
                    </a:cubicBezTo>
                    <a:cubicBezTo>
                      <a:pt x="4914439" y="4622453"/>
                      <a:pt x="4894805" y="4640777"/>
                      <a:pt x="4880638" y="4662642"/>
                    </a:cubicBezTo>
                    <a:cubicBezTo>
                      <a:pt x="4876134" y="4663604"/>
                      <a:pt x="4876134" y="4663604"/>
                      <a:pt x="4876134" y="4663604"/>
                    </a:cubicBezTo>
                    <a:cubicBezTo>
                      <a:pt x="4871630" y="4664567"/>
                      <a:pt x="4872593" y="4669071"/>
                      <a:pt x="4872593" y="4669071"/>
                    </a:cubicBezTo>
                    <a:cubicBezTo>
                      <a:pt x="4868088" y="4670033"/>
                      <a:pt x="4864546" y="4675500"/>
                      <a:pt x="4861005" y="4680965"/>
                    </a:cubicBezTo>
                    <a:cubicBezTo>
                      <a:pt x="4861005" y="4680965"/>
                      <a:pt x="4861005" y="4680965"/>
                      <a:pt x="4857463" y="4686432"/>
                    </a:cubicBezTo>
                    <a:cubicBezTo>
                      <a:pt x="4852959" y="4687394"/>
                      <a:pt x="4849417" y="4692861"/>
                      <a:pt x="4845875" y="4698327"/>
                    </a:cubicBezTo>
                    <a:cubicBezTo>
                      <a:pt x="4841371" y="4699289"/>
                      <a:pt x="4837829" y="4704756"/>
                      <a:pt x="4834288" y="4710222"/>
                    </a:cubicBezTo>
                    <a:cubicBezTo>
                      <a:pt x="4825279" y="4712147"/>
                      <a:pt x="4815616" y="4733050"/>
                      <a:pt x="4798562" y="4741402"/>
                    </a:cubicBezTo>
                    <a:cubicBezTo>
                      <a:pt x="4795982" y="4751374"/>
                      <a:pt x="4772807" y="4775163"/>
                      <a:pt x="4762182" y="4791561"/>
                    </a:cubicBezTo>
                    <a:cubicBezTo>
                      <a:pt x="4762182" y="4791561"/>
                      <a:pt x="4746090" y="4804419"/>
                      <a:pt x="4750594" y="4803457"/>
                    </a:cubicBezTo>
                    <a:cubicBezTo>
                      <a:pt x="4770227" y="4785134"/>
                      <a:pt x="4753481" y="4816969"/>
                      <a:pt x="4761527" y="4810540"/>
                    </a:cubicBezTo>
                    <a:cubicBezTo>
                      <a:pt x="4768610" y="4799608"/>
                      <a:pt x="4767648" y="4795104"/>
                      <a:pt x="4792748" y="4780322"/>
                    </a:cubicBezTo>
                    <a:cubicBezTo>
                      <a:pt x="4782777" y="4777742"/>
                      <a:pt x="4832015" y="4743675"/>
                      <a:pt x="4825586" y="4735629"/>
                    </a:cubicBezTo>
                    <a:cubicBezTo>
                      <a:pt x="4810457" y="4752990"/>
                      <a:pt x="4829128" y="4730163"/>
                      <a:pt x="4840716" y="4718268"/>
                    </a:cubicBezTo>
                    <a:cubicBezTo>
                      <a:pt x="4840716" y="4718268"/>
                      <a:pt x="4840716" y="4718268"/>
                      <a:pt x="4841678" y="4722772"/>
                    </a:cubicBezTo>
                    <a:cubicBezTo>
                      <a:pt x="4837175" y="4723734"/>
                      <a:pt x="4837175" y="4723734"/>
                      <a:pt x="4837175" y="4723734"/>
                    </a:cubicBezTo>
                    <a:cubicBezTo>
                      <a:pt x="4833633" y="4729201"/>
                      <a:pt x="4833633" y="4729201"/>
                      <a:pt x="4838137" y="4728239"/>
                    </a:cubicBezTo>
                    <a:cubicBezTo>
                      <a:pt x="4838137" y="4728239"/>
                      <a:pt x="4838137" y="4728239"/>
                      <a:pt x="4842641" y="4727276"/>
                    </a:cubicBezTo>
                    <a:cubicBezTo>
                      <a:pt x="4846183" y="4721810"/>
                      <a:pt x="4846183" y="4721810"/>
                      <a:pt x="4846183" y="4721810"/>
                    </a:cubicBezTo>
                    <a:cubicBezTo>
                      <a:pt x="4849725" y="4716343"/>
                      <a:pt x="4848762" y="4711839"/>
                      <a:pt x="4843296" y="4708298"/>
                    </a:cubicBezTo>
                    <a:cubicBezTo>
                      <a:pt x="4846838" y="4702831"/>
                      <a:pt x="4850379" y="4697365"/>
                      <a:pt x="4854883" y="4696402"/>
                    </a:cubicBezTo>
                    <a:cubicBezTo>
                      <a:pt x="4859387" y="4695440"/>
                      <a:pt x="4859387" y="4695440"/>
                      <a:pt x="4863892" y="4694478"/>
                    </a:cubicBezTo>
                    <a:cubicBezTo>
                      <a:pt x="4863892" y="4694478"/>
                      <a:pt x="4863892" y="4694478"/>
                      <a:pt x="4864854" y="4698982"/>
                    </a:cubicBezTo>
                    <a:cubicBezTo>
                      <a:pt x="4869358" y="4698020"/>
                      <a:pt x="4868395" y="4693515"/>
                      <a:pt x="4868395" y="4693515"/>
                    </a:cubicBezTo>
                    <a:cubicBezTo>
                      <a:pt x="4868395" y="4693515"/>
                      <a:pt x="4867433" y="4689012"/>
                      <a:pt x="4867433" y="4689012"/>
                    </a:cubicBezTo>
                    <a:cubicBezTo>
                      <a:pt x="4866471" y="4684508"/>
                      <a:pt x="4870975" y="4683545"/>
                      <a:pt x="4870013" y="4679041"/>
                    </a:cubicBezTo>
                    <a:cubicBezTo>
                      <a:pt x="4874517" y="4678079"/>
                      <a:pt x="4878058" y="4672613"/>
                      <a:pt x="4878058" y="4672613"/>
                    </a:cubicBezTo>
                    <a:cubicBezTo>
                      <a:pt x="4878058" y="4672613"/>
                      <a:pt x="4878058" y="4672613"/>
                      <a:pt x="4882563" y="4671651"/>
                    </a:cubicBezTo>
                    <a:cubicBezTo>
                      <a:pt x="4881600" y="4667146"/>
                      <a:pt x="4881600" y="4667146"/>
                      <a:pt x="4881600" y="4667146"/>
                    </a:cubicBezTo>
                    <a:cubicBezTo>
                      <a:pt x="4881600" y="4667146"/>
                      <a:pt x="4886105" y="4666184"/>
                      <a:pt x="4885142" y="4661680"/>
                    </a:cubicBezTo>
                    <a:cubicBezTo>
                      <a:pt x="4900272" y="4644319"/>
                      <a:pt x="4914439" y="4622453"/>
                      <a:pt x="4935035" y="4608634"/>
                    </a:cubicBezTo>
                    <a:cubicBezTo>
                      <a:pt x="4938577" y="4603167"/>
                      <a:pt x="4938577" y="4603167"/>
                      <a:pt x="4938577" y="4603167"/>
                    </a:cubicBezTo>
                    <a:cubicBezTo>
                      <a:pt x="4938577" y="4603167"/>
                      <a:pt x="4937615" y="4598664"/>
                      <a:pt x="4937615" y="4598664"/>
                    </a:cubicBezTo>
                    <a:cubicBezTo>
                      <a:pt x="4937615" y="4598664"/>
                      <a:pt x="4942119" y="4597702"/>
                      <a:pt x="4942119" y="4597702"/>
                    </a:cubicBezTo>
                    <a:cubicBezTo>
                      <a:pt x="4942119" y="4597702"/>
                      <a:pt x="4943081" y="4602205"/>
                      <a:pt x="4943081" y="4602205"/>
                    </a:cubicBezTo>
                    <a:cubicBezTo>
                      <a:pt x="4952089" y="4600281"/>
                      <a:pt x="4955631" y="4594815"/>
                      <a:pt x="4963677" y="4588386"/>
                    </a:cubicBezTo>
                    <a:cubicBezTo>
                      <a:pt x="4962715" y="4583882"/>
                      <a:pt x="4962715" y="4583882"/>
                      <a:pt x="4962715" y="4583882"/>
                    </a:cubicBezTo>
                    <a:cubicBezTo>
                      <a:pt x="4977189" y="4585499"/>
                      <a:pt x="4955631" y="4594815"/>
                      <a:pt x="4961097" y="4598356"/>
                    </a:cubicBezTo>
                    <a:cubicBezTo>
                      <a:pt x="4964640" y="4592890"/>
                      <a:pt x="4980730" y="4580033"/>
                      <a:pt x="4991357" y="4563634"/>
                    </a:cubicBezTo>
                    <a:cubicBezTo>
                      <a:pt x="4994898" y="4558167"/>
                      <a:pt x="5001982" y="4547235"/>
                      <a:pt x="5010027" y="4540806"/>
                    </a:cubicBezTo>
                    <a:cubicBezTo>
                      <a:pt x="5013570" y="4535340"/>
                      <a:pt x="5020653" y="4524407"/>
                      <a:pt x="5028699" y="4517979"/>
                    </a:cubicBezTo>
                    <a:cubicBezTo>
                      <a:pt x="5039324" y="4501580"/>
                      <a:pt x="5051874" y="4494189"/>
                      <a:pt x="5061537" y="4473286"/>
                    </a:cubicBezTo>
                    <a:cubicBezTo>
                      <a:pt x="5065079" y="4467819"/>
                      <a:pt x="5073126" y="4461391"/>
                      <a:pt x="5073126" y="4461391"/>
                    </a:cubicBezTo>
                    <a:cubicBezTo>
                      <a:pt x="5076667" y="4455925"/>
                      <a:pt x="5081171" y="4454962"/>
                      <a:pt x="5080209" y="4450458"/>
                    </a:cubicBezTo>
                    <a:cubicBezTo>
                      <a:pt x="5084713" y="4449496"/>
                      <a:pt x="5084713" y="4449496"/>
                      <a:pt x="5088254" y="4444030"/>
                    </a:cubicBezTo>
                    <a:cubicBezTo>
                      <a:pt x="5087292" y="4439526"/>
                      <a:pt x="5095338" y="4433097"/>
                      <a:pt x="5098881" y="4427631"/>
                    </a:cubicBezTo>
                    <a:cubicBezTo>
                      <a:pt x="5099843" y="4432134"/>
                      <a:pt x="5110468" y="4415736"/>
                      <a:pt x="5110468" y="4415736"/>
                    </a:cubicBezTo>
                    <a:cubicBezTo>
                      <a:pt x="5114009" y="4410269"/>
                      <a:pt x="5117551" y="4404803"/>
                      <a:pt x="5116589" y="4400299"/>
                    </a:cubicBezTo>
                    <a:cubicBezTo>
                      <a:pt x="5121093" y="4399337"/>
                      <a:pt x="5121093" y="4399337"/>
                      <a:pt x="5121093" y="4399337"/>
                    </a:cubicBezTo>
                    <a:cubicBezTo>
                      <a:pt x="5159398" y="4358185"/>
                      <a:pt x="5202862" y="4297094"/>
                      <a:pt x="5231197" y="4253363"/>
                    </a:cubicBezTo>
                    <a:cubicBezTo>
                      <a:pt x="5235700" y="4252401"/>
                      <a:pt x="5235700" y="4252401"/>
                      <a:pt x="5235700" y="4252401"/>
                    </a:cubicBezTo>
                    <a:cubicBezTo>
                      <a:pt x="5235700" y="4252401"/>
                      <a:pt x="5235700" y="4252401"/>
                      <a:pt x="5240205" y="4251439"/>
                    </a:cubicBezTo>
                    <a:cubicBezTo>
                      <a:pt x="5236663" y="4256905"/>
                      <a:pt x="5236663" y="4256905"/>
                      <a:pt x="5233121" y="4262371"/>
                    </a:cubicBezTo>
                    <a:cubicBezTo>
                      <a:pt x="5233121" y="4262371"/>
                      <a:pt x="5229579" y="4267837"/>
                      <a:pt x="5226037" y="4273304"/>
                    </a:cubicBezTo>
                    <a:cubicBezTo>
                      <a:pt x="5222495" y="4278771"/>
                      <a:pt x="5222495" y="4278771"/>
                      <a:pt x="5218954" y="4284236"/>
                    </a:cubicBezTo>
                    <a:cubicBezTo>
                      <a:pt x="5218954" y="4284236"/>
                      <a:pt x="5218954" y="4284236"/>
                      <a:pt x="5219916" y="4288741"/>
                    </a:cubicBezTo>
                    <a:cubicBezTo>
                      <a:pt x="5211870" y="4295170"/>
                      <a:pt x="5209291" y="4305140"/>
                      <a:pt x="5202207" y="4316072"/>
                    </a:cubicBezTo>
                    <a:cubicBezTo>
                      <a:pt x="5202207" y="4316072"/>
                      <a:pt x="5198665" y="4321539"/>
                      <a:pt x="5203169" y="4320576"/>
                    </a:cubicBezTo>
                    <a:cubicBezTo>
                      <a:pt x="5204132" y="4325081"/>
                      <a:pt x="5207674" y="4319614"/>
                      <a:pt x="5207674" y="4319614"/>
                    </a:cubicBezTo>
                    <a:cubicBezTo>
                      <a:pt x="5211216" y="4314147"/>
                      <a:pt x="5211216" y="4314147"/>
                      <a:pt x="5211216" y="4314147"/>
                    </a:cubicBezTo>
                    <a:cubicBezTo>
                      <a:pt x="5211216" y="4314147"/>
                      <a:pt x="5215719" y="4313185"/>
                      <a:pt x="5214757" y="4308682"/>
                    </a:cubicBezTo>
                    <a:cubicBezTo>
                      <a:pt x="5218299" y="4303215"/>
                      <a:pt x="5218299" y="4303215"/>
                      <a:pt x="5218299" y="4303215"/>
                    </a:cubicBezTo>
                    <a:cubicBezTo>
                      <a:pt x="5217337" y="4298711"/>
                      <a:pt x="5221841" y="4297748"/>
                      <a:pt x="5225382" y="4292283"/>
                    </a:cubicBezTo>
                    <a:cubicBezTo>
                      <a:pt x="5221841" y="4297748"/>
                      <a:pt x="5217916" y="4304180"/>
                      <a:pt x="5214073" y="4310299"/>
                    </a:cubicBezTo>
                    <a:lnTo>
                      <a:pt x="5204204" y="4325020"/>
                    </a:lnTo>
                    <a:lnTo>
                      <a:pt x="5204132" y="4325081"/>
                    </a:lnTo>
                    <a:lnTo>
                      <a:pt x="5204128" y="4325131"/>
                    </a:lnTo>
                    <a:lnTo>
                      <a:pt x="5203246" y="4326447"/>
                    </a:lnTo>
                    <a:cubicBezTo>
                      <a:pt x="5196808" y="4334887"/>
                      <a:pt x="5192544" y="4336975"/>
                      <a:pt x="5194162" y="4322501"/>
                    </a:cubicBezTo>
                    <a:cubicBezTo>
                      <a:pt x="5181919" y="4353374"/>
                      <a:pt x="5173872" y="4359803"/>
                      <a:pt x="5159705" y="4381669"/>
                    </a:cubicBezTo>
                    <a:cubicBezTo>
                      <a:pt x="5164209" y="4380706"/>
                      <a:pt x="5164209" y="4380706"/>
                      <a:pt x="5164209" y="4380706"/>
                    </a:cubicBezTo>
                    <a:cubicBezTo>
                      <a:pt x="5153584" y="4397105"/>
                      <a:pt x="5153584" y="4397105"/>
                      <a:pt x="5153584" y="4397105"/>
                    </a:cubicBezTo>
                    <a:cubicBezTo>
                      <a:pt x="5149080" y="4398068"/>
                      <a:pt x="5149080" y="4398068"/>
                      <a:pt x="5149080" y="4398068"/>
                    </a:cubicBezTo>
                    <a:cubicBezTo>
                      <a:pt x="5150042" y="4402571"/>
                      <a:pt x="5150042" y="4402571"/>
                      <a:pt x="5150042" y="4402571"/>
                    </a:cubicBezTo>
                    <a:cubicBezTo>
                      <a:pt x="5145539" y="4403533"/>
                      <a:pt x="5145539" y="4403533"/>
                      <a:pt x="5145539" y="4403533"/>
                    </a:cubicBezTo>
                    <a:cubicBezTo>
                      <a:pt x="5141997" y="4409000"/>
                      <a:pt x="5142959" y="4413504"/>
                      <a:pt x="5138455" y="4414466"/>
                    </a:cubicBezTo>
                    <a:cubicBezTo>
                      <a:pt x="5139417" y="4418971"/>
                      <a:pt x="5134912" y="4419933"/>
                      <a:pt x="5135875" y="4424436"/>
                    </a:cubicBezTo>
                    <a:cubicBezTo>
                      <a:pt x="5131371" y="4425399"/>
                      <a:pt x="5132334" y="4429903"/>
                      <a:pt x="5132334" y="4429903"/>
                    </a:cubicBezTo>
                    <a:cubicBezTo>
                      <a:pt x="5128792" y="4435370"/>
                      <a:pt x="5125249" y="4440835"/>
                      <a:pt x="5121707" y="4446302"/>
                    </a:cubicBezTo>
                    <a:cubicBezTo>
                      <a:pt x="5122670" y="4450806"/>
                      <a:pt x="5122670" y="4450806"/>
                      <a:pt x="5122670" y="4450806"/>
                    </a:cubicBezTo>
                    <a:cubicBezTo>
                      <a:pt x="5122670" y="4450806"/>
                      <a:pt x="5118166" y="4451768"/>
                      <a:pt x="5119128" y="4456272"/>
                    </a:cubicBezTo>
                    <a:cubicBezTo>
                      <a:pt x="5107541" y="4468167"/>
                      <a:pt x="5096915" y="4484566"/>
                      <a:pt x="5086289" y="4500965"/>
                    </a:cubicBezTo>
                    <a:cubicBezTo>
                      <a:pt x="5085327" y="4496461"/>
                      <a:pt x="5085327" y="4496461"/>
                      <a:pt x="5080824" y="4497423"/>
                    </a:cubicBezTo>
                    <a:cubicBezTo>
                      <a:pt x="5084365" y="4491957"/>
                      <a:pt x="5084365" y="4491957"/>
                      <a:pt x="5084365" y="4491957"/>
                    </a:cubicBezTo>
                    <a:cubicBezTo>
                      <a:pt x="5088869" y="4490995"/>
                      <a:pt x="5087907" y="4486491"/>
                      <a:pt x="5087907" y="4486491"/>
                    </a:cubicBezTo>
                    <a:cubicBezTo>
                      <a:pt x="5087907" y="4486491"/>
                      <a:pt x="5083403" y="4487453"/>
                      <a:pt x="5083403" y="4487453"/>
                    </a:cubicBezTo>
                    <a:cubicBezTo>
                      <a:pt x="5079862" y="4492920"/>
                      <a:pt x="5079862" y="4492920"/>
                      <a:pt x="5079862" y="4492920"/>
                    </a:cubicBezTo>
                    <a:cubicBezTo>
                      <a:pt x="5079862" y="4492920"/>
                      <a:pt x="5076319" y="4498385"/>
                      <a:pt x="5076319" y="4498385"/>
                    </a:cubicBezTo>
                    <a:cubicBezTo>
                      <a:pt x="5077282" y="4502890"/>
                      <a:pt x="5077282" y="4502890"/>
                      <a:pt x="5077282" y="4502890"/>
                    </a:cubicBezTo>
                    <a:cubicBezTo>
                      <a:pt x="5077282" y="4502890"/>
                      <a:pt x="5077282" y="4502890"/>
                      <a:pt x="5078244" y="4507394"/>
                    </a:cubicBezTo>
                    <a:cubicBezTo>
                      <a:pt x="5066656" y="4519289"/>
                      <a:pt x="5056030" y="4535688"/>
                      <a:pt x="5044443" y="4547582"/>
                    </a:cubicBezTo>
                    <a:cubicBezTo>
                      <a:pt x="5044443" y="4547582"/>
                      <a:pt x="5044443" y="4547582"/>
                      <a:pt x="5045405" y="4552086"/>
                    </a:cubicBezTo>
                    <a:cubicBezTo>
                      <a:pt x="5018688" y="4581343"/>
                      <a:pt x="4996475" y="4609636"/>
                      <a:pt x="4968796" y="4634389"/>
                    </a:cubicBezTo>
                    <a:cubicBezTo>
                      <a:pt x="4934994" y="4674578"/>
                      <a:pt x="4900232" y="4710262"/>
                      <a:pt x="4860964" y="4746909"/>
                    </a:cubicBezTo>
                    <a:cubicBezTo>
                      <a:pt x="4852918" y="4753338"/>
                      <a:pt x="4835864" y="4761691"/>
                      <a:pt x="4837789" y="4770699"/>
                    </a:cubicBezTo>
                    <a:cubicBezTo>
                      <a:pt x="4837789" y="4770699"/>
                      <a:pt x="4837789" y="4770699"/>
                      <a:pt x="4833284" y="4771662"/>
                    </a:cubicBezTo>
                    <a:cubicBezTo>
                      <a:pt x="4828781" y="4772624"/>
                      <a:pt x="4825239" y="4778090"/>
                      <a:pt x="4820735" y="4779052"/>
                    </a:cubicBezTo>
                    <a:cubicBezTo>
                      <a:pt x="4820735" y="4779052"/>
                      <a:pt x="4817192" y="4784519"/>
                      <a:pt x="4817192" y="4784519"/>
                    </a:cubicBezTo>
                    <a:cubicBezTo>
                      <a:pt x="4817192" y="4784519"/>
                      <a:pt x="4821697" y="4783556"/>
                      <a:pt x="4821697" y="4783556"/>
                    </a:cubicBezTo>
                    <a:cubicBezTo>
                      <a:pt x="4802064" y="4801880"/>
                      <a:pt x="4782430" y="4820203"/>
                      <a:pt x="4762796" y="4838527"/>
                    </a:cubicBezTo>
                    <a:cubicBezTo>
                      <a:pt x="4715484" y="4881602"/>
                      <a:pt x="4715484" y="4881602"/>
                      <a:pt x="4715484" y="4881602"/>
                    </a:cubicBezTo>
                    <a:cubicBezTo>
                      <a:pt x="4699392" y="4894460"/>
                      <a:pt x="4699392" y="4894460"/>
                      <a:pt x="4699392" y="4894460"/>
                    </a:cubicBezTo>
                    <a:cubicBezTo>
                      <a:pt x="4691345" y="4900888"/>
                      <a:pt x="4670750" y="4914708"/>
                      <a:pt x="4654658" y="4927565"/>
                    </a:cubicBezTo>
                    <a:cubicBezTo>
                      <a:pt x="4635024" y="4945888"/>
                      <a:pt x="4618932" y="4958746"/>
                      <a:pt x="4623437" y="4957784"/>
                    </a:cubicBezTo>
                    <a:cubicBezTo>
                      <a:pt x="4567115" y="5002783"/>
                      <a:pt x="4510794" y="5047783"/>
                      <a:pt x="4440960" y="5095671"/>
                    </a:cubicBezTo>
                    <a:cubicBezTo>
                      <a:pt x="4403311" y="5117843"/>
                      <a:pt x="4336057" y="5155760"/>
                      <a:pt x="4291323" y="5188865"/>
                    </a:cubicBezTo>
                    <a:cubicBezTo>
                      <a:pt x="4239199" y="5209421"/>
                      <a:pt x="4189961" y="5243488"/>
                      <a:pt x="4134296" y="5269510"/>
                    </a:cubicBezTo>
                    <a:cubicBezTo>
                      <a:pt x="4126249" y="5275939"/>
                      <a:pt x="4125287" y="5271434"/>
                      <a:pt x="4117242" y="5277863"/>
                    </a:cubicBezTo>
                    <a:cubicBezTo>
                      <a:pt x="4013954" y="5323478"/>
                      <a:pt x="3908744" y="5360084"/>
                      <a:pt x="3802571" y="5392188"/>
                    </a:cubicBezTo>
                    <a:cubicBezTo>
                      <a:pt x="3747232" y="5408720"/>
                      <a:pt x="3692538" y="5422760"/>
                      <a:pt x="3637806" y="5433865"/>
                    </a:cubicBezTo>
                    <a:lnTo>
                      <a:pt x="3560810" y="5445094"/>
                    </a:lnTo>
                    <a:lnTo>
                      <a:pt x="3576039" y="5442351"/>
                    </a:lnTo>
                    <a:cubicBezTo>
                      <a:pt x="3593372" y="5438059"/>
                      <a:pt x="3608895" y="5433565"/>
                      <a:pt x="3617903" y="5431641"/>
                    </a:cubicBezTo>
                    <a:cubicBezTo>
                      <a:pt x="3617903" y="5431641"/>
                      <a:pt x="3622408" y="5430679"/>
                      <a:pt x="3622408" y="5430679"/>
                    </a:cubicBezTo>
                    <a:cubicBezTo>
                      <a:pt x="3671952" y="5420094"/>
                      <a:pt x="3707984" y="5412396"/>
                      <a:pt x="3756567" y="5397306"/>
                    </a:cubicBezTo>
                    <a:cubicBezTo>
                      <a:pt x="3761071" y="5396344"/>
                      <a:pt x="3761071" y="5396344"/>
                      <a:pt x="3761071" y="5396344"/>
                    </a:cubicBezTo>
                    <a:cubicBezTo>
                      <a:pt x="3765576" y="5395381"/>
                      <a:pt x="3765576" y="5395381"/>
                      <a:pt x="3764613" y="5390877"/>
                    </a:cubicBezTo>
                    <a:cubicBezTo>
                      <a:pt x="3760109" y="5391839"/>
                      <a:pt x="3755605" y="5392802"/>
                      <a:pt x="3755605" y="5392802"/>
                    </a:cubicBezTo>
                    <a:cubicBezTo>
                      <a:pt x="3756567" y="5397306"/>
                      <a:pt x="3756567" y="5397306"/>
                      <a:pt x="3756567" y="5397306"/>
                    </a:cubicBezTo>
                    <a:cubicBezTo>
                      <a:pt x="3702519" y="5408853"/>
                      <a:pt x="3670990" y="5415589"/>
                      <a:pt x="3621445" y="5426174"/>
                    </a:cubicBezTo>
                    <a:cubicBezTo>
                      <a:pt x="3624986" y="5420708"/>
                      <a:pt x="3620483" y="5421670"/>
                      <a:pt x="3615016" y="5418129"/>
                    </a:cubicBezTo>
                    <a:cubicBezTo>
                      <a:pt x="3610512" y="5419091"/>
                      <a:pt x="3610512" y="5419091"/>
                      <a:pt x="3610512" y="5419091"/>
                    </a:cubicBezTo>
                    <a:cubicBezTo>
                      <a:pt x="3611474" y="5423595"/>
                      <a:pt x="3611474" y="5423595"/>
                      <a:pt x="3611474" y="5423595"/>
                    </a:cubicBezTo>
                    <a:cubicBezTo>
                      <a:pt x="3571900" y="5436759"/>
                      <a:pt x="3527514" y="5427403"/>
                      <a:pt x="3516889" y="5443802"/>
                    </a:cubicBezTo>
                    <a:cubicBezTo>
                      <a:pt x="3517851" y="5448307"/>
                      <a:pt x="3517851" y="5448307"/>
                      <a:pt x="3517851" y="5448307"/>
                    </a:cubicBezTo>
                    <a:cubicBezTo>
                      <a:pt x="3512384" y="5444765"/>
                      <a:pt x="3503377" y="5446689"/>
                      <a:pt x="3498872" y="5447651"/>
                    </a:cubicBezTo>
                    <a:cubicBezTo>
                      <a:pt x="3494368" y="5448614"/>
                      <a:pt x="3489865" y="5449576"/>
                      <a:pt x="3489865" y="5449576"/>
                    </a:cubicBezTo>
                    <a:cubicBezTo>
                      <a:pt x="3488902" y="5445073"/>
                      <a:pt x="3486978" y="5436064"/>
                      <a:pt x="3490519" y="5430598"/>
                    </a:cubicBezTo>
                    <a:cubicBezTo>
                      <a:pt x="3495023" y="5429636"/>
                      <a:pt x="3504032" y="5427711"/>
                      <a:pt x="3508535" y="5426749"/>
                    </a:cubicBezTo>
                    <a:cubicBezTo>
                      <a:pt x="3517544" y="5424825"/>
                      <a:pt x="3527514" y="5427403"/>
                      <a:pt x="3535561" y="5420975"/>
                    </a:cubicBezTo>
                    <a:cubicBezTo>
                      <a:pt x="3535561" y="5420975"/>
                      <a:pt x="3540064" y="5420013"/>
                      <a:pt x="3540064" y="5420013"/>
                    </a:cubicBezTo>
                    <a:cubicBezTo>
                      <a:pt x="3540064" y="5420013"/>
                      <a:pt x="3540064" y="5420013"/>
                      <a:pt x="3544568" y="5419051"/>
                    </a:cubicBezTo>
                    <a:cubicBezTo>
                      <a:pt x="3549073" y="5418089"/>
                      <a:pt x="3549073" y="5418089"/>
                      <a:pt x="3553577" y="5417126"/>
                    </a:cubicBezTo>
                    <a:cubicBezTo>
                      <a:pt x="3558080" y="5416164"/>
                      <a:pt x="3558080" y="5416164"/>
                      <a:pt x="3558080" y="5416164"/>
                    </a:cubicBezTo>
                    <a:cubicBezTo>
                      <a:pt x="3558080" y="5416164"/>
                      <a:pt x="3557118" y="5411660"/>
                      <a:pt x="3552615" y="5412622"/>
                    </a:cubicBezTo>
                    <a:cubicBezTo>
                      <a:pt x="3548110" y="5413584"/>
                      <a:pt x="3543606" y="5414547"/>
                      <a:pt x="3543606" y="5414547"/>
                    </a:cubicBezTo>
                    <a:cubicBezTo>
                      <a:pt x="3539102" y="5415509"/>
                      <a:pt x="3539102" y="5415509"/>
                      <a:pt x="3539102" y="5415509"/>
                    </a:cubicBezTo>
                    <a:cubicBezTo>
                      <a:pt x="3542644" y="5410042"/>
                      <a:pt x="3538139" y="5411005"/>
                      <a:pt x="3538139" y="5411005"/>
                    </a:cubicBezTo>
                    <a:cubicBezTo>
                      <a:pt x="3533636" y="5411967"/>
                      <a:pt x="3533636" y="5411967"/>
                      <a:pt x="3533636" y="5411967"/>
                    </a:cubicBezTo>
                    <a:cubicBezTo>
                      <a:pt x="3533636" y="5411967"/>
                      <a:pt x="3529132" y="5412929"/>
                      <a:pt x="3529132" y="5412929"/>
                    </a:cubicBezTo>
                    <a:cubicBezTo>
                      <a:pt x="3530094" y="5417433"/>
                      <a:pt x="3530094" y="5417433"/>
                      <a:pt x="3530094" y="5417433"/>
                    </a:cubicBezTo>
                    <a:cubicBezTo>
                      <a:pt x="3526552" y="5422900"/>
                      <a:pt x="3516582" y="5420320"/>
                      <a:pt x="3507573" y="5422245"/>
                    </a:cubicBezTo>
                    <a:cubicBezTo>
                      <a:pt x="3503070" y="5423207"/>
                      <a:pt x="3498565" y="5424169"/>
                      <a:pt x="3489557" y="5426094"/>
                    </a:cubicBezTo>
                    <a:cubicBezTo>
                      <a:pt x="3462533" y="5431868"/>
                      <a:pt x="3462533" y="5431868"/>
                      <a:pt x="3462533" y="5431868"/>
                    </a:cubicBezTo>
                    <a:cubicBezTo>
                      <a:pt x="3457066" y="5428326"/>
                      <a:pt x="3458028" y="5432830"/>
                      <a:pt x="3458028" y="5432830"/>
                    </a:cubicBezTo>
                    <a:cubicBezTo>
                      <a:pt x="3458028" y="5432830"/>
                      <a:pt x="3458991" y="5437334"/>
                      <a:pt x="3463495" y="5436372"/>
                    </a:cubicBezTo>
                    <a:cubicBezTo>
                      <a:pt x="3481511" y="5432523"/>
                      <a:pt x="3481511" y="5432523"/>
                      <a:pt x="3481511" y="5432523"/>
                    </a:cubicBezTo>
                    <a:cubicBezTo>
                      <a:pt x="3477969" y="5437988"/>
                      <a:pt x="3475389" y="5447960"/>
                      <a:pt x="3476352" y="5452463"/>
                    </a:cubicBezTo>
                    <a:cubicBezTo>
                      <a:pt x="3471848" y="5453425"/>
                      <a:pt x="3467344" y="5454387"/>
                      <a:pt x="3467344" y="5454387"/>
                    </a:cubicBezTo>
                    <a:cubicBezTo>
                      <a:pt x="3462839" y="5455350"/>
                      <a:pt x="3462839" y="5455350"/>
                      <a:pt x="3462839" y="5455350"/>
                    </a:cubicBezTo>
                    <a:cubicBezTo>
                      <a:pt x="3466382" y="5449884"/>
                      <a:pt x="3466382" y="5449884"/>
                      <a:pt x="3466382" y="5449884"/>
                    </a:cubicBezTo>
                    <a:cubicBezTo>
                      <a:pt x="3466382" y="5449884"/>
                      <a:pt x="3461877" y="5450846"/>
                      <a:pt x="3460915" y="5446342"/>
                    </a:cubicBezTo>
                    <a:cubicBezTo>
                      <a:pt x="3456412" y="5447304"/>
                      <a:pt x="3457374" y="5451808"/>
                      <a:pt x="3452870" y="5452771"/>
                    </a:cubicBezTo>
                    <a:cubicBezTo>
                      <a:pt x="3452870" y="5452771"/>
                      <a:pt x="3448365" y="5453733"/>
                      <a:pt x="3448365" y="5453733"/>
                    </a:cubicBezTo>
                    <a:cubicBezTo>
                      <a:pt x="3443861" y="5454695"/>
                      <a:pt x="3438395" y="5451153"/>
                      <a:pt x="3429387" y="5453078"/>
                    </a:cubicBezTo>
                    <a:cubicBezTo>
                      <a:pt x="3411370" y="5456927"/>
                      <a:pt x="3432929" y="5447611"/>
                      <a:pt x="3418454" y="5445995"/>
                    </a:cubicBezTo>
                    <a:cubicBezTo>
                      <a:pt x="3411370" y="5456927"/>
                      <a:pt x="3395934" y="5450806"/>
                      <a:pt x="3385964" y="5448226"/>
                    </a:cubicBezTo>
                    <a:cubicBezTo>
                      <a:pt x="3386926" y="5452731"/>
                      <a:pt x="3387888" y="5457234"/>
                      <a:pt x="3383384" y="5458196"/>
                    </a:cubicBezTo>
                    <a:cubicBezTo>
                      <a:pt x="3382422" y="5453693"/>
                      <a:pt x="3381459" y="5449188"/>
                      <a:pt x="3376955" y="5450151"/>
                    </a:cubicBezTo>
                    <a:cubicBezTo>
                      <a:pt x="3373414" y="5455617"/>
                      <a:pt x="3359901" y="5458504"/>
                      <a:pt x="3350893" y="5460429"/>
                    </a:cubicBezTo>
                    <a:cubicBezTo>
                      <a:pt x="3353473" y="5450458"/>
                      <a:pt x="3321944" y="5457194"/>
                      <a:pt x="3318402" y="5462660"/>
                    </a:cubicBezTo>
                    <a:cubicBezTo>
                      <a:pt x="3313898" y="5463623"/>
                      <a:pt x="3313898" y="5463623"/>
                      <a:pt x="3313898" y="5463623"/>
                    </a:cubicBezTo>
                    <a:cubicBezTo>
                      <a:pt x="3300386" y="5466509"/>
                      <a:pt x="3311973" y="5454614"/>
                      <a:pt x="3298461" y="5457501"/>
                    </a:cubicBezTo>
                    <a:cubicBezTo>
                      <a:pt x="3290416" y="5463930"/>
                      <a:pt x="3286874" y="5469396"/>
                      <a:pt x="3263391" y="5469703"/>
                    </a:cubicBezTo>
                    <a:cubicBezTo>
                      <a:pt x="3253421" y="5467123"/>
                      <a:pt x="3238946" y="5465507"/>
                      <a:pt x="3225433" y="5468394"/>
                    </a:cubicBezTo>
                    <a:cubicBezTo>
                      <a:pt x="3220930" y="5469356"/>
                      <a:pt x="3211921" y="5471281"/>
                      <a:pt x="3206456" y="5467738"/>
                    </a:cubicBezTo>
                    <a:cubicBezTo>
                      <a:pt x="3178468" y="5469008"/>
                      <a:pt x="3200989" y="5464196"/>
                      <a:pt x="3181048" y="5459038"/>
                    </a:cubicBezTo>
                    <a:cubicBezTo>
                      <a:pt x="3164956" y="5471895"/>
                      <a:pt x="3105133" y="5456418"/>
                      <a:pt x="3088079" y="5464771"/>
                    </a:cubicBezTo>
                    <a:cubicBezTo>
                      <a:pt x="3108020" y="5469930"/>
                      <a:pt x="3070064" y="5468620"/>
                      <a:pt x="3070064" y="5468620"/>
                    </a:cubicBezTo>
                    <a:cubicBezTo>
                      <a:pt x="3065559" y="5469583"/>
                      <a:pt x="3061055" y="5470545"/>
                      <a:pt x="3056551" y="5471507"/>
                    </a:cubicBezTo>
                    <a:cubicBezTo>
                      <a:pt x="2999616" y="5469542"/>
                      <a:pt x="2967125" y="5471774"/>
                      <a:pt x="2934326" y="5450524"/>
                    </a:cubicBezTo>
                    <a:cubicBezTo>
                      <a:pt x="2931747" y="5460493"/>
                      <a:pt x="2895408" y="5444710"/>
                      <a:pt x="2882857" y="5452101"/>
                    </a:cubicBezTo>
                    <a:cubicBezTo>
                      <a:pt x="2892828" y="5454680"/>
                      <a:pt x="2858412" y="5447903"/>
                      <a:pt x="2853908" y="5448866"/>
                    </a:cubicBezTo>
                    <a:cubicBezTo>
                      <a:pt x="2853908" y="5448866"/>
                      <a:pt x="2858412" y="5447903"/>
                      <a:pt x="2858412" y="5447903"/>
                    </a:cubicBezTo>
                    <a:cubicBezTo>
                      <a:pt x="2821417" y="5451098"/>
                      <a:pt x="2791506" y="5443359"/>
                      <a:pt x="2748082" y="5438507"/>
                    </a:cubicBezTo>
                    <a:cubicBezTo>
                      <a:pt x="2759016" y="5445591"/>
                      <a:pt x="2732646" y="5432386"/>
                      <a:pt x="2730066" y="5442356"/>
                    </a:cubicBezTo>
                    <a:cubicBezTo>
                      <a:pt x="2728141" y="5433349"/>
                      <a:pt x="2711087" y="5441702"/>
                      <a:pt x="2695651" y="5435580"/>
                    </a:cubicBezTo>
                    <a:cubicBezTo>
                      <a:pt x="2714629" y="5436236"/>
                      <a:pt x="2700810" y="5415640"/>
                      <a:pt x="2699193" y="5430115"/>
                    </a:cubicBezTo>
                    <a:cubicBezTo>
                      <a:pt x="2671206" y="5431384"/>
                      <a:pt x="2644837" y="5418179"/>
                      <a:pt x="2625858" y="5417524"/>
                    </a:cubicBezTo>
                    <a:cubicBezTo>
                      <a:pt x="2636790" y="5424608"/>
                      <a:pt x="2606879" y="5416869"/>
                      <a:pt x="2592405" y="5415252"/>
                    </a:cubicBezTo>
                    <a:cubicBezTo>
                      <a:pt x="2592405" y="5415252"/>
                      <a:pt x="2596909" y="5414289"/>
                      <a:pt x="2601413" y="5413327"/>
                    </a:cubicBezTo>
                    <a:cubicBezTo>
                      <a:pt x="2566997" y="5406551"/>
                      <a:pt x="2548018" y="5405896"/>
                      <a:pt x="2528079" y="5400737"/>
                    </a:cubicBezTo>
                    <a:cubicBezTo>
                      <a:pt x="2508137" y="5395578"/>
                      <a:pt x="2489159" y="5394923"/>
                      <a:pt x="2448315" y="5380101"/>
                    </a:cubicBezTo>
                    <a:cubicBezTo>
                      <a:pt x="2448315" y="5380101"/>
                      <a:pt x="2457322" y="5378176"/>
                      <a:pt x="2442848" y="5376560"/>
                    </a:cubicBezTo>
                    <a:cubicBezTo>
                      <a:pt x="2428374" y="5374942"/>
                      <a:pt x="2449277" y="5384605"/>
                      <a:pt x="2429336" y="5379447"/>
                    </a:cubicBezTo>
                    <a:cubicBezTo>
                      <a:pt x="2412937" y="5368821"/>
                      <a:pt x="2398463" y="5367204"/>
                      <a:pt x="2384951" y="5370091"/>
                    </a:cubicBezTo>
                    <a:cubicBezTo>
                      <a:pt x="2373055" y="5358503"/>
                      <a:pt x="2374017" y="5363006"/>
                      <a:pt x="2372093" y="5353999"/>
                    </a:cubicBezTo>
                    <a:cubicBezTo>
                      <a:pt x="2363085" y="5355923"/>
                      <a:pt x="2358581" y="5356886"/>
                      <a:pt x="2344107" y="5355268"/>
                    </a:cubicBezTo>
                    <a:cubicBezTo>
                      <a:pt x="2343144" y="5350765"/>
                      <a:pt x="2353114" y="5353344"/>
                      <a:pt x="2343144" y="5350765"/>
                    </a:cubicBezTo>
                    <a:cubicBezTo>
                      <a:pt x="2324166" y="5350109"/>
                      <a:pt x="2301338" y="5331439"/>
                      <a:pt x="2273352" y="5332708"/>
                    </a:cubicBezTo>
                    <a:cubicBezTo>
                      <a:pt x="2271427" y="5323699"/>
                      <a:pt x="2287826" y="5334326"/>
                      <a:pt x="2292330" y="5333363"/>
                    </a:cubicBezTo>
                    <a:cubicBezTo>
                      <a:pt x="2270465" y="5319196"/>
                      <a:pt x="2247944" y="5324007"/>
                      <a:pt x="2235087" y="5307915"/>
                    </a:cubicBezTo>
                    <a:cubicBezTo>
                      <a:pt x="2226078" y="5309840"/>
                      <a:pt x="2246982" y="5319503"/>
                      <a:pt x="2231545" y="5313382"/>
                    </a:cubicBezTo>
                    <a:cubicBezTo>
                      <a:pt x="2236049" y="5312420"/>
                      <a:pt x="2229620" y="5304373"/>
                      <a:pt x="2215146" y="5302757"/>
                    </a:cubicBezTo>
                    <a:cubicBezTo>
                      <a:pt x="2202596" y="5310147"/>
                      <a:pt x="2178806" y="5286972"/>
                      <a:pt x="2180731" y="5295981"/>
                    </a:cubicBezTo>
                    <a:cubicBezTo>
                      <a:pt x="2175264" y="5292439"/>
                      <a:pt x="2169798" y="5288897"/>
                      <a:pt x="2164331" y="5285355"/>
                    </a:cubicBezTo>
                    <a:cubicBezTo>
                      <a:pt x="2164331" y="5285355"/>
                      <a:pt x="2164331" y="5285355"/>
                      <a:pt x="2159828" y="5286317"/>
                    </a:cubicBezTo>
                    <a:cubicBezTo>
                      <a:pt x="2165293" y="5289859"/>
                      <a:pt x="2170760" y="5293401"/>
                      <a:pt x="2170760" y="5293401"/>
                    </a:cubicBezTo>
                    <a:cubicBezTo>
                      <a:pt x="2156286" y="5291783"/>
                      <a:pt x="2144391" y="5280196"/>
                      <a:pt x="2132496" y="5268608"/>
                    </a:cubicBezTo>
                    <a:cubicBezTo>
                      <a:pt x="2128954" y="5274075"/>
                      <a:pt x="2123488" y="5270533"/>
                      <a:pt x="2117059" y="5262487"/>
                    </a:cubicBezTo>
                    <a:cubicBezTo>
                      <a:pt x="2108050" y="5264412"/>
                      <a:pt x="2114479" y="5272458"/>
                      <a:pt x="2119946" y="5276000"/>
                    </a:cubicBezTo>
                    <a:cubicBezTo>
                      <a:pt x="2115441" y="5276962"/>
                      <a:pt x="2115441" y="5276962"/>
                      <a:pt x="2115441" y="5276962"/>
                    </a:cubicBezTo>
                    <a:cubicBezTo>
                      <a:pt x="2109012" y="5268916"/>
                      <a:pt x="2084568" y="5264719"/>
                      <a:pt x="2083606" y="5260215"/>
                    </a:cubicBezTo>
                    <a:cubicBezTo>
                      <a:pt x="2082644" y="5255711"/>
                      <a:pt x="2082644" y="5255711"/>
                      <a:pt x="2082644" y="5255711"/>
                    </a:cubicBezTo>
                    <a:cubicBezTo>
                      <a:pt x="2088110" y="5259252"/>
                      <a:pt x="2092614" y="5258290"/>
                      <a:pt x="2092614" y="5258290"/>
                    </a:cubicBezTo>
                    <a:cubicBezTo>
                      <a:pt x="2098080" y="5261832"/>
                      <a:pt x="2098080" y="5261832"/>
                      <a:pt x="2098080" y="5261832"/>
                    </a:cubicBezTo>
                    <a:cubicBezTo>
                      <a:pt x="2102585" y="5260870"/>
                      <a:pt x="2097118" y="5257328"/>
                      <a:pt x="2097118" y="5257328"/>
                    </a:cubicBezTo>
                    <a:cubicBezTo>
                      <a:pt x="2091652" y="5253787"/>
                      <a:pt x="2086186" y="5250245"/>
                      <a:pt x="2081681" y="5251207"/>
                    </a:cubicBezTo>
                    <a:cubicBezTo>
                      <a:pt x="2085223" y="5245740"/>
                      <a:pt x="2037295" y="5241851"/>
                      <a:pt x="2059816" y="5237040"/>
                    </a:cubicBezTo>
                    <a:cubicBezTo>
                      <a:pt x="2045342" y="5235422"/>
                      <a:pt x="2029905" y="5229301"/>
                      <a:pt x="2014467" y="5223180"/>
                    </a:cubicBezTo>
                    <a:cubicBezTo>
                      <a:pt x="2003535" y="5216096"/>
                      <a:pt x="1992603" y="5209013"/>
                      <a:pt x="1987136" y="5205471"/>
                    </a:cubicBezTo>
                    <a:cubicBezTo>
                      <a:pt x="1986174" y="5200967"/>
                      <a:pt x="1986174" y="5200967"/>
                      <a:pt x="1981670" y="5201929"/>
                    </a:cubicBezTo>
                    <a:cubicBezTo>
                      <a:pt x="1981670" y="5201929"/>
                      <a:pt x="1980707" y="5197426"/>
                      <a:pt x="1977165" y="5202891"/>
                    </a:cubicBezTo>
                    <a:cubicBezTo>
                      <a:pt x="1955300" y="5188725"/>
                      <a:pt x="1917036" y="5163932"/>
                      <a:pt x="1895171" y="5149765"/>
                    </a:cubicBezTo>
                    <a:cubicBezTo>
                      <a:pt x="1884238" y="5142682"/>
                      <a:pt x="1876847" y="5130132"/>
                      <a:pt x="1865914" y="5123048"/>
                    </a:cubicBezTo>
                    <a:cubicBezTo>
                      <a:pt x="1815754" y="5086668"/>
                      <a:pt x="1758511" y="5061221"/>
                      <a:pt x="1715436" y="5013908"/>
                    </a:cubicBezTo>
                    <a:cubicBezTo>
                      <a:pt x="1663659" y="4992003"/>
                      <a:pt x="1636982" y="4955315"/>
                      <a:pt x="1588748" y="4927943"/>
                    </a:cubicBezTo>
                    <a:cubicBezTo>
                      <a:pt x="1595177" y="4935989"/>
                      <a:pt x="1601605" y="4944035"/>
                      <a:pt x="1598064" y="4949501"/>
                    </a:cubicBezTo>
                    <a:cubicBezTo>
                      <a:pt x="1581664" y="4938876"/>
                      <a:pt x="1576198" y="4935335"/>
                      <a:pt x="1564303" y="4923746"/>
                    </a:cubicBezTo>
                    <a:cubicBezTo>
                      <a:pt x="1558836" y="4920205"/>
                      <a:pt x="1553371" y="4916663"/>
                      <a:pt x="1547904" y="4913121"/>
                    </a:cubicBezTo>
                    <a:cubicBezTo>
                      <a:pt x="1546942" y="4908617"/>
                      <a:pt x="1545017" y="4899609"/>
                      <a:pt x="1545979" y="4904113"/>
                    </a:cubicBezTo>
                    <a:cubicBezTo>
                      <a:pt x="1539551" y="4896067"/>
                      <a:pt x="1540513" y="4900571"/>
                      <a:pt x="1541475" y="4905075"/>
                    </a:cubicBezTo>
                    <a:cubicBezTo>
                      <a:pt x="1507715" y="4879321"/>
                      <a:pt x="1520265" y="4871929"/>
                      <a:pt x="1523807" y="4866464"/>
                    </a:cubicBezTo>
                    <a:cubicBezTo>
                      <a:pt x="1522845" y="4861959"/>
                      <a:pt x="1522845" y="4861959"/>
                      <a:pt x="1517378" y="4858417"/>
                    </a:cubicBezTo>
                    <a:cubicBezTo>
                      <a:pt x="1517378" y="4858417"/>
                      <a:pt x="1515454" y="4849410"/>
                      <a:pt x="1511912" y="4854876"/>
                    </a:cubicBezTo>
                    <a:cubicBezTo>
                      <a:pt x="1511912" y="4854876"/>
                      <a:pt x="1510949" y="4850372"/>
                      <a:pt x="1506446" y="4851334"/>
                    </a:cubicBezTo>
                    <a:cubicBezTo>
                      <a:pt x="1513529" y="4840401"/>
                      <a:pt x="1492626" y="4830738"/>
                      <a:pt x="1483618" y="4832662"/>
                    </a:cubicBezTo>
                    <a:cubicBezTo>
                      <a:pt x="1482656" y="4828159"/>
                      <a:pt x="1478151" y="4829121"/>
                      <a:pt x="1478151" y="4829121"/>
                    </a:cubicBezTo>
                    <a:cubicBezTo>
                      <a:pt x="1473647" y="4830084"/>
                      <a:pt x="1473647" y="4830084"/>
                      <a:pt x="1479114" y="4833625"/>
                    </a:cubicBezTo>
                    <a:cubicBezTo>
                      <a:pt x="1480076" y="4838129"/>
                      <a:pt x="1485543" y="4841671"/>
                      <a:pt x="1485543" y="4841671"/>
                    </a:cubicBezTo>
                    <a:cubicBezTo>
                      <a:pt x="1482000" y="4847137"/>
                      <a:pt x="1458210" y="4823962"/>
                      <a:pt x="1462060" y="4841978"/>
                    </a:cubicBezTo>
                    <a:cubicBezTo>
                      <a:pt x="1461097" y="4837474"/>
                      <a:pt x="1461097" y="4837474"/>
                      <a:pt x="1461097" y="4837474"/>
                    </a:cubicBezTo>
                    <a:cubicBezTo>
                      <a:pt x="1442774" y="4817841"/>
                      <a:pt x="1394232" y="4766987"/>
                      <a:pt x="1435076" y="4781808"/>
                    </a:cubicBezTo>
                    <a:cubicBezTo>
                      <a:pt x="1434114" y="4777305"/>
                      <a:pt x="1434114" y="4777305"/>
                      <a:pt x="1429609" y="4778267"/>
                    </a:cubicBezTo>
                    <a:cubicBezTo>
                      <a:pt x="1428647" y="4773763"/>
                      <a:pt x="1428647" y="4773763"/>
                      <a:pt x="1428647" y="4773763"/>
                    </a:cubicBezTo>
                    <a:cubicBezTo>
                      <a:pt x="1415790" y="4757671"/>
                      <a:pt x="1404857" y="4750588"/>
                      <a:pt x="1391038" y="4729991"/>
                    </a:cubicBezTo>
                    <a:cubicBezTo>
                      <a:pt x="1388458" y="4739962"/>
                      <a:pt x="1369172" y="4715825"/>
                      <a:pt x="1363706" y="4712283"/>
                    </a:cubicBezTo>
                    <a:cubicBezTo>
                      <a:pt x="1363706" y="4712283"/>
                      <a:pt x="1363706" y="4712283"/>
                      <a:pt x="1362744" y="4707779"/>
                    </a:cubicBezTo>
                    <a:cubicBezTo>
                      <a:pt x="1362744" y="4707779"/>
                      <a:pt x="1358239" y="4708741"/>
                      <a:pt x="1358239" y="4708741"/>
                    </a:cubicBezTo>
                    <a:cubicBezTo>
                      <a:pt x="1352773" y="4705200"/>
                      <a:pt x="1352773" y="4705200"/>
                      <a:pt x="1347307" y="4701658"/>
                    </a:cubicBezTo>
                    <a:cubicBezTo>
                      <a:pt x="1348269" y="4706162"/>
                      <a:pt x="1348269" y="4706162"/>
                      <a:pt x="1348269" y="4706162"/>
                    </a:cubicBezTo>
                    <a:cubicBezTo>
                      <a:pt x="1353736" y="4709703"/>
                      <a:pt x="1353736" y="4709703"/>
                      <a:pt x="1354698" y="4714207"/>
                    </a:cubicBezTo>
                    <a:cubicBezTo>
                      <a:pt x="1354698" y="4714207"/>
                      <a:pt x="1344727" y="4711628"/>
                      <a:pt x="1338299" y="4703582"/>
                    </a:cubicBezTo>
                    <a:cubicBezTo>
                      <a:pt x="1332832" y="4700040"/>
                      <a:pt x="1321899" y="4692957"/>
                      <a:pt x="1318358" y="4698423"/>
                    </a:cubicBezTo>
                    <a:cubicBezTo>
                      <a:pt x="1316434" y="4689415"/>
                      <a:pt x="1310005" y="4681370"/>
                      <a:pt x="1303576" y="4673323"/>
                    </a:cubicBezTo>
                    <a:cubicBezTo>
                      <a:pt x="1308080" y="4672361"/>
                      <a:pt x="1308080" y="4672361"/>
                      <a:pt x="1308080" y="4672361"/>
                    </a:cubicBezTo>
                    <a:cubicBezTo>
                      <a:pt x="1307118" y="4667857"/>
                      <a:pt x="1307118" y="4667857"/>
                      <a:pt x="1307118" y="4667857"/>
                    </a:cubicBezTo>
                    <a:cubicBezTo>
                      <a:pt x="1307118" y="4667857"/>
                      <a:pt x="1306156" y="4663353"/>
                      <a:pt x="1301651" y="4664315"/>
                    </a:cubicBezTo>
                    <a:cubicBezTo>
                      <a:pt x="1300689" y="4659811"/>
                      <a:pt x="1295223" y="4656270"/>
                      <a:pt x="1294261" y="4651766"/>
                    </a:cubicBezTo>
                    <a:cubicBezTo>
                      <a:pt x="1289757" y="4652728"/>
                      <a:pt x="1288794" y="4648223"/>
                      <a:pt x="1288794" y="4648223"/>
                    </a:cubicBezTo>
                    <a:cubicBezTo>
                      <a:pt x="1282366" y="4640178"/>
                      <a:pt x="1281403" y="4635674"/>
                      <a:pt x="1284945" y="4630207"/>
                    </a:cubicBezTo>
                    <a:cubicBezTo>
                      <a:pt x="1292336" y="4642757"/>
                      <a:pt x="1298764" y="4650803"/>
                      <a:pt x="1303269" y="4649841"/>
                    </a:cubicBezTo>
                    <a:cubicBezTo>
                      <a:pt x="1296840" y="4641795"/>
                      <a:pt x="1301344" y="4640832"/>
                      <a:pt x="1300382" y="4636329"/>
                    </a:cubicBezTo>
                    <a:cubicBezTo>
                      <a:pt x="1294915" y="4632787"/>
                      <a:pt x="1293953" y="4628283"/>
                      <a:pt x="1288488" y="4624741"/>
                    </a:cubicBezTo>
                    <a:cubicBezTo>
                      <a:pt x="1272743" y="4595138"/>
                      <a:pt x="1250571" y="4557488"/>
                      <a:pt x="1225818" y="4529809"/>
                    </a:cubicBezTo>
                    <a:cubicBezTo>
                      <a:pt x="1213924" y="4518221"/>
                      <a:pt x="1196561" y="4503092"/>
                      <a:pt x="1185629" y="4496009"/>
                    </a:cubicBezTo>
                    <a:cubicBezTo>
                      <a:pt x="1184667" y="4491504"/>
                      <a:pt x="1184667" y="4491504"/>
                      <a:pt x="1189171" y="4490542"/>
                    </a:cubicBezTo>
                    <a:cubicBezTo>
                      <a:pt x="1188209" y="4486037"/>
                      <a:pt x="1188209" y="4486037"/>
                      <a:pt x="1182742" y="4482495"/>
                    </a:cubicBezTo>
                    <a:cubicBezTo>
                      <a:pt x="1181780" y="4477992"/>
                      <a:pt x="1177276" y="4478954"/>
                      <a:pt x="1177276" y="4478954"/>
                    </a:cubicBezTo>
                    <a:cubicBezTo>
                      <a:pt x="1177276" y="4478954"/>
                      <a:pt x="1178238" y="4483458"/>
                      <a:pt x="1178238" y="4483458"/>
                    </a:cubicBezTo>
                    <a:cubicBezTo>
                      <a:pt x="1172772" y="4479917"/>
                      <a:pt x="1171809" y="4475412"/>
                      <a:pt x="1166343" y="4471870"/>
                    </a:cubicBezTo>
                    <a:cubicBezTo>
                      <a:pt x="1166343" y="4471870"/>
                      <a:pt x="1165381" y="4467367"/>
                      <a:pt x="1169885" y="4466405"/>
                    </a:cubicBezTo>
                    <a:cubicBezTo>
                      <a:pt x="1157990" y="4454817"/>
                      <a:pt x="1146096" y="4443229"/>
                      <a:pt x="1139667" y="4435183"/>
                    </a:cubicBezTo>
                    <a:cubicBezTo>
                      <a:pt x="1139667" y="4435183"/>
                      <a:pt x="1139667" y="4435183"/>
                      <a:pt x="1138704" y="4430679"/>
                    </a:cubicBezTo>
                    <a:cubicBezTo>
                      <a:pt x="1138704" y="4430679"/>
                      <a:pt x="1134200" y="4431641"/>
                      <a:pt x="1134200" y="4431641"/>
                    </a:cubicBezTo>
                    <a:cubicBezTo>
                      <a:pt x="1129696" y="4432603"/>
                      <a:pt x="1129696" y="4432603"/>
                      <a:pt x="1129696" y="4432603"/>
                    </a:cubicBezTo>
                    <a:cubicBezTo>
                      <a:pt x="1129696" y="4432603"/>
                      <a:pt x="1129696" y="4432603"/>
                      <a:pt x="1128734" y="4428100"/>
                    </a:cubicBezTo>
                    <a:cubicBezTo>
                      <a:pt x="1123268" y="4424558"/>
                      <a:pt x="1118764" y="4425520"/>
                      <a:pt x="1118764" y="4425520"/>
                    </a:cubicBezTo>
                    <a:lnTo>
                      <a:pt x="1120688" y="4434529"/>
                    </a:lnTo>
                    <a:lnTo>
                      <a:pt x="1115221" y="4430987"/>
                    </a:lnTo>
                    <a:cubicBezTo>
                      <a:pt x="1108794" y="4422940"/>
                      <a:pt x="1095936" y="4406849"/>
                      <a:pt x="1091431" y="4407812"/>
                    </a:cubicBezTo>
                    <a:cubicBezTo>
                      <a:pt x="1070221" y="4374666"/>
                      <a:pt x="1076650" y="4382711"/>
                      <a:pt x="1073763" y="4369199"/>
                    </a:cubicBezTo>
                    <a:cubicBezTo>
                      <a:pt x="1059943" y="4348604"/>
                      <a:pt x="1072146" y="4383673"/>
                      <a:pt x="1063792" y="4366620"/>
                    </a:cubicBezTo>
                    <a:cubicBezTo>
                      <a:pt x="1062830" y="4362116"/>
                      <a:pt x="1069915" y="4351183"/>
                      <a:pt x="1058981" y="4344100"/>
                    </a:cubicBezTo>
                    <a:cubicBezTo>
                      <a:pt x="1060906" y="4353108"/>
                      <a:pt x="1057364" y="4358574"/>
                      <a:pt x="1050936" y="4350528"/>
                    </a:cubicBezTo>
                    <a:cubicBezTo>
                      <a:pt x="1056402" y="4354070"/>
                      <a:pt x="1052553" y="4336054"/>
                      <a:pt x="1048049" y="4337016"/>
                    </a:cubicBezTo>
                    <a:cubicBezTo>
                      <a:pt x="1031650" y="4326391"/>
                      <a:pt x="1013674" y="4264296"/>
                      <a:pt x="988922" y="4236617"/>
                    </a:cubicBezTo>
                    <a:cubicBezTo>
                      <a:pt x="996006" y="4225685"/>
                      <a:pt x="979606" y="4215060"/>
                      <a:pt x="981224" y="4200585"/>
                    </a:cubicBezTo>
                    <a:cubicBezTo>
                      <a:pt x="974140" y="4211517"/>
                      <a:pt x="955509" y="4168401"/>
                      <a:pt x="970291" y="4193501"/>
                    </a:cubicBezTo>
                    <a:cubicBezTo>
                      <a:pt x="962900" y="4180951"/>
                      <a:pt x="956471" y="4172906"/>
                      <a:pt x="953584" y="4159394"/>
                    </a:cubicBezTo>
                    <a:cubicBezTo>
                      <a:pt x="950043" y="4164859"/>
                      <a:pt x="951968" y="4173868"/>
                      <a:pt x="943614" y="4156814"/>
                    </a:cubicBezTo>
                    <a:cubicBezTo>
                      <a:pt x="943614" y="4156814"/>
                      <a:pt x="948119" y="4155851"/>
                      <a:pt x="947156" y="4151347"/>
                    </a:cubicBezTo>
                    <a:cubicBezTo>
                      <a:pt x="932681" y="4149731"/>
                      <a:pt x="938496" y="4110811"/>
                      <a:pt x="918555" y="4105652"/>
                    </a:cubicBezTo>
                    <a:cubicBezTo>
                      <a:pt x="925638" y="4094719"/>
                      <a:pt x="903773" y="4080553"/>
                      <a:pt x="910857" y="4069620"/>
                    </a:cubicBezTo>
                    <a:cubicBezTo>
                      <a:pt x="904428" y="4061574"/>
                      <a:pt x="899924" y="4062536"/>
                      <a:pt x="892533" y="4049987"/>
                    </a:cubicBezTo>
                    <a:cubicBezTo>
                      <a:pt x="908932" y="4060612"/>
                      <a:pt x="888684" y="4031970"/>
                      <a:pt x="891263" y="4022000"/>
                    </a:cubicBezTo>
                    <a:cubicBezTo>
                      <a:pt x="875826" y="4015878"/>
                      <a:pt x="878099" y="3982425"/>
                      <a:pt x="869091" y="3984350"/>
                    </a:cubicBezTo>
                    <a:cubicBezTo>
                      <a:pt x="866204" y="3970838"/>
                      <a:pt x="866204" y="3970838"/>
                      <a:pt x="873595" y="3983387"/>
                    </a:cubicBezTo>
                    <a:cubicBezTo>
                      <a:pt x="865242" y="3966334"/>
                      <a:pt x="855926" y="3944776"/>
                      <a:pt x="852077" y="3926760"/>
                    </a:cubicBezTo>
                    <a:cubicBezTo>
                      <a:pt x="857543" y="3930302"/>
                      <a:pt x="858506" y="3934806"/>
                      <a:pt x="863010" y="3933844"/>
                    </a:cubicBezTo>
                    <a:lnTo>
                      <a:pt x="869247" y="3944432"/>
                    </a:lnTo>
                    <a:lnTo>
                      <a:pt x="868668" y="3952062"/>
                    </a:lnTo>
                    <a:cubicBezTo>
                      <a:pt x="868706" y="3954997"/>
                      <a:pt x="867822" y="3956363"/>
                      <a:pt x="862355" y="3952821"/>
                    </a:cubicBezTo>
                    <a:cubicBezTo>
                      <a:pt x="868784" y="3960868"/>
                      <a:pt x="870708" y="3969875"/>
                      <a:pt x="875212" y="3968913"/>
                    </a:cubicBezTo>
                    <a:cubicBezTo>
                      <a:pt x="877137" y="3977922"/>
                      <a:pt x="884528" y="3990472"/>
                      <a:pt x="890956" y="3998517"/>
                    </a:cubicBezTo>
                    <a:cubicBezTo>
                      <a:pt x="891918" y="4003022"/>
                      <a:pt x="891918" y="4003022"/>
                      <a:pt x="891918" y="4003022"/>
                    </a:cubicBezTo>
                    <a:cubicBezTo>
                      <a:pt x="892881" y="4007525"/>
                      <a:pt x="892881" y="4007525"/>
                      <a:pt x="892881" y="4007525"/>
                    </a:cubicBezTo>
                    <a:cubicBezTo>
                      <a:pt x="897385" y="4006563"/>
                      <a:pt x="897385" y="4006563"/>
                      <a:pt x="897385" y="4006563"/>
                    </a:cubicBezTo>
                    <a:cubicBezTo>
                      <a:pt x="897385" y="4006563"/>
                      <a:pt x="899964" y="3996593"/>
                      <a:pt x="897077" y="3983081"/>
                    </a:cubicBezTo>
                    <a:cubicBezTo>
                      <a:pt x="891611" y="3979538"/>
                      <a:pt x="891611" y="3979538"/>
                      <a:pt x="891611" y="3979538"/>
                    </a:cubicBezTo>
                    <a:cubicBezTo>
                      <a:pt x="890649" y="3975035"/>
                      <a:pt x="890649" y="3975035"/>
                      <a:pt x="890649" y="3975035"/>
                    </a:cubicBezTo>
                    <a:cubicBezTo>
                      <a:pt x="890649" y="3975035"/>
                      <a:pt x="889687" y="3970531"/>
                      <a:pt x="885183" y="3971493"/>
                    </a:cubicBezTo>
                    <a:cubicBezTo>
                      <a:pt x="886800" y="3957019"/>
                      <a:pt x="887762" y="3961523"/>
                      <a:pt x="878447" y="3939965"/>
                    </a:cubicBezTo>
                    <a:cubicBezTo>
                      <a:pt x="882951" y="3939002"/>
                      <a:pt x="887454" y="3938040"/>
                      <a:pt x="890034" y="3928070"/>
                    </a:cubicBezTo>
                    <a:cubicBezTo>
                      <a:pt x="880718" y="3906512"/>
                      <a:pt x="887803" y="3895579"/>
                      <a:pt x="879449" y="3878525"/>
                    </a:cubicBezTo>
                    <a:cubicBezTo>
                      <a:pt x="879490" y="3812581"/>
                      <a:pt x="864093" y="3740517"/>
                      <a:pt x="852546" y="3686468"/>
                    </a:cubicBezTo>
                    <a:cubicBezTo>
                      <a:pt x="851584" y="3681964"/>
                      <a:pt x="847081" y="3682926"/>
                      <a:pt x="847081" y="3682926"/>
                    </a:cubicBezTo>
                    <a:cubicBezTo>
                      <a:pt x="847081" y="3682926"/>
                      <a:pt x="842576" y="3683888"/>
                      <a:pt x="843539" y="3688393"/>
                    </a:cubicBezTo>
                    <a:cubicBezTo>
                      <a:pt x="858628" y="3736975"/>
                      <a:pt x="874024" y="3809040"/>
                      <a:pt x="872058" y="3865975"/>
                    </a:cubicBezTo>
                    <a:cubicBezTo>
                      <a:pt x="872058" y="3865975"/>
                      <a:pt x="872058" y="3865975"/>
                      <a:pt x="867555" y="3866938"/>
                    </a:cubicBezTo>
                    <a:cubicBezTo>
                      <a:pt x="866592" y="3862433"/>
                      <a:pt x="866592" y="3862433"/>
                      <a:pt x="861126" y="3858892"/>
                    </a:cubicBezTo>
                    <a:cubicBezTo>
                      <a:pt x="866592" y="3862433"/>
                      <a:pt x="867555" y="3866938"/>
                      <a:pt x="868517" y="3871442"/>
                    </a:cubicBezTo>
                    <a:cubicBezTo>
                      <a:pt x="868517" y="3871442"/>
                      <a:pt x="868517" y="3871442"/>
                      <a:pt x="864975" y="3876908"/>
                    </a:cubicBezTo>
                    <a:cubicBezTo>
                      <a:pt x="861126" y="3858892"/>
                      <a:pt x="854390" y="3827364"/>
                      <a:pt x="849886" y="3828326"/>
                    </a:cubicBezTo>
                    <a:cubicBezTo>
                      <a:pt x="856314" y="3836371"/>
                      <a:pt x="852773" y="3841838"/>
                      <a:pt x="848269" y="3842800"/>
                    </a:cubicBezTo>
                    <a:cubicBezTo>
                      <a:pt x="841840" y="3834754"/>
                      <a:pt x="839916" y="3825746"/>
                      <a:pt x="832524" y="3813196"/>
                    </a:cubicBezTo>
                    <a:cubicBezTo>
                      <a:pt x="830600" y="3804189"/>
                      <a:pt x="831255" y="3785210"/>
                      <a:pt x="822902" y="3768156"/>
                    </a:cubicBezTo>
                    <a:cubicBezTo>
                      <a:pt x="820977" y="3759148"/>
                      <a:pt x="819053" y="3750139"/>
                      <a:pt x="812624" y="3742094"/>
                    </a:cubicBezTo>
                    <a:cubicBezTo>
                      <a:pt x="804926" y="3706061"/>
                      <a:pt x="798190" y="3674534"/>
                      <a:pt x="789529" y="3633997"/>
                    </a:cubicBezTo>
                    <a:cubicBezTo>
                      <a:pt x="789529" y="3633997"/>
                      <a:pt x="785988" y="3639463"/>
                      <a:pt x="786951" y="3643967"/>
                    </a:cubicBezTo>
                    <a:cubicBezTo>
                      <a:pt x="786951" y="3643967"/>
                      <a:pt x="785988" y="3639463"/>
                      <a:pt x="785988" y="3639463"/>
                    </a:cubicBezTo>
                    <a:cubicBezTo>
                      <a:pt x="785026" y="3634959"/>
                      <a:pt x="785026" y="3634959"/>
                      <a:pt x="785026" y="3634959"/>
                    </a:cubicBezTo>
                    <a:cubicBezTo>
                      <a:pt x="784064" y="3630455"/>
                      <a:pt x="784064" y="3630455"/>
                      <a:pt x="783101" y="3625951"/>
                    </a:cubicBezTo>
                    <a:cubicBezTo>
                      <a:pt x="778290" y="3603430"/>
                      <a:pt x="768975" y="3581873"/>
                      <a:pt x="765126" y="3563856"/>
                    </a:cubicBezTo>
                    <a:cubicBezTo>
                      <a:pt x="764163" y="3559353"/>
                      <a:pt x="764163" y="3559353"/>
                      <a:pt x="763201" y="3554849"/>
                    </a:cubicBezTo>
                    <a:cubicBezTo>
                      <a:pt x="762239" y="3550344"/>
                      <a:pt x="761276" y="3545840"/>
                      <a:pt x="760314" y="3541336"/>
                    </a:cubicBezTo>
                    <a:cubicBezTo>
                      <a:pt x="758390" y="3532328"/>
                      <a:pt x="756465" y="3523320"/>
                      <a:pt x="754541" y="3514312"/>
                    </a:cubicBezTo>
                    <a:cubicBezTo>
                      <a:pt x="753578" y="3509808"/>
                      <a:pt x="753578" y="3509808"/>
                      <a:pt x="753578" y="3509808"/>
                    </a:cubicBezTo>
                    <a:cubicBezTo>
                      <a:pt x="752616" y="3505304"/>
                      <a:pt x="752616" y="3505304"/>
                      <a:pt x="752616" y="3505304"/>
                    </a:cubicBezTo>
                    <a:cubicBezTo>
                      <a:pt x="752616" y="3505304"/>
                      <a:pt x="752616" y="3505304"/>
                      <a:pt x="748111" y="3506266"/>
                    </a:cubicBezTo>
                    <a:cubicBezTo>
                      <a:pt x="751654" y="3500799"/>
                      <a:pt x="751654" y="3500799"/>
                      <a:pt x="756158" y="3499837"/>
                    </a:cubicBezTo>
                    <a:cubicBezTo>
                      <a:pt x="748767" y="3487287"/>
                      <a:pt x="748767" y="3487287"/>
                      <a:pt x="748767" y="3487287"/>
                    </a:cubicBezTo>
                    <a:cubicBezTo>
                      <a:pt x="748767" y="3487287"/>
                      <a:pt x="748767" y="3487287"/>
                      <a:pt x="745225" y="3492754"/>
                    </a:cubicBezTo>
                    <a:cubicBezTo>
                      <a:pt x="744262" y="3488250"/>
                      <a:pt x="744262" y="3488250"/>
                      <a:pt x="743300" y="3483746"/>
                    </a:cubicBezTo>
                    <a:cubicBezTo>
                      <a:pt x="743956" y="3464767"/>
                      <a:pt x="739144" y="3442247"/>
                      <a:pt x="735295" y="3424231"/>
                    </a:cubicBezTo>
                    <a:cubicBezTo>
                      <a:pt x="738837" y="3418765"/>
                      <a:pt x="736913" y="3409757"/>
                      <a:pt x="735950" y="3405253"/>
                    </a:cubicBezTo>
                    <a:cubicBezTo>
                      <a:pt x="734988" y="3400748"/>
                      <a:pt x="734988" y="3400748"/>
                      <a:pt x="734026" y="3396245"/>
                    </a:cubicBezTo>
                    <a:cubicBezTo>
                      <a:pt x="733064" y="3391740"/>
                      <a:pt x="736605" y="3386274"/>
                      <a:pt x="736605" y="3386274"/>
                    </a:cubicBezTo>
                    <a:cubicBezTo>
                      <a:pt x="741109" y="3385312"/>
                      <a:pt x="741109" y="3385312"/>
                      <a:pt x="742071" y="3389816"/>
                    </a:cubicBezTo>
                    <a:cubicBezTo>
                      <a:pt x="742071" y="3389816"/>
                      <a:pt x="746576" y="3388854"/>
                      <a:pt x="747538" y="3393358"/>
                    </a:cubicBezTo>
                    <a:cubicBezTo>
                      <a:pt x="747538" y="3393358"/>
                      <a:pt x="747538" y="3393358"/>
                      <a:pt x="746576" y="3388854"/>
                    </a:cubicBezTo>
                    <a:cubicBezTo>
                      <a:pt x="751080" y="3387891"/>
                      <a:pt x="751080" y="3387891"/>
                      <a:pt x="751080" y="3387891"/>
                    </a:cubicBezTo>
                    <a:cubicBezTo>
                      <a:pt x="750118" y="3383387"/>
                      <a:pt x="745614" y="3384350"/>
                      <a:pt x="744651" y="3379845"/>
                    </a:cubicBezTo>
                    <a:cubicBezTo>
                      <a:pt x="739184" y="3376304"/>
                      <a:pt x="738222" y="3371800"/>
                      <a:pt x="733718" y="3372762"/>
                    </a:cubicBezTo>
                    <a:cubicBezTo>
                      <a:pt x="734680" y="3377266"/>
                      <a:pt x="730177" y="3378228"/>
                      <a:pt x="730177" y="3378228"/>
                    </a:cubicBezTo>
                    <a:cubicBezTo>
                      <a:pt x="730177" y="3378228"/>
                      <a:pt x="728252" y="3369221"/>
                      <a:pt x="722786" y="3365679"/>
                    </a:cubicBezTo>
                    <a:cubicBezTo>
                      <a:pt x="720861" y="3356670"/>
                      <a:pt x="719899" y="3352167"/>
                      <a:pt x="722479" y="3342196"/>
                    </a:cubicBezTo>
                    <a:cubicBezTo>
                      <a:pt x="723441" y="3346700"/>
                      <a:pt x="727944" y="3345738"/>
                      <a:pt x="727944" y="3345738"/>
                    </a:cubicBezTo>
                    <a:cubicBezTo>
                      <a:pt x="726982" y="3341234"/>
                      <a:pt x="726982" y="3341234"/>
                      <a:pt x="726982" y="3341234"/>
                    </a:cubicBezTo>
                    <a:cubicBezTo>
                      <a:pt x="726020" y="3336730"/>
                      <a:pt x="726020" y="3336730"/>
                      <a:pt x="725057" y="3332226"/>
                    </a:cubicBezTo>
                    <a:cubicBezTo>
                      <a:pt x="724095" y="3327721"/>
                      <a:pt x="724095" y="3327721"/>
                      <a:pt x="724095" y="3327721"/>
                    </a:cubicBezTo>
                    <a:cubicBezTo>
                      <a:pt x="724095" y="3327721"/>
                      <a:pt x="724095" y="3327721"/>
                      <a:pt x="723133" y="3323218"/>
                    </a:cubicBezTo>
                    <a:cubicBezTo>
                      <a:pt x="721208" y="3314209"/>
                      <a:pt x="720246" y="3309705"/>
                      <a:pt x="719284" y="3305202"/>
                    </a:cubicBezTo>
                    <a:cubicBezTo>
                      <a:pt x="718321" y="3300697"/>
                      <a:pt x="717359" y="3296193"/>
                      <a:pt x="716397" y="3291690"/>
                    </a:cubicBezTo>
                    <a:cubicBezTo>
                      <a:pt x="719939" y="3286223"/>
                      <a:pt x="718977" y="3281718"/>
                      <a:pt x="718015" y="3277215"/>
                    </a:cubicBezTo>
                    <a:cubicBezTo>
                      <a:pt x="726061" y="3270786"/>
                      <a:pt x="716745" y="3249228"/>
                      <a:pt x="716438" y="3225746"/>
                    </a:cubicBezTo>
                    <a:cubicBezTo>
                      <a:pt x="711934" y="3226708"/>
                      <a:pt x="711934" y="3226708"/>
                      <a:pt x="711934" y="3226708"/>
                    </a:cubicBezTo>
                    <a:cubicBezTo>
                      <a:pt x="708740" y="3189713"/>
                      <a:pt x="707470" y="3161726"/>
                      <a:pt x="710705" y="3132778"/>
                    </a:cubicBezTo>
                    <a:cubicBezTo>
                      <a:pt x="709743" y="3128274"/>
                      <a:pt x="714246" y="3127311"/>
                      <a:pt x="713284" y="3122808"/>
                    </a:cubicBezTo>
                    <a:cubicBezTo>
                      <a:pt x="712322" y="3118304"/>
                      <a:pt x="712322" y="3118304"/>
                      <a:pt x="712322" y="3118304"/>
                    </a:cubicBezTo>
                    <a:cubicBezTo>
                      <a:pt x="708780" y="3123770"/>
                      <a:pt x="708780" y="3123770"/>
                      <a:pt x="708780" y="3123770"/>
                    </a:cubicBezTo>
                    <a:cubicBezTo>
                      <a:pt x="706856" y="3114761"/>
                      <a:pt x="710397" y="3109296"/>
                      <a:pt x="708472" y="3100287"/>
                    </a:cubicBezTo>
                    <a:cubicBezTo>
                      <a:pt x="707510" y="3095784"/>
                      <a:pt x="712015" y="3094821"/>
                      <a:pt x="712015" y="3094821"/>
                    </a:cubicBezTo>
                    <a:cubicBezTo>
                      <a:pt x="711052" y="3090317"/>
                      <a:pt x="711052" y="3090317"/>
                      <a:pt x="706548" y="3091280"/>
                    </a:cubicBezTo>
                    <a:cubicBezTo>
                      <a:pt x="705586" y="3086775"/>
                      <a:pt x="710090" y="3085813"/>
                      <a:pt x="709128" y="3081309"/>
                    </a:cubicBezTo>
                    <a:cubicBezTo>
                      <a:pt x="708166" y="3076805"/>
                      <a:pt x="707203" y="3072301"/>
                      <a:pt x="709783" y="3062331"/>
                    </a:cubicBezTo>
                    <a:cubicBezTo>
                      <a:pt x="709783" y="3062331"/>
                      <a:pt x="709783" y="3062331"/>
                      <a:pt x="708821" y="3057826"/>
                    </a:cubicBezTo>
                    <a:cubicBezTo>
                      <a:pt x="707859" y="3053322"/>
                      <a:pt x="706897" y="3048818"/>
                      <a:pt x="705934" y="3044314"/>
                    </a:cubicBezTo>
                    <a:cubicBezTo>
                      <a:pt x="710439" y="3043352"/>
                      <a:pt x="710439" y="3043352"/>
                      <a:pt x="710439" y="3043352"/>
                    </a:cubicBezTo>
                    <a:cubicBezTo>
                      <a:pt x="709823" y="2996387"/>
                      <a:pt x="712751" y="2943955"/>
                      <a:pt x="717295" y="2877050"/>
                    </a:cubicBezTo>
                    <a:cubicBezTo>
                      <a:pt x="717295" y="2877050"/>
                      <a:pt x="722762" y="2880591"/>
                      <a:pt x="721799" y="2876088"/>
                    </a:cubicBezTo>
                    <a:cubicBezTo>
                      <a:pt x="723724" y="2885095"/>
                      <a:pt x="720182" y="2890562"/>
                      <a:pt x="722107" y="2899570"/>
                    </a:cubicBezTo>
                    <a:cubicBezTo>
                      <a:pt x="723069" y="2904074"/>
                      <a:pt x="719527" y="2909541"/>
                      <a:pt x="723376" y="2927557"/>
                    </a:cubicBezTo>
                    <a:cubicBezTo>
                      <a:pt x="721759" y="2942030"/>
                      <a:pt x="720141" y="2956505"/>
                      <a:pt x="719487" y="2975484"/>
                    </a:cubicBezTo>
                    <a:cubicBezTo>
                      <a:pt x="720101" y="3022449"/>
                      <a:pt x="717174" y="3074880"/>
                      <a:pt x="727759" y="3124424"/>
                    </a:cubicBezTo>
                    <a:cubicBezTo>
                      <a:pt x="727759" y="3124424"/>
                      <a:pt x="724217" y="3129891"/>
                      <a:pt x="724217" y="3129891"/>
                    </a:cubicBezTo>
                    <a:cubicBezTo>
                      <a:pt x="725180" y="3134395"/>
                      <a:pt x="725180" y="3134395"/>
                      <a:pt x="726142" y="3138899"/>
                    </a:cubicBezTo>
                    <a:cubicBezTo>
                      <a:pt x="722599" y="3144365"/>
                      <a:pt x="723562" y="3148870"/>
                      <a:pt x="724524" y="3153374"/>
                    </a:cubicBezTo>
                    <a:cubicBezTo>
                      <a:pt x="729029" y="3152412"/>
                      <a:pt x="729029" y="3152412"/>
                      <a:pt x="728066" y="3147907"/>
                    </a:cubicBezTo>
                    <a:cubicBezTo>
                      <a:pt x="729991" y="3156915"/>
                      <a:pt x="730953" y="3161420"/>
                      <a:pt x="726449" y="3162382"/>
                    </a:cubicBezTo>
                    <a:cubicBezTo>
                      <a:pt x="727411" y="3166886"/>
                      <a:pt x="728373" y="3171389"/>
                      <a:pt x="729335" y="3175894"/>
                    </a:cubicBezTo>
                    <a:cubicBezTo>
                      <a:pt x="733840" y="3174931"/>
                      <a:pt x="733840" y="3174931"/>
                      <a:pt x="732878" y="3170427"/>
                    </a:cubicBezTo>
                    <a:cubicBezTo>
                      <a:pt x="736420" y="3164962"/>
                      <a:pt x="735458" y="3160457"/>
                      <a:pt x="735458" y="3160457"/>
                    </a:cubicBezTo>
                    <a:cubicBezTo>
                      <a:pt x="733533" y="3151449"/>
                      <a:pt x="732571" y="3146945"/>
                      <a:pt x="731608" y="3142441"/>
                    </a:cubicBezTo>
                    <a:cubicBezTo>
                      <a:pt x="731608" y="3142441"/>
                      <a:pt x="735149" y="3136974"/>
                      <a:pt x="735149" y="3136974"/>
                    </a:cubicBezTo>
                    <a:cubicBezTo>
                      <a:pt x="736112" y="3141478"/>
                      <a:pt x="740616" y="3140516"/>
                      <a:pt x="739654" y="3136012"/>
                    </a:cubicBezTo>
                    <a:cubicBezTo>
                      <a:pt x="739654" y="3136012"/>
                      <a:pt x="739654" y="3136012"/>
                      <a:pt x="738691" y="3131509"/>
                    </a:cubicBezTo>
                    <a:cubicBezTo>
                      <a:pt x="738691" y="3131509"/>
                      <a:pt x="737729" y="3127004"/>
                      <a:pt x="737729" y="3127004"/>
                    </a:cubicBezTo>
                    <a:cubicBezTo>
                      <a:pt x="736767" y="3122500"/>
                      <a:pt x="732263" y="3123462"/>
                      <a:pt x="731301" y="3118959"/>
                    </a:cubicBezTo>
                    <a:cubicBezTo>
                      <a:pt x="731301" y="3118959"/>
                      <a:pt x="730338" y="3114455"/>
                      <a:pt x="730338" y="3114455"/>
                    </a:cubicBezTo>
                    <a:cubicBezTo>
                      <a:pt x="730338" y="3114455"/>
                      <a:pt x="729376" y="3109950"/>
                      <a:pt x="729376" y="3109950"/>
                    </a:cubicBezTo>
                    <a:cubicBezTo>
                      <a:pt x="727451" y="3100942"/>
                      <a:pt x="730031" y="3090972"/>
                      <a:pt x="729069" y="3086468"/>
                    </a:cubicBezTo>
                    <a:cubicBezTo>
                      <a:pt x="728106" y="3081964"/>
                      <a:pt x="730686" y="3071994"/>
                      <a:pt x="733265" y="3062023"/>
                    </a:cubicBezTo>
                    <a:lnTo>
                      <a:pt x="733987" y="3065401"/>
                    </a:lnTo>
                    <a:cubicBezTo>
                      <a:pt x="734227" y="3066527"/>
                      <a:pt x="734227" y="3066527"/>
                      <a:pt x="734227" y="3066527"/>
                    </a:cubicBezTo>
                    <a:cubicBezTo>
                      <a:pt x="734227" y="3066527"/>
                      <a:pt x="735190" y="3071031"/>
                      <a:pt x="735190" y="3071031"/>
                    </a:cubicBezTo>
                    <a:cubicBezTo>
                      <a:pt x="735190" y="3071031"/>
                      <a:pt x="738732" y="3065565"/>
                      <a:pt x="738732" y="3065565"/>
                    </a:cubicBezTo>
                    <a:cubicBezTo>
                      <a:pt x="735845" y="3052053"/>
                      <a:pt x="735845" y="3052053"/>
                      <a:pt x="735845" y="3052053"/>
                    </a:cubicBezTo>
                    <a:cubicBezTo>
                      <a:pt x="735845" y="3052053"/>
                      <a:pt x="734883" y="3047548"/>
                      <a:pt x="733921" y="3043045"/>
                    </a:cubicBezTo>
                    <a:cubicBezTo>
                      <a:pt x="741659" y="3013133"/>
                      <a:pt x="743276" y="2998659"/>
                      <a:pt x="736541" y="2967131"/>
                    </a:cubicBezTo>
                    <a:cubicBezTo>
                      <a:pt x="736541" y="2967131"/>
                      <a:pt x="735578" y="2962627"/>
                      <a:pt x="735578" y="2962627"/>
                    </a:cubicBezTo>
                    <a:cubicBezTo>
                      <a:pt x="738158" y="2952656"/>
                      <a:pt x="740738" y="2942686"/>
                      <a:pt x="744279" y="2937219"/>
                    </a:cubicBezTo>
                    <a:cubicBezTo>
                      <a:pt x="736889" y="2924670"/>
                      <a:pt x="745896" y="2922745"/>
                      <a:pt x="747514" y="2908270"/>
                    </a:cubicBezTo>
                    <a:cubicBezTo>
                      <a:pt x="753328" y="2869352"/>
                      <a:pt x="752713" y="2822387"/>
                      <a:pt x="767536" y="2781543"/>
                    </a:cubicBezTo>
                    <a:lnTo>
                      <a:pt x="767175" y="2788737"/>
                    </a:lnTo>
                    <a:lnTo>
                      <a:pt x="765918" y="2796017"/>
                    </a:lnTo>
                    <a:cubicBezTo>
                      <a:pt x="765918" y="2796017"/>
                      <a:pt x="766563" y="2793524"/>
                      <a:pt x="767088" y="2790469"/>
                    </a:cubicBezTo>
                    <a:lnTo>
                      <a:pt x="767175" y="2788737"/>
                    </a:lnTo>
                    <a:lnTo>
                      <a:pt x="777228" y="2730482"/>
                    </a:lnTo>
                    <a:lnTo>
                      <a:pt x="774987" y="2827750"/>
                    </a:lnTo>
                    <a:cubicBezTo>
                      <a:pt x="776043" y="3008184"/>
                      <a:pt x="792787" y="3186092"/>
                      <a:pt x="824931" y="3364010"/>
                    </a:cubicBezTo>
                    <a:cubicBezTo>
                      <a:pt x="826529" y="3371490"/>
                      <a:pt x="827728" y="3377099"/>
                      <a:pt x="829326" y="3384580"/>
                    </a:cubicBezTo>
                    <a:cubicBezTo>
                      <a:pt x="847900" y="3370834"/>
                      <a:pt x="840565" y="3354803"/>
                      <a:pt x="837369" y="3339843"/>
                    </a:cubicBezTo>
                    <a:cubicBezTo>
                      <a:pt x="787445" y="3078708"/>
                      <a:pt x="782061" y="2824680"/>
                      <a:pt x="819665" y="2577354"/>
                    </a:cubicBezTo>
                    <a:lnTo>
                      <a:pt x="843923" y="2454020"/>
                    </a:lnTo>
                    <a:lnTo>
                      <a:pt x="844696" y="2456577"/>
                    </a:lnTo>
                    <a:cubicBezTo>
                      <a:pt x="844855" y="2460076"/>
                      <a:pt x="845576" y="2463454"/>
                      <a:pt x="850081" y="2462491"/>
                    </a:cubicBezTo>
                    <a:cubicBezTo>
                      <a:pt x="853951" y="2447536"/>
                      <a:pt x="850331" y="2447131"/>
                      <a:pt x="847719" y="2445923"/>
                    </a:cubicBezTo>
                    <a:lnTo>
                      <a:pt x="846151" y="2442693"/>
                    </a:lnTo>
                    <a:lnTo>
                      <a:pt x="847411" y="2436286"/>
                    </a:lnTo>
                    <a:lnTo>
                      <a:pt x="851391" y="2424533"/>
                    </a:lnTo>
                    <a:cubicBezTo>
                      <a:pt x="851391" y="2424533"/>
                      <a:pt x="852354" y="2429038"/>
                      <a:pt x="853316" y="2433542"/>
                    </a:cubicBezTo>
                    <a:cubicBezTo>
                      <a:pt x="863633" y="2393660"/>
                      <a:pt x="880380" y="2361825"/>
                      <a:pt x="879111" y="2333838"/>
                    </a:cubicBezTo>
                    <a:cubicBezTo>
                      <a:pt x="879111" y="2333838"/>
                      <a:pt x="881035" y="2342846"/>
                      <a:pt x="884578" y="2337381"/>
                    </a:cubicBezTo>
                    <a:cubicBezTo>
                      <a:pt x="878804" y="2310355"/>
                      <a:pt x="897475" y="2287529"/>
                      <a:pt x="911642" y="2265663"/>
                    </a:cubicBezTo>
                    <a:cubicBezTo>
                      <a:pt x="913915" y="2232210"/>
                      <a:pt x="927119" y="2205841"/>
                      <a:pt x="944828" y="2178509"/>
                    </a:cubicBezTo>
                    <a:cubicBezTo>
                      <a:pt x="958034" y="2152140"/>
                      <a:pt x="976705" y="2129312"/>
                      <a:pt x="987023" y="2089431"/>
                    </a:cubicBezTo>
                    <a:cubicBezTo>
                      <a:pt x="991527" y="2088468"/>
                      <a:pt x="991527" y="2088468"/>
                      <a:pt x="991527" y="2088468"/>
                    </a:cubicBezTo>
                    <a:cubicBezTo>
                      <a:pt x="988948" y="2098439"/>
                      <a:pt x="988948" y="2098439"/>
                      <a:pt x="988948" y="2098439"/>
                    </a:cubicBezTo>
                    <a:cubicBezTo>
                      <a:pt x="988948" y="2098439"/>
                      <a:pt x="988948" y="2098439"/>
                      <a:pt x="993452" y="2097477"/>
                    </a:cubicBezTo>
                    <a:cubicBezTo>
                      <a:pt x="992489" y="2092973"/>
                      <a:pt x="992489" y="2092973"/>
                      <a:pt x="992489" y="2092973"/>
                    </a:cubicBezTo>
                    <a:cubicBezTo>
                      <a:pt x="996031" y="2087506"/>
                      <a:pt x="996031" y="2087506"/>
                      <a:pt x="996031" y="2087506"/>
                    </a:cubicBezTo>
                    <a:cubicBezTo>
                      <a:pt x="999573" y="2082040"/>
                      <a:pt x="1005694" y="2066604"/>
                      <a:pt x="1012778" y="2055671"/>
                    </a:cubicBezTo>
                    <a:cubicBezTo>
                      <a:pt x="1011815" y="2051167"/>
                      <a:pt x="1007312" y="2052129"/>
                      <a:pt x="1010853" y="2046663"/>
                    </a:cubicBezTo>
                    <a:cubicBezTo>
                      <a:pt x="1010853" y="2046663"/>
                      <a:pt x="1009891" y="2042158"/>
                      <a:pt x="1014395" y="2041196"/>
                    </a:cubicBezTo>
                    <a:cubicBezTo>
                      <a:pt x="1014395" y="2041196"/>
                      <a:pt x="1010853" y="2046663"/>
                      <a:pt x="1016320" y="2050205"/>
                    </a:cubicBezTo>
                    <a:cubicBezTo>
                      <a:pt x="1018899" y="2040234"/>
                      <a:pt x="1017937" y="2035730"/>
                      <a:pt x="1021479" y="2030264"/>
                    </a:cubicBezTo>
                    <a:cubicBezTo>
                      <a:pt x="1021479" y="2030264"/>
                      <a:pt x="1021479" y="2030264"/>
                      <a:pt x="1022441" y="2034767"/>
                    </a:cubicBezTo>
                    <a:cubicBezTo>
                      <a:pt x="1023404" y="2039271"/>
                      <a:pt x="1023404" y="2039271"/>
                      <a:pt x="1023404" y="2039271"/>
                    </a:cubicBezTo>
                    <a:cubicBezTo>
                      <a:pt x="1023404" y="2039271"/>
                      <a:pt x="1027908" y="2038309"/>
                      <a:pt x="1027908" y="2038309"/>
                    </a:cubicBezTo>
                    <a:cubicBezTo>
                      <a:pt x="1027908" y="2038309"/>
                      <a:pt x="1026946" y="2033805"/>
                      <a:pt x="1026946" y="2033805"/>
                    </a:cubicBezTo>
                    <a:cubicBezTo>
                      <a:pt x="1030487" y="2028340"/>
                      <a:pt x="1025984" y="2029302"/>
                      <a:pt x="1025021" y="2024797"/>
                    </a:cubicBezTo>
                    <a:cubicBezTo>
                      <a:pt x="1024059" y="2020293"/>
                      <a:pt x="1028562" y="2019331"/>
                      <a:pt x="1027600" y="2014827"/>
                    </a:cubicBezTo>
                    <a:cubicBezTo>
                      <a:pt x="1028562" y="2019331"/>
                      <a:pt x="1033067" y="2018368"/>
                      <a:pt x="1032104" y="2013865"/>
                    </a:cubicBezTo>
                    <a:cubicBezTo>
                      <a:pt x="1035647" y="2008398"/>
                      <a:pt x="1035647" y="2008398"/>
                      <a:pt x="1035647" y="2008398"/>
                    </a:cubicBezTo>
                    <a:cubicBezTo>
                      <a:pt x="1035647" y="2008398"/>
                      <a:pt x="1034684" y="2003894"/>
                      <a:pt x="1034684" y="2003894"/>
                    </a:cubicBezTo>
                    <a:cubicBezTo>
                      <a:pt x="1038225" y="1998429"/>
                      <a:pt x="1037263" y="1993924"/>
                      <a:pt x="1041767" y="1992962"/>
                    </a:cubicBezTo>
                    <a:lnTo>
                      <a:pt x="1045309" y="1987495"/>
                    </a:lnTo>
                    <a:lnTo>
                      <a:pt x="1046272" y="1991999"/>
                    </a:lnTo>
                    <a:cubicBezTo>
                      <a:pt x="1049813" y="1986533"/>
                      <a:pt x="1049813" y="1986533"/>
                      <a:pt x="1049813" y="1986533"/>
                    </a:cubicBezTo>
                    <a:cubicBezTo>
                      <a:pt x="1048851" y="1982030"/>
                      <a:pt x="1053355" y="1981067"/>
                      <a:pt x="1052393" y="1976563"/>
                    </a:cubicBezTo>
                    <a:cubicBezTo>
                      <a:pt x="1057859" y="1980105"/>
                      <a:pt x="1060439" y="1970134"/>
                      <a:pt x="1063980" y="1964667"/>
                    </a:cubicBezTo>
                    <a:cubicBezTo>
                      <a:pt x="1065905" y="1973676"/>
                      <a:pt x="1072989" y="1962743"/>
                      <a:pt x="1070409" y="1972714"/>
                    </a:cubicBezTo>
                    <a:cubicBezTo>
                      <a:pt x="1080072" y="1951811"/>
                      <a:pt x="1080072" y="1951811"/>
                      <a:pt x="1080072" y="1951811"/>
                    </a:cubicBezTo>
                    <a:cubicBezTo>
                      <a:pt x="1080072" y="1951811"/>
                      <a:pt x="1084576" y="1950848"/>
                      <a:pt x="1084576" y="1950848"/>
                    </a:cubicBezTo>
                    <a:cubicBezTo>
                      <a:pt x="1085539" y="1955353"/>
                      <a:pt x="1085539" y="1955353"/>
                      <a:pt x="1085539" y="1955353"/>
                    </a:cubicBezTo>
                    <a:cubicBezTo>
                      <a:pt x="1081997" y="1960818"/>
                      <a:pt x="1081997" y="1960818"/>
                      <a:pt x="1081997" y="1960818"/>
                    </a:cubicBezTo>
                    <a:cubicBezTo>
                      <a:pt x="1078455" y="1966285"/>
                      <a:pt x="1078455" y="1966285"/>
                      <a:pt x="1082959" y="1965323"/>
                    </a:cubicBezTo>
                    <a:cubicBezTo>
                      <a:pt x="1082959" y="1965323"/>
                      <a:pt x="1082959" y="1965323"/>
                      <a:pt x="1087463" y="1964361"/>
                    </a:cubicBezTo>
                    <a:cubicBezTo>
                      <a:pt x="1086501" y="1959856"/>
                      <a:pt x="1086501" y="1959856"/>
                      <a:pt x="1086501" y="1959856"/>
                    </a:cubicBezTo>
                    <a:cubicBezTo>
                      <a:pt x="1090043" y="1954390"/>
                      <a:pt x="1090043" y="1954390"/>
                      <a:pt x="1090043" y="1954390"/>
                    </a:cubicBezTo>
                    <a:cubicBezTo>
                      <a:pt x="1089081" y="1949886"/>
                      <a:pt x="1089081" y="1949886"/>
                      <a:pt x="1088118" y="1945382"/>
                    </a:cubicBezTo>
                    <a:cubicBezTo>
                      <a:pt x="1088118" y="1945382"/>
                      <a:pt x="1083614" y="1946344"/>
                      <a:pt x="1083614" y="1946344"/>
                    </a:cubicBezTo>
                    <a:cubicBezTo>
                      <a:pt x="1092315" y="1920937"/>
                      <a:pt x="1092315" y="1920937"/>
                      <a:pt x="1094895" y="1910966"/>
                    </a:cubicBezTo>
                    <a:cubicBezTo>
                      <a:pt x="1087810" y="1921900"/>
                      <a:pt x="1086848" y="1917396"/>
                      <a:pt x="1082345" y="1918358"/>
                    </a:cubicBezTo>
                    <a:cubicBezTo>
                      <a:pt x="1085886" y="1912891"/>
                      <a:pt x="1089428" y="1907425"/>
                      <a:pt x="1092970" y="1901959"/>
                    </a:cubicBezTo>
                    <a:cubicBezTo>
                      <a:pt x="1096512" y="1896492"/>
                      <a:pt x="1100053" y="1891027"/>
                      <a:pt x="1103595" y="1885560"/>
                    </a:cubicBezTo>
                    <a:cubicBezTo>
                      <a:pt x="1107137" y="1880093"/>
                      <a:pt x="1106175" y="1875590"/>
                      <a:pt x="1110679" y="1874628"/>
                    </a:cubicBezTo>
                    <a:cubicBezTo>
                      <a:pt x="1110679" y="1874628"/>
                      <a:pt x="1111641" y="1879131"/>
                      <a:pt x="1112603" y="1883635"/>
                    </a:cubicBezTo>
                    <a:cubicBezTo>
                      <a:pt x="1122267" y="1862732"/>
                      <a:pt x="1122267" y="1862732"/>
                      <a:pt x="1122267" y="1862732"/>
                    </a:cubicBezTo>
                    <a:cubicBezTo>
                      <a:pt x="1126770" y="1861770"/>
                      <a:pt x="1126770" y="1861770"/>
                      <a:pt x="1126770" y="1861770"/>
                    </a:cubicBezTo>
                    <a:cubicBezTo>
                      <a:pt x="1127733" y="1866274"/>
                      <a:pt x="1127733" y="1866274"/>
                      <a:pt x="1128695" y="1870778"/>
                    </a:cubicBezTo>
                    <a:cubicBezTo>
                      <a:pt x="1133200" y="1869816"/>
                      <a:pt x="1133200" y="1869816"/>
                      <a:pt x="1133200" y="1869816"/>
                    </a:cubicBezTo>
                    <a:cubicBezTo>
                      <a:pt x="1133200" y="1869816"/>
                      <a:pt x="1132237" y="1865312"/>
                      <a:pt x="1132237" y="1865312"/>
                    </a:cubicBezTo>
                    <a:cubicBezTo>
                      <a:pt x="1136741" y="1864349"/>
                      <a:pt x="1136741" y="1864349"/>
                      <a:pt x="1136741" y="1864349"/>
                    </a:cubicBezTo>
                    <a:cubicBezTo>
                      <a:pt x="1135779" y="1859845"/>
                      <a:pt x="1135779" y="1859845"/>
                      <a:pt x="1134817" y="1855341"/>
                    </a:cubicBezTo>
                    <a:cubicBezTo>
                      <a:pt x="1134817" y="1855341"/>
                      <a:pt x="1134817" y="1855341"/>
                      <a:pt x="1138359" y="1849875"/>
                    </a:cubicBezTo>
                    <a:cubicBezTo>
                      <a:pt x="1138359" y="1849875"/>
                      <a:pt x="1138359" y="1849875"/>
                      <a:pt x="1141900" y="1844409"/>
                    </a:cubicBezTo>
                    <a:cubicBezTo>
                      <a:pt x="1141900" y="1844409"/>
                      <a:pt x="1146404" y="1843446"/>
                      <a:pt x="1146404" y="1843446"/>
                    </a:cubicBezTo>
                    <a:cubicBezTo>
                      <a:pt x="1146404" y="1843446"/>
                      <a:pt x="1147367" y="1847951"/>
                      <a:pt x="1147367" y="1847951"/>
                    </a:cubicBezTo>
                    <a:cubicBezTo>
                      <a:pt x="1143824" y="1853416"/>
                      <a:pt x="1144787" y="1857921"/>
                      <a:pt x="1144787" y="1857921"/>
                    </a:cubicBezTo>
                    <a:cubicBezTo>
                      <a:pt x="1140284" y="1858883"/>
                      <a:pt x="1141246" y="1863387"/>
                      <a:pt x="1142208" y="1867891"/>
                    </a:cubicBezTo>
                    <a:cubicBezTo>
                      <a:pt x="1145749" y="1862425"/>
                      <a:pt x="1145749" y="1862425"/>
                      <a:pt x="1150253" y="1861463"/>
                    </a:cubicBezTo>
                    <a:cubicBezTo>
                      <a:pt x="1152833" y="1851492"/>
                      <a:pt x="1151871" y="1846988"/>
                      <a:pt x="1155412" y="1841522"/>
                    </a:cubicBezTo>
                    <a:cubicBezTo>
                      <a:pt x="1155412" y="1841522"/>
                      <a:pt x="1154450" y="1837018"/>
                      <a:pt x="1154450" y="1837018"/>
                    </a:cubicBezTo>
                    <a:cubicBezTo>
                      <a:pt x="1157992" y="1831552"/>
                      <a:pt x="1157030" y="1827047"/>
                      <a:pt x="1156068" y="1822543"/>
                    </a:cubicBezTo>
                    <a:cubicBezTo>
                      <a:pt x="1160572" y="1821581"/>
                      <a:pt x="1160572" y="1821581"/>
                      <a:pt x="1160572" y="1821581"/>
                    </a:cubicBezTo>
                    <a:cubicBezTo>
                      <a:pt x="1171197" y="1805182"/>
                      <a:pt x="1189869" y="1782355"/>
                      <a:pt x="1199532" y="1761452"/>
                    </a:cubicBezTo>
                    <a:cubicBezTo>
                      <a:pt x="1199532" y="1761452"/>
                      <a:pt x="1203074" y="1755985"/>
                      <a:pt x="1203074" y="1755985"/>
                    </a:cubicBezTo>
                    <a:cubicBezTo>
                      <a:pt x="1203074" y="1755985"/>
                      <a:pt x="1207577" y="1755023"/>
                      <a:pt x="1206615" y="1750519"/>
                    </a:cubicBezTo>
                    <a:cubicBezTo>
                      <a:pt x="1211119" y="1749556"/>
                      <a:pt x="1210157" y="1745053"/>
                      <a:pt x="1213699" y="1739586"/>
                    </a:cubicBezTo>
                    <a:cubicBezTo>
                      <a:pt x="1213699" y="1739586"/>
                      <a:pt x="1217240" y="1734120"/>
                      <a:pt x="1217240" y="1734120"/>
                    </a:cubicBezTo>
                    <a:cubicBezTo>
                      <a:pt x="1220782" y="1728654"/>
                      <a:pt x="1224324" y="1723188"/>
                      <a:pt x="1227866" y="1717721"/>
                    </a:cubicBezTo>
                    <a:cubicBezTo>
                      <a:pt x="1232370" y="1716759"/>
                      <a:pt x="1235912" y="1711293"/>
                      <a:pt x="1234950" y="1706789"/>
                    </a:cubicBezTo>
                    <a:cubicBezTo>
                      <a:pt x="1239454" y="1705826"/>
                      <a:pt x="1239454" y="1705826"/>
                      <a:pt x="1239454" y="1705826"/>
                    </a:cubicBezTo>
                    <a:cubicBezTo>
                      <a:pt x="1242996" y="1700360"/>
                      <a:pt x="1252659" y="1679456"/>
                      <a:pt x="1268751" y="1666599"/>
                    </a:cubicBezTo>
                    <a:cubicBezTo>
                      <a:pt x="1270041" y="1661614"/>
                      <a:pt x="1275353" y="1653415"/>
                      <a:pt x="1280989" y="1643969"/>
                    </a:cubicBezTo>
                    <a:lnTo>
                      <a:pt x="1294822" y="1614580"/>
                    </a:lnTo>
                    <a:lnTo>
                      <a:pt x="1295376" y="1620968"/>
                    </a:lnTo>
                    <a:cubicBezTo>
                      <a:pt x="1297773" y="1632189"/>
                      <a:pt x="1288150" y="1642066"/>
                      <a:pt x="1280397" y="1651544"/>
                    </a:cubicBezTo>
                    <a:cubicBezTo>
                      <a:pt x="1230267" y="1718960"/>
                      <a:pt x="1188817" y="1790388"/>
                      <a:pt x="1150037" y="1865158"/>
                    </a:cubicBezTo>
                    <a:cubicBezTo>
                      <a:pt x="1146023" y="1873837"/>
                      <a:pt x="1125579" y="1887981"/>
                      <a:pt x="1157500" y="1890938"/>
                    </a:cubicBezTo>
                    <a:cubicBezTo>
                      <a:pt x="1175530" y="1892953"/>
                      <a:pt x="1159625" y="1910038"/>
                      <a:pt x="1155212" y="1916847"/>
                    </a:cubicBezTo>
                    <a:cubicBezTo>
                      <a:pt x="1067755" y="2084143"/>
                      <a:pt x="1005537" y="2259733"/>
                      <a:pt x="966688" y="2444019"/>
                    </a:cubicBezTo>
                    <a:cubicBezTo>
                      <a:pt x="916582" y="2685460"/>
                      <a:pt x="913758" y="2928532"/>
                      <a:pt x="940585" y="3173091"/>
                    </a:cubicBezTo>
                    <a:cubicBezTo>
                      <a:pt x="940985" y="3174961"/>
                      <a:pt x="941784" y="3178702"/>
                      <a:pt x="947522" y="3187253"/>
                    </a:cubicBezTo>
                    <a:cubicBezTo>
                      <a:pt x="974972" y="3077752"/>
                      <a:pt x="932698" y="2971416"/>
                      <a:pt x="961347" y="2867525"/>
                    </a:cubicBezTo>
                    <a:cubicBezTo>
                      <a:pt x="960496" y="2945922"/>
                      <a:pt x="1000117" y="3021540"/>
                      <a:pt x="983906" y="3101263"/>
                    </a:cubicBezTo>
                    <a:cubicBezTo>
                      <a:pt x="978550" y="3121962"/>
                      <a:pt x="978406" y="3139591"/>
                      <a:pt x="992151" y="3158164"/>
                    </a:cubicBezTo>
                    <a:cubicBezTo>
                      <a:pt x="1007767" y="3176337"/>
                      <a:pt x="1012961" y="3200648"/>
                      <a:pt x="1014015" y="3223887"/>
                    </a:cubicBezTo>
                    <a:cubicBezTo>
                      <a:pt x="1028329" y="3400726"/>
                      <a:pt x="1098350" y="3563707"/>
                      <a:pt x="1162759" y="3727888"/>
                    </a:cubicBezTo>
                    <a:cubicBezTo>
                      <a:pt x="1171692" y="3751399"/>
                      <a:pt x="1182498" y="3774511"/>
                      <a:pt x="1178341" y="3800819"/>
                    </a:cubicBezTo>
                    <a:cubicBezTo>
                      <a:pt x="1177397" y="3814708"/>
                      <a:pt x="1183934" y="3826999"/>
                      <a:pt x="1193412" y="3834752"/>
                    </a:cubicBezTo>
                    <a:cubicBezTo>
                      <a:pt x="1246814" y="3874183"/>
                      <a:pt x="1265608" y="3934695"/>
                      <a:pt x="1287744" y="3992539"/>
                    </a:cubicBezTo>
                    <a:cubicBezTo>
                      <a:pt x="1297078" y="4017920"/>
                      <a:pt x="1304541" y="4043701"/>
                      <a:pt x="1330979" y="4057607"/>
                    </a:cubicBezTo>
                    <a:cubicBezTo>
                      <a:pt x="1340057" y="4063489"/>
                      <a:pt x="1339785" y="4071369"/>
                      <a:pt x="1343653" y="4080319"/>
                    </a:cubicBezTo>
                    <a:cubicBezTo>
                      <a:pt x="1347648" y="4099019"/>
                      <a:pt x="1354984" y="4115051"/>
                      <a:pt x="1369002" y="4125744"/>
                    </a:cubicBezTo>
                    <a:cubicBezTo>
                      <a:pt x="1437892" y="4173599"/>
                      <a:pt x="1482325" y="4244277"/>
                      <a:pt x="1538651" y="4306548"/>
                    </a:cubicBezTo>
                    <a:cubicBezTo>
                      <a:pt x="1848443" y="4649041"/>
                      <a:pt x="2240609" y="4837057"/>
                      <a:pt x="2686262" y="4927608"/>
                    </a:cubicBezTo>
                    <a:cubicBezTo>
                      <a:pt x="2813000" y="4953326"/>
                      <a:pt x="2941336" y="4986526"/>
                      <a:pt x="3070633" y="4978456"/>
                    </a:cubicBezTo>
                    <a:cubicBezTo>
                      <a:pt x="3236262" y="4966535"/>
                      <a:pt x="3400965" y="4941124"/>
                      <a:pt x="3564597" y="4919852"/>
                    </a:cubicBezTo>
                    <a:cubicBezTo>
                      <a:pt x="3600929" y="4916001"/>
                      <a:pt x="3637134" y="4902400"/>
                      <a:pt x="3668800" y="4885857"/>
                    </a:cubicBezTo>
                    <a:cubicBezTo>
                      <a:pt x="3677352" y="4880120"/>
                      <a:pt x="3688173" y="4875853"/>
                      <a:pt x="3697923" y="4875725"/>
                    </a:cubicBezTo>
                    <a:cubicBezTo>
                      <a:pt x="3759495" y="4880168"/>
                      <a:pt x="3807864" y="4850281"/>
                      <a:pt x="3859302" y="4825603"/>
                    </a:cubicBezTo>
                    <a:cubicBezTo>
                      <a:pt x="3981154" y="4764374"/>
                      <a:pt x="4106072" y="4708354"/>
                      <a:pt x="4218717" y="4631492"/>
                    </a:cubicBezTo>
                    <a:cubicBezTo>
                      <a:pt x="4726089" y="4278670"/>
                      <a:pt x="5050014" y="3808608"/>
                      <a:pt x="5136420" y="3187886"/>
                    </a:cubicBezTo>
                    <a:cubicBezTo>
                      <a:pt x="5163250" y="3002258"/>
                      <a:pt x="5133847" y="2818866"/>
                      <a:pt x="5095093" y="2637473"/>
                    </a:cubicBezTo>
                    <a:cubicBezTo>
                      <a:pt x="5007996" y="2229804"/>
                      <a:pt x="4835925" y="1863754"/>
                      <a:pt x="4552027" y="1550927"/>
                    </a:cubicBezTo>
                    <a:cubicBezTo>
                      <a:pt x="4447383" y="1436406"/>
                      <a:pt x="4331245" y="1332162"/>
                      <a:pt x="4206285" y="1241535"/>
                    </a:cubicBezTo>
                    <a:cubicBezTo>
                      <a:pt x="4141534" y="1194752"/>
                      <a:pt x="4074914" y="1148367"/>
                      <a:pt x="4017916" y="1092106"/>
                    </a:cubicBezTo>
                    <a:cubicBezTo>
                      <a:pt x="3946102" y="1021411"/>
                      <a:pt x="3860780" y="979023"/>
                      <a:pt x="3766634" y="950252"/>
                    </a:cubicBezTo>
                    <a:cubicBezTo>
                      <a:pt x="3358801" y="826200"/>
                      <a:pt x="2946216" y="826355"/>
                      <a:pt x="2533034" y="924406"/>
                    </a:cubicBezTo>
                    <a:cubicBezTo>
                      <a:pt x="2476929" y="936392"/>
                      <a:pt x="2419353" y="950648"/>
                      <a:pt x="2362177" y="966775"/>
                    </a:cubicBezTo>
                    <a:cubicBezTo>
                      <a:pt x="2463328" y="900190"/>
                      <a:pt x="2585272" y="903469"/>
                      <a:pt x="2692688" y="857055"/>
                    </a:cubicBezTo>
                    <a:cubicBezTo>
                      <a:pt x="2635257" y="853681"/>
                      <a:pt x="2580622" y="863399"/>
                      <a:pt x="2526787" y="876855"/>
                    </a:cubicBezTo>
                    <a:cubicBezTo>
                      <a:pt x="2469610" y="892981"/>
                      <a:pt x="2412035" y="907237"/>
                      <a:pt x="2357128" y="924834"/>
                    </a:cubicBezTo>
                    <a:cubicBezTo>
                      <a:pt x="2301822" y="940562"/>
                      <a:pt x="2247314" y="960029"/>
                      <a:pt x="2195476" y="982835"/>
                    </a:cubicBezTo>
                    <a:cubicBezTo>
                      <a:pt x="2141369" y="1004172"/>
                      <a:pt x="2092200" y="1030320"/>
                      <a:pt x="2038892" y="1055397"/>
                    </a:cubicBezTo>
                    <a:cubicBezTo>
                      <a:pt x="2033826" y="1040836"/>
                      <a:pt x="2051456" y="1040981"/>
                      <a:pt x="2051328" y="1031230"/>
                    </a:cubicBezTo>
                    <a:cubicBezTo>
                      <a:pt x="2049059" y="1029760"/>
                      <a:pt x="2046789" y="1028290"/>
                      <a:pt x="2044919" y="1028689"/>
                    </a:cubicBezTo>
                    <a:cubicBezTo>
                      <a:pt x="2007516" y="1036680"/>
                      <a:pt x="1975850" y="1053222"/>
                      <a:pt x="1942714" y="1072034"/>
                    </a:cubicBezTo>
                    <a:cubicBezTo>
                      <a:pt x="1843705" y="1130339"/>
                      <a:pt x="1749635" y="1193455"/>
                      <a:pt x="1659433" y="1265523"/>
                    </a:cubicBezTo>
                    <a:cubicBezTo>
                      <a:pt x="1639387" y="1281537"/>
                      <a:pt x="1618543" y="1293812"/>
                      <a:pt x="1591162" y="1293796"/>
                    </a:cubicBezTo>
                    <a:cubicBezTo>
                      <a:pt x="1566051" y="1295250"/>
                      <a:pt x="1549075" y="1316475"/>
                      <a:pt x="1530900" y="1332091"/>
                    </a:cubicBezTo>
                    <a:cubicBezTo>
                      <a:pt x="1515131" y="1345237"/>
                      <a:pt x="1498863" y="1356045"/>
                      <a:pt x="1480860" y="1363313"/>
                    </a:cubicBezTo>
                    <a:lnTo>
                      <a:pt x="1469896" y="1366433"/>
                    </a:lnTo>
                    <a:lnTo>
                      <a:pt x="1485917" y="1349400"/>
                    </a:lnTo>
                    <a:cubicBezTo>
                      <a:pt x="1513115" y="1322395"/>
                      <a:pt x="1542565" y="1294909"/>
                      <a:pt x="1574268" y="1266943"/>
                    </a:cubicBezTo>
                    <a:cubicBezTo>
                      <a:pt x="1606451" y="1241229"/>
                      <a:pt x="1667276" y="1195266"/>
                      <a:pt x="1710085" y="1153153"/>
                    </a:cubicBezTo>
                    <a:cubicBezTo>
                      <a:pt x="1756743" y="1129056"/>
                      <a:pt x="1799552" y="1086942"/>
                      <a:pt x="1853295" y="1051913"/>
                    </a:cubicBezTo>
                    <a:cubicBezTo>
                      <a:pt x="1856836" y="1046446"/>
                      <a:pt x="1862302" y="1049988"/>
                      <a:pt x="1870349" y="1043559"/>
                    </a:cubicBezTo>
                    <a:cubicBezTo>
                      <a:pt x="1961740" y="986358"/>
                      <a:pt x="2063102" y="931734"/>
                      <a:pt x="2165426" y="881616"/>
                    </a:cubicBezTo>
                    <a:cubicBezTo>
                      <a:pt x="2217070" y="858808"/>
                      <a:pt x="2269194" y="838252"/>
                      <a:pt x="2321799" y="819950"/>
                    </a:cubicBezTo>
                    <a:lnTo>
                      <a:pt x="2427971" y="787847"/>
                    </a:lnTo>
                    <a:lnTo>
                      <a:pt x="2380636" y="803258"/>
                    </a:lnTo>
                    <a:cubicBezTo>
                      <a:pt x="2364348" y="809681"/>
                      <a:pt x="2349305" y="816427"/>
                      <a:pt x="2340778" y="820604"/>
                    </a:cubicBezTo>
                    <a:cubicBezTo>
                      <a:pt x="2336273" y="821566"/>
                      <a:pt x="2336273" y="821566"/>
                      <a:pt x="2336273" y="821566"/>
                    </a:cubicBezTo>
                    <a:cubicBezTo>
                      <a:pt x="2288653" y="841160"/>
                      <a:pt x="2258087" y="852399"/>
                      <a:pt x="2205963" y="872955"/>
                    </a:cubicBezTo>
                    <a:cubicBezTo>
                      <a:pt x="2201459" y="873917"/>
                      <a:pt x="2201459" y="873917"/>
                      <a:pt x="2201459" y="873917"/>
                    </a:cubicBezTo>
                    <a:cubicBezTo>
                      <a:pt x="2202421" y="878421"/>
                      <a:pt x="2197917" y="879383"/>
                      <a:pt x="2202421" y="878421"/>
                    </a:cubicBezTo>
                    <a:cubicBezTo>
                      <a:pt x="2202421" y="878421"/>
                      <a:pt x="2206925" y="877459"/>
                      <a:pt x="2211429" y="876496"/>
                    </a:cubicBezTo>
                    <a:cubicBezTo>
                      <a:pt x="2259049" y="856904"/>
                      <a:pt x="2294120" y="844701"/>
                      <a:pt x="2337236" y="826071"/>
                    </a:cubicBezTo>
                    <a:cubicBezTo>
                      <a:pt x="2338198" y="830575"/>
                      <a:pt x="2338198" y="830575"/>
                      <a:pt x="2342703" y="829613"/>
                    </a:cubicBezTo>
                    <a:cubicBezTo>
                      <a:pt x="2342703" y="829613"/>
                      <a:pt x="2347207" y="828650"/>
                      <a:pt x="2347207" y="828650"/>
                    </a:cubicBezTo>
                    <a:cubicBezTo>
                      <a:pt x="2347207" y="828650"/>
                      <a:pt x="2347207" y="828650"/>
                      <a:pt x="2346245" y="824146"/>
                    </a:cubicBezTo>
                    <a:cubicBezTo>
                      <a:pt x="2384856" y="806478"/>
                      <a:pt x="2432785" y="810367"/>
                      <a:pt x="2437943" y="790426"/>
                    </a:cubicBezTo>
                    <a:lnTo>
                      <a:pt x="2455960" y="786577"/>
                    </a:lnTo>
                    <a:cubicBezTo>
                      <a:pt x="2460464" y="785615"/>
                      <a:pt x="2464967" y="784653"/>
                      <a:pt x="2464967" y="784653"/>
                    </a:cubicBezTo>
                    <a:cubicBezTo>
                      <a:pt x="2465930" y="789157"/>
                      <a:pt x="2467854" y="798165"/>
                      <a:pt x="2464313" y="803631"/>
                    </a:cubicBezTo>
                    <a:cubicBezTo>
                      <a:pt x="2459809" y="804594"/>
                      <a:pt x="2455304" y="805556"/>
                      <a:pt x="2450800" y="806518"/>
                    </a:cubicBezTo>
                    <a:cubicBezTo>
                      <a:pt x="2437288" y="809405"/>
                      <a:pt x="2429242" y="815833"/>
                      <a:pt x="2420234" y="817758"/>
                    </a:cubicBezTo>
                    <a:cubicBezTo>
                      <a:pt x="2420234" y="817758"/>
                      <a:pt x="2415730" y="818720"/>
                      <a:pt x="2415730" y="818720"/>
                    </a:cubicBezTo>
                    <a:cubicBezTo>
                      <a:pt x="2412188" y="824186"/>
                      <a:pt x="2407684" y="825149"/>
                      <a:pt x="2403180" y="826111"/>
                    </a:cubicBezTo>
                    <a:cubicBezTo>
                      <a:pt x="2403180" y="826111"/>
                      <a:pt x="2398676" y="827073"/>
                      <a:pt x="2398676" y="827073"/>
                    </a:cubicBezTo>
                    <a:cubicBezTo>
                      <a:pt x="2399639" y="831577"/>
                      <a:pt x="2404142" y="830615"/>
                      <a:pt x="2404142" y="830615"/>
                    </a:cubicBezTo>
                    <a:cubicBezTo>
                      <a:pt x="2413151" y="828691"/>
                      <a:pt x="2412188" y="824186"/>
                      <a:pt x="2416693" y="823224"/>
                    </a:cubicBezTo>
                    <a:cubicBezTo>
                      <a:pt x="2416693" y="823224"/>
                      <a:pt x="2416693" y="823224"/>
                      <a:pt x="2421196" y="822262"/>
                    </a:cubicBezTo>
                    <a:cubicBezTo>
                      <a:pt x="2416693" y="823224"/>
                      <a:pt x="2417655" y="827728"/>
                      <a:pt x="2417655" y="827728"/>
                    </a:cubicBezTo>
                    <a:cubicBezTo>
                      <a:pt x="2417655" y="827728"/>
                      <a:pt x="2422158" y="826766"/>
                      <a:pt x="2422158" y="826766"/>
                    </a:cubicBezTo>
                    <a:cubicBezTo>
                      <a:pt x="2426663" y="825804"/>
                      <a:pt x="2431167" y="824841"/>
                      <a:pt x="2431167" y="824841"/>
                    </a:cubicBezTo>
                    <a:cubicBezTo>
                      <a:pt x="2431167" y="824841"/>
                      <a:pt x="2430205" y="820337"/>
                      <a:pt x="2430205" y="820337"/>
                    </a:cubicBezTo>
                    <a:cubicBezTo>
                      <a:pt x="2434709" y="819375"/>
                      <a:pt x="2442754" y="812946"/>
                      <a:pt x="2447259" y="811984"/>
                    </a:cubicBezTo>
                    <a:cubicBezTo>
                      <a:pt x="2456267" y="810059"/>
                      <a:pt x="2460771" y="809097"/>
                      <a:pt x="2469779" y="807172"/>
                    </a:cubicBezTo>
                    <a:cubicBezTo>
                      <a:pt x="2492299" y="802361"/>
                      <a:pt x="2492299" y="802361"/>
                      <a:pt x="2492299" y="802361"/>
                    </a:cubicBezTo>
                    <a:cubicBezTo>
                      <a:pt x="2496804" y="801399"/>
                      <a:pt x="2500345" y="795933"/>
                      <a:pt x="2500345" y="795933"/>
                    </a:cubicBezTo>
                    <a:cubicBezTo>
                      <a:pt x="2500345" y="795933"/>
                      <a:pt x="2495842" y="796895"/>
                      <a:pt x="2491337" y="797858"/>
                    </a:cubicBezTo>
                    <a:cubicBezTo>
                      <a:pt x="2473321" y="801707"/>
                      <a:pt x="2473321" y="801707"/>
                      <a:pt x="2473321" y="801707"/>
                    </a:cubicBezTo>
                    <a:cubicBezTo>
                      <a:pt x="2475900" y="791736"/>
                      <a:pt x="2479442" y="786270"/>
                      <a:pt x="2478479" y="781766"/>
                    </a:cubicBezTo>
                    <a:cubicBezTo>
                      <a:pt x="2477517" y="777261"/>
                      <a:pt x="2477517" y="777261"/>
                      <a:pt x="2477517" y="777261"/>
                    </a:cubicBezTo>
                    <a:cubicBezTo>
                      <a:pt x="2482021" y="776299"/>
                      <a:pt x="2482021" y="776299"/>
                      <a:pt x="2486526" y="775337"/>
                    </a:cubicBezTo>
                    <a:cubicBezTo>
                      <a:pt x="2490068" y="769870"/>
                      <a:pt x="2490068" y="769870"/>
                      <a:pt x="2490068" y="769870"/>
                    </a:cubicBezTo>
                    <a:cubicBezTo>
                      <a:pt x="2484601" y="766329"/>
                      <a:pt x="2484601" y="766329"/>
                      <a:pt x="2484601" y="766329"/>
                    </a:cubicBezTo>
                    <a:close/>
                    <a:moveTo>
                      <a:pt x="4722193" y="185911"/>
                    </a:moveTo>
                    <a:cubicBezTo>
                      <a:pt x="4753921" y="193845"/>
                      <a:pt x="4773751" y="197812"/>
                      <a:pt x="4809446" y="213679"/>
                    </a:cubicBezTo>
                    <a:cubicBezTo>
                      <a:pt x="4809446" y="213679"/>
                      <a:pt x="4809446" y="217645"/>
                      <a:pt x="4801514" y="217645"/>
                    </a:cubicBezTo>
                    <a:cubicBezTo>
                      <a:pt x="4801514" y="217645"/>
                      <a:pt x="4833242" y="229546"/>
                      <a:pt x="4841174" y="225579"/>
                    </a:cubicBezTo>
                    <a:cubicBezTo>
                      <a:pt x="4849106" y="233513"/>
                      <a:pt x="4853073" y="237479"/>
                      <a:pt x="4849106" y="241446"/>
                    </a:cubicBezTo>
                    <a:cubicBezTo>
                      <a:pt x="4864970" y="241446"/>
                      <a:pt x="4904631" y="269214"/>
                      <a:pt x="4928427" y="277147"/>
                    </a:cubicBezTo>
                    <a:cubicBezTo>
                      <a:pt x="4936360" y="281114"/>
                      <a:pt x="4940326" y="281114"/>
                      <a:pt x="4948258" y="285081"/>
                    </a:cubicBezTo>
                    <a:cubicBezTo>
                      <a:pt x="5011715" y="312848"/>
                      <a:pt x="5071206" y="356483"/>
                      <a:pt x="5126730" y="392184"/>
                    </a:cubicBezTo>
                    <a:cubicBezTo>
                      <a:pt x="5146560" y="404084"/>
                      <a:pt x="5186221" y="419951"/>
                      <a:pt x="5178288" y="427885"/>
                    </a:cubicBezTo>
                    <a:cubicBezTo>
                      <a:pt x="5194153" y="435818"/>
                      <a:pt x="5206051" y="443752"/>
                      <a:pt x="5213983" y="443752"/>
                    </a:cubicBezTo>
                    <a:cubicBezTo>
                      <a:pt x="5225881" y="455652"/>
                      <a:pt x="5217949" y="455652"/>
                      <a:pt x="5213984" y="455652"/>
                    </a:cubicBezTo>
                    <a:cubicBezTo>
                      <a:pt x="5170357" y="435818"/>
                      <a:pt x="5122764" y="400117"/>
                      <a:pt x="5091035" y="380284"/>
                    </a:cubicBezTo>
                    <a:cubicBezTo>
                      <a:pt x="5087070" y="376317"/>
                      <a:pt x="5083104" y="376317"/>
                      <a:pt x="5083103" y="380284"/>
                    </a:cubicBezTo>
                    <a:cubicBezTo>
                      <a:pt x="5087069" y="380284"/>
                      <a:pt x="5087069" y="380284"/>
                      <a:pt x="5091036" y="384250"/>
                    </a:cubicBezTo>
                    <a:cubicBezTo>
                      <a:pt x="5095002" y="384250"/>
                      <a:pt x="5098967" y="388217"/>
                      <a:pt x="5098968" y="392184"/>
                    </a:cubicBezTo>
                    <a:cubicBezTo>
                      <a:pt x="5098968" y="392184"/>
                      <a:pt x="5095002" y="392184"/>
                      <a:pt x="5091035" y="388217"/>
                    </a:cubicBezTo>
                    <a:cubicBezTo>
                      <a:pt x="5091035" y="388217"/>
                      <a:pt x="5091035" y="388217"/>
                      <a:pt x="5087069" y="388217"/>
                    </a:cubicBezTo>
                    <a:cubicBezTo>
                      <a:pt x="5126730" y="419951"/>
                      <a:pt x="5170356" y="447719"/>
                      <a:pt x="5217950" y="479453"/>
                    </a:cubicBezTo>
                    <a:cubicBezTo>
                      <a:pt x="5261576" y="507220"/>
                      <a:pt x="5305202" y="538955"/>
                      <a:pt x="5348829" y="574656"/>
                    </a:cubicBezTo>
                    <a:cubicBezTo>
                      <a:pt x="5360727" y="578622"/>
                      <a:pt x="5368659" y="582589"/>
                      <a:pt x="5376592" y="590523"/>
                    </a:cubicBezTo>
                    <a:cubicBezTo>
                      <a:pt x="5416252" y="622257"/>
                      <a:pt x="5440049" y="638124"/>
                      <a:pt x="5471777" y="669858"/>
                    </a:cubicBezTo>
                    <a:cubicBezTo>
                      <a:pt x="5475743" y="669858"/>
                      <a:pt x="5483675" y="665892"/>
                      <a:pt x="5487641" y="661925"/>
                    </a:cubicBezTo>
                    <a:cubicBezTo>
                      <a:pt x="5499539" y="669858"/>
                      <a:pt x="5507472" y="673825"/>
                      <a:pt x="5511437" y="673825"/>
                    </a:cubicBezTo>
                    <a:cubicBezTo>
                      <a:pt x="5511437" y="673825"/>
                      <a:pt x="5507471" y="669858"/>
                      <a:pt x="5507471" y="669858"/>
                    </a:cubicBezTo>
                    <a:cubicBezTo>
                      <a:pt x="5507471" y="665891"/>
                      <a:pt x="5507471" y="665891"/>
                      <a:pt x="5507471" y="665891"/>
                    </a:cubicBezTo>
                    <a:cubicBezTo>
                      <a:pt x="5511438" y="665892"/>
                      <a:pt x="5515403" y="669858"/>
                      <a:pt x="5515404" y="673825"/>
                    </a:cubicBezTo>
                    <a:cubicBezTo>
                      <a:pt x="5515404" y="673825"/>
                      <a:pt x="5519369" y="673825"/>
                      <a:pt x="5519369" y="677792"/>
                    </a:cubicBezTo>
                    <a:cubicBezTo>
                      <a:pt x="5527301" y="669858"/>
                      <a:pt x="5543166" y="681759"/>
                      <a:pt x="5562995" y="701593"/>
                    </a:cubicBezTo>
                    <a:cubicBezTo>
                      <a:pt x="5582826" y="721427"/>
                      <a:pt x="5606623" y="745227"/>
                      <a:pt x="5626452" y="765061"/>
                    </a:cubicBezTo>
                    <a:cubicBezTo>
                      <a:pt x="5630419" y="776961"/>
                      <a:pt x="5610589" y="753161"/>
                      <a:pt x="5610589" y="757128"/>
                    </a:cubicBezTo>
                    <a:cubicBezTo>
                      <a:pt x="5610589" y="757128"/>
                      <a:pt x="5614555" y="761094"/>
                      <a:pt x="5614555" y="761094"/>
                    </a:cubicBezTo>
                    <a:cubicBezTo>
                      <a:pt x="5618520" y="765061"/>
                      <a:pt x="5622487" y="765061"/>
                      <a:pt x="5618521" y="769028"/>
                    </a:cubicBezTo>
                    <a:cubicBezTo>
                      <a:pt x="5618521" y="769028"/>
                      <a:pt x="5618521" y="769028"/>
                      <a:pt x="5614555" y="765061"/>
                    </a:cubicBezTo>
                    <a:cubicBezTo>
                      <a:pt x="5614555" y="765061"/>
                      <a:pt x="5614555" y="765061"/>
                      <a:pt x="5610588" y="765061"/>
                    </a:cubicBezTo>
                    <a:cubicBezTo>
                      <a:pt x="5622486" y="776961"/>
                      <a:pt x="5634385" y="788862"/>
                      <a:pt x="5630418" y="792829"/>
                    </a:cubicBezTo>
                    <a:cubicBezTo>
                      <a:pt x="5618521" y="788862"/>
                      <a:pt x="5598690" y="769028"/>
                      <a:pt x="5590759" y="765061"/>
                    </a:cubicBezTo>
                    <a:cubicBezTo>
                      <a:pt x="5590759" y="765061"/>
                      <a:pt x="5590759" y="765061"/>
                      <a:pt x="5594724" y="769028"/>
                    </a:cubicBezTo>
                    <a:cubicBezTo>
                      <a:pt x="5598690" y="772995"/>
                      <a:pt x="5598690" y="772995"/>
                      <a:pt x="5602657" y="776961"/>
                    </a:cubicBezTo>
                    <a:cubicBezTo>
                      <a:pt x="5602657" y="776961"/>
                      <a:pt x="5598690" y="776961"/>
                      <a:pt x="5598690" y="776961"/>
                    </a:cubicBezTo>
                    <a:cubicBezTo>
                      <a:pt x="5598690" y="772995"/>
                      <a:pt x="5594725" y="772995"/>
                      <a:pt x="5594725" y="772995"/>
                    </a:cubicBezTo>
                    <a:cubicBezTo>
                      <a:pt x="5602657" y="776961"/>
                      <a:pt x="5606622" y="788862"/>
                      <a:pt x="5614555" y="796795"/>
                    </a:cubicBezTo>
                    <a:cubicBezTo>
                      <a:pt x="5650249" y="832496"/>
                      <a:pt x="5693876" y="868197"/>
                      <a:pt x="5729570" y="907865"/>
                    </a:cubicBezTo>
                    <a:cubicBezTo>
                      <a:pt x="5741468" y="919765"/>
                      <a:pt x="5745434" y="927699"/>
                      <a:pt x="5757333" y="943566"/>
                    </a:cubicBezTo>
                    <a:cubicBezTo>
                      <a:pt x="5789061" y="979267"/>
                      <a:pt x="5824756" y="1022902"/>
                      <a:pt x="5856484" y="1058602"/>
                    </a:cubicBezTo>
                    <a:cubicBezTo>
                      <a:pt x="5884247" y="1094304"/>
                      <a:pt x="5908042" y="1122071"/>
                      <a:pt x="5908043" y="1133972"/>
                    </a:cubicBezTo>
                    <a:cubicBezTo>
                      <a:pt x="5908043" y="1133972"/>
                      <a:pt x="5908043" y="1133972"/>
                      <a:pt x="5908042" y="1137938"/>
                    </a:cubicBezTo>
                    <a:cubicBezTo>
                      <a:pt x="5908042" y="1137938"/>
                      <a:pt x="5908042" y="1137938"/>
                      <a:pt x="5912009" y="1141905"/>
                    </a:cubicBezTo>
                    <a:cubicBezTo>
                      <a:pt x="5915975" y="1141905"/>
                      <a:pt x="5915975" y="1145872"/>
                      <a:pt x="5915975" y="1149838"/>
                    </a:cubicBezTo>
                    <a:cubicBezTo>
                      <a:pt x="5915975" y="1149838"/>
                      <a:pt x="5915975" y="1149838"/>
                      <a:pt x="5912008" y="1145872"/>
                    </a:cubicBezTo>
                    <a:cubicBezTo>
                      <a:pt x="5912008" y="1145872"/>
                      <a:pt x="5912008" y="1145872"/>
                      <a:pt x="5908042" y="1141905"/>
                    </a:cubicBezTo>
                    <a:cubicBezTo>
                      <a:pt x="5915974" y="1157772"/>
                      <a:pt x="5927873" y="1173639"/>
                      <a:pt x="5935805" y="1185539"/>
                    </a:cubicBezTo>
                    <a:cubicBezTo>
                      <a:pt x="5931839" y="1189506"/>
                      <a:pt x="5939771" y="1205373"/>
                      <a:pt x="5931839" y="1205373"/>
                    </a:cubicBezTo>
                    <a:cubicBezTo>
                      <a:pt x="5987364" y="1280742"/>
                      <a:pt x="6007194" y="1344210"/>
                      <a:pt x="6054787" y="1391812"/>
                    </a:cubicBezTo>
                    <a:cubicBezTo>
                      <a:pt x="6078583" y="1443380"/>
                      <a:pt x="6078583" y="1479081"/>
                      <a:pt x="6110311" y="1530649"/>
                    </a:cubicBezTo>
                    <a:cubicBezTo>
                      <a:pt x="6110311" y="1534616"/>
                      <a:pt x="6114277" y="1546516"/>
                      <a:pt x="6118243" y="1550483"/>
                    </a:cubicBezTo>
                    <a:cubicBezTo>
                      <a:pt x="6130142" y="1574284"/>
                      <a:pt x="6146006" y="1606018"/>
                      <a:pt x="6157904" y="1633786"/>
                    </a:cubicBezTo>
                    <a:cubicBezTo>
                      <a:pt x="6169802" y="1661553"/>
                      <a:pt x="6177734" y="1693287"/>
                      <a:pt x="6177734" y="1709154"/>
                    </a:cubicBezTo>
                    <a:cubicBezTo>
                      <a:pt x="6169802" y="1705187"/>
                      <a:pt x="6161869" y="1689320"/>
                      <a:pt x="6153938" y="1669486"/>
                    </a:cubicBezTo>
                    <a:cubicBezTo>
                      <a:pt x="6149972" y="1649652"/>
                      <a:pt x="6142039" y="1629819"/>
                      <a:pt x="6134108" y="1621885"/>
                    </a:cubicBezTo>
                    <a:cubicBezTo>
                      <a:pt x="6130142" y="1609984"/>
                      <a:pt x="6130141" y="1602051"/>
                      <a:pt x="6130142" y="1590151"/>
                    </a:cubicBezTo>
                    <a:cubicBezTo>
                      <a:pt x="6114278" y="1554450"/>
                      <a:pt x="6106345" y="1542549"/>
                      <a:pt x="6090481" y="1514782"/>
                    </a:cubicBezTo>
                    <a:cubicBezTo>
                      <a:pt x="6098413" y="1518749"/>
                      <a:pt x="6086515" y="1498915"/>
                      <a:pt x="6082549" y="1487014"/>
                    </a:cubicBezTo>
                    <a:cubicBezTo>
                      <a:pt x="6078583" y="1483048"/>
                      <a:pt x="6066685" y="1471147"/>
                      <a:pt x="6074617" y="1487014"/>
                    </a:cubicBezTo>
                    <a:cubicBezTo>
                      <a:pt x="6058752" y="1459247"/>
                      <a:pt x="6038922" y="1423546"/>
                      <a:pt x="6019092" y="1383878"/>
                    </a:cubicBezTo>
                    <a:cubicBezTo>
                      <a:pt x="6003227" y="1348177"/>
                      <a:pt x="5979431" y="1308510"/>
                      <a:pt x="5959602" y="1272808"/>
                    </a:cubicBezTo>
                    <a:cubicBezTo>
                      <a:pt x="5959602" y="1272808"/>
                      <a:pt x="5955635" y="1264875"/>
                      <a:pt x="5963568" y="1264875"/>
                    </a:cubicBezTo>
                    <a:cubicBezTo>
                      <a:pt x="5935805" y="1221240"/>
                      <a:pt x="5923907" y="1197439"/>
                      <a:pt x="5900111" y="1181572"/>
                    </a:cubicBezTo>
                    <a:cubicBezTo>
                      <a:pt x="5888213" y="1157772"/>
                      <a:pt x="5876315" y="1145872"/>
                      <a:pt x="5868382" y="1130005"/>
                    </a:cubicBezTo>
                    <a:cubicBezTo>
                      <a:pt x="5860450" y="1122071"/>
                      <a:pt x="5868382" y="1133971"/>
                      <a:pt x="5864416" y="1133972"/>
                    </a:cubicBezTo>
                    <a:cubicBezTo>
                      <a:pt x="5852518" y="1118104"/>
                      <a:pt x="5840619" y="1102237"/>
                      <a:pt x="5828722" y="1086370"/>
                    </a:cubicBezTo>
                    <a:cubicBezTo>
                      <a:pt x="5840619" y="1086370"/>
                      <a:pt x="5828721" y="1074470"/>
                      <a:pt x="5824755" y="1066536"/>
                    </a:cubicBezTo>
                    <a:cubicBezTo>
                      <a:pt x="5828721" y="1058603"/>
                      <a:pt x="5844586" y="1070503"/>
                      <a:pt x="5860450" y="1078437"/>
                    </a:cubicBezTo>
                    <a:cubicBezTo>
                      <a:pt x="5856484" y="1058602"/>
                      <a:pt x="5804925" y="1014968"/>
                      <a:pt x="5789061" y="995134"/>
                    </a:cubicBezTo>
                    <a:cubicBezTo>
                      <a:pt x="5789061" y="999101"/>
                      <a:pt x="5789061" y="999101"/>
                      <a:pt x="5789061" y="999101"/>
                    </a:cubicBezTo>
                    <a:cubicBezTo>
                      <a:pt x="5793027" y="1003068"/>
                      <a:pt x="5793027" y="1007034"/>
                      <a:pt x="5793027" y="1007034"/>
                    </a:cubicBezTo>
                    <a:cubicBezTo>
                      <a:pt x="5789061" y="1003068"/>
                      <a:pt x="5785095" y="1003068"/>
                      <a:pt x="5785095" y="999101"/>
                    </a:cubicBezTo>
                    <a:cubicBezTo>
                      <a:pt x="5781129" y="1003068"/>
                      <a:pt x="5757332" y="975300"/>
                      <a:pt x="5765264" y="975300"/>
                    </a:cubicBezTo>
                    <a:cubicBezTo>
                      <a:pt x="5761299" y="975300"/>
                      <a:pt x="5761299" y="975300"/>
                      <a:pt x="5757332" y="971334"/>
                    </a:cubicBezTo>
                    <a:cubicBezTo>
                      <a:pt x="5757332" y="971334"/>
                      <a:pt x="5757332" y="971334"/>
                      <a:pt x="5757333" y="967367"/>
                    </a:cubicBezTo>
                    <a:cubicBezTo>
                      <a:pt x="5757333" y="967367"/>
                      <a:pt x="5757333" y="963400"/>
                      <a:pt x="5757333" y="963400"/>
                    </a:cubicBezTo>
                    <a:cubicBezTo>
                      <a:pt x="5757333" y="963400"/>
                      <a:pt x="5757333" y="963400"/>
                      <a:pt x="5761298" y="967367"/>
                    </a:cubicBezTo>
                    <a:cubicBezTo>
                      <a:pt x="5737503" y="939599"/>
                      <a:pt x="5753366" y="963400"/>
                      <a:pt x="5749401" y="967367"/>
                    </a:cubicBezTo>
                    <a:cubicBezTo>
                      <a:pt x="5745435" y="971333"/>
                      <a:pt x="5737502" y="963400"/>
                      <a:pt x="5737502" y="963400"/>
                    </a:cubicBezTo>
                    <a:cubicBezTo>
                      <a:pt x="5733536" y="967367"/>
                      <a:pt x="5753367" y="991167"/>
                      <a:pt x="5741469" y="983234"/>
                    </a:cubicBezTo>
                    <a:cubicBezTo>
                      <a:pt x="5729571" y="975300"/>
                      <a:pt x="5717672" y="967367"/>
                      <a:pt x="5705773" y="955466"/>
                    </a:cubicBezTo>
                    <a:cubicBezTo>
                      <a:pt x="5697842" y="943566"/>
                      <a:pt x="5685944" y="935633"/>
                      <a:pt x="5674045" y="919765"/>
                    </a:cubicBezTo>
                    <a:cubicBezTo>
                      <a:pt x="5678011" y="911832"/>
                      <a:pt x="5697842" y="931666"/>
                      <a:pt x="5705774" y="935633"/>
                    </a:cubicBezTo>
                    <a:cubicBezTo>
                      <a:pt x="5713706" y="931666"/>
                      <a:pt x="5697841" y="919765"/>
                      <a:pt x="5697842" y="915799"/>
                    </a:cubicBezTo>
                    <a:cubicBezTo>
                      <a:pt x="5689910" y="911832"/>
                      <a:pt x="5681977" y="899931"/>
                      <a:pt x="5678012" y="899931"/>
                    </a:cubicBezTo>
                    <a:cubicBezTo>
                      <a:pt x="5622487" y="836463"/>
                      <a:pt x="5566962" y="804729"/>
                      <a:pt x="5523336" y="749194"/>
                    </a:cubicBezTo>
                    <a:cubicBezTo>
                      <a:pt x="5515403" y="741261"/>
                      <a:pt x="5503505" y="733327"/>
                      <a:pt x="5495573" y="725393"/>
                    </a:cubicBezTo>
                    <a:cubicBezTo>
                      <a:pt x="5475743" y="705559"/>
                      <a:pt x="5479709" y="709526"/>
                      <a:pt x="5455913" y="689692"/>
                    </a:cubicBezTo>
                    <a:cubicBezTo>
                      <a:pt x="5451947" y="685725"/>
                      <a:pt x="5447980" y="685725"/>
                      <a:pt x="5447981" y="689692"/>
                    </a:cubicBezTo>
                    <a:cubicBezTo>
                      <a:pt x="5416252" y="665892"/>
                      <a:pt x="5396422" y="650024"/>
                      <a:pt x="5376591" y="634157"/>
                    </a:cubicBezTo>
                    <a:cubicBezTo>
                      <a:pt x="5356762" y="618290"/>
                      <a:pt x="5340897" y="602423"/>
                      <a:pt x="5317100" y="582589"/>
                    </a:cubicBezTo>
                    <a:cubicBezTo>
                      <a:pt x="5305203" y="578622"/>
                      <a:pt x="5317101" y="590523"/>
                      <a:pt x="5313135" y="598456"/>
                    </a:cubicBezTo>
                    <a:cubicBezTo>
                      <a:pt x="5305202" y="594490"/>
                      <a:pt x="5305202" y="594490"/>
                      <a:pt x="5301237" y="594489"/>
                    </a:cubicBezTo>
                    <a:cubicBezTo>
                      <a:pt x="5277440" y="578622"/>
                      <a:pt x="5273474" y="570689"/>
                      <a:pt x="5249678" y="554822"/>
                    </a:cubicBezTo>
                    <a:cubicBezTo>
                      <a:pt x="5249678" y="550855"/>
                      <a:pt x="5253644" y="550855"/>
                      <a:pt x="5249677" y="546888"/>
                    </a:cubicBezTo>
                    <a:cubicBezTo>
                      <a:pt x="5253644" y="546888"/>
                      <a:pt x="5257610" y="542921"/>
                      <a:pt x="5273474" y="554822"/>
                    </a:cubicBezTo>
                    <a:cubicBezTo>
                      <a:pt x="5257610" y="538955"/>
                      <a:pt x="5229847" y="519121"/>
                      <a:pt x="5206051" y="503254"/>
                    </a:cubicBezTo>
                    <a:cubicBezTo>
                      <a:pt x="5178289" y="487386"/>
                      <a:pt x="5154492" y="471519"/>
                      <a:pt x="5142594" y="455652"/>
                    </a:cubicBezTo>
                    <a:cubicBezTo>
                      <a:pt x="5091036" y="431852"/>
                      <a:pt x="5063273" y="408051"/>
                      <a:pt x="5015681" y="380283"/>
                    </a:cubicBezTo>
                    <a:cubicBezTo>
                      <a:pt x="4991884" y="372350"/>
                      <a:pt x="5027579" y="396151"/>
                      <a:pt x="5007749" y="392184"/>
                    </a:cubicBezTo>
                    <a:cubicBezTo>
                      <a:pt x="4999817" y="384250"/>
                      <a:pt x="4995850" y="388217"/>
                      <a:pt x="4983952" y="380284"/>
                    </a:cubicBezTo>
                    <a:cubicBezTo>
                      <a:pt x="4991884" y="376317"/>
                      <a:pt x="4976020" y="364416"/>
                      <a:pt x="4991884" y="364416"/>
                    </a:cubicBezTo>
                    <a:cubicBezTo>
                      <a:pt x="4979986" y="352516"/>
                      <a:pt x="4940325" y="332682"/>
                      <a:pt x="4916529" y="328715"/>
                    </a:cubicBezTo>
                    <a:cubicBezTo>
                      <a:pt x="4853072" y="285081"/>
                      <a:pt x="4777718" y="253346"/>
                      <a:pt x="4674600" y="213679"/>
                    </a:cubicBezTo>
                    <a:cubicBezTo>
                      <a:pt x="4698397" y="209712"/>
                      <a:pt x="4730125" y="221612"/>
                      <a:pt x="4761853" y="229546"/>
                    </a:cubicBezTo>
                    <a:cubicBezTo>
                      <a:pt x="4797548" y="249380"/>
                      <a:pt x="4857039" y="273180"/>
                      <a:pt x="4900665" y="289047"/>
                    </a:cubicBezTo>
                    <a:cubicBezTo>
                      <a:pt x="4896699" y="289048"/>
                      <a:pt x="4892733" y="285081"/>
                      <a:pt x="4892733" y="285081"/>
                    </a:cubicBezTo>
                    <a:cubicBezTo>
                      <a:pt x="4896699" y="281114"/>
                      <a:pt x="4900665" y="281114"/>
                      <a:pt x="4904631" y="285081"/>
                    </a:cubicBezTo>
                    <a:cubicBezTo>
                      <a:pt x="4904631" y="285081"/>
                      <a:pt x="4904631" y="285081"/>
                      <a:pt x="4908597" y="285081"/>
                    </a:cubicBezTo>
                    <a:cubicBezTo>
                      <a:pt x="4864970" y="261280"/>
                      <a:pt x="4817378" y="245413"/>
                      <a:pt x="4785650" y="217645"/>
                    </a:cubicBezTo>
                    <a:cubicBezTo>
                      <a:pt x="4757887" y="209712"/>
                      <a:pt x="4718227" y="197812"/>
                      <a:pt x="4722193" y="185911"/>
                    </a:cubicBezTo>
                    <a:close/>
                    <a:moveTo>
                      <a:pt x="1947650" y="777856"/>
                    </a:moveTo>
                    <a:lnTo>
                      <a:pt x="1935362" y="791245"/>
                    </a:lnTo>
                    <a:cubicBezTo>
                      <a:pt x="1928321" y="796870"/>
                      <a:pt x="1920035" y="802172"/>
                      <a:pt x="1909737" y="809082"/>
                    </a:cubicBezTo>
                    <a:cubicBezTo>
                      <a:pt x="1913279" y="803615"/>
                      <a:pt x="1908774" y="804578"/>
                      <a:pt x="1904271" y="805540"/>
                    </a:cubicBezTo>
                    <a:cubicBezTo>
                      <a:pt x="1882713" y="814856"/>
                      <a:pt x="1864041" y="837684"/>
                      <a:pt x="1846987" y="846036"/>
                    </a:cubicBezTo>
                    <a:cubicBezTo>
                      <a:pt x="1846987" y="846036"/>
                      <a:pt x="1850529" y="840570"/>
                      <a:pt x="1850529" y="840570"/>
                    </a:cubicBezTo>
                    <a:cubicBezTo>
                      <a:pt x="1820925" y="856314"/>
                      <a:pt x="1797750" y="880104"/>
                      <a:pt x="1787779" y="877524"/>
                    </a:cubicBezTo>
                    <a:cubicBezTo>
                      <a:pt x="1787779" y="877524"/>
                      <a:pt x="1788741" y="882029"/>
                      <a:pt x="1784238" y="882991"/>
                    </a:cubicBezTo>
                    <a:cubicBezTo>
                      <a:pt x="1773612" y="899390"/>
                      <a:pt x="1793246" y="881066"/>
                      <a:pt x="1797750" y="880104"/>
                    </a:cubicBezTo>
                    <a:cubicBezTo>
                      <a:pt x="1785681" y="889746"/>
                      <a:pt x="1777154" y="893923"/>
                      <a:pt x="1770316" y="897739"/>
                    </a:cubicBezTo>
                    <a:lnTo>
                      <a:pt x="1753457" y="912815"/>
                    </a:lnTo>
                    <a:lnTo>
                      <a:pt x="1753020" y="913030"/>
                    </a:lnTo>
                    <a:lnTo>
                      <a:pt x="1753224" y="903157"/>
                    </a:lnTo>
                    <a:cubicBezTo>
                      <a:pt x="1752863" y="901468"/>
                      <a:pt x="1750611" y="901949"/>
                      <a:pt x="1742083" y="906126"/>
                    </a:cubicBezTo>
                    <a:cubicBezTo>
                      <a:pt x="1740794" y="911111"/>
                      <a:pt x="1742401" y="913123"/>
                      <a:pt x="1743445" y="915254"/>
                    </a:cubicBezTo>
                    <a:lnTo>
                      <a:pt x="1742879" y="918021"/>
                    </a:lnTo>
                    <a:lnTo>
                      <a:pt x="1735613" y="921596"/>
                    </a:lnTo>
                    <a:cubicBezTo>
                      <a:pt x="1713871" y="930519"/>
                      <a:pt x="1691059" y="937592"/>
                      <a:pt x="1666447" y="941384"/>
                    </a:cubicBezTo>
                    <a:cubicBezTo>
                      <a:pt x="1683297" y="910409"/>
                      <a:pt x="1705611" y="895863"/>
                      <a:pt x="1730595" y="884660"/>
                    </a:cubicBezTo>
                    <a:cubicBezTo>
                      <a:pt x="1789914" y="860254"/>
                      <a:pt x="1846962" y="834378"/>
                      <a:pt x="1900144" y="799552"/>
                    </a:cubicBezTo>
                    <a:cubicBezTo>
                      <a:pt x="1910366" y="792479"/>
                      <a:pt x="1921080" y="787135"/>
                      <a:pt x="1932099" y="782795"/>
                    </a:cubicBezTo>
                    <a:close/>
                    <a:moveTo>
                      <a:pt x="2248188" y="634910"/>
                    </a:moveTo>
                    <a:lnTo>
                      <a:pt x="2249855" y="637515"/>
                    </a:lnTo>
                    <a:cubicBezTo>
                      <a:pt x="2249855" y="637515"/>
                      <a:pt x="2245351" y="638477"/>
                      <a:pt x="2245351" y="638477"/>
                    </a:cubicBezTo>
                    <a:cubicBezTo>
                      <a:pt x="2240848" y="639439"/>
                      <a:pt x="2236343" y="640402"/>
                      <a:pt x="2237306" y="644906"/>
                    </a:cubicBezTo>
                    <a:cubicBezTo>
                      <a:pt x="2237306" y="644906"/>
                      <a:pt x="2237306" y="644906"/>
                      <a:pt x="2241810" y="643944"/>
                    </a:cubicBezTo>
                    <a:cubicBezTo>
                      <a:pt x="2246313" y="642981"/>
                      <a:pt x="2246313" y="642981"/>
                      <a:pt x="2246313" y="642981"/>
                    </a:cubicBezTo>
                    <a:cubicBezTo>
                      <a:pt x="2214785" y="649717"/>
                      <a:pt x="2158157" y="671235"/>
                      <a:pt x="2139485" y="694062"/>
                    </a:cubicBezTo>
                    <a:cubicBezTo>
                      <a:pt x="2129352" y="696227"/>
                      <a:pt x="2118050" y="699820"/>
                      <a:pt x="2105648" y="704456"/>
                    </a:cubicBezTo>
                    <a:lnTo>
                      <a:pt x="2080196" y="714942"/>
                    </a:lnTo>
                    <a:lnTo>
                      <a:pt x="2084254" y="709377"/>
                    </a:lnTo>
                    <a:cubicBezTo>
                      <a:pt x="2090808" y="694289"/>
                      <a:pt x="2105370" y="689222"/>
                      <a:pt x="2119532" y="682286"/>
                    </a:cubicBezTo>
                    <a:close/>
                    <a:moveTo>
                      <a:pt x="2411064" y="586743"/>
                    </a:moveTo>
                    <a:lnTo>
                      <a:pt x="2413620" y="588398"/>
                    </a:lnTo>
                    <a:cubicBezTo>
                      <a:pt x="2404611" y="590323"/>
                      <a:pt x="2395603" y="592248"/>
                      <a:pt x="2392061" y="597714"/>
                    </a:cubicBezTo>
                    <a:cubicBezTo>
                      <a:pt x="2387558" y="598676"/>
                      <a:pt x="2378549" y="600601"/>
                      <a:pt x="2374045" y="601563"/>
                    </a:cubicBezTo>
                    <a:cubicBezTo>
                      <a:pt x="2360533" y="604450"/>
                      <a:pt x="2351525" y="606375"/>
                      <a:pt x="2338013" y="609261"/>
                    </a:cubicBezTo>
                    <a:cubicBezTo>
                      <a:pt x="2315492" y="614073"/>
                      <a:pt x="2299400" y="626930"/>
                      <a:pt x="2275917" y="627238"/>
                    </a:cubicBezTo>
                    <a:lnTo>
                      <a:pt x="2276204" y="626130"/>
                    </a:lnTo>
                    <a:lnTo>
                      <a:pt x="2387086" y="592524"/>
                    </a:lnTo>
                    <a:close/>
                    <a:moveTo>
                      <a:pt x="2522905" y="559776"/>
                    </a:moveTo>
                    <a:lnTo>
                      <a:pt x="2540871" y="556503"/>
                    </a:lnTo>
                    <a:lnTo>
                      <a:pt x="2502340" y="564735"/>
                    </a:lnTo>
                    <a:close/>
                    <a:moveTo>
                      <a:pt x="2659387" y="432280"/>
                    </a:moveTo>
                    <a:lnTo>
                      <a:pt x="2798433" y="411539"/>
                    </a:lnTo>
                    <a:lnTo>
                      <a:pt x="2817780" y="409701"/>
                    </a:lnTo>
                    <a:cubicBezTo>
                      <a:pt x="2861544" y="406863"/>
                      <a:pt x="2905643" y="405324"/>
                      <a:pt x="2950086" y="405117"/>
                    </a:cubicBezTo>
                    <a:cubicBezTo>
                      <a:pt x="2973528" y="404997"/>
                      <a:pt x="2986083" y="404270"/>
                      <a:pt x="2996187" y="398934"/>
                    </a:cubicBezTo>
                    <a:lnTo>
                      <a:pt x="3005378" y="391284"/>
                    </a:lnTo>
                    <a:lnTo>
                      <a:pt x="3093771" y="385395"/>
                    </a:lnTo>
                    <a:cubicBezTo>
                      <a:pt x="3382401" y="377891"/>
                      <a:pt x="3667463" y="417068"/>
                      <a:pt x="3939070" y="497975"/>
                    </a:cubicBezTo>
                    <a:cubicBezTo>
                      <a:pt x="3930063" y="499900"/>
                      <a:pt x="3924596" y="496358"/>
                      <a:pt x="3925558" y="500862"/>
                    </a:cubicBezTo>
                    <a:cubicBezTo>
                      <a:pt x="3962860" y="521150"/>
                      <a:pt x="3970907" y="514722"/>
                      <a:pt x="4005322" y="521498"/>
                    </a:cubicBezTo>
                    <a:cubicBezTo>
                      <a:pt x="4035233" y="529237"/>
                      <a:pt x="4070611" y="540516"/>
                      <a:pt x="4101485" y="552759"/>
                    </a:cubicBezTo>
                    <a:cubicBezTo>
                      <a:pt x="4107913" y="560806"/>
                      <a:pt x="4148757" y="575627"/>
                      <a:pt x="4157765" y="573703"/>
                    </a:cubicBezTo>
                    <a:cubicBezTo>
                      <a:pt x="4158727" y="578207"/>
                      <a:pt x="4158727" y="578207"/>
                      <a:pt x="4158727" y="578207"/>
                    </a:cubicBezTo>
                    <a:cubicBezTo>
                      <a:pt x="4163231" y="577244"/>
                      <a:pt x="4163231" y="577244"/>
                      <a:pt x="4163231" y="577244"/>
                    </a:cubicBezTo>
                    <a:cubicBezTo>
                      <a:pt x="4164194" y="581748"/>
                      <a:pt x="4164194" y="581748"/>
                      <a:pt x="4168698" y="580786"/>
                    </a:cubicBezTo>
                    <a:cubicBezTo>
                      <a:pt x="4173202" y="579823"/>
                      <a:pt x="4173202" y="579823"/>
                      <a:pt x="4178668" y="583366"/>
                    </a:cubicBezTo>
                    <a:cubicBezTo>
                      <a:pt x="4184135" y="586908"/>
                      <a:pt x="4199571" y="593029"/>
                      <a:pt x="4204075" y="592066"/>
                    </a:cubicBezTo>
                    <a:cubicBezTo>
                      <a:pt x="4230445" y="605271"/>
                      <a:pt x="4256814" y="618476"/>
                      <a:pt x="4286726" y="626215"/>
                    </a:cubicBezTo>
                    <a:cubicBezTo>
                      <a:pt x="4297658" y="633298"/>
                      <a:pt x="4308591" y="640382"/>
                      <a:pt x="4318562" y="642961"/>
                    </a:cubicBezTo>
                    <a:cubicBezTo>
                      <a:pt x="4344931" y="656166"/>
                      <a:pt x="4371300" y="669371"/>
                      <a:pt x="4392203" y="679034"/>
                    </a:cubicBezTo>
                    <a:cubicBezTo>
                      <a:pt x="4392203" y="679034"/>
                      <a:pt x="4387699" y="679996"/>
                      <a:pt x="4387699" y="679996"/>
                    </a:cubicBezTo>
                    <a:cubicBezTo>
                      <a:pt x="4393166" y="683538"/>
                      <a:pt x="4398632" y="687079"/>
                      <a:pt x="4403136" y="686117"/>
                    </a:cubicBezTo>
                    <a:cubicBezTo>
                      <a:pt x="4715065" y="845537"/>
                      <a:pt x="4998005" y="1067667"/>
                      <a:pt x="5230091" y="1338337"/>
                    </a:cubicBezTo>
                    <a:cubicBezTo>
                      <a:pt x="5485311" y="1651162"/>
                      <a:pt x="5672621" y="2020882"/>
                      <a:pt x="5771121" y="2437834"/>
                    </a:cubicBezTo>
                    <a:cubicBezTo>
                      <a:pt x="5766617" y="2438796"/>
                      <a:pt x="5766617" y="2438796"/>
                      <a:pt x="5762112" y="2439759"/>
                    </a:cubicBezTo>
                    <a:cubicBezTo>
                      <a:pt x="5744137" y="2377664"/>
                      <a:pt x="5711338" y="2356413"/>
                      <a:pt x="5684663" y="2319726"/>
                    </a:cubicBezTo>
                    <a:cubicBezTo>
                      <a:pt x="5684663" y="2319726"/>
                      <a:pt x="5682083" y="2329696"/>
                      <a:pt x="5684007" y="2338705"/>
                    </a:cubicBezTo>
                    <a:cubicBezTo>
                      <a:pt x="5671150" y="2322613"/>
                      <a:pt x="5667956" y="2285618"/>
                      <a:pt x="5657678" y="2259556"/>
                    </a:cubicBezTo>
                    <a:cubicBezTo>
                      <a:pt x="5643859" y="2238961"/>
                      <a:pt x="5622648" y="2205815"/>
                      <a:pt x="5622648" y="2205815"/>
                    </a:cubicBezTo>
                    <a:cubicBezTo>
                      <a:pt x="5614602" y="2212244"/>
                      <a:pt x="5618451" y="2230260"/>
                      <a:pt x="5623262" y="2252780"/>
                    </a:cubicBezTo>
                    <a:cubicBezTo>
                      <a:pt x="5618758" y="2253742"/>
                      <a:pt x="5617796" y="2249238"/>
                      <a:pt x="5617796" y="2249238"/>
                    </a:cubicBezTo>
                    <a:cubicBezTo>
                      <a:pt x="5616834" y="2244735"/>
                      <a:pt x="5616834" y="2244735"/>
                      <a:pt x="5616834" y="2244735"/>
                    </a:cubicBezTo>
                    <a:cubicBezTo>
                      <a:pt x="5616834" y="2244735"/>
                      <a:pt x="5615871" y="2240230"/>
                      <a:pt x="5615871" y="2240230"/>
                    </a:cubicBezTo>
                    <a:cubicBezTo>
                      <a:pt x="5615871" y="2240230"/>
                      <a:pt x="5614909" y="2235726"/>
                      <a:pt x="5613947" y="2231223"/>
                    </a:cubicBezTo>
                    <a:cubicBezTo>
                      <a:pt x="5609443" y="2232185"/>
                      <a:pt x="5609443" y="2232185"/>
                      <a:pt x="5610406" y="2236688"/>
                    </a:cubicBezTo>
                    <a:cubicBezTo>
                      <a:pt x="5610406" y="2236688"/>
                      <a:pt x="5611368" y="2241193"/>
                      <a:pt x="5611368" y="2241193"/>
                    </a:cubicBezTo>
                    <a:cubicBezTo>
                      <a:pt x="5612330" y="2245697"/>
                      <a:pt x="5612330" y="2245697"/>
                      <a:pt x="5612330" y="2245697"/>
                    </a:cubicBezTo>
                    <a:cubicBezTo>
                      <a:pt x="5597549" y="2220596"/>
                      <a:pt x="5605247" y="2256629"/>
                      <a:pt x="5610713" y="2260171"/>
                    </a:cubicBezTo>
                    <a:cubicBezTo>
                      <a:pt x="5611675" y="2264674"/>
                      <a:pt x="5616179" y="2263712"/>
                      <a:pt x="5616179" y="2263712"/>
                    </a:cubicBezTo>
                    <a:cubicBezTo>
                      <a:pt x="5616179" y="2263712"/>
                      <a:pt x="5615217" y="2259209"/>
                      <a:pt x="5615217" y="2259209"/>
                    </a:cubicBezTo>
                    <a:cubicBezTo>
                      <a:pt x="5618758" y="2253742"/>
                      <a:pt x="5618758" y="2253742"/>
                      <a:pt x="5618758" y="2253742"/>
                    </a:cubicBezTo>
                    <a:cubicBezTo>
                      <a:pt x="5618758" y="2253742"/>
                      <a:pt x="5620683" y="2262750"/>
                      <a:pt x="5621645" y="2267254"/>
                    </a:cubicBezTo>
                    <a:cubicBezTo>
                      <a:pt x="5622607" y="2271759"/>
                      <a:pt x="5622607" y="2271759"/>
                      <a:pt x="5622607" y="2271759"/>
                    </a:cubicBezTo>
                    <a:cubicBezTo>
                      <a:pt x="5629343" y="2303287"/>
                      <a:pt x="5625147" y="2327732"/>
                      <a:pt x="5607785" y="2312602"/>
                    </a:cubicBezTo>
                    <a:cubicBezTo>
                      <a:pt x="5602974" y="2290082"/>
                      <a:pt x="5598470" y="2291044"/>
                      <a:pt x="5591734" y="2259516"/>
                    </a:cubicBezTo>
                    <a:cubicBezTo>
                      <a:pt x="5581764" y="2256936"/>
                      <a:pt x="5585613" y="2274952"/>
                      <a:pt x="5577568" y="2281381"/>
                    </a:cubicBezTo>
                    <a:cubicBezTo>
                      <a:pt x="5555394" y="2243732"/>
                      <a:pt x="5531951" y="2178095"/>
                      <a:pt x="5509432" y="2182907"/>
                    </a:cubicBezTo>
                    <a:cubicBezTo>
                      <a:pt x="5509432" y="2182907"/>
                      <a:pt x="5508469" y="2178402"/>
                      <a:pt x="5508469" y="2178402"/>
                    </a:cubicBezTo>
                    <a:cubicBezTo>
                      <a:pt x="5508469" y="2178402"/>
                      <a:pt x="5506545" y="2169395"/>
                      <a:pt x="5506545" y="2169395"/>
                    </a:cubicBezTo>
                    <a:cubicBezTo>
                      <a:pt x="5501079" y="2165852"/>
                      <a:pt x="5500117" y="2161349"/>
                      <a:pt x="5501079" y="2165852"/>
                    </a:cubicBezTo>
                    <a:cubicBezTo>
                      <a:pt x="5494650" y="2157807"/>
                      <a:pt x="5491764" y="2144295"/>
                      <a:pt x="5476981" y="2119196"/>
                    </a:cubicBezTo>
                    <a:cubicBezTo>
                      <a:pt x="5470553" y="2111149"/>
                      <a:pt x="5469591" y="2106645"/>
                      <a:pt x="5468629" y="2102141"/>
                    </a:cubicBezTo>
                    <a:cubicBezTo>
                      <a:pt x="5468629" y="2102141"/>
                      <a:pt x="5463162" y="2098599"/>
                      <a:pt x="5463162" y="2098599"/>
                    </a:cubicBezTo>
                    <a:cubicBezTo>
                      <a:pt x="5462200" y="2094096"/>
                      <a:pt x="5462200" y="2094096"/>
                      <a:pt x="5462200" y="2094096"/>
                    </a:cubicBezTo>
                    <a:cubicBezTo>
                      <a:pt x="5461238" y="2089591"/>
                      <a:pt x="5457696" y="2095058"/>
                      <a:pt x="5457696" y="2095058"/>
                    </a:cubicBezTo>
                    <a:cubicBezTo>
                      <a:pt x="5456733" y="2090554"/>
                      <a:pt x="5456733" y="2090554"/>
                      <a:pt x="5456733" y="2090554"/>
                    </a:cubicBezTo>
                    <a:cubicBezTo>
                      <a:pt x="5452230" y="2091516"/>
                      <a:pt x="5448381" y="2073499"/>
                      <a:pt x="5443876" y="2074462"/>
                    </a:cubicBezTo>
                    <a:cubicBezTo>
                      <a:pt x="5453192" y="2096020"/>
                      <a:pt x="5444839" y="2078966"/>
                      <a:pt x="5442259" y="2088936"/>
                    </a:cubicBezTo>
                    <a:cubicBezTo>
                      <a:pt x="5431981" y="2062874"/>
                      <a:pt x="5439679" y="2098907"/>
                      <a:pt x="5431327" y="2081853"/>
                    </a:cubicBezTo>
                    <a:cubicBezTo>
                      <a:pt x="5421049" y="2055791"/>
                      <a:pt x="5416544" y="2056754"/>
                      <a:pt x="5418162" y="2042279"/>
                    </a:cubicBezTo>
                    <a:cubicBezTo>
                      <a:pt x="5404650" y="2045166"/>
                      <a:pt x="5382169" y="1984034"/>
                      <a:pt x="5359035" y="1941880"/>
                    </a:cubicBezTo>
                    <a:cubicBezTo>
                      <a:pt x="5358072" y="1937376"/>
                      <a:pt x="5351643" y="1929330"/>
                      <a:pt x="5344253" y="1916780"/>
                    </a:cubicBezTo>
                    <a:cubicBezTo>
                      <a:pt x="5322081" y="1879131"/>
                      <a:pt x="5307299" y="1854031"/>
                      <a:pt x="5293479" y="1833435"/>
                    </a:cubicBezTo>
                    <a:cubicBezTo>
                      <a:pt x="5287051" y="1825389"/>
                      <a:pt x="5292517" y="1828931"/>
                      <a:pt x="5290593" y="1819923"/>
                    </a:cubicBezTo>
                    <a:cubicBezTo>
                      <a:pt x="5286088" y="1820885"/>
                      <a:pt x="5280622" y="1817343"/>
                      <a:pt x="5279659" y="1812840"/>
                    </a:cubicBezTo>
                    <a:cubicBezTo>
                      <a:pt x="5278697" y="1808335"/>
                      <a:pt x="5290593" y="1819923"/>
                      <a:pt x="5283202" y="1807373"/>
                    </a:cubicBezTo>
                    <a:cubicBezTo>
                      <a:pt x="5264878" y="1787739"/>
                      <a:pt x="5268419" y="1782274"/>
                      <a:pt x="5242706" y="1750090"/>
                    </a:cubicBezTo>
                    <a:cubicBezTo>
                      <a:pt x="5251713" y="1748165"/>
                      <a:pt x="5251713" y="1748165"/>
                      <a:pt x="5251713" y="1748165"/>
                    </a:cubicBezTo>
                    <a:cubicBezTo>
                      <a:pt x="5237894" y="1727570"/>
                      <a:pt x="5231465" y="1719524"/>
                      <a:pt x="5235314" y="1737540"/>
                    </a:cubicBezTo>
                    <a:cubicBezTo>
                      <a:pt x="5223419" y="1725953"/>
                      <a:pt x="5231465" y="1719524"/>
                      <a:pt x="5215066" y="1708898"/>
                    </a:cubicBezTo>
                    <a:cubicBezTo>
                      <a:pt x="5220532" y="1712441"/>
                      <a:pt x="5219570" y="1707936"/>
                      <a:pt x="5214104" y="1704395"/>
                    </a:cubicBezTo>
                    <a:cubicBezTo>
                      <a:pt x="5218608" y="1703433"/>
                      <a:pt x="5218608" y="1703433"/>
                      <a:pt x="5218608" y="1703433"/>
                    </a:cubicBezTo>
                    <a:cubicBezTo>
                      <a:pt x="5224074" y="1706974"/>
                      <a:pt x="5223112" y="1702470"/>
                      <a:pt x="5223112" y="1702470"/>
                    </a:cubicBezTo>
                    <a:cubicBezTo>
                      <a:pt x="5222150" y="1697966"/>
                      <a:pt x="5222150" y="1697966"/>
                      <a:pt x="5222150" y="1697966"/>
                    </a:cubicBezTo>
                    <a:cubicBezTo>
                      <a:pt x="5235008" y="1714058"/>
                      <a:pt x="5224729" y="1687995"/>
                      <a:pt x="5212834" y="1676408"/>
                    </a:cubicBezTo>
                    <a:cubicBezTo>
                      <a:pt x="5217338" y="1675445"/>
                      <a:pt x="5217338" y="1675445"/>
                      <a:pt x="5217338" y="1675445"/>
                    </a:cubicBezTo>
                    <a:cubicBezTo>
                      <a:pt x="5217338" y="1675445"/>
                      <a:pt x="5217338" y="1675445"/>
                      <a:pt x="5216376" y="1670942"/>
                    </a:cubicBezTo>
                    <a:cubicBezTo>
                      <a:pt x="5216376" y="1670942"/>
                      <a:pt x="5210910" y="1667400"/>
                      <a:pt x="5210910" y="1667400"/>
                    </a:cubicBezTo>
                    <a:cubicBezTo>
                      <a:pt x="5197090" y="1646805"/>
                      <a:pt x="5176842" y="1618163"/>
                      <a:pt x="5156595" y="1589521"/>
                    </a:cubicBezTo>
                    <a:cubicBezTo>
                      <a:pt x="5131842" y="1561842"/>
                      <a:pt x="5107090" y="1534163"/>
                      <a:pt x="5088767" y="1514530"/>
                    </a:cubicBezTo>
                    <a:cubicBezTo>
                      <a:pt x="5080413" y="1497476"/>
                      <a:pt x="5056623" y="1474300"/>
                      <a:pt x="5031871" y="1446621"/>
                    </a:cubicBezTo>
                    <a:cubicBezTo>
                      <a:pt x="5012585" y="1422484"/>
                      <a:pt x="4987833" y="1394804"/>
                      <a:pt x="4977555" y="1368743"/>
                    </a:cubicBezTo>
                    <a:cubicBezTo>
                      <a:pt x="4967585" y="1366163"/>
                      <a:pt x="4955689" y="1354576"/>
                      <a:pt x="4950224" y="1351033"/>
                    </a:cubicBezTo>
                    <a:cubicBezTo>
                      <a:pt x="4950224" y="1351033"/>
                      <a:pt x="4949261" y="1346529"/>
                      <a:pt x="4949261" y="1346529"/>
                    </a:cubicBezTo>
                    <a:cubicBezTo>
                      <a:pt x="4943795" y="1342988"/>
                      <a:pt x="4943795" y="1342988"/>
                      <a:pt x="4942833" y="1338484"/>
                    </a:cubicBezTo>
                    <a:cubicBezTo>
                      <a:pt x="4938328" y="1339446"/>
                      <a:pt x="4938328" y="1339446"/>
                      <a:pt x="4939291" y="1343950"/>
                    </a:cubicBezTo>
                    <a:cubicBezTo>
                      <a:pt x="4894290" y="1287629"/>
                      <a:pt x="4813913" y="1220029"/>
                      <a:pt x="4736115" y="1142457"/>
                    </a:cubicBezTo>
                    <a:cubicBezTo>
                      <a:pt x="4736115" y="1142457"/>
                      <a:pt x="4736115" y="1142457"/>
                      <a:pt x="4735152" y="1137953"/>
                    </a:cubicBezTo>
                    <a:cubicBezTo>
                      <a:pt x="4748664" y="1135066"/>
                      <a:pt x="4747047" y="1149540"/>
                      <a:pt x="4778882" y="1166287"/>
                    </a:cubicBezTo>
                    <a:cubicBezTo>
                      <a:pt x="4775341" y="1171753"/>
                      <a:pt x="4776303" y="1176257"/>
                      <a:pt x="4782731" y="1184304"/>
                    </a:cubicBezTo>
                    <a:cubicBezTo>
                      <a:pt x="4788198" y="1187845"/>
                      <a:pt x="4804597" y="1198470"/>
                      <a:pt x="4821959" y="1213600"/>
                    </a:cubicBezTo>
                    <a:cubicBezTo>
                      <a:pt x="4839320" y="1228729"/>
                      <a:pt x="4856681" y="1243859"/>
                      <a:pt x="4857643" y="1248362"/>
                    </a:cubicBezTo>
                    <a:cubicBezTo>
                      <a:pt x="4869538" y="1259950"/>
                      <a:pt x="4893328" y="1283126"/>
                      <a:pt x="4916156" y="1301797"/>
                    </a:cubicBezTo>
                    <a:cubicBezTo>
                      <a:pt x="4934479" y="1321429"/>
                      <a:pt x="4952803" y="1341064"/>
                      <a:pt x="4953765" y="1345567"/>
                    </a:cubicBezTo>
                    <a:cubicBezTo>
                      <a:pt x="4969202" y="1351689"/>
                      <a:pt x="4990413" y="1384834"/>
                      <a:pt x="5006812" y="1395460"/>
                    </a:cubicBezTo>
                    <a:cubicBezTo>
                      <a:pt x="5006812" y="1395460"/>
                      <a:pt x="5007774" y="1399963"/>
                      <a:pt x="5007774" y="1399963"/>
                    </a:cubicBezTo>
                    <a:cubicBezTo>
                      <a:pt x="5008736" y="1404467"/>
                      <a:pt x="5008736" y="1404467"/>
                      <a:pt x="5008736" y="1404467"/>
                    </a:cubicBezTo>
                    <a:cubicBezTo>
                      <a:pt x="5008736" y="1404467"/>
                      <a:pt x="5013240" y="1403505"/>
                      <a:pt x="5013240" y="1403505"/>
                    </a:cubicBezTo>
                    <a:cubicBezTo>
                      <a:pt x="5025135" y="1415093"/>
                      <a:pt x="5020631" y="1416055"/>
                      <a:pt x="5027059" y="1424100"/>
                    </a:cubicBezTo>
                    <a:cubicBezTo>
                      <a:pt x="5027059" y="1424100"/>
                      <a:pt x="5028022" y="1428605"/>
                      <a:pt x="5028022" y="1428605"/>
                    </a:cubicBezTo>
                    <a:cubicBezTo>
                      <a:pt x="5028022" y="1428605"/>
                      <a:pt x="5033488" y="1432147"/>
                      <a:pt x="5033488" y="1432147"/>
                    </a:cubicBezTo>
                    <a:cubicBezTo>
                      <a:pt x="5032526" y="1427642"/>
                      <a:pt x="5032526" y="1427642"/>
                      <a:pt x="5032526" y="1427642"/>
                    </a:cubicBezTo>
                    <a:cubicBezTo>
                      <a:pt x="5050850" y="1447277"/>
                      <a:pt x="5058241" y="1459826"/>
                      <a:pt x="5074640" y="1470451"/>
                    </a:cubicBezTo>
                    <a:cubicBezTo>
                      <a:pt x="5070135" y="1471414"/>
                      <a:pt x="5070135" y="1471414"/>
                      <a:pt x="5070135" y="1471414"/>
                    </a:cubicBezTo>
                    <a:lnTo>
                      <a:pt x="5071097" y="1475917"/>
                    </a:lnTo>
                    <a:cubicBezTo>
                      <a:pt x="5072060" y="1480421"/>
                      <a:pt x="5076564" y="1479459"/>
                      <a:pt x="5076564" y="1479459"/>
                    </a:cubicBezTo>
                    <a:cubicBezTo>
                      <a:pt x="5076564" y="1479459"/>
                      <a:pt x="5076564" y="1479459"/>
                      <a:pt x="5081068" y="1478497"/>
                    </a:cubicBezTo>
                    <a:cubicBezTo>
                      <a:pt x="5082031" y="1483001"/>
                      <a:pt x="5082031" y="1483001"/>
                      <a:pt x="5082031" y="1483001"/>
                    </a:cubicBezTo>
                    <a:cubicBezTo>
                      <a:pt x="5093925" y="1494589"/>
                      <a:pt x="5090383" y="1500055"/>
                      <a:pt x="5096812" y="1508101"/>
                    </a:cubicBezTo>
                    <a:cubicBezTo>
                      <a:pt x="5101316" y="1507139"/>
                      <a:pt x="5100354" y="1502634"/>
                      <a:pt x="5106783" y="1510680"/>
                    </a:cubicBezTo>
                    <a:cubicBezTo>
                      <a:pt x="5107745" y="1515184"/>
                      <a:pt x="5112248" y="1514222"/>
                      <a:pt x="5113211" y="1518726"/>
                    </a:cubicBezTo>
                    <a:cubicBezTo>
                      <a:pt x="5108707" y="1519688"/>
                      <a:pt x="5108707" y="1519688"/>
                      <a:pt x="5109670" y="1524192"/>
                    </a:cubicBezTo>
                    <a:cubicBezTo>
                      <a:pt x="5109670" y="1524192"/>
                      <a:pt x="5110632" y="1528696"/>
                      <a:pt x="5115135" y="1527734"/>
                    </a:cubicBezTo>
                    <a:cubicBezTo>
                      <a:pt x="5115135" y="1527734"/>
                      <a:pt x="5116098" y="1532238"/>
                      <a:pt x="5120602" y="1531276"/>
                    </a:cubicBezTo>
                    <a:cubicBezTo>
                      <a:pt x="5127031" y="1539322"/>
                      <a:pt x="5157249" y="1570543"/>
                      <a:pt x="5151783" y="1567000"/>
                    </a:cubicBezTo>
                    <a:cubicBezTo>
                      <a:pt x="5159829" y="1560573"/>
                      <a:pt x="5135383" y="1556375"/>
                      <a:pt x="5143430" y="1549947"/>
                    </a:cubicBezTo>
                    <a:cubicBezTo>
                      <a:pt x="5137963" y="1546406"/>
                      <a:pt x="5132496" y="1542863"/>
                      <a:pt x="5126069" y="1534818"/>
                    </a:cubicBezTo>
                    <a:cubicBezTo>
                      <a:pt x="5126069" y="1534818"/>
                      <a:pt x="5126069" y="1534818"/>
                      <a:pt x="5125106" y="1530313"/>
                    </a:cubicBezTo>
                    <a:cubicBezTo>
                      <a:pt x="5125106" y="1530313"/>
                      <a:pt x="5124144" y="1525809"/>
                      <a:pt x="5124144" y="1525809"/>
                    </a:cubicBezTo>
                    <a:cubicBezTo>
                      <a:pt x="5123182" y="1521306"/>
                      <a:pt x="5117715" y="1517764"/>
                      <a:pt x="5117715" y="1517764"/>
                    </a:cubicBezTo>
                    <a:cubicBezTo>
                      <a:pt x="5114828" y="1504252"/>
                      <a:pt x="5100354" y="1502634"/>
                      <a:pt x="5087496" y="1486543"/>
                    </a:cubicBezTo>
                    <a:cubicBezTo>
                      <a:pt x="5092001" y="1485581"/>
                      <a:pt x="5091038" y="1481077"/>
                      <a:pt x="5085572" y="1477535"/>
                    </a:cubicBezTo>
                    <a:cubicBezTo>
                      <a:pt x="5084609" y="1473030"/>
                      <a:pt x="5084609" y="1473030"/>
                      <a:pt x="5084609" y="1473030"/>
                    </a:cubicBezTo>
                    <a:cubicBezTo>
                      <a:pt x="5084609" y="1473030"/>
                      <a:pt x="5083647" y="1468527"/>
                      <a:pt x="5082685" y="1464022"/>
                    </a:cubicBezTo>
                    <a:cubicBezTo>
                      <a:pt x="5078182" y="1464985"/>
                      <a:pt x="5077219" y="1460480"/>
                      <a:pt x="5078182" y="1464985"/>
                    </a:cubicBezTo>
                    <a:cubicBezTo>
                      <a:pt x="5078182" y="1464985"/>
                      <a:pt x="5073677" y="1465947"/>
                      <a:pt x="5073677" y="1465947"/>
                    </a:cubicBezTo>
                    <a:cubicBezTo>
                      <a:pt x="5070790" y="1452435"/>
                      <a:pt x="5062744" y="1458864"/>
                      <a:pt x="5056316" y="1450817"/>
                    </a:cubicBezTo>
                    <a:cubicBezTo>
                      <a:pt x="5048925" y="1438268"/>
                      <a:pt x="5042496" y="1430222"/>
                      <a:pt x="5037030" y="1426680"/>
                    </a:cubicBezTo>
                    <a:cubicBezTo>
                      <a:pt x="5037030" y="1426680"/>
                      <a:pt x="5036068" y="1422176"/>
                      <a:pt x="5036068" y="1422176"/>
                    </a:cubicBezTo>
                    <a:cubicBezTo>
                      <a:pt x="5036068" y="1422176"/>
                      <a:pt x="5036068" y="1422176"/>
                      <a:pt x="5035106" y="1417673"/>
                    </a:cubicBezTo>
                    <a:cubicBezTo>
                      <a:pt x="5024173" y="1410588"/>
                      <a:pt x="5024173" y="1410588"/>
                      <a:pt x="5017744" y="1402543"/>
                    </a:cubicBezTo>
                    <a:cubicBezTo>
                      <a:pt x="5018706" y="1407047"/>
                      <a:pt x="5018706" y="1407047"/>
                      <a:pt x="5023210" y="1406085"/>
                    </a:cubicBezTo>
                    <a:cubicBezTo>
                      <a:pt x="5023210" y="1406085"/>
                      <a:pt x="5023210" y="1406085"/>
                      <a:pt x="5022248" y="1401581"/>
                    </a:cubicBezTo>
                    <a:cubicBezTo>
                      <a:pt x="5022248" y="1401581"/>
                      <a:pt x="5016781" y="1398039"/>
                      <a:pt x="5016781" y="1398039"/>
                    </a:cubicBezTo>
                    <a:cubicBezTo>
                      <a:pt x="5011316" y="1394497"/>
                      <a:pt x="5011316" y="1394497"/>
                      <a:pt x="5011316" y="1394497"/>
                    </a:cubicBezTo>
                    <a:cubicBezTo>
                      <a:pt x="5010354" y="1389993"/>
                      <a:pt x="5010354" y="1389993"/>
                      <a:pt x="5003925" y="1381948"/>
                    </a:cubicBezTo>
                    <a:cubicBezTo>
                      <a:pt x="5004887" y="1386451"/>
                      <a:pt x="4999420" y="1382910"/>
                      <a:pt x="4992992" y="1374863"/>
                    </a:cubicBezTo>
                    <a:cubicBezTo>
                      <a:pt x="4997496" y="1373901"/>
                      <a:pt x="4998458" y="1378406"/>
                      <a:pt x="5002962" y="1377443"/>
                    </a:cubicBezTo>
                    <a:cubicBezTo>
                      <a:pt x="4991068" y="1365856"/>
                      <a:pt x="4992992" y="1374863"/>
                      <a:pt x="4986564" y="1366818"/>
                    </a:cubicBezTo>
                    <a:cubicBezTo>
                      <a:pt x="4979172" y="1354268"/>
                      <a:pt x="4985601" y="1362314"/>
                      <a:pt x="4968240" y="1347184"/>
                    </a:cubicBezTo>
                    <a:cubicBezTo>
                      <a:pt x="4971781" y="1341718"/>
                      <a:pt x="4977248" y="1345260"/>
                      <a:pt x="4981752" y="1344297"/>
                    </a:cubicBezTo>
                    <a:cubicBezTo>
                      <a:pt x="4970819" y="1337214"/>
                      <a:pt x="4965353" y="1333672"/>
                      <a:pt x="4959887" y="1330131"/>
                    </a:cubicBezTo>
                    <a:cubicBezTo>
                      <a:pt x="4964391" y="1329169"/>
                      <a:pt x="4964391" y="1329169"/>
                      <a:pt x="4964391" y="1329169"/>
                    </a:cubicBezTo>
                    <a:cubicBezTo>
                      <a:pt x="4964391" y="1329169"/>
                      <a:pt x="4964391" y="1329169"/>
                      <a:pt x="4963429" y="1324664"/>
                    </a:cubicBezTo>
                    <a:cubicBezTo>
                      <a:pt x="4963429" y="1324664"/>
                      <a:pt x="4958925" y="1325627"/>
                      <a:pt x="4957962" y="1321122"/>
                    </a:cubicBezTo>
                    <a:cubicBezTo>
                      <a:pt x="4952496" y="1317580"/>
                      <a:pt x="4946067" y="1309535"/>
                      <a:pt x="4941563" y="1310497"/>
                    </a:cubicBezTo>
                    <a:cubicBezTo>
                      <a:pt x="4941563" y="1310497"/>
                      <a:pt x="4936097" y="1306955"/>
                      <a:pt x="4935134" y="1302452"/>
                    </a:cubicBezTo>
                    <a:cubicBezTo>
                      <a:pt x="4935134" y="1302452"/>
                      <a:pt x="4935134" y="1302452"/>
                      <a:pt x="4929668" y="1298910"/>
                    </a:cubicBezTo>
                    <a:cubicBezTo>
                      <a:pt x="4929668" y="1298910"/>
                      <a:pt x="4929668" y="1298910"/>
                      <a:pt x="4930630" y="1303414"/>
                    </a:cubicBezTo>
                    <a:cubicBezTo>
                      <a:pt x="4930630" y="1303414"/>
                      <a:pt x="4930630" y="1303414"/>
                      <a:pt x="4931592" y="1307917"/>
                    </a:cubicBezTo>
                    <a:cubicBezTo>
                      <a:pt x="4915193" y="1297292"/>
                      <a:pt x="4907802" y="1284743"/>
                      <a:pt x="4901375" y="1276697"/>
                    </a:cubicBezTo>
                    <a:cubicBezTo>
                      <a:pt x="4905878" y="1275735"/>
                      <a:pt x="4911345" y="1279277"/>
                      <a:pt x="4915849" y="1278314"/>
                    </a:cubicBezTo>
                    <a:cubicBezTo>
                      <a:pt x="4897525" y="1258680"/>
                      <a:pt x="4879201" y="1239048"/>
                      <a:pt x="4883050" y="1257063"/>
                    </a:cubicBezTo>
                    <a:cubicBezTo>
                      <a:pt x="4869231" y="1236468"/>
                      <a:pt x="4869231" y="1236468"/>
                      <a:pt x="4852832" y="1225842"/>
                    </a:cubicBezTo>
                    <a:cubicBezTo>
                      <a:pt x="4852832" y="1225842"/>
                      <a:pt x="4857337" y="1224880"/>
                      <a:pt x="4858299" y="1229384"/>
                    </a:cubicBezTo>
                    <a:cubicBezTo>
                      <a:pt x="4858299" y="1229384"/>
                      <a:pt x="4862802" y="1228422"/>
                      <a:pt x="4862802" y="1228422"/>
                    </a:cubicBezTo>
                    <a:cubicBezTo>
                      <a:pt x="4868269" y="1231963"/>
                      <a:pt x="4867307" y="1227460"/>
                      <a:pt x="4867307" y="1227460"/>
                    </a:cubicBezTo>
                    <a:cubicBezTo>
                      <a:pt x="4866344" y="1222956"/>
                      <a:pt x="4866344" y="1222956"/>
                      <a:pt x="4860878" y="1219413"/>
                    </a:cubicBezTo>
                    <a:cubicBezTo>
                      <a:pt x="4865382" y="1218451"/>
                      <a:pt x="4865382" y="1218451"/>
                      <a:pt x="4865382" y="1218451"/>
                    </a:cubicBezTo>
                    <a:cubicBezTo>
                      <a:pt x="4866344" y="1222956"/>
                      <a:pt x="4870849" y="1221993"/>
                      <a:pt x="4870849" y="1221993"/>
                    </a:cubicBezTo>
                    <a:cubicBezTo>
                      <a:pt x="4871811" y="1226498"/>
                      <a:pt x="4871811" y="1226498"/>
                      <a:pt x="4871811" y="1226498"/>
                    </a:cubicBezTo>
                    <a:cubicBezTo>
                      <a:pt x="4871811" y="1226498"/>
                      <a:pt x="4877276" y="1230039"/>
                      <a:pt x="4877276" y="1230039"/>
                    </a:cubicBezTo>
                    <a:cubicBezTo>
                      <a:pt x="4877276" y="1230039"/>
                      <a:pt x="4882743" y="1233581"/>
                      <a:pt x="4882743" y="1233581"/>
                    </a:cubicBezTo>
                    <a:cubicBezTo>
                      <a:pt x="4924857" y="1276390"/>
                      <a:pt x="4961504" y="1315656"/>
                      <a:pt x="5003618" y="1358465"/>
                    </a:cubicBezTo>
                    <a:cubicBezTo>
                      <a:pt x="5004580" y="1362969"/>
                      <a:pt x="5004580" y="1362969"/>
                      <a:pt x="5004580" y="1362969"/>
                    </a:cubicBezTo>
                    <a:cubicBezTo>
                      <a:pt x="5005542" y="1367472"/>
                      <a:pt x="5010045" y="1366510"/>
                      <a:pt x="5010045" y="1366510"/>
                    </a:cubicBezTo>
                    <a:cubicBezTo>
                      <a:pt x="5026446" y="1377136"/>
                      <a:pt x="5021941" y="1378098"/>
                      <a:pt x="5033836" y="1389686"/>
                    </a:cubicBezTo>
                    <a:cubicBezTo>
                      <a:pt x="5034798" y="1394190"/>
                      <a:pt x="5035760" y="1398694"/>
                      <a:pt x="5041227" y="1402236"/>
                    </a:cubicBezTo>
                    <a:cubicBezTo>
                      <a:pt x="5042189" y="1406739"/>
                      <a:pt x="5046693" y="1405777"/>
                      <a:pt x="5046693" y="1405777"/>
                    </a:cubicBezTo>
                    <a:cubicBezTo>
                      <a:pt x="5058588" y="1417364"/>
                      <a:pt x="5065979" y="1429915"/>
                      <a:pt x="5075949" y="1432494"/>
                    </a:cubicBezTo>
                    <a:cubicBezTo>
                      <a:pt x="5075949" y="1432494"/>
                      <a:pt x="5081416" y="1436036"/>
                      <a:pt x="5081416" y="1436036"/>
                    </a:cubicBezTo>
                    <a:cubicBezTo>
                      <a:pt x="5082378" y="1440541"/>
                      <a:pt x="5083340" y="1445044"/>
                      <a:pt x="5084302" y="1449548"/>
                    </a:cubicBezTo>
                    <a:cubicBezTo>
                      <a:pt x="5088807" y="1448586"/>
                      <a:pt x="5102626" y="1469181"/>
                      <a:pt x="5113559" y="1476265"/>
                    </a:cubicBezTo>
                    <a:cubicBezTo>
                      <a:pt x="5113559" y="1476265"/>
                      <a:pt x="5114521" y="1480769"/>
                      <a:pt x="5119025" y="1479807"/>
                    </a:cubicBezTo>
                    <a:cubicBezTo>
                      <a:pt x="5119987" y="1484311"/>
                      <a:pt x="5119987" y="1484311"/>
                      <a:pt x="5119987" y="1484311"/>
                    </a:cubicBezTo>
                    <a:cubicBezTo>
                      <a:pt x="5146664" y="1520998"/>
                      <a:pt x="5174303" y="1562189"/>
                      <a:pt x="5205484" y="1597915"/>
                    </a:cubicBezTo>
                    <a:cubicBezTo>
                      <a:pt x="5206446" y="1602418"/>
                      <a:pt x="5211913" y="1605960"/>
                      <a:pt x="5217379" y="1609503"/>
                    </a:cubicBezTo>
                    <a:cubicBezTo>
                      <a:pt x="5218341" y="1614006"/>
                      <a:pt x="5219303" y="1618511"/>
                      <a:pt x="5220266" y="1623015"/>
                    </a:cubicBezTo>
                    <a:cubicBezTo>
                      <a:pt x="5219303" y="1618511"/>
                      <a:pt x="5224770" y="1622052"/>
                      <a:pt x="5229274" y="1621090"/>
                    </a:cubicBezTo>
                    <a:cubicBezTo>
                      <a:pt x="5230236" y="1625593"/>
                      <a:pt x="5235702" y="1629136"/>
                      <a:pt x="5235702" y="1629136"/>
                    </a:cubicBezTo>
                    <a:cubicBezTo>
                      <a:pt x="5249522" y="1649732"/>
                      <a:pt x="5258838" y="1671289"/>
                      <a:pt x="5271695" y="1687381"/>
                    </a:cubicBezTo>
                    <a:cubicBezTo>
                      <a:pt x="5271695" y="1687381"/>
                      <a:pt x="5272657" y="1691885"/>
                      <a:pt x="5272657" y="1691885"/>
                    </a:cubicBezTo>
                    <a:cubicBezTo>
                      <a:pt x="5273619" y="1696389"/>
                      <a:pt x="5273619" y="1696389"/>
                      <a:pt x="5274581" y="1700893"/>
                    </a:cubicBezTo>
                    <a:cubicBezTo>
                      <a:pt x="5279086" y="1699931"/>
                      <a:pt x="5279086" y="1699931"/>
                      <a:pt x="5279086" y="1699931"/>
                    </a:cubicBezTo>
                    <a:cubicBezTo>
                      <a:pt x="5298371" y="1724068"/>
                      <a:pt x="5316695" y="1743702"/>
                      <a:pt x="5325048" y="1760755"/>
                    </a:cubicBezTo>
                    <a:cubicBezTo>
                      <a:pt x="5341447" y="1771380"/>
                      <a:pt x="5359115" y="1809993"/>
                      <a:pt x="5380326" y="1843138"/>
                    </a:cubicBezTo>
                    <a:cubicBezTo>
                      <a:pt x="5391259" y="1850222"/>
                      <a:pt x="5402499" y="1880788"/>
                      <a:pt x="5408928" y="1888834"/>
                    </a:cubicBezTo>
                    <a:cubicBezTo>
                      <a:pt x="5408928" y="1888834"/>
                      <a:pt x="5409890" y="1893338"/>
                      <a:pt x="5409890" y="1893338"/>
                    </a:cubicBezTo>
                    <a:cubicBezTo>
                      <a:pt x="5409890" y="1893338"/>
                      <a:pt x="5410852" y="1897842"/>
                      <a:pt x="5410852" y="1897842"/>
                    </a:cubicBezTo>
                    <a:cubicBezTo>
                      <a:pt x="5411815" y="1902346"/>
                      <a:pt x="5411815" y="1902346"/>
                      <a:pt x="5411815" y="1902346"/>
                    </a:cubicBezTo>
                    <a:cubicBezTo>
                      <a:pt x="5417280" y="1905888"/>
                      <a:pt x="5417280" y="1905888"/>
                      <a:pt x="5416318" y="1901384"/>
                    </a:cubicBezTo>
                    <a:cubicBezTo>
                      <a:pt x="5423709" y="1913934"/>
                      <a:pt x="5421785" y="1904926"/>
                      <a:pt x="5426289" y="1903964"/>
                    </a:cubicBezTo>
                    <a:cubicBezTo>
                      <a:pt x="5424671" y="1918438"/>
                      <a:pt x="5438184" y="1915551"/>
                      <a:pt x="5442032" y="1933567"/>
                    </a:cubicBezTo>
                    <a:cubicBezTo>
                      <a:pt x="5445575" y="1928101"/>
                      <a:pt x="5448461" y="1941613"/>
                      <a:pt x="5452966" y="1940651"/>
                    </a:cubicBezTo>
                    <a:cubicBezTo>
                      <a:pt x="5440108" y="1924559"/>
                      <a:pt x="5428868" y="1893993"/>
                      <a:pt x="5418898" y="1891414"/>
                    </a:cubicBezTo>
                    <a:cubicBezTo>
                      <a:pt x="5418898" y="1891414"/>
                      <a:pt x="5417936" y="1886909"/>
                      <a:pt x="5416973" y="1882405"/>
                    </a:cubicBezTo>
                    <a:cubicBezTo>
                      <a:pt x="5416973" y="1882405"/>
                      <a:pt x="5416011" y="1877901"/>
                      <a:pt x="5411507" y="1878863"/>
                    </a:cubicBezTo>
                    <a:cubicBezTo>
                      <a:pt x="5405733" y="1851839"/>
                      <a:pt x="5387410" y="1832206"/>
                      <a:pt x="5373590" y="1811610"/>
                    </a:cubicBezTo>
                    <a:cubicBezTo>
                      <a:pt x="5338560" y="1757869"/>
                      <a:pt x="5308034" y="1703165"/>
                      <a:pt x="5274930" y="1658432"/>
                    </a:cubicBezTo>
                    <a:cubicBezTo>
                      <a:pt x="5248253" y="1621744"/>
                      <a:pt x="5216765" y="1562538"/>
                      <a:pt x="5173689" y="1515224"/>
                    </a:cubicBezTo>
                    <a:cubicBezTo>
                      <a:pt x="5167260" y="1507179"/>
                      <a:pt x="5157290" y="1504599"/>
                      <a:pt x="5155366" y="1495591"/>
                    </a:cubicBezTo>
                    <a:cubicBezTo>
                      <a:pt x="5124184" y="1459866"/>
                      <a:pt x="5102012" y="1422217"/>
                      <a:pt x="5077260" y="1394538"/>
                    </a:cubicBezTo>
                    <a:cubicBezTo>
                      <a:pt x="5054432" y="1375866"/>
                      <a:pt x="5066326" y="1387454"/>
                      <a:pt x="5047041" y="1363316"/>
                    </a:cubicBezTo>
                    <a:cubicBezTo>
                      <a:pt x="5026793" y="1334675"/>
                      <a:pt x="5003003" y="1311500"/>
                      <a:pt x="4981137" y="1297332"/>
                    </a:cubicBezTo>
                    <a:cubicBezTo>
                      <a:pt x="4954460" y="1260645"/>
                      <a:pt x="4897873" y="1216220"/>
                      <a:pt x="4867654" y="1184998"/>
                    </a:cubicBezTo>
                    <a:cubicBezTo>
                      <a:pt x="4855759" y="1173411"/>
                      <a:pt x="4852217" y="1178877"/>
                      <a:pt x="4840323" y="1167290"/>
                    </a:cubicBezTo>
                    <a:cubicBezTo>
                      <a:pt x="4848368" y="1160861"/>
                      <a:pt x="4825540" y="1142190"/>
                      <a:pt x="4809142" y="1131565"/>
                    </a:cubicBezTo>
                    <a:cubicBezTo>
                      <a:pt x="4809142" y="1131565"/>
                      <a:pt x="4804638" y="1132527"/>
                      <a:pt x="4799171" y="1128985"/>
                    </a:cubicBezTo>
                    <a:cubicBezTo>
                      <a:pt x="4782773" y="1118360"/>
                      <a:pt x="4767028" y="1088756"/>
                      <a:pt x="4740659" y="1075551"/>
                    </a:cubicBezTo>
                    <a:cubicBezTo>
                      <a:pt x="4735193" y="1072010"/>
                      <a:pt x="4731650" y="1077476"/>
                      <a:pt x="4720718" y="1070392"/>
                    </a:cubicBezTo>
                    <a:cubicBezTo>
                      <a:pt x="4720718" y="1070392"/>
                      <a:pt x="4717831" y="1056880"/>
                      <a:pt x="4707860" y="1054300"/>
                    </a:cubicBezTo>
                    <a:cubicBezTo>
                      <a:pt x="4661243" y="1012454"/>
                      <a:pt x="4591143" y="970915"/>
                      <a:pt x="4541946" y="939039"/>
                    </a:cubicBezTo>
                    <a:cubicBezTo>
                      <a:pt x="4520081" y="924872"/>
                      <a:pt x="4497253" y="906201"/>
                      <a:pt x="4469921" y="888492"/>
                    </a:cubicBezTo>
                    <a:cubicBezTo>
                      <a:pt x="4458989" y="881409"/>
                      <a:pt x="4439048" y="876249"/>
                      <a:pt x="4428114" y="869166"/>
                    </a:cubicBezTo>
                    <a:cubicBezTo>
                      <a:pt x="4428114" y="869166"/>
                      <a:pt x="4416220" y="857578"/>
                      <a:pt x="4416220" y="857578"/>
                    </a:cubicBezTo>
                    <a:cubicBezTo>
                      <a:pt x="4405287" y="850495"/>
                      <a:pt x="4400783" y="851458"/>
                      <a:pt x="4395317" y="847916"/>
                    </a:cubicBezTo>
                    <a:cubicBezTo>
                      <a:pt x="4394354" y="843411"/>
                      <a:pt x="4394354" y="843411"/>
                      <a:pt x="4394354" y="843411"/>
                    </a:cubicBezTo>
                    <a:cubicBezTo>
                      <a:pt x="4407866" y="840525"/>
                      <a:pt x="4417182" y="862083"/>
                      <a:pt x="4419762" y="852112"/>
                    </a:cubicBezTo>
                    <a:cubicBezTo>
                      <a:pt x="4419762" y="852112"/>
                      <a:pt x="4419762" y="852112"/>
                      <a:pt x="4420724" y="856616"/>
                    </a:cubicBezTo>
                    <a:cubicBezTo>
                      <a:pt x="4430694" y="859196"/>
                      <a:pt x="4430694" y="859196"/>
                      <a:pt x="4430694" y="859196"/>
                    </a:cubicBezTo>
                    <a:cubicBezTo>
                      <a:pt x="4430694" y="859196"/>
                      <a:pt x="4435199" y="858234"/>
                      <a:pt x="4435199" y="858234"/>
                    </a:cubicBezTo>
                    <a:cubicBezTo>
                      <a:pt x="4435199" y="858234"/>
                      <a:pt x="4436161" y="862737"/>
                      <a:pt x="4440664" y="861775"/>
                    </a:cubicBezTo>
                    <a:cubicBezTo>
                      <a:pt x="4440664" y="861775"/>
                      <a:pt x="4445168" y="860813"/>
                      <a:pt x="4445168" y="860813"/>
                    </a:cubicBezTo>
                    <a:cubicBezTo>
                      <a:pt x="4461567" y="871438"/>
                      <a:pt x="4460605" y="866935"/>
                      <a:pt x="4477005" y="877560"/>
                    </a:cubicBezTo>
                    <a:cubicBezTo>
                      <a:pt x="4477005" y="877560"/>
                      <a:pt x="4482471" y="881101"/>
                      <a:pt x="4482471" y="881101"/>
                    </a:cubicBezTo>
                    <a:cubicBezTo>
                      <a:pt x="4482471" y="881101"/>
                      <a:pt x="4482471" y="881101"/>
                      <a:pt x="4486975" y="880139"/>
                    </a:cubicBezTo>
                    <a:cubicBezTo>
                      <a:pt x="4486975" y="880139"/>
                      <a:pt x="4487937" y="884643"/>
                      <a:pt x="4487937" y="884643"/>
                    </a:cubicBezTo>
                    <a:cubicBezTo>
                      <a:pt x="4494366" y="892688"/>
                      <a:pt x="4468959" y="883988"/>
                      <a:pt x="4484395" y="890110"/>
                    </a:cubicBezTo>
                    <a:cubicBezTo>
                      <a:pt x="4489862" y="893651"/>
                      <a:pt x="4493404" y="888185"/>
                      <a:pt x="4507878" y="889801"/>
                    </a:cubicBezTo>
                    <a:cubicBezTo>
                      <a:pt x="4515269" y="902352"/>
                      <a:pt x="4524277" y="900428"/>
                      <a:pt x="4547105" y="919098"/>
                    </a:cubicBezTo>
                    <a:cubicBezTo>
                      <a:pt x="4542600" y="920061"/>
                      <a:pt x="4542600" y="920061"/>
                      <a:pt x="4542600" y="920061"/>
                    </a:cubicBezTo>
                    <a:cubicBezTo>
                      <a:pt x="4548067" y="923603"/>
                      <a:pt x="4548067" y="923603"/>
                      <a:pt x="4548067" y="923603"/>
                    </a:cubicBezTo>
                    <a:cubicBezTo>
                      <a:pt x="4549992" y="932610"/>
                      <a:pt x="4538097" y="921023"/>
                      <a:pt x="4533593" y="921985"/>
                    </a:cubicBezTo>
                    <a:cubicBezTo>
                      <a:pt x="4545487" y="933573"/>
                      <a:pt x="4549992" y="932610"/>
                      <a:pt x="4558999" y="930686"/>
                    </a:cubicBezTo>
                    <a:cubicBezTo>
                      <a:pt x="4559962" y="935190"/>
                      <a:pt x="4559962" y="935190"/>
                      <a:pt x="4565428" y="938732"/>
                    </a:cubicBezTo>
                    <a:cubicBezTo>
                      <a:pt x="4566391" y="943236"/>
                      <a:pt x="4570895" y="942274"/>
                      <a:pt x="4570895" y="942274"/>
                    </a:cubicBezTo>
                    <a:cubicBezTo>
                      <a:pt x="4574437" y="936808"/>
                      <a:pt x="4574437" y="936808"/>
                      <a:pt x="4574437" y="936808"/>
                    </a:cubicBezTo>
                    <a:cubicBezTo>
                      <a:pt x="4582789" y="953861"/>
                      <a:pt x="4588911" y="938424"/>
                      <a:pt x="4607235" y="958058"/>
                    </a:cubicBezTo>
                    <a:cubicBezTo>
                      <a:pt x="4612701" y="961599"/>
                      <a:pt x="4612701" y="961599"/>
                      <a:pt x="4612701" y="961599"/>
                    </a:cubicBezTo>
                    <a:cubicBezTo>
                      <a:pt x="4612701" y="961599"/>
                      <a:pt x="4617205" y="960637"/>
                      <a:pt x="4617205" y="960637"/>
                    </a:cubicBezTo>
                    <a:cubicBezTo>
                      <a:pt x="4656431" y="989934"/>
                      <a:pt x="4689230" y="1011184"/>
                      <a:pt x="4721066" y="1027932"/>
                    </a:cubicBezTo>
                    <a:cubicBezTo>
                      <a:pt x="4716561" y="1028894"/>
                      <a:pt x="4720410" y="1046910"/>
                      <a:pt x="4728457" y="1040481"/>
                    </a:cubicBezTo>
                    <a:cubicBezTo>
                      <a:pt x="4722028" y="1032435"/>
                      <a:pt x="4731999" y="1035015"/>
                      <a:pt x="4738427" y="1043060"/>
                    </a:cubicBezTo>
                    <a:cubicBezTo>
                      <a:pt x="4755788" y="1058190"/>
                      <a:pt x="4788586" y="1079440"/>
                      <a:pt x="4817842" y="1106158"/>
                    </a:cubicBezTo>
                    <a:cubicBezTo>
                      <a:pt x="4846136" y="1128370"/>
                      <a:pt x="4875393" y="1155087"/>
                      <a:pt x="4898221" y="1173759"/>
                    </a:cubicBezTo>
                    <a:cubicBezTo>
                      <a:pt x="4892754" y="1170217"/>
                      <a:pt x="4901108" y="1187271"/>
                      <a:pt x="4905611" y="1186309"/>
                    </a:cubicBezTo>
                    <a:cubicBezTo>
                      <a:pt x="4899183" y="1178262"/>
                      <a:pt x="4903687" y="1177300"/>
                      <a:pt x="4909153" y="1180842"/>
                    </a:cubicBezTo>
                    <a:cubicBezTo>
                      <a:pt x="4911078" y="1189850"/>
                      <a:pt x="4933906" y="1208521"/>
                      <a:pt x="4951267" y="1223651"/>
                    </a:cubicBezTo>
                    <a:cubicBezTo>
                      <a:pt x="4968628" y="1238780"/>
                      <a:pt x="4985027" y="1249405"/>
                      <a:pt x="4980523" y="1250367"/>
                    </a:cubicBezTo>
                    <a:cubicBezTo>
                      <a:pt x="5002389" y="1264535"/>
                      <a:pt x="5015246" y="1280627"/>
                      <a:pt x="5028102" y="1296718"/>
                    </a:cubicBezTo>
                    <a:cubicBezTo>
                      <a:pt x="5046427" y="1316351"/>
                      <a:pt x="5060246" y="1336947"/>
                      <a:pt x="5088540" y="1359160"/>
                    </a:cubicBezTo>
                    <a:cubicBezTo>
                      <a:pt x="5088540" y="1359160"/>
                      <a:pt x="5089502" y="1363664"/>
                      <a:pt x="5090465" y="1368168"/>
                    </a:cubicBezTo>
                    <a:cubicBezTo>
                      <a:pt x="5109443" y="1368823"/>
                      <a:pt x="5135465" y="1424489"/>
                      <a:pt x="5152826" y="1439619"/>
                    </a:cubicBezTo>
                    <a:cubicBezTo>
                      <a:pt x="5158293" y="1443159"/>
                      <a:pt x="5157331" y="1438656"/>
                      <a:pt x="5163758" y="1446702"/>
                    </a:cubicBezTo>
                    <a:cubicBezTo>
                      <a:pt x="5175654" y="1458289"/>
                      <a:pt x="5178541" y="1471801"/>
                      <a:pt x="5190435" y="1483389"/>
                    </a:cubicBezTo>
                    <a:cubicBezTo>
                      <a:pt x="5196864" y="1491435"/>
                      <a:pt x="5202331" y="1494976"/>
                      <a:pt x="5213263" y="1502060"/>
                    </a:cubicBezTo>
                    <a:cubicBezTo>
                      <a:pt x="5232549" y="1526198"/>
                      <a:pt x="5250218" y="1564809"/>
                      <a:pt x="5270466" y="1593451"/>
                    </a:cubicBezTo>
                    <a:cubicBezTo>
                      <a:pt x="5296180" y="1625635"/>
                      <a:pt x="5325744" y="1675834"/>
                      <a:pt x="5352421" y="1712521"/>
                    </a:cubicBezTo>
                    <a:cubicBezTo>
                      <a:pt x="5359811" y="1725071"/>
                      <a:pt x="5371706" y="1736658"/>
                      <a:pt x="5378135" y="1744704"/>
                    </a:cubicBezTo>
                    <a:cubicBezTo>
                      <a:pt x="5378135" y="1744704"/>
                      <a:pt x="5372669" y="1741162"/>
                      <a:pt x="5372669" y="1741162"/>
                    </a:cubicBezTo>
                    <a:cubicBezTo>
                      <a:pt x="5381022" y="1758217"/>
                      <a:pt x="5393879" y="1774309"/>
                      <a:pt x="5401270" y="1786858"/>
                    </a:cubicBezTo>
                    <a:cubicBezTo>
                      <a:pt x="5402232" y="1791362"/>
                      <a:pt x="5404157" y="1800370"/>
                      <a:pt x="5404157" y="1800370"/>
                    </a:cubicBezTo>
                    <a:cubicBezTo>
                      <a:pt x="5427292" y="1842524"/>
                      <a:pt x="5457818" y="1897228"/>
                      <a:pt x="5479989" y="1934877"/>
                    </a:cubicBezTo>
                    <a:cubicBezTo>
                      <a:pt x="5479989" y="1934877"/>
                      <a:pt x="5479989" y="1934877"/>
                      <a:pt x="5475486" y="1935839"/>
                    </a:cubicBezTo>
                    <a:cubicBezTo>
                      <a:pt x="5475486" y="1935839"/>
                      <a:pt x="5476448" y="1940343"/>
                      <a:pt x="5476448" y="1940343"/>
                    </a:cubicBezTo>
                    <a:cubicBezTo>
                      <a:pt x="5476448" y="1940343"/>
                      <a:pt x="5481913" y="1943885"/>
                      <a:pt x="5481913" y="1943885"/>
                    </a:cubicBezTo>
                    <a:cubicBezTo>
                      <a:pt x="5489305" y="1956435"/>
                      <a:pt x="5504394" y="2005017"/>
                      <a:pt x="5506012" y="1990543"/>
                    </a:cubicBezTo>
                    <a:cubicBezTo>
                      <a:pt x="5506974" y="1995046"/>
                      <a:pt x="5506974" y="1995046"/>
                      <a:pt x="5506974" y="1995046"/>
                    </a:cubicBezTo>
                    <a:cubicBezTo>
                      <a:pt x="5507936" y="1999551"/>
                      <a:pt x="5507936" y="1999551"/>
                      <a:pt x="5507936" y="1999551"/>
                    </a:cubicBezTo>
                    <a:cubicBezTo>
                      <a:pt x="5512440" y="1998588"/>
                      <a:pt x="5512440" y="1998588"/>
                      <a:pt x="5512440" y="1998588"/>
                    </a:cubicBezTo>
                    <a:cubicBezTo>
                      <a:pt x="5511478" y="1994084"/>
                      <a:pt x="5511478" y="1994084"/>
                      <a:pt x="5511478" y="1994084"/>
                    </a:cubicBezTo>
                    <a:cubicBezTo>
                      <a:pt x="5519524" y="1987656"/>
                      <a:pt x="5518869" y="2006635"/>
                      <a:pt x="5519831" y="2011138"/>
                    </a:cubicBezTo>
                    <a:cubicBezTo>
                      <a:pt x="5522410" y="2001168"/>
                      <a:pt x="5537192" y="2026268"/>
                      <a:pt x="5528839" y="2009213"/>
                    </a:cubicBezTo>
                    <a:cubicBezTo>
                      <a:pt x="5524335" y="2010176"/>
                      <a:pt x="5521448" y="1996664"/>
                      <a:pt x="5521448" y="1996664"/>
                    </a:cubicBezTo>
                    <a:cubicBezTo>
                      <a:pt x="5527877" y="2004710"/>
                      <a:pt x="5526915" y="2000206"/>
                      <a:pt x="5525952" y="1995701"/>
                    </a:cubicBezTo>
                    <a:cubicBezTo>
                      <a:pt x="5515982" y="1993122"/>
                      <a:pt x="5512133" y="1975106"/>
                      <a:pt x="5500238" y="1963519"/>
                    </a:cubicBezTo>
                    <a:cubicBezTo>
                      <a:pt x="5500238" y="1963519"/>
                      <a:pt x="5499276" y="1959014"/>
                      <a:pt x="5498313" y="1954510"/>
                    </a:cubicBezTo>
                    <a:cubicBezTo>
                      <a:pt x="5498313" y="1954510"/>
                      <a:pt x="5497351" y="1950007"/>
                      <a:pt x="5497351" y="1950007"/>
                    </a:cubicBezTo>
                    <a:cubicBezTo>
                      <a:pt x="5496389" y="1945502"/>
                      <a:pt x="5496389" y="1945502"/>
                      <a:pt x="5496389" y="1945502"/>
                    </a:cubicBezTo>
                    <a:cubicBezTo>
                      <a:pt x="5496389" y="1945502"/>
                      <a:pt x="5491884" y="1946465"/>
                      <a:pt x="5491884" y="1946465"/>
                    </a:cubicBezTo>
                    <a:cubicBezTo>
                      <a:pt x="5490922" y="1941960"/>
                      <a:pt x="5490922" y="1941960"/>
                      <a:pt x="5489960" y="1937456"/>
                    </a:cubicBezTo>
                    <a:cubicBezTo>
                      <a:pt x="5493502" y="1931990"/>
                      <a:pt x="5495426" y="1940998"/>
                      <a:pt x="5499931" y="1940036"/>
                    </a:cubicBezTo>
                    <a:cubicBezTo>
                      <a:pt x="5498006" y="1931028"/>
                      <a:pt x="5493502" y="1931990"/>
                      <a:pt x="5492540" y="1927486"/>
                    </a:cubicBezTo>
                    <a:cubicBezTo>
                      <a:pt x="5492540" y="1927486"/>
                      <a:pt x="5492540" y="1927486"/>
                      <a:pt x="5491577" y="1922981"/>
                    </a:cubicBezTo>
                    <a:cubicBezTo>
                      <a:pt x="5491577" y="1922981"/>
                      <a:pt x="5490615" y="1918478"/>
                      <a:pt x="5490615" y="1918478"/>
                    </a:cubicBezTo>
                    <a:cubicBezTo>
                      <a:pt x="5489653" y="1913974"/>
                      <a:pt x="5489653" y="1913974"/>
                      <a:pt x="5489653" y="1913974"/>
                    </a:cubicBezTo>
                    <a:cubicBezTo>
                      <a:pt x="5481299" y="1896920"/>
                      <a:pt x="5481299" y="1896920"/>
                      <a:pt x="5481299" y="1896920"/>
                    </a:cubicBezTo>
                    <a:cubicBezTo>
                      <a:pt x="5475833" y="1893379"/>
                      <a:pt x="5475833" y="1893379"/>
                      <a:pt x="5475833" y="1893379"/>
                    </a:cubicBezTo>
                    <a:cubicBezTo>
                      <a:pt x="5479375" y="1887912"/>
                      <a:pt x="5474871" y="1888874"/>
                      <a:pt x="5474871" y="1888874"/>
                    </a:cubicBezTo>
                    <a:lnTo>
                      <a:pt x="5475833" y="1893379"/>
                    </a:lnTo>
                    <a:cubicBezTo>
                      <a:pt x="5461051" y="1868278"/>
                      <a:pt x="5462976" y="1877287"/>
                      <a:pt x="5452699" y="1851225"/>
                    </a:cubicBezTo>
                    <a:cubicBezTo>
                      <a:pt x="5451737" y="1846720"/>
                      <a:pt x="5451737" y="1846720"/>
                      <a:pt x="5450774" y="1842216"/>
                    </a:cubicBezTo>
                    <a:cubicBezTo>
                      <a:pt x="5445308" y="1838675"/>
                      <a:pt x="5445308" y="1838675"/>
                      <a:pt x="5446270" y="1843178"/>
                    </a:cubicBezTo>
                    <a:cubicBezTo>
                      <a:pt x="5443383" y="1829666"/>
                      <a:pt x="5434068" y="1808109"/>
                      <a:pt x="5424098" y="1805529"/>
                    </a:cubicBezTo>
                    <a:cubicBezTo>
                      <a:pt x="5430526" y="1813575"/>
                      <a:pt x="5426022" y="1814538"/>
                      <a:pt x="5419593" y="1806491"/>
                    </a:cubicBezTo>
                    <a:lnTo>
                      <a:pt x="5418631" y="1801987"/>
                    </a:lnTo>
                    <a:cubicBezTo>
                      <a:pt x="5423135" y="1801025"/>
                      <a:pt x="5423135" y="1801025"/>
                      <a:pt x="5423135" y="1801025"/>
                    </a:cubicBezTo>
                    <a:cubicBezTo>
                      <a:pt x="5423135" y="1801025"/>
                      <a:pt x="5423135" y="1801025"/>
                      <a:pt x="5422173" y="1796521"/>
                    </a:cubicBezTo>
                    <a:cubicBezTo>
                      <a:pt x="5422173" y="1796521"/>
                      <a:pt x="5422173" y="1796521"/>
                      <a:pt x="5416707" y="1792979"/>
                    </a:cubicBezTo>
                    <a:cubicBezTo>
                      <a:pt x="5410933" y="1765955"/>
                      <a:pt x="5364970" y="1705130"/>
                      <a:pt x="5349226" y="1675527"/>
                    </a:cubicBezTo>
                    <a:cubicBezTo>
                      <a:pt x="5340873" y="1658473"/>
                      <a:pt x="5344415" y="1653006"/>
                      <a:pt x="5332520" y="1641419"/>
                    </a:cubicBezTo>
                    <a:cubicBezTo>
                      <a:pt x="5330596" y="1632411"/>
                      <a:pt x="5320625" y="1629831"/>
                      <a:pt x="5314197" y="1621785"/>
                    </a:cubicBezTo>
                    <a:cubicBezTo>
                      <a:pt x="5305843" y="1604731"/>
                      <a:pt x="5302956" y="1591219"/>
                      <a:pt x="5288482" y="1589602"/>
                    </a:cubicBezTo>
                    <a:cubicBezTo>
                      <a:pt x="5243175" y="1509799"/>
                      <a:pt x="5173422" y="1425798"/>
                      <a:pt x="5106557" y="1355311"/>
                    </a:cubicBezTo>
                    <a:cubicBezTo>
                      <a:pt x="5110098" y="1349844"/>
                      <a:pt x="5110098" y="1349844"/>
                      <a:pt x="5109135" y="1345340"/>
                    </a:cubicBezTo>
                    <a:cubicBezTo>
                      <a:pt x="5109135" y="1345340"/>
                      <a:pt x="5110098" y="1349844"/>
                      <a:pt x="5110098" y="1349844"/>
                    </a:cubicBezTo>
                    <a:cubicBezTo>
                      <a:pt x="5114602" y="1348882"/>
                      <a:pt x="5114602" y="1348882"/>
                      <a:pt x="5114602" y="1348882"/>
                    </a:cubicBezTo>
                    <a:cubicBezTo>
                      <a:pt x="5114602" y="1348882"/>
                      <a:pt x="5113640" y="1344378"/>
                      <a:pt x="5108173" y="1340837"/>
                    </a:cubicBezTo>
                    <a:cubicBezTo>
                      <a:pt x="5107211" y="1336333"/>
                      <a:pt x="5111715" y="1335370"/>
                      <a:pt x="5105286" y="1327325"/>
                    </a:cubicBezTo>
                    <a:cubicBezTo>
                      <a:pt x="5101745" y="1332790"/>
                      <a:pt x="5096279" y="1329249"/>
                      <a:pt x="5084383" y="1317661"/>
                    </a:cubicBezTo>
                    <a:cubicBezTo>
                      <a:pt x="5083421" y="1313158"/>
                      <a:pt x="5083421" y="1313158"/>
                      <a:pt x="5083421" y="1313158"/>
                    </a:cubicBezTo>
                    <a:cubicBezTo>
                      <a:pt x="5083421" y="1313158"/>
                      <a:pt x="5078918" y="1314120"/>
                      <a:pt x="5077955" y="1309615"/>
                    </a:cubicBezTo>
                    <a:cubicBezTo>
                      <a:pt x="5077955" y="1309615"/>
                      <a:pt x="5076993" y="1305112"/>
                      <a:pt x="5076993" y="1305112"/>
                    </a:cubicBezTo>
                    <a:cubicBezTo>
                      <a:pt x="5072489" y="1306074"/>
                      <a:pt x="5072489" y="1306074"/>
                      <a:pt x="5072489" y="1306074"/>
                    </a:cubicBezTo>
                    <a:cubicBezTo>
                      <a:pt x="5071526" y="1301570"/>
                      <a:pt x="5071526" y="1301570"/>
                      <a:pt x="5066060" y="1298028"/>
                    </a:cubicBezTo>
                    <a:cubicBezTo>
                      <a:pt x="5068640" y="1288058"/>
                      <a:pt x="5047736" y="1278395"/>
                      <a:pt x="5052241" y="1277432"/>
                    </a:cubicBezTo>
                    <a:cubicBezTo>
                      <a:pt x="5052241" y="1277432"/>
                      <a:pt x="5056745" y="1276470"/>
                      <a:pt x="5056745" y="1276470"/>
                    </a:cubicBezTo>
                    <a:cubicBezTo>
                      <a:pt x="5057707" y="1280973"/>
                      <a:pt x="5062211" y="1280011"/>
                      <a:pt x="5062211" y="1280011"/>
                    </a:cubicBezTo>
                    <a:cubicBezTo>
                      <a:pt x="5061248" y="1275508"/>
                      <a:pt x="5056745" y="1276470"/>
                      <a:pt x="5055783" y="1271966"/>
                    </a:cubicBezTo>
                    <a:cubicBezTo>
                      <a:pt x="5055783" y="1271966"/>
                      <a:pt x="5050316" y="1268424"/>
                      <a:pt x="5050316" y="1268424"/>
                    </a:cubicBezTo>
                    <a:cubicBezTo>
                      <a:pt x="5043887" y="1260378"/>
                      <a:pt x="5037458" y="1252333"/>
                      <a:pt x="5032955" y="1253295"/>
                    </a:cubicBezTo>
                    <a:cubicBezTo>
                      <a:pt x="5032955" y="1253295"/>
                      <a:pt x="5032955" y="1253295"/>
                      <a:pt x="5031993" y="1248791"/>
                    </a:cubicBezTo>
                    <a:cubicBezTo>
                      <a:pt x="5031993" y="1248791"/>
                      <a:pt x="5031030" y="1244286"/>
                      <a:pt x="5025564" y="1240744"/>
                    </a:cubicBezTo>
                    <a:cubicBezTo>
                      <a:pt x="5025564" y="1240744"/>
                      <a:pt x="5021059" y="1241707"/>
                      <a:pt x="5021059" y="1241707"/>
                    </a:cubicBezTo>
                    <a:cubicBezTo>
                      <a:pt x="5021059" y="1241707"/>
                      <a:pt x="5022022" y="1246211"/>
                      <a:pt x="5022022" y="1246211"/>
                    </a:cubicBezTo>
                    <a:cubicBezTo>
                      <a:pt x="5021059" y="1241707"/>
                      <a:pt x="5020097" y="1237204"/>
                      <a:pt x="5014631" y="1233661"/>
                    </a:cubicBezTo>
                    <a:cubicBezTo>
                      <a:pt x="5015593" y="1238166"/>
                      <a:pt x="5011090" y="1239128"/>
                      <a:pt x="5005623" y="1235586"/>
                    </a:cubicBezTo>
                    <a:cubicBezTo>
                      <a:pt x="5010127" y="1234623"/>
                      <a:pt x="5004661" y="1231082"/>
                      <a:pt x="5003698" y="1226578"/>
                    </a:cubicBezTo>
                    <a:cubicBezTo>
                      <a:pt x="4998232" y="1223036"/>
                      <a:pt x="4998232" y="1223036"/>
                      <a:pt x="4998232" y="1223036"/>
                    </a:cubicBezTo>
                    <a:cubicBezTo>
                      <a:pt x="4997269" y="1218532"/>
                      <a:pt x="4997269" y="1218532"/>
                      <a:pt x="4997269" y="1218532"/>
                    </a:cubicBezTo>
                    <a:cubicBezTo>
                      <a:pt x="4992766" y="1219494"/>
                      <a:pt x="4992766" y="1219494"/>
                      <a:pt x="4992766" y="1219494"/>
                    </a:cubicBezTo>
                    <a:cubicBezTo>
                      <a:pt x="4992766" y="1219494"/>
                      <a:pt x="4992766" y="1219494"/>
                      <a:pt x="4993728" y="1223998"/>
                    </a:cubicBezTo>
                    <a:cubicBezTo>
                      <a:pt x="4975404" y="1204365"/>
                      <a:pt x="4957081" y="1184731"/>
                      <a:pt x="4947111" y="1182152"/>
                    </a:cubicBezTo>
                    <a:cubicBezTo>
                      <a:pt x="4941644" y="1178611"/>
                      <a:pt x="4941644" y="1178611"/>
                      <a:pt x="4940682" y="1174106"/>
                    </a:cubicBezTo>
                    <a:cubicBezTo>
                      <a:pt x="4935215" y="1170564"/>
                      <a:pt x="4935215" y="1170564"/>
                      <a:pt x="4930712" y="1171526"/>
                    </a:cubicBezTo>
                    <a:lnTo>
                      <a:pt x="4931467" y="1175063"/>
                    </a:lnTo>
                    <a:lnTo>
                      <a:pt x="4916930" y="1163507"/>
                    </a:lnTo>
                    <a:cubicBezTo>
                      <a:pt x="4900789" y="1149956"/>
                      <a:pt x="4893737" y="1141749"/>
                      <a:pt x="4867695" y="1119055"/>
                    </a:cubicBezTo>
                    <a:cubicBezTo>
                      <a:pt x="4852257" y="1112934"/>
                      <a:pt x="4846792" y="1109391"/>
                      <a:pt x="4842287" y="1110354"/>
                    </a:cubicBezTo>
                    <a:cubicBezTo>
                      <a:pt x="4841325" y="1105850"/>
                      <a:pt x="4845830" y="1104888"/>
                      <a:pt x="4839401" y="1096842"/>
                    </a:cubicBezTo>
                    <a:cubicBezTo>
                      <a:pt x="4830393" y="1098766"/>
                      <a:pt x="4827506" y="1085254"/>
                      <a:pt x="4811106" y="1074629"/>
                    </a:cubicBezTo>
                    <a:cubicBezTo>
                      <a:pt x="4794707" y="1064004"/>
                      <a:pt x="4808528" y="1084600"/>
                      <a:pt x="4791166" y="1069470"/>
                    </a:cubicBezTo>
                    <a:cubicBezTo>
                      <a:pt x="4806603" y="1075591"/>
                      <a:pt x="4789242" y="1060462"/>
                      <a:pt x="4772842" y="1049837"/>
                    </a:cubicBezTo>
                    <a:cubicBezTo>
                      <a:pt x="4777346" y="1048874"/>
                      <a:pt x="4777346" y="1048874"/>
                      <a:pt x="4777346" y="1048874"/>
                    </a:cubicBezTo>
                    <a:cubicBezTo>
                      <a:pt x="4782813" y="1052416"/>
                      <a:pt x="4788280" y="1055958"/>
                      <a:pt x="4787317" y="1051454"/>
                    </a:cubicBezTo>
                    <a:cubicBezTo>
                      <a:pt x="4787317" y="1051454"/>
                      <a:pt x="4786355" y="1046950"/>
                      <a:pt x="4780888" y="1043408"/>
                    </a:cubicBezTo>
                    <a:cubicBezTo>
                      <a:pt x="4775422" y="1039866"/>
                      <a:pt x="4775422" y="1039866"/>
                      <a:pt x="4775422" y="1039866"/>
                    </a:cubicBezTo>
                    <a:cubicBezTo>
                      <a:pt x="4779926" y="1038904"/>
                      <a:pt x="4787317" y="1051454"/>
                      <a:pt x="4790858" y="1045987"/>
                    </a:cubicBezTo>
                    <a:cubicBezTo>
                      <a:pt x="4779926" y="1038904"/>
                      <a:pt x="4773497" y="1030859"/>
                      <a:pt x="4768993" y="1031821"/>
                    </a:cubicBezTo>
                    <a:cubicBezTo>
                      <a:pt x="4764490" y="1032783"/>
                      <a:pt x="4764490" y="1032783"/>
                      <a:pt x="4763527" y="1028279"/>
                    </a:cubicBezTo>
                    <a:cubicBezTo>
                      <a:pt x="4758061" y="1024737"/>
                      <a:pt x="4752594" y="1021196"/>
                      <a:pt x="4748090" y="1022158"/>
                    </a:cubicBezTo>
                    <a:cubicBezTo>
                      <a:pt x="4748090" y="1022158"/>
                      <a:pt x="4749052" y="1026661"/>
                      <a:pt x="4754519" y="1030204"/>
                    </a:cubicBezTo>
                    <a:cubicBezTo>
                      <a:pt x="4755481" y="1034708"/>
                      <a:pt x="4755481" y="1034708"/>
                      <a:pt x="4755481" y="1034708"/>
                    </a:cubicBezTo>
                    <a:cubicBezTo>
                      <a:pt x="4745511" y="1032128"/>
                      <a:pt x="4747435" y="1041136"/>
                      <a:pt x="4739082" y="1024083"/>
                    </a:cubicBezTo>
                    <a:cubicBezTo>
                      <a:pt x="4735540" y="1029548"/>
                      <a:pt x="4746473" y="1036632"/>
                      <a:pt x="4747435" y="1041136"/>
                    </a:cubicBezTo>
                    <a:cubicBezTo>
                      <a:pt x="4730074" y="1026007"/>
                      <a:pt x="4733615" y="1020541"/>
                      <a:pt x="4722683" y="1013457"/>
                    </a:cubicBezTo>
                    <a:cubicBezTo>
                      <a:pt x="4727188" y="1012495"/>
                      <a:pt x="4728150" y="1016998"/>
                      <a:pt x="4728150" y="1016998"/>
                    </a:cubicBezTo>
                    <a:cubicBezTo>
                      <a:pt x="4733615" y="1020541"/>
                      <a:pt x="4733615" y="1020541"/>
                      <a:pt x="4737157" y="1015074"/>
                    </a:cubicBezTo>
                    <a:cubicBezTo>
                      <a:pt x="4737157" y="1015074"/>
                      <a:pt x="4731691" y="1011533"/>
                      <a:pt x="4726225" y="1007991"/>
                    </a:cubicBezTo>
                    <a:cubicBezTo>
                      <a:pt x="4736195" y="1010571"/>
                      <a:pt x="4735233" y="1006066"/>
                      <a:pt x="4725263" y="1003486"/>
                    </a:cubicBezTo>
                    <a:cubicBezTo>
                      <a:pt x="4724301" y="998982"/>
                      <a:pt x="4724301" y="998982"/>
                      <a:pt x="4724301" y="998982"/>
                    </a:cubicBezTo>
                    <a:cubicBezTo>
                      <a:pt x="4729766" y="1002524"/>
                      <a:pt x="4728804" y="998020"/>
                      <a:pt x="4728804" y="998020"/>
                    </a:cubicBezTo>
                    <a:cubicBezTo>
                      <a:pt x="4723338" y="994478"/>
                      <a:pt x="4723338" y="994478"/>
                      <a:pt x="4718834" y="995441"/>
                    </a:cubicBezTo>
                    <a:cubicBezTo>
                      <a:pt x="4717872" y="990937"/>
                      <a:pt x="4717872" y="990937"/>
                      <a:pt x="4713367" y="991899"/>
                    </a:cubicBezTo>
                    <a:cubicBezTo>
                      <a:pt x="4706939" y="983853"/>
                      <a:pt x="4706939" y="983853"/>
                      <a:pt x="4700511" y="975807"/>
                    </a:cubicBezTo>
                    <a:cubicBezTo>
                      <a:pt x="4705976" y="979349"/>
                      <a:pt x="4705976" y="979349"/>
                      <a:pt x="4705976" y="979349"/>
                    </a:cubicBezTo>
                    <a:cubicBezTo>
                      <a:pt x="4711443" y="982891"/>
                      <a:pt x="4715947" y="981929"/>
                      <a:pt x="4715947" y="981929"/>
                    </a:cubicBezTo>
                    <a:cubicBezTo>
                      <a:pt x="4714985" y="977425"/>
                      <a:pt x="4709518" y="973882"/>
                      <a:pt x="4704052" y="970341"/>
                    </a:cubicBezTo>
                    <a:cubicBezTo>
                      <a:pt x="4698586" y="966799"/>
                      <a:pt x="4698586" y="966799"/>
                      <a:pt x="4698586" y="966799"/>
                    </a:cubicBezTo>
                    <a:cubicBezTo>
                      <a:pt x="4693119" y="963257"/>
                      <a:pt x="4693119" y="963257"/>
                      <a:pt x="4693119" y="963257"/>
                    </a:cubicBezTo>
                    <a:cubicBezTo>
                      <a:pt x="4687653" y="959715"/>
                      <a:pt x="4683149" y="960677"/>
                      <a:pt x="4684112" y="965182"/>
                    </a:cubicBezTo>
                    <a:cubicBezTo>
                      <a:pt x="4684112" y="965182"/>
                      <a:pt x="4685074" y="969686"/>
                      <a:pt x="4690540" y="973228"/>
                    </a:cubicBezTo>
                    <a:cubicBezTo>
                      <a:pt x="4690540" y="973228"/>
                      <a:pt x="4690540" y="973228"/>
                      <a:pt x="4695044" y="972266"/>
                    </a:cubicBezTo>
                    <a:cubicBezTo>
                      <a:pt x="4700511" y="975807"/>
                      <a:pt x="4700511" y="975807"/>
                      <a:pt x="4700511" y="975807"/>
                    </a:cubicBezTo>
                    <a:cubicBezTo>
                      <a:pt x="4676065" y="971611"/>
                      <a:pt x="4696969" y="981274"/>
                      <a:pt x="4708863" y="992861"/>
                    </a:cubicBezTo>
                    <a:cubicBezTo>
                      <a:pt x="4703397" y="989319"/>
                      <a:pt x="4703397" y="989319"/>
                      <a:pt x="4703397" y="989319"/>
                    </a:cubicBezTo>
                    <a:cubicBezTo>
                      <a:pt x="4703397" y="989319"/>
                      <a:pt x="4704360" y="993823"/>
                      <a:pt x="4704360" y="993823"/>
                    </a:cubicBezTo>
                    <a:cubicBezTo>
                      <a:pt x="4704360" y="993823"/>
                      <a:pt x="4704360" y="993823"/>
                      <a:pt x="4705322" y="998327"/>
                    </a:cubicBezTo>
                    <a:cubicBezTo>
                      <a:pt x="4709825" y="997365"/>
                      <a:pt x="4709825" y="997365"/>
                      <a:pt x="4709825" y="997365"/>
                    </a:cubicBezTo>
                    <a:cubicBezTo>
                      <a:pt x="4715292" y="1000907"/>
                      <a:pt x="4715292" y="1000907"/>
                      <a:pt x="4715292" y="1000907"/>
                    </a:cubicBezTo>
                    <a:cubicBezTo>
                      <a:pt x="4710787" y="1001869"/>
                      <a:pt x="4710787" y="1001869"/>
                      <a:pt x="4710787" y="1001869"/>
                    </a:cubicBezTo>
                    <a:cubicBezTo>
                      <a:pt x="4710787" y="1001869"/>
                      <a:pt x="4711750" y="1006373"/>
                      <a:pt x="4716254" y="1005411"/>
                    </a:cubicBezTo>
                    <a:cubicBezTo>
                      <a:pt x="4717216" y="1009915"/>
                      <a:pt x="4717216" y="1009915"/>
                      <a:pt x="4717216" y="1009915"/>
                    </a:cubicBezTo>
                    <a:cubicBezTo>
                      <a:pt x="4702742" y="1008298"/>
                      <a:pt x="4696313" y="1000252"/>
                      <a:pt x="4678952" y="985123"/>
                    </a:cubicBezTo>
                    <a:cubicBezTo>
                      <a:pt x="4683456" y="984160"/>
                      <a:pt x="4683456" y="984160"/>
                      <a:pt x="4683456" y="984160"/>
                    </a:cubicBezTo>
                    <a:cubicBezTo>
                      <a:pt x="4687961" y="983198"/>
                      <a:pt x="4687961" y="983198"/>
                      <a:pt x="4687961" y="983198"/>
                    </a:cubicBezTo>
                    <a:cubicBezTo>
                      <a:pt x="4682494" y="979656"/>
                      <a:pt x="4682494" y="979656"/>
                      <a:pt x="4682494" y="979656"/>
                    </a:cubicBezTo>
                    <a:cubicBezTo>
                      <a:pt x="4677990" y="980618"/>
                      <a:pt x="4677990" y="980618"/>
                      <a:pt x="4677990" y="980618"/>
                    </a:cubicBezTo>
                    <a:cubicBezTo>
                      <a:pt x="4672523" y="977077"/>
                      <a:pt x="4672523" y="977077"/>
                      <a:pt x="4672523" y="977077"/>
                    </a:cubicBezTo>
                    <a:cubicBezTo>
                      <a:pt x="4667058" y="973535"/>
                      <a:pt x="4670599" y="968069"/>
                      <a:pt x="4659666" y="960985"/>
                    </a:cubicBezTo>
                    <a:cubicBezTo>
                      <a:pt x="4658704" y="956481"/>
                      <a:pt x="4658704" y="956481"/>
                      <a:pt x="4658704" y="956481"/>
                    </a:cubicBezTo>
                    <a:cubicBezTo>
                      <a:pt x="4654200" y="957443"/>
                      <a:pt x="4653237" y="952939"/>
                      <a:pt x="4653237" y="952939"/>
                    </a:cubicBezTo>
                    <a:cubicBezTo>
                      <a:pt x="4648733" y="953901"/>
                      <a:pt x="4648733" y="953901"/>
                      <a:pt x="4648733" y="953901"/>
                    </a:cubicBezTo>
                    <a:cubicBezTo>
                      <a:pt x="4649695" y="958406"/>
                      <a:pt x="4649695" y="958406"/>
                      <a:pt x="4649695" y="958406"/>
                    </a:cubicBezTo>
                    <a:cubicBezTo>
                      <a:pt x="4638763" y="951322"/>
                      <a:pt x="4635876" y="937810"/>
                      <a:pt x="4626869" y="939735"/>
                    </a:cubicBezTo>
                    <a:cubicBezTo>
                      <a:pt x="4626869" y="939735"/>
                      <a:pt x="4622364" y="940697"/>
                      <a:pt x="4621402" y="936193"/>
                    </a:cubicBezTo>
                    <a:cubicBezTo>
                      <a:pt x="4621402" y="936193"/>
                      <a:pt x="4616898" y="937155"/>
                      <a:pt x="4616898" y="937155"/>
                    </a:cubicBezTo>
                    <a:cubicBezTo>
                      <a:pt x="4617860" y="941660"/>
                      <a:pt x="4617860" y="941660"/>
                      <a:pt x="4617860" y="941660"/>
                    </a:cubicBezTo>
                    <a:cubicBezTo>
                      <a:pt x="4593108" y="913980"/>
                      <a:pt x="4606928" y="934575"/>
                      <a:pt x="4597919" y="936500"/>
                    </a:cubicBezTo>
                    <a:cubicBezTo>
                      <a:pt x="4589565" y="919446"/>
                      <a:pt x="4556768" y="898195"/>
                      <a:pt x="4529437" y="880487"/>
                    </a:cubicBezTo>
                    <a:cubicBezTo>
                      <a:pt x="4525895" y="885952"/>
                      <a:pt x="4525895" y="885952"/>
                      <a:pt x="4525895" y="885952"/>
                    </a:cubicBezTo>
                    <a:cubicBezTo>
                      <a:pt x="4524932" y="881449"/>
                      <a:pt x="4524932" y="881449"/>
                      <a:pt x="4524932" y="881449"/>
                    </a:cubicBezTo>
                    <a:cubicBezTo>
                      <a:pt x="4524932" y="881449"/>
                      <a:pt x="4523970" y="876945"/>
                      <a:pt x="4519466" y="877907"/>
                    </a:cubicBezTo>
                    <a:cubicBezTo>
                      <a:pt x="4519466" y="877907"/>
                      <a:pt x="4520428" y="882411"/>
                      <a:pt x="4520428" y="882411"/>
                    </a:cubicBezTo>
                    <a:cubicBezTo>
                      <a:pt x="4504029" y="871786"/>
                      <a:pt x="4491171" y="855694"/>
                      <a:pt x="4484744" y="847649"/>
                    </a:cubicBezTo>
                    <a:cubicBezTo>
                      <a:pt x="4481201" y="853114"/>
                      <a:pt x="4482164" y="857619"/>
                      <a:pt x="4476697" y="854077"/>
                    </a:cubicBezTo>
                    <a:cubicBezTo>
                      <a:pt x="4475735" y="849573"/>
                      <a:pt x="4475735" y="849573"/>
                      <a:pt x="4470269" y="846031"/>
                    </a:cubicBezTo>
                    <a:cubicBezTo>
                      <a:pt x="4466727" y="851498"/>
                      <a:pt x="4465765" y="846993"/>
                      <a:pt x="4459336" y="838948"/>
                    </a:cubicBezTo>
                    <a:cubicBezTo>
                      <a:pt x="4459336" y="838948"/>
                      <a:pt x="4459336" y="838948"/>
                      <a:pt x="4463840" y="837986"/>
                    </a:cubicBezTo>
                    <a:cubicBezTo>
                      <a:pt x="4463840" y="837986"/>
                      <a:pt x="4463840" y="837986"/>
                      <a:pt x="4462878" y="833481"/>
                    </a:cubicBezTo>
                    <a:cubicBezTo>
                      <a:pt x="4458374" y="834444"/>
                      <a:pt x="4457411" y="829940"/>
                      <a:pt x="4452907" y="830902"/>
                    </a:cubicBezTo>
                    <a:cubicBezTo>
                      <a:pt x="4452907" y="830902"/>
                      <a:pt x="4448404" y="831864"/>
                      <a:pt x="4448404" y="831864"/>
                    </a:cubicBezTo>
                    <a:cubicBezTo>
                      <a:pt x="4446479" y="822856"/>
                      <a:pt x="4400168" y="804493"/>
                      <a:pt x="4411102" y="811576"/>
                    </a:cubicBezTo>
                    <a:cubicBezTo>
                      <a:pt x="4424614" y="808689"/>
                      <a:pt x="4410446" y="830554"/>
                      <a:pt x="4422996" y="823163"/>
                    </a:cubicBezTo>
                    <a:cubicBezTo>
                      <a:pt x="4426538" y="817697"/>
                      <a:pt x="4436508" y="820277"/>
                      <a:pt x="4442937" y="828322"/>
                    </a:cubicBezTo>
                    <a:cubicBezTo>
                      <a:pt x="4438433" y="829284"/>
                      <a:pt x="4438433" y="829284"/>
                      <a:pt x="4437470" y="824781"/>
                    </a:cubicBezTo>
                    <a:cubicBezTo>
                      <a:pt x="4432966" y="825743"/>
                      <a:pt x="4432966" y="825743"/>
                      <a:pt x="4432966" y="825743"/>
                    </a:cubicBezTo>
                    <a:cubicBezTo>
                      <a:pt x="4428463" y="826705"/>
                      <a:pt x="4433928" y="830246"/>
                      <a:pt x="4433928" y="830246"/>
                    </a:cubicBezTo>
                    <a:cubicBezTo>
                      <a:pt x="4439395" y="833789"/>
                      <a:pt x="4439395" y="833789"/>
                      <a:pt x="4439395" y="833789"/>
                    </a:cubicBezTo>
                    <a:cubicBezTo>
                      <a:pt x="4434891" y="834751"/>
                      <a:pt x="4434891" y="834751"/>
                      <a:pt x="4434891" y="834751"/>
                    </a:cubicBezTo>
                    <a:cubicBezTo>
                      <a:pt x="4433928" y="830246"/>
                      <a:pt x="4429425" y="831209"/>
                      <a:pt x="4429425" y="831209"/>
                    </a:cubicBezTo>
                    <a:cubicBezTo>
                      <a:pt x="4429425" y="831209"/>
                      <a:pt x="4430387" y="835713"/>
                      <a:pt x="4430387" y="835713"/>
                    </a:cubicBezTo>
                    <a:cubicBezTo>
                      <a:pt x="4435853" y="839255"/>
                      <a:pt x="4435853" y="839255"/>
                      <a:pt x="4435853" y="839255"/>
                    </a:cubicBezTo>
                    <a:cubicBezTo>
                      <a:pt x="4441320" y="842797"/>
                      <a:pt x="4441320" y="842797"/>
                      <a:pt x="4441320" y="842797"/>
                    </a:cubicBezTo>
                    <a:cubicBezTo>
                      <a:pt x="4441320" y="842797"/>
                      <a:pt x="4431350" y="840217"/>
                      <a:pt x="4431350" y="840217"/>
                    </a:cubicBezTo>
                    <a:cubicBezTo>
                      <a:pt x="4425883" y="836675"/>
                      <a:pt x="4425883" y="836675"/>
                      <a:pt x="4425883" y="836675"/>
                    </a:cubicBezTo>
                    <a:cubicBezTo>
                      <a:pt x="4420416" y="833133"/>
                      <a:pt x="4420416" y="833133"/>
                      <a:pt x="4420416" y="833133"/>
                    </a:cubicBezTo>
                    <a:cubicBezTo>
                      <a:pt x="4419454" y="828630"/>
                      <a:pt x="4413988" y="825088"/>
                      <a:pt x="4409484" y="826050"/>
                    </a:cubicBezTo>
                    <a:cubicBezTo>
                      <a:pt x="4404980" y="827012"/>
                      <a:pt x="4405942" y="831517"/>
                      <a:pt x="4411408" y="835058"/>
                    </a:cubicBezTo>
                    <a:cubicBezTo>
                      <a:pt x="4411408" y="835058"/>
                      <a:pt x="4411408" y="835058"/>
                      <a:pt x="4412371" y="839562"/>
                    </a:cubicBezTo>
                    <a:cubicBezTo>
                      <a:pt x="4395972" y="828937"/>
                      <a:pt x="4409484" y="826050"/>
                      <a:pt x="4389543" y="820892"/>
                    </a:cubicBezTo>
                    <a:cubicBezTo>
                      <a:pt x="4394047" y="819929"/>
                      <a:pt x="4394047" y="819929"/>
                      <a:pt x="4394047" y="819929"/>
                    </a:cubicBezTo>
                    <a:cubicBezTo>
                      <a:pt x="4394047" y="819929"/>
                      <a:pt x="4394047" y="819929"/>
                      <a:pt x="4393085" y="815425"/>
                    </a:cubicBezTo>
                    <a:cubicBezTo>
                      <a:pt x="4388581" y="816387"/>
                      <a:pt x="4388581" y="816387"/>
                      <a:pt x="4388581" y="816387"/>
                    </a:cubicBezTo>
                    <a:cubicBezTo>
                      <a:pt x="4388581" y="816387"/>
                      <a:pt x="4384076" y="817349"/>
                      <a:pt x="4384076" y="817349"/>
                    </a:cubicBezTo>
                    <a:cubicBezTo>
                      <a:pt x="4378611" y="813807"/>
                      <a:pt x="4378611" y="813807"/>
                      <a:pt x="4378611" y="813807"/>
                    </a:cubicBezTo>
                    <a:cubicBezTo>
                      <a:pt x="4373144" y="810266"/>
                      <a:pt x="4373144" y="810266"/>
                      <a:pt x="4362211" y="803182"/>
                    </a:cubicBezTo>
                    <a:cubicBezTo>
                      <a:pt x="4355128" y="814115"/>
                      <a:pt x="4332300" y="795443"/>
                      <a:pt x="4335187" y="808956"/>
                    </a:cubicBezTo>
                    <a:cubicBezTo>
                      <a:pt x="4344195" y="807031"/>
                      <a:pt x="4350624" y="815078"/>
                      <a:pt x="4360594" y="817656"/>
                    </a:cubicBezTo>
                    <a:cubicBezTo>
                      <a:pt x="4350624" y="815078"/>
                      <a:pt x="4350624" y="815078"/>
                      <a:pt x="4351586" y="819581"/>
                    </a:cubicBezTo>
                    <a:cubicBezTo>
                      <a:pt x="4351586" y="819581"/>
                      <a:pt x="4351586" y="819581"/>
                      <a:pt x="4352548" y="824085"/>
                    </a:cubicBezTo>
                    <a:cubicBezTo>
                      <a:pt x="4340653" y="812498"/>
                      <a:pt x="4324255" y="801873"/>
                      <a:pt x="4308817" y="795751"/>
                    </a:cubicBezTo>
                    <a:cubicBezTo>
                      <a:pt x="4297885" y="788667"/>
                      <a:pt x="4281486" y="778042"/>
                      <a:pt x="4266049" y="771921"/>
                    </a:cubicBezTo>
                    <a:cubicBezTo>
                      <a:pt x="4271515" y="775463"/>
                      <a:pt x="4281486" y="778042"/>
                      <a:pt x="4275057" y="769997"/>
                    </a:cubicBezTo>
                    <a:cubicBezTo>
                      <a:pt x="4255116" y="764837"/>
                      <a:pt x="4255116" y="764837"/>
                      <a:pt x="4253192" y="755830"/>
                    </a:cubicBezTo>
                    <a:cubicBezTo>
                      <a:pt x="4233250" y="750670"/>
                      <a:pt x="4225860" y="738120"/>
                      <a:pt x="4233250" y="750670"/>
                    </a:cubicBezTo>
                    <a:cubicBezTo>
                      <a:pt x="4228747" y="751632"/>
                      <a:pt x="4228747" y="751632"/>
                      <a:pt x="4224243" y="752594"/>
                    </a:cubicBezTo>
                    <a:cubicBezTo>
                      <a:pt x="4197873" y="739390"/>
                      <a:pt x="4172466" y="730690"/>
                      <a:pt x="4150601" y="716522"/>
                    </a:cubicBezTo>
                    <a:cubicBezTo>
                      <a:pt x="4146097" y="717485"/>
                      <a:pt x="4140630" y="713943"/>
                      <a:pt x="4135164" y="710400"/>
                    </a:cubicBezTo>
                    <a:cubicBezTo>
                      <a:pt x="4155104" y="715560"/>
                      <a:pt x="4169580" y="717178"/>
                      <a:pt x="4189520" y="722336"/>
                    </a:cubicBezTo>
                    <a:cubicBezTo>
                      <a:pt x="4189520" y="722336"/>
                      <a:pt x="4205919" y="732962"/>
                      <a:pt x="4188557" y="717832"/>
                    </a:cubicBezTo>
                    <a:cubicBezTo>
                      <a:pt x="4194024" y="721374"/>
                      <a:pt x="4203995" y="723954"/>
                      <a:pt x="4197566" y="715907"/>
                    </a:cubicBezTo>
                    <a:cubicBezTo>
                      <a:pt x="4179550" y="719756"/>
                      <a:pt x="4158646" y="710093"/>
                      <a:pt x="4134202" y="705897"/>
                    </a:cubicBezTo>
                    <a:cubicBezTo>
                      <a:pt x="4138705" y="704935"/>
                      <a:pt x="4137743" y="700431"/>
                      <a:pt x="4133240" y="701393"/>
                    </a:cubicBezTo>
                    <a:cubicBezTo>
                      <a:pt x="4137743" y="700431"/>
                      <a:pt x="4137743" y="700431"/>
                      <a:pt x="4137743" y="700431"/>
                    </a:cubicBezTo>
                    <a:cubicBezTo>
                      <a:pt x="4136781" y="695926"/>
                      <a:pt x="4136781" y="695926"/>
                      <a:pt x="4132277" y="696888"/>
                    </a:cubicBezTo>
                    <a:cubicBezTo>
                      <a:pt x="4131315" y="692385"/>
                      <a:pt x="4121344" y="689805"/>
                      <a:pt x="4111373" y="687226"/>
                    </a:cubicBezTo>
                    <a:cubicBezTo>
                      <a:pt x="4106870" y="688188"/>
                      <a:pt x="4106870" y="688188"/>
                      <a:pt x="4106870" y="688188"/>
                    </a:cubicBezTo>
                    <a:cubicBezTo>
                      <a:pt x="4105908" y="683684"/>
                      <a:pt x="4105908" y="683684"/>
                      <a:pt x="4101403" y="684647"/>
                    </a:cubicBezTo>
                    <a:cubicBezTo>
                      <a:pt x="4095937" y="681105"/>
                      <a:pt x="4095937" y="681105"/>
                      <a:pt x="4090471" y="677562"/>
                    </a:cubicBezTo>
                    <a:cubicBezTo>
                      <a:pt x="4090471" y="677562"/>
                      <a:pt x="4089509" y="673058"/>
                      <a:pt x="4089509" y="673058"/>
                    </a:cubicBezTo>
                    <a:cubicBezTo>
                      <a:pt x="4084042" y="669517"/>
                      <a:pt x="4084042" y="669517"/>
                      <a:pt x="4084042" y="669517"/>
                    </a:cubicBezTo>
                    <a:cubicBezTo>
                      <a:pt x="4080500" y="674983"/>
                      <a:pt x="4080500" y="674983"/>
                      <a:pt x="4080500" y="674983"/>
                    </a:cubicBezTo>
                    <a:cubicBezTo>
                      <a:pt x="4069568" y="667900"/>
                      <a:pt x="4060559" y="669824"/>
                      <a:pt x="4050589" y="667244"/>
                    </a:cubicBezTo>
                    <a:cubicBezTo>
                      <a:pt x="4050589" y="667244"/>
                      <a:pt x="4055093" y="666282"/>
                      <a:pt x="4055093" y="666282"/>
                    </a:cubicBezTo>
                    <a:cubicBezTo>
                      <a:pt x="4055093" y="666282"/>
                      <a:pt x="4055093" y="666282"/>
                      <a:pt x="4054131" y="661779"/>
                    </a:cubicBezTo>
                    <a:cubicBezTo>
                      <a:pt x="4054131" y="661779"/>
                      <a:pt x="4049627" y="662741"/>
                      <a:pt x="4049627" y="662741"/>
                    </a:cubicBezTo>
                    <a:cubicBezTo>
                      <a:pt x="4049627" y="662741"/>
                      <a:pt x="4045123" y="663703"/>
                      <a:pt x="4045123" y="663703"/>
                    </a:cubicBezTo>
                    <a:cubicBezTo>
                      <a:pt x="4053169" y="657274"/>
                      <a:pt x="4009745" y="652423"/>
                      <a:pt x="4030648" y="662086"/>
                    </a:cubicBezTo>
                    <a:cubicBezTo>
                      <a:pt x="4031611" y="666590"/>
                      <a:pt x="4036115" y="665628"/>
                      <a:pt x="4036115" y="665628"/>
                    </a:cubicBezTo>
                    <a:cubicBezTo>
                      <a:pt x="4023564" y="673018"/>
                      <a:pt x="4065063" y="668862"/>
                      <a:pt x="4080500" y="674983"/>
                    </a:cubicBezTo>
                    <a:cubicBezTo>
                      <a:pt x="4075996" y="675945"/>
                      <a:pt x="4075996" y="675945"/>
                      <a:pt x="4071492" y="676907"/>
                    </a:cubicBezTo>
                    <a:cubicBezTo>
                      <a:pt x="4071492" y="676907"/>
                      <a:pt x="4072455" y="681412"/>
                      <a:pt x="4072455" y="681412"/>
                    </a:cubicBezTo>
                    <a:cubicBezTo>
                      <a:pt x="4076958" y="680449"/>
                      <a:pt x="4076958" y="680449"/>
                      <a:pt x="4076958" y="680449"/>
                    </a:cubicBezTo>
                    <a:cubicBezTo>
                      <a:pt x="4077920" y="684954"/>
                      <a:pt x="4082425" y="683991"/>
                      <a:pt x="4082425" y="683991"/>
                    </a:cubicBezTo>
                    <a:cubicBezTo>
                      <a:pt x="4086929" y="683029"/>
                      <a:pt x="4086929" y="683029"/>
                      <a:pt x="4086929" y="683029"/>
                    </a:cubicBezTo>
                    <a:cubicBezTo>
                      <a:pt x="4108795" y="697197"/>
                      <a:pt x="4062484" y="678832"/>
                      <a:pt x="4083387" y="688496"/>
                    </a:cubicBezTo>
                    <a:cubicBezTo>
                      <a:pt x="4073417" y="685916"/>
                      <a:pt x="4063446" y="683336"/>
                      <a:pt x="4053476" y="680756"/>
                    </a:cubicBezTo>
                    <a:cubicBezTo>
                      <a:pt x="4035306" y="672864"/>
                      <a:pt x="4016250" y="666339"/>
                      <a:pt x="3998561" y="660699"/>
                    </a:cubicBezTo>
                    <a:lnTo>
                      <a:pt x="3993680" y="659158"/>
                    </a:lnTo>
                    <a:lnTo>
                      <a:pt x="3795199" y="553069"/>
                    </a:lnTo>
                    <a:cubicBezTo>
                      <a:pt x="3737785" y="522317"/>
                      <a:pt x="3676087" y="508123"/>
                      <a:pt x="3610375" y="502608"/>
                    </a:cubicBezTo>
                    <a:cubicBezTo>
                      <a:pt x="3468132" y="495844"/>
                      <a:pt x="3329374" y="468783"/>
                      <a:pt x="3188329" y="467631"/>
                    </a:cubicBezTo>
                    <a:cubicBezTo>
                      <a:pt x="2801255" y="468200"/>
                      <a:pt x="2424295" y="525271"/>
                      <a:pt x="2059975" y="659812"/>
                    </a:cubicBezTo>
                    <a:cubicBezTo>
                      <a:pt x="1973004" y="692082"/>
                      <a:pt x="1890572" y="727291"/>
                      <a:pt x="1819343" y="787483"/>
                    </a:cubicBezTo>
                    <a:cubicBezTo>
                      <a:pt x="1706155" y="880104"/>
                      <a:pt x="1571214" y="944131"/>
                      <a:pt x="1454955" y="1031541"/>
                    </a:cubicBezTo>
                    <a:cubicBezTo>
                      <a:pt x="1443063" y="1039948"/>
                      <a:pt x="1425960" y="1051424"/>
                      <a:pt x="1413812" y="1040331"/>
                    </a:cubicBezTo>
                    <a:cubicBezTo>
                      <a:pt x="1410776" y="1037559"/>
                      <a:pt x="1408974" y="1034277"/>
                      <a:pt x="1408084" y="1030679"/>
                    </a:cubicBezTo>
                    <a:lnTo>
                      <a:pt x="1408033" y="1028519"/>
                    </a:lnTo>
                    <a:lnTo>
                      <a:pt x="1412039" y="1024844"/>
                    </a:lnTo>
                    <a:cubicBezTo>
                      <a:pt x="1579972" y="882809"/>
                      <a:pt x="1767264" y="759457"/>
                      <a:pt x="1971913" y="659219"/>
                    </a:cubicBezTo>
                    <a:cubicBezTo>
                      <a:pt x="1972875" y="663724"/>
                      <a:pt x="1972875" y="663724"/>
                      <a:pt x="1977379" y="662762"/>
                    </a:cubicBezTo>
                    <a:cubicBezTo>
                      <a:pt x="1977379" y="662762"/>
                      <a:pt x="1981883" y="661799"/>
                      <a:pt x="1981883" y="661799"/>
                    </a:cubicBezTo>
                    <a:cubicBezTo>
                      <a:pt x="1977379" y="662762"/>
                      <a:pt x="1979303" y="671769"/>
                      <a:pt x="1987350" y="665340"/>
                    </a:cubicBezTo>
                    <a:cubicBezTo>
                      <a:pt x="1979303" y="671769"/>
                      <a:pt x="1979303" y="671769"/>
                      <a:pt x="1979303" y="671769"/>
                    </a:cubicBezTo>
                    <a:cubicBezTo>
                      <a:pt x="1974800" y="672731"/>
                      <a:pt x="1975762" y="677236"/>
                      <a:pt x="1980266" y="676274"/>
                    </a:cubicBezTo>
                    <a:cubicBezTo>
                      <a:pt x="1980266" y="676274"/>
                      <a:pt x="1984770" y="675311"/>
                      <a:pt x="1984770" y="675311"/>
                    </a:cubicBezTo>
                    <a:cubicBezTo>
                      <a:pt x="1989274" y="674349"/>
                      <a:pt x="1989274" y="674349"/>
                      <a:pt x="1989274" y="674349"/>
                    </a:cubicBezTo>
                    <a:cubicBezTo>
                      <a:pt x="1992816" y="668882"/>
                      <a:pt x="1992816" y="668882"/>
                      <a:pt x="1992816" y="668882"/>
                    </a:cubicBezTo>
                    <a:cubicBezTo>
                      <a:pt x="1997320" y="667920"/>
                      <a:pt x="1997320" y="667920"/>
                      <a:pt x="1997320" y="667920"/>
                    </a:cubicBezTo>
                    <a:cubicBezTo>
                      <a:pt x="1994741" y="677890"/>
                      <a:pt x="1999244" y="676928"/>
                      <a:pt x="2012756" y="674041"/>
                    </a:cubicBezTo>
                    <a:cubicBezTo>
                      <a:pt x="2019840" y="663109"/>
                      <a:pt x="2011794" y="669538"/>
                      <a:pt x="2014374" y="659567"/>
                    </a:cubicBezTo>
                    <a:lnTo>
                      <a:pt x="2009869" y="660529"/>
                    </a:lnTo>
                    <a:cubicBezTo>
                      <a:pt x="2014374" y="659567"/>
                      <a:pt x="2013412" y="655063"/>
                      <a:pt x="2008907" y="656026"/>
                    </a:cubicBezTo>
                    <a:cubicBezTo>
                      <a:pt x="2008907" y="656026"/>
                      <a:pt x="1999900" y="657950"/>
                      <a:pt x="1995395" y="658912"/>
                    </a:cubicBezTo>
                    <a:cubicBezTo>
                      <a:pt x="1991854" y="664378"/>
                      <a:pt x="1991854" y="664378"/>
                      <a:pt x="1991854" y="664378"/>
                    </a:cubicBezTo>
                    <a:cubicBezTo>
                      <a:pt x="1990892" y="659875"/>
                      <a:pt x="1995395" y="658912"/>
                      <a:pt x="1994433" y="654408"/>
                    </a:cubicBezTo>
                    <a:cubicBezTo>
                      <a:pt x="1994433" y="654408"/>
                      <a:pt x="1998937" y="653446"/>
                      <a:pt x="1998937" y="653446"/>
                    </a:cubicBezTo>
                    <a:cubicBezTo>
                      <a:pt x="2003442" y="652483"/>
                      <a:pt x="2006983" y="647017"/>
                      <a:pt x="2006983" y="647017"/>
                    </a:cubicBezTo>
                    <a:cubicBezTo>
                      <a:pt x="2006983" y="647017"/>
                      <a:pt x="2006983" y="647017"/>
                      <a:pt x="2002479" y="647979"/>
                    </a:cubicBezTo>
                    <a:cubicBezTo>
                      <a:pt x="2070695" y="614566"/>
                      <a:pt x="2144378" y="584695"/>
                      <a:pt x="2213556" y="555787"/>
                    </a:cubicBezTo>
                    <a:cubicBezTo>
                      <a:pt x="2214518" y="560291"/>
                      <a:pt x="2219985" y="563833"/>
                      <a:pt x="2233497" y="560947"/>
                    </a:cubicBezTo>
                    <a:cubicBezTo>
                      <a:pt x="2232535" y="556442"/>
                      <a:pt x="2227068" y="552900"/>
                      <a:pt x="2222565" y="553862"/>
                    </a:cubicBezTo>
                    <a:cubicBezTo>
                      <a:pt x="2222565" y="553862"/>
                      <a:pt x="2227068" y="552900"/>
                      <a:pt x="2227068" y="552900"/>
                    </a:cubicBezTo>
                    <a:cubicBezTo>
                      <a:pt x="2370006" y="499992"/>
                      <a:pt x="2514525" y="459992"/>
                      <a:pt x="2659387" y="432280"/>
                    </a:cubicBezTo>
                    <a:close/>
                    <a:moveTo>
                      <a:pt x="2580211" y="28532"/>
                    </a:moveTo>
                    <a:cubicBezTo>
                      <a:pt x="2639385" y="21756"/>
                      <a:pt x="2698559" y="14980"/>
                      <a:pt x="2760003" y="9674"/>
                    </a:cubicBezTo>
                    <a:cubicBezTo>
                      <a:pt x="3256492" y="-27960"/>
                      <a:pt x="3739421" y="44851"/>
                      <a:pt x="4206393" y="216884"/>
                    </a:cubicBezTo>
                    <a:cubicBezTo>
                      <a:pt x="4486416" y="319357"/>
                      <a:pt x="4742638" y="466023"/>
                      <a:pt x="4962093" y="669428"/>
                    </a:cubicBezTo>
                    <a:cubicBezTo>
                      <a:pt x="5047126" y="747075"/>
                      <a:pt x="5144323" y="808436"/>
                      <a:pt x="5227886" y="888353"/>
                    </a:cubicBezTo>
                    <a:cubicBezTo>
                      <a:pt x="5265526" y="927240"/>
                      <a:pt x="5301697" y="968397"/>
                      <a:pt x="5331187" y="1014893"/>
                    </a:cubicBezTo>
                    <a:cubicBezTo>
                      <a:pt x="5387095" y="1102673"/>
                      <a:pt x="5453026" y="1182447"/>
                      <a:pt x="5518959" y="1262220"/>
                    </a:cubicBezTo>
                    <a:cubicBezTo>
                      <a:pt x="5520174" y="1240451"/>
                      <a:pt x="5489232" y="1168845"/>
                      <a:pt x="5467079" y="1138382"/>
                    </a:cubicBezTo>
                    <a:cubicBezTo>
                      <a:pt x="5517556" y="1154972"/>
                      <a:pt x="5696105" y="1414047"/>
                      <a:pt x="5724761" y="1511561"/>
                    </a:cubicBezTo>
                    <a:cubicBezTo>
                      <a:pt x="5700321" y="1507005"/>
                      <a:pt x="5683234" y="1491101"/>
                      <a:pt x="5659466" y="1480536"/>
                    </a:cubicBezTo>
                    <a:cubicBezTo>
                      <a:pt x="5667984" y="1529557"/>
                      <a:pt x="5696946" y="1564433"/>
                      <a:pt x="5720297" y="1600507"/>
                    </a:cubicBezTo>
                    <a:cubicBezTo>
                      <a:pt x="5725636" y="1607188"/>
                      <a:pt x="5732045" y="1609729"/>
                      <a:pt x="5738327" y="1602521"/>
                    </a:cubicBezTo>
                    <a:cubicBezTo>
                      <a:pt x="5765326" y="1573289"/>
                      <a:pt x="5778000" y="1596001"/>
                      <a:pt x="5788406" y="1617243"/>
                    </a:cubicBezTo>
                    <a:cubicBezTo>
                      <a:pt x="5839631" y="1719712"/>
                      <a:pt x="5888985" y="1822580"/>
                      <a:pt x="5933129" y="1928517"/>
                    </a:cubicBezTo>
                    <a:cubicBezTo>
                      <a:pt x="5971807" y="2018024"/>
                      <a:pt x="5999264" y="2109927"/>
                      <a:pt x="6015900" y="2206099"/>
                    </a:cubicBezTo>
                    <a:cubicBezTo>
                      <a:pt x="6015628" y="2213979"/>
                      <a:pt x="6017226" y="2221459"/>
                      <a:pt x="6018824" y="2228938"/>
                    </a:cubicBezTo>
                    <a:cubicBezTo>
                      <a:pt x="6019350" y="2240559"/>
                      <a:pt x="6019478" y="2250308"/>
                      <a:pt x="6006787" y="2254975"/>
                    </a:cubicBezTo>
                    <a:cubicBezTo>
                      <a:pt x="5992225" y="2260042"/>
                      <a:pt x="5986088" y="2249620"/>
                      <a:pt x="5981821" y="2238800"/>
                    </a:cubicBezTo>
                    <a:cubicBezTo>
                      <a:pt x="5972486" y="2213418"/>
                      <a:pt x="5965023" y="2187637"/>
                      <a:pt x="5955690" y="2162256"/>
                    </a:cubicBezTo>
                    <a:cubicBezTo>
                      <a:pt x="5951821" y="2153305"/>
                      <a:pt x="5946083" y="2144754"/>
                      <a:pt x="5938475" y="2136603"/>
                    </a:cubicBezTo>
                    <a:cubicBezTo>
                      <a:pt x="5932175" y="2171190"/>
                      <a:pt x="5940838" y="2202581"/>
                      <a:pt x="5953240" y="2233173"/>
                    </a:cubicBezTo>
                    <a:cubicBezTo>
                      <a:pt x="6012584" y="2382792"/>
                      <a:pt x="6061105" y="2536680"/>
                      <a:pt x="6087185" y="2695361"/>
                    </a:cubicBezTo>
                    <a:cubicBezTo>
                      <a:pt x="6121654" y="2893313"/>
                      <a:pt x="6105102" y="3090434"/>
                      <a:pt x="6081069" y="3289153"/>
                    </a:cubicBezTo>
                    <a:cubicBezTo>
                      <a:pt x="6038647" y="3630634"/>
                      <a:pt x="5960838" y="3962076"/>
                      <a:pt x="5808111" y="4272372"/>
                    </a:cubicBezTo>
                    <a:cubicBezTo>
                      <a:pt x="5630111" y="4629130"/>
                      <a:pt x="5388032" y="4933096"/>
                      <a:pt x="5083073" y="5189877"/>
                    </a:cubicBezTo>
                    <a:cubicBezTo>
                      <a:pt x="4975095" y="5279430"/>
                      <a:pt x="4875526" y="5380874"/>
                      <a:pt x="4748863" y="5447042"/>
                    </a:cubicBezTo>
                    <a:cubicBezTo>
                      <a:pt x="4424727" y="5614062"/>
                      <a:pt x="4097123" y="5774002"/>
                      <a:pt x="3740846" y="5863806"/>
                    </a:cubicBezTo>
                    <a:cubicBezTo>
                      <a:pt x="3553557" y="5911641"/>
                      <a:pt x="3362544" y="5932897"/>
                      <a:pt x="3169933" y="5946671"/>
                    </a:cubicBezTo>
                    <a:cubicBezTo>
                      <a:pt x="3104749" y="5952776"/>
                      <a:pt x="3038366" y="5953271"/>
                      <a:pt x="2972383" y="5955635"/>
                    </a:cubicBezTo>
                    <a:cubicBezTo>
                      <a:pt x="2945003" y="5955619"/>
                      <a:pt x="2915351" y="5954132"/>
                      <a:pt x="2888242" y="5946236"/>
                    </a:cubicBezTo>
                    <a:cubicBezTo>
                      <a:pt x="2850584" y="5934728"/>
                      <a:pt x="2811583" y="5935239"/>
                      <a:pt x="2773508" y="5949239"/>
                    </a:cubicBezTo>
                    <a:cubicBezTo>
                      <a:pt x="2751864" y="5957774"/>
                      <a:pt x="2733834" y="5955760"/>
                      <a:pt x="2719689" y="5935317"/>
                    </a:cubicBezTo>
                    <a:cubicBezTo>
                      <a:pt x="2702874" y="5911534"/>
                      <a:pt x="2679905" y="5904708"/>
                      <a:pt x="2651853" y="5910702"/>
                    </a:cubicBezTo>
                    <a:cubicBezTo>
                      <a:pt x="2608839" y="5919891"/>
                      <a:pt x="2566369" y="5913322"/>
                      <a:pt x="2524570" y="5900743"/>
                    </a:cubicBezTo>
                    <a:cubicBezTo>
                      <a:pt x="2451524" y="5879196"/>
                      <a:pt x="2378077" y="5855780"/>
                      <a:pt x="2303959" y="5838373"/>
                    </a:cubicBezTo>
                    <a:cubicBezTo>
                      <a:pt x="2088013" y="5788694"/>
                      <a:pt x="1896814" y="5680933"/>
                      <a:pt x="1704545" y="5577311"/>
                    </a:cubicBezTo>
                    <a:cubicBezTo>
                      <a:pt x="1582907" y="5511395"/>
                      <a:pt x="1461669" y="5447348"/>
                      <a:pt x="1349927" y="5363675"/>
                    </a:cubicBezTo>
                    <a:cubicBezTo>
                      <a:pt x="1342718" y="5357393"/>
                      <a:pt x="1333639" y="5351511"/>
                      <a:pt x="1326431" y="5345230"/>
                    </a:cubicBezTo>
                    <a:cubicBezTo>
                      <a:pt x="1312413" y="5334537"/>
                      <a:pt x="1315227" y="5320248"/>
                      <a:pt x="1324450" y="5308501"/>
                    </a:cubicBezTo>
                    <a:cubicBezTo>
                      <a:pt x="1335544" y="5296353"/>
                      <a:pt x="1343552" y="5306375"/>
                      <a:pt x="1353031" y="5314127"/>
                    </a:cubicBezTo>
                    <a:cubicBezTo>
                      <a:pt x="1409501" y="5358769"/>
                      <a:pt x="1469312" y="5400742"/>
                      <a:pt x="1535006" y="5433636"/>
                    </a:cubicBezTo>
                    <a:cubicBezTo>
                      <a:pt x="1545955" y="5439119"/>
                      <a:pt x="1557303" y="5446471"/>
                      <a:pt x="1570795" y="5445544"/>
                    </a:cubicBezTo>
                    <a:cubicBezTo>
                      <a:pt x="1572664" y="5445144"/>
                      <a:pt x="1578674" y="5445815"/>
                      <a:pt x="1578274" y="5443946"/>
                    </a:cubicBezTo>
                    <a:cubicBezTo>
                      <a:pt x="1581217" y="5439407"/>
                      <a:pt x="1577076" y="5438335"/>
                      <a:pt x="1573335" y="5439134"/>
                    </a:cubicBezTo>
                    <a:cubicBezTo>
                      <a:pt x="1464263" y="5358802"/>
                      <a:pt x="1350778" y="5285277"/>
                      <a:pt x="1245045" y="5202275"/>
                    </a:cubicBezTo>
                    <a:cubicBezTo>
                      <a:pt x="1212071" y="5176078"/>
                      <a:pt x="1180967" y="5149481"/>
                      <a:pt x="1146122" y="5123684"/>
                    </a:cubicBezTo>
                    <a:cubicBezTo>
                      <a:pt x="1138913" y="5117403"/>
                      <a:pt x="1132777" y="5106982"/>
                      <a:pt x="1114075" y="5110977"/>
                    </a:cubicBezTo>
                    <a:cubicBezTo>
                      <a:pt x="1160923" y="5165497"/>
                      <a:pt x="1231827" y="5195322"/>
                      <a:pt x="1239256" y="5275861"/>
                    </a:cubicBezTo>
                    <a:cubicBezTo>
                      <a:pt x="1002153" y="5099691"/>
                      <a:pt x="806611" y="4889222"/>
                      <a:pt x="647691" y="4639642"/>
                    </a:cubicBezTo>
                    <a:cubicBezTo>
                      <a:pt x="675071" y="4639659"/>
                      <a:pt x="685476" y="4660900"/>
                      <a:pt x="698822" y="4677603"/>
                    </a:cubicBezTo>
                    <a:cubicBezTo>
                      <a:pt x="712568" y="4696176"/>
                      <a:pt x="725914" y="4712878"/>
                      <a:pt x="744471" y="4726512"/>
                    </a:cubicBezTo>
                    <a:cubicBezTo>
                      <a:pt x="778499" y="4775948"/>
                      <a:pt x="815869" y="4822716"/>
                      <a:pt x="859121" y="4860405"/>
                    </a:cubicBezTo>
                    <a:cubicBezTo>
                      <a:pt x="862461" y="4857736"/>
                      <a:pt x="865802" y="4855066"/>
                      <a:pt x="869143" y="4852397"/>
                    </a:cubicBezTo>
                    <a:cubicBezTo>
                      <a:pt x="830303" y="4807900"/>
                      <a:pt x="791464" y="4763402"/>
                      <a:pt x="750753" y="4719304"/>
                    </a:cubicBezTo>
                    <a:cubicBezTo>
                      <a:pt x="626388" y="4530780"/>
                      <a:pt x="502023" y="4342256"/>
                      <a:pt x="408923" y="4135320"/>
                    </a:cubicBezTo>
                    <a:cubicBezTo>
                      <a:pt x="219129" y="3704619"/>
                      <a:pt x="139003" y="3256353"/>
                      <a:pt x="164008" y="2787582"/>
                    </a:cubicBezTo>
                    <a:cubicBezTo>
                      <a:pt x="168471" y="2698636"/>
                      <a:pt x="163583" y="2611687"/>
                      <a:pt x="184206" y="2525154"/>
                    </a:cubicBezTo>
                    <a:cubicBezTo>
                      <a:pt x="186349" y="2516875"/>
                      <a:pt x="184351" y="2507525"/>
                      <a:pt x="195172" y="2503257"/>
                    </a:cubicBezTo>
                    <a:cubicBezTo>
                      <a:pt x="204923" y="2503130"/>
                      <a:pt x="204651" y="2511009"/>
                      <a:pt x="203581" y="2515148"/>
                    </a:cubicBezTo>
                    <a:cubicBezTo>
                      <a:pt x="170144" y="2798003"/>
                      <a:pt x="194812" y="3078222"/>
                      <a:pt x="227360" y="3358710"/>
                    </a:cubicBezTo>
                    <a:cubicBezTo>
                      <a:pt x="243162" y="3505900"/>
                      <a:pt x="288887" y="3646696"/>
                      <a:pt x="327131" y="3789091"/>
                    </a:cubicBezTo>
                    <a:cubicBezTo>
                      <a:pt x="332597" y="3805522"/>
                      <a:pt x="336592" y="3824223"/>
                      <a:pt x="340188" y="3841053"/>
                    </a:cubicBezTo>
                    <a:cubicBezTo>
                      <a:pt x="344055" y="3850004"/>
                      <a:pt x="339372" y="3864692"/>
                      <a:pt x="356203" y="3861096"/>
                    </a:cubicBezTo>
                    <a:cubicBezTo>
                      <a:pt x="373035" y="3857500"/>
                      <a:pt x="368767" y="3846679"/>
                      <a:pt x="365970" y="3833590"/>
                    </a:cubicBezTo>
                    <a:cubicBezTo>
                      <a:pt x="344107" y="3767866"/>
                      <a:pt x="323715" y="3699873"/>
                      <a:pt x="307461" y="3632951"/>
                    </a:cubicBezTo>
                    <a:cubicBezTo>
                      <a:pt x="175983" y="3072466"/>
                      <a:pt x="187148" y="2520615"/>
                      <a:pt x="402527" y="1981840"/>
                    </a:cubicBezTo>
                    <a:cubicBezTo>
                      <a:pt x="403599" y="1977701"/>
                      <a:pt x="404270" y="1971691"/>
                      <a:pt x="407611" y="1969022"/>
                    </a:cubicBezTo>
                    <a:cubicBezTo>
                      <a:pt x="409082" y="1966753"/>
                      <a:pt x="412822" y="1965953"/>
                      <a:pt x="419903" y="1962484"/>
                    </a:cubicBezTo>
                    <a:cubicBezTo>
                      <a:pt x="410662" y="2001612"/>
                      <a:pt x="404363" y="2036199"/>
                      <a:pt x="392454" y="2071985"/>
                    </a:cubicBezTo>
                    <a:cubicBezTo>
                      <a:pt x="304800" y="2339047"/>
                      <a:pt x="280316" y="2618034"/>
                      <a:pt x="253961" y="2897420"/>
                    </a:cubicBezTo>
                    <a:cubicBezTo>
                      <a:pt x="251004" y="2929338"/>
                      <a:pt x="257796" y="2961129"/>
                      <a:pt x="260448" y="2991849"/>
                    </a:cubicBezTo>
                    <a:cubicBezTo>
                      <a:pt x="262046" y="2999329"/>
                      <a:pt x="258832" y="3011748"/>
                      <a:pt x="272323" y="3010820"/>
                    </a:cubicBezTo>
                    <a:cubicBezTo>
                      <a:pt x="282073" y="3010693"/>
                      <a:pt x="286085" y="3002015"/>
                      <a:pt x="290098" y="2993336"/>
                    </a:cubicBezTo>
                    <a:cubicBezTo>
                      <a:pt x="293711" y="2982786"/>
                      <a:pt x="298794" y="2969968"/>
                      <a:pt x="304677" y="2960890"/>
                    </a:cubicBezTo>
                    <a:cubicBezTo>
                      <a:pt x="324040" y="3179669"/>
                      <a:pt x="344875" y="3396177"/>
                      <a:pt x="407652" y="3607635"/>
                    </a:cubicBezTo>
                    <a:cubicBezTo>
                      <a:pt x="412972" y="3641696"/>
                      <a:pt x="423905" y="3674557"/>
                      <a:pt x="440447" y="3706220"/>
                    </a:cubicBezTo>
                    <a:cubicBezTo>
                      <a:pt x="433255" y="3672559"/>
                      <a:pt x="431675" y="3637700"/>
                      <a:pt x="415132" y="3606037"/>
                    </a:cubicBezTo>
                    <a:cubicBezTo>
                      <a:pt x="375307" y="3428783"/>
                      <a:pt x="346703" y="3249131"/>
                      <a:pt x="337201" y="3067354"/>
                    </a:cubicBezTo>
                    <a:cubicBezTo>
                      <a:pt x="318450" y="2723300"/>
                      <a:pt x="366608" y="2390370"/>
                      <a:pt x="477138" y="2065625"/>
                    </a:cubicBezTo>
                    <a:cubicBezTo>
                      <a:pt x="479680" y="2059216"/>
                      <a:pt x="483021" y="2056547"/>
                      <a:pt x="489702" y="2051208"/>
                    </a:cubicBezTo>
                    <a:cubicBezTo>
                      <a:pt x="368810" y="2501358"/>
                      <a:pt x="316969" y="2954352"/>
                      <a:pt x="430613" y="3413056"/>
                    </a:cubicBezTo>
                    <a:lnTo>
                      <a:pt x="428865" y="3386728"/>
                    </a:lnTo>
                    <a:lnTo>
                      <a:pt x="466894" y="3622863"/>
                    </a:lnTo>
                    <a:cubicBezTo>
                      <a:pt x="474592" y="3658895"/>
                      <a:pt x="482290" y="3694928"/>
                      <a:pt x="489988" y="3730960"/>
                    </a:cubicBezTo>
                    <a:cubicBezTo>
                      <a:pt x="519511" y="3847103"/>
                      <a:pt x="557080" y="3956817"/>
                      <a:pt x="599154" y="4065569"/>
                    </a:cubicBezTo>
                    <a:cubicBezTo>
                      <a:pt x="609431" y="4091631"/>
                      <a:pt x="619708" y="4117693"/>
                      <a:pt x="634491" y="4142793"/>
                    </a:cubicBezTo>
                    <a:cubicBezTo>
                      <a:pt x="635453" y="4147297"/>
                      <a:pt x="637377" y="4156305"/>
                      <a:pt x="639302" y="4165313"/>
                    </a:cubicBezTo>
                    <a:cubicBezTo>
                      <a:pt x="639302" y="4165313"/>
                      <a:pt x="639302" y="4165313"/>
                      <a:pt x="643807" y="4164351"/>
                    </a:cubicBezTo>
                    <a:cubicBezTo>
                      <a:pt x="746275" y="4401489"/>
                      <a:pt x="881891" y="4617416"/>
                      <a:pt x="1044223" y="4804087"/>
                    </a:cubicBezTo>
                    <a:cubicBezTo>
                      <a:pt x="1090186" y="4864912"/>
                      <a:pt x="1140653" y="4924774"/>
                      <a:pt x="1194661" y="4979171"/>
                    </a:cubicBezTo>
                    <a:cubicBezTo>
                      <a:pt x="1175375" y="4955033"/>
                      <a:pt x="1153510" y="4940866"/>
                      <a:pt x="1143540" y="4938286"/>
                    </a:cubicBezTo>
                    <a:cubicBezTo>
                      <a:pt x="1151893" y="4955340"/>
                      <a:pt x="1175683" y="4978515"/>
                      <a:pt x="1194007" y="4998149"/>
                    </a:cubicBezTo>
                    <a:cubicBezTo>
                      <a:pt x="1216834" y="5016820"/>
                      <a:pt x="1234195" y="5031950"/>
                      <a:pt x="1243203" y="5030025"/>
                    </a:cubicBezTo>
                    <a:cubicBezTo>
                      <a:pt x="1230346" y="5013933"/>
                      <a:pt x="1212985" y="4998803"/>
                      <a:pt x="1200128" y="4982713"/>
                    </a:cubicBezTo>
                    <a:cubicBezTo>
                      <a:pt x="1236776" y="5021979"/>
                      <a:pt x="1277927" y="5060284"/>
                      <a:pt x="1320040" y="5103092"/>
                    </a:cubicBezTo>
                    <a:cubicBezTo>
                      <a:pt x="1323889" y="5121109"/>
                      <a:pt x="1358611" y="5151367"/>
                      <a:pt x="1390447" y="5168114"/>
                    </a:cubicBezTo>
                    <a:cubicBezTo>
                      <a:pt x="1407809" y="5183243"/>
                      <a:pt x="1430636" y="5201914"/>
                      <a:pt x="1438027" y="5214464"/>
                    </a:cubicBezTo>
                    <a:cubicBezTo>
                      <a:pt x="1447036" y="5212539"/>
                      <a:pt x="1458930" y="5224127"/>
                      <a:pt x="1469862" y="5231211"/>
                    </a:cubicBezTo>
                    <a:cubicBezTo>
                      <a:pt x="2189107" y="5798122"/>
                      <a:pt x="3177182" y="5992052"/>
                      <a:pt x="4098674" y="5653890"/>
                    </a:cubicBezTo>
                    <a:cubicBezTo>
                      <a:pt x="4469974" y="5518049"/>
                      <a:pt x="4793386" y="5312374"/>
                      <a:pt x="5058287" y="5053265"/>
                    </a:cubicBezTo>
                    <a:cubicBezTo>
                      <a:pt x="5658574" y="4468182"/>
                      <a:pt x="5968225" y="3624938"/>
                      <a:pt x="5862270" y="2776293"/>
                    </a:cubicBezTo>
                    <a:cubicBezTo>
                      <a:pt x="5854264" y="2716778"/>
                      <a:pt x="5847221" y="2661766"/>
                      <a:pt x="5834711" y="2603214"/>
                    </a:cubicBezTo>
                    <a:cubicBezTo>
                      <a:pt x="5834711" y="2603214"/>
                      <a:pt x="5839216" y="2602252"/>
                      <a:pt x="5838253" y="2597748"/>
                    </a:cubicBezTo>
                    <a:cubicBezTo>
                      <a:pt x="5835366" y="2584235"/>
                      <a:pt x="5835366" y="2584235"/>
                      <a:pt x="5835366" y="2584235"/>
                    </a:cubicBezTo>
                    <a:cubicBezTo>
                      <a:pt x="5835366" y="2584235"/>
                      <a:pt x="5834404" y="2579732"/>
                      <a:pt x="5829900" y="2580694"/>
                    </a:cubicBezTo>
                    <a:lnTo>
                      <a:pt x="5802956" y="2454580"/>
                    </a:lnTo>
                    <a:cubicBezTo>
                      <a:pt x="5777282" y="2356454"/>
                      <a:pt x="5748067" y="2263794"/>
                      <a:pt x="5713385" y="2167591"/>
                    </a:cubicBezTo>
                    <a:cubicBezTo>
                      <a:pt x="5600022" y="1857426"/>
                      <a:pt x="5436461" y="1576825"/>
                      <a:pt x="5230091" y="1338337"/>
                    </a:cubicBezTo>
                    <a:cubicBezTo>
                      <a:pt x="5120805" y="1201559"/>
                      <a:pt x="4989960" y="1074095"/>
                      <a:pt x="4852032" y="957564"/>
                    </a:cubicBezTo>
                    <a:cubicBezTo>
                      <a:pt x="4857498" y="961106"/>
                      <a:pt x="4857498" y="961106"/>
                      <a:pt x="4862002" y="960144"/>
                    </a:cubicBezTo>
                    <a:cubicBezTo>
                      <a:pt x="4850108" y="948556"/>
                      <a:pt x="4821813" y="926343"/>
                      <a:pt x="4798985" y="907672"/>
                    </a:cubicBezTo>
                    <a:cubicBezTo>
                      <a:pt x="4782587" y="897047"/>
                      <a:pt x="4770691" y="885459"/>
                      <a:pt x="4760721" y="882879"/>
                    </a:cubicBezTo>
                    <a:cubicBezTo>
                      <a:pt x="4722457" y="858088"/>
                      <a:pt x="4683230" y="828791"/>
                      <a:pt x="4644966" y="803998"/>
                    </a:cubicBezTo>
                    <a:cubicBezTo>
                      <a:pt x="4633070" y="792411"/>
                      <a:pt x="4616671" y="781786"/>
                      <a:pt x="4601235" y="775665"/>
                    </a:cubicBezTo>
                    <a:cubicBezTo>
                      <a:pt x="4474546" y="689699"/>
                      <a:pt x="4337233" y="620133"/>
                      <a:pt x="4191873" y="556997"/>
                    </a:cubicBezTo>
                    <a:cubicBezTo>
                      <a:pt x="4237221" y="570856"/>
                      <a:pt x="4282569" y="584716"/>
                      <a:pt x="4317947" y="595996"/>
                    </a:cubicBezTo>
                    <a:cubicBezTo>
                      <a:pt x="4319871" y="605005"/>
                      <a:pt x="4339812" y="610163"/>
                      <a:pt x="4340774" y="614667"/>
                    </a:cubicBezTo>
                    <a:cubicBezTo>
                      <a:pt x="4381618" y="629489"/>
                      <a:pt x="4429854" y="656861"/>
                      <a:pt x="4468773" y="662675"/>
                    </a:cubicBezTo>
                    <a:cubicBezTo>
                      <a:pt x="4452374" y="652050"/>
                      <a:pt x="4430508" y="637883"/>
                      <a:pt x="4433088" y="627913"/>
                    </a:cubicBezTo>
                    <a:cubicBezTo>
                      <a:pt x="4406718" y="614708"/>
                      <a:pt x="4344010" y="585719"/>
                      <a:pt x="4325031" y="585063"/>
                    </a:cubicBezTo>
                    <a:cubicBezTo>
                      <a:pt x="4314098" y="577980"/>
                      <a:pt x="4307670" y="569934"/>
                      <a:pt x="4302203" y="566393"/>
                    </a:cubicBezTo>
                    <a:cubicBezTo>
                      <a:pt x="4271330" y="554150"/>
                      <a:pt x="4246884" y="549953"/>
                      <a:pt x="4216974" y="542214"/>
                    </a:cubicBezTo>
                    <a:cubicBezTo>
                      <a:pt x="4196070" y="532551"/>
                      <a:pt x="4158768" y="512263"/>
                      <a:pt x="4133361" y="503562"/>
                    </a:cubicBezTo>
                    <a:cubicBezTo>
                      <a:pt x="4123391" y="500982"/>
                      <a:pt x="4119849" y="506449"/>
                      <a:pt x="4109878" y="503869"/>
                    </a:cubicBezTo>
                    <a:cubicBezTo>
                      <a:pt x="4099908" y="501291"/>
                      <a:pt x="4082547" y="486161"/>
                      <a:pt x="4072576" y="483581"/>
                    </a:cubicBezTo>
                    <a:cubicBezTo>
                      <a:pt x="4041702" y="471338"/>
                      <a:pt x="4028190" y="474225"/>
                      <a:pt x="4026266" y="465217"/>
                    </a:cubicBezTo>
                    <a:cubicBezTo>
                      <a:pt x="4007287" y="464562"/>
                      <a:pt x="3977375" y="456824"/>
                      <a:pt x="3970292" y="467757"/>
                    </a:cubicBezTo>
                    <a:cubicBezTo>
                      <a:pt x="3989271" y="468411"/>
                      <a:pt x="3985729" y="473878"/>
                      <a:pt x="3986691" y="478382"/>
                    </a:cubicBezTo>
                    <a:cubicBezTo>
                      <a:pt x="3540295" y="328852"/>
                      <a:pt x="3052011" y="291882"/>
                      <a:pt x="2556561" y="397733"/>
                    </a:cubicBezTo>
                    <a:lnTo>
                      <a:pt x="2508145" y="410487"/>
                    </a:lnTo>
                    <a:lnTo>
                      <a:pt x="2458913" y="419861"/>
                    </a:lnTo>
                    <a:cubicBezTo>
                      <a:pt x="2151483" y="490308"/>
                      <a:pt x="1868431" y="625941"/>
                      <a:pt x="1598952" y="799372"/>
                    </a:cubicBezTo>
                    <a:cubicBezTo>
                      <a:pt x="1558063" y="827661"/>
                      <a:pt x="1514505" y="852611"/>
                      <a:pt x="1473216" y="879030"/>
                    </a:cubicBezTo>
                    <a:cubicBezTo>
                      <a:pt x="1466535" y="884369"/>
                      <a:pt x="1461052" y="895317"/>
                      <a:pt x="1451174" y="885695"/>
                    </a:cubicBezTo>
                    <a:cubicBezTo>
                      <a:pt x="1441695" y="877943"/>
                      <a:pt x="1443438" y="867794"/>
                      <a:pt x="1449321" y="858715"/>
                    </a:cubicBezTo>
                    <a:cubicBezTo>
                      <a:pt x="1462557" y="838289"/>
                      <a:pt x="1480731" y="822673"/>
                      <a:pt x="1500105" y="812669"/>
                    </a:cubicBezTo>
                    <a:cubicBezTo>
                      <a:pt x="1611007" y="745956"/>
                      <a:pt x="1716842" y="664683"/>
                      <a:pt x="1844558" y="621754"/>
                    </a:cubicBezTo>
                    <a:cubicBezTo>
                      <a:pt x="1831212" y="605052"/>
                      <a:pt x="1812238" y="616927"/>
                      <a:pt x="1796350" y="606633"/>
                    </a:cubicBezTo>
                    <a:cubicBezTo>
                      <a:pt x="1833099" y="577272"/>
                      <a:pt x="1874116" y="558732"/>
                      <a:pt x="1915531" y="542063"/>
                    </a:cubicBezTo>
                    <a:cubicBezTo>
                      <a:pt x="2200904" y="422433"/>
                      <a:pt x="2492268" y="330852"/>
                      <a:pt x="2801357" y="303925"/>
                    </a:cubicBezTo>
                    <a:cubicBezTo>
                      <a:pt x="3018680" y="286827"/>
                      <a:pt x="3234787" y="291496"/>
                      <a:pt x="3448335" y="329955"/>
                    </a:cubicBezTo>
                    <a:cubicBezTo>
                      <a:pt x="3513374" y="341479"/>
                      <a:pt x="3572259" y="369963"/>
                      <a:pt x="3639713" y="365329"/>
                    </a:cubicBezTo>
                    <a:cubicBezTo>
                      <a:pt x="3656944" y="363602"/>
                      <a:pt x="3679513" y="368557"/>
                      <a:pt x="3679531" y="341178"/>
                    </a:cubicBezTo>
                    <a:cubicBezTo>
                      <a:pt x="3681418" y="313399"/>
                      <a:pt x="3657905" y="322334"/>
                      <a:pt x="3641345" y="318050"/>
                    </a:cubicBezTo>
                    <a:cubicBezTo>
                      <a:pt x="3621444" y="316435"/>
                      <a:pt x="3596333" y="317890"/>
                      <a:pt x="3579519" y="294106"/>
                    </a:cubicBezTo>
                    <a:cubicBezTo>
                      <a:pt x="3700137" y="282025"/>
                      <a:pt x="3811242" y="316949"/>
                      <a:pt x="3921820" y="340254"/>
                    </a:cubicBezTo>
                    <a:cubicBezTo>
                      <a:pt x="3988457" y="359259"/>
                      <a:pt x="4048541" y="393353"/>
                      <a:pt x="4117320" y="404078"/>
                    </a:cubicBezTo>
                    <a:cubicBezTo>
                      <a:pt x="4058708" y="367716"/>
                      <a:pt x="3994740" y="352052"/>
                      <a:pt x="3929573" y="330776"/>
                    </a:cubicBezTo>
                    <a:cubicBezTo>
                      <a:pt x="3841709" y="294797"/>
                      <a:pt x="3746619" y="279916"/>
                      <a:pt x="3651529" y="265034"/>
                    </a:cubicBezTo>
                    <a:cubicBezTo>
                      <a:pt x="3392571" y="224545"/>
                      <a:pt x="3131596" y="202085"/>
                      <a:pt x="2868463" y="215284"/>
                    </a:cubicBezTo>
                    <a:cubicBezTo>
                      <a:pt x="2835871" y="218335"/>
                      <a:pt x="2800210" y="216177"/>
                      <a:pt x="2767746" y="228980"/>
                    </a:cubicBezTo>
                    <a:cubicBezTo>
                      <a:pt x="2772141" y="249550"/>
                      <a:pt x="2788173" y="242214"/>
                      <a:pt x="2799794" y="241686"/>
                    </a:cubicBezTo>
                    <a:cubicBezTo>
                      <a:pt x="3021256" y="225658"/>
                      <a:pt x="3243373" y="231000"/>
                      <a:pt x="3465473" y="263721"/>
                    </a:cubicBezTo>
                    <a:cubicBezTo>
                      <a:pt x="3477492" y="265064"/>
                      <a:pt x="3499535" y="258399"/>
                      <a:pt x="3497920" y="278298"/>
                    </a:cubicBezTo>
                    <a:cubicBezTo>
                      <a:pt x="3496305" y="298197"/>
                      <a:pt x="3474535" y="296982"/>
                      <a:pt x="3460245" y="294168"/>
                    </a:cubicBezTo>
                    <a:cubicBezTo>
                      <a:pt x="3389994" y="285712"/>
                      <a:pt x="3320016" y="269376"/>
                      <a:pt x="3247224" y="267329"/>
                    </a:cubicBezTo>
                    <a:cubicBezTo>
                      <a:pt x="2932814" y="260197"/>
                      <a:pt x="2620529" y="272164"/>
                      <a:pt x="2317144" y="362401"/>
                    </a:cubicBezTo>
                    <a:cubicBezTo>
                      <a:pt x="2081756" y="432244"/>
                      <a:pt x="1859571" y="536420"/>
                      <a:pt x="1646991" y="658097"/>
                    </a:cubicBezTo>
                    <a:cubicBezTo>
                      <a:pt x="1603433" y="683046"/>
                      <a:pt x="1558005" y="708395"/>
                      <a:pt x="1510978" y="726263"/>
                    </a:cubicBezTo>
                    <a:cubicBezTo>
                      <a:pt x="1826469" y="500473"/>
                      <a:pt x="2176643" y="345489"/>
                      <a:pt x="2562299" y="265051"/>
                    </a:cubicBezTo>
                    <a:cubicBezTo>
                      <a:pt x="2544413" y="245407"/>
                      <a:pt x="2523968" y="259552"/>
                      <a:pt x="2496459" y="249786"/>
                    </a:cubicBezTo>
                    <a:cubicBezTo>
                      <a:pt x="2563786" y="235402"/>
                      <a:pt x="2621762" y="223015"/>
                      <a:pt x="2679065" y="216639"/>
                    </a:cubicBezTo>
                    <a:cubicBezTo>
                      <a:pt x="2765221" y="208009"/>
                      <a:pt x="2851776" y="201250"/>
                      <a:pt x="2939402" y="190351"/>
                    </a:cubicBezTo>
                    <a:cubicBezTo>
                      <a:pt x="2945412" y="191022"/>
                      <a:pt x="2960102" y="195705"/>
                      <a:pt x="2959175" y="182215"/>
                    </a:cubicBezTo>
                    <a:cubicBezTo>
                      <a:pt x="2960518" y="170196"/>
                      <a:pt x="2947427" y="172993"/>
                      <a:pt x="2939547" y="172721"/>
                    </a:cubicBezTo>
                    <a:cubicBezTo>
                      <a:pt x="2830422" y="174526"/>
                      <a:pt x="2723440" y="168051"/>
                      <a:pt x="2616967" y="200575"/>
                    </a:cubicBezTo>
                    <a:cubicBezTo>
                      <a:pt x="2593454" y="209510"/>
                      <a:pt x="2564475" y="202013"/>
                      <a:pt x="2537493" y="203867"/>
                    </a:cubicBezTo>
                    <a:cubicBezTo>
                      <a:pt x="2425028" y="208340"/>
                      <a:pt x="2323223" y="253555"/>
                      <a:pt x="2217149" y="287950"/>
                    </a:cubicBezTo>
                    <a:cubicBezTo>
                      <a:pt x="1981889" y="367543"/>
                      <a:pt x="1756636" y="466508"/>
                      <a:pt x="1542585" y="590454"/>
                    </a:cubicBezTo>
                    <a:cubicBezTo>
                      <a:pt x="1408170" y="666101"/>
                      <a:pt x="1293638" y="770742"/>
                      <a:pt x="1168430" y="862020"/>
                    </a:cubicBezTo>
                    <a:cubicBezTo>
                      <a:pt x="1158008" y="868157"/>
                      <a:pt x="1146115" y="876564"/>
                      <a:pt x="1130881" y="887640"/>
                    </a:cubicBezTo>
                    <a:cubicBezTo>
                      <a:pt x="1131570" y="854252"/>
                      <a:pt x="1145877" y="829685"/>
                      <a:pt x="1168592" y="817011"/>
                    </a:cubicBezTo>
                    <a:cubicBezTo>
                      <a:pt x="1280692" y="755909"/>
                      <a:pt x="1370239" y="662473"/>
                      <a:pt x="1476602" y="592819"/>
                    </a:cubicBezTo>
                    <a:cubicBezTo>
                      <a:pt x="1818803" y="373055"/>
                      <a:pt x="2188604" y="227565"/>
                      <a:pt x="2591346" y="163030"/>
                    </a:cubicBezTo>
                    <a:cubicBezTo>
                      <a:pt x="2757919" y="137220"/>
                      <a:pt x="2923804" y="144799"/>
                      <a:pt x="3091031" y="140357"/>
                    </a:cubicBezTo>
                    <a:cubicBezTo>
                      <a:pt x="3304341" y="131937"/>
                      <a:pt x="3513894" y="151695"/>
                      <a:pt x="3716875" y="213921"/>
                    </a:cubicBezTo>
                    <a:cubicBezTo>
                      <a:pt x="3735705" y="219674"/>
                      <a:pt x="3755205" y="219420"/>
                      <a:pt x="3758928" y="245999"/>
                    </a:cubicBezTo>
                    <a:cubicBezTo>
                      <a:pt x="3758657" y="253879"/>
                      <a:pt x="3767336" y="257891"/>
                      <a:pt x="3775216" y="258163"/>
                    </a:cubicBezTo>
                    <a:cubicBezTo>
                      <a:pt x="3900483" y="286151"/>
                      <a:pt x="4022537" y="326558"/>
                      <a:pt x="4143920" y="372975"/>
                    </a:cubicBezTo>
                    <a:cubicBezTo>
                      <a:pt x="4146189" y="374445"/>
                      <a:pt x="4149930" y="373646"/>
                      <a:pt x="4155540" y="372448"/>
                    </a:cubicBezTo>
                    <a:cubicBezTo>
                      <a:pt x="4159698" y="346140"/>
                      <a:pt x="4150891" y="332378"/>
                      <a:pt x="4123382" y="322612"/>
                    </a:cubicBezTo>
                    <a:cubicBezTo>
                      <a:pt x="3936433" y="253051"/>
                      <a:pt x="3750556" y="179350"/>
                      <a:pt x="3554239" y="139165"/>
                    </a:cubicBezTo>
                    <a:cubicBezTo>
                      <a:pt x="3233454" y="74732"/>
                      <a:pt x="2911963" y="71067"/>
                      <a:pt x="2590565" y="131911"/>
                    </a:cubicBezTo>
                    <a:cubicBezTo>
                      <a:pt x="2410228" y="166529"/>
                      <a:pt x="2229893" y="201145"/>
                      <a:pt x="2058218" y="267154"/>
                    </a:cubicBezTo>
                    <a:cubicBezTo>
                      <a:pt x="1991819" y="295028"/>
                      <a:pt x="1918755" y="300860"/>
                      <a:pt x="1849558" y="315643"/>
                    </a:cubicBezTo>
                    <a:cubicBezTo>
                      <a:pt x="2067060" y="226157"/>
                      <a:pt x="2290027" y="153101"/>
                      <a:pt x="2520059" y="103956"/>
                    </a:cubicBezTo>
                    <a:cubicBezTo>
                      <a:pt x="2752360" y="56281"/>
                      <a:pt x="2984644" y="35986"/>
                      <a:pt x="3222250" y="49751"/>
                    </a:cubicBezTo>
                    <a:cubicBezTo>
                      <a:pt x="3009228" y="22912"/>
                      <a:pt x="2793377" y="37741"/>
                      <a:pt x="2580338" y="38281"/>
                    </a:cubicBezTo>
                    <a:cubicBezTo>
                      <a:pt x="2579539" y="34542"/>
                      <a:pt x="2580611" y="30401"/>
                      <a:pt x="2580211" y="2853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77" name="Google Shape;930;p22"/>
              <p:cNvSpPr txBox="1">
                <a:spLocks/>
              </p:cNvSpPr>
              <p:nvPr/>
            </p:nvSpPr>
            <p:spPr>
              <a:xfrm>
                <a:off x="5949868" y="4102805"/>
                <a:ext cx="3091156" cy="3597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r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●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1pPr>
                <a:lvl2pPr marL="914400" marR="0" lvl="1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○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2pPr>
                <a:lvl3pPr marL="1371600" marR="0" lvl="2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■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3pPr>
                <a:lvl4pPr marL="1828800" marR="0" lvl="3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●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4pPr>
                <a:lvl5pPr marL="2286000" marR="0" lvl="4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○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5pPr>
                <a:lvl6pPr marL="2743200" marR="0" lvl="5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■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6pPr>
                <a:lvl7pPr marL="3200400" marR="0" lvl="6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●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7pPr>
                <a:lvl8pPr marL="3657600" marR="0" lvl="7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1800"/>
                  <a:buFont typeface="Roboto"/>
                  <a:buChar char="○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8pPr>
                <a:lvl9pPr marL="4114800" marR="0" lvl="8" indent="-342900" algn="r" rtl="0">
                  <a:lnSpc>
                    <a:spcPct val="115000"/>
                  </a:lnSpc>
                  <a:spcBef>
                    <a:spcPts val="2100"/>
                  </a:spcBef>
                  <a:spcAft>
                    <a:spcPts val="2100"/>
                  </a:spcAft>
                  <a:buClr>
                    <a:srgbClr val="FFFFFF"/>
                  </a:buClr>
                  <a:buSzPts val="1800"/>
                  <a:buFont typeface="Roboto"/>
                  <a:buChar char="■"/>
                  <a:defRPr sz="1800" b="0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9pPr>
              </a:lstStyle>
              <a:p>
                <a:pPr marL="0" indent="0" algn="ctr">
                  <a:buFont typeface="Roboto"/>
                  <a:buNone/>
                </a:pPr>
                <a:r>
                  <a:rPr lang="ru-RU" sz="1200" b="1" dirty="0" smtClean="0">
                    <a:latin typeface="Times New Roman" pitchFamily="18" charset="0"/>
                    <a:cs typeface="Times New Roman" pitchFamily="18" charset="0"/>
                  </a:rPr>
                  <a:t>80 инжиринговых центров</a:t>
                </a:r>
                <a:endParaRPr lang="en-US" sz="1200" b="1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93" name="Freeform 11">
              <a:extLst>
                <a:ext uri="{FF2B5EF4-FFF2-40B4-BE49-F238E27FC236}">
                  <a16:creationId xmlns="" xmlns:a16="http://schemas.microsoft.com/office/drawing/2014/main" id="{1E513001-F600-4D9E-AFF8-4854793AC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896" y="1759902"/>
              <a:ext cx="252000" cy="252000"/>
            </a:xfrm>
            <a:custGeom>
              <a:avLst/>
              <a:gdLst>
                <a:gd name="connsiteX0" fmla="*/ 3175848 w 6187971"/>
                <a:gd name="connsiteY0" fmla="*/ 5544922 h 5955635"/>
                <a:gd name="connsiteX1" fmla="*/ 3184857 w 6187971"/>
                <a:gd name="connsiteY1" fmla="*/ 5542997 h 5955635"/>
                <a:gd name="connsiteX2" fmla="*/ 3185794 w 6187971"/>
                <a:gd name="connsiteY2" fmla="*/ 5544792 h 5955635"/>
                <a:gd name="connsiteX3" fmla="*/ 3509992 w 6187971"/>
                <a:gd name="connsiteY3" fmla="*/ 5452506 h 5955635"/>
                <a:gd name="connsiteX4" fmla="*/ 3560810 w 6187971"/>
                <a:gd name="connsiteY4" fmla="*/ 5445094 h 5955635"/>
                <a:gd name="connsiteX5" fmla="*/ 3523318 w 6187971"/>
                <a:gd name="connsiteY5" fmla="*/ 5451849 h 5955635"/>
                <a:gd name="connsiteX6" fmla="*/ 3518813 w 6187971"/>
                <a:gd name="connsiteY6" fmla="*/ 5452811 h 5955635"/>
                <a:gd name="connsiteX7" fmla="*/ 3472811 w 6187971"/>
                <a:gd name="connsiteY7" fmla="*/ 5457929 h 5955635"/>
                <a:gd name="connsiteX8" fmla="*/ 3477314 w 6187971"/>
                <a:gd name="connsiteY8" fmla="*/ 5456967 h 5955635"/>
                <a:gd name="connsiteX9" fmla="*/ 3481818 w 6187971"/>
                <a:gd name="connsiteY9" fmla="*/ 5456005 h 5955635"/>
                <a:gd name="connsiteX10" fmla="*/ 3499835 w 6187971"/>
                <a:gd name="connsiteY10" fmla="*/ 5452156 h 5955635"/>
                <a:gd name="connsiteX11" fmla="*/ 3509992 w 6187971"/>
                <a:gd name="connsiteY11" fmla="*/ 5452506 h 5955635"/>
                <a:gd name="connsiteX12" fmla="*/ 4648965 w 6187971"/>
                <a:gd name="connsiteY12" fmla="*/ 5205864 h 5955635"/>
                <a:gd name="connsiteX13" fmla="*/ 4648375 w 6187971"/>
                <a:gd name="connsiteY13" fmla="*/ 5206776 h 5955635"/>
                <a:gd name="connsiteX14" fmla="*/ 4643871 w 6187971"/>
                <a:gd name="connsiteY14" fmla="*/ 5207738 h 5955635"/>
                <a:gd name="connsiteX15" fmla="*/ 3439358 w 6187971"/>
                <a:gd name="connsiteY15" fmla="*/ 5455658 h 5955635"/>
                <a:gd name="connsiteX16" fmla="*/ 3443861 w 6187971"/>
                <a:gd name="connsiteY16" fmla="*/ 5454695 h 5955635"/>
                <a:gd name="connsiteX17" fmla="*/ 3462839 w 6187971"/>
                <a:gd name="connsiteY17" fmla="*/ 5455350 h 5955635"/>
                <a:gd name="connsiteX18" fmla="*/ 3463802 w 6187971"/>
                <a:gd name="connsiteY18" fmla="*/ 5459854 h 5955635"/>
                <a:gd name="connsiteX19" fmla="*/ 3464764 w 6187971"/>
                <a:gd name="connsiteY19" fmla="*/ 5464358 h 5955635"/>
                <a:gd name="connsiteX20" fmla="*/ 3386270 w 6187971"/>
                <a:gd name="connsiteY20" fmla="*/ 5471708 h 5955635"/>
                <a:gd name="connsiteX21" fmla="*/ 3439358 w 6187971"/>
                <a:gd name="connsiteY21" fmla="*/ 5455658 h 5955635"/>
                <a:gd name="connsiteX22" fmla="*/ 4926827 w 6187971"/>
                <a:gd name="connsiteY22" fmla="*/ 4878836 h 5955635"/>
                <a:gd name="connsiteX23" fmla="*/ 4931331 w 6187971"/>
                <a:gd name="connsiteY23" fmla="*/ 4877874 h 5955635"/>
                <a:gd name="connsiteX24" fmla="*/ 4927253 w 6187971"/>
                <a:gd name="connsiteY24" fmla="*/ 4880833 h 5955635"/>
                <a:gd name="connsiteX25" fmla="*/ 1616921 w 6187971"/>
                <a:gd name="connsiteY25" fmla="*/ 5147987 h 5955635"/>
                <a:gd name="connsiteX26" fmla="*/ 1621158 w 6187971"/>
                <a:gd name="connsiteY26" fmla="*/ 5151791 h 5955635"/>
                <a:gd name="connsiteX27" fmla="*/ 1617883 w 6187971"/>
                <a:gd name="connsiteY27" fmla="*/ 5152491 h 5955635"/>
                <a:gd name="connsiteX28" fmla="*/ 1616921 w 6187971"/>
                <a:gd name="connsiteY28" fmla="*/ 5147987 h 5955635"/>
                <a:gd name="connsiteX29" fmla="*/ 6029280 w 6187971"/>
                <a:gd name="connsiteY29" fmla="*/ 4202957 h 5955635"/>
                <a:gd name="connsiteX30" fmla="*/ 6033742 w 6187971"/>
                <a:gd name="connsiteY30" fmla="*/ 4205846 h 5955635"/>
                <a:gd name="connsiteX31" fmla="*/ 6030850 w 6187971"/>
                <a:gd name="connsiteY31" fmla="*/ 4210306 h 5955635"/>
                <a:gd name="connsiteX32" fmla="*/ 6030065 w 6187971"/>
                <a:gd name="connsiteY32" fmla="*/ 4206631 h 5955635"/>
                <a:gd name="connsiteX33" fmla="*/ 6029280 w 6187971"/>
                <a:gd name="connsiteY33" fmla="*/ 4202957 h 5955635"/>
                <a:gd name="connsiteX34" fmla="*/ 5195431 w 6187971"/>
                <a:gd name="connsiteY34" fmla="*/ 4350487 h 5955635"/>
                <a:gd name="connsiteX35" fmla="*/ 5195619 w 6187971"/>
                <a:gd name="connsiteY35" fmla="*/ 4350447 h 5955635"/>
                <a:gd name="connsiteX36" fmla="*/ 5191889 w 6187971"/>
                <a:gd name="connsiteY36" fmla="*/ 4355954 h 5955635"/>
                <a:gd name="connsiteX37" fmla="*/ 5195431 w 6187971"/>
                <a:gd name="connsiteY37" fmla="*/ 4350487 h 5955635"/>
                <a:gd name="connsiteX38" fmla="*/ 5135887 w 6187971"/>
                <a:gd name="connsiteY38" fmla="*/ 4358358 h 5955635"/>
                <a:gd name="connsiteX39" fmla="*/ 5135916 w 6187971"/>
                <a:gd name="connsiteY39" fmla="*/ 4358493 h 5955635"/>
                <a:gd name="connsiteX40" fmla="*/ 5132374 w 6187971"/>
                <a:gd name="connsiteY40" fmla="*/ 4363959 h 5955635"/>
                <a:gd name="connsiteX41" fmla="*/ 1535232 w 6187971"/>
                <a:gd name="connsiteY41" fmla="*/ 5118342 h 5955635"/>
                <a:gd name="connsiteX42" fmla="*/ 1540699 w 6187971"/>
                <a:gd name="connsiteY42" fmla="*/ 5121884 h 5955635"/>
                <a:gd name="connsiteX43" fmla="*/ 1546166 w 6187971"/>
                <a:gd name="connsiteY43" fmla="*/ 5125426 h 5955635"/>
                <a:gd name="connsiteX44" fmla="*/ 1541661 w 6187971"/>
                <a:gd name="connsiteY44" fmla="*/ 5126389 h 5955635"/>
                <a:gd name="connsiteX45" fmla="*/ 1535232 w 6187971"/>
                <a:gd name="connsiteY45" fmla="*/ 5118342 h 5955635"/>
                <a:gd name="connsiteX46" fmla="*/ 1296561 w 6187971"/>
                <a:gd name="connsiteY46" fmla="*/ 4951097 h 5955635"/>
                <a:gd name="connsiteX47" fmla="*/ 1298982 w 6187971"/>
                <a:gd name="connsiteY47" fmla="*/ 4952173 h 5955635"/>
                <a:gd name="connsiteX48" fmla="*/ 1302760 w 6187971"/>
                <a:gd name="connsiteY48" fmla="*/ 4956076 h 5955635"/>
                <a:gd name="connsiteX49" fmla="*/ 1297293 w 6187971"/>
                <a:gd name="connsiteY49" fmla="*/ 4952534 h 5955635"/>
                <a:gd name="connsiteX50" fmla="*/ 1299553 w 6187971"/>
                <a:gd name="connsiteY50" fmla="*/ 4938864 h 5955635"/>
                <a:gd name="connsiteX51" fmla="*/ 1305339 w 6187971"/>
                <a:gd name="connsiteY51" fmla="*/ 4946105 h 5955635"/>
                <a:gd name="connsiteX52" fmla="*/ 1299715 w 6187971"/>
                <a:gd name="connsiteY52" fmla="*/ 4939066 h 5955635"/>
                <a:gd name="connsiteX53" fmla="*/ 6187039 w 6187971"/>
                <a:gd name="connsiteY53" fmla="*/ 3627519 h 5955635"/>
                <a:gd name="connsiteX54" fmla="*/ 6185137 w 6187971"/>
                <a:gd name="connsiteY54" fmla="*/ 3708609 h 5955635"/>
                <a:gd name="connsiteX55" fmla="*/ 6163816 w 6187971"/>
                <a:gd name="connsiteY55" fmla="*/ 3770795 h 5955635"/>
                <a:gd name="connsiteX56" fmla="*/ 6168279 w 6187971"/>
                <a:gd name="connsiteY56" fmla="*/ 3773684 h 5955635"/>
                <a:gd name="connsiteX57" fmla="*/ 6163279 w 6187971"/>
                <a:gd name="connsiteY57" fmla="*/ 3786278 h 5955635"/>
                <a:gd name="connsiteX58" fmla="*/ 6160387 w 6187971"/>
                <a:gd name="connsiteY58" fmla="*/ 3790738 h 5955635"/>
                <a:gd name="connsiteX59" fmla="*/ 6164064 w 6187971"/>
                <a:gd name="connsiteY59" fmla="*/ 3789953 h 5955635"/>
                <a:gd name="connsiteX60" fmla="*/ 6153775 w 6187971"/>
                <a:gd name="connsiteY60" fmla="*/ 3849782 h 5955635"/>
                <a:gd name="connsiteX61" fmla="*/ 6154561 w 6187971"/>
                <a:gd name="connsiteY61" fmla="*/ 3853456 h 5955635"/>
                <a:gd name="connsiteX62" fmla="*/ 6155346 w 6187971"/>
                <a:gd name="connsiteY62" fmla="*/ 3857131 h 5955635"/>
                <a:gd name="connsiteX63" fmla="*/ 6156131 w 6187971"/>
                <a:gd name="connsiteY63" fmla="*/ 3860805 h 5955635"/>
                <a:gd name="connsiteX64" fmla="*/ 6152454 w 6187971"/>
                <a:gd name="connsiteY64" fmla="*/ 3861591 h 5955635"/>
                <a:gd name="connsiteX65" fmla="*/ 6156916 w 6187971"/>
                <a:gd name="connsiteY65" fmla="*/ 3864480 h 5955635"/>
                <a:gd name="connsiteX66" fmla="*/ 6155841 w 6187971"/>
                <a:gd name="connsiteY66" fmla="*/ 3895446 h 5955635"/>
                <a:gd name="connsiteX67" fmla="*/ 6171873 w 6187971"/>
                <a:gd name="connsiteY67" fmla="*/ 3880495 h 5955635"/>
                <a:gd name="connsiteX68" fmla="*/ 6171604 w 6187971"/>
                <a:gd name="connsiteY68" fmla="*/ 3888236 h 5955635"/>
                <a:gd name="connsiteX69" fmla="*/ 6171470 w 6187971"/>
                <a:gd name="connsiteY69" fmla="*/ 3892106 h 5955635"/>
                <a:gd name="connsiteX70" fmla="*/ 6170551 w 6187971"/>
                <a:gd name="connsiteY70" fmla="*/ 3892303 h 5955635"/>
                <a:gd name="connsiteX71" fmla="*/ 6171336 w 6187971"/>
                <a:gd name="connsiteY71" fmla="*/ 3895977 h 5955635"/>
                <a:gd name="connsiteX72" fmla="*/ 6171470 w 6187971"/>
                <a:gd name="connsiteY72" fmla="*/ 3892106 h 5955635"/>
                <a:gd name="connsiteX73" fmla="*/ 6174228 w 6187971"/>
                <a:gd name="connsiteY73" fmla="*/ 3891517 h 5955635"/>
                <a:gd name="connsiteX74" fmla="*/ 6175013 w 6187971"/>
                <a:gd name="connsiteY74" fmla="*/ 3895192 h 5955635"/>
                <a:gd name="connsiteX75" fmla="*/ 6175798 w 6187971"/>
                <a:gd name="connsiteY75" fmla="*/ 3898866 h 5955635"/>
                <a:gd name="connsiteX76" fmla="*/ 6168691 w 6187971"/>
                <a:gd name="connsiteY76" fmla="*/ 3919595 h 5955635"/>
                <a:gd name="connsiteX77" fmla="*/ 6165799 w 6187971"/>
                <a:gd name="connsiteY77" fmla="*/ 3924055 h 5955635"/>
                <a:gd name="connsiteX78" fmla="*/ 6163691 w 6187971"/>
                <a:gd name="connsiteY78" fmla="*/ 3932189 h 5955635"/>
                <a:gd name="connsiteX79" fmla="*/ 6160799 w 6187971"/>
                <a:gd name="connsiteY79" fmla="*/ 3936650 h 5955635"/>
                <a:gd name="connsiteX80" fmla="*/ 6162906 w 6187971"/>
                <a:gd name="connsiteY80" fmla="*/ 3928515 h 5955635"/>
                <a:gd name="connsiteX81" fmla="*/ 6165014 w 6187971"/>
                <a:gd name="connsiteY81" fmla="*/ 3920380 h 5955635"/>
                <a:gd name="connsiteX82" fmla="*/ 6150552 w 6187971"/>
                <a:gd name="connsiteY82" fmla="*/ 3942681 h 5955635"/>
                <a:gd name="connsiteX83" fmla="*/ 6137165 w 6187971"/>
                <a:gd name="connsiteY83" fmla="*/ 3934015 h 5955635"/>
                <a:gd name="connsiteX84" fmla="*/ 6088449 w 6187971"/>
                <a:gd name="connsiteY84" fmla="*/ 4101948 h 5955635"/>
                <a:gd name="connsiteX85" fmla="*/ 6086341 w 6187971"/>
                <a:gd name="connsiteY85" fmla="*/ 4110083 h 5955635"/>
                <a:gd name="connsiteX86" fmla="*/ 6083449 w 6187971"/>
                <a:gd name="connsiteY86" fmla="*/ 4114542 h 5955635"/>
                <a:gd name="connsiteX87" fmla="*/ 6059236 w 6187971"/>
                <a:gd name="connsiteY87" fmla="*/ 4181188 h 5955635"/>
                <a:gd name="connsiteX88" fmla="*/ 6030808 w 6187971"/>
                <a:gd name="connsiteY88" fmla="*/ 4264104 h 5955635"/>
                <a:gd name="connsiteX89" fmla="*/ 5990563 w 6187971"/>
                <a:gd name="connsiteY89" fmla="*/ 4345702 h 5955635"/>
                <a:gd name="connsiteX90" fmla="*/ 5931641 w 6187971"/>
                <a:gd name="connsiteY90" fmla="*/ 4465868 h 5955635"/>
                <a:gd name="connsiteX91" fmla="*/ 5868547 w 6187971"/>
                <a:gd name="connsiteY91" fmla="*/ 4548506 h 5955635"/>
                <a:gd name="connsiteX92" fmla="*/ 5877224 w 6187971"/>
                <a:gd name="connsiteY92" fmla="*/ 4535125 h 5955635"/>
                <a:gd name="connsiteX93" fmla="*/ 5870655 w 6187971"/>
                <a:gd name="connsiteY93" fmla="*/ 4540371 h 5955635"/>
                <a:gd name="connsiteX94" fmla="*/ 5867762 w 6187971"/>
                <a:gd name="connsiteY94" fmla="*/ 4544831 h 5955635"/>
                <a:gd name="connsiteX95" fmla="*/ 5869870 w 6187971"/>
                <a:gd name="connsiteY95" fmla="*/ 4536697 h 5955635"/>
                <a:gd name="connsiteX96" fmla="*/ 5869085 w 6187971"/>
                <a:gd name="connsiteY96" fmla="*/ 4533022 h 5955635"/>
                <a:gd name="connsiteX97" fmla="*/ 5809916 w 6187971"/>
                <a:gd name="connsiteY97" fmla="*/ 4634032 h 5955635"/>
                <a:gd name="connsiteX98" fmla="*/ 5732112 w 6187971"/>
                <a:gd name="connsiteY98" fmla="*/ 4719811 h 5955635"/>
                <a:gd name="connsiteX99" fmla="*/ 5839913 w 6187971"/>
                <a:gd name="connsiteY99" fmla="*/ 4558465 h 5955635"/>
                <a:gd name="connsiteX100" fmla="*/ 5846236 w 6187971"/>
                <a:gd name="connsiteY100" fmla="*/ 4534062 h 5955635"/>
                <a:gd name="connsiteX101" fmla="*/ 5879621 w 6187971"/>
                <a:gd name="connsiteY101" fmla="*/ 4492350 h 5955635"/>
                <a:gd name="connsiteX102" fmla="*/ 5893835 w 6187971"/>
                <a:gd name="connsiteY102" fmla="*/ 4450893 h 5955635"/>
                <a:gd name="connsiteX103" fmla="*/ 5930898 w 6187971"/>
                <a:gd name="connsiteY103" fmla="*/ 4408396 h 5955635"/>
                <a:gd name="connsiteX104" fmla="*/ 5939823 w 6187971"/>
                <a:gd name="connsiteY104" fmla="*/ 4414173 h 5955635"/>
                <a:gd name="connsiteX105" fmla="*/ 5959284 w 6187971"/>
                <a:gd name="connsiteY105" fmla="*/ 4379279 h 5955635"/>
                <a:gd name="connsiteX106" fmla="*/ 5955607 w 6187971"/>
                <a:gd name="connsiteY106" fmla="*/ 4380064 h 5955635"/>
                <a:gd name="connsiteX107" fmla="*/ 5952715 w 6187971"/>
                <a:gd name="connsiteY107" fmla="*/ 4384525 h 5955635"/>
                <a:gd name="connsiteX108" fmla="*/ 5951930 w 6187971"/>
                <a:gd name="connsiteY108" fmla="*/ 4380850 h 5955635"/>
                <a:gd name="connsiteX109" fmla="*/ 5941683 w 6187971"/>
                <a:gd name="connsiteY109" fmla="*/ 4386882 h 5955635"/>
                <a:gd name="connsiteX110" fmla="*/ 5955359 w 6187971"/>
                <a:gd name="connsiteY110" fmla="*/ 4360907 h 5955635"/>
                <a:gd name="connsiteX111" fmla="*/ 5954574 w 6187971"/>
                <a:gd name="connsiteY111" fmla="*/ 4357232 h 5955635"/>
                <a:gd name="connsiteX112" fmla="*/ 5958251 w 6187971"/>
                <a:gd name="connsiteY112" fmla="*/ 4356446 h 5955635"/>
                <a:gd name="connsiteX113" fmla="*/ 5960359 w 6187971"/>
                <a:gd name="connsiteY113" fmla="*/ 4348312 h 5955635"/>
                <a:gd name="connsiteX114" fmla="*/ 5964036 w 6187971"/>
                <a:gd name="connsiteY114" fmla="*/ 4347527 h 5955635"/>
                <a:gd name="connsiteX115" fmla="*/ 5980357 w 6187971"/>
                <a:gd name="connsiteY115" fmla="*/ 4297935 h 5955635"/>
                <a:gd name="connsiteX116" fmla="*/ 6007959 w 6187971"/>
                <a:gd name="connsiteY116" fmla="*/ 4265143 h 5955635"/>
                <a:gd name="connsiteX117" fmla="*/ 6010851 w 6187971"/>
                <a:gd name="connsiteY117" fmla="*/ 4260683 h 5955635"/>
                <a:gd name="connsiteX118" fmla="*/ 6016636 w 6187971"/>
                <a:gd name="connsiteY118" fmla="*/ 4251763 h 5955635"/>
                <a:gd name="connsiteX119" fmla="*/ 6017421 w 6187971"/>
                <a:gd name="connsiteY119" fmla="*/ 4255437 h 5955635"/>
                <a:gd name="connsiteX120" fmla="*/ 6014528 w 6187971"/>
                <a:gd name="connsiteY120" fmla="*/ 4259898 h 5955635"/>
                <a:gd name="connsiteX121" fmla="*/ 6015313 w 6187971"/>
                <a:gd name="connsiteY121" fmla="*/ 4263572 h 5955635"/>
                <a:gd name="connsiteX122" fmla="*/ 6024528 w 6187971"/>
                <a:gd name="connsiteY122" fmla="*/ 4234709 h 5955635"/>
                <a:gd name="connsiteX123" fmla="*/ 6021635 w 6187971"/>
                <a:gd name="connsiteY123" fmla="*/ 4239169 h 5955635"/>
                <a:gd name="connsiteX124" fmla="*/ 6020850 w 6187971"/>
                <a:gd name="connsiteY124" fmla="*/ 4235494 h 5955635"/>
                <a:gd name="connsiteX125" fmla="*/ 6020065 w 6187971"/>
                <a:gd name="connsiteY125" fmla="*/ 4231820 h 5955635"/>
                <a:gd name="connsiteX126" fmla="*/ 6013496 w 6187971"/>
                <a:gd name="connsiteY126" fmla="*/ 4237066 h 5955635"/>
                <a:gd name="connsiteX127" fmla="*/ 6027957 w 6187971"/>
                <a:gd name="connsiteY127" fmla="*/ 4214766 h 5955635"/>
                <a:gd name="connsiteX128" fmla="*/ 6030850 w 6187971"/>
                <a:gd name="connsiteY128" fmla="*/ 4210306 h 5955635"/>
                <a:gd name="connsiteX129" fmla="*/ 6078987 w 6187971"/>
                <a:gd name="connsiteY129" fmla="*/ 4111654 h 5955635"/>
                <a:gd name="connsiteX130" fmla="*/ 6081879 w 6187971"/>
                <a:gd name="connsiteY130" fmla="*/ 4107194 h 5955635"/>
                <a:gd name="connsiteX131" fmla="*/ 6083986 w 6187971"/>
                <a:gd name="connsiteY131" fmla="*/ 4099059 h 5955635"/>
                <a:gd name="connsiteX132" fmla="*/ 6084771 w 6187971"/>
                <a:gd name="connsiteY132" fmla="*/ 4102733 h 5955635"/>
                <a:gd name="connsiteX133" fmla="*/ 6087953 w 6187971"/>
                <a:gd name="connsiteY133" fmla="*/ 4063633 h 5955635"/>
                <a:gd name="connsiteX134" fmla="*/ 6085846 w 6187971"/>
                <a:gd name="connsiteY134" fmla="*/ 4071767 h 5955635"/>
                <a:gd name="connsiteX135" fmla="*/ 6082169 w 6187971"/>
                <a:gd name="connsiteY135" fmla="*/ 4072553 h 5955635"/>
                <a:gd name="connsiteX136" fmla="*/ 6084276 w 6187971"/>
                <a:gd name="connsiteY136" fmla="*/ 4064419 h 5955635"/>
                <a:gd name="connsiteX137" fmla="*/ 6083990 w 6187971"/>
                <a:gd name="connsiteY137" fmla="*/ 4063082 h 5955635"/>
                <a:gd name="connsiteX138" fmla="*/ 6084968 w 6187971"/>
                <a:gd name="connsiteY138" fmla="*/ 4060909 h 5955635"/>
                <a:gd name="connsiteX139" fmla="*/ 6086383 w 6187971"/>
                <a:gd name="connsiteY139" fmla="*/ 4056284 h 5955635"/>
                <a:gd name="connsiteX140" fmla="*/ 6083491 w 6187971"/>
                <a:gd name="connsiteY140" fmla="*/ 4060744 h 5955635"/>
                <a:gd name="connsiteX141" fmla="*/ 6083990 w 6187971"/>
                <a:gd name="connsiteY141" fmla="*/ 4063082 h 5955635"/>
                <a:gd name="connsiteX142" fmla="*/ 6081384 w 6187971"/>
                <a:gd name="connsiteY142" fmla="*/ 4068878 h 5955635"/>
                <a:gd name="connsiteX143" fmla="*/ 6123530 w 6187971"/>
                <a:gd name="connsiteY143" fmla="*/ 3906191 h 5955635"/>
                <a:gd name="connsiteX144" fmla="*/ 6134315 w 6187971"/>
                <a:gd name="connsiteY144" fmla="*/ 3884676 h 5955635"/>
                <a:gd name="connsiteX145" fmla="*/ 6129067 w 6187971"/>
                <a:gd name="connsiteY145" fmla="*/ 3878113 h 5955635"/>
                <a:gd name="connsiteX146" fmla="*/ 6131959 w 6187971"/>
                <a:gd name="connsiteY146" fmla="*/ 3873653 h 5955635"/>
                <a:gd name="connsiteX147" fmla="*/ 6134066 w 6187971"/>
                <a:gd name="connsiteY147" fmla="*/ 3865519 h 5955635"/>
                <a:gd name="connsiteX148" fmla="*/ 6157494 w 6187971"/>
                <a:gd name="connsiteY148" fmla="*/ 3795198 h 5955635"/>
                <a:gd name="connsiteX149" fmla="*/ 6154602 w 6187971"/>
                <a:gd name="connsiteY149" fmla="*/ 3799658 h 5955635"/>
                <a:gd name="connsiteX150" fmla="*/ 6150140 w 6187971"/>
                <a:gd name="connsiteY150" fmla="*/ 3796769 h 5955635"/>
                <a:gd name="connsiteX151" fmla="*/ 6153032 w 6187971"/>
                <a:gd name="connsiteY151" fmla="*/ 3792310 h 5955635"/>
                <a:gd name="connsiteX152" fmla="*/ 6152247 w 6187971"/>
                <a:gd name="connsiteY152" fmla="*/ 3788635 h 5955635"/>
                <a:gd name="connsiteX153" fmla="*/ 6172783 w 6187971"/>
                <a:gd name="connsiteY153" fmla="*/ 3722774 h 5955635"/>
                <a:gd name="connsiteX154" fmla="*/ 6187039 w 6187971"/>
                <a:gd name="connsiteY154" fmla="*/ 3627519 h 5955635"/>
                <a:gd name="connsiteX155" fmla="*/ 5453639 w 6187971"/>
                <a:gd name="connsiteY155" fmla="*/ 3702176 h 5955635"/>
                <a:gd name="connsiteX156" fmla="*/ 5453774 w 6187971"/>
                <a:gd name="connsiteY156" fmla="*/ 3702469 h 5955635"/>
                <a:gd name="connsiteX157" fmla="*/ 5449948 w 6187971"/>
                <a:gd name="connsiteY157" fmla="*/ 3712116 h 5955635"/>
                <a:gd name="connsiteX158" fmla="*/ 5548423 w 6187971"/>
                <a:gd name="connsiteY158" fmla="*/ 3643981 h 5955635"/>
                <a:gd name="connsiteX159" fmla="*/ 5544882 w 6187971"/>
                <a:gd name="connsiteY159" fmla="*/ 3649448 h 5955635"/>
                <a:gd name="connsiteX160" fmla="*/ 5548423 w 6187971"/>
                <a:gd name="connsiteY160" fmla="*/ 3643981 h 5955635"/>
                <a:gd name="connsiteX161" fmla="*/ 5501782 w 6187971"/>
                <a:gd name="connsiteY161" fmla="*/ 3594005 h 5955635"/>
                <a:gd name="connsiteX162" fmla="*/ 5500844 w 6187971"/>
                <a:gd name="connsiteY162" fmla="*/ 3597631 h 5955635"/>
                <a:gd name="connsiteX163" fmla="*/ 5501806 w 6187971"/>
                <a:gd name="connsiteY163" fmla="*/ 3602135 h 5955635"/>
                <a:gd name="connsiteX164" fmla="*/ 5498264 w 6187971"/>
                <a:gd name="connsiteY164" fmla="*/ 3607601 h 5955635"/>
                <a:gd name="connsiteX165" fmla="*/ 5496339 w 6187971"/>
                <a:gd name="connsiteY165" fmla="*/ 3598593 h 5955635"/>
                <a:gd name="connsiteX166" fmla="*/ 5505531 w 6187971"/>
                <a:gd name="connsiteY166" fmla="*/ 3584407 h 5955635"/>
                <a:gd name="connsiteX167" fmla="*/ 5502887 w 6187971"/>
                <a:gd name="connsiteY167" fmla="*/ 3593074 h 5955635"/>
                <a:gd name="connsiteX168" fmla="*/ 5501782 w 6187971"/>
                <a:gd name="connsiteY168" fmla="*/ 3594005 h 5955635"/>
                <a:gd name="connsiteX169" fmla="*/ 5503423 w 6187971"/>
                <a:gd name="connsiteY169" fmla="*/ 3587661 h 5955635"/>
                <a:gd name="connsiteX170" fmla="*/ 5509363 w 6187971"/>
                <a:gd name="connsiteY170" fmla="*/ 3567553 h 5955635"/>
                <a:gd name="connsiteX171" fmla="*/ 5513086 w 6187971"/>
                <a:gd name="connsiteY171" fmla="*/ 3566758 h 5955635"/>
                <a:gd name="connsiteX172" fmla="*/ 5506965 w 6187971"/>
                <a:gd name="connsiteY172" fmla="*/ 3582195 h 5955635"/>
                <a:gd name="connsiteX173" fmla="*/ 5505531 w 6187971"/>
                <a:gd name="connsiteY173" fmla="*/ 3584407 h 5955635"/>
                <a:gd name="connsiteX174" fmla="*/ 5507691 w 6187971"/>
                <a:gd name="connsiteY174" fmla="*/ 3577329 h 5955635"/>
                <a:gd name="connsiteX175" fmla="*/ 5510688 w 6187971"/>
                <a:gd name="connsiteY175" fmla="*/ 3559800 h 5955635"/>
                <a:gd name="connsiteX176" fmla="*/ 5509363 w 6187971"/>
                <a:gd name="connsiteY176" fmla="*/ 3567553 h 5955635"/>
                <a:gd name="connsiteX177" fmla="*/ 5508582 w 6187971"/>
                <a:gd name="connsiteY177" fmla="*/ 3567720 h 5955635"/>
                <a:gd name="connsiteX178" fmla="*/ 5161932 w 6187971"/>
                <a:gd name="connsiteY178" fmla="*/ 3575847 h 5955635"/>
                <a:gd name="connsiteX179" fmla="*/ 5160517 w 6187971"/>
                <a:gd name="connsiteY179" fmla="*/ 3580472 h 5955635"/>
                <a:gd name="connsiteX180" fmla="*/ 5159539 w 6187971"/>
                <a:gd name="connsiteY180" fmla="*/ 3582645 h 5955635"/>
                <a:gd name="connsiteX181" fmla="*/ 5159040 w 6187971"/>
                <a:gd name="connsiteY181" fmla="*/ 3580307 h 5955635"/>
                <a:gd name="connsiteX182" fmla="*/ 5161932 w 6187971"/>
                <a:gd name="connsiteY182" fmla="*/ 3575847 h 5955635"/>
                <a:gd name="connsiteX183" fmla="*/ 1120688 w 6187971"/>
                <a:gd name="connsiteY183" fmla="*/ 4434529 h 5955635"/>
                <a:gd name="connsiteX184" fmla="*/ 1126155 w 6187971"/>
                <a:gd name="connsiteY184" fmla="*/ 4438070 h 5955635"/>
                <a:gd name="connsiteX185" fmla="*/ 1121651 w 6187971"/>
                <a:gd name="connsiteY185" fmla="*/ 4439032 h 5955635"/>
                <a:gd name="connsiteX186" fmla="*/ 5592057 w 6187971"/>
                <a:gd name="connsiteY186" fmla="*/ 3360201 h 5955635"/>
                <a:gd name="connsiteX187" fmla="*/ 5593625 w 6187971"/>
                <a:gd name="connsiteY187" fmla="*/ 3370584 h 5955635"/>
                <a:gd name="connsiteX188" fmla="*/ 5592663 w 6187971"/>
                <a:gd name="connsiteY188" fmla="*/ 3366081 h 5955635"/>
                <a:gd name="connsiteX189" fmla="*/ 5591701 w 6187971"/>
                <a:gd name="connsiteY189" fmla="*/ 3361577 h 5955635"/>
                <a:gd name="connsiteX190" fmla="*/ 818034 w 6187971"/>
                <a:gd name="connsiteY190" fmla="*/ 4362609 h 5955635"/>
                <a:gd name="connsiteX191" fmla="*/ 820283 w 6187971"/>
                <a:gd name="connsiteY191" fmla="*/ 4366839 h 5955635"/>
                <a:gd name="connsiteX192" fmla="*/ 818996 w 6187971"/>
                <a:gd name="connsiteY192" fmla="*/ 4367114 h 5955635"/>
                <a:gd name="connsiteX193" fmla="*/ 818034 w 6187971"/>
                <a:gd name="connsiteY193" fmla="*/ 4362609 h 5955635"/>
                <a:gd name="connsiteX194" fmla="*/ 5246100 w 6187971"/>
                <a:gd name="connsiteY194" fmla="*/ 3411866 h 5955635"/>
                <a:gd name="connsiteX195" fmla="*/ 5247019 w 6187971"/>
                <a:gd name="connsiteY195" fmla="*/ 3411670 h 5955635"/>
                <a:gd name="connsiteX196" fmla="*/ 5246885 w 6187971"/>
                <a:gd name="connsiteY196" fmla="*/ 3415540 h 5955635"/>
                <a:gd name="connsiteX197" fmla="*/ 5246100 w 6187971"/>
                <a:gd name="connsiteY197" fmla="*/ 3411866 h 5955635"/>
                <a:gd name="connsiteX198" fmla="*/ 5262588 w 6187971"/>
                <a:gd name="connsiteY198" fmla="*/ 3147082 h 5955635"/>
                <a:gd name="connsiteX199" fmla="*/ 5248332 w 6187971"/>
                <a:gd name="connsiteY199" fmla="*/ 3242337 h 5955635"/>
                <a:gd name="connsiteX200" fmla="*/ 5227796 w 6187971"/>
                <a:gd name="connsiteY200" fmla="*/ 3308198 h 5955635"/>
                <a:gd name="connsiteX201" fmla="*/ 5228581 w 6187971"/>
                <a:gd name="connsiteY201" fmla="*/ 3311872 h 5955635"/>
                <a:gd name="connsiteX202" fmla="*/ 5225689 w 6187971"/>
                <a:gd name="connsiteY202" fmla="*/ 3316332 h 5955635"/>
                <a:gd name="connsiteX203" fmla="*/ 5230152 w 6187971"/>
                <a:gd name="connsiteY203" fmla="*/ 3319222 h 5955635"/>
                <a:gd name="connsiteX204" fmla="*/ 5233044 w 6187971"/>
                <a:gd name="connsiteY204" fmla="*/ 3314761 h 5955635"/>
                <a:gd name="connsiteX205" fmla="*/ 5209615 w 6187971"/>
                <a:gd name="connsiteY205" fmla="*/ 3385082 h 5955635"/>
                <a:gd name="connsiteX206" fmla="*/ 5207509 w 6187971"/>
                <a:gd name="connsiteY206" fmla="*/ 3393216 h 5955635"/>
                <a:gd name="connsiteX207" fmla="*/ 5204616 w 6187971"/>
                <a:gd name="connsiteY207" fmla="*/ 3397676 h 5955635"/>
                <a:gd name="connsiteX208" fmla="*/ 5209864 w 6187971"/>
                <a:gd name="connsiteY208" fmla="*/ 3404240 h 5955635"/>
                <a:gd name="connsiteX209" fmla="*/ 5199079 w 6187971"/>
                <a:gd name="connsiteY209" fmla="*/ 3425754 h 5955635"/>
                <a:gd name="connsiteX210" fmla="*/ 5156933 w 6187971"/>
                <a:gd name="connsiteY210" fmla="*/ 3588442 h 5955635"/>
                <a:gd name="connsiteX211" fmla="*/ 5159539 w 6187971"/>
                <a:gd name="connsiteY211" fmla="*/ 3582645 h 5955635"/>
                <a:gd name="connsiteX212" fmla="*/ 5159825 w 6187971"/>
                <a:gd name="connsiteY212" fmla="*/ 3583982 h 5955635"/>
                <a:gd name="connsiteX213" fmla="*/ 5157718 w 6187971"/>
                <a:gd name="connsiteY213" fmla="*/ 3592116 h 5955635"/>
                <a:gd name="connsiteX214" fmla="*/ 5161395 w 6187971"/>
                <a:gd name="connsiteY214" fmla="*/ 3591330 h 5955635"/>
                <a:gd name="connsiteX215" fmla="*/ 5163502 w 6187971"/>
                <a:gd name="connsiteY215" fmla="*/ 3583196 h 5955635"/>
                <a:gd name="connsiteX216" fmla="*/ 5160320 w 6187971"/>
                <a:gd name="connsiteY216" fmla="*/ 3622296 h 5955635"/>
                <a:gd name="connsiteX217" fmla="*/ 5159535 w 6187971"/>
                <a:gd name="connsiteY217" fmla="*/ 3618622 h 5955635"/>
                <a:gd name="connsiteX218" fmla="*/ 5157428 w 6187971"/>
                <a:gd name="connsiteY218" fmla="*/ 3626757 h 5955635"/>
                <a:gd name="connsiteX219" fmla="*/ 5154536 w 6187971"/>
                <a:gd name="connsiteY219" fmla="*/ 3631216 h 5955635"/>
                <a:gd name="connsiteX220" fmla="*/ 5106399 w 6187971"/>
                <a:gd name="connsiteY220" fmla="*/ 3729869 h 5955635"/>
                <a:gd name="connsiteX221" fmla="*/ 5109291 w 6187971"/>
                <a:gd name="connsiteY221" fmla="*/ 3725408 h 5955635"/>
                <a:gd name="connsiteX222" fmla="*/ 5104829 w 6187971"/>
                <a:gd name="connsiteY222" fmla="*/ 3722520 h 5955635"/>
                <a:gd name="connsiteX223" fmla="*/ 5105614 w 6187971"/>
                <a:gd name="connsiteY223" fmla="*/ 3726194 h 5955635"/>
                <a:gd name="connsiteX224" fmla="*/ 5106399 w 6187971"/>
                <a:gd name="connsiteY224" fmla="*/ 3729869 h 5955635"/>
                <a:gd name="connsiteX225" fmla="*/ 5103506 w 6187971"/>
                <a:gd name="connsiteY225" fmla="*/ 3734329 h 5955635"/>
                <a:gd name="connsiteX226" fmla="*/ 5089045 w 6187971"/>
                <a:gd name="connsiteY226" fmla="*/ 3756628 h 5955635"/>
                <a:gd name="connsiteX227" fmla="*/ 5095614 w 6187971"/>
                <a:gd name="connsiteY227" fmla="*/ 3751383 h 5955635"/>
                <a:gd name="connsiteX228" fmla="*/ 5096399 w 6187971"/>
                <a:gd name="connsiteY228" fmla="*/ 3755057 h 5955635"/>
                <a:gd name="connsiteX229" fmla="*/ 5097184 w 6187971"/>
                <a:gd name="connsiteY229" fmla="*/ 3758732 h 5955635"/>
                <a:gd name="connsiteX230" fmla="*/ 5100077 w 6187971"/>
                <a:gd name="connsiteY230" fmla="*/ 3754271 h 5955635"/>
                <a:gd name="connsiteX231" fmla="*/ 5090862 w 6187971"/>
                <a:gd name="connsiteY231" fmla="*/ 3783135 h 5955635"/>
                <a:gd name="connsiteX232" fmla="*/ 5090077 w 6187971"/>
                <a:gd name="connsiteY232" fmla="*/ 3779461 h 5955635"/>
                <a:gd name="connsiteX233" fmla="*/ 5092970 w 6187971"/>
                <a:gd name="connsiteY233" fmla="*/ 3775001 h 5955635"/>
                <a:gd name="connsiteX234" fmla="*/ 5092185 w 6187971"/>
                <a:gd name="connsiteY234" fmla="*/ 3771327 h 5955635"/>
                <a:gd name="connsiteX235" fmla="*/ 5086400 w 6187971"/>
                <a:gd name="connsiteY235" fmla="*/ 3780246 h 5955635"/>
                <a:gd name="connsiteX236" fmla="*/ 5083508 w 6187971"/>
                <a:gd name="connsiteY236" fmla="*/ 3784706 h 5955635"/>
                <a:gd name="connsiteX237" fmla="*/ 5055907 w 6187971"/>
                <a:gd name="connsiteY237" fmla="*/ 3817497 h 5955635"/>
                <a:gd name="connsiteX238" fmla="*/ 5039585 w 6187971"/>
                <a:gd name="connsiteY238" fmla="*/ 3867090 h 5955635"/>
                <a:gd name="connsiteX239" fmla="*/ 5035908 w 6187971"/>
                <a:gd name="connsiteY239" fmla="*/ 3867875 h 5955635"/>
                <a:gd name="connsiteX240" fmla="*/ 5033801 w 6187971"/>
                <a:gd name="connsiteY240" fmla="*/ 3876009 h 5955635"/>
                <a:gd name="connsiteX241" fmla="*/ 5030123 w 6187971"/>
                <a:gd name="connsiteY241" fmla="*/ 3876795 h 5955635"/>
                <a:gd name="connsiteX242" fmla="*/ 5030908 w 6187971"/>
                <a:gd name="connsiteY242" fmla="*/ 3880470 h 5955635"/>
                <a:gd name="connsiteX243" fmla="*/ 5017232 w 6187971"/>
                <a:gd name="connsiteY243" fmla="*/ 3906445 h 5955635"/>
                <a:gd name="connsiteX244" fmla="*/ 5027479 w 6187971"/>
                <a:gd name="connsiteY244" fmla="*/ 3900413 h 5955635"/>
                <a:gd name="connsiteX245" fmla="*/ 5028264 w 6187971"/>
                <a:gd name="connsiteY245" fmla="*/ 3904088 h 5955635"/>
                <a:gd name="connsiteX246" fmla="*/ 5031156 w 6187971"/>
                <a:gd name="connsiteY246" fmla="*/ 3899627 h 5955635"/>
                <a:gd name="connsiteX247" fmla="*/ 5034833 w 6187971"/>
                <a:gd name="connsiteY247" fmla="*/ 3898841 h 5955635"/>
                <a:gd name="connsiteX248" fmla="*/ 5015372 w 6187971"/>
                <a:gd name="connsiteY248" fmla="*/ 3933736 h 5955635"/>
                <a:gd name="connsiteX249" fmla="*/ 5006447 w 6187971"/>
                <a:gd name="connsiteY249" fmla="*/ 3927959 h 5955635"/>
                <a:gd name="connsiteX250" fmla="*/ 4969384 w 6187971"/>
                <a:gd name="connsiteY250" fmla="*/ 3970456 h 5955635"/>
                <a:gd name="connsiteX251" fmla="*/ 4955170 w 6187971"/>
                <a:gd name="connsiteY251" fmla="*/ 4011913 h 5955635"/>
                <a:gd name="connsiteX252" fmla="*/ 4921785 w 6187971"/>
                <a:gd name="connsiteY252" fmla="*/ 4053624 h 5955635"/>
                <a:gd name="connsiteX253" fmla="*/ 4915463 w 6187971"/>
                <a:gd name="connsiteY253" fmla="*/ 4078028 h 5955635"/>
                <a:gd name="connsiteX254" fmla="*/ 4807661 w 6187971"/>
                <a:gd name="connsiteY254" fmla="*/ 4239374 h 5955635"/>
                <a:gd name="connsiteX255" fmla="*/ 4885465 w 6187971"/>
                <a:gd name="connsiteY255" fmla="*/ 4153594 h 5955635"/>
                <a:gd name="connsiteX256" fmla="*/ 4944634 w 6187971"/>
                <a:gd name="connsiteY256" fmla="*/ 4052585 h 5955635"/>
                <a:gd name="connsiteX257" fmla="*/ 4945419 w 6187971"/>
                <a:gd name="connsiteY257" fmla="*/ 4056260 h 5955635"/>
                <a:gd name="connsiteX258" fmla="*/ 4943311 w 6187971"/>
                <a:gd name="connsiteY258" fmla="*/ 4064394 h 5955635"/>
                <a:gd name="connsiteX259" fmla="*/ 4946204 w 6187971"/>
                <a:gd name="connsiteY259" fmla="*/ 4059934 h 5955635"/>
                <a:gd name="connsiteX260" fmla="*/ 4952773 w 6187971"/>
                <a:gd name="connsiteY260" fmla="*/ 4054689 h 5955635"/>
                <a:gd name="connsiteX261" fmla="*/ 4944096 w 6187971"/>
                <a:gd name="connsiteY261" fmla="*/ 4068069 h 5955635"/>
                <a:gd name="connsiteX262" fmla="*/ 5007190 w 6187971"/>
                <a:gd name="connsiteY262" fmla="*/ 3985431 h 5955635"/>
                <a:gd name="connsiteX263" fmla="*/ 5066112 w 6187971"/>
                <a:gd name="connsiteY263" fmla="*/ 3865264 h 5955635"/>
                <a:gd name="connsiteX264" fmla="*/ 5106357 w 6187971"/>
                <a:gd name="connsiteY264" fmla="*/ 3783667 h 5955635"/>
                <a:gd name="connsiteX265" fmla="*/ 5134785 w 6187971"/>
                <a:gd name="connsiteY265" fmla="*/ 3700752 h 5955635"/>
                <a:gd name="connsiteX266" fmla="*/ 5158998 w 6187971"/>
                <a:gd name="connsiteY266" fmla="*/ 3634105 h 5955635"/>
                <a:gd name="connsiteX267" fmla="*/ 5161890 w 6187971"/>
                <a:gd name="connsiteY267" fmla="*/ 3629645 h 5955635"/>
                <a:gd name="connsiteX268" fmla="*/ 5163998 w 6187971"/>
                <a:gd name="connsiteY268" fmla="*/ 3621510 h 5955635"/>
                <a:gd name="connsiteX269" fmla="*/ 5212714 w 6187971"/>
                <a:gd name="connsiteY269" fmla="*/ 3453577 h 5955635"/>
                <a:gd name="connsiteX270" fmla="*/ 5226101 w 6187971"/>
                <a:gd name="connsiteY270" fmla="*/ 3462243 h 5955635"/>
                <a:gd name="connsiteX271" fmla="*/ 5240563 w 6187971"/>
                <a:gd name="connsiteY271" fmla="*/ 3439944 h 5955635"/>
                <a:gd name="connsiteX272" fmla="*/ 5238456 w 6187971"/>
                <a:gd name="connsiteY272" fmla="*/ 3448077 h 5955635"/>
                <a:gd name="connsiteX273" fmla="*/ 5236348 w 6187971"/>
                <a:gd name="connsiteY273" fmla="*/ 3456212 h 5955635"/>
                <a:gd name="connsiteX274" fmla="*/ 5239241 w 6187971"/>
                <a:gd name="connsiteY274" fmla="*/ 3451752 h 5955635"/>
                <a:gd name="connsiteX275" fmla="*/ 5241348 w 6187971"/>
                <a:gd name="connsiteY275" fmla="*/ 3443618 h 5955635"/>
                <a:gd name="connsiteX276" fmla="*/ 5244240 w 6187971"/>
                <a:gd name="connsiteY276" fmla="*/ 3439158 h 5955635"/>
                <a:gd name="connsiteX277" fmla="*/ 5251347 w 6187971"/>
                <a:gd name="connsiteY277" fmla="*/ 3418429 h 5955635"/>
                <a:gd name="connsiteX278" fmla="*/ 5250562 w 6187971"/>
                <a:gd name="connsiteY278" fmla="*/ 3414755 h 5955635"/>
                <a:gd name="connsiteX279" fmla="*/ 5249777 w 6187971"/>
                <a:gd name="connsiteY279" fmla="*/ 3411081 h 5955635"/>
                <a:gd name="connsiteX280" fmla="*/ 5247019 w 6187971"/>
                <a:gd name="connsiteY280" fmla="*/ 3411670 h 5955635"/>
                <a:gd name="connsiteX281" fmla="*/ 5247153 w 6187971"/>
                <a:gd name="connsiteY281" fmla="*/ 3407799 h 5955635"/>
                <a:gd name="connsiteX282" fmla="*/ 5247422 w 6187971"/>
                <a:gd name="connsiteY282" fmla="*/ 3400057 h 5955635"/>
                <a:gd name="connsiteX283" fmla="*/ 5231391 w 6187971"/>
                <a:gd name="connsiteY283" fmla="*/ 3415009 h 5955635"/>
                <a:gd name="connsiteX284" fmla="*/ 5232465 w 6187971"/>
                <a:gd name="connsiteY284" fmla="*/ 3384043 h 5955635"/>
                <a:gd name="connsiteX285" fmla="*/ 5228003 w 6187971"/>
                <a:gd name="connsiteY285" fmla="*/ 3381153 h 5955635"/>
                <a:gd name="connsiteX286" fmla="*/ 5231680 w 6187971"/>
                <a:gd name="connsiteY286" fmla="*/ 3380368 h 5955635"/>
                <a:gd name="connsiteX287" fmla="*/ 5230895 w 6187971"/>
                <a:gd name="connsiteY287" fmla="*/ 3376694 h 5955635"/>
                <a:gd name="connsiteX288" fmla="*/ 5230110 w 6187971"/>
                <a:gd name="connsiteY288" fmla="*/ 3373020 h 5955635"/>
                <a:gd name="connsiteX289" fmla="*/ 5229324 w 6187971"/>
                <a:gd name="connsiteY289" fmla="*/ 3369345 h 5955635"/>
                <a:gd name="connsiteX290" fmla="*/ 5239613 w 6187971"/>
                <a:gd name="connsiteY290" fmla="*/ 3309515 h 5955635"/>
                <a:gd name="connsiteX291" fmla="*/ 5235936 w 6187971"/>
                <a:gd name="connsiteY291" fmla="*/ 3310301 h 5955635"/>
                <a:gd name="connsiteX292" fmla="*/ 5238828 w 6187971"/>
                <a:gd name="connsiteY292" fmla="*/ 3305841 h 5955635"/>
                <a:gd name="connsiteX293" fmla="*/ 5243828 w 6187971"/>
                <a:gd name="connsiteY293" fmla="*/ 3293247 h 5955635"/>
                <a:gd name="connsiteX294" fmla="*/ 5239366 w 6187971"/>
                <a:gd name="connsiteY294" fmla="*/ 3290358 h 5955635"/>
                <a:gd name="connsiteX295" fmla="*/ 5260687 w 6187971"/>
                <a:gd name="connsiteY295" fmla="*/ 3228171 h 5955635"/>
                <a:gd name="connsiteX296" fmla="*/ 5262588 w 6187971"/>
                <a:gd name="connsiteY296" fmla="*/ 3147082 h 5955635"/>
                <a:gd name="connsiteX297" fmla="*/ 869439 w 6187971"/>
                <a:gd name="connsiteY297" fmla="*/ 3941889 h 5955635"/>
                <a:gd name="connsiteX298" fmla="*/ 870401 w 6187971"/>
                <a:gd name="connsiteY298" fmla="*/ 3946393 h 5955635"/>
                <a:gd name="connsiteX299" fmla="*/ 869247 w 6187971"/>
                <a:gd name="connsiteY299" fmla="*/ 3944432 h 5955635"/>
                <a:gd name="connsiteX300" fmla="*/ 5600071 w 6187971"/>
                <a:gd name="connsiteY300" fmla="*/ 2827600 h 5955635"/>
                <a:gd name="connsiteX301" fmla="*/ 5601033 w 6187971"/>
                <a:gd name="connsiteY301" fmla="*/ 2832105 h 5955635"/>
                <a:gd name="connsiteX302" fmla="*/ 5600701 w 6187971"/>
                <a:gd name="connsiteY302" fmla="*/ 2831889 h 5955635"/>
                <a:gd name="connsiteX303" fmla="*/ 5594604 w 6187971"/>
                <a:gd name="connsiteY303" fmla="*/ 2824058 h 5955635"/>
                <a:gd name="connsiteX304" fmla="*/ 5594817 w 6187971"/>
                <a:gd name="connsiteY304" fmla="*/ 2824013 h 5955635"/>
                <a:gd name="connsiteX305" fmla="*/ 5595567 w 6187971"/>
                <a:gd name="connsiteY305" fmla="*/ 2828563 h 5955635"/>
                <a:gd name="connsiteX306" fmla="*/ 5594604 w 6187971"/>
                <a:gd name="connsiteY306" fmla="*/ 2824058 h 5955635"/>
                <a:gd name="connsiteX307" fmla="*/ 756958 w 6187971"/>
                <a:gd name="connsiteY307" fmla="*/ 3768116 h 5955635"/>
                <a:gd name="connsiteX308" fmla="*/ 764349 w 6187971"/>
                <a:gd name="connsiteY308" fmla="*/ 3780665 h 5955635"/>
                <a:gd name="connsiteX309" fmla="*/ 759845 w 6187971"/>
                <a:gd name="connsiteY309" fmla="*/ 3781628 h 5955635"/>
                <a:gd name="connsiteX310" fmla="*/ 5540370 w 6187971"/>
                <a:gd name="connsiteY310" fmla="*/ 2614293 h 5955635"/>
                <a:gd name="connsiteX311" fmla="*/ 5545837 w 6187971"/>
                <a:gd name="connsiteY311" fmla="*/ 2617834 h 5955635"/>
                <a:gd name="connsiteX312" fmla="*/ 5541332 w 6187971"/>
                <a:gd name="connsiteY312" fmla="*/ 2618797 h 5955635"/>
                <a:gd name="connsiteX313" fmla="*/ 5540370 w 6187971"/>
                <a:gd name="connsiteY313" fmla="*/ 2614293 h 5955635"/>
                <a:gd name="connsiteX314" fmla="*/ 5744362 w 6187971"/>
                <a:gd name="connsiteY314" fmla="*/ 2533034 h 5955635"/>
                <a:gd name="connsiteX315" fmla="*/ 5751754 w 6187971"/>
                <a:gd name="connsiteY315" fmla="*/ 2545583 h 5955635"/>
                <a:gd name="connsiteX316" fmla="*/ 5770344 w 6187971"/>
                <a:gd name="connsiteY316" fmla="*/ 2654643 h 5955635"/>
                <a:gd name="connsiteX317" fmla="*/ 5792210 w 6187971"/>
                <a:gd name="connsiteY317" fmla="*/ 2668810 h 5955635"/>
                <a:gd name="connsiteX318" fmla="*/ 5800215 w 6187971"/>
                <a:gd name="connsiteY318" fmla="*/ 2728325 h 5955635"/>
                <a:gd name="connsiteX319" fmla="*/ 5803450 w 6187971"/>
                <a:gd name="connsiteY319" fmla="*/ 2699375 h 5955635"/>
                <a:gd name="connsiteX320" fmla="*/ 5811149 w 6187971"/>
                <a:gd name="connsiteY320" fmla="*/ 2735408 h 5955635"/>
                <a:gd name="connsiteX321" fmla="*/ 5820811 w 6187971"/>
                <a:gd name="connsiteY321" fmla="*/ 2714505 h 5955635"/>
                <a:gd name="connsiteX322" fmla="*/ 5838358 w 6187971"/>
                <a:gd name="connsiteY322" fmla="*/ 2950947 h 5955635"/>
                <a:gd name="connsiteX323" fmla="*/ 5838665 w 6187971"/>
                <a:gd name="connsiteY323" fmla="*/ 2974430 h 5955635"/>
                <a:gd name="connsiteX324" fmla="*/ 4638016 w 6187971"/>
                <a:gd name="connsiteY324" fmla="*/ 5312600 h 5955635"/>
                <a:gd name="connsiteX325" fmla="*/ 4633512 w 6187971"/>
                <a:gd name="connsiteY325" fmla="*/ 5313563 h 5955635"/>
                <a:gd name="connsiteX326" fmla="*/ 4629008 w 6187971"/>
                <a:gd name="connsiteY326" fmla="*/ 5314525 h 5955635"/>
                <a:gd name="connsiteX327" fmla="*/ 4623541 w 6187971"/>
                <a:gd name="connsiteY327" fmla="*/ 5310984 h 5955635"/>
                <a:gd name="connsiteX328" fmla="*/ 4631588 w 6187971"/>
                <a:gd name="connsiteY328" fmla="*/ 5304555 h 5955635"/>
                <a:gd name="connsiteX329" fmla="*/ 4629663 w 6187971"/>
                <a:gd name="connsiteY329" fmla="*/ 5295546 h 5955635"/>
                <a:gd name="connsiteX330" fmla="*/ 4621617 w 6187971"/>
                <a:gd name="connsiteY330" fmla="*/ 5301975 h 5955635"/>
                <a:gd name="connsiteX331" fmla="*/ 4618076 w 6187971"/>
                <a:gd name="connsiteY331" fmla="*/ 5307442 h 5955635"/>
                <a:gd name="connsiteX332" fmla="*/ 4613571 w 6187971"/>
                <a:gd name="connsiteY332" fmla="*/ 5308404 h 5955635"/>
                <a:gd name="connsiteX333" fmla="*/ 4599097 w 6187971"/>
                <a:gd name="connsiteY333" fmla="*/ 5306787 h 5955635"/>
                <a:gd name="connsiteX334" fmla="*/ 4597479 w 6187971"/>
                <a:gd name="connsiteY334" fmla="*/ 5321261 h 5955635"/>
                <a:gd name="connsiteX335" fmla="*/ 4605526 w 6187971"/>
                <a:gd name="connsiteY335" fmla="*/ 5314833 h 5955635"/>
                <a:gd name="connsiteX336" fmla="*/ 4602946 w 6187971"/>
                <a:gd name="connsiteY336" fmla="*/ 5324803 h 5955635"/>
                <a:gd name="connsiteX337" fmla="*/ 4615496 w 6187971"/>
                <a:gd name="connsiteY337" fmla="*/ 5317412 h 5955635"/>
                <a:gd name="connsiteX338" fmla="*/ 4619038 w 6187971"/>
                <a:gd name="connsiteY338" fmla="*/ 5311946 h 5955635"/>
                <a:gd name="connsiteX339" fmla="*/ 4616458 w 6187971"/>
                <a:gd name="connsiteY339" fmla="*/ 5321916 h 5955635"/>
                <a:gd name="connsiteX340" fmla="*/ 4611954 w 6187971"/>
                <a:gd name="connsiteY340" fmla="*/ 5322878 h 5955635"/>
                <a:gd name="connsiteX341" fmla="*/ 4608413 w 6187971"/>
                <a:gd name="connsiteY341" fmla="*/ 5328345 h 5955635"/>
                <a:gd name="connsiteX342" fmla="*/ 4609375 w 6187971"/>
                <a:gd name="connsiteY342" fmla="*/ 5332848 h 5955635"/>
                <a:gd name="connsiteX343" fmla="*/ 4413078 w 6187971"/>
                <a:gd name="connsiteY343" fmla="*/ 5450140 h 5955635"/>
                <a:gd name="connsiteX344" fmla="*/ 4398604 w 6187971"/>
                <a:gd name="connsiteY344" fmla="*/ 5448524 h 5955635"/>
                <a:gd name="connsiteX345" fmla="*/ 4399566 w 6187971"/>
                <a:gd name="connsiteY345" fmla="*/ 5453027 h 5955635"/>
                <a:gd name="connsiteX346" fmla="*/ 3692038 w 6187971"/>
                <a:gd name="connsiteY346" fmla="*/ 5712509 h 5955635"/>
                <a:gd name="connsiteX347" fmla="*/ 1989514 w 6187971"/>
                <a:gd name="connsiteY347" fmla="*/ 5525218 h 5955635"/>
                <a:gd name="connsiteX348" fmla="*/ 2003026 w 6187971"/>
                <a:gd name="connsiteY348" fmla="*/ 5522331 h 5955635"/>
                <a:gd name="connsiteX349" fmla="*/ 1925842 w 6187971"/>
                <a:gd name="connsiteY349" fmla="*/ 5491725 h 5955635"/>
                <a:gd name="connsiteX350" fmla="*/ 1926804 w 6187971"/>
                <a:gd name="connsiteY350" fmla="*/ 5496229 h 5955635"/>
                <a:gd name="connsiteX351" fmla="*/ 1836763 w 6187971"/>
                <a:gd name="connsiteY351" fmla="*/ 5449531 h 5955635"/>
                <a:gd name="connsiteX352" fmla="*/ 1783061 w 6187971"/>
                <a:gd name="connsiteY352" fmla="*/ 5418617 h 5955635"/>
                <a:gd name="connsiteX353" fmla="*/ 1777595 w 6187971"/>
                <a:gd name="connsiteY353" fmla="*/ 5415075 h 5955635"/>
                <a:gd name="connsiteX354" fmla="*/ 1773091 w 6187971"/>
                <a:gd name="connsiteY354" fmla="*/ 5416038 h 5955635"/>
                <a:gd name="connsiteX355" fmla="*/ 1766662 w 6187971"/>
                <a:gd name="connsiteY355" fmla="*/ 5407992 h 5955635"/>
                <a:gd name="connsiteX356" fmla="*/ 1740293 w 6187971"/>
                <a:gd name="connsiteY356" fmla="*/ 5394787 h 5955635"/>
                <a:gd name="connsiteX357" fmla="*/ 1664727 w 6187971"/>
                <a:gd name="connsiteY357" fmla="*/ 5349706 h 5955635"/>
                <a:gd name="connsiteX358" fmla="*/ 1631929 w 6187971"/>
                <a:gd name="connsiteY358" fmla="*/ 5328456 h 5955635"/>
                <a:gd name="connsiteX359" fmla="*/ 1565371 w 6187971"/>
                <a:gd name="connsiteY359" fmla="*/ 5281450 h 5955635"/>
                <a:gd name="connsiteX360" fmla="*/ 1569874 w 6187971"/>
                <a:gd name="connsiteY360" fmla="*/ 5280488 h 5955635"/>
                <a:gd name="connsiteX361" fmla="*/ 1554437 w 6187971"/>
                <a:gd name="connsiteY361" fmla="*/ 5274367 h 5955635"/>
                <a:gd name="connsiteX362" fmla="*/ 1044223 w 6187971"/>
                <a:gd name="connsiteY362" fmla="*/ 4804087 h 5955635"/>
                <a:gd name="connsiteX363" fmla="*/ 631951 w 6187971"/>
                <a:gd name="connsiteY363" fmla="*/ 4086820 h 5955635"/>
                <a:gd name="connsiteX364" fmla="*/ 635493 w 6187971"/>
                <a:gd name="connsiteY364" fmla="*/ 4081353 h 5955635"/>
                <a:gd name="connsiteX365" fmla="*/ 700742 w 6187971"/>
                <a:gd name="connsiteY365" fmla="*/ 4166316 h 5955635"/>
                <a:gd name="connsiteX366" fmla="*/ 711982 w 6187971"/>
                <a:gd name="connsiteY366" fmla="*/ 4196882 h 5955635"/>
                <a:gd name="connsiteX367" fmla="*/ 706515 w 6187971"/>
                <a:gd name="connsiteY367" fmla="*/ 4193340 h 5955635"/>
                <a:gd name="connsiteX368" fmla="*/ 702011 w 6187971"/>
                <a:gd name="connsiteY368" fmla="*/ 4194302 h 5955635"/>
                <a:gd name="connsiteX369" fmla="*/ 707478 w 6187971"/>
                <a:gd name="connsiteY369" fmla="*/ 4197844 h 5955635"/>
                <a:gd name="connsiteX370" fmla="*/ 708440 w 6187971"/>
                <a:gd name="connsiteY370" fmla="*/ 4202348 h 5955635"/>
                <a:gd name="connsiteX371" fmla="*/ 713906 w 6187971"/>
                <a:gd name="connsiteY371" fmla="*/ 4205890 h 5955635"/>
                <a:gd name="connsiteX372" fmla="*/ 732229 w 6187971"/>
                <a:gd name="connsiteY372" fmla="*/ 4225523 h 5955635"/>
                <a:gd name="connsiteX373" fmla="*/ 750861 w 6187971"/>
                <a:gd name="connsiteY373" fmla="*/ 4268639 h 5955635"/>
                <a:gd name="connsiteX374" fmla="*/ 759869 w 6187971"/>
                <a:gd name="connsiteY374" fmla="*/ 4266714 h 5955635"/>
                <a:gd name="connsiteX375" fmla="*/ 761138 w 6187971"/>
                <a:gd name="connsiteY375" fmla="*/ 4294702 h 5955635"/>
                <a:gd name="connsiteX376" fmla="*/ 770454 w 6187971"/>
                <a:gd name="connsiteY376" fmla="*/ 4316259 h 5955635"/>
                <a:gd name="connsiteX377" fmla="*/ 788122 w 6187971"/>
                <a:gd name="connsiteY377" fmla="*/ 4354871 h 5955635"/>
                <a:gd name="connsiteX378" fmla="*/ 816723 w 6187971"/>
                <a:gd name="connsiteY378" fmla="*/ 4400567 h 5955635"/>
                <a:gd name="connsiteX379" fmla="*/ 845324 w 6187971"/>
                <a:gd name="connsiteY379" fmla="*/ 4446262 h 5955635"/>
                <a:gd name="connsiteX380" fmla="*/ 848211 w 6187971"/>
                <a:gd name="connsiteY380" fmla="*/ 4459775 h 5955635"/>
                <a:gd name="connsiteX381" fmla="*/ 865572 w 6187971"/>
                <a:gd name="connsiteY381" fmla="*/ 4474903 h 5955635"/>
                <a:gd name="connsiteX382" fmla="*/ 883599 w 6187971"/>
                <a:gd name="connsiteY382" fmla="*/ 4512777 h 5955635"/>
                <a:gd name="connsiteX383" fmla="*/ 885976 w 6187971"/>
                <a:gd name="connsiteY383" fmla="*/ 4526170 h 5955635"/>
                <a:gd name="connsiteX384" fmla="*/ 885567 w 6187971"/>
                <a:gd name="connsiteY384" fmla="*/ 4525764 h 5955635"/>
                <a:gd name="connsiteX385" fmla="*/ 881591 w 6187971"/>
                <a:gd name="connsiteY385" fmla="*/ 4516811 h 5955635"/>
                <a:gd name="connsiteX386" fmla="*/ 877775 w 6187971"/>
                <a:gd name="connsiteY386" fmla="*/ 4509974 h 5955635"/>
                <a:gd name="connsiteX387" fmla="*/ 877625 w 6187971"/>
                <a:gd name="connsiteY387" fmla="*/ 4517880 h 5955635"/>
                <a:gd name="connsiteX388" fmla="*/ 885567 w 6187971"/>
                <a:gd name="connsiteY388" fmla="*/ 4525764 h 5955635"/>
                <a:gd name="connsiteX389" fmla="*/ 886128 w 6187971"/>
                <a:gd name="connsiteY389" fmla="*/ 4527028 h 5955635"/>
                <a:gd name="connsiteX390" fmla="*/ 885976 w 6187971"/>
                <a:gd name="connsiteY390" fmla="*/ 4526170 h 5955635"/>
                <a:gd name="connsiteX391" fmla="*/ 888178 w 6187971"/>
                <a:gd name="connsiteY391" fmla="*/ 4528356 h 5955635"/>
                <a:gd name="connsiteX392" fmla="*/ 894482 w 6187971"/>
                <a:gd name="connsiteY392" fmla="*/ 4544081 h 5955635"/>
                <a:gd name="connsiteX393" fmla="*/ 933053 w 6187971"/>
                <a:gd name="connsiteY393" fmla="*/ 4592357 h 5955635"/>
                <a:gd name="connsiteX394" fmla="*/ 934015 w 6187971"/>
                <a:gd name="connsiteY394" fmla="*/ 4596860 h 5955635"/>
                <a:gd name="connsiteX395" fmla="*/ 934978 w 6187971"/>
                <a:gd name="connsiteY395" fmla="*/ 4601364 h 5955635"/>
                <a:gd name="connsiteX396" fmla="*/ 939482 w 6187971"/>
                <a:gd name="connsiteY396" fmla="*/ 4600402 h 5955635"/>
                <a:gd name="connsiteX397" fmla="*/ 946872 w 6187971"/>
                <a:gd name="connsiteY397" fmla="*/ 4612952 h 5955635"/>
                <a:gd name="connsiteX398" fmla="*/ 955226 w 6187971"/>
                <a:gd name="connsiteY398" fmla="*/ 4630006 h 5955635"/>
                <a:gd name="connsiteX399" fmla="*/ 998301 w 6187971"/>
                <a:gd name="connsiteY399" fmla="*/ 4677318 h 5955635"/>
                <a:gd name="connsiteX400" fmla="*/ 1008272 w 6187971"/>
                <a:gd name="connsiteY400" fmla="*/ 4679898 h 5955635"/>
                <a:gd name="connsiteX401" fmla="*/ 1003768 w 6187971"/>
                <a:gd name="connsiteY401" fmla="*/ 4680860 h 5955635"/>
                <a:gd name="connsiteX402" fmla="*/ 999264 w 6187971"/>
                <a:gd name="connsiteY402" fmla="*/ 4681823 h 5955635"/>
                <a:gd name="connsiteX403" fmla="*/ 1005693 w 6187971"/>
                <a:gd name="connsiteY403" fmla="*/ 4689868 h 5955635"/>
                <a:gd name="connsiteX404" fmla="*/ 1010197 w 6187971"/>
                <a:gd name="connsiteY404" fmla="*/ 4688906 h 5955635"/>
                <a:gd name="connsiteX405" fmla="*/ 1011159 w 6187971"/>
                <a:gd name="connsiteY405" fmla="*/ 4693410 h 5955635"/>
                <a:gd name="connsiteX406" fmla="*/ 1068054 w 6187971"/>
                <a:gd name="connsiteY406" fmla="*/ 4761319 h 5955635"/>
                <a:gd name="connsiteX407" fmla="*/ 1070941 w 6187971"/>
                <a:gd name="connsiteY407" fmla="*/ 4774831 h 5955635"/>
                <a:gd name="connsiteX408" fmla="*/ 1088302 w 6187971"/>
                <a:gd name="connsiteY408" fmla="*/ 4789960 h 5955635"/>
                <a:gd name="connsiteX409" fmla="*/ 1082836 w 6187971"/>
                <a:gd name="connsiteY409" fmla="*/ 4786418 h 5955635"/>
                <a:gd name="connsiteX410" fmla="*/ 1084761 w 6187971"/>
                <a:gd name="connsiteY410" fmla="*/ 4795426 h 5955635"/>
                <a:gd name="connsiteX411" fmla="*/ 1089264 w 6187971"/>
                <a:gd name="connsiteY411" fmla="*/ 4794464 h 5955635"/>
                <a:gd name="connsiteX412" fmla="*/ 1090227 w 6187971"/>
                <a:gd name="connsiteY412" fmla="*/ 4798968 h 5955635"/>
                <a:gd name="connsiteX413" fmla="*/ 1121407 w 6187971"/>
                <a:gd name="connsiteY413" fmla="*/ 4834693 h 5955635"/>
                <a:gd name="connsiteX414" fmla="*/ 1169950 w 6187971"/>
                <a:gd name="connsiteY414" fmla="*/ 4885547 h 5955635"/>
                <a:gd name="connsiteX415" fmla="*/ 1230080 w 6187971"/>
                <a:gd name="connsiteY415" fmla="*/ 4924507 h 5955635"/>
                <a:gd name="connsiteX416" fmla="*/ 1183462 w 6187971"/>
                <a:gd name="connsiteY416" fmla="*/ 4882661 h 5955635"/>
                <a:gd name="connsiteX417" fmla="*/ 1187004 w 6187971"/>
                <a:gd name="connsiteY417" fmla="*/ 4877195 h 5955635"/>
                <a:gd name="connsiteX418" fmla="*/ 1176071 w 6187971"/>
                <a:gd name="connsiteY418" fmla="*/ 4870111 h 5955635"/>
                <a:gd name="connsiteX419" fmla="*/ 1103738 w 6187971"/>
                <a:gd name="connsiteY419" fmla="*/ 4796081 h 5955635"/>
                <a:gd name="connsiteX420" fmla="*/ 1102776 w 6187971"/>
                <a:gd name="connsiteY420" fmla="*/ 4791577 h 5955635"/>
                <a:gd name="connsiteX421" fmla="*/ 1101814 w 6187971"/>
                <a:gd name="connsiteY421" fmla="*/ 4787074 h 5955635"/>
                <a:gd name="connsiteX422" fmla="*/ 1097311 w 6187971"/>
                <a:gd name="connsiteY422" fmla="*/ 4788036 h 5955635"/>
                <a:gd name="connsiteX423" fmla="*/ 1052310 w 6187971"/>
                <a:gd name="connsiteY423" fmla="*/ 4731715 h 5955635"/>
                <a:gd name="connsiteX424" fmla="*/ 1062280 w 6187971"/>
                <a:gd name="connsiteY424" fmla="*/ 4734295 h 5955635"/>
                <a:gd name="connsiteX425" fmla="*/ 1044919 w 6187971"/>
                <a:gd name="connsiteY425" fmla="*/ 4719165 h 5955635"/>
                <a:gd name="connsiteX426" fmla="*/ 1049423 w 6187971"/>
                <a:gd name="connsiteY426" fmla="*/ 4718203 h 5955635"/>
                <a:gd name="connsiteX427" fmla="*/ 1048461 w 6187971"/>
                <a:gd name="connsiteY427" fmla="*/ 4713698 h 5955635"/>
                <a:gd name="connsiteX428" fmla="*/ 1042995 w 6187971"/>
                <a:gd name="connsiteY428" fmla="*/ 4710157 h 5955635"/>
                <a:gd name="connsiteX429" fmla="*/ 1038491 w 6187971"/>
                <a:gd name="connsiteY429" fmla="*/ 4711120 h 5955635"/>
                <a:gd name="connsiteX430" fmla="*/ 952032 w 6187971"/>
                <a:gd name="connsiteY430" fmla="*/ 4593011 h 5955635"/>
                <a:gd name="connsiteX431" fmla="*/ 951070 w 6187971"/>
                <a:gd name="connsiteY431" fmla="*/ 4588508 h 5955635"/>
                <a:gd name="connsiteX432" fmla="*/ 945603 w 6187971"/>
                <a:gd name="connsiteY432" fmla="*/ 4584966 h 5955635"/>
                <a:gd name="connsiteX433" fmla="*/ 923430 w 6187971"/>
                <a:gd name="connsiteY433" fmla="*/ 4547316 h 5955635"/>
                <a:gd name="connsiteX434" fmla="*/ 922468 w 6187971"/>
                <a:gd name="connsiteY434" fmla="*/ 4542812 h 5955635"/>
                <a:gd name="connsiteX435" fmla="*/ 921506 w 6187971"/>
                <a:gd name="connsiteY435" fmla="*/ 4538307 h 5955635"/>
                <a:gd name="connsiteX436" fmla="*/ 917002 w 6187971"/>
                <a:gd name="connsiteY436" fmla="*/ 4539270 h 5955635"/>
                <a:gd name="connsiteX437" fmla="*/ 903182 w 6187971"/>
                <a:gd name="connsiteY437" fmla="*/ 4518674 h 5955635"/>
                <a:gd name="connsiteX438" fmla="*/ 906724 w 6187971"/>
                <a:gd name="connsiteY438" fmla="*/ 4513208 h 5955635"/>
                <a:gd name="connsiteX439" fmla="*/ 835702 w 6187971"/>
                <a:gd name="connsiteY439" fmla="*/ 4401222 h 5955635"/>
                <a:gd name="connsiteX440" fmla="*/ 840206 w 6187971"/>
                <a:gd name="connsiteY440" fmla="*/ 4400260 h 5955635"/>
                <a:gd name="connsiteX441" fmla="*/ 839244 w 6187971"/>
                <a:gd name="connsiteY441" fmla="*/ 4395755 h 5955635"/>
                <a:gd name="connsiteX442" fmla="*/ 833777 w 6187971"/>
                <a:gd name="connsiteY442" fmla="*/ 4392213 h 5955635"/>
                <a:gd name="connsiteX443" fmla="*/ 822708 w 6187971"/>
                <a:gd name="connsiteY443" fmla="*/ 4371399 h 5955635"/>
                <a:gd name="connsiteX444" fmla="*/ 820283 w 6187971"/>
                <a:gd name="connsiteY444" fmla="*/ 4366839 h 5955635"/>
                <a:gd name="connsiteX445" fmla="*/ 823500 w 6187971"/>
                <a:gd name="connsiteY445" fmla="*/ 4366151 h 5955635"/>
                <a:gd name="connsiteX446" fmla="*/ 822538 w 6187971"/>
                <a:gd name="connsiteY446" fmla="*/ 4361647 h 5955635"/>
                <a:gd name="connsiteX447" fmla="*/ 817071 w 6187971"/>
                <a:gd name="connsiteY447" fmla="*/ 4358106 h 5955635"/>
                <a:gd name="connsiteX448" fmla="*/ 811605 w 6187971"/>
                <a:gd name="connsiteY448" fmla="*/ 4354564 h 5955635"/>
                <a:gd name="connsiteX449" fmla="*/ 801327 w 6187971"/>
                <a:gd name="connsiteY449" fmla="*/ 4328502 h 5955635"/>
                <a:gd name="connsiteX450" fmla="*/ 756982 w 6187971"/>
                <a:gd name="connsiteY450" fmla="*/ 4253202 h 5955635"/>
                <a:gd name="connsiteX451" fmla="*/ 761486 w 6187971"/>
                <a:gd name="connsiteY451" fmla="*/ 4252240 h 5955635"/>
                <a:gd name="connsiteX452" fmla="*/ 762448 w 6187971"/>
                <a:gd name="connsiteY452" fmla="*/ 4256744 h 5955635"/>
                <a:gd name="connsiteX453" fmla="*/ 767914 w 6187971"/>
                <a:gd name="connsiteY453" fmla="*/ 4260286 h 5955635"/>
                <a:gd name="connsiteX454" fmla="*/ 765989 w 6187971"/>
                <a:gd name="connsiteY454" fmla="*/ 4251278 h 5955635"/>
                <a:gd name="connsiteX455" fmla="*/ 759562 w 6187971"/>
                <a:gd name="connsiteY455" fmla="*/ 4243232 h 5955635"/>
                <a:gd name="connsiteX456" fmla="*/ 751208 w 6187971"/>
                <a:gd name="connsiteY456" fmla="*/ 4226178 h 5955635"/>
                <a:gd name="connsiteX457" fmla="*/ 745742 w 6187971"/>
                <a:gd name="connsiteY457" fmla="*/ 4222636 h 5955635"/>
                <a:gd name="connsiteX458" fmla="*/ 747666 w 6187971"/>
                <a:gd name="connsiteY458" fmla="*/ 4231645 h 5955635"/>
                <a:gd name="connsiteX459" fmla="*/ 734810 w 6187971"/>
                <a:gd name="connsiteY459" fmla="*/ 4215553 h 5955635"/>
                <a:gd name="connsiteX460" fmla="*/ 730960 w 6187971"/>
                <a:gd name="connsiteY460" fmla="*/ 4197536 h 5955635"/>
                <a:gd name="connsiteX461" fmla="*/ 724531 w 6187971"/>
                <a:gd name="connsiteY461" fmla="*/ 4189491 h 5955635"/>
                <a:gd name="connsiteX462" fmla="*/ 729998 w 6187971"/>
                <a:gd name="connsiteY462" fmla="*/ 4193033 h 5955635"/>
                <a:gd name="connsiteX463" fmla="*/ 729691 w 6187971"/>
                <a:gd name="connsiteY463" fmla="*/ 4169550 h 5955635"/>
                <a:gd name="connsiteX464" fmla="*/ 769532 w 6187971"/>
                <a:gd name="connsiteY464" fmla="*/ 4245812 h 5955635"/>
                <a:gd name="connsiteX465" fmla="*/ 808104 w 6187971"/>
                <a:gd name="connsiteY465" fmla="*/ 4294087 h 5955635"/>
                <a:gd name="connsiteX466" fmla="*/ 804909 w 6187971"/>
                <a:gd name="connsiteY466" fmla="*/ 4257092 h 5955635"/>
                <a:gd name="connsiteX467" fmla="*/ 954652 w 6187971"/>
                <a:gd name="connsiteY467" fmla="*/ 4517097 h 5955635"/>
                <a:gd name="connsiteX468" fmla="*/ 951110 w 6187971"/>
                <a:gd name="connsiteY468" fmla="*/ 4522564 h 5955635"/>
                <a:gd name="connsiteX469" fmla="*/ 950148 w 6187971"/>
                <a:gd name="connsiteY469" fmla="*/ 4518059 h 5955635"/>
                <a:gd name="connsiteX470" fmla="*/ 945643 w 6187971"/>
                <a:gd name="connsiteY470" fmla="*/ 4519022 h 5955635"/>
                <a:gd name="connsiteX471" fmla="*/ 947568 w 6187971"/>
                <a:gd name="connsiteY471" fmla="*/ 4528030 h 5955635"/>
                <a:gd name="connsiteX472" fmla="*/ 950455 w 6187971"/>
                <a:gd name="connsiteY472" fmla="*/ 4541543 h 5955635"/>
                <a:gd name="connsiteX473" fmla="*/ 971358 w 6187971"/>
                <a:gd name="connsiteY473" fmla="*/ 4551205 h 5955635"/>
                <a:gd name="connsiteX474" fmla="*/ 972320 w 6187971"/>
                <a:gd name="connsiteY474" fmla="*/ 4555710 h 5955635"/>
                <a:gd name="connsiteX475" fmla="*/ 973282 w 6187971"/>
                <a:gd name="connsiteY475" fmla="*/ 4560213 h 5955635"/>
                <a:gd name="connsiteX476" fmla="*/ 979711 w 6187971"/>
                <a:gd name="connsiteY476" fmla="*/ 4568259 h 5955635"/>
                <a:gd name="connsiteX477" fmla="*/ 986140 w 6187971"/>
                <a:gd name="connsiteY477" fmla="*/ 4576305 h 5955635"/>
                <a:gd name="connsiteX478" fmla="*/ 996417 w 6187971"/>
                <a:gd name="connsiteY478" fmla="*/ 4602367 h 5955635"/>
                <a:gd name="connsiteX479" fmla="*/ 990952 w 6187971"/>
                <a:gd name="connsiteY479" fmla="*/ 4598826 h 5955635"/>
                <a:gd name="connsiteX480" fmla="*/ 991914 w 6187971"/>
                <a:gd name="connsiteY480" fmla="*/ 4603329 h 5955635"/>
                <a:gd name="connsiteX481" fmla="*/ 997379 w 6187971"/>
                <a:gd name="connsiteY481" fmla="*/ 4606871 h 5955635"/>
                <a:gd name="connsiteX482" fmla="*/ 1010237 w 6187971"/>
                <a:gd name="connsiteY482" fmla="*/ 4622963 h 5955635"/>
                <a:gd name="connsiteX483" fmla="*/ 1011200 w 6187971"/>
                <a:gd name="connsiteY483" fmla="*/ 4627466 h 5955635"/>
                <a:gd name="connsiteX484" fmla="*/ 1017628 w 6187971"/>
                <a:gd name="connsiteY484" fmla="*/ 4635513 h 5955635"/>
                <a:gd name="connsiteX485" fmla="*/ 1023094 w 6187971"/>
                <a:gd name="connsiteY485" fmla="*/ 4639054 h 5955635"/>
                <a:gd name="connsiteX486" fmla="*/ 1022132 w 6187971"/>
                <a:gd name="connsiteY486" fmla="*/ 4634551 h 5955635"/>
                <a:gd name="connsiteX487" fmla="*/ 1029523 w 6187971"/>
                <a:gd name="connsiteY487" fmla="*/ 4647100 h 5955635"/>
                <a:gd name="connsiteX488" fmla="*/ 1034027 w 6187971"/>
                <a:gd name="connsiteY488" fmla="*/ 4646138 h 5955635"/>
                <a:gd name="connsiteX489" fmla="*/ 1040455 w 6187971"/>
                <a:gd name="connsiteY489" fmla="*/ 4654184 h 5955635"/>
                <a:gd name="connsiteX490" fmla="*/ 1041417 w 6187971"/>
                <a:gd name="connsiteY490" fmla="*/ 4658688 h 5955635"/>
                <a:gd name="connsiteX491" fmla="*/ 1042380 w 6187971"/>
                <a:gd name="connsiteY491" fmla="*/ 4663192 h 5955635"/>
                <a:gd name="connsiteX492" fmla="*/ 1047846 w 6187971"/>
                <a:gd name="connsiteY492" fmla="*/ 4666733 h 5955635"/>
                <a:gd name="connsiteX493" fmla="*/ 1046884 w 6187971"/>
                <a:gd name="connsiteY493" fmla="*/ 4662230 h 5955635"/>
                <a:gd name="connsiteX494" fmla="*/ 1089960 w 6187971"/>
                <a:gd name="connsiteY494" fmla="*/ 4709542 h 5955635"/>
                <a:gd name="connsiteX495" fmla="*/ 1096388 w 6187971"/>
                <a:gd name="connsiteY495" fmla="*/ 4717588 h 5955635"/>
                <a:gd name="connsiteX496" fmla="*/ 1101855 w 6187971"/>
                <a:gd name="connsiteY496" fmla="*/ 4721130 h 5955635"/>
                <a:gd name="connsiteX497" fmla="*/ 1100893 w 6187971"/>
                <a:gd name="connsiteY497" fmla="*/ 4716625 h 5955635"/>
                <a:gd name="connsiteX498" fmla="*/ 1099931 w 6187971"/>
                <a:gd name="connsiteY498" fmla="*/ 4712122 h 5955635"/>
                <a:gd name="connsiteX499" fmla="*/ 1157788 w 6187971"/>
                <a:gd name="connsiteY499" fmla="*/ 4784534 h 5955635"/>
                <a:gd name="connsiteX500" fmla="*/ 1178691 w 6187971"/>
                <a:gd name="connsiteY500" fmla="*/ 4794197 h 5955635"/>
                <a:gd name="connsiteX501" fmla="*/ 1186082 w 6187971"/>
                <a:gd name="connsiteY501" fmla="*/ 4806747 h 5955635"/>
                <a:gd name="connsiteX502" fmla="*/ 1205368 w 6187971"/>
                <a:gd name="connsiteY502" fmla="*/ 4830884 h 5955635"/>
                <a:gd name="connsiteX503" fmla="*/ 1226271 w 6187971"/>
                <a:gd name="connsiteY503" fmla="*/ 4840547 h 5955635"/>
                <a:gd name="connsiteX504" fmla="*/ 1241052 w 6187971"/>
                <a:gd name="connsiteY504" fmla="*/ 4865648 h 5955635"/>
                <a:gd name="connsiteX505" fmla="*/ 1235587 w 6187971"/>
                <a:gd name="connsiteY505" fmla="*/ 4862105 h 5955635"/>
                <a:gd name="connsiteX506" fmla="*/ 1230120 w 6187971"/>
                <a:gd name="connsiteY506" fmla="*/ 4858563 h 5955635"/>
                <a:gd name="connsiteX507" fmla="*/ 1232045 w 6187971"/>
                <a:gd name="connsiteY507" fmla="*/ 4867572 h 5955635"/>
                <a:gd name="connsiteX508" fmla="*/ 1238474 w 6187971"/>
                <a:gd name="connsiteY508" fmla="*/ 4875617 h 5955635"/>
                <a:gd name="connsiteX509" fmla="*/ 1222074 w 6187971"/>
                <a:gd name="connsiteY509" fmla="*/ 4864992 h 5955635"/>
                <a:gd name="connsiteX510" fmla="*/ 1243939 w 6187971"/>
                <a:gd name="connsiteY510" fmla="*/ 4879160 h 5955635"/>
                <a:gd name="connsiteX511" fmla="*/ 1249406 w 6187971"/>
                <a:gd name="connsiteY511" fmla="*/ 4882701 h 5955635"/>
                <a:gd name="connsiteX512" fmla="*/ 1260338 w 6187971"/>
                <a:gd name="connsiteY512" fmla="*/ 4889785 h 5955635"/>
                <a:gd name="connsiteX513" fmla="*/ 1259376 w 6187971"/>
                <a:gd name="connsiteY513" fmla="*/ 4885281 h 5955635"/>
                <a:gd name="connsiteX514" fmla="*/ 1253910 w 6187971"/>
                <a:gd name="connsiteY514" fmla="*/ 4881738 h 5955635"/>
                <a:gd name="connsiteX515" fmla="*/ 1252948 w 6187971"/>
                <a:gd name="connsiteY515" fmla="*/ 4877235 h 5955635"/>
                <a:gd name="connsiteX516" fmla="*/ 1270309 w 6187971"/>
                <a:gd name="connsiteY516" fmla="*/ 4892364 h 5955635"/>
                <a:gd name="connsiteX517" fmla="*/ 1266460 w 6187971"/>
                <a:gd name="connsiteY517" fmla="*/ 4874348 h 5955635"/>
                <a:gd name="connsiteX518" fmla="*/ 1286708 w 6187971"/>
                <a:gd name="connsiteY518" fmla="*/ 4902990 h 5955635"/>
                <a:gd name="connsiteX519" fmla="*/ 1282203 w 6187971"/>
                <a:gd name="connsiteY519" fmla="*/ 4903952 h 5955635"/>
                <a:gd name="connsiteX520" fmla="*/ 1272233 w 6187971"/>
                <a:gd name="connsiteY520" fmla="*/ 4901372 h 5955635"/>
                <a:gd name="connsiteX521" fmla="*/ 1278662 w 6187971"/>
                <a:gd name="connsiteY521" fmla="*/ 4909418 h 5955635"/>
                <a:gd name="connsiteX522" fmla="*/ 1285090 w 6187971"/>
                <a:gd name="connsiteY522" fmla="*/ 4917464 h 5955635"/>
                <a:gd name="connsiteX523" fmla="*/ 1280587 w 6187971"/>
                <a:gd name="connsiteY523" fmla="*/ 4918427 h 5955635"/>
                <a:gd name="connsiteX524" fmla="*/ 1287015 w 6187971"/>
                <a:gd name="connsiteY524" fmla="*/ 4926472 h 5955635"/>
                <a:gd name="connsiteX525" fmla="*/ 1291519 w 6187971"/>
                <a:gd name="connsiteY525" fmla="*/ 4925510 h 5955635"/>
                <a:gd name="connsiteX526" fmla="*/ 1292481 w 6187971"/>
                <a:gd name="connsiteY526" fmla="*/ 4930014 h 5955635"/>
                <a:gd name="connsiteX527" fmla="*/ 1298910 w 6187971"/>
                <a:gd name="connsiteY527" fmla="*/ 4938059 h 5955635"/>
                <a:gd name="connsiteX528" fmla="*/ 1292356 w 6187971"/>
                <a:gd name="connsiteY528" fmla="*/ 4937694 h 5955635"/>
                <a:gd name="connsiteX529" fmla="*/ 1289901 w 6187971"/>
                <a:gd name="connsiteY529" fmla="*/ 4939984 h 5955635"/>
                <a:gd name="connsiteX530" fmla="*/ 1293236 w 6187971"/>
                <a:gd name="connsiteY530" fmla="*/ 4944571 h 5955635"/>
                <a:gd name="connsiteX531" fmla="*/ 1296561 w 6187971"/>
                <a:gd name="connsiteY531" fmla="*/ 4951097 h 5955635"/>
                <a:gd name="connsiteX532" fmla="*/ 1291826 w 6187971"/>
                <a:gd name="connsiteY532" fmla="*/ 4948992 h 5955635"/>
                <a:gd name="connsiteX533" fmla="*/ 1310150 w 6187971"/>
                <a:gd name="connsiteY533" fmla="*/ 4968626 h 5955635"/>
                <a:gd name="connsiteX534" fmla="*/ 1315616 w 6187971"/>
                <a:gd name="connsiteY534" fmla="*/ 4972168 h 5955635"/>
                <a:gd name="connsiteX535" fmla="*/ 1316579 w 6187971"/>
                <a:gd name="connsiteY535" fmla="*/ 4976671 h 5955635"/>
                <a:gd name="connsiteX536" fmla="*/ 1321083 w 6187971"/>
                <a:gd name="connsiteY536" fmla="*/ 4975709 h 5955635"/>
                <a:gd name="connsiteX537" fmla="*/ 1315616 w 6187971"/>
                <a:gd name="connsiteY537" fmla="*/ 4972168 h 5955635"/>
                <a:gd name="connsiteX538" fmla="*/ 1302760 w 6187971"/>
                <a:gd name="connsiteY538" fmla="*/ 4956076 h 5955635"/>
                <a:gd name="connsiteX539" fmla="*/ 1308226 w 6187971"/>
                <a:gd name="connsiteY539" fmla="*/ 4959618 h 5955635"/>
                <a:gd name="connsiteX540" fmla="*/ 1317234 w 6187971"/>
                <a:gd name="connsiteY540" fmla="*/ 4957694 h 5955635"/>
                <a:gd name="connsiteX541" fmla="*/ 1310805 w 6187971"/>
                <a:gd name="connsiteY541" fmla="*/ 4949647 h 5955635"/>
                <a:gd name="connsiteX542" fmla="*/ 1305339 w 6187971"/>
                <a:gd name="connsiteY542" fmla="*/ 4946105 h 5955635"/>
                <a:gd name="connsiteX543" fmla="*/ 1296986 w 6187971"/>
                <a:gd name="connsiteY543" fmla="*/ 4929052 h 5955635"/>
                <a:gd name="connsiteX544" fmla="*/ 1302452 w 6187971"/>
                <a:gd name="connsiteY544" fmla="*/ 4932593 h 5955635"/>
                <a:gd name="connsiteX545" fmla="*/ 1301490 w 6187971"/>
                <a:gd name="connsiteY545" fmla="*/ 4928089 h 5955635"/>
                <a:gd name="connsiteX546" fmla="*/ 1300528 w 6187971"/>
                <a:gd name="connsiteY546" fmla="*/ 4923585 h 5955635"/>
                <a:gd name="connsiteX547" fmla="*/ 1295061 w 6187971"/>
                <a:gd name="connsiteY547" fmla="*/ 4920043 h 5955635"/>
                <a:gd name="connsiteX548" fmla="*/ 1293137 w 6187971"/>
                <a:gd name="connsiteY548" fmla="*/ 4911035 h 5955635"/>
                <a:gd name="connsiteX549" fmla="*/ 1322392 w 6187971"/>
                <a:gd name="connsiteY549" fmla="*/ 4937753 h 5955635"/>
                <a:gd name="connsiteX550" fmla="*/ 1317889 w 6187971"/>
                <a:gd name="connsiteY550" fmla="*/ 4938715 h 5955635"/>
                <a:gd name="connsiteX551" fmla="*/ 1318851 w 6187971"/>
                <a:gd name="connsiteY551" fmla="*/ 4943218 h 5955635"/>
                <a:gd name="connsiteX552" fmla="*/ 1323354 w 6187971"/>
                <a:gd name="connsiteY552" fmla="*/ 4942256 h 5955635"/>
                <a:gd name="connsiteX553" fmla="*/ 1324317 w 6187971"/>
                <a:gd name="connsiteY553" fmla="*/ 4946760 h 5955635"/>
                <a:gd name="connsiteX554" fmla="*/ 1328821 w 6187971"/>
                <a:gd name="connsiteY554" fmla="*/ 4945798 h 5955635"/>
                <a:gd name="connsiteX555" fmla="*/ 1342641 w 6187971"/>
                <a:gd name="connsiteY555" fmla="*/ 4966394 h 5955635"/>
                <a:gd name="connsiteX556" fmla="*/ 1343603 w 6187971"/>
                <a:gd name="connsiteY556" fmla="*/ 4970897 h 5955635"/>
                <a:gd name="connsiteX557" fmla="*/ 1349069 w 6187971"/>
                <a:gd name="connsiteY557" fmla="*/ 4974440 h 5955635"/>
                <a:gd name="connsiteX558" fmla="*/ 1348107 w 6187971"/>
                <a:gd name="connsiteY558" fmla="*/ 4969935 h 5955635"/>
                <a:gd name="connsiteX559" fmla="*/ 1370935 w 6187971"/>
                <a:gd name="connsiteY559" fmla="*/ 4988607 h 5955635"/>
                <a:gd name="connsiteX560" fmla="*/ 1377363 w 6187971"/>
                <a:gd name="connsiteY560" fmla="*/ 4996652 h 5955635"/>
                <a:gd name="connsiteX561" fmla="*/ 1376401 w 6187971"/>
                <a:gd name="connsiteY561" fmla="*/ 4992149 h 5955635"/>
                <a:gd name="connsiteX562" fmla="*/ 1397304 w 6187971"/>
                <a:gd name="connsiteY562" fmla="*/ 5001812 h 5955635"/>
                <a:gd name="connsiteX563" fmla="*/ 1457741 w 6187971"/>
                <a:gd name="connsiteY563" fmla="*/ 5064254 h 5955635"/>
                <a:gd name="connsiteX564" fmla="*/ 1462246 w 6187971"/>
                <a:gd name="connsiteY564" fmla="*/ 5063292 h 5955635"/>
                <a:gd name="connsiteX565" fmla="*/ 1467712 w 6187971"/>
                <a:gd name="connsiteY565" fmla="*/ 5066833 h 5955635"/>
                <a:gd name="connsiteX566" fmla="*/ 1498892 w 6187971"/>
                <a:gd name="connsiteY566" fmla="*/ 5102559 h 5955635"/>
                <a:gd name="connsiteX567" fmla="*/ 1507901 w 6187971"/>
                <a:gd name="connsiteY567" fmla="*/ 5100634 h 5955635"/>
                <a:gd name="connsiteX568" fmla="*/ 1509826 w 6187971"/>
                <a:gd name="connsiteY568" fmla="*/ 5109642 h 5955635"/>
                <a:gd name="connsiteX569" fmla="*/ 1525262 w 6187971"/>
                <a:gd name="connsiteY569" fmla="*/ 5115763 h 5955635"/>
                <a:gd name="connsiteX570" fmla="*/ 1520758 w 6187971"/>
                <a:gd name="connsiteY570" fmla="*/ 5116725 h 5955635"/>
                <a:gd name="connsiteX571" fmla="*/ 1527187 w 6187971"/>
                <a:gd name="connsiteY571" fmla="*/ 5124771 h 5955635"/>
                <a:gd name="connsiteX572" fmla="*/ 1531691 w 6187971"/>
                <a:gd name="connsiteY572" fmla="*/ 5123809 h 5955635"/>
                <a:gd name="connsiteX573" fmla="*/ 1565451 w 6187971"/>
                <a:gd name="connsiteY573" fmla="*/ 5149564 h 5955635"/>
                <a:gd name="connsiteX574" fmla="*/ 1558060 w 6187971"/>
                <a:gd name="connsiteY574" fmla="*/ 5137014 h 5955635"/>
                <a:gd name="connsiteX575" fmla="*/ 1537157 w 6187971"/>
                <a:gd name="connsiteY575" fmla="*/ 5127351 h 5955635"/>
                <a:gd name="connsiteX576" fmla="*/ 1542623 w 6187971"/>
                <a:gd name="connsiteY576" fmla="*/ 5130892 h 5955635"/>
                <a:gd name="connsiteX577" fmla="*/ 1548090 w 6187971"/>
                <a:gd name="connsiteY577" fmla="*/ 5134434 h 5955635"/>
                <a:gd name="connsiteX578" fmla="*/ 1546166 w 6187971"/>
                <a:gd name="connsiteY578" fmla="*/ 5125426 h 5955635"/>
                <a:gd name="connsiteX579" fmla="*/ 1551631 w 6187971"/>
                <a:gd name="connsiteY579" fmla="*/ 5128968 h 5955635"/>
                <a:gd name="connsiteX580" fmla="*/ 1550669 w 6187971"/>
                <a:gd name="connsiteY580" fmla="*/ 5124464 h 5955635"/>
                <a:gd name="connsiteX581" fmla="*/ 1545203 w 6187971"/>
                <a:gd name="connsiteY581" fmla="*/ 5120922 h 5955635"/>
                <a:gd name="connsiteX582" fmla="*/ 1539737 w 6187971"/>
                <a:gd name="connsiteY582" fmla="*/ 5117380 h 5955635"/>
                <a:gd name="connsiteX583" fmla="*/ 1554211 w 6187971"/>
                <a:gd name="connsiteY583" fmla="*/ 5118998 h 5955635"/>
                <a:gd name="connsiteX584" fmla="*/ 1555173 w 6187971"/>
                <a:gd name="connsiteY584" fmla="*/ 5123502 h 5955635"/>
                <a:gd name="connsiteX585" fmla="*/ 1556135 w 6187971"/>
                <a:gd name="connsiteY585" fmla="*/ 5128005 h 5955635"/>
                <a:gd name="connsiteX586" fmla="*/ 1571572 w 6187971"/>
                <a:gd name="connsiteY586" fmla="*/ 5134127 h 5955635"/>
                <a:gd name="connsiteX587" fmla="*/ 1570610 w 6187971"/>
                <a:gd name="connsiteY587" fmla="*/ 5129623 h 5955635"/>
                <a:gd name="connsiteX588" fmla="*/ 1569648 w 6187971"/>
                <a:gd name="connsiteY588" fmla="*/ 5125119 h 5955635"/>
                <a:gd name="connsiteX589" fmla="*/ 1587010 w 6187971"/>
                <a:gd name="connsiteY589" fmla="*/ 5140248 h 5955635"/>
                <a:gd name="connsiteX590" fmla="*/ 1587972 w 6187971"/>
                <a:gd name="connsiteY590" fmla="*/ 5144752 h 5955635"/>
                <a:gd name="connsiteX591" fmla="*/ 1593438 w 6187971"/>
                <a:gd name="connsiteY591" fmla="*/ 5148294 h 5955635"/>
                <a:gd name="connsiteX592" fmla="*/ 1598904 w 6187971"/>
                <a:gd name="connsiteY592" fmla="*/ 5151836 h 5955635"/>
                <a:gd name="connsiteX593" fmla="*/ 1610799 w 6187971"/>
                <a:gd name="connsiteY593" fmla="*/ 5163423 h 5955635"/>
                <a:gd name="connsiteX594" fmla="*/ 1638786 w 6187971"/>
                <a:gd name="connsiteY594" fmla="*/ 5162154 h 5955635"/>
                <a:gd name="connsiteX595" fmla="*/ 1628575 w 6187971"/>
                <a:gd name="connsiteY595" fmla="*/ 5158449 h 5955635"/>
                <a:gd name="connsiteX596" fmla="*/ 1621158 w 6187971"/>
                <a:gd name="connsiteY596" fmla="*/ 5151791 h 5955635"/>
                <a:gd name="connsiteX597" fmla="*/ 1626891 w 6187971"/>
                <a:gd name="connsiteY597" fmla="*/ 5150566 h 5955635"/>
                <a:gd name="connsiteX598" fmla="*/ 1698916 w 6187971"/>
                <a:gd name="connsiteY598" fmla="*/ 5201113 h 5955635"/>
                <a:gd name="connsiteX599" fmla="*/ 1704383 w 6187971"/>
                <a:gd name="connsiteY599" fmla="*/ 5204655 h 5955635"/>
                <a:gd name="connsiteX600" fmla="*/ 1695374 w 6187971"/>
                <a:gd name="connsiteY600" fmla="*/ 5206579 h 5955635"/>
                <a:gd name="connsiteX601" fmla="*/ 1713697 w 6187971"/>
                <a:gd name="connsiteY601" fmla="*/ 5226213 h 5955635"/>
                <a:gd name="connsiteX602" fmla="*/ 1734601 w 6187971"/>
                <a:gd name="connsiteY602" fmla="*/ 5235876 h 5955635"/>
                <a:gd name="connsiteX603" fmla="*/ 1739105 w 6187971"/>
                <a:gd name="connsiteY603" fmla="*/ 5234914 h 5955635"/>
                <a:gd name="connsiteX604" fmla="*/ 1743608 w 6187971"/>
                <a:gd name="connsiteY604" fmla="*/ 5233952 h 5955635"/>
                <a:gd name="connsiteX605" fmla="*/ 1765474 w 6187971"/>
                <a:gd name="connsiteY605" fmla="*/ 5248118 h 5955635"/>
                <a:gd name="connsiteX606" fmla="*/ 1774483 w 6187971"/>
                <a:gd name="connsiteY606" fmla="*/ 5246193 h 5955635"/>
                <a:gd name="connsiteX607" fmla="*/ 1840078 w 6187971"/>
                <a:gd name="connsiteY607" fmla="*/ 5288696 h 5955635"/>
                <a:gd name="connsiteX608" fmla="*/ 1860019 w 6187971"/>
                <a:gd name="connsiteY608" fmla="*/ 5293854 h 5955635"/>
                <a:gd name="connsiteX609" fmla="*/ 1872877 w 6187971"/>
                <a:gd name="connsiteY609" fmla="*/ 5309946 h 5955635"/>
                <a:gd name="connsiteX610" fmla="*/ 2056500 w 6187971"/>
                <a:gd name="connsiteY610" fmla="*/ 5397876 h 5955635"/>
                <a:gd name="connsiteX611" fmla="*/ 2135609 w 6187971"/>
                <a:gd name="connsiteY611" fmla="*/ 5437490 h 5955635"/>
                <a:gd name="connsiteX612" fmla="*/ 2180957 w 6187971"/>
                <a:gd name="connsiteY612" fmla="*/ 5451349 h 5955635"/>
                <a:gd name="connsiteX613" fmla="*/ 2187385 w 6187971"/>
                <a:gd name="connsiteY613" fmla="*/ 5459396 h 5955635"/>
                <a:gd name="connsiteX614" fmla="*/ 2228229 w 6187971"/>
                <a:gd name="connsiteY614" fmla="*/ 5474217 h 5955635"/>
                <a:gd name="connsiteX615" fmla="*/ 2305413 w 6187971"/>
                <a:gd name="connsiteY615" fmla="*/ 5504824 h 5955635"/>
                <a:gd name="connsiteX616" fmla="*/ 2473293 w 6187971"/>
                <a:gd name="connsiteY616" fmla="*/ 5563150 h 5955635"/>
                <a:gd name="connsiteX617" fmla="*/ 2572035 w 6187971"/>
                <a:gd name="connsiteY617" fmla="*/ 5584441 h 5955635"/>
                <a:gd name="connsiteX618" fmla="*/ 2679785 w 6187971"/>
                <a:gd name="connsiteY618" fmla="*/ 5603808 h 5955635"/>
                <a:gd name="connsiteX619" fmla="*/ 2856366 w 6187971"/>
                <a:gd name="connsiteY619" fmla="*/ 5636726 h 5955635"/>
                <a:gd name="connsiteX620" fmla="*/ 2989216 w 6187971"/>
                <a:gd name="connsiteY620" fmla="*/ 5641311 h 5955635"/>
                <a:gd name="connsiteX621" fmla="*/ 3079605 w 6187971"/>
                <a:gd name="connsiteY621" fmla="*/ 5645548 h 5955635"/>
                <a:gd name="connsiteX622" fmla="*/ 3189935 w 6187971"/>
                <a:gd name="connsiteY622" fmla="*/ 5654944 h 5955635"/>
                <a:gd name="connsiteX623" fmla="*/ 3300264 w 6187971"/>
                <a:gd name="connsiteY623" fmla="*/ 5664340 h 5955635"/>
                <a:gd name="connsiteX624" fmla="*/ 3342726 w 6187971"/>
                <a:gd name="connsiteY624" fmla="*/ 5664687 h 5955635"/>
                <a:gd name="connsiteX625" fmla="*/ 3412212 w 6187971"/>
                <a:gd name="connsiteY625" fmla="*/ 5659262 h 5955635"/>
                <a:gd name="connsiteX626" fmla="*/ 3430228 w 6187971"/>
                <a:gd name="connsiteY626" fmla="*/ 5655412 h 5955635"/>
                <a:gd name="connsiteX627" fmla="*/ 3505179 w 6187971"/>
                <a:gd name="connsiteY627" fmla="*/ 5653528 h 5955635"/>
                <a:gd name="connsiteX628" fmla="*/ 3509684 w 6187971"/>
                <a:gd name="connsiteY628" fmla="*/ 5652566 h 5955635"/>
                <a:gd name="connsiteX629" fmla="*/ 3510646 w 6187971"/>
                <a:gd name="connsiteY629" fmla="*/ 5657069 h 5955635"/>
                <a:gd name="connsiteX630" fmla="*/ 3519654 w 6187971"/>
                <a:gd name="connsiteY630" fmla="*/ 5655145 h 5955635"/>
                <a:gd name="connsiteX631" fmla="*/ 3518691 w 6187971"/>
                <a:gd name="connsiteY631" fmla="*/ 5650641 h 5955635"/>
                <a:gd name="connsiteX632" fmla="*/ 3514188 w 6187971"/>
                <a:gd name="connsiteY632" fmla="*/ 5651604 h 5955635"/>
                <a:gd name="connsiteX633" fmla="*/ 3535746 w 6187971"/>
                <a:gd name="connsiteY633" fmla="*/ 5642288 h 5955635"/>
                <a:gd name="connsiteX634" fmla="*/ 3771882 w 6187971"/>
                <a:gd name="connsiteY634" fmla="*/ 5601257 h 5955635"/>
                <a:gd name="connsiteX635" fmla="*/ 3861001 w 6187971"/>
                <a:gd name="connsiteY635" fmla="*/ 5577509 h 5955635"/>
                <a:gd name="connsiteX636" fmla="*/ 4010291 w 6187971"/>
                <a:gd name="connsiteY636" fmla="*/ 5526775 h 5955635"/>
                <a:gd name="connsiteX637" fmla="*/ 4162160 w 6187971"/>
                <a:gd name="connsiteY637" fmla="*/ 5466071 h 5955635"/>
                <a:gd name="connsiteX638" fmla="*/ 4252897 w 6187971"/>
                <a:gd name="connsiteY638" fmla="*/ 5427847 h 5955635"/>
                <a:gd name="connsiteX639" fmla="*/ 4283464 w 6187971"/>
                <a:gd name="connsiteY639" fmla="*/ 5416606 h 5955635"/>
                <a:gd name="connsiteX640" fmla="*/ 4342672 w 6187971"/>
                <a:gd name="connsiteY640" fmla="*/ 5385119 h 5955635"/>
                <a:gd name="connsiteX641" fmla="*/ 4343634 w 6187971"/>
                <a:gd name="connsiteY641" fmla="*/ 5389623 h 5955635"/>
                <a:gd name="connsiteX642" fmla="*/ 4348138 w 6187971"/>
                <a:gd name="connsiteY642" fmla="*/ 5388660 h 5955635"/>
                <a:gd name="connsiteX643" fmla="*/ 4357146 w 6187971"/>
                <a:gd name="connsiteY643" fmla="*/ 5386736 h 5955635"/>
                <a:gd name="connsiteX644" fmla="*/ 4360688 w 6187971"/>
                <a:gd name="connsiteY644" fmla="*/ 5381270 h 5955635"/>
                <a:gd name="connsiteX645" fmla="*/ 4370658 w 6187971"/>
                <a:gd name="connsiteY645" fmla="*/ 5383849 h 5955635"/>
                <a:gd name="connsiteX646" fmla="*/ 4368733 w 6187971"/>
                <a:gd name="connsiteY646" fmla="*/ 5374841 h 5955635"/>
                <a:gd name="connsiteX647" fmla="*/ 4373238 w 6187971"/>
                <a:gd name="connsiteY647" fmla="*/ 5373879 h 5955635"/>
                <a:gd name="connsiteX648" fmla="*/ 4381283 w 6187971"/>
                <a:gd name="connsiteY648" fmla="*/ 5367450 h 5955635"/>
                <a:gd name="connsiteX649" fmla="*/ 4371313 w 6187971"/>
                <a:gd name="connsiteY649" fmla="*/ 5364871 h 5955635"/>
                <a:gd name="connsiteX650" fmla="*/ 4372275 w 6187971"/>
                <a:gd name="connsiteY650" fmla="*/ 5369375 h 5955635"/>
                <a:gd name="connsiteX651" fmla="*/ 4366809 w 6187971"/>
                <a:gd name="connsiteY651" fmla="*/ 5365834 h 5955635"/>
                <a:gd name="connsiteX652" fmla="*/ 4471713 w 6187971"/>
                <a:gd name="connsiteY652" fmla="*/ 5305744 h 5955635"/>
                <a:gd name="connsiteX653" fmla="*/ 4629396 w 6187971"/>
                <a:gd name="connsiteY653" fmla="*/ 5206120 h 5955635"/>
                <a:gd name="connsiteX654" fmla="*/ 4630359 w 6187971"/>
                <a:gd name="connsiteY654" fmla="*/ 5210625 h 5955635"/>
                <a:gd name="connsiteX655" fmla="*/ 4625854 w 6187971"/>
                <a:gd name="connsiteY655" fmla="*/ 5211587 h 5955635"/>
                <a:gd name="connsiteX656" fmla="*/ 4623274 w 6187971"/>
                <a:gd name="connsiteY656" fmla="*/ 5221557 h 5955635"/>
                <a:gd name="connsiteX657" fmla="*/ 4631321 w 6187971"/>
                <a:gd name="connsiteY657" fmla="*/ 5215129 h 5955635"/>
                <a:gd name="connsiteX658" fmla="*/ 4639366 w 6187971"/>
                <a:gd name="connsiteY658" fmla="*/ 5208700 h 5955635"/>
                <a:gd name="connsiteX659" fmla="*/ 4653841 w 6187971"/>
                <a:gd name="connsiteY659" fmla="*/ 5210318 h 5955635"/>
                <a:gd name="connsiteX660" fmla="*/ 4651512 w 6187971"/>
                <a:gd name="connsiteY660" fmla="*/ 5204927 h 5955635"/>
                <a:gd name="connsiteX661" fmla="*/ 4648965 w 6187971"/>
                <a:gd name="connsiteY661" fmla="*/ 5205864 h 5955635"/>
                <a:gd name="connsiteX662" fmla="*/ 4655458 w 6187971"/>
                <a:gd name="connsiteY662" fmla="*/ 5195843 h 5955635"/>
                <a:gd name="connsiteX663" fmla="*/ 4641946 w 6187971"/>
                <a:gd name="connsiteY663" fmla="*/ 5198730 h 5955635"/>
                <a:gd name="connsiteX664" fmla="*/ 4680251 w 6187971"/>
                <a:gd name="connsiteY664" fmla="*/ 5157579 h 5955635"/>
                <a:gd name="connsiteX665" fmla="*/ 4685717 w 6187971"/>
                <a:gd name="connsiteY665" fmla="*/ 5161120 h 5955635"/>
                <a:gd name="connsiteX666" fmla="*/ 4736572 w 6187971"/>
                <a:gd name="connsiteY666" fmla="*/ 5112579 h 5955635"/>
                <a:gd name="connsiteX667" fmla="*/ 4733031 w 6187971"/>
                <a:gd name="connsiteY667" fmla="*/ 5118045 h 5955635"/>
                <a:gd name="connsiteX668" fmla="*/ 4793855 w 6187971"/>
                <a:gd name="connsiteY668" fmla="*/ 5072083 h 5955635"/>
                <a:gd name="connsiteX669" fmla="*/ 4797397 w 6187971"/>
                <a:gd name="connsiteY669" fmla="*/ 5066616 h 5955635"/>
                <a:gd name="connsiteX670" fmla="*/ 4779381 w 6187971"/>
                <a:gd name="connsiteY670" fmla="*/ 5070465 h 5955635"/>
                <a:gd name="connsiteX671" fmla="*/ 4818648 w 6187971"/>
                <a:gd name="connsiteY671" fmla="*/ 5033818 h 5955635"/>
                <a:gd name="connsiteX672" fmla="*/ 4828619 w 6187971"/>
                <a:gd name="connsiteY672" fmla="*/ 5036398 h 5955635"/>
                <a:gd name="connsiteX673" fmla="*/ 4834740 w 6187971"/>
                <a:gd name="connsiteY673" fmla="*/ 5020962 h 5955635"/>
                <a:gd name="connsiteX674" fmla="*/ 4838282 w 6187971"/>
                <a:gd name="connsiteY674" fmla="*/ 5015495 h 5955635"/>
                <a:gd name="connsiteX675" fmla="*/ 4845366 w 6187971"/>
                <a:gd name="connsiteY675" fmla="*/ 5004562 h 5955635"/>
                <a:gd name="connsiteX676" fmla="*/ 4836357 w 6187971"/>
                <a:gd name="connsiteY676" fmla="*/ 5006486 h 5955635"/>
                <a:gd name="connsiteX677" fmla="*/ 4831853 w 6187971"/>
                <a:gd name="connsiteY677" fmla="*/ 5007449 h 5955635"/>
                <a:gd name="connsiteX678" fmla="*/ 4916509 w 6187971"/>
                <a:gd name="connsiteY678" fmla="*/ 4918718 h 5955635"/>
                <a:gd name="connsiteX679" fmla="*/ 4950617 w 6187971"/>
                <a:gd name="connsiteY679" fmla="*/ 4902012 h 5955635"/>
                <a:gd name="connsiteX680" fmla="*/ 4951579 w 6187971"/>
                <a:gd name="connsiteY680" fmla="*/ 4906516 h 5955635"/>
                <a:gd name="connsiteX681" fmla="*/ 4956084 w 6187971"/>
                <a:gd name="connsiteY681" fmla="*/ 4905553 h 5955635"/>
                <a:gd name="connsiteX682" fmla="*/ 4963167 w 6187971"/>
                <a:gd name="connsiteY682" fmla="*/ 4894621 h 5955635"/>
                <a:gd name="connsiteX683" fmla="*/ 4966709 w 6187971"/>
                <a:gd name="connsiteY683" fmla="*/ 4889154 h 5955635"/>
                <a:gd name="connsiteX684" fmla="*/ 4968326 w 6187971"/>
                <a:gd name="connsiteY684" fmla="*/ 4874680 h 5955635"/>
                <a:gd name="connsiteX685" fmla="*/ 4983456 w 6187971"/>
                <a:gd name="connsiteY685" fmla="*/ 4857319 h 5955635"/>
                <a:gd name="connsiteX686" fmla="*/ 4959318 w 6187971"/>
                <a:gd name="connsiteY686" fmla="*/ 4876605 h 5955635"/>
                <a:gd name="connsiteX687" fmla="*/ 4961242 w 6187971"/>
                <a:gd name="connsiteY687" fmla="*/ 4885613 h 5955635"/>
                <a:gd name="connsiteX688" fmla="*/ 4957701 w 6187971"/>
                <a:gd name="connsiteY688" fmla="*/ 4891079 h 5955635"/>
                <a:gd name="connsiteX689" fmla="*/ 4953197 w 6187971"/>
                <a:gd name="connsiteY689" fmla="*/ 4892041 h 5955635"/>
                <a:gd name="connsiteX690" fmla="*/ 4950617 w 6187971"/>
                <a:gd name="connsiteY690" fmla="*/ 4902012 h 5955635"/>
                <a:gd name="connsiteX691" fmla="*/ 4875317 w 6187971"/>
                <a:gd name="connsiteY691" fmla="*/ 4946357 h 5955635"/>
                <a:gd name="connsiteX692" fmla="*/ 4866310 w 6187971"/>
                <a:gd name="connsiteY692" fmla="*/ 4948282 h 5955635"/>
                <a:gd name="connsiteX693" fmla="*/ 4865347 w 6187971"/>
                <a:gd name="connsiteY693" fmla="*/ 4943777 h 5955635"/>
                <a:gd name="connsiteX694" fmla="*/ 4861805 w 6187971"/>
                <a:gd name="connsiteY694" fmla="*/ 4949244 h 5955635"/>
                <a:gd name="connsiteX695" fmla="*/ 4857301 w 6187971"/>
                <a:gd name="connsiteY695" fmla="*/ 4950206 h 5955635"/>
                <a:gd name="connsiteX696" fmla="*/ 4886477 w 6187971"/>
                <a:gd name="connsiteY696" fmla="*/ 4910416 h 5955635"/>
                <a:gd name="connsiteX697" fmla="*/ 4927253 w 6187971"/>
                <a:gd name="connsiteY697" fmla="*/ 4880833 h 5955635"/>
                <a:gd name="connsiteX698" fmla="*/ 4927789 w 6187971"/>
                <a:gd name="connsiteY698" fmla="*/ 4883341 h 5955635"/>
                <a:gd name="connsiteX699" fmla="*/ 4931331 w 6187971"/>
                <a:gd name="connsiteY699" fmla="*/ 4877874 h 5955635"/>
                <a:gd name="connsiteX700" fmla="*/ 4947423 w 6187971"/>
                <a:gd name="connsiteY700" fmla="*/ 4865017 h 5955635"/>
                <a:gd name="connsiteX701" fmla="*/ 4943881 w 6187971"/>
                <a:gd name="connsiteY701" fmla="*/ 4870484 h 5955635"/>
                <a:gd name="connsiteX702" fmla="*/ 4948386 w 6187971"/>
                <a:gd name="connsiteY702" fmla="*/ 4869521 h 5955635"/>
                <a:gd name="connsiteX703" fmla="*/ 4951928 w 6187971"/>
                <a:gd name="connsiteY703" fmla="*/ 4864055 h 5955635"/>
                <a:gd name="connsiteX704" fmla="*/ 5016294 w 6187971"/>
                <a:gd name="connsiteY704" fmla="*/ 4812627 h 5955635"/>
                <a:gd name="connsiteX705" fmla="*/ 5026265 w 6187971"/>
                <a:gd name="connsiteY705" fmla="*/ 4815205 h 5955635"/>
                <a:gd name="connsiteX706" fmla="*/ 5008556 w 6187971"/>
                <a:gd name="connsiteY706" fmla="*/ 4842537 h 5955635"/>
                <a:gd name="connsiteX707" fmla="*/ 5081624 w 6187971"/>
                <a:gd name="connsiteY707" fmla="*/ 4765702 h 5955635"/>
                <a:gd name="connsiteX708" fmla="*/ 5090632 w 6187971"/>
                <a:gd name="connsiteY708" fmla="*/ 4763777 h 5955635"/>
                <a:gd name="connsiteX709" fmla="*/ 5093211 w 6187971"/>
                <a:gd name="connsiteY709" fmla="*/ 4753806 h 5955635"/>
                <a:gd name="connsiteX710" fmla="*/ 5109959 w 6187971"/>
                <a:gd name="connsiteY710" fmla="*/ 4721971 h 5955635"/>
                <a:gd name="connsiteX711" fmla="*/ 5116387 w 6187971"/>
                <a:gd name="connsiteY711" fmla="*/ 4730017 h 5955635"/>
                <a:gd name="connsiteX712" fmla="*/ 5122508 w 6187971"/>
                <a:gd name="connsiteY712" fmla="*/ 4714579 h 5955635"/>
                <a:gd name="connsiteX713" fmla="*/ 5126050 w 6187971"/>
                <a:gd name="connsiteY713" fmla="*/ 4709114 h 5955635"/>
                <a:gd name="connsiteX714" fmla="*/ 5130554 w 6187971"/>
                <a:gd name="connsiteY714" fmla="*/ 4708152 h 5955635"/>
                <a:gd name="connsiteX715" fmla="*/ 5129592 w 6187971"/>
                <a:gd name="connsiteY715" fmla="*/ 4703647 h 5955635"/>
                <a:gd name="connsiteX716" fmla="*/ 5126050 w 6187971"/>
                <a:gd name="connsiteY716" fmla="*/ 4709114 h 5955635"/>
                <a:gd name="connsiteX717" fmla="*/ 5121546 w 6187971"/>
                <a:gd name="connsiteY717" fmla="*/ 4710076 h 5955635"/>
                <a:gd name="connsiteX718" fmla="*/ 5136676 w 6187971"/>
                <a:gd name="connsiteY718" fmla="*/ 4692715 h 5955635"/>
                <a:gd name="connsiteX719" fmla="*/ 5137638 w 6187971"/>
                <a:gd name="connsiteY719" fmla="*/ 4697218 h 5955635"/>
                <a:gd name="connsiteX720" fmla="*/ 5217830 w 6187971"/>
                <a:gd name="connsiteY720" fmla="*/ 4543506 h 5955635"/>
                <a:gd name="connsiteX721" fmla="*/ 5282585 w 6187971"/>
                <a:gd name="connsiteY721" fmla="*/ 4383674 h 5955635"/>
                <a:gd name="connsiteX722" fmla="*/ 5294480 w 6187971"/>
                <a:gd name="connsiteY722" fmla="*/ 4395261 h 5955635"/>
                <a:gd name="connsiteX723" fmla="*/ 5327359 w 6187971"/>
                <a:gd name="connsiteY723" fmla="*/ 4284625 h 5955635"/>
                <a:gd name="connsiteX724" fmla="*/ 5363780 w 6187971"/>
                <a:gd name="connsiteY724" fmla="*/ 4168522 h 5955635"/>
                <a:gd name="connsiteX725" fmla="*/ 5364742 w 6187971"/>
                <a:gd name="connsiteY725" fmla="*/ 4173025 h 5955635"/>
                <a:gd name="connsiteX726" fmla="*/ 5372788 w 6187971"/>
                <a:gd name="connsiteY726" fmla="*/ 4166598 h 5955635"/>
                <a:gd name="connsiteX727" fmla="*/ 5377292 w 6187971"/>
                <a:gd name="connsiteY727" fmla="*/ 4165635 h 5955635"/>
                <a:gd name="connsiteX728" fmla="*/ 5381488 w 6187971"/>
                <a:gd name="connsiteY728" fmla="*/ 4141190 h 5955635"/>
                <a:gd name="connsiteX729" fmla="*/ 5388573 w 6187971"/>
                <a:gd name="connsiteY729" fmla="*/ 4130258 h 5955635"/>
                <a:gd name="connsiteX730" fmla="*/ 5387610 w 6187971"/>
                <a:gd name="connsiteY730" fmla="*/ 4125753 h 5955635"/>
                <a:gd name="connsiteX731" fmla="*/ 5383106 w 6187971"/>
                <a:gd name="connsiteY731" fmla="*/ 4126716 h 5955635"/>
                <a:gd name="connsiteX732" fmla="*/ 5406629 w 6187971"/>
                <a:gd name="connsiteY732" fmla="*/ 4060465 h 5955635"/>
                <a:gd name="connsiteX733" fmla="*/ 5403743 w 6187971"/>
                <a:gd name="connsiteY733" fmla="*/ 4046953 h 5955635"/>
                <a:gd name="connsiteX734" fmla="*/ 5388613 w 6187971"/>
                <a:gd name="connsiteY734" fmla="*/ 4064314 h 5955635"/>
                <a:gd name="connsiteX735" fmla="*/ 5395042 w 6187971"/>
                <a:gd name="connsiteY735" fmla="*/ 4072359 h 5955635"/>
                <a:gd name="connsiteX736" fmla="*/ 5373790 w 6187971"/>
                <a:gd name="connsiteY736" fmla="*/ 4105158 h 5955635"/>
                <a:gd name="connsiteX737" fmla="*/ 5379912 w 6187971"/>
                <a:gd name="connsiteY737" fmla="*/ 4089721 h 5955635"/>
                <a:gd name="connsiteX738" fmla="*/ 5334176 w 6187971"/>
                <a:gd name="connsiteY738" fmla="*/ 4184266 h 5955635"/>
                <a:gd name="connsiteX739" fmla="*/ 5290365 w 6187971"/>
                <a:gd name="connsiteY739" fmla="*/ 4287819 h 5955635"/>
                <a:gd name="connsiteX740" fmla="*/ 5281356 w 6187971"/>
                <a:gd name="connsiteY740" fmla="*/ 4289743 h 5955635"/>
                <a:gd name="connsiteX741" fmla="*/ 5229191 w 6187971"/>
                <a:gd name="connsiteY741" fmla="*/ 4376242 h 5955635"/>
                <a:gd name="connsiteX742" fmla="*/ 5207940 w 6187971"/>
                <a:gd name="connsiteY742" fmla="*/ 4409040 h 5955635"/>
                <a:gd name="connsiteX743" fmla="*/ 5201818 w 6187971"/>
                <a:gd name="connsiteY743" fmla="*/ 4424477 h 5955635"/>
                <a:gd name="connsiteX744" fmla="*/ 5183148 w 6187971"/>
                <a:gd name="connsiteY744" fmla="*/ 4447304 h 5955635"/>
                <a:gd name="connsiteX745" fmla="*/ 5152233 w 6187971"/>
                <a:gd name="connsiteY745" fmla="*/ 4501005 h 5955635"/>
                <a:gd name="connsiteX746" fmla="*/ 5120357 w 6187971"/>
                <a:gd name="connsiteY746" fmla="*/ 4550202 h 5955635"/>
                <a:gd name="connsiteX747" fmla="*/ 5021841 w 6187971"/>
                <a:gd name="connsiteY747" fmla="*/ 4684281 h 5955635"/>
                <a:gd name="connsiteX748" fmla="*/ 4992545 w 6187971"/>
                <a:gd name="connsiteY748" fmla="*/ 4723508 h 5955635"/>
                <a:gd name="connsiteX749" fmla="*/ 4987079 w 6187971"/>
                <a:gd name="connsiteY749" fmla="*/ 4719966 h 5955635"/>
                <a:gd name="connsiteX750" fmla="*/ 4875706 w 6187971"/>
                <a:gd name="connsiteY750" fmla="*/ 4837953 h 5955635"/>
                <a:gd name="connsiteX751" fmla="*/ 4848989 w 6187971"/>
                <a:gd name="connsiteY751" fmla="*/ 4867208 h 5955635"/>
                <a:gd name="connsiteX752" fmla="*/ 4806180 w 6187971"/>
                <a:gd name="connsiteY752" fmla="*/ 4909322 h 5955635"/>
                <a:gd name="connsiteX753" fmla="*/ 4646224 w 6187971"/>
                <a:gd name="connsiteY753" fmla="*/ 5042398 h 5955635"/>
                <a:gd name="connsiteX754" fmla="*/ 4598911 w 6187971"/>
                <a:gd name="connsiteY754" fmla="*/ 5085474 h 5955635"/>
                <a:gd name="connsiteX755" fmla="*/ 4589903 w 6187971"/>
                <a:gd name="connsiteY755" fmla="*/ 5087399 h 5955635"/>
                <a:gd name="connsiteX756" fmla="*/ 4552253 w 6187971"/>
                <a:gd name="connsiteY756" fmla="*/ 5109571 h 5955635"/>
                <a:gd name="connsiteX757" fmla="*/ 4524573 w 6187971"/>
                <a:gd name="connsiteY757" fmla="*/ 5134323 h 5955635"/>
                <a:gd name="connsiteX758" fmla="*/ 4429640 w 6187971"/>
                <a:gd name="connsiteY758" fmla="*/ 5196992 h 5955635"/>
                <a:gd name="connsiteX759" fmla="*/ 4375898 w 6187971"/>
                <a:gd name="connsiteY759" fmla="*/ 5232021 h 5955635"/>
                <a:gd name="connsiteX760" fmla="*/ 4295132 w 6187971"/>
                <a:gd name="connsiteY760" fmla="*/ 5272825 h 5955635"/>
                <a:gd name="connsiteX761" fmla="*/ 4283544 w 6187971"/>
                <a:gd name="connsiteY761" fmla="*/ 5284720 h 5955635"/>
                <a:gd name="connsiteX762" fmla="*/ 4249436 w 6187971"/>
                <a:gd name="connsiteY762" fmla="*/ 5301426 h 5955635"/>
                <a:gd name="connsiteX763" fmla="*/ 4200853 w 6187971"/>
                <a:gd name="connsiteY763" fmla="*/ 5316515 h 5955635"/>
                <a:gd name="connsiteX764" fmla="*/ 4195695 w 6187971"/>
                <a:gd name="connsiteY764" fmla="*/ 5336456 h 5955635"/>
                <a:gd name="connsiteX765" fmla="*/ 4175098 w 6187971"/>
                <a:gd name="connsiteY765" fmla="*/ 5350275 h 5955635"/>
                <a:gd name="connsiteX766" fmla="*/ 4070850 w 6187971"/>
                <a:gd name="connsiteY766" fmla="*/ 5391386 h 5955635"/>
                <a:gd name="connsiteX767" fmla="*/ 4051871 w 6187971"/>
                <a:gd name="connsiteY767" fmla="*/ 5390731 h 5955635"/>
                <a:gd name="connsiteX768" fmla="*/ 4040284 w 6187971"/>
                <a:gd name="connsiteY768" fmla="*/ 5402627 h 5955635"/>
                <a:gd name="connsiteX769" fmla="*/ 4035780 w 6187971"/>
                <a:gd name="connsiteY769" fmla="*/ 5403589 h 5955635"/>
                <a:gd name="connsiteX770" fmla="*/ 3926065 w 6187971"/>
                <a:gd name="connsiteY770" fmla="*/ 5441158 h 5955635"/>
                <a:gd name="connsiteX771" fmla="*/ 3925102 w 6187971"/>
                <a:gd name="connsiteY771" fmla="*/ 5436653 h 5955635"/>
                <a:gd name="connsiteX772" fmla="*/ 3902581 w 6187971"/>
                <a:gd name="connsiteY772" fmla="*/ 5441465 h 5955635"/>
                <a:gd name="connsiteX773" fmla="*/ 3877482 w 6187971"/>
                <a:gd name="connsiteY773" fmla="*/ 5456246 h 5955635"/>
                <a:gd name="connsiteX774" fmla="*/ 3862045 w 6187971"/>
                <a:gd name="connsiteY774" fmla="*/ 5450125 h 5955635"/>
                <a:gd name="connsiteX775" fmla="*/ 3804454 w 6187971"/>
                <a:gd name="connsiteY775" fmla="*/ 5467139 h 5955635"/>
                <a:gd name="connsiteX776" fmla="*/ 3761338 w 6187971"/>
                <a:gd name="connsiteY776" fmla="*/ 5485770 h 5955635"/>
                <a:gd name="connsiteX777" fmla="*/ 3755871 w 6187971"/>
                <a:gd name="connsiteY777" fmla="*/ 5482228 h 5955635"/>
                <a:gd name="connsiteX778" fmla="*/ 3684769 w 6187971"/>
                <a:gd name="connsiteY778" fmla="*/ 5502128 h 5955635"/>
                <a:gd name="connsiteX779" fmla="*/ 3675760 w 6187971"/>
                <a:gd name="connsiteY779" fmla="*/ 5504053 h 5955635"/>
                <a:gd name="connsiteX780" fmla="*/ 3674798 w 6187971"/>
                <a:gd name="connsiteY780" fmla="*/ 5499549 h 5955635"/>
                <a:gd name="connsiteX781" fmla="*/ 3669332 w 6187971"/>
                <a:gd name="connsiteY781" fmla="*/ 5496007 h 5955635"/>
                <a:gd name="connsiteX782" fmla="*/ 3665790 w 6187971"/>
                <a:gd name="connsiteY782" fmla="*/ 5501473 h 5955635"/>
                <a:gd name="connsiteX783" fmla="*/ 3618170 w 6187971"/>
                <a:gd name="connsiteY783" fmla="*/ 5521067 h 5955635"/>
                <a:gd name="connsiteX784" fmla="*/ 3602733 w 6187971"/>
                <a:gd name="connsiteY784" fmla="*/ 5514945 h 5955635"/>
                <a:gd name="connsiteX785" fmla="*/ 3603695 w 6187971"/>
                <a:gd name="connsiteY785" fmla="*/ 5519449 h 5955635"/>
                <a:gd name="connsiteX786" fmla="*/ 3584717 w 6187971"/>
                <a:gd name="connsiteY786" fmla="*/ 5518794 h 5955635"/>
                <a:gd name="connsiteX787" fmla="*/ 3558655 w 6187971"/>
                <a:gd name="connsiteY787" fmla="*/ 5529072 h 5955635"/>
                <a:gd name="connsiteX788" fmla="*/ 3531630 w 6187971"/>
                <a:gd name="connsiteY788" fmla="*/ 5534846 h 5955635"/>
                <a:gd name="connsiteX789" fmla="*/ 3521660 w 6187971"/>
                <a:gd name="connsiteY789" fmla="*/ 5532266 h 5955635"/>
                <a:gd name="connsiteX790" fmla="*/ 3507186 w 6187971"/>
                <a:gd name="connsiteY790" fmla="*/ 5530649 h 5955635"/>
                <a:gd name="connsiteX791" fmla="*/ 3502681 w 6187971"/>
                <a:gd name="connsiteY791" fmla="*/ 5531612 h 5955635"/>
                <a:gd name="connsiteX792" fmla="*/ 3424187 w 6187971"/>
                <a:gd name="connsiteY792" fmla="*/ 5538962 h 5955635"/>
                <a:gd name="connsiteX793" fmla="*/ 3328639 w 6187971"/>
                <a:gd name="connsiteY793" fmla="*/ 5554666 h 5955635"/>
                <a:gd name="connsiteX794" fmla="*/ 3319631 w 6187971"/>
                <a:gd name="connsiteY794" fmla="*/ 5556591 h 5955635"/>
                <a:gd name="connsiteX795" fmla="*/ 3314165 w 6187971"/>
                <a:gd name="connsiteY795" fmla="*/ 5553049 h 5955635"/>
                <a:gd name="connsiteX796" fmla="*/ 3309661 w 6187971"/>
                <a:gd name="connsiteY796" fmla="*/ 5554011 h 5955635"/>
                <a:gd name="connsiteX797" fmla="*/ 3282636 w 6187971"/>
                <a:gd name="connsiteY797" fmla="*/ 5559784 h 5955635"/>
                <a:gd name="connsiteX798" fmla="*/ 3278132 w 6187971"/>
                <a:gd name="connsiteY798" fmla="*/ 5560747 h 5955635"/>
                <a:gd name="connsiteX799" fmla="*/ 3272666 w 6187971"/>
                <a:gd name="connsiteY799" fmla="*/ 5557205 h 5955635"/>
                <a:gd name="connsiteX800" fmla="*/ 3268162 w 6187971"/>
                <a:gd name="connsiteY800" fmla="*/ 5558167 h 5955635"/>
                <a:gd name="connsiteX801" fmla="*/ 3231167 w 6187971"/>
                <a:gd name="connsiteY801" fmla="*/ 5561362 h 5955635"/>
                <a:gd name="connsiteX802" fmla="*/ 3221197 w 6187971"/>
                <a:gd name="connsiteY802" fmla="*/ 5558782 h 5955635"/>
                <a:gd name="connsiteX803" fmla="*/ 3192247 w 6187971"/>
                <a:gd name="connsiteY803" fmla="*/ 5555548 h 5955635"/>
                <a:gd name="connsiteX804" fmla="*/ 3193209 w 6187971"/>
                <a:gd name="connsiteY804" fmla="*/ 5560051 h 5955635"/>
                <a:gd name="connsiteX805" fmla="*/ 3183239 w 6187971"/>
                <a:gd name="connsiteY805" fmla="*/ 5557472 h 5955635"/>
                <a:gd name="connsiteX806" fmla="*/ 3189836 w 6187971"/>
                <a:gd name="connsiteY806" fmla="*/ 5552530 h 5955635"/>
                <a:gd name="connsiteX807" fmla="*/ 3185794 w 6187971"/>
                <a:gd name="connsiteY807" fmla="*/ 5544792 h 5955635"/>
                <a:gd name="connsiteX808" fmla="*/ 3199331 w 6187971"/>
                <a:gd name="connsiteY808" fmla="*/ 5544615 h 5955635"/>
                <a:gd name="connsiteX809" fmla="*/ 3342806 w 6187971"/>
                <a:gd name="connsiteY809" fmla="*/ 5532801 h 5955635"/>
                <a:gd name="connsiteX810" fmla="*/ 3695394 w 6187971"/>
                <a:gd name="connsiteY810" fmla="*/ 5485729 h 5955635"/>
                <a:gd name="connsiteX811" fmla="*/ 3771963 w 6187971"/>
                <a:gd name="connsiteY811" fmla="*/ 5469371 h 5955635"/>
                <a:gd name="connsiteX812" fmla="*/ 3784514 w 6187971"/>
                <a:gd name="connsiteY812" fmla="*/ 5461979 h 5955635"/>
                <a:gd name="connsiteX813" fmla="*/ 3789017 w 6187971"/>
                <a:gd name="connsiteY813" fmla="*/ 5461017 h 5955635"/>
                <a:gd name="connsiteX814" fmla="*/ 3798026 w 6187971"/>
                <a:gd name="connsiteY814" fmla="*/ 5459093 h 5955635"/>
                <a:gd name="connsiteX815" fmla="*/ 3891649 w 6187971"/>
                <a:gd name="connsiteY815" fmla="*/ 5434382 h 5955635"/>
                <a:gd name="connsiteX816" fmla="*/ 4026464 w 6187971"/>
                <a:gd name="connsiteY816" fmla="*/ 5382030 h 5955635"/>
                <a:gd name="connsiteX817" fmla="*/ 4129751 w 6187971"/>
                <a:gd name="connsiteY817" fmla="*/ 5336416 h 5955635"/>
                <a:gd name="connsiteX818" fmla="*/ 4167400 w 6187971"/>
                <a:gd name="connsiteY818" fmla="*/ 5314243 h 5955635"/>
                <a:gd name="connsiteX819" fmla="*/ 4181875 w 6187971"/>
                <a:gd name="connsiteY819" fmla="*/ 5315860 h 5955635"/>
                <a:gd name="connsiteX820" fmla="*/ 4197004 w 6187971"/>
                <a:gd name="connsiteY820" fmla="*/ 5298499 h 5955635"/>
                <a:gd name="connsiteX821" fmla="*/ 4232075 w 6187971"/>
                <a:gd name="connsiteY821" fmla="*/ 5286297 h 5955635"/>
                <a:gd name="connsiteX822" fmla="*/ 4350491 w 6187971"/>
                <a:gd name="connsiteY822" fmla="*/ 5223321 h 5955635"/>
                <a:gd name="connsiteX823" fmla="*/ 4370125 w 6187971"/>
                <a:gd name="connsiteY823" fmla="*/ 5204997 h 5955635"/>
                <a:gd name="connsiteX824" fmla="*/ 4490158 w 6187971"/>
                <a:gd name="connsiteY824" fmla="*/ 5127546 h 5955635"/>
                <a:gd name="connsiteX825" fmla="*/ 4596679 w 6187971"/>
                <a:gd name="connsiteY825" fmla="*/ 5052983 h 5955635"/>
                <a:gd name="connsiteX826" fmla="*/ 4603762 w 6187971"/>
                <a:gd name="connsiteY826" fmla="*/ 5042050 h 5955635"/>
                <a:gd name="connsiteX827" fmla="*/ 4604725 w 6187971"/>
                <a:gd name="connsiteY827" fmla="*/ 5046554 h 5955635"/>
                <a:gd name="connsiteX828" fmla="*/ 4652038 w 6187971"/>
                <a:gd name="connsiteY828" fmla="*/ 5003479 h 5955635"/>
                <a:gd name="connsiteX829" fmla="*/ 4681642 w 6187971"/>
                <a:gd name="connsiteY829" fmla="*/ 4987735 h 5955635"/>
                <a:gd name="connsiteX830" fmla="*/ 4675213 w 6187971"/>
                <a:gd name="connsiteY830" fmla="*/ 4979689 h 5955635"/>
                <a:gd name="connsiteX831" fmla="*/ 4694847 w 6187971"/>
                <a:gd name="connsiteY831" fmla="*/ 4961365 h 5955635"/>
                <a:gd name="connsiteX832" fmla="*/ 4709321 w 6187971"/>
                <a:gd name="connsiteY832" fmla="*/ 4962983 h 5955635"/>
                <a:gd name="connsiteX833" fmla="*/ 4798482 w 6187971"/>
                <a:gd name="connsiteY833" fmla="*/ 4873290 h 5955635"/>
                <a:gd name="connsiteX834" fmla="*/ 4806527 w 6187971"/>
                <a:gd name="connsiteY834" fmla="*/ 4866861 h 5955635"/>
                <a:gd name="connsiteX835" fmla="*/ 4810069 w 6187971"/>
                <a:gd name="connsiteY835" fmla="*/ 4861394 h 5955635"/>
                <a:gd name="connsiteX836" fmla="*/ 4805565 w 6187971"/>
                <a:gd name="connsiteY836" fmla="*/ 4862357 h 5955635"/>
                <a:gd name="connsiteX837" fmla="*/ 4801060 w 6187971"/>
                <a:gd name="connsiteY837" fmla="*/ 4863319 h 5955635"/>
                <a:gd name="connsiteX838" fmla="*/ 4898266 w 6187971"/>
                <a:gd name="connsiteY838" fmla="*/ 4767198 h 5955635"/>
                <a:gd name="connsiteX839" fmla="*/ 4912741 w 6187971"/>
                <a:gd name="connsiteY839" fmla="*/ 4768815 h 5955635"/>
                <a:gd name="connsiteX840" fmla="*/ 5052449 w 6187971"/>
                <a:gd name="connsiteY840" fmla="*/ 4607097 h 5955635"/>
                <a:gd name="connsiteX841" fmla="*/ 5184765 w 6187971"/>
                <a:gd name="connsiteY841" fmla="*/ 4432830 h 5955635"/>
                <a:gd name="connsiteX842" fmla="*/ 5143881 w 6187971"/>
                <a:gd name="connsiteY842" fmla="*/ 4483951 h 5955635"/>
                <a:gd name="connsiteX843" fmla="*/ 5131330 w 6187971"/>
                <a:gd name="connsiteY843" fmla="*/ 4491343 h 5955635"/>
                <a:gd name="connsiteX844" fmla="*/ 5037974 w 6187971"/>
                <a:gd name="connsiteY844" fmla="*/ 4605480 h 5955635"/>
                <a:gd name="connsiteX845" fmla="*/ 4920480 w 6187971"/>
                <a:gd name="connsiteY845" fmla="*/ 4738904 h 5955635"/>
                <a:gd name="connsiteX846" fmla="*/ 4903425 w 6187971"/>
                <a:gd name="connsiteY846" fmla="*/ 4747257 h 5955635"/>
                <a:gd name="connsiteX847" fmla="*/ 4838404 w 6187971"/>
                <a:gd name="connsiteY847" fmla="*/ 4817664 h 5955635"/>
                <a:gd name="connsiteX848" fmla="*/ 4829395 w 6187971"/>
                <a:gd name="connsiteY848" fmla="*/ 4819589 h 5955635"/>
                <a:gd name="connsiteX849" fmla="*/ 4831320 w 6187971"/>
                <a:gd name="connsiteY849" fmla="*/ 4828597 h 5955635"/>
                <a:gd name="connsiteX850" fmla="*/ 4739274 w 6187971"/>
                <a:gd name="connsiteY850" fmla="*/ 4904777 h 5955635"/>
                <a:gd name="connsiteX851" fmla="*/ 4750861 w 6187971"/>
                <a:gd name="connsiteY851" fmla="*/ 4892883 h 5955635"/>
                <a:gd name="connsiteX852" fmla="*/ 4781119 w 6187971"/>
                <a:gd name="connsiteY852" fmla="*/ 4858161 h 5955635"/>
                <a:gd name="connsiteX853" fmla="*/ 4838096 w 6187971"/>
                <a:gd name="connsiteY853" fmla="*/ 4794182 h 5955635"/>
                <a:gd name="connsiteX854" fmla="*/ 4846142 w 6187971"/>
                <a:gd name="connsiteY854" fmla="*/ 4787753 h 5955635"/>
                <a:gd name="connsiteX855" fmla="*/ 4855150 w 6187971"/>
                <a:gd name="connsiteY855" fmla="*/ 4785829 h 5955635"/>
                <a:gd name="connsiteX856" fmla="*/ 4872859 w 6187971"/>
                <a:gd name="connsiteY856" fmla="*/ 4758497 h 5955635"/>
                <a:gd name="connsiteX857" fmla="*/ 4899577 w 6187971"/>
                <a:gd name="connsiteY857" fmla="*/ 4729241 h 5955635"/>
                <a:gd name="connsiteX858" fmla="*/ 4951393 w 6187971"/>
                <a:gd name="connsiteY858" fmla="*/ 4685203 h 5955635"/>
                <a:gd name="connsiteX859" fmla="*/ 4950431 w 6187971"/>
                <a:gd name="connsiteY859" fmla="*/ 4680699 h 5955635"/>
                <a:gd name="connsiteX860" fmla="*/ 4965561 w 6187971"/>
                <a:gd name="connsiteY860" fmla="*/ 4663338 h 5955635"/>
                <a:gd name="connsiteX861" fmla="*/ 4969103 w 6187971"/>
                <a:gd name="connsiteY861" fmla="*/ 4657871 h 5955635"/>
                <a:gd name="connsiteX862" fmla="*/ 4999362 w 6187971"/>
                <a:gd name="connsiteY862" fmla="*/ 4623149 h 5955635"/>
                <a:gd name="connsiteX863" fmla="*/ 5014491 w 6187971"/>
                <a:gd name="connsiteY863" fmla="*/ 4605787 h 5955635"/>
                <a:gd name="connsiteX864" fmla="*/ 5059879 w 6187971"/>
                <a:gd name="connsiteY864" fmla="*/ 4553704 h 5955635"/>
                <a:gd name="connsiteX865" fmla="*/ 5078551 w 6187971"/>
                <a:gd name="connsiteY865" fmla="*/ 4530876 h 5955635"/>
                <a:gd name="connsiteX866" fmla="*/ 5083055 w 6187971"/>
                <a:gd name="connsiteY866" fmla="*/ 4529914 h 5955635"/>
                <a:gd name="connsiteX867" fmla="*/ 5086597 w 6187971"/>
                <a:gd name="connsiteY867" fmla="*/ 4524447 h 5955635"/>
                <a:gd name="connsiteX868" fmla="*/ 5085635 w 6187971"/>
                <a:gd name="connsiteY868" fmla="*/ 4519944 h 5955635"/>
                <a:gd name="connsiteX869" fmla="*/ 5090139 w 6187971"/>
                <a:gd name="connsiteY869" fmla="*/ 4518982 h 5955635"/>
                <a:gd name="connsiteX870" fmla="*/ 5159358 w 6187971"/>
                <a:gd name="connsiteY870" fmla="*/ 4424129 h 5955635"/>
                <a:gd name="connsiteX871" fmla="*/ 5167403 w 6187971"/>
                <a:gd name="connsiteY871" fmla="*/ 4417701 h 5955635"/>
                <a:gd name="connsiteX872" fmla="*/ 5171907 w 6187971"/>
                <a:gd name="connsiteY872" fmla="*/ 4416738 h 5955635"/>
                <a:gd name="connsiteX873" fmla="*/ 5175450 w 6187971"/>
                <a:gd name="connsiteY873" fmla="*/ 4411272 h 5955635"/>
                <a:gd name="connsiteX874" fmla="*/ 5174487 w 6187971"/>
                <a:gd name="connsiteY874" fmla="*/ 4406768 h 5955635"/>
                <a:gd name="connsiteX875" fmla="*/ 5198318 w 6187971"/>
                <a:gd name="connsiteY875" fmla="*/ 4363999 h 5955635"/>
                <a:gd name="connsiteX876" fmla="*/ 5201860 w 6187971"/>
                <a:gd name="connsiteY876" fmla="*/ 4358534 h 5955635"/>
                <a:gd name="connsiteX877" fmla="*/ 5204439 w 6187971"/>
                <a:gd name="connsiteY877" fmla="*/ 4348563 h 5955635"/>
                <a:gd name="connsiteX878" fmla="*/ 5195619 w 6187971"/>
                <a:gd name="connsiteY878" fmla="*/ 4350447 h 5955635"/>
                <a:gd name="connsiteX879" fmla="*/ 5203077 w 6187971"/>
                <a:gd name="connsiteY879" fmla="*/ 4339435 h 5955635"/>
                <a:gd name="connsiteX880" fmla="*/ 5204128 w 6187971"/>
                <a:gd name="connsiteY880" fmla="*/ 4325131 h 5955635"/>
                <a:gd name="connsiteX881" fmla="*/ 5204204 w 6187971"/>
                <a:gd name="connsiteY881" fmla="*/ 4325020 h 5955635"/>
                <a:gd name="connsiteX882" fmla="*/ 5218092 w 6187971"/>
                <a:gd name="connsiteY882" fmla="*/ 4313267 h 5955635"/>
                <a:gd name="connsiteX883" fmla="*/ 5229887 w 6187971"/>
                <a:gd name="connsiteY883" fmla="*/ 4291321 h 5955635"/>
                <a:gd name="connsiteX884" fmla="*/ 5234391 w 6187971"/>
                <a:gd name="connsiteY884" fmla="*/ 4290358 h 5955635"/>
                <a:gd name="connsiteX885" fmla="*/ 5233429 w 6187971"/>
                <a:gd name="connsiteY885" fmla="*/ 4285854 h 5955635"/>
                <a:gd name="connsiteX886" fmla="*/ 5232466 w 6187971"/>
                <a:gd name="connsiteY886" fmla="*/ 4281350 h 5955635"/>
                <a:gd name="connsiteX887" fmla="*/ 5245016 w 6187971"/>
                <a:gd name="connsiteY887" fmla="*/ 4273959 h 5955635"/>
                <a:gd name="connsiteX888" fmla="*/ 5241474 w 6187971"/>
                <a:gd name="connsiteY888" fmla="*/ 4279425 h 5955635"/>
                <a:gd name="connsiteX889" fmla="*/ 5238895 w 6187971"/>
                <a:gd name="connsiteY889" fmla="*/ 4289396 h 5955635"/>
                <a:gd name="connsiteX890" fmla="*/ 5246941 w 6187971"/>
                <a:gd name="connsiteY890" fmla="*/ 4282967 h 5955635"/>
                <a:gd name="connsiteX891" fmla="*/ 5251445 w 6187971"/>
                <a:gd name="connsiteY891" fmla="*/ 4282005 h 5955635"/>
                <a:gd name="connsiteX892" fmla="*/ 5238240 w 6187971"/>
                <a:gd name="connsiteY892" fmla="*/ 4308374 h 5955635"/>
                <a:gd name="connsiteX893" fmla="*/ 5347073 w 6187971"/>
                <a:gd name="connsiteY893" fmla="*/ 4134414 h 5955635"/>
                <a:gd name="connsiteX894" fmla="*/ 5356737 w 6187971"/>
                <a:gd name="connsiteY894" fmla="*/ 4113510 h 5955635"/>
                <a:gd name="connsiteX895" fmla="*/ 5360278 w 6187971"/>
                <a:gd name="connsiteY895" fmla="*/ 4108045 h 5955635"/>
                <a:gd name="connsiteX896" fmla="*/ 5440163 w 6187971"/>
                <a:gd name="connsiteY896" fmla="*/ 3930850 h 5955635"/>
                <a:gd name="connsiteX897" fmla="*/ 5447247 w 6187971"/>
                <a:gd name="connsiteY897" fmla="*/ 3919918 h 5955635"/>
                <a:gd name="connsiteX898" fmla="*/ 5441125 w 6187971"/>
                <a:gd name="connsiteY898" fmla="*/ 3935354 h 5955635"/>
                <a:gd name="connsiteX899" fmla="*/ 5443050 w 6187971"/>
                <a:gd name="connsiteY899" fmla="*/ 3944362 h 5955635"/>
                <a:gd name="connsiteX900" fmla="*/ 5437891 w 6187971"/>
                <a:gd name="connsiteY900" fmla="*/ 3964303 h 5955635"/>
                <a:gd name="connsiteX901" fmla="*/ 5434349 w 6187971"/>
                <a:gd name="connsiteY901" fmla="*/ 3969770 h 5955635"/>
                <a:gd name="connsiteX902" fmla="*/ 5435311 w 6187971"/>
                <a:gd name="connsiteY902" fmla="*/ 3974273 h 5955635"/>
                <a:gd name="connsiteX903" fmla="*/ 5425955 w 6187971"/>
                <a:gd name="connsiteY903" fmla="*/ 4018659 h 5955635"/>
                <a:gd name="connsiteX904" fmla="*/ 5428535 w 6187971"/>
                <a:gd name="connsiteY904" fmla="*/ 4008688 h 5955635"/>
                <a:gd name="connsiteX905" fmla="*/ 5430460 w 6187971"/>
                <a:gd name="connsiteY905" fmla="*/ 4017697 h 5955635"/>
                <a:gd name="connsiteX906" fmla="*/ 5438505 w 6187971"/>
                <a:gd name="connsiteY906" fmla="*/ 4011268 h 5955635"/>
                <a:gd name="connsiteX907" fmla="*/ 5439468 w 6187971"/>
                <a:gd name="connsiteY907" fmla="*/ 4015773 h 5955635"/>
                <a:gd name="connsiteX908" fmla="*/ 5435926 w 6187971"/>
                <a:gd name="connsiteY908" fmla="*/ 4021238 h 5955635"/>
                <a:gd name="connsiteX909" fmla="*/ 5436889 w 6187971"/>
                <a:gd name="connsiteY909" fmla="*/ 4025742 h 5955635"/>
                <a:gd name="connsiteX910" fmla="*/ 5429150 w 6187971"/>
                <a:gd name="connsiteY910" fmla="*/ 4055653 h 5955635"/>
                <a:gd name="connsiteX911" fmla="*/ 5430112 w 6187971"/>
                <a:gd name="connsiteY911" fmla="*/ 4060158 h 5955635"/>
                <a:gd name="connsiteX912" fmla="*/ 5433654 w 6187971"/>
                <a:gd name="connsiteY912" fmla="*/ 4054691 h 5955635"/>
                <a:gd name="connsiteX913" fmla="*/ 5438158 w 6187971"/>
                <a:gd name="connsiteY913" fmla="*/ 4053729 h 5955635"/>
                <a:gd name="connsiteX914" fmla="*/ 5410438 w 6187971"/>
                <a:gd name="connsiteY914" fmla="*/ 4144425 h 5955635"/>
                <a:gd name="connsiteX915" fmla="*/ 5377252 w 6187971"/>
                <a:gd name="connsiteY915" fmla="*/ 4231578 h 5955635"/>
                <a:gd name="connsiteX916" fmla="*/ 5378214 w 6187971"/>
                <a:gd name="connsiteY916" fmla="*/ 4236082 h 5955635"/>
                <a:gd name="connsiteX917" fmla="*/ 5373710 w 6187971"/>
                <a:gd name="connsiteY917" fmla="*/ 4237045 h 5955635"/>
                <a:gd name="connsiteX918" fmla="*/ 5374672 w 6187971"/>
                <a:gd name="connsiteY918" fmla="*/ 4241549 h 5955635"/>
                <a:gd name="connsiteX919" fmla="*/ 5371130 w 6187971"/>
                <a:gd name="connsiteY919" fmla="*/ 4247016 h 5955635"/>
                <a:gd name="connsiteX920" fmla="*/ 5365009 w 6187971"/>
                <a:gd name="connsiteY920" fmla="*/ 4262452 h 5955635"/>
                <a:gd name="connsiteX921" fmla="*/ 5366934 w 6187971"/>
                <a:gd name="connsiteY921" fmla="*/ 4271460 h 5955635"/>
                <a:gd name="connsiteX922" fmla="*/ 5372092 w 6187971"/>
                <a:gd name="connsiteY922" fmla="*/ 4251519 h 5955635"/>
                <a:gd name="connsiteX923" fmla="*/ 5376597 w 6187971"/>
                <a:gd name="connsiteY923" fmla="*/ 4250557 h 5955635"/>
                <a:gd name="connsiteX924" fmla="*/ 5377559 w 6187971"/>
                <a:gd name="connsiteY924" fmla="*/ 4255061 h 5955635"/>
                <a:gd name="connsiteX925" fmla="*/ 5381101 w 6187971"/>
                <a:gd name="connsiteY925" fmla="*/ 4249594 h 5955635"/>
                <a:gd name="connsiteX926" fmla="*/ 5380139 w 6187971"/>
                <a:gd name="connsiteY926" fmla="*/ 4245091 h 5955635"/>
                <a:gd name="connsiteX927" fmla="*/ 5383681 w 6187971"/>
                <a:gd name="connsiteY927" fmla="*/ 4239624 h 5955635"/>
                <a:gd name="connsiteX928" fmla="*/ 5389802 w 6187971"/>
                <a:gd name="connsiteY928" fmla="*/ 4224188 h 5955635"/>
                <a:gd name="connsiteX929" fmla="*/ 5387877 w 6187971"/>
                <a:gd name="connsiteY929" fmla="*/ 4215179 h 5955635"/>
                <a:gd name="connsiteX930" fmla="*/ 5396885 w 6187971"/>
                <a:gd name="connsiteY930" fmla="*/ 4213255 h 5955635"/>
                <a:gd name="connsiteX931" fmla="*/ 5403662 w 6187971"/>
                <a:gd name="connsiteY931" fmla="*/ 4178840 h 5955635"/>
                <a:gd name="connsiteX932" fmla="*/ 5428147 w 6187971"/>
                <a:gd name="connsiteY932" fmla="*/ 4117093 h 5955635"/>
                <a:gd name="connsiteX933" fmla="*/ 5423643 w 6187971"/>
                <a:gd name="connsiteY933" fmla="*/ 4118055 h 5955635"/>
                <a:gd name="connsiteX934" fmla="*/ 5430726 w 6187971"/>
                <a:gd name="connsiteY934" fmla="*/ 4107123 h 5955635"/>
                <a:gd name="connsiteX935" fmla="*/ 5428802 w 6187971"/>
                <a:gd name="connsiteY935" fmla="*/ 4098114 h 5955635"/>
                <a:gd name="connsiteX936" fmla="*/ 5433306 w 6187971"/>
                <a:gd name="connsiteY936" fmla="*/ 4097152 h 5955635"/>
                <a:gd name="connsiteX937" fmla="*/ 5440389 w 6187971"/>
                <a:gd name="connsiteY937" fmla="*/ 4086220 h 5955635"/>
                <a:gd name="connsiteX938" fmla="*/ 5458446 w 6187971"/>
                <a:gd name="connsiteY938" fmla="*/ 4016427 h 5955635"/>
                <a:gd name="connsiteX939" fmla="*/ 5449438 w 6187971"/>
                <a:gd name="connsiteY939" fmla="*/ 4018351 h 5955635"/>
                <a:gd name="connsiteX940" fmla="*/ 5482318 w 6187971"/>
                <a:gd name="connsiteY940" fmla="*/ 3907715 h 5955635"/>
                <a:gd name="connsiteX941" fmla="*/ 5505533 w 6187971"/>
                <a:gd name="connsiteY941" fmla="*/ 3817982 h 5955635"/>
                <a:gd name="connsiteX942" fmla="*/ 5510038 w 6187971"/>
                <a:gd name="connsiteY942" fmla="*/ 3817020 h 5955635"/>
                <a:gd name="connsiteX943" fmla="*/ 5525514 w 6187971"/>
                <a:gd name="connsiteY943" fmla="*/ 3757197 h 5955635"/>
                <a:gd name="connsiteX944" fmla="*/ 5528401 w 6187971"/>
                <a:gd name="connsiteY944" fmla="*/ 3770709 h 5955635"/>
                <a:gd name="connsiteX945" fmla="*/ 5520048 w 6187971"/>
                <a:gd name="connsiteY945" fmla="*/ 3753656 h 5955635"/>
                <a:gd name="connsiteX946" fmla="*/ 5543571 w 6187971"/>
                <a:gd name="connsiteY946" fmla="*/ 3687405 h 5955635"/>
                <a:gd name="connsiteX947" fmla="*/ 5547113 w 6187971"/>
                <a:gd name="connsiteY947" fmla="*/ 3681939 h 5955635"/>
                <a:gd name="connsiteX948" fmla="*/ 5546151 w 6187971"/>
                <a:gd name="connsiteY948" fmla="*/ 3677434 h 5955635"/>
                <a:gd name="connsiteX949" fmla="*/ 5541647 w 6187971"/>
                <a:gd name="connsiteY949" fmla="*/ 3678397 h 5955635"/>
                <a:gd name="connsiteX950" fmla="*/ 5544226 w 6187971"/>
                <a:gd name="connsiteY950" fmla="*/ 3668427 h 5955635"/>
                <a:gd name="connsiteX951" fmla="*/ 5545189 w 6187971"/>
                <a:gd name="connsiteY951" fmla="*/ 3672930 h 5955635"/>
                <a:gd name="connsiteX952" fmla="*/ 5549693 w 6187971"/>
                <a:gd name="connsiteY952" fmla="*/ 3671968 h 5955635"/>
                <a:gd name="connsiteX953" fmla="*/ 5547768 w 6187971"/>
                <a:gd name="connsiteY953" fmla="*/ 3662960 h 5955635"/>
                <a:gd name="connsiteX954" fmla="*/ 5551310 w 6187971"/>
                <a:gd name="connsiteY954" fmla="*/ 3657493 h 5955635"/>
                <a:gd name="connsiteX955" fmla="*/ 5548423 w 6187971"/>
                <a:gd name="connsiteY955" fmla="*/ 3643981 h 5955635"/>
                <a:gd name="connsiteX956" fmla="*/ 5551003 w 6187971"/>
                <a:gd name="connsiteY956" fmla="*/ 3634011 h 5955635"/>
                <a:gd name="connsiteX957" fmla="*/ 5547461 w 6187971"/>
                <a:gd name="connsiteY957" fmla="*/ 3639478 h 5955635"/>
                <a:gd name="connsiteX958" fmla="*/ 5543919 w 6187971"/>
                <a:gd name="connsiteY958" fmla="*/ 3644943 h 5955635"/>
                <a:gd name="connsiteX959" fmla="*/ 5541995 w 6187971"/>
                <a:gd name="connsiteY959" fmla="*/ 3635936 h 5955635"/>
                <a:gd name="connsiteX960" fmla="*/ 5549733 w 6187971"/>
                <a:gd name="connsiteY960" fmla="*/ 3606025 h 5955635"/>
                <a:gd name="connsiteX961" fmla="*/ 5561668 w 6187971"/>
                <a:gd name="connsiteY961" fmla="*/ 3551669 h 5955635"/>
                <a:gd name="connsiteX962" fmla="*/ 5565210 w 6187971"/>
                <a:gd name="connsiteY962" fmla="*/ 3546202 h 5955635"/>
                <a:gd name="connsiteX963" fmla="*/ 5564248 w 6187971"/>
                <a:gd name="connsiteY963" fmla="*/ 3541699 h 5955635"/>
                <a:gd name="connsiteX964" fmla="*/ 5568445 w 6187971"/>
                <a:gd name="connsiteY964" fmla="*/ 3517253 h 5955635"/>
                <a:gd name="connsiteX965" fmla="*/ 5569100 w 6187971"/>
                <a:gd name="connsiteY965" fmla="*/ 3498276 h 5955635"/>
                <a:gd name="connsiteX966" fmla="*/ 5580380 w 6187971"/>
                <a:gd name="connsiteY966" fmla="*/ 3462898 h 5955635"/>
                <a:gd name="connsiteX967" fmla="*/ 5584885 w 6187971"/>
                <a:gd name="connsiteY967" fmla="*/ 3461936 h 5955635"/>
                <a:gd name="connsiteX968" fmla="*/ 5582960 w 6187971"/>
                <a:gd name="connsiteY968" fmla="*/ 3452927 h 5955635"/>
                <a:gd name="connsiteX969" fmla="*/ 5581998 w 6187971"/>
                <a:gd name="connsiteY969" fmla="*/ 3448424 h 5955635"/>
                <a:gd name="connsiteX970" fmla="*/ 5578456 w 6187971"/>
                <a:gd name="connsiteY970" fmla="*/ 3453889 h 5955635"/>
                <a:gd name="connsiteX971" fmla="*/ 5585232 w 6187971"/>
                <a:gd name="connsiteY971" fmla="*/ 3419474 h 5955635"/>
                <a:gd name="connsiteX972" fmla="*/ 5588774 w 6187971"/>
                <a:gd name="connsiteY972" fmla="*/ 3414008 h 5955635"/>
                <a:gd name="connsiteX973" fmla="*/ 5587812 w 6187971"/>
                <a:gd name="connsiteY973" fmla="*/ 3409504 h 5955635"/>
                <a:gd name="connsiteX974" fmla="*/ 5590084 w 6187971"/>
                <a:gd name="connsiteY974" fmla="*/ 3376051 h 5955635"/>
                <a:gd name="connsiteX975" fmla="*/ 5591047 w 6187971"/>
                <a:gd name="connsiteY975" fmla="*/ 3380555 h 5955635"/>
                <a:gd name="connsiteX976" fmla="*/ 5593934 w 6187971"/>
                <a:gd name="connsiteY976" fmla="*/ 3394067 h 5955635"/>
                <a:gd name="connsiteX977" fmla="*/ 5596512 w 6187971"/>
                <a:gd name="connsiteY977" fmla="*/ 3384097 h 5955635"/>
                <a:gd name="connsiteX978" fmla="*/ 5600054 w 6187971"/>
                <a:gd name="connsiteY978" fmla="*/ 3378631 h 5955635"/>
                <a:gd name="connsiteX979" fmla="*/ 5599399 w 6187971"/>
                <a:gd name="connsiteY979" fmla="*/ 3397610 h 5955635"/>
                <a:gd name="connsiteX980" fmla="*/ 5609370 w 6187971"/>
                <a:gd name="connsiteY980" fmla="*/ 3400188 h 5955635"/>
                <a:gd name="connsiteX981" fmla="*/ 5616146 w 6187971"/>
                <a:gd name="connsiteY981" fmla="*/ 3365773 h 5955635"/>
                <a:gd name="connsiteX982" fmla="*/ 5619688 w 6187971"/>
                <a:gd name="connsiteY982" fmla="*/ 3360307 h 5955635"/>
                <a:gd name="connsiteX983" fmla="*/ 5618726 w 6187971"/>
                <a:gd name="connsiteY983" fmla="*/ 3355803 h 5955635"/>
                <a:gd name="connsiteX984" fmla="*/ 5617764 w 6187971"/>
                <a:gd name="connsiteY984" fmla="*/ 3351299 h 5955635"/>
                <a:gd name="connsiteX985" fmla="*/ 5614222 w 6187971"/>
                <a:gd name="connsiteY985" fmla="*/ 3356765 h 5955635"/>
                <a:gd name="connsiteX986" fmla="*/ 5611335 w 6187971"/>
                <a:gd name="connsiteY986" fmla="*/ 3343253 h 5955635"/>
                <a:gd name="connsiteX987" fmla="*/ 5605868 w 6187971"/>
                <a:gd name="connsiteY987" fmla="*/ 3339711 h 5955635"/>
                <a:gd name="connsiteX988" fmla="*/ 5601672 w 6187971"/>
                <a:gd name="connsiteY988" fmla="*/ 3364156 h 5955635"/>
                <a:gd name="connsiteX989" fmla="*/ 5600710 w 6187971"/>
                <a:gd name="connsiteY989" fmla="*/ 3359652 h 5955635"/>
                <a:gd name="connsiteX990" fmla="*/ 5594281 w 6187971"/>
                <a:gd name="connsiteY990" fmla="*/ 3351607 h 5955635"/>
                <a:gd name="connsiteX991" fmla="*/ 5592057 w 6187971"/>
                <a:gd name="connsiteY991" fmla="*/ 3360201 h 5955635"/>
                <a:gd name="connsiteX992" fmla="*/ 5590783 w 6187971"/>
                <a:gd name="connsiteY992" fmla="*/ 3351765 h 5955635"/>
                <a:gd name="connsiteX993" fmla="*/ 5593974 w 6187971"/>
                <a:gd name="connsiteY993" fmla="*/ 3328124 h 5955635"/>
                <a:gd name="connsiteX994" fmla="*/ 5577575 w 6187971"/>
                <a:gd name="connsiteY994" fmla="*/ 3317498 h 5955635"/>
                <a:gd name="connsiteX995" fmla="*/ 5583041 w 6187971"/>
                <a:gd name="connsiteY995" fmla="*/ 3321040 h 5955635"/>
                <a:gd name="connsiteX996" fmla="*/ 5587545 w 6187971"/>
                <a:gd name="connsiteY996" fmla="*/ 3320078 h 5955635"/>
                <a:gd name="connsiteX997" fmla="*/ 5592049 w 6187971"/>
                <a:gd name="connsiteY997" fmla="*/ 3319116 h 5955635"/>
                <a:gd name="connsiteX998" fmla="*/ 5590125 w 6187971"/>
                <a:gd name="connsiteY998" fmla="*/ 3310107 h 5955635"/>
                <a:gd name="connsiteX999" fmla="*/ 5589163 w 6187971"/>
                <a:gd name="connsiteY999" fmla="*/ 3305604 h 5955635"/>
                <a:gd name="connsiteX1000" fmla="*/ 5596246 w 6187971"/>
                <a:gd name="connsiteY1000" fmla="*/ 3294671 h 5955635"/>
                <a:gd name="connsiteX1001" fmla="*/ 5598170 w 6187971"/>
                <a:gd name="connsiteY1001" fmla="*/ 3303679 h 5955635"/>
                <a:gd name="connsiteX1002" fmla="*/ 5602675 w 6187971"/>
                <a:gd name="connsiteY1002" fmla="*/ 3302717 h 5955635"/>
                <a:gd name="connsiteX1003" fmla="*/ 5605254 w 6187971"/>
                <a:gd name="connsiteY1003" fmla="*/ 3292746 h 5955635"/>
                <a:gd name="connsiteX1004" fmla="*/ 5603330 w 6187971"/>
                <a:gd name="connsiteY1004" fmla="*/ 3283738 h 5955635"/>
                <a:gd name="connsiteX1005" fmla="*/ 5592397 w 6187971"/>
                <a:gd name="connsiteY1005" fmla="*/ 3276655 h 5955635"/>
                <a:gd name="connsiteX1006" fmla="*/ 5586930 w 6187971"/>
                <a:gd name="connsiteY1006" fmla="*/ 3273113 h 5955635"/>
                <a:gd name="connsiteX1007" fmla="*/ 5583389 w 6187971"/>
                <a:gd name="connsiteY1007" fmla="*/ 3278580 h 5955635"/>
                <a:gd name="connsiteX1008" fmla="*/ 5583081 w 6187971"/>
                <a:gd name="connsiteY1008" fmla="*/ 3255097 h 5955635"/>
                <a:gd name="connsiteX1009" fmla="*/ 5585968 w 6187971"/>
                <a:gd name="connsiteY1009" fmla="*/ 3268609 h 5955635"/>
                <a:gd name="connsiteX1010" fmla="*/ 5591127 w 6187971"/>
                <a:gd name="connsiteY1010" fmla="*/ 3248668 h 5955635"/>
                <a:gd name="connsiteX1011" fmla="*/ 5595632 w 6187971"/>
                <a:gd name="connsiteY1011" fmla="*/ 3247705 h 5955635"/>
                <a:gd name="connsiteX1012" fmla="*/ 5594669 w 6187971"/>
                <a:gd name="connsiteY1012" fmla="*/ 3243202 h 5955635"/>
                <a:gd name="connsiteX1013" fmla="*/ 5593707 w 6187971"/>
                <a:gd name="connsiteY1013" fmla="*/ 3238698 h 5955635"/>
                <a:gd name="connsiteX1014" fmla="*/ 5589203 w 6187971"/>
                <a:gd name="connsiteY1014" fmla="*/ 3239660 h 5955635"/>
                <a:gd name="connsiteX1015" fmla="*/ 5596286 w 6187971"/>
                <a:gd name="connsiteY1015" fmla="*/ 3228728 h 5955635"/>
                <a:gd name="connsiteX1016" fmla="*/ 5590512 w 6187971"/>
                <a:gd name="connsiteY1016" fmla="*/ 3201704 h 5955635"/>
                <a:gd name="connsiteX1017" fmla="*/ 5592437 w 6187971"/>
                <a:gd name="connsiteY1017" fmla="*/ 3210711 h 5955635"/>
                <a:gd name="connsiteX1018" fmla="*/ 5595672 w 6187971"/>
                <a:gd name="connsiteY1018" fmla="*/ 3181763 h 5955635"/>
                <a:gd name="connsiteX1019" fmla="*/ 5601139 w 6187971"/>
                <a:gd name="connsiteY1019" fmla="*/ 3185304 h 5955635"/>
                <a:gd name="connsiteX1020" fmla="*/ 5600176 w 6187971"/>
                <a:gd name="connsiteY1020" fmla="*/ 3180800 h 5955635"/>
                <a:gd name="connsiteX1021" fmla="*/ 5604680 w 6187971"/>
                <a:gd name="connsiteY1021" fmla="*/ 3179838 h 5955635"/>
                <a:gd name="connsiteX1022" fmla="*/ 5610146 w 6187971"/>
                <a:gd name="connsiteY1022" fmla="*/ 3183379 h 5955635"/>
                <a:gd name="connsiteX1023" fmla="*/ 5609799 w 6187971"/>
                <a:gd name="connsiteY1023" fmla="*/ 3225841 h 5955635"/>
                <a:gd name="connsiteX1024" fmla="*/ 5605295 w 6187971"/>
                <a:gd name="connsiteY1024" fmla="*/ 3226803 h 5955635"/>
                <a:gd name="connsiteX1025" fmla="*/ 5604639 w 6187971"/>
                <a:gd name="connsiteY1025" fmla="*/ 3245781 h 5955635"/>
                <a:gd name="connsiteX1026" fmla="*/ 5610761 w 6187971"/>
                <a:gd name="connsiteY1026" fmla="*/ 3230344 h 5955635"/>
                <a:gd name="connsiteX1027" fmla="*/ 5611068 w 6187971"/>
                <a:gd name="connsiteY1027" fmla="*/ 3253827 h 5955635"/>
                <a:gd name="connsiteX1028" fmla="*/ 5607526 w 6187971"/>
                <a:gd name="connsiteY1028" fmla="*/ 3259294 h 5955635"/>
                <a:gd name="connsiteX1029" fmla="*/ 5608488 w 6187971"/>
                <a:gd name="connsiteY1029" fmla="*/ 3263797 h 5955635"/>
                <a:gd name="connsiteX1030" fmla="*/ 5613955 w 6187971"/>
                <a:gd name="connsiteY1030" fmla="*/ 3267339 h 5955635"/>
                <a:gd name="connsiteX1031" fmla="*/ 5617497 w 6187971"/>
                <a:gd name="connsiteY1031" fmla="*/ 3261873 h 5955635"/>
                <a:gd name="connsiteX1032" fmla="*/ 5620076 w 6187971"/>
                <a:gd name="connsiteY1032" fmla="*/ 3251903 h 5955635"/>
                <a:gd name="connsiteX1033" fmla="*/ 5619114 w 6187971"/>
                <a:gd name="connsiteY1033" fmla="*/ 3247399 h 5955635"/>
                <a:gd name="connsiteX1034" fmla="*/ 5614610 w 6187971"/>
                <a:gd name="connsiteY1034" fmla="*/ 3248361 h 5955635"/>
                <a:gd name="connsiteX1035" fmla="*/ 5614651 w 6187971"/>
                <a:gd name="connsiteY1035" fmla="*/ 3182417 h 5955635"/>
                <a:gd name="connsiteX1036" fmla="*/ 5618192 w 6187971"/>
                <a:gd name="connsiteY1036" fmla="*/ 3176951 h 5955635"/>
                <a:gd name="connsiteX1037" fmla="*/ 5617229 w 6187971"/>
                <a:gd name="connsiteY1037" fmla="*/ 3172447 h 5955635"/>
                <a:gd name="connsiteX1038" fmla="*/ 5616267 w 6187971"/>
                <a:gd name="connsiteY1038" fmla="*/ 3167943 h 5955635"/>
                <a:gd name="connsiteX1039" fmla="*/ 5619502 w 6187971"/>
                <a:gd name="connsiteY1039" fmla="*/ 3138994 h 5955635"/>
                <a:gd name="connsiteX1040" fmla="*/ 5614998 w 6187971"/>
                <a:gd name="connsiteY1040" fmla="*/ 3139956 h 5955635"/>
                <a:gd name="connsiteX1041" fmla="*/ 5618540 w 6187971"/>
                <a:gd name="connsiteY1041" fmla="*/ 3134491 h 5955635"/>
                <a:gd name="connsiteX1042" fmla="*/ 5621120 w 6187971"/>
                <a:gd name="connsiteY1042" fmla="*/ 3124519 h 5955635"/>
                <a:gd name="connsiteX1043" fmla="*/ 5615653 w 6187971"/>
                <a:gd name="connsiteY1043" fmla="*/ 3120977 h 5955635"/>
                <a:gd name="connsiteX1044" fmla="*/ 5607995 w 6187971"/>
                <a:gd name="connsiteY1044" fmla="*/ 3019002 h 5955635"/>
                <a:gd name="connsiteX1045" fmla="*/ 5610575 w 6187971"/>
                <a:gd name="connsiteY1045" fmla="*/ 3009032 h 5955635"/>
                <a:gd name="connsiteX1046" fmla="*/ 5609613 w 6187971"/>
                <a:gd name="connsiteY1046" fmla="*/ 3004527 h 5955635"/>
                <a:gd name="connsiteX1047" fmla="*/ 5605109 w 6187971"/>
                <a:gd name="connsiteY1047" fmla="*/ 3005490 h 5955635"/>
                <a:gd name="connsiteX1048" fmla="*/ 5608343 w 6187971"/>
                <a:gd name="connsiteY1048" fmla="*/ 2976541 h 5955635"/>
                <a:gd name="connsiteX1049" fmla="*/ 5607380 w 6187971"/>
                <a:gd name="connsiteY1049" fmla="*/ 2972037 h 5955635"/>
                <a:gd name="connsiteX1050" fmla="*/ 5605456 w 6187971"/>
                <a:gd name="connsiteY1050" fmla="*/ 2963029 h 5955635"/>
                <a:gd name="connsiteX1051" fmla="*/ 5604494 w 6187971"/>
                <a:gd name="connsiteY1051" fmla="*/ 2958525 h 5955635"/>
                <a:gd name="connsiteX1052" fmla="*/ 5608036 w 6187971"/>
                <a:gd name="connsiteY1052" fmla="*/ 2953059 h 5955635"/>
                <a:gd name="connsiteX1053" fmla="*/ 5607073 w 6187971"/>
                <a:gd name="connsiteY1053" fmla="*/ 2948555 h 5955635"/>
                <a:gd name="connsiteX1054" fmla="*/ 5601300 w 6187971"/>
                <a:gd name="connsiteY1054" fmla="*/ 2921531 h 5955635"/>
                <a:gd name="connsiteX1055" fmla="*/ 5600338 w 6187971"/>
                <a:gd name="connsiteY1055" fmla="*/ 2917026 h 5955635"/>
                <a:gd name="connsiteX1056" fmla="*/ 5598413 w 6187971"/>
                <a:gd name="connsiteY1056" fmla="*/ 2908019 h 5955635"/>
                <a:gd name="connsiteX1057" fmla="*/ 5597451 w 6187971"/>
                <a:gd name="connsiteY1057" fmla="*/ 2903514 h 5955635"/>
                <a:gd name="connsiteX1058" fmla="*/ 5590715 w 6187971"/>
                <a:gd name="connsiteY1058" fmla="*/ 2871986 h 5955635"/>
                <a:gd name="connsiteX1059" fmla="*/ 5595874 w 6187971"/>
                <a:gd name="connsiteY1059" fmla="*/ 2852045 h 5955635"/>
                <a:gd name="connsiteX1060" fmla="*/ 5599416 w 6187971"/>
                <a:gd name="connsiteY1060" fmla="*/ 2846579 h 5955635"/>
                <a:gd name="connsiteX1061" fmla="*/ 5598453 w 6187971"/>
                <a:gd name="connsiteY1061" fmla="*/ 2842075 h 5955635"/>
                <a:gd name="connsiteX1062" fmla="*/ 5593950 w 6187971"/>
                <a:gd name="connsiteY1062" fmla="*/ 2843037 h 5955635"/>
                <a:gd name="connsiteX1063" fmla="*/ 5594912 w 6187971"/>
                <a:gd name="connsiteY1063" fmla="*/ 2847541 h 5955635"/>
                <a:gd name="connsiteX1064" fmla="*/ 5586559 w 6187971"/>
                <a:gd name="connsiteY1064" fmla="*/ 2830487 h 5955635"/>
                <a:gd name="connsiteX1065" fmla="*/ 5595567 w 6187971"/>
                <a:gd name="connsiteY1065" fmla="*/ 2828563 h 5955635"/>
                <a:gd name="connsiteX1066" fmla="*/ 5600701 w 6187971"/>
                <a:gd name="connsiteY1066" fmla="*/ 2831889 h 5955635"/>
                <a:gd name="connsiteX1067" fmla="*/ 5604441 w 6187971"/>
                <a:gd name="connsiteY1067" fmla="*/ 2857353 h 5955635"/>
                <a:gd name="connsiteX1068" fmla="*/ 5620278 w 6187971"/>
                <a:gd name="connsiteY1068" fmla="*/ 2922185 h 5955635"/>
                <a:gd name="connsiteX1069" fmla="*/ 5616736 w 6187971"/>
                <a:gd name="connsiteY1069" fmla="*/ 2927652 h 5955635"/>
                <a:gd name="connsiteX1070" fmla="*/ 5617699 w 6187971"/>
                <a:gd name="connsiteY1070" fmla="*/ 2932156 h 5955635"/>
                <a:gd name="connsiteX1071" fmla="*/ 5627014 w 6187971"/>
                <a:gd name="connsiteY1071" fmla="*/ 2953713 h 5955635"/>
                <a:gd name="connsiteX1072" fmla="*/ 5623165 w 6187971"/>
                <a:gd name="connsiteY1072" fmla="*/ 2935697 h 5955635"/>
                <a:gd name="connsiteX1073" fmla="*/ 5628632 w 6187971"/>
                <a:gd name="connsiteY1073" fmla="*/ 2939239 h 5955635"/>
                <a:gd name="connsiteX1074" fmla="*/ 5627670 w 6187971"/>
                <a:gd name="connsiteY1074" fmla="*/ 2934735 h 5955635"/>
                <a:gd name="connsiteX1075" fmla="*/ 5626707 w 6187971"/>
                <a:gd name="connsiteY1075" fmla="*/ 2930231 h 5955635"/>
                <a:gd name="connsiteX1076" fmla="*/ 5625745 w 6187971"/>
                <a:gd name="connsiteY1076" fmla="*/ 2925727 h 5955635"/>
                <a:gd name="connsiteX1077" fmla="*/ 5638642 w 6187971"/>
                <a:gd name="connsiteY1077" fmla="*/ 2875875 h 5955635"/>
                <a:gd name="connsiteX1078" fmla="*/ 5658009 w 6187971"/>
                <a:gd name="connsiteY1078" fmla="*/ 2768126 h 5955635"/>
                <a:gd name="connsiteX1079" fmla="*/ 5661551 w 6187971"/>
                <a:gd name="connsiteY1079" fmla="*/ 2762659 h 5955635"/>
                <a:gd name="connsiteX1080" fmla="*/ 5665093 w 6187971"/>
                <a:gd name="connsiteY1080" fmla="*/ 2757194 h 5955635"/>
                <a:gd name="connsiteX1081" fmla="*/ 5670559 w 6187971"/>
                <a:gd name="connsiteY1081" fmla="*/ 2760735 h 5955635"/>
                <a:gd name="connsiteX1082" fmla="*/ 5667672 w 6187971"/>
                <a:gd name="connsiteY1082" fmla="*/ 2747222 h 5955635"/>
                <a:gd name="connsiteX1083" fmla="*/ 5667406 w 6187971"/>
                <a:gd name="connsiteY1083" fmla="*/ 2657797 h 5955635"/>
                <a:gd name="connsiteX1084" fmla="*/ 5673834 w 6187971"/>
                <a:gd name="connsiteY1084" fmla="*/ 2665842 h 5955635"/>
                <a:gd name="connsiteX1085" fmla="*/ 5689312 w 6187971"/>
                <a:gd name="connsiteY1085" fmla="*/ 2606020 h 5955635"/>
                <a:gd name="connsiteX1086" fmla="*/ 5691236 w 6187971"/>
                <a:gd name="connsiteY1086" fmla="*/ 2615028 h 5955635"/>
                <a:gd name="connsiteX1087" fmla="*/ 5692198 w 6187971"/>
                <a:gd name="connsiteY1087" fmla="*/ 2619532 h 5955635"/>
                <a:gd name="connsiteX1088" fmla="*/ 5695739 w 6187971"/>
                <a:gd name="connsiteY1088" fmla="*/ 2614066 h 5955635"/>
                <a:gd name="connsiteX1089" fmla="*/ 5693815 w 6187971"/>
                <a:gd name="connsiteY1089" fmla="*/ 2605058 h 5955635"/>
                <a:gd name="connsiteX1090" fmla="*/ 5709211 w 6187971"/>
                <a:gd name="connsiteY1090" fmla="*/ 2677123 h 5955635"/>
                <a:gd name="connsiteX1091" fmla="*/ 5729234 w 6187971"/>
                <a:gd name="connsiteY1091" fmla="*/ 2550395 h 5955635"/>
                <a:gd name="connsiteX1092" fmla="*/ 5744362 w 6187971"/>
                <a:gd name="connsiteY1092" fmla="*/ 2533034 h 5955635"/>
                <a:gd name="connsiteX1093" fmla="*/ 5538793 w 6187971"/>
                <a:gd name="connsiteY1093" fmla="*/ 2562824 h 5955635"/>
                <a:gd name="connsiteX1094" fmla="*/ 5560618 w 6187971"/>
                <a:gd name="connsiteY1094" fmla="*/ 2642934 h 5955635"/>
                <a:gd name="connsiteX1095" fmla="*/ 5581828 w 6187971"/>
                <a:gd name="connsiteY1095" fmla="*/ 2676080 h 5955635"/>
                <a:gd name="connsiteX1096" fmla="*/ 5595955 w 6187971"/>
                <a:gd name="connsiteY1096" fmla="*/ 2720158 h 5955635"/>
                <a:gd name="connsiteX1097" fmla="*/ 5603306 w 6187971"/>
                <a:gd name="connsiteY1097" fmla="*/ 2798652 h 5955635"/>
                <a:gd name="connsiteX1098" fmla="*/ 5597839 w 6187971"/>
                <a:gd name="connsiteY1098" fmla="*/ 2795110 h 5955635"/>
                <a:gd name="connsiteX1099" fmla="*/ 5598802 w 6187971"/>
                <a:gd name="connsiteY1099" fmla="*/ 2799614 h 5955635"/>
                <a:gd name="connsiteX1100" fmla="*/ 5598146 w 6187971"/>
                <a:gd name="connsiteY1100" fmla="*/ 2818592 h 5955635"/>
                <a:gd name="connsiteX1101" fmla="*/ 5599109 w 6187971"/>
                <a:gd name="connsiteY1101" fmla="*/ 2823096 h 5955635"/>
                <a:gd name="connsiteX1102" fmla="*/ 5594817 w 6187971"/>
                <a:gd name="connsiteY1102" fmla="*/ 2824013 h 5955635"/>
                <a:gd name="connsiteX1103" fmla="*/ 5593589 w 6187971"/>
                <a:gd name="connsiteY1103" fmla="*/ 2816549 h 5955635"/>
                <a:gd name="connsiteX1104" fmla="*/ 5584327 w 6187971"/>
                <a:gd name="connsiteY1104" fmla="*/ 2797996 h 5955635"/>
                <a:gd name="connsiteX1105" fmla="*/ 5587868 w 6187971"/>
                <a:gd name="connsiteY1105" fmla="*/ 2792530 h 5955635"/>
                <a:gd name="connsiteX1106" fmla="*/ 5586906 w 6187971"/>
                <a:gd name="connsiteY1106" fmla="*/ 2788027 h 5955635"/>
                <a:gd name="connsiteX1107" fmla="*/ 5590448 w 6187971"/>
                <a:gd name="connsiteY1107" fmla="*/ 2782560 h 5955635"/>
                <a:gd name="connsiteX1108" fmla="*/ 5589486 w 6187971"/>
                <a:gd name="connsiteY1108" fmla="*/ 2778056 h 5955635"/>
                <a:gd name="connsiteX1109" fmla="*/ 5584982 w 6187971"/>
                <a:gd name="connsiteY1109" fmla="*/ 2779018 h 5955635"/>
                <a:gd name="connsiteX1110" fmla="*/ 5572780 w 6187971"/>
                <a:gd name="connsiteY1110" fmla="*/ 2743948 h 5955635"/>
                <a:gd name="connsiteX1111" fmla="*/ 5577284 w 6187971"/>
                <a:gd name="connsiteY1111" fmla="*/ 2742986 h 5955635"/>
                <a:gd name="connsiteX1112" fmla="*/ 5575359 w 6187971"/>
                <a:gd name="connsiteY1112" fmla="*/ 2733977 h 5955635"/>
                <a:gd name="connsiteX1113" fmla="*/ 5574397 w 6187971"/>
                <a:gd name="connsiteY1113" fmla="*/ 2729474 h 5955635"/>
                <a:gd name="connsiteX1114" fmla="*/ 5569278 w 6187971"/>
                <a:gd name="connsiteY1114" fmla="*/ 2683471 h 5955635"/>
                <a:gd name="connsiteX1115" fmla="*/ 5564774 w 6187971"/>
                <a:gd name="connsiteY1115" fmla="*/ 2684433 h 5955635"/>
                <a:gd name="connsiteX1116" fmla="*/ 5568316 w 6187971"/>
                <a:gd name="connsiteY1116" fmla="*/ 2678967 h 5955635"/>
                <a:gd name="connsiteX1117" fmla="*/ 5562849 w 6187971"/>
                <a:gd name="connsiteY1117" fmla="*/ 2675425 h 5955635"/>
                <a:gd name="connsiteX1118" fmla="*/ 5557076 w 6187971"/>
                <a:gd name="connsiteY1118" fmla="*/ 2648401 h 5955635"/>
                <a:gd name="connsiteX1119" fmla="*/ 5549686 w 6187971"/>
                <a:gd name="connsiteY1119" fmla="*/ 2635851 h 5955635"/>
                <a:gd name="connsiteX1120" fmla="*/ 5553227 w 6187971"/>
                <a:gd name="connsiteY1120" fmla="*/ 2630384 h 5955635"/>
                <a:gd name="connsiteX1121" fmla="*/ 5543257 w 6187971"/>
                <a:gd name="connsiteY1121" fmla="*/ 2627805 h 5955635"/>
                <a:gd name="connsiteX1122" fmla="*/ 5547761 w 6187971"/>
                <a:gd name="connsiteY1122" fmla="*/ 2626843 h 5955635"/>
                <a:gd name="connsiteX1123" fmla="*/ 5546799 w 6187971"/>
                <a:gd name="connsiteY1123" fmla="*/ 2622339 h 5955635"/>
                <a:gd name="connsiteX1124" fmla="*/ 5545837 w 6187971"/>
                <a:gd name="connsiteY1124" fmla="*/ 2617834 h 5955635"/>
                <a:gd name="connsiteX1125" fmla="*/ 5544874 w 6187971"/>
                <a:gd name="connsiteY1125" fmla="*/ 2613331 h 5955635"/>
                <a:gd name="connsiteX1126" fmla="*/ 5543912 w 6187971"/>
                <a:gd name="connsiteY1126" fmla="*/ 2608826 h 5955635"/>
                <a:gd name="connsiteX1127" fmla="*/ 5546491 w 6187971"/>
                <a:gd name="connsiteY1127" fmla="*/ 2598857 h 5955635"/>
                <a:gd name="connsiteX1128" fmla="*/ 5540063 w 6187971"/>
                <a:gd name="connsiteY1128" fmla="*/ 2590810 h 5955635"/>
                <a:gd name="connsiteX1129" fmla="*/ 5538793 w 6187971"/>
                <a:gd name="connsiteY1129" fmla="*/ 2562824 h 5955635"/>
                <a:gd name="connsiteX1130" fmla="*/ 665421 w 6187971"/>
                <a:gd name="connsiteY1130" fmla="*/ 3538061 h 5955635"/>
                <a:gd name="connsiteX1131" fmla="*/ 668307 w 6187971"/>
                <a:gd name="connsiteY1131" fmla="*/ 3551573 h 5955635"/>
                <a:gd name="connsiteX1132" fmla="*/ 661880 w 6187971"/>
                <a:gd name="connsiteY1132" fmla="*/ 3543528 h 5955635"/>
                <a:gd name="connsiteX1133" fmla="*/ 665421 w 6187971"/>
                <a:gd name="connsiteY1133" fmla="*/ 3538061 h 5955635"/>
                <a:gd name="connsiteX1134" fmla="*/ 727864 w 6187971"/>
                <a:gd name="connsiteY1134" fmla="*/ 3477624 h 5955635"/>
                <a:gd name="connsiteX1135" fmla="*/ 733330 w 6187971"/>
                <a:gd name="connsiteY1135" fmla="*/ 3481166 h 5955635"/>
                <a:gd name="connsiteX1136" fmla="*/ 729788 w 6187971"/>
                <a:gd name="connsiteY1136" fmla="*/ 3486633 h 5955635"/>
                <a:gd name="connsiteX1137" fmla="*/ 727864 w 6187971"/>
                <a:gd name="connsiteY1137" fmla="*/ 3477624 h 5955635"/>
                <a:gd name="connsiteX1138" fmla="*/ 5425431 w 6187971"/>
                <a:gd name="connsiteY1138" fmla="*/ 2252659 h 5955635"/>
                <a:gd name="connsiteX1139" fmla="*/ 5432822 w 6187971"/>
                <a:gd name="connsiteY1139" fmla="*/ 2265209 h 5955635"/>
                <a:gd name="connsiteX1140" fmla="*/ 5433785 w 6187971"/>
                <a:gd name="connsiteY1140" fmla="*/ 2269713 h 5955635"/>
                <a:gd name="connsiteX1141" fmla="*/ 5434747 w 6187971"/>
                <a:gd name="connsiteY1141" fmla="*/ 2274217 h 5955635"/>
                <a:gd name="connsiteX1142" fmla="*/ 5435709 w 6187971"/>
                <a:gd name="connsiteY1142" fmla="*/ 2278721 h 5955635"/>
                <a:gd name="connsiteX1143" fmla="*/ 5429280 w 6187971"/>
                <a:gd name="connsiteY1143" fmla="*/ 2270676 h 5955635"/>
                <a:gd name="connsiteX1144" fmla="*/ 5425431 w 6187971"/>
                <a:gd name="connsiteY1144" fmla="*/ 2252659 h 5955635"/>
                <a:gd name="connsiteX1145" fmla="*/ 697152 w 6187971"/>
                <a:gd name="connsiteY1145" fmla="*/ 3201608 h 5955635"/>
                <a:gd name="connsiteX1146" fmla="*/ 701656 w 6187971"/>
                <a:gd name="connsiteY1146" fmla="*/ 3200646 h 5955635"/>
                <a:gd name="connsiteX1147" fmla="*/ 702618 w 6187971"/>
                <a:gd name="connsiteY1147" fmla="*/ 3205149 h 5955635"/>
                <a:gd name="connsiteX1148" fmla="*/ 697152 w 6187971"/>
                <a:gd name="connsiteY1148" fmla="*/ 3201608 h 5955635"/>
                <a:gd name="connsiteX1149" fmla="*/ 23704 w 6187971"/>
                <a:gd name="connsiteY1149" fmla="*/ 3000785 h 5955635"/>
                <a:gd name="connsiteX1150" fmla="*/ 25950 w 6187971"/>
                <a:gd name="connsiteY1150" fmla="*/ 3003797 h 5955635"/>
                <a:gd name="connsiteX1151" fmla="*/ 28196 w 6187971"/>
                <a:gd name="connsiteY1151" fmla="*/ 3006809 h 5955635"/>
                <a:gd name="connsiteX1152" fmla="*/ 22935 w 6187971"/>
                <a:gd name="connsiteY1152" fmla="*/ 3006044 h 5955635"/>
                <a:gd name="connsiteX1153" fmla="*/ 23704 w 6187971"/>
                <a:gd name="connsiteY1153" fmla="*/ 3000785 h 5955635"/>
                <a:gd name="connsiteX1154" fmla="*/ 5144618 w 6187971"/>
                <a:gd name="connsiteY1154" fmla="*/ 1709820 h 5955635"/>
                <a:gd name="connsiteX1155" fmla="*/ 5178685 w 6187971"/>
                <a:gd name="connsiteY1155" fmla="*/ 1759057 h 5955635"/>
                <a:gd name="connsiteX1156" fmla="*/ 5174182 w 6187971"/>
                <a:gd name="connsiteY1156" fmla="*/ 1760019 h 5955635"/>
                <a:gd name="connsiteX1157" fmla="*/ 5165829 w 6187971"/>
                <a:gd name="connsiteY1157" fmla="*/ 1742966 h 5955635"/>
                <a:gd name="connsiteX1158" fmla="*/ 5152972 w 6187971"/>
                <a:gd name="connsiteY1158" fmla="*/ 1726875 h 5955635"/>
                <a:gd name="connsiteX1159" fmla="*/ 5147505 w 6187971"/>
                <a:gd name="connsiteY1159" fmla="*/ 1723332 h 5955635"/>
                <a:gd name="connsiteX1160" fmla="*/ 5141076 w 6187971"/>
                <a:gd name="connsiteY1160" fmla="*/ 1715287 h 5955635"/>
                <a:gd name="connsiteX1161" fmla="*/ 5144618 w 6187971"/>
                <a:gd name="connsiteY1161" fmla="*/ 1709820 h 5955635"/>
                <a:gd name="connsiteX1162" fmla="*/ 726773 w 6187971"/>
                <a:gd name="connsiteY1162" fmla="*/ 2634833 h 5955635"/>
                <a:gd name="connsiteX1163" fmla="*/ 727736 w 6187971"/>
                <a:gd name="connsiteY1163" fmla="*/ 2639338 h 5955635"/>
                <a:gd name="connsiteX1164" fmla="*/ 723231 w 6187971"/>
                <a:gd name="connsiteY1164" fmla="*/ 2640300 h 5955635"/>
                <a:gd name="connsiteX1165" fmla="*/ 726773 w 6187971"/>
                <a:gd name="connsiteY1165" fmla="*/ 2634833 h 5955635"/>
                <a:gd name="connsiteX1166" fmla="*/ 760478 w 6187971"/>
                <a:gd name="connsiteY1166" fmla="*/ 2435480 h 5955635"/>
                <a:gd name="connsiteX1167" fmla="*/ 760347 w 6187971"/>
                <a:gd name="connsiteY1167" fmla="*/ 2439276 h 5955635"/>
                <a:gd name="connsiteX1168" fmla="*/ 756805 w 6187971"/>
                <a:gd name="connsiteY1168" fmla="*/ 2444741 h 5955635"/>
                <a:gd name="connsiteX1169" fmla="*/ 779150 w 6187971"/>
                <a:gd name="connsiteY1169" fmla="*/ 2373847 h 5955635"/>
                <a:gd name="connsiteX1170" fmla="*/ 779366 w 6187971"/>
                <a:gd name="connsiteY1170" fmla="*/ 2373987 h 5955635"/>
                <a:gd name="connsiteX1171" fmla="*/ 778898 w 6187971"/>
                <a:gd name="connsiteY1171" fmla="*/ 2374800 h 5955635"/>
                <a:gd name="connsiteX1172" fmla="*/ 82769 w 6187971"/>
                <a:gd name="connsiteY1172" fmla="*/ 2413119 h 5955635"/>
                <a:gd name="connsiteX1173" fmla="*/ 52067 w 6187971"/>
                <a:gd name="connsiteY1173" fmla="*/ 2604720 h 5955635"/>
                <a:gd name="connsiteX1174" fmla="*/ 56497 w 6187971"/>
                <a:gd name="connsiteY1174" fmla="*/ 2629537 h 5955635"/>
                <a:gd name="connsiteX1175" fmla="*/ 43546 w 6187971"/>
                <a:gd name="connsiteY1175" fmla="*/ 2681370 h 5955635"/>
                <a:gd name="connsiteX1176" fmla="*/ 47915 w 6187971"/>
                <a:gd name="connsiteY1176" fmla="*/ 2724979 h 5955635"/>
                <a:gd name="connsiteX1177" fmla="*/ 31949 w 6187971"/>
                <a:gd name="connsiteY1177" fmla="*/ 2779060 h 5955635"/>
                <a:gd name="connsiteX1178" fmla="*/ 21428 w 6187971"/>
                <a:gd name="connsiteY1178" fmla="*/ 2777530 h 5955635"/>
                <a:gd name="connsiteX1179" fmla="*/ 18290 w 6187971"/>
                <a:gd name="connsiteY1179" fmla="*/ 2817361 h 5955635"/>
                <a:gd name="connsiteX1180" fmla="*/ 21305 w 6187971"/>
                <a:gd name="connsiteY1180" fmla="*/ 2815114 h 5955635"/>
                <a:gd name="connsiteX1181" fmla="*/ 22074 w 6187971"/>
                <a:gd name="connsiteY1181" fmla="*/ 2809854 h 5955635"/>
                <a:gd name="connsiteX1182" fmla="*/ 24320 w 6187971"/>
                <a:gd name="connsiteY1182" fmla="*/ 2812866 h 5955635"/>
                <a:gd name="connsiteX1183" fmla="*/ 31118 w 6187971"/>
                <a:gd name="connsiteY1183" fmla="*/ 2803112 h 5955635"/>
                <a:gd name="connsiteX1184" fmla="*/ 29518 w 6187971"/>
                <a:gd name="connsiteY1184" fmla="*/ 2832423 h 5955635"/>
                <a:gd name="connsiteX1185" fmla="*/ 31764 w 6187971"/>
                <a:gd name="connsiteY1185" fmla="*/ 2835435 h 5955635"/>
                <a:gd name="connsiteX1186" fmla="*/ 28750 w 6187971"/>
                <a:gd name="connsiteY1186" fmla="*/ 2837683 h 5955635"/>
                <a:gd name="connsiteX1187" fmla="*/ 30226 w 6187971"/>
                <a:gd name="connsiteY1187" fmla="*/ 2845955 h 5955635"/>
                <a:gd name="connsiteX1188" fmla="*/ 27211 w 6187971"/>
                <a:gd name="connsiteY1188" fmla="*/ 2848202 h 5955635"/>
                <a:gd name="connsiteX1189" fmla="*/ 33057 w 6187971"/>
                <a:gd name="connsiteY1189" fmla="*/ 2900083 h 5955635"/>
                <a:gd name="connsiteX1190" fmla="*/ 21643 w 6187971"/>
                <a:gd name="connsiteY1190" fmla="*/ 2941397 h 5955635"/>
                <a:gd name="connsiteX1191" fmla="*/ 20874 w 6187971"/>
                <a:gd name="connsiteY1191" fmla="*/ 2946657 h 5955635"/>
                <a:gd name="connsiteX1192" fmla="*/ 19336 w 6187971"/>
                <a:gd name="connsiteY1192" fmla="*/ 2957176 h 5955635"/>
                <a:gd name="connsiteX1193" fmla="*/ 17091 w 6187971"/>
                <a:gd name="connsiteY1193" fmla="*/ 2954164 h 5955635"/>
                <a:gd name="connsiteX1194" fmla="*/ 17860 w 6187971"/>
                <a:gd name="connsiteY1194" fmla="*/ 2948904 h 5955635"/>
                <a:gd name="connsiteX1195" fmla="*/ 15614 w 6187971"/>
                <a:gd name="connsiteY1195" fmla="*/ 2945892 h 5955635"/>
                <a:gd name="connsiteX1196" fmla="*/ 19275 w 6187971"/>
                <a:gd name="connsiteY1196" fmla="*/ 2975968 h 5955635"/>
                <a:gd name="connsiteX1197" fmla="*/ 20044 w 6187971"/>
                <a:gd name="connsiteY1197" fmla="*/ 2970708 h 5955635"/>
                <a:gd name="connsiteX1198" fmla="*/ 22290 w 6187971"/>
                <a:gd name="connsiteY1198" fmla="*/ 2973720 h 5955635"/>
                <a:gd name="connsiteX1199" fmla="*/ 24535 w 6187971"/>
                <a:gd name="connsiteY1199" fmla="*/ 2976733 h 5955635"/>
                <a:gd name="connsiteX1200" fmla="*/ 28319 w 6187971"/>
                <a:gd name="connsiteY1200" fmla="*/ 2969225 h 5955635"/>
                <a:gd name="connsiteX1201" fmla="*/ 24474 w 6187971"/>
                <a:gd name="connsiteY1201" fmla="*/ 2995525 h 5955635"/>
                <a:gd name="connsiteX1202" fmla="*/ 23704 w 6187971"/>
                <a:gd name="connsiteY1202" fmla="*/ 3000785 h 5955635"/>
                <a:gd name="connsiteX1203" fmla="*/ 21090 w 6187971"/>
                <a:gd name="connsiteY1203" fmla="*/ 3110523 h 5955635"/>
                <a:gd name="connsiteX1204" fmla="*/ 20321 w 6187971"/>
                <a:gd name="connsiteY1204" fmla="*/ 3115783 h 5955635"/>
                <a:gd name="connsiteX1205" fmla="*/ 21797 w 6187971"/>
                <a:gd name="connsiteY1205" fmla="*/ 3124055 h 5955635"/>
                <a:gd name="connsiteX1206" fmla="*/ 19552 w 6187971"/>
                <a:gd name="connsiteY1206" fmla="*/ 3121043 h 5955635"/>
                <a:gd name="connsiteX1207" fmla="*/ 32964 w 6187971"/>
                <a:gd name="connsiteY1207" fmla="*/ 3157909 h 5955635"/>
                <a:gd name="connsiteX1208" fmla="*/ 31488 w 6187971"/>
                <a:gd name="connsiteY1208" fmla="*/ 3149636 h 5955635"/>
                <a:gd name="connsiteX1209" fmla="*/ 34503 w 6187971"/>
                <a:gd name="connsiteY1209" fmla="*/ 3147389 h 5955635"/>
                <a:gd name="connsiteX1210" fmla="*/ 35979 w 6187971"/>
                <a:gd name="connsiteY1210" fmla="*/ 3155661 h 5955635"/>
                <a:gd name="connsiteX1211" fmla="*/ 36796 w 6187971"/>
                <a:gd name="connsiteY1211" fmla="*/ 3156756 h 5955635"/>
                <a:gd name="connsiteX1212" fmla="*/ 36814 w 6187971"/>
                <a:gd name="connsiteY1212" fmla="*/ 3159140 h 5955635"/>
                <a:gd name="connsiteX1213" fmla="*/ 37456 w 6187971"/>
                <a:gd name="connsiteY1213" fmla="*/ 3163933 h 5955635"/>
                <a:gd name="connsiteX1214" fmla="*/ 38225 w 6187971"/>
                <a:gd name="connsiteY1214" fmla="*/ 3158673 h 5955635"/>
                <a:gd name="connsiteX1215" fmla="*/ 36796 w 6187971"/>
                <a:gd name="connsiteY1215" fmla="*/ 3156756 h 5955635"/>
                <a:gd name="connsiteX1216" fmla="*/ 36748 w 6187971"/>
                <a:gd name="connsiteY1216" fmla="*/ 3150401 h 5955635"/>
                <a:gd name="connsiteX1217" fmla="*/ 66281 w 6187971"/>
                <a:gd name="connsiteY1217" fmla="*/ 3315844 h 5955635"/>
                <a:gd name="connsiteX1218" fmla="*/ 65450 w 6187971"/>
                <a:gd name="connsiteY1218" fmla="*/ 3339896 h 5955635"/>
                <a:gd name="connsiteX1219" fmla="*/ 72956 w 6187971"/>
                <a:gd name="connsiteY1219" fmla="*/ 3343673 h 5955635"/>
                <a:gd name="connsiteX1220" fmla="*/ 72187 w 6187971"/>
                <a:gd name="connsiteY1220" fmla="*/ 3348933 h 5955635"/>
                <a:gd name="connsiteX1221" fmla="*/ 73664 w 6187971"/>
                <a:gd name="connsiteY1221" fmla="*/ 3357205 h 5955635"/>
                <a:gd name="connsiteX1222" fmla="*/ 81694 w 6187971"/>
                <a:gd name="connsiteY1222" fmla="*/ 3430890 h 5955635"/>
                <a:gd name="connsiteX1223" fmla="*/ 82462 w 6187971"/>
                <a:gd name="connsiteY1223" fmla="*/ 3425630 h 5955635"/>
                <a:gd name="connsiteX1224" fmla="*/ 87723 w 6187971"/>
                <a:gd name="connsiteY1224" fmla="*/ 3426395 h 5955635"/>
                <a:gd name="connsiteX1225" fmla="*/ 86954 w 6187971"/>
                <a:gd name="connsiteY1225" fmla="*/ 3431654 h 5955635"/>
                <a:gd name="connsiteX1226" fmla="*/ 89199 w 6187971"/>
                <a:gd name="connsiteY1226" fmla="*/ 3434667 h 5955635"/>
                <a:gd name="connsiteX1227" fmla="*/ 97998 w 6187971"/>
                <a:gd name="connsiteY1227" fmla="*/ 3503092 h 5955635"/>
                <a:gd name="connsiteX1228" fmla="*/ 124762 w 6187971"/>
                <a:gd name="connsiteY1228" fmla="*/ 3595615 h 5955635"/>
                <a:gd name="connsiteX1229" fmla="*/ 92676 w 6187971"/>
                <a:gd name="connsiteY1229" fmla="*/ 3521119 h 5955635"/>
                <a:gd name="connsiteX1230" fmla="*/ 86123 w 6187971"/>
                <a:gd name="connsiteY1230" fmla="*/ 3455706 h 5955635"/>
                <a:gd name="connsiteX1231" fmla="*/ 80863 w 6187971"/>
                <a:gd name="connsiteY1231" fmla="*/ 3454941 h 5955635"/>
                <a:gd name="connsiteX1232" fmla="*/ 80155 w 6187971"/>
                <a:gd name="connsiteY1232" fmla="*/ 3441409 h 5955635"/>
                <a:gd name="connsiteX1233" fmla="*/ 80924 w 6187971"/>
                <a:gd name="connsiteY1233" fmla="*/ 3436150 h 5955635"/>
                <a:gd name="connsiteX1234" fmla="*/ 77909 w 6187971"/>
                <a:gd name="connsiteY1234" fmla="*/ 3438397 h 5955635"/>
                <a:gd name="connsiteX1235" fmla="*/ 62313 w 6187971"/>
                <a:gd name="connsiteY1235" fmla="*/ 3379727 h 5955635"/>
                <a:gd name="connsiteX1236" fmla="*/ 60067 w 6187971"/>
                <a:gd name="connsiteY1236" fmla="*/ 3376715 h 5955635"/>
                <a:gd name="connsiteX1237" fmla="*/ 57821 w 6187971"/>
                <a:gd name="connsiteY1237" fmla="*/ 3373703 h 5955635"/>
                <a:gd name="connsiteX1238" fmla="*/ 55576 w 6187971"/>
                <a:gd name="connsiteY1238" fmla="*/ 3370690 h 5955635"/>
                <a:gd name="connsiteX1239" fmla="*/ 58590 w 6187971"/>
                <a:gd name="connsiteY1239" fmla="*/ 3368443 h 5955635"/>
                <a:gd name="connsiteX1240" fmla="*/ 53330 w 6187971"/>
                <a:gd name="connsiteY1240" fmla="*/ 3367678 h 5955635"/>
                <a:gd name="connsiteX1241" fmla="*/ 41394 w 6187971"/>
                <a:gd name="connsiteY1241" fmla="*/ 3339084 h 5955635"/>
                <a:gd name="connsiteX1242" fmla="*/ 33057 w 6187971"/>
                <a:gd name="connsiteY1242" fmla="*/ 3359359 h 5955635"/>
                <a:gd name="connsiteX1243" fmla="*/ 30073 w 6187971"/>
                <a:gd name="connsiteY1243" fmla="*/ 3352210 h 5955635"/>
                <a:gd name="connsiteX1244" fmla="*/ 28581 w 6187971"/>
                <a:gd name="connsiteY1244" fmla="*/ 3348636 h 5955635"/>
                <a:gd name="connsiteX1245" fmla="*/ 29335 w 6187971"/>
                <a:gd name="connsiteY1245" fmla="*/ 3348074 h 5955635"/>
                <a:gd name="connsiteX1246" fmla="*/ 27089 w 6187971"/>
                <a:gd name="connsiteY1246" fmla="*/ 3345062 h 5955635"/>
                <a:gd name="connsiteX1247" fmla="*/ 28581 w 6187971"/>
                <a:gd name="connsiteY1247" fmla="*/ 3348636 h 5955635"/>
                <a:gd name="connsiteX1248" fmla="*/ 26320 w 6187971"/>
                <a:gd name="connsiteY1248" fmla="*/ 3350322 h 5955635"/>
                <a:gd name="connsiteX1249" fmla="*/ 24074 w 6187971"/>
                <a:gd name="connsiteY1249" fmla="*/ 3347310 h 5955635"/>
                <a:gd name="connsiteX1250" fmla="*/ 21828 w 6187971"/>
                <a:gd name="connsiteY1250" fmla="*/ 3344297 h 5955635"/>
                <a:gd name="connsiteX1251" fmla="*/ 19644 w 6187971"/>
                <a:gd name="connsiteY1251" fmla="*/ 3322493 h 5955635"/>
                <a:gd name="connsiteX1252" fmla="*/ 20413 w 6187971"/>
                <a:gd name="connsiteY1252" fmla="*/ 3317233 h 5955635"/>
                <a:gd name="connsiteX1253" fmla="*/ 18937 w 6187971"/>
                <a:gd name="connsiteY1253" fmla="*/ 3308961 h 5955635"/>
                <a:gd name="connsiteX1254" fmla="*/ 19706 w 6187971"/>
                <a:gd name="connsiteY1254" fmla="*/ 3303701 h 5955635"/>
                <a:gd name="connsiteX1255" fmla="*/ 21182 w 6187971"/>
                <a:gd name="connsiteY1255" fmla="*/ 3311973 h 5955635"/>
                <a:gd name="connsiteX1256" fmla="*/ 22659 w 6187971"/>
                <a:gd name="connsiteY1256" fmla="*/ 3320245 h 5955635"/>
                <a:gd name="connsiteX1257" fmla="*/ 26504 w 6187971"/>
                <a:gd name="connsiteY1257" fmla="*/ 3293946 h 5955635"/>
                <a:gd name="connsiteX1258" fmla="*/ 42286 w 6187971"/>
                <a:gd name="connsiteY1258" fmla="*/ 3296241 h 5955635"/>
                <a:gd name="connsiteX1259" fmla="*/ 16537 w 6187971"/>
                <a:gd name="connsiteY1259" fmla="*/ 3123291 h 5955635"/>
                <a:gd name="connsiteX1260" fmla="*/ 15060 w 6187971"/>
                <a:gd name="connsiteY1260" fmla="*/ 3115018 h 5955635"/>
                <a:gd name="connsiteX1261" fmla="*/ 15829 w 6187971"/>
                <a:gd name="connsiteY1261" fmla="*/ 3109758 h 5955635"/>
                <a:gd name="connsiteX1262" fmla="*/ 10046 w 6187971"/>
                <a:gd name="connsiteY1262" fmla="*/ 3039086 h 5955635"/>
                <a:gd name="connsiteX1263" fmla="*/ 1309 w 6187971"/>
                <a:gd name="connsiteY1263" fmla="*/ 2951870 h 5955635"/>
                <a:gd name="connsiteX1264" fmla="*/ 3862 w 6187971"/>
                <a:gd name="connsiteY1264" fmla="*/ 2860923 h 5955635"/>
                <a:gd name="connsiteX1265" fmla="*/ 7308 w 6187971"/>
                <a:gd name="connsiteY1265" fmla="*/ 2727132 h 5955635"/>
                <a:gd name="connsiteX1266" fmla="*/ 30195 w 6187971"/>
                <a:gd name="connsiteY1266" fmla="*/ 2625713 h 5955635"/>
                <a:gd name="connsiteX1267" fmla="*/ 27888 w 6187971"/>
                <a:gd name="connsiteY1267" fmla="*/ 2641492 h 5955635"/>
                <a:gd name="connsiteX1268" fmla="*/ 31672 w 6187971"/>
                <a:gd name="connsiteY1268" fmla="*/ 2633985 h 5955635"/>
                <a:gd name="connsiteX1269" fmla="*/ 32441 w 6187971"/>
                <a:gd name="connsiteY1269" fmla="*/ 2628725 h 5955635"/>
                <a:gd name="connsiteX1270" fmla="*/ 33917 w 6187971"/>
                <a:gd name="connsiteY1270" fmla="*/ 2636997 h 5955635"/>
                <a:gd name="connsiteX1271" fmla="*/ 36163 w 6187971"/>
                <a:gd name="connsiteY1271" fmla="*/ 2640009 h 5955635"/>
                <a:gd name="connsiteX1272" fmla="*/ 47822 w 6187971"/>
                <a:gd name="connsiteY1272" fmla="*/ 2523528 h 5955635"/>
                <a:gd name="connsiteX1273" fmla="*/ 82769 w 6187971"/>
                <a:gd name="connsiteY1273" fmla="*/ 2413119 h 5955635"/>
                <a:gd name="connsiteX1274" fmla="*/ 842852 w 6187971"/>
                <a:gd name="connsiteY1274" fmla="*/ 2186167 h 5955635"/>
                <a:gd name="connsiteX1275" fmla="*/ 844776 w 6187971"/>
                <a:gd name="connsiteY1275" fmla="*/ 2195175 h 5955635"/>
                <a:gd name="connsiteX1276" fmla="*/ 807086 w 6187971"/>
                <a:gd name="connsiteY1276" fmla="*/ 2283291 h 5955635"/>
                <a:gd name="connsiteX1277" fmla="*/ 802365 w 6187971"/>
                <a:gd name="connsiteY1277" fmla="*/ 2310792 h 5955635"/>
                <a:gd name="connsiteX1278" fmla="*/ 785915 w 6187971"/>
                <a:gd name="connsiteY1278" fmla="*/ 2348273 h 5955635"/>
                <a:gd name="connsiteX1279" fmla="*/ 807499 w 6187971"/>
                <a:gd name="connsiteY1279" fmla="*/ 2266692 h 5955635"/>
                <a:gd name="connsiteX1280" fmla="*/ 823460 w 6187971"/>
                <a:gd name="connsiteY1280" fmla="*/ 2218568 h 5955635"/>
                <a:gd name="connsiteX1281" fmla="*/ 830609 w 6187971"/>
                <a:gd name="connsiteY1281" fmla="*/ 2217040 h 5955635"/>
                <a:gd name="connsiteX1282" fmla="*/ 839310 w 6187971"/>
                <a:gd name="connsiteY1282" fmla="*/ 2191634 h 5955635"/>
                <a:gd name="connsiteX1283" fmla="*/ 842852 w 6187971"/>
                <a:gd name="connsiteY1283" fmla="*/ 2186167 h 5955635"/>
                <a:gd name="connsiteX1284" fmla="*/ 840927 w 6187971"/>
                <a:gd name="connsiteY1284" fmla="*/ 2177159 h 5955635"/>
                <a:gd name="connsiteX1285" fmla="*/ 838347 w 6187971"/>
                <a:gd name="connsiteY1285" fmla="*/ 2187130 h 5955635"/>
                <a:gd name="connsiteX1286" fmla="*/ 834806 w 6187971"/>
                <a:gd name="connsiteY1286" fmla="*/ 2192596 h 5955635"/>
                <a:gd name="connsiteX1287" fmla="*/ 827275 w 6187971"/>
                <a:gd name="connsiteY1287" fmla="*/ 2207064 h 5955635"/>
                <a:gd name="connsiteX1288" fmla="*/ 834303 w 6187971"/>
                <a:gd name="connsiteY1288" fmla="*/ 2185873 h 5955635"/>
                <a:gd name="connsiteX1289" fmla="*/ 837385 w 6187971"/>
                <a:gd name="connsiteY1289" fmla="*/ 2182625 h 5955635"/>
                <a:gd name="connsiteX1290" fmla="*/ 836151 w 6187971"/>
                <a:gd name="connsiteY1290" fmla="*/ 2180302 h 5955635"/>
                <a:gd name="connsiteX1291" fmla="*/ 836748 w 6187971"/>
                <a:gd name="connsiteY1291" fmla="*/ 2178498 h 5955635"/>
                <a:gd name="connsiteX1292" fmla="*/ 839464 w 6187971"/>
                <a:gd name="connsiteY1292" fmla="*/ 2170309 h 5955635"/>
                <a:gd name="connsiteX1293" fmla="*/ 839965 w 6187971"/>
                <a:gd name="connsiteY1293" fmla="*/ 2172655 h 5955635"/>
                <a:gd name="connsiteX1294" fmla="*/ 838208 w 6187971"/>
                <a:gd name="connsiteY1294" fmla="*/ 2174097 h 5955635"/>
                <a:gd name="connsiteX1295" fmla="*/ 845313 w 6187971"/>
                <a:gd name="connsiteY1295" fmla="*/ 2152674 h 5955635"/>
                <a:gd name="connsiteX1296" fmla="*/ 849628 w 6187971"/>
                <a:gd name="connsiteY1296" fmla="*/ 2151752 h 5955635"/>
                <a:gd name="connsiteX1297" fmla="*/ 847050 w 6187971"/>
                <a:gd name="connsiteY1297" fmla="*/ 2161723 h 5955635"/>
                <a:gd name="connsiteX1298" fmla="*/ 846087 w 6187971"/>
                <a:gd name="connsiteY1298" fmla="*/ 2157218 h 5955635"/>
                <a:gd name="connsiteX1299" fmla="*/ 843632 w 6187971"/>
                <a:gd name="connsiteY1299" fmla="*/ 2157743 h 5955635"/>
                <a:gd name="connsiteX1300" fmla="*/ 875203 w 6187971"/>
                <a:gd name="connsiteY1300" fmla="*/ 2077877 h 5955635"/>
                <a:gd name="connsiteX1301" fmla="*/ 874366 w 6187971"/>
                <a:gd name="connsiteY1301" fmla="*/ 2081194 h 5955635"/>
                <a:gd name="connsiteX1302" fmla="*/ 881198 w 6187971"/>
                <a:gd name="connsiteY1302" fmla="*/ 2079073 h 5955635"/>
                <a:gd name="connsiteX1303" fmla="*/ 852208 w 6187971"/>
                <a:gd name="connsiteY1303" fmla="*/ 2141782 h 5955635"/>
                <a:gd name="connsiteX1304" fmla="*/ 848676 w 6187971"/>
                <a:gd name="connsiteY1304" fmla="*/ 2142537 h 5955635"/>
                <a:gd name="connsiteX1305" fmla="*/ 849759 w 6187971"/>
                <a:gd name="connsiteY1305" fmla="*/ 2139271 h 5955635"/>
                <a:gd name="connsiteX1306" fmla="*/ 4931467 w 6187971"/>
                <a:gd name="connsiteY1306" fmla="*/ 1175063 h 5955635"/>
                <a:gd name="connsiteX1307" fmla="*/ 4937140 w 6187971"/>
                <a:gd name="connsiteY1307" fmla="*/ 1179573 h 5955635"/>
                <a:gd name="connsiteX1308" fmla="*/ 4931674 w 6187971"/>
                <a:gd name="connsiteY1308" fmla="*/ 1176031 h 5955635"/>
                <a:gd name="connsiteX1309" fmla="*/ 561352 w 6187971"/>
                <a:gd name="connsiteY1309" fmla="*/ 2088239 h 5955635"/>
                <a:gd name="connsiteX1310" fmla="*/ 573826 w 6187971"/>
                <a:gd name="connsiteY1310" fmla="*/ 2087987 h 5955635"/>
                <a:gd name="connsiteX1311" fmla="*/ 582872 w 6187971"/>
                <a:gd name="connsiteY1311" fmla="*/ 2092891 h 5955635"/>
                <a:gd name="connsiteX1312" fmla="*/ 578185 w 6187971"/>
                <a:gd name="connsiteY1312" fmla="*/ 2103852 h 5955635"/>
                <a:gd name="connsiteX1313" fmla="*/ 404548 w 6187971"/>
                <a:gd name="connsiteY1313" fmla="*/ 3073332 h 5955635"/>
                <a:gd name="connsiteX1314" fmla="*/ 414356 w 6187971"/>
                <a:gd name="connsiteY1314" fmla="*/ 3260413 h 5955635"/>
                <a:gd name="connsiteX1315" fmla="*/ 410289 w 6187971"/>
                <a:gd name="connsiteY1315" fmla="*/ 3235547 h 5955635"/>
                <a:gd name="connsiteX1316" fmla="*/ 403101 w 6187971"/>
                <a:gd name="connsiteY1316" fmla="*/ 2771698 h 5955635"/>
                <a:gd name="connsiteX1317" fmla="*/ 408415 w 6187971"/>
                <a:gd name="connsiteY1317" fmla="*/ 2604354 h 5955635"/>
                <a:gd name="connsiteX1318" fmla="*/ 435141 w 6187971"/>
                <a:gd name="connsiteY1318" fmla="*/ 2583001 h 5955635"/>
                <a:gd name="connsiteX1319" fmla="*/ 449176 w 6187971"/>
                <a:gd name="connsiteY1319" fmla="*/ 2566314 h 5955635"/>
                <a:gd name="connsiteX1320" fmla="*/ 552039 w 6187971"/>
                <a:gd name="connsiteY1320" fmla="*/ 2114152 h 5955635"/>
                <a:gd name="connsiteX1321" fmla="*/ 561352 w 6187971"/>
                <a:gd name="connsiteY1321" fmla="*/ 2088239 h 5955635"/>
                <a:gd name="connsiteX1322" fmla="*/ 5705773 w 6187971"/>
                <a:gd name="connsiteY1322" fmla="*/ 955466 h 5955635"/>
                <a:gd name="connsiteX1323" fmla="*/ 5709740 w 6187971"/>
                <a:gd name="connsiteY1323" fmla="*/ 967367 h 5955635"/>
                <a:gd name="connsiteX1324" fmla="*/ 5705773 w 6187971"/>
                <a:gd name="connsiteY1324" fmla="*/ 955466 h 5955635"/>
                <a:gd name="connsiteX1325" fmla="*/ 968004 w 6187971"/>
                <a:gd name="connsiteY1325" fmla="*/ 1863229 h 5955635"/>
                <a:gd name="connsiteX1326" fmla="*/ 968776 w 6187971"/>
                <a:gd name="connsiteY1326" fmla="*/ 1863422 h 5955635"/>
                <a:gd name="connsiteX1327" fmla="*/ 957715 w 6187971"/>
                <a:gd name="connsiteY1327" fmla="*/ 1886114 h 5955635"/>
                <a:gd name="connsiteX1328" fmla="*/ 938869 w 6187971"/>
                <a:gd name="connsiteY1328" fmla="*/ 1930172 h 5955635"/>
                <a:gd name="connsiteX1329" fmla="*/ 906645 w 6187971"/>
                <a:gd name="connsiteY1329" fmla="*/ 2021830 h 5955635"/>
                <a:gd name="connsiteX1330" fmla="*/ 901179 w 6187971"/>
                <a:gd name="connsiteY1330" fmla="*/ 2018288 h 5955635"/>
                <a:gd name="connsiteX1331" fmla="*/ 890505 w 6187971"/>
                <a:gd name="connsiteY1331" fmla="*/ 2048238 h 5955635"/>
                <a:gd name="connsiteX1332" fmla="*/ 877626 w 6187971"/>
                <a:gd name="connsiteY1332" fmla="*/ 2072031 h 5955635"/>
                <a:gd name="connsiteX1333" fmla="*/ 952342 w 6187971"/>
                <a:gd name="connsiteY1333" fmla="*/ 1891751 h 5955635"/>
                <a:gd name="connsiteX1334" fmla="*/ 959967 w 6187971"/>
                <a:gd name="connsiteY1334" fmla="*/ 1872523 h 5955635"/>
                <a:gd name="connsiteX1335" fmla="*/ 968004 w 6187971"/>
                <a:gd name="connsiteY1335" fmla="*/ 1863229 h 5955635"/>
                <a:gd name="connsiteX1336" fmla="*/ 4343712 w 6187971"/>
                <a:gd name="connsiteY1336" fmla="*/ 1135297 h 5955635"/>
                <a:gd name="connsiteX1337" fmla="*/ 4388447 w 6187971"/>
                <a:gd name="connsiteY1337" fmla="*/ 1168954 h 5955635"/>
                <a:gd name="connsiteX1338" fmla="*/ 4474271 w 6187971"/>
                <a:gd name="connsiteY1338" fmla="*/ 1238784 h 5955635"/>
                <a:gd name="connsiteX1339" fmla="*/ 4471193 w 6187971"/>
                <a:gd name="connsiteY1339" fmla="*/ 1238219 h 5955635"/>
                <a:gd name="connsiteX1340" fmla="*/ 4461959 w 6187971"/>
                <a:gd name="connsiteY1340" fmla="*/ 1236526 h 5955635"/>
                <a:gd name="connsiteX1341" fmla="*/ 4467551 w 6187971"/>
                <a:gd name="connsiteY1341" fmla="*/ 1240734 h 5955635"/>
                <a:gd name="connsiteX1342" fmla="*/ 4368285 w 6187971"/>
                <a:gd name="connsiteY1342" fmla="*/ 1174804 h 5955635"/>
                <a:gd name="connsiteX1343" fmla="*/ 4302825 w 6187971"/>
                <a:gd name="connsiteY1343" fmla="*/ 1150076 h 5955635"/>
                <a:gd name="connsiteX1344" fmla="*/ 4474219 w 6187971"/>
                <a:gd name="connsiteY1344" fmla="*/ 1273777 h 5955635"/>
                <a:gd name="connsiteX1345" fmla="*/ 4527622 w 6187971"/>
                <a:gd name="connsiteY1345" fmla="*/ 1312207 h 5955635"/>
                <a:gd name="connsiteX1346" fmla="*/ 4519208 w 6187971"/>
                <a:gd name="connsiteY1346" fmla="*/ 1323392 h 5955635"/>
                <a:gd name="connsiteX1347" fmla="*/ 4535984 w 6187971"/>
                <a:gd name="connsiteY1347" fmla="*/ 1336014 h 5955635"/>
                <a:gd name="connsiteX1348" fmla="*/ 4543833 w 6187971"/>
                <a:gd name="connsiteY1348" fmla="*/ 1327907 h 5955635"/>
                <a:gd name="connsiteX1349" fmla="*/ 4631607 w 6187971"/>
                <a:gd name="connsiteY1349" fmla="*/ 1404458 h 5955635"/>
                <a:gd name="connsiteX1350" fmla="*/ 4674083 w 6187971"/>
                <a:gd name="connsiteY1350" fmla="*/ 1450430 h 5955635"/>
                <a:gd name="connsiteX1351" fmla="*/ 4719073 w 6187971"/>
                <a:gd name="connsiteY1351" fmla="*/ 1500045 h 5955635"/>
                <a:gd name="connsiteX1352" fmla="*/ 4701734 w 6187971"/>
                <a:gd name="connsiteY1352" fmla="*/ 1490503 h 5955635"/>
                <a:gd name="connsiteX1353" fmla="*/ 4700605 w 6187971"/>
                <a:gd name="connsiteY1353" fmla="*/ 1496660 h 5955635"/>
                <a:gd name="connsiteX1354" fmla="*/ 4734976 w 6187971"/>
                <a:gd name="connsiteY1354" fmla="*/ 1534781 h 5955635"/>
                <a:gd name="connsiteX1355" fmla="*/ 4743645 w 6187971"/>
                <a:gd name="connsiteY1355" fmla="*/ 1539553 h 5955635"/>
                <a:gd name="connsiteX1356" fmla="*/ 4748981 w 6187971"/>
                <a:gd name="connsiteY1356" fmla="*/ 1527803 h 5955635"/>
                <a:gd name="connsiteX1357" fmla="*/ 4787814 w 6187971"/>
                <a:gd name="connsiteY1357" fmla="*/ 1576290 h 5955635"/>
                <a:gd name="connsiteX1358" fmla="*/ 4835318 w 6187971"/>
                <a:gd name="connsiteY1358" fmla="*/ 1629548 h 5955635"/>
                <a:gd name="connsiteX1359" fmla="*/ 4841474 w 6187971"/>
                <a:gd name="connsiteY1359" fmla="*/ 1630676 h 5955635"/>
                <a:gd name="connsiteX1360" fmla="*/ 4867175 w 6187971"/>
                <a:gd name="connsiteY1360" fmla="*/ 1664027 h 5955635"/>
                <a:gd name="connsiteX1361" fmla="*/ 4885335 w 6187971"/>
                <a:gd name="connsiteY1361" fmla="*/ 1686449 h 5955635"/>
                <a:gd name="connsiteX1362" fmla="*/ 4983932 w 6187971"/>
                <a:gd name="connsiteY1362" fmla="*/ 1825444 h 5955635"/>
                <a:gd name="connsiteX1363" fmla="*/ 4997064 w 6187971"/>
                <a:gd name="connsiteY1363" fmla="*/ 1840580 h 5955635"/>
                <a:gd name="connsiteX1364" fmla="*/ 5000399 w 6187971"/>
                <a:gd name="connsiteY1364" fmla="*/ 1857102 h 5955635"/>
                <a:gd name="connsiteX1365" fmla="*/ 4978032 w 6187971"/>
                <a:gd name="connsiteY1365" fmla="*/ 1840273 h 5955635"/>
                <a:gd name="connsiteX1366" fmla="*/ 4997577 w 6187971"/>
                <a:gd name="connsiteY1366" fmla="*/ 1872495 h 5955635"/>
                <a:gd name="connsiteX1367" fmla="*/ 4998962 w 6187971"/>
                <a:gd name="connsiteY1367" fmla="*/ 1882295 h 5955635"/>
                <a:gd name="connsiteX1368" fmla="*/ 4997577 w 6187971"/>
                <a:gd name="connsiteY1368" fmla="*/ 1872495 h 5955635"/>
                <a:gd name="connsiteX1369" fmla="*/ 5021329 w 6187971"/>
                <a:gd name="connsiteY1369" fmla="*/ 1899124 h 5955635"/>
                <a:gd name="connsiteX1370" fmla="*/ 5021072 w 6187971"/>
                <a:gd name="connsiteY1370" fmla="*/ 1883167 h 5955635"/>
                <a:gd name="connsiteX1371" fmla="*/ 5029742 w 6187971"/>
                <a:gd name="connsiteY1371" fmla="*/ 1887937 h 5955635"/>
                <a:gd name="connsiteX1372" fmla="*/ 5038977 w 6187971"/>
                <a:gd name="connsiteY1372" fmla="*/ 1889630 h 5955635"/>
                <a:gd name="connsiteX1373" fmla="*/ 5036463 w 6187971"/>
                <a:gd name="connsiteY1373" fmla="*/ 1885988 h 5955635"/>
                <a:gd name="connsiteX1374" fmla="*/ 5035898 w 6187971"/>
                <a:gd name="connsiteY1374" fmla="*/ 1889066 h 5955635"/>
                <a:gd name="connsiteX1375" fmla="*/ 5035334 w 6187971"/>
                <a:gd name="connsiteY1375" fmla="*/ 1892145 h 5955635"/>
                <a:gd name="connsiteX1376" fmla="*/ 5040926 w 6187971"/>
                <a:gd name="connsiteY1376" fmla="*/ 1896352 h 5955635"/>
                <a:gd name="connsiteX1377" fmla="*/ 5052930 w 6187971"/>
                <a:gd name="connsiteY1377" fmla="*/ 1917645 h 5955635"/>
                <a:gd name="connsiteX1378" fmla="*/ 5057957 w 6187971"/>
                <a:gd name="connsiteY1378" fmla="*/ 1924931 h 5955635"/>
                <a:gd name="connsiteX1379" fmla="*/ 5056008 w 6187971"/>
                <a:gd name="connsiteY1379" fmla="*/ 1918210 h 5955635"/>
                <a:gd name="connsiteX1380" fmla="*/ 5056572 w 6187971"/>
                <a:gd name="connsiteY1380" fmla="*/ 1915131 h 5955635"/>
                <a:gd name="connsiteX1381" fmla="*/ 5100125 w 6187971"/>
                <a:gd name="connsiteY1381" fmla="*/ 1989940 h 5955635"/>
                <a:gd name="connsiteX1382" fmla="*/ 5074115 w 6187971"/>
                <a:gd name="connsiteY1382" fmla="*/ 1975625 h 5955635"/>
                <a:gd name="connsiteX1383" fmla="*/ 5074372 w 6187971"/>
                <a:gd name="connsiteY1383" fmla="*/ 1991583 h 5955635"/>
                <a:gd name="connsiteX1384" fmla="*/ 5095301 w 6187971"/>
                <a:gd name="connsiteY1384" fmla="*/ 2033605 h 5955635"/>
                <a:gd name="connsiteX1385" fmla="*/ 5098943 w 6187971"/>
                <a:gd name="connsiteY1385" fmla="*/ 2031091 h 5955635"/>
                <a:gd name="connsiteX1386" fmla="*/ 5116231 w 6187971"/>
                <a:gd name="connsiteY1386" fmla="*/ 2075627 h 5955635"/>
                <a:gd name="connsiteX1387" fmla="*/ 5153627 w 6187971"/>
                <a:gd name="connsiteY1387" fmla="*/ 2149306 h 5955635"/>
                <a:gd name="connsiteX1388" fmla="*/ 5149420 w 6187971"/>
                <a:gd name="connsiteY1388" fmla="*/ 2154900 h 5955635"/>
                <a:gd name="connsiteX1389" fmla="*/ 5179788 w 6187971"/>
                <a:gd name="connsiteY1389" fmla="*/ 2249565 h 5955635"/>
                <a:gd name="connsiteX1390" fmla="*/ 5208206 w 6187971"/>
                <a:gd name="connsiteY1390" fmla="*/ 2337510 h 5955635"/>
                <a:gd name="connsiteX1391" fmla="*/ 5214363 w 6187971"/>
                <a:gd name="connsiteY1391" fmla="*/ 2338638 h 5955635"/>
                <a:gd name="connsiteX1392" fmla="*/ 5216568 w 6187971"/>
                <a:gd name="connsiteY1392" fmla="*/ 2361317 h 5955635"/>
                <a:gd name="connsiteX1393" fmla="*/ 5236624 w 6187971"/>
                <a:gd name="connsiteY1393" fmla="*/ 2425454 h 5955635"/>
                <a:gd name="connsiteX1394" fmla="*/ 5235187 w 6187971"/>
                <a:gd name="connsiteY1394" fmla="*/ 2450647 h 5955635"/>
                <a:gd name="connsiteX1395" fmla="*/ 5243805 w 6187971"/>
                <a:gd name="connsiteY1395" fmla="*/ 2490413 h 5955635"/>
                <a:gd name="connsiteX1396" fmla="*/ 5256629 w 6187971"/>
                <a:gd name="connsiteY1396" fmla="*/ 2524584 h 5955635"/>
                <a:gd name="connsiteX1397" fmla="*/ 5251963 w 6187971"/>
                <a:gd name="connsiteY1397" fmla="*/ 2463269 h 5955635"/>
                <a:gd name="connsiteX1398" fmla="*/ 5233034 w 6187971"/>
                <a:gd name="connsiteY1398" fmla="*/ 2392975 h 5955635"/>
                <a:gd name="connsiteX1399" fmla="*/ 5229701 w 6187971"/>
                <a:gd name="connsiteY1399" fmla="*/ 2376453 h 5955635"/>
                <a:gd name="connsiteX1400" fmla="*/ 5206362 w 6187971"/>
                <a:gd name="connsiteY1400" fmla="*/ 2260801 h 5955635"/>
                <a:gd name="connsiteX1401" fmla="*/ 5137469 w 6187971"/>
                <a:gd name="connsiteY1401" fmla="*/ 2098614 h 5955635"/>
                <a:gd name="connsiteX1402" fmla="*/ 5143369 w 6187971"/>
                <a:gd name="connsiteY1402" fmla="*/ 2083784 h 5955635"/>
                <a:gd name="connsiteX1403" fmla="*/ 5128031 w 6187971"/>
                <a:gd name="connsiteY1403" fmla="*/ 2045969 h 5955635"/>
                <a:gd name="connsiteX1404" fmla="*/ 5130544 w 6187971"/>
                <a:gd name="connsiteY1404" fmla="*/ 2049612 h 5955635"/>
                <a:gd name="connsiteX1405" fmla="*/ 5133058 w 6187971"/>
                <a:gd name="connsiteY1405" fmla="*/ 2053255 h 5955635"/>
                <a:gd name="connsiteX1406" fmla="*/ 5131109 w 6187971"/>
                <a:gd name="connsiteY1406" fmla="*/ 2046534 h 5955635"/>
                <a:gd name="connsiteX1407" fmla="*/ 5128595 w 6187971"/>
                <a:gd name="connsiteY1407" fmla="*/ 2042891 h 5955635"/>
                <a:gd name="connsiteX1408" fmla="*/ 5129159 w 6187971"/>
                <a:gd name="connsiteY1408" fmla="*/ 2039812 h 5955635"/>
                <a:gd name="connsiteX1409" fmla="*/ 5099868 w 6187971"/>
                <a:gd name="connsiteY1409" fmla="*/ 1973982 h 5955635"/>
                <a:gd name="connsiteX1410" fmla="*/ 5039284 w 6187971"/>
                <a:gd name="connsiteY1410" fmla="*/ 1870595 h 5955635"/>
                <a:gd name="connsiteX1411" fmla="*/ 5022818 w 6187971"/>
                <a:gd name="connsiteY1411" fmla="*/ 1838937 h 5955635"/>
                <a:gd name="connsiteX1412" fmla="*/ 4949357 w 6187971"/>
                <a:gd name="connsiteY1412" fmla="*/ 1736371 h 5955635"/>
                <a:gd name="connsiteX1413" fmla="*/ 4937353 w 6187971"/>
                <a:gd name="connsiteY1413" fmla="*/ 1715077 h 5955635"/>
                <a:gd name="connsiteX1414" fmla="*/ 4939867 w 6187971"/>
                <a:gd name="connsiteY1414" fmla="*/ 1718720 h 5955635"/>
                <a:gd name="connsiteX1415" fmla="*/ 4942945 w 6187971"/>
                <a:gd name="connsiteY1415" fmla="*/ 1719285 h 5955635"/>
                <a:gd name="connsiteX1416" fmla="*/ 4937918 w 6187971"/>
                <a:gd name="connsiteY1416" fmla="*/ 1711999 h 5955635"/>
                <a:gd name="connsiteX1417" fmla="*/ 4935404 w 6187971"/>
                <a:gd name="connsiteY1417" fmla="*/ 1708356 h 5955635"/>
                <a:gd name="connsiteX1418" fmla="*/ 4962234 w 6187971"/>
                <a:gd name="connsiteY1418" fmla="*/ 1735550 h 5955635"/>
                <a:gd name="connsiteX1419" fmla="*/ 4950794 w 6187971"/>
                <a:gd name="connsiteY1419" fmla="*/ 1711178 h 5955635"/>
                <a:gd name="connsiteX1420" fmla="*/ 4953873 w 6187971"/>
                <a:gd name="connsiteY1420" fmla="*/ 1711742 h 5955635"/>
                <a:gd name="connsiteX1421" fmla="*/ 4956387 w 6187971"/>
                <a:gd name="connsiteY1421" fmla="*/ 1715384 h 5955635"/>
                <a:gd name="connsiteX1422" fmla="*/ 4954437 w 6187971"/>
                <a:gd name="connsiteY1422" fmla="*/ 1708663 h 5955635"/>
                <a:gd name="connsiteX1423" fmla="*/ 4951924 w 6187971"/>
                <a:gd name="connsiteY1423" fmla="*/ 1705020 h 5955635"/>
                <a:gd name="connsiteX1424" fmla="*/ 4963107 w 6187971"/>
                <a:gd name="connsiteY1424" fmla="*/ 1713436 h 5955635"/>
                <a:gd name="connsiteX1425" fmla="*/ 4922888 w 6187971"/>
                <a:gd name="connsiteY1425" fmla="*/ 1655149 h 5955635"/>
                <a:gd name="connsiteX1426" fmla="*/ 4892416 w 6187971"/>
                <a:gd name="connsiteY1426" fmla="*/ 1630469 h 5955635"/>
                <a:gd name="connsiteX1427" fmla="*/ 4889903 w 6187971"/>
                <a:gd name="connsiteY1427" fmla="*/ 1626826 h 5955635"/>
                <a:gd name="connsiteX1428" fmla="*/ 4884876 w 6187971"/>
                <a:gd name="connsiteY1428" fmla="*/ 1619540 h 5955635"/>
                <a:gd name="connsiteX1429" fmla="*/ 4884310 w 6187971"/>
                <a:gd name="connsiteY1429" fmla="*/ 1622619 h 5955635"/>
                <a:gd name="connsiteX1430" fmla="*/ 4886824 w 6187971"/>
                <a:gd name="connsiteY1430" fmla="*/ 1626263 h 5955635"/>
                <a:gd name="connsiteX1431" fmla="*/ 4870050 w 6187971"/>
                <a:gd name="connsiteY1431" fmla="*/ 1613640 h 5955635"/>
                <a:gd name="connsiteX1432" fmla="*/ 4856608 w 6187971"/>
                <a:gd name="connsiteY1432" fmla="*/ 1617541 h 5955635"/>
                <a:gd name="connsiteX1433" fmla="*/ 4794023 w 6187971"/>
                <a:gd name="connsiteY1433" fmla="*/ 1542425 h 5955635"/>
                <a:gd name="connsiteX1434" fmla="*/ 4774734 w 6187971"/>
                <a:gd name="connsiteY1434" fmla="*/ 1526160 h 5955635"/>
                <a:gd name="connsiteX1435" fmla="*/ 4686704 w 6187971"/>
                <a:gd name="connsiteY1435" fmla="*/ 1433652 h 5955635"/>
                <a:gd name="connsiteX1436" fmla="*/ 4598109 w 6187971"/>
                <a:gd name="connsiteY1436" fmla="*/ 1344221 h 5955635"/>
                <a:gd name="connsiteX1437" fmla="*/ 4601187 w 6187971"/>
                <a:gd name="connsiteY1437" fmla="*/ 1344786 h 5955635"/>
                <a:gd name="connsiteX1438" fmla="*/ 4606779 w 6187971"/>
                <a:gd name="connsiteY1438" fmla="*/ 1348993 h 5955635"/>
                <a:gd name="connsiteX1439" fmla="*/ 4601751 w 6187971"/>
                <a:gd name="connsiteY1439" fmla="*/ 1341707 h 5955635"/>
                <a:gd name="connsiteX1440" fmla="*/ 4596160 w 6187971"/>
                <a:gd name="connsiteY1440" fmla="*/ 1337500 h 5955635"/>
                <a:gd name="connsiteX1441" fmla="*/ 4602316 w 6187971"/>
                <a:gd name="connsiteY1441" fmla="*/ 1338629 h 5955635"/>
                <a:gd name="connsiteX1442" fmla="*/ 4687012 w 6187971"/>
                <a:gd name="connsiteY1442" fmla="*/ 1414615 h 5955635"/>
                <a:gd name="connsiteX1443" fmla="*/ 4688706 w 6187971"/>
                <a:gd name="connsiteY1443" fmla="*/ 1405380 h 5955635"/>
                <a:gd name="connsiteX1444" fmla="*/ 4663260 w 6187971"/>
                <a:gd name="connsiteY1444" fmla="*/ 1387986 h 5955635"/>
                <a:gd name="connsiteX1445" fmla="*/ 4628326 w 6187971"/>
                <a:gd name="connsiteY1445" fmla="*/ 1352943 h 5955635"/>
                <a:gd name="connsiteX1446" fmla="*/ 4505052 w 6187971"/>
                <a:gd name="connsiteY1446" fmla="*/ 1244426 h 5955635"/>
                <a:gd name="connsiteX1447" fmla="*/ 4490790 w 6187971"/>
                <a:gd name="connsiteY1447" fmla="*/ 1235448 h 5955635"/>
                <a:gd name="connsiteX1448" fmla="*/ 4434308 w 6187971"/>
                <a:gd name="connsiteY1448" fmla="*/ 1196454 h 5955635"/>
                <a:gd name="connsiteX1449" fmla="*/ 4430410 w 6187971"/>
                <a:gd name="connsiteY1449" fmla="*/ 1183012 h 5955635"/>
                <a:gd name="connsiteX1450" fmla="*/ 4400759 w 6187971"/>
                <a:gd name="connsiteY1450" fmla="*/ 1171212 h 5955635"/>
                <a:gd name="connsiteX1451" fmla="*/ 4407479 w 6187971"/>
                <a:gd name="connsiteY1451" fmla="*/ 1169261 h 5955635"/>
                <a:gd name="connsiteX1452" fmla="*/ 4343712 w 6187971"/>
                <a:gd name="connsiteY1452" fmla="*/ 1135297 h 5955635"/>
                <a:gd name="connsiteX1453" fmla="*/ 1318845 w 6187971"/>
                <a:gd name="connsiteY1453" fmla="*/ 1535771 h 5955635"/>
                <a:gd name="connsiteX1454" fmla="*/ 1298829 w 6187971"/>
                <a:gd name="connsiteY1454" fmla="*/ 1573056 h 5955635"/>
                <a:gd name="connsiteX1455" fmla="*/ 1293203 w 6187971"/>
                <a:gd name="connsiteY1455" fmla="*/ 1595921 h 5955635"/>
                <a:gd name="connsiteX1456" fmla="*/ 1293532 w 6187971"/>
                <a:gd name="connsiteY1456" fmla="*/ 1599724 h 5955635"/>
                <a:gd name="connsiteX1457" fmla="*/ 1289333 w 6187971"/>
                <a:gd name="connsiteY1457" fmla="*/ 1608630 h 5955635"/>
                <a:gd name="connsiteX1458" fmla="*/ 1270060 w 6187971"/>
                <a:gd name="connsiteY1458" fmla="*/ 1628642 h 5955635"/>
                <a:gd name="connsiteX1459" fmla="*/ 1238185 w 6187971"/>
                <a:gd name="connsiteY1459" fmla="*/ 1677840 h 5955635"/>
                <a:gd name="connsiteX1460" fmla="*/ 1233025 w 6187971"/>
                <a:gd name="connsiteY1460" fmla="*/ 1697780 h 5955635"/>
                <a:gd name="connsiteX1461" fmla="*/ 1232063 w 6187971"/>
                <a:gd name="connsiteY1461" fmla="*/ 1693276 h 5955635"/>
                <a:gd name="connsiteX1462" fmla="*/ 1231100 w 6187971"/>
                <a:gd name="connsiteY1462" fmla="*/ 1688772 h 5955635"/>
                <a:gd name="connsiteX1463" fmla="*/ 1226596 w 6187971"/>
                <a:gd name="connsiteY1463" fmla="*/ 1689735 h 5955635"/>
                <a:gd name="connsiteX1464" fmla="*/ 1223055 w 6187971"/>
                <a:gd name="connsiteY1464" fmla="*/ 1695201 h 5955635"/>
                <a:gd name="connsiteX1465" fmla="*/ 1225942 w 6187971"/>
                <a:gd name="connsiteY1465" fmla="*/ 1708713 h 5955635"/>
                <a:gd name="connsiteX1466" fmla="*/ 1219820 w 6187971"/>
                <a:gd name="connsiteY1466" fmla="*/ 1724150 h 5955635"/>
                <a:gd name="connsiteX1467" fmla="*/ 1210812 w 6187971"/>
                <a:gd name="connsiteY1467" fmla="*/ 1726074 h 5955635"/>
                <a:gd name="connsiteX1468" fmla="*/ 1209850 w 6187971"/>
                <a:gd name="connsiteY1468" fmla="*/ 1721570 h 5955635"/>
                <a:gd name="connsiteX1469" fmla="*/ 1205346 w 6187971"/>
                <a:gd name="connsiteY1469" fmla="*/ 1722532 h 5955635"/>
                <a:gd name="connsiteX1470" fmla="*/ 1206308 w 6187971"/>
                <a:gd name="connsiteY1470" fmla="*/ 1727037 h 5955635"/>
                <a:gd name="connsiteX1471" fmla="*/ 1207270 w 6187971"/>
                <a:gd name="connsiteY1471" fmla="*/ 1731541 h 5955635"/>
                <a:gd name="connsiteX1472" fmla="*/ 1204690 w 6187971"/>
                <a:gd name="connsiteY1472" fmla="*/ 1741511 h 5955635"/>
                <a:gd name="connsiteX1473" fmla="*/ 1201149 w 6187971"/>
                <a:gd name="connsiteY1473" fmla="*/ 1746977 h 5955635"/>
                <a:gd name="connsiteX1474" fmla="*/ 1196645 w 6187971"/>
                <a:gd name="connsiteY1474" fmla="*/ 1747940 h 5955635"/>
                <a:gd name="connsiteX1475" fmla="*/ 1193103 w 6187971"/>
                <a:gd name="connsiteY1475" fmla="*/ 1753405 h 5955635"/>
                <a:gd name="connsiteX1476" fmla="*/ 1197607 w 6187971"/>
                <a:gd name="connsiteY1476" fmla="*/ 1752443 h 5955635"/>
                <a:gd name="connsiteX1477" fmla="*/ 1194065 w 6187971"/>
                <a:gd name="connsiteY1477" fmla="*/ 1757910 h 5955635"/>
                <a:gd name="connsiteX1478" fmla="*/ 1155105 w 6187971"/>
                <a:gd name="connsiteY1478" fmla="*/ 1818040 h 5955635"/>
                <a:gd name="connsiteX1479" fmla="*/ 1150601 w 6187971"/>
                <a:gd name="connsiteY1479" fmla="*/ 1819002 h 5955635"/>
                <a:gd name="connsiteX1480" fmla="*/ 1151563 w 6187971"/>
                <a:gd name="connsiteY1480" fmla="*/ 1823506 h 5955635"/>
                <a:gd name="connsiteX1481" fmla="*/ 1148022 w 6187971"/>
                <a:gd name="connsiteY1481" fmla="*/ 1828972 h 5955635"/>
                <a:gd name="connsiteX1482" fmla="*/ 1148984 w 6187971"/>
                <a:gd name="connsiteY1482" fmla="*/ 1833476 h 5955635"/>
                <a:gd name="connsiteX1483" fmla="*/ 1142555 w 6187971"/>
                <a:gd name="connsiteY1483" fmla="*/ 1825430 h 5955635"/>
                <a:gd name="connsiteX1484" fmla="*/ 1128388 w 6187971"/>
                <a:gd name="connsiteY1484" fmla="*/ 1847295 h 5955635"/>
                <a:gd name="connsiteX1485" fmla="*/ 1123884 w 6187971"/>
                <a:gd name="connsiteY1485" fmla="*/ 1848258 h 5955635"/>
                <a:gd name="connsiteX1486" fmla="*/ 1121709 w 6187971"/>
                <a:gd name="connsiteY1486" fmla="*/ 1845626 h 5955635"/>
                <a:gd name="connsiteX1487" fmla="*/ 1123442 w 6187971"/>
                <a:gd name="connsiteY1487" fmla="*/ 1842951 h 5955635"/>
                <a:gd name="connsiteX1488" fmla="*/ 1125256 w 6187971"/>
                <a:gd name="connsiteY1488" fmla="*/ 1840901 h 5955635"/>
                <a:gd name="connsiteX1489" fmla="*/ 1130005 w 6187971"/>
                <a:gd name="connsiteY1489" fmla="*/ 1832821 h 5955635"/>
                <a:gd name="connsiteX1490" fmla="*/ 1123442 w 6187971"/>
                <a:gd name="connsiteY1490" fmla="*/ 1842951 h 5955635"/>
                <a:gd name="connsiteX1491" fmla="*/ 1121403 w 6187971"/>
                <a:gd name="connsiteY1491" fmla="*/ 1845256 h 5955635"/>
                <a:gd name="connsiteX1492" fmla="*/ 1121709 w 6187971"/>
                <a:gd name="connsiteY1492" fmla="*/ 1845626 h 5955635"/>
                <a:gd name="connsiteX1493" fmla="*/ 1105213 w 6187971"/>
                <a:gd name="connsiteY1493" fmla="*/ 1871085 h 5955635"/>
                <a:gd name="connsiteX1494" fmla="*/ 1087503 w 6187971"/>
                <a:gd name="connsiteY1494" fmla="*/ 1898417 h 5955635"/>
                <a:gd name="connsiteX1495" fmla="*/ 1074299 w 6187971"/>
                <a:gd name="connsiteY1495" fmla="*/ 1924786 h 5955635"/>
                <a:gd name="connsiteX1496" fmla="*/ 1042423 w 6187971"/>
                <a:gd name="connsiteY1496" fmla="*/ 1973983 h 5955635"/>
                <a:gd name="connsiteX1497" fmla="*/ 1036301 w 6187971"/>
                <a:gd name="connsiteY1497" fmla="*/ 1989420 h 5955635"/>
                <a:gd name="connsiteX1498" fmla="*/ 1028255 w 6187971"/>
                <a:gd name="connsiteY1498" fmla="*/ 1995849 h 5955635"/>
                <a:gd name="connsiteX1499" fmla="*/ 1024713 w 6187971"/>
                <a:gd name="connsiteY1499" fmla="*/ 2001315 h 5955635"/>
                <a:gd name="connsiteX1500" fmla="*/ 1015050 w 6187971"/>
                <a:gd name="connsiteY1500" fmla="*/ 2022217 h 5955635"/>
                <a:gd name="connsiteX1501" fmla="*/ 1008928 w 6187971"/>
                <a:gd name="connsiteY1501" fmla="*/ 2037654 h 5955635"/>
                <a:gd name="connsiteX1502" fmla="*/ 998303 w 6187971"/>
                <a:gd name="connsiteY1502" fmla="*/ 2054054 h 5955635"/>
                <a:gd name="connsiteX1503" fmla="*/ 910066 w 6187971"/>
                <a:gd name="connsiteY1503" fmla="*/ 2214194 h 5955635"/>
                <a:gd name="connsiteX1504" fmla="*/ 907117 w 6187971"/>
                <a:gd name="connsiteY1504" fmla="*/ 2214824 h 5955635"/>
                <a:gd name="connsiteX1505" fmla="*/ 908116 w 6187971"/>
                <a:gd name="connsiteY1505" fmla="*/ 2211343 h 5955635"/>
                <a:gd name="connsiteX1506" fmla="*/ 972795 w 6187971"/>
                <a:gd name="connsiteY1506" fmla="*/ 2040882 h 5955635"/>
                <a:gd name="connsiteX1507" fmla="*/ 979961 w 6187971"/>
                <a:gd name="connsiteY1507" fmla="*/ 2024343 h 5955635"/>
                <a:gd name="connsiteX1508" fmla="*/ 983522 w 6187971"/>
                <a:gd name="connsiteY1508" fmla="*/ 2028953 h 5955635"/>
                <a:gd name="connsiteX1509" fmla="*/ 986429 w 6187971"/>
                <a:gd name="connsiteY1509" fmla="*/ 2010313 h 5955635"/>
                <a:gd name="connsiteX1510" fmla="*/ 991511 w 6187971"/>
                <a:gd name="connsiteY1510" fmla="*/ 1999574 h 5955635"/>
                <a:gd name="connsiteX1511" fmla="*/ 994802 w 6187971"/>
                <a:gd name="connsiteY1511" fmla="*/ 1993577 h 5955635"/>
                <a:gd name="connsiteX1512" fmla="*/ 999306 w 6187971"/>
                <a:gd name="connsiteY1512" fmla="*/ 1992615 h 5955635"/>
                <a:gd name="connsiteX1513" fmla="*/ 1000115 w 6187971"/>
                <a:gd name="connsiteY1513" fmla="*/ 1985377 h 5955635"/>
                <a:gd name="connsiteX1514" fmla="*/ 1000698 w 6187971"/>
                <a:gd name="connsiteY1514" fmla="*/ 1980161 h 5955635"/>
                <a:gd name="connsiteX1515" fmla="*/ 1001566 w 6187971"/>
                <a:gd name="connsiteY1515" fmla="*/ 1978326 h 5955635"/>
                <a:gd name="connsiteX1516" fmla="*/ 1004140 w 6187971"/>
                <a:gd name="connsiteY1516" fmla="*/ 1979072 h 5955635"/>
                <a:gd name="connsiteX1517" fmla="*/ 1018633 w 6187971"/>
                <a:gd name="connsiteY1517" fmla="*/ 1950808 h 5955635"/>
                <a:gd name="connsiteX1518" fmla="*/ 1038266 w 6187971"/>
                <a:gd name="connsiteY1518" fmla="*/ 1932485 h 5955635"/>
                <a:gd name="connsiteX1519" fmla="*/ 1099132 w 6187971"/>
                <a:gd name="connsiteY1519" fmla="*/ 1820578 h 5955635"/>
                <a:gd name="connsiteX1520" fmla="*/ 1113299 w 6187971"/>
                <a:gd name="connsiteY1520" fmla="*/ 1798714 h 5955635"/>
                <a:gd name="connsiteX1521" fmla="*/ 1204731 w 6187971"/>
                <a:gd name="connsiteY1521" fmla="*/ 1675567 h 5955635"/>
                <a:gd name="connsiteX1522" fmla="*/ 1226944 w 6187971"/>
                <a:gd name="connsiteY1522" fmla="*/ 1647273 h 5955635"/>
                <a:gd name="connsiteX1523" fmla="*/ 1225982 w 6187971"/>
                <a:gd name="connsiteY1523" fmla="*/ 1642769 h 5955635"/>
                <a:gd name="connsiteX1524" fmla="*/ 1231449 w 6187971"/>
                <a:gd name="connsiteY1524" fmla="*/ 1646311 h 5955635"/>
                <a:gd name="connsiteX1525" fmla="*/ 1238532 w 6187971"/>
                <a:gd name="connsiteY1525" fmla="*/ 1635378 h 5955635"/>
                <a:gd name="connsiteX1526" fmla="*/ 1242074 w 6187971"/>
                <a:gd name="connsiteY1526" fmla="*/ 1629913 h 5955635"/>
                <a:gd name="connsiteX1527" fmla="*/ 1237570 w 6187971"/>
                <a:gd name="connsiteY1527" fmla="*/ 1630875 h 5955635"/>
                <a:gd name="connsiteX1528" fmla="*/ 1290042 w 6187971"/>
                <a:gd name="connsiteY1528" fmla="*/ 1567858 h 5955635"/>
                <a:gd name="connsiteX1529" fmla="*/ 1314235 w 6187971"/>
                <a:gd name="connsiteY1529" fmla="*/ 1540908 h 5955635"/>
                <a:gd name="connsiteX1530" fmla="*/ 4439702 w 6187971"/>
                <a:gd name="connsiteY1530" fmla="*/ 857271 h 5955635"/>
                <a:gd name="connsiteX1531" fmla="*/ 4444206 w 6187971"/>
                <a:gd name="connsiteY1531" fmla="*/ 856309 h 5955635"/>
                <a:gd name="connsiteX1532" fmla="*/ 4445168 w 6187971"/>
                <a:gd name="connsiteY1532" fmla="*/ 860813 h 5955635"/>
                <a:gd name="connsiteX1533" fmla="*/ 4439702 w 6187971"/>
                <a:gd name="connsiteY1533" fmla="*/ 857271 h 5955635"/>
                <a:gd name="connsiteX1534" fmla="*/ 4439395 w 6187971"/>
                <a:gd name="connsiteY1534" fmla="*/ 833789 h 5955635"/>
                <a:gd name="connsiteX1535" fmla="*/ 4444862 w 6187971"/>
                <a:gd name="connsiteY1535" fmla="*/ 837331 h 5955635"/>
                <a:gd name="connsiteX1536" fmla="*/ 4440357 w 6187971"/>
                <a:gd name="connsiteY1536" fmla="*/ 838293 h 5955635"/>
                <a:gd name="connsiteX1537" fmla="*/ 4439395 w 6187971"/>
                <a:gd name="connsiteY1537" fmla="*/ 833789 h 5955635"/>
                <a:gd name="connsiteX1538" fmla="*/ 3878041 w 6187971"/>
                <a:gd name="connsiteY1538" fmla="*/ 775787 h 5955635"/>
                <a:gd name="connsiteX1539" fmla="*/ 3885822 w 6187971"/>
                <a:gd name="connsiteY1539" fmla="*/ 777801 h 5955635"/>
                <a:gd name="connsiteX1540" fmla="*/ 3881318 w 6187971"/>
                <a:gd name="connsiteY1540" fmla="*/ 778763 h 5955635"/>
                <a:gd name="connsiteX1541" fmla="*/ 1104676 w 6187971"/>
                <a:gd name="connsiteY1541" fmla="*/ 1330248 h 5955635"/>
                <a:gd name="connsiteX1542" fmla="*/ 1094527 w 6187971"/>
                <a:gd name="connsiteY1542" fmla="*/ 1352482 h 5955635"/>
                <a:gd name="connsiteX1543" fmla="*/ 1064045 w 6187971"/>
                <a:gd name="connsiteY1543" fmla="*/ 1398591 h 5955635"/>
                <a:gd name="connsiteX1544" fmla="*/ 578456 w 6187971"/>
                <a:gd name="connsiteY1544" fmla="*/ 2585624 h 5955635"/>
                <a:gd name="connsiteX1545" fmla="*/ 575225 w 6187971"/>
                <a:gd name="connsiteY1545" fmla="*/ 2625422 h 5955635"/>
                <a:gd name="connsiteX1546" fmla="*/ 589292 w 6187971"/>
                <a:gd name="connsiteY1546" fmla="*/ 2984165 h 5955635"/>
                <a:gd name="connsiteX1547" fmla="*/ 621678 w 6187971"/>
                <a:gd name="connsiteY1547" fmla="*/ 3309663 h 5955635"/>
                <a:gd name="connsiteX1548" fmla="*/ 637489 w 6187971"/>
                <a:gd name="connsiteY1548" fmla="*/ 3228070 h 5955635"/>
                <a:gd name="connsiteX1549" fmla="*/ 616036 w 6187971"/>
                <a:gd name="connsiteY1549" fmla="*/ 2935433 h 5955635"/>
                <a:gd name="connsiteX1550" fmla="*/ 887499 w 6187971"/>
                <a:gd name="connsiteY1550" fmla="*/ 1780458 h 5955635"/>
                <a:gd name="connsiteX1551" fmla="*/ 997109 w 6187971"/>
                <a:gd name="connsiteY1551" fmla="*/ 1643628 h 5955635"/>
                <a:gd name="connsiteX1552" fmla="*/ 1014774 w 6187971"/>
                <a:gd name="connsiteY1552" fmla="*/ 1589014 h 5955635"/>
                <a:gd name="connsiteX1553" fmla="*/ 1051413 w 6187971"/>
                <a:gd name="connsiteY1553" fmla="*/ 1522524 h 5955635"/>
                <a:gd name="connsiteX1554" fmla="*/ 1104050 w 6187971"/>
                <a:gd name="connsiteY1554" fmla="*/ 1503457 h 5955635"/>
                <a:gd name="connsiteX1555" fmla="*/ 1050162 w 6187971"/>
                <a:gd name="connsiteY1555" fmla="*/ 1599052 h 5955635"/>
                <a:gd name="connsiteX1556" fmla="*/ 889954 w 6187971"/>
                <a:gd name="connsiteY1556" fmla="*/ 1910945 h 5955635"/>
                <a:gd name="connsiteX1557" fmla="*/ 871201 w 6187971"/>
                <a:gd name="connsiteY1557" fmla="*/ 1997079 h 5955635"/>
                <a:gd name="connsiteX1558" fmla="*/ 857404 w 6187971"/>
                <a:gd name="connsiteY1558" fmla="*/ 2060644 h 5955635"/>
                <a:gd name="connsiteX1559" fmla="*/ 753411 w 6187971"/>
                <a:gd name="connsiteY1559" fmla="*/ 2397680 h 5955635"/>
                <a:gd name="connsiteX1560" fmla="*/ 756336 w 6187971"/>
                <a:gd name="connsiteY1560" fmla="*/ 2420520 h 5955635"/>
                <a:gd name="connsiteX1561" fmla="*/ 764421 w 6187971"/>
                <a:gd name="connsiteY1561" fmla="*/ 2415547 h 5955635"/>
                <a:gd name="connsiteX1562" fmla="*/ 761396 w 6187971"/>
                <a:gd name="connsiteY1562" fmla="*/ 2433165 h 5955635"/>
                <a:gd name="connsiteX1563" fmla="*/ 760478 w 6187971"/>
                <a:gd name="connsiteY1563" fmla="*/ 2435480 h 5955635"/>
                <a:gd name="connsiteX1564" fmla="*/ 760592 w 6187971"/>
                <a:gd name="connsiteY1564" fmla="*/ 2432158 h 5955635"/>
                <a:gd name="connsiteX1565" fmla="*/ 757460 w 6187971"/>
                <a:gd name="connsiteY1565" fmla="*/ 2425764 h 5955635"/>
                <a:gd name="connsiteX1566" fmla="*/ 750377 w 6187971"/>
                <a:gd name="connsiteY1566" fmla="*/ 2436696 h 5955635"/>
                <a:gd name="connsiteX1567" fmla="*/ 751339 w 6187971"/>
                <a:gd name="connsiteY1567" fmla="*/ 2441200 h 5955635"/>
                <a:gd name="connsiteX1568" fmla="*/ 751994 w 6187971"/>
                <a:gd name="connsiteY1568" fmla="*/ 2422222 h 5955635"/>
                <a:gd name="connsiteX1569" fmla="*/ 742023 w 6187971"/>
                <a:gd name="connsiteY1569" fmla="*/ 2419642 h 5955635"/>
                <a:gd name="connsiteX1570" fmla="*/ 729781 w 6187971"/>
                <a:gd name="connsiteY1570" fmla="*/ 2450515 h 5955635"/>
                <a:gd name="connsiteX1571" fmla="*/ 730743 w 6187971"/>
                <a:gd name="connsiteY1571" fmla="*/ 2455019 h 5955635"/>
                <a:gd name="connsiteX1572" fmla="*/ 726239 w 6187971"/>
                <a:gd name="connsiteY1572" fmla="*/ 2455982 h 5955635"/>
                <a:gd name="connsiteX1573" fmla="*/ 727201 w 6187971"/>
                <a:gd name="connsiteY1573" fmla="*/ 2460486 h 5955635"/>
                <a:gd name="connsiteX1574" fmla="*/ 728163 w 6187971"/>
                <a:gd name="connsiteY1574" fmla="*/ 2464990 h 5955635"/>
                <a:gd name="connsiteX1575" fmla="*/ 731705 w 6187971"/>
                <a:gd name="connsiteY1575" fmla="*/ 2459524 h 5955635"/>
                <a:gd name="connsiteX1576" fmla="*/ 731050 w 6187971"/>
                <a:gd name="connsiteY1576" fmla="*/ 2478502 h 5955635"/>
                <a:gd name="connsiteX1577" fmla="*/ 735554 w 6187971"/>
                <a:gd name="connsiteY1577" fmla="*/ 2477540 h 5955635"/>
                <a:gd name="connsiteX1578" fmla="*/ 745218 w 6187971"/>
                <a:gd name="connsiteY1578" fmla="*/ 2456637 h 5955635"/>
                <a:gd name="connsiteX1579" fmla="*/ 749722 w 6187971"/>
                <a:gd name="connsiteY1579" fmla="*/ 2455675 h 5955635"/>
                <a:gd name="connsiteX1580" fmla="*/ 746180 w 6187971"/>
                <a:gd name="connsiteY1580" fmla="*/ 2461140 h 5955635"/>
                <a:gd name="connsiteX1581" fmla="*/ 752609 w 6187971"/>
                <a:gd name="connsiteY1581" fmla="*/ 2469187 h 5955635"/>
                <a:gd name="connsiteX1582" fmla="*/ 755188 w 6187971"/>
                <a:gd name="connsiteY1582" fmla="*/ 2459216 h 5955635"/>
                <a:gd name="connsiteX1583" fmla="*/ 754226 w 6187971"/>
                <a:gd name="connsiteY1583" fmla="*/ 2454712 h 5955635"/>
                <a:gd name="connsiteX1584" fmla="*/ 757767 w 6187971"/>
                <a:gd name="connsiteY1584" fmla="*/ 2449246 h 5955635"/>
                <a:gd name="connsiteX1585" fmla="*/ 748411 w 6187971"/>
                <a:gd name="connsiteY1585" fmla="*/ 2493631 h 5955635"/>
                <a:gd name="connsiteX1586" fmla="*/ 759344 w 6187971"/>
                <a:gd name="connsiteY1586" fmla="*/ 2500715 h 5955635"/>
                <a:gd name="connsiteX1587" fmla="*/ 760307 w 6187971"/>
                <a:gd name="connsiteY1587" fmla="*/ 2505219 h 5955635"/>
                <a:gd name="connsiteX1588" fmla="*/ 754840 w 6187971"/>
                <a:gd name="connsiteY1588" fmla="*/ 2501678 h 5955635"/>
                <a:gd name="connsiteX1589" fmla="*/ 753878 w 6187971"/>
                <a:gd name="connsiteY1589" fmla="*/ 2497173 h 5955635"/>
                <a:gd name="connsiteX1590" fmla="*/ 749373 w 6187971"/>
                <a:gd name="connsiteY1590" fmla="*/ 2498135 h 5955635"/>
                <a:gd name="connsiteX1591" fmla="*/ 746794 w 6187971"/>
                <a:gd name="connsiteY1591" fmla="*/ 2508105 h 5955635"/>
                <a:gd name="connsiteX1592" fmla="*/ 747757 w 6187971"/>
                <a:gd name="connsiteY1592" fmla="*/ 2512610 h 5955635"/>
                <a:gd name="connsiteX1593" fmla="*/ 740673 w 6187971"/>
                <a:gd name="connsiteY1593" fmla="*/ 2523542 h 5955635"/>
                <a:gd name="connsiteX1594" fmla="*/ 738748 w 6187971"/>
                <a:gd name="connsiteY1594" fmla="*/ 2514534 h 5955635"/>
                <a:gd name="connsiteX1595" fmla="*/ 734245 w 6187971"/>
                <a:gd name="connsiteY1595" fmla="*/ 2515496 h 5955635"/>
                <a:gd name="connsiteX1596" fmla="*/ 731665 w 6187971"/>
                <a:gd name="connsiteY1596" fmla="*/ 2525466 h 5955635"/>
                <a:gd name="connsiteX1597" fmla="*/ 733590 w 6187971"/>
                <a:gd name="connsiteY1597" fmla="*/ 2534475 h 5955635"/>
                <a:gd name="connsiteX1598" fmla="*/ 745484 w 6187971"/>
                <a:gd name="connsiteY1598" fmla="*/ 2546063 h 5955635"/>
                <a:gd name="connsiteX1599" fmla="*/ 743868 w 6187971"/>
                <a:gd name="connsiteY1599" fmla="*/ 2560537 h 5955635"/>
                <a:gd name="connsiteX1600" fmla="*/ 726773 w 6187971"/>
                <a:gd name="connsiteY1600" fmla="*/ 2634833 h 5955635"/>
                <a:gd name="connsiteX1601" fmla="*/ 721306 w 6187971"/>
                <a:gd name="connsiteY1601" fmla="*/ 2631292 h 5955635"/>
                <a:gd name="connsiteX1602" fmla="*/ 722269 w 6187971"/>
                <a:gd name="connsiteY1602" fmla="*/ 2635796 h 5955635"/>
                <a:gd name="connsiteX1603" fmla="*/ 717764 w 6187971"/>
                <a:gd name="connsiteY1603" fmla="*/ 2636758 h 5955635"/>
                <a:gd name="connsiteX1604" fmla="*/ 712298 w 6187971"/>
                <a:gd name="connsiteY1604" fmla="*/ 2633217 h 5955635"/>
                <a:gd name="connsiteX1605" fmla="*/ 717150 w 6187971"/>
                <a:gd name="connsiteY1605" fmla="*/ 2589793 h 5955635"/>
                <a:gd name="connsiteX1606" fmla="*/ 722616 w 6187971"/>
                <a:gd name="connsiteY1606" fmla="*/ 2593335 h 5955635"/>
                <a:gd name="connsiteX1607" fmla="*/ 727775 w 6187971"/>
                <a:gd name="connsiteY1607" fmla="*/ 2573394 h 5955635"/>
                <a:gd name="connsiteX1608" fmla="*/ 720691 w 6187971"/>
                <a:gd name="connsiteY1608" fmla="*/ 2584327 h 5955635"/>
                <a:gd name="connsiteX1609" fmla="*/ 721347 w 6187971"/>
                <a:gd name="connsiteY1609" fmla="*/ 2565348 h 5955635"/>
                <a:gd name="connsiteX1610" fmla="*/ 720385 w 6187971"/>
                <a:gd name="connsiteY1610" fmla="*/ 2560844 h 5955635"/>
                <a:gd name="connsiteX1611" fmla="*/ 723927 w 6187971"/>
                <a:gd name="connsiteY1611" fmla="*/ 2555379 h 5955635"/>
                <a:gd name="connsiteX1612" fmla="*/ 722964 w 6187971"/>
                <a:gd name="connsiteY1612" fmla="*/ 2550874 h 5955635"/>
                <a:gd name="connsiteX1613" fmla="*/ 722002 w 6187971"/>
                <a:gd name="connsiteY1613" fmla="*/ 2546370 h 5955635"/>
                <a:gd name="connsiteX1614" fmla="*/ 713956 w 6187971"/>
                <a:gd name="connsiteY1614" fmla="*/ 2552799 h 5955635"/>
                <a:gd name="connsiteX1615" fmla="*/ 711377 w 6187971"/>
                <a:gd name="connsiteY1615" fmla="*/ 2562769 h 5955635"/>
                <a:gd name="connsiteX1616" fmla="*/ 712339 w 6187971"/>
                <a:gd name="connsiteY1616" fmla="*/ 2567273 h 5955635"/>
                <a:gd name="connsiteX1617" fmla="*/ 716842 w 6187971"/>
                <a:gd name="connsiteY1617" fmla="*/ 2566311 h 5955635"/>
                <a:gd name="connsiteX1618" fmla="*/ 707794 w 6187971"/>
                <a:gd name="connsiteY1618" fmla="*/ 2634179 h 5955635"/>
                <a:gd name="connsiteX1619" fmla="*/ 704252 w 6187971"/>
                <a:gd name="connsiteY1619" fmla="*/ 2639645 h 5955635"/>
                <a:gd name="connsiteX1620" fmla="*/ 701673 w 6187971"/>
                <a:gd name="connsiteY1620" fmla="*/ 2649616 h 5955635"/>
                <a:gd name="connsiteX1621" fmla="*/ 706177 w 6187971"/>
                <a:gd name="connsiteY1621" fmla="*/ 2648653 h 5955635"/>
                <a:gd name="connsiteX1622" fmla="*/ 698438 w 6187971"/>
                <a:gd name="connsiteY1622" fmla="*/ 2678565 h 5955635"/>
                <a:gd name="connsiteX1623" fmla="*/ 695858 w 6187971"/>
                <a:gd name="connsiteY1623" fmla="*/ 2688534 h 5955635"/>
                <a:gd name="connsiteX1624" fmla="*/ 696821 w 6187971"/>
                <a:gd name="connsiteY1624" fmla="*/ 2693039 h 5955635"/>
                <a:gd name="connsiteX1625" fmla="*/ 701325 w 6187971"/>
                <a:gd name="connsiteY1625" fmla="*/ 2692076 h 5955635"/>
                <a:gd name="connsiteX1626" fmla="*/ 690967 w 6187971"/>
                <a:gd name="connsiteY1626" fmla="*/ 2797901 h 5955635"/>
                <a:gd name="connsiteX1627" fmla="*/ 687424 w 6187971"/>
                <a:gd name="connsiteY1627" fmla="*/ 2803368 h 5955635"/>
                <a:gd name="connsiteX1628" fmla="*/ 688387 w 6187971"/>
                <a:gd name="connsiteY1628" fmla="*/ 2807872 h 5955635"/>
                <a:gd name="connsiteX1629" fmla="*/ 689349 w 6187971"/>
                <a:gd name="connsiteY1629" fmla="*/ 2812375 h 5955635"/>
                <a:gd name="connsiteX1630" fmla="*/ 685152 w 6187971"/>
                <a:gd name="connsiteY1630" fmla="*/ 2836821 h 5955635"/>
                <a:gd name="connsiteX1631" fmla="*/ 681611 w 6187971"/>
                <a:gd name="connsiteY1631" fmla="*/ 2842288 h 5955635"/>
                <a:gd name="connsiteX1632" fmla="*/ 683535 w 6187971"/>
                <a:gd name="connsiteY1632" fmla="*/ 2851295 h 5955635"/>
                <a:gd name="connsiteX1633" fmla="*/ 684497 w 6187971"/>
                <a:gd name="connsiteY1633" fmla="*/ 2855799 h 5955635"/>
                <a:gd name="connsiteX1634" fmla="*/ 680955 w 6187971"/>
                <a:gd name="connsiteY1634" fmla="*/ 2861265 h 5955635"/>
                <a:gd name="connsiteX1635" fmla="*/ 681918 w 6187971"/>
                <a:gd name="connsiteY1635" fmla="*/ 2865770 h 5955635"/>
                <a:gd name="connsiteX1636" fmla="*/ 687691 w 6187971"/>
                <a:gd name="connsiteY1636" fmla="*/ 2892794 h 5955635"/>
                <a:gd name="connsiteX1637" fmla="*/ 684149 w 6187971"/>
                <a:gd name="connsiteY1637" fmla="*/ 2898260 h 5955635"/>
                <a:gd name="connsiteX1638" fmla="*/ 685112 w 6187971"/>
                <a:gd name="connsiteY1638" fmla="*/ 2902765 h 5955635"/>
                <a:gd name="connsiteX1639" fmla="*/ 683495 w 6187971"/>
                <a:gd name="connsiteY1639" fmla="*/ 2917239 h 5955635"/>
                <a:gd name="connsiteX1640" fmla="*/ 684457 w 6187971"/>
                <a:gd name="connsiteY1640" fmla="*/ 2921742 h 5955635"/>
                <a:gd name="connsiteX1641" fmla="*/ 678642 w 6187971"/>
                <a:gd name="connsiteY1641" fmla="*/ 2960662 h 5955635"/>
                <a:gd name="connsiteX1642" fmla="*/ 679604 w 6187971"/>
                <a:gd name="connsiteY1642" fmla="*/ 2965165 h 5955635"/>
                <a:gd name="connsiteX1643" fmla="*/ 675101 w 6187971"/>
                <a:gd name="connsiteY1643" fmla="*/ 2966128 h 5955635"/>
                <a:gd name="connsiteX1644" fmla="*/ 676063 w 6187971"/>
                <a:gd name="connsiteY1644" fmla="*/ 2970632 h 5955635"/>
                <a:gd name="connsiteX1645" fmla="*/ 677026 w 6187971"/>
                <a:gd name="connsiteY1645" fmla="*/ 2975136 h 5955635"/>
                <a:gd name="connsiteX1646" fmla="*/ 681529 w 6187971"/>
                <a:gd name="connsiteY1646" fmla="*/ 2974174 h 5955635"/>
                <a:gd name="connsiteX1647" fmla="*/ 679912 w 6187971"/>
                <a:gd name="connsiteY1647" fmla="*/ 2988648 h 5955635"/>
                <a:gd name="connsiteX1648" fmla="*/ 678950 w 6187971"/>
                <a:gd name="connsiteY1648" fmla="*/ 2984144 h 5955635"/>
                <a:gd name="connsiteX1649" fmla="*/ 678295 w 6187971"/>
                <a:gd name="connsiteY1649" fmla="*/ 3003123 h 5955635"/>
                <a:gd name="connsiteX1650" fmla="*/ 681182 w 6187971"/>
                <a:gd name="connsiteY1650" fmla="*/ 3016635 h 5955635"/>
                <a:gd name="connsiteX1651" fmla="*/ 677640 w 6187971"/>
                <a:gd name="connsiteY1651" fmla="*/ 3022102 h 5955635"/>
                <a:gd name="connsiteX1652" fmla="*/ 678602 w 6187971"/>
                <a:gd name="connsiteY1652" fmla="*/ 3026605 h 5955635"/>
                <a:gd name="connsiteX1653" fmla="*/ 675061 w 6187971"/>
                <a:gd name="connsiteY1653" fmla="*/ 3032071 h 5955635"/>
                <a:gd name="connsiteX1654" fmla="*/ 676023 w 6187971"/>
                <a:gd name="connsiteY1654" fmla="*/ 3036576 h 5955635"/>
                <a:gd name="connsiteX1655" fmla="*/ 680527 w 6187971"/>
                <a:gd name="connsiteY1655" fmla="*/ 3035613 h 5955635"/>
                <a:gd name="connsiteX1656" fmla="*/ 689187 w 6187971"/>
                <a:gd name="connsiteY1656" fmla="*/ 3076150 h 5955635"/>
                <a:gd name="connsiteX1657" fmla="*/ 683721 w 6187971"/>
                <a:gd name="connsiteY1657" fmla="*/ 3072608 h 5955635"/>
                <a:gd name="connsiteX1658" fmla="*/ 679217 w 6187971"/>
                <a:gd name="connsiteY1658" fmla="*/ 3073570 h 5955635"/>
                <a:gd name="connsiteX1659" fmla="*/ 681142 w 6187971"/>
                <a:gd name="connsiteY1659" fmla="*/ 3082578 h 5955635"/>
                <a:gd name="connsiteX1660" fmla="*/ 682104 w 6187971"/>
                <a:gd name="connsiteY1660" fmla="*/ 3087082 h 5955635"/>
                <a:gd name="connsiteX1661" fmla="*/ 682718 w 6187971"/>
                <a:gd name="connsiteY1661" fmla="*/ 3134047 h 5955635"/>
                <a:gd name="connsiteX1662" fmla="*/ 687222 w 6187971"/>
                <a:gd name="connsiteY1662" fmla="*/ 3133085 h 5955635"/>
                <a:gd name="connsiteX1663" fmla="*/ 683680 w 6187971"/>
                <a:gd name="connsiteY1663" fmla="*/ 3138551 h 5955635"/>
                <a:gd name="connsiteX1664" fmla="*/ 684642 w 6187971"/>
                <a:gd name="connsiteY1664" fmla="*/ 3143056 h 5955635"/>
                <a:gd name="connsiteX1665" fmla="*/ 690416 w 6187971"/>
                <a:gd name="connsiteY1665" fmla="*/ 3170080 h 5955635"/>
                <a:gd name="connsiteX1666" fmla="*/ 694395 w 6187971"/>
                <a:gd name="connsiteY1666" fmla="*/ 3173203 h 5955635"/>
                <a:gd name="connsiteX1667" fmla="*/ 697712 w 6187971"/>
                <a:gd name="connsiteY1667" fmla="*/ 3182366 h 5955635"/>
                <a:gd name="connsiteX1668" fmla="*/ 697129 w 6187971"/>
                <a:gd name="connsiteY1668" fmla="*/ 3182651 h 5955635"/>
                <a:gd name="connsiteX1669" fmla="*/ 691373 w 6187971"/>
                <a:gd name="connsiteY1669" fmla="*/ 3182827 h 5955635"/>
                <a:gd name="connsiteX1670" fmla="*/ 689762 w 6187971"/>
                <a:gd name="connsiteY1670" fmla="*/ 3189059 h 5955635"/>
                <a:gd name="connsiteX1671" fmla="*/ 696682 w 6187971"/>
                <a:gd name="connsiteY1671" fmla="*/ 3182870 h 5955635"/>
                <a:gd name="connsiteX1672" fmla="*/ 697129 w 6187971"/>
                <a:gd name="connsiteY1672" fmla="*/ 3182651 h 5955635"/>
                <a:gd name="connsiteX1673" fmla="*/ 697807 w 6187971"/>
                <a:gd name="connsiteY1673" fmla="*/ 3182630 h 5955635"/>
                <a:gd name="connsiteX1674" fmla="*/ 697712 w 6187971"/>
                <a:gd name="connsiteY1674" fmla="*/ 3182366 h 5955635"/>
                <a:gd name="connsiteX1675" fmla="*/ 698813 w 6187971"/>
                <a:gd name="connsiteY1675" fmla="*/ 3181826 h 5955635"/>
                <a:gd name="connsiteX1676" fmla="*/ 699731 w 6187971"/>
                <a:gd name="connsiteY1676" fmla="*/ 3191637 h 5955635"/>
                <a:gd name="connsiteX1677" fmla="*/ 696189 w 6187971"/>
                <a:gd name="connsiteY1677" fmla="*/ 3197104 h 5955635"/>
                <a:gd name="connsiteX1678" fmla="*/ 697152 w 6187971"/>
                <a:gd name="connsiteY1678" fmla="*/ 3201608 h 5955635"/>
                <a:gd name="connsiteX1679" fmla="*/ 693610 w 6187971"/>
                <a:gd name="connsiteY1679" fmla="*/ 3207074 h 5955635"/>
                <a:gd name="connsiteX1680" fmla="*/ 694573 w 6187971"/>
                <a:gd name="connsiteY1680" fmla="*/ 3211578 h 5955635"/>
                <a:gd name="connsiteX1681" fmla="*/ 696497 w 6187971"/>
                <a:gd name="connsiteY1681" fmla="*/ 3220587 h 5955635"/>
                <a:gd name="connsiteX1682" fmla="*/ 698422 w 6187971"/>
                <a:gd name="connsiteY1682" fmla="*/ 3229595 h 5955635"/>
                <a:gd name="connsiteX1683" fmla="*/ 695842 w 6187971"/>
                <a:gd name="connsiteY1683" fmla="*/ 3239565 h 5955635"/>
                <a:gd name="connsiteX1684" fmla="*/ 693262 w 6187971"/>
                <a:gd name="connsiteY1684" fmla="*/ 3249536 h 5955635"/>
                <a:gd name="connsiteX1685" fmla="*/ 694224 w 6187971"/>
                <a:gd name="connsiteY1685" fmla="*/ 3254039 h 5955635"/>
                <a:gd name="connsiteX1686" fmla="*/ 695187 w 6187971"/>
                <a:gd name="connsiteY1686" fmla="*/ 3258543 h 5955635"/>
                <a:gd name="connsiteX1687" fmla="*/ 690683 w 6187971"/>
                <a:gd name="connsiteY1687" fmla="*/ 3259506 h 5955635"/>
                <a:gd name="connsiteX1688" fmla="*/ 687141 w 6187971"/>
                <a:gd name="connsiteY1688" fmla="*/ 3264972 h 5955635"/>
                <a:gd name="connsiteX1689" fmla="*/ 688103 w 6187971"/>
                <a:gd name="connsiteY1689" fmla="*/ 3269476 h 5955635"/>
                <a:gd name="connsiteX1690" fmla="*/ 693569 w 6187971"/>
                <a:gd name="connsiteY1690" fmla="*/ 3273018 h 5955635"/>
                <a:gd name="connsiteX1691" fmla="*/ 694532 w 6187971"/>
                <a:gd name="connsiteY1691" fmla="*/ 3277522 h 5955635"/>
                <a:gd name="connsiteX1692" fmla="*/ 695494 w 6187971"/>
                <a:gd name="connsiteY1692" fmla="*/ 3282027 h 5955635"/>
                <a:gd name="connsiteX1693" fmla="*/ 698381 w 6187971"/>
                <a:gd name="connsiteY1693" fmla="*/ 3295539 h 5955635"/>
                <a:gd name="connsiteX1694" fmla="*/ 696764 w 6187971"/>
                <a:gd name="connsiteY1694" fmla="*/ 3310013 h 5955635"/>
                <a:gd name="connsiteX1695" fmla="*/ 697726 w 6187971"/>
                <a:gd name="connsiteY1695" fmla="*/ 3314516 h 5955635"/>
                <a:gd name="connsiteX1696" fmla="*/ 699651 w 6187971"/>
                <a:gd name="connsiteY1696" fmla="*/ 3323525 h 5955635"/>
                <a:gd name="connsiteX1697" fmla="*/ 704154 w 6187971"/>
                <a:gd name="connsiteY1697" fmla="*/ 3322563 h 5955635"/>
                <a:gd name="connsiteX1698" fmla="*/ 700613 w 6187971"/>
                <a:gd name="connsiteY1698" fmla="*/ 3328029 h 5955635"/>
                <a:gd name="connsiteX1699" fmla="*/ 702538 w 6187971"/>
                <a:gd name="connsiteY1699" fmla="*/ 3337037 h 5955635"/>
                <a:gd name="connsiteX1700" fmla="*/ 711198 w 6187971"/>
                <a:gd name="connsiteY1700" fmla="*/ 3377573 h 5955635"/>
                <a:gd name="connsiteX1701" fmla="*/ 707656 w 6187971"/>
                <a:gd name="connsiteY1701" fmla="*/ 3383040 h 5955635"/>
                <a:gd name="connsiteX1702" fmla="*/ 708618 w 6187971"/>
                <a:gd name="connsiteY1702" fmla="*/ 3387543 h 5955635"/>
                <a:gd name="connsiteX1703" fmla="*/ 713122 w 6187971"/>
                <a:gd name="connsiteY1703" fmla="*/ 3386581 h 5955635"/>
                <a:gd name="connsiteX1704" fmla="*/ 713430 w 6187971"/>
                <a:gd name="connsiteY1704" fmla="*/ 3410064 h 5955635"/>
                <a:gd name="connsiteX1705" fmla="*/ 714392 w 6187971"/>
                <a:gd name="connsiteY1705" fmla="*/ 3414569 h 5955635"/>
                <a:gd name="connsiteX1706" fmla="*/ 719858 w 6187971"/>
                <a:gd name="connsiteY1706" fmla="*/ 3418109 h 5955635"/>
                <a:gd name="connsiteX1707" fmla="*/ 722090 w 6187971"/>
                <a:gd name="connsiteY1707" fmla="*/ 3450600 h 5955635"/>
                <a:gd name="connsiteX1708" fmla="*/ 726594 w 6187971"/>
                <a:gd name="connsiteY1708" fmla="*/ 3449638 h 5955635"/>
                <a:gd name="connsiteX1709" fmla="*/ 730443 w 6187971"/>
                <a:gd name="connsiteY1709" fmla="*/ 3467654 h 5955635"/>
                <a:gd name="connsiteX1710" fmla="*/ 726902 w 6187971"/>
                <a:gd name="connsiteY1710" fmla="*/ 3473121 h 5955635"/>
                <a:gd name="connsiteX1711" fmla="*/ 716932 w 6187971"/>
                <a:gd name="connsiteY1711" fmla="*/ 3470541 h 5955635"/>
                <a:gd name="connsiteX1712" fmla="*/ 729788 w 6187971"/>
                <a:gd name="connsiteY1712" fmla="*/ 3486633 h 5955635"/>
                <a:gd name="connsiteX1713" fmla="*/ 749689 w 6187971"/>
                <a:gd name="connsiteY1713" fmla="*/ 3557735 h 5955635"/>
                <a:gd name="connsiteX1714" fmla="*/ 745185 w 6187971"/>
                <a:gd name="connsiteY1714" fmla="*/ 3558698 h 5955635"/>
                <a:gd name="connsiteX1715" fmla="*/ 747109 w 6187971"/>
                <a:gd name="connsiteY1715" fmla="*/ 3567705 h 5955635"/>
                <a:gd name="connsiteX1716" fmla="*/ 758656 w 6187971"/>
                <a:gd name="connsiteY1716" fmla="*/ 3621755 h 5955635"/>
                <a:gd name="connsiteX1717" fmla="*/ 759619 w 6187971"/>
                <a:gd name="connsiteY1717" fmla="*/ 3626258 h 5955635"/>
                <a:gd name="connsiteX1718" fmla="*/ 760581 w 6187971"/>
                <a:gd name="connsiteY1718" fmla="*/ 3630762 h 5955635"/>
                <a:gd name="connsiteX1719" fmla="*/ 773438 w 6187971"/>
                <a:gd name="connsiteY1719" fmla="*/ 3646854 h 5955635"/>
                <a:gd name="connsiteX1720" fmla="*/ 770859 w 6187971"/>
                <a:gd name="connsiteY1720" fmla="*/ 3656824 h 5955635"/>
                <a:gd name="connsiteX1721" fmla="*/ 771821 w 6187971"/>
                <a:gd name="connsiteY1721" fmla="*/ 3661329 h 5955635"/>
                <a:gd name="connsiteX1722" fmla="*/ 772783 w 6187971"/>
                <a:gd name="connsiteY1722" fmla="*/ 3665832 h 5955635"/>
                <a:gd name="connsiteX1723" fmla="*/ 773745 w 6187971"/>
                <a:gd name="connsiteY1723" fmla="*/ 3670336 h 5955635"/>
                <a:gd name="connsiteX1724" fmla="*/ 768586 w 6187971"/>
                <a:gd name="connsiteY1724" fmla="*/ 3690277 h 5955635"/>
                <a:gd name="connsiteX1725" fmla="*/ 779826 w 6187971"/>
                <a:gd name="connsiteY1725" fmla="*/ 3720843 h 5955635"/>
                <a:gd name="connsiteX1726" fmla="*/ 798149 w 6187971"/>
                <a:gd name="connsiteY1726" fmla="*/ 3740476 h 5955635"/>
                <a:gd name="connsiteX1727" fmla="*/ 793953 w 6187971"/>
                <a:gd name="connsiteY1727" fmla="*/ 3764922 h 5955635"/>
                <a:gd name="connsiteX1728" fmla="*/ 803268 w 6187971"/>
                <a:gd name="connsiteY1728" fmla="*/ 3786479 h 5955635"/>
                <a:gd name="connsiteX1729" fmla="*/ 815163 w 6187971"/>
                <a:gd name="connsiteY1729" fmla="*/ 3798067 h 5955635"/>
                <a:gd name="connsiteX1730" fmla="*/ 832177 w 6187971"/>
                <a:gd name="connsiteY1730" fmla="*/ 3855657 h 5955635"/>
                <a:gd name="connsiteX1731" fmla="*/ 823168 w 6187971"/>
                <a:gd name="connsiteY1731" fmla="*/ 3857582 h 5955635"/>
                <a:gd name="connsiteX1732" fmla="*/ 835064 w 6187971"/>
                <a:gd name="connsiteY1732" fmla="*/ 3869169 h 5955635"/>
                <a:gd name="connsiteX1733" fmla="*/ 834409 w 6187971"/>
                <a:gd name="connsiteY1733" fmla="*/ 3888148 h 5955635"/>
                <a:gd name="connsiteX1734" fmla="*/ 849190 w 6187971"/>
                <a:gd name="connsiteY1734" fmla="*/ 3913248 h 5955635"/>
                <a:gd name="connsiteX1735" fmla="*/ 845537 w 6187971"/>
                <a:gd name="connsiteY1735" fmla="*/ 3910175 h 5955635"/>
                <a:gd name="connsiteX1736" fmla="*/ 841800 w 6187971"/>
                <a:gd name="connsiteY1736" fmla="*/ 3900698 h 5955635"/>
                <a:gd name="connsiteX1737" fmla="*/ 844166 w 6187971"/>
                <a:gd name="connsiteY1737" fmla="*/ 3909023 h 5955635"/>
                <a:gd name="connsiteX1738" fmla="*/ 845537 w 6187971"/>
                <a:gd name="connsiteY1738" fmla="*/ 3910175 h 5955635"/>
                <a:gd name="connsiteX1739" fmla="*/ 852077 w 6187971"/>
                <a:gd name="connsiteY1739" fmla="*/ 3926760 h 5955635"/>
                <a:gd name="connsiteX1740" fmla="*/ 838565 w 6187971"/>
                <a:gd name="connsiteY1740" fmla="*/ 3929646 h 5955635"/>
                <a:gd name="connsiteX1741" fmla="*/ 808694 w 6187971"/>
                <a:gd name="connsiteY1741" fmla="*/ 3855965 h 5955635"/>
                <a:gd name="connsiteX1742" fmla="*/ 782980 w 6187971"/>
                <a:gd name="connsiteY1742" fmla="*/ 3823781 h 5955635"/>
                <a:gd name="connsiteX1743" fmla="*/ 773664 w 6187971"/>
                <a:gd name="connsiteY1743" fmla="*/ 3802224 h 5955635"/>
                <a:gd name="connsiteX1744" fmla="*/ 769815 w 6187971"/>
                <a:gd name="connsiteY1744" fmla="*/ 3784208 h 5955635"/>
                <a:gd name="connsiteX1745" fmla="*/ 756958 w 6187971"/>
                <a:gd name="connsiteY1745" fmla="*/ 3768116 h 5955635"/>
                <a:gd name="connsiteX1746" fmla="*/ 750222 w 6187971"/>
                <a:gd name="connsiteY1746" fmla="*/ 3736587 h 5955635"/>
                <a:gd name="connsiteX1747" fmla="*/ 751840 w 6187971"/>
                <a:gd name="connsiteY1747" fmla="*/ 3722113 h 5955635"/>
                <a:gd name="connsiteX1748" fmla="*/ 748953 w 6187971"/>
                <a:gd name="connsiteY1748" fmla="*/ 3708601 h 5955635"/>
                <a:gd name="connsiteX1749" fmla="*/ 747991 w 6187971"/>
                <a:gd name="connsiteY1749" fmla="*/ 3704096 h 5955635"/>
                <a:gd name="connsiteX1750" fmla="*/ 747028 w 6187971"/>
                <a:gd name="connsiteY1750" fmla="*/ 3699593 h 5955635"/>
                <a:gd name="connsiteX1751" fmla="*/ 752494 w 6187971"/>
                <a:gd name="connsiteY1751" fmla="*/ 3703134 h 5955635"/>
                <a:gd name="connsiteX1752" fmla="*/ 744142 w 6187971"/>
                <a:gd name="connsiteY1752" fmla="*/ 3686081 h 5955635"/>
                <a:gd name="connsiteX1753" fmla="*/ 747683 w 6187971"/>
                <a:gd name="connsiteY1753" fmla="*/ 3680614 h 5955635"/>
                <a:gd name="connsiteX1754" fmla="*/ 746720 w 6187971"/>
                <a:gd name="connsiteY1754" fmla="*/ 3676110 h 5955635"/>
                <a:gd name="connsiteX1755" fmla="*/ 745758 w 6187971"/>
                <a:gd name="connsiteY1755" fmla="*/ 3671606 h 5955635"/>
                <a:gd name="connsiteX1756" fmla="*/ 740292 w 6187971"/>
                <a:gd name="connsiteY1756" fmla="*/ 3668064 h 5955635"/>
                <a:gd name="connsiteX1757" fmla="*/ 734519 w 6187971"/>
                <a:gd name="connsiteY1757" fmla="*/ 3641040 h 5955635"/>
                <a:gd name="connsiteX1758" fmla="*/ 729052 w 6187971"/>
                <a:gd name="connsiteY1758" fmla="*/ 3637498 h 5955635"/>
                <a:gd name="connsiteX1759" fmla="*/ 723279 w 6187971"/>
                <a:gd name="connsiteY1759" fmla="*/ 3610474 h 5955635"/>
                <a:gd name="connsiteX1760" fmla="*/ 722316 w 6187971"/>
                <a:gd name="connsiteY1760" fmla="*/ 3605970 h 5955635"/>
                <a:gd name="connsiteX1761" fmla="*/ 721354 w 6187971"/>
                <a:gd name="connsiteY1761" fmla="*/ 3601465 h 5955635"/>
                <a:gd name="connsiteX1762" fmla="*/ 717812 w 6187971"/>
                <a:gd name="connsiteY1762" fmla="*/ 3606932 h 5955635"/>
                <a:gd name="connsiteX1763" fmla="*/ 707227 w 6187971"/>
                <a:gd name="connsiteY1763" fmla="*/ 3557387 h 5955635"/>
                <a:gd name="connsiteX1764" fmla="*/ 710114 w 6187971"/>
                <a:gd name="connsiteY1764" fmla="*/ 3570900 h 5955635"/>
                <a:gd name="connsiteX1765" fmla="*/ 702723 w 6187971"/>
                <a:gd name="connsiteY1765" fmla="*/ 3558350 h 5955635"/>
                <a:gd name="connsiteX1766" fmla="*/ 705610 w 6187971"/>
                <a:gd name="connsiteY1766" fmla="*/ 3571863 h 5955635"/>
                <a:gd name="connsiteX1767" fmla="*/ 700144 w 6187971"/>
                <a:gd name="connsiteY1767" fmla="*/ 3568320 h 5955635"/>
                <a:gd name="connsiteX1768" fmla="*/ 702068 w 6187971"/>
                <a:gd name="connsiteY1768" fmla="*/ 3577328 h 5955635"/>
                <a:gd name="connsiteX1769" fmla="*/ 703031 w 6187971"/>
                <a:gd name="connsiteY1769" fmla="*/ 3581832 h 5955635"/>
                <a:gd name="connsiteX1770" fmla="*/ 695599 w 6187971"/>
                <a:gd name="connsiteY1770" fmla="*/ 3635226 h 5955635"/>
                <a:gd name="connsiteX1771" fmla="*/ 697524 w 6187971"/>
                <a:gd name="connsiteY1771" fmla="*/ 3644234 h 5955635"/>
                <a:gd name="connsiteX1772" fmla="*/ 687553 w 6187971"/>
                <a:gd name="connsiteY1772" fmla="*/ 3641655 h 5955635"/>
                <a:gd name="connsiteX1773" fmla="*/ 685628 w 6187971"/>
                <a:gd name="connsiteY1773" fmla="*/ 3632647 h 5955635"/>
                <a:gd name="connsiteX1774" fmla="*/ 681125 w 6187971"/>
                <a:gd name="connsiteY1774" fmla="*/ 3633609 h 5955635"/>
                <a:gd name="connsiteX1775" fmla="*/ 682087 w 6187971"/>
                <a:gd name="connsiteY1775" fmla="*/ 3638113 h 5955635"/>
                <a:gd name="connsiteX1776" fmla="*/ 660262 w 6187971"/>
                <a:gd name="connsiteY1776" fmla="*/ 3558002 h 5955635"/>
                <a:gd name="connsiteX1777" fmla="*/ 665729 w 6187971"/>
                <a:gd name="connsiteY1777" fmla="*/ 3561544 h 5955635"/>
                <a:gd name="connsiteX1778" fmla="*/ 669270 w 6187971"/>
                <a:gd name="connsiteY1778" fmla="*/ 3556078 h 5955635"/>
                <a:gd name="connsiteX1779" fmla="*/ 671194 w 6187971"/>
                <a:gd name="connsiteY1779" fmla="*/ 3565085 h 5955635"/>
                <a:gd name="connsiteX1780" fmla="*/ 660609 w 6187971"/>
                <a:gd name="connsiteY1780" fmla="*/ 3515542 h 5955635"/>
                <a:gd name="connsiteX1781" fmla="*/ 665114 w 6187971"/>
                <a:gd name="connsiteY1781" fmla="*/ 3514579 h 5955635"/>
                <a:gd name="connsiteX1782" fmla="*/ 664152 w 6187971"/>
                <a:gd name="connsiteY1782" fmla="*/ 3510075 h 5955635"/>
                <a:gd name="connsiteX1783" fmla="*/ 662227 w 6187971"/>
                <a:gd name="connsiteY1783" fmla="*/ 3501067 h 5955635"/>
                <a:gd name="connsiteX1784" fmla="*/ 655491 w 6187971"/>
                <a:gd name="connsiteY1784" fmla="*/ 3469539 h 5955635"/>
                <a:gd name="connsiteX1785" fmla="*/ 654529 w 6187971"/>
                <a:gd name="connsiteY1785" fmla="*/ 3465034 h 5955635"/>
                <a:gd name="connsiteX1786" fmla="*/ 653567 w 6187971"/>
                <a:gd name="connsiteY1786" fmla="*/ 3460530 h 5955635"/>
                <a:gd name="connsiteX1787" fmla="*/ 639439 w 6187971"/>
                <a:gd name="connsiteY1787" fmla="*/ 3416453 h 5955635"/>
                <a:gd name="connsiteX1788" fmla="*/ 638477 w 6187971"/>
                <a:gd name="connsiteY1788" fmla="*/ 3411948 h 5955635"/>
                <a:gd name="connsiteX1789" fmla="*/ 637515 w 6187971"/>
                <a:gd name="connsiteY1789" fmla="*/ 3407444 h 5955635"/>
                <a:gd name="connsiteX1790" fmla="*/ 635590 w 6187971"/>
                <a:gd name="connsiteY1790" fmla="*/ 3398436 h 5955635"/>
                <a:gd name="connsiteX1791" fmla="*/ 633012 w 6187971"/>
                <a:gd name="connsiteY1791" fmla="*/ 3408406 h 5955635"/>
                <a:gd name="connsiteX1792" fmla="*/ 629469 w 6187971"/>
                <a:gd name="connsiteY1792" fmla="*/ 3413873 h 5955635"/>
                <a:gd name="connsiteX1793" fmla="*/ 625620 w 6187971"/>
                <a:gd name="connsiteY1793" fmla="*/ 3395856 h 5955635"/>
                <a:gd name="connsiteX1794" fmla="*/ 630125 w 6187971"/>
                <a:gd name="connsiteY1794" fmla="*/ 3394894 h 5955635"/>
                <a:gd name="connsiteX1795" fmla="*/ 629163 w 6187971"/>
                <a:gd name="connsiteY1795" fmla="*/ 3390391 h 5955635"/>
                <a:gd name="connsiteX1796" fmla="*/ 628200 w 6187971"/>
                <a:gd name="connsiteY1796" fmla="*/ 3385887 h 5955635"/>
                <a:gd name="connsiteX1797" fmla="*/ 623696 w 6187971"/>
                <a:gd name="connsiteY1797" fmla="*/ 3386849 h 5955635"/>
                <a:gd name="connsiteX1798" fmla="*/ 627892 w 6187971"/>
                <a:gd name="connsiteY1798" fmla="*/ 3362404 h 5955635"/>
                <a:gd name="connsiteX1799" fmla="*/ 615998 w 6187971"/>
                <a:gd name="connsiteY1799" fmla="*/ 3350816 h 5955635"/>
                <a:gd name="connsiteX1800" fmla="*/ 618229 w 6187971"/>
                <a:gd name="connsiteY1800" fmla="*/ 3383307 h 5955635"/>
                <a:gd name="connsiteX1801" fmla="*/ 623696 w 6187971"/>
                <a:gd name="connsiteY1801" fmla="*/ 3386849 h 5955635"/>
                <a:gd name="connsiteX1802" fmla="*/ 619192 w 6187971"/>
                <a:gd name="connsiteY1802" fmla="*/ 3387811 h 5955635"/>
                <a:gd name="connsiteX1803" fmla="*/ 620154 w 6187971"/>
                <a:gd name="connsiteY1803" fmla="*/ 3392315 h 5955635"/>
                <a:gd name="connsiteX1804" fmla="*/ 621116 w 6187971"/>
                <a:gd name="connsiteY1804" fmla="*/ 3396819 h 5955635"/>
                <a:gd name="connsiteX1805" fmla="*/ 625620 w 6187971"/>
                <a:gd name="connsiteY1805" fmla="*/ 3395856 h 5955635"/>
                <a:gd name="connsiteX1806" fmla="*/ 628026 w 6187971"/>
                <a:gd name="connsiteY1806" fmla="*/ 3407116 h 5955635"/>
                <a:gd name="connsiteX1807" fmla="*/ 629469 w 6187971"/>
                <a:gd name="connsiteY1807" fmla="*/ 3413873 h 5955635"/>
                <a:gd name="connsiteX1808" fmla="*/ 630432 w 6187971"/>
                <a:gd name="connsiteY1808" fmla="*/ 3418377 h 5955635"/>
                <a:gd name="connsiteX1809" fmla="*/ 625927 w 6187971"/>
                <a:gd name="connsiteY1809" fmla="*/ 3419340 h 5955635"/>
                <a:gd name="connsiteX1810" fmla="*/ 626889 w 6187971"/>
                <a:gd name="connsiteY1810" fmla="*/ 3423843 h 5955635"/>
                <a:gd name="connsiteX1811" fmla="*/ 627852 w 6187971"/>
                <a:gd name="connsiteY1811" fmla="*/ 3428347 h 5955635"/>
                <a:gd name="connsiteX1812" fmla="*/ 654488 w 6187971"/>
                <a:gd name="connsiteY1812" fmla="*/ 3530978 h 5955635"/>
                <a:gd name="connsiteX1813" fmla="*/ 649984 w 6187971"/>
                <a:gd name="connsiteY1813" fmla="*/ 3531940 h 5955635"/>
                <a:gd name="connsiteX1814" fmla="*/ 651908 w 6187971"/>
                <a:gd name="connsiteY1814" fmla="*/ 3540948 h 5955635"/>
                <a:gd name="connsiteX1815" fmla="*/ 655758 w 6187971"/>
                <a:gd name="connsiteY1815" fmla="*/ 3558965 h 5955635"/>
                <a:gd name="connsiteX1816" fmla="*/ 671154 w 6187971"/>
                <a:gd name="connsiteY1816" fmla="*/ 3631029 h 5955635"/>
                <a:gd name="connsiteX1817" fmla="*/ 691054 w 6187971"/>
                <a:gd name="connsiteY1817" fmla="*/ 3702132 h 5955635"/>
                <a:gd name="connsiteX1818" fmla="*/ 695211 w 6187971"/>
                <a:gd name="connsiteY1818" fmla="*/ 3743630 h 5955635"/>
                <a:gd name="connsiteX1819" fmla="*/ 689090 w 6187971"/>
                <a:gd name="connsiteY1819" fmla="*/ 3759068 h 5955635"/>
                <a:gd name="connsiteX1820" fmla="*/ 700289 w 6187971"/>
                <a:gd name="connsiteY1820" fmla="*/ 3855577 h 5955635"/>
                <a:gd name="connsiteX1821" fmla="*/ 693861 w 6187971"/>
                <a:gd name="connsiteY1821" fmla="*/ 3847531 h 5955635"/>
                <a:gd name="connsiteX1822" fmla="*/ 687392 w 6187971"/>
                <a:gd name="connsiteY1822" fmla="*/ 3905429 h 5955635"/>
                <a:gd name="connsiteX1823" fmla="*/ 680963 w 6187971"/>
                <a:gd name="connsiteY1823" fmla="*/ 3897383 h 5955635"/>
                <a:gd name="connsiteX1824" fmla="*/ 682887 w 6187971"/>
                <a:gd name="connsiteY1824" fmla="*/ 3906391 h 5955635"/>
                <a:gd name="connsiteX1825" fmla="*/ 655904 w 6187971"/>
                <a:gd name="connsiteY1825" fmla="*/ 3846221 h 5955635"/>
                <a:gd name="connsiteX1826" fmla="*/ 647550 w 6187971"/>
                <a:gd name="connsiteY1826" fmla="*/ 3829168 h 5955635"/>
                <a:gd name="connsiteX1827" fmla="*/ 646588 w 6187971"/>
                <a:gd name="connsiteY1827" fmla="*/ 3824663 h 5955635"/>
                <a:gd name="connsiteX1828" fmla="*/ 642083 w 6187971"/>
                <a:gd name="connsiteY1828" fmla="*/ 3825626 h 5955635"/>
                <a:gd name="connsiteX1829" fmla="*/ 637272 w 6187971"/>
                <a:gd name="connsiteY1829" fmla="*/ 3803105 h 5955635"/>
                <a:gd name="connsiteX1830" fmla="*/ 628264 w 6187971"/>
                <a:gd name="connsiteY1830" fmla="*/ 3805029 h 5955635"/>
                <a:gd name="connsiteX1831" fmla="*/ 631151 w 6187971"/>
                <a:gd name="connsiteY1831" fmla="*/ 3818541 h 5955635"/>
                <a:gd name="connsiteX1832" fmla="*/ 641429 w 6187971"/>
                <a:gd name="connsiteY1832" fmla="*/ 3844604 h 5955635"/>
                <a:gd name="connsiteX1833" fmla="*/ 653897 w 6187971"/>
                <a:gd name="connsiteY1833" fmla="*/ 3969100 h 5955635"/>
                <a:gd name="connsiteX1834" fmla="*/ 646814 w 6187971"/>
                <a:gd name="connsiteY1834" fmla="*/ 3980033 h 5955635"/>
                <a:gd name="connsiteX1835" fmla="*/ 639423 w 6187971"/>
                <a:gd name="connsiteY1835" fmla="*/ 3967483 h 5955635"/>
                <a:gd name="connsiteX1836" fmla="*/ 638461 w 6187971"/>
                <a:gd name="connsiteY1836" fmla="*/ 3962979 h 5955635"/>
                <a:gd name="connsiteX1837" fmla="*/ 632995 w 6187971"/>
                <a:gd name="connsiteY1837" fmla="*/ 3959436 h 5955635"/>
                <a:gd name="connsiteX1838" fmla="*/ 633958 w 6187971"/>
                <a:gd name="connsiteY1838" fmla="*/ 3963941 h 5955635"/>
                <a:gd name="connsiteX1839" fmla="*/ 634920 w 6187971"/>
                <a:gd name="connsiteY1839" fmla="*/ 3968445 h 5955635"/>
                <a:gd name="connsiteX1840" fmla="*/ 628491 w 6187971"/>
                <a:gd name="connsiteY1840" fmla="*/ 3960399 h 5955635"/>
                <a:gd name="connsiteX1841" fmla="*/ 623679 w 6187971"/>
                <a:gd name="connsiteY1841" fmla="*/ 3937879 h 5955635"/>
                <a:gd name="connsiteX1842" fmla="*/ 631167 w 6187971"/>
                <a:gd name="connsiteY1842" fmla="*/ 3950879 h 5955635"/>
                <a:gd name="connsiteX1843" fmla="*/ 632033 w 6187971"/>
                <a:gd name="connsiteY1843" fmla="*/ 3954933 h 5955635"/>
                <a:gd name="connsiteX1844" fmla="*/ 633038 w 6187971"/>
                <a:gd name="connsiteY1844" fmla="*/ 3954129 h 5955635"/>
                <a:gd name="connsiteX1845" fmla="*/ 631167 w 6187971"/>
                <a:gd name="connsiteY1845" fmla="*/ 3950879 h 5955635"/>
                <a:gd name="connsiteX1846" fmla="*/ 629507 w 6187971"/>
                <a:gd name="connsiteY1846" fmla="*/ 3943110 h 5955635"/>
                <a:gd name="connsiteX1847" fmla="*/ 629146 w 6187971"/>
                <a:gd name="connsiteY1847" fmla="*/ 3941420 h 5955635"/>
                <a:gd name="connsiteX1848" fmla="*/ 633649 w 6187971"/>
                <a:gd name="connsiteY1848" fmla="*/ 3940458 h 5955635"/>
                <a:gd name="connsiteX1849" fmla="*/ 632687 w 6187971"/>
                <a:gd name="connsiteY1849" fmla="*/ 3935955 h 5955635"/>
                <a:gd name="connsiteX1850" fmla="*/ 631725 w 6187971"/>
                <a:gd name="connsiteY1850" fmla="*/ 3931450 h 5955635"/>
                <a:gd name="connsiteX1851" fmla="*/ 627222 w 6187971"/>
                <a:gd name="connsiteY1851" fmla="*/ 3932412 h 5955635"/>
                <a:gd name="connsiteX1852" fmla="*/ 620793 w 6187971"/>
                <a:gd name="connsiteY1852" fmla="*/ 3924367 h 5955635"/>
                <a:gd name="connsiteX1853" fmla="*/ 619830 w 6187971"/>
                <a:gd name="connsiteY1853" fmla="*/ 3919863 h 5955635"/>
                <a:gd name="connsiteX1854" fmla="*/ 618868 w 6187971"/>
                <a:gd name="connsiteY1854" fmla="*/ 3915358 h 5955635"/>
                <a:gd name="connsiteX1855" fmla="*/ 614177 w 6187971"/>
                <a:gd name="connsiteY1855" fmla="*/ 3893402 h 5955635"/>
                <a:gd name="connsiteX1856" fmla="*/ 613094 w 6187971"/>
                <a:gd name="connsiteY1856" fmla="*/ 3888334 h 5955635"/>
                <a:gd name="connsiteX1857" fmla="*/ 613401 w 6187971"/>
                <a:gd name="connsiteY1857" fmla="*/ 3911817 h 5955635"/>
                <a:gd name="connsiteX1858" fmla="*/ 600237 w 6187971"/>
                <a:gd name="connsiteY1858" fmla="*/ 3872242 h 5955635"/>
                <a:gd name="connsiteX1859" fmla="*/ 579335 w 6187971"/>
                <a:gd name="connsiteY1859" fmla="*/ 3862579 h 5955635"/>
                <a:gd name="connsiteX1860" fmla="*/ 556854 w 6187971"/>
                <a:gd name="connsiteY1860" fmla="*/ 3801448 h 5955635"/>
                <a:gd name="connsiteX1861" fmla="*/ 558123 w 6187971"/>
                <a:gd name="connsiteY1861" fmla="*/ 3829434 h 5955635"/>
                <a:gd name="connsiteX1862" fmla="*/ 546884 w 6187971"/>
                <a:gd name="connsiteY1862" fmla="*/ 3798868 h 5955635"/>
                <a:gd name="connsiteX1863" fmla="*/ 542686 w 6187971"/>
                <a:gd name="connsiteY1863" fmla="*/ 3823313 h 5955635"/>
                <a:gd name="connsiteX1864" fmla="*/ 541724 w 6187971"/>
                <a:gd name="connsiteY1864" fmla="*/ 3818809 h 5955635"/>
                <a:gd name="connsiteX1865" fmla="*/ 488144 w 6187971"/>
                <a:gd name="connsiteY1865" fmla="*/ 3590064 h 5955635"/>
                <a:gd name="connsiteX1866" fmla="*/ 482371 w 6187971"/>
                <a:gd name="connsiteY1866" fmla="*/ 3563040 h 5955635"/>
                <a:gd name="connsiteX1867" fmla="*/ 578133 w 6187971"/>
                <a:gd name="connsiteY1867" fmla="*/ 2267918 h 5955635"/>
                <a:gd name="connsiteX1868" fmla="*/ 592980 w 6187971"/>
                <a:gd name="connsiteY1868" fmla="*/ 2227702 h 5955635"/>
                <a:gd name="connsiteX1869" fmla="*/ 600194 w 6187971"/>
                <a:gd name="connsiteY1869" fmla="*/ 2211410 h 5955635"/>
                <a:gd name="connsiteX1870" fmla="*/ 638131 w 6187971"/>
                <a:gd name="connsiteY1870" fmla="*/ 2105404 h 5955635"/>
                <a:gd name="connsiteX1871" fmla="*/ 652761 w 6187971"/>
                <a:gd name="connsiteY1871" fmla="*/ 2065777 h 5955635"/>
                <a:gd name="connsiteX1872" fmla="*/ 1102577 w 6187971"/>
                <a:gd name="connsiteY1872" fmla="*/ 1332509 h 5955635"/>
                <a:gd name="connsiteX1873" fmla="*/ 1683816 w 6187971"/>
                <a:gd name="connsiteY1873" fmla="*/ 1083716 h 5955635"/>
                <a:gd name="connsiteX1874" fmla="*/ 1679236 w 6187971"/>
                <a:gd name="connsiteY1874" fmla="*/ 1086770 h 5955635"/>
                <a:gd name="connsiteX1875" fmla="*/ 1682424 w 6187971"/>
                <a:gd name="connsiteY1875" fmla="*/ 1084298 h 5955635"/>
                <a:gd name="connsiteX1876" fmla="*/ 3808051 w 6187971"/>
                <a:gd name="connsiteY1876" fmla="*/ 599460 h 5955635"/>
                <a:gd name="connsiteX1877" fmla="*/ 3814670 w 6187971"/>
                <a:gd name="connsiteY1877" fmla="*/ 600728 h 5955635"/>
                <a:gd name="connsiteX1878" fmla="*/ 3819307 w 6187971"/>
                <a:gd name="connsiteY1878" fmla="*/ 603027 h 5955635"/>
                <a:gd name="connsiteX1879" fmla="*/ 1626222 w 6187971"/>
                <a:gd name="connsiteY1879" fmla="*/ 1047191 h 5955635"/>
                <a:gd name="connsiteX1880" fmla="*/ 1626514 w 6187971"/>
                <a:gd name="connsiteY1880" fmla="*/ 1048557 h 5955635"/>
                <a:gd name="connsiteX1881" fmla="*/ 1622009 w 6187971"/>
                <a:gd name="connsiteY1881" fmla="*/ 1049520 h 5955635"/>
                <a:gd name="connsiteX1882" fmla="*/ 3198980 w 6187971"/>
                <a:gd name="connsiteY1882" fmla="*/ 688397 h 5955635"/>
                <a:gd name="connsiteX1883" fmla="*/ 3202634 w 6187971"/>
                <a:gd name="connsiteY1883" fmla="*/ 688279 h 5955635"/>
                <a:gd name="connsiteX1884" fmla="*/ 3199068 w 6187971"/>
                <a:gd name="connsiteY1884" fmla="*/ 688412 h 5955635"/>
                <a:gd name="connsiteX1885" fmla="*/ 1688956 w 6187971"/>
                <a:gd name="connsiteY1885" fmla="*/ 988120 h 5955635"/>
                <a:gd name="connsiteX1886" fmla="*/ 1697964 w 6187971"/>
                <a:gd name="connsiteY1886" fmla="*/ 986196 h 5955635"/>
                <a:gd name="connsiteX1887" fmla="*/ 1694422 w 6187971"/>
                <a:gd name="connsiteY1887" fmla="*/ 991662 h 5955635"/>
                <a:gd name="connsiteX1888" fmla="*/ 1703431 w 6187971"/>
                <a:gd name="connsiteY1888" fmla="*/ 989738 h 5955635"/>
                <a:gd name="connsiteX1889" fmla="*/ 1668870 w 6187971"/>
                <a:gd name="connsiteY1889" fmla="*/ 1023613 h 5955635"/>
                <a:gd name="connsiteX1890" fmla="*/ 1626222 w 6187971"/>
                <a:gd name="connsiteY1890" fmla="*/ 1047191 h 5955635"/>
                <a:gd name="connsiteX1891" fmla="*/ 1625552 w 6187971"/>
                <a:gd name="connsiteY1891" fmla="*/ 1044054 h 5955635"/>
                <a:gd name="connsiteX1892" fmla="*/ 1622009 w 6187971"/>
                <a:gd name="connsiteY1892" fmla="*/ 1049520 h 5955635"/>
                <a:gd name="connsiteX1893" fmla="*/ 1604955 w 6187971"/>
                <a:gd name="connsiteY1893" fmla="*/ 1057873 h 5955635"/>
                <a:gd name="connsiteX1894" fmla="*/ 1600452 w 6187971"/>
                <a:gd name="connsiteY1894" fmla="*/ 1058835 h 5955635"/>
                <a:gd name="connsiteX1895" fmla="*/ 1601414 w 6187971"/>
                <a:gd name="connsiteY1895" fmla="*/ 1063339 h 5955635"/>
                <a:gd name="connsiteX1896" fmla="*/ 1596910 w 6187971"/>
                <a:gd name="connsiteY1896" fmla="*/ 1064302 h 5955635"/>
                <a:gd name="connsiteX1897" fmla="*/ 1568524 w 6187971"/>
                <a:gd name="connsiteY1897" fmla="*/ 1077178 h 5955635"/>
                <a:gd name="connsiteX1898" fmla="*/ 1633720 w 6187971"/>
                <a:gd name="connsiteY1898" fmla="*/ 1022132 h 5955635"/>
                <a:gd name="connsiteX1899" fmla="*/ 1644223 w 6187971"/>
                <a:gd name="connsiteY1899" fmla="*/ 1021226 h 5955635"/>
                <a:gd name="connsiteX1900" fmla="*/ 1688956 w 6187971"/>
                <a:gd name="connsiteY1900" fmla="*/ 988120 h 5955635"/>
                <a:gd name="connsiteX1901" fmla="*/ 1987536 w 6187971"/>
                <a:gd name="connsiteY1901" fmla="*/ 886654 h 5955635"/>
                <a:gd name="connsiteX1902" fmla="*/ 2023568 w 6187971"/>
                <a:gd name="connsiteY1902" fmla="*/ 878956 h 5955635"/>
                <a:gd name="connsiteX1903" fmla="*/ 1940222 w 6187971"/>
                <a:gd name="connsiteY1903" fmla="*/ 929729 h 5955635"/>
                <a:gd name="connsiteX1904" fmla="*/ 1864697 w 6187971"/>
                <a:gd name="connsiteY1904" fmla="*/ 973018 h 5955635"/>
                <a:gd name="connsiteX1905" fmla="*/ 1854248 w 6187971"/>
                <a:gd name="connsiteY1905" fmla="*/ 982182 h 5955635"/>
                <a:gd name="connsiteX1906" fmla="*/ 1798385 w 6187971"/>
                <a:gd name="connsiteY1906" fmla="*/ 1012071 h 5955635"/>
                <a:gd name="connsiteX1907" fmla="*/ 1797668 w 6187971"/>
                <a:gd name="connsiteY1907" fmla="*/ 1011991 h 5955635"/>
                <a:gd name="connsiteX1908" fmla="*/ 1797543 w 6187971"/>
                <a:gd name="connsiteY1908" fmla="*/ 1012522 h 5955635"/>
                <a:gd name="connsiteX1909" fmla="*/ 1762279 w 6187971"/>
                <a:gd name="connsiteY1909" fmla="*/ 1031390 h 5955635"/>
                <a:gd name="connsiteX1910" fmla="*/ 1729692 w 6187971"/>
                <a:gd name="connsiteY1910" fmla="*/ 1053121 h 5955635"/>
                <a:gd name="connsiteX1911" fmla="*/ 1751010 w 6187971"/>
                <a:gd name="connsiteY1911" fmla="*/ 1036088 h 5955635"/>
                <a:gd name="connsiteX1912" fmla="*/ 1930252 w 6187971"/>
                <a:gd name="connsiteY1912" fmla="*/ 927150 h 5955635"/>
                <a:gd name="connsiteX1913" fmla="*/ 1987536 w 6187971"/>
                <a:gd name="connsiteY1913" fmla="*/ 886654 h 5955635"/>
                <a:gd name="connsiteX1914" fmla="*/ 2481059 w 6187971"/>
                <a:gd name="connsiteY1914" fmla="*/ 771795 h 5955635"/>
                <a:gd name="connsiteX1915" fmla="*/ 2477517 w 6187971"/>
                <a:gd name="connsiteY1915" fmla="*/ 777261 h 5955635"/>
                <a:gd name="connsiteX1916" fmla="*/ 2473014 w 6187971"/>
                <a:gd name="connsiteY1916" fmla="*/ 778224 h 5955635"/>
                <a:gd name="connsiteX1917" fmla="*/ 2454997 w 6187971"/>
                <a:gd name="connsiteY1917" fmla="*/ 782073 h 5955635"/>
                <a:gd name="connsiteX1918" fmla="*/ 2432476 w 6187971"/>
                <a:gd name="connsiteY1918" fmla="*/ 786884 h 5955635"/>
                <a:gd name="connsiteX1919" fmla="*/ 2427973 w 6187971"/>
                <a:gd name="connsiteY1919" fmla="*/ 787846 h 5955635"/>
                <a:gd name="connsiteX1920" fmla="*/ 2484601 w 6187971"/>
                <a:gd name="connsiteY1920" fmla="*/ 766329 h 5955635"/>
                <a:gd name="connsiteX1921" fmla="*/ 2489106 w 6187971"/>
                <a:gd name="connsiteY1921" fmla="*/ 765367 h 5955635"/>
                <a:gd name="connsiteX1922" fmla="*/ 2565675 w 6187971"/>
                <a:gd name="connsiteY1922" fmla="*/ 749008 h 5955635"/>
                <a:gd name="connsiteX1923" fmla="*/ 2513550 w 6187971"/>
                <a:gd name="connsiteY1923" fmla="*/ 769563 h 5955635"/>
                <a:gd name="connsiteX1924" fmla="*/ 2509046 w 6187971"/>
                <a:gd name="connsiteY1924" fmla="*/ 770525 h 5955635"/>
                <a:gd name="connsiteX1925" fmla="*/ 2491030 w 6187971"/>
                <a:gd name="connsiteY1925" fmla="*/ 774374 h 5955635"/>
                <a:gd name="connsiteX1926" fmla="*/ 2487488 w 6187971"/>
                <a:gd name="connsiteY1926" fmla="*/ 779841 h 5955635"/>
                <a:gd name="connsiteX1927" fmla="*/ 2492955 w 6187971"/>
                <a:gd name="connsiteY1927" fmla="*/ 783383 h 5955635"/>
                <a:gd name="connsiteX1928" fmla="*/ 2497458 w 6187971"/>
                <a:gd name="connsiteY1928" fmla="*/ 782421 h 5955635"/>
                <a:gd name="connsiteX1929" fmla="*/ 2501000 w 6187971"/>
                <a:gd name="connsiteY1929" fmla="*/ 776954 h 5955635"/>
                <a:gd name="connsiteX1930" fmla="*/ 2505504 w 6187971"/>
                <a:gd name="connsiteY1930" fmla="*/ 775992 h 5955635"/>
                <a:gd name="connsiteX1931" fmla="*/ 2523521 w 6187971"/>
                <a:gd name="connsiteY1931" fmla="*/ 772143 h 5955635"/>
                <a:gd name="connsiteX1932" fmla="*/ 2533491 w 6187971"/>
                <a:gd name="connsiteY1932" fmla="*/ 774723 h 5955635"/>
                <a:gd name="connsiteX1933" fmla="*/ 2565982 w 6187971"/>
                <a:gd name="connsiteY1933" fmla="*/ 772490 h 5955635"/>
                <a:gd name="connsiteX1934" fmla="*/ 2568561 w 6187971"/>
                <a:gd name="connsiteY1934" fmla="*/ 762520 h 5955635"/>
                <a:gd name="connsiteX1935" fmla="*/ 2578532 w 6187971"/>
                <a:gd name="connsiteY1935" fmla="*/ 765100 h 5955635"/>
                <a:gd name="connsiteX1936" fmla="*/ 2600090 w 6187971"/>
                <a:gd name="connsiteY1936" fmla="*/ 755784 h 5955635"/>
                <a:gd name="connsiteX1937" fmla="*/ 2631618 w 6187971"/>
                <a:gd name="connsiteY1937" fmla="*/ 749048 h 5955635"/>
                <a:gd name="connsiteX1938" fmla="*/ 2635160 w 6187971"/>
                <a:gd name="connsiteY1938" fmla="*/ 743582 h 5955635"/>
                <a:gd name="connsiteX1939" fmla="*/ 2650597 w 6187971"/>
                <a:gd name="connsiteY1939" fmla="*/ 749704 h 5955635"/>
                <a:gd name="connsiteX1940" fmla="*/ 2684705 w 6187971"/>
                <a:gd name="connsiteY1940" fmla="*/ 732997 h 5955635"/>
                <a:gd name="connsiteX1941" fmla="*/ 2726204 w 6187971"/>
                <a:gd name="connsiteY1941" fmla="*/ 728841 h 5955635"/>
                <a:gd name="connsiteX1942" fmla="*/ 2739716 w 6187971"/>
                <a:gd name="connsiteY1942" fmla="*/ 725954 h 5955635"/>
                <a:gd name="connsiteX1943" fmla="*/ 2768666 w 6187971"/>
                <a:gd name="connsiteY1943" fmla="*/ 729188 h 5955635"/>
                <a:gd name="connsiteX1944" fmla="*/ 2858747 w 6187971"/>
                <a:gd name="connsiteY1944" fmla="*/ 709942 h 5955635"/>
                <a:gd name="connsiteX1945" fmla="*/ 2860999 w 6187971"/>
                <a:gd name="connsiteY1945" fmla="*/ 709461 h 5955635"/>
                <a:gd name="connsiteX1946" fmla="*/ 2876763 w 6187971"/>
                <a:gd name="connsiteY1946" fmla="*/ 706093 h 5955635"/>
                <a:gd name="connsiteX1947" fmla="*/ 2881267 w 6187971"/>
                <a:gd name="connsiteY1947" fmla="*/ 705131 h 5955635"/>
                <a:gd name="connsiteX1948" fmla="*/ 2890275 w 6187971"/>
                <a:gd name="connsiteY1948" fmla="*/ 703207 h 5955635"/>
                <a:gd name="connsiteX1949" fmla="*/ 3013155 w 6187971"/>
                <a:gd name="connsiteY1949" fmla="*/ 705211 h 5955635"/>
                <a:gd name="connsiteX1950" fmla="*/ 3063662 w 6187971"/>
                <a:gd name="connsiteY1950" fmla="*/ 699131 h 5955635"/>
                <a:gd name="connsiteX1951" fmla="*/ 3095191 w 6187971"/>
                <a:gd name="connsiteY1951" fmla="*/ 692395 h 5955635"/>
                <a:gd name="connsiteX1952" fmla="*/ 3087145 w 6187971"/>
                <a:gd name="connsiteY1952" fmla="*/ 698824 h 5955635"/>
                <a:gd name="connsiteX1953" fmla="*/ 3142478 w 6187971"/>
                <a:gd name="connsiteY1953" fmla="*/ 690534 h 5955635"/>
                <a:gd name="connsiteX1954" fmla="*/ 3199068 w 6187971"/>
                <a:gd name="connsiteY1954" fmla="*/ 688412 h 5955635"/>
                <a:gd name="connsiteX1955" fmla="*/ 3205247 w 6187971"/>
                <a:gd name="connsiteY1955" fmla="*/ 689487 h 5955635"/>
                <a:gd name="connsiteX1956" fmla="*/ 3220650 w 6187971"/>
                <a:gd name="connsiteY1956" fmla="*/ 684430 h 5955635"/>
                <a:gd name="connsiteX1957" fmla="*/ 3249599 w 6187971"/>
                <a:gd name="connsiteY1957" fmla="*/ 687664 h 5955635"/>
                <a:gd name="connsiteX1958" fmla="*/ 3250561 w 6187971"/>
                <a:gd name="connsiteY1958" fmla="*/ 692168 h 5955635"/>
                <a:gd name="connsiteX1959" fmla="*/ 3326476 w 6187971"/>
                <a:gd name="connsiteY1959" fmla="*/ 694788 h 5955635"/>
                <a:gd name="connsiteX1960" fmla="*/ 3358004 w 6187971"/>
                <a:gd name="connsiteY1960" fmla="*/ 688052 h 5955635"/>
                <a:gd name="connsiteX1961" fmla="*/ 3349958 w 6187971"/>
                <a:gd name="connsiteY1961" fmla="*/ 694480 h 5955635"/>
                <a:gd name="connsiteX1962" fmla="*/ 3421368 w 6187971"/>
                <a:gd name="connsiteY1962" fmla="*/ 698063 h 5955635"/>
                <a:gd name="connsiteX1963" fmla="*/ 3507253 w 6187971"/>
                <a:gd name="connsiteY1963" fmla="*/ 703262 h 5955635"/>
                <a:gd name="connsiteX1964" fmla="*/ 3513682 w 6187971"/>
                <a:gd name="connsiteY1964" fmla="*/ 711308 h 5955635"/>
                <a:gd name="connsiteX1965" fmla="*/ 3526232 w 6187971"/>
                <a:gd name="connsiteY1965" fmla="*/ 703917 h 5955635"/>
                <a:gd name="connsiteX1966" fmla="*/ 3569656 w 6187971"/>
                <a:gd name="connsiteY1966" fmla="*/ 708768 h 5955635"/>
                <a:gd name="connsiteX1967" fmla="*/ 3587017 w 6187971"/>
                <a:gd name="connsiteY1967" fmla="*/ 723898 h 5955635"/>
                <a:gd name="connsiteX1968" fmla="*/ 3614041 w 6187971"/>
                <a:gd name="connsiteY1968" fmla="*/ 718124 h 5955635"/>
                <a:gd name="connsiteX1969" fmla="*/ 3610499 w 6187971"/>
                <a:gd name="connsiteY1969" fmla="*/ 723591 h 5955635"/>
                <a:gd name="connsiteX1970" fmla="*/ 3687376 w 6187971"/>
                <a:gd name="connsiteY1970" fmla="*/ 730714 h 5955635"/>
                <a:gd name="connsiteX1971" fmla="*/ 3669360 w 6187971"/>
                <a:gd name="connsiteY1971" fmla="*/ 734563 h 5955635"/>
                <a:gd name="connsiteX1972" fmla="*/ 3729182 w 6187971"/>
                <a:gd name="connsiteY1972" fmla="*/ 750040 h 5955635"/>
                <a:gd name="connsiteX1973" fmla="*/ 3731761 w 6187971"/>
                <a:gd name="connsiteY1973" fmla="*/ 740070 h 5955635"/>
                <a:gd name="connsiteX1974" fmla="*/ 3748161 w 6187971"/>
                <a:gd name="connsiteY1974" fmla="*/ 750695 h 5955635"/>
                <a:gd name="connsiteX1975" fmla="*/ 3786118 w 6187971"/>
                <a:gd name="connsiteY1975" fmla="*/ 752006 h 5955635"/>
                <a:gd name="connsiteX1976" fmla="*/ 3797051 w 6187971"/>
                <a:gd name="connsiteY1976" fmla="*/ 759089 h 5955635"/>
                <a:gd name="connsiteX1977" fmla="*/ 3802517 w 6187971"/>
                <a:gd name="connsiteY1977" fmla="*/ 762631 h 5955635"/>
                <a:gd name="connsiteX1978" fmla="*/ 3801555 w 6187971"/>
                <a:gd name="connsiteY1978" fmla="*/ 758127 h 5955635"/>
                <a:gd name="connsiteX1979" fmla="*/ 3791584 w 6187971"/>
                <a:gd name="connsiteY1979" fmla="*/ 755547 h 5955635"/>
                <a:gd name="connsiteX1980" fmla="*/ 3832428 w 6187971"/>
                <a:gd name="connsiteY1980" fmla="*/ 770370 h 5955635"/>
                <a:gd name="connsiteX1981" fmla="*/ 3852369 w 6187971"/>
                <a:gd name="connsiteY1981" fmla="*/ 775528 h 5955635"/>
                <a:gd name="connsiteX1982" fmla="*/ 3848520 w 6187971"/>
                <a:gd name="connsiteY1982" fmla="*/ 757512 h 5955635"/>
                <a:gd name="connsiteX1983" fmla="*/ 3875019 w 6187971"/>
                <a:gd name="connsiteY1983" fmla="*/ 773044 h 5955635"/>
                <a:gd name="connsiteX1984" fmla="*/ 3878041 w 6187971"/>
                <a:gd name="connsiteY1984" fmla="*/ 775787 h 5955635"/>
                <a:gd name="connsiteX1985" fmla="*/ 3875851 w 6187971"/>
                <a:gd name="connsiteY1985" fmla="*/ 775221 h 5955635"/>
                <a:gd name="connsiteX1986" fmla="*/ 3866844 w 6187971"/>
                <a:gd name="connsiteY1986" fmla="*/ 777146 h 5955635"/>
                <a:gd name="connsiteX1987" fmla="*/ 3872310 w 6187971"/>
                <a:gd name="connsiteY1987" fmla="*/ 780688 h 5955635"/>
                <a:gd name="connsiteX1988" fmla="*/ 3886784 w 6187971"/>
                <a:gd name="connsiteY1988" fmla="*/ 782304 h 5955635"/>
                <a:gd name="connsiteX1989" fmla="*/ 3912191 w 6187971"/>
                <a:gd name="connsiteY1989" fmla="*/ 791005 h 5955635"/>
                <a:gd name="connsiteX1990" fmla="*/ 3991955 w 6187971"/>
                <a:gd name="connsiteY1990" fmla="*/ 811642 h 5955635"/>
                <a:gd name="connsiteX1991" fmla="*/ 3996459 w 6187971"/>
                <a:gd name="connsiteY1991" fmla="*/ 810679 h 5955635"/>
                <a:gd name="connsiteX1992" fmla="*/ 3988413 w 6187971"/>
                <a:gd name="connsiteY1992" fmla="*/ 817108 h 5955635"/>
                <a:gd name="connsiteX1993" fmla="*/ 3993879 w 6187971"/>
                <a:gd name="connsiteY1993" fmla="*/ 820649 h 5955635"/>
                <a:gd name="connsiteX1994" fmla="*/ 3997422 w 6187971"/>
                <a:gd name="connsiteY1994" fmla="*/ 815183 h 5955635"/>
                <a:gd name="connsiteX1995" fmla="*/ 4029257 w 6187971"/>
                <a:gd name="connsiteY1995" fmla="*/ 831930 h 5955635"/>
                <a:gd name="connsiteX1996" fmla="*/ 4075568 w 6187971"/>
                <a:gd name="connsiteY1996" fmla="*/ 850293 h 5955635"/>
                <a:gd name="connsiteX1997" fmla="*/ 4079109 w 6187971"/>
                <a:gd name="connsiteY1997" fmla="*/ 844827 h 5955635"/>
                <a:gd name="connsiteX1998" fmla="*/ 4094547 w 6187971"/>
                <a:gd name="connsiteY1998" fmla="*/ 850949 h 5955635"/>
                <a:gd name="connsiteX1999" fmla="*/ 4102899 w 6187971"/>
                <a:gd name="connsiteY1999" fmla="*/ 868003 h 5955635"/>
                <a:gd name="connsiteX2000" fmla="*/ 4130886 w 6187971"/>
                <a:gd name="connsiteY2000" fmla="*/ 866732 h 5955635"/>
                <a:gd name="connsiteX2001" fmla="*/ 4131849 w 6187971"/>
                <a:gd name="connsiteY2001" fmla="*/ 871237 h 5955635"/>
                <a:gd name="connsiteX2002" fmla="*/ 4143743 w 6187971"/>
                <a:gd name="connsiteY2002" fmla="*/ 882824 h 5955635"/>
                <a:gd name="connsiteX2003" fmla="*/ 4158217 w 6187971"/>
                <a:gd name="connsiteY2003" fmla="*/ 884442 h 5955635"/>
                <a:gd name="connsiteX2004" fmla="*/ 4163684 w 6187971"/>
                <a:gd name="connsiteY2004" fmla="*/ 887983 h 5955635"/>
                <a:gd name="connsiteX2005" fmla="*/ 4164646 w 6187971"/>
                <a:gd name="connsiteY2005" fmla="*/ 892487 h 5955635"/>
                <a:gd name="connsiteX2006" fmla="*/ 4169151 w 6187971"/>
                <a:gd name="connsiteY2006" fmla="*/ 891525 h 5955635"/>
                <a:gd name="connsiteX2007" fmla="*/ 4167226 w 6187971"/>
                <a:gd name="connsiteY2007" fmla="*/ 882517 h 5955635"/>
                <a:gd name="connsiteX2008" fmla="*/ 4188129 w 6187971"/>
                <a:gd name="connsiteY2008" fmla="*/ 892180 h 5955635"/>
                <a:gd name="connsiteX2009" fmla="*/ 4192633 w 6187971"/>
                <a:gd name="connsiteY2009" fmla="*/ 891218 h 5955635"/>
                <a:gd name="connsiteX2010" fmla="*/ 4195520 w 6187971"/>
                <a:gd name="connsiteY2010" fmla="*/ 904730 h 5955635"/>
                <a:gd name="connsiteX2011" fmla="*/ 4236364 w 6187971"/>
                <a:gd name="connsiteY2011" fmla="*/ 919552 h 5955635"/>
                <a:gd name="connsiteX2012" fmla="*/ 4241830 w 6187971"/>
                <a:gd name="connsiteY2012" fmla="*/ 923094 h 5955635"/>
                <a:gd name="connsiteX2013" fmla="*/ 4237326 w 6187971"/>
                <a:gd name="connsiteY2013" fmla="*/ 924056 h 5955635"/>
                <a:gd name="connsiteX2014" fmla="*/ 4227356 w 6187971"/>
                <a:gd name="connsiteY2014" fmla="*/ 921476 h 5955635"/>
                <a:gd name="connsiteX2015" fmla="*/ 4228318 w 6187971"/>
                <a:gd name="connsiteY2015" fmla="*/ 925981 h 5955635"/>
                <a:gd name="connsiteX2016" fmla="*/ 4242793 w 6187971"/>
                <a:gd name="connsiteY2016" fmla="*/ 927598 h 5955635"/>
                <a:gd name="connsiteX2017" fmla="*/ 4284599 w 6187971"/>
                <a:gd name="connsiteY2017" fmla="*/ 946924 h 5955635"/>
                <a:gd name="connsiteX2018" fmla="*/ 4288140 w 6187971"/>
                <a:gd name="connsiteY2018" fmla="*/ 941457 h 5955635"/>
                <a:gd name="connsiteX2019" fmla="*/ 4300036 w 6187971"/>
                <a:gd name="connsiteY2019" fmla="*/ 953045 h 5955635"/>
                <a:gd name="connsiteX2020" fmla="*/ 4310968 w 6187971"/>
                <a:gd name="connsiteY2020" fmla="*/ 960129 h 5955635"/>
                <a:gd name="connsiteX2021" fmla="*/ 4331871 w 6187971"/>
                <a:gd name="connsiteY2021" fmla="*/ 969792 h 5955635"/>
                <a:gd name="connsiteX2022" fmla="*/ 4358241 w 6187971"/>
                <a:gd name="connsiteY2022" fmla="*/ 982997 h 5955635"/>
                <a:gd name="connsiteX2023" fmla="*/ 4360165 w 6187971"/>
                <a:gd name="connsiteY2023" fmla="*/ 992005 h 5955635"/>
                <a:gd name="connsiteX2024" fmla="*/ 4365632 w 6187971"/>
                <a:gd name="connsiteY2024" fmla="*/ 995547 h 5955635"/>
                <a:gd name="connsiteX2025" fmla="*/ 4375602 w 6187971"/>
                <a:gd name="connsiteY2025" fmla="*/ 998126 h 5955635"/>
                <a:gd name="connsiteX2026" fmla="*/ 4380106 w 6187971"/>
                <a:gd name="connsiteY2026" fmla="*/ 997163 h 5955635"/>
                <a:gd name="connsiteX2027" fmla="*/ 4401972 w 6187971"/>
                <a:gd name="connsiteY2027" fmla="*/ 1011331 h 5955635"/>
                <a:gd name="connsiteX2028" fmla="*/ 4406475 w 6187971"/>
                <a:gd name="connsiteY2028" fmla="*/ 1010369 h 5955635"/>
                <a:gd name="connsiteX2029" fmla="*/ 4466605 w 6187971"/>
                <a:gd name="connsiteY2029" fmla="*/ 1049328 h 5955635"/>
                <a:gd name="connsiteX2030" fmla="*/ 4467567 w 6187971"/>
                <a:gd name="connsiteY2030" fmla="*/ 1053832 h 5955635"/>
                <a:gd name="connsiteX2031" fmla="*/ 4472072 w 6187971"/>
                <a:gd name="connsiteY2031" fmla="*/ 1052869 h 5955635"/>
                <a:gd name="connsiteX2032" fmla="*/ 4585248 w 6187971"/>
                <a:gd name="connsiteY2032" fmla="*/ 1141721 h 5955635"/>
                <a:gd name="connsiteX2033" fmla="*/ 4665626 w 6187971"/>
                <a:gd name="connsiteY2033" fmla="*/ 1209323 h 5955635"/>
                <a:gd name="connsiteX2034" fmla="*/ 4690378 w 6187971"/>
                <a:gd name="connsiteY2034" fmla="*/ 1237001 h 5955635"/>
                <a:gd name="connsiteX2035" fmla="*/ 4825726 w 6187971"/>
                <a:gd name="connsiteY2035" fmla="*/ 1363503 h 5955635"/>
                <a:gd name="connsiteX2036" fmla="*/ 4836660 w 6187971"/>
                <a:gd name="connsiteY2036" fmla="*/ 1370586 h 5955635"/>
                <a:gd name="connsiteX2037" fmla="*/ 4837622 w 6187971"/>
                <a:gd name="connsiteY2037" fmla="*/ 1375090 h 5955635"/>
                <a:gd name="connsiteX2038" fmla="*/ 4878773 w 6187971"/>
                <a:gd name="connsiteY2038" fmla="*/ 1413395 h 5955635"/>
                <a:gd name="connsiteX2039" fmla="*/ 4884239 w 6187971"/>
                <a:gd name="connsiteY2039" fmla="*/ 1416937 h 5955635"/>
                <a:gd name="connsiteX2040" fmla="*/ 4889705 w 6187971"/>
                <a:gd name="connsiteY2040" fmla="*/ 1420479 h 5955635"/>
                <a:gd name="connsiteX2041" fmla="*/ 4938248 w 6187971"/>
                <a:gd name="connsiteY2041" fmla="*/ 1471333 h 5955635"/>
                <a:gd name="connsiteX2042" fmla="*/ 4929894 w 6187971"/>
                <a:gd name="connsiteY2042" fmla="*/ 1454279 h 5955635"/>
                <a:gd name="connsiteX2043" fmla="*/ 4935361 w 6187971"/>
                <a:gd name="connsiteY2043" fmla="*/ 1457821 h 5955635"/>
                <a:gd name="connsiteX2044" fmla="*/ 4936323 w 6187971"/>
                <a:gd name="connsiteY2044" fmla="*/ 1462325 h 5955635"/>
                <a:gd name="connsiteX2045" fmla="*/ 4940827 w 6187971"/>
                <a:gd name="connsiteY2045" fmla="*/ 1461362 h 5955635"/>
                <a:gd name="connsiteX2046" fmla="*/ 4945331 w 6187971"/>
                <a:gd name="connsiteY2046" fmla="*/ 1460400 h 5955635"/>
                <a:gd name="connsiteX2047" fmla="*/ 4950797 w 6187971"/>
                <a:gd name="connsiteY2047" fmla="*/ 1463942 h 5955635"/>
                <a:gd name="connsiteX2048" fmla="*/ 4975550 w 6187971"/>
                <a:gd name="connsiteY2048" fmla="*/ 1491621 h 5955635"/>
                <a:gd name="connsiteX2049" fmla="*/ 4974587 w 6187971"/>
                <a:gd name="connsiteY2049" fmla="*/ 1487117 h 5955635"/>
                <a:gd name="connsiteX2050" fmla="*/ 4980054 w 6187971"/>
                <a:gd name="connsiteY2050" fmla="*/ 1490659 h 5955635"/>
                <a:gd name="connsiteX2051" fmla="*/ 4986482 w 6187971"/>
                <a:gd name="connsiteY2051" fmla="*/ 1498705 h 5955635"/>
                <a:gd name="connsiteX2052" fmla="*/ 4971045 w 6187971"/>
                <a:gd name="connsiteY2052" fmla="*/ 1492584 h 5955635"/>
                <a:gd name="connsiteX2053" fmla="*/ 4978437 w 6187971"/>
                <a:gd name="connsiteY2053" fmla="*/ 1505133 h 5955635"/>
                <a:gd name="connsiteX2054" fmla="*/ 4973932 w 6187971"/>
                <a:gd name="connsiteY2054" fmla="*/ 1506096 h 5955635"/>
                <a:gd name="connsiteX2055" fmla="*/ 4974894 w 6187971"/>
                <a:gd name="connsiteY2055" fmla="*/ 1510600 h 5955635"/>
                <a:gd name="connsiteX2056" fmla="*/ 4984865 w 6187971"/>
                <a:gd name="connsiteY2056" fmla="*/ 1513179 h 5955635"/>
                <a:gd name="connsiteX2057" fmla="*/ 4998684 w 6187971"/>
                <a:gd name="connsiteY2057" fmla="*/ 1533775 h 5955635"/>
                <a:gd name="connsiteX2058" fmla="*/ 4995142 w 6187971"/>
                <a:gd name="connsiteY2058" fmla="*/ 1539241 h 5955635"/>
                <a:gd name="connsiteX2059" fmla="*/ 5015391 w 6187971"/>
                <a:gd name="connsiteY2059" fmla="*/ 1567882 h 5955635"/>
                <a:gd name="connsiteX2060" fmla="*/ 5020857 w 6187971"/>
                <a:gd name="connsiteY2060" fmla="*/ 1571425 h 5955635"/>
                <a:gd name="connsiteX2061" fmla="*/ 5027286 w 6187971"/>
                <a:gd name="connsiteY2061" fmla="*/ 1579470 h 5955635"/>
                <a:gd name="connsiteX2062" fmla="*/ 5037257 w 6187971"/>
                <a:gd name="connsiteY2062" fmla="*/ 1582050 h 5955635"/>
                <a:gd name="connsiteX2063" fmla="*/ 5038219 w 6187971"/>
                <a:gd name="connsiteY2063" fmla="*/ 1586554 h 5955635"/>
                <a:gd name="connsiteX2064" fmla="*/ 5034677 w 6187971"/>
                <a:gd name="connsiteY2064" fmla="*/ 1592020 h 5955635"/>
                <a:gd name="connsiteX2065" fmla="*/ 5035639 w 6187971"/>
                <a:gd name="connsiteY2065" fmla="*/ 1596524 h 5955635"/>
                <a:gd name="connsiteX2066" fmla="*/ 5041106 w 6187971"/>
                <a:gd name="connsiteY2066" fmla="*/ 1600066 h 5955635"/>
                <a:gd name="connsiteX2067" fmla="*/ 5044647 w 6187971"/>
                <a:gd name="connsiteY2067" fmla="*/ 1594600 h 5955635"/>
                <a:gd name="connsiteX2068" fmla="*/ 5043685 w 6187971"/>
                <a:gd name="connsiteY2068" fmla="*/ 1590095 h 5955635"/>
                <a:gd name="connsiteX2069" fmla="*/ 5042723 w 6187971"/>
                <a:gd name="connsiteY2069" fmla="*/ 1585592 h 5955635"/>
                <a:gd name="connsiteX2070" fmla="*/ 5046264 w 6187971"/>
                <a:gd name="connsiteY2070" fmla="*/ 1580125 h 5955635"/>
                <a:gd name="connsiteX2071" fmla="*/ 5050769 w 6187971"/>
                <a:gd name="connsiteY2071" fmla="*/ 1579163 h 5955635"/>
                <a:gd name="connsiteX2072" fmla="*/ 5057197 w 6187971"/>
                <a:gd name="connsiteY2072" fmla="*/ 1587208 h 5955635"/>
                <a:gd name="connsiteX2073" fmla="*/ 5058159 w 6187971"/>
                <a:gd name="connsiteY2073" fmla="*/ 1591713 h 5955635"/>
                <a:gd name="connsiteX2074" fmla="*/ 5054618 w 6187971"/>
                <a:gd name="connsiteY2074" fmla="*/ 1597179 h 5955635"/>
                <a:gd name="connsiteX2075" fmla="*/ 5062008 w 6187971"/>
                <a:gd name="connsiteY2075" fmla="*/ 1609729 h 5955635"/>
                <a:gd name="connsiteX2076" fmla="*/ 5067475 w 6187971"/>
                <a:gd name="connsiteY2076" fmla="*/ 1613271 h 5955635"/>
                <a:gd name="connsiteX2077" fmla="*/ 5066513 w 6187971"/>
                <a:gd name="connsiteY2077" fmla="*/ 1608767 h 5955635"/>
                <a:gd name="connsiteX2078" fmla="*/ 5060083 w 6187971"/>
                <a:gd name="connsiteY2078" fmla="*/ 1600720 h 5955635"/>
                <a:gd name="connsiteX2079" fmla="*/ 5063626 w 6187971"/>
                <a:gd name="connsiteY2079" fmla="*/ 1595255 h 5955635"/>
                <a:gd name="connsiteX2080" fmla="*/ 5070054 w 6187971"/>
                <a:gd name="connsiteY2080" fmla="*/ 1603300 h 5955635"/>
                <a:gd name="connsiteX2081" fmla="*/ 5086760 w 6187971"/>
                <a:gd name="connsiteY2081" fmla="*/ 1637409 h 5955635"/>
                <a:gd name="connsiteX2082" fmla="*/ 5083219 w 6187971"/>
                <a:gd name="connsiteY2082" fmla="*/ 1642874 h 5955635"/>
                <a:gd name="connsiteX2083" fmla="*/ 5072286 w 6187971"/>
                <a:gd name="connsiteY2083" fmla="*/ 1635791 h 5955635"/>
                <a:gd name="connsiteX2084" fmla="*/ 5108279 w 6187971"/>
                <a:gd name="connsiteY2084" fmla="*/ 1694036 h 5955635"/>
                <a:gd name="connsiteX2085" fmla="*/ 5132069 w 6187971"/>
                <a:gd name="connsiteY2085" fmla="*/ 1717212 h 5955635"/>
                <a:gd name="connsiteX2086" fmla="*/ 5136572 w 6187971"/>
                <a:gd name="connsiteY2086" fmla="*/ 1716250 h 5955635"/>
                <a:gd name="connsiteX2087" fmla="*/ 5143963 w 6187971"/>
                <a:gd name="connsiteY2087" fmla="*/ 1728799 h 5955635"/>
                <a:gd name="connsiteX2088" fmla="*/ 5147505 w 6187971"/>
                <a:gd name="connsiteY2088" fmla="*/ 1723332 h 5955635"/>
                <a:gd name="connsiteX2089" fmla="*/ 5148468 w 6187971"/>
                <a:gd name="connsiteY2089" fmla="*/ 1727837 h 5955635"/>
                <a:gd name="connsiteX2090" fmla="*/ 5162286 w 6187971"/>
                <a:gd name="connsiteY2090" fmla="*/ 1748432 h 5955635"/>
                <a:gd name="connsiteX2091" fmla="*/ 5175144 w 6187971"/>
                <a:gd name="connsiteY2091" fmla="*/ 1764524 h 5955635"/>
                <a:gd name="connsiteX2092" fmla="*/ 5184459 w 6187971"/>
                <a:gd name="connsiteY2092" fmla="*/ 1786082 h 5955635"/>
                <a:gd name="connsiteX2093" fmla="*/ 5198934 w 6187971"/>
                <a:gd name="connsiteY2093" fmla="*/ 1787699 h 5955635"/>
                <a:gd name="connsiteX2094" fmla="*/ 5200859 w 6187971"/>
                <a:gd name="connsiteY2094" fmla="*/ 1796708 h 5955635"/>
                <a:gd name="connsiteX2095" fmla="*/ 5196355 w 6187971"/>
                <a:gd name="connsiteY2095" fmla="*/ 1797670 h 5955635"/>
                <a:gd name="connsiteX2096" fmla="*/ 5197317 w 6187971"/>
                <a:gd name="connsiteY2096" fmla="*/ 1802173 h 5955635"/>
                <a:gd name="connsiteX2097" fmla="*/ 5198279 w 6187971"/>
                <a:gd name="connsiteY2097" fmla="*/ 1806678 h 5955635"/>
                <a:gd name="connsiteX2098" fmla="*/ 5190233 w 6187971"/>
                <a:gd name="connsiteY2098" fmla="*/ 1813107 h 5955635"/>
                <a:gd name="connsiteX2099" fmla="*/ 5281503 w 6187971"/>
                <a:gd name="connsiteY2099" fmla="*/ 1953734 h 5955635"/>
                <a:gd name="connsiteX2100" fmla="*/ 5295322 w 6187971"/>
                <a:gd name="connsiteY2100" fmla="*/ 1974330 h 5955635"/>
                <a:gd name="connsiteX2101" fmla="*/ 5305600 w 6187971"/>
                <a:gd name="connsiteY2101" fmla="*/ 2000392 h 5955635"/>
                <a:gd name="connsiteX2102" fmla="*/ 5321344 w 6187971"/>
                <a:gd name="connsiteY2102" fmla="*/ 2029996 h 5955635"/>
                <a:gd name="connsiteX2103" fmla="*/ 5339975 w 6187971"/>
                <a:gd name="connsiteY2103" fmla="*/ 2073112 h 5955635"/>
                <a:gd name="connsiteX2104" fmla="*/ 5354757 w 6187971"/>
                <a:gd name="connsiteY2104" fmla="*/ 2098212 h 5955635"/>
                <a:gd name="connsiteX2105" fmla="*/ 5355719 w 6187971"/>
                <a:gd name="connsiteY2105" fmla="*/ 2102716 h 5955635"/>
                <a:gd name="connsiteX2106" fmla="*/ 5372426 w 6187971"/>
                <a:gd name="connsiteY2106" fmla="*/ 2136823 h 5955635"/>
                <a:gd name="connsiteX2107" fmla="*/ 5388169 w 6187971"/>
                <a:gd name="connsiteY2107" fmla="*/ 2166427 h 5955635"/>
                <a:gd name="connsiteX2108" fmla="*/ 5395560 w 6187971"/>
                <a:gd name="connsiteY2108" fmla="*/ 2178977 h 5955635"/>
                <a:gd name="connsiteX2109" fmla="*/ 5396523 w 6187971"/>
                <a:gd name="connsiteY2109" fmla="*/ 2183482 h 5955635"/>
                <a:gd name="connsiteX2110" fmla="*/ 5394905 w 6187971"/>
                <a:gd name="connsiteY2110" fmla="*/ 2197956 h 5955635"/>
                <a:gd name="connsiteX2111" fmla="*/ 5395867 w 6187971"/>
                <a:gd name="connsiteY2111" fmla="*/ 2202459 h 5955635"/>
                <a:gd name="connsiteX2112" fmla="*/ 5402296 w 6187971"/>
                <a:gd name="connsiteY2112" fmla="*/ 2210505 h 5955635"/>
                <a:gd name="connsiteX2113" fmla="*/ 5406801 w 6187971"/>
                <a:gd name="connsiteY2113" fmla="*/ 2209543 h 5955635"/>
                <a:gd name="connsiteX2114" fmla="*/ 5411612 w 6187971"/>
                <a:gd name="connsiteY2114" fmla="*/ 2232063 h 5955635"/>
                <a:gd name="connsiteX2115" fmla="*/ 5417078 w 6187971"/>
                <a:gd name="connsiteY2115" fmla="*/ 2235605 h 5955635"/>
                <a:gd name="connsiteX2116" fmla="*/ 5416115 w 6187971"/>
                <a:gd name="connsiteY2116" fmla="*/ 2231101 h 5955635"/>
                <a:gd name="connsiteX2117" fmla="*/ 5406801 w 6187971"/>
                <a:gd name="connsiteY2117" fmla="*/ 2209543 h 5955635"/>
                <a:gd name="connsiteX2118" fmla="*/ 5411304 w 6187971"/>
                <a:gd name="connsiteY2118" fmla="*/ 2208581 h 5955635"/>
                <a:gd name="connsiteX2119" fmla="*/ 5413229 w 6187971"/>
                <a:gd name="connsiteY2119" fmla="*/ 2217589 h 5955635"/>
                <a:gd name="connsiteX2120" fmla="*/ 5414191 w 6187971"/>
                <a:gd name="connsiteY2120" fmla="*/ 2222093 h 5955635"/>
                <a:gd name="connsiteX2121" fmla="*/ 5421582 w 6187971"/>
                <a:gd name="connsiteY2121" fmla="*/ 2234643 h 5955635"/>
                <a:gd name="connsiteX2122" fmla="*/ 5425431 w 6187971"/>
                <a:gd name="connsiteY2122" fmla="*/ 2252659 h 5955635"/>
                <a:gd name="connsiteX2123" fmla="*/ 5419964 w 6187971"/>
                <a:gd name="connsiteY2123" fmla="*/ 2249117 h 5955635"/>
                <a:gd name="connsiteX2124" fmla="*/ 5421889 w 6187971"/>
                <a:gd name="connsiteY2124" fmla="*/ 2258125 h 5955635"/>
                <a:gd name="connsiteX2125" fmla="*/ 5423814 w 6187971"/>
                <a:gd name="connsiteY2125" fmla="*/ 2267134 h 5955635"/>
                <a:gd name="connsiteX2126" fmla="*/ 5431205 w 6187971"/>
                <a:gd name="connsiteY2126" fmla="*/ 2279684 h 5955635"/>
                <a:gd name="connsiteX2127" fmla="*/ 5433129 w 6187971"/>
                <a:gd name="connsiteY2127" fmla="*/ 2288691 h 5955635"/>
                <a:gd name="connsiteX2128" fmla="*/ 5438596 w 6187971"/>
                <a:gd name="connsiteY2128" fmla="*/ 2292233 h 5955635"/>
                <a:gd name="connsiteX2129" fmla="*/ 5445987 w 6187971"/>
                <a:gd name="connsiteY2129" fmla="*/ 2304783 h 5955635"/>
                <a:gd name="connsiteX2130" fmla="*/ 5447912 w 6187971"/>
                <a:gd name="connsiteY2130" fmla="*/ 2313792 h 5955635"/>
                <a:gd name="connsiteX2131" fmla="*/ 5444369 w 6187971"/>
                <a:gd name="connsiteY2131" fmla="*/ 2319257 h 5955635"/>
                <a:gd name="connsiteX2132" fmla="*/ 5449836 w 6187971"/>
                <a:gd name="connsiteY2132" fmla="*/ 2322799 h 5955635"/>
                <a:gd name="connsiteX2133" fmla="*/ 5447256 w 6187971"/>
                <a:gd name="connsiteY2133" fmla="*/ 2332770 h 5955635"/>
                <a:gd name="connsiteX2134" fmla="*/ 5453685 w 6187971"/>
                <a:gd name="connsiteY2134" fmla="*/ 2340816 h 5955635"/>
                <a:gd name="connsiteX2135" fmla="*/ 5457226 w 6187971"/>
                <a:gd name="connsiteY2135" fmla="*/ 2335349 h 5955635"/>
                <a:gd name="connsiteX2136" fmla="*/ 5460113 w 6187971"/>
                <a:gd name="connsiteY2136" fmla="*/ 2348861 h 5955635"/>
                <a:gd name="connsiteX2137" fmla="*/ 5461075 w 6187971"/>
                <a:gd name="connsiteY2137" fmla="*/ 2353366 h 5955635"/>
                <a:gd name="connsiteX2138" fmla="*/ 5469429 w 6187971"/>
                <a:gd name="connsiteY2138" fmla="*/ 2370419 h 5955635"/>
                <a:gd name="connsiteX2139" fmla="*/ 5473278 w 6187971"/>
                <a:gd name="connsiteY2139" fmla="*/ 2388435 h 5955635"/>
                <a:gd name="connsiteX2140" fmla="*/ 5476165 w 6187971"/>
                <a:gd name="connsiteY2140" fmla="*/ 2401947 h 5955635"/>
                <a:gd name="connsiteX2141" fmla="*/ 5481938 w 6187971"/>
                <a:gd name="connsiteY2141" fmla="*/ 2428972 h 5955635"/>
                <a:gd name="connsiteX2142" fmla="*/ 5480321 w 6187971"/>
                <a:gd name="connsiteY2142" fmla="*/ 2443447 h 5955635"/>
                <a:gd name="connsiteX2143" fmla="*/ 5474855 w 6187971"/>
                <a:gd name="connsiteY2143" fmla="*/ 2439905 h 5955635"/>
                <a:gd name="connsiteX2144" fmla="*/ 5469388 w 6187971"/>
                <a:gd name="connsiteY2144" fmla="*/ 2436363 h 5955635"/>
                <a:gd name="connsiteX2145" fmla="*/ 5470351 w 6187971"/>
                <a:gd name="connsiteY2145" fmla="*/ 2440867 h 5955635"/>
                <a:gd name="connsiteX2146" fmla="*/ 5471313 w 6187971"/>
                <a:gd name="connsiteY2146" fmla="*/ 2445371 h 5955635"/>
                <a:gd name="connsiteX2147" fmla="*/ 5476780 w 6187971"/>
                <a:gd name="connsiteY2147" fmla="*/ 2448912 h 5955635"/>
                <a:gd name="connsiteX2148" fmla="*/ 5482245 w 6187971"/>
                <a:gd name="connsiteY2148" fmla="*/ 2452454 h 5955635"/>
                <a:gd name="connsiteX2149" fmla="*/ 5486750 w 6187971"/>
                <a:gd name="connsiteY2149" fmla="*/ 2451492 h 5955635"/>
                <a:gd name="connsiteX2150" fmla="*/ 5486443 w 6187971"/>
                <a:gd name="connsiteY2150" fmla="*/ 2428009 h 5955635"/>
                <a:gd name="connsiteX2151" fmla="*/ 5485480 w 6187971"/>
                <a:gd name="connsiteY2151" fmla="*/ 2423506 h 5955635"/>
                <a:gd name="connsiteX2152" fmla="*/ 5481631 w 6187971"/>
                <a:gd name="connsiteY2152" fmla="*/ 2405489 h 5955635"/>
                <a:gd name="connsiteX2153" fmla="*/ 5479707 w 6187971"/>
                <a:gd name="connsiteY2153" fmla="*/ 2396482 h 5955635"/>
                <a:gd name="connsiteX2154" fmla="*/ 5489021 w 6187971"/>
                <a:gd name="connsiteY2154" fmla="*/ 2418039 h 5955635"/>
                <a:gd name="connsiteX2155" fmla="*/ 5499299 w 6187971"/>
                <a:gd name="connsiteY2155" fmla="*/ 2444101 h 5955635"/>
                <a:gd name="connsiteX2156" fmla="*/ 5496720 w 6187971"/>
                <a:gd name="connsiteY2156" fmla="*/ 2454072 h 5955635"/>
                <a:gd name="connsiteX2157" fmla="*/ 5498644 w 6187971"/>
                <a:gd name="connsiteY2157" fmla="*/ 2463080 h 5955635"/>
                <a:gd name="connsiteX2158" fmla="*/ 5503455 w 6187971"/>
                <a:gd name="connsiteY2158" fmla="*/ 2485600 h 5955635"/>
                <a:gd name="connsiteX2159" fmla="*/ 5497990 w 6187971"/>
                <a:gd name="connsiteY2159" fmla="*/ 2482058 h 5955635"/>
                <a:gd name="connsiteX2160" fmla="*/ 5493486 w 6187971"/>
                <a:gd name="connsiteY2160" fmla="*/ 2483021 h 5955635"/>
                <a:gd name="connsiteX2161" fmla="*/ 5494448 w 6187971"/>
                <a:gd name="connsiteY2161" fmla="*/ 2487524 h 5955635"/>
                <a:gd name="connsiteX2162" fmla="*/ 5495410 w 6187971"/>
                <a:gd name="connsiteY2162" fmla="*/ 2492028 h 5955635"/>
                <a:gd name="connsiteX2163" fmla="*/ 5500877 w 6187971"/>
                <a:gd name="connsiteY2163" fmla="*/ 2495570 h 5955635"/>
                <a:gd name="connsiteX2164" fmla="*/ 5501839 w 6187971"/>
                <a:gd name="connsiteY2164" fmla="*/ 2500075 h 5955635"/>
                <a:gd name="connsiteX2165" fmla="*/ 5502801 w 6187971"/>
                <a:gd name="connsiteY2165" fmla="*/ 2504578 h 5955635"/>
                <a:gd name="connsiteX2166" fmla="*/ 5511154 w 6187971"/>
                <a:gd name="connsiteY2166" fmla="*/ 2521632 h 5955635"/>
                <a:gd name="connsiteX2167" fmla="*/ 5515965 w 6187971"/>
                <a:gd name="connsiteY2167" fmla="*/ 2544153 h 5955635"/>
                <a:gd name="connsiteX2168" fmla="*/ 5512424 w 6187971"/>
                <a:gd name="connsiteY2168" fmla="*/ 2549619 h 5955635"/>
                <a:gd name="connsiteX2169" fmla="*/ 5506957 w 6187971"/>
                <a:gd name="connsiteY2169" fmla="*/ 2546078 h 5955635"/>
                <a:gd name="connsiteX2170" fmla="*/ 5490906 w 6187971"/>
                <a:gd name="connsiteY2170" fmla="*/ 2492991 h 5955635"/>
                <a:gd name="connsiteX2171" fmla="*/ 5489943 w 6187971"/>
                <a:gd name="connsiteY2171" fmla="*/ 2488486 h 5955635"/>
                <a:gd name="connsiteX2172" fmla="*/ 5486402 w 6187971"/>
                <a:gd name="connsiteY2172" fmla="*/ 2493953 h 5955635"/>
                <a:gd name="connsiteX2173" fmla="*/ 5502453 w 6187971"/>
                <a:gd name="connsiteY2173" fmla="*/ 2547040 h 5955635"/>
                <a:gd name="connsiteX2174" fmla="*/ 5490865 w 6187971"/>
                <a:gd name="connsiteY2174" fmla="*/ 2558934 h 5955635"/>
                <a:gd name="connsiteX2175" fmla="*/ 5492443 w 6187971"/>
                <a:gd name="connsiteY2175" fmla="*/ 2610404 h 5955635"/>
                <a:gd name="connsiteX2176" fmla="*/ 5494900 w 6187971"/>
                <a:gd name="connsiteY2176" fmla="*/ 2798263 h 5955635"/>
                <a:gd name="connsiteX2177" fmla="*/ 5495863 w 6187971"/>
                <a:gd name="connsiteY2177" fmla="*/ 2802768 h 5955635"/>
                <a:gd name="connsiteX2178" fmla="*/ 5496825 w 6187971"/>
                <a:gd name="connsiteY2178" fmla="*/ 2807272 h 5955635"/>
                <a:gd name="connsiteX2179" fmla="*/ 5500367 w 6187971"/>
                <a:gd name="connsiteY2179" fmla="*/ 2801805 h 5955635"/>
                <a:gd name="connsiteX2180" fmla="*/ 5498871 w 6187971"/>
                <a:gd name="connsiteY2180" fmla="*/ 2618449 h 5955635"/>
                <a:gd name="connsiteX2181" fmla="*/ 5499833 w 6187971"/>
                <a:gd name="connsiteY2181" fmla="*/ 2622954 h 5955635"/>
                <a:gd name="connsiteX2182" fmla="*/ 5506917 w 6187971"/>
                <a:gd name="connsiteY2182" fmla="*/ 2612020 h 5955635"/>
                <a:gd name="connsiteX2183" fmla="*/ 5509804 w 6187971"/>
                <a:gd name="connsiteY2183" fmla="*/ 2625532 h 5955635"/>
                <a:gd name="connsiteX2184" fmla="*/ 5505299 w 6187971"/>
                <a:gd name="connsiteY2184" fmla="*/ 2626495 h 5955635"/>
                <a:gd name="connsiteX2185" fmla="*/ 5506262 w 6187971"/>
                <a:gd name="connsiteY2185" fmla="*/ 2630999 h 5955635"/>
                <a:gd name="connsiteX2186" fmla="*/ 5507224 w 6187971"/>
                <a:gd name="connsiteY2186" fmla="*/ 2635503 h 5955635"/>
                <a:gd name="connsiteX2187" fmla="*/ 5511728 w 6187971"/>
                <a:gd name="connsiteY2187" fmla="*/ 2634541 h 5955635"/>
                <a:gd name="connsiteX2188" fmla="*/ 5512035 w 6187971"/>
                <a:gd name="connsiteY2188" fmla="*/ 2658023 h 5955635"/>
                <a:gd name="connsiteX2189" fmla="*/ 5513960 w 6187971"/>
                <a:gd name="connsiteY2189" fmla="*/ 2667032 h 5955635"/>
                <a:gd name="connsiteX2190" fmla="*/ 5516847 w 6187971"/>
                <a:gd name="connsiteY2190" fmla="*/ 2680544 h 5955635"/>
                <a:gd name="connsiteX2191" fmla="*/ 5517809 w 6187971"/>
                <a:gd name="connsiteY2191" fmla="*/ 2685047 h 5955635"/>
                <a:gd name="connsiteX2192" fmla="*/ 5514267 w 6187971"/>
                <a:gd name="connsiteY2192" fmla="*/ 2690514 h 5955635"/>
                <a:gd name="connsiteX2193" fmla="*/ 5516191 w 6187971"/>
                <a:gd name="connsiteY2193" fmla="*/ 2699522 h 5955635"/>
                <a:gd name="connsiteX2194" fmla="*/ 5521658 w 6187971"/>
                <a:gd name="connsiteY2194" fmla="*/ 2703064 h 5955635"/>
                <a:gd name="connsiteX2195" fmla="*/ 5544752 w 6187971"/>
                <a:gd name="connsiteY2195" fmla="*/ 2811161 h 5955635"/>
                <a:gd name="connsiteX2196" fmla="*/ 5546330 w 6187971"/>
                <a:gd name="connsiteY2196" fmla="*/ 2862630 h 5955635"/>
                <a:gd name="connsiteX2197" fmla="*/ 5549871 w 6187971"/>
                <a:gd name="connsiteY2197" fmla="*/ 2857164 h 5955635"/>
                <a:gd name="connsiteX2198" fmla="*/ 5560108 w 6187971"/>
                <a:gd name="connsiteY2198" fmla="*/ 2949169 h 5955635"/>
                <a:gd name="connsiteX2199" fmla="*/ 5565575 w 6187971"/>
                <a:gd name="connsiteY2199" fmla="*/ 2952711 h 5955635"/>
                <a:gd name="connsiteX2200" fmla="*/ 5565882 w 6187971"/>
                <a:gd name="connsiteY2200" fmla="*/ 2976194 h 5955635"/>
                <a:gd name="connsiteX2201" fmla="*/ 5562340 w 6187971"/>
                <a:gd name="connsiteY2201" fmla="*/ 2981660 h 5955635"/>
                <a:gd name="connsiteX2202" fmla="*/ 5568769 w 6187971"/>
                <a:gd name="connsiteY2202" fmla="*/ 2989706 h 5955635"/>
                <a:gd name="connsiteX2203" fmla="*/ 5570038 w 6187971"/>
                <a:gd name="connsiteY2203" fmla="*/ 3017692 h 5955635"/>
                <a:gd name="connsiteX2204" fmla="*/ 5571000 w 6187971"/>
                <a:gd name="connsiteY2204" fmla="*/ 3022197 h 5955635"/>
                <a:gd name="connsiteX2205" fmla="*/ 5569384 w 6187971"/>
                <a:gd name="connsiteY2205" fmla="*/ 3036671 h 5955635"/>
                <a:gd name="connsiteX2206" fmla="*/ 5570346 w 6187971"/>
                <a:gd name="connsiteY2206" fmla="*/ 3041174 h 5955635"/>
                <a:gd name="connsiteX2207" fmla="*/ 5571308 w 6187971"/>
                <a:gd name="connsiteY2207" fmla="*/ 3045679 h 5955635"/>
                <a:gd name="connsiteX2208" fmla="*/ 5569650 w 6187971"/>
                <a:gd name="connsiteY2208" fmla="*/ 3126097 h 5955635"/>
                <a:gd name="connsiteX2209" fmla="*/ 5572537 w 6187971"/>
                <a:gd name="connsiteY2209" fmla="*/ 3139609 h 5955635"/>
                <a:gd name="connsiteX2210" fmla="*/ 5573500 w 6187971"/>
                <a:gd name="connsiteY2210" fmla="*/ 3144113 h 5955635"/>
                <a:gd name="connsiteX2211" fmla="*/ 5577349 w 6187971"/>
                <a:gd name="connsiteY2211" fmla="*/ 3162129 h 5955635"/>
                <a:gd name="connsiteX2212" fmla="*/ 5569917 w 6187971"/>
                <a:gd name="connsiteY2212" fmla="*/ 3215523 h 5955635"/>
                <a:gd name="connsiteX2213" fmla="*/ 5551779 w 6187971"/>
                <a:gd name="connsiteY2213" fmla="*/ 3417202 h 5955635"/>
                <a:gd name="connsiteX2214" fmla="*/ 5552741 w 6187971"/>
                <a:gd name="connsiteY2214" fmla="*/ 3421707 h 5955635"/>
                <a:gd name="connsiteX2215" fmla="*/ 5549200 w 6187971"/>
                <a:gd name="connsiteY2215" fmla="*/ 3427172 h 5955635"/>
                <a:gd name="connsiteX2216" fmla="*/ 5528169 w 6187971"/>
                <a:gd name="connsiteY2216" fmla="*/ 3494068 h 5955635"/>
                <a:gd name="connsiteX2217" fmla="*/ 5510688 w 6187971"/>
                <a:gd name="connsiteY2217" fmla="*/ 3559800 h 5955635"/>
                <a:gd name="connsiteX2218" fmla="*/ 5510930 w 6187971"/>
                <a:gd name="connsiteY2218" fmla="*/ 3558388 h 5955635"/>
                <a:gd name="connsiteX2219" fmla="*/ 5512778 w 6187971"/>
                <a:gd name="connsiteY2219" fmla="*/ 3543275 h 5955635"/>
                <a:gd name="connsiteX2220" fmla="*/ 5515358 w 6187971"/>
                <a:gd name="connsiteY2220" fmla="*/ 3533305 h 5955635"/>
                <a:gd name="connsiteX2221" fmla="*/ 5522135 w 6187971"/>
                <a:gd name="connsiteY2221" fmla="*/ 3498890 h 5955635"/>
                <a:gd name="connsiteX2222" fmla="*/ 5533108 w 6187971"/>
                <a:gd name="connsiteY2222" fmla="*/ 3440030 h 5955635"/>
                <a:gd name="connsiteX2223" fmla="*/ 5535687 w 6187971"/>
                <a:gd name="connsiteY2223" fmla="*/ 3430059 h 5955635"/>
                <a:gd name="connsiteX2224" fmla="*/ 5538267 w 6187971"/>
                <a:gd name="connsiteY2224" fmla="*/ 3420089 h 5955635"/>
                <a:gd name="connsiteX2225" fmla="*/ 5532800 w 6187971"/>
                <a:gd name="connsiteY2225" fmla="*/ 3416547 h 5955635"/>
                <a:gd name="connsiteX2226" fmla="*/ 5523137 w 6187971"/>
                <a:gd name="connsiteY2226" fmla="*/ 3437450 h 5955635"/>
                <a:gd name="connsiteX2227" fmla="*/ 5524099 w 6187971"/>
                <a:gd name="connsiteY2227" fmla="*/ 3441955 h 5955635"/>
                <a:gd name="connsiteX2228" fmla="*/ 5505387 w 6187971"/>
                <a:gd name="connsiteY2228" fmla="*/ 3530725 h 5955635"/>
                <a:gd name="connsiteX2229" fmla="*/ 5506350 w 6187971"/>
                <a:gd name="connsiteY2229" fmla="*/ 3535230 h 5955635"/>
                <a:gd name="connsiteX2230" fmla="*/ 5493145 w 6187971"/>
                <a:gd name="connsiteY2230" fmla="*/ 3561598 h 5955635"/>
                <a:gd name="connsiteX2231" fmla="*/ 5485406 w 6187971"/>
                <a:gd name="connsiteY2231" fmla="*/ 3591510 h 5955635"/>
                <a:gd name="connsiteX2232" fmla="*/ 5472745 w 6187971"/>
                <a:gd name="connsiteY2232" fmla="*/ 3650731 h 5955635"/>
                <a:gd name="connsiteX2233" fmla="*/ 5453639 w 6187971"/>
                <a:gd name="connsiteY2233" fmla="*/ 3702176 h 5955635"/>
                <a:gd name="connsiteX2234" fmla="*/ 5451565 w 6187971"/>
                <a:gd name="connsiteY2234" fmla="*/ 3697642 h 5955635"/>
                <a:gd name="connsiteX2235" fmla="*/ 5369715 w 6187971"/>
                <a:gd name="connsiteY2235" fmla="*/ 3931772 h 5955635"/>
                <a:gd name="connsiteX2236" fmla="*/ 5365212 w 6187971"/>
                <a:gd name="connsiteY2236" fmla="*/ 3932734 h 5955635"/>
                <a:gd name="connsiteX2237" fmla="*/ 5366174 w 6187971"/>
                <a:gd name="connsiteY2237" fmla="*/ 3937239 h 5955635"/>
                <a:gd name="connsiteX2238" fmla="*/ 5367136 w 6187971"/>
                <a:gd name="connsiteY2238" fmla="*/ 3941742 h 5955635"/>
                <a:gd name="connsiteX2239" fmla="*/ 5352006 w 6187971"/>
                <a:gd name="connsiteY2239" fmla="*/ 3959103 h 5955635"/>
                <a:gd name="connsiteX2240" fmla="*/ 5329445 w 6187971"/>
                <a:gd name="connsiteY2240" fmla="*/ 4029858 h 5955635"/>
                <a:gd name="connsiteX2241" fmla="*/ 5326559 w 6187971"/>
                <a:gd name="connsiteY2241" fmla="*/ 4016346 h 5955635"/>
                <a:gd name="connsiteX2242" fmla="*/ 5319782 w 6187971"/>
                <a:gd name="connsiteY2242" fmla="*/ 4050762 h 5955635"/>
                <a:gd name="connsiteX2243" fmla="*/ 5314316 w 6187971"/>
                <a:gd name="connsiteY2243" fmla="*/ 4047220 h 5955635"/>
                <a:gd name="connsiteX2244" fmla="*/ 5276625 w 6187971"/>
                <a:gd name="connsiteY2244" fmla="*/ 4135336 h 5955635"/>
                <a:gd name="connsiteX2245" fmla="*/ 5272122 w 6187971"/>
                <a:gd name="connsiteY2245" fmla="*/ 4136298 h 5955635"/>
                <a:gd name="connsiteX2246" fmla="*/ 5234124 w 6187971"/>
                <a:gd name="connsiteY2246" fmla="*/ 4200931 h 5955635"/>
                <a:gd name="connsiteX2247" fmla="*/ 5190005 w 6187971"/>
                <a:gd name="connsiteY2247" fmla="*/ 4281002 h 5955635"/>
                <a:gd name="connsiteX2248" fmla="*/ 5161796 w 6187971"/>
                <a:gd name="connsiteY2248" fmla="*/ 4317053 h 5955635"/>
                <a:gd name="connsiteX2249" fmla="*/ 5135887 w 6187971"/>
                <a:gd name="connsiteY2249" fmla="*/ 4358358 h 5955635"/>
                <a:gd name="connsiteX2250" fmla="*/ 5134954 w 6187971"/>
                <a:gd name="connsiteY2250" fmla="*/ 4353989 h 5955635"/>
                <a:gd name="connsiteX2251" fmla="*/ 5131412 w 6187971"/>
                <a:gd name="connsiteY2251" fmla="*/ 4359456 h 5955635"/>
                <a:gd name="connsiteX2252" fmla="*/ 5128832 w 6187971"/>
                <a:gd name="connsiteY2252" fmla="*/ 4369426 h 5955635"/>
                <a:gd name="connsiteX2253" fmla="*/ 5127869 w 6187971"/>
                <a:gd name="connsiteY2253" fmla="*/ 4364921 h 5955635"/>
                <a:gd name="connsiteX2254" fmla="*/ 5106619 w 6187971"/>
                <a:gd name="connsiteY2254" fmla="*/ 4397719 h 5955635"/>
                <a:gd name="connsiteX2255" fmla="*/ 5107581 w 6187971"/>
                <a:gd name="connsiteY2255" fmla="*/ 4402224 h 5955635"/>
                <a:gd name="connsiteX2256" fmla="*/ 5105001 w 6187971"/>
                <a:gd name="connsiteY2256" fmla="*/ 4412194 h 5955635"/>
                <a:gd name="connsiteX2257" fmla="*/ 5103077 w 6187971"/>
                <a:gd name="connsiteY2257" fmla="*/ 4403186 h 5955635"/>
                <a:gd name="connsiteX2258" fmla="*/ 5092452 w 6187971"/>
                <a:gd name="connsiteY2258" fmla="*/ 4419585 h 5955635"/>
                <a:gd name="connsiteX2259" fmla="*/ 5091489 w 6187971"/>
                <a:gd name="connsiteY2259" fmla="*/ 4415080 h 5955635"/>
                <a:gd name="connsiteX2260" fmla="*/ 5090527 w 6187971"/>
                <a:gd name="connsiteY2260" fmla="*/ 4410577 h 5955635"/>
                <a:gd name="connsiteX2261" fmla="*/ 5086023 w 6187971"/>
                <a:gd name="connsiteY2261" fmla="*/ 4411539 h 5955635"/>
                <a:gd name="connsiteX2262" fmla="*/ 5087947 w 6187971"/>
                <a:gd name="connsiteY2262" fmla="*/ 4420547 h 5955635"/>
                <a:gd name="connsiteX2263" fmla="*/ 5088910 w 6187971"/>
                <a:gd name="connsiteY2263" fmla="*/ 4425051 h 5955635"/>
                <a:gd name="connsiteX2264" fmla="*/ 5085368 w 6187971"/>
                <a:gd name="connsiteY2264" fmla="*/ 4430518 h 5955635"/>
                <a:gd name="connsiteX2265" fmla="*/ 5080864 w 6187971"/>
                <a:gd name="connsiteY2265" fmla="*/ 4431480 h 5955635"/>
                <a:gd name="connsiteX2266" fmla="*/ 5076360 w 6187971"/>
                <a:gd name="connsiteY2266" fmla="*/ 4432443 h 5955635"/>
                <a:gd name="connsiteX2267" fmla="*/ 5077322 w 6187971"/>
                <a:gd name="connsiteY2267" fmla="*/ 4436946 h 5955635"/>
                <a:gd name="connsiteX2268" fmla="*/ 5078284 w 6187971"/>
                <a:gd name="connsiteY2268" fmla="*/ 4441450 h 5955635"/>
                <a:gd name="connsiteX2269" fmla="*/ 5066697 w 6187971"/>
                <a:gd name="connsiteY2269" fmla="*/ 4453345 h 5955635"/>
                <a:gd name="connsiteX2270" fmla="*/ 5065735 w 6187971"/>
                <a:gd name="connsiteY2270" fmla="*/ 4448841 h 5955635"/>
                <a:gd name="connsiteX2271" fmla="*/ 5062192 w 6187971"/>
                <a:gd name="connsiteY2271" fmla="*/ 4454307 h 5955635"/>
                <a:gd name="connsiteX2272" fmla="*/ 5058650 w 6187971"/>
                <a:gd name="connsiteY2272" fmla="*/ 4459774 h 5955635"/>
                <a:gd name="connsiteX2273" fmla="*/ 5056071 w 6187971"/>
                <a:gd name="connsiteY2273" fmla="*/ 4469744 h 5955635"/>
                <a:gd name="connsiteX2274" fmla="*/ 5055109 w 6187971"/>
                <a:gd name="connsiteY2274" fmla="*/ 4465240 h 5955635"/>
                <a:gd name="connsiteX2275" fmla="*/ 5039017 w 6187971"/>
                <a:gd name="connsiteY2275" fmla="*/ 4478097 h 5955635"/>
                <a:gd name="connsiteX2276" fmla="*/ 5037093 w 6187971"/>
                <a:gd name="connsiteY2276" fmla="*/ 4469089 h 5955635"/>
                <a:gd name="connsiteX2277" fmla="*/ 5021963 w 6187971"/>
                <a:gd name="connsiteY2277" fmla="*/ 4486451 h 5955635"/>
                <a:gd name="connsiteX2278" fmla="*/ 5021001 w 6187971"/>
                <a:gd name="connsiteY2278" fmla="*/ 4481946 h 5955635"/>
                <a:gd name="connsiteX2279" fmla="*/ 5024543 w 6187971"/>
                <a:gd name="connsiteY2279" fmla="*/ 4476480 h 5955635"/>
                <a:gd name="connsiteX2280" fmla="*/ 5023581 w 6187971"/>
                <a:gd name="connsiteY2280" fmla="*/ 4471976 h 5955635"/>
                <a:gd name="connsiteX2281" fmla="*/ 5020039 w 6187971"/>
                <a:gd name="connsiteY2281" fmla="*/ 4477442 h 5955635"/>
                <a:gd name="connsiteX2282" fmla="*/ 5016497 w 6187971"/>
                <a:gd name="connsiteY2282" fmla="*/ 4482909 h 5955635"/>
                <a:gd name="connsiteX2283" fmla="*/ 5013917 w 6187971"/>
                <a:gd name="connsiteY2283" fmla="*/ 4492879 h 5955635"/>
                <a:gd name="connsiteX2284" fmla="*/ 5022925 w 6187971"/>
                <a:gd name="connsiteY2284" fmla="*/ 4490954 h 5955635"/>
                <a:gd name="connsiteX2285" fmla="*/ 5019383 w 6187971"/>
                <a:gd name="connsiteY2285" fmla="*/ 4496421 h 5955635"/>
                <a:gd name="connsiteX2286" fmla="*/ 5002636 w 6187971"/>
                <a:gd name="connsiteY2286" fmla="*/ 4528256 h 5955635"/>
                <a:gd name="connsiteX2287" fmla="*/ 5019690 w 6187971"/>
                <a:gd name="connsiteY2287" fmla="*/ 4519904 h 5955635"/>
                <a:gd name="connsiteX2288" fmla="*/ 5004561 w 6187971"/>
                <a:gd name="connsiteY2288" fmla="*/ 4537265 h 5955635"/>
                <a:gd name="connsiteX2289" fmla="*/ 4993936 w 6187971"/>
                <a:gd name="connsiteY2289" fmla="*/ 4553664 h 5955635"/>
                <a:gd name="connsiteX2290" fmla="*/ 4985890 w 6187971"/>
                <a:gd name="connsiteY2290" fmla="*/ 4560092 h 5955635"/>
                <a:gd name="connsiteX2291" fmla="*/ 4983966 w 6187971"/>
                <a:gd name="connsiteY2291" fmla="*/ 4551084 h 5955635"/>
                <a:gd name="connsiteX2292" fmla="*/ 4969798 w 6187971"/>
                <a:gd name="connsiteY2292" fmla="*/ 4572949 h 5955635"/>
                <a:gd name="connsiteX2293" fmla="*/ 4964332 w 6187971"/>
                <a:gd name="connsiteY2293" fmla="*/ 4569407 h 5955635"/>
                <a:gd name="connsiteX2294" fmla="*/ 4967874 w 6187971"/>
                <a:gd name="connsiteY2294" fmla="*/ 4563941 h 5955635"/>
                <a:gd name="connsiteX2295" fmla="*/ 4966911 w 6187971"/>
                <a:gd name="connsiteY2295" fmla="*/ 4559437 h 5955635"/>
                <a:gd name="connsiteX2296" fmla="*/ 4962407 w 6187971"/>
                <a:gd name="connsiteY2296" fmla="*/ 4560400 h 5955635"/>
                <a:gd name="connsiteX2297" fmla="*/ 4958866 w 6187971"/>
                <a:gd name="connsiteY2297" fmla="*/ 4565865 h 5955635"/>
                <a:gd name="connsiteX2298" fmla="*/ 4959828 w 6187971"/>
                <a:gd name="connsiteY2298" fmla="*/ 4570370 h 5955635"/>
                <a:gd name="connsiteX2299" fmla="*/ 4956286 w 6187971"/>
                <a:gd name="connsiteY2299" fmla="*/ 4575836 h 5955635"/>
                <a:gd name="connsiteX2300" fmla="*/ 4952744 w 6187971"/>
                <a:gd name="connsiteY2300" fmla="*/ 4581303 h 5955635"/>
                <a:gd name="connsiteX2301" fmla="*/ 4948240 w 6187971"/>
                <a:gd name="connsiteY2301" fmla="*/ 4582265 h 5955635"/>
                <a:gd name="connsiteX2302" fmla="*/ 4949202 w 6187971"/>
                <a:gd name="connsiteY2302" fmla="*/ 4586769 h 5955635"/>
                <a:gd name="connsiteX2303" fmla="*/ 4944698 w 6187971"/>
                <a:gd name="connsiteY2303" fmla="*/ 4587731 h 5955635"/>
                <a:gd name="connsiteX2304" fmla="*/ 4943735 w 6187971"/>
                <a:gd name="connsiteY2304" fmla="*/ 4583228 h 5955635"/>
                <a:gd name="connsiteX2305" fmla="*/ 4946315 w 6187971"/>
                <a:gd name="connsiteY2305" fmla="*/ 4573257 h 5955635"/>
                <a:gd name="connsiteX2306" fmla="*/ 4953399 w 6187971"/>
                <a:gd name="connsiteY2306" fmla="*/ 4562324 h 5955635"/>
                <a:gd name="connsiteX2307" fmla="*/ 4948895 w 6187971"/>
                <a:gd name="connsiteY2307" fmla="*/ 4563286 h 5955635"/>
                <a:gd name="connsiteX2308" fmla="*/ 4945353 w 6187971"/>
                <a:gd name="connsiteY2308" fmla="*/ 4568752 h 5955635"/>
                <a:gd name="connsiteX2309" fmla="*/ 4934728 w 6187971"/>
                <a:gd name="connsiteY2309" fmla="*/ 4585152 h 5955635"/>
                <a:gd name="connsiteX2310" fmla="*/ 4935690 w 6187971"/>
                <a:gd name="connsiteY2310" fmla="*/ 4589655 h 5955635"/>
                <a:gd name="connsiteX2311" fmla="*/ 4929569 w 6187971"/>
                <a:gd name="connsiteY2311" fmla="*/ 4605092 h 5955635"/>
                <a:gd name="connsiteX2312" fmla="*/ 4880638 w 6187971"/>
                <a:gd name="connsiteY2312" fmla="*/ 4662642 h 5955635"/>
                <a:gd name="connsiteX2313" fmla="*/ 4876134 w 6187971"/>
                <a:gd name="connsiteY2313" fmla="*/ 4663604 h 5955635"/>
                <a:gd name="connsiteX2314" fmla="*/ 4872593 w 6187971"/>
                <a:gd name="connsiteY2314" fmla="*/ 4669071 h 5955635"/>
                <a:gd name="connsiteX2315" fmla="*/ 4861005 w 6187971"/>
                <a:gd name="connsiteY2315" fmla="*/ 4680965 h 5955635"/>
                <a:gd name="connsiteX2316" fmla="*/ 4857463 w 6187971"/>
                <a:gd name="connsiteY2316" fmla="*/ 4686432 h 5955635"/>
                <a:gd name="connsiteX2317" fmla="*/ 4845875 w 6187971"/>
                <a:gd name="connsiteY2317" fmla="*/ 4698327 h 5955635"/>
                <a:gd name="connsiteX2318" fmla="*/ 4834288 w 6187971"/>
                <a:gd name="connsiteY2318" fmla="*/ 4710222 h 5955635"/>
                <a:gd name="connsiteX2319" fmla="*/ 4798562 w 6187971"/>
                <a:gd name="connsiteY2319" fmla="*/ 4741402 h 5955635"/>
                <a:gd name="connsiteX2320" fmla="*/ 4762182 w 6187971"/>
                <a:gd name="connsiteY2320" fmla="*/ 4791561 h 5955635"/>
                <a:gd name="connsiteX2321" fmla="*/ 4750594 w 6187971"/>
                <a:gd name="connsiteY2321" fmla="*/ 4803457 h 5955635"/>
                <a:gd name="connsiteX2322" fmla="*/ 4761527 w 6187971"/>
                <a:gd name="connsiteY2322" fmla="*/ 4810540 h 5955635"/>
                <a:gd name="connsiteX2323" fmla="*/ 4792748 w 6187971"/>
                <a:gd name="connsiteY2323" fmla="*/ 4780322 h 5955635"/>
                <a:gd name="connsiteX2324" fmla="*/ 4825586 w 6187971"/>
                <a:gd name="connsiteY2324" fmla="*/ 4735629 h 5955635"/>
                <a:gd name="connsiteX2325" fmla="*/ 4840716 w 6187971"/>
                <a:gd name="connsiteY2325" fmla="*/ 4718268 h 5955635"/>
                <a:gd name="connsiteX2326" fmla="*/ 4841678 w 6187971"/>
                <a:gd name="connsiteY2326" fmla="*/ 4722772 h 5955635"/>
                <a:gd name="connsiteX2327" fmla="*/ 4837175 w 6187971"/>
                <a:gd name="connsiteY2327" fmla="*/ 4723734 h 5955635"/>
                <a:gd name="connsiteX2328" fmla="*/ 4838137 w 6187971"/>
                <a:gd name="connsiteY2328" fmla="*/ 4728239 h 5955635"/>
                <a:gd name="connsiteX2329" fmla="*/ 4842641 w 6187971"/>
                <a:gd name="connsiteY2329" fmla="*/ 4727276 h 5955635"/>
                <a:gd name="connsiteX2330" fmla="*/ 4846183 w 6187971"/>
                <a:gd name="connsiteY2330" fmla="*/ 4721810 h 5955635"/>
                <a:gd name="connsiteX2331" fmla="*/ 4843296 w 6187971"/>
                <a:gd name="connsiteY2331" fmla="*/ 4708298 h 5955635"/>
                <a:gd name="connsiteX2332" fmla="*/ 4854883 w 6187971"/>
                <a:gd name="connsiteY2332" fmla="*/ 4696402 h 5955635"/>
                <a:gd name="connsiteX2333" fmla="*/ 4863892 w 6187971"/>
                <a:gd name="connsiteY2333" fmla="*/ 4694478 h 5955635"/>
                <a:gd name="connsiteX2334" fmla="*/ 4864854 w 6187971"/>
                <a:gd name="connsiteY2334" fmla="*/ 4698982 h 5955635"/>
                <a:gd name="connsiteX2335" fmla="*/ 4868395 w 6187971"/>
                <a:gd name="connsiteY2335" fmla="*/ 4693515 h 5955635"/>
                <a:gd name="connsiteX2336" fmla="*/ 4867433 w 6187971"/>
                <a:gd name="connsiteY2336" fmla="*/ 4689012 h 5955635"/>
                <a:gd name="connsiteX2337" fmla="*/ 4870013 w 6187971"/>
                <a:gd name="connsiteY2337" fmla="*/ 4679041 h 5955635"/>
                <a:gd name="connsiteX2338" fmla="*/ 4878058 w 6187971"/>
                <a:gd name="connsiteY2338" fmla="*/ 4672613 h 5955635"/>
                <a:gd name="connsiteX2339" fmla="*/ 4882563 w 6187971"/>
                <a:gd name="connsiteY2339" fmla="*/ 4671651 h 5955635"/>
                <a:gd name="connsiteX2340" fmla="*/ 4881600 w 6187971"/>
                <a:gd name="connsiteY2340" fmla="*/ 4667146 h 5955635"/>
                <a:gd name="connsiteX2341" fmla="*/ 4885142 w 6187971"/>
                <a:gd name="connsiteY2341" fmla="*/ 4661680 h 5955635"/>
                <a:gd name="connsiteX2342" fmla="*/ 4935035 w 6187971"/>
                <a:gd name="connsiteY2342" fmla="*/ 4608634 h 5955635"/>
                <a:gd name="connsiteX2343" fmla="*/ 4938577 w 6187971"/>
                <a:gd name="connsiteY2343" fmla="*/ 4603167 h 5955635"/>
                <a:gd name="connsiteX2344" fmla="*/ 4937615 w 6187971"/>
                <a:gd name="connsiteY2344" fmla="*/ 4598664 h 5955635"/>
                <a:gd name="connsiteX2345" fmla="*/ 4942119 w 6187971"/>
                <a:gd name="connsiteY2345" fmla="*/ 4597702 h 5955635"/>
                <a:gd name="connsiteX2346" fmla="*/ 4943081 w 6187971"/>
                <a:gd name="connsiteY2346" fmla="*/ 4602205 h 5955635"/>
                <a:gd name="connsiteX2347" fmla="*/ 4963677 w 6187971"/>
                <a:gd name="connsiteY2347" fmla="*/ 4588386 h 5955635"/>
                <a:gd name="connsiteX2348" fmla="*/ 4962715 w 6187971"/>
                <a:gd name="connsiteY2348" fmla="*/ 4583882 h 5955635"/>
                <a:gd name="connsiteX2349" fmla="*/ 4961097 w 6187971"/>
                <a:gd name="connsiteY2349" fmla="*/ 4598356 h 5955635"/>
                <a:gd name="connsiteX2350" fmla="*/ 4991357 w 6187971"/>
                <a:gd name="connsiteY2350" fmla="*/ 4563634 h 5955635"/>
                <a:gd name="connsiteX2351" fmla="*/ 5010027 w 6187971"/>
                <a:gd name="connsiteY2351" fmla="*/ 4540806 h 5955635"/>
                <a:gd name="connsiteX2352" fmla="*/ 5028699 w 6187971"/>
                <a:gd name="connsiteY2352" fmla="*/ 4517979 h 5955635"/>
                <a:gd name="connsiteX2353" fmla="*/ 5061537 w 6187971"/>
                <a:gd name="connsiteY2353" fmla="*/ 4473286 h 5955635"/>
                <a:gd name="connsiteX2354" fmla="*/ 5073126 w 6187971"/>
                <a:gd name="connsiteY2354" fmla="*/ 4461391 h 5955635"/>
                <a:gd name="connsiteX2355" fmla="*/ 5080209 w 6187971"/>
                <a:gd name="connsiteY2355" fmla="*/ 4450458 h 5955635"/>
                <a:gd name="connsiteX2356" fmla="*/ 5088254 w 6187971"/>
                <a:gd name="connsiteY2356" fmla="*/ 4444030 h 5955635"/>
                <a:gd name="connsiteX2357" fmla="*/ 5098881 w 6187971"/>
                <a:gd name="connsiteY2357" fmla="*/ 4427631 h 5955635"/>
                <a:gd name="connsiteX2358" fmla="*/ 5110468 w 6187971"/>
                <a:gd name="connsiteY2358" fmla="*/ 4415736 h 5955635"/>
                <a:gd name="connsiteX2359" fmla="*/ 5116589 w 6187971"/>
                <a:gd name="connsiteY2359" fmla="*/ 4400299 h 5955635"/>
                <a:gd name="connsiteX2360" fmla="*/ 5121093 w 6187971"/>
                <a:gd name="connsiteY2360" fmla="*/ 4399337 h 5955635"/>
                <a:gd name="connsiteX2361" fmla="*/ 5231197 w 6187971"/>
                <a:gd name="connsiteY2361" fmla="*/ 4253363 h 5955635"/>
                <a:gd name="connsiteX2362" fmla="*/ 5235700 w 6187971"/>
                <a:gd name="connsiteY2362" fmla="*/ 4252401 h 5955635"/>
                <a:gd name="connsiteX2363" fmla="*/ 5240205 w 6187971"/>
                <a:gd name="connsiteY2363" fmla="*/ 4251439 h 5955635"/>
                <a:gd name="connsiteX2364" fmla="*/ 5233121 w 6187971"/>
                <a:gd name="connsiteY2364" fmla="*/ 4262371 h 5955635"/>
                <a:gd name="connsiteX2365" fmla="*/ 5226037 w 6187971"/>
                <a:gd name="connsiteY2365" fmla="*/ 4273304 h 5955635"/>
                <a:gd name="connsiteX2366" fmla="*/ 5218954 w 6187971"/>
                <a:gd name="connsiteY2366" fmla="*/ 4284236 h 5955635"/>
                <a:gd name="connsiteX2367" fmla="*/ 5219916 w 6187971"/>
                <a:gd name="connsiteY2367" fmla="*/ 4288741 h 5955635"/>
                <a:gd name="connsiteX2368" fmla="*/ 5202207 w 6187971"/>
                <a:gd name="connsiteY2368" fmla="*/ 4316072 h 5955635"/>
                <a:gd name="connsiteX2369" fmla="*/ 5203169 w 6187971"/>
                <a:gd name="connsiteY2369" fmla="*/ 4320576 h 5955635"/>
                <a:gd name="connsiteX2370" fmla="*/ 5207674 w 6187971"/>
                <a:gd name="connsiteY2370" fmla="*/ 4319614 h 5955635"/>
                <a:gd name="connsiteX2371" fmla="*/ 5211216 w 6187971"/>
                <a:gd name="connsiteY2371" fmla="*/ 4314147 h 5955635"/>
                <a:gd name="connsiteX2372" fmla="*/ 5214757 w 6187971"/>
                <a:gd name="connsiteY2372" fmla="*/ 4308682 h 5955635"/>
                <a:gd name="connsiteX2373" fmla="*/ 5218299 w 6187971"/>
                <a:gd name="connsiteY2373" fmla="*/ 4303215 h 5955635"/>
                <a:gd name="connsiteX2374" fmla="*/ 5225382 w 6187971"/>
                <a:gd name="connsiteY2374" fmla="*/ 4292283 h 5955635"/>
                <a:gd name="connsiteX2375" fmla="*/ 5214073 w 6187971"/>
                <a:gd name="connsiteY2375" fmla="*/ 4310299 h 5955635"/>
                <a:gd name="connsiteX2376" fmla="*/ 5204204 w 6187971"/>
                <a:gd name="connsiteY2376" fmla="*/ 4325020 h 5955635"/>
                <a:gd name="connsiteX2377" fmla="*/ 5204132 w 6187971"/>
                <a:gd name="connsiteY2377" fmla="*/ 4325081 h 5955635"/>
                <a:gd name="connsiteX2378" fmla="*/ 5204128 w 6187971"/>
                <a:gd name="connsiteY2378" fmla="*/ 4325131 h 5955635"/>
                <a:gd name="connsiteX2379" fmla="*/ 5203246 w 6187971"/>
                <a:gd name="connsiteY2379" fmla="*/ 4326447 h 5955635"/>
                <a:gd name="connsiteX2380" fmla="*/ 5194162 w 6187971"/>
                <a:gd name="connsiteY2380" fmla="*/ 4322501 h 5955635"/>
                <a:gd name="connsiteX2381" fmla="*/ 5159705 w 6187971"/>
                <a:gd name="connsiteY2381" fmla="*/ 4381669 h 5955635"/>
                <a:gd name="connsiteX2382" fmla="*/ 5164209 w 6187971"/>
                <a:gd name="connsiteY2382" fmla="*/ 4380706 h 5955635"/>
                <a:gd name="connsiteX2383" fmla="*/ 5153584 w 6187971"/>
                <a:gd name="connsiteY2383" fmla="*/ 4397105 h 5955635"/>
                <a:gd name="connsiteX2384" fmla="*/ 5149080 w 6187971"/>
                <a:gd name="connsiteY2384" fmla="*/ 4398068 h 5955635"/>
                <a:gd name="connsiteX2385" fmla="*/ 5150042 w 6187971"/>
                <a:gd name="connsiteY2385" fmla="*/ 4402571 h 5955635"/>
                <a:gd name="connsiteX2386" fmla="*/ 5145539 w 6187971"/>
                <a:gd name="connsiteY2386" fmla="*/ 4403533 h 5955635"/>
                <a:gd name="connsiteX2387" fmla="*/ 5138455 w 6187971"/>
                <a:gd name="connsiteY2387" fmla="*/ 4414466 h 5955635"/>
                <a:gd name="connsiteX2388" fmla="*/ 5135875 w 6187971"/>
                <a:gd name="connsiteY2388" fmla="*/ 4424436 h 5955635"/>
                <a:gd name="connsiteX2389" fmla="*/ 5132334 w 6187971"/>
                <a:gd name="connsiteY2389" fmla="*/ 4429903 h 5955635"/>
                <a:gd name="connsiteX2390" fmla="*/ 5121707 w 6187971"/>
                <a:gd name="connsiteY2390" fmla="*/ 4446302 h 5955635"/>
                <a:gd name="connsiteX2391" fmla="*/ 5122670 w 6187971"/>
                <a:gd name="connsiteY2391" fmla="*/ 4450806 h 5955635"/>
                <a:gd name="connsiteX2392" fmla="*/ 5119128 w 6187971"/>
                <a:gd name="connsiteY2392" fmla="*/ 4456272 h 5955635"/>
                <a:gd name="connsiteX2393" fmla="*/ 5086289 w 6187971"/>
                <a:gd name="connsiteY2393" fmla="*/ 4500965 h 5955635"/>
                <a:gd name="connsiteX2394" fmla="*/ 5080824 w 6187971"/>
                <a:gd name="connsiteY2394" fmla="*/ 4497423 h 5955635"/>
                <a:gd name="connsiteX2395" fmla="*/ 5084365 w 6187971"/>
                <a:gd name="connsiteY2395" fmla="*/ 4491957 h 5955635"/>
                <a:gd name="connsiteX2396" fmla="*/ 5087907 w 6187971"/>
                <a:gd name="connsiteY2396" fmla="*/ 4486491 h 5955635"/>
                <a:gd name="connsiteX2397" fmla="*/ 5083403 w 6187971"/>
                <a:gd name="connsiteY2397" fmla="*/ 4487453 h 5955635"/>
                <a:gd name="connsiteX2398" fmla="*/ 5079862 w 6187971"/>
                <a:gd name="connsiteY2398" fmla="*/ 4492920 h 5955635"/>
                <a:gd name="connsiteX2399" fmla="*/ 5076319 w 6187971"/>
                <a:gd name="connsiteY2399" fmla="*/ 4498385 h 5955635"/>
                <a:gd name="connsiteX2400" fmla="*/ 5077282 w 6187971"/>
                <a:gd name="connsiteY2400" fmla="*/ 4502890 h 5955635"/>
                <a:gd name="connsiteX2401" fmla="*/ 5078244 w 6187971"/>
                <a:gd name="connsiteY2401" fmla="*/ 4507394 h 5955635"/>
                <a:gd name="connsiteX2402" fmla="*/ 5044443 w 6187971"/>
                <a:gd name="connsiteY2402" fmla="*/ 4547582 h 5955635"/>
                <a:gd name="connsiteX2403" fmla="*/ 5045405 w 6187971"/>
                <a:gd name="connsiteY2403" fmla="*/ 4552086 h 5955635"/>
                <a:gd name="connsiteX2404" fmla="*/ 4968796 w 6187971"/>
                <a:gd name="connsiteY2404" fmla="*/ 4634389 h 5955635"/>
                <a:gd name="connsiteX2405" fmla="*/ 4860964 w 6187971"/>
                <a:gd name="connsiteY2405" fmla="*/ 4746909 h 5955635"/>
                <a:gd name="connsiteX2406" fmla="*/ 4837789 w 6187971"/>
                <a:gd name="connsiteY2406" fmla="*/ 4770699 h 5955635"/>
                <a:gd name="connsiteX2407" fmla="*/ 4833284 w 6187971"/>
                <a:gd name="connsiteY2407" fmla="*/ 4771662 h 5955635"/>
                <a:gd name="connsiteX2408" fmla="*/ 4820735 w 6187971"/>
                <a:gd name="connsiteY2408" fmla="*/ 4779052 h 5955635"/>
                <a:gd name="connsiteX2409" fmla="*/ 4817192 w 6187971"/>
                <a:gd name="connsiteY2409" fmla="*/ 4784519 h 5955635"/>
                <a:gd name="connsiteX2410" fmla="*/ 4821697 w 6187971"/>
                <a:gd name="connsiteY2410" fmla="*/ 4783556 h 5955635"/>
                <a:gd name="connsiteX2411" fmla="*/ 4762796 w 6187971"/>
                <a:gd name="connsiteY2411" fmla="*/ 4838527 h 5955635"/>
                <a:gd name="connsiteX2412" fmla="*/ 4715484 w 6187971"/>
                <a:gd name="connsiteY2412" fmla="*/ 4881602 h 5955635"/>
                <a:gd name="connsiteX2413" fmla="*/ 4699392 w 6187971"/>
                <a:gd name="connsiteY2413" fmla="*/ 4894460 h 5955635"/>
                <a:gd name="connsiteX2414" fmla="*/ 4654658 w 6187971"/>
                <a:gd name="connsiteY2414" fmla="*/ 4927565 h 5955635"/>
                <a:gd name="connsiteX2415" fmla="*/ 4623437 w 6187971"/>
                <a:gd name="connsiteY2415" fmla="*/ 4957784 h 5955635"/>
                <a:gd name="connsiteX2416" fmla="*/ 4440960 w 6187971"/>
                <a:gd name="connsiteY2416" fmla="*/ 5095671 h 5955635"/>
                <a:gd name="connsiteX2417" fmla="*/ 4291323 w 6187971"/>
                <a:gd name="connsiteY2417" fmla="*/ 5188865 h 5955635"/>
                <a:gd name="connsiteX2418" fmla="*/ 4134296 w 6187971"/>
                <a:gd name="connsiteY2418" fmla="*/ 5269510 h 5955635"/>
                <a:gd name="connsiteX2419" fmla="*/ 4117242 w 6187971"/>
                <a:gd name="connsiteY2419" fmla="*/ 5277863 h 5955635"/>
                <a:gd name="connsiteX2420" fmla="*/ 3802571 w 6187971"/>
                <a:gd name="connsiteY2420" fmla="*/ 5392188 h 5955635"/>
                <a:gd name="connsiteX2421" fmla="*/ 3637806 w 6187971"/>
                <a:gd name="connsiteY2421" fmla="*/ 5433865 h 5955635"/>
                <a:gd name="connsiteX2422" fmla="*/ 3560810 w 6187971"/>
                <a:gd name="connsiteY2422" fmla="*/ 5445094 h 5955635"/>
                <a:gd name="connsiteX2423" fmla="*/ 3576039 w 6187971"/>
                <a:gd name="connsiteY2423" fmla="*/ 5442351 h 5955635"/>
                <a:gd name="connsiteX2424" fmla="*/ 3617903 w 6187971"/>
                <a:gd name="connsiteY2424" fmla="*/ 5431641 h 5955635"/>
                <a:gd name="connsiteX2425" fmla="*/ 3622408 w 6187971"/>
                <a:gd name="connsiteY2425" fmla="*/ 5430679 h 5955635"/>
                <a:gd name="connsiteX2426" fmla="*/ 3756567 w 6187971"/>
                <a:gd name="connsiteY2426" fmla="*/ 5397306 h 5955635"/>
                <a:gd name="connsiteX2427" fmla="*/ 3761071 w 6187971"/>
                <a:gd name="connsiteY2427" fmla="*/ 5396344 h 5955635"/>
                <a:gd name="connsiteX2428" fmla="*/ 3764613 w 6187971"/>
                <a:gd name="connsiteY2428" fmla="*/ 5390877 h 5955635"/>
                <a:gd name="connsiteX2429" fmla="*/ 3755605 w 6187971"/>
                <a:gd name="connsiteY2429" fmla="*/ 5392802 h 5955635"/>
                <a:gd name="connsiteX2430" fmla="*/ 3756567 w 6187971"/>
                <a:gd name="connsiteY2430" fmla="*/ 5397306 h 5955635"/>
                <a:gd name="connsiteX2431" fmla="*/ 3621445 w 6187971"/>
                <a:gd name="connsiteY2431" fmla="*/ 5426174 h 5955635"/>
                <a:gd name="connsiteX2432" fmla="*/ 3615016 w 6187971"/>
                <a:gd name="connsiteY2432" fmla="*/ 5418129 h 5955635"/>
                <a:gd name="connsiteX2433" fmla="*/ 3610512 w 6187971"/>
                <a:gd name="connsiteY2433" fmla="*/ 5419091 h 5955635"/>
                <a:gd name="connsiteX2434" fmla="*/ 3611474 w 6187971"/>
                <a:gd name="connsiteY2434" fmla="*/ 5423595 h 5955635"/>
                <a:gd name="connsiteX2435" fmla="*/ 3516889 w 6187971"/>
                <a:gd name="connsiteY2435" fmla="*/ 5443802 h 5955635"/>
                <a:gd name="connsiteX2436" fmla="*/ 3517851 w 6187971"/>
                <a:gd name="connsiteY2436" fmla="*/ 5448307 h 5955635"/>
                <a:gd name="connsiteX2437" fmla="*/ 3498872 w 6187971"/>
                <a:gd name="connsiteY2437" fmla="*/ 5447651 h 5955635"/>
                <a:gd name="connsiteX2438" fmla="*/ 3489865 w 6187971"/>
                <a:gd name="connsiteY2438" fmla="*/ 5449576 h 5955635"/>
                <a:gd name="connsiteX2439" fmla="*/ 3490519 w 6187971"/>
                <a:gd name="connsiteY2439" fmla="*/ 5430598 h 5955635"/>
                <a:gd name="connsiteX2440" fmla="*/ 3508535 w 6187971"/>
                <a:gd name="connsiteY2440" fmla="*/ 5426749 h 5955635"/>
                <a:gd name="connsiteX2441" fmla="*/ 3535561 w 6187971"/>
                <a:gd name="connsiteY2441" fmla="*/ 5420975 h 5955635"/>
                <a:gd name="connsiteX2442" fmla="*/ 3540064 w 6187971"/>
                <a:gd name="connsiteY2442" fmla="*/ 5420013 h 5955635"/>
                <a:gd name="connsiteX2443" fmla="*/ 3544568 w 6187971"/>
                <a:gd name="connsiteY2443" fmla="*/ 5419051 h 5955635"/>
                <a:gd name="connsiteX2444" fmla="*/ 3553577 w 6187971"/>
                <a:gd name="connsiteY2444" fmla="*/ 5417126 h 5955635"/>
                <a:gd name="connsiteX2445" fmla="*/ 3558080 w 6187971"/>
                <a:gd name="connsiteY2445" fmla="*/ 5416164 h 5955635"/>
                <a:gd name="connsiteX2446" fmla="*/ 3552615 w 6187971"/>
                <a:gd name="connsiteY2446" fmla="*/ 5412622 h 5955635"/>
                <a:gd name="connsiteX2447" fmla="*/ 3543606 w 6187971"/>
                <a:gd name="connsiteY2447" fmla="*/ 5414547 h 5955635"/>
                <a:gd name="connsiteX2448" fmla="*/ 3539102 w 6187971"/>
                <a:gd name="connsiteY2448" fmla="*/ 5415509 h 5955635"/>
                <a:gd name="connsiteX2449" fmla="*/ 3538139 w 6187971"/>
                <a:gd name="connsiteY2449" fmla="*/ 5411005 h 5955635"/>
                <a:gd name="connsiteX2450" fmla="*/ 3533636 w 6187971"/>
                <a:gd name="connsiteY2450" fmla="*/ 5411967 h 5955635"/>
                <a:gd name="connsiteX2451" fmla="*/ 3529132 w 6187971"/>
                <a:gd name="connsiteY2451" fmla="*/ 5412929 h 5955635"/>
                <a:gd name="connsiteX2452" fmla="*/ 3530094 w 6187971"/>
                <a:gd name="connsiteY2452" fmla="*/ 5417433 h 5955635"/>
                <a:gd name="connsiteX2453" fmla="*/ 3507573 w 6187971"/>
                <a:gd name="connsiteY2453" fmla="*/ 5422245 h 5955635"/>
                <a:gd name="connsiteX2454" fmla="*/ 3489557 w 6187971"/>
                <a:gd name="connsiteY2454" fmla="*/ 5426094 h 5955635"/>
                <a:gd name="connsiteX2455" fmla="*/ 3462533 w 6187971"/>
                <a:gd name="connsiteY2455" fmla="*/ 5431868 h 5955635"/>
                <a:gd name="connsiteX2456" fmla="*/ 3458028 w 6187971"/>
                <a:gd name="connsiteY2456" fmla="*/ 5432830 h 5955635"/>
                <a:gd name="connsiteX2457" fmla="*/ 3463495 w 6187971"/>
                <a:gd name="connsiteY2457" fmla="*/ 5436372 h 5955635"/>
                <a:gd name="connsiteX2458" fmla="*/ 3481511 w 6187971"/>
                <a:gd name="connsiteY2458" fmla="*/ 5432523 h 5955635"/>
                <a:gd name="connsiteX2459" fmla="*/ 3476352 w 6187971"/>
                <a:gd name="connsiteY2459" fmla="*/ 5452463 h 5955635"/>
                <a:gd name="connsiteX2460" fmla="*/ 3467344 w 6187971"/>
                <a:gd name="connsiteY2460" fmla="*/ 5454387 h 5955635"/>
                <a:gd name="connsiteX2461" fmla="*/ 3462839 w 6187971"/>
                <a:gd name="connsiteY2461" fmla="*/ 5455350 h 5955635"/>
                <a:gd name="connsiteX2462" fmla="*/ 3466382 w 6187971"/>
                <a:gd name="connsiteY2462" fmla="*/ 5449884 h 5955635"/>
                <a:gd name="connsiteX2463" fmla="*/ 3460915 w 6187971"/>
                <a:gd name="connsiteY2463" fmla="*/ 5446342 h 5955635"/>
                <a:gd name="connsiteX2464" fmla="*/ 3452870 w 6187971"/>
                <a:gd name="connsiteY2464" fmla="*/ 5452771 h 5955635"/>
                <a:gd name="connsiteX2465" fmla="*/ 3448365 w 6187971"/>
                <a:gd name="connsiteY2465" fmla="*/ 5453733 h 5955635"/>
                <a:gd name="connsiteX2466" fmla="*/ 3429387 w 6187971"/>
                <a:gd name="connsiteY2466" fmla="*/ 5453078 h 5955635"/>
                <a:gd name="connsiteX2467" fmla="*/ 3418454 w 6187971"/>
                <a:gd name="connsiteY2467" fmla="*/ 5445995 h 5955635"/>
                <a:gd name="connsiteX2468" fmla="*/ 3385964 w 6187971"/>
                <a:gd name="connsiteY2468" fmla="*/ 5448226 h 5955635"/>
                <a:gd name="connsiteX2469" fmla="*/ 3383384 w 6187971"/>
                <a:gd name="connsiteY2469" fmla="*/ 5458196 h 5955635"/>
                <a:gd name="connsiteX2470" fmla="*/ 3376955 w 6187971"/>
                <a:gd name="connsiteY2470" fmla="*/ 5450151 h 5955635"/>
                <a:gd name="connsiteX2471" fmla="*/ 3350893 w 6187971"/>
                <a:gd name="connsiteY2471" fmla="*/ 5460429 h 5955635"/>
                <a:gd name="connsiteX2472" fmla="*/ 3318402 w 6187971"/>
                <a:gd name="connsiteY2472" fmla="*/ 5462660 h 5955635"/>
                <a:gd name="connsiteX2473" fmla="*/ 3313898 w 6187971"/>
                <a:gd name="connsiteY2473" fmla="*/ 5463623 h 5955635"/>
                <a:gd name="connsiteX2474" fmla="*/ 3298461 w 6187971"/>
                <a:gd name="connsiteY2474" fmla="*/ 5457501 h 5955635"/>
                <a:gd name="connsiteX2475" fmla="*/ 3263391 w 6187971"/>
                <a:gd name="connsiteY2475" fmla="*/ 5469703 h 5955635"/>
                <a:gd name="connsiteX2476" fmla="*/ 3225433 w 6187971"/>
                <a:gd name="connsiteY2476" fmla="*/ 5468394 h 5955635"/>
                <a:gd name="connsiteX2477" fmla="*/ 3206456 w 6187971"/>
                <a:gd name="connsiteY2477" fmla="*/ 5467738 h 5955635"/>
                <a:gd name="connsiteX2478" fmla="*/ 3181048 w 6187971"/>
                <a:gd name="connsiteY2478" fmla="*/ 5459038 h 5955635"/>
                <a:gd name="connsiteX2479" fmla="*/ 3088079 w 6187971"/>
                <a:gd name="connsiteY2479" fmla="*/ 5464771 h 5955635"/>
                <a:gd name="connsiteX2480" fmla="*/ 3070064 w 6187971"/>
                <a:gd name="connsiteY2480" fmla="*/ 5468620 h 5955635"/>
                <a:gd name="connsiteX2481" fmla="*/ 3056551 w 6187971"/>
                <a:gd name="connsiteY2481" fmla="*/ 5471507 h 5955635"/>
                <a:gd name="connsiteX2482" fmla="*/ 2934326 w 6187971"/>
                <a:gd name="connsiteY2482" fmla="*/ 5450524 h 5955635"/>
                <a:gd name="connsiteX2483" fmla="*/ 2882857 w 6187971"/>
                <a:gd name="connsiteY2483" fmla="*/ 5452101 h 5955635"/>
                <a:gd name="connsiteX2484" fmla="*/ 2853908 w 6187971"/>
                <a:gd name="connsiteY2484" fmla="*/ 5448866 h 5955635"/>
                <a:gd name="connsiteX2485" fmla="*/ 2858412 w 6187971"/>
                <a:gd name="connsiteY2485" fmla="*/ 5447903 h 5955635"/>
                <a:gd name="connsiteX2486" fmla="*/ 2748082 w 6187971"/>
                <a:gd name="connsiteY2486" fmla="*/ 5438507 h 5955635"/>
                <a:gd name="connsiteX2487" fmla="*/ 2730066 w 6187971"/>
                <a:gd name="connsiteY2487" fmla="*/ 5442356 h 5955635"/>
                <a:gd name="connsiteX2488" fmla="*/ 2695651 w 6187971"/>
                <a:gd name="connsiteY2488" fmla="*/ 5435580 h 5955635"/>
                <a:gd name="connsiteX2489" fmla="*/ 2699193 w 6187971"/>
                <a:gd name="connsiteY2489" fmla="*/ 5430115 h 5955635"/>
                <a:gd name="connsiteX2490" fmla="*/ 2625858 w 6187971"/>
                <a:gd name="connsiteY2490" fmla="*/ 5417524 h 5955635"/>
                <a:gd name="connsiteX2491" fmla="*/ 2592405 w 6187971"/>
                <a:gd name="connsiteY2491" fmla="*/ 5415252 h 5955635"/>
                <a:gd name="connsiteX2492" fmla="*/ 2601413 w 6187971"/>
                <a:gd name="connsiteY2492" fmla="*/ 5413327 h 5955635"/>
                <a:gd name="connsiteX2493" fmla="*/ 2528079 w 6187971"/>
                <a:gd name="connsiteY2493" fmla="*/ 5400737 h 5955635"/>
                <a:gd name="connsiteX2494" fmla="*/ 2448315 w 6187971"/>
                <a:gd name="connsiteY2494" fmla="*/ 5380101 h 5955635"/>
                <a:gd name="connsiteX2495" fmla="*/ 2442848 w 6187971"/>
                <a:gd name="connsiteY2495" fmla="*/ 5376560 h 5955635"/>
                <a:gd name="connsiteX2496" fmla="*/ 2429336 w 6187971"/>
                <a:gd name="connsiteY2496" fmla="*/ 5379447 h 5955635"/>
                <a:gd name="connsiteX2497" fmla="*/ 2384951 w 6187971"/>
                <a:gd name="connsiteY2497" fmla="*/ 5370091 h 5955635"/>
                <a:gd name="connsiteX2498" fmla="*/ 2372093 w 6187971"/>
                <a:gd name="connsiteY2498" fmla="*/ 5353999 h 5955635"/>
                <a:gd name="connsiteX2499" fmla="*/ 2344107 w 6187971"/>
                <a:gd name="connsiteY2499" fmla="*/ 5355268 h 5955635"/>
                <a:gd name="connsiteX2500" fmla="*/ 2343144 w 6187971"/>
                <a:gd name="connsiteY2500" fmla="*/ 5350765 h 5955635"/>
                <a:gd name="connsiteX2501" fmla="*/ 2273352 w 6187971"/>
                <a:gd name="connsiteY2501" fmla="*/ 5332708 h 5955635"/>
                <a:gd name="connsiteX2502" fmla="*/ 2292330 w 6187971"/>
                <a:gd name="connsiteY2502" fmla="*/ 5333363 h 5955635"/>
                <a:gd name="connsiteX2503" fmla="*/ 2235087 w 6187971"/>
                <a:gd name="connsiteY2503" fmla="*/ 5307915 h 5955635"/>
                <a:gd name="connsiteX2504" fmla="*/ 2231545 w 6187971"/>
                <a:gd name="connsiteY2504" fmla="*/ 5313382 h 5955635"/>
                <a:gd name="connsiteX2505" fmla="*/ 2215146 w 6187971"/>
                <a:gd name="connsiteY2505" fmla="*/ 5302757 h 5955635"/>
                <a:gd name="connsiteX2506" fmla="*/ 2180731 w 6187971"/>
                <a:gd name="connsiteY2506" fmla="*/ 5295981 h 5955635"/>
                <a:gd name="connsiteX2507" fmla="*/ 2164331 w 6187971"/>
                <a:gd name="connsiteY2507" fmla="*/ 5285355 h 5955635"/>
                <a:gd name="connsiteX2508" fmla="*/ 2159828 w 6187971"/>
                <a:gd name="connsiteY2508" fmla="*/ 5286317 h 5955635"/>
                <a:gd name="connsiteX2509" fmla="*/ 2170760 w 6187971"/>
                <a:gd name="connsiteY2509" fmla="*/ 5293401 h 5955635"/>
                <a:gd name="connsiteX2510" fmla="*/ 2132496 w 6187971"/>
                <a:gd name="connsiteY2510" fmla="*/ 5268608 h 5955635"/>
                <a:gd name="connsiteX2511" fmla="*/ 2117059 w 6187971"/>
                <a:gd name="connsiteY2511" fmla="*/ 5262487 h 5955635"/>
                <a:gd name="connsiteX2512" fmla="*/ 2119946 w 6187971"/>
                <a:gd name="connsiteY2512" fmla="*/ 5276000 h 5955635"/>
                <a:gd name="connsiteX2513" fmla="*/ 2115441 w 6187971"/>
                <a:gd name="connsiteY2513" fmla="*/ 5276962 h 5955635"/>
                <a:gd name="connsiteX2514" fmla="*/ 2083606 w 6187971"/>
                <a:gd name="connsiteY2514" fmla="*/ 5260215 h 5955635"/>
                <a:gd name="connsiteX2515" fmla="*/ 2082644 w 6187971"/>
                <a:gd name="connsiteY2515" fmla="*/ 5255711 h 5955635"/>
                <a:gd name="connsiteX2516" fmla="*/ 2092614 w 6187971"/>
                <a:gd name="connsiteY2516" fmla="*/ 5258290 h 5955635"/>
                <a:gd name="connsiteX2517" fmla="*/ 2098080 w 6187971"/>
                <a:gd name="connsiteY2517" fmla="*/ 5261832 h 5955635"/>
                <a:gd name="connsiteX2518" fmla="*/ 2097118 w 6187971"/>
                <a:gd name="connsiteY2518" fmla="*/ 5257328 h 5955635"/>
                <a:gd name="connsiteX2519" fmla="*/ 2081681 w 6187971"/>
                <a:gd name="connsiteY2519" fmla="*/ 5251207 h 5955635"/>
                <a:gd name="connsiteX2520" fmla="*/ 2059816 w 6187971"/>
                <a:gd name="connsiteY2520" fmla="*/ 5237040 h 5955635"/>
                <a:gd name="connsiteX2521" fmla="*/ 2014467 w 6187971"/>
                <a:gd name="connsiteY2521" fmla="*/ 5223180 h 5955635"/>
                <a:gd name="connsiteX2522" fmla="*/ 1987136 w 6187971"/>
                <a:gd name="connsiteY2522" fmla="*/ 5205471 h 5955635"/>
                <a:gd name="connsiteX2523" fmla="*/ 1981670 w 6187971"/>
                <a:gd name="connsiteY2523" fmla="*/ 5201929 h 5955635"/>
                <a:gd name="connsiteX2524" fmla="*/ 1977165 w 6187971"/>
                <a:gd name="connsiteY2524" fmla="*/ 5202891 h 5955635"/>
                <a:gd name="connsiteX2525" fmla="*/ 1895171 w 6187971"/>
                <a:gd name="connsiteY2525" fmla="*/ 5149765 h 5955635"/>
                <a:gd name="connsiteX2526" fmla="*/ 1865914 w 6187971"/>
                <a:gd name="connsiteY2526" fmla="*/ 5123048 h 5955635"/>
                <a:gd name="connsiteX2527" fmla="*/ 1715436 w 6187971"/>
                <a:gd name="connsiteY2527" fmla="*/ 5013908 h 5955635"/>
                <a:gd name="connsiteX2528" fmla="*/ 1588748 w 6187971"/>
                <a:gd name="connsiteY2528" fmla="*/ 4927943 h 5955635"/>
                <a:gd name="connsiteX2529" fmla="*/ 1598064 w 6187971"/>
                <a:gd name="connsiteY2529" fmla="*/ 4949501 h 5955635"/>
                <a:gd name="connsiteX2530" fmla="*/ 1564303 w 6187971"/>
                <a:gd name="connsiteY2530" fmla="*/ 4923746 h 5955635"/>
                <a:gd name="connsiteX2531" fmla="*/ 1547904 w 6187971"/>
                <a:gd name="connsiteY2531" fmla="*/ 4913121 h 5955635"/>
                <a:gd name="connsiteX2532" fmla="*/ 1545979 w 6187971"/>
                <a:gd name="connsiteY2532" fmla="*/ 4904113 h 5955635"/>
                <a:gd name="connsiteX2533" fmla="*/ 1541475 w 6187971"/>
                <a:gd name="connsiteY2533" fmla="*/ 4905075 h 5955635"/>
                <a:gd name="connsiteX2534" fmla="*/ 1523807 w 6187971"/>
                <a:gd name="connsiteY2534" fmla="*/ 4866464 h 5955635"/>
                <a:gd name="connsiteX2535" fmla="*/ 1517378 w 6187971"/>
                <a:gd name="connsiteY2535" fmla="*/ 4858417 h 5955635"/>
                <a:gd name="connsiteX2536" fmla="*/ 1511912 w 6187971"/>
                <a:gd name="connsiteY2536" fmla="*/ 4854876 h 5955635"/>
                <a:gd name="connsiteX2537" fmla="*/ 1506446 w 6187971"/>
                <a:gd name="connsiteY2537" fmla="*/ 4851334 h 5955635"/>
                <a:gd name="connsiteX2538" fmla="*/ 1483618 w 6187971"/>
                <a:gd name="connsiteY2538" fmla="*/ 4832662 h 5955635"/>
                <a:gd name="connsiteX2539" fmla="*/ 1478151 w 6187971"/>
                <a:gd name="connsiteY2539" fmla="*/ 4829121 h 5955635"/>
                <a:gd name="connsiteX2540" fmla="*/ 1479114 w 6187971"/>
                <a:gd name="connsiteY2540" fmla="*/ 4833625 h 5955635"/>
                <a:gd name="connsiteX2541" fmla="*/ 1485543 w 6187971"/>
                <a:gd name="connsiteY2541" fmla="*/ 4841671 h 5955635"/>
                <a:gd name="connsiteX2542" fmla="*/ 1462060 w 6187971"/>
                <a:gd name="connsiteY2542" fmla="*/ 4841978 h 5955635"/>
                <a:gd name="connsiteX2543" fmla="*/ 1461097 w 6187971"/>
                <a:gd name="connsiteY2543" fmla="*/ 4837474 h 5955635"/>
                <a:gd name="connsiteX2544" fmla="*/ 1435076 w 6187971"/>
                <a:gd name="connsiteY2544" fmla="*/ 4781808 h 5955635"/>
                <a:gd name="connsiteX2545" fmla="*/ 1429609 w 6187971"/>
                <a:gd name="connsiteY2545" fmla="*/ 4778267 h 5955635"/>
                <a:gd name="connsiteX2546" fmla="*/ 1428647 w 6187971"/>
                <a:gd name="connsiteY2546" fmla="*/ 4773763 h 5955635"/>
                <a:gd name="connsiteX2547" fmla="*/ 1391038 w 6187971"/>
                <a:gd name="connsiteY2547" fmla="*/ 4729991 h 5955635"/>
                <a:gd name="connsiteX2548" fmla="*/ 1363706 w 6187971"/>
                <a:gd name="connsiteY2548" fmla="*/ 4712283 h 5955635"/>
                <a:gd name="connsiteX2549" fmla="*/ 1362744 w 6187971"/>
                <a:gd name="connsiteY2549" fmla="*/ 4707779 h 5955635"/>
                <a:gd name="connsiteX2550" fmla="*/ 1358239 w 6187971"/>
                <a:gd name="connsiteY2550" fmla="*/ 4708741 h 5955635"/>
                <a:gd name="connsiteX2551" fmla="*/ 1347307 w 6187971"/>
                <a:gd name="connsiteY2551" fmla="*/ 4701658 h 5955635"/>
                <a:gd name="connsiteX2552" fmla="*/ 1348269 w 6187971"/>
                <a:gd name="connsiteY2552" fmla="*/ 4706162 h 5955635"/>
                <a:gd name="connsiteX2553" fmla="*/ 1354698 w 6187971"/>
                <a:gd name="connsiteY2553" fmla="*/ 4714207 h 5955635"/>
                <a:gd name="connsiteX2554" fmla="*/ 1338299 w 6187971"/>
                <a:gd name="connsiteY2554" fmla="*/ 4703582 h 5955635"/>
                <a:gd name="connsiteX2555" fmla="*/ 1318358 w 6187971"/>
                <a:gd name="connsiteY2555" fmla="*/ 4698423 h 5955635"/>
                <a:gd name="connsiteX2556" fmla="*/ 1303576 w 6187971"/>
                <a:gd name="connsiteY2556" fmla="*/ 4673323 h 5955635"/>
                <a:gd name="connsiteX2557" fmla="*/ 1308080 w 6187971"/>
                <a:gd name="connsiteY2557" fmla="*/ 4672361 h 5955635"/>
                <a:gd name="connsiteX2558" fmla="*/ 1307118 w 6187971"/>
                <a:gd name="connsiteY2558" fmla="*/ 4667857 h 5955635"/>
                <a:gd name="connsiteX2559" fmla="*/ 1301651 w 6187971"/>
                <a:gd name="connsiteY2559" fmla="*/ 4664315 h 5955635"/>
                <a:gd name="connsiteX2560" fmla="*/ 1294261 w 6187971"/>
                <a:gd name="connsiteY2560" fmla="*/ 4651766 h 5955635"/>
                <a:gd name="connsiteX2561" fmla="*/ 1288794 w 6187971"/>
                <a:gd name="connsiteY2561" fmla="*/ 4648223 h 5955635"/>
                <a:gd name="connsiteX2562" fmla="*/ 1284945 w 6187971"/>
                <a:gd name="connsiteY2562" fmla="*/ 4630207 h 5955635"/>
                <a:gd name="connsiteX2563" fmla="*/ 1303269 w 6187971"/>
                <a:gd name="connsiteY2563" fmla="*/ 4649841 h 5955635"/>
                <a:gd name="connsiteX2564" fmla="*/ 1300382 w 6187971"/>
                <a:gd name="connsiteY2564" fmla="*/ 4636329 h 5955635"/>
                <a:gd name="connsiteX2565" fmla="*/ 1288488 w 6187971"/>
                <a:gd name="connsiteY2565" fmla="*/ 4624741 h 5955635"/>
                <a:gd name="connsiteX2566" fmla="*/ 1225818 w 6187971"/>
                <a:gd name="connsiteY2566" fmla="*/ 4529809 h 5955635"/>
                <a:gd name="connsiteX2567" fmla="*/ 1185629 w 6187971"/>
                <a:gd name="connsiteY2567" fmla="*/ 4496009 h 5955635"/>
                <a:gd name="connsiteX2568" fmla="*/ 1189171 w 6187971"/>
                <a:gd name="connsiteY2568" fmla="*/ 4490542 h 5955635"/>
                <a:gd name="connsiteX2569" fmla="*/ 1182742 w 6187971"/>
                <a:gd name="connsiteY2569" fmla="*/ 4482495 h 5955635"/>
                <a:gd name="connsiteX2570" fmla="*/ 1177276 w 6187971"/>
                <a:gd name="connsiteY2570" fmla="*/ 4478954 h 5955635"/>
                <a:gd name="connsiteX2571" fmla="*/ 1178238 w 6187971"/>
                <a:gd name="connsiteY2571" fmla="*/ 4483458 h 5955635"/>
                <a:gd name="connsiteX2572" fmla="*/ 1166343 w 6187971"/>
                <a:gd name="connsiteY2572" fmla="*/ 4471870 h 5955635"/>
                <a:gd name="connsiteX2573" fmla="*/ 1169885 w 6187971"/>
                <a:gd name="connsiteY2573" fmla="*/ 4466405 h 5955635"/>
                <a:gd name="connsiteX2574" fmla="*/ 1139667 w 6187971"/>
                <a:gd name="connsiteY2574" fmla="*/ 4435183 h 5955635"/>
                <a:gd name="connsiteX2575" fmla="*/ 1138704 w 6187971"/>
                <a:gd name="connsiteY2575" fmla="*/ 4430679 h 5955635"/>
                <a:gd name="connsiteX2576" fmla="*/ 1134200 w 6187971"/>
                <a:gd name="connsiteY2576" fmla="*/ 4431641 h 5955635"/>
                <a:gd name="connsiteX2577" fmla="*/ 1129696 w 6187971"/>
                <a:gd name="connsiteY2577" fmla="*/ 4432603 h 5955635"/>
                <a:gd name="connsiteX2578" fmla="*/ 1128734 w 6187971"/>
                <a:gd name="connsiteY2578" fmla="*/ 4428100 h 5955635"/>
                <a:gd name="connsiteX2579" fmla="*/ 1118764 w 6187971"/>
                <a:gd name="connsiteY2579" fmla="*/ 4425520 h 5955635"/>
                <a:gd name="connsiteX2580" fmla="*/ 1120688 w 6187971"/>
                <a:gd name="connsiteY2580" fmla="*/ 4434529 h 5955635"/>
                <a:gd name="connsiteX2581" fmla="*/ 1115221 w 6187971"/>
                <a:gd name="connsiteY2581" fmla="*/ 4430987 h 5955635"/>
                <a:gd name="connsiteX2582" fmla="*/ 1091431 w 6187971"/>
                <a:gd name="connsiteY2582" fmla="*/ 4407812 h 5955635"/>
                <a:gd name="connsiteX2583" fmla="*/ 1073763 w 6187971"/>
                <a:gd name="connsiteY2583" fmla="*/ 4369199 h 5955635"/>
                <a:gd name="connsiteX2584" fmla="*/ 1063792 w 6187971"/>
                <a:gd name="connsiteY2584" fmla="*/ 4366620 h 5955635"/>
                <a:gd name="connsiteX2585" fmla="*/ 1058981 w 6187971"/>
                <a:gd name="connsiteY2585" fmla="*/ 4344100 h 5955635"/>
                <a:gd name="connsiteX2586" fmla="*/ 1050936 w 6187971"/>
                <a:gd name="connsiteY2586" fmla="*/ 4350528 h 5955635"/>
                <a:gd name="connsiteX2587" fmla="*/ 1048049 w 6187971"/>
                <a:gd name="connsiteY2587" fmla="*/ 4337016 h 5955635"/>
                <a:gd name="connsiteX2588" fmla="*/ 988922 w 6187971"/>
                <a:gd name="connsiteY2588" fmla="*/ 4236617 h 5955635"/>
                <a:gd name="connsiteX2589" fmla="*/ 981224 w 6187971"/>
                <a:gd name="connsiteY2589" fmla="*/ 4200585 h 5955635"/>
                <a:gd name="connsiteX2590" fmla="*/ 970291 w 6187971"/>
                <a:gd name="connsiteY2590" fmla="*/ 4193501 h 5955635"/>
                <a:gd name="connsiteX2591" fmla="*/ 953584 w 6187971"/>
                <a:gd name="connsiteY2591" fmla="*/ 4159394 h 5955635"/>
                <a:gd name="connsiteX2592" fmla="*/ 943614 w 6187971"/>
                <a:gd name="connsiteY2592" fmla="*/ 4156814 h 5955635"/>
                <a:gd name="connsiteX2593" fmla="*/ 947156 w 6187971"/>
                <a:gd name="connsiteY2593" fmla="*/ 4151347 h 5955635"/>
                <a:gd name="connsiteX2594" fmla="*/ 918555 w 6187971"/>
                <a:gd name="connsiteY2594" fmla="*/ 4105652 h 5955635"/>
                <a:gd name="connsiteX2595" fmla="*/ 910857 w 6187971"/>
                <a:gd name="connsiteY2595" fmla="*/ 4069620 h 5955635"/>
                <a:gd name="connsiteX2596" fmla="*/ 892533 w 6187971"/>
                <a:gd name="connsiteY2596" fmla="*/ 4049987 h 5955635"/>
                <a:gd name="connsiteX2597" fmla="*/ 891263 w 6187971"/>
                <a:gd name="connsiteY2597" fmla="*/ 4022000 h 5955635"/>
                <a:gd name="connsiteX2598" fmla="*/ 869091 w 6187971"/>
                <a:gd name="connsiteY2598" fmla="*/ 3984350 h 5955635"/>
                <a:gd name="connsiteX2599" fmla="*/ 873595 w 6187971"/>
                <a:gd name="connsiteY2599" fmla="*/ 3983387 h 5955635"/>
                <a:gd name="connsiteX2600" fmla="*/ 852077 w 6187971"/>
                <a:gd name="connsiteY2600" fmla="*/ 3926760 h 5955635"/>
                <a:gd name="connsiteX2601" fmla="*/ 863010 w 6187971"/>
                <a:gd name="connsiteY2601" fmla="*/ 3933844 h 5955635"/>
                <a:gd name="connsiteX2602" fmla="*/ 869247 w 6187971"/>
                <a:gd name="connsiteY2602" fmla="*/ 3944432 h 5955635"/>
                <a:gd name="connsiteX2603" fmla="*/ 868668 w 6187971"/>
                <a:gd name="connsiteY2603" fmla="*/ 3952062 h 5955635"/>
                <a:gd name="connsiteX2604" fmla="*/ 862355 w 6187971"/>
                <a:gd name="connsiteY2604" fmla="*/ 3952821 h 5955635"/>
                <a:gd name="connsiteX2605" fmla="*/ 875212 w 6187971"/>
                <a:gd name="connsiteY2605" fmla="*/ 3968913 h 5955635"/>
                <a:gd name="connsiteX2606" fmla="*/ 890956 w 6187971"/>
                <a:gd name="connsiteY2606" fmla="*/ 3998517 h 5955635"/>
                <a:gd name="connsiteX2607" fmla="*/ 891918 w 6187971"/>
                <a:gd name="connsiteY2607" fmla="*/ 4003022 h 5955635"/>
                <a:gd name="connsiteX2608" fmla="*/ 892881 w 6187971"/>
                <a:gd name="connsiteY2608" fmla="*/ 4007525 h 5955635"/>
                <a:gd name="connsiteX2609" fmla="*/ 897385 w 6187971"/>
                <a:gd name="connsiteY2609" fmla="*/ 4006563 h 5955635"/>
                <a:gd name="connsiteX2610" fmla="*/ 897077 w 6187971"/>
                <a:gd name="connsiteY2610" fmla="*/ 3983081 h 5955635"/>
                <a:gd name="connsiteX2611" fmla="*/ 891611 w 6187971"/>
                <a:gd name="connsiteY2611" fmla="*/ 3979538 h 5955635"/>
                <a:gd name="connsiteX2612" fmla="*/ 890649 w 6187971"/>
                <a:gd name="connsiteY2612" fmla="*/ 3975035 h 5955635"/>
                <a:gd name="connsiteX2613" fmla="*/ 885183 w 6187971"/>
                <a:gd name="connsiteY2613" fmla="*/ 3971493 h 5955635"/>
                <a:gd name="connsiteX2614" fmla="*/ 878447 w 6187971"/>
                <a:gd name="connsiteY2614" fmla="*/ 3939965 h 5955635"/>
                <a:gd name="connsiteX2615" fmla="*/ 890034 w 6187971"/>
                <a:gd name="connsiteY2615" fmla="*/ 3928070 h 5955635"/>
                <a:gd name="connsiteX2616" fmla="*/ 879449 w 6187971"/>
                <a:gd name="connsiteY2616" fmla="*/ 3878525 h 5955635"/>
                <a:gd name="connsiteX2617" fmla="*/ 852546 w 6187971"/>
                <a:gd name="connsiteY2617" fmla="*/ 3686468 h 5955635"/>
                <a:gd name="connsiteX2618" fmla="*/ 847081 w 6187971"/>
                <a:gd name="connsiteY2618" fmla="*/ 3682926 h 5955635"/>
                <a:gd name="connsiteX2619" fmla="*/ 843539 w 6187971"/>
                <a:gd name="connsiteY2619" fmla="*/ 3688393 h 5955635"/>
                <a:gd name="connsiteX2620" fmla="*/ 872058 w 6187971"/>
                <a:gd name="connsiteY2620" fmla="*/ 3865975 h 5955635"/>
                <a:gd name="connsiteX2621" fmla="*/ 867555 w 6187971"/>
                <a:gd name="connsiteY2621" fmla="*/ 3866938 h 5955635"/>
                <a:gd name="connsiteX2622" fmla="*/ 861126 w 6187971"/>
                <a:gd name="connsiteY2622" fmla="*/ 3858892 h 5955635"/>
                <a:gd name="connsiteX2623" fmla="*/ 868517 w 6187971"/>
                <a:gd name="connsiteY2623" fmla="*/ 3871442 h 5955635"/>
                <a:gd name="connsiteX2624" fmla="*/ 864975 w 6187971"/>
                <a:gd name="connsiteY2624" fmla="*/ 3876908 h 5955635"/>
                <a:gd name="connsiteX2625" fmla="*/ 849886 w 6187971"/>
                <a:gd name="connsiteY2625" fmla="*/ 3828326 h 5955635"/>
                <a:gd name="connsiteX2626" fmla="*/ 848269 w 6187971"/>
                <a:gd name="connsiteY2626" fmla="*/ 3842800 h 5955635"/>
                <a:gd name="connsiteX2627" fmla="*/ 832524 w 6187971"/>
                <a:gd name="connsiteY2627" fmla="*/ 3813196 h 5955635"/>
                <a:gd name="connsiteX2628" fmla="*/ 822902 w 6187971"/>
                <a:gd name="connsiteY2628" fmla="*/ 3768156 h 5955635"/>
                <a:gd name="connsiteX2629" fmla="*/ 812624 w 6187971"/>
                <a:gd name="connsiteY2629" fmla="*/ 3742094 h 5955635"/>
                <a:gd name="connsiteX2630" fmla="*/ 789529 w 6187971"/>
                <a:gd name="connsiteY2630" fmla="*/ 3633997 h 5955635"/>
                <a:gd name="connsiteX2631" fmla="*/ 786951 w 6187971"/>
                <a:gd name="connsiteY2631" fmla="*/ 3643967 h 5955635"/>
                <a:gd name="connsiteX2632" fmla="*/ 785988 w 6187971"/>
                <a:gd name="connsiteY2632" fmla="*/ 3639463 h 5955635"/>
                <a:gd name="connsiteX2633" fmla="*/ 785026 w 6187971"/>
                <a:gd name="connsiteY2633" fmla="*/ 3634959 h 5955635"/>
                <a:gd name="connsiteX2634" fmla="*/ 783101 w 6187971"/>
                <a:gd name="connsiteY2634" fmla="*/ 3625951 h 5955635"/>
                <a:gd name="connsiteX2635" fmla="*/ 765126 w 6187971"/>
                <a:gd name="connsiteY2635" fmla="*/ 3563856 h 5955635"/>
                <a:gd name="connsiteX2636" fmla="*/ 763201 w 6187971"/>
                <a:gd name="connsiteY2636" fmla="*/ 3554849 h 5955635"/>
                <a:gd name="connsiteX2637" fmla="*/ 760314 w 6187971"/>
                <a:gd name="connsiteY2637" fmla="*/ 3541336 h 5955635"/>
                <a:gd name="connsiteX2638" fmla="*/ 754541 w 6187971"/>
                <a:gd name="connsiteY2638" fmla="*/ 3514312 h 5955635"/>
                <a:gd name="connsiteX2639" fmla="*/ 753578 w 6187971"/>
                <a:gd name="connsiteY2639" fmla="*/ 3509808 h 5955635"/>
                <a:gd name="connsiteX2640" fmla="*/ 752616 w 6187971"/>
                <a:gd name="connsiteY2640" fmla="*/ 3505304 h 5955635"/>
                <a:gd name="connsiteX2641" fmla="*/ 748111 w 6187971"/>
                <a:gd name="connsiteY2641" fmla="*/ 3506266 h 5955635"/>
                <a:gd name="connsiteX2642" fmla="*/ 756158 w 6187971"/>
                <a:gd name="connsiteY2642" fmla="*/ 3499837 h 5955635"/>
                <a:gd name="connsiteX2643" fmla="*/ 748767 w 6187971"/>
                <a:gd name="connsiteY2643" fmla="*/ 3487287 h 5955635"/>
                <a:gd name="connsiteX2644" fmla="*/ 745225 w 6187971"/>
                <a:gd name="connsiteY2644" fmla="*/ 3492754 h 5955635"/>
                <a:gd name="connsiteX2645" fmla="*/ 743300 w 6187971"/>
                <a:gd name="connsiteY2645" fmla="*/ 3483746 h 5955635"/>
                <a:gd name="connsiteX2646" fmla="*/ 735295 w 6187971"/>
                <a:gd name="connsiteY2646" fmla="*/ 3424231 h 5955635"/>
                <a:gd name="connsiteX2647" fmla="*/ 735950 w 6187971"/>
                <a:gd name="connsiteY2647" fmla="*/ 3405253 h 5955635"/>
                <a:gd name="connsiteX2648" fmla="*/ 734026 w 6187971"/>
                <a:gd name="connsiteY2648" fmla="*/ 3396245 h 5955635"/>
                <a:gd name="connsiteX2649" fmla="*/ 736605 w 6187971"/>
                <a:gd name="connsiteY2649" fmla="*/ 3386274 h 5955635"/>
                <a:gd name="connsiteX2650" fmla="*/ 742071 w 6187971"/>
                <a:gd name="connsiteY2650" fmla="*/ 3389816 h 5955635"/>
                <a:gd name="connsiteX2651" fmla="*/ 747538 w 6187971"/>
                <a:gd name="connsiteY2651" fmla="*/ 3393358 h 5955635"/>
                <a:gd name="connsiteX2652" fmla="*/ 746576 w 6187971"/>
                <a:gd name="connsiteY2652" fmla="*/ 3388854 h 5955635"/>
                <a:gd name="connsiteX2653" fmla="*/ 751080 w 6187971"/>
                <a:gd name="connsiteY2653" fmla="*/ 3387891 h 5955635"/>
                <a:gd name="connsiteX2654" fmla="*/ 744651 w 6187971"/>
                <a:gd name="connsiteY2654" fmla="*/ 3379845 h 5955635"/>
                <a:gd name="connsiteX2655" fmla="*/ 733718 w 6187971"/>
                <a:gd name="connsiteY2655" fmla="*/ 3372762 h 5955635"/>
                <a:gd name="connsiteX2656" fmla="*/ 730177 w 6187971"/>
                <a:gd name="connsiteY2656" fmla="*/ 3378228 h 5955635"/>
                <a:gd name="connsiteX2657" fmla="*/ 722786 w 6187971"/>
                <a:gd name="connsiteY2657" fmla="*/ 3365679 h 5955635"/>
                <a:gd name="connsiteX2658" fmla="*/ 722479 w 6187971"/>
                <a:gd name="connsiteY2658" fmla="*/ 3342196 h 5955635"/>
                <a:gd name="connsiteX2659" fmla="*/ 727944 w 6187971"/>
                <a:gd name="connsiteY2659" fmla="*/ 3345738 h 5955635"/>
                <a:gd name="connsiteX2660" fmla="*/ 726982 w 6187971"/>
                <a:gd name="connsiteY2660" fmla="*/ 3341234 h 5955635"/>
                <a:gd name="connsiteX2661" fmla="*/ 725057 w 6187971"/>
                <a:gd name="connsiteY2661" fmla="*/ 3332226 h 5955635"/>
                <a:gd name="connsiteX2662" fmla="*/ 724095 w 6187971"/>
                <a:gd name="connsiteY2662" fmla="*/ 3327721 h 5955635"/>
                <a:gd name="connsiteX2663" fmla="*/ 723133 w 6187971"/>
                <a:gd name="connsiteY2663" fmla="*/ 3323218 h 5955635"/>
                <a:gd name="connsiteX2664" fmla="*/ 719284 w 6187971"/>
                <a:gd name="connsiteY2664" fmla="*/ 3305202 h 5955635"/>
                <a:gd name="connsiteX2665" fmla="*/ 716397 w 6187971"/>
                <a:gd name="connsiteY2665" fmla="*/ 3291690 h 5955635"/>
                <a:gd name="connsiteX2666" fmla="*/ 718015 w 6187971"/>
                <a:gd name="connsiteY2666" fmla="*/ 3277215 h 5955635"/>
                <a:gd name="connsiteX2667" fmla="*/ 716438 w 6187971"/>
                <a:gd name="connsiteY2667" fmla="*/ 3225746 h 5955635"/>
                <a:gd name="connsiteX2668" fmla="*/ 711934 w 6187971"/>
                <a:gd name="connsiteY2668" fmla="*/ 3226708 h 5955635"/>
                <a:gd name="connsiteX2669" fmla="*/ 710705 w 6187971"/>
                <a:gd name="connsiteY2669" fmla="*/ 3132778 h 5955635"/>
                <a:gd name="connsiteX2670" fmla="*/ 713284 w 6187971"/>
                <a:gd name="connsiteY2670" fmla="*/ 3122808 h 5955635"/>
                <a:gd name="connsiteX2671" fmla="*/ 712322 w 6187971"/>
                <a:gd name="connsiteY2671" fmla="*/ 3118304 h 5955635"/>
                <a:gd name="connsiteX2672" fmla="*/ 708780 w 6187971"/>
                <a:gd name="connsiteY2672" fmla="*/ 3123770 h 5955635"/>
                <a:gd name="connsiteX2673" fmla="*/ 708472 w 6187971"/>
                <a:gd name="connsiteY2673" fmla="*/ 3100287 h 5955635"/>
                <a:gd name="connsiteX2674" fmla="*/ 712015 w 6187971"/>
                <a:gd name="connsiteY2674" fmla="*/ 3094821 h 5955635"/>
                <a:gd name="connsiteX2675" fmla="*/ 706548 w 6187971"/>
                <a:gd name="connsiteY2675" fmla="*/ 3091280 h 5955635"/>
                <a:gd name="connsiteX2676" fmla="*/ 709128 w 6187971"/>
                <a:gd name="connsiteY2676" fmla="*/ 3081309 h 5955635"/>
                <a:gd name="connsiteX2677" fmla="*/ 709783 w 6187971"/>
                <a:gd name="connsiteY2677" fmla="*/ 3062331 h 5955635"/>
                <a:gd name="connsiteX2678" fmla="*/ 708821 w 6187971"/>
                <a:gd name="connsiteY2678" fmla="*/ 3057826 h 5955635"/>
                <a:gd name="connsiteX2679" fmla="*/ 705934 w 6187971"/>
                <a:gd name="connsiteY2679" fmla="*/ 3044314 h 5955635"/>
                <a:gd name="connsiteX2680" fmla="*/ 710439 w 6187971"/>
                <a:gd name="connsiteY2680" fmla="*/ 3043352 h 5955635"/>
                <a:gd name="connsiteX2681" fmla="*/ 717295 w 6187971"/>
                <a:gd name="connsiteY2681" fmla="*/ 2877050 h 5955635"/>
                <a:gd name="connsiteX2682" fmla="*/ 721799 w 6187971"/>
                <a:gd name="connsiteY2682" fmla="*/ 2876088 h 5955635"/>
                <a:gd name="connsiteX2683" fmla="*/ 722107 w 6187971"/>
                <a:gd name="connsiteY2683" fmla="*/ 2899570 h 5955635"/>
                <a:gd name="connsiteX2684" fmla="*/ 723376 w 6187971"/>
                <a:gd name="connsiteY2684" fmla="*/ 2927557 h 5955635"/>
                <a:gd name="connsiteX2685" fmla="*/ 719487 w 6187971"/>
                <a:gd name="connsiteY2685" fmla="*/ 2975484 h 5955635"/>
                <a:gd name="connsiteX2686" fmla="*/ 727759 w 6187971"/>
                <a:gd name="connsiteY2686" fmla="*/ 3124424 h 5955635"/>
                <a:gd name="connsiteX2687" fmla="*/ 724217 w 6187971"/>
                <a:gd name="connsiteY2687" fmla="*/ 3129891 h 5955635"/>
                <a:gd name="connsiteX2688" fmla="*/ 726142 w 6187971"/>
                <a:gd name="connsiteY2688" fmla="*/ 3138899 h 5955635"/>
                <a:gd name="connsiteX2689" fmla="*/ 724524 w 6187971"/>
                <a:gd name="connsiteY2689" fmla="*/ 3153374 h 5955635"/>
                <a:gd name="connsiteX2690" fmla="*/ 728066 w 6187971"/>
                <a:gd name="connsiteY2690" fmla="*/ 3147907 h 5955635"/>
                <a:gd name="connsiteX2691" fmla="*/ 726449 w 6187971"/>
                <a:gd name="connsiteY2691" fmla="*/ 3162382 h 5955635"/>
                <a:gd name="connsiteX2692" fmla="*/ 729335 w 6187971"/>
                <a:gd name="connsiteY2692" fmla="*/ 3175894 h 5955635"/>
                <a:gd name="connsiteX2693" fmla="*/ 732878 w 6187971"/>
                <a:gd name="connsiteY2693" fmla="*/ 3170427 h 5955635"/>
                <a:gd name="connsiteX2694" fmla="*/ 735458 w 6187971"/>
                <a:gd name="connsiteY2694" fmla="*/ 3160457 h 5955635"/>
                <a:gd name="connsiteX2695" fmla="*/ 731608 w 6187971"/>
                <a:gd name="connsiteY2695" fmla="*/ 3142441 h 5955635"/>
                <a:gd name="connsiteX2696" fmla="*/ 735149 w 6187971"/>
                <a:gd name="connsiteY2696" fmla="*/ 3136974 h 5955635"/>
                <a:gd name="connsiteX2697" fmla="*/ 739654 w 6187971"/>
                <a:gd name="connsiteY2697" fmla="*/ 3136012 h 5955635"/>
                <a:gd name="connsiteX2698" fmla="*/ 738691 w 6187971"/>
                <a:gd name="connsiteY2698" fmla="*/ 3131509 h 5955635"/>
                <a:gd name="connsiteX2699" fmla="*/ 737729 w 6187971"/>
                <a:gd name="connsiteY2699" fmla="*/ 3127004 h 5955635"/>
                <a:gd name="connsiteX2700" fmla="*/ 731301 w 6187971"/>
                <a:gd name="connsiteY2700" fmla="*/ 3118959 h 5955635"/>
                <a:gd name="connsiteX2701" fmla="*/ 730338 w 6187971"/>
                <a:gd name="connsiteY2701" fmla="*/ 3114455 h 5955635"/>
                <a:gd name="connsiteX2702" fmla="*/ 729376 w 6187971"/>
                <a:gd name="connsiteY2702" fmla="*/ 3109950 h 5955635"/>
                <a:gd name="connsiteX2703" fmla="*/ 729069 w 6187971"/>
                <a:gd name="connsiteY2703" fmla="*/ 3086468 h 5955635"/>
                <a:gd name="connsiteX2704" fmla="*/ 733265 w 6187971"/>
                <a:gd name="connsiteY2704" fmla="*/ 3062023 h 5955635"/>
                <a:gd name="connsiteX2705" fmla="*/ 733987 w 6187971"/>
                <a:gd name="connsiteY2705" fmla="*/ 3065401 h 5955635"/>
                <a:gd name="connsiteX2706" fmla="*/ 734227 w 6187971"/>
                <a:gd name="connsiteY2706" fmla="*/ 3066527 h 5955635"/>
                <a:gd name="connsiteX2707" fmla="*/ 735190 w 6187971"/>
                <a:gd name="connsiteY2707" fmla="*/ 3071031 h 5955635"/>
                <a:gd name="connsiteX2708" fmla="*/ 738732 w 6187971"/>
                <a:gd name="connsiteY2708" fmla="*/ 3065565 h 5955635"/>
                <a:gd name="connsiteX2709" fmla="*/ 735845 w 6187971"/>
                <a:gd name="connsiteY2709" fmla="*/ 3052053 h 5955635"/>
                <a:gd name="connsiteX2710" fmla="*/ 733921 w 6187971"/>
                <a:gd name="connsiteY2710" fmla="*/ 3043045 h 5955635"/>
                <a:gd name="connsiteX2711" fmla="*/ 736541 w 6187971"/>
                <a:gd name="connsiteY2711" fmla="*/ 2967131 h 5955635"/>
                <a:gd name="connsiteX2712" fmla="*/ 735578 w 6187971"/>
                <a:gd name="connsiteY2712" fmla="*/ 2962627 h 5955635"/>
                <a:gd name="connsiteX2713" fmla="*/ 744279 w 6187971"/>
                <a:gd name="connsiteY2713" fmla="*/ 2937219 h 5955635"/>
                <a:gd name="connsiteX2714" fmla="*/ 747514 w 6187971"/>
                <a:gd name="connsiteY2714" fmla="*/ 2908270 h 5955635"/>
                <a:gd name="connsiteX2715" fmla="*/ 767536 w 6187971"/>
                <a:gd name="connsiteY2715" fmla="*/ 2781543 h 5955635"/>
                <a:gd name="connsiteX2716" fmla="*/ 767175 w 6187971"/>
                <a:gd name="connsiteY2716" fmla="*/ 2788737 h 5955635"/>
                <a:gd name="connsiteX2717" fmla="*/ 765918 w 6187971"/>
                <a:gd name="connsiteY2717" fmla="*/ 2796017 h 5955635"/>
                <a:gd name="connsiteX2718" fmla="*/ 767088 w 6187971"/>
                <a:gd name="connsiteY2718" fmla="*/ 2790469 h 5955635"/>
                <a:gd name="connsiteX2719" fmla="*/ 767175 w 6187971"/>
                <a:gd name="connsiteY2719" fmla="*/ 2788737 h 5955635"/>
                <a:gd name="connsiteX2720" fmla="*/ 777228 w 6187971"/>
                <a:gd name="connsiteY2720" fmla="*/ 2730482 h 5955635"/>
                <a:gd name="connsiteX2721" fmla="*/ 774987 w 6187971"/>
                <a:gd name="connsiteY2721" fmla="*/ 2827750 h 5955635"/>
                <a:gd name="connsiteX2722" fmla="*/ 824931 w 6187971"/>
                <a:gd name="connsiteY2722" fmla="*/ 3364010 h 5955635"/>
                <a:gd name="connsiteX2723" fmla="*/ 829326 w 6187971"/>
                <a:gd name="connsiteY2723" fmla="*/ 3384580 h 5955635"/>
                <a:gd name="connsiteX2724" fmla="*/ 837369 w 6187971"/>
                <a:gd name="connsiteY2724" fmla="*/ 3339843 h 5955635"/>
                <a:gd name="connsiteX2725" fmla="*/ 819665 w 6187971"/>
                <a:gd name="connsiteY2725" fmla="*/ 2577354 h 5955635"/>
                <a:gd name="connsiteX2726" fmla="*/ 843923 w 6187971"/>
                <a:gd name="connsiteY2726" fmla="*/ 2454020 h 5955635"/>
                <a:gd name="connsiteX2727" fmla="*/ 844696 w 6187971"/>
                <a:gd name="connsiteY2727" fmla="*/ 2456577 h 5955635"/>
                <a:gd name="connsiteX2728" fmla="*/ 850081 w 6187971"/>
                <a:gd name="connsiteY2728" fmla="*/ 2462491 h 5955635"/>
                <a:gd name="connsiteX2729" fmla="*/ 847719 w 6187971"/>
                <a:gd name="connsiteY2729" fmla="*/ 2445923 h 5955635"/>
                <a:gd name="connsiteX2730" fmla="*/ 846151 w 6187971"/>
                <a:gd name="connsiteY2730" fmla="*/ 2442693 h 5955635"/>
                <a:gd name="connsiteX2731" fmla="*/ 847411 w 6187971"/>
                <a:gd name="connsiteY2731" fmla="*/ 2436286 h 5955635"/>
                <a:gd name="connsiteX2732" fmla="*/ 851391 w 6187971"/>
                <a:gd name="connsiteY2732" fmla="*/ 2424533 h 5955635"/>
                <a:gd name="connsiteX2733" fmla="*/ 853316 w 6187971"/>
                <a:gd name="connsiteY2733" fmla="*/ 2433542 h 5955635"/>
                <a:gd name="connsiteX2734" fmla="*/ 879111 w 6187971"/>
                <a:gd name="connsiteY2734" fmla="*/ 2333838 h 5955635"/>
                <a:gd name="connsiteX2735" fmla="*/ 884578 w 6187971"/>
                <a:gd name="connsiteY2735" fmla="*/ 2337381 h 5955635"/>
                <a:gd name="connsiteX2736" fmla="*/ 911642 w 6187971"/>
                <a:gd name="connsiteY2736" fmla="*/ 2265663 h 5955635"/>
                <a:gd name="connsiteX2737" fmla="*/ 944828 w 6187971"/>
                <a:gd name="connsiteY2737" fmla="*/ 2178509 h 5955635"/>
                <a:gd name="connsiteX2738" fmla="*/ 987023 w 6187971"/>
                <a:gd name="connsiteY2738" fmla="*/ 2089431 h 5955635"/>
                <a:gd name="connsiteX2739" fmla="*/ 991527 w 6187971"/>
                <a:gd name="connsiteY2739" fmla="*/ 2088468 h 5955635"/>
                <a:gd name="connsiteX2740" fmla="*/ 988948 w 6187971"/>
                <a:gd name="connsiteY2740" fmla="*/ 2098439 h 5955635"/>
                <a:gd name="connsiteX2741" fmla="*/ 993452 w 6187971"/>
                <a:gd name="connsiteY2741" fmla="*/ 2097477 h 5955635"/>
                <a:gd name="connsiteX2742" fmla="*/ 992489 w 6187971"/>
                <a:gd name="connsiteY2742" fmla="*/ 2092973 h 5955635"/>
                <a:gd name="connsiteX2743" fmla="*/ 996031 w 6187971"/>
                <a:gd name="connsiteY2743" fmla="*/ 2087506 h 5955635"/>
                <a:gd name="connsiteX2744" fmla="*/ 1012778 w 6187971"/>
                <a:gd name="connsiteY2744" fmla="*/ 2055671 h 5955635"/>
                <a:gd name="connsiteX2745" fmla="*/ 1010853 w 6187971"/>
                <a:gd name="connsiteY2745" fmla="*/ 2046663 h 5955635"/>
                <a:gd name="connsiteX2746" fmla="*/ 1014395 w 6187971"/>
                <a:gd name="connsiteY2746" fmla="*/ 2041196 h 5955635"/>
                <a:gd name="connsiteX2747" fmla="*/ 1016320 w 6187971"/>
                <a:gd name="connsiteY2747" fmla="*/ 2050205 h 5955635"/>
                <a:gd name="connsiteX2748" fmla="*/ 1021479 w 6187971"/>
                <a:gd name="connsiteY2748" fmla="*/ 2030264 h 5955635"/>
                <a:gd name="connsiteX2749" fmla="*/ 1022441 w 6187971"/>
                <a:gd name="connsiteY2749" fmla="*/ 2034767 h 5955635"/>
                <a:gd name="connsiteX2750" fmla="*/ 1023404 w 6187971"/>
                <a:gd name="connsiteY2750" fmla="*/ 2039271 h 5955635"/>
                <a:gd name="connsiteX2751" fmla="*/ 1027908 w 6187971"/>
                <a:gd name="connsiteY2751" fmla="*/ 2038309 h 5955635"/>
                <a:gd name="connsiteX2752" fmla="*/ 1026946 w 6187971"/>
                <a:gd name="connsiteY2752" fmla="*/ 2033805 h 5955635"/>
                <a:gd name="connsiteX2753" fmla="*/ 1025021 w 6187971"/>
                <a:gd name="connsiteY2753" fmla="*/ 2024797 h 5955635"/>
                <a:gd name="connsiteX2754" fmla="*/ 1027600 w 6187971"/>
                <a:gd name="connsiteY2754" fmla="*/ 2014827 h 5955635"/>
                <a:gd name="connsiteX2755" fmla="*/ 1032104 w 6187971"/>
                <a:gd name="connsiteY2755" fmla="*/ 2013865 h 5955635"/>
                <a:gd name="connsiteX2756" fmla="*/ 1035647 w 6187971"/>
                <a:gd name="connsiteY2756" fmla="*/ 2008398 h 5955635"/>
                <a:gd name="connsiteX2757" fmla="*/ 1034684 w 6187971"/>
                <a:gd name="connsiteY2757" fmla="*/ 2003894 h 5955635"/>
                <a:gd name="connsiteX2758" fmla="*/ 1041767 w 6187971"/>
                <a:gd name="connsiteY2758" fmla="*/ 1992962 h 5955635"/>
                <a:gd name="connsiteX2759" fmla="*/ 1045309 w 6187971"/>
                <a:gd name="connsiteY2759" fmla="*/ 1987495 h 5955635"/>
                <a:gd name="connsiteX2760" fmla="*/ 1046272 w 6187971"/>
                <a:gd name="connsiteY2760" fmla="*/ 1991999 h 5955635"/>
                <a:gd name="connsiteX2761" fmla="*/ 1049813 w 6187971"/>
                <a:gd name="connsiteY2761" fmla="*/ 1986533 h 5955635"/>
                <a:gd name="connsiteX2762" fmla="*/ 1052393 w 6187971"/>
                <a:gd name="connsiteY2762" fmla="*/ 1976563 h 5955635"/>
                <a:gd name="connsiteX2763" fmla="*/ 1063980 w 6187971"/>
                <a:gd name="connsiteY2763" fmla="*/ 1964667 h 5955635"/>
                <a:gd name="connsiteX2764" fmla="*/ 1070409 w 6187971"/>
                <a:gd name="connsiteY2764" fmla="*/ 1972714 h 5955635"/>
                <a:gd name="connsiteX2765" fmla="*/ 1080072 w 6187971"/>
                <a:gd name="connsiteY2765" fmla="*/ 1951811 h 5955635"/>
                <a:gd name="connsiteX2766" fmla="*/ 1084576 w 6187971"/>
                <a:gd name="connsiteY2766" fmla="*/ 1950848 h 5955635"/>
                <a:gd name="connsiteX2767" fmla="*/ 1085539 w 6187971"/>
                <a:gd name="connsiteY2767" fmla="*/ 1955353 h 5955635"/>
                <a:gd name="connsiteX2768" fmla="*/ 1081997 w 6187971"/>
                <a:gd name="connsiteY2768" fmla="*/ 1960818 h 5955635"/>
                <a:gd name="connsiteX2769" fmla="*/ 1082959 w 6187971"/>
                <a:gd name="connsiteY2769" fmla="*/ 1965323 h 5955635"/>
                <a:gd name="connsiteX2770" fmla="*/ 1087463 w 6187971"/>
                <a:gd name="connsiteY2770" fmla="*/ 1964361 h 5955635"/>
                <a:gd name="connsiteX2771" fmla="*/ 1086501 w 6187971"/>
                <a:gd name="connsiteY2771" fmla="*/ 1959856 h 5955635"/>
                <a:gd name="connsiteX2772" fmla="*/ 1090043 w 6187971"/>
                <a:gd name="connsiteY2772" fmla="*/ 1954390 h 5955635"/>
                <a:gd name="connsiteX2773" fmla="*/ 1088118 w 6187971"/>
                <a:gd name="connsiteY2773" fmla="*/ 1945382 h 5955635"/>
                <a:gd name="connsiteX2774" fmla="*/ 1083614 w 6187971"/>
                <a:gd name="connsiteY2774" fmla="*/ 1946344 h 5955635"/>
                <a:gd name="connsiteX2775" fmla="*/ 1094895 w 6187971"/>
                <a:gd name="connsiteY2775" fmla="*/ 1910966 h 5955635"/>
                <a:gd name="connsiteX2776" fmla="*/ 1082345 w 6187971"/>
                <a:gd name="connsiteY2776" fmla="*/ 1918358 h 5955635"/>
                <a:gd name="connsiteX2777" fmla="*/ 1092970 w 6187971"/>
                <a:gd name="connsiteY2777" fmla="*/ 1901959 h 5955635"/>
                <a:gd name="connsiteX2778" fmla="*/ 1103595 w 6187971"/>
                <a:gd name="connsiteY2778" fmla="*/ 1885560 h 5955635"/>
                <a:gd name="connsiteX2779" fmla="*/ 1110679 w 6187971"/>
                <a:gd name="connsiteY2779" fmla="*/ 1874628 h 5955635"/>
                <a:gd name="connsiteX2780" fmla="*/ 1112603 w 6187971"/>
                <a:gd name="connsiteY2780" fmla="*/ 1883635 h 5955635"/>
                <a:gd name="connsiteX2781" fmla="*/ 1122267 w 6187971"/>
                <a:gd name="connsiteY2781" fmla="*/ 1862732 h 5955635"/>
                <a:gd name="connsiteX2782" fmla="*/ 1126770 w 6187971"/>
                <a:gd name="connsiteY2782" fmla="*/ 1861770 h 5955635"/>
                <a:gd name="connsiteX2783" fmla="*/ 1128695 w 6187971"/>
                <a:gd name="connsiteY2783" fmla="*/ 1870778 h 5955635"/>
                <a:gd name="connsiteX2784" fmla="*/ 1133200 w 6187971"/>
                <a:gd name="connsiteY2784" fmla="*/ 1869816 h 5955635"/>
                <a:gd name="connsiteX2785" fmla="*/ 1132237 w 6187971"/>
                <a:gd name="connsiteY2785" fmla="*/ 1865312 h 5955635"/>
                <a:gd name="connsiteX2786" fmla="*/ 1136741 w 6187971"/>
                <a:gd name="connsiteY2786" fmla="*/ 1864349 h 5955635"/>
                <a:gd name="connsiteX2787" fmla="*/ 1134817 w 6187971"/>
                <a:gd name="connsiteY2787" fmla="*/ 1855341 h 5955635"/>
                <a:gd name="connsiteX2788" fmla="*/ 1138359 w 6187971"/>
                <a:gd name="connsiteY2788" fmla="*/ 1849875 h 5955635"/>
                <a:gd name="connsiteX2789" fmla="*/ 1141900 w 6187971"/>
                <a:gd name="connsiteY2789" fmla="*/ 1844409 h 5955635"/>
                <a:gd name="connsiteX2790" fmla="*/ 1146404 w 6187971"/>
                <a:gd name="connsiteY2790" fmla="*/ 1843446 h 5955635"/>
                <a:gd name="connsiteX2791" fmla="*/ 1147367 w 6187971"/>
                <a:gd name="connsiteY2791" fmla="*/ 1847951 h 5955635"/>
                <a:gd name="connsiteX2792" fmla="*/ 1144787 w 6187971"/>
                <a:gd name="connsiteY2792" fmla="*/ 1857921 h 5955635"/>
                <a:gd name="connsiteX2793" fmla="*/ 1142208 w 6187971"/>
                <a:gd name="connsiteY2793" fmla="*/ 1867891 h 5955635"/>
                <a:gd name="connsiteX2794" fmla="*/ 1150253 w 6187971"/>
                <a:gd name="connsiteY2794" fmla="*/ 1861463 h 5955635"/>
                <a:gd name="connsiteX2795" fmla="*/ 1155412 w 6187971"/>
                <a:gd name="connsiteY2795" fmla="*/ 1841522 h 5955635"/>
                <a:gd name="connsiteX2796" fmla="*/ 1154450 w 6187971"/>
                <a:gd name="connsiteY2796" fmla="*/ 1837018 h 5955635"/>
                <a:gd name="connsiteX2797" fmla="*/ 1156068 w 6187971"/>
                <a:gd name="connsiteY2797" fmla="*/ 1822543 h 5955635"/>
                <a:gd name="connsiteX2798" fmla="*/ 1160572 w 6187971"/>
                <a:gd name="connsiteY2798" fmla="*/ 1821581 h 5955635"/>
                <a:gd name="connsiteX2799" fmla="*/ 1199532 w 6187971"/>
                <a:gd name="connsiteY2799" fmla="*/ 1761452 h 5955635"/>
                <a:gd name="connsiteX2800" fmla="*/ 1203074 w 6187971"/>
                <a:gd name="connsiteY2800" fmla="*/ 1755985 h 5955635"/>
                <a:gd name="connsiteX2801" fmla="*/ 1206615 w 6187971"/>
                <a:gd name="connsiteY2801" fmla="*/ 1750519 h 5955635"/>
                <a:gd name="connsiteX2802" fmla="*/ 1213699 w 6187971"/>
                <a:gd name="connsiteY2802" fmla="*/ 1739586 h 5955635"/>
                <a:gd name="connsiteX2803" fmla="*/ 1217240 w 6187971"/>
                <a:gd name="connsiteY2803" fmla="*/ 1734120 h 5955635"/>
                <a:gd name="connsiteX2804" fmla="*/ 1227866 w 6187971"/>
                <a:gd name="connsiteY2804" fmla="*/ 1717721 h 5955635"/>
                <a:gd name="connsiteX2805" fmla="*/ 1234950 w 6187971"/>
                <a:gd name="connsiteY2805" fmla="*/ 1706789 h 5955635"/>
                <a:gd name="connsiteX2806" fmla="*/ 1239454 w 6187971"/>
                <a:gd name="connsiteY2806" fmla="*/ 1705826 h 5955635"/>
                <a:gd name="connsiteX2807" fmla="*/ 1268751 w 6187971"/>
                <a:gd name="connsiteY2807" fmla="*/ 1666599 h 5955635"/>
                <a:gd name="connsiteX2808" fmla="*/ 1280989 w 6187971"/>
                <a:gd name="connsiteY2808" fmla="*/ 1643969 h 5955635"/>
                <a:gd name="connsiteX2809" fmla="*/ 1294822 w 6187971"/>
                <a:gd name="connsiteY2809" fmla="*/ 1614580 h 5955635"/>
                <a:gd name="connsiteX2810" fmla="*/ 1295376 w 6187971"/>
                <a:gd name="connsiteY2810" fmla="*/ 1620968 h 5955635"/>
                <a:gd name="connsiteX2811" fmla="*/ 1280397 w 6187971"/>
                <a:gd name="connsiteY2811" fmla="*/ 1651544 h 5955635"/>
                <a:gd name="connsiteX2812" fmla="*/ 1150037 w 6187971"/>
                <a:gd name="connsiteY2812" fmla="*/ 1865158 h 5955635"/>
                <a:gd name="connsiteX2813" fmla="*/ 1157500 w 6187971"/>
                <a:gd name="connsiteY2813" fmla="*/ 1890938 h 5955635"/>
                <a:gd name="connsiteX2814" fmla="*/ 1155212 w 6187971"/>
                <a:gd name="connsiteY2814" fmla="*/ 1916847 h 5955635"/>
                <a:gd name="connsiteX2815" fmla="*/ 966688 w 6187971"/>
                <a:gd name="connsiteY2815" fmla="*/ 2444019 h 5955635"/>
                <a:gd name="connsiteX2816" fmla="*/ 940585 w 6187971"/>
                <a:gd name="connsiteY2816" fmla="*/ 3173091 h 5955635"/>
                <a:gd name="connsiteX2817" fmla="*/ 947522 w 6187971"/>
                <a:gd name="connsiteY2817" fmla="*/ 3187253 h 5955635"/>
                <a:gd name="connsiteX2818" fmla="*/ 961347 w 6187971"/>
                <a:gd name="connsiteY2818" fmla="*/ 2867525 h 5955635"/>
                <a:gd name="connsiteX2819" fmla="*/ 983906 w 6187971"/>
                <a:gd name="connsiteY2819" fmla="*/ 3101263 h 5955635"/>
                <a:gd name="connsiteX2820" fmla="*/ 992151 w 6187971"/>
                <a:gd name="connsiteY2820" fmla="*/ 3158164 h 5955635"/>
                <a:gd name="connsiteX2821" fmla="*/ 1014015 w 6187971"/>
                <a:gd name="connsiteY2821" fmla="*/ 3223887 h 5955635"/>
                <a:gd name="connsiteX2822" fmla="*/ 1162759 w 6187971"/>
                <a:gd name="connsiteY2822" fmla="*/ 3727888 h 5955635"/>
                <a:gd name="connsiteX2823" fmla="*/ 1178341 w 6187971"/>
                <a:gd name="connsiteY2823" fmla="*/ 3800819 h 5955635"/>
                <a:gd name="connsiteX2824" fmla="*/ 1193412 w 6187971"/>
                <a:gd name="connsiteY2824" fmla="*/ 3834752 h 5955635"/>
                <a:gd name="connsiteX2825" fmla="*/ 1287744 w 6187971"/>
                <a:gd name="connsiteY2825" fmla="*/ 3992539 h 5955635"/>
                <a:gd name="connsiteX2826" fmla="*/ 1330979 w 6187971"/>
                <a:gd name="connsiteY2826" fmla="*/ 4057607 h 5955635"/>
                <a:gd name="connsiteX2827" fmla="*/ 1343653 w 6187971"/>
                <a:gd name="connsiteY2827" fmla="*/ 4080319 h 5955635"/>
                <a:gd name="connsiteX2828" fmla="*/ 1369002 w 6187971"/>
                <a:gd name="connsiteY2828" fmla="*/ 4125744 h 5955635"/>
                <a:gd name="connsiteX2829" fmla="*/ 1538651 w 6187971"/>
                <a:gd name="connsiteY2829" fmla="*/ 4306548 h 5955635"/>
                <a:gd name="connsiteX2830" fmla="*/ 2686262 w 6187971"/>
                <a:gd name="connsiteY2830" fmla="*/ 4927608 h 5955635"/>
                <a:gd name="connsiteX2831" fmla="*/ 3070633 w 6187971"/>
                <a:gd name="connsiteY2831" fmla="*/ 4978456 h 5955635"/>
                <a:gd name="connsiteX2832" fmla="*/ 3564597 w 6187971"/>
                <a:gd name="connsiteY2832" fmla="*/ 4919852 h 5955635"/>
                <a:gd name="connsiteX2833" fmla="*/ 3668800 w 6187971"/>
                <a:gd name="connsiteY2833" fmla="*/ 4885857 h 5955635"/>
                <a:gd name="connsiteX2834" fmla="*/ 3697923 w 6187971"/>
                <a:gd name="connsiteY2834" fmla="*/ 4875725 h 5955635"/>
                <a:gd name="connsiteX2835" fmla="*/ 3859302 w 6187971"/>
                <a:gd name="connsiteY2835" fmla="*/ 4825603 h 5955635"/>
                <a:gd name="connsiteX2836" fmla="*/ 4218717 w 6187971"/>
                <a:gd name="connsiteY2836" fmla="*/ 4631492 h 5955635"/>
                <a:gd name="connsiteX2837" fmla="*/ 5136420 w 6187971"/>
                <a:gd name="connsiteY2837" fmla="*/ 3187886 h 5955635"/>
                <a:gd name="connsiteX2838" fmla="*/ 5095093 w 6187971"/>
                <a:gd name="connsiteY2838" fmla="*/ 2637473 h 5955635"/>
                <a:gd name="connsiteX2839" fmla="*/ 4552027 w 6187971"/>
                <a:gd name="connsiteY2839" fmla="*/ 1550927 h 5955635"/>
                <a:gd name="connsiteX2840" fmla="*/ 4206285 w 6187971"/>
                <a:gd name="connsiteY2840" fmla="*/ 1241535 h 5955635"/>
                <a:gd name="connsiteX2841" fmla="*/ 4017916 w 6187971"/>
                <a:gd name="connsiteY2841" fmla="*/ 1092106 h 5955635"/>
                <a:gd name="connsiteX2842" fmla="*/ 3766634 w 6187971"/>
                <a:gd name="connsiteY2842" fmla="*/ 950252 h 5955635"/>
                <a:gd name="connsiteX2843" fmla="*/ 2533034 w 6187971"/>
                <a:gd name="connsiteY2843" fmla="*/ 924406 h 5955635"/>
                <a:gd name="connsiteX2844" fmla="*/ 2362177 w 6187971"/>
                <a:gd name="connsiteY2844" fmla="*/ 966775 h 5955635"/>
                <a:gd name="connsiteX2845" fmla="*/ 2692688 w 6187971"/>
                <a:gd name="connsiteY2845" fmla="*/ 857055 h 5955635"/>
                <a:gd name="connsiteX2846" fmla="*/ 2526787 w 6187971"/>
                <a:gd name="connsiteY2846" fmla="*/ 876855 h 5955635"/>
                <a:gd name="connsiteX2847" fmla="*/ 2357128 w 6187971"/>
                <a:gd name="connsiteY2847" fmla="*/ 924834 h 5955635"/>
                <a:gd name="connsiteX2848" fmla="*/ 2195476 w 6187971"/>
                <a:gd name="connsiteY2848" fmla="*/ 982835 h 5955635"/>
                <a:gd name="connsiteX2849" fmla="*/ 2038892 w 6187971"/>
                <a:gd name="connsiteY2849" fmla="*/ 1055397 h 5955635"/>
                <a:gd name="connsiteX2850" fmla="*/ 2051328 w 6187971"/>
                <a:gd name="connsiteY2850" fmla="*/ 1031230 h 5955635"/>
                <a:gd name="connsiteX2851" fmla="*/ 2044919 w 6187971"/>
                <a:gd name="connsiteY2851" fmla="*/ 1028689 h 5955635"/>
                <a:gd name="connsiteX2852" fmla="*/ 1942714 w 6187971"/>
                <a:gd name="connsiteY2852" fmla="*/ 1072034 h 5955635"/>
                <a:gd name="connsiteX2853" fmla="*/ 1659433 w 6187971"/>
                <a:gd name="connsiteY2853" fmla="*/ 1265523 h 5955635"/>
                <a:gd name="connsiteX2854" fmla="*/ 1591162 w 6187971"/>
                <a:gd name="connsiteY2854" fmla="*/ 1293796 h 5955635"/>
                <a:gd name="connsiteX2855" fmla="*/ 1530900 w 6187971"/>
                <a:gd name="connsiteY2855" fmla="*/ 1332091 h 5955635"/>
                <a:gd name="connsiteX2856" fmla="*/ 1480860 w 6187971"/>
                <a:gd name="connsiteY2856" fmla="*/ 1363313 h 5955635"/>
                <a:gd name="connsiteX2857" fmla="*/ 1469896 w 6187971"/>
                <a:gd name="connsiteY2857" fmla="*/ 1366433 h 5955635"/>
                <a:gd name="connsiteX2858" fmla="*/ 1485917 w 6187971"/>
                <a:gd name="connsiteY2858" fmla="*/ 1349400 h 5955635"/>
                <a:gd name="connsiteX2859" fmla="*/ 1574268 w 6187971"/>
                <a:gd name="connsiteY2859" fmla="*/ 1266943 h 5955635"/>
                <a:gd name="connsiteX2860" fmla="*/ 1710085 w 6187971"/>
                <a:gd name="connsiteY2860" fmla="*/ 1153153 h 5955635"/>
                <a:gd name="connsiteX2861" fmla="*/ 1853295 w 6187971"/>
                <a:gd name="connsiteY2861" fmla="*/ 1051913 h 5955635"/>
                <a:gd name="connsiteX2862" fmla="*/ 1870349 w 6187971"/>
                <a:gd name="connsiteY2862" fmla="*/ 1043559 h 5955635"/>
                <a:gd name="connsiteX2863" fmla="*/ 2165426 w 6187971"/>
                <a:gd name="connsiteY2863" fmla="*/ 881616 h 5955635"/>
                <a:gd name="connsiteX2864" fmla="*/ 2321799 w 6187971"/>
                <a:gd name="connsiteY2864" fmla="*/ 819950 h 5955635"/>
                <a:gd name="connsiteX2865" fmla="*/ 2427971 w 6187971"/>
                <a:gd name="connsiteY2865" fmla="*/ 787847 h 5955635"/>
                <a:gd name="connsiteX2866" fmla="*/ 2380636 w 6187971"/>
                <a:gd name="connsiteY2866" fmla="*/ 803258 h 5955635"/>
                <a:gd name="connsiteX2867" fmla="*/ 2340778 w 6187971"/>
                <a:gd name="connsiteY2867" fmla="*/ 820604 h 5955635"/>
                <a:gd name="connsiteX2868" fmla="*/ 2336273 w 6187971"/>
                <a:gd name="connsiteY2868" fmla="*/ 821566 h 5955635"/>
                <a:gd name="connsiteX2869" fmla="*/ 2205963 w 6187971"/>
                <a:gd name="connsiteY2869" fmla="*/ 872955 h 5955635"/>
                <a:gd name="connsiteX2870" fmla="*/ 2201459 w 6187971"/>
                <a:gd name="connsiteY2870" fmla="*/ 873917 h 5955635"/>
                <a:gd name="connsiteX2871" fmla="*/ 2202421 w 6187971"/>
                <a:gd name="connsiteY2871" fmla="*/ 878421 h 5955635"/>
                <a:gd name="connsiteX2872" fmla="*/ 2211429 w 6187971"/>
                <a:gd name="connsiteY2872" fmla="*/ 876496 h 5955635"/>
                <a:gd name="connsiteX2873" fmla="*/ 2337236 w 6187971"/>
                <a:gd name="connsiteY2873" fmla="*/ 826071 h 5955635"/>
                <a:gd name="connsiteX2874" fmla="*/ 2342703 w 6187971"/>
                <a:gd name="connsiteY2874" fmla="*/ 829613 h 5955635"/>
                <a:gd name="connsiteX2875" fmla="*/ 2347207 w 6187971"/>
                <a:gd name="connsiteY2875" fmla="*/ 828650 h 5955635"/>
                <a:gd name="connsiteX2876" fmla="*/ 2346245 w 6187971"/>
                <a:gd name="connsiteY2876" fmla="*/ 824146 h 5955635"/>
                <a:gd name="connsiteX2877" fmla="*/ 2437943 w 6187971"/>
                <a:gd name="connsiteY2877" fmla="*/ 790426 h 5955635"/>
                <a:gd name="connsiteX2878" fmla="*/ 2455960 w 6187971"/>
                <a:gd name="connsiteY2878" fmla="*/ 786577 h 5955635"/>
                <a:gd name="connsiteX2879" fmla="*/ 2464967 w 6187971"/>
                <a:gd name="connsiteY2879" fmla="*/ 784653 h 5955635"/>
                <a:gd name="connsiteX2880" fmla="*/ 2464313 w 6187971"/>
                <a:gd name="connsiteY2880" fmla="*/ 803631 h 5955635"/>
                <a:gd name="connsiteX2881" fmla="*/ 2450800 w 6187971"/>
                <a:gd name="connsiteY2881" fmla="*/ 806518 h 5955635"/>
                <a:gd name="connsiteX2882" fmla="*/ 2420234 w 6187971"/>
                <a:gd name="connsiteY2882" fmla="*/ 817758 h 5955635"/>
                <a:gd name="connsiteX2883" fmla="*/ 2415730 w 6187971"/>
                <a:gd name="connsiteY2883" fmla="*/ 818720 h 5955635"/>
                <a:gd name="connsiteX2884" fmla="*/ 2403180 w 6187971"/>
                <a:gd name="connsiteY2884" fmla="*/ 826111 h 5955635"/>
                <a:gd name="connsiteX2885" fmla="*/ 2398676 w 6187971"/>
                <a:gd name="connsiteY2885" fmla="*/ 827073 h 5955635"/>
                <a:gd name="connsiteX2886" fmla="*/ 2404142 w 6187971"/>
                <a:gd name="connsiteY2886" fmla="*/ 830615 h 5955635"/>
                <a:gd name="connsiteX2887" fmla="*/ 2416693 w 6187971"/>
                <a:gd name="connsiteY2887" fmla="*/ 823224 h 5955635"/>
                <a:gd name="connsiteX2888" fmla="*/ 2421196 w 6187971"/>
                <a:gd name="connsiteY2888" fmla="*/ 822262 h 5955635"/>
                <a:gd name="connsiteX2889" fmla="*/ 2417655 w 6187971"/>
                <a:gd name="connsiteY2889" fmla="*/ 827728 h 5955635"/>
                <a:gd name="connsiteX2890" fmla="*/ 2422158 w 6187971"/>
                <a:gd name="connsiteY2890" fmla="*/ 826766 h 5955635"/>
                <a:gd name="connsiteX2891" fmla="*/ 2431167 w 6187971"/>
                <a:gd name="connsiteY2891" fmla="*/ 824841 h 5955635"/>
                <a:gd name="connsiteX2892" fmla="*/ 2430205 w 6187971"/>
                <a:gd name="connsiteY2892" fmla="*/ 820337 h 5955635"/>
                <a:gd name="connsiteX2893" fmla="*/ 2447259 w 6187971"/>
                <a:gd name="connsiteY2893" fmla="*/ 811984 h 5955635"/>
                <a:gd name="connsiteX2894" fmla="*/ 2469779 w 6187971"/>
                <a:gd name="connsiteY2894" fmla="*/ 807172 h 5955635"/>
                <a:gd name="connsiteX2895" fmla="*/ 2492299 w 6187971"/>
                <a:gd name="connsiteY2895" fmla="*/ 802361 h 5955635"/>
                <a:gd name="connsiteX2896" fmla="*/ 2500345 w 6187971"/>
                <a:gd name="connsiteY2896" fmla="*/ 795933 h 5955635"/>
                <a:gd name="connsiteX2897" fmla="*/ 2491337 w 6187971"/>
                <a:gd name="connsiteY2897" fmla="*/ 797858 h 5955635"/>
                <a:gd name="connsiteX2898" fmla="*/ 2473321 w 6187971"/>
                <a:gd name="connsiteY2898" fmla="*/ 801707 h 5955635"/>
                <a:gd name="connsiteX2899" fmla="*/ 2478479 w 6187971"/>
                <a:gd name="connsiteY2899" fmla="*/ 781766 h 5955635"/>
                <a:gd name="connsiteX2900" fmla="*/ 2477517 w 6187971"/>
                <a:gd name="connsiteY2900" fmla="*/ 777261 h 5955635"/>
                <a:gd name="connsiteX2901" fmla="*/ 2486526 w 6187971"/>
                <a:gd name="connsiteY2901" fmla="*/ 775337 h 5955635"/>
                <a:gd name="connsiteX2902" fmla="*/ 2490068 w 6187971"/>
                <a:gd name="connsiteY2902" fmla="*/ 769870 h 5955635"/>
                <a:gd name="connsiteX2903" fmla="*/ 2484601 w 6187971"/>
                <a:gd name="connsiteY2903" fmla="*/ 766329 h 5955635"/>
                <a:gd name="connsiteX2904" fmla="*/ 4722193 w 6187971"/>
                <a:gd name="connsiteY2904" fmla="*/ 185911 h 5955635"/>
                <a:gd name="connsiteX2905" fmla="*/ 4809446 w 6187971"/>
                <a:gd name="connsiteY2905" fmla="*/ 213679 h 5955635"/>
                <a:gd name="connsiteX2906" fmla="*/ 4801514 w 6187971"/>
                <a:gd name="connsiteY2906" fmla="*/ 217645 h 5955635"/>
                <a:gd name="connsiteX2907" fmla="*/ 4841174 w 6187971"/>
                <a:gd name="connsiteY2907" fmla="*/ 225579 h 5955635"/>
                <a:gd name="connsiteX2908" fmla="*/ 4849106 w 6187971"/>
                <a:gd name="connsiteY2908" fmla="*/ 241446 h 5955635"/>
                <a:gd name="connsiteX2909" fmla="*/ 4928427 w 6187971"/>
                <a:gd name="connsiteY2909" fmla="*/ 277147 h 5955635"/>
                <a:gd name="connsiteX2910" fmla="*/ 4948258 w 6187971"/>
                <a:gd name="connsiteY2910" fmla="*/ 285081 h 5955635"/>
                <a:gd name="connsiteX2911" fmla="*/ 5126730 w 6187971"/>
                <a:gd name="connsiteY2911" fmla="*/ 392184 h 5955635"/>
                <a:gd name="connsiteX2912" fmla="*/ 5178288 w 6187971"/>
                <a:gd name="connsiteY2912" fmla="*/ 427885 h 5955635"/>
                <a:gd name="connsiteX2913" fmla="*/ 5213983 w 6187971"/>
                <a:gd name="connsiteY2913" fmla="*/ 443752 h 5955635"/>
                <a:gd name="connsiteX2914" fmla="*/ 5213984 w 6187971"/>
                <a:gd name="connsiteY2914" fmla="*/ 455652 h 5955635"/>
                <a:gd name="connsiteX2915" fmla="*/ 5091035 w 6187971"/>
                <a:gd name="connsiteY2915" fmla="*/ 380284 h 5955635"/>
                <a:gd name="connsiteX2916" fmla="*/ 5083103 w 6187971"/>
                <a:gd name="connsiteY2916" fmla="*/ 380284 h 5955635"/>
                <a:gd name="connsiteX2917" fmla="*/ 5091036 w 6187971"/>
                <a:gd name="connsiteY2917" fmla="*/ 384250 h 5955635"/>
                <a:gd name="connsiteX2918" fmla="*/ 5098968 w 6187971"/>
                <a:gd name="connsiteY2918" fmla="*/ 392184 h 5955635"/>
                <a:gd name="connsiteX2919" fmla="*/ 5091035 w 6187971"/>
                <a:gd name="connsiteY2919" fmla="*/ 388217 h 5955635"/>
                <a:gd name="connsiteX2920" fmla="*/ 5087069 w 6187971"/>
                <a:gd name="connsiteY2920" fmla="*/ 388217 h 5955635"/>
                <a:gd name="connsiteX2921" fmla="*/ 5217950 w 6187971"/>
                <a:gd name="connsiteY2921" fmla="*/ 479453 h 5955635"/>
                <a:gd name="connsiteX2922" fmla="*/ 5348829 w 6187971"/>
                <a:gd name="connsiteY2922" fmla="*/ 574656 h 5955635"/>
                <a:gd name="connsiteX2923" fmla="*/ 5376592 w 6187971"/>
                <a:gd name="connsiteY2923" fmla="*/ 590523 h 5955635"/>
                <a:gd name="connsiteX2924" fmla="*/ 5471777 w 6187971"/>
                <a:gd name="connsiteY2924" fmla="*/ 669858 h 5955635"/>
                <a:gd name="connsiteX2925" fmla="*/ 5487641 w 6187971"/>
                <a:gd name="connsiteY2925" fmla="*/ 661925 h 5955635"/>
                <a:gd name="connsiteX2926" fmla="*/ 5511437 w 6187971"/>
                <a:gd name="connsiteY2926" fmla="*/ 673825 h 5955635"/>
                <a:gd name="connsiteX2927" fmla="*/ 5507471 w 6187971"/>
                <a:gd name="connsiteY2927" fmla="*/ 669858 h 5955635"/>
                <a:gd name="connsiteX2928" fmla="*/ 5507471 w 6187971"/>
                <a:gd name="connsiteY2928" fmla="*/ 665891 h 5955635"/>
                <a:gd name="connsiteX2929" fmla="*/ 5515404 w 6187971"/>
                <a:gd name="connsiteY2929" fmla="*/ 673825 h 5955635"/>
                <a:gd name="connsiteX2930" fmla="*/ 5519369 w 6187971"/>
                <a:gd name="connsiteY2930" fmla="*/ 677792 h 5955635"/>
                <a:gd name="connsiteX2931" fmla="*/ 5562995 w 6187971"/>
                <a:gd name="connsiteY2931" fmla="*/ 701593 h 5955635"/>
                <a:gd name="connsiteX2932" fmla="*/ 5626452 w 6187971"/>
                <a:gd name="connsiteY2932" fmla="*/ 765061 h 5955635"/>
                <a:gd name="connsiteX2933" fmla="*/ 5610589 w 6187971"/>
                <a:gd name="connsiteY2933" fmla="*/ 757128 h 5955635"/>
                <a:gd name="connsiteX2934" fmla="*/ 5614555 w 6187971"/>
                <a:gd name="connsiteY2934" fmla="*/ 761094 h 5955635"/>
                <a:gd name="connsiteX2935" fmla="*/ 5618521 w 6187971"/>
                <a:gd name="connsiteY2935" fmla="*/ 769028 h 5955635"/>
                <a:gd name="connsiteX2936" fmla="*/ 5614555 w 6187971"/>
                <a:gd name="connsiteY2936" fmla="*/ 765061 h 5955635"/>
                <a:gd name="connsiteX2937" fmla="*/ 5610588 w 6187971"/>
                <a:gd name="connsiteY2937" fmla="*/ 765061 h 5955635"/>
                <a:gd name="connsiteX2938" fmla="*/ 5630418 w 6187971"/>
                <a:gd name="connsiteY2938" fmla="*/ 792829 h 5955635"/>
                <a:gd name="connsiteX2939" fmla="*/ 5590759 w 6187971"/>
                <a:gd name="connsiteY2939" fmla="*/ 765061 h 5955635"/>
                <a:gd name="connsiteX2940" fmla="*/ 5594724 w 6187971"/>
                <a:gd name="connsiteY2940" fmla="*/ 769028 h 5955635"/>
                <a:gd name="connsiteX2941" fmla="*/ 5602657 w 6187971"/>
                <a:gd name="connsiteY2941" fmla="*/ 776961 h 5955635"/>
                <a:gd name="connsiteX2942" fmla="*/ 5598690 w 6187971"/>
                <a:gd name="connsiteY2942" fmla="*/ 776961 h 5955635"/>
                <a:gd name="connsiteX2943" fmla="*/ 5594725 w 6187971"/>
                <a:gd name="connsiteY2943" fmla="*/ 772995 h 5955635"/>
                <a:gd name="connsiteX2944" fmla="*/ 5614555 w 6187971"/>
                <a:gd name="connsiteY2944" fmla="*/ 796795 h 5955635"/>
                <a:gd name="connsiteX2945" fmla="*/ 5729570 w 6187971"/>
                <a:gd name="connsiteY2945" fmla="*/ 907865 h 5955635"/>
                <a:gd name="connsiteX2946" fmla="*/ 5757333 w 6187971"/>
                <a:gd name="connsiteY2946" fmla="*/ 943566 h 5955635"/>
                <a:gd name="connsiteX2947" fmla="*/ 5856484 w 6187971"/>
                <a:gd name="connsiteY2947" fmla="*/ 1058602 h 5955635"/>
                <a:gd name="connsiteX2948" fmla="*/ 5908043 w 6187971"/>
                <a:gd name="connsiteY2948" fmla="*/ 1133972 h 5955635"/>
                <a:gd name="connsiteX2949" fmla="*/ 5908042 w 6187971"/>
                <a:gd name="connsiteY2949" fmla="*/ 1137938 h 5955635"/>
                <a:gd name="connsiteX2950" fmla="*/ 5912009 w 6187971"/>
                <a:gd name="connsiteY2950" fmla="*/ 1141905 h 5955635"/>
                <a:gd name="connsiteX2951" fmla="*/ 5915975 w 6187971"/>
                <a:gd name="connsiteY2951" fmla="*/ 1149838 h 5955635"/>
                <a:gd name="connsiteX2952" fmla="*/ 5912008 w 6187971"/>
                <a:gd name="connsiteY2952" fmla="*/ 1145872 h 5955635"/>
                <a:gd name="connsiteX2953" fmla="*/ 5908042 w 6187971"/>
                <a:gd name="connsiteY2953" fmla="*/ 1141905 h 5955635"/>
                <a:gd name="connsiteX2954" fmla="*/ 5935805 w 6187971"/>
                <a:gd name="connsiteY2954" fmla="*/ 1185539 h 5955635"/>
                <a:gd name="connsiteX2955" fmla="*/ 5931839 w 6187971"/>
                <a:gd name="connsiteY2955" fmla="*/ 1205373 h 5955635"/>
                <a:gd name="connsiteX2956" fmla="*/ 6054787 w 6187971"/>
                <a:gd name="connsiteY2956" fmla="*/ 1391812 h 5955635"/>
                <a:gd name="connsiteX2957" fmla="*/ 6110311 w 6187971"/>
                <a:gd name="connsiteY2957" fmla="*/ 1530649 h 5955635"/>
                <a:gd name="connsiteX2958" fmla="*/ 6118243 w 6187971"/>
                <a:gd name="connsiteY2958" fmla="*/ 1550483 h 5955635"/>
                <a:gd name="connsiteX2959" fmla="*/ 6157904 w 6187971"/>
                <a:gd name="connsiteY2959" fmla="*/ 1633786 h 5955635"/>
                <a:gd name="connsiteX2960" fmla="*/ 6177734 w 6187971"/>
                <a:gd name="connsiteY2960" fmla="*/ 1709154 h 5955635"/>
                <a:gd name="connsiteX2961" fmla="*/ 6153938 w 6187971"/>
                <a:gd name="connsiteY2961" fmla="*/ 1669486 h 5955635"/>
                <a:gd name="connsiteX2962" fmla="*/ 6134108 w 6187971"/>
                <a:gd name="connsiteY2962" fmla="*/ 1621885 h 5955635"/>
                <a:gd name="connsiteX2963" fmla="*/ 6130142 w 6187971"/>
                <a:gd name="connsiteY2963" fmla="*/ 1590151 h 5955635"/>
                <a:gd name="connsiteX2964" fmla="*/ 6090481 w 6187971"/>
                <a:gd name="connsiteY2964" fmla="*/ 1514782 h 5955635"/>
                <a:gd name="connsiteX2965" fmla="*/ 6082549 w 6187971"/>
                <a:gd name="connsiteY2965" fmla="*/ 1487014 h 5955635"/>
                <a:gd name="connsiteX2966" fmla="*/ 6074617 w 6187971"/>
                <a:gd name="connsiteY2966" fmla="*/ 1487014 h 5955635"/>
                <a:gd name="connsiteX2967" fmla="*/ 6019092 w 6187971"/>
                <a:gd name="connsiteY2967" fmla="*/ 1383878 h 5955635"/>
                <a:gd name="connsiteX2968" fmla="*/ 5959602 w 6187971"/>
                <a:gd name="connsiteY2968" fmla="*/ 1272808 h 5955635"/>
                <a:gd name="connsiteX2969" fmla="*/ 5963568 w 6187971"/>
                <a:gd name="connsiteY2969" fmla="*/ 1264875 h 5955635"/>
                <a:gd name="connsiteX2970" fmla="*/ 5900111 w 6187971"/>
                <a:gd name="connsiteY2970" fmla="*/ 1181572 h 5955635"/>
                <a:gd name="connsiteX2971" fmla="*/ 5868382 w 6187971"/>
                <a:gd name="connsiteY2971" fmla="*/ 1130005 h 5955635"/>
                <a:gd name="connsiteX2972" fmla="*/ 5864416 w 6187971"/>
                <a:gd name="connsiteY2972" fmla="*/ 1133972 h 5955635"/>
                <a:gd name="connsiteX2973" fmla="*/ 5828722 w 6187971"/>
                <a:gd name="connsiteY2973" fmla="*/ 1086370 h 5955635"/>
                <a:gd name="connsiteX2974" fmla="*/ 5824755 w 6187971"/>
                <a:gd name="connsiteY2974" fmla="*/ 1066536 h 5955635"/>
                <a:gd name="connsiteX2975" fmla="*/ 5860450 w 6187971"/>
                <a:gd name="connsiteY2975" fmla="*/ 1078437 h 5955635"/>
                <a:gd name="connsiteX2976" fmla="*/ 5789061 w 6187971"/>
                <a:gd name="connsiteY2976" fmla="*/ 995134 h 5955635"/>
                <a:gd name="connsiteX2977" fmla="*/ 5789061 w 6187971"/>
                <a:gd name="connsiteY2977" fmla="*/ 999101 h 5955635"/>
                <a:gd name="connsiteX2978" fmla="*/ 5793027 w 6187971"/>
                <a:gd name="connsiteY2978" fmla="*/ 1007034 h 5955635"/>
                <a:gd name="connsiteX2979" fmla="*/ 5785095 w 6187971"/>
                <a:gd name="connsiteY2979" fmla="*/ 999101 h 5955635"/>
                <a:gd name="connsiteX2980" fmla="*/ 5765264 w 6187971"/>
                <a:gd name="connsiteY2980" fmla="*/ 975300 h 5955635"/>
                <a:gd name="connsiteX2981" fmla="*/ 5757332 w 6187971"/>
                <a:gd name="connsiteY2981" fmla="*/ 971334 h 5955635"/>
                <a:gd name="connsiteX2982" fmla="*/ 5757333 w 6187971"/>
                <a:gd name="connsiteY2982" fmla="*/ 967367 h 5955635"/>
                <a:gd name="connsiteX2983" fmla="*/ 5757333 w 6187971"/>
                <a:gd name="connsiteY2983" fmla="*/ 963400 h 5955635"/>
                <a:gd name="connsiteX2984" fmla="*/ 5761298 w 6187971"/>
                <a:gd name="connsiteY2984" fmla="*/ 967367 h 5955635"/>
                <a:gd name="connsiteX2985" fmla="*/ 5749401 w 6187971"/>
                <a:gd name="connsiteY2985" fmla="*/ 967367 h 5955635"/>
                <a:gd name="connsiteX2986" fmla="*/ 5737502 w 6187971"/>
                <a:gd name="connsiteY2986" fmla="*/ 963400 h 5955635"/>
                <a:gd name="connsiteX2987" fmla="*/ 5741469 w 6187971"/>
                <a:gd name="connsiteY2987" fmla="*/ 983234 h 5955635"/>
                <a:gd name="connsiteX2988" fmla="*/ 5705773 w 6187971"/>
                <a:gd name="connsiteY2988" fmla="*/ 955466 h 5955635"/>
                <a:gd name="connsiteX2989" fmla="*/ 5674045 w 6187971"/>
                <a:gd name="connsiteY2989" fmla="*/ 919765 h 5955635"/>
                <a:gd name="connsiteX2990" fmla="*/ 5705774 w 6187971"/>
                <a:gd name="connsiteY2990" fmla="*/ 935633 h 5955635"/>
                <a:gd name="connsiteX2991" fmla="*/ 5697842 w 6187971"/>
                <a:gd name="connsiteY2991" fmla="*/ 915799 h 5955635"/>
                <a:gd name="connsiteX2992" fmla="*/ 5678012 w 6187971"/>
                <a:gd name="connsiteY2992" fmla="*/ 899931 h 5955635"/>
                <a:gd name="connsiteX2993" fmla="*/ 5523336 w 6187971"/>
                <a:gd name="connsiteY2993" fmla="*/ 749194 h 5955635"/>
                <a:gd name="connsiteX2994" fmla="*/ 5495573 w 6187971"/>
                <a:gd name="connsiteY2994" fmla="*/ 725393 h 5955635"/>
                <a:gd name="connsiteX2995" fmla="*/ 5455913 w 6187971"/>
                <a:gd name="connsiteY2995" fmla="*/ 689692 h 5955635"/>
                <a:gd name="connsiteX2996" fmla="*/ 5447981 w 6187971"/>
                <a:gd name="connsiteY2996" fmla="*/ 689692 h 5955635"/>
                <a:gd name="connsiteX2997" fmla="*/ 5376591 w 6187971"/>
                <a:gd name="connsiteY2997" fmla="*/ 634157 h 5955635"/>
                <a:gd name="connsiteX2998" fmla="*/ 5317100 w 6187971"/>
                <a:gd name="connsiteY2998" fmla="*/ 582589 h 5955635"/>
                <a:gd name="connsiteX2999" fmla="*/ 5313135 w 6187971"/>
                <a:gd name="connsiteY2999" fmla="*/ 598456 h 5955635"/>
                <a:gd name="connsiteX3000" fmla="*/ 5301237 w 6187971"/>
                <a:gd name="connsiteY3000" fmla="*/ 594489 h 5955635"/>
                <a:gd name="connsiteX3001" fmla="*/ 5249678 w 6187971"/>
                <a:gd name="connsiteY3001" fmla="*/ 554822 h 5955635"/>
                <a:gd name="connsiteX3002" fmla="*/ 5249677 w 6187971"/>
                <a:gd name="connsiteY3002" fmla="*/ 546888 h 5955635"/>
                <a:gd name="connsiteX3003" fmla="*/ 5273474 w 6187971"/>
                <a:gd name="connsiteY3003" fmla="*/ 554822 h 5955635"/>
                <a:gd name="connsiteX3004" fmla="*/ 5206051 w 6187971"/>
                <a:gd name="connsiteY3004" fmla="*/ 503254 h 5955635"/>
                <a:gd name="connsiteX3005" fmla="*/ 5142594 w 6187971"/>
                <a:gd name="connsiteY3005" fmla="*/ 455652 h 5955635"/>
                <a:gd name="connsiteX3006" fmla="*/ 5015681 w 6187971"/>
                <a:gd name="connsiteY3006" fmla="*/ 380283 h 5955635"/>
                <a:gd name="connsiteX3007" fmla="*/ 5007749 w 6187971"/>
                <a:gd name="connsiteY3007" fmla="*/ 392184 h 5955635"/>
                <a:gd name="connsiteX3008" fmla="*/ 4983952 w 6187971"/>
                <a:gd name="connsiteY3008" fmla="*/ 380284 h 5955635"/>
                <a:gd name="connsiteX3009" fmla="*/ 4991884 w 6187971"/>
                <a:gd name="connsiteY3009" fmla="*/ 364416 h 5955635"/>
                <a:gd name="connsiteX3010" fmla="*/ 4916529 w 6187971"/>
                <a:gd name="connsiteY3010" fmla="*/ 328715 h 5955635"/>
                <a:gd name="connsiteX3011" fmla="*/ 4674600 w 6187971"/>
                <a:gd name="connsiteY3011" fmla="*/ 213679 h 5955635"/>
                <a:gd name="connsiteX3012" fmla="*/ 4761853 w 6187971"/>
                <a:gd name="connsiteY3012" fmla="*/ 229546 h 5955635"/>
                <a:gd name="connsiteX3013" fmla="*/ 4900665 w 6187971"/>
                <a:gd name="connsiteY3013" fmla="*/ 289047 h 5955635"/>
                <a:gd name="connsiteX3014" fmla="*/ 4892733 w 6187971"/>
                <a:gd name="connsiteY3014" fmla="*/ 285081 h 5955635"/>
                <a:gd name="connsiteX3015" fmla="*/ 4904631 w 6187971"/>
                <a:gd name="connsiteY3015" fmla="*/ 285081 h 5955635"/>
                <a:gd name="connsiteX3016" fmla="*/ 4908597 w 6187971"/>
                <a:gd name="connsiteY3016" fmla="*/ 285081 h 5955635"/>
                <a:gd name="connsiteX3017" fmla="*/ 4785650 w 6187971"/>
                <a:gd name="connsiteY3017" fmla="*/ 217645 h 5955635"/>
                <a:gd name="connsiteX3018" fmla="*/ 4722193 w 6187971"/>
                <a:gd name="connsiteY3018" fmla="*/ 185911 h 5955635"/>
                <a:gd name="connsiteX3019" fmla="*/ 1947650 w 6187971"/>
                <a:gd name="connsiteY3019" fmla="*/ 777856 h 5955635"/>
                <a:gd name="connsiteX3020" fmla="*/ 1935362 w 6187971"/>
                <a:gd name="connsiteY3020" fmla="*/ 791245 h 5955635"/>
                <a:gd name="connsiteX3021" fmla="*/ 1909737 w 6187971"/>
                <a:gd name="connsiteY3021" fmla="*/ 809082 h 5955635"/>
                <a:gd name="connsiteX3022" fmla="*/ 1904271 w 6187971"/>
                <a:gd name="connsiteY3022" fmla="*/ 805540 h 5955635"/>
                <a:gd name="connsiteX3023" fmla="*/ 1846987 w 6187971"/>
                <a:gd name="connsiteY3023" fmla="*/ 846036 h 5955635"/>
                <a:gd name="connsiteX3024" fmla="*/ 1850529 w 6187971"/>
                <a:gd name="connsiteY3024" fmla="*/ 840570 h 5955635"/>
                <a:gd name="connsiteX3025" fmla="*/ 1787779 w 6187971"/>
                <a:gd name="connsiteY3025" fmla="*/ 877524 h 5955635"/>
                <a:gd name="connsiteX3026" fmla="*/ 1784238 w 6187971"/>
                <a:gd name="connsiteY3026" fmla="*/ 882991 h 5955635"/>
                <a:gd name="connsiteX3027" fmla="*/ 1797750 w 6187971"/>
                <a:gd name="connsiteY3027" fmla="*/ 880104 h 5955635"/>
                <a:gd name="connsiteX3028" fmla="*/ 1770316 w 6187971"/>
                <a:gd name="connsiteY3028" fmla="*/ 897739 h 5955635"/>
                <a:gd name="connsiteX3029" fmla="*/ 1753457 w 6187971"/>
                <a:gd name="connsiteY3029" fmla="*/ 912815 h 5955635"/>
                <a:gd name="connsiteX3030" fmla="*/ 1753020 w 6187971"/>
                <a:gd name="connsiteY3030" fmla="*/ 913030 h 5955635"/>
                <a:gd name="connsiteX3031" fmla="*/ 1753224 w 6187971"/>
                <a:gd name="connsiteY3031" fmla="*/ 903157 h 5955635"/>
                <a:gd name="connsiteX3032" fmla="*/ 1742083 w 6187971"/>
                <a:gd name="connsiteY3032" fmla="*/ 906126 h 5955635"/>
                <a:gd name="connsiteX3033" fmla="*/ 1743445 w 6187971"/>
                <a:gd name="connsiteY3033" fmla="*/ 915254 h 5955635"/>
                <a:gd name="connsiteX3034" fmla="*/ 1742879 w 6187971"/>
                <a:gd name="connsiteY3034" fmla="*/ 918021 h 5955635"/>
                <a:gd name="connsiteX3035" fmla="*/ 1735613 w 6187971"/>
                <a:gd name="connsiteY3035" fmla="*/ 921596 h 5955635"/>
                <a:gd name="connsiteX3036" fmla="*/ 1666447 w 6187971"/>
                <a:gd name="connsiteY3036" fmla="*/ 941384 h 5955635"/>
                <a:gd name="connsiteX3037" fmla="*/ 1730595 w 6187971"/>
                <a:gd name="connsiteY3037" fmla="*/ 884660 h 5955635"/>
                <a:gd name="connsiteX3038" fmla="*/ 1900144 w 6187971"/>
                <a:gd name="connsiteY3038" fmla="*/ 799552 h 5955635"/>
                <a:gd name="connsiteX3039" fmla="*/ 1932099 w 6187971"/>
                <a:gd name="connsiteY3039" fmla="*/ 782795 h 5955635"/>
                <a:gd name="connsiteX3040" fmla="*/ 2248188 w 6187971"/>
                <a:gd name="connsiteY3040" fmla="*/ 634910 h 5955635"/>
                <a:gd name="connsiteX3041" fmla="*/ 2249855 w 6187971"/>
                <a:gd name="connsiteY3041" fmla="*/ 637515 h 5955635"/>
                <a:gd name="connsiteX3042" fmla="*/ 2245351 w 6187971"/>
                <a:gd name="connsiteY3042" fmla="*/ 638477 h 5955635"/>
                <a:gd name="connsiteX3043" fmla="*/ 2237306 w 6187971"/>
                <a:gd name="connsiteY3043" fmla="*/ 644906 h 5955635"/>
                <a:gd name="connsiteX3044" fmla="*/ 2241810 w 6187971"/>
                <a:gd name="connsiteY3044" fmla="*/ 643944 h 5955635"/>
                <a:gd name="connsiteX3045" fmla="*/ 2246313 w 6187971"/>
                <a:gd name="connsiteY3045" fmla="*/ 642981 h 5955635"/>
                <a:gd name="connsiteX3046" fmla="*/ 2139485 w 6187971"/>
                <a:gd name="connsiteY3046" fmla="*/ 694062 h 5955635"/>
                <a:gd name="connsiteX3047" fmla="*/ 2105648 w 6187971"/>
                <a:gd name="connsiteY3047" fmla="*/ 704456 h 5955635"/>
                <a:gd name="connsiteX3048" fmla="*/ 2080196 w 6187971"/>
                <a:gd name="connsiteY3048" fmla="*/ 714942 h 5955635"/>
                <a:gd name="connsiteX3049" fmla="*/ 2084254 w 6187971"/>
                <a:gd name="connsiteY3049" fmla="*/ 709377 h 5955635"/>
                <a:gd name="connsiteX3050" fmla="*/ 2119532 w 6187971"/>
                <a:gd name="connsiteY3050" fmla="*/ 682286 h 5955635"/>
                <a:gd name="connsiteX3051" fmla="*/ 2411064 w 6187971"/>
                <a:gd name="connsiteY3051" fmla="*/ 586743 h 5955635"/>
                <a:gd name="connsiteX3052" fmla="*/ 2413620 w 6187971"/>
                <a:gd name="connsiteY3052" fmla="*/ 588398 h 5955635"/>
                <a:gd name="connsiteX3053" fmla="*/ 2392061 w 6187971"/>
                <a:gd name="connsiteY3053" fmla="*/ 597714 h 5955635"/>
                <a:gd name="connsiteX3054" fmla="*/ 2374045 w 6187971"/>
                <a:gd name="connsiteY3054" fmla="*/ 601563 h 5955635"/>
                <a:gd name="connsiteX3055" fmla="*/ 2338013 w 6187971"/>
                <a:gd name="connsiteY3055" fmla="*/ 609261 h 5955635"/>
                <a:gd name="connsiteX3056" fmla="*/ 2275917 w 6187971"/>
                <a:gd name="connsiteY3056" fmla="*/ 627238 h 5955635"/>
                <a:gd name="connsiteX3057" fmla="*/ 2276204 w 6187971"/>
                <a:gd name="connsiteY3057" fmla="*/ 626130 h 5955635"/>
                <a:gd name="connsiteX3058" fmla="*/ 2387086 w 6187971"/>
                <a:gd name="connsiteY3058" fmla="*/ 592524 h 5955635"/>
                <a:gd name="connsiteX3059" fmla="*/ 2522905 w 6187971"/>
                <a:gd name="connsiteY3059" fmla="*/ 559776 h 5955635"/>
                <a:gd name="connsiteX3060" fmla="*/ 2540871 w 6187971"/>
                <a:gd name="connsiteY3060" fmla="*/ 556503 h 5955635"/>
                <a:gd name="connsiteX3061" fmla="*/ 2502340 w 6187971"/>
                <a:gd name="connsiteY3061" fmla="*/ 564735 h 5955635"/>
                <a:gd name="connsiteX3062" fmla="*/ 2659387 w 6187971"/>
                <a:gd name="connsiteY3062" fmla="*/ 432280 h 5955635"/>
                <a:gd name="connsiteX3063" fmla="*/ 2798433 w 6187971"/>
                <a:gd name="connsiteY3063" fmla="*/ 411539 h 5955635"/>
                <a:gd name="connsiteX3064" fmla="*/ 2817780 w 6187971"/>
                <a:gd name="connsiteY3064" fmla="*/ 409701 h 5955635"/>
                <a:gd name="connsiteX3065" fmla="*/ 2950086 w 6187971"/>
                <a:gd name="connsiteY3065" fmla="*/ 405117 h 5955635"/>
                <a:gd name="connsiteX3066" fmla="*/ 2996187 w 6187971"/>
                <a:gd name="connsiteY3066" fmla="*/ 398934 h 5955635"/>
                <a:gd name="connsiteX3067" fmla="*/ 3005378 w 6187971"/>
                <a:gd name="connsiteY3067" fmla="*/ 391284 h 5955635"/>
                <a:gd name="connsiteX3068" fmla="*/ 3093771 w 6187971"/>
                <a:gd name="connsiteY3068" fmla="*/ 385395 h 5955635"/>
                <a:gd name="connsiteX3069" fmla="*/ 3939070 w 6187971"/>
                <a:gd name="connsiteY3069" fmla="*/ 497975 h 5955635"/>
                <a:gd name="connsiteX3070" fmla="*/ 3925558 w 6187971"/>
                <a:gd name="connsiteY3070" fmla="*/ 500862 h 5955635"/>
                <a:gd name="connsiteX3071" fmla="*/ 4005322 w 6187971"/>
                <a:gd name="connsiteY3071" fmla="*/ 521498 h 5955635"/>
                <a:gd name="connsiteX3072" fmla="*/ 4101485 w 6187971"/>
                <a:gd name="connsiteY3072" fmla="*/ 552759 h 5955635"/>
                <a:gd name="connsiteX3073" fmla="*/ 4157765 w 6187971"/>
                <a:gd name="connsiteY3073" fmla="*/ 573703 h 5955635"/>
                <a:gd name="connsiteX3074" fmla="*/ 4158727 w 6187971"/>
                <a:gd name="connsiteY3074" fmla="*/ 578207 h 5955635"/>
                <a:gd name="connsiteX3075" fmla="*/ 4163231 w 6187971"/>
                <a:gd name="connsiteY3075" fmla="*/ 577244 h 5955635"/>
                <a:gd name="connsiteX3076" fmla="*/ 4168698 w 6187971"/>
                <a:gd name="connsiteY3076" fmla="*/ 580786 h 5955635"/>
                <a:gd name="connsiteX3077" fmla="*/ 4178668 w 6187971"/>
                <a:gd name="connsiteY3077" fmla="*/ 583366 h 5955635"/>
                <a:gd name="connsiteX3078" fmla="*/ 4204075 w 6187971"/>
                <a:gd name="connsiteY3078" fmla="*/ 592066 h 5955635"/>
                <a:gd name="connsiteX3079" fmla="*/ 4286726 w 6187971"/>
                <a:gd name="connsiteY3079" fmla="*/ 626215 h 5955635"/>
                <a:gd name="connsiteX3080" fmla="*/ 4318562 w 6187971"/>
                <a:gd name="connsiteY3080" fmla="*/ 642961 h 5955635"/>
                <a:gd name="connsiteX3081" fmla="*/ 4392203 w 6187971"/>
                <a:gd name="connsiteY3081" fmla="*/ 679034 h 5955635"/>
                <a:gd name="connsiteX3082" fmla="*/ 4387699 w 6187971"/>
                <a:gd name="connsiteY3082" fmla="*/ 679996 h 5955635"/>
                <a:gd name="connsiteX3083" fmla="*/ 4403136 w 6187971"/>
                <a:gd name="connsiteY3083" fmla="*/ 686117 h 5955635"/>
                <a:gd name="connsiteX3084" fmla="*/ 5230091 w 6187971"/>
                <a:gd name="connsiteY3084" fmla="*/ 1338337 h 5955635"/>
                <a:gd name="connsiteX3085" fmla="*/ 5771121 w 6187971"/>
                <a:gd name="connsiteY3085" fmla="*/ 2437834 h 5955635"/>
                <a:gd name="connsiteX3086" fmla="*/ 5762112 w 6187971"/>
                <a:gd name="connsiteY3086" fmla="*/ 2439759 h 5955635"/>
                <a:gd name="connsiteX3087" fmla="*/ 5684663 w 6187971"/>
                <a:gd name="connsiteY3087" fmla="*/ 2319726 h 5955635"/>
                <a:gd name="connsiteX3088" fmla="*/ 5684007 w 6187971"/>
                <a:gd name="connsiteY3088" fmla="*/ 2338705 h 5955635"/>
                <a:gd name="connsiteX3089" fmla="*/ 5657678 w 6187971"/>
                <a:gd name="connsiteY3089" fmla="*/ 2259556 h 5955635"/>
                <a:gd name="connsiteX3090" fmla="*/ 5622648 w 6187971"/>
                <a:gd name="connsiteY3090" fmla="*/ 2205815 h 5955635"/>
                <a:gd name="connsiteX3091" fmla="*/ 5623262 w 6187971"/>
                <a:gd name="connsiteY3091" fmla="*/ 2252780 h 5955635"/>
                <a:gd name="connsiteX3092" fmla="*/ 5617796 w 6187971"/>
                <a:gd name="connsiteY3092" fmla="*/ 2249238 h 5955635"/>
                <a:gd name="connsiteX3093" fmla="*/ 5616834 w 6187971"/>
                <a:gd name="connsiteY3093" fmla="*/ 2244735 h 5955635"/>
                <a:gd name="connsiteX3094" fmla="*/ 5615871 w 6187971"/>
                <a:gd name="connsiteY3094" fmla="*/ 2240230 h 5955635"/>
                <a:gd name="connsiteX3095" fmla="*/ 5613947 w 6187971"/>
                <a:gd name="connsiteY3095" fmla="*/ 2231223 h 5955635"/>
                <a:gd name="connsiteX3096" fmla="*/ 5610406 w 6187971"/>
                <a:gd name="connsiteY3096" fmla="*/ 2236688 h 5955635"/>
                <a:gd name="connsiteX3097" fmla="*/ 5611368 w 6187971"/>
                <a:gd name="connsiteY3097" fmla="*/ 2241193 h 5955635"/>
                <a:gd name="connsiteX3098" fmla="*/ 5612330 w 6187971"/>
                <a:gd name="connsiteY3098" fmla="*/ 2245697 h 5955635"/>
                <a:gd name="connsiteX3099" fmla="*/ 5610713 w 6187971"/>
                <a:gd name="connsiteY3099" fmla="*/ 2260171 h 5955635"/>
                <a:gd name="connsiteX3100" fmla="*/ 5616179 w 6187971"/>
                <a:gd name="connsiteY3100" fmla="*/ 2263712 h 5955635"/>
                <a:gd name="connsiteX3101" fmla="*/ 5615217 w 6187971"/>
                <a:gd name="connsiteY3101" fmla="*/ 2259209 h 5955635"/>
                <a:gd name="connsiteX3102" fmla="*/ 5618758 w 6187971"/>
                <a:gd name="connsiteY3102" fmla="*/ 2253742 h 5955635"/>
                <a:gd name="connsiteX3103" fmla="*/ 5621645 w 6187971"/>
                <a:gd name="connsiteY3103" fmla="*/ 2267254 h 5955635"/>
                <a:gd name="connsiteX3104" fmla="*/ 5622607 w 6187971"/>
                <a:gd name="connsiteY3104" fmla="*/ 2271759 h 5955635"/>
                <a:gd name="connsiteX3105" fmla="*/ 5607785 w 6187971"/>
                <a:gd name="connsiteY3105" fmla="*/ 2312602 h 5955635"/>
                <a:gd name="connsiteX3106" fmla="*/ 5591734 w 6187971"/>
                <a:gd name="connsiteY3106" fmla="*/ 2259516 h 5955635"/>
                <a:gd name="connsiteX3107" fmla="*/ 5577568 w 6187971"/>
                <a:gd name="connsiteY3107" fmla="*/ 2281381 h 5955635"/>
                <a:gd name="connsiteX3108" fmla="*/ 5509432 w 6187971"/>
                <a:gd name="connsiteY3108" fmla="*/ 2182907 h 5955635"/>
                <a:gd name="connsiteX3109" fmla="*/ 5508469 w 6187971"/>
                <a:gd name="connsiteY3109" fmla="*/ 2178402 h 5955635"/>
                <a:gd name="connsiteX3110" fmla="*/ 5506545 w 6187971"/>
                <a:gd name="connsiteY3110" fmla="*/ 2169395 h 5955635"/>
                <a:gd name="connsiteX3111" fmla="*/ 5501079 w 6187971"/>
                <a:gd name="connsiteY3111" fmla="*/ 2165852 h 5955635"/>
                <a:gd name="connsiteX3112" fmla="*/ 5476981 w 6187971"/>
                <a:gd name="connsiteY3112" fmla="*/ 2119196 h 5955635"/>
                <a:gd name="connsiteX3113" fmla="*/ 5468629 w 6187971"/>
                <a:gd name="connsiteY3113" fmla="*/ 2102141 h 5955635"/>
                <a:gd name="connsiteX3114" fmla="*/ 5463162 w 6187971"/>
                <a:gd name="connsiteY3114" fmla="*/ 2098599 h 5955635"/>
                <a:gd name="connsiteX3115" fmla="*/ 5462200 w 6187971"/>
                <a:gd name="connsiteY3115" fmla="*/ 2094096 h 5955635"/>
                <a:gd name="connsiteX3116" fmla="*/ 5457696 w 6187971"/>
                <a:gd name="connsiteY3116" fmla="*/ 2095058 h 5955635"/>
                <a:gd name="connsiteX3117" fmla="*/ 5456733 w 6187971"/>
                <a:gd name="connsiteY3117" fmla="*/ 2090554 h 5955635"/>
                <a:gd name="connsiteX3118" fmla="*/ 5443876 w 6187971"/>
                <a:gd name="connsiteY3118" fmla="*/ 2074462 h 5955635"/>
                <a:gd name="connsiteX3119" fmla="*/ 5442259 w 6187971"/>
                <a:gd name="connsiteY3119" fmla="*/ 2088936 h 5955635"/>
                <a:gd name="connsiteX3120" fmla="*/ 5431327 w 6187971"/>
                <a:gd name="connsiteY3120" fmla="*/ 2081853 h 5955635"/>
                <a:gd name="connsiteX3121" fmla="*/ 5418162 w 6187971"/>
                <a:gd name="connsiteY3121" fmla="*/ 2042279 h 5955635"/>
                <a:gd name="connsiteX3122" fmla="*/ 5359035 w 6187971"/>
                <a:gd name="connsiteY3122" fmla="*/ 1941880 h 5955635"/>
                <a:gd name="connsiteX3123" fmla="*/ 5344253 w 6187971"/>
                <a:gd name="connsiteY3123" fmla="*/ 1916780 h 5955635"/>
                <a:gd name="connsiteX3124" fmla="*/ 5293479 w 6187971"/>
                <a:gd name="connsiteY3124" fmla="*/ 1833435 h 5955635"/>
                <a:gd name="connsiteX3125" fmla="*/ 5290593 w 6187971"/>
                <a:gd name="connsiteY3125" fmla="*/ 1819923 h 5955635"/>
                <a:gd name="connsiteX3126" fmla="*/ 5279659 w 6187971"/>
                <a:gd name="connsiteY3126" fmla="*/ 1812840 h 5955635"/>
                <a:gd name="connsiteX3127" fmla="*/ 5283202 w 6187971"/>
                <a:gd name="connsiteY3127" fmla="*/ 1807373 h 5955635"/>
                <a:gd name="connsiteX3128" fmla="*/ 5242706 w 6187971"/>
                <a:gd name="connsiteY3128" fmla="*/ 1750090 h 5955635"/>
                <a:gd name="connsiteX3129" fmla="*/ 5251713 w 6187971"/>
                <a:gd name="connsiteY3129" fmla="*/ 1748165 h 5955635"/>
                <a:gd name="connsiteX3130" fmla="*/ 5235314 w 6187971"/>
                <a:gd name="connsiteY3130" fmla="*/ 1737540 h 5955635"/>
                <a:gd name="connsiteX3131" fmla="*/ 5215066 w 6187971"/>
                <a:gd name="connsiteY3131" fmla="*/ 1708898 h 5955635"/>
                <a:gd name="connsiteX3132" fmla="*/ 5214104 w 6187971"/>
                <a:gd name="connsiteY3132" fmla="*/ 1704395 h 5955635"/>
                <a:gd name="connsiteX3133" fmla="*/ 5218608 w 6187971"/>
                <a:gd name="connsiteY3133" fmla="*/ 1703433 h 5955635"/>
                <a:gd name="connsiteX3134" fmla="*/ 5223112 w 6187971"/>
                <a:gd name="connsiteY3134" fmla="*/ 1702470 h 5955635"/>
                <a:gd name="connsiteX3135" fmla="*/ 5222150 w 6187971"/>
                <a:gd name="connsiteY3135" fmla="*/ 1697966 h 5955635"/>
                <a:gd name="connsiteX3136" fmla="*/ 5212834 w 6187971"/>
                <a:gd name="connsiteY3136" fmla="*/ 1676408 h 5955635"/>
                <a:gd name="connsiteX3137" fmla="*/ 5217338 w 6187971"/>
                <a:gd name="connsiteY3137" fmla="*/ 1675445 h 5955635"/>
                <a:gd name="connsiteX3138" fmla="*/ 5216376 w 6187971"/>
                <a:gd name="connsiteY3138" fmla="*/ 1670942 h 5955635"/>
                <a:gd name="connsiteX3139" fmla="*/ 5210910 w 6187971"/>
                <a:gd name="connsiteY3139" fmla="*/ 1667400 h 5955635"/>
                <a:gd name="connsiteX3140" fmla="*/ 5156595 w 6187971"/>
                <a:gd name="connsiteY3140" fmla="*/ 1589521 h 5955635"/>
                <a:gd name="connsiteX3141" fmla="*/ 5088767 w 6187971"/>
                <a:gd name="connsiteY3141" fmla="*/ 1514530 h 5955635"/>
                <a:gd name="connsiteX3142" fmla="*/ 5031871 w 6187971"/>
                <a:gd name="connsiteY3142" fmla="*/ 1446621 h 5955635"/>
                <a:gd name="connsiteX3143" fmla="*/ 4977555 w 6187971"/>
                <a:gd name="connsiteY3143" fmla="*/ 1368743 h 5955635"/>
                <a:gd name="connsiteX3144" fmla="*/ 4950224 w 6187971"/>
                <a:gd name="connsiteY3144" fmla="*/ 1351033 h 5955635"/>
                <a:gd name="connsiteX3145" fmla="*/ 4949261 w 6187971"/>
                <a:gd name="connsiteY3145" fmla="*/ 1346529 h 5955635"/>
                <a:gd name="connsiteX3146" fmla="*/ 4942833 w 6187971"/>
                <a:gd name="connsiteY3146" fmla="*/ 1338484 h 5955635"/>
                <a:gd name="connsiteX3147" fmla="*/ 4939291 w 6187971"/>
                <a:gd name="connsiteY3147" fmla="*/ 1343950 h 5955635"/>
                <a:gd name="connsiteX3148" fmla="*/ 4736115 w 6187971"/>
                <a:gd name="connsiteY3148" fmla="*/ 1142457 h 5955635"/>
                <a:gd name="connsiteX3149" fmla="*/ 4735152 w 6187971"/>
                <a:gd name="connsiteY3149" fmla="*/ 1137953 h 5955635"/>
                <a:gd name="connsiteX3150" fmla="*/ 4778882 w 6187971"/>
                <a:gd name="connsiteY3150" fmla="*/ 1166287 h 5955635"/>
                <a:gd name="connsiteX3151" fmla="*/ 4782731 w 6187971"/>
                <a:gd name="connsiteY3151" fmla="*/ 1184304 h 5955635"/>
                <a:gd name="connsiteX3152" fmla="*/ 4821959 w 6187971"/>
                <a:gd name="connsiteY3152" fmla="*/ 1213600 h 5955635"/>
                <a:gd name="connsiteX3153" fmla="*/ 4857643 w 6187971"/>
                <a:gd name="connsiteY3153" fmla="*/ 1248362 h 5955635"/>
                <a:gd name="connsiteX3154" fmla="*/ 4916156 w 6187971"/>
                <a:gd name="connsiteY3154" fmla="*/ 1301797 h 5955635"/>
                <a:gd name="connsiteX3155" fmla="*/ 4953765 w 6187971"/>
                <a:gd name="connsiteY3155" fmla="*/ 1345567 h 5955635"/>
                <a:gd name="connsiteX3156" fmla="*/ 5006812 w 6187971"/>
                <a:gd name="connsiteY3156" fmla="*/ 1395460 h 5955635"/>
                <a:gd name="connsiteX3157" fmla="*/ 5007774 w 6187971"/>
                <a:gd name="connsiteY3157" fmla="*/ 1399963 h 5955635"/>
                <a:gd name="connsiteX3158" fmla="*/ 5008736 w 6187971"/>
                <a:gd name="connsiteY3158" fmla="*/ 1404467 h 5955635"/>
                <a:gd name="connsiteX3159" fmla="*/ 5013240 w 6187971"/>
                <a:gd name="connsiteY3159" fmla="*/ 1403505 h 5955635"/>
                <a:gd name="connsiteX3160" fmla="*/ 5027059 w 6187971"/>
                <a:gd name="connsiteY3160" fmla="*/ 1424100 h 5955635"/>
                <a:gd name="connsiteX3161" fmla="*/ 5028022 w 6187971"/>
                <a:gd name="connsiteY3161" fmla="*/ 1428605 h 5955635"/>
                <a:gd name="connsiteX3162" fmla="*/ 5033488 w 6187971"/>
                <a:gd name="connsiteY3162" fmla="*/ 1432147 h 5955635"/>
                <a:gd name="connsiteX3163" fmla="*/ 5032526 w 6187971"/>
                <a:gd name="connsiteY3163" fmla="*/ 1427642 h 5955635"/>
                <a:gd name="connsiteX3164" fmla="*/ 5074640 w 6187971"/>
                <a:gd name="connsiteY3164" fmla="*/ 1470451 h 5955635"/>
                <a:gd name="connsiteX3165" fmla="*/ 5070135 w 6187971"/>
                <a:gd name="connsiteY3165" fmla="*/ 1471414 h 5955635"/>
                <a:gd name="connsiteX3166" fmla="*/ 5071097 w 6187971"/>
                <a:gd name="connsiteY3166" fmla="*/ 1475917 h 5955635"/>
                <a:gd name="connsiteX3167" fmla="*/ 5076564 w 6187971"/>
                <a:gd name="connsiteY3167" fmla="*/ 1479459 h 5955635"/>
                <a:gd name="connsiteX3168" fmla="*/ 5081068 w 6187971"/>
                <a:gd name="connsiteY3168" fmla="*/ 1478497 h 5955635"/>
                <a:gd name="connsiteX3169" fmla="*/ 5082031 w 6187971"/>
                <a:gd name="connsiteY3169" fmla="*/ 1483001 h 5955635"/>
                <a:gd name="connsiteX3170" fmla="*/ 5096812 w 6187971"/>
                <a:gd name="connsiteY3170" fmla="*/ 1508101 h 5955635"/>
                <a:gd name="connsiteX3171" fmla="*/ 5106783 w 6187971"/>
                <a:gd name="connsiteY3171" fmla="*/ 1510680 h 5955635"/>
                <a:gd name="connsiteX3172" fmla="*/ 5113211 w 6187971"/>
                <a:gd name="connsiteY3172" fmla="*/ 1518726 h 5955635"/>
                <a:gd name="connsiteX3173" fmla="*/ 5109670 w 6187971"/>
                <a:gd name="connsiteY3173" fmla="*/ 1524192 h 5955635"/>
                <a:gd name="connsiteX3174" fmla="*/ 5115135 w 6187971"/>
                <a:gd name="connsiteY3174" fmla="*/ 1527734 h 5955635"/>
                <a:gd name="connsiteX3175" fmla="*/ 5120602 w 6187971"/>
                <a:gd name="connsiteY3175" fmla="*/ 1531276 h 5955635"/>
                <a:gd name="connsiteX3176" fmla="*/ 5151783 w 6187971"/>
                <a:gd name="connsiteY3176" fmla="*/ 1567000 h 5955635"/>
                <a:gd name="connsiteX3177" fmla="*/ 5143430 w 6187971"/>
                <a:gd name="connsiteY3177" fmla="*/ 1549947 h 5955635"/>
                <a:gd name="connsiteX3178" fmla="*/ 5126069 w 6187971"/>
                <a:gd name="connsiteY3178" fmla="*/ 1534818 h 5955635"/>
                <a:gd name="connsiteX3179" fmla="*/ 5125106 w 6187971"/>
                <a:gd name="connsiteY3179" fmla="*/ 1530313 h 5955635"/>
                <a:gd name="connsiteX3180" fmla="*/ 5124144 w 6187971"/>
                <a:gd name="connsiteY3180" fmla="*/ 1525809 h 5955635"/>
                <a:gd name="connsiteX3181" fmla="*/ 5117715 w 6187971"/>
                <a:gd name="connsiteY3181" fmla="*/ 1517764 h 5955635"/>
                <a:gd name="connsiteX3182" fmla="*/ 5087496 w 6187971"/>
                <a:gd name="connsiteY3182" fmla="*/ 1486543 h 5955635"/>
                <a:gd name="connsiteX3183" fmla="*/ 5085572 w 6187971"/>
                <a:gd name="connsiteY3183" fmla="*/ 1477535 h 5955635"/>
                <a:gd name="connsiteX3184" fmla="*/ 5084609 w 6187971"/>
                <a:gd name="connsiteY3184" fmla="*/ 1473030 h 5955635"/>
                <a:gd name="connsiteX3185" fmla="*/ 5082685 w 6187971"/>
                <a:gd name="connsiteY3185" fmla="*/ 1464022 h 5955635"/>
                <a:gd name="connsiteX3186" fmla="*/ 5078182 w 6187971"/>
                <a:gd name="connsiteY3186" fmla="*/ 1464985 h 5955635"/>
                <a:gd name="connsiteX3187" fmla="*/ 5073677 w 6187971"/>
                <a:gd name="connsiteY3187" fmla="*/ 1465947 h 5955635"/>
                <a:gd name="connsiteX3188" fmla="*/ 5056316 w 6187971"/>
                <a:gd name="connsiteY3188" fmla="*/ 1450817 h 5955635"/>
                <a:gd name="connsiteX3189" fmla="*/ 5037030 w 6187971"/>
                <a:gd name="connsiteY3189" fmla="*/ 1426680 h 5955635"/>
                <a:gd name="connsiteX3190" fmla="*/ 5036068 w 6187971"/>
                <a:gd name="connsiteY3190" fmla="*/ 1422176 h 5955635"/>
                <a:gd name="connsiteX3191" fmla="*/ 5035106 w 6187971"/>
                <a:gd name="connsiteY3191" fmla="*/ 1417673 h 5955635"/>
                <a:gd name="connsiteX3192" fmla="*/ 5017744 w 6187971"/>
                <a:gd name="connsiteY3192" fmla="*/ 1402543 h 5955635"/>
                <a:gd name="connsiteX3193" fmla="*/ 5023210 w 6187971"/>
                <a:gd name="connsiteY3193" fmla="*/ 1406085 h 5955635"/>
                <a:gd name="connsiteX3194" fmla="*/ 5022248 w 6187971"/>
                <a:gd name="connsiteY3194" fmla="*/ 1401581 h 5955635"/>
                <a:gd name="connsiteX3195" fmla="*/ 5016781 w 6187971"/>
                <a:gd name="connsiteY3195" fmla="*/ 1398039 h 5955635"/>
                <a:gd name="connsiteX3196" fmla="*/ 5011316 w 6187971"/>
                <a:gd name="connsiteY3196" fmla="*/ 1394497 h 5955635"/>
                <a:gd name="connsiteX3197" fmla="*/ 5003925 w 6187971"/>
                <a:gd name="connsiteY3197" fmla="*/ 1381948 h 5955635"/>
                <a:gd name="connsiteX3198" fmla="*/ 4992992 w 6187971"/>
                <a:gd name="connsiteY3198" fmla="*/ 1374863 h 5955635"/>
                <a:gd name="connsiteX3199" fmla="*/ 5002962 w 6187971"/>
                <a:gd name="connsiteY3199" fmla="*/ 1377443 h 5955635"/>
                <a:gd name="connsiteX3200" fmla="*/ 4986564 w 6187971"/>
                <a:gd name="connsiteY3200" fmla="*/ 1366818 h 5955635"/>
                <a:gd name="connsiteX3201" fmla="*/ 4968240 w 6187971"/>
                <a:gd name="connsiteY3201" fmla="*/ 1347184 h 5955635"/>
                <a:gd name="connsiteX3202" fmla="*/ 4981752 w 6187971"/>
                <a:gd name="connsiteY3202" fmla="*/ 1344297 h 5955635"/>
                <a:gd name="connsiteX3203" fmla="*/ 4959887 w 6187971"/>
                <a:gd name="connsiteY3203" fmla="*/ 1330131 h 5955635"/>
                <a:gd name="connsiteX3204" fmla="*/ 4964391 w 6187971"/>
                <a:gd name="connsiteY3204" fmla="*/ 1329169 h 5955635"/>
                <a:gd name="connsiteX3205" fmla="*/ 4963429 w 6187971"/>
                <a:gd name="connsiteY3205" fmla="*/ 1324664 h 5955635"/>
                <a:gd name="connsiteX3206" fmla="*/ 4957962 w 6187971"/>
                <a:gd name="connsiteY3206" fmla="*/ 1321122 h 5955635"/>
                <a:gd name="connsiteX3207" fmla="*/ 4941563 w 6187971"/>
                <a:gd name="connsiteY3207" fmla="*/ 1310497 h 5955635"/>
                <a:gd name="connsiteX3208" fmla="*/ 4935134 w 6187971"/>
                <a:gd name="connsiteY3208" fmla="*/ 1302452 h 5955635"/>
                <a:gd name="connsiteX3209" fmla="*/ 4929668 w 6187971"/>
                <a:gd name="connsiteY3209" fmla="*/ 1298910 h 5955635"/>
                <a:gd name="connsiteX3210" fmla="*/ 4930630 w 6187971"/>
                <a:gd name="connsiteY3210" fmla="*/ 1303414 h 5955635"/>
                <a:gd name="connsiteX3211" fmla="*/ 4931592 w 6187971"/>
                <a:gd name="connsiteY3211" fmla="*/ 1307917 h 5955635"/>
                <a:gd name="connsiteX3212" fmla="*/ 4901375 w 6187971"/>
                <a:gd name="connsiteY3212" fmla="*/ 1276697 h 5955635"/>
                <a:gd name="connsiteX3213" fmla="*/ 4915849 w 6187971"/>
                <a:gd name="connsiteY3213" fmla="*/ 1278314 h 5955635"/>
                <a:gd name="connsiteX3214" fmla="*/ 4883050 w 6187971"/>
                <a:gd name="connsiteY3214" fmla="*/ 1257063 h 5955635"/>
                <a:gd name="connsiteX3215" fmla="*/ 4852832 w 6187971"/>
                <a:gd name="connsiteY3215" fmla="*/ 1225842 h 5955635"/>
                <a:gd name="connsiteX3216" fmla="*/ 4858299 w 6187971"/>
                <a:gd name="connsiteY3216" fmla="*/ 1229384 h 5955635"/>
                <a:gd name="connsiteX3217" fmla="*/ 4862802 w 6187971"/>
                <a:gd name="connsiteY3217" fmla="*/ 1228422 h 5955635"/>
                <a:gd name="connsiteX3218" fmla="*/ 4867307 w 6187971"/>
                <a:gd name="connsiteY3218" fmla="*/ 1227460 h 5955635"/>
                <a:gd name="connsiteX3219" fmla="*/ 4860878 w 6187971"/>
                <a:gd name="connsiteY3219" fmla="*/ 1219413 h 5955635"/>
                <a:gd name="connsiteX3220" fmla="*/ 4865382 w 6187971"/>
                <a:gd name="connsiteY3220" fmla="*/ 1218451 h 5955635"/>
                <a:gd name="connsiteX3221" fmla="*/ 4870849 w 6187971"/>
                <a:gd name="connsiteY3221" fmla="*/ 1221993 h 5955635"/>
                <a:gd name="connsiteX3222" fmla="*/ 4871811 w 6187971"/>
                <a:gd name="connsiteY3222" fmla="*/ 1226498 h 5955635"/>
                <a:gd name="connsiteX3223" fmla="*/ 4877276 w 6187971"/>
                <a:gd name="connsiteY3223" fmla="*/ 1230039 h 5955635"/>
                <a:gd name="connsiteX3224" fmla="*/ 4882743 w 6187971"/>
                <a:gd name="connsiteY3224" fmla="*/ 1233581 h 5955635"/>
                <a:gd name="connsiteX3225" fmla="*/ 5003618 w 6187971"/>
                <a:gd name="connsiteY3225" fmla="*/ 1358465 h 5955635"/>
                <a:gd name="connsiteX3226" fmla="*/ 5004580 w 6187971"/>
                <a:gd name="connsiteY3226" fmla="*/ 1362969 h 5955635"/>
                <a:gd name="connsiteX3227" fmla="*/ 5010045 w 6187971"/>
                <a:gd name="connsiteY3227" fmla="*/ 1366510 h 5955635"/>
                <a:gd name="connsiteX3228" fmla="*/ 5033836 w 6187971"/>
                <a:gd name="connsiteY3228" fmla="*/ 1389686 h 5955635"/>
                <a:gd name="connsiteX3229" fmla="*/ 5041227 w 6187971"/>
                <a:gd name="connsiteY3229" fmla="*/ 1402236 h 5955635"/>
                <a:gd name="connsiteX3230" fmla="*/ 5046693 w 6187971"/>
                <a:gd name="connsiteY3230" fmla="*/ 1405777 h 5955635"/>
                <a:gd name="connsiteX3231" fmla="*/ 5075949 w 6187971"/>
                <a:gd name="connsiteY3231" fmla="*/ 1432494 h 5955635"/>
                <a:gd name="connsiteX3232" fmla="*/ 5081416 w 6187971"/>
                <a:gd name="connsiteY3232" fmla="*/ 1436036 h 5955635"/>
                <a:gd name="connsiteX3233" fmla="*/ 5084302 w 6187971"/>
                <a:gd name="connsiteY3233" fmla="*/ 1449548 h 5955635"/>
                <a:gd name="connsiteX3234" fmla="*/ 5113559 w 6187971"/>
                <a:gd name="connsiteY3234" fmla="*/ 1476265 h 5955635"/>
                <a:gd name="connsiteX3235" fmla="*/ 5119025 w 6187971"/>
                <a:gd name="connsiteY3235" fmla="*/ 1479807 h 5955635"/>
                <a:gd name="connsiteX3236" fmla="*/ 5119987 w 6187971"/>
                <a:gd name="connsiteY3236" fmla="*/ 1484311 h 5955635"/>
                <a:gd name="connsiteX3237" fmla="*/ 5205484 w 6187971"/>
                <a:gd name="connsiteY3237" fmla="*/ 1597915 h 5955635"/>
                <a:gd name="connsiteX3238" fmla="*/ 5217379 w 6187971"/>
                <a:gd name="connsiteY3238" fmla="*/ 1609503 h 5955635"/>
                <a:gd name="connsiteX3239" fmla="*/ 5220266 w 6187971"/>
                <a:gd name="connsiteY3239" fmla="*/ 1623015 h 5955635"/>
                <a:gd name="connsiteX3240" fmla="*/ 5229274 w 6187971"/>
                <a:gd name="connsiteY3240" fmla="*/ 1621090 h 5955635"/>
                <a:gd name="connsiteX3241" fmla="*/ 5235702 w 6187971"/>
                <a:gd name="connsiteY3241" fmla="*/ 1629136 h 5955635"/>
                <a:gd name="connsiteX3242" fmla="*/ 5271695 w 6187971"/>
                <a:gd name="connsiteY3242" fmla="*/ 1687381 h 5955635"/>
                <a:gd name="connsiteX3243" fmla="*/ 5272657 w 6187971"/>
                <a:gd name="connsiteY3243" fmla="*/ 1691885 h 5955635"/>
                <a:gd name="connsiteX3244" fmla="*/ 5274581 w 6187971"/>
                <a:gd name="connsiteY3244" fmla="*/ 1700893 h 5955635"/>
                <a:gd name="connsiteX3245" fmla="*/ 5279086 w 6187971"/>
                <a:gd name="connsiteY3245" fmla="*/ 1699931 h 5955635"/>
                <a:gd name="connsiteX3246" fmla="*/ 5325048 w 6187971"/>
                <a:gd name="connsiteY3246" fmla="*/ 1760755 h 5955635"/>
                <a:gd name="connsiteX3247" fmla="*/ 5380326 w 6187971"/>
                <a:gd name="connsiteY3247" fmla="*/ 1843138 h 5955635"/>
                <a:gd name="connsiteX3248" fmla="*/ 5408928 w 6187971"/>
                <a:gd name="connsiteY3248" fmla="*/ 1888834 h 5955635"/>
                <a:gd name="connsiteX3249" fmla="*/ 5409890 w 6187971"/>
                <a:gd name="connsiteY3249" fmla="*/ 1893338 h 5955635"/>
                <a:gd name="connsiteX3250" fmla="*/ 5410852 w 6187971"/>
                <a:gd name="connsiteY3250" fmla="*/ 1897842 h 5955635"/>
                <a:gd name="connsiteX3251" fmla="*/ 5411815 w 6187971"/>
                <a:gd name="connsiteY3251" fmla="*/ 1902346 h 5955635"/>
                <a:gd name="connsiteX3252" fmla="*/ 5416318 w 6187971"/>
                <a:gd name="connsiteY3252" fmla="*/ 1901384 h 5955635"/>
                <a:gd name="connsiteX3253" fmla="*/ 5426289 w 6187971"/>
                <a:gd name="connsiteY3253" fmla="*/ 1903964 h 5955635"/>
                <a:gd name="connsiteX3254" fmla="*/ 5442032 w 6187971"/>
                <a:gd name="connsiteY3254" fmla="*/ 1933567 h 5955635"/>
                <a:gd name="connsiteX3255" fmla="*/ 5452966 w 6187971"/>
                <a:gd name="connsiteY3255" fmla="*/ 1940651 h 5955635"/>
                <a:gd name="connsiteX3256" fmla="*/ 5418898 w 6187971"/>
                <a:gd name="connsiteY3256" fmla="*/ 1891414 h 5955635"/>
                <a:gd name="connsiteX3257" fmla="*/ 5416973 w 6187971"/>
                <a:gd name="connsiteY3257" fmla="*/ 1882405 h 5955635"/>
                <a:gd name="connsiteX3258" fmla="*/ 5411507 w 6187971"/>
                <a:gd name="connsiteY3258" fmla="*/ 1878863 h 5955635"/>
                <a:gd name="connsiteX3259" fmla="*/ 5373590 w 6187971"/>
                <a:gd name="connsiteY3259" fmla="*/ 1811610 h 5955635"/>
                <a:gd name="connsiteX3260" fmla="*/ 5274930 w 6187971"/>
                <a:gd name="connsiteY3260" fmla="*/ 1658432 h 5955635"/>
                <a:gd name="connsiteX3261" fmla="*/ 5173689 w 6187971"/>
                <a:gd name="connsiteY3261" fmla="*/ 1515224 h 5955635"/>
                <a:gd name="connsiteX3262" fmla="*/ 5155366 w 6187971"/>
                <a:gd name="connsiteY3262" fmla="*/ 1495591 h 5955635"/>
                <a:gd name="connsiteX3263" fmla="*/ 5077260 w 6187971"/>
                <a:gd name="connsiteY3263" fmla="*/ 1394538 h 5955635"/>
                <a:gd name="connsiteX3264" fmla="*/ 5047041 w 6187971"/>
                <a:gd name="connsiteY3264" fmla="*/ 1363316 h 5955635"/>
                <a:gd name="connsiteX3265" fmla="*/ 4981137 w 6187971"/>
                <a:gd name="connsiteY3265" fmla="*/ 1297332 h 5955635"/>
                <a:gd name="connsiteX3266" fmla="*/ 4867654 w 6187971"/>
                <a:gd name="connsiteY3266" fmla="*/ 1184998 h 5955635"/>
                <a:gd name="connsiteX3267" fmla="*/ 4840323 w 6187971"/>
                <a:gd name="connsiteY3267" fmla="*/ 1167290 h 5955635"/>
                <a:gd name="connsiteX3268" fmla="*/ 4809142 w 6187971"/>
                <a:gd name="connsiteY3268" fmla="*/ 1131565 h 5955635"/>
                <a:gd name="connsiteX3269" fmla="*/ 4799171 w 6187971"/>
                <a:gd name="connsiteY3269" fmla="*/ 1128985 h 5955635"/>
                <a:gd name="connsiteX3270" fmla="*/ 4740659 w 6187971"/>
                <a:gd name="connsiteY3270" fmla="*/ 1075551 h 5955635"/>
                <a:gd name="connsiteX3271" fmla="*/ 4720718 w 6187971"/>
                <a:gd name="connsiteY3271" fmla="*/ 1070392 h 5955635"/>
                <a:gd name="connsiteX3272" fmla="*/ 4707860 w 6187971"/>
                <a:gd name="connsiteY3272" fmla="*/ 1054300 h 5955635"/>
                <a:gd name="connsiteX3273" fmla="*/ 4541946 w 6187971"/>
                <a:gd name="connsiteY3273" fmla="*/ 939039 h 5955635"/>
                <a:gd name="connsiteX3274" fmla="*/ 4469921 w 6187971"/>
                <a:gd name="connsiteY3274" fmla="*/ 888492 h 5955635"/>
                <a:gd name="connsiteX3275" fmla="*/ 4428114 w 6187971"/>
                <a:gd name="connsiteY3275" fmla="*/ 869166 h 5955635"/>
                <a:gd name="connsiteX3276" fmla="*/ 4416220 w 6187971"/>
                <a:gd name="connsiteY3276" fmla="*/ 857578 h 5955635"/>
                <a:gd name="connsiteX3277" fmla="*/ 4395317 w 6187971"/>
                <a:gd name="connsiteY3277" fmla="*/ 847916 h 5955635"/>
                <a:gd name="connsiteX3278" fmla="*/ 4394354 w 6187971"/>
                <a:gd name="connsiteY3278" fmla="*/ 843411 h 5955635"/>
                <a:gd name="connsiteX3279" fmla="*/ 4419762 w 6187971"/>
                <a:gd name="connsiteY3279" fmla="*/ 852112 h 5955635"/>
                <a:gd name="connsiteX3280" fmla="*/ 4420724 w 6187971"/>
                <a:gd name="connsiteY3280" fmla="*/ 856616 h 5955635"/>
                <a:gd name="connsiteX3281" fmla="*/ 4430694 w 6187971"/>
                <a:gd name="connsiteY3281" fmla="*/ 859196 h 5955635"/>
                <a:gd name="connsiteX3282" fmla="*/ 4435199 w 6187971"/>
                <a:gd name="connsiteY3282" fmla="*/ 858234 h 5955635"/>
                <a:gd name="connsiteX3283" fmla="*/ 4440664 w 6187971"/>
                <a:gd name="connsiteY3283" fmla="*/ 861775 h 5955635"/>
                <a:gd name="connsiteX3284" fmla="*/ 4445168 w 6187971"/>
                <a:gd name="connsiteY3284" fmla="*/ 860813 h 5955635"/>
                <a:gd name="connsiteX3285" fmla="*/ 4477005 w 6187971"/>
                <a:gd name="connsiteY3285" fmla="*/ 877560 h 5955635"/>
                <a:gd name="connsiteX3286" fmla="*/ 4482471 w 6187971"/>
                <a:gd name="connsiteY3286" fmla="*/ 881101 h 5955635"/>
                <a:gd name="connsiteX3287" fmla="*/ 4486975 w 6187971"/>
                <a:gd name="connsiteY3287" fmla="*/ 880139 h 5955635"/>
                <a:gd name="connsiteX3288" fmla="*/ 4487937 w 6187971"/>
                <a:gd name="connsiteY3288" fmla="*/ 884643 h 5955635"/>
                <a:gd name="connsiteX3289" fmla="*/ 4484395 w 6187971"/>
                <a:gd name="connsiteY3289" fmla="*/ 890110 h 5955635"/>
                <a:gd name="connsiteX3290" fmla="*/ 4507878 w 6187971"/>
                <a:gd name="connsiteY3290" fmla="*/ 889801 h 5955635"/>
                <a:gd name="connsiteX3291" fmla="*/ 4547105 w 6187971"/>
                <a:gd name="connsiteY3291" fmla="*/ 919098 h 5955635"/>
                <a:gd name="connsiteX3292" fmla="*/ 4542600 w 6187971"/>
                <a:gd name="connsiteY3292" fmla="*/ 920061 h 5955635"/>
                <a:gd name="connsiteX3293" fmla="*/ 4548067 w 6187971"/>
                <a:gd name="connsiteY3293" fmla="*/ 923603 h 5955635"/>
                <a:gd name="connsiteX3294" fmla="*/ 4533593 w 6187971"/>
                <a:gd name="connsiteY3294" fmla="*/ 921985 h 5955635"/>
                <a:gd name="connsiteX3295" fmla="*/ 4558999 w 6187971"/>
                <a:gd name="connsiteY3295" fmla="*/ 930686 h 5955635"/>
                <a:gd name="connsiteX3296" fmla="*/ 4565428 w 6187971"/>
                <a:gd name="connsiteY3296" fmla="*/ 938732 h 5955635"/>
                <a:gd name="connsiteX3297" fmla="*/ 4570895 w 6187971"/>
                <a:gd name="connsiteY3297" fmla="*/ 942274 h 5955635"/>
                <a:gd name="connsiteX3298" fmla="*/ 4574437 w 6187971"/>
                <a:gd name="connsiteY3298" fmla="*/ 936808 h 5955635"/>
                <a:gd name="connsiteX3299" fmla="*/ 4607235 w 6187971"/>
                <a:gd name="connsiteY3299" fmla="*/ 958058 h 5955635"/>
                <a:gd name="connsiteX3300" fmla="*/ 4612701 w 6187971"/>
                <a:gd name="connsiteY3300" fmla="*/ 961599 h 5955635"/>
                <a:gd name="connsiteX3301" fmla="*/ 4617205 w 6187971"/>
                <a:gd name="connsiteY3301" fmla="*/ 960637 h 5955635"/>
                <a:gd name="connsiteX3302" fmla="*/ 4721066 w 6187971"/>
                <a:gd name="connsiteY3302" fmla="*/ 1027932 h 5955635"/>
                <a:gd name="connsiteX3303" fmla="*/ 4728457 w 6187971"/>
                <a:gd name="connsiteY3303" fmla="*/ 1040481 h 5955635"/>
                <a:gd name="connsiteX3304" fmla="*/ 4738427 w 6187971"/>
                <a:gd name="connsiteY3304" fmla="*/ 1043060 h 5955635"/>
                <a:gd name="connsiteX3305" fmla="*/ 4817842 w 6187971"/>
                <a:gd name="connsiteY3305" fmla="*/ 1106158 h 5955635"/>
                <a:gd name="connsiteX3306" fmla="*/ 4898221 w 6187971"/>
                <a:gd name="connsiteY3306" fmla="*/ 1173759 h 5955635"/>
                <a:gd name="connsiteX3307" fmla="*/ 4905611 w 6187971"/>
                <a:gd name="connsiteY3307" fmla="*/ 1186309 h 5955635"/>
                <a:gd name="connsiteX3308" fmla="*/ 4909153 w 6187971"/>
                <a:gd name="connsiteY3308" fmla="*/ 1180842 h 5955635"/>
                <a:gd name="connsiteX3309" fmla="*/ 4951267 w 6187971"/>
                <a:gd name="connsiteY3309" fmla="*/ 1223651 h 5955635"/>
                <a:gd name="connsiteX3310" fmla="*/ 4980523 w 6187971"/>
                <a:gd name="connsiteY3310" fmla="*/ 1250367 h 5955635"/>
                <a:gd name="connsiteX3311" fmla="*/ 5028102 w 6187971"/>
                <a:gd name="connsiteY3311" fmla="*/ 1296718 h 5955635"/>
                <a:gd name="connsiteX3312" fmla="*/ 5088540 w 6187971"/>
                <a:gd name="connsiteY3312" fmla="*/ 1359160 h 5955635"/>
                <a:gd name="connsiteX3313" fmla="*/ 5090465 w 6187971"/>
                <a:gd name="connsiteY3313" fmla="*/ 1368168 h 5955635"/>
                <a:gd name="connsiteX3314" fmla="*/ 5152826 w 6187971"/>
                <a:gd name="connsiteY3314" fmla="*/ 1439619 h 5955635"/>
                <a:gd name="connsiteX3315" fmla="*/ 5163758 w 6187971"/>
                <a:gd name="connsiteY3315" fmla="*/ 1446702 h 5955635"/>
                <a:gd name="connsiteX3316" fmla="*/ 5190435 w 6187971"/>
                <a:gd name="connsiteY3316" fmla="*/ 1483389 h 5955635"/>
                <a:gd name="connsiteX3317" fmla="*/ 5213263 w 6187971"/>
                <a:gd name="connsiteY3317" fmla="*/ 1502060 h 5955635"/>
                <a:gd name="connsiteX3318" fmla="*/ 5270466 w 6187971"/>
                <a:gd name="connsiteY3318" fmla="*/ 1593451 h 5955635"/>
                <a:gd name="connsiteX3319" fmla="*/ 5352421 w 6187971"/>
                <a:gd name="connsiteY3319" fmla="*/ 1712521 h 5955635"/>
                <a:gd name="connsiteX3320" fmla="*/ 5378135 w 6187971"/>
                <a:gd name="connsiteY3320" fmla="*/ 1744704 h 5955635"/>
                <a:gd name="connsiteX3321" fmla="*/ 5372669 w 6187971"/>
                <a:gd name="connsiteY3321" fmla="*/ 1741162 h 5955635"/>
                <a:gd name="connsiteX3322" fmla="*/ 5401270 w 6187971"/>
                <a:gd name="connsiteY3322" fmla="*/ 1786858 h 5955635"/>
                <a:gd name="connsiteX3323" fmla="*/ 5404157 w 6187971"/>
                <a:gd name="connsiteY3323" fmla="*/ 1800370 h 5955635"/>
                <a:gd name="connsiteX3324" fmla="*/ 5479989 w 6187971"/>
                <a:gd name="connsiteY3324" fmla="*/ 1934877 h 5955635"/>
                <a:gd name="connsiteX3325" fmla="*/ 5475486 w 6187971"/>
                <a:gd name="connsiteY3325" fmla="*/ 1935839 h 5955635"/>
                <a:gd name="connsiteX3326" fmla="*/ 5476448 w 6187971"/>
                <a:gd name="connsiteY3326" fmla="*/ 1940343 h 5955635"/>
                <a:gd name="connsiteX3327" fmla="*/ 5481913 w 6187971"/>
                <a:gd name="connsiteY3327" fmla="*/ 1943885 h 5955635"/>
                <a:gd name="connsiteX3328" fmla="*/ 5506012 w 6187971"/>
                <a:gd name="connsiteY3328" fmla="*/ 1990543 h 5955635"/>
                <a:gd name="connsiteX3329" fmla="*/ 5506974 w 6187971"/>
                <a:gd name="connsiteY3329" fmla="*/ 1995046 h 5955635"/>
                <a:gd name="connsiteX3330" fmla="*/ 5507936 w 6187971"/>
                <a:gd name="connsiteY3330" fmla="*/ 1999551 h 5955635"/>
                <a:gd name="connsiteX3331" fmla="*/ 5512440 w 6187971"/>
                <a:gd name="connsiteY3331" fmla="*/ 1998588 h 5955635"/>
                <a:gd name="connsiteX3332" fmla="*/ 5511478 w 6187971"/>
                <a:gd name="connsiteY3332" fmla="*/ 1994084 h 5955635"/>
                <a:gd name="connsiteX3333" fmla="*/ 5519831 w 6187971"/>
                <a:gd name="connsiteY3333" fmla="*/ 2011138 h 5955635"/>
                <a:gd name="connsiteX3334" fmla="*/ 5528839 w 6187971"/>
                <a:gd name="connsiteY3334" fmla="*/ 2009213 h 5955635"/>
                <a:gd name="connsiteX3335" fmla="*/ 5521448 w 6187971"/>
                <a:gd name="connsiteY3335" fmla="*/ 1996664 h 5955635"/>
                <a:gd name="connsiteX3336" fmla="*/ 5525952 w 6187971"/>
                <a:gd name="connsiteY3336" fmla="*/ 1995701 h 5955635"/>
                <a:gd name="connsiteX3337" fmla="*/ 5500238 w 6187971"/>
                <a:gd name="connsiteY3337" fmla="*/ 1963519 h 5955635"/>
                <a:gd name="connsiteX3338" fmla="*/ 5498313 w 6187971"/>
                <a:gd name="connsiteY3338" fmla="*/ 1954510 h 5955635"/>
                <a:gd name="connsiteX3339" fmla="*/ 5497351 w 6187971"/>
                <a:gd name="connsiteY3339" fmla="*/ 1950007 h 5955635"/>
                <a:gd name="connsiteX3340" fmla="*/ 5496389 w 6187971"/>
                <a:gd name="connsiteY3340" fmla="*/ 1945502 h 5955635"/>
                <a:gd name="connsiteX3341" fmla="*/ 5491884 w 6187971"/>
                <a:gd name="connsiteY3341" fmla="*/ 1946465 h 5955635"/>
                <a:gd name="connsiteX3342" fmla="*/ 5489960 w 6187971"/>
                <a:gd name="connsiteY3342" fmla="*/ 1937456 h 5955635"/>
                <a:gd name="connsiteX3343" fmla="*/ 5499931 w 6187971"/>
                <a:gd name="connsiteY3343" fmla="*/ 1940036 h 5955635"/>
                <a:gd name="connsiteX3344" fmla="*/ 5492540 w 6187971"/>
                <a:gd name="connsiteY3344" fmla="*/ 1927486 h 5955635"/>
                <a:gd name="connsiteX3345" fmla="*/ 5491577 w 6187971"/>
                <a:gd name="connsiteY3345" fmla="*/ 1922981 h 5955635"/>
                <a:gd name="connsiteX3346" fmla="*/ 5490615 w 6187971"/>
                <a:gd name="connsiteY3346" fmla="*/ 1918478 h 5955635"/>
                <a:gd name="connsiteX3347" fmla="*/ 5489653 w 6187971"/>
                <a:gd name="connsiteY3347" fmla="*/ 1913974 h 5955635"/>
                <a:gd name="connsiteX3348" fmla="*/ 5481299 w 6187971"/>
                <a:gd name="connsiteY3348" fmla="*/ 1896920 h 5955635"/>
                <a:gd name="connsiteX3349" fmla="*/ 5475833 w 6187971"/>
                <a:gd name="connsiteY3349" fmla="*/ 1893379 h 5955635"/>
                <a:gd name="connsiteX3350" fmla="*/ 5474871 w 6187971"/>
                <a:gd name="connsiteY3350" fmla="*/ 1888874 h 5955635"/>
                <a:gd name="connsiteX3351" fmla="*/ 5475833 w 6187971"/>
                <a:gd name="connsiteY3351" fmla="*/ 1893379 h 5955635"/>
                <a:gd name="connsiteX3352" fmla="*/ 5452699 w 6187971"/>
                <a:gd name="connsiteY3352" fmla="*/ 1851225 h 5955635"/>
                <a:gd name="connsiteX3353" fmla="*/ 5450774 w 6187971"/>
                <a:gd name="connsiteY3353" fmla="*/ 1842216 h 5955635"/>
                <a:gd name="connsiteX3354" fmla="*/ 5446270 w 6187971"/>
                <a:gd name="connsiteY3354" fmla="*/ 1843178 h 5955635"/>
                <a:gd name="connsiteX3355" fmla="*/ 5424098 w 6187971"/>
                <a:gd name="connsiteY3355" fmla="*/ 1805529 h 5955635"/>
                <a:gd name="connsiteX3356" fmla="*/ 5419593 w 6187971"/>
                <a:gd name="connsiteY3356" fmla="*/ 1806491 h 5955635"/>
                <a:gd name="connsiteX3357" fmla="*/ 5418631 w 6187971"/>
                <a:gd name="connsiteY3357" fmla="*/ 1801987 h 5955635"/>
                <a:gd name="connsiteX3358" fmla="*/ 5423135 w 6187971"/>
                <a:gd name="connsiteY3358" fmla="*/ 1801025 h 5955635"/>
                <a:gd name="connsiteX3359" fmla="*/ 5422173 w 6187971"/>
                <a:gd name="connsiteY3359" fmla="*/ 1796521 h 5955635"/>
                <a:gd name="connsiteX3360" fmla="*/ 5416707 w 6187971"/>
                <a:gd name="connsiteY3360" fmla="*/ 1792979 h 5955635"/>
                <a:gd name="connsiteX3361" fmla="*/ 5349226 w 6187971"/>
                <a:gd name="connsiteY3361" fmla="*/ 1675527 h 5955635"/>
                <a:gd name="connsiteX3362" fmla="*/ 5332520 w 6187971"/>
                <a:gd name="connsiteY3362" fmla="*/ 1641419 h 5955635"/>
                <a:gd name="connsiteX3363" fmla="*/ 5314197 w 6187971"/>
                <a:gd name="connsiteY3363" fmla="*/ 1621785 h 5955635"/>
                <a:gd name="connsiteX3364" fmla="*/ 5288482 w 6187971"/>
                <a:gd name="connsiteY3364" fmla="*/ 1589602 h 5955635"/>
                <a:gd name="connsiteX3365" fmla="*/ 5106557 w 6187971"/>
                <a:gd name="connsiteY3365" fmla="*/ 1355311 h 5955635"/>
                <a:gd name="connsiteX3366" fmla="*/ 5109135 w 6187971"/>
                <a:gd name="connsiteY3366" fmla="*/ 1345340 h 5955635"/>
                <a:gd name="connsiteX3367" fmla="*/ 5110098 w 6187971"/>
                <a:gd name="connsiteY3367" fmla="*/ 1349844 h 5955635"/>
                <a:gd name="connsiteX3368" fmla="*/ 5114602 w 6187971"/>
                <a:gd name="connsiteY3368" fmla="*/ 1348882 h 5955635"/>
                <a:gd name="connsiteX3369" fmla="*/ 5108173 w 6187971"/>
                <a:gd name="connsiteY3369" fmla="*/ 1340837 h 5955635"/>
                <a:gd name="connsiteX3370" fmla="*/ 5105286 w 6187971"/>
                <a:gd name="connsiteY3370" fmla="*/ 1327325 h 5955635"/>
                <a:gd name="connsiteX3371" fmla="*/ 5084383 w 6187971"/>
                <a:gd name="connsiteY3371" fmla="*/ 1317661 h 5955635"/>
                <a:gd name="connsiteX3372" fmla="*/ 5083421 w 6187971"/>
                <a:gd name="connsiteY3372" fmla="*/ 1313158 h 5955635"/>
                <a:gd name="connsiteX3373" fmla="*/ 5077955 w 6187971"/>
                <a:gd name="connsiteY3373" fmla="*/ 1309615 h 5955635"/>
                <a:gd name="connsiteX3374" fmla="*/ 5076993 w 6187971"/>
                <a:gd name="connsiteY3374" fmla="*/ 1305112 h 5955635"/>
                <a:gd name="connsiteX3375" fmla="*/ 5072489 w 6187971"/>
                <a:gd name="connsiteY3375" fmla="*/ 1306074 h 5955635"/>
                <a:gd name="connsiteX3376" fmla="*/ 5066060 w 6187971"/>
                <a:gd name="connsiteY3376" fmla="*/ 1298028 h 5955635"/>
                <a:gd name="connsiteX3377" fmla="*/ 5052241 w 6187971"/>
                <a:gd name="connsiteY3377" fmla="*/ 1277432 h 5955635"/>
                <a:gd name="connsiteX3378" fmla="*/ 5056745 w 6187971"/>
                <a:gd name="connsiteY3378" fmla="*/ 1276470 h 5955635"/>
                <a:gd name="connsiteX3379" fmla="*/ 5062211 w 6187971"/>
                <a:gd name="connsiteY3379" fmla="*/ 1280011 h 5955635"/>
                <a:gd name="connsiteX3380" fmla="*/ 5055783 w 6187971"/>
                <a:gd name="connsiteY3380" fmla="*/ 1271966 h 5955635"/>
                <a:gd name="connsiteX3381" fmla="*/ 5050316 w 6187971"/>
                <a:gd name="connsiteY3381" fmla="*/ 1268424 h 5955635"/>
                <a:gd name="connsiteX3382" fmla="*/ 5032955 w 6187971"/>
                <a:gd name="connsiteY3382" fmla="*/ 1253295 h 5955635"/>
                <a:gd name="connsiteX3383" fmla="*/ 5031993 w 6187971"/>
                <a:gd name="connsiteY3383" fmla="*/ 1248791 h 5955635"/>
                <a:gd name="connsiteX3384" fmla="*/ 5025564 w 6187971"/>
                <a:gd name="connsiteY3384" fmla="*/ 1240744 h 5955635"/>
                <a:gd name="connsiteX3385" fmla="*/ 5021059 w 6187971"/>
                <a:gd name="connsiteY3385" fmla="*/ 1241707 h 5955635"/>
                <a:gd name="connsiteX3386" fmla="*/ 5022022 w 6187971"/>
                <a:gd name="connsiteY3386" fmla="*/ 1246211 h 5955635"/>
                <a:gd name="connsiteX3387" fmla="*/ 5014631 w 6187971"/>
                <a:gd name="connsiteY3387" fmla="*/ 1233661 h 5955635"/>
                <a:gd name="connsiteX3388" fmla="*/ 5005623 w 6187971"/>
                <a:gd name="connsiteY3388" fmla="*/ 1235586 h 5955635"/>
                <a:gd name="connsiteX3389" fmla="*/ 5003698 w 6187971"/>
                <a:gd name="connsiteY3389" fmla="*/ 1226578 h 5955635"/>
                <a:gd name="connsiteX3390" fmla="*/ 4998232 w 6187971"/>
                <a:gd name="connsiteY3390" fmla="*/ 1223036 h 5955635"/>
                <a:gd name="connsiteX3391" fmla="*/ 4997269 w 6187971"/>
                <a:gd name="connsiteY3391" fmla="*/ 1218532 h 5955635"/>
                <a:gd name="connsiteX3392" fmla="*/ 4992766 w 6187971"/>
                <a:gd name="connsiteY3392" fmla="*/ 1219494 h 5955635"/>
                <a:gd name="connsiteX3393" fmla="*/ 4993728 w 6187971"/>
                <a:gd name="connsiteY3393" fmla="*/ 1223998 h 5955635"/>
                <a:gd name="connsiteX3394" fmla="*/ 4947111 w 6187971"/>
                <a:gd name="connsiteY3394" fmla="*/ 1182152 h 5955635"/>
                <a:gd name="connsiteX3395" fmla="*/ 4940682 w 6187971"/>
                <a:gd name="connsiteY3395" fmla="*/ 1174106 h 5955635"/>
                <a:gd name="connsiteX3396" fmla="*/ 4930712 w 6187971"/>
                <a:gd name="connsiteY3396" fmla="*/ 1171526 h 5955635"/>
                <a:gd name="connsiteX3397" fmla="*/ 4931467 w 6187971"/>
                <a:gd name="connsiteY3397" fmla="*/ 1175063 h 5955635"/>
                <a:gd name="connsiteX3398" fmla="*/ 4916930 w 6187971"/>
                <a:gd name="connsiteY3398" fmla="*/ 1163507 h 5955635"/>
                <a:gd name="connsiteX3399" fmla="*/ 4867695 w 6187971"/>
                <a:gd name="connsiteY3399" fmla="*/ 1119055 h 5955635"/>
                <a:gd name="connsiteX3400" fmla="*/ 4842287 w 6187971"/>
                <a:gd name="connsiteY3400" fmla="*/ 1110354 h 5955635"/>
                <a:gd name="connsiteX3401" fmla="*/ 4839401 w 6187971"/>
                <a:gd name="connsiteY3401" fmla="*/ 1096842 h 5955635"/>
                <a:gd name="connsiteX3402" fmla="*/ 4811106 w 6187971"/>
                <a:gd name="connsiteY3402" fmla="*/ 1074629 h 5955635"/>
                <a:gd name="connsiteX3403" fmla="*/ 4791166 w 6187971"/>
                <a:gd name="connsiteY3403" fmla="*/ 1069470 h 5955635"/>
                <a:gd name="connsiteX3404" fmla="*/ 4772842 w 6187971"/>
                <a:gd name="connsiteY3404" fmla="*/ 1049837 h 5955635"/>
                <a:gd name="connsiteX3405" fmla="*/ 4777346 w 6187971"/>
                <a:gd name="connsiteY3405" fmla="*/ 1048874 h 5955635"/>
                <a:gd name="connsiteX3406" fmla="*/ 4787317 w 6187971"/>
                <a:gd name="connsiteY3406" fmla="*/ 1051454 h 5955635"/>
                <a:gd name="connsiteX3407" fmla="*/ 4780888 w 6187971"/>
                <a:gd name="connsiteY3407" fmla="*/ 1043408 h 5955635"/>
                <a:gd name="connsiteX3408" fmla="*/ 4775422 w 6187971"/>
                <a:gd name="connsiteY3408" fmla="*/ 1039866 h 5955635"/>
                <a:gd name="connsiteX3409" fmla="*/ 4790858 w 6187971"/>
                <a:gd name="connsiteY3409" fmla="*/ 1045987 h 5955635"/>
                <a:gd name="connsiteX3410" fmla="*/ 4768993 w 6187971"/>
                <a:gd name="connsiteY3410" fmla="*/ 1031821 h 5955635"/>
                <a:gd name="connsiteX3411" fmla="*/ 4763527 w 6187971"/>
                <a:gd name="connsiteY3411" fmla="*/ 1028279 h 5955635"/>
                <a:gd name="connsiteX3412" fmla="*/ 4748090 w 6187971"/>
                <a:gd name="connsiteY3412" fmla="*/ 1022158 h 5955635"/>
                <a:gd name="connsiteX3413" fmla="*/ 4754519 w 6187971"/>
                <a:gd name="connsiteY3413" fmla="*/ 1030204 h 5955635"/>
                <a:gd name="connsiteX3414" fmla="*/ 4755481 w 6187971"/>
                <a:gd name="connsiteY3414" fmla="*/ 1034708 h 5955635"/>
                <a:gd name="connsiteX3415" fmla="*/ 4739082 w 6187971"/>
                <a:gd name="connsiteY3415" fmla="*/ 1024083 h 5955635"/>
                <a:gd name="connsiteX3416" fmla="*/ 4747435 w 6187971"/>
                <a:gd name="connsiteY3416" fmla="*/ 1041136 h 5955635"/>
                <a:gd name="connsiteX3417" fmla="*/ 4722683 w 6187971"/>
                <a:gd name="connsiteY3417" fmla="*/ 1013457 h 5955635"/>
                <a:gd name="connsiteX3418" fmla="*/ 4728150 w 6187971"/>
                <a:gd name="connsiteY3418" fmla="*/ 1016998 h 5955635"/>
                <a:gd name="connsiteX3419" fmla="*/ 4737157 w 6187971"/>
                <a:gd name="connsiteY3419" fmla="*/ 1015074 h 5955635"/>
                <a:gd name="connsiteX3420" fmla="*/ 4726225 w 6187971"/>
                <a:gd name="connsiteY3420" fmla="*/ 1007991 h 5955635"/>
                <a:gd name="connsiteX3421" fmla="*/ 4725263 w 6187971"/>
                <a:gd name="connsiteY3421" fmla="*/ 1003486 h 5955635"/>
                <a:gd name="connsiteX3422" fmla="*/ 4724301 w 6187971"/>
                <a:gd name="connsiteY3422" fmla="*/ 998982 h 5955635"/>
                <a:gd name="connsiteX3423" fmla="*/ 4728804 w 6187971"/>
                <a:gd name="connsiteY3423" fmla="*/ 998020 h 5955635"/>
                <a:gd name="connsiteX3424" fmla="*/ 4718834 w 6187971"/>
                <a:gd name="connsiteY3424" fmla="*/ 995441 h 5955635"/>
                <a:gd name="connsiteX3425" fmla="*/ 4713367 w 6187971"/>
                <a:gd name="connsiteY3425" fmla="*/ 991899 h 5955635"/>
                <a:gd name="connsiteX3426" fmla="*/ 4700511 w 6187971"/>
                <a:gd name="connsiteY3426" fmla="*/ 975807 h 5955635"/>
                <a:gd name="connsiteX3427" fmla="*/ 4705976 w 6187971"/>
                <a:gd name="connsiteY3427" fmla="*/ 979349 h 5955635"/>
                <a:gd name="connsiteX3428" fmla="*/ 4715947 w 6187971"/>
                <a:gd name="connsiteY3428" fmla="*/ 981929 h 5955635"/>
                <a:gd name="connsiteX3429" fmla="*/ 4704052 w 6187971"/>
                <a:gd name="connsiteY3429" fmla="*/ 970341 h 5955635"/>
                <a:gd name="connsiteX3430" fmla="*/ 4698586 w 6187971"/>
                <a:gd name="connsiteY3430" fmla="*/ 966799 h 5955635"/>
                <a:gd name="connsiteX3431" fmla="*/ 4693119 w 6187971"/>
                <a:gd name="connsiteY3431" fmla="*/ 963257 h 5955635"/>
                <a:gd name="connsiteX3432" fmla="*/ 4684112 w 6187971"/>
                <a:gd name="connsiteY3432" fmla="*/ 965182 h 5955635"/>
                <a:gd name="connsiteX3433" fmla="*/ 4690540 w 6187971"/>
                <a:gd name="connsiteY3433" fmla="*/ 973228 h 5955635"/>
                <a:gd name="connsiteX3434" fmla="*/ 4695044 w 6187971"/>
                <a:gd name="connsiteY3434" fmla="*/ 972266 h 5955635"/>
                <a:gd name="connsiteX3435" fmla="*/ 4700511 w 6187971"/>
                <a:gd name="connsiteY3435" fmla="*/ 975807 h 5955635"/>
                <a:gd name="connsiteX3436" fmla="*/ 4708863 w 6187971"/>
                <a:gd name="connsiteY3436" fmla="*/ 992861 h 5955635"/>
                <a:gd name="connsiteX3437" fmla="*/ 4703397 w 6187971"/>
                <a:gd name="connsiteY3437" fmla="*/ 989319 h 5955635"/>
                <a:gd name="connsiteX3438" fmla="*/ 4704360 w 6187971"/>
                <a:gd name="connsiteY3438" fmla="*/ 993823 h 5955635"/>
                <a:gd name="connsiteX3439" fmla="*/ 4705322 w 6187971"/>
                <a:gd name="connsiteY3439" fmla="*/ 998327 h 5955635"/>
                <a:gd name="connsiteX3440" fmla="*/ 4709825 w 6187971"/>
                <a:gd name="connsiteY3440" fmla="*/ 997365 h 5955635"/>
                <a:gd name="connsiteX3441" fmla="*/ 4715292 w 6187971"/>
                <a:gd name="connsiteY3441" fmla="*/ 1000907 h 5955635"/>
                <a:gd name="connsiteX3442" fmla="*/ 4710787 w 6187971"/>
                <a:gd name="connsiteY3442" fmla="*/ 1001869 h 5955635"/>
                <a:gd name="connsiteX3443" fmla="*/ 4716254 w 6187971"/>
                <a:gd name="connsiteY3443" fmla="*/ 1005411 h 5955635"/>
                <a:gd name="connsiteX3444" fmla="*/ 4717216 w 6187971"/>
                <a:gd name="connsiteY3444" fmla="*/ 1009915 h 5955635"/>
                <a:gd name="connsiteX3445" fmla="*/ 4678952 w 6187971"/>
                <a:gd name="connsiteY3445" fmla="*/ 985123 h 5955635"/>
                <a:gd name="connsiteX3446" fmla="*/ 4683456 w 6187971"/>
                <a:gd name="connsiteY3446" fmla="*/ 984160 h 5955635"/>
                <a:gd name="connsiteX3447" fmla="*/ 4687961 w 6187971"/>
                <a:gd name="connsiteY3447" fmla="*/ 983198 h 5955635"/>
                <a:gd name="connsiteX3448" fmla="*/ 4682494 w 6187971"/>
                <a:gd name="connsiteY3448" fmla="*/ 979656 h 5955635"/>
                <a:gd name="connsiteX3449" fmla="*/ 4677990 w 6187971"/>
                <a:gd name="connsiteY3449" fmla="*/ 980618 h 5955635"/>
                <a:gd name="connsiteX3450" fmla="*/ 4672523 w 6187971"/>
                <a:gd name="connsiteY3450" fmla="*/ 977077 h 5955635"/>
                <a:gd name="connsiteX3451" fmla="*/ 4659666 w 6187971"/>
                <a:gd name="connsiteY3451" fmla="*/ 960985 h 5955635"/>
                <a:gd name="connsiteX3452" fmla="*/ 4658704 w 6187971"/>
                <a:gd name="connsiteY3452" fmla="*/ 956481 h 5955635"/>
                <a:gd name="connsiteX3453" fmla="*/ 4653237 w 6187971"/>
                <a:gd name="connsiteY3453" fmla="*/ 952939 h 5955635"/>
                <a:gd name="connsiteX3454" fmla="*/ 4648733 w 6187971"/>
                <a:gd name="connsiteY3454" fmla="*/ 953901 h 5955635"/>
                <a:gd name="connsiteX3455" fmla="*/ 4649695 w 6187971"/>
                <a:gd name="connsiteY3455" fmla="*/ 958406 h 5955635"/>
                <a:gd name="connsiteX3456" fmla="*/ 4626869 w 6187971"/>
                <a:gd name="connsiteY3456" fmla="*/ 939735 h 5955635"/>
                <a:gd name="connsiteX3457" fmla="*/ 4621402 w 6187971"/>
                <a:gd name="connsiteY3457" fmla="*/ 936193 h 5955635"/>
                <a:gd name="connsiteX3458" fmla="*/ 4616898 w 6187971"/>
                <a:gd name="connsiteY3458" fmla="*/ 937155 h 5955635"/>
                <a:gd name="connsiteX3459" fmla="*/ 4617860 w 6187971"/>
                <a:gd name="connsiteY3459" fmla="*/ 941660 h 5955635"/>
                <a:gd name="connsiteX3460" fmla="*/ 4597919 w 6187971"/>
                <a:gd name="connsiteY3460" fmla="*/ 936500 h 5955635"/>
                <a:gd name="connsiteX3461" fmla="*/ 4529437 w 6187971"/>
                <a:gd name="connsiteY3461" fmla="*/ 880487 h 5955635"/>
                <a:gd name="connsiteX3462" fmla="*/ 4525895 w 6187971"/>
                <a:gd name="connsiteY3462" fmla="*/ 885952 h 5955635"/>
                <a:gd name="connsiteX3463" fmla="*/ 4524932 w 6187971"/>
                <a:gd name="connsiteY3463" fmla="*/ 881449 h 5955635"/>
                <a:gd name="connsiteX3464" fmla="*/ 4519466 w 6187971"/>
                <a:gd name="connsiteY3464" fmla="*/ 877907 h 5955635"/>
                <a:gd name="connsiteX3465" fmla="*/ 4520428 w 6187971"/>
                <a:gd name="connsiteY3465" fmla="*/ 882411 h 5955635"/>
                <a:gd name="connsiteX3466" fmla="*/ 4484744 w 6187971"/>
                <a:gd name="connsiteY3466" fmla="*/ 847649 h 5955635"/>
                <a:gd name="connsiteX3467" fmla="*/ 4476697 w 6187971"/>
                <a:gd name="connsiteY3467" fmla="*/ 854077 h 5955635"/>
                <a:gd name="connsiteX3468" fmla="*/ 4470269 w 6187971"/>
                <a:gd name="connsiteY3468" fmla="*/ 846031 h 5955635"/>
                <a:gd name="connsiteX3469" fmla="*/ 4459336 w 6187971"/>
                <a:gd name="connsiteY3469" fmla="*/ 838948 h 5955635"/>
                <a:gd name="connsiteX3470" fmla="*/ 4463840 w 6187971"/>
                <a:gd name="connsiteY3470" fmla="*/ 837986 h 5955635"/>
                <a:gd name="connsiteX3471" fmla="*/ 4462878 w 6187971"/>
                <a:gd name="connsiteY3471" fmla="*/ 833481 h 5955635"/>
                <a:gd name="connsiteX3472" fmla="*/ 4452907 w 6187971"/>
                <a:gd name="connsiteY3472" fmla="*/ 830902 h 5955635"/>
                <a:gd name="connsiteX3473" fmla="*/ 4448404 w 6187971"/>
                <a:gd name="connsiteY3473" fmla="*/ 831864 h 5955635"/>
                <a:gd name="connsiteX3474" fmla="*/ 4411102 w 6187971"/>
                <a:gd name="connsiteY3474" fmla="*/ 811576 h 5955635"/>
                <a:gd name="connsiteX3475" fmla="*/ 4422996 w 6187971"/>
                <a:gd name="connsiteY3475" fmla="*/ 823163 h 5955635"/>
                <a:gd name="connsiteX3476" fmla="*/ 4442937 w 6187971"/>
                <a:gd name="connsiteY3476" fmla="*/ 828322 h 5955635"/>
                <a:gd name="connsiteX3477" fmla="*/ 4437470 w 6187971"/>
                <a:gd name="connsiteY3477" fmla="*/ 824781 h 5955635"/>
                <a:gd name="connsiteX3478" fmla="*/ 4432966 w 6187971"/>
                <a:gd name="connsiteY3478" fmla="*/ 825743 h 5955635"/>
                <a:gd name="connsiteX3479" fmla="*/ 4433928 w 6187971"/>
                <a:gd name="connsiteY3479" fmla="*/ 830246 h 5955635"/>
                <a:gd name="connsiteX3480" fmla="*/ 4439395 w 6187971"/>
                <a:gd name="connsiteY3480" fmla="*/ 833789 h 5955635"/>
                <a:gd name="connsiteX3481" fmla="*/ 4434891 w 6187971"/>
                <a:gd name="connsiteY3481" fmla="*/ 834751 h 5955635"/>
                <a:gd name="connsiteX3482" fmla="*/ 4429425 w 6187971"/>
                <a:gd name="connsiteY3482" fmla="*/ 831209 h 5955635"/>
                <a:gd name="connsiteX3483" fmla="*/ 4430387 w 6187971"/>
                <a:gd name="connsiteY3483" fmla="*/ 835713 h 5955635"/>
                <a:gd name="connsiteX3484" fmla="*/ 4435853 w 6187971"/>
                <a:gd name="connsiteY3484" fmla="*/ 839255 h 5955635"/>
                <a:gd name="connsiteX3485" fmla="*/ 4441320 w 6187971"/>
                <a:gd name="connsiteY3485" fmla="*/ 842797 h 5955635"/>
                <a:gd name="connsiteX3486" fmla="*/ 4431350 w 6187971"/>
                <a:gd name="connsiteY3486" fmla="*/ 840217 h 5955635"/>
                <a:gd name="connsiteX3487" fmla="*/ 4425883 w 6187971"/>
                <a:gd name="connsiteY3487" fmla="*/ 836675 h 5955635"/>
                <a:gd name="connsiteX3488" fmla="*/ 4420416 w 6187971"/>
                <a:gd name="connsiteY3488" fmla="*/ 833133 h 5955635"/>
                <a:gd name="connsiteX3489" fmla="*/ 4409484 w 6187971"/>
                <a:gd name="connsiteY3489" fmla="*/ 826050 h 5955635"/>
                <a:gd name="connsiteX3490" fmla="*/ 4411408 w 6187971"/>
                <a:gd name="connsiteY3490" fmla="*/ 835058 h 5955635"/>
                <a:gd name="connsiteX3491" fmla="*/ 4412371 w 6187971"/>
                <a:gd name="connsiteY3491" fmla="*/ 839562 h 5955635"/>
                <a:gd name="connsiteX3492" fmla="*/ 4389543 w 6187971"/>
                <a:gd name="connsiteY3492" fmla="*/ 820892 h 5955635"/>
                <a:gd name="connsiteX3493" fmla="*/ 4394047 w 6187971"/>
                <a:gd name="connsiteY3493" fmla="*/ 819929 h 5955635"/>
                <a:gd name="connsiteX3494" fmla="*/ 4393085 w 6187971"/>
                <a:gd name="connsiteY3494" fmla="*/ 815425 h 5955635"/>
                <a:gd name="connsiteX3495" fmla="*/ 4388581 w 6187971"/>
                <a:gd name="connsiteY3495" fmla="*/ 816387 h 5955635"/>
                <a:gd name="connsiteX3496" fmla="*/ 4384076 w 6187971"/>
                <a:gd name="connsiteY3496" fmla="*/ 817349 h 5955635"/>
                <a:gd name="connsiteX3497" fmla="*/ 4378611 w 6187971"/>
                <a:gd name="connsiteY3497" fmla="*/ 813807 h 5955635"/>
                <a:gd name="connsiteX3498" fmla="*/ 4362211 w 6187971"/>
                <a:gd name="connsiteY3498" fmla="*/ 803182 h 5955635"/>
                <a:gd name="connsiteX3499" fmla="*/ 4335187 w 6187971"/>
                <a:gd name="connsiteY3499" fmla="*/ 808956 h 5955635"/>
                <a:gd name="connsiteX3500" fmla="*/ 4360594 w 6187971"/>
                <a:gd name="connsiteY3500" fmla="*/ 817656 h 5955635"/>
                <a:gd name="connsiteX3501" fmla="*/ 4351586 w 6187971"/>
                <a:gd name="connsiteY3501" fmla="*/ 819581 h 5955635"/>
                <a:gd name="connsiteX3502" fmla="*/ 4352548 w 6187971"/>
                <a:gd name="connsiteY3502" fmla="*/ 824085 h 5955635"/>
                <a:gd name="connsiteX3503" fmla="*/ 4308817 w 6187971"/>
                <a:gd name="connsiteY3503" fmla="*/ 795751 h 5955635"/>
                <a:gd name="connsiteX3504" fmla="*/ 4266049 w 6187971"/>
                <a:gd name="connsiteY3504" fmla="*/ 771921 h 5955635"/>
                <a:gd name="connsiteX3505" fmla="*/ 4275057 w 6187971"/>
                <a:gd name="connsiteY3505" fmla="*/ 769997 h 5955635"/>
                <a:gd name="connsiteX3506" fmla="*/ 4253192 w 6187971"/>
                <a:gd name="connsiteY3506" fmla="*/ 755830 h 5955635"/>
                <a:gd name="connsiteX3507" fmla="*/ 4233250 w 6187971"/>
                <a:gd name="connsiteY3507" fmla="*/ 750670 h 5955635"/>
                <a:gd name="connsiteX3508" fmla="*/ 4224243 w 6187971"/>
                <a:gd name="connsiteY3508" fmla="*/ 752594 h 5955635"/>
                <a:gd name="connsiteX3509" fmla="*/ 4150601 w 6187971"/>
                <a:gd name="connsiteY3509" fmla="*/ 716522 h 5955635"/>
                <a:gd name="connsiteX3510" fmla="*/ 4135164 w 6187971"/>
                <a:gd name="connsiteY3510" fmla="*/ 710400 h 5955635"/>
                <a:gd name="connsiteX3511" fmla="*/ 4189520 w 6187971"/>
                <a:gd name="connsiteY3511" fmla="*/ 722336 h 5955635"/>
                <a:gd name="connsiteX3512" fmla="*/ 4188557 w 6187971"/>
                <a:gd name="connsiteY3512" fmla="*/ 717832 h 5955635"/>
                <a:gd name="connsiteX3513" fmla="*/ 4197566 w 6187971"/>
                <a:gd name="connsiteY3513" fmla="*/ 715907 h 5955635"/>
                <a:gd name="connsiteX3514" fmla="*/ 4134202 w 6187971"/>
                <a:gd name="connsiteY3514" fmla="*/ 705897 h 5955635"/>
                <a:gd name="connsiteX3515" fmla="*/ 4133240 w 6187971"/>
                <a:gd name="connsiteY3515" fmla="*/ 701393 h 5955635"/>
                <a:gd name="connsiteX3516" fmla="*/ 4137743 w 6187971"/>
                <a:gd name="connsiteY3516" fmla="*/ 700431 h 5955635"/>
                <a:gd name="connsiteX3517" fmla="*/ 4132277 w 6187971"/>
                <a:gd name="connsiteY3517" fmla="*/ 696888 h 5955635"/>
                <a:gd name="connsiteX3518" fmla="*/ 4111373 w 6187971"/>
                <a:gd name="connsiteY3518" fmla="*/ 687226 h 5955635"/>
                <a:gd name="connsiteX3519" fmla="*/ 4106870 w 6187971"/>
                <a:gd name="connsiteY3519" fmla="*/ 688188 h 5955635"/>
                <a:gd name="connsiteX3520" fmla="*/ 4101403 w 6187971"/>
                <a:gd name="connsiteY3520" fmla="*/ 684647 h 5955635"/>
                <a:gd name="connsiteX3521" fmla="*/ 4090471 w 6187971"/>
                <a:gd name="connsiteY3521" fmla="*/ 677562 h 5955635"/>
                <a:gd name="connsiteX3522" fmla="*/ 4089509 w 6187971"/>
                <a:gd name="connsiteY3522" fmla="*/ 673058 h 5955635"/>
                <a:gd name="connsiteX3523" fmla="*/ 4084042 w 6187971"/>
                <a:gd name="connsiteY3523" fmla="*/ 669517 h 5955635"/>
                <a:gd name="connsiteX3524" fmla="*/ 4080500 w 6187971"/>
                <a:gd name="connsiteY3524" fmla="*/ 674983 h 5955635"/>
                <a:gd name="connsiteX3525" fmla="*/ 4050589 w 6187971"/>
                <a:gd name="connsiteY3525" fmla="*/ 667244 h 5955635"/>
                <a:gd name="connsiteX3526" fmla="*/ 4055093 w 6187971"/>
                <a:gd name="connsiteY3526" fmla="*/ 666282 h 5955635"/>
                <a:gd name="connsiteX3527" fmla="*/ 4054131 w 6187971"/>
                <a:gd name="connsiteY3527" fmla="*/ 661779 h 5955635"/>
                <a:gd name="connsiteX3528" fmla="*/ 4049627 w 6187971"/>
                <a:gd name="connsiteY3528" fmla="*/ 662741 h 5955635"/>
                <a:gd name="connsiteX3529" fmla="*/ 4045123 w 6187971"/>
                <a:gd name="connsiteY3529" fmla="*/ 663703 h 5955635"/>
                <a:gd name="connsiteX3530" fmla="*/ 4030648 w 6187971"/>
                <a:gd name="connsiteY3530" fmla="*/ 662086 h 5955635"/>
                <a:gd name="connsiteX3531" fmla="*/ 4036115 w 6187971"/>
                <a:gd name="connsiteY3531" fmla="*/ 665628 h 5955635"/>
                <a:gd name="connsiteX3532" fmla="*/ 4080500 w 6187971"/>
                <a:gd name="connsiteY3532" fmla="*/ 674983 h 5955635"/>
                <a:gd name="connsiteX3533" fmla="*/ 4071492 w 6187971"/>
                <a:gd name="connsiteY3533" fmla="*/ 676907 h 5955635"/>
                <a:gd name="connsiteX3534" fmla="*/ 4072455 w 6187971"/>
                <a:gd name="connsiteY3534" fmla="*/ 681412 h 5955635"/>
                <a:gd name="connsiteX3535" fmla="*/ 4076958 w 6187971"/>
                <a:gd name="connsiteY3535" fmla="*/ 680449 h 5955635"/>
                <a:gd name="connsiteX3536" fmla="*/ 4082425 w 6187971"/>
                <a:gd name="connsiteY3536" fmla="*/ 683991 h 5955635"/>
                <a:gd name="connsiteX3537" fmla="*/ 4086929 w 6187971"/>
                <a:gd name="connsiteY3537" fmla="*/ 683029 h 5955635"/>
                <a:gd name="connsiteX3538" fmla="*/ 4083387 w 6187971"/>
                <a:gd name="connsiteY3538" fmla="*/ 688496 h 5955635"/>
                <a:gd name="connsiteX3539" fmla="*/ 4053476 w 6187971"/>
                <a:gd name="connsiteY3539" fmla="*/ 680756 h 5955635"/>
                <a:gd name="connsiteX3540" fmla="*/ 3998561 w 6187971"/>
                <a:gd name="connsiteY3540" fmla="*/ 660699 h 5955635"/>
                <a:gd name="connsiteX3541" fmla="*/ 3993680 w 6187971"/>
                <a:gd name="connsiteY3541" fmla="*/ 659158 h 5955635"/>
                <a:gd name="connsiteX3542" fmla="*/ 3795199 w 6187971"/>
                <a:gd name="connsiteY3542" fmla="*/ 553069 h 5955635"/>
                <a:gd name="connsiteX3543" fmla="*/ 3610375 w 6187971"/>
                <a:gd name="connsiteY3543" fmla="*/ 502608 h 5955635"/>
                <a:gd name="connsiteX3544" fmla="*/ 3188329 w 6187971"/>
                <a:gd name="connsiteY3544" fmla="*/ 467631 h 5955635"/>
                <a:gd name="connsiteX3545" fmla="*/ 2059975 w 6187971"/>
                <a:gd name="connsiteY3545" fmla="*/ 659812 h 5955635"/>
                <a:gd name="connsiteX3546" fmla="*/ 1819343 w 6187971"/>
                <a:gd name="connsiteY3546" fmla="*/ 787483 h 5955635"/>
                <a:gd name="connsiteX3547" fmla="*/ 1454955 w 6187971"/>
                <a:gd name="connsiteY3547" fmla="*/ 1031541 h 5955635"/>
                <a:gd name="connsiteX3548" fmla="*/ 1413812 w 6187971"/>
                <a:gd name="connsiteY3548" fmla="*/ 1040331 h 5955635"/>
                <a:gd name="connsiteX3549" fmla="*/ 1408084 w 6187971"/>
                <a:gd name="connsiteY3549" fmla="*/ 1030679 h 5955635"/>
                <a:gd name="connsiteX3550" fmla="*/ 1408033 w 6187971"/>
                <a:gd name="connsiteY3550" fmla="*/ 1028519 h 5955635"/>
                <a:gd name="connsiteX3551" fmla="*/ 1412039 w 6187971"/>
                <a:gd name="connsiteY3551" fmla="*/ 1024844 h 5955635"/>
                <a:gd name="connsiteX3552" fmla="*/ 1971913 w 6187971"/>
                <a:gd name="connsiteY3552" fmla="*/ 659219 h 5955635"/>
                <a:gd name="connsiteX3553" fmla="*/ 1977379 w 6187971"/>
                <a:gd name="connsiteY3553" fmla="*/ 662762 h 5955635"/>
                <a:gd name="connsiteX3554" fmla="*/ 1981883 w 6187971"/>
                <a:gd name="connsiteY3554" fmla="*/ 661799 h 5955635"/>
                <a:gd name="connsiteX3555" fmla="*/ 1987350 w 6187971"/>
                <a:gd name="connsiteY3555" fmla="*/ 665340 h 5955635"/>
                <a:gd name="connsiteX3556" fmla="*/ 1979303 w 6187971"/>
                <a:gd name="connsiteY3556" fmla="*/ 671769 h 5955635"/>
                <a:gd name="connsiteX3557" fmla="*/ 1980266 w 6187971"/>
                <a:gd name="connsiteY3557" fmla="*/ 676274 h 5955635"/>
                <a:gd name="connsiteX3558" fmla="*/ 1984770 w 6187971"/>
                <a:gd name="connsiteY3558" fmla="*/ 675311 h 5955635"/>
                <a:gd name="connsiteX3559" fmla="*/ 1989274 w 6187971"/>
                <a:gd name="connsiteY3559" fmla="*/ 674349 h 5955635"/>
                <a:gd name="connsiteX3560" fmla="*/ 1992816 w 6187971"/>
                <a:gd name="connsiteY3560" fmla="*/ 668882 h 5955635"/>
                <a:gd name="connsiteX3561" fmla="*/ 1997320 w 6187971"/>
                <a:gd name="connsiteY3561" fmla="*/ 667920 h 5955635"/>
                <a:gd name="connsiteX3562" fmla="*/ 2012756 w 6187971"/>
                <a:gd name="connsiteY3562" fmla="*/ 674041 h 5955635"/>
                <a:gd name="connsiteX3563" fmla="*/ 2014374 w 6187971"/>
                <a:gd name="connsiteY3563" fmla="*/ 659567 h 5955635"/>
                <a:gd name="connsiteX3564" fmla="*/ 2009869 w 6187971"/>
                <a:gd name="connsiteY3564" fmla="*/ 660529 h 5955635"/>
                <a:gd name="connsiteX3565" fmla="*/ 2008907 w 6187971"/>
                <a:gd name="connsiteY3565" fmla="*/ 656026 h 5955635"/>
                <a:gd name="connsiteX3566" fmla="*/ 1995395 w 6187971"/>
                <a:gd name="connsiteY3566" fmla="*/ 658912 h 5955635"/>
                <a:gd name="connsiteX3567" fmla="*/ 1991854 w 6187971"/>
                <a:gd name="connsiteY3567" fmla="*/ 664378 h 5955635"/>
                <a:gd name="connsiteX3568" fmla="*/ 1994433 w 6187971"/>
                <a:gd name="connsiteY3568" fmla="*/ 654408 h 5955635"/>
                <a:gd name="connsiteX3569" fmla="*/ 1998937 w 6187971"/>
                <a:gd name="connsiteY3569" fmla="*/ 653446 h 5955635"/>
                <a:gd name="connsiteX3570" fmla="*/ 2006983 w 6187971"/>
                <a:gd name="connsiteY3570" fmla="*/ 647017 h 5955635"/>
                <a:gd name="connsiteX3571" fmla="*/ 2002479 w 6187971"/>
                <a:gd name="connsiteY3571" fmla="*/ 647979 h 5955635"/>
                <a:gd name="connsiteX3572" fmla="*/ 2213556 w 6187971"/>
                <a:gd name="connsiteY3572" fmla="*/ 555787 h 5955635"/>
                <a:gd name="connsiteX3573" fmla="*/ 2233497 w 6187971"/>
                <a:gd name="connsiteY3573" fmla="*/ 560947 h 5955635"/>
                <a:gd name="connsiteX3574" fmla="*/ 2222565 w 6187971"/>
                <a:gd name="connsiteY3574" fmla="*/ 553862 h 5955635"/>
                <a:gd name="connsiteX3575" fmla="*/ 2227068 w 6187971"/>
                <a:gd name="connsiteY3575" fmla="*/ 552900 h 5955635"/>
                <a:gd name="connsiteX3576" fmla="*/ 2659387 w 6187971"/>
                <a:gd name="connsiteY3576" fmla="*/ 432280 h 5955635"/>
                <a:gd name="connsiteX3577" fmla="*/ 2580211 w 6187971"/>
                <a:gd name="connsiteY3577" fmla="*/ 28532 h 5955635"/>
                <a:gd name="connsiteX3578" fmla="*/ 2760003 w 6187971"/>
                <a:gd name="connsiteY3578" fmla="*/ 9674 h 5955635"/>
                <a:gd name="connsiteX3579" fmla="*/ 4206393 w 6187971"/>
                <a:gd name="connsiteY3579" fmla="*/ 216884 h 5955635"/>
                <a:gd name="connsiteX3580" fmla="*/ 4962093 w 6187971"/>
                <a:gd name="connsiteY3580" fmla="*/ 669428 h 5955635"/>
                <a:gd name="connsiteX3581" fmla="*/ 5227886 w 6187971"/>
                <a:gd name="connsiteY3581" fmla="*/ 888353 h 5955635"/>
                <a:gd name="connsiteX3582" fmla="*/ 5331187 w 6187971"/>
                <a:gd name="connsiteY3582" fmla="*/ 1014893 h 5955635"/>
                <a:gd name="connsiteX3583" fmla="*/ 5518959 w 6187971"/>
                <a:gd name="connsiteY3583" fmla="*/ 1262220 h 5955635"/>
                <a:gd name="connsiteX3584" fmla="*/ 5467079 w 6187971"/>
                <a:gd name="connsiteY3584" fmla="*/ 1138382 h 5955635"/>
                <a:gd name="connsiteX3585" fmla="*/ 5724761 w 6187971"/>
                <a:gd name="connsiteY3585" fmla="*/ 1511561 h 5955635"/>
                <a:gd name="connsiteX3586" fmla="*/ 5659466 w 6187971"/>
                <a:gd name="connsiteY3586" fmla="*/ 1480536 h 5955635"/>
                <a:gd name="connsiteX3587" fmla="*/ 5720297 w 6187971"/>
                <a:gd name="connsiteY3587" fmla="*/ 1600507 h 5955635"/>
                <a:gd name="connsiteX3588" fmla="*/ 5738327 w 6187971"/>
                <a:gd name="connsiteY3588" fmla="*/ 1602521 h 5955635"/>
                <a:gd name="connsiteX3589" fmla="*/ 5788406 w 6187971"/>
                <a:gd name="connsiteY3589" fmla="*/ 1617243 h 5955635"/>
                <a:gd name="connsiteX3590" fmla="*/ 5933129 w 6187971"/>
                <a:gd name="connsiteY3590" fmla="*/ 1928517 h 5955635"/>
                <a:gd name="connsiteX3591" fmla="*/ 6015900 w 6187971"/>
                <a:gd name="connsiteY3591" fmla="*/ 2206099 h 5955635"/>
                <a:gd name="connsiteX3592" fmla="*/ 6018824 w 6187971"/>
                <a:gd name="connsiteY3592" fmla="*/ 2228938 h 5955635"/>
                <a:gd name="connsiteX3593" fmla="*/ 6006787 w 6187971"/>
                <a:gd name="connsiteY3593" fmla="*/ 2254975 h 5955635"/>
                <a:gd name="connsiteX3594" fmla="*/ 5981821 w 6187971"/>
                <a:gd name="connsiteY3594" fmla="*/ 2238800 h 5955635"/>
                <a:gd name="connsiteX3595" fmla="*/ 5955690 w 6187971"/>
                <a:gd name="connsiteY3595" fmla="*/ 2162256 h 5955635"/>
                <a:gd name="connsiteX3596" fmla="*/ 5938475 w 6187971"/>
                <a:gd name="connsiteY3596" fmla="*/ 2136603 h 5955635"/>
                <a:gd name="connsiteX3597" fmla="*/ 5953240 w 6187971"/>
                <a:gd name="connsiteY3597" fmla="*/ 2233173 h 5955635"/>
                <a:gd name="connsiteX3598" fmla="*/ 6087185 w 6187971"/>
                <a:gd name="connsiteY3598" fmla="*/ 2695361 h 5955635"/>
                <a:gd name="connsiteX3599" fmla="*/ 6081069 w 6187971"/>
                <a:gd name="connsiteY3599" fmla="*/ 3289153 h 5955635"/>
                <a:gd name="connsiteX3600" fmla="*/ 5808111 w 6187971"/>
                <a:gd name="connsiteY3600" fmla="*/ 4272372 h 5955635"/>
                <a:gd name="connsiteX3601" fmla="*/ 5083073 w 6187971"/>
                <a:gd name="connsiteY3601" fmla="*/ 5189877 h 5955635"/>
                <a:gd name="connsiteX3602" fmla="*/ 4748863 w 6187971"/>
                <a:gd name="connsiteY3602" fmla="*/ 5447042 h 5955635"/>
                <a:gd name="connsiteX3603" fmla="*/ 3740846 w 6187971"/>
                <a:gd name="connsiteY3603" fmla="*/ 5863806 h 5955635"/>
                <a:gd name="connsiteX3604" fmla="*/ 3169933 w 6187971"/>
                <a:gd name="connsiteY3604" fmla="*/ 5946671 h 5955635"/>
                <a:gd name="connsiteX3605" fmla="*/ 2972383 w 6187971"/>
                <a:gd name="connsiteY3605" fmla="*/ 5955635 h 5955635"/>
                <a:gd name="connsiteX3606" fmla="*/ 2888242 w 6187971"/>
                <a:gd name="connsiteY3606" fmla="*/ 5946236 h 5955635"/>
                <a:gd name="connsiteX3607" fmla="*/ 2773508 w 6187971"/>
                <a:gd name="connsiteY3607" fmla="*/ 5949239 h 5955635"/>
                <a:gd name="connsiteX3608" fmla="*/ 2719689 w 6187971"/>
                <a:gd name="connsiteY3608" fmla="*/ 5935317 h 5955635"/>
                <a:gd name="connsiteX3609" fmla="*/ 2651853 w 6187971"/>
                <a:gd name="connsiteY3609" fmla="*/ 5910702 h 5955635"/>
                <a:gd name="connsiteX3610" fmla="*/ 2524570 w 6187971"/>
                <a:gd name="connsiteY3610" fmla="*/ 5900743 h 5955635"/>
                <a:gd name="connsiteX3611" fmla="*/ 2303959 w 6187971"/>
                <a:gd name="connsiteY3611" fmla="*/ 5838373 h 5955635"/>
                <a:gd name="connsiteX3612" fmla="*/ 1704545 w 6187971"/>
                <a:gd name="connsiteY3612" fmla="*/ 5577311 h 5955635"/>
                <a:gd name="connsiteX3613" fmla="*/ 1349927 w 6187971"/>
                <a:gd name="connsiteY3613" fmla="*/ 5363675 h 5955635"/>
                <a:gd name="connsiteX3614" fmla="*/ 1326431 w 6187971"/>
                <a:gd name="connsiteY3614" fmla="*/ 5345230 h 5955635"/>
                <a:gd name="connsiteX3615" fmla="*/ 1324450 w 6187971"/>
                <a:gd name="connsiteY3615" fmla="*/ 5308501 h 5955635"/>
                <a:gd name="connsiteX3616" fmla="*/ 1353031 w 6187971"/>
                <a:gd name="connsiteY3616" fmla="*/ 5314127 h 5955635"/>
                <a:gd name="connsiteX3617" fmla="*/ 1535006 w 6187971"/>
                <a:gd name="connsiteY3617" fmla="*/ 5433636 h 5955635"/>
                <a:gd name="connsiteX3618" fmla="*/ 1570795 w 6187971"/>
                <a:gd name="connsiteY3618" fmla="*/ 5445544 h 5955635"/>
                <a:gd name="connsiteX3619" fmla="*/ 1578274 w 6187971"/>
                <a:gd name="connsiteY3619" fmla="*/ 5443946 h 5955635"/>
                <a:gd name="connsiteX3620" fmla="*/ 1573335 w 6187971"/>
                <a:gd name="connsiteY3620" fmla="*/ 5439134 h 5955635"/>
                <a:gd name="connsiteX3621" fmla="*/ 1245045 w 6187971"/>
                <a:gd name="connsiteY3621" fmla="*/ 5202275 h 5955635"/>
                <a:gd name="connsiteX3622" fmla="*/ 1146122 w 6187971"/>
                <a:gd name="connsiteY3622" fmla="*/ 5123684 h 5955635"/>
                <a:gd name="connsiteX3623" fmla="*/ 1114075 w 6187971"/>
                <a:gd name="connsiteY3623" fmla="*/ 5110977 h 5955635"/>
                <a:gd name="connsiteX3624" fmla="*/ 1239256 w 6187971"/>
                <a:gd name="connsiteY3624" fmla="*/ 5275861 h 5955635"/>
                <a:gd name="connsiteX3625" fmla="*/ 647691 w 6187971"/>
                <a:gd name="connsiteY3625" fmla="*/ 4639642 h 5955635"/>
                <a:gd name="connsiteX3626" fmla="*/ 698822 w 6187971"/>
                <a:gd name="connsiteY3626" fmla="*/ 4677603 h 5955635"/>
                <a:gd name="connsiteX3627" fmla="*/ 744471 w 6187971"/>
                <a:gd name="connsiteY3627" fmla="*/ 4726512 h 5955635"/>
                <a:gd name="connsiteX3628" fmla="*/ 859121 w 6187971"/>
                <a:gd name="connsiteY3628" fmla="*/ 4860405 h 5955635"/>
                <a:gd name="connsiteX3629" fmla="*/ 869143 w 6187971"/>
                <a:gd name="connsiteY3629" fmla="*/ 4852397 h 5955635"/>
                <a:gd name="connsiteX3630" fmla="*/ 750753 w 6187971"/>
                <a:gd name="connsiteY3630" fmla="*/ 4719304 h 5955635"/>
                <a:gd name="connsiteX3631" fmla="*/ 408923 w 6187971"/>
                <a:gd name="connsiteY3631" fmla="*/ 4135320 h 5955635"/>
                <a:gd name="connsiteX3632" fmla="*/ 164008 w 6187971"/>
                <a:gd name="connsiteY3632" fmla="*/ 2787582 h 5955635"/>
                <a:gd name="connsiteX3633" fmla="*/ 184206 w 6187971"/>
                <a:gd name="connsiteY3633" fmla="*/ 2525154 h 5955635"/>
                <a:gd name="connsiteX3634" fmla="*/ 195172 w 6187971"/>
                <a:gd name="connsiteY3634" fmla="*/ 2503257 h 5955635"/>
                <a:gd name="connsiteX3635" fmla="*/ 203581 w 6187971"/>
                <a:gd name="connsiteY3635" fmla="*/ 2515148 h 5955635"/>
                <a:gd name="connsiteX3636" fmla="*/ 227360 w 6187971"/>
                <a:gd name="connsiteY3636" fmla="*/ 3358710 h 5955635"/>
                <a:gd name="connsiteX3637" fmla="*/ 327131 w 6187971"/>
                <a:gd name="connsiteY3637" fmla="*/ 3789091 h 5955635"/>
                <a:gd name="connsiteX3638" fmla="*/ 340188 w 6187971"/>
                <a:gd name="connsiteY3638" fmla="*/ 3841053 h 5955635"/>
                <a:gd name="connsiteX3639" fmla="*/ 356203 w 6187971"/>
                <a:gd name="connsiteY3639" fmla="*/ 3861096 h 5955635"/>
                <a:gd name="connsiteX3640" fmla="*/ 365970 w 6187971"/>
                <a:gd name="connsiteY3640" fmla="*/ 3833590 h 5955635"/>
                <a:gd name="connsiteX3641" fmla="*/ 307461 w 6187971"/>
                <a:gd name="connsiteY3641" fmla="*/ 3632951 h 5955635"/>
                <a:gd name="connsiteX3642" fmla="*/ 402527 w 6187971"/>
                <a:gd name="connsiteY3642" fmla="*/ 1981840 h 5955635"/>
                <a:gd name="connsiteX3643" fmla="*/ 407611 w 6187971"/>
                <a:gd name="connsiteY3643" fmla="*/ 1969022 h 5955635"/>
                <a:gd name="connsiteX3644" fmla="*/ 419903 w 6187971"/>
                <a:gd name="connsiteY3644" fmla="*/ 1962484 h 5955635"/>
                <a:gd name="connsiteX3645" fmla="*/ 392454 w 6187971"/>
                <a:gd name="connsiteY3645" fmla="*/ 2071985 h 5955635"/>
                <a:gd name="connsiteX3646" fmla="*/ 253961 w 6187971"/>
                <a:gd name="connsiteY3646" fmla="*/ 2897420 h 5955635"/>
                <a:gd name="connsiteX3647" fmla="*/ 260448 w 6187971"/>
                <a:gd name="connsiteY3647" fmla="*/ 2991849 h 5955635"/>
                <a:gd name="connsiteX3648" fmla="*/ 272323 w 6187971"/>
                <a:gd name="connsiteY3648" fmla="*/ 3010820 h 5955635"/>
                <a:gd name="connsiteX3649" fmla="*/ 290098 w 6187971"/>
                <a:gd name="connsiteY3649" fmla="*/ 2993336 h 5955635"/>
                <a:gd name="connsiteX3650" fmla="*/ 304677 w 6187971"/>
                <a:gd name="connsiteY3650" fmla="*/ 2960890 h 5955635"/>
                <a:gd name="connsiteX3651" fmla="*/ 407652 w 6187971"/>
                <a:gd name="connsiteY3651" fmla="*/ 3607635 h 5955635"/>
                <a:gd name="connsiteX3652" fmla="*/ 440447 w 6187971"/>
                <a:gd name="connsiteY3652" fmla="*/ 3706220 h 5955635"/>
                <a:gd name="connsiteX3653" fmla="*/ 415132 w 6187971"/>
                <a:gd name="connsiteY3653" fmla="*/ 3606037 h 5955635"/>
                <a:gd name="connsiteX3654" fmla="*/ 337201 w 6187971"/>
                <a:gd name="connsiteY3654" fmla="*/ 3067354 h 5955635"/>
                <a:gd name="connsiteX3655" fmla="*/ 477138 w 6187971"/>
                <a:gd name="connsiteY3655" fmla="*/ 2065625 h 5955635"/>
                <a:gd name="connsiteX3656" fmla="*/ 489702 w 6187971"/>
                <a:gd name="connsiteY3656" fmla="*/ 2051208 h 5955635"/>
                <a:gd name="connsiteX3657" fmla="*/ 430613 w 6187971"/>
                <a:gd name="connsiteY3657" fmla="*/ 3413056 h 5955635"/>
                <a:gd name="connsiteX3658" fmla="*/ 428865 w 6187971"/>
                <a:gd name="connsiteY3658" fmla="*/ 3386728 h 5955635"/>
                <a:gd name="connsiteX3659" fmla="*/ 466894 w 6187971"/>
                <a:gd name="connsiteY3659" fmla="*/ 3622863 h 5955635"/>
                <a:gd name="connsiteX3660" fmla="*/ 489988 w 6187971"/>
                <a:gd name="connsiteY3660" fmla="*/ 3730960 h 5955635"/>
                <a:gd name="connsiteX3661" fmla="*/ 599154 w 6187971"/>
                <a:gd name="connsiteY3661" fmla="*/ 4065569 h 5955635"/>
                <a:gd name="connsiteX3662" fmla="*/ 634491 w 6187971"/>
                <a:gd name="connsiteY3662" fmla="*/ 4142793 h 5955635"/>
                <a:gd name="connsiteX3663" fmla="*/ 639302 w 6187971"/>
                <a:gd name="connsiteY3663" fmla="*/ 4165313 h 5955635"/>
                <a:gd name="connsiteX3664" fmla="*/ 643807 w 6187971"/>
                <a:gd name="connsiteY3664" fmla="*/ 4164351 h 5955635"/>
                <a:gd name="connsiteX3665" fmla="*/ 1044223 w 6187971"/>
                <a:gd name="connsiteY3665" fmla="*/ 4804087 h 5955635"/>
                <a:gd name="connsiteX3666" fmla="*/ 1194661 w 6187971"/>
                <a:gd name="connsiteY3666" fmla="*/ 4979171 h 5955635"/>
                <a:gd name="connsiteX3667" fmla="*/ 1143540 w 6187971"/>
                <a:gd name="connsiteY3667" fmla="*/ 4938286 h 5955635"/>
                <a:gd name="connsiteX3668" fmla="*/ 1194007 w 6187971"/>
                <a:gd name="connsiteY3668" fmla="*/ 4998149 h 5955635"/>
                <a:gd name="connsiteX3669" fmla="*/ 1243203 w 6187971"/>
                <a:gd name="connsiteY3669" fmla="*/ 5030025 h 5955635"/>
                <a:gd name="connsiteX3670" fmla="*/ 1200128 w 6187971"/>
                <a:gd name="connsiteY3670" fmla="*/ 4982713 h 5955635"/>
                <a:gd name="connsiteX3671" fmla="*/ 1320040 w 6187971"/>
                <a:gd name="connsiteY3671" fmla="*/ 5103092 h 5955635"/>
                <a:gd name="connsiteX3672" fmla="*/ 1390447 w 6187971"/>
                <a:gd name="connsiteY3672" fmla="*/ 5168114 h 5955635"/>
                <a:gd name="connsiteX3673" fmla="*/ 1438027 w 6187971"/>
                <a:gd name="connsiteY3673" fmla="*/ 5214464 h 5955635"/>
                <a:gd name="connsiteX3674" fmla="*/ 1469862 w 6187971"/>
                <a:gd name="connsiteY3674" fmla="*/ 5231211 h 5955635"/>
                <a:gd name="connsiteX3675" fmla="*/ 4098674 w 6187971"/>
                <a:gd name="connsiteY3675" fmla="*/ 5653890 h 5955635"/>
                <a:gd name="connsiteX3676" fmla="*/ 5058287 w 6187971"/>
                <a:gd name="connsiteY3676" fmla="*/ 5053265 h 5955635"/>
                <a:gd name="connsiteX3677" fmla="*/ 5862270 w 6187971"/>
                <a:gd name="connsiteY3677" fmla="*/ 2776293 h 5955635"/>
                <a:gd name="connsiteX3678" fmla="*/ 5834711 w 6187971"/>
                <a:gd name="connsiteY3678" fmla="*/ 2603214 h 5955635"/>
                <a:gd name="connsiteX3679" fmla="*/ 5838253 w 6187971"/>
                <a:gd name="connsiteY3679" fmla="*/ 2597748 h 5955635"/>
                <a:gd name="connsiteX3680" fmla="*/ 5835366 w 6187971"/>
                <a:gd name="connsiteY3680" fmla="*/ 2584235 h 5955635"/>
                <a:gd name="connsiteX3681" fmla="*/ 5829900 w 6187971"/>
                <a:gd name="connsiteY3681" fmla="*/ 2580694 h 5955635"/>
                <a:gd name="connsiteX3682" fmla="*/ 5802956 w 6187971"/>
                <a:gd name="connsiteY3682" fmla="*/ 2454580 h 5955635"/>
                <a:gd name="connsiteX3683" fmla="*/ 5713385 w 6187971"/>
                <a:gd name="connsiteY3683" fmla="*/ 2167591 h 5955635"/>
                <a:gd name="connsiteX3684" fmla="*/ 5230091 w 6187971"/>
                <a:gd name="connsiteY3684" fmla="*/ 1338337 h 5955635"/>
                <a:gd name="connsiteX3685" fmla="*/ 4852032 w 6187971"/>
                <a:gd name="connsiteY3685" fmla="*/ 957564 h 5955635"/>
                <a:gd name="connsiteX3686" fmla="*/ 4862002 w 6187971"/>
                <a:gd name="connsiteY3686" fmla="*/ 960144 h 5955635"/>
                <a:gd name="connsiteX3687" fmla="*/ 4798985 w 6187971"/>
                <a:gd name="connsiteY3687" fmla="*/ 907672 h 5955635"/>
                <a:gd name="connsiteX3688" fmla="*/ 4760721 w 6187971"/>
                <a:gd name="connsiteY3688" fmla="*/ 882879 h 5955635"/>
                <a:gd name="connsiteX3689" fmla="*/ 4644966 w 6187971"/>
                <a:gd name="connsiteY3689" fmla="*/ 803998 h 5955635"/>
                <a:gd name="connsiteX3690" fmla="*/ 4601235 w 6187971"/>
                <a:gd name="connsiteY3690" fmla="*/ 775665 h 5955635"/>
                <a:gd name="connsiteX3691" fmla="*/ 4191873 w 6187971"/>
                <a:gd name="connsiteY3691" fmla="*/ 556997 h 5955635"/>
                <a:gd name="connsiteX3692" fmla="*/ 4317947 w 6187971"/>
                <a:gd name="connsiteY3692" fmla="*/ 595996 h 5955635"/>
                <a:gd name="connsiteX3693" fmla="*/ 4340774 w 6187971"/>
                <a:gd name="connsiteY3693" fmla="*/ 614667 h 5955635"/>
                <a:gd name="connsiteX3694" fmla="*/ 4468773 w 6187971"/>
                <a:gd name="connsiteY3694" fmla="*/ 662675 h 5955635"/>
                <a:gd name="connsiteX3695" fmla="*/ 4433088 w 6187971"/>
                <a:gd name="connsiteY3695" fmla="*/ 627913 h 5955635"/>
                <a:gd name="connsiteX3696" fmla="*/ 4325031 w 6187971"/>
                <a:gd name="connsiteY3696" fmla="*/ 585063 h 5955635"/>
                <a:gd name="connsiteX3697" fmla="*/ 4302203 w 6187971"/>
                <a:gd name="connsiteY3697" fmla="*/ 566393 h 5955635"/>
                <a:gd name="connsiteX3698" fmla="*/ 4216974 w 6187971"/>
                <a:gd name="connsiteY3698" fmla="*/ 542214 h 5955635"/>
                <a:gd name="connsiteX3699" fmla="*/ 4133361 w 6187971"/>
                <a:gd name="connsiteY3699" fmla="*/ 503562 h 5955635"/>
                <a:gd name="connsiteX3700" fmla="*/ 4109878 w 6187971"/>
                <a:gd name="connsiteY3700" fmla="*/ 503869 h 5955635"/>
                <a:gd name="connsiteX3701" fmla="*/ 4072576 w 6187971"/>
                <a:gd name="connsiteY3701" fmla="*/ 483581 h 5955635"/>
                <a:gd name="connsiteX3702" fmla="*/ 4026266 w 6187971"/>
                <a:gd name="connsiteY3702" fmla="*/ 465217 h 5955635"/>
                <a:gd name="connsiteX3703" fmla="*/ 3970292 w 6187971"/>
                <a:gd name="connsiteY3703" fmla="*/ 467757 h 5955635"/>
                <a:gd name="connsiteX3704" fmla="*/ 3986691 w 6187971"/>
                <a:gd name="connsiteY3704" fmla="*/ 478382 h 5955635"/>
                <a:gd name="connsiteX3705" fmla="*/ 2556561 w 6187971"/>
                <a:gd name="connsiteY3705" fmla="*/ 397733 h 5955635"/>
                <a:gd name="connsiteX3706" fmla="*/ 2508145 w 6187971"/>
                <a:gd name="connsiteY3706" fmla="*/ 410487 h 5955635"/>
                <a:gd name="connsiteX3707" fmla="*/ 2458913 w 6187971"/>
                <a:gd name="connsiteY3707" fmla="*/ 419861 h 5955635"/>
                <a:gd name="connsiteX3708" fmla="*/ 1598952 w 6187971"/>
                <a:gd name="connsiteY3708" fmla="*/ 799372 h 5955635"/>
                <a:gd name="connsiteX3709" fmla="*/ 1473216 w 6187971"/>
                <a:gd name="connsiteY3709" fmla="*/ 879030 h 5955635"/>
                <a:gd name="connsiteX3710" fmla="*/ 1451174 w 6187971"/>
                <a:gd name="connsiteY3710" fmla="*/ 885695 h 5955635"/>
                <a:gd name="connsiteX3711" fmla="*/ 1449321 w 6187971"/>
                <a:gd name="connsiteY3711" fmla="*/ 858715 h 5955635"/>
                <a:gd name="connsiteX3712" fmla="*/ 1500105 w 6187971"/>
                <a:gd name="connsiteY3712" fmla="*/ 812669 h 5955635"/>
                <a:gd name="connsiteX3713" fmla="*/ 1844558 w 6187971"/>
                <a:gd name="connsiteY3713" fmla="*/ 621754 h 5955635"/>
                <a:gd name="connsiteX3714" fmla="*/ 1796350 w 6187971"/>
                <a:gd name="connsiteY3714" fmla="*/ 606633 h 5955635"/>
                <a:gd name="connsiteX3715" fmla="*/ 1915531 w 6187971"/>
                <a:gd name="connsiteY3715" fmla="*/ 542063 h 5955635"/>
                <a:gd name="connsiteX3716" fmla="*/ 2801357 w 6187971"/>
                <a:gd name="connsiteY3716" fmla="*/ 303925 h 5955635"/>
                <a:gd name="connsiteX3717" fmla="*/ 3448335 w 6187971"/>
                <a:gd name="connsiteY3717" fmla="*/ 329955 h 5955635"/>
                <a:gd name="connsiteX3718" fmla="*/ 3639713 w 6187971"/>
                <a:gd name="connsiteY3718" fmla="*/ 365329 h 5955635"/>
                <a:gd name="connsiteX3719" fmla="*/ 3679531 w 6187971"/>
                <a:gd name="connsiteY3719" fmla="*/ 341178 h 5955635"/>
                <a:gd name="connsiteX3720" fmla="*/ 3641345 w 6187971"/>
                <a:gd name="connsiteY3720" fmla="*/ 318050 h 5955635"/>
                <a:gd name="connsiteX3721" fmla="*/ 3579519 w 6187971"/>
                <a:gd name="connsiteY3721" fmla="*/ 294106 h 5955635"/>
                <a:gd name="connsiteX3722" fmla="*/ 3921820 w 6187971"/>
                <a:gd name="connsiteY3722" fmla="*/ 340254 h 5955635"/>
                <a:gd name="connsiteX3723" fmla="*/ 4117320 w 6187971"/>
                <a:gd name="connsiteY3723" fmla="*/ 404078 h 5955635"/>
                <a:gd name="connsiteX3724" fmla="*/ 3929573 w 6187971"/>
                <a:gd name="connsiteY3724" fmla="*/ 330776 h 5955635"/>
                <a:gd name="connsiteX3725" fmla="*/ 3651529 w 6187971"/>
                <a:gd name="connsiteY3725" fmla="*/ 265034 h 5955635"/>
                <a:gd name="connsiteX3726" fmla="*/ 2868463 w 6187971"/>
                <a:gd name="connsiteY3726" fmla="*/ 215284 h 5955635"/>
                <a:gd name="connsiteX3727" fmla="*/ 2767746 w 6187971"/>
                <a:gd name="connsiteY3727" fmla="*/ 228980 h 5955635"/>
                <a:gd name="connsiteX3728" fmla="*/ 2799794 w 6187971"/>
                <a:gd name="connsiteY3728" fmla="*/ 241686 h 5955635"/>
                <a:gd name="connsiteX3729" fmla="*/ 3465473 w 6187971"/>
                <a:gd name="connsiteY3729" fmla="*/ 263721 h 5955635"/>
                <a:gd name="connsiteX3730" fmla="*/ 3497920 w 6187971"/>
                <a:gd name="connsiteY3730" fmla="*/ 278298 h 5955635"/>
                <a:gd name="connsiteX3731" fmla="*/ 3460245 w 6187971"/>
                <a:gd name="connsiteY3731" fmla="*/ 294168 h 5955635"/>
                <a:gd name="connsiteX3732" fmla="*/ 3247224 w 6187971"/>
                <a:gd name="connsiteY3732" fmla="*/ 267329 h 5955635"/>
                <a:gd name="connsiteX3733" fmla="*/ 2317144 w 6187971"/>
                <a:gd name="connsiteY3733" fmla="*/ 362401 h 5955635"/>
                <a:gd name="connsiteX3734" fmla="*/ 1646991 w 6187971"/>
                <a:gd name="connsiteY3734" fmla="*/ 658097 h 5955635"/>
                <a:gd name="connsiteX3735" fmla="*/ 1510978 w 6187971"/>
                <a:gd name="connsiteY3735" fmla="*/ 726263 h 5955635"/>
                <a:gd name="connsiteX3736" fmla="*/ 2562299 w 6187971"/>
                <a:gd name="connsiteY3736" fmla="*/ 265051 h 5955635"/>
                <a:gd name="connsiteX3737" fmla="*/ 2496459 w 6187971"/>
                <a:gd name="connsiteY3737" fmla="*/ 249786 h 5955635"/>
                <a:gd name="connsiteX3738" fmla="*/ 2679065 w 6187971"/>
                <a:gd name="connsiteY3738" fmla="*/ 216639 h 5955635"/>
                <a:gd name="connsiteX3739" fmla="*/ 2939402 w 6187971"/>
                <a:gd name="connsiteY3739" fmla="*/ 190351 h 5955635"/>
                <a:gd name="connsiteX3740" fmla="*/ 2959175 w 6187971"/>
                <a:gd name="connsiteY3740" fmla="*/ 182215 h 5955635"/>
                <a:gd name="connsiteX3741" fmla="*/ 2939547 w 6187971"/>
                <a:gd name="connsiteY3741" fmla="*/ 172721 h 5955635"/>
                <a:gd name="connsiteX3742" fmla="*/ 2616967 w 6187971"/>
                <a:gd name="connsiteY3742" fmla="*/ 200575 h 5955635"/>
                <a:gd name="connsiteX3743" fmla="*/ 2537493 w 6187971"/>
                <a:gd name="connsiteY3743" fmla="*/ 203867 h 5955635"/>
                <a:gd name="connsiteX3744" fmla="*/ 2217149 w 6187971"/>
                <a:gd name="connsiteY3744" fmla="*/ 287950 h 5955635"/>
                <a:gd name="connsiteX3745" fmla="*/ 1542585 w 6187971"/>
                <a:gd name="connsiteY3745" fmla="*/ 590454 h 5955635"/>
                <a:gd name="connsiteX3746" fmla="*/ 1168430 w 6187971"/>
                <a:gd name="connsiteY3746" fmla="*/ 862020 h 5955635"/>
                <a:gd name="connsiteX3747" fmla="*/ 1130881 w 6187971"/>
                <a:gd name="connsiteY3747" fmla="*/ 887640 h 5955635"/>
                <a:gd name="connsiteX3748" fmla="*/ 1168592 w 6187971"/>
                <a:gd name="connsiteY3748" fmla="*/ 817011 h 5955635"/>
                <a:gd name="connsiteX3749" fmla="*/ 1476602 w 6187971"/>
                <a:gd name="connsiteY3749" fmla="*/ 592819 h 5955635"/>
                <a:gd name="connsiteX3750" fmla="*/ 2591346 w 6187971"/>
                <a:gd name="connsiteY3750" fmla="*/ 163030 h 5955635"/>
                <a:gd name="connsiteX3751" fmla="*/ 3091031 w 6187971"/>
                <a:gd name="connsiteY3751" fmla="*/ 140357 h 5955635"/>
                <a:gd name="connsiteX3752" fmla="*/ 3716875 w 6187971"/>
                <a:gd name="connsiteY3752" fmla="*/ 213921 h 5955635"/>
                <a:gd name="connsiteX3753" fmla="*/ 3758928 w 6187971"/>
                <a:gd name="connsiteY3753" fmla="*/ 245999 h 5955635"/>
                <a:gd name="connsiteX3754" fmla="*/ 3775216 w 6187971"/>
                <a:gd name="connsiteY3754" fmla="*/ 258163 h 5955635"/>
                <a:gd name="connsiteX3755" fmla="*/ 4143920 w 6187971"/>
                <a:gd name="connsiteY3755" fmla="*/ 372975 h 5955635"/>
                <a:gd name="connsiteX3756" fmla="*/ 4155540 w 6187971"/>
                <a:gd name="connsiteY3756" fmla="*/ 372448 h 5955635"/>
                <a:gd name="connsiteX3757" fmla="*/ 4123382 w 6187971"/>
                <a:gd name="connsiteY3757" fmla="*/ 322612 h 5955635"/>
                <a:gd name="connsiteX3758" fmla="*/ 3554239 w 6187971"/>
                <a:gd name="connsiteY3758" fmla="*/ 139165 h 5955635"/>
                <a:gd name="connsiteX3759" fmla="*/ 2590565 w 6187971"/>
                <a:gd name="connsiteY3759" fmla="*/ 131911 h 5955635"/>
                <a:gd name="connsiteX3760" fmla="*/ 2058218 w 6187971"/>
                <a:gd name="connsiteY3760" fmla="*/ 267154 h 5955635"/>
                <a:gd name="connsiteX3761" fmla="*/ 1849558 w 6187971"/>
                <a:gd name="connsiteY3761" fmla="*/ 315643 h 5955635"/>
                <a:gd name="connsiteX3762" fmla="*/ 2520059 w 6187971"/>
                <a:gd name="connsiteY3762" fmla="*/ 103956 h 5955635"/>
                <a:gd name="connsiteX3763" fmla="*/ 3222250 w 6187971"/>
                <a:gd name="connsiteY3763" fmla="*/ 49751 h 5955635"/>
                <a:gd name="connsiteX3764" fmla="*/ 2580338 w 6187971"/>
                <a:gd name="connsiteY3764" fmla="*/ 38281 h 5955635"/>
                <a:gd name="connsiteX3765" fmla="*/ 2580211 w 6187971"/>
                <a:gd name="connsiteY3765" fmla="*/ 28532 h 5955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</a:cxnLst>
              <a:rect l="l" t="t" r="r" b="b"/>
              <a:pathLst>
                <a:path w="6187971" h="5955635">
                  <a:moveTo>
                    <a:pt x="3175848" y="5544922"/>
                  </a:moveTo>
                  <a:cubicBezTo>
                    <a:pt x="3180352" y="5543959"/>
                    <a:pt x="3180352" y="5543959"/>
                    <a:pt x="3184857" y="5542997"/>
                  </a:cubicBezTo>
                  <a:lnTo>
                    <a:pt x="3185794" y="5544792"/>
                  </a:lnTo>
                  <a:close/>
                  <a:moveTo>
                    <a:pt x="3509992" y="5452506"/>
                  </a:moveTo>
                  <a:lnTo>
                    <a:pt x="3560810" y="5445094"/>
                  </a:lnTo>
                  <a:lnTo>
                    <a:pt x="3523318" y="5451849"/>
                  </a:lnTo>
                  <a:cubicBezTo>
                    <a:pt x="3523318" y="5451849"/>
                    <a:pt x="3523318" y="5451849"/>
                    <a:pt x="3518813" y="5452811"/>
                  </a:cubicBezTo>
                  <a:close/>
                  <a:moveTo>
                    <a:pt x="3472811" y="5457929"/>
                  </a:moveTo>
                  <a:cubicBezTo>
                    <a:pt x="3477314" y="5456967"/>
                    <a:pt x="3477314" y="5456967"/>
                    <a:pt x="3477314" y="5456967"/>
                  </a:cubicBezTo>
                  <a:cubicBezTo>
                    <a:pt x="3477314" y="5456967"/>
                    <a:pt x="3477314" y="5456967"/>
                    <a:pt x="3481818" y="5456005"/>
                  </a:cubicBezTo>
                  <a:cubicBezTo>
                    <a:pt x="3486323" y="5455043"/>
                    <a:pt x="3495330" y="5453118"/>
                    <a:pt x="3499835" y="5452156"/>
                  </a:cubicBezTo>
                  <a:lnTo>
                    <a:pt x="3509992" y="5452506"/>
                  </a:lnTo>
                  <a:close/>
                  <a:moveTo>
                    <a:pt x="4648965" y="5205864"/>
                  </a:moveTo>
                  <a:lnTo>
                    <a:pt x="4648375" y="5206776"/>
                  </a:lnTo>
                  <a:cubicBezTo>
                    <a:pt x="4648375" y="5206776"/>
                    <a:pt x="4648375" y="5206776"/>
                    <a:pt x="4643871" y="5207738"/>
                  </a:cubicBezTo>
                  <a:close/>
                  <a:moveTo>
                    <a:pt x="3439358" y="5455658"/>
                  </a:moveTo>
                  <a:lnTo>
                    <a:pt x="3443861" y="5454695"/>
                  </a:lnTo>
                  <a:cubicBezTo>
                    <a:pt x="3449327" y="5458236"/>
                    <a:pt x="3458336" y="5456312"/>
                    <a:pt x="3462839" y="5455350"/>
                  </a:cubicBezTo>
                  <a:cubicBezTo>
                    <a:pt x="3463802" y="5459854"/>
                    <a:pt x="3463802" y="5459854"/>
                    <a:pt x="3463802" y="5459854"/>
                  </a:cubicBezTo>
                  <a:cubicBezTo>
                    <a:pt x="3463802" y="5459854"/>
                    <a:pt x="3463802" y="5459854"/>
                    <a:pt x="3464764" y="5464358"/>
                  </a:cubicBezTo>
                  <a:cubicBezTo>
                    <a:pt x="3445785" y="5463703"/>
                    <a:pt x="3409754" y="5471401"/>
                    <a:pt x="3386270" y="5471708"/>
                  </a:cubicBezTo>
                  <a:cubicBezTo>
                    <a:pt x="3394316" y="5465280"/>
                    <a:pt x="3441282" y="5464665"/>
                    <a:pt x="3439358" y="5455658"/>
                  </a:cubicBezTo>
                  <a:close/>
                  <a:moveTo>
                    <a:pt x="4926827" y="4878836"/>
                  </a:moveTo>
                  <a:cubicBezTo>
                    <a:pt x="4926827" y="4878836"/>
                    <a:pt x="4926827" y="4878836"/>
                    <a:pt x="4931331" y="4877874"/>
                  </a:cubicBezTo>
                  <a:lnTo>
                    <a:pt x="4927253" y="4880833"/>
                  </a:lnTo>
                  <a:close/>
                  <a:moveTo>
                    <a:pt x="1616921" y="5147987"/>
                  </a:moveTo>
                  <a:lnTo>
                    <a:pt x="1621158" y="5151791"/>
                  </a:lnTo>
                  <a:lnTo>
                    <a:pt x="1617883" y="5152491"/>
                  </a:lnTo>
                  <a:cubicBezTo>
                    <a:pt x="1617883" y="5152491"/>
                    <a:pt x="1617883" y="5152491"/>
                    <a:pt x="1616921" y="5147987"/>
                  </a:cubicBezTo>
                  <a:close/>
                  <a:moveTo>
                    <a:pt x="6029280" y="4202957"/>
                  </a:moveTo>
                  <a:cubicBezTo>
                    <a:pt x="6032957" y="4202171"/>
                    <a:pt x="6032957" y="4202171"/>
                    <a:pt x="6033742" y="4205846"/>
                  </a:cubicBezTo>
                  <a:cubicBezTo>
                    <a:pt x="6033742" y="4205846"/>
                    <a:pt x="6034527" y="4209520"/>
                    <a:pt x="6030850" y="4210306"/>
                  </a:cubicBezTo>
                  <a:cubicBezTo>
                    <a:pt x="6030065" y="4206631"/>
                    <a:pt x="6030065" y="4206631"/>
                    <a:pt x="6030065" y="4206631"/>
                  </a:cubicBezTo>
                  <a:cubicBezTo>
                    <a:pt x="6030065" y="4206631"/>
                    <a:pt x="6029280" y="4202957"/>
                    <a:pt x="6029280" y="4202957"/>
                  </a:cubicBezTo>
                  <a:close/>
                  <a:moveTo>
                    <a:pt x="5195431" y="4350487"/>
                  </a:moveTo>
                  <a:lnTo>
                    <a:pt x="5195619" y="4350447"/>
                  </a:lnTo>
                  <a:lnTo>
                    <a:pt x="5191889" y="4355954"/>
                  </a:lnTo>
                  <a:cubicBezTo>
                    <a:pt x="5196393" y="4354992"/>
                    <a:pt x="5195431" y="4350487"/>
                    <a:pt x="5195431" y="4350487"/>
                  </a:cubicBezTo>
                  <a:close/>
                  <a:moveTo>
                    <a:pt x="5135887" y="4358358"/>
                  </a:moveTo>
                  <a:lnTo>
                    <a:pt x="5135916" y="4358493"/>
                  </a:lnTo>
                  <a:cubicBezTo>
                    <a:pt x="5135916" y="4358493"/>
                    <a:pt x="5135916" y="4358493"/>
                    <a:pt x="5132374" y="4363959"/>
                  </a:cubicBezTo>
                  <a:close/>
                  <a:moveTo>
                    <a:pt x="1535232" y="5118342"/>
                  </a:moveTo>
                  <a:cubicBezTo>
                    <a:pt x="1540699" y="5121884"/>
                    <a:pt x="1540699" y="5121884"/>
                    <a:pt x="1540699" y="5121884"/>
                  </a:cubicBezTo>
                  <a:cubicBezTo>
                    <a:pt x="1546166" y="5125426"/>
                    <a:pt x="1546166" y="5125426"/>
                    <a:pt x="1546166" y="5125426"/>
                  </a:cubicBezTo>
                  <a:cubicBezTo>
                    <a:pt x="1541661" y="5126389"/>
                    <a:pt x="1541661" y="5126389"/>
                    <a:pt x="1541661" y="5126389"/>
                  </a:cubicBezTo>
                  <a:cubicBezTo>
                    <a:pt x="1540699" y="5121884"/>
                    <a:pt x="1536195" y="5122847"/>
                    <a:pt x="1535232" y="5118342"/>
                  </a:cubicBezTo>
                  <a:close/>
                  <a:moveTo>
                    <a:pt x="1296561" y="4951097"/>
                  </a:moveTo>
                  <a:lnTo>
                    <a:pt x="1298982" y="4952173"/>
                  </a:lnTo>
                  <a:cubicBezTo>
                    <a:pt x="1301153" y="4954064"/>
                    <a:pt x="1302760" y="4956076"/>
                    <a:pt x="1302760" y="4956076"/>
                  </a:cubicBezTo>
                  <a:cubicBezTo>
                    <a:pt x="1302760" y="4956076"/>
                    <a:pt x="1302760" y="4956076"/>
                    <a:pt x="1297293" y="4952534"/>
                  </a:cubicBezTo>
                  <a:close/>
                  <a:moveTo>
                    <a:pt x="1299553" y="4938864"/>
                  </a:moveTo>
                  <a:lnTo>
                    <a:pt x="1305339" y="4946105"/>
                  </a:lnTo>
                  <a:cubicBezTo>
                    <a:pt x="1302125" y="4942083"/>
                    <a:pt x="1300518" y="4940071"/>
                    <a:pt x="1299715" y="4939066"/>
                  </a:cubicBezTo>
                  <a:close/>
                  <a:moveTo>
                    <a:pt x="6187039" y="3627519"/>
                  </a:moveTo>
                  <a:cubicBezTo>
                    <a:pt x="6187287" y="3646676"/>
                    <a:pt x="6189889" y="3676857"/>
                    <a:pt x="6185137" y="3708609"/>
                  </a:cubicBezTo>
                  <a:cubicBezTo>
                    <a:pt x="6180385" y="3740361"/>
                    <a:pt x="6174063" y="3764764"/>
                    <a:pt x="6163816" y="3770795"/>
                  </a:cubicBezTo>
                  <a:cubicBezTo>
                    <a:pt x="6167494" y="3770009"/>
                    <a:pt x="6167494" y="3770009"/>
                    <a:pt x="6168279" y="3773684"/>
                  </a:cubicBezTo>
                  <a:cubicBezTo>
                    <a:pt x="6165386" y="3778144"/>
                    <a:pt x="6166956" y="3785493"/>
                    <a:pt x="6163279" y="3786278"/>
                  </a:cubicBezTo>
                  <a:cubicBezTo>
                    <a:pt x="6163279" y="3786278"/>
                    <a:pt x="6164064" y="3789953"/>
                    <a:pt x="6160387" y="3790738"/>
                  </a:cubicBezTo>
                  <a:cubicBezTo>
                    <a:pt x="6160387" y="3790738"/>
                    <a:pt x="6160387" y="3790738"/>
                    <a:pt x="6164064" y="3789953"/>
                  </a:cubicBezTo>
                  <a:cubicBezTo>
                    <a:pt x="6172989" y="3795730"/>
                    <a:pt x="6162989" y="3820919"/>
                    <a:pt x="6153775" y="3849782"/>
                  </a:cubicBezTo>
                  <a:cubicBezTo>
                    <a:pt x="6153775" y="3849782"/>
                    <a:pt x="6153775" y="3849782"/>
                    <a:pt x="6154561" y="3853456"/>
                  </a:cubicBezTo>
                  <a:cubicBezTo>
                    <a:pt x="6158238" y="3852671"/>
                    <a:pt x="6158238" y="3852671"/>
                    <a:pt x="6155346" y="3857131"/>
                  </a:cubicBezTo>
                  <a:cubicBezTo>
                    <a:pt x="6155346" y="3857131"/>
                    <a:pt x="6156131" y="3860805"/>
                    <a:pt x="6156131" y="3860805"/>
                  </a:cubicBezTo>
                  <a:cubicBezTo>
                    <a:pt x="6152454" y="3861591"/>
                    <a:pt x="6152454" y="3861591"/>
                    <a:pt x="6152454" y="3861591"/>
                  </a:cubicBezTo>
                  <a:cubicBezTo>
                    <a:pt x="6152454" y="3861591"/>
                    <a:pt x="6152454" y="3861591"/>
                    <a:pt x="6156916" y="3864480"/>
                  </a:cubicBezTo>
                  <a:cubicBezTo>
                    <a:pt x="6154809" y="3872614"/>
                    <a:pt x="6159271" y="3875502"/>
                    <a:pt x="6155841" y="3895446"/>
                  </a:cubicBezTo>
                  <a:cubicBezTo>
                    <a:pt x="6163196" y="3893874"/>
                    <a:pt x="6165841" y="3870257"/>
                    <a:pt x="6171873" y="3880495"/>
                  </a:cubicBezTo>
                  <a:cubicBezTo>
                    <a:pt x="6170819" y="3884562"/>
                    <a:pt x="6171212" y="3886399"/>
                    <a:pt x="6171604" y="3888236"/>
                  </a:cubicBezTo>
                  <a:lnTo>
                    <a:pt x="6171470" y="3892106"/>
                  </a:lnTo>
                  <a:lnTo>
                    <a:pt x="6170551" y="3892303"/>
                  </a:lnTo>
                  <a:cubicBezTo>
                    <a:pt x="6171336" y="3895977"/>
                    <a:pt x="6171336" y="3895977"/>
                    <a:pt x="6171336" y="3895977"/>
                  </a:cubicBezTo>
                  <a:lnTo>
                    <a:pt x="6171470" y="3892106"/>
                  </a:lnTo>
                  <a:lnTo>
                    <a:pt x="6174228" y="3891517"/>
                  </a:lnTo>
                  <a:cubicBezTo>
                    <a:pt x="6174228" y="3891517"/>
                    <a:pt x="6175013" y="3895192"/>
                    <a:pt x="6175013" y="3895192"/>
                  </a:cubicBezTo>
                  <a:cubicBezTo>
                    <a:pt x="6175798" y="3898866"/>
                    <a:pt x="6175798" y="3898866"/>
                    <a:pt x="6175798" y="3898866"/>
                  </a:cubicBezTo>
                  <a:cubicBezTo>
                    <a:pt x="6172906" y="3903326"/>
                    <a:pt x="6170798" y="3911461"/>
                    <a:pt x="6168691" y="3919595"/>
                  </a:cubicBezTo>
                  <a:cubicBezTo>
                    <a:pt x="6168691" y="3919595"/>
                    <a:pt x="6165799" y="3924055"/>
                    <a:pt x="6165799" y="3924055"/>
                  </a:cubicBezTo>
                  <a:cubicBezTo>
                    <a:pt x="6165799" y="3924055"/>
                    <a:pt x="6166584" y="3927730"/>
                    <a:pt x="6163691" y="3932189"/>
                  </a:cubicBezTo>
                  <a:cubicBezTo>
                    <a:pt x="6163691" y="3932189"/>
                    <a:pt x="6164476" y="3935864"/>
                    <a:pt x="6160799" y="3936650"/>
                  </a:cubicBezTo>
                  <a:cubicBezTo>
                    <a:pt x="6160014" y="3932975"/>
                    <a:pt x="6160014" y="3932975"/>
                    <a:pt x="6162906" y="3928515"/>
                  </a:cubicBezTo>
                  <a:cubicBezTo>
                    <a:pt x="6162906" y="3928515"/>
                    <a:pt x="6162121" y="3924841"/>
                    <a:pt x="6165014" y="3920380"/>
                  </a:cubicBezTo>
                  <a:cubicBezTo>
                    <a:pt x="6159229" y="3929301"/>
                    <a:pt x="6157122" y="3937435"/>
                    <a:pt x="6150552" y="3942681"/>
                  </a:cubicBezTo>
                  <a:cubicBezTo>
                    <a:pt x="6146090" y="3939792"/>
                    <a:pt x="6147412" y="3927983"/>
                    <a:pt x="6137165" y="3934015"/>
                  </a:cubicBezTo>
                  <a:cubicBezTo>
                    <a:pt x="6123199" y="3994629"/>
                    <a:pt x="6114232" y="4042650"/>
                    <a:pt x="6088449" y="4101948"/>
                  </a:cubicBezTo>
                  <a:cubicBezTo>
                    <a:pt x="6089234" y="4105622"/>
                    <a:pt x="6089234" y="4105622"/>
                    <a:pt x="6086341" y="4110083"/>
                  </a:cubicBezTo>
                  <a:cubicBezTo>
                    <a:pt x="6087126" y="4113757"/>
                    <a:pt x="6083449" y="4114542"/>
                    <a:pt x="6083449" y="4114542"/>
                  </a:cubicBezTo>
                  <a:cubicBezTo>
                    <a:pt x="6080019" y="4134486"/>
                    <a:pt x="6070020" y="4159674"/>
                    <a:pt x="6059236" y="4181188"/>
                  </a:cubicBezTo>
                  <a:cubicBezTo>
                    <a:pt x="6055806" y="4201132"/>
                    <a:pt x="6047377" y="4233669"/>
                    <a:pt x="6030808" y="4264104"/>
                  </a:cubicBezTo>
                  <a:cubicBezTo>
                    <a:pt x="6018701" y="4297427"/>
                    <a:pt x="6002132" y="4327862"/>
                    <a:pt x="5990563" y="4345702"/>
                  </a:cubicBezTo>
                  <a:cubicBezTo>
                    <a:pt x="5971886" y="4384270"/>
                    <a:pt x="5950318" y="4427299"/>
                    <a:pt x="5931641" y="4465868"/>
                  </a:cubicBezTo>
                  <a:cubicBezTo>
                    <a:pt x="5912180" y="4500763"/>
                    <a:pt x="5891934" y="4531983"/>
                    <a:pt x="5868547" y="4548506"/>
                  </a:cubicBezTo>
                  <a:cubicBezTo>
                    <a:pt x="5871440" y="4544045"/>
                    <a:pt x="5874332" y="4539585"/>
                    <a:pt x="5877224" y="4535125"/>
                  </a:cubicBezTo>
                  <a:cubicBezTo>
                    <a:pt x="5877224" y="4535125"/>
                    <a:pt x="5877224" y="4535125"/>
                    <a:pt x="5870655" y="4540371"/>
                  </a:cubicBezTo>
                  <a:cubicBezTo>
                    <a:pt x="5871440" y="4544045"/>
                    <a:pt x="5867762" y="4544831"/>
                    <a:pt x="5867762" y="4544831"/>
                  </a:cubicBezTo>
                  <a:cubicBezTo>
                    <a:pt x="5866977" y="4541157"/>
                    <a:pt x="5866977" y="4541157"/>
                    <a:pt x="5869870" y="4536697"/>
                  </a:cubicBezTo>
                  <a:cubicBezTo>
                    <a:pt x="5869870" y="4536697"/>
                    <a:pt x="5869870" y="4536697"/>
                    <a:pt x="5869085" y="4533022"/>
                  </a:cubicBezTo>
                  <a:cubicBezTo>
                    <a:pt x="5848838" y="4564242"/>
                    <a:pt x="5825700" y="4599923"/>
                    <a:pt x="5809916" y="4634032"/>
                  </a:cubicBezTo>
                  <a:cubicBezTo>
                    <a:pt x="5786529" y="4650554"/>
                    <a:pt x="5760498" y="4690694"/>
                    <a:pt x="5732112" y="4719811"/>
                  </a:cubicBezTo>
                  <a:cubicBezTo>
                    <a:pt x="5772068" y="4672854"/>
                    <a:pt x="5800743" y="4609097"/>
                    <a:pt x="5839913" y="4558465"/>
                  </a:cubicBezTo>
                  <a:cubicBezTo>
                    <a:pt x="5852268" y="4544299"/>
                    <a:pt x="5841235" y="4546656"/>
                    <a:pt x="5846236" y="4534062"/>
                  </a:cubicBezTo>
                  <a:cubicBezTo>
                    <a:pt x="5860697" y="4511762"/>
                    <a:pt x="5870159" y="4502056"/>
                    <a:pt x="5879621" y="4492350"/>
                  </a:cubicBezTo>
                  <a:cubicBezTo>
                    <a:pt x="5891190" y="4474510"/>
                    <a:pt x="5885943" y="4467947"/>
                    <a:pt x="5893835" y="4450893"/>
                  </a:cubicBezTo>
                  <a:cubicBezTo>
                    <a:pt x="5906189" y="4436727"/>
                    <a:pt x="5918544" y="4422561"/>
                    <a:pt x="5930898" y="4408396"/>
                  </a:cubicBezTo>
                  <a:cubicBezTo>
                    <a:pt x="5930898" y="4408396"/>
                    <a:pt x="5930898" y="4408396"/>
                    <a:pt x="5939823" y="4414173"/>
                  </a:cubicBezTo>
                  <a:cubicBezTo>
                    <a:pt x="5945608" y="4405253"/>
                    <a:pt x="5954285" y="4391873"/>
                    <a:pt x="5959284" y="4379279"/>
                  </a:cubicBezTo>
                  <a:cubicBezTo>
                    <a:pt x="5959284" y="4379279"/>
                    <a:pt x="5959284" y="4379279"/>
                    <a:pt x="5955607" y="4380064"/>
                  </a:cubicBezTo>
                  <a:cubicBezTo>
                    <a:pt x="5956392" y="4383739"/>
                    <a:pt x="5953500" y="4388199"/>
                    <a:pt x="5952715" y="4384525"/>
                  </a:cubicBezTo>
                  <a:cubicBezTo>
                    <a:pt x="5952715" y="4384525"/>
                    <a:pt x="5951930" y="4380850"/>
                    <a:pt x="5951930" y="4380850"/>
                  </a:cubicBezTo>
                  <a:cubicBezTo>
                    <a:pt x="5948252" y="4381636"/>
                    <a:pt x="5943253" y="4394230"/>
                    <a:pt x="5941683" y="4386882"/>
                  </a:cubicBezTo>
                  <a:cubicBezTo>
                    <a:pt x="5945897" y="4370612"/>
                    <a:pt x="5950360" y="4373501"/>
                    <a:pt x="5955359" y="4360907"/>
                  </a:cubicBezTo>
                  <a:cubicBezTo>
                    <a:pt x="5955359" y="4360907"/>
                    <a:pt x="5955359" y="4360907"/>
                    <a:pt x="5954574" y="4357232"/>
                  </a:cubicBezTo>
                  <a:cubicBezTo>
                    <a:pt x="5954574" y="4357232"/>
                    <a:pt x="5954574" y="4357232"/>
                    <a:pt x="5958251" y="4356446"/>
                  </a:cubicBezTo>
                  <a:cubicBezTo>
                    <a:pt x="5957466" y="4352772"/>
                    <a:pt x="5960359" y="4348312"/>
                    <a:pt x="5960359" y="4348312"/>
                  </a:cubicBezTo>
                  <a:cubicBezTo>
                    <a:pt x="5964036" y="4347527"/>
                    <a:pt x="5964036" y="4347527"/>
                    <a:pt x="5964036" y="4347527"/>
                  </a:cubicBezTo>
                  <a:cubicBezTo>
                    <a:pt x="5965358" y="4335718"/>
                    <a:pt x="5972465" y="4314989"/>
                    <a:pt x="5980357" y="4297935"/>
                  </a:cubicBezTo>
                  <a:cubicBezTo>
                    <a:pt x="5991927" y="4280095"/>
                    <a:pt x="6000604" y="4266714"/>
                    <a:pt x="6007959" y="4265143"/>
                  </a:cubicBezTo>
                  <a:cubicBezTo>
                    <a:pt x="6007174" y="4261469"/>
                    <a:pt x="6010851" y="4260683"/>
                    <a:pt x="6010851" y="4260683"/>
                  </a:cubicBezTo>
                  <a:cubicBezTo>
                    <a:pt x="6010066" y="4257009"/>
                    <a:pt x="6012958" y="4252549"/>
                    <a:pt x="6016636" y="4251763"/>
                  </a:cubicBezTo>
                  <a:cubicBezTo>
                    <a:pt x="6016636" y="4251763"/>
                    <a:pt x="6016636" y="4251763"/>
                    <a:pt x="6017421" y="4255437"/>
                  </a:cubicBezTo>
                  <a:cubicBezTo>
                    <a:pt x="6014528" y="4259898"/>
                    <a:pt x="6014528" y="4259898"/>
                    <a:pt x="6014528" y="4259898"/>
                  </a:cubicBezTo>
                  <a:cubicBezTo>
                    <a:pt x="6014528" y="4259898"/>
                    <a:pt x="6014528" y="4259898"/>
                    <a:pt x="6015313" y="4263572"/>
                  </a:cubicBezTo>
                  <a:cubicBezTo>
                    <a:pt x="6023205" y="4246518"/>
                    <a:pt x="6019528" y="4247303"/>
                    <a:pt x="6024528" y="4234709"/>
                  </a:cubicBezTo>
                  <a:cubicBezTo>
                    <a:pt x="6024528" y="4234709"/>
                    <a:pt x="6021635" y="4239169"/>
                    <a:pt x="6021635" y="4239169"/>
                  </a:cubicBezTo>
                  <a:cubicBezTo>
                    <a:pt x="6021635" y="4239169"/>
                    <a:pt x="6021635" y="4239169"/>
                    <a:pt x="6020850" y="4235494"/>
                  </a:cubicBezTo>
                  <a:cubicBezTo>
                    <a:pt x="6020850" y="4235494"/>
                    <a:pt x="6020850" y="4235494"/>
                    <a:pt x="6020065" y="4231820"/>
                  </a:cubicBezTo>
                  <a:cubicBezTo>
                    <a:pt x="6020065" y="4231820"/>
                    <a:pt x="6017958" y="4239955"/>
                    <a:pt x="6013496" y="4237066"/>
                  </a:cubicBezTo>
                  <a:cubicBezTo>
                    <a:pt x="6018495" y="4224471"/>
                    <a:pt x="6023495" y="4211877"/>
                    <a:pt x="6027957" y="4214766"/>
                  </a:cubicBezTo>
                  <a:cubicBezTo>
                    <a:pt x="6027957" y="4214766"/>
                    <a:pt x="6027172" y="4211091"/>
                    <a:pt x="6030850" y="4210306"/>
                  </a:cubicBezTo>
                  <a:cubicBezTo>
                    <a:pt x="6052666" y="4186434"/>
                    <a:pt x="6068450" y="4152325"/>
                    <a:pt x="6078987" y="4111654"/>
                  </a:cubicBezTo>
                  <a:cubicBezTo>
                    <a:pt x="6078987" y="4111654"/>
                    <a:pt x="6078202" y="4107979"/>
                    <a:pt x="6081879" y="4107194"/>
                  </a:cubicBezTo>
                  <a:cubicBezTo>
                    <a:pt x="6081094" y="4103519"/>
                    <a:pt x="6083986" y="4099059"/>
                    <a:pt x="6083986" y="4099059"/>
                  </a:cubicBezTo>
                  <a:cubicBezTo>
                    <a:pt x="6083986" y="4099059"/>
                    <a:pt x="6083986" y="4099059"/>
                    <a:pt x="6084771" y="4102733"/>
                  </a:cubicBezTo>
                  <a:cubicBezTo>
                    <a:pt x="6086094" y="4090925"/>
                    <a:pt x="6089523" y="4070982"/>
                    <a:pt x="6087953" y="4063633"/>
                  </a:cubicBezTo>
                  <a:cubicBezTo>
                    <a:pt x="6088738" y="4067307"/>
                    <a:pt x="6088738" y="4067307"/>
                    <a:pt x="6085846" y="4071767"/>
                  </a:cubicBezTo>
                  <a:cubicBezTo>
                    <a:pt x="6085846" y="4071767"/>
                    <a:pt x="6082169" y="4072553"/>
                    <a:pt x="6082169" y="4072553"/>
                  </a:cubicBezTo>
                  <a:cubicBezTo>
                    <a:pt x="6081384" y="4068878"/>
                    <a:pt x="6081384" y="4068878"/>
                    <a:pt x="6084276" y="4064419"/>
                  </a:cubicBezTo>
                  <a:lnTo>
                    <a:pt x="6083990" y="4063082"/>
                  </a:lnTo>
                  <a:lnTo>
                    <a:pt x="6084968" y="4060909"/>
                  </a:lnTo>
                  <a:cubicBezTo>
                    <a:pt x="6086052" y="4059236"/>
                    <a:pt x="6086775" y="4058121"/>
                    <a:pt x="6086383" y="4056284"/>
                  </a:cubicBezTo>
                  <a:cubicBezTo>
                    <a:pt x="6087168" y="4059959"/>
                    <a:pt x="6083491" y="4060744"/>
                    <a:pt x="6083491" y="4060744"/>
                  </a:cubicBezTo>
                  <a:lnTo>
                    <a:pt x="6083990" y="4063082"/>
                  </a:lnTo>
                  <a:lnTo>
                    <a:pt x="6081384" y="4068878"/>
                  </a:lnTo>
                  <a:cubicBezTo>
                    <a:pt x="6085888" y="4017969"/>
                    <a:pt x="6115349" y="3957886"/>
                    <a:pt x="6123530" y="3906191"/>
                  </a:cubicBezTo>
                  <a:cubicBezTo>
                    <a:pt x="6127208" y="3905405"/>
                    <a:pt x="6131422" y="3889137"/>
                    <a:pt x="6134315" y="3884676"/>
                  </a:cubicBezTo>
                  <a:cubicBezTo>
                    <a:pt x="6130637" y="3885462"/>
                    <a:pt x="6130637" y="3885462"/>
                    <a:pt x="6129067" y="3878113"/>
                  </a:cubicBezTo>
                  <a:cubicBezTo>
                    <a:pt x="6129067" y="3878113"/>
                    <a:pt x="6132745" y="3877328"/>
                    <a:pt x="6131959" y="3873653"/>
                  </a:cubicBezTo>
                  <a:cubicBezTo>
                    <a:pt x="6131175" y="3869979"/>
                    <a:pt x="6134852" y="3869193"/>
                    <a:pt x="6134066" y="3865519"/>
                  </a:cubicBezTo>
                  <a:cubicBezTo>
                    <a:pt x="6140925" y="3825633"/>
                    <a:pt x="6150387" y="3815927"/>
                    <a:pt x="6157494" y="3795198"/>
                  </a:cubicBezTo>
                  <a:cubicBezTo>
                    <a:pt x="6157494" y="3795198"/>
                    <a:pt x="6158279" y="3798873"/>
                    <a:pt x="6154602" y="3799658"/>
                  </a:cubicBezTo>
                  <a:cubicBezTo>
                    <a:pt x="6154602" y="3799658"/>
                    <a:pt x="6150925" y="3800444"/>
                    <a:pt x="6150140" y="3796769"/>
                  </a:cubicBezTo>
                  <a:cubicBezTo>
                    <a:pt x="6150140" y="3796769"/>
                    <a:pt x="6153032" y="3792310"/>
                    <a:pt x="6153032" y="3792310"/>
                  </a:cubicBezTo>
                  <a:cubicBezTo>
                    <a:pt x="6152247" y="3788635"/>
                    <a:pt x="6152247" y="3788635"/>
                    <a:pt x="6152247" y="3788635"/>
                  </a:cubicBezTo>
                  <a:cubicBezTo>
                    <a:pt x="6148322" y="3770263"/>
                    <a:pt x="6160966" y="3721457"/>
                    <a:pt x="6172783" y="3722774"/>
                  </a:cubicBezTo>
                  <a:cubicBezTo>
                    <a:pt x="6174643" y="3695483"/>
                    <a:pt x="6177040" y="3652707"/>
                    <a:pt x="6187039" y="3627519"/>
                  </a:cubicBezTo>
                  <a:close/>
                  <a:moveTo>
                    <a:pt x="5453639" y="3702176"/>
                  </a:moveTo>
                  <a:lnTo>
                    <a:pt x="5453774" y="3702469"/>
                  </a:lnTo>
                  <a:cubicBezTo>
                    <a:pt x="5453249" y="3705524"/>
                    <a:pt x="5451719" y="3709383"/>
                    <a:pt x="5449948" y="3712116"/>
                  </a:cubicBezTo>
                  <a:close/>
                  <a:moveTo>
                    <a:pt x="5548423" y="3643981"/>
                  </a:moveTo>
                  <a:cubicBezTo>
                    <a:pt x="5553889" y="3647523"/>
                    <a:pt x="5550347" y="3652990"/>
                    <a:pt x="5544882" y="3649448"/>
                  </a:cubicBezTo>
                  <a:cubicBezTo>
                    <a:pt x="5549385" y="3648486"/>
                    <a:pt x="5549385" y="3648486"/>
                    <a:pt x="5548423" y="3643981"/>
                  </a:cubicBezTo>
                  <a:close/>
                  <a:moveTo>
                    <a:pt x="5501782" y="3594005"/>
                  </a:moveTo>
                  <a:lnTo>
                    <a:pt x="5500844" y="3597631"/>
                  </a:lnTo>
                  <a:cubicBezTo>
                    <a:pt x="5501806" y="3602135"/>
                    <a:pt x="5501806" y="3602135"/>
                    <a:pt x="5501806" y="3602135"/>
                  </a:cubicBezTo>
                  <a:cubicBezTo>
                    <a:pt x="5501806" y="3602135"/>
                    <a:pt x="5501806" y="3602135"/>
                    <a:pt x="5498264" y="3607601"/>
                  </a:cubicBezTo>
                  <a:cubicBezTo>
                    <a:pt x="5497302" y="3603098"/>
                    <a:pt x="5500844" y="3597631"/>
                    <a:pt x="5496339" y="3598593"/>
                  </a:cubicBezTo>
                  <a:close/>
                  <a:moveTo>
                    <a:pt x="5505531" y="3584407"/>
                  </a:moveTo>
                  <a:lnTo>
                    <a:pt x="5502887" y="3593074"/>
                  </a:lnTo>
                  <a:lnTo>
                    <a:pt x="5501782" y="3594005"/>
                  </a:lnTo>
                  <a:lnTo>
                    <a:pt x="5503423" y="3587661"/>
                  </a:lnTo>
                  <a:close/>
                  <a:moveTo>
                    <a:pt x="5509363" y="3567553"/>
                  </a:moveTo>
                  <a:lnTo>
                    <a:pt x="5513086" y="3566758"/>
                  </a:lnTo>
                  <a:cubicBezTo>
                    <a:pt x="5509545" y="3572225"/>
                    <a:pt x="5506002" y="3577690"/>
                    <a:pt x="5506965" y="3582195"/>
                  </a:cubicBezTo>
                  <a:lnTo>
                    <a:pt x="5505531" y="3584407"/>
                  </a:lnTo>
                  <a:lnTo>
                    <a:pt x="5507691" y="3577329"/>
                  </a:lnTo>
                  <a:close/>
                  <a:moveTo>
                    <a:pt x="5510688" y="3559800"/>
                  </a:moveTo>
                  <a:lnTo>
                    <a:pt x="5509363" y="3567553"/>
                  </a:lnTo>
                  <a:lnTo>
                    <a:pt x="5508582" y="3567720"/>
                  </a:lnTo>
                  <a:close/>
                  <a:moveTo>
                    <a:pt x="5161932" y="3575847"/>
                  </a:moveTo>
                  <a:cubicBezTo>
                    <a:pt x="5162324" y="3577685"/>
                    <a:pt x="5161601" y="3578799"/>
                    <a:pt x="5160517" y="3580472"/>
                  </a:cubicBezTo>
                  <a:lnTo>
                    <a:pt x="5159539" y="3582645"/>
                  </a:lnTo>
                  <a:lnTo>
                    <a:pt x="5159040" y="3580307"/>
                  </a:lnTo>
                  <a:cubicBezTo>
                    <a:pt x="5159040" y="3580307"/>
                    <a:pt x="5162717" y="3579521"/>
                    <a:pt x="5161932" y="3575847"/>
                  </a:cubicBezTo>
                  <a:close/>
                  <a:moveTo>
                    <a:pt x="1120688" y="4434529"/>
                  </a:moveTo>
                  <a:lnTo>
                    <a:pt x="1126155" y="4438070"/>
                  </a:lnTo>
                  <a:cubicBezTo>
                    <a:pt x="1126155" y="4438070"/>
                    <a:pt x="1126155" y="4438070"/>
                    <a:pt x="1121651" y="4439032"/>
                  </a:cubicBezTo>
                  <a:close/>
                  <a:moveTo>
                    <a:pt x="5592057" y="3360201"/>
                  </a:moveTo>
                  <a:lnTo>
                    <a:pt x="5593625" y="3370584"/>
                  </a:lnTo>
                  <a:cubicBezTo>
                    <a:pt x="5593625" y="3370584"/>
                    <a:pt x="5593625" y="3370584"/>
                    <a:pt x="5592663" y="3366081"/>
                  </a:cubicBezTo>
                  <a:cubicBezTo>
                    <a:pt x="5591701" y="3361577"/>
                    <a:pt x="5591701" y="3361577"/>
                    <a:pt x="5591701" y="3361577"/>
                  </a:cubicBezTo>
                  <a:close/>
                  <a:moveTo>
                    <a:pt x="818034" y="4362609"/>
                  </a:moveTo>
                  <a:lnTo>
                    <a:pt x="820283" y="4366839"/>
                  </a:lnTo>
                  <a:lnTo>
                    <a:pt x="818996" y="4367114"/>
                  </a:lnTo>
                  <a:cubicBezTo>
                    <a:pt x="818034" y="4362609"/>
                    <a:pt x="818034" y="4362609"/>
                    <a:pt x="818034" y="4362609"/>
                  </a:cubicBezTo>
                  <a:close/>
                  <a:moveTo>
                    <a:pt x="5246100" y="3411866"/>
                  </a:moveTo>
                  <a:lnTo>
                    <a:pt x="5247019" y="3411670"/>
                  </a:lnTo>
                  <a:lnTo>
                    <a:pt x="5246885" y="3415540"/>
                  </a:lnTo>
                  <a:cubicBezTo>
                    <a:pt x="5246885" y="3415540"/>
                    <a:pt x="5246885" y="3415540"/>
                    <a:pt x="5246100" y="3411866"/>
                  </a:cubicBezTo>
                  <a:close/>
                  <a:moveTo>
                    <a:pt x="5262588" y="3147082"/>
                  </a:moveTo>
                  <a:cubicBezTo>
                    <a:pt x="5252589" y="3172271"/>
                    <a:pt x="5250192" y="3215045"/>
                    <a:pt x="5248332" y="3242337"/>
                  </a:cubicBezTo>
                  <a:cubicBezTo>
                    <a:pt x="5236515" y="3241020"/>
                    <a:pt x="5223871" y="3289826"/>
                    <a:pt x="5227796" y="3308198"/>
                  </a:cubicBezTo>
                  <a:cubicBezTo>
                    <a:pt x="5227796" y="3308198"/>
                    <a:pt x="5227796" y="3308198"/>
                    <a:pt x="5228581" y="3311872"/>
                  </a:cubicBezTo>
                  <a:cubicBezTo>
                    <a:pt x="5228581" y="3311872"/>
                    <a:pt x="5225689" y="3316332"/>
                    <a:pt x="5225689" y="3316332"/>
                  </a:cubicBezTo>
                  <a:cubicBezTo>
                    <a:pt x="5226475" y="3320007"/>
                    <a:pt x="5230152" y="3319222"/>
                    <a:pt x="5230152" y="3319222"/>
                  </a:cubicBezTo>
                  <a:cubicBezTo>
                    <a:pt x="5233830" y="3318436"/>
                    <a:pt x="5233044" y="3314761"/>
                    <a:pt x="5233044" y="3314761"/>
                  </a:cubicBezTo>
                  <a:cubicBezTo>
                    <a:pt x="5225937" y="3335490"/>
                    <a:pt x="5216475" y="3345195"/>
                    <a:pt x="5209615" y="3385082"/>
                  </a:cubicBezTo>
                  <a:cubicBezTo>
                    <a:pt x="5210401" y="3388757"/>
                    <a:pt x="5206724" y="3389542"/>
                    <a:pt x="5207509" y="3393216"/>
                  </a:cubicBezTo>
                  <a:cubicBezTo>
                    <a:pt x="5208294" y="3396890"/>
                    <a:pt x="5204616" y="3397676"/>
                    <a:pt x="5204616" y="3397676"/>
                  </a:cubicBezTo>
                  <a:cubicBezTo>
                    <a:pt x="5206186" y="3405025"/>
                    <a:pt x="5206186" y="3405025"/>
                    <a:pt x="5209864" y="3404240"/>
                  </a:cubicBezTo>
                  <a:cubicBezTo>
                    <a:pt x="5206971" y="3408699"/>
                    <a:pt x="5202757" y="3424968"/>
                    <a:pt x="5199079" y="3425754"/>
                  </a:cubicBezTo>
                  <a:cubicBezTo>
                    <a:pt x="5190898" y="3477449"/>
                    <a:pt x="5161437" y="3537532"/>
                    <a:pt x="5156933" y="3588442"/>
                  </a:cubicBezTo>
                  <a:lnTo>
                    <a:pt x="5159539" y="3582645"/>
                  </a:lnTo>
                  <a:lnTo>
                    <a:pt x="5159825" y="3583982"/>
                  </a:lnTo>
                  <a:cubicBezTo>
                    <a:pt x="5156933" y="3588442"/>
                    <a:pt x="5156933" y="3588442"/>
                    <a:pt x="5157718" y="3592116"/>
                  </a:cubicBezTo>
                  <a:cubicBezTo>
                    <a:pt x="5157718" y="3592116"/>
                    <a:pt x="5161395" y="3591330"/>
                    <a:pt x="5161395" y="3591330"/>
                  </a:cubicBezTo>
                  <a:cubicBezTo>
                    <a:pt x="5164287" y="3586871"/>
                    <a:pt x="5164287" y="3586871"/>
                    <a:pt x="5163502" y="3583196"/>
                  </a:cubicBezTo>
                  <a:cubicBezTo>
                    <a:pt x="5165072" y="3590545"/>
                    <a:pt x="5161643" y="3610488"/>
                    <a:pt x="5160320" y="3622296"/>
                  </a:cubicBezTo>
                  <a:cubicBezTo>
                    <a:pt x="5159535" y="3618622"/>
                    <a:pt x="5159535" y="3618622"/>
                    <a:pt x="5159535" y="3618622"/>
                  </a:cubicBezTo>
                  <a:cubicBezTo>
                    <a:pt x="5159535" y="3618622"/>
                    <a:pt x="5156643" y="3623082"/>
                    <a:pt x="5157428" y="3626757"/>
                  </a:cubicBezTo>
                  <a:cubicBezTo>
                    <a:pt x="5153751" y="3627542"/>
                    <a:pt x="5154536" y="3631216"/>
                    <a:pt x="5154536" y="3631216"/>
                  </a:cubicBezTo>
                  <a:cubicBezTo>
                    <a:pt x="5143999" y="3671889"/>
                    <a:pt x="5128215" y="3705997"/>
                    <a:pt x="5106399" y="3729869"/>
                  </a:cubicBezTo>
                  <a:cubicBezTo>
                    <a:pt x="5110076" y="3729083"/>
                    <a:pt x="5109291" y="3725408"/>
                    <a:pt x="5109291" y="3725408"/>
                  </a:cubicBezTo>
                  <a:cubicBezTo>
                    <a:pt x="5108506" y="3721734"/>
                    <a:pt x="5108506" y="3721734"/>
                    <a:pt x="5104829" y="3722520"/>
                  </a:cubicBezTo>
                  <a:cubicBezTo>
                    <a:pt x="5104829" y="3722520"/>
                    <a:pt x="5105614" y="3726194"/>
                    <a:pt x="5105614" y="3726194"/>
                  </a:cubicBezTo>
                  <a:cubicBezTo>
                    <a:pt x="5105614" y="3726194"/>
                    <a:pt x="5105614" y="3726194"/>
                    <a:pt x="5106399" y="3729869"/>
                  </a:cubicBezTo>
                  <a:cubicBezTo>
                    <a:pt x="5102721" y="3730655"/>
                    <a:pt x="5103506" y="3734329"/>
                    <a:pt x="5103506" y="3734329"/>
                  </a:cubicBezTo>
                  <a:cubicBezTo>
                    <a:pt x="5099044" y="3731440"/>
                    <a:pt x="5094044" y="3744034"/>
                    <a:pt x="5089045" y="3756628"/>
                  </a:cubicBezTo>
                  <a:cubicBezTo>
                    <a:pt x="5093507" y="3759518"/>
                    <a:pt x="5095614" y="3751383"/>
                    <a:pt x="5095614" y="3751383"/>
                  </a:cubicBezTo>
                  <a:cubicBezTo>
                    <a:pt x="5096399" y="3755057"/>
                    <a:pt x="5096399" y="3755057"/>
                    <a:pt x="5096399" y="3755057"/>
                  </a:cubicBezTo>
                  <a:cubicBezTo>
                    <a:pt x="5097184" y="3758732"/>
                    <a:pt x="5097184" y="3758732"/>
                    <a:pt x="5097184" y="3758732"/>
                  </a:cubicBezTo>
                  <a:cubicBezTo>
                    <a:pt x="5097184" y="3758732"/>
                    <a:pt x="5100077" y="3754271"/>
                    <a:pt x="5100077" y="3754271"/>
                  </a:cubicBezTo>
                  <a:cubicBezTo>
                    <a:pt x="5095077" y="3766866"/>
                    <a:pt x="5098754" y="3766080"/>
                    <a:pt x="5090862" y="3783135"/>
                  </a:cubicBezTo>
                  <a:cubicBezTo>
                    <a:pt x="5090077" y="3779461"/>
                    <a:pt x="5090077" y="3779461"/>
                    <a:pt x="5090077" y="3779461"/>
                  </a:cubicBezTo>
                  <a:cubicBezTo>
                    <a:pt x="5090077" y="3779461"/>
                    <a:pt x="5090077" y="3779461"/>
                    <a:pt x="5092970" y="3775001"/>
                  </a:cubicBezTo>
                  <a:cubicBezTo>
                    <a:pt x="5092185" y="3771327"/>
                    <a:pt x="5092185" y="3771327"/>
                    <a:pt x="5092185" y="3771327"/>
                  </a:cubicBezTo>
                  <a:cubicBezTo>
                    <a:pt x="5088507" y="3772112"/>
                    <a:pt x="5085615" y="3776572"/>
                    <a:pt x="5086400" y="3780246"/>
                  </a:cubicBezTo>
                  <a:cubicBezTo>
                    <a:pt x="5086400" y="3780246"/>
                    <a:pt x="5082723" y="3781032"/>
                    <a:pt x="5083508" y="3784706"/>
                  </a:cubicBezTo>
                  <a:cubicBezTo>
                    <a:pt x="5076153" y="3786277"/>
                    <a:pt x="5067476" y="3799657"/>
                    <a:pt x="5055907" y="3817497"/>
                  </a:cubicBezTo>
                  <a:cubicBezTo>
                    <a:pt x="5048015" y="3834552"/>
                    <a:pt x="5040908" y="3855281"/>
                    <a:pt x="5039585" y="3867090"/>
                  </a:cubicBezTo>
                  <a:cubicBezTo>
                    <a:pt x="5039585" y="3867090"/>
                    <a:pt x="5039585" y="3867090"/>
                    <a:pt x="5035908" y="3867875"/>
                  </a:cubicBezTo>
                  <a:cubicBezTo>
                    <a:pt x="5035908" y="3867875"/>
                    <a:pt x="5033016" y="3872335"/>
                    <a:pt x="5033801" y="3876009"/>
                  </a:cubicBezTo>
                  <a:cubicBezTo>
                    <a:pt x="5030123" y="3876795"/>
                    <a:pt x="5030123" y="3876795"/>
                    <a:pt x="5030123" y="3876795"/>
                  </a:cubicBezTo>
                  <a:cubicBezTo>
                    <a:pt x="5030908" y="3880470"/>
                    <a:pt x="5030908" y="3880470"/>
                    <a:pt x="5030908" y="3880470"/>
                  </a:cubicBezTo>
                  <a:cubicBezTo>
                    <a:pt x="5025909" y="3893064"/>
                    <a:pt x="5021446" y="3890175"/>
                    <a:pt x="5017232" y="3906445"/>
                  </a:cubicBezTo>
                  <a:cubicBezTo>
                    <a:pt x="5018802" y="3913793"/>
                    <a:pt x="5023801" y="3901198"/>
                    <a:pt x="5027479" y="3900413"/>
                  </a:cubicBezTo>
                  <a:cubicBezTo>
                    <a:pt x="5027479" y="3900413"/>
                    <a:pt x="5028264" y="3904088"/>
                    <a:pt x="5028264" y="3904088"/>
                  </a:cubicBezTo>
                  <a:cubicBezTo>
                    <a:pt x="5029049" y="3907762"/>
                    <a:pt x="5031941" y="3903302"/>
                    <a:pt x="5031156" y="3899627"/>
                  </a:cubicBezTo>
                  <a:cubicBezTo>
                    <a:pt x="5034833" y="3898841"/>
                    <a:pt x="5034833" y="3898841"/>
                    <a:pt x="5034833" y="3898841"/>
                  </a:cubicBezTo>
                  <a:cubicBezTo>
                    <a:pt x="5029834" y="3911436"/>
                    <a:pt x="5021157" y="3924816"/>
                    <a:pt x="5015372" y="3933736"/>
                  </a:cubicBezTo>
                  <a:cubicBezTo>
                    <a:pt x="5006447" y="3927959"/>
                    <a:pt x="5006447" y="3927959"/>
                    <a:pt x="5006447" y="3927959"/>
                  </a:cubicBezTo>
                  <a:cubicBezTo>
                    <a:pt x="4994093" y="3942124"/>
                    <a:pt x="4981739" y="3956290"/>
                    <a:pt x="4969384" y="3970456"/>
                  </a:cubicBezTo>
                  <a:cubicBezTo>
                    <a:pt x="4961492" y="3987510"/>
                    <a:pt x="4966740" y="3994073"/>
                    <a:pt x="4955170" y="4011913"/>
                  </a:cubicBezTo>
                  <a:cubicBezTo>
                    <a:pt x="4945708" y="4021619"/>
                    <a:pt x="4936246" y="4031325"/>
                    <a:pt x="4921785" y="4053624"/>
                  </a:cubicBezTo>
                  <a:cubicBezTo>
                    <a:pt x="4916785" y="4066219"/>
                    <a:pt x="4927817" y="4063862"/>
                    <a:pt x="4915463" y="4078028"/>
                  </a:cubicBezTo>
                  <a:cubicBezTo>
                    <a:pt x="4876292" y="4128659"/>
                    <a:pt x="4847617" y="4192416"/>
                    <a:pt x="4807661" y="4239374"/>
                  </a:cubicBezTo>
                  <a:cubicBezTo>
                    <a:pt x="4836047" y="4210257"/>
                    <a:pt x="4862078" y="4170117"/>
                    <a:pt x="4885465" y="4153594"/>
                  </a:cubicBezTo>
                  <a:cubicBezTo>
                    <a:pt x="4901249" y="4119486"/>
                    <a:pt x="4924387" y="4083805"/>
                    <a:pt x="4944634" y="4052585"/>
                  </a:cubicBezTo>
                  <a:cubicBezTo>
                    <a:pt x="4945419" y="4056260"/>
                    <a:pt x="4945419" y="4056260"/>
                    <a:pt x="4945419" y="4056260"/>
                  </a:cubicBezTo>
                  <a:cubicBezTo>
                    <a:pt x="4942526" y="4060720"/>
                    <a:pt x="4942526" y="4060720"/>
                    <a:pt x="4943311" y="4064394"/>
                  </a:cubicBezTo>
                  <a:cubicBezTo>
                    <a:pt x="4943311" y="4064394"/>
                    <a:pt x="4946989" y="4063608"/>
                    <a:pt x="4946204" y="4059934"/>
                  </a:cubicBezTo>
                  <a:cubicBezTo>
                    <a:pt x="4952773" y="4054689"/>
                    <a:pt x="4952773" y="4054689"/>
                    <a:pt x="4952773" y="4054689"/>
                  </a:cubicBezTo>
                  <a:cubicBezTo>
                    <a:pt x="4949881" y="4059148"/>
                    <a:pt x="4946989" y="4063608"/>
                    <a:pt x="4944096" y="4068069"/>
                  </a:cubicBezTo>
                  <a:cubicBezTo>
                    <a:pt x="4967483" y="4051546"/>
                    <a:pt x="4987729" y="4020326"/>
                    <a:pt x="5007190" y="3985431"/>
                  </a:cubicBezTo>
                  <a:cubicBezTo>
                    <a:pt x="5025867" y="3946862"/>
                    <a:pt x="5047435" y="3903834"/>
                    <a:pt x="5066112" y="3865264"/>
                  </a:cubicBezTo>
                  <a:cubicBezTo>
                    <a:pt x="5077681" y="3847424"/>
                    <a:pt x="5094250" y="3816990"/>
                    <a:pt x="5106357" y="3783667"/>
                  </a:cubicBezTo>
                  <a:cubicBezTo>
                    <a:pt x="5122926" y="3753233"/>
                    <a:pt x="5131355" y="3720694"/>
                    <a:pt x="5134785" y="3700752"/>
                  </a:cubicBezTo>
                  <a:cubicBezTo>
                    <a:pt x="5145569" y="3679237"/>
                    <a:pt x="5155568" y="3654049"/>
                    <a:pt x="5158998" y="3634105"/>
                  </a:cubicBezTo>
                  <a:cubicBezTo>
                    <a:pt x="5158998" y="3634105"/>
                    <a:pt x="5162675" y="3633319"/>
                    <a:pt x="5161890" y="3629645"/>
                  </a:cubicBezTo>
                  <a:cubicBezTo>
                    <a:pt x="5164783" y="3625185"/>
                    <a:pt x="5164783" y="3625185"/>
                    <a:pt x="5163998" y="3621510"/>
                  </a:cubicBezTo>
                  <a:cubicBezTo>
                    <a:pt x="5189781" y="3562213"/>
                    <a:pt x="5198748" y="3514193"/>
                    <a:pt x="5212714" y="3453577"/>
                  </a:cubicBezTo>
                  <a:cubicBezTo>
                    <a:pt x="5222961" y="3447546"/>
                    <a:pt x="5221639" y="3459355"/>
                    <a:pt x="5226101" y="3462243"/>
                  </a:cubicBezTo>
                  <a:cubicBezTo>
                    <a:pt x="5232671" y="3456998"/>
                    <a:pt x="5234778" y="3448863"/>
                    <a:pt x="5240563" y="3439944"/>
                  </a:cubicBezTo>
                  <a:cubicBezTo>
                    <a:pt x="5237671" y="3444403"/>
                    <a:pt x="5238456" y="3448077"/>
                    <a:pt x="5238456" y="3448077"/>
                  </a:cubicBezTo>
                  <a:cubicBezTo>
                    <a:pt x="5235563" y="3452538"/>
                    <a:pt x="5235563" y="3452538"/>
                    <a:pt x="5236348" y="3456212"/>
                  </a:cubicBezTo>
                  <a:cubicBezTo>
                    <a:pt x="5240026" y="3455426"/>
                    <a:pt x="5239241" y="3451752"/>
                    <a:pt x="5239241" y="3451752"/>
                  </a:cubicBezTo>
                  <a:cubicBezTo>
                    <a:pt x="5242133" y="3447292"/>
                    <a:pt x="5241348" y="3443618"/>
                    <a:pt x="5241348" y="3443618"/>
                  </a:cubicBezTo>
                  <a:cubicBezTo>
                    <a:pt x="5241348" y="3443618"/>
                    <a:pt x="5244240" y="3439158"/>
                    <a:pt x="5244240" y="3439158"/>
                  </a:cubicBezTo>
                  <a:cubicBezTo>
                    <a:pt x="5246348" y="3431023"/>
                    <a:pt x="5248455" y="3422889"/>
                    <a:pt x="5251347" y="3418429"/>
                  </a:cubicBezTo>
                  <a:cubicBezTo>
                    <a:pt x="5251347" y="3418429"/>
                    <a:pt x="5251347" y="3418429"/>
                    <a:pt x="5250562" y="3414755"/>
                  </a:cubicBezTo>
                  <a:cubicBezTo>
                    <a:pt x="5250562" y="3414755"/>
                    <a:pt x="5249777" y="3411081"/>
                    <a:pt x="5249777" y="3411081"/>
                  </a:cubicBezTo>
                  <a:lnTo>
                    <a:pt x="5247019" y="3411670"/>
                  </a:lnTo>
                  <a:lnTo>
                    <a:pt x="5247153" y="3407799"/>
                  </a:lnTo>
                  <a:cubicBezTo>
                    <a:pt x="5246761" y="3405962"/>
                    <a:pt x="5246368" y="3404124"/>
                    <a:pt x="5247422" y="3400057"/>
                  </a:cubicBezTo>
                  <a:cubicBezTo>
                    <a:pt x="5241390" y="3389820"/>
                    <a:pt x="5238745" y="3413437"/>
                    <a:pt x="5231391" y="3415009"/>
                  </a:cubicBezTo>
                  <a:cubicBezTo>
                    <a:pt x="5234820" y="3395065"/>
                    <a:pt x="5230358" y="3392177"/>
                    <a:pt x="5232465" y="3384043"/>
                  </a:cubicBezTo>
                  <a:cubicBezTo>
                    <a:pt x="5228003" y="3381153"/>
                    <a:pt x="5228003" y="3381153"/>
                    <a:pt x="5228003" y="3381153"/>
                  </a:cubicBezTo>
                  <a:cubicBezTo>
                    <a:pt x="5228003" y="3381153"/>
                    <a:pt x="5228003" y="3381153"/>
                    <a:pt x="5231680" y="3380368"/>
                  </a:cubicBezTo>
                  <a:cubicBezTo>
                    <a:pt x="5231680" y="3380368"/>
                    <a:pt x="5230895" y="3376694"/>
                    <a:pt x="5230895" y="3376694"/>
                  </a:cubicBezTo>
                  <a:cubicBezTo>
                    <a:pt x="5233788" y="3372234"/>
                    <a:pt x="5233788" y="3372234"/>
                    <a:pt x="5230110" y="3373020"/>
                  </a:cubicBezTo>
                  <a:cubicBezTo>
                    <a:pt x="5229324" y="3369345"/>
                    <a:pt x="5229324" y="3369345"/>
                    <a:pt x="5229324" y="3369345"/>
                  </a:cubicBezTo>
                  <a:cubicBezTo>
                    <a:pt x="5238539" y="3340481"/>
                    <a:pt x="5248539" y="3315293"/>
                    <a:pt x="5239613" y="3309515"/>
                  </a:cubicBezTo>
                  <a:cubicBezTo>
                    <a:pt x="5235936" y="3310301"/>
                    <a:pt x="5235936" y="3310301"/>
                    <a:pt x="5235936" y="3310301"/>
                  </a:cubicBezTo>
                  <a:cubicBezTo>
                    <a:pt x="5239613" y="3309515"/>
                    <a:pt x="5238828" y="3305841"/>
                    <a:pt x="5238828" y="3305841"/>
                  </a:cubicBezTo>
                  <a:cubicBezTo>
                    <a:pt x="5242506" y="3305056"/>
                    <a:pt x="5240936" y="3297706"/>
                    <a:pt x="5243828" y="3293247"/>
                  </a:cubicBezTo>
                  <a:cubicBezTo>
                    <a:pt x="5243043" y="3289573"/>
                    <a:pt x="5243043" y="3289573"/>
                    <a:pt x="5239366" y="3290358"/>
                  </a:cubicBezTo>
                  <a:cubicBezTo>
                    <a:pt x="5249613" y="3284326"/>
                    <a:pt x="5255935" y="3259924"/>
                    <a:pt x="5260687" y="3228171"/>
                  </a:cubicBezTo>
                  <a:cubicBezTo>
                    <a:pt x="5265439" y="3196420"/>
                    <a:pt x="5262836" y="3166239"/>
                    <a:pt x="5262588" y="3147082"/>
                  </a:cubicBezTo>
                  <a:close/>
                  <a:moveTo>
                    <a:pt x="869439" y="3941889"/>
                  </a:moveTo>
                  <a:cubicBezTo>
                    <a:pt x="869439" y="3941889"/>
                    <a:pt x="869439" y="3941889"/>
                    <a:pt x="870401" y="3946393"/>
                  </a:cubicBezTo>
                  <a:lnTo>
                    <a:pt x="869247" y="3944432"/>
                  </a:lnTo>
                  <a:close/>
                  <a:moveTo>
                    <a:pt x="5600071" y="2827600"/>
                  </a:moveTo>
                  <a:cubicBezTo>
                    <a:pt x="5600071" y="2827600"/>
                    <a:pt x="5600071" y="2827600"/>
                    <a:pt x="5601033" y="2832105"/>
                  </a:cubicBezTo>
                  <a:lnTo>
                    <a:pt x="5600701" y="2831889"/>
                  </a:lnTo>
                  <a:close/>
                  <a:moveTo>
                    <a:pt x="5594604" y="2824058"/>
                  </a:moveTo>
                  <a:lnTo>
                    <a:pt x="5594817" y="2824013"/>
                  </a:lnTo>
                  <a:lnTo>
                    <a:pt x="5595567" y="2828563"/>
                  </a:lnTo>
                  <a:cubicBezTo>
                    <a:pt x="5595567" y="2828563"/>
                    <a:pt x="5595567" y="2828563"/>
                    <a:pt x="5594604" y="2824058"/>
                  </a:cubicBezTo>
                  <a:close/>
                  <a:moveTo>
                    <a:pt x="756958" y="3768116"/>
                  </a:moveTo>
                  <a:cubicBezTo>
                    <a:pt x="761462" y="3767153"/>
                    <a:pt x="763387" y="3776161"/>
                    <a:pt x="764349" y="3780665"/>
                  </a:cubicBezTo>
                  <a:cubicBezTo>
                    <a:pt x="759845" y="3781628"/>
                    <a:pt x="759845" y="3781628"/>
                    <a:pt x="759845" y="3781628"/>
                  </a:cubicBezTo>
                  <a:close/>
                  <a:moveTo>
                    <a:pt x="5540370" y="2614293"/>
                  </a:moveTo>
                  <a:cubicBezTo>
                    <a:pt x="5541332" y="2618797"/>
                    <a:pt x="5545837" y="2617834"/>
                    <a:pt x="5545837" y="2617834"/>
                  </a:cubicBezTo>
                  <a:cubicBezTo>
                    <a:pt x="5541332" y="2618797"/>
                    <a:pt x="5541332" y="2618797"/>
                    <a:pt x="5541332" y="2618797"/>
                  </a:cubicBezTo>
                  <a:cubicBezTo>
                    <a:pt x="5540370" y="2614293"/>
                    <a:pt x="5540370" y="2614293"/>
                    <a:pt x="5540370" y="2614293"/>
                  </a:cubicBezTo>
                  <a:close/>
                  <a:moveTo>
                    <a:pt x="5744362" y="2533034"/>
                  </a:moveTo>
                  <a:cubicBezTo>
                    <a:pt x="5742746" y="2547508"/>
                    <a:pt x="5747249" y="2546546"/>
                    <a:pt x="5751754" y="2545583"/>
                  </a:cubicBezTo>
                  <a:cubicBezTo>
                    <a:pt x="5759452" y="2581616"/>
                    <a:pt x="5762646" y="2618610"/>
                    <a:pt x="5770344" y="2654643"/>
                  </a:cubicBezTo>
                  <a:cubicBezTo>
                    <a:pt x="5775155" y="2677163"/>
                    <a:pt x="5779353" y="2652719"/>
                    <a:pt x="5792210" y="2668810"/>
                  </a:cubicBezTo>
                  <a:cubicBezTo>
                    <a:pt x="5792517" y="2692292"/>
                    <a:pt x="5798946" y="2700338"/>
                    <a:pt x="5800215" y="2728325"/>
                  </a:cubicBezTo>
                  <a:cubicBezTo>
                    <a:pt x="5804720" y="2727363"/>
                    <a:pt x="5807299" y="2717392"/>
                    <a:pt x="5803450" y="2699375"/>
                  </a:cubicBezTo>
                  <a:cubicBezTo>
                    <a:pt x="5805375" y="2708384"/>
                    <a:pt x="5811803" y="2716430"/>
                    <a:pt x="5811149" y="2735408"/>
                  </a:cubicBezTo>
                  <a:cubicBezTo>
                    <a:pt x="5813728" y="2725438"/>
                    <a:pt x="5819194" y="2728979"/>
                    <a:pt x="5820811" y="2714505"/>
                  </a:cubicBezTo>
                  <a:cubicBezTo>
                    <a:pt x="5828161" y="2792999"/>
                    <a:pt x="5835512" y="2871492"/>
                    <a:pt x="5838358" y="2950947"/>
                  </a:cubicBezTo>
                  <a:cubicBezTo>
                    <a:pt x="5840282" y="2959956"/>
                    <a:pt x="5842207" y="2968964"/>
                    <a:pt x="5838665" y="2974430"/>
                  </a:cubicBezTo>
                  <a:cubicBezTo>
                    <a:pt x="5870897" y="3918890"/>
                    <a:pt x="5403604" y="4795814"/>
                    <a:pt x="4638016" y="5312600"/>
                  </a:cubicBezTo>
                  <a:cubicBezTo>
                    <a:pt x="4638016" y="5312600"/>
                    <a:pt x="4638016" y="5312600"/>
                    <a:pt x="4633512" y="5313563"/>
                  </a:cubicBezTo>
                  <a:cubicBezTo>
                    <a:pt x="4633512" y="5313563"/>
                    <a:pt x="4629008" y="5314525"/>
                    <a:pt x="4629008" y="5314525"/>
                  </a:cubicBezTo>
                  <a:cubicBezTo>
                    <a:pt x="4637054" y="5308097"/>
                    <a:pt x="4631588" y="5304555"/>
                    <a:pt x="4623541" y="5310984"/>
                  </a:cubicBezTo>
                  <a:cubicBezTo>
                    <a:pt x="4631588" y="5304555"/>
                    <a:pt x="4631588" y="5304555"/>
                    <a:pt x="4631588" y="5304555"/>
                  </a:cubicBezTo>
                  <a:cubicBezTo>
                    <a:pt x="4635130" y="5299088"/>
                    <a:pt x="4635130" y="5299088"/>
                    <a:pt x="4629663" y="5295546"/>
                  </a:cubicBezTo>
                  <a:cubicBezTo>
                    <a:pt x="4629663" y="5295546"/>
                    <a:pt x="4625159" y="5296509"/>
                    <a:pt x="4621617" y="5301975"/>
                  </a:cubicBezTo>
                  <a:cubicBezTo>
                    <a:pt x="4618076" y="5307442"/>
                    <a:pt x="4618076" y="5307442"/>
                    <a:pt x="4618076" y="5307442"/>
                  </a:cubicBezTo>
                  <a:cubicBezTo>
                    <a:pt x="4613571" y="5308404"/>
                    <a:pt x="4613571" y="5308404"/>
                    <a:pt x="4613571" y="5308404"/>
                  </a:cubicBezTo>
                  <a:cubicBezTo>
                    <a:pt x="4611647" y="5299395"/>
                    <a:pt x="4607142" y="5300358"/>
                    <a:pt x="4599097" y="5306787"/>
                  </a:cubicBezTo>
                  <a:cubicBezTo>
                    <a:pt x="4592013" y="5317720"/>
                    <a:pt x="4600059" y="5311291"/>
                    <a:pt x="4597479" y="5321261"/>
                  </a:cubicBezTo>
                  <a:cubicBezTo>
                    <a:pt x="4605526" y="5314833"/>
                    <a:pt x="4605526" y="5314833"/>
                    <a:pt x="4605526" y="5314833"/>
                  </a:cubicBezTo>
                  <a:cubicBezTo>
                    <a:pt x="4601984" y="5320299"/>
                    <a:pt x="4597479" y="5321261"/>
                    <a:pt x="4602946" y="5324803"/>
                  </a:cubicBezTo>
                  <a:cubicBezTo>
                    <a:pt x="4607450" y="5323841"/>
                    <a:pt x="4611954" y="5322878"/>
                    <a:pt x="4615496" y="5317412"/>
                  </a:cubicBezTo>
                  <a:cubicBezTo>
                    <a:pt x="4619038" y="5311946"/>
                    <a:pt x="4619038" y="5311946"/>
                    <a:pt x="4619038" y="5311946"/>
                  </a:cubicBezTo>
                  <a:cubicBezTo>
                    <a:pt x="4620000" y="5316449"/>
                    <a:pt x="4615496" y="5317412"/>
                    <a:pt x="4616458" y="5321916"/>
                  </a:cubicBezTo>
                  <a:cubicBezTo>
                    <a:pt x="4611954" y="5322878"/>
                    <a:pt x="4611954" y="5322878"/>
                    <a:pt x="4611954" y="5322878"/>
                  </a:cubicBezTo>
                  <a:cubicBezTo>
                    <a:pt x="4608413" y="5328345"/>
                    <a:pt x="4608413" y="5328345"/>
                    <a:pt x="4608413" y="5328345"/>
                  </a:cubicBezTo>
                  <a:cubicBezTo>
                    <a:pt x="4609375" y="5332848"/>
                    <a:pt x="4609375" y="5332848"/>
                    <a:pt x="4609375" y="5332848"/>
                  </a:cubicBezTo>
                  <a:cubicBezTo>
                    <a:pt x="4547587" y="5374307"/>
                    <a:pt x="4480333" y="5412224"/>
                    <a:pt x="4413078" y="5450140"/>
                  </a:cubicBezTo>
                  <a:cubicBezTo>
                    <a:pt x="4412116" y="5445637"/>
                    <a:pt x="4406651" y="5442095"/>
                    <a:pt x="4398604" y="5448524"/>
                  </a:cubicBezTo>
                  <a:cubicBezTo>
                    <a:pt x="4399566" y="5453027"/>
                    <a:pt x="4399566" y="5453027"/>
                    <a:pt x="4399566" y="5453027"/>
                  </a:cubicBezTo>
                  <a:cubicBezTo>
                    <a:pt x="4184292" y="5569664"/>
                    <a:pt x="3944267" y="5658621"/>
                    <a:pt x="3692038" y="5712509"/>
                  </a:cubicBezTo>
                  <a:cubicBezTo>
                    <a:pt x="3097500" y="5839529"/>
                    <a:pt x="2506625" y="5763253"/>
                    <a:pt x="1989514" y="5525218"/>
                  </a:cubicBezTo>
                  <a:cubicBezTo>
                    <a:pt x="1999484" y="5527798"/>
                    <a:pt x="2003988" y="5526835"/>
                    <a:pt x="2003026" y="5522331"/>
                  </a:cubicBezTo>
                  <a:cubicBezTo>
                    <a:pt x="1969266" y="5496576"/>
                    <a:pt x="1962182" y="5507510"/>
                    <a:pt x="1925842" y="5491725"/>
                  </a:cubicBezTo>
                  <a:cubicBezTo>
                    <a:pt x="1925842" y="5491725"/>
                    <a:pt x="1926804" y="5496229"/>
                    <a:pt x="1926804" y="5496229"/>
                  </a:cubicBezTo>
                  <a:cubicBezTo>
                    <a:pt x="1894969" y="5479483"/>
                    <a:pt x="1868599" y="5466278"/>
                    <a:pt x="1836763" y="5449531"/>
                  </a:cubicBezTo>
                  <a:cubicBezTo>
                    <a:pt x="1830334" y="5441485"/>
                    <a:pt x="1793032" y="5421197"/>
                    <a:pt x="1783061" y="5418617"/>
                  </a:cubicBezTo>
                  <a:cubicBezTo>
                    <a:pt x="1782099" y="5414113"/>
                    <a:pt x="1777595" y="5415075"/>
                    <a:pt x="1777595" y="5415075"/>
                  </a:cubicBezTo>
                  <a:cubicBezTo>
                    <a:pt x="1772129" y="5411534"/>
                    <a:pt x="1772129" y="5411534"/>
                    <a:pt x="1773091" y="5416038"/>
                  </a:cubicBezTo>
                  <a:cubicBezTo>
                    <a:pt x="1772129" y="5411534"/>
                    <a:pt x="1767625" y="5412496"/>
                    <a:pt x="1766662" y="5407992"/>
                  </a:cubicBezTo>
                  <a:cubicBezTo>
                    <a:pt x="1756692" y="5405412"/>
                    <a:pt x="1745760" y="5398329"/>
                    <a:pt x="1740293" y="5394787"/>
                  </a:cubicBezTo>
                  <a:cubicBezTo>
                    <a:pt x="1713924" y="5381582"/>
                    <a:pt x="1691096" y="5362911"/>
                    <a:pt x="1664727" y="5349706"/>
                  </a:cubicBezTo>
                  <a:cubicBezTo>
                    <a:pt x="1653794" y="5342623"/>
                    <a:pt x="1642862" y="5335539"/>
                    <a:pt x="1631929" y="5328456"/>
                  </a:cubicBezTo>
                  <a:cubicBezTo>
                    <a:pt x="1610063" y="5314288"/>
                    <a:pt x="1587235" y="5295618"/>
                    <a:pt x="1565371" y="5281450"/>
                  </a:cubicBezTo>
                  <a:cubicBezTo>
                    <a:pt x="1565371" y="5281450"/>
                    <a:pt x="1569874" y="5280488"/>
                    <a:pt x="1569874" y="5280488"/>
                  </a:cubicBezTo>
                  <a:cubicBezTo>
                    <a:pt x="1564408" y="5276946"/>
                    <a:pt x="1559904" y="5277908"/>
                    <a:pt x="1554437" y="5274367"/>
                  </a:cubicBezTo>
                  <a:cubicBezTo>
                    <a:pt x="1365694" y="5140435"/>
                    <a:pt x="1195623" y="4983675"/>
                    <a:pt x="1044223" y="4804087"/>
                  </a:cubicBezTo>
                  <a:cubicBezTo>
                    <a:pt x="872576" y="4595857"/>
                    <a:pt x="735690" y="4351944"/>
                    <a:pt x="631951" y="4086820"/>
                  </a:cubicBezTo>
                  <a:cubicBezTo>
                    <a:pt x="631951" y="4086820"/>
                    <a:pt x="635493" y="4081353"/>
                    <a:pt x="635493" y="4081353"/>
                  </a:cubicBezTo>
                  <a:cubicBezTo>
                    <a:pt x="654124" y="4124469"/>
                    <a:pt x="677914" y="4147644"/>
                    <a:pt x="700742" y="4166316"/>
                  </a:cubicBezTo>
                  <a:cubicBezTo>
                    <a:pt x="708133" y="4178866"/>
                    <a:pt x="710057" y="4187873"/>
                    <a:pt x="711982" y="4196882"/>
                  </a:cubicBezTo>
                  <a:cubicBezTo>
                    <a:pt x="706515" y="4193340"/>
                    <a:pt x="706515" y="4193340"/>
                    <a:pt x="706515" y="4193340"/>
                  </a:cubicBezTo>
                  <a:cubicBezTo>
                    <a:pt x="706515" y="4193340"/>
                    <a:pt x="702011" y="4194302"/>
                    <a:pt x="702011" y="4194302"/>
                  </a:cubicBezTo>
                  <a:cubicBezTo>
                    <a:pt x="702973" y="4198807"/>
                    <a:pt x="707478" y="4197844"/>
                    <a:pt x="707478" y="4197844"/>
                  </a:cubicBezTo>
                  <a:cubicBezTo>
                    <a:pt x="708440" y="4202348"/>
                    <a:pt x="708440" y="4202348"/>
                    <a:pt x="708440" y="4202348"/>
                  </a:cubicBezTo>
                  <a:cubicBezTo>
                    <a:pt x="713906" y="4205890"/>
                    <a:pt x="713906" y="4205890"/>
                    <a:pt x="713906" y="4205890"/>
                  </a:cubicBezTo>
                  <a:cubicBezTo>
                    <a:pt x="724838" y="4212973"/>
                    <a:pt x="731574" y="4244502"/>
                    <a:pt x="732229" y="4225523"/>
                  </a:cubicBezTo>
                  <a:cubicBezTo>
                    <a:pt x="740583" y="4242577"/>
                    <a:pt x="748936" y="4259631"/>
                    <a:pt x="750861" y="4268639"/>
                  </a:cubicBezTo>
                  <a:cubicBezTo>
                    <a:pt x="757289" y="4276685"/>
                    <a:pt x="747012" y="4250623"/>
                    <a:pt x="759869" y="4266714"/>
                  </a:cubicBezTo>
                  <a:cubicBezTo>
                    <a:pt x="763718" y="4284731"/>
                    <a:pt x="761138" y="4294702"/>
                    <a:pt x="761138" y="4294702"/>
                  </a:cubicBezTo>
                  <a:cubicBezTo>
                    <a:pt x="775612" y="4296318"/>
                    <a:pt x="769491" y="4311755"/>
                    <a:pt x="770454" y="4316259"/>
                  </a:cubicBezTo>
                  <a:cubicBezTo>
                    <a:pt x="771416" y="4320764"/>
                    <a:pt x="789739" y="4340397"/>
                    <a:pt x="788122" y="4354871"/>
                  </a:cubicBezTo>
                  <a:cubicBezTo>
                    <a:pt x="797131" y="4352946"/>
                    <a:pt x="807408" y="4379008"/>
                    <a:pt x="816723" y="4400567"/>
                  </a:cubicBezTo>
                  <a:cubicBezTo>
                    <a:pt x="827001" y="4426629"/>
                    <a:pt x="836317" y="4448186"/>
                    <a:pt x="845324" y="4446262"/>
                  </a:cubicBezTo>
                  <a:cubicBezTo>
                    <a:pt x="864610" y="4470400"/>
                    <a:pt x="839859" y="4442720"/>
                    <a:pt x="848211" y="4459775"/>
                  </a:cubicBezTo>
                  <a:cubicBezTo>
                    <a:pt x="861069" y="4475865"/>
                    <a:pt x="848211" y="4459775"/>
                    <a:pt x="865572" y="4474903"/>
                  </a:cubicBezTo>
                  <a:cubicBezTo>
                    <a:pt x="857604" y="4487203"/>
                    <a:pt x="876053" y="4499156"/>
                    <a:pt x="883599" y="4512777"/>
                  </a:cubicBezTo>
                  <a:lnTo>
                    <a:pt x="885976" y="4526170"/>
                  </a:lnTo>
                  <a:lnTo>
                    <a:pt x="885567" y="4525764"/>
                  </a:lnTo>
                  <a:lnTo>
                    <a:pt x="881591" y="4516811"/>
                  </a:lnTo>
                  <a:cubicBezTo>
                    <a:pt x="880989" y="4513997"/>
                    <a:pt x="880508" y="4511745"/>
                    <a:pt x="877775" y="4509974"/>
                  </a:cubicBezTo>
                  <a:cubicBezTo>
                    <a:pt x="874638" y="4511822"/>
                    <a:pt x="875239" y="4514636"/>
                    <a:pt x="877625" y="4517880"/>
                  </a:cubicBezTo>
                  <a:lnTo>
                    <a:pt x="885567" y="4525764"/>
                  </a:lnTo>
                  <a:lnTo>
                    <a:pt x="886128" y="4527028"/>
                  </a:lnTo>
                  <a:lnTo>
                    <a:pt x="885976" y="4526170"/>
                  </a:lnTo>
                  <a:lnTo>
                    <a:pt x="888178" y="4528356"/>
                  </a:lnTo>
                  <a:cubicBezTo>
                    <a:pt x="896176" y="4535477"/>
                    <a:pt x="903489" y="4542157"/>
                    <a:pt x="894482" y="4544081"/>
                  </a:cubicBezTo>
                  <a:cubicBezTo>
                    <a:pt x="917309" y="4562753"/>
                    <a:pt x="924700" y="4575303"/>
                    <a:pt x="933053" y="4592357"/>
                  </a:cubicBezTo>
                  <a:cubicBezTo>
                    <a:pt x="934015" y="4596860"/>
                    <a:pt x="934015" y="4596860"/>
                    <a:pt x="934015" y="4596860"/>
                  </a:cubicBezTo>
                  <a:cubicBezTo>
                    <a:pt x="934015" y="4596860"/>
                    <a:pt x="934978" y="4601364"/>
                    <a:pt x="934978" y="4601364"/>
                  </a:cubicBezTo>
                  <a:cubicBezTo>
                    <a:pt x="939482" y="4600402"/>
                    <a:pt x="939482" y="4600402"/>
                    <a:pt x="939482" y="4600402"/>
                  </a:cubicBezTo>
                  <a:cubicBezTo>
                    <a:pt x="936902" y="4610373"/>
                    <a:pt x="944948" y="4603944"/>
                    <a:pt x="946872" y="4612952"/>
                  </a:cubicBezTo>
                  <a:cubicBezTo>
                    <a:pt x="947834" y="4617456"/>
                    <a:pt x="953301" y="4620998"/>
                    <a:pt x="955226" y="4630006"/>
                  </a:cubicBezTo>
                  <a:cubicBezTo>
                    <a:pt x="966159" y="4637089"/>
                    <a:pt x="988986" y="4655761"/>
                    <a:pt x="998301" y="4677318"/>
                  </a:cubicBezTo>
                  <a:cubicBezTo>
                    <a:pt x="997339" y="4672815"/>
                    <a:pt x="1002806" y="4676356"/>
                    <a:pt x="1008272" y="4679898"/>
                  </a:cubicBezTo>
                  <a:cubicBezTo>
                    <a:pt x="1003768" y="4680860"/>
                    <a:pt x="1003768" y="4680860"/>
                    <a:pt x="1003768" y="4680860"/>
                  </a:cubicBezTo>
                  <a:cubicBezTo>
                    <a:pt x="998301" y="4677318"/>
                    <a:pt x="999264" y="4681823"/>
                    <a:pt x="999264" y="4681823"/>
                  </a:cubicBezTo>
                  <a:cubicBezTo>
                    <a:pt x="1000226" y="4686327"/>
                    <a:pt x="1005693" y="4689868"/>
                    <a:pt x="1005693" y="4689868"/>
                  </a:cubicBezTo>
                  <a:cubicBezTo>
                    <a:pt x="1005693" y="4689868"/>
                    <a:pt x="1005693" y="4689868"/>
                    <a:pt x="1010197" y="4688906"/>
                  </a:cubicBezTo>
                  <a:cubicBezTo>
                    <a:pt x="1011159" y="4693410"/>
                    <a:pt x="1011159" y="4693410"/>
                    <a:pt x="1011159" y="4693410"/>
                  </a:cubicBezTo>
                  <a:cubicBezTo>
                    <a:pt x="1033987" y="4712082"/>
                    <a:pt x="1064512" y="4766786"/>
                    <a:pt x="1068054" y="4761319"/>
                  </a:cubicBezTo>
                  <a:cubicBezTo>
                    <a:pt x="1069016" y="4765823"/>
                    <a:pt x="1069978" y="4770327"/>
                    <a:pt x="1070941" y="4774831"/>
                  </a:cubicBezTo>
                  <a:cubicBezTo>
                    <a:pt x="1074483" y="4769364"/>
                    <a:pt x="1086377" y="4780952"/>
                    <a:pt x="1088302" y="4789960"/>
                  </a:cubicBezTo>
                  <a:cubicBezTo>
                    <a:pt x="1088302" y="4789960"/>
                    <a:pt x="1082836" y="4786418"/>
                    <a:pt x="1082836" y="4786418"/>
                  </a:cubicBezTo>
                  <a:cubicBezTo>
                    <a:pt x="1083799" y="4790923"/>
                    <a:pt x="1083799" y="4790923"/>
                    <a:pt x="1084761" y="4795426"/>
                  </a:cubicBezTo>
                  <a:cubicBezTo>
                    <a:pt x="1089264" y="4794464"/>
                    <a:pt x="1089264" y="4794464"/>
                    <a:pt x="1089264" y="4794464"/>
                  </a:cubicBezTo>
                  <a:cubicBezTo>
                    <a:pt x="1090227" y="4798968"/>
                    <a:pt x="1090227" y="4798968"/>
                    <a:pt x="1090227" y="4798968"/>
                  </a:cubicBezTo>
                  <a:cubicBezTo>
                    <a:pt x="1098580" y="4816022"/>
                    <a:pt x="1121101" y="4811211"/>
                    <a:pt x="1121407" y="4834693"/>
                  </a:cubicBezTo>
                  <a:cubicBezTo>
                    <a:pt x="1142311" y="4844356"/>
                    <a:pt x="1161596" y="4868494"/>
                    <a:pt x="1169950" y="4885547"/>
                  </a:cubicBezTo>
                  <a:cubicBezTo>
                    <a:pt x="1178958" y="4883623"/>
                    <a:pt x="1222995" y="4935440"/>
                    <a:pt x="1230080" y="4924507"/>
                  </a:cubicBezTo>
                  <a:cubicBezTo>
                    <a:pt x="1220109" y="4921928"/>
                    <a:pt x="1190853" y="4895210"/>
                    <a:pt x="1183462" y="4882661"/>
                  </a:cubicBezTo>
                  <a:cubicBezTo>
                    <a:pt x="1182500" y="4878157"/>
                    <a:pt x="1194394" y="4889745"/>
                    <a:pt x="1187004" y="4877195"/>
                  </a:cubicBezTo>
                  <a:cubicBezTo>
                    <a:pt x="1187004" y="4877195"/>
                    <a:pt x="1177033" y="4874615"/>
                    <a:pt x="1176071" y="4870111"/>
                  </a:cubicBezTo>
                  <a:cubicBezTo>
                    <a:pt x="1153243" y="4851440"/>
                    <a:pt x="1127528" y="4819256"/>
                    <a:pt x="1103738" y="4796081"/>
                  </a:cubicBezTo>
                  <a:cubicBezTo>
                    <a:pt x="1102776" y="4791577"/>
                    <a:pt x="1102776" y="4791577"/>
                    <a:pt x="1102776" y="4791577"/>
                  </a:cubicBezTo>
                  <a:cubicBezTo>
                    <a:pt x="1102776" y="4791577"/>
                    <a:pt x="1101814" y="4787074"/>
                    <a:pt x="1101814" y="4787074"/>
                  </a:cubicBezTo>
                  <a:cubicBezTo>
                    <a:pt x="1096348" y="4783532"/>
                    <a:pt x="1096348" y="4783532"/>
                    <a:pt x="1097311" y="4788036"/>
                  </a:cubicBezTo>
                  <a:cubicBezTo>
                    <a:pt x="1077063" y="4759394"/>
                    <a:pt x="1087033" y="4761974"/>
                    <a:pt x="1052310" y="4731715"/>
                  </a:cubicBezTo>
                  <a:cubicBezTo>
                    <a:pt x="1052310" y="4731715"/>
                    <a:pt x="1057776" y="4735257"/>
                    <a:pt x="1062280" y="4734295"/>
                  </a:cubicBezTo>
                  <a:cubicBezTo>
                    <a:pt x="1054889" y="4721745"/>
                    <a:pt x="1051348" y="4727210"/>
                    <a:pt x="1044919" y="4719165"/>
                  </a:cubicBezTo>
                  <a:cubicBezTo>
                    <a:pt x="1049423" y="4718203"/>
                    <a:pt x="1049423" y="4718203"/>
                    <a:pt x="1049423" y="4718203"/>
                  </a:cubicBezTo>
                  <a:cubicBezTo>
                    <a:pt x="1049423" y="4718203"/>
                    <a:pt x="1048461" y="4713698"/>
                    <a:pt x="1048461" y="4713698"/>
                  </a:cubicBezTo>
                  <a:cubicBezTo>
                    <a:pt x="1047499" y="4709195"/>
                    <a:pt x="1042995" y="4710157"/>
                    <a:pt x="1042995" y="4710157"/>
                  </a:cubicBezTo>
                  <a:cubicBezTo>
                    <a:pt x="1042995" y="4710157"/>
                    <a:pt x="1038491" y="4711120"/>
                    <a:pt x="1038491" y="4711120"/>
                  </a:cubicBezTo>
                  <a:cubicBezTo>
                    <a:pt x="1006348" y="4670890"/>
                    <a:pt x="987716" y="4627774"/>
                    <a:pt x="952032" y="4593011"/>
                  </a:cubicBezTo>
                  <a:cubicBezTo>
                    <a:pt x="952032" y="4593011"/>
                    <a:pt x="951070" y="4588508"/>
                    <a:pt x="951070" y="4588508"/>
                  </a:cubicBezTo>
                  <a:cubicBezTo>
                    <a:pt x="951070" y="4588508"/>
                    <a:pt x="950107" y="4584003"/>
                    <a:pt x="945603" y="4584966"/>
                  </a:cubicBezTo>
                  <a:cubicBezTo>
                    <a:pt x="937249" y="4567911"/>
                    <a:pt x="936287" y="4563408"/>
                    <a:pt x="923430" y="4547316"/>
                  </a:cubicBezTo>
                  <a:cubicBezTo>
                    <a:pt x="922468" y="4542812"/>
                    <a:pt x="922468" y="4542812"/>
                    <a:pt x="922468" y="4542812"/>
                  </a:cubicBezTo>
                  <a:cubicBezTo>
                    <a:pt x="921506" y="4538307"/>
                    <a:pt x="921506" y="4538307"/>
                    <a:pt x="921506" y="4538307"/>
                  </a:cubicBezTo>
                  <a:cubicBezTo>
                    <a:pt x="917002" y="4539270"/>
                    <a:pt x="917002" y="4539270"/>
                    <a:pt x="917002" y="4539270"/>
                  </a:cubicBezTo>
                  <a:cubicBezTo>
                    <a:pt x="909610" y="4526720"/>
                    <a:pt x="908648" y="4522217"/>
                    <a:pt x="903182" y="4518674"/>
                  </a:cubicBezTo>
                  <a:cubicBezTo>
                    <a:pt x="906724" y="4513208"/>
                    <a:pt x="906724" y="4513208"/>
                    <a:pt x="906724" y="4513208"/>
                  </a:cubicBezTo>
                  <a:cubicBezTo>
                    <a:pt x="868152" y="4464933"/>
                    <a:pt x="856912" y="4434367"/>
                    <a:pt x="835702" y="4401222"/>
                  </a:cubicBezTo>
                  <a:cubicBezTo>
                    <a:pt x="835702" y="4401222"/>
                    <a:pt x="835702" y="4401222"/>
                    <a:pt x="840206" y="4400260"/>
                  </a:cubicBezTo>
                  <a:cubicBezTo>
                    <a:pt x="839244" y="4395755"/>
                    <a:pt x="839244" y="4395755"/>
                    <a:pt x="839244" y="4395755"/>
                  </a:cubicBezTo>
                  <a:cubicBezTo>
                    <a:pt x="834740" y="4396718"/>
                    <a:pt x="833777" y="4392213"/>
                    <a:pt x="833777" y="4392213"/>
                  </a:cubicBezTo>
                  <a:cubicBezTo>
                    <a:pt x="826791" y="4376045"/>
                    <a:pt x="826127" y="4377069"/>
                    <a:pt x="822708" y="4371399"/>
                  </a:cubicBezTo>
                  <a:lnTo>
                    <a:pt x="820283" y="4366839"/>
                  </a:lnTo>
                  <a:lnTo>
                    <a:pt x="823500" y="4366151"/>
                  </a:lnTo>
                  <a:cubicBezTo>
                    <a:pt x="822538" y="4361647"/>
                    <a:pt x="822538" y="4361647"/>
                    <a:pt x="822538" y="4361647"/>
                  </a:cubicBezTo>
                  <a:cubicBezTo>
                    <a:pt x="822538" y="4361647"/>
                    <a:pt x="817071" y="4358106"/>
                    <a:pt x="817071" y="4358106"/>
                  </a:cubicBezTo>
                  <a:cubicBezTo>
                    <a:pt x="811605" y="4354564"/>
                    <a:pt x="811605" y="4354564"/>
                    <a:pt x="811605" y="4354564"/>
                  </a:cubicBezTo>
                  <a:cubicBezTo>
                    <a:pt x="806793" y="4332043"/>
                    <a:pt x="797786" y="4333967"/>
                    <a:pt x="801327" y="4328502"/>
                  </a:cubicBezTo>
                  <a:cubicBezTo>
                    <a:pt x="783003" y="4308868"/>
                    <a:pt x="776267" y="4277340"/>
                    <a:pt x="756982" y="4253202"/>
                  </a:cubicBezTo>
                  <a:cubicBezTo>
                    <a:pt x="761486" y="4252240"/>
                    <a:pt x="761486" y="4252240"/>
                    <a:pt x="761486" y="4252240"/>
                  </a:cubicBezTo>
                  <a:cubicBezTo>
                    <a:pt x="761486" y="4252240"/>
                    <a:pt x="761486" y="4252240"/>
                    <a:pt x="762448" y="4256744"/>
                  </a:cubicBezTo>
                  <a:cubicBezTo>
                    <a:pt x="763411" y="4261249"/>
                    <a:pt x="767914" y="4260286"/>
                    <a:pt x="767914" y="4260286"/>
                  </a:cubicBezTo>
                  <a:cubicBezTo>
                    <a:pt x="766952" y="4255782"/>
                    <a:pt x="766952" y="4255782"/>
                    <a:pt x="765989" y="4251278"/>
                  </a:cubicBezTo>
                  <a:cubicBezTo>
                    <a:pt x="765027" y="4246774"/>
                    <a:pt x="760524" y="4247736"/>
                    <a:pt x="759562" y="4243232"/>
                  </a:cubicBezTo>
                  <a:cubicBezTo>
                    <a:pt x="768569" y="4241308"/>
                    <a:pt x="755713" y="4225216"/>
                    <a:pt x="751208" y="4226178"/>
                  </a:cubicBezTo>
                  <a:cubicBezTo>
                    <a:pt x="750246" y="4221674"/>
                    <a:pt x="745742" y="4222636"/>
                    <a:pt x="745742" y="4222636"/>
                  </a:cubicBezTo>
                  <a:cubicBezTo>
                    <a:pt x="745742" y="4222636"/>
                    <a:pt x="746704" y="4227140"/>
                    <a:pt x="747666" y="4231645"/>
                  </a:cubicBezTo>
                  <a:cubicBezTo>
                    <a:pt x="745742" y="4222636"/>
                    <a:pt x="741238" y="4223598"/>
                    <a:pt x="734810" y="4215553"/>
                  </a:cubicBezTo>
                  <a:cubicBezTo>
                    <a:pt x="732885" y="4206545"/>
                    <a:pt x="737389" y="4205583"/>
                    <a:pt x="730960" y="4197536"/>
                  </a:cubicBezTo>
                  <a:cubicBezTo>
                    <a:pt x="730960" y="4197536"/>
                    <a:pt x="726456" y="4198499"/>
                    <a:pt x="724531" y="4189491"/>
                  </a:cubicBezTo>
                  <a:cubicBezTo>
                    <a:pt x="729036" y="4188529"/>
                    <a:pt x="729998" y="4193033"/>
                    <a:pt x="729998" y="4193033"/>
                  </a:cubicBezTo>
                  <a:cubicBezTo>
                    <a:pt x="733540" y="4187566"/>
                    <a:pt x="732578" y="4183062"/>
                    <a:pt x="729691" y="4169550"/>
                  </a:cubicBezTo>
                  <a:cubicBezTo>
                    <a:pt x="742548" y="4185642"/>
                    <a:pt x="750246" y="4221674"/>
                    <a:pt x="769532" y="4245812"/>
                  </a:cubicBezTo>
                  <a:cubicBezTo>
                    <a:pt x="778848" y="4267369"/>
                    <a:pt x="808104" y="4294087"/>
                    <a:pt x="808104" y="4294087"/>
                  </a:cubicBezTo>
                  <a:cubicBezTo>
                    <a:pt x="812607" y="4293124"/>
                    <a:pt x="808758" y="4275108"/>
                    <a:pt x="804909" y="4257092"/>
                  </a:cubicBezTo>
                  <a:cubicBezTo>
                    <a:pt x="836704" y="4339783"/>
                    <a:pt x="899374" y="4434714"/>
                    <a:pt x="954652" y="4517097"/>
                  </a:cubicBezTo>
                  <a:cubicBezTo>
                    <a:pt x="950148" y="4518059"/>
                    <a:pt x="950148" y="4518059"/>
                    <a:pt x="951110" y="4522564"/>
                  </a:cubicBezTo>
                  <a:cubicBezTo>
                    <a:pt x="951110" y="4522564"/>
                    <a:pt x="950148" y="4518059"/>
                    <a:pt x="950148" y="4518059"/>
                  </a:cubicBezTo>
                  <a:cubicBezTo>
                    <a:pt x="945643" y="4519022"/>
                    <a:pt x="945643" y="4519022"/>
                    <a:pt x="945643" y="4519022"/>
                  </a:cubicBezTo>
                  <a:cubicBezTo>
                    <a:pt x="945643" y="4519022"/>
                    <a:pt x="946605" y="4523526"/>
                    <a:pt x="947568" y="4528030"/>
                  </a:cubicBezTo>
                  <a:cubicBezTo>
                    <a:pt x="948530" y="4532534"/>
                    <a:pt x="948530" y="4532534"/>
                    <a:pt x="950455" y="4541543"/>
                  </a:cubicBezTo>
                  <a:cubicBezTo>
                    <a:pt x="953997" y="4536076"/>
                    <a:pt x="959463" y="4539618"/>
                    <a:pt x="971358" y="4551205"/>
                  </a:cubicBezTo>
                  <a:cubicBezTo>
                    <a:pt x="972320" y="4555710"/>
                    <a:pt x="972320" y="4555710"/>
                    <a:pt x="972320" y="4555710"/>
                  </a:cubicBezTo>
                  <a:cubicBezTo>
                    <a:pt x="973282" y="4560213"/>
                    <a:pt x="973282" y="4560213"/>
                    <a:pt x="973282" y="4560213"/>
                  </a:cubicBezTo>
                  <a:cubicBezTo>
                    <a:pt x="974245" y="4564718"/>
                    <a:pt x="974245" y="4564718"/>
                    <a:pt x="979711" y="4568259"/>
                  </a:cubicBezTo>
                  <a:cubicBezTo>
                    <a:pt x="980674" y="4572763"/>
                    <a:pt x="985178" y="4571801"/>
                    <a:pt x="986140" y="4576305"/>
                  </a:cubicBezTo>
                  <a:cubicBezTo>
                    <a:pt x="983560" y="4586275"/>
                    <a:pt x="999959" y="4596901"/>
                    <a:pt x="996417" y="4602367"/>
                  </a:cubicBezTo>
                  <a:cubicBezTo>
                    <a:pt x="995455" y="4597864"/>
                    <a:pt x="995455" y="4597864"/>
                    <a:pt x="990952" y="4598826"/>
                  </a:cubicBezTo>
                  <a:lnTo>
                    <a:pt x="991914" y="4603329"/>
                  </a:lnTo>
                  <a:cubicBezTo>
                    <a:pt x="991914" y="4603329"/>
                    <a:pt x="997379" y="4606871"/>
                    <a:pt x="997379" y="4606871"/>
                  </a:cubicBezTo>
                  <a:cubicBezTo>
                    <a:pt x="1003808" y="4614917"/>
                    <a:pt x="1010237" y="4622963"/>
                    <a:pt x="1010237" y="4622963"/>
                  </a:cubicBezTo>
                  <a:cubicBezTo>
                    <a:pt x="1011200" y="4627466"/>
                    <a:pt x="1011200" y="4627466"/>
                    <a:pt x="1011200" y="4627466"/>
                  </a:cubicBezTo>
                  <a:cubicBezTo>
                    <a:pt x="1011200" y="4627466"/>
                    <a:pt x="1012162" y="4631971"/>
                    <a:pt x="1017628" y="4635513"/>
                  </a:cubicBezTo>
                  <a:cubicBezTo>
                    <a:pt x="1018590" y="4640016"/>
                    <a:pt x="1023094" y="4639054"/>
                    <a:pt x="1023094" y="4639054"/>
                  </a:cubicBezTo>
                  <a:cubicBezTo>
                    <a:pt x="1022132" y="4634551"/>
                    <a:pt x="1022132" y="4634551"/>
                    <a:pt x="1022132" y="4634551"/>
                  </a:cubicBezTo>
                  <a:cubicBezTo>
                    <a:pt x="1023094" y="4639054"/>
                    <a:pt x="1023094" y="4639054"/>
                    <a:pt x="1029523" y="4647100"/>
                  </a:cubicBezTo>
                  <a:cubicBezTo>
                    <a:pt x="1028560" y="4642596"/>
                    <a:pt x="1033065" y="4641634"/>
                    <a:pt x="1034027" y="4646138"/>
                  </a:cubicBezTo>
                  <a:cubicBezTo>
                    <a:pt x="1034027" y="4646138"/>
                    <a:pt x="1034989" y="4650642"/>
                    <a:pt x="1040455" y="4654184"/>
                  </a:cubicBezTo>
                  <a:cubicBezTo>
                    <a:pt x="1041417" y="4658688"/>
                    <a:pt x="1041417" y="4658688"/>
                    <a:pt x="1041417" y="4658688"/>
                  </a:cubicBezTo>
                  <a:cubicBezTo>
                    <a:pt x="1042380" y="4663192"/>
                    <a:pt x="1042380" y="4663192"/>
                    <a:pt x="1042380" y="4663192"/>
                  </a:cubicBezTo>
                  <a:cubicBezTo>
                    <a:pt x="1047846" y="4666733"/>
                    <a:pt x="1047846" y="4666733"/>
                    <a:pt x="1047846" y="4666733"/>
                  </a:cubicBezTo>
                  <a:cubicBezTo>
                    <a:pt x="1046884" y="4662230"/>
                    <a:pt x="1046884" y="4662230"/>
                    <a:pt x="1046884" y="4662230"/>
                  </a:cubicBezTo>
                  <a:cubicBezTo>
                    <a:pt x="1060704" y="4682825"/>
                    <a:pt x="1079027" y="4702459"/>
                    <a:pt x="1089960" y="4709542"/>
                  </a:cubicBezTo>
                  <a:cubicBezTo>
                    <a:pt x="1089960" y="4709542"/>
                    <a:pt x="1090922" y="4714047"/>
                    <a:pt x="1096388" y="4717588"/>
                  </a:cubicBezTo>
                  <a:cubicBezTo>
                    <a:pt x="1096388" y="4717588"/>
                    <a:pt x="1101855" y="4721130"/>
                    <a:pt x="1101855" y="4721130"/>
                  </a:cubicBezTo>
                  <a:cubicBezTo>
                    <a:pt x="1101855" y="4721130"/>
                    <a:pt x="1101855" y="4721130"/>
                    <a:pt x="1100893" y="4716625"/>
                  </a:cubicBezTo>
                  <a:cubicBezTo>
                    <a:pt x="1099931" y="4712122"/>
                    <a:pt x="1099931" y="4712122"/>
                    <a:pt x="1099931" y="4712122"/>
                  </a:cubicBezTo>
                  <a:cubicBezTo>
                    <a:pt x="1130148" y="4743343"/>
                    <a:pt x="1131111" y="4747847"/>
                    <a:pt x="1157788" y="4784534"/>
                  </a:cubicBezTo>
                  <a:cubicBezTo>
                    <a:pt x="1172262" y="4786152"/>
                    <a:pt x="1178691" y="4794197"/>
                    <a:pt x="1178691" y="4794197"/>
                  </a:cubicBezTo>
                  <a:cubicBezTo>
                    <a:pt x="1184157" y="4797739"/>
                    <a:pt x="1179653" y="4798701"/>
                    <a:pt x="1186082" y="4806747"/>
                  </a:cubicBezTo>
                  <a:cubicBezTo>
                    <a:pt x="1195090" y="4804822"/>
                    <a:pt x="1193473" y="4819296"/>
                    <a:pt x="1205368" y="4830884"/>
                  </a:cubicBezTo>
                  <a:cubicBezTo>
                    <a:pt x="1222729" y="4846014"/>
                    <a:pt x="1208910" y="4825418"/>
                    <a:pt x="1226271" y="4840547"/>
                  </a:cubicBezTo>
                  <a:cubicBezTo>
                    <a:pt x="1215338" y="4833464"/>
                    <a:pt x="1228195" y="4849556"/>
                    <a:pt x="1241052" y="4865648"/>
                  </a:cubicBezTo>
                  <a:cubicBezTo>
                    <a:pt x="1240090" y="4861143"/>
                    <a:pt x="1240090" y="4861143"/>
                    <a:pt x="1235587" y="4862105"/>
                  </a:cubicBezTo>
                  <a:cubicBezTo>
                    <a:pt x="1234624" y="4857601"/>
                    <a:pt x="1229158" y="4854060"/>
                    <a:pt x="1230120" y="4858563"/>
                  </a:cubicBezTo>
                  <a:cubicBezTo>
                    <a:pt x="1225616" y="4859526"/>
                    <a:pt x="1231082" y="4863068"/>
                    <a:pt x="1232045" y="4867572"/>
                  </a:cubicBezTo>
                  <a:cubicBezTo>
                    <a:pt x="1237511" y="4871113"/>
                    <a:pt x="1237511" y="4871113"/>
                    <a:pt x="1238474" y="4875617"/>
                  </a:cubicBezTo>
                  <a:cubicBezTo>
                    <a:pt x="1233007" y="4872076"/>
                    <a:pt x="1225616" y="4859526"/>
                    <a:pt x="1222074" y="4864992"/>
                  </a:cubicBezTo>
                  <a:cubicBezTo>
                    <a:pt x="1233007" y="4872076"/>
                    <a:pt x="1239436" y="4880122"/>
                    <a:pt x="1243939" y="4879160"/>
                  </a:cubicBezTo>
                  <a:cubicBezTo>
                    <a:pt x="1243939" y="4879160"/>
                    <a:pt x="1249406" y="4882701"/>
                    <a:pt x="1249406" y="4882701"/>
                  </a:cubicBezTo>
                  <a:cubicBezTo>
                    <a:pt x="1255835" y="4890747"/>
                    <a:pt x="1255835" y="4890747"/>
                    <a:pt x="1260338" y="4889785"/>
                  </a:cubicBezTo>
                  <a:cubicBezTo>
                    <a:pt x="1265805" y="4893326"/>
                    <a:pt x="1260338" y="4889785"/>
                    <a:pt x="1259376" y="4885281"/>
                  </a:cubicBezTo>
                  <a:cubicBezTo>
                    <a:pt x="1258413" y="4880776"/>
                    <a:pt x="1258413" y="4880776"/>
                    <a:pt x="1253910" y="4881738"/>
                  </a:cubicBezTo>
                  <a:cubicBezTo>
                    <a:pt x="1252948" y="4877235"/>
                    <a:pt x="1252948" y="4877235"/>
                    <a:pt x="1252948" y="4877235"/>
                  </a:cubicBezTo>
                  <a:cubicBezTo>
                    <a:pt x="1263880" y="4884318"/>
                    <a:pt x="1261956" y="4875311"/>
                    <a:pt x="1270309" y="4892364"/>
                  </a:cubicBezTo>
                  <a:cubicBezTo>
                    <a:pt x="1279316" y="4890439"/>
                    <a:pt x="1262918" y="4879814"/>
                    <a:pt x="1266460" y="4874348"/>
                  </a:cubicBezTo>
                  <a:cubicBezTo>
                    <a:pt x="1284783" y="4893981"/>
                    <a:pt x="1275775" y="4895906"/>
                    <a:pt x="1286708" y="4902990"/>
                  </a:cubicBezTo>
                  <a:cubicBezTo>
                    <a:pt x="1282203" y="4903952"/>
                    <a:pt x="1282203" y="4903952"/>
                    <a:pt x="1282203" y="4903952"/>
                  </a:cubicBezTo>
                  <a:cubicBezTo>
                    <a:pt x="1276738" y="4900410"/>
                    <a:pt x="1276738" y="4900410"/>
                    <a:pt x="1272233" y="4901372"/>
                  </a:cubicBezTo>
                  <a:cubicBezTo>
                    <a:pt x="1272233" y="4901372"/>
                    <a:pt x="1277700" y="4904914"/>
                    <a:pt x="1278662" y="4909418"/>
                  </a:cubicBezTo>
                  <a:cubicBezTo>
                    <a:pt x="1269654" y="4911342"/>
                    <a:pt x="1269654" y="4911342"/>
                    <a:pt x="1285090" y="4917464"/>
                  </a:cubicBezTo>
                  <a:cubicBezTo>
                    <a:pt x="1280587" y="4918427"/>
                    <a:pt x="1280587" y="4918427"/>
                    <a:pt x="1280587" y="4918427"/>
                  </a:cubicBezTo>
                  <a:cubicBezTo>
                    <a:pt x="1281549" y="4922930"/>
                    <a:pt x="1282511" y="4927434"/>
                    <a:pt x="1287015" y="4926472"/>
                  </a:cubicBezTo>
                  <a:cubicBezTo>
                    <a:pt x="1287015" y="4926472"/>
                    <a:pt x="1287015" y="4926472"/>
                    <a:pt x="1291519" y="4925510"/>
                  </a:cubicBezTo>
                  <a:cubicBezTo>
                    <a:pt x="1292481" y="4930014"/>
                    <a:pt x="1292481" y="4930014"/>
                    <a:pt x="1292481" y="4930014"/>
                  </a:cubicBezTo>
                  <a:lnTo>
                    <a:pt x="1298910" y="4938059"/>
                  </a:lnTo>
                  <a:lnTo>
                    <a:pt x="1292356" y="4937694"/>
                  </a:lnTo>
                  <a:cubicBezTo>
                    <a:pt x="1290547" y="4937491"/>
                    <a:pt x="1289420" y="4937732"/>
                    <a:pt x="1289901" y="4939984"/>
                  </a:cubicBezTo>
                  <a:cubicBezTo>
                    <a:pt x="1289901" y="4939984"/>
                    <a:pt x="1291510" y="4941996"/>
                    <a:pt x="1293236" y="4944571"/>
                  </a:cubicBezTo>
                  <a:lnTo>
                    <a:pt x="1296561" y="4951097"/>
                  </a:lnTo>
                  <a:lnTo>
                    <a:pt x="1291826" y="4948992"/>
                  </a:lnTo>
                  <a:cubicBezTo>
                    <a:pt x="1282818" y="4950916"/>
                    <a:pt x="1301142" y="4970550"/>
                    <a:pt x="1310150" y="4968626"/>
                  </a:cubicBezTo>
                  <a:cubicBezTo>
                    <a:pt x="1310150" y="4968626"/>
                    <a:pt x="1311113" y="4973130"/>
                    <a:pt x="1315616" y="4972168"/>
                  </a:cubicBezTo>
                  <a:cubicBezTo>
                    <a:pt x="1316579" y="4976671"/>
                    <a:pt x="1316579" y="4976671"/>
                    <a:pt x="1316579" y="4976671"/>
                  </a:cubicBezTo>
                  <a:cubicBezTo>
                    <a:pt x="1322045" y="4980213"/>
                    <a:pt x="1321083" y="4975709"/>
                    <a:pt x="1321083" y="4975709"/>
                  </a:cubicBezTo>
                  <a:cubicBezTo>
                    <a:pt x="1321083" y="4975709"/>
                    <a:pt x="1315616" y="4972168"/>
                    <a:pt x="1315616" y="4972168"/>
                  </a:cubicBezTo>
                  <a:cubicBezTo>
                    <a:pt x="1319158" y="4966701"/>
                    <a:pt x="1308226" y="4959618"/>
                    <a:pt x="1302760" y="4956076"/>
                  </a:cubicBezTo>
                  <a:cubicBezTo>
                    <a:pt x="1308226" y="4959618"/>
                    <a:pt x="1308226" y="4959618"/>
                    <a:pt x="1308226" y="4959618"/>
                  </a:cubicBezTo>
                  <a:cubicBezTo>
                    <a:pt x="1313692" y="4963159"/>
                    <a:pt x="1318196" y="4962197"/>
                    <a:pt x="1317234" y="4957694"/>
                  </a:cubicBezTo>
                  <a:cubicBezTo>
                    <a:pt x="1317234" y="4957694"/>
                    <a:pt x="1316271" y="4953189"/>
                    <a:pt x="1310805" y="4949647"/>
                  </a:cubicBezTo>
                  <a:cubicBezTo>
                    <a:pt x="1305339" y="4946105"/>
                    <a:pt x="1305339" y="4946105"/>
                    <a:pt x="1305339" y="4946105"/>
                  </a:cubicBezTo>
                  <a:cubicBezTo>
                    <a:pt x="1326241" y="4955769"/>
                    <a:pt x="1305339" y="4946105"/>
                    <a:pt x="1296986" y="4929052"/>
                  </a:cubicBezTo>
                  <a:cubicBezTo>
                    <a:pt x="1302452" y="4932593"/>
                    <a:pt x="1302452" y="4932593"/>
                    <a:pt x="1302452" y="4932593"/>
                  </a:cubicBezTo>
                  <a:cubicBezTo>
                    <a:pt x="1302452" y="4932593"/>
                    <a:pt x="1301490" y="4928089"/>
                    <a:pt x="1301490" y="4928089"/>
                  </a:cubicBezTo>
                  <a:cubicBezTo>
                    <a:pt x="1301490" y="4928089"/>
                    <a:pt x="1300528" y="4923585"/>
                    <a:pt x="1300528" y="4923585"/>
                  </a:cubicBezTo>
                  <a:cubicBezTo>
                    <a:pt x="1296024" y="4924547"/>
                    <a:pt x="1296024" y="4924547"/>
                    <a:pt x="1295061" y="4920043"/>
                  </a:cubicBezTo>
                  <a:cubicBezTo>
                    <a:pt x="1299565" y="4919081"/>
                    <a:pt x="1294099" y="4915540"/>
                    <a:pt x="1293137" y="4911035"/>
                  </a:cubicBezTo>
                  <a:cubicBezTo>
                    <a:pt x="1303107" y="4913615"/>
                    <a:pt x="1309535" y="4921661"/>
                    <a:pt x="1322392" y="4937753"/>
                  </a:cubicBezTo>
                  <a:cubicBezTo>
                    <a:pt x="1322392" y="4937753"/>
                    <a:pt x="1322392" y="4937753"/>
                    <a:pt x="1317889" y="4938715"/>
                  </a:cubicBezTo>
                  <a:cubicBezTo>
                    <a:pt x="1317889" y="4938715"/>
                    <a:pt x="1317889" y="4938715"/>
                    <a:pt x="1318851" y="4943218"/>
                  </a:cubicBezTo>
                  <a:cubicBezTo>
                    <a:pt x="1318851" y="4943218"/>
                    <a:pt x="1323354" y="4942256"/>
                    <a:pt x="1323354" y="4942256"/>
                  </a:cubicBezTo>
                  <a:cubicBezTo>
                    <a:pt x="1324317" y="4946760"/>
                    <a:pt x="1324317" y="4946760"/>
                    <a:pt x="1324317" y="4946760"/>
                  </a:cubicBezTo>
                  <a:cubicBezTo>
                    <a:pt x="1328821" y="4945798"/>
                    <a:pt x="1328821" y="4945798"/>
                    <a:pt x="1328821" y="4945798"/>
                  </a:cubicBezTo>
                  <a:cubicBezTo>
                    <a:pt x="1335250" y="4953844"/>
                    <a:pt x="1331708" y="4959310"/>
                    <a:pt x="1342641" y="4966394"/>
                  </a:cubicBezTo>
                  <a:cubicBezTo>
                    <a:pt x="1343603" y="4970897"/>
                    <a:pt x="1343603" y="4970897"/>
                    <a:pt x="1343603" y="4970897"/>
                  </a:cubicBezTo>
                  <a:cubicBezTo>
                    <a:pt x="1343603" y="4970897"/>
                    <a:pt x="1344566" y="4975402"/>
                    <a:pt x="1349069" y="4974440"/>
                  </a:cubicBezTo>
                  <a:cubicBezTo>
                    <a:pt x="1349069" y="4974440"/>
                    <a:pt x="1348107" y="4969935"/>
                    <a:pt x="1348107" y="4969935"/>
                  </a:cubicBezTo>
                  <a:cubicBezTo>
                    <a:pt x="1359040" y="4977019"/>
                    <a:pt x="1361927" y="4990531"/>
                    <a:pt x="1370935" y="4988607"/>
                  </a:cubicBezTo>
                  <a:cubicBezTo>
                    <a:pt x="1371897" y="4993111"/>
                    <a:pt x="1371897" y="4993111"/>
                    <a:pt x="1377363" y="4996652"/>
                  </a:cubicBezTo>
                  <a:cubicBezTo>
                    <a:pt x="1377363" y="4996652"/>
                    <a:pt x="1377363" y="4996652"/>
                    <a:pt x="1376401" y="4992149"/>
                  </a:cubicBezTo>
                  <a:cubicBezTo>
                    <a:pt x="1401153" y="5019827"/>
                    <a:pt x="1391838" y="4998270"/>
                    <a:pt x="1397304" y="5001812"/>
                  </a:cubicBezTo>
                  <a:cubicBezTo>
                    <a:pt x="1405658" y="5018865"/>
                    <a:pt x="1434914" y="5045582"/>
                    <a:pt x="1457741" y="5064254"/>
                  </a:cubicBezTo>
                  <a:cubicBezTo>
                    <a:pt x="1462246" y="5063292"/>
                    <a:pt x="1462246" y="5063292"/>
                    <a:pt x="1462246" y="5063292"/>
                  </a:cubicBezTo>
                  <a:cubicBezTo>
                    <a:pt x="1463208" y="5067795"/>
                    <a:pt x="1467712" y="5066833"/>
                    <a:pt x="1467712" y="5066833"/>
                  </a:cubicBezTo>
                  <a:cubicBezTo>
                    <a:pt x="1483149" y="5072955"/>
                    <a:pt x="1496968" y="5093550"/>
                    <a:pt x="1498892" y="5102559"/>
                  </a:cubicBezTo>
                  <a:cubicBezTo>
                    <a:pt x="1502435" y="5097092"/>
                    <a:pt x="1502435" y="5097092"/>
                    <a:pt x="1507901" y="5100634"/>
                  </a:cubicBezTo>
                  <a:cubicBezTo>
                    <a:pt x="1507901" y="5100634"/>
                    <a:pt x="1508863" y="5105137"/>
                    <a:pt x="1509826" y="5109642"/>
                  </a:cubicBezTo>
                  <a:cubicBezTo>
                    <a:pt x="1513367" y="5104175"/>
                    <a:pt x="1518833" y="5107717"/>
                    <a:pt x="1525262" y="5115763"/>
                  </a:cubicBezTo>
                  <a:cubicBezTo>
                    <a:pt x="1520758" y="5116725"/>
                    <a:pt x="1520758" y="5116725"/>
                    <a:pt x="1520758" y="5116725"/>
                  </a:cubicBezTo>
                  <a:cubicBezTo>
                    <a:pt x="1521720" y="5121229"/>
                    <a:pt x="1527187" y="5124771"/>
                    <a:pt x="1527187" y="5124771"/>
                  </a:cubicBezTo>
                  <a:cubicBezTo>
                    <a:pt x="1527187" y="5124771"/>
                    <a:pt x="1531691" y="5123809"/>
                    <a:pt x="1531691" y="5123809"/>
                  </a:cubicBezTo>
                  <a:cubicBezTo>
                    <a:pt x="1534578" y="5137321"/>
                    <a:pt x="1577346" y="5161151"/>
                    <a:pt x="1565451" y="5149564"/>
                  </a:cubicBezTo>
                  <a:cubicBezTo>
                    <a:pt x="1556443" y="5151489"/>
                    <a:pt x="1567069" y="5135089"/>
                    <a:pt x="1558060" y="5137014"/>
                  </a:cubicBezTo>
                  <a:cubicBezTo>
                    <a:pt x="1554518" y="5142480"/>
                    <a:pt x="1543586" y="5135397"/>
                    <a:pt x="1537157" y="5127351"/>
                  </a:cubicBezTo>
                  <a:cubicBezTo>
                    <a:pt x="1538119" y="5131855"/>
                    <a:pt x="1542623" y="5130892"/>
                    <a:pt x="1542623" y="5130892"/>
                  </a:cubicBezTo>
                  <a:cubicBezTo>
                    <a:pt x="1548090" y="5134434"/>
                    <a:pt x="1548090" y="5134434"/>
                    <a:pt x="1548090" y="5134434"/>
                  </a:cubicBezTo>
                  <a:cubicBezTo>
                    <a:pt x="1547128" y="5129930"/>
                    <a:pt x="1547128" y="5129930"/>
                    <a:pt x="1546166" y="5125426"/>
                  </a:cubicBezTo>
                  <a:cubicBezTo>
                    <a:pt x="1546166" y="5125426"/>
                    <a:pt x="1551631" y="5128968"/>
                    <a:pt x="1551631" y="5128968"/>
                  </a:cubicBezTo>
                  <a:cubicBezTo>
                    <a:pt x="1551631" y="5128968"/>
                    <a:pt x="1550669" y="5124464"/>
                    <a:pt x="1550669" y="5124464"/>
                  </a:cubicBezTo>
                  <a:cubicBezTo>
                    <a:pt x="1545203" y="5120922"/>
                    <a:pt x="1545203" y="5120922"/>
                    <a:pt x="1545203" y="5120922"/>
                  </a:cubicBezTo>
                  <a:cubicBezTo>
                    <a:pt x="1539737" y="5117380"/>
                    <a:pt x="1539737" y="5117380"/>
                    <a:pt x="1539737" y="5117380"/>
                  </a:cubicBezTo>
                  <a:cubicBezTo>
                    <a:pt x="1543279" y="5111913"/>
                    <a:pt x="1549707" y="5119960"/>
                    <a:pt x="1554211" y="5118998"/>
                  </a:cubicBezTo>
                  <a:cubicBezTo>
                    <a:pt x="1554211" y="5118998"/>
                    <a:pt x="1555173" y="5123502"/>
                    <a:pt x="1555173" y="5123502"/>
                  </a:cubicBezTo>
                  <a:cubicBezTo>
                    <a:pt x="1556135" y="5128005"/>
                    <a:pt x="1556135" y="5128005"/>
                    <a:pt x="1556135" y="5128005"/>
                  </a:cubicBezTo>
                  <a:cubicBezTo>
                    <a:pt x="1561602" y="5131547"/>
                    <a:pt x="1567069" y="5135089"/>
                    <a:pt x="1571572" y="5134127"/>
                  </a:cubicBezTo>
                  <a:cubicBezTo>
                    <a:pt x="1571572" y="5134127"/>
                    <a:pt x="1576077" y="5133165"/>
                    <a:pt x="1570610" y="5129623"/>
                  </a:cubicBezTo>
                  <a:cubicBezTo>
                    <a:pt x="1569648" y="5125119"/>
                    <a:pt x="1569648" y="5125119"/>
                    <a:pt x="1569648" y="5125119"/>
                  </a:cubicBezTo>
                  <a:cubicBezTo>
                    <a:pt x="1586047" y="5135744"/>
                    <a:pt x="1567069" y="5135089"/>
                    <a:pt x="1587010" y="5140248"/>
                  </a:cubicBezTo>
                  <a:cubicBezTo>
                    <a:pt x="1587972" y="5144752"/>
                    <a:pt x="1587972" y="5144752"/>
                    <a:pt x="1587972" y="5144752"/>
                  </a:cubicBezTo>
                  <a:cubicBezTo>
                    <a:pt x="1588934" y="5149256"/>
                    <a:pt x="1588934" y="5149256"/>
                    <a:pt x="1593438" y="5148294"/>
                  </a:cubicBezTo>
                  <a:cubicBezTo>
                    <a:pt x="1598904" y="5151836"/>
                    <a:pt x="1598904" y="5151836"/>
                    <a:pt x="1598904" y="5151836"/>
                  </a:cubicBezTo>
                  <a:cubicBezTo>
                    <a:pt x="1604371" y="5155378"/>
                    <a:pt x="1604371" y="5155378"/>
                    <a:pt x="1610799" y="5163423"/>
                  </a:cubicBezTo>
                  <a:cubicBezTo>
                    <a:pt x="1618845" y="5156994"/>
                    <a:pt x="1646177" y="5174704"/>
                    <a:pt x="1638786" y="5162154"/>
                  </a:cubicBezTo>
                  <a:cubicBezTo>
                    <a:pt x="1636534" y="5162635"/>
                    <a:pt x="1632675" y="5161104"/>
                    <a:pt x="1628575" y="5158449"/>
                  </a:cubicBezTo>
                  <a:lnTo>
                    <a:pt x="1621158" y="5151791"/>
                  </a:lnTo>
                  <a:lnTo>
                    <a:pt x="1626891" y="5150566"/>
                  </a:lnTo>
                  <a:cubicBezTo>
                    <a:pt x="1654223" y="5168275"/>
                    <a:pt x="1681554" y="5185984"/>
                    <a:pt x="1698916" y="5201113"/>
                  </a:cubicBezTo>
                  <a:cubicBezTo>
                    <a:pt x="1699878" y="5205617"/>
                    <a:pt x="1704383" y="5204655"/>
                    <a:pt x="1704383" y="5204655"/>
                  </a:cubicBezTo>
                  <a:cubicBezTo>
                    <a:pt x="1721744" y="5219784"/>
                    <a:pt x="1688945" y="5198534"/>
                    <a:pt x="1695374" y="5206579"/>
                  </a:cubicBezTo>
                  <a:cubicBezTo>
                    <a:pt x="1716277" y="5216242"/>
                    <a:pt x="1711773" y="5217205"/>
                    <a:pt x="1713697" y="5226213"/>
                  </a:cubicBezTo>
                  <a:cubicBezTo>
                    <a:pt x="1733638" y="5231372"/>
                    <a:pt x="1741992" y="5248426"/>
                    <a:pt x="1734601" y="5235876"/>
                  </a:cubicBezTo>
                  <a:cubicBezTo>
                    <a:pt x="1739105" y="5234914"/>
                    <a:pt x="1739105" y="5234914"/>
                    <a:pt x="1739105" y="5234914"/>
                  </a:cubicBezTo>
                  <a:cubicBezTo>
                    <a:pt x="1743608" y="5233952"/>
                    <a:pt x="1743608" y="5233952"/>
                    <a:pt x="1743608" y="5233952"/>
                  </a:cubicBezTo>
                  <a:cubicBezTo>
                    <a:pt x="1749075" y="5237493"/>
                    <a:pt x="1759046" y="5240073"/>
                    <a:pt x="1765474" y="5248118"/>
                  </a:cubicBezTo>
                  <a:cubicBezTo>
                    <a:pt x="1764511" y="5243615"/>
                    <a:pt x="1769016" y="5242652"/>
                    <a:pt x="1774483" y="5246193"/>
                  </a:cubicBezTo>
                  <a:cubicBezTo>
                    <a:pt x="1794423" y="5251353"/>
                    <a:pt x="1814672" y="5279995"/>
                    <a:pt x="1840078" y="5288696"/>
                  </a:cubicBezTo>
                  <a:cubicBezTo>
                    <a:pt x="1846507" y="5296741"/>
                    <a:pt x="1850049" y="5291274"/>
                    <a:pt x="1860019" y="5293854"/>
                  </a:cubicBezTo>
                  <a:cubicBezTo>
                    <a:pt x="1860019" y="5293854"/>
                    <a:pt x="1866448" y="5301901"/>
                    <a:pt x="1872877" y="5309946"/>
                  </a:cubicBezTo>
                  <a:cubicBezTo>
                    <a:pt x="1926578" y="5340859"/>
                    <a:pt x="2003762" y="5371466"/>
                    <a:pt x="2056500" y="5397876"/>
                  </a:cubicBezTo>
                  <a:cubicBezTo>
                    <a:pt x="2082870" y="5411080"/>
                    <a:pt x="2103773" y="5420743"/>
                    <a:pt x="2135609" y="5437490"/>
                  </a:cubicBezTo>
                  <a:cubicBezTo>
                    <a:pt x="2145579" y="5440070"/>
                    <a:pt x="2170024" y="5444266"/>
                    <a:pt x="2180957" y="5451349"/>
                  </a:cubicBezTo>
                  <a:cubicBezTo>
                    <a:pt x="2180957" y="5451349"/>
                    <a:pt x="2187385" y="5459396"/>
                    <a:pt x="2187385" y="5459396"/>
                  </a:cubicBezTo>
                  <a:cubicBezTo>
                    <a:pt x="2212793" y="5468096"/>
                    <a:pt x="2211830" y="5463592"/>
                    <a:pt x="2228229" y="5474217"/>
                  </a:cubicBezTo>
                  <a:cubicBezTo>
                    <a:pt x="2217297" y="5467134"/>
                    <a:pt x="2275502" y="5497085"/>
                    <a:pt x="2305413" y="5504824"/>
                  </a:cubicBezTo>
                  <a:cubicBezTo>
                    <a:pt x="2352685" y="5527692"/>
                    <a:pt x="2417013" y="5542206"/>
                    <a:pt x="2473293" y="5563150"/>
                  </a:cubicBezTo>
                  <a:cubicBezTo>
                    <a:pt x="2497738" y="5567346"/>
                    <a:pt x="2533115" y="5578627"/>
                    <a:pt x="2572035" y="5584441"/>
                  </a:cubicBezTo>
                  <a:cubicBezTo>
                    <a:pt x="2611917" y="5594759"/>
                    <a:pt x="2655341" y="5599610"/>
                    <a:pt x="2679785" y="5603808"/>
                  </a:cubicBezTo>
                  <a:cubicBezTo>
                    <a:pt x="2747653" y="5612856"/>
                    <a:pt x="2802972" y="5629295"/>
                    <a:pt x="2856366" y="5636726"/>
                  </a:cubicBezTo>
                  <a:cubicBezTo>
                    <a:pt x="2894323" y="5638036"/>
                    <a:pt x="2946755" y="5640963"/>
                    <a:pt x="2989216" y="5641311"/>
                  </a:cubicBezTo>
                  <a:cubicBezTo>
                    <a:pt x="3014623" y="5650012"/>
                    <a:pt x="3047114" y="5647780"/>
                    <a:pt x="3079605" y="5645548"/>
                  </a:cubicBezTo>
                  <a:cubicBezTo>
                    <a:pt x="3096004" y="5656173"/>
                    <a:pt x="3142970" y="5655559"/>
                    <a:pt x="3189935" y="5654944"/>
                  </a:cubicBezTo>
                  <a:cubicBezTo>
                    <a:pt x="3236900" y="5654329"/>
                    <a:pt x="3283865" y="5653715"/>
                    <a:pt x="3300264" y="5664340"/>
                  </a:cubicBezTo>
                  <a:cubicBezTo>
                    <a:pt x="3313777" y="5661453"/>
                    <a:pt x="3337259" y="5661146"/>
                    <a:pt x="3342726" y="5664687"/>
                  </a:cubicBezTo>
                  <a:cubicBezTo>
                    <a:pt x="3354313" y="5652793"/>
                    <a:pt x="3405783" y="5651215"/>
                    <a:pt x="3412212" y="5659262"/>
                  </a:cubicBezTo>
                  <a:cubicBezTo>
                    <a:pt x="3416716" y="5658299"/>
                    <a:pt x="3425724" y="5656375"/>
                    <a:pt x="3430228" y="5655412"/>
                  </a:cubicBezTo>
                  <a:cubicBezTo>
                    <a:pt x="3433115" y="5668925"/>
                    <a:pt x="3471726" y="5651255"/>
                    <a:pt x="3505179" y="5653528"/>
                  </a:cubicBezTo>
                  <a:cubicBezTo>
                    <a:pt x="3509684" y="5652566"/>
                    <a:pt x="3509684" y="5652566"/>
                    <a:pt x="3509684" y="5652566"/>
                  </a:cubicBezTo>
                  <a:cubicBezTo>
                    <a:pt x="3509684" y="5652566"/>
                    <a:pt x="3510646" y="5657069"/>
                    <a:pt x="3510646" y="5657069"/>
                  </a:cubicBezTo>
                  <a:cubicBezTo>
                    <a:pt x="3515150" y="5656107"/>
                    <a:pt x="3515150" y="5656107"/>
                    <a:pt x="3519654" y="5655145"/>
                  </a:cubicBezTo>
                  <a:cubicBezTo>
                    <a:pt x="3519654" y="5655145"/>
                    <a:pt x="3519654" y="5655145"/>
                    <a:pt x="3518691" y="5650641"/>
                  </a:cubicBezTo>
                  <a:cubicBezTo>
                    <a:pt x="3518691" y="5650641"/>
                    <a:pt x="3514188" y="5651604"/>
                    <a:pt x="3514188" y="5651604"/>
                  </a:cubicBezTo>
                  <a:cubicBezTo>
                    <a:pt x="3523196" y="5649679"/>
                    <a:pt x="3536708" y="5646792"/>
                    <a:pt x="3535746" y="5642288"/>
                  </a:cubicBezTo>
                  <a:cubicBezTo>
                    <a:pt x="3614240" y="5634937"/>
                    <a:pt x="3691771" y="5623083"/>
                    <a:pt x="3771882" y="5601257"/>
                  </a:cubicBezTo>
                  <a:cubicBezTo>
                    <a:pt x="3802449" y="5590018"/>
                    <a:pt x="3824970" y="5585207"/>
                    <a:pt x="3861001" y="5577509"/>
                  </a:cubicBezTo>
                  <a:cubicBezTo>
                    <a:pt x="3900576" y="5564344"/>
                    <a:pt x="3957204" y="5542826"/>
                    <a:pt x="4010291" y="5526775"/>
                  </a:cubicBezTo>
                  <a:cubicBezTo>
                    <a:pt x="4066919" y="5505258"/>
                    <a:pt x="4119044" y="5484701"/>
                    <a:pt x="4162160" y="5466071"/>
                  </a:cubicBezTo>
                  <a:cubicBezTo>
                    <a:pt x="4197231" y="5453868"/>
                    <a:pt x="4214285" y="5445515"/>
                    <a:pt x="4252897" y="5427847"/>
                  </a:cubicBezTo>
                  <a:cubicBezTo>
                    <a:pt x="4260943" y="5421418"/>
                    <a:pt x="4274455" y="5418531"/>
                    <a:pt x="4283464" y="5416606"/>
                  </a:cubicBezTo>
                  <a:cubicBezTo>
                    <a:pt x="4305021" y="5407292"/>
                    <a:pt x="4320151" y="5389931"/>
                    <a:pt x="4342672" y="5385119"/>
                  </a:cubicBezTo>
                  <a:cubicBezTo>
                    <a:pt x="4342672" y="5385119"/>
                    <a:pt x="4343634" y="5389623"/>
                    <a:pt x="4343634" y="5389623"/>
                  </a:cubicBezTo>
                  <a:cubicBezTo>
                    <a:pt x="4339129" y="5390585"/>
                    <a:pt x="4344596" y="5394127"/>
                    <a:pt x="4348138" y="5388660"/>
                  </a:cubicBezTo>
                  <a:cubicBezTo>
                    <a:pt x="4352642" y="5387698"/>
                    <a:pt x="4357146" y="5386736"/>
                    <a:pt x="4357146" y="5386736"/>
                  </a:cubicBezTo>
                  <a:cubicBezTo>
                    <a:pt x="4356184" y="5382232"/>
                    <a:pt x="4360688" y="5381270"/>
                    <a:pt x="4360688" y="5381270"/>
                  </a:cubicBezTo>
                  <a:cubicBezTo>
                    <a:pt x="4361650" y="5385773"/>
                    <a:pt x="4366154" y="5384811"/>
                    <a:pt x="4370658" y="5383849"/>
                  </a:cubicBezTo>
                  <a:cubicBezTo>
                    <a:pt x="4374200" y="5378383"/>
                    <a:pt x="4369696" y="5379346"/>
                    <a:pt x="4368733" y="5374841"/>
                  </a:cubicBezTo>
                  <a:cubicBezTo>
                    <a:pt x="4368733" y="5374841"/>
                    <a:pt x="4373238" y="5373879"/>
                    <a:pt x="4373238" y="5373879"/>
                  </a:cubicBezTo>
                  <a:cubicBezTo>
                    <a:pt x="4377742" y="5372917"/>
                    <a:pt x="4381283" y="5367450"/>
                    <a:pt x="4381283" y="5367450"/>
                  </a:cubicBezTo>
                  <a:cubicBezTo>
                    <a:pt x="4380321" y="5362947"/>
                    <a:pt x="4375818" y="5363909"/>
                    <a:pt x="4371313" y="5364871"/>
                  </a:cubicBezTo>
                  <a:cubicBezTo>
                    <a:pt x="4372275" y="5369375"/>
                    <a:pt x="4372275" y="5369375"/>
                    <a:pt x="4372275" y="5369375"/>
                  </a:cubicBezTo>
                  <a:cubicBezTo>
                    <a:pt x="4366809" y="5365834"/>
                    <a:pt x="4366809" y="5365834"/>
                    <a:pt x="4366809" y="5365834"/>
                  </a:cubicBezTo>
                  <a:cubicBezTo>
                    <a:pt x="4401880" y="5353631"/>
                    <a:pt x="4453042" y="5328572"/>
                    <a:pt x="4471713" y="5305744"/>
                  </a:cubicBezTo>
                  <a:cubicBezTo>
                    <a:pt x="4510325" y="5288076"/>
                    <a:pt x="4564067" y="5253045"/>
                    <a:pt x="4629396" y="5206120"/>
                  </a:cubicBezTo>
                  <a:cubicBezTo>
                    <a:pt x="4630359" y="5210625"/>
                    <a:pt x="4630359" y="5210625"/>
                    <a:pt x="4630359" y="5210625"/>
                  </a:cubicBezTo>
                  <a:cubicBezTo>
                    <a:pt x="4630359" y="5210625"/>
                    <a:pt x="4625854" y="5211587"/>
                    <a:pt x="4625854" y="5211587"/>
                  </a:cubicBezTo>
                  <a:cubicBezTo>
                    <a:pt x="4622312" y="5217054"/>
                    <a:pt x="4617809" y="5218016"/>
                    <a:pt x="4623274" y="5221557"/>
                  </a:cubicBezTo>
                  <a:cubicBezTo>
                    <a:pt x="4623274" y="5221557"/>
                    <a:pt x="4627779" y="5220595"/>
                    <a:pt x="4631321" y="5215129"/>
                  </a:cubicBezTo>
                  <a:cubicBezTo>
                    <a:pt x="4635824" y="5214167"/>
                    <a:pt x="4635824" y="5214167"/>
                    <a:pt x="4639366" y="5208700"/>
                  </a:cubicBezTo>
                  <a:cubicBezTo>
                    <a:pt x="4640329" y="5213205"/>
                    <a:pt x="4644833" y="5212242"/>
                    <a:pt x="4653841" y="5210318"/>
                  </a:cubicBezTo>
                  <a:cubicBezTo>
                    <a:pt x="4653360" y="5208066"/>
                    <a:pt x="4652878" y="5205813"/>
                    <a:pt x="4651512" y="5204927"/>
                  </a:cubicBezTo>
                  <a:lnTo>
                    <a:pt x="4648965" y="5205864"/>
                  </a:lnTo>
                  <a:lnTo>
                    <a:pt x="4655458" y="5195843"/>
                  </a:lnTo>
                  <a:cubicBezTo>
                    <a:pt x="4650954" y="5196806"/>
                    <a:pt x="4646451" y="5197768"/>
                    <a:pt x="4641946" y="5198730"/>
                  </a:cubicBezTo>
                  <a:cubicBezTo>
                    <a:pt x="4652572" y="5182331"/>
                    <a:pt x="4659656" y="5171398"/>
                    <a:pt x="4680251" y="5157579"/>
                  </a:cubicBezTo>
                  <a:cubicBezTo>
                    <a:pt x="4676709" y="5163045"/>
                    <a:pt x="4681213" y="5162082"/>
                    <a:pt x="4685717" y="5161120"/>
                  </a:cubicBezTo>
                  <a:cubicBezTo>
                    <a:pt x="4706313" y="5147301"/>
                    <a:pt x="4724022" y="5119970"/>
                    <a:pt x="4736572" y="5112579"/>
                  </a:cubicBezTo>
                  <a:cubicBezTo>
                    <a:pt x="4736572" y="5112579"/>
                    <a:pt x="4737534" y="5117083"/>
                    <a:pt x="4733031" y="5118045"/>
                  </a:cubicBezTo>
                  <a:cubicBezTo>
                    <a:pt x="4761673" y="5097797"/>
                    <a:pt x="4779381" y="5070465"/>
                    <a:pt x="4793855" y="5072083"/>
                  </a:cubicBezTo>
                  <a:cubicBezTo>
                    <a:pt x="4789352" y="5073045"/>
                    <a:pt x="4792893" y="5067578"/>
                    <a:pt x="4797397" y="5066616"/>
                  </a:cubicBezTo>
                  <a:cubicBezTo>
                    <a:pt x="4803519" y="5051179"/>
                    <a:pt x="4783885" y="5069503"/>
                    <a:pt x="4779381" y="5070465"/>
                  </a:cubicBezTo>
                  <a:cubicBezTo>
                    <a:pt x="4803519" y="5051179"/>
                    <a:pt x="4812527" y="5049255"/>
                    <a:pt x="4818648" y="5033818"/>
                  </a:cubicBezTo>
                  <a:cubicBezTo>
                    <a:pt x="4824115" y="5037360"/>
                    <a:pt x="4817031" y="5048293"/>
                    <a:pt x="4828619" y="5036398"/>
                  </a:cubicBezTo>
                  <a:cubicBezTo>
                    <a:pt x="4831199" y="5026427"/>
                    <a:pt x="4827657" y="5031894"/>
                    <a:pt x="4834740" y="5020962"/>
                  </a:cubicBezTo>
                  <a:cubicBezTo>
                    <a:pt x="4833778" y="5016457"/>
                    <a:pt x="4838282" y="5015495"/>
                    <a:pt x="4838282" y="5015495"/>
                  </a:cubicBezTo>
                  <a:cubicBezTo>
                    <a:pt x="4841824" y="5010028"/>
                    <a:pt x="4846328" y="5009066"/>
                    <a:pt x="4845366" y="5004562"/>
                  </a:cubicBezTo>
                  <a:cubicBezTo>
                    <a:pt x="4844404" y="5000058"/>
                    <a:pt x="4839899" y="5001020"/>
                    <a:pt x="4836357" y="5006486"/>
                  </a:cubicBezTo>
                  <a:cubicBezTo>
                    <a:pt x="4836357" y="5006486"/>
                    <a:pt x="4836357" y="5006486"/>
                    <a:pt x="4831853" y="5007449"/>
                  </a:cubicBezTo>
                  <a:cubicBezTo>
                    <a:pt x="4867579" y="4976268"/>
                    <a:pt x="4873700" y="4960832"/>
                    <a:pt x="4916509" y="4918718"/>
                  </a:cubicBezTo>
                  <a:cubicBezTo>
                    <a:pt x="4936450" y="4923877"/>
                    <a:pt x="4920051" y="4913251"/>
                    <a:pt x="4950617" y="4902012"/>
                  </a:cubicBezTo>
                  <a:cubicBezTo>
                    <a:pt x="4951579" y="4906516"/>
                    <a:pt x="4951579" y="4906516"/>
                    <a:pt x="4951579" y="4906516"/>
                  </a:cubicBezTo>
                  <a:cubicBezTo>
                    <a:pt x="4948037" y="4911982"/>
                    <a:pt x="4952542" y="4911020"/>
                    <a:pt x="4956084" y="4905553"/>
                  </a:cubicBezTo>
                  <a:cubicBezTo>
                    <a:pt x="4960588" y="4904591"/>
                    <a:pt x="4964129" y="4899125"/>
                    <a:pt x="4963167" y="4894621"/>
                  </a:cubicBezTo>
                  <a:cubicBezTo>
                    <a:pt x="4966709" y="4889154"/>
                    <a:pt x="4966709" y="4889154"/>
                    <a:pt x="4966709" y="4889154"/>
                  </a:cubicBezTo>
                  <a:cubicBezTo>
                    <a:pt x="4974754" y="4882727"/>
                    <a:pt x="4973792" y="4878222"/>
                    <a:pt x="4968326" y="4874680"/>
                  </a:cubicBezTo>
                  <a:cubicBezTo>
                    <a:pt x="4977334" y="4872755"/>
                    <a:pt x="4979914" y="4862785"/>
                    <a:pt x="4983456" y="4857319"/>
                  </a:cubicBezTo>
                  <a:cubicBezTo>
                    <a:pt x="4975410" y="4863748"/>
                    <a:pt x="4967364" y="4870176"/>
                    <a:pt x="4959318" y="4876605"/>
                  </a:cubicBezTo>
                  <a:cubicBezTo>
                    <a:pt x="4960280" y="4881109"/>
                    <a:pt x="4961242" y="4885613"/>
                    <a:pt x="4961242" y="4885613"/>
                  </a:cubicBezTo>
                  <a:cubicBezTo>
                    <a:pt x="4961242" y="4885613"/>
                    <a:pt x="4956739" y="4886575"/>
                    <a:pt x="4957701" y="4891079"/>
                  </a:cubicBezTo>
                  <a:cubicBezTo>
                    <a:pt x="4957701" y="4891079"/>
                    <a:pt x="4953197" y="4892041"/>
                    <a:pt x="4953197" y="4892041"/>
                  </a:cubicBezTo>
                  <a:cubicBezTo>
                    <a:pt x="4948692" y="4893003"/>
                    <a:pt x="4949655" y="4897508"/>
                    <a:pt x="4950617" y="4902012"/>
                  </a:cubicBezTo>
                  <a:cubicBezTo>
                    <a:pt x="4926172" y="4897815"/>
                    <a:pt x="4900110" y="4908093"/>
                    <a:pt x="4875317" y="4946357"/>
                  </a:cubicBezTo>
                  <a:cubicBezTo>
                    <a:pt x="4870813" y="4947320"/>
                    <a:pt x="4867272" y="4952786"/>
                    <a:pt x="4866310" y="4948282"/>
                  </a:cubicBezTo>
                  <a:cubicBezTo>
                    <a:pt x="4870813" y="4947320"/>
                    <a:pt x="4869851" y="4942815"/>
                    <a:pt x="4865347" y="4943777"/>
                  </a:cubicBezTo>
                  <a:cubicBezTo>
                    <a:pt x="4865347" y="4943777"/>
                    <a:pt x="4865347" y="4943777"/>
                    <a:pt x="4861805" y="4949244"/>
                  </a:cubicBezTo>
                  <a:cubicBezTo>
                    <a:pt x="4861805" y="4949244"/>
                    <a:pt x="4857301" y="4950206"/>
                    <a:pt x="4857301" y="4950206"/>
                  </a:cubicBezTo>
                  <a:cubicBezTo>
                    <a:pt x="4865675" y="4934288"/>
                    <a:pt x="4874770" y="4921749"/>
                    <a:pt x="4886477" y="4910416"/>
                  </a:cubicBezTo>
                  <a:lnTo>
                    <a:pt x="4927253" y="4880833"/>
                  </a:lnTo>
                  <a:lnTo>
                    <a:pt x="4927789" y="4883341"/>
                  </a:lnTo>
                  <a:cubicBezTo>
                    <a:pt x="4932294" y="4882378"/>
                    <a:pt x="4932294" y="4882378"/>
                    <a:pt x="4931331" y="4877874"/>
                  </a:cubicBezTo>
                  <a:cubicBezTo>
                    <a:pt x="4940339" y="4875949"/>
                    <a:pt x="4939377" y="4871446"/>
                    <a:pt x="4947423" y="4865017"/>
                  </a:cubicBezTo>
                  <a:cubicBezTo>
                    <a:pt x="4947423" y="4865017"/>
                    <a:pt x="4948386" y="4869521"/>
                    <a:pt x="4943881" y="4870484"/>
                  </a:cubicBezTo>
                  <a:cubicBezTo>
                    <a:pt x="4943881" y="4870484"/>
                    <a:pt x="4948386" y="4869521"/>
                    <a:pt x="4948386" y="4869521"/>
                  </a:cubicBezTo>
                  <a:cubicBezTo>
                    <a:pt x="4948386" y="4869521"/>
                    <a:pt x="4951928" y="4864055"/>
                    <a:pt x="4951928" y="4864055"/>
                  </a:cubicBezTo>
                  <a:cubicBezTo>
                    <a:pt x="4976065" y="4844769"/>
                    <a:pt x="4998585" y="4839958"/>
                    <a:pt x="5016294" y="4812627"/>
                  </a:cubicBezTo>
                  <a:cubicBezTo>
                    <a:pt x="5009211" y="4823559"/>
                    <a:pt x="5017256" y="4817130"/>
                    <a:pt x="5026265" y="4815205"/>
                  </a:cubicBezTo>
                  <a:cubicBezTo>
                    <a:pt x="5015640" y="4831604"/>
                    <a:pt x="5002127" y="4834491"/>
                    <a:pt x="5008556" y="4842537"/>
                  </a:cubicBezTo>
                  <a:cubicBezTo>
                    <a:pt x="5030768" y="4814243"/>
                    <a:pt x="5045898" y="4796882"/>
                    <a:pt x="5081624" y="4765702"/>
                  </a:cubicBezTo>
                  <a:cubicBezTo>
                    <a:pt x="5082586" y="4770205"/>
                    <a:pt x="5086128" y="4764739"/>
                    <a:pt x="5090632" y="4763777"/>
                  </a:cubicBezTo>
                  <a:cubicBezTo>
                    <a:pt x="5094174" y="4758310"/>
                    <a:pt x="5097716" y="4752844"/>
                    <a:pt x="5093211" y="4753806"/>
                  </a:cubicBezTo>
                  <a:cubicBezTo>
                    <a:pt x="5101257" y="4747378"/>
                    <a:pt x="5103837" y="4737407"/>
                    <a:pt x="5109959" y="4721971"/>
                  </a:cubicBezTo>
                  <a:cubicBezTo>
                    <a:pt x="5115424" y="4725513"/>
                    <a:pt x="5108341" y="4736445"/>
                    <a:pt x="5116387" y="4730017"/>
                  </a:cubicBezTo>
                  <a:cubicBezTo>
                    <a:pt x="5115424" y="4725513"/>
                    <a:pt x="5123471" y="4719084"/>
                    <a:pt x="5122508" y="4714579"/>
                  </a:cubicBezTo>
                  <a:cubicBezTo>
                    <a:pt x="5122508" y="4714579"/>
                    <a:pt x="5127013" y="4713617"/>
                    <a:pt x="5126050" y="4709114"/>
                  </a:cubicBezTo>
                  <a:cubicBezTo>
                    <a:pt x="5130554" y="4708152"/>
                    <a:pt x="5130554" y="4708152"/>
                    <a:pt x="5130554" y="4708152"/>
                  </a:cubicBezTo>
                  <a:cubicBezTo>
                    <a:pt x="5129592" y="4703647"/>
                    <a:pt x="5129592" y="4703647"/>
                    <a:pt x="5129592" y="4703647"/>
                  </a:cubicBezTo>
                  <a:cubicBezTo>
                    <a:pt x="5126050" y="4709114"/>
                    <a:pt x="5126050" y="4709114"/>
                    <a:pt x="5126050" y="4709114"/>
                  </a:cubicBezTo>
                  <a:cubicBezTo>
                    <a:pt x="5121546" y="4710076"/>
                    <a:pt x="5121546" y="4710076"/>
                    <a:pt x="5121546" y="4710076"/>
                  </a:cubicBezTo>
                  <a:cubicBezTo>
                    <a:pt x="5136676" y="4692715"/>
                    <a:pt x="5136676" y="4692715"/>
                    <a:pt x="5136676" y="4692715"/>
                  </a:cubicBezTo>
                  <a:cubicBezTo>
                    <a:pt x="5133134" y="4698181"/>
                    <a:pt x="5134096" y="4702685"/>
                    <a:pt x="5137638" y="4697218"/>
                  </a:cubicBezTo>
                  <a:cubicBezTo>
                    <a:pt x="5170476" y="4652526"/>
                    <a:pt x="5191419" y="4596245"/>
                    <a:pt x="5217830" y="4543506"/>
                  </a:cubicBezTo>
                  <a:cubicBezTo>
                    <a:pt x="5238773" y="4487227"/>
                    <a:pt x="5260679" y="4435450"/>
                    <a:pt x="5282585" y="4383674"/>
                  </a:cubicBezTo>
                  <a:cubicBezTo>
                    <a:pt x="5291594" y="4381749"/>
                    <a:pt x="5292556" y="4386253"/>
                    <a:pt x="5294480" y="4395261"/>
                  </a:cubicBezTo>
                  <a:cubicBezTo>
                    <a:pt x="5308340" y="4349913"/>
                    <a:pt x="5320583" y="4319040"/>
                    <a:pt x="5327359" y="4284625"/>
                  </a:cubicBezTo>
                  <a:cubicBezTo>
                    <a:pt x="5338639" y="4249247"/>
                    <a:pt x="5345415" y="4214832"/>
                    <a:pt x="5363780" y="4168522"/>
                  </a:cubicBezTo>
                  <a:cubicBezTo>
                    <a:pt x="5360238" y="4173988"/>
                    <a:pt x="5360238" y="4173988"/>
                    <a:pt x="5364742" y="4173025"/>
                  </a:cubicBezTo>
                  <a:cubicBezTo>
                    <a:pt x="5364742" y="4173025"/>
                    <a:pt x="5369247" y="4172063"/>
                    <a:pt x="5372788" y="4166598"/>
                  </a:cubicBezTo>
                  <a:cubicBezTo>
                    <a:pt x="5377292" y="4165635"/>
                    <a:pt x="5377292" y="4165635"/>
                    <a:pt x="5377292" y="4165635"/>
                  </a:cubicBezTo>
                  <a:cubicBezTo>
                    <a:pt x="5379872" y="4155664"/>
                    <a:pt x="5386955" y="4144732"/>
                    <a:pt x="5381488" y="4141190"/>
                  </a:cubicBezTo>
                  <a:cubicBezTo>
                    <a:pt x="5385993" y="4140228"/>
                    <a:pt x="5389535" y="4134762"/>
                    <a:pt x="5388573" y="4130258"/>
                  </a:cubicBezTo>
                  <a:cubicBezTo>
                    <a:pt x="5392115" y="4124791"/>
                    <a:pt x="5387610" y="4125753"/>
                    <a:pt x="5387610" y="4125753"/>
                  </a:cubicBezTo>
                  <a:cubicBezTo>
                    <a:pt x="5383106" y="4126716"/>
                    <a:pt x="5383106" y="4126716"/>
                    <a:pt x="5383106" y="4126716"/>
                  </a:cubicBezTo>
                  <a:cubicBezTo>
                    <a:pt x="5396311" y="4100347"/>
                    <a:pt x="5393424" y="4086835"/>
                    <a:pt x="5406629" y="4060465"/>
                  </a:cubicBezTo>
                  <a:cubicBezTo>
                    <a:pt x="5393117" y="4063352"/>
                    <a:pt x="5404705" y="4051457"/>
                    <a:pt x="5403743" y="4046953"/>
                  </a:cubicBezTo>
                  <a:cubicBezTo>
                    <a:pt x="5397621" y="4062389"/>
                    <a:pt x="5395696" y="4053382"/>
                    <a:pt x="5388613" y="4064314"/>
                  </a:cubicBezTo>
                  <a:cubicBezTo>
                    <a:pt x="5386033" y="4074284"/>
                    <a:pt x="5396658" y="4057885"/>
                    <a:pt x="5395042" y="4072359"/>
                  </a:cubicBezTo>
                  <a:cubicBezTo>
                    <a:pt x="5383454" y="4084255"/>
                    <a:pt x="5381837" y="4098729"/>
                    <a:pt x="5373790" y="4105158"/>
                  </a:cubicBezTo>
                  <a:cubicBezTo>
                    <a:pt x="5377332" y="4099692"/>
                    <a:pt x="5380874" y="4094225"/>
                    <a:pt x="5379912" y="4089721"/>
                  </a:cubicBezTo>
                  <a:cubicBezTo>
                    <a:pt x="5366707" y="4116090"/>
                    <a:pt x="5349960" y="4147926"/>
                    <a:pt x="5334176" y="4184266"/>
                  </a:cubicBezTo>
                  <a:cubicBezTo>
                    <a:pt x="5318391" y="4220606"/>
                    <a:pt x="5302606" y="4256946"/>
                    <a:pt x="5290365" y="4287819"/>
                  </a:cubicBezTo>
                  <a:cubicBezTo>
                    <a:pt x="5289402" y="4283314"/>
                    <a:pt x="5284898" y="4284277"/>
                    <a:pt x="5281356" y="4289743"/>
                  </a:cubicBezTo>
                  <a:cubicBezTo>
                    <a:pt x="5264610" y="4321579"/>
                    <a:pt x="5251405" y="4347949"/>
                    <a:pt x="5229191" y="4376242"/>
                  </a:cubicBezTo>
                  <a:cubicBezTo>
                    <a:pt x="5235620" y="4384288"/>
                    <a:pt x="5215024" y="4398108"/>
                    <a:pt x="5207940" y="4409040"/>
                  </a:cubicBezTo>
                  <a:cubicBezTo>
                    <a:pt x="5204398" y="4414507"/>
                    <a:pt x="5209865" y="4418049"/>
                    <a:pt x="5201818" y="4424477"/>
                  </a:cubicBezTo>
                  <a:cubicBezTo>
                    <a:pt x="5202781" y="4428981"/>
                    <a:pt x="5190231" y="4436372"/>
                    <a:pt x="5183148" y="4447304"/>
                  </a:cubicBezTo>
                  <a:cubicBezTo>
                    <a:pt x="5172522" y="4463703"/>
                    <a:pt x="5162859" y="4484606"/>
                    <a:pt x="5152233" y="4501005"/>
                  </a:cubicBezTo>
                  <a:cubicBezTo>
                    <a:pt x="5138066" y="4522871"/>
                    <a:pt x="5139028" y="4527374"/>
                    <a:pt x="5120357" y="4550202"/>
                  </a:cubicBezTo>
                  <a:cubicBezTo>
                    <a:pt x="5089443" y="4603903"/>
                    <a:pt x="5035046" y="4657911"/>
                    <a:pt x="5021841" y="4684281"/>
                  </a:cubicBezTo>
                  <a:cubicBezTo>
                    <a:pt x="5008329" y="4687168"/>
                    <a:pt x="4999628" y="4712574"/>
                    <a:pt x="4992545" y="4723508"/>
                  </a:cubicBezTo>
                  <a:cubicBezTo>
                    <a:pt x="4995124" y="4713537"/>
                    <a:pt x="4991583" y="4719003"/>
                    <a:pt x="4987079" y="4719966"/>
                  </a:cubicBezTo>
                  <a:cubicBezTo>
                    <a:pt x="4962286" y="4758230"/>
                    <a:pt x="4916590" y="4786831"/>
                    <a:pt x="4875706" y="4837953"/>
                  </a:cubicBezTo>
                  <a:cubicBezTo>
                    <a:pt x="4861539" y="4859818"/>
                    <a:pt x="4873126" y="4847923"/>
                    <a:pt x="4848989" y="4867208"/>
                  </a:cubicBezTo>
                  <a:cubicBezTo>
                    <a:pt x="4832897" y="4880066"/>
                    <a:pt x="4822272" y="4896465"/>
                    <a:pt x="4806180" y="4909322"/>
                  </a:cubicBezTo>
                  <a:cubicBezTo>
                    <a:pt x="4750821" y="4958826"/>
                    <a:pt x="4694499" y="5003827"/>
                    <a:pt x="4646224" y="5042398"/>
                  </a:cubicBezTo>
                  <a:cubicBezTo>
                    <a:pt x="4626590" y="5060722"/>
                    <a:pt x="4609536" y="5069075"/>
                    <a:pt x="4598911" y="5085474"/>
                  </a:cubicBezTo>
                  <a:cubicBezTo>
                    <a:pt x="4594406" y="5086436"/>
                    <a:pt x="4594406" y="5086436"/>
                    <a:pt x="4589903" y="5087399"/>
                  </a:cubicBezTo>
                  <a:cubicBezTo>
                    <a:pt x="4585399" y="5088361"/>
                    <a:pt x="4571887" y="5091248"/>
                    <a:pt x="4552253" y="5109571"/>
                  </a:cubicBezTo>
                  <a:cubicBezTo>
                    <a:pt x="4544207" y="5115999"/>
                    <a:pt x="4532619" y="5127895"/>
                    <a:pt x="4524573" y="5134323"/>
                  </a:cubicBezTo>
                  <a:cubicBezTo>
                    <a:pt x="4486923" y="5156496"/>
                    <a:pt x="4440266" y="5180593"/>
                    <a:pt x="4429640" y="5196992"/>
                  </a:cubicBezTo>
                  <a:cubicBezTo>
                    <a:pt x="4435761" y="5181555"/>
                    <a:pt x="4387486" y="5220127"/>
                    <a:pt x="4375898" y="5232021"/>
                  </a:cubicBezTo>
                  <a:cubicBezTo>
                    <a:pt x="4356919" y="5231366"/>
                    <a:pt x="4330202" y="5260623"/>
                    <a:pt x="4295132" y="5272825"/>
                  </a:cubicBezTo>
                  <a:cubicBezTo>
                    <a:pt x="4290628" y="5273788"/>
                    <a:pt x="4297056" y="5281833"/>
                    <a:pt x="4283544" y="5284720"/>
                  </a:cubicBezTo>
                  <a:cubicBezTo>
                    <a:pt x="4273574" y="5282140"/>
                    <a:pt x="4243970" y="5297885"/>
                    <a:pt x="4249436" y="5301426"/>
                  </a:cubicBezTo>
                  <a:cubicBezTo>
                    <a:pt x="4233999" y="5295305"/>
                    <a:pt x="4210824" y="5319095"/>
                    <a:pt x="4200853" y="5316515"/>
                  </a:cubicBezTo>
                  <a:cubicBezTo>
                    <a:pt x="4202778" y="5325523"/>
                    <a:pt x="4199237" y="5330989"/>
                    <a:pt x="4195695" y="5336456"/>
                  </a:cubicBezTo>
                  <a:cubicBezTo>
                    <a:pt x="4187648" y="5342885"/>
                    <a:pt x="4183145" y="5343847"/>
                    <a:pt x="4175098" y="5350275"/>
                  </a:cubicBezTo>
                  <a:cubicBezTo>
                    <a:pt x="4145495" y="5366020"/>
                    <a:pt x="4105921" y="5379184"/>
                    <a:pt x="4070850" y="5391386"/>
                  </a:cubicBezTo>
                  <a:cubicBezTo>
                    <a:pt x="4061841" y="5393311"/>
                    <a:pt x="4051871" y="5390731"/>
                    <a:pt x="4051871" y="5390731"/>
                  </a:cubicBezTo>
                  <a:cubicBezTo>
                    <a:pt x="4048329" y="5396198"/>
                    <a:pt x="4043825" y="5397160"/>
                    <a:pt x="4040284" y="5402627"/>
                  </a:cubicBezTo>
                  <a:cubicBezTo>
                    <a:pt x="4035780" y="5403589"/>
                    <a:pt x="4035780" y="5403589"/>
                    <a:pt x="4035780" y="5403589"/>
                  </a:cubicBezTo>
                  <a:cubicBezTo>
                    <a:pt x="4002326" y="5401316"/>
                    <a:pt x="3960173" y="5424451"/>
                    <a:pt x="3926065" y="5441158"/>
                  </a:cubicBezTo>
                  <a:cubicBezTo>
                    <a:pt x="3925102" y="5436653"/>
                    <a:pt x="3925102" y="5436653"/>
                    <a:pt x="3925102" y="5436653"/>
                  </a:cubicBezTo>
                  <a:cubicBezTo>
                    <a:pt x="3910628" y="5435036"/>
                    <a:pt x="3909973" y="5454015"/>
                    <a:pt x="3902581" y="5441465"/>
                  </a:cubicBezTo>
                  <a:cubicBezTo>
                    <a:pt x="3880062" y="5446276"/>
                    <a:pt x="3895498" y="5452397"/>
                    <a:pt x="3877482" y="5456246"/>
                  </a:cubicBezTo>
                  <a:cubicBezTo>
                    <a:pt x="3876520" y="5451743"/>
                    <a:pt x="3867512" y="5453667"/>
                    <a:pt x="3862045" y="5450125"/>
                  </a:cubicBezTo>
                  <a:cubicBezTo>
                    <a:pt x="3845953" y="5462982"/>
                    <a:pt x="3827937" y="5466831"/>
                    <a:pt x="3804454" y="5467139"/>
                  </a:cubicBezTo>
                  <a:cubicBezTo>
                    <a:pt x="3798333" y="5482576"/>
                    <a:pt x="3769384" y="5479341"/>
                    <a:pt x="3761338" y="5485770"/>
                  </a:cubicBezTo>
                  <a:cubicBezTo>
                    <a:pt x="3760376" y="5481265"/>
                    <a:pt x="3755871" y="5482228"/>
                    <a:pt x="3755871" y="5482228"/>
                  </a:cubicBezTo>
                  <a:cubicBezTo>
                    <a:pt x="3730772" y="5497010"/>
                    <a:pt x="3707289" y="5497317"/>
                    <a:pt x="3684769" y="5502128"/>
                  </a:cubicBezTo>
                  <a:cubicBezTo>
                    <a:pt x="3680264" y="5503091"/>
                    <a:pt x="3675760" y="5504053"/>
                    <a:pt x="3675760" y="5504053"/>
                  </a:cubicBezTo>
                  <a:cubicBezTo>
                    <a:pt x="3674798" y="5499549"/>
                    <a:pt x="3674798" y="5499549"/>
                    <a:pt x="3674798" y="5499549"/>
                  </a:cubicBezTo>
                  <a:cubicBezTo>
                    <a:pt x="3673836" y="5495045"/>
                    <a:pt x="3669332" y="5496007"/>
                    <a:pt x="3669332" y="5496007"/>
                  </a:cubicBezTo>
                  <a:cubicBezTo>
                    <a:pt x="3664828" y="5496970"/>
                    <a:pt x="3665790" y="5501473"/>
                    <a:pt x="3665790" y="5501473"/>
                  </a:cubicBezTo>
                  <a:cubicBezTo>
                    <a:pt x="3651316" y="5499856"/>
                    <a:pt x="3640691" y="5516255"/>
                    <a:pt x="3618170" y="5521067"/>
                  </a:cubicBezTo>
                  <a:cubicBezTo>
                    <a:pt x="3635224" y="5512713"/>
                    <a:pt x="3606275" y="5509479"/>
                    <a:pt x="3602733" y="5514945"/>
                  </a:cubicBezTo>
                  <a:cubicBezTo>
                    <a:pt x="3611741" y="5513020"/>
                    <a:pt x="3612703" y="5517525"/>
                    <a:pt x="3603695" y="5519449"/>
                  </a:cubicBezTo>
                  <a:cubicBezTo>
                    <a:pt x="3607237" y="5513983"/>
                    <a:pt x="3589221" y="5517832"/>
                    <a:pt x="3584717" y="5518794"/>
                  </a:cubicBezTo>
                  <a:cubicBezTo>
                    <a:pt x="3586641" y="5527803"/>
                    <a:pt x="3575709" y="5520718"/>
                    <a:pt x="3558655" y="5529072"/>
                  </a:cubicBezTo>
                  <a:cubicBezTo>
                    <a:pt x="3570242" y="5517177"/>
                    <a:pt x="3544180" y="5527455"/>
                    <a:pt x="3531630" y="5534846"/>
                  </a:cubicBezTo>
                  <a:cubicBezTo>
                    <a:pt x="3527126" y="5535808"/>
                    <a:pt x="3527126" y="5535808"/>
                    <a:pt x="3521660" y="5532266"/>
                  </a:cubicBezTo>
                  <a:cubicBezTo>
                    <a:pt x="3517155" y="5533228"/>
                    <a:pt x="3512651" y="5534191"/>
                    <a:pt x="3507186" y="5530649"/>
                  </a:cubicBezTo>
                  <a:cubicBezTo>
                    <a:pt x="3507186" y="5530649"/>
                    <a:pt x="3502681" y="5531612"/>
                    <a:pt x="3502681" y="5531612"/>
                  </a:cubicBezTo>
                  <a:cubicBezTo>
                    <a:pt x="3474695" y="5532881"/>
                    <a:pt x="3448632" y="5543159"/>
                    <a:pt x="3424187" y="5538962"/>
                  </a:cubicBezTo>
                  <a:cubicBezTo>
                    <a:pt x="3399087" y="5553744"/>
                    <a:pt x="3349235" y="5540846"/>
                    <a:pt x="3328639" y="5554666"/>
                  </a:cubicBezTo>
                  <a:cubicBezTo>
                    <a:pt x="3324136" y="5555628"/>
                    <a:pt x="3324136" y="5555628"/>
                    <a:pt x="3319631" y="5556591"/>
                  </a:cubicBezTo>
                  <a:cubicBezTo>
                    <a:pt x="3318669" y="5552086"/>
                    <a:pt x="3318669" y="5552086"/>
                    <a:pt x="3314165" y="5553049"/>
                  </a:cubicBezTo>
                  <a:cubicBezTo>
                    <a:pt x="3314165" y="5553049"/>
                    <a:pt x="3309661" y="5554011"/>
                    <a:pt x="3309661" y="5554011"/>
                  </a:cubicBezTo>
                  <a:cubicBezTo>
                    <a:pt x="3304195" y="5550469"/>
                    <a:pt x="3286178" y="5554318"/>
                    <a:pt x="3282636" y="5559784"/>
                  </a:cubicBezTo>
                  <a:cubicBezTo>
                    <a:pt x="3282636" y="5559784"/>
                    <a:pt x="3278132" y="5560747"/>
                    <a:pt x="3278132" y="5560747"/>
                  </a:cubicBezTo>
                  <a:cubicBezTo>
                    <a:pt x="3272666" y="5557205"/>
                    <a:pt x="3272666" y="5557205"/>
                    <a:pt x="3272666" y="5557205"/>
                  </a:cubicBezTo>
                  <a:cubicBezTo>
                    <a:pt x="3268162" y="5558167"/>
                    <a:pt x="3268162" y="5558167"/>
                    <a:pt x="3268162" y="5558167"/>
                  </a:cubicBezTo>
                  <a:cubicBezTo>
                    <a:pt x="3254650" y="5561054"/>
                    <a:pt x="3240175" y="5559437"/>
                    <a:pt x="3231167" y="5561362"/>
                  </a:cubicBezTo>
                  <a:cubicBezTo>
                    <a:pt x="3231167" y="5561362"/>
                    <a:pt x="3225701" y="5557820"/>
                    <a:pt x="3221197" y="5558782"/>
                  </a:cubicBezTo>
                  <a:cubicBezTo>
                    <a:pt x="3222159" y="5563286"/>
                    <a:pt x="3197714" y="5559089"/>
                    <a:pt x="3192247" y="5555548"/>
                  </a:cubicBezTo>
                  <a:cubicBezTo>
                    <a:pt x="3193209" y="5560051"/>
                    <a:pt x="3193209" y="5560051"/>
                    <a:pt x="3193209" y="5560051"/>
                  </a:cubicBezTo>
                  <a:cubicBezTo>
                    <a:pt x="3188706" y="5561013"/>
                    <a:pt x="3188706" y="5561013"/>
                    <a:pt x="3183239" y="5557472"/>
                  </a:cubicBezTo>
                  <a:cubicBezTo>
                    <a:pt x="3189996" y="5556029"/>
                    <a:pt x="3190881" y="5554662"/>
                    <a:pt x="3189836" y="5552530"/>
                  </a:cubicBezTo>
                  <a:lnTo>
                    <a:pt x="3185794" y="5544792"/>
                  </a:lnTo>
                  <a:lnTo>
                    <a:pt x="3199331" y="5544615"/>
                  </a:lnTo>
                  <a:cubicBezTo>
                    <a:pt x="3231822" y="5542383"/>
                    <a:pt x="3296803" y="5537919"/>
                    <a:pt x="3342806" y="5532801"/>
                  </a:cubicBezTo>
                  <a:cubicBezTo>
                    <a:pt x="3467304" y="5520331"/>
                    <a:pt x="3586334" y="5504320"/>
                    <a:pt x="3695394" y="5485729"/>
                  </a:cubicBezTo>
                  <a:cubicBezTo>
                    <a:pt x="3711486" y="5472873"/>
                    <a:pt x="3758451" y="5472258"/>
                    <a:pt x="3771963" y="5469371"/>
                  </a:cubicBezTo>
                  <a:cubicBezTo>
                    <a:pt x="3771963" y="5469371"/>
                    <a:pt x="3780010" y="5462942"/>
                    <a:pt x="3784514" y="5461979"/>
                  </a:cubicBezTo>
                  <a:cubicBezTo>
                    <a:pt x="3784514" y="5461979"/>
                    <a:pt x="3784514" y="5461979"/>
                    <a:pt x="3789017" y="5461017"/>
                  </a:cubicBezTo>
                  <a:cubicBezTo>
                    <a:pt x="3789017" y="5461017"/>
                    <a:pt x="3789017" y="5461017"/>
                    <a:pt x="3798026" y="5459093"/>
                  </a:cubicBezTo>
                  <a:cubicBezTo>
                    <a:pt x="3824088" y="5448816"/>
                    <a:pt x="3856579" y="5446583"/>
                    <a:pt x="3891649" y="5434382"/>
                  </a:cubicBezTo>
                  <a:cubicBezTo>
                    <a:pt x="3923178" y="5427646"/>
                    <a:pt x="3983348" y="5400662"/>
                    <a:pt x="4026464" y="5382030"/>
                  </a:cubicBezTo>
                  <a:cubicBezTo>
                    <a:pt x="4065077" y="5364362"/>
                    <a:pt x="4109155" y="5350235"/>
                    <a:pt x="4129751" y="5336416"/>
                  </a:cubicBezTo>
                  <a:cubicBezTo>
                    <a:pt x="4146805" y="5328062"/>
                    <a:pt x="4135872" y="5320979"/>
                    <a:pt x="4167400" y="5314243"/>
                  </a:cubicBezTo>
                  <a:cubicBezTo>
                    <a:pt x="4168363" y="5318747"/>
                    <a:pt x="4172867" y="5317785"/>
                    <a:pt x="4181875" y="5315860"/>
                  </a:cubicBezTo>
                  <a:cubicBezTo>
                    <a:pt x="4185417" y="5310394"/>
                    <a:pt x="4184455" y="5305890"/>
                    <a:pt x="4197004" y="5298499"/>
                  </a:cubicBezTo>
                  <a:cubicBezTo>
                    <a:pt x="4206013" y="5296574"/>
                    <a:pt x="4219525" y="5293687"/>
                    <a:pt x="4232075" y="5286297"/>
                  </a:cubicBezTo>
                  <a:cubicBezTo>
                    <a:pt x="4274229" y="5263162"/>
                    <a:pt x="4325391" y="5238102"/>
                    <a:pt x="4350491" y="5223321"/>
                  </a:cubicBezTo>
                  <a:cubicBezTo>
                    <a:pt x="4363040" y="5215930"/>
                    <a:pt x="4362078" y="5211426"/>
                    <a:pt x="4370125" y="5204997"/>
                  </a:cubicBezTo>
                  <a:cubicBezTo>
                    <a:pt x="4405195" y="5192795"/>
                    <a:pt x="4449929" y="5159690"/>
                    <a:pt x="4490158" y="5127546"/>
                  </a:cubicBezTo>
                  <a:cubicBezTo>
                    <a:pt x="4531350" y="5099908"/>
                    <a:pt x="4567075" y="5068727"/>
                    <a:pt x="4596679" y="5052983"/>
                  </a:cubicBezTo>
                  <a:cubicBezTo>
                    <a:pt x="4591213" y="5049441"/>
                    <a:pt x="4595717" y="5048479"/>
                    <a:pt x="4603762" y="5042050"/>
                  </a:cubicBezTo>
                  <a:cubicBezTo>
                    <a:pt x="4600220" y="5047517"/>
                    <a:pt x="4601183" y="5052021"/>
                    <a:pt x="4604725" y="5046554"/>
                  </a:cubicBezTo>
                  <a:cubicBezTo>
                    <a:pt x="4608267" y="5041088"/>
                    <a:pt x="4662008" y="5006059"/>
                    <a:pt x="4652038" y="5003479"/>
                  </a:cubicBezTo>
                  <a:cubicBezTo>
                    <a:pt x="4671671" y="4985155"/>
                    <a:pt x="4681642" y="4987735"/>
                    <a:pt x="4681642" y="4987735"/>
                  </a:cubicBezTo>
                  <a:cubicBezTo>
                    <a:pt x="4696772" y="4970374"/>
                    <a:pt x="4680680" y="4983231"/>
                    <a:pt x="4675213" y="4979689"/>
                  </a:cubicBezTo>
                  <a:cubicBezTo>
                    <a:pt x="4694847" y="4961365"/>
                    <a:pt x="4694847" y="4961365"/>
                    <a:pt x="4694847" y="4961365"/>
                  </a:cubicBezTo>
                  <a:cubicBezTo>
                    <a:pt x="4688725" y="4976802"/>
                    <a:pt x="4704817" y="4963945"/>
                    <a:pt x="4709321" y="4962983"/>
                  </a:cubicBezTo>
                  <a:cubicBezTo>
                    <a:pt x="4722527" y="4936614"/>
                    <a:pt x="4769184" y="4912516"/>
                    <a:pt x="4798482" y="4873290"/>
                  </a:cubicBezTo>
                  <a:cubicBezTo>
                    <a:pt x="4802985" y="4872328"/>
                    <a:pt x="4802023" y="4867824"/>
                    <a:pt x="4806527" y="4866861"/>
                  </a:cubicBezTo>
                  <a:cubicBezTo>
                    <a:pt x="4811031" y="4865899"/>
                    <a:pt x="4810069" y="4861394"/>
                    <a:pt x="4810069" y="4861394"/>
                  </a:cubicBezTo>
                  <a:cubicBezTo>
                    <a:pt x="4813611" y="4855929"/>
                    <a:pt x="4809107" y="4856891"/>
                    <a:pt x="4805565" y="4862357"/>
                  </a:cubicBezTo>
                  <a:cubicBezTo>
                    <a:pt x="4805565" y="4862357"/>
                    <a:pt x="4805565" y="4862357"/>
                    <a:pt x="4801060" y="4863319"/>
                  </a:cubicBezTo>
                  <a:cubicBezTo>
                    <a:pt x="4839366" y="4822168"/>
                    <a:pt x="4864466" y="4807386"/>
                    <a:pt x="4898266" y="4767198"/>
                  </a:cubicBezTo>
                  <a:cubicBezTo>
                    <a:pt x="4903733" y="4770740"/>
                    <a:pt x="4907275" y="4765273"/>
                    <a:pt x="4912741" y="4768815"/>
                  </a:cubicBezTo>
                  <a:cubicBezTo>
                    <a:pt x="4958129" y="4716732"/>
                    <a:pt x="5008022" y="4663685"/>
                    <a:pt x="5052449" y="4607097"/>
                  </a:cubicBezTo>
                  <a:cubicBezTo>
                    <a:pt x="5101379" y="4549548"/>
                    <a:pt x="5144843" y="4488456"/>
                    <a:pt x="5184765" y="4432830"/>
                  </a:cubicBezTo>
                  <a:cubicBezTo>
                    <a:pt x="5171252" y="4435717"/>
                    <a:pt x="5159973" y="4471094"/>
                    <a:pt x="5143881" y="4483951"/>
                  </a:cubicBezTo>
                  <a:cubicBezTo>
                    <a:pt x="5144843" y="4488456"/>
                    <a:pt x="5135834" y="4490380"/>
                    <a:pt x="5131330" y="4491343"/>
                  </a:cubicBezTo>
                  <a:cubicBezTo>
                    <a:pt x="5105575" y="4525103"/>
                    <a:pt x="5072737" y="4569796"/>
                    <a:pt x="5037974" y="4605480"/>
                  </a:cubicBezTo>
                  <a:cubicBezTo>
                    <a:pt x="5000631" y="4651135"/>
                    <a:pt x="4959747" y="4702257"/>
                    <a:pt x="4920480" y="4738904"/>
                  </a:cubicBezTo>
                  <a:cubicBezTo>
                    <a:pt x="4915975" y="4739866"/>
                    <a:pt x="4903425" y="4747257"/>
                    <a:pt x="4903425" y="4747257"/>
                  </a:cubicBezTo>
                  <a:cubicBezTo>
                    <a:pt x="4880250" y="4771047"/>
                    <a:pt x="4858037" y="4799341"/>
                    <a:pt x="4838404" y="4817664"/>
                  </a:cubicBezTo>
                  <a:cubicBezTo>
                    <a:pt x="4833899" y="4818627"/>
                    <a:pt x="4837441" y="4813160"/>
                    <a:pt x="4829395" y="4819589"/>
                  </a:cubicBezTo>
                  <a:cubicBezTo>
                    <a:pt x="4833899" y="4818627"/>
                    <a:pt x="4830357" y="4824092"/>
                    <a:pt x="4831320" y="4828597"/>
                  </a:cubicBezTo>
                  <a:cubicBezTo>
                    <a:pt x="4800098" y="4858816"/>
                    <a:pt x="4766953" y="4880026"/>
                    <a:pt x="4739274" y="4904777"/>
                  </a:cubicBezTo>
                  <a:cubicBezTo>
                    <a:pt x="4742815" y="4899312"/>
                    <a:pt x="4747319" y="4898349"/>
                    <a:pt x="4750861" y="4892883"/>
                  </a:cubicBezTo>
                  <a:cubicBezTo>
                    <a:pt x="4769532" y="4870055"/>
                    <a:pt x="4789166" y="4851732"/>
                    <a:pt x="4781119" y="4858161"/>
                  </a:cubicBezTo>
                  <a:cubicBezTo>
                    <a:pt x="4800753" y="4839837"/>
                    <a:pt x="4822966" y="4811543"/>
                    <a:pt x="4838096" y="4794182"/>
                  </a:cubicBezTo>
                  <a:cubicBezTo>
                    <a:pt x="4841638" y="4788716"/>
                    <a:pt x="4841638" y="4788716"/>
                    <a:pt x="4846142" y="4787753"/>
                  </a:cubicBezTo>
                  <a:cubicBezTo>
                    <a:pt x="4843562" y="4797724"/>
                    <a:pt x="4853225" y="4776820"/>
                    <a:pt x="4855150" y="4785829"/>
                  </a:cubicBezTo>
                  <a:cubicBezTo>
                    <a:pt x="4862234" y="4774896"/>
                    <a:pt x="4869317" y="4763963"/>
                    <a:pt x="4872859" y="4758497"/>
                  </a:cubicBezTo>
                  <a:cubicBezTo>
                    <a:pt x="4884447" y="4746602"/>
                    <a:pt x="4892492" y="4740173"/>
                    <a:pt x="4899577" y="4729241"/>
                  </a:cubicBezTo>
                  <a:cubicBezTo>
                    <a:pt x="4919211" y="4710918"/>
                    <a:pt x="4943348" y="4691631"/>
                    <a:pt x="4951393" y="4685203"/>
                  </a:cubicBezTo>
                  <a:cubicBezTo>
                    <a:pt x="4946890" y="4686165"/>
                    <a:pt x="4950431" y="4680699"/>
                    <a:pt x="4950431" y="4680699"/>
                  </a:cubicBezTo>
                  <a:cubicBezTo>
                    <a:pt x="4953973" y="4675232"/>
                    <a:pt x="4957515" y="4669766"/>
                    <a:pt x="4965561" y="4663338"/>
                  </a:cubicBezTo>
                  <a:cubicBezTo>
                    <a:pt x="4965561" y="4663338"/>
                    <a:pt x="4970065" y="4662375"/>
                    <a:pt x="4969103" y="4657871"/>
                  </a:cubicBezTo>
                  <a:cubicBezTo>
                    <a:pt x="4980690" y="4645976"/>
                    <a:pt x="4992278" y="4634082"/>
                    <a:pt x="4999362" y="4623149"/>
                  </a:cubicBezTo>
                  <a:cubicBezTo>
                    <a:pt x="5010949" y="4611254"/>
                    <a:pt x="5023499" y="4603863"/>
                    <a:pt x="5014491" y="4605787"/>
                  </a:cubicBezTo>
                  <a:cubicBezTo>
                    <a:pt x="5025117" y="4589389"/>
                    <a:pt x="5040246" y="4572027"/>
                    <a:pt x="5059879" y="4553704"/>
                  </a:cubicBezTo>
                  <a:cubicBezTo>
                    <a:pt x="5063421" y="4548237"/>
                    <a:pt x="5070506" y="4537305"/>
                    <a:pt x="5078551" y="4530876"/>
                  </a:cubicBezTo>
                  <a:cubicBezTo>
                    <a:pt x="5078551" y="4530876"/>
                    <a:pt x="5083055" y="4529914"/>
                    <a:pt x="5083055" y="4529914"/>
                  </a:cubicBezTo>
                  <a:cubicBezTo>
                    <a:pt x="5082093" y="4525409"/>
                    <a:pt x="5086597" y="4524447"/>
                    <a:pt x="5086597" y="4524447"/>
                  </a:cubicBezTo>
                  <a:cubicBezTo>
                    <a:pt x="5085635" y="4519944"/>
                    <a:pt x="5085635" y="4519944"/>
                    <a:pt x="5085635" y="4519944"/>
                  </a:cubicBezTo>
                  <a:cubicBezTo>
                    <a:pt x="5085635" y="4519944"/>
                    <a:pt x="5085635" y="4519944"/>
                    <a:pt x="5090139" y="4518982"/>
                  </a:cubicBezTo>
                  <a:cubicBezTo>
                    <a:pt x="5115893" y="4485222"/>
                    <a:pt x="5141648" y="4451461"/>
                    <a:pt x="5159358" y="4424129"/>
                  </a:cubicBezTo>
                  <a:cubicBezTo>
                    <a:pt x="5163862" y="4423167"/>
                    <a:pt x="5168365" y="4422205"/>
                    <a:pt x="5167403" y="4417701"/>
                  </a:cubicBezTo>
                  <a:cubicBezTo>
                    <a:pt x="5171907" y="4416738"/>
                    <a:pt x="5171907" y="4416738"/>
                    <a:pt x="5171907" y="4416738"/>
                  </a:cubicBezTo>
                  <a:cubicBezTo>
                    <a:pt x="5171907" y="4416738"/>
                    <a:pt x="5176412" y="4415776"/>
                    <a:pt x="5175450" y="4411272"/>
                  </a:cubicBezTo>
                  <a:cubicBezTo>
                    <a:pt x="5174487" y="4406768"/>
                    <a:pt x="5174487" y="4406768"/>
                    <a:pt x="5174487" y="4406768"/>
                  </a:cubicBezTo>
                  <a:cubicBezTo>
                    <a:pt x="5185113" y="4390369"/>
                    <a:pt x="5210868" y="4356609"/>
                    <a:pt x="5198318" y="4363999"/>
                  </a:cubicBezTo>
                  <a:cubicBezTo>
                    <a:pt x="5198318" y="4363999"/>
                    <a:pt x="5198318" y="4363999"/>
                    <a:pt x="5201860" y="4358534"/>
                  </a:cubicBezTo>
                  <a:cubicBezTo>
                    <a:pt x="5206363" y="4357571"/>
                    <a:pt x="5204439" y="4348563"/>
                    <a:pt x="5204439" y="4348563"/>
                  </a:cubicBezTo>
                  <a:lnTo>
                    <a:pt x="5195619" y="4350447"/>
                  </a:lnTo>
                  <a:lnTo>
                    <a:pt x="5203077" y="4339435"/>
                  </a:lnTo>
                  <a:lnTo>
                    <a:pt x="5204128" y="4325131"/>
                  </a:lnTo>
                  <a:lnTo>
                    <a:pt x="5204204" y="4325020"/>
                  </a:lnTo>
                  <a:lnTo>
                    <a:pt x="5218092" y="4313267"/>
                  </a:lnTo>
                  <a:cubicBezTo>
                    <a:pt x="5221513" y="4307238"/>
                    <a:pt x="5224574" y="4299519"/>
                    <a:pt x="5229887" y="4291321"/>
                  </a:cubicBezTo>
                  <a:cubicBezTo>
                    <a:pt x="5229887" y="4291321"/>
                    <a:pt x="5234391" y="4290358"/>
                    <a:pt x="5234391" y="4290358"/>
                  </a:cubicBezTo>
                  <a:cubicBezTo>
                    <a:pt x="5233429" y="4285854"/>
                    <a:pt x="5237933" y="4284892"/>
                    <a:pt x="5233429" y="4285854"/>
                  </a:cubicBezTo>
                  <a:cubicBezTo>
                    <a:pt x="5233429" y="4285854"/>
                    <a:pt x="5233429" y="4285854"/>
                    <a:pt x="5232466" y="4281350"/>
                  </a:cubicBezTo>
                  <a:cubicBezTo>
                    <a:pt x="5236008" y="4275884"/>
                    <a:pt x="5240512" y="4274922"/>
                    <a:pt x="5245016" y="4273959"/>
                  </a:cubicBezTo>
                  <a:cubicBezTo>
                    <a:pt x="5241474" y="4279425"/>
                    <a:pt x="5241474" y="4279425"/>
                    <a:pt x="5241474" y="4279425"/>
                  </a:cubicBezTo>
                  <a:cubicBezTo>
                    <a:pt x="5237933" y="4284892"/>
                    <a:pt x="5238895" y="4289396"/>
                    <a:pt x="5238895" y="4289396"/>
                  </a:cubicBezTo>
                  <a:cubicBezTo>
                    <a:pt x="5243399" y="4288434"/>
                    <a:pt x="5247903" y="4287471"/>
                    <a:pt x="5246941" y="4282967"/>
                  </a:cubicBezTo>
                  <a:cubicBezTo>
                    <a:pt x="5251445" y="4282005"/>
                    <a:pt x="5251445" y="4282005"/>
                    <a:pt x="5251445" y="4282005"/>
                  </a:cubicBezTo>
                  <a:cubicBezTo>
                    <a:pt x="5252407" y="4286509"/>
                    <a:pt x="5232773" y="4304833"/>
                    <a:pt x="5238240" y="4308374"/>
                  </a:cubicBezTo>
                  <a:cubicBezTo>
                    <a:pt x="5269153" y="4254673"/>
                    <a:pt x="5312618" y="4193582"/>
                    <a:pt x="5347073" y="4134414"/>
                  </a:cubicBezTo>
                  <a:cubicBezTo>
                    <a:pt x="5350615" y="4128948"/>
                    <a:pt x="5353195" y="4118977"/>
                    <a:pt x="5356737" y="4113510"/>
                  </a:cubicBezTo>
                  <a:cubicBezTo>
                    <a:pt x="5355775" y="4109007"/>
                    <a:pt x="5356737" y="4113510"/>
                    <a:pt x="5360278" y="4108045"/>
                  </a:cubicBezTo>
                  <a:cubicBezTo>
                    <a:pt x="5387651" y="4059810"/>
                    <a:pt x="5416641" y="3997101"/>
                    <a:pt x="5440163" y="3930850"/>
                  </a:cubicBezTo>
                  <a:cubicBezTo>
                    <a:pt x="5443705" y="3925383"/>
                    <a:pt x="5448209" y="3924421"/>
                    <a:pt x="5447247" y="3919918"/>
                  </a:cubicBezTo>
                  <a:cubicBezTo>
                    <a:pt x="5448209" y="3924421"/>
                    <a:pt x="5449172" y="3928925"/>
                    <a:pt x="5441125" y="3935354"/>
                  </a:cubicBezTo>
                  <a:cubicBezTo>
                    <a:pt x="5445630" y="3934392"/>
                    <a:pt x="5446592" y="3938895"/>
                    <a:pt x="5443050" y="3944362"/>
                  </a:cubicBezTo>
                  <a:cubicBezTo>
                    <a:pt x="5437584" y="3940820"/>
                    <a:pt x="5436929" y="3959799"/>
                    <a:pt x="5437891" y="3964303"/>
                  </a:cubicBezTo>
                  <a:cubicBezTo>
                    <a:pt x="5437891" y="3964303"/>
                    <a:pt x="5433387" y="3965265"/>
                    <a:pt x="5434349" y="3969770"/>
                  </a:cubicBezTo>
                  <a:cubicBezTo>
                    <a:pt x="5434349" y="3969770"/>
                    <a:pt x="5435311" y="3974273"/>
                    <a:pt x="5435311" y="3974273"/>
                  </a:cubicBezTo>
                  <a:cubicBezTo>
                    <a:pt x="5433694" y="3988747"/>
                    <a:pt x="5422414" y="4024125"/>
                    <a:pt x="5425955" y="4018659"/>
                  </a:cubicBezTo>
                  <a:cubicBezTo>
                    <a:pt x="5424993" y="4014155"/>
                    <a:pt x="5429498" y="4013193"/>
                    <a:pt x="5428535" y="4008688"/>
                  </a:cubicBezTo>
                  <a:cubicBezTo>
                    <a:pt x="5429498" y="4013193"/>
                    <a:pt x="5430460" y="4017697"/>
                    <a:pt x="5430460" y="4017697"/>
                  </a:cubicBezTo>
                  <a:cubicBezTo>
                    <a:pt x="5430460" y="4017697"/>
                    <a:pt x="5434964" y="4016735"/>
                    <a:pt x="5438505" y="4011268"/>
                  </a:cubicBezTo>
                  <a:cubicBezTo>
                    <a:pt x="5438505" y="4011268"/>
                    <a:pt x="5438505" y="4011268"/>
                    <a:pt x="5439468" y="4015773"/>
                  </a:cubicBezTo>
                  <a:cubicBezTo>
                    <a:pt x="5439468" y="4015773"/>
                    <a:pt x="5434964" y="4016735"/>
                    <a:pt x="5435926" y="4021238"/>
                  </a:cubicBezTo>
                  <a:cubicBezTo>
                    <a:pt x="5435926" y="4021238"/>
                    <a:pt x="5435926" y="4021238"/>
                    <a:pt x="5436889" y="4025742"/>
                  </a:cubicBezTo>
                  <a:cubicBezTo>
                    <a:pt x="5430767" y="4041179"/>
                    <a:pt x="5428188" y="4051149"/>
                    <a:pt x="5429150" y="4055653"/>
                  </a:cubicBezTo>
                  <a:cubicBezTo>
                    <a:pt x="5430112" y="4060158"/>
                    <a:pt x="5430112" y="4060158"/>
                    <a:pt x="5430112" y="4060158"/>
                  </a:cubicBezTo>
                  <a:cubicBezTo>
                    <a:pt x="5430112" y="4060158"/>
                    <a:pt x="5430112" y="4060158"/>
                    <a:pt x="5433654" y="4054691"/>
                  </a:cubicBezTo>
                  <a:cubicBezTo>
                    <a:pt x="5430112" y="4060158"/>
                    <a:pt x="5434616" y="4059196"/>
                    <a:pt x="5438158" y="4053729"/>
                  </a:cubicBezTo>
                  <a:cubicBezTo>
                    <a:pt x="5422373" y="4090069"/>
                    <a:pt x="5418177" y="4114514"/>
                    <a:pt x="5410438" y="4144425"/>
                  </a:cubicBezTo>
                  <a:cubicBezTo>
                    <a:pt x="5401737" y="4169832"/>
                    <a:pt x="5393036" y="4195239"/>
                    <a:pt x="5377252" y="4231578"/>
                  </a:cubicBezTo>
                  <a:cubicBezTo>
                    <a:pt x="5380794" y="4226112"/>
                    <a:pt x="5381756" y="4230616"/>
                    <a:pt x="5378214" y="4236082"/>
                  </a:cubicBezTo>
                  <a:cubicBezTo>
                    <a:pt x="5378214" y="4236082"/>
                    <a:pt x="5378214" y="4236082"/>
                    <a:pt x="5373710" y="4237045"/>
                  </a:cubicBezTo>
                  <a:cubicBezTo>
                    <a:pt x="5373710" y="4237045"/>
                    <a:pt x="5374672" y="4241549"/>
                    <a:pt x="5374672" y="4241549"/>
                  </a:cubicBezTo>
                  <a:cubicBezTo>
                    <a:pt x="5371130" y="4247016"/>
                    <a:pt x="5371130" y="4247016"/>
                    <a:pt x="5371130" y="4247016"/>
                  </a:cubicBezTo>
                  <a:cubicBezTo>
                    <a:pt x="5365009" y="4262452"/>
                    <a:pt x="5365009" y="4262452"/>
                    <a:pt x="5365009" y="4262452"/>
                  </a:cubicBezTo>
                  <a:cubicBezTo>
                    <a:pt x="5369513" y="4261490"/>
                    <a:pt x="5365971" y="4266956"/>
                    <a:pt x="5366934" y="4271460"/>
                  </a:cubicBezTo>
                  <a:cubicBezTo>
                    <a:pt x="5374017" y="4260528"/>
                    <a:pt x="5369513" y="4261490"/>
                    <a:pt x="5372092" y="4251519"/>
                  </a:cubicBezTo>
                  <a:cubicBezTo>
                    <a:pt x="5372092" y="4251519"/>
                    <a:pt x="5376597" y="4250557"/>
                    <a:pt x="5376597" y="4250557"/>
                  </a:cubicBezTo>
                  <a:cubicBezTo>
                    <a:pt x="5376597" y="4250557"/>
                    <a:pt x="5376597" y="4250557"/>
                    <a:pt x="5377559" y="4255061"/>
                  </a:cubicBezTo>
                  <a:cubicBezTo>
                    <a:pt x="5382063" y="4254099"/>
                    <a:pt x="5381101" y="4249594"/>
                    <a:pt x="5381101" y="4249594"/>
                  </a:cubicBezTo>
                  <a:cubicBezTo>
                    <a:pt x="5381101" y="4249594"/>
                    <a:pt x="5380139" y="4245091"/>
                    <a:pt x="5380139" y="4245091"/>
                  </a:cubicBezTo>
                  <a:cubicBezTo>
                    <a:pt x="5383681" y="4239624"/>
                    <a:pt x="5383681" y="4239624"/>
                    <a:pt x="5383681" y="4239624"/>
                  </a:cubicBezTo>
                  <a:cubicBezTo>
                    <a:pt x="5387222" y="4234158"/>
                    <a:pt x="5384335" y="4220646"/>
                    <a:pt x="5389802" y="4224188"/>
                  </a:cubicBezTo>
                  <a:cubicBezTo>
                    <a:pt x="5397847" y="4217759"/>
                    <a:pt x="5384335" y="4220646"/>
                    <a:pt x="5387877" y="4215179"/>
                  </a:cubicBezTo>
                  <a:cubicBezTo>
                    <a:pt x="5391419" y="4209714"/>
                    <a:pt x="5392381" y="4214217"/>
                    <a:pt x="5396885" y="4213255"/>
                  </a:cubicBezTo>
                  <a:cubicBezTo>
                    <a:pt x="5399465" y="4203285"/>
                    <a:pt x="5403662" y="4178840"/>
                    <a:pt x="5403662" y="4178840"/>
                  </a:cubicBezTo>
                  <a:cubicBezTo>
                    <a:pt x="5408821" y="4158899"/>
                    <a:pt x="5425568" y="4127064"/>
                    <a:pt x="5428147" y="4117093"/>
                  </a:cubicBezTo>
                  <a:cubicBezTo>
                    <a:pt x="5431689" y="4111627"/>
                    <a:pt x="5428147" y="4117093"/>
                    <a:pt x="5423643" y="4118055"/>
                  </a:cubicBezTo>
                  <a:cubicBezTo>
                    <a:pt x="5428147" y="4117093"/>
                    <a:pt x="5430726" y="4107123"/>
                    <a:pt x="5430726" y="4107123"/>
                  </a:cubicBezTo>
                  <a:cubicBezTo>
                    <a:pt x="5430726" y="4107123"/>
                    <a:pt x="5428802" y="4098114"/>
                    <a:pt x="5428802" y="4098114"/>
                  </a:cubicBezTo>
                  <a:cubicBezTo>
                    <a:pt x="5432344" y="4092649"/>
                    <a:pt x="5434269" y="4101656"/>
                    <a:pt x="5433306" y="4097152"/>
                  </a:cubicBezTo>
                  <a:cubicBezTo>
                    <a:pt x="5441352" y="4090724"/>
                    <a:pt x="5430419" y="4083640"/>
                    <a:pt x="5440389" y="4086220"/>
                  </a:cubicBezTo>
                  <a:cubicBezTo>
                    <a:pt x="5441045" y="4067241"/>
                    <a:pt x="5446859" y="4028322"/>
                    <a:pt x="5458446" y="4016427"/>
                  </a:cubicBezTo>
                  <a:cubicBezTo>
                    <a:pt x="5459408" y="4020931"/>
                    <a:pt x="5454905" y="4021893"/>
                    <a:pt x="5449438" y="4018351"/>
                  </a:cubicBezTo>
                  <a:cubicBezTo>
                    <a:pt x="5465222" y="3982012"/>
                    <a:pt x="5481663" y="3926694"/>
                    <a:pt x="5482318" y="3907715"/>
                  </a:cubicBezTo>
                  <a:cubicBezTo>
                    <a:pt x="5484897" y="3897745"/>
                    <a:pt x="5510344" y="3840502"/>
                    <a:pt x="5505533" y="3817982"/>
                  </a:cubicBezTo>
                  <a:cubicBezTo>
                    <a:pt x="5508113" y="3808011"/>
                    <a:pt x="5505533" y="3817982"/>
                    <a:pt x="5510038" y="3817020"/>
                  </a:cubicBezTo>
                  <a:cubicBezTo>
                    <a:pt x="5507151" y="3803507"/>
                    <a:pt x="5519393" y="3772634"/>
                    <a:pt x="5525514" y="3757197"/>
                  </a:cubicBezTo>
                  <a:cubicBezTo>
                    <a:pt x="5525514" y="3757197"/>
                    <a:pt x="5522935" y="3767168"/>
                    <a:pt x="5528401" y="3770709"/>
                  </a:cubicBezTo>
                  <a:cubicBezTo>
                    <a:pt x="5530674" y="3737256"/>
                    <a:pt x="5528094" y="3747227"/>
                    <a:pt x="5520048" y="3753656"/>
                  </a:cubicBezTo>
                  <a:cubicBezTo>
                    <a:pt x="5530366" y="3713774"/>
                    <a:pt x="5529404" y="3709270"/>
                    <a:pt x="5543571" y="3687405"/>
                  </a:cubicBezTo>
                  <a:cubicBezTo>
                    <a:pt x="5543571" y="3687405"/>
                    <a:pt x="5547113" y="3681939"/>
                    <a:pt x="5547113" y="3681939"/>
                  </a:cubicBezTo>
                  <a:cubicBezTo>
                    <a:pt x="5547113" y="3681939"/>
                    <a:pt x="5547113" y="3681939"/>
                    <a:pt x="5546151" y="3677434"/>
                  </a:cubicBezTo>
                  <a:cubicBezTo>
                    <a:pt x="5546151" y="3677434"/>
                    <a:pt x="5541647" y="3678397"/>
                    <a:pt x="5541647" y="3678397"/>
                  </a:cubicBezTo>
                  <a:cubicBezTo>
                    <a:pt x="5541647" y="3678397"/>
                    <a:pt x="5540684" y="3673892"/>
                    <a:pt x="5544226" y="3668427"/>
                  </a:cubicBezTo>
                  <a:cubicBezTo>
                    <a:pt x="5544226" y="3668427"/>
                    <a:pt x="5544226" y="3668427"/>
                    <a:pt x="5545189" y="3672930"/>
                  </a:cubicBezTo>
                  <a:cubicBezTo>
                    <a:pt x="5545189" y="3672930"/>
                    <a:pt x="5545189" y="3672930"/>
                    <a:pt x="5549693" y="3671968"/>
                  </a:cubicBezTo>
                  <a:cubicBezTo>
                    <a:pt x="5548731" y="3667464"/>
                    <a:pt x="5548731" y="3667464"/>
                    <a:pt x="5547768" y="3662960"/>
                  </a:cubicBezTo>
                  <a:cubicBezTo>
                    <a:pt x="5551310" y="3657493"/>
                    <a:pt x="5551310" y="3657493"/>
                    <a:pt x="5551310" y="3657493"/>
                  </a:cubicBezTo>
                  <a:cubicBezTo>
                    <a:pt x="5554852" y="3652028"/>
                    <a:pt x="5559049" y="3627582"/>
                    <a:pt x="5548423" y="3643981"/>
                  </a:cubicBezTo>
                  <a:cubicBezTo>
                    <a:pt x="5551965" y="3638516"/>
                    <a:pt x="5551965" y="3638516"/>
                    <a:pt x="5551003" y="3634011"/>
                  </a:cubicBezTo>
                  <a:cubicBezTo>
                    <a:pt x="5551003" y="3634011"/>
                    <a:pt x="5546498" y="3634974"/>
                    <a:pt x="5547461" y="3639478"/>
                  </a:cubicBezTo>
                  <a:cubicBezTo>
                    <a:pt x="5547461" y="3639478"/>
                    <a:pt x="5542957" y="3640440"/>
                    <a:pt x="5543919" y="3644943"/>
                  </a:cubicBezTo>
                  <a:cubicBezTo>
                    <a:pt x="5542957" y="3640440"/>
                    <a:pt x="5541995" y="3635936"/>
                    <a:pt x="5541995" y="3635936"/>
                  </a:cubicBezTo>
                  <a:cubicBezTo>
                    <a:pt x="5545536" y="3630469"/>
                    <a:pt x="5548116" y="3620499"/>
                    <a:pt x="5549733" y="3606025"/>
                  </a:cubicBezTo>
                  <a:cubicBezTo>
                    <a:pt x="5554892" y="3586084"/>
                    <a:pt x="5560052" y="3566143"/>
                    <a:pt x="5561668" y="3551669"/>
                  </a:cubicBezTo>
                  <a:cubicBezTo>
                    <a:pt x="5560706" y="3547164"/>
                    <a:pt x="5565210" y="3546202"/>
                    <a:pt x="5565210" y="3546202"/>
                  </a:cubicBezTo>
                  <a:cubicBezTo>
                    <a:pt x="5565210" y="3546202"/>
                    <a:pt x="5564248" y="3541699"/>
                    <a:pt x="5564248" y="3541699"/>
                  </a:cubicBezTo>
                  <a:cubicBezTo>
                    <a:pt x="5562323" y="3532690"/>
                    <a:pt x="5564903" y="3522720"/>
                    <a:pt x="5568445" y="3517253"/>
                  </a:cubicBezTo>
                  <a:cubicBezTo>
                    <a:pt x="5567483" y="3512750"/>
                    <a:pt x="5570062" y="3502779"/>
                    <a:pt x="5569100" y="3498276"/>
                  </a:cubicBezTo>
                  <a:cubicBezTo>
                    <a:pt x="5571679" y="3488305"/>
                    <a:pt x="5577801" y="3472868"/>
                    <a:pt x="5580380" y="3462898"/>
                  </a:cubicBezTo>
                  <a:cubicBezTo>
                    <a:pt x="5584885" y="3461936"/>
                    <a:pt x="5584885" y="3461936"/>
                    <a:pt x="5584885" y="3461936"/>
                  </a:cubicBezTo>
                  <a:cubicBezTo>
                    <a:pt x="5583922" y="3457431"/>
                    <a:pt x="5583922" y="3457431"/>
                    <a:pt x="5582960" y="3452927"/>
                  </a:cubicBezTo>
                  <a:cubicBezTo>
                    <a:pt x="5586502" y="3447461"/>
                    <a:pt x="5581998" y="3448424"/>
                    <a:pt x="5581998" y="3448424"/>
                  </a:cubicBezTo>
                  <a:cubicBezTo>
                    <a:pt x="5578456" y="3453889"/>
                    <a:pt x="5578456" y="3453889"/>
                    <a:pt x="5578456" y="3453889"/>
                  </a:cubicBezTo>
                  <a:cubicBezTo>
                    <a:pt x="5581035" y="3443919"/>
                    <a:pt x="5591661" y="3427520"/>
                    <a:pt x="5585232" y="3419474"/>
                  </a:cubicBezTo>
                  <a:cubicBezTo>
                    <a:pt x="5589736" y="3418512"/>
                    <a:pt x="5589736" y="3418512"/>
                    <a:pt x="5588774" y="3414008"/>
                  </a:cubicBezTo>
                  <a:cubicBezTo>
                    <a:pt x="5592316" y="3408542"/>
                    <a:pt x="5587812" y="3409504"/>
                    <a:pt x="5587812" y="3409504"/>
                  </a:cubicBezTo>
                  <a:cubicBezTo>
                    <a:pt x="5593934" y="3394067"/>
                    <a:pt x="5582038" y="3382480"/>
                    <a:pt x="5590084" y="3376051"/>
                  </a:cubicBezTo>
                  <a:cubicBezTo>
                    <a:pt x="5591047" y="3380555"/>
                    <a:pt x="5591047" y="3380555"/>
                    <a:pt x="5591047" y="3380555"/>
                  </a:cubicBezTo>
                  <a:cubicBezTo>
                    <a:pt x="5588467" y="3390525"/>
                    <a:pt x="5589429" y="3395030"/>
                    <a:pt x="5593934" y="3394067"/>
                  </a:cubicBezTo>
                  <a:cubicBezTo>
                    <a:pt x="5593934" y="3394067"/>
                    <a:pt x="5597475" y="3388601"/>
                    <a:pt x="5596512" y="3384097"/>
                  </a:cubicBezTo>
                  <a:cubicBezTo>
                    <a:pt x="5600054" y="3378631"/>
                    <a:pt x="5600054" y="3378631"/>
                    <a:pt x="5600054" y="3378631"/>
                  </a:cubicBezTo>
                  <a:cubicBezTo>
                    <a:pt x="5609062" y="3376706"/>
                    <a:pt x="5607446" y="3391181"/>
                    <a:pt x="5599399" y="3397610"/>
                  </a:cubicBezTo>
                  <a:cubicBezTo>
                    <a:pt x="5607446" y="3391181"/>
                    <a:pt x="5607752" y="3414663"/>
                    <a:pt x="5609370" y="3400188"/>
                  </a:cubicBezTo>
                  <a:cubicBezTo>
                    <a:pt x="5598437" y="3393105"/>
                    <a:pt x="5624500" y="3382827"/>
                    <a:pt x="5616146" y="3365773"/>
                  </a:cubicBezTo>
                  <a:cubicBezTo>
                    <a:pt x="5619688" y="3360307"/>
                    <a:pt x="5619688" y="3360307"/>
                    <a:pt x="5619688" y="3360307"/>
                  </a:cubicBezTo>
                  <a:cubicBezTo>
                    <a:pt x="5619688" y="3360307"/>
                    <a:pt x="5618726" y="3355803"/>
                    <a:pt x="5618726" y="3355803"/>
                  </a:cubicBezTo>
                  <a:cubicBezTo>
                    <a:pt x="5622267" y="3350336"/>
                    <a:pt x="5617764" y="3351299"/>
                    <a:pt x="5617764" y="3351299"/>
                  </a:cubicBezTo>
                  <a:cubicBezTo>
                    <a:pt x="5618726" y="3355803"/>
                    <a:pt x="5614222" y="3356765"/>
                    <a:pt x="5614222" y="3356765"/>
                  </a:cubicBezTo>
                  <a:cubicBezTo>
                    <a:pt x="5613259" y="3352261"/>
                    <a:pt x="5615839" y="3342291"/>
                    <a:pt x="5611335" y="3343253"/>
                  </a:cubicBezTo>
                  <a:cubicBezTo>
                    <a:pt x="5607793" y="3348720"/>
                    <a:pt x="5610373" y="3338749"/>
                    <a:pt x="5605868" y="3339711"/>
                  </a:cubicBezTo>
                  <a:cubicBezTo>
                    <a:pt x="5603289" y="3349682"/>
                    <a:pt x="5604251" y="3354186"/>
                    <a:pt x="5601672" y="3364156"/>
                  </a:cubicBezTo>
                  <a:cubicBezTo>
                    <a:pt x="5600710" y="3359652"/>
                    <a:pt x="5600710" y="3359652"/>
                    <a:pt x="5600710" y="3359652"/>
                  </a:cubicBezTo>
                  <a:cubicBezTo>
                    <a:pt x="5599747" y="3355148"/>
                    <a:pt x="5598785" y="3350644"/>
                    <a:pt x="5594281" y="3351607"/>
                  </a:cubicBezTo>
                  <a:lnTo>
                    <a:pt x="5592057" y="3360201"/>
                  </a:lnTo>
                  <a:lnTo>
                    <a:pt x="5590783" y="3351765"/>
                  </a:lnTo>
                  <a:cubicBezTo>
                    <a:pt x="5591712" y="3345091"/>
                    <a:pt x="5593646" y="3337613"/>
                    <a:pt x="5593974" y="3328124"/>
                  </a:cubicBezTo>
                  <a:cubicBezTo>
                    <a:pt x="5581731" y="3358997"/>
                    <a:pt x="5588507" y="3324583"/>
                    <a:pt x="5577575" y="3317498"/>
                  </a:cubicBezTo>
                  <a:cubicBezTo>
                    <a:pt x="5581116" y="3312032"/>
                    <a:pt x="5583041" y="3321040"/>
                    <a:pt x="5583041" y="3321040"/>
                  </a:cubicBezTo>
                  <a:cubicBezTo>
                    <a:pt x="5587545" y="3320078"/>
                    <a:pt x="5587545" y="3320078"/>
                    <a:pt x="5587545" y="3320078"/>
                  </a:cubicBezTo>
                  <a:cubicBezTo>
                    <a:pt x="5588507" y="3324583"/>
                    <a:pt x="5588507" y="3324583"/>
                    <a:pt x="5592049" y="3319116"/>
                  </a:cubicBezTo>
                  <a:cubicBezTo>
                    <a:pt x="5592049" y="3319116"/>
                    <a:pt x="5591087" y="3314611"/>
                    <a:pt x="5590125" y="3310107"/>
                  </a:cubicBezTo>
                  <a:cubicBezTo>
                    <a:pt x="5589163" y="3305604"/>
                    <a:pt x="5589163" y="3305604"/>
                    <a:pt x="5589163" y="3305604"/>
                  </a:cubicBezTo>
                  <a:cubicBezTo>
                    <a:pt x="5592704" y="3300137"/>
                    <a:pt x="5598170" y="3303679"/>
                    <a:pt x="5596246" y="3294671"/>
                  </a:cubicBezTo>
                  <a:cubicBezTo>
                    <a:pt x="5597208" y="3299175"/>
                    <a:pt x="5597208" y="3299175"/>
                    <a:pt x="5598170" y="3303679"/>
                  </a:cubicBezTo>
                  <a:cubicBezTo>
                    <a:pt x="5599132" y="3308183"/>
                    <a:pt x="5603637" y="3307220"/>
                    <a:pt x="5602675" y="3302717"/>
                  </a:cubicBezTo>
                  <a:cubicBezTo>
                    <a:pt x="5607179" y="3301755"/>
                    <a:pt x="5606217" y="3297250"/>
                    <a:pt x="5605254" y="3292746"/>
                  </a:cubicBezTo>
                  <a:cubicBezTo>
                    <a:pt x="5604292" y="3288243"/>
                    <a:pt x="5604292" y="3288243"/>
                    <a:pt x="5603330" y="3283738"/>
                  </a:cubicBezTo>
                  <a:cubicBezTo>
                    <a:pt x="5601405" y="3274731"/>
                    <a:pt x="5594976" y="3266684"/>
                    <a:pt x="5592397" y="3276655"/>
                  </a:cubicBezTo>
                  <a:cubicBezTo>
                    <a:pt x="5591434" y="3272151"/>
                    <a:pt x="5591434" y="3272151"/>
                    <a:pt x="5586930" y="3273113"/>
                  </a:cubicBezTo>
                  <a:cubicBezTo>
                    <a:pt x="5586930" y="3273113"/>
                    <a:pt x="5586930" y="3273113"/>
                    <a:pt x="5583389" y="3278580"/>
                  </a:cubicBezTo>
                  <a:cubicBezTo>
                    <a:pt x="5582427" y="3274075"/>
                    <a:pt x="5585006" y="3264105"/>
                    <a:pt x="5583081" y="3255097"/>
                  </a:cubicBezTo>
                  <a:cubicBezTo>
                    <a:pt x="5585006" y="3264105"/>
                    <a:pt x="5582427" y="3274075"/>
                    <a:pt x="5585968" y="3268609"/>
                  </a:cubicBezTo>
                  <a:cubicBezTo>
                    <a:pt x="5594014" y="3262181"/>
                    <a:pt x="5583081" y="3255097"/>
                    <a:pt x="5591127" y="3248668"/>
                  </a:cubicBezTo>
                  <a:cubicBezTo>
                    <a:pt x="5595632" y="3247705"/>
                    <a:pt x="5595632" y="3247705"/>
                    <a:pt x="5595632" y="3247705"/>
                  </a:cubicBezTo>
                  <a:cubicBezTo>
                    <a:pt x="5595632" y="3247705"/>
                    <a:pt x="5595632" y="3247705"/>
                    <a:pt x="5594669" y="3243202"/>
                  </a:cubicBezTo>
                  <a:cubicBezTo>
                    <a:pt x="5594669" y="3243202"/>
                    <a:pt x="5594669" y="3243202"/>
                    <a:pt x="5593707" y="3238698"/>
                  </a:cubicBezTo>
                  <a:cubicBezTo>
                    <a:pt x="5589203" y="3239660"/>
                    <a:pt x="5589203" y="3239660"/>
                    <a:pt x="5589203" y="3239660"/>
                  </a:cubicBezTo>
                  <a:cubicBezTo>
                    <a:pt x="5592745" y="3234193"/>
                    <a:pt x="5592745" y="3234193"/>
                    <a:pt x="5596286" y="3228728"/>
                  </a:cubicBezTo>
                  <a:cubicBezTo>
                    <a:pt x="5589858" y="3220681"/>
                    <a:pt x="5592437" y="3210711"/>
                    <a:pt x="5590512" y="3201704"/>
                  </a:cubicBezTo>
                  <a:cubicBezTo>
                    <a:pt x="5591475" y="3206207"/>
                    <a:pt x="5592437" y="3210711"/>
                    <a:pt x="5592437" y="3210711"/>
                  </a:cubicBezTo>
                  <a:cubicBezTo>
                    <a:pt x="5593092" y="3191733"/>
                    <a:pt x="5589550" y="3197199"/>
                    <a:pt x="5595672" y="3181763"/>
                  </a:cubicBezTo>
                  <a:cubicBezTo>
                    <a:pt x="5596634" y="3186266"/>
                    <a:pt x="5601139" y="3185304"/>
                    <a:pt x="5601139" y="3185304"/>
                  </a:cubicBezTo>
                  <a:cubicBezTo>
                    <a:pt x="5601139" y="3185304"/>
                    <a:pt x="5600176" y="3180800"/>
                    <a:pt x="5600176" y="3180800"/>
                  </a:cubicBezTo>
                  <a:cubicBezTo>
                    <a:pt x="5604680" y="3179838"/>
                    <a:pt x="5604680" y="3179838"/>
                    <a:pt x="5604680" y="3179838"/>
                  </a:cubicBezTo>
                  <a:cubicBezTo>
                    <a:pt x="5601446" y="3208787"/>
                    <a:pt x="5605642" y="3184342"/>
                    <a:pt x="5610146" y="3183379"/>
                  </a:cubicBezTo>
                  <a:cubicBezTo>
                    <a:pt x="5608529" y="3197855"/>
                    <a:pt x="5606912" y="3212329"/>
                    <a:pt x="5609799" y="3225841"/>
                  </a:cubicBezTo>
                  <a:cubicBezTo>
                    <a:pt x="5605295" y="3226803"/>
                    <a:pt x="5605295" y="3226803"/>
                    <a:pt x="5605295" y="3226803"/>
                  </a:cubicBezTo>
                  <a:cubicBezTo>
                    <a:pt x="5602715" y="3236773"/>
                    <a:pt x="5603677" y="3241278"/>
                    <a:pt x="5604639" y="3245781"/>
                  </a:cubicBezTo>
                  <a:cubicBezTo>
                    <a:pt x="5607219" y="3235811"/>
                    <a:pt x="5606257" y="3231307"/>
                    <a:pt x="5610761" y="3230344"/>
                  </a:cubicBezTo>
                  <a:cubicBezTo>
                    <a:pt x="5609144" y="3244819"/>
                    <a:pt x="5613648" y="3243856"/>
                    <a:pt x="5611068" y="3253827"/>
                  </a:cubicBezTo>
                  <a:cubicBezTo>
                    <a:pt x="5611068" y="3253827"/>
                    <a:pt x="5612031" y="3258332"/>
                    <a:pt x="5607526" y="3259294"/>
                  </a:cubicBezTo>
                  <a:cubicBezTo>
                    <a:pt x="5608488" y="3263797"/>
                    <a:pt x="5608488" y="3263797"/>
                    <a:pt x="5608488" y="3263797"/>
                  </a:cubicBezTo>
                  <a:cubicBezTo>
                    <a:pt x="5609451" y="3268302"/>
                    <a:pt x="5610413" y="3272806"/>
                    <a:pt x="5613955" y="3267339"/>
                  </a:cubicBezTo>
                  <a:cubicBezTo>
                    <a:pt x="5617497" y="3261873"/>
                    <a:pt x="5617497" y="3261873"/>
                    <a:pt x="5617497" y="3261873"/>
                  </a:cubicBezTo>
                  <a:cubicBezTo>
                    <a:pt x="5622000" y="3260911"/>
                    <a:pt x="5621038" y="3256407"/>
                    <a:pt x="5620076" y="3251903"/>
                  </a:cubicBezTo>
                  <a:cubicBezTo>
                    <a:pt x="5619114" y="3247399"/>
                    <a:pt x="5619114" y="3247399"/>
                    <a:pt x="5619114" y="3247399"/>
                  </a:cubicBezTo>
                  <a:cubicBezTo>
                    <a:pt x="5614610" y="3248361"/>
                    <a:pt x="5614610" y="3248361"/>
                    <a:pt x="5614610" y="3248361"/>
                  </a:cubicBezTo>
                  <a:cubicBezTo>
                    <a:pt x="5611724" y="3234849"/>
                    <a:pt x="5618500" y="3200433"/>
                    <a:pt x="5614651" y="3182417"/>
                  </a:cubicBezTo>
                  <a:cubicBezTo>
                    <a:pt x="5618192" y="3176951"/>
                    <a:pt x="5618192" y="3176951"/>
                    <a:pt x="5618192" y="3176951"/>
                  </a:cubicBezTo>
                  <a:cubicBezTo>
                    <a:pt x="5618192" y="3176951"/>
                    <a:pt x="5618192" y="3176951"/>
                    <a:pt x="5617229" y="3172447"/>
                  </a:cubicBezTo>
                  <a:cubicBezTo>
                    <a:pt x="5617229" y="3172447"/>
                    <a:pt x="5616267" y="3167943"/>
                    <a:pt x="5616267" y="3167943"/>
                  </a:cubicBezTo>
                  <a:cubicBezTo>
                    <a:pt x="5614343" y="3158935"/>
                    <a:pt x="5615960" y="3144461"/>
                    <a:pt x="5619502" y="3138994"/>
                  </a:cubicBezTo>
                  <a:cubicBezTo>
                    <a:pt x="5614998" y="3139956"/>
                    <a:pt x="5614998" y="3139956"/>
                    <a:pt x="5614998" y="3139956"/>
                  </a:cubicBezTo>
                  <a:cubicBezTo>
                    <a:pt x="5618540" y="3134491"/>
                    <a:pt x="5618540" y="3134491"/>
                    <a:pt x="5618540" y="3134491"/>
                  </a:cubicBezTo>
                  <a:cubicBezTo>
                    <a:pt x="5618540" y="3134491"/>
                    <a:pt x="5622082" y="3129024"/>
                    <a:pt x="5621120" y="3124519"/>
                  </a:cubicBezTo>
                  <a:cubicBezTo>
                    <a:pt x="5621120" y="3124519"/>
                    <a:pt x="5620158" y="3120015"/>
                    <a:pt x="5615653" y="3120977"/>
                  </a:cubicBezTo>
                  <a:cubicBezTo>
                    <a:pt x="5610535" y="3074976"/>
                    <a:pt x="5619236" y="3049568"/>
                    <a:pt x="5607995" y="3019002"/>
                  </a:cubicBezTo>
                  <a:cubicBezTo>
                    <a:pt x="5612500" y="3018040"/>
                    <a:pt x="5611538" y="3013536"/>
                    <a:pt x="5610575" y="3009032"/>
                  </a:cubicBezTo>
                  <a:cubicBezTo>
                    <a:pt x="5610575" y="3009032"/>
                    <a:pt x="5609613" y="3004527"/>
                    <a:pt x="5609613" y="3004527"/>
                  </a:cubicBezTo>
                  <a:cubicBezTo>
                    <a:pt x="5605109" y="3005490"/>
                    <a:pt x="5605109" y="3005490"/>
                    <a:pt x="5605109" y="3005490"/>
                  </a:cubicBezTo>
                  <a:cubicBezTo>
                    <a:pt x="5613154" y="2999061"/>
                    <a:pt x="5610267" y="2985549"/>
                    <a:pt x="5608343" y="2976541"/>
                  </a:cubicBezTo>
                  <a:cubicBezTo>
                    <a:pt x="5608343" y="2976541"/>
                    <a:pt x="5607380" y="2972037"/>
                    <a:pt x="5607380" y="2972037"/>
                  </a:cubicBezTo>
                  <a:cubicBezTo>
                    <a:pt x="5610923" y="2966571"/>
                    <a:pt x="5610923" y="2966571"/>
                    <a:pt x="5605456" y="2963029"/>
                  </a:cubicBezTo>
                  <a:cubicBezTo>
                    <a:pt x="5604494" y="2958525"/>
                    <a:pt x="5604494" y="2958525"/>
                    <a:pt x="5604494" y="2958525"/>
                  </a:cubicBezTo>
                  <a:cubicBezTo>
                    <a:pt x="5604494" y="2958525"/>
                    <a:pt x="5608998" y="2957562"/>
                    <a:pt x="5608036" y="2953059"/>
                  </a:cubicBezTo>
                  <a:cubicBezTo>
                    <a:pt x="5608036" y="2953059"/>
                    <a:pt x="5608036" y="2953059"/>
                    <a:pt x="5607073" y="2948555"/>
                  </a:cubicBezTo>
                  <a:cubicBezTo>
                    <a:pt x="5600644" y="2940508"/>
                    <a:pt x="5610309" y="2919606"/>
                    <a:pt x="5601300" y="2921531"/>
                  </a:cubicBezTo>
                  <a:cubicBezTo>
                    <a:pt x="5601300" y="2921531"/>
                    <a:pt x="5601300" y="2921531"/>
                    <a:pt x="5600338" y="2917026"/>
                  </a:cubicBezTo>
                  <a:cubicBezTo>
                    <a:pt x="5599375" y="2912522"/>
                    <a:pt x="5598413" y="2908019"/>
                    <a:pt x="5598413" y="2908019"/>
                  </a:cubicBezTo>
                  <a:cubicBezTo>
                    <a:pt x="5598413" y="2908019"/>
                    <a:pt x="5597451" y="2903514"/>
                    <a:pt x="5597451" y="2903514"/>
                  </a:cubicBezTo>
                  <a:cubicBezTo>
                    <a:pt x="5605497" y="2897085"/>
                    <a:pt x="5592639" y="2880993"/>
                    <a:pt x="5590715" y="2871986"/>
                  </a:cubicBezTo>
                  <a:cubicBezTo>
                    <a:pt x="5587828" y="2858474"/>
                    <a:pt x="5598761" y="2865557"/>
                    <a:pt x="5595874" y="2852045"/>
                  </a:cubicBezTo>
                  <a:cubicBezTo>
                    <a:pt x="5595874" y="2852045"/>
                    <a:pt x="5594912" y="2847541"/>
                    <a:pt x="5599416" y="2846579"/>
                  </a:cubicBezTo>
                  <a:cubicBezTo>
                    <a:pt x="5599416" y="2846579"/>
                    <a:pt x="5598453" y="2842075"/>
                    <a:pt x="5598453" y="2842075"/>
                  </a:cubicBezTo>
                  <a:cubicBezTo>
                    <a:pt x="5597491" y="2837570"/>
                    <a:pt x="5597491" y="2837570"/>
                    <a:pt x="5593950" y="2843037"/>
                  </a:cubicBezTo>
                  <a:cubicBezTo>
                    <a:pt x="5593950" y="2843037"/>
                    <a:pt x="5593950" y="2843037"/>
                    <a:pt x="5594912" y="2847541"/>
                  </a:cubicBezTo>
                  <a:cubicBezTo>
                    <a:pt x="5588483" y="2839495"/>
                    <a:pt x="5591063" y="2829525"/>
                    <a:pt x="5586559" y="2830487"/>
                  </a:cubicBezTo>
                  <a:cubicBezTo>
                    <a:pt x="5588176" y="2816013"/>
                    <a:pt x="5591063" y="2829525"/>
                    <a:pt x="5595567" y="2828563"/>
                  </a:cubicBezTo>
                  <a:lnTo>
                    <a:pt x="5600701" y="2831889"/>
                  </a:lnTo>
                  <a:lnTo>
                    <a:pt x="5604441" y="2857353"/>
                  </a:lnTo>
                  <a:cubicBezTo>
                    <a:pt x="5609265" y="2883035"/>
                    <a:pt x="5615227" y="2898539"/>
                    <a:pt x="5620278" y="2922185"/>
                  </a:cubicBezTo>
                  <a:cubicBezTo>
                    <a:pt x="5620278" y="2922185"/>
                    <a:pt x="5615774" y="2923147"/>
                    <a:pt x="5616736" y="2927652"/>
                  </a:cubicBezTo>
                  <a:cubicBezTo>
                    <a:pt x="5616736" y="2927652"/>
                    <a:pt x="5617699" y="2932156"/>
                    <a:pt x="5617699" y="2932156"/>
                  </a:cubicBezTo>
                  <a:cubicBezTo>
                    <a:pt x="5620586" y="2945668"/>
                    <a:pt x="5621548" y="2950172"/>
                    <a:pt x="5627014" y="2953713"/>
                  </a:cubicBezTo>
                  <a:cubicBezTo>
                    <a:pt x="5623165" y="2935697"/>
                    <a:pt x="5623165" y="2935697"/>
                    <a:pt x="5623165" y="2935697"/>
                  </a:cubicBezTo>
                  <a:cubicBezTo>
                    <a:pt x="5623165" y="2935697"/>
                    <a:pt x="5624128" y="2940201"/>
                    <a:pt x="5628632" y="2939239"/>
                  </a:cubicBezTo>
                  <a:cubicBezTo>
                    <a:pt x="5628632" y="2939239"/>
                    <a:pt x="5627670" y="2934735"/>
                    <a:pt x="5627670" y="2934735"/>
                  </a:cubicBezTo>
                  <a:cubicBezTo>
                    <a:pt x="5626707" y="2930231"/>
                    <a:pt x="5626707" y="2930231"/>
                    <a:pt x="5626707" y="2930231"/>
                  </a:cubicBezTo>
                  <a:cubicBezTo>
                    <a:pt x="5625745" y="2925727"/>
                    <a:pt x="5625745" y="2925727"/>
                    <a:pt x="5625745" y="2925727"/>
                  </a:cubicBezTo>
                  <a:cubicBezTo>
                    <a:pt x="5632828" y="2914795"/>
                    <a:pt x="5640875" y="2908366"/>
                    <a:pt x="5638642" y="2875875"/>
                  </a:cubicBezTo>
                  <a:cubicBezTo>
                    <a:pt x="5651847" y="2849506"/>
                    <a:pt x="5655738" y="2801579"/>
                    <a:pt x="5658009" y="2768126"/>
                  </a:cubicBezTo>
                  <a:cubicBezTo>
                    <a:pt x="5657046" y="2763622"/>
                    <a:pt x="5661551" y="2762659"/>
                    <a:pt x="5661551" y="2762659"/>
                  </a:cubicBezTo>
                  <a:cubicBezTo>
                    <a:pt x="5661551" y="2762659"/>
                    <a:pt x="5666055" y="2761697"/>
                    <a:pt x="5665093" y="2757194"/>
                  </a:cubicBezTo>
                  <a:cubicBezTo>
                    <a:pt x="5665093" y="2757194"/>
                    <a:pt x="5666055" y="2761697"/>
                    <a:pt x="5670559" y="2760735"/>
                  </a:cubicBezTo>
                  <a:cubicBezTo>
                    <a:pt x="5668635" y="2751727"/>
                    <a:pt x="5667672" y="2747222"/>
                    <a:pt x="5667672" y="2747222"/>
                  </a:cubicBezTo>
                  <a:cubicBezTo>
                    <a:pt x="5670908" y="2718274"/>
                    <a:pt x="5667713" y="2681279"/>
                    <a:pt x="5667406" y="2657797"/>
                  </a:cubicBezTo>
                  <a:cubicBezTo>
                    <a:pt x="5670947" y="2652330"/>
                    <a:pt x="5672872" y="2661339"/>
                    <a:pt x="5673834" y="2665842"/>
                  </a:cubicBezTo>
                  <a:cubicBezTo>
                    <a:pt x="5675451" y="2651368"/>
                    <a:pt x="5672913" y="2595395"/>
                    <a:pt x="5689312" y="2606020"/>
                  </a:cubicBezTo>
                  <a:cubicBezTo>
                    <a:pt x="5691236" y="2615028"/>
                    <a:pt x="5691236" y="2615028"/>
                    <a:pt x="5691236" y="2615028"/>
                  </a:cubicBezTo>
                  <a:cubicBezTo>
                    <a:pt x="5692198" y="2619532"/>
                    <a:pt x="5692198" y="2619532"/>
                    <a:pt x="5692198" y="2619532"/>
                  </a:cubicBezTo>
                  <a:cubicBezTo>
                    <a:pt x="5692198" y="2619532"/>
                    <a:pt x="5696702" y="2618570"/>
                    <a:pt x="5695739" y="2614066"/>
                  </a:cubicBezTo>
                  <a:cubicBezTo>
                    <a:pt x="5693815" y="2605058"/>
                    <a:pt x="5693815" y="2605058"/>
                    <a:pt x="5693815" y="2605058"/>
                  </a:cubicBezTo>
                  <a:cubicBezTo>
                    <a:pt x="5702168" y="2622112"/>
                    <a:pt x="5703438" y="2650099"/>
                    <a:pt x="5709211" y="2677123"/>
                  </a:cubicBezTo>
                  <a:cubicBezTo>
                    <a:pt x="5736544" y="2694832"/>
                    <a:pt x="5738201" y="2614414"/>
                    <a:pt x="5729234" y="2550395"/>
                  </a:cubicBezTo>
                  <a:cubicBezTo>
                    <a:pt x="5732776" y="2544928"/>
                    <a:pt x="5738243" y="2548470"/>
                    <a:pt x="5744362" y="2533034"/>
                  </a:cubicBezTo>
                  <a:close/>
                  <a:moveTo>
                    <a:pt x="5538793" y="2562824"/>
                  </a:moveTo>
                  <a:cubicBezTo>
                    <a:pt x="5546491" y="2598857"/>
                    <a:pt x="5549378" y="2612369"/>
                    <a:pt x="5560618" y="2642934"/>
                  </a:cubicBezTo>
                  <a:cubicBezTo>
                    <a:pt x="5568664" y="2636506"/>
                    <a:pt x="5577017" y="2653560"/>
                    <a:pt x="5581828" y="2676080"/>
                  </a:cubicBezTo>
                  <a:cubicBezTo>
                    <a:pt x="5586639" y="2698600"/>
                    <a:pt x="5591451" y="2721120"/>
                    <a:pt x="5595955" y="2720158"/>
                  </a:cubicBezTo>
                  <a:cubicBezTo>
                    <a:pt x="5605271" y="2741716"/>
                    <a:pt x="5602998" y="2775169"/>
                    <a:pt x="5603306" y="2798652"/>
                  </a:cubicBezTo>
                  <a:cubicBezTo>
                    <a:pt x="5602344" y="2794147"/>
                    <a:pt x="5602344" y="2794147"/>
                    <a:pt x="5597839" y="2795110"/>
                  </a:cubicBezTo>
                  <a:cubicBezTo>
                    <a:pt x="5597839" y="2795110"/>
                    <a:pt x="5598802" y="2799614"/>
                    <a:pt x="5598802" y="2799614"/>
                  </a:cubicBezTo>
                  <a:cubicBezTo>
                    <a:pt x="5598146" y="2818592"/>
                    <a:pt x="5598146" y="2818592"/>
                    <a:pt x="5598146" y="2818592"/>
                  </a:cubicBezTo>
                  <a:cubicBezTo>
                    <a:pt x="5599109" y="2823096"/>
                    <a:pt x="5599109" y="2823096"/>
                    <a:pt x="5599109" y="2823096"/>
                  </a:cubicBezTo>
                  <a:lnTo>
                    <a:pt x="5594817" y="2824013"/>
                  </a:lnTo>
                  <a:lnTo>
                    <a:pt x="5593589" y="2816549"/>
                  </a:lnTo>
                  <a:cubicBezTo>
                    <a:pt x="5590231" y="2809098"/>
                    <a:pt x="5583835" y="2812230"/>
                    <a:pt x="5584327" y="2797996"/>
                  </a:cubicBezTo>
                  <a:cubicBezTo>
                    <a:pt x="5588831" y="2797034"/>
                    <a:pt x="5588831" y="2797034"/>
                    <a:pt x="5587868" y="2792530"/>
                  </a:cubicBezTo>
                  <a:cubicBezTo>
                    <a:pt x="5586906" y="2788027"/>
                    <a:pt x="5586906" y="2788027"/>
                    <a:pt x="5586906" y="2788027"/>
                  </a:cubicBezTo>
                  <a:cubicBezTo>
                    <a:pt x="5591411" y="2787064"/>
                    <a:pt x="5591411" y="2787064"/>
                    <a:pt x="5590448" y="2782560"/>
                  </a:cubicBezTo>
                  <a:cubicBezTo>
                    <a:pt x="5590448" y="2782560"/>
                    <a:pt x="5590448" y="2782560"/>
                    <a:pt x="5589486" y="2778056"/>
                  </a:cubicBezTo>
                  <a:cubicBezTo>
                    <a:pt x="5584982" y="2779018"/>
                    <a:pt x="5585944" y="2783522"/>
                    <a:pt x="5584982" y="2779018"/>
                  </a:cubicBezTo>
                  <a:cubicBezTo>
                    <a:pt x="5582095" y="2765506"/>
                    <a:pt x="5583712" y="2751031"/>
                    <a:pt x="5572780" y="2743948"/>
                  </a:cubicBezTo>
                  <a:cubicBezTo>
                    <a:pt x="5578246" y="2747489"/>
                    <a:pt x="5578246" y="2747489"/>
                    <a:pt x="5577284" y="2742986"/>
                  </a:cubicBezTo>
                  <a:cubicBezTo>
                    <a:pt x="5580826" y="2737519"/>
                    <a:pt x="5575359" y="2733977"/>
                    <a:pt x="5575359" y="2733977"/>
                  </a:cubicBezTo>
                  <a:cubicBezTo>
                    <a:pt x="5575359" y="2733977"/>
                    <a:pt x="5575359" y="2733977"/>
                    <a:pt x="5574397" y="2729474"/>
                  </a:cubicBezTo>
                  <a:cubicBezTo>
                    <a:pt x="5580519" y="2714037"/>
                    <a:pt x="5564120" y="2703411"/>
                    <a:pt x="5569278" y="2683471"/>
                  </a:cubicBezTo>
                  <a:cubicBezTo>
                    <a:pt x="5564774" y="2684433"/>
                    <a:pt x="5564774" y="2684433"/>
                    <a:pt x="5564774" y="2684433"/>
                  </a:cubicBezTo>
                  <a:cubicBezTo>
                    <a:pt x="5569278" y="2683471"/>
                    <a:pt x="5568316" y="2678967"/>
                    <a:pt x="5568316" y="2678967"/>
                  </a:cubicBezTo>
                  <a:cubicBezTo>
                    <a:pt x="5567354" y="2674462"/>
                    <a:pt x="5567354" y="2674462"/>
                    <a:pt x="5562849" y="2675425"/>
                  </a:cubicBezTo>
                  <a:cubicBezTo>
                    <a:pt x="5559963" y="2661913"/>
                    <a:pt x="5557076" y="2648401"/>
                    <a:pt x="5557076" y="2648401"/>
                  </a:cubicBezTo>
                  <a:cubicBezTo>
                    <a:pt x="5554189" y="2634888"/>
                    <a:pt x="5554497" y="2658371"/>
                    <a:pt x="5549686" y="2635851"/>
                  </a:cubicBezTo>
                  <a:cubicBezTo>
                    <a:pt x="5555151" y="2639393"/>
                    <a:pt x="5558693" y="2633926"/>
                    <a:pt x="5553227" y="2630384"/>
                  </a:cubicBezTo>
                  <a:cubicBezTo>
                    <a:pt x="5547761" y="2626843"/>
                    <a:pt x="5548068" y="2650325"/>
                    <a:pt x="5543257" y="2627805"/>
                  </a:cubicBezTo>
                  <a:cubicBezTo>
                    <a:pt x="5543257" y="2627805"/>
                    <a:pt x="5543257" y="2627805"/>
                    <a:pt x="5547761" y="2626843"/>
                  </a:cubicBezTo>
                  <a:cubicBezTo>
                    <a:pt x="5547761" y="2626843"/>
                    <a:pt x="5547761" y="2626843"/>
                    <a:pt x="5546799" y="2622339"/>
                  </a:cubicBezTo>
                  <a:cubicBezTo>
                    <a:pt x="5546799" y="2622339"/>
                    <a:pt x="5545837" y="2617834"/>
                    <a:pt x="5545837" y="2617834"/>
                  </a:cubicBezTo>
                  <a:cubicBezTo>
                    <a:pt x="5544874" y="2613331"/>
                    <a:pt x="5544874" y="2613331"/>
                    <a:pt x="5544874" y="2613331"/>
                  </a:cubicBezTo>
                  <a:cubicBezTo>
                    <a:pt x="5543912" y="2608826"/>
                    <a:pt x="5543912" y="2608826"/>
                    <a:pt x="5543912" y="2608826"/>
                  </a:cubicBezTo>
                  <a:cubicBezTo>
                    <a:pt x="5548415" y="2607864"/>
                    <a:pt x="5547453" y="2603360"/>
                    <a:pt x="5546491" y="2598857"/>
                  </a:cubicBezTo>
                  <a:cubicBezTo>
                    <a:pt x="5541988" y="2599819"/>
                    <a:pt x="5541025" y="2595314"/>
                    <a:pt x="5540063" y="2590810"/>
                  </a:cubicBezTo>
                  <a:cubicBezTo>
                    <a:pt x="5543604" y="2585344"/>
                    <a:pt x="5540717" y="2571832"/>
                    <a:pt x="5538793" y="2562824"/>
                  </a:cubicBezTo>
                  <a:close/>
                  <a:moveTo>
                    <a:pt x="665421" y="3538061"/>
                  </a:moveTo>
                  <a:lnTo>
                    <a:pt x="668307" y="3551573"/>
                  </a:lnTo>
                  <a:cubicBezTo>
                    <a:pt x="668307" y="3551573"/>
                    <a:pt x="662842" y="3548032"/>
                    <a:pt x="661880" y="3543528"/>
                  </a:cubicBezTo>
                  <a:cubicBezTo>
                    <a:pt x="666383" y="3542566"/>
                    <a:pt x="665421" y="3538061"/>
                    <a:pt x="665421" y="3538061"/>
                  </a:cubicBezTo>
                  <a:close/>
                  <a:moveTo>
                    <a:pt x="727864" y="3477624"/>
                  </a:moveTo>
                  <a:cubicBezTo>
                    <a:pt x="727864" y="3477624"/>
                    <a:pt x="728826" y="3482129"/>
                    <a:pt x="733330" y="3481166"/>
                  </a:cubicBezTo>
                  <a:cubicBezTo>
                    <a:pt x="728826" y="3482129"/>
                    <a:pt x="733637" y="3504648"/>
                    <a:pt x="729788" y="3486633"/>
                  </a:cubicBezTo>
                  <a:cubicBezTo>
                    <a:pt x="728826" y="3482129"/>
                    <a:pt x="728826" y="3482129"/>
                    <a:pt x="727864" y="3477624"/>
                  </a:cubicBezTo>
                  <a:close/>
                  <a:moveTo>
                    <a:pt x="5425431" y="2252659"/>
                  </a:moveTo>
                  <a:cubicBezTo>
                    <a:pt x="5430898" y="2256200"/>
                    <a:pt x="5431860" y="2260705"/>
                    <a:pt x="5432822" y="2265209"/>
                  </a:cubicBezTo>
                  <a:cubicBezTo>
                    <a:pt x="5432822" y="2265209"/>
                    <a:pt x="5432822" y="2265209"/>
                    <a:pt x="5433785" y="2269713"/>
                  </a:cubicBezTo>
                  <a:cubicBezTo>
                    <a:pt x="5434747" y="2274217"/>
                    <a:pt x="5434747" y="2274217"/>
                    <a:pt x="5434747" y="2274217"/>
                  </a:cubicBezTo>
                  <a:lnTo>
                    <a:pt x="5435709" y="2278721"/>
                  </a:lnTo>
                  <a:cubicBezTo>
                    <a:pt x="5435709" y="2278721"/>
                    <a:pt x="5434747" y="2274217"/>
                    <a:pt x="5429280" y="2270676"/>
                  </a:cubicBezTo>
                  <a:cubicBezTo>
                    <a:pt x="5427356" y="2261667"/>
                    <a:pt x="5426393" y="2257163"/>
                    <a:pt x="5425431" y="2252659"/>
                  </a:cubicBezTo>
                  <a:close/>
                  <a:moveTo>
                    <a:pt x="697152" y="3201608"/>
                  </a:moveTo>
                  <a:cubicBezTo>
                    <a:pt x="697152" y="3201608"/>
                    <a:pt x="701656" y="3200646"/>
                    <a:pt x="701656" y="3200646"/>
                  </a:cubicBezTo>
                  <a:cubicBezTo>
                    <a:pt x="702618" y="3205149"/>
                    <a:pt x="702618" y="3205149"/>
                    <a:pt x="702618" y="3205149"/>
                  </a:cubicBezTo>
                  <a:cubicBezTo>
                    <a:pt x="698114" y="3206112"/>
                    <a:pt x="697152" y="3201608"/>
                    <a:pt x="697152" y="3201608"/>
                  </a:cubicBezTo>
                  <a:close/>
                  <a:moveTo>
                    <a:pt x="23704" y="3000785"/>
                  </a:moveTo>
                  <a:cubicBezTo>
                    <a:pt x="25950" y="3003797"/>
                    <a:pt x="25950" y="3003797"/>
                    <a:pt x="25950" y="3003797"/>
                  </a:cubicBezTo>
                  <a:cubicBezTo>
                    <a:pt x="25950" y="3003797"/>
                    <a:pt x="28196" y="3006809"/>
                    <a:pt x="28196" y="3006809"/>
                  </a:cubicBezTo>
                  <a:cubicBezTo>
                    <a:pt x="25181" y="3009057"/>
                    <a:pt x="25181" y="3009057"/>
                    <a:pt x="22935" y="3006044"/>
                  </a:cubicBezTo>
                  <a:cubicBezTo>
                    <a:pt x="22935" y="3006044"/>
                    <a:pt x="20690" y="3003032"/>
                    <a:pt x="23704" y="3000785"/>
                  </a:cubicBezTo>
                  <a:close/>
                  <a:moveTo>
                    <a:pt x="5144618" y="1709820"/>
                  </a:moveTo>
                  <a:cubicBezTo>
                    <a:pt x="5157475" y="1725913"/>
                    <a:pt x="5165829" y="1742966"/>
                    <a:pt x="5178685" y="1759057"/>
                  </a:cubicBezTo>
                  <a:cubicBezTo>
                    <a:pt x="5174182" y="1760019"/>
                    <a:pt x="5174182" y="1760019"/>
                    <a:pt x="5174182" y="1760019"/>
                  </a:cubicBezTo>
                  <a:cubicBezTo>
                    <a:pt x="5173220" y="1755516"/>
                    <a:pt x="5166791" y="1747470"/>
                    <a:pt x="5165829" y="1742966"/>
                  </a:cubicBezTo>
                  <a:cubicBezTo>
                    <a:pt x="5160362" y="1739424"/>
                    <a:pt x="5153934" y="1731379"/>
                    <a:pt x="5152972" y="1726875"/>
                  </a:cubicBezTo>
                  <a:cubicBezTo>
                    <a:pt x="5152972" y="1726875"/>
                    <a:pt x="5147505" y="1723332"/>
                    <a:pt x="5147505" y="1723332"/>
                  </a:cubicBezTo>
                  <a:cubicBezTo>
                    <a:pt x="5142039" y="1719791"/>
                    <a:pt x="5142039" y="1719791"/>
                    <a:pt x="5141076" y="1715287"/>
                  </a:cubicBezTo>
                  <a:cubicBezTo>
                    <a:pt x="5140114" y="1710783"/>
                    <a:pt x="5140114" y="1710783"/>
                    <a:pt x="5144618" y="1709820"/>
                  </a:cubicBezTo>
                  <a:close/>
                  <a:moveTo>
                    <a:pt x="726773" y="2634833"/>
                  </a:moveTo>
                  <a:cubicBezTo>
                    <a:pt x="727736" y="2639338"/>
                    <a:pt x="727736" y="2639338"/>
                    <a:pt x="727736" y="2639338"/>
                  </a:cubicBezTo>
                  <a:cubicBezTo>
                    <a:pt x="727736" y="2639338"/>
                    <a:pt x="723231" y="2640300"/>
                    <a:pt x="723231" y="2640300"/>
                  </a:cubicBezTo>
                  <a:cubicBezTo>
                    <a:pt x="726773" y="2634833"/>
                    <a:pt x="726773" y="2634833"/>
                    <a:pt x="726773" y="2634833"/>
                  </a:cubicBezTo>
                  <a:close/>
                  <a:moveTo>
                    <a:pt x="760478" y="2435480"/>
                  </a:moveTo>
                  <a:lnTo>
                    <a:pt x="760347" y="2439276"/>
                  </a:lnTo>
                  <a:cubicBezTo>
                    <a:pt x="760347" y="2439276"/>
                    <a:pt x="760347" y="2439276"/>
                    <a:pt x="756805" y="2444741"/>
                  </a:cubicBezTo>
                  <a:close/>
                  <a:moveTo>
                    <a:pt x="779150" y="2373847"/>
                  </a:moveTo>
                  <a:lnTo>
                    <a:pt x="779366" y="2373987"/>
                  </a:lnTo>
                  <a:lnTo>
                    <a:pt x="778898" y="2374800"/>
                  </a:lnTo>
                  <a:close/>
                  <a:moveTo>
                    <a:pt x="82769" y="2413119"/>
                  </a:moveTo>
                  <a:cubicBezTo>
                    <a:pt x="66034" y="2472459"/>
                    <a:pt x="66557" y="2542367"/>
                    <a:pt x="52067" y="2604720"/>
                  </a:cubicBezTo>
                  <a:cubicBezTo>
                    <a:pt x="46746" y="2622747"/>
                    <a:pt x="55790" y="2616005"/>
                    <a:pt x="56497" y="2629537"/>
                  </a:cubicBezTo>
                  <a:cubicBezTo>
                    <a:pt x="52652" y="2655836"/>
                    <a:pt x="48099" y="2668603"/>
                    <a:pt x="43546" y="2681370"/>
                  </a:cubicBezTo>
                  <a:cubicBezTo>
                    <a:pt x="40470" y="2702410"/>
                    <a:pt x="47976" y="2706187"/>
                    <a:pt x="47915" y="2724979"/>
                  </a:cubicBezTo>
                  <a:cubicBezTo>
                    <a:pt x="42593" y="2743006"/>
                    <a:pt x="37271" y="2761032"/>
                    <a:pt x="31949" y="2779060"/>
                  </a:cubicBezTo>
                  <a:cubicBezTo>
                    <a:pt x="31949" y="2779060"/>
                    <a:pt x="31949" y="2779060"/>
                    <a:pt x="21428" y="2777530"/>
                  </a:cubicBezTo>
                  <a:cubicBezTo>
                    <a:pt x="19890" y="2788050"/>
                    <a:pt x="17583" y="2803829"/>
                    <a:pt x="18290" y="2817361"/>
                  </a:cubicBezTo>
                  <a:cubicBezTo>
                    <a:pt x="18290" y="2817361"/>
                    <a:pt x="18290" y="2817361"/>
                    <a:pt x="21305" y="2815114"/>
                  </a:cubicBezTo>
                  <a:cubicBezTo>
                    <a:pt x="19059" y="2812101"/>
                    <a:pt x="19828" y="2806841"/>
                    <a:pt x="22074" y="2809854"/>
                  </a:cubicBezTo>
                  <a:cubicBezTo>
                    <a:pt x="22074" y="2809854"/>
                    <a:pt x="24320" y="2812866"/>
                    <a:pt x="24320" y="2812866"/>
                  </a:cubicBezTo>
                  <a:cubicBezTo>
                    <a:pt x="27334" y="2810619"/>
                    <a:pt x="26627" y="2797087"/>
                    <a:pt x="31118" y="2803112"/>
                  </a:cubicBezTo>
                  <a:cubicBezTo>
                    <a:pt x="34072" y="2819656"/>
                    <a:pt x="28811" y="2818891"/>
                    <a:pt x="29518" y="2832423"/>
                  </a:cubicBezTo>
                  <a:cubicBezTo>
                    <a:pt x="29518" y="2832423"/>
                    <a:pt x="29518" y="2832423"/>
                    <a:pt x="31764" y="2835435"/>
                  </a:cubicBezTo>
                  <a:cubicBezTo>
                    <a:pt x="31764" y="2835435"/>
                    <a:pt x="31764" y="2835435"/>
                    <a:pt x="28750" y="2837683"/>
                  </a:cubicBezTo>
                  <a:cubicBezTo>
                    <a:pt x="30995" y="2840695"/>
                    <a:pt x="30226" y="2845955"/>
                    <a:pt x="30226" y="2845955"/>
                  </a:cubicBezTo>
                  <a:cubicBezTo>
                    <a:pt x="27211" y="2848202"/>
                    <a:pt x="27211" y="2848202"/>
                    <a:pt x="27211" y="2848202"/>
                  </a:cubicBezTo>
                  <a:cubicBezTo>
                    <a:pt x="30934" y="2859487"/>
                    <a:pt x="33118" y="2881291"/>
                    <a:pt x="33057" y="2900083"/>
                  </a:cubicBezTo>
                  <a:cubicBezTo>
                    <a:pt x="29980" y="2921122"/>
                    <a:pt x="27673" y="2936902"/>
                    <a:pt x="21643" y="2941397"/>
                  </a:cubicBezTo>
                  <a:cubicBezTo>
                    <a:pt x="23889" y="2944409"/>
                    <a:pt x="20874" y="2946657"/>
                    <a:pt x="20874" y="2946657"/>
                  </a:cubicBezTo>
                  <a:cubicBezTo>
                    <a:pt x="23120" y="2949669"/>
                    <a:pt x="22351" y="2954929"/>
                    <a:pt x="19336" y="2957176"/>
                  </a:cubicBezTo>
                  <a:cubicBezTo>
                    <a:pt x="19336" y="2957176"/>
                    <a:pt x="19336" y="2957176"/>
                    <a:pt x="17091" y="2954164"/>
                  </a:cubicBezTo>
                  <a:cubicBezTo>
                    <a:pt x="17860" y="2948904"/>
                    <a:pt x="17860" y="2948904"/>
                    <a:pt x="17860" y="2948904"/>
                  </a:cubicBezTo>
                  <a:cubicBezTo>
                    <a:pt x="17860" y="2948904"/>
                    <a:pt x="17860" y="2948904"/>
                    <a:pt x="15614" y="2945892"/>
                  </a:cubicBezTo>
                  <a:cubicBezTo>
                    <a:pt x="15552" y="2964684"/>
                    <a:pt x="18567" y="2962436"/>
                    <a:pt x="19275" y="2975968"/>
                  </a:cubicBezTo>
                  <a:cubicBezTo>
                    <a:pt x="19275" y="2975968"/>
                    <a:pt x="20044" y="2970708"/>
                    <a:pt x="20044" y="2970708"/>
                  </a:cubicBezTo>
                  <a:cubicBezTo>
                    <a:pt x="20044" y="2970708"/>
                    <a:pt x="20044" y="2970708"/>
                    <a:pt x="22290" y="2973720"/>
                  </a:cubicBezTo>
                  <a:cubicBezTo>
                    <a:pt x="22290" y="2973720"/>
                    <a:pt x="22290" y="2973720"/>
                    <a:pt x="24535" y="2976733"/>
                  </a:cubicBezTo>
                  <a:cubicBezTo>
                    <a:pt x="24535" y="2976733"/>
                    <a:pt x="23059" y="2968461"/>
                    <a:pt x="28319" y="2969225"/>
                  </a:cubicBezTo>
                  <a:cubicBezTo>
                    <a:pt x="29027" y="2982757"/>
                    <a:pt x="29734" y="2996289"/>
                    <a:pt x="24474" y="2995525"/>
                  </a:cubicBezTo>
                  <a:cubicBezTo>
                    <a:pt x="24474" y="2995525"/>
                    <a:pt x="26720" y="2998537"/>
                    <a:pt x="23704" y="3000785"/>
                  </a:cubicBezTo>
                  <a:cubicBezTo>
                    <a:pt x="13830" y="3031579"/>
                    <a:pt x="13707" y="3069162"/>
                    <a:pt x="21090" y="3110523"/>
                  </a:cubicBezTo>
                  <a:cubicBezTo>
                    <a:pt x="21090" y="3110523"/>
                    <a:pt x="23336" y="3113535"/>
                    <a:pt x="20321" y="3115783"/>
                  </a:cubicBezTo>
                  <a:cubicBezTo>
                    <a:pt x="22567" y="3118795"/>
                    <a:pt x="21797" y="3124055"/>
                    <a:pt x="21797" y="3124055"/>
                  </a:cubicBezTo>
                  <a:cubicBezTo>
                    <a:pt x="21797" y="3124055"/>
                    <a:pt x="21797" y="3124055"/>
                    <a:pt x="19552" y="3121043"/>
                  </a:cubicBezTo>
                  <a:cubicBezTo>
                    <a:pt x="23274" y="3132328"/>
                    <a:pt x="28473" y="3151884"/>
                    <a:pt x="32964" y="3157909"/>
                  </a:cubicBezTo>
                  <a:cubicBezTo>
                    <a:pt x="30719" y="3154896"/>
                    <a:pt x="30719" y="3154896"/>
                    <a:pt x="31488" y="3149636"/>
                  </a:cubicBezTo>
                  <a:cubicBezTo>
                    <a:pt x="31488" y="3149636"/>
                    <a:pt x="34503" y="3147389"/>
                    <a:pt x="34503" y="3147389"/>
                  </a:cubicBezTo>
                  <a:cubicBezTo>
                    <a:pt x="36748" y="3150401"/>
                    <a:pt x="36748" y="3150401"/>
                    <a:pt x="35979" y="3155661"/>
                  </a:cubicBezTo>
                  <a:lnTo>
                    <a:pt x="36796" y="3156756"/>
                  </a:lnTo>
                  <a:lnTo>
                    <a:pt x="36814" y="3159140"/>
                  </a:lnTo>
                  <a:cubicBezTo>
                    <a:pt x="36525" y="3161112"/>
                    <a:pt x="36333" y="3162427"/>
                    <a:pt x="37456" y="3163933"/>
                  </a:cubicBezTo>
                  <a:cubicBezTo>
                    <a:pt x="35210" y="3160921"/>
                    <a:pt x="38225" y="3158673"/>
                    <a:pt x="38225" y="3158673"/>
                  </a:cubicBezTo>
                  <a:lnTo>
                    <a:pt x="36796" y="3156756"/>
                  </a:lnTo>
                  <a:lnTo>
                    <a:pt x="36748" y="3150401"/>
                  </a:lnTo>
                  <a:cubicBezTo>
                    <a:pt x="53883" y="3198551"/>
                    <a:pt x="52161" y="3265447"/>
                    <a:pt x="66281" y="3315844"/>
                  </a:cubicBezTo>
                  <a:cubicBezTo>
                    <a:pt x="63266" y="3318092"/>
                    <a:pt x="66219" y="3334636"/>
                    <a:pt x="65450" y="3339896"/>
                  </a:cubicBezTo>
                  <a:cubicBezTo>
                    <a:pt x="68465" y="3337649"/>
                    <a:pt x="68465" y="3337649"/>
                    <a:pt x="72956" y="3343673"/>
                  </a:cubicBezTo>
                  <a:cubicBezTo>
                    <a:pt x="72956" y="3343673"/>
                    <a:pt x="69942" y="3345921"/>
                    <a:pt x="72187" y="3348933"/>
                  </a:cubicBezTo>
                  <a:cubicBezTo>
                    <a:pt x="74433" y="3351945"/>
                    <a:pt x="71418" y="3354193"/>
                    <a:pt x="73664" y="3357205"/>
                  </a:cubicBezTo>
                  <a:cubicBezTo>
                    <a:pt x="84062" y="3396318"/>
                    <a:pt x="79509" y="3409086"/>
                    <a:pt x="81694" y="3430890"/>
                  </a:cubicBezTo>
                  <a:cubicBezTo>
                    <a:pt x="81694" y="3430890"/>
                    <a:pt x="79448" y="3427877"/>
                    <a:pt x="82462" y="3425630"/>
                  </a:cubicBezTo>
                  <a:cubicBezTo>
                    <a:pt x="82462" y="3425630"/>
                    <a:pt x="85477" y="3423382"/>
                    <a:pt x="87723" y="3426395"/>
                  </a:cubicBezTo>
                  <a:cubicBezTo>
                    <a:pt x="87723" y="3426395"/>
                    <a:pt x="86954" y="3431654"/>
                    <a:pt x="86954" y="3431654"/>
                  </a:cubicBezTo>
                  <a:cubicBezTo>
                    <a:pt x="89199" y="3434667"/>
                    <a:pt x="89199" y="3434667"/>
                    <a:pt x="89199" y="3434667"/>
                  </a:cubicBezTo>
                  <a:cubicBezTo>
                    <a:pt x="100428" y="3449728"/>
                    <a:pt x="109288" y="3499361"/>
                    <a:pt x="97998" y="3503092"/>
                  </a:cubicBezTo>
                  <a:cubicBezTo>
                    <a:pt x="107688" y="3528673"/>
                    <a:pt x="123346" y="3568551"/>
                    <a:pt x="124762" y="3595615"/>
                  </a:cubicBezTo>
                  <a:cubicBezTo>
                    <a:pt x="116548" y="3578306"/>
                    <a:pt x="101597" y="3551960"/>
                    <a:pt x="92676" y="3521119"/>
                  </a:cubicBezTo>
                  <a:cubicBezTo>
                    <a:pt x="83754" y="3490278"/>
                    <a:pt x="79324" y="3465461"/>
                    <a:pt x="86123" y="3455706"/>
                  </a:cubicBezTo>
                  <a:cubicBezTo>
                    <a:pt x="83109" y="3457954"/>
                    <a:pt x="83109" y="3457954"/>
                    <a:pt x="80863" y="3454941"/>
                  </a:cubicBezTo>
                  <a:cubicBezTo>
                    <a:pt x="81632" y="3449682"/>
                    <a:pt x="77140" y="3443657"/>
                    <a:pt x="80155" y="3441409"/>
                  </a:cubicBezTo>
                  <a:cubicBezTo>
                    <a:pt x="80155" y="3441409"/>
                    <a:pt x="77909" y="3438397"/>
                    <a:pt x="80924" y="3436150"/>
                  </a:cubicBezTo>
                  <a:cubicBezTo>
                    <a:pt x="80924" y="3436150"/>
                    <a:pt x="80924" y="3436150"/>
                    <a:pt x="77909" y="3438397"/>
                  </a:cubicBezTo>
                  <a:cubicBezTo>
                    <a:pt x="67389" y="3436867"/>
                    <a:pt x="65973" y="3409804"/>
                    <a:pt x="62313" y="3379727"/>
                  </a:cubicBezTo>
                  <a:cubicBezTo>
                    <a:pt x="62313" y="3379727"/>
                    <a:pt x="62313" y="3379727"/>
                    <a:pt x="60067" y="3376715"/>
                  </a:cubicBezTo>
                  <a:cubicBezTo>
                    <a:pt x="57052" y="3378962"/>
                    <a:pt x="57052" y="3378962"/>
                    <a:pt x="57821" y="3373703"/>
                  </a:cubicBezTo>
                  <a:cubicBezTo>
                    <a:pt x="57821" y="3373703"/>
                    <a:pt x="55576" y="3370690"/>
                    <a:pt x="55576" y="3370690"/>
                  </a:cubicBezTo>
                  <a:cubicBezTo>
                    <a:pt x="58590" y="3368443"/>
                    <a:pt x="58590" y="3368443"/>
                    <a:pt x="58590" y="3368443"/>
                  </a:cubicBezTo>
                  <a:cubicBezTo>
                    <a:pt x="58590" y="3368443"/>
                    <a:pt x="58590" y="3368443"/>
                    <a:pt x="53330" y="3367678"/>
                  </a:cubicBezTo>
                  <a:cubicBezTo>
                    <a:pt x="51853" y="3359406"/>
                    <a:pt x="46593" y="3358641"/>
                    <a:pt x="41394" y="3339084"/>
                  </a:cubicBezTo>
                  <a:cubicBezTo>
                    <a:pt x="35364" y="3343579"/>
                    <a:pt x="42809" y="3366148"/>
                    <a:pt x="33057" y="3359359"/>
                  </a:cubicBezTo>
                  <a:cubicBezTo>
                    <a:pt x="32319" y="3355223"/>
                    <a:pt x="31196" y="3353717"/>
                    <a:pt x="30073" y="3352210"/>
                  </a:cubicBezTo>
                  <a:lnTo>
                    <a:pt x="28581" y="3348636"/>
                  </a:lnTo>
                  <a:lnTo>
                    <a:pt x="29335" y="3348074"/>
                  </a:lnTo>
                  <a:cubicBezTo>
                    <a:pt x="27089" y="3345062"/>
                    <a:pt x="27089" y="3345062"/>
                    <a:pt x="27089" y="3345062"/>
                  </a:cubicBezTo>
                  <a:lnTo>
                    <a:pt x="28581" y="3348636"/>
                  </a:lnTo>
                  <a:lnTo>
                    <a:pt x="26320" y="3350322"/>
                  </a:lnTo>
                  <a:cubicBezTo>
                    <a:pt x="26320" y="3350322"/>
                    <a:pt x="24074" y="3347310"/>
                    <a:pt x="24074" y="3347310"/>
                  </a:cubicBezTo>
                  <a:cubicBezTo>
                    <a:pt x="21828" y="3344297"/>
                    <a:pt x="21828" y="3344297"/>
                    <a:pt x="21828" y="3344297"/>
                  </a:cubicBezTo>
                  <a:cubicBezTo>
                    <a:pt x="22598" y="3339037"/>
                    <a:pt x="21121" y="3330765"/>
                    <a:pt x="19644" y="3322493"/>
                  </a:cubicBezTo>
                  <a:cubicBezTo>
                    <a:pt x="19644" y="3322493"/>
                    <a:pt x="20413" y="3317233"/>
                    <a:pt x="20413" y="3317233"/>
                  </a:cubicBezTo>
                  <a:cubicBezTo>
                    <a:pt x="20413" y="3317233"/>
                    <a:pt x="18168" y="3314221"/>
                    <a:pt x="18937" y="3308961"/>
                  </a:cubicBezTo>
                  <a:cubicBezTo>
                    <a:pt x="18937" y="3308961"/>
                    <a:pt x="16691" y="3305949"/>
                    <a:pt x="19706" y="3303701"/>
                  </a:cubicBezTo>
                  <a:cubicBezTo>
                    <a:pt x="21952" y="3306713"/>
                    <a:pt x="21952" y="3306713"/>
                    <a:pt x="21182" y="3311973"/>
                  </a:cubicBezTo>
                  <a:cubicBezTo>
                    <a:pt x="21182" y="3311973"/>
                    <a:pt x="23428" y="3314986"/>
                    <a:pt x="22659" y="3320245"/>
                  </a:cubicBezTo>
                  <a:cubicBezTo>
                    <a:pt x="24197" y="3309726"/>
                    <a:pt x="22721" y="3301454"/>
                    <a:pt x="26504" y="3293946"/>
                  </a:cubicBezTo>
                  <a:cubicBezTo>
                    <a:pt x="31765" y="3294711"/>
                    <a:pt x="35487" y="3305996"/>
                    <a:pt x="42286" y="3296241"/>
                  </a:cubicBezTo>
                  <a:cubicBezTo>
                    <a:pt x="29704" y="3235323"/>
                    <a:pt x="17829" y="3187938"/>
                    <a:pt x="16537" y="3123291"/>
                  </a:cubicBezTo>
                  <a:cubicBezTo>
                    <a:pt x="14291" y="3120278"/>
                    <a:pt x="14291" y="3120278"/>
                    <a:pt x="15060" y="3115018"/>
                  </a:cubicBezTo>
                  <a:cubicBezTo>
                    <a:pt x="12815" y="3112006"/>
                    <a:pt x="15829" y="3109758"/>
                    <a:pt x="15829" y="3109758"/>
                  </a:cubicBezTo>
                  <a:cubicBezTo>
                    <a:pt x="10630" y="3090202"/>
                    <a:pt x="9215" y="3063138"/>
                    <a:pt x="10046" y="3039086"/>
                  </a:cubicBezTo>
                  <a:cubicBezTo>
                    <a:pt x="4847" y="3019529"/>
                    <a:pt x="-1059" y="2986441"/>
                    <a:pt x="1309" y="2951870"/>
                  </a:cubicBezTo>
                  <a:cubicBezTo>
                    <a:pt x="-1583" y="2916533"/>
                    <a:pt x="786" y="2881962"/>
                    <a:pt x="3862" y="2860923"/>
                  </a:cubicBezTo>
                  <a:cubicBezTo>
                    <a:pt x="4755" y="2818079"/>
                    <a:pt x="6416" y="2769976"/>
                    <a:pt x="7308" y="2727132"/>
                  </a:cubicBezTo>
                  <a:cubicBezTo>
                    <a:pt x="10445" y="2687301"/>
                    <a:pt x="15829" y="2650482"/>
                    <a:pt x="30195" y="2625713"/>
                  </a:cubicBezTo>
                  <a:cubicBezTo>
                    <a:pt x="29426" y="2630973"/>
                    <a:pt x="28657" y="2636232"/>
                    <a:pt x="27888" y="2641492"/>
                  </a:cubicBezTo>
                  <a:cubicBezTo>
                    <a:pt x="27888" y="2641492"/>
                    <a:pt x="27888" y="2641492"/>
                    <a:pt x="31672" y="2633985"/>
                  </a:cubicBezTo>
                  <a:cubicBezTo>
                    <a:pt x="29426" y="2630973"/>
                    <a:pt x="32441" y="2628725"/>
                    <a:pt x="32441" y="2628725"/>
                  </a:cubicBezTo>
                  <a:cubicBezTo>
                    <a:pt x="34687" y="2631737"/>
                    <a:pt x="34687" y="2631737"/>
                    <a:pt x="33917" y="2636997"/>
                  </a:cubicBezTo>
                  <a:cubicBezTo>
                    <a:pt x="33917" y="2636997"/>
                    <a:pt x="33917" y="2636997"/>
                    <a:pt x="36163" y="2640009"/>
                  </a:cubicBezTo>
                  <a:cubicBezTo>
                    <a:pt x="41547" y="2603191"/>
                    <a:pt x="47699" y="2561112"/>
                    <a:pt x="47822" y="2523528"/>
                  </a:cubicBezTo>
                  <a:cubicBezTo>
                    <a:pt x="62188" y="2498759"/>
                    <a:pt x="69110" y="2451420"/>
                    <a:pt x="82769" y="2413119"/>
                  </a:cubicBezTo>
                  <a:close/>
                  <a:moveTo>
                    <a:pt x="842852" y="2186167"/>
                  </a:moveTo>
                  <a:cubicBezTo>
                    <a:pt x="843814" y="2190672"/>
                    <a:pt x="843814" y="2190672"/>
                    <a:pt x="844776" y="2195175"/>
                  </a:cubicBezTo>
                  <a:cubicBezTo>
                    <a:pt x="833189" y="2207070"/>
                    <a:pt x="824795" y="2255960"/>
                    <a:pt x="807086" y="2283291"/>
                  </a:cubicBezTo>
                  <a:cubicBezTo>
                    <a:pt x="809819" y="2285062"/>
                    <a:pt x="807481" y="2296159"/>
                    <a:pt x="802365" y="2310792"/>
                  </a:cubicBezTo>
                  <a:lnTo>
                    <a:pt x="785915" y="2348273"/>
                  </a:lnTo>
                  <a:lnTo>
                    <a:pt x="807499" y="2266692"/>
                  </a:lnTo>
                  <a:lnTo>
                    <a:pt x="823460" y="2218568"/>
                  </a:lnTo>
                  <a:lnTo>
                    <a:pt x="830609" y="2217040"/>
                  </a:lnTo>
                  <a:cubicBezTo>
                    <a:pt x="833189" y="2207070"/>
                    <a:pt x="835769" y="2197099"/>
                    <a:pt x="839310" y="2191634"/>
                  </a:cubicBezTo>
                  <a:cubicBezTo>
                    <a:pt x="839310" y="2191634"/>
                    <a:pt x="842852" y="2186167"/>
                    <a:pt x="842852" y="2186167"/>
                  </a:cubicBezTo>
                  <a:close/>
                  <a:moveTo>
                    <a:pt x="840927" y="2177159"/>
                  </a:moveTo>
                  <a:cubicBezTo>
                    <a:pt x="841889" y="2181663"/>
                    <a:pt x="837385" y="2182625"/>
                    <a:pt x="838347" y="2187130"/>
                  </a:cubicBezTo>
                  <a:cubicBezTo>
                    <a:pt x="833844" y="2188092"/>
                    <a:pt x="834806" y="2192596"/>
                    <a:pt x="834806" y="2192596"/>
                  </a:cubicBezTo>
                  <a:lnTo>
                    <a:pt x="827275" y="2207064"/>
                  </a:lnTo>
                  <a:lnTo>
                    <a:pt x="834303" y="2185873"/>
                  </a:lnTo>
                  <a:lnTo>
                    <a:pt x="837385" y="2182625"/>
                  </a:lnTo>
                  <a:lnTo>
                    <a:pt x="836151" y="2180302"/>
                  </a:lnTo>
                  <a:lnTo>
                    <a:pt x="836748" y="2178498"/>
                  </a:lnTo>
                  <a:close/>
                  <a:moveTo>
                    <a:pt x="839464" y="2170309"/>
                  </a:moveTo>
                  <a:lnTo>
                    <a:pt x="839965" y="2172655"/>
                  </a:lnTo>
                  <a:lnTo>
                    <a:pt x="838208" y="2174097"/>
                  </a:lnTo>
                  <a:close/>
                  <a:moveTo>
                    <a:pt x="845313" y="2152674"/>
                  </a:moveTo>
                  <a:lnTo>
                    <a:pt x="849628" y="2151752"/>
                  </a:lnTo>
                  <a:cubicBezTo>
                    <a:pt x="849628" y="2151752"/>
                    <a:pt x="846087" y="2157218"/>
                    <a:pt x="847050" y="2161723"/>
                  </a:cubicBezTo>
                  <a:cubicBezTo>
                    <a:pt x="847050" y="2161723"/>
                    <a:pt x="847050" y="2161723"/>
                    <a:pt x="846087" y="2157218"/>
                  </a:cubicBezTo>
                  <a:lnTo>
                    <a:pt x="843632" y="2157743"/>
                  </a:lnTo>
                  <a:close/>
                  <a:moveTo>
                    <a:pt x="875203" y="2077877"/>
                  </a:moveTo>
                  <a:lnTo>
                    <a:pt x="874366" y="2081194"/>
                  </a:lnTo>
                  <a:cubicBezTo>
                    <a:pt x="872203" y="2090708"/>
                    <a:pt x="875163" y="2083894"/>
                    <a:pt x="881198" y="2079073"/>
                  </a:cubicBezTo>
                  <a:cubicBezTo>
                    <a:pt x="865413" y="2115412"/>
                    <a:pt x="866375" y="2119916"/>
                    <a:pt x="852208" y="2141782"/>
                  </a:cubicBezTo>
                  <a:lnTo>
                    <a:pt x="848676" y="2142537"/>
                  </a:lnTo>
                  <a:lnTo>
                    <a:pt x="849759" y="2139271"/>
                  </a:lnTo>
                  <a:close/>
                  <a:moveTo>
                    <a:pt x="4931467" y="1175063"/>
                  </a:moveTo>
                  <a:lnTo>
                    <a:pt x="4937140" y="1179573"/>
                  </a:lnTo>
                  <a:cubicBezTo>
                    <a:pt x="4937140" y="1179573"/>
                    <a:pt x="4931674" y="1176031"/>
                    <a:pt x="4931674" y="1176031"/>
                  </a:cubicBezTo>
                  <a:close/>
                  <a:moveTo>
                    <a:pt x="561352" y="2088239"/>
                  </a:moveTo>
                  <a:cubicBezTo>
                    <a:pt x="564202" y="2086988"/>
                    <a:pt x="568184" y="2086749"/>
                    <a:pt x="573826" y="2087987"/>
                  </a:cubicBezTo>
                  <a:lnTo>
                    <a:pt x="582872" y="2092891"/>
                  </a:lnTo>
                  <a:lnTo>
                    <a:pt x="578185" y="2103852"/>
                  </a:lnTo>
                  <a:cubicBezTo>
                    <a:pt x="463551" y="2408874"/>
                    <a:pt x="402676" y="2736722"/>
                    <a:pt x="404548" y="3073332"/>
                  </a:cubicBezTo>
                  <a:lnTo>
                    <a:pt x="414356" y="3260413"/>
                  </a:lnTo>
                  <a:lnTo>
                    <a:pt x="410289" y="3235547"/>
                  </a:lnTo>
                  <a:cubicBezTo>
                    <a:pt x="391018" y="3081276"/>
                    <a:pt x="385239" y="2926080"/>
                    <a:pt x="403101" y="2771698"/>
                  </a:cubicBezTo>
                  <a:cubicBezTo>
                    <a:pt x="408745" y="2715741"/>
                    <a:pt x="400500" y="2658840"/>
                    <a:pt x="408415" y="2604354"/>
                  </a:cubicBezTo>
                  <a:cubicBezTo>
                    <a:pt x="409757" y="2592334"/>
                    <a:pt x="403764" y="2564285"/>
                    <a:pt x="435141" y="2583001"/>
                  </a:cubicBezTo>
                  <a:cubicBezTo>
                    <a:pt x="448360" y="2589954"/>
                    <a:pt x="447033" y="2574594"/>
                    <a:pt x="449176" y="2566314"/>
                  </a:cubicBezTo>
                  <a:cubicBezTo>
                    <a:pt x="467037" y="2411933"/>
                    <a:pt x="511608" y="2263578"/>
                    <a:pt x="552039" y="2114152"/>
                  </a:cubicBezTo>
                  <a:cubicBezTo>
                    <a:pt x="554449" y="2104837"/>
                    <a:pt x="552804" y="2091989"/>
                    <a:pt x="561352" y="2088239"/>
                  </a:cubicBezTo>
                  <a:close/>
                  <a:moveTo>
                    <a:pt x="5705773" y="955466"/>
                  </a:moveTo>
                  <a:cubicBezTo>
                    <a:pt x="5709740" y="959433"/>
                    <a:pt x="5713706" y="967367"/>
                    <a:pt x="5709740" y="967367"/>
                  </a:cubicBezTo>
                  <a:cubicBezTo>
                    <a:pt x="5705774" y="959433"/>
                    <a:pt x="5701808" y="955466"/>
                    <a:pt x="5705773" y="955466"/>
                  </a:cubicBezTo>
                  <a:close/>
                  <a:moveTo>
                    <a:pt x="968004" y="1863229"/>
                  </a:moveTo>
                  <a:lnTo>
                    <a:pt x="968776" y="1863422"/>
                  </a:lnTo>
                  <a:lnTo>
                    <a:pt x="957715" y="1886114"/>
                  </a:lnTo>
                  <a:cubicBezTo>
                    <a:pt x="948937" y="1905650"/>
                    <a:pt x="941930" y="1922454"/>
                    <a:pt x="938869" y="1930172"/>
                  </a:cubicBezTo>
                  <a:cubicBezTo>
                    <a:pt x="937252" y="1944646"/>
                    <a:pt x="905376" y="1993844"/>
                    <a:pt x="906645" y="2021830"/>
                  </a:cubicBezTo>
                  <a:cubicBezTo>
                    <a:pt x="898600" y="2028259"/>
                    <a:pt x="901179" y="2018288"/>
                    <a:pt x="901179" y="2018288"/>
                  </a:cubicBezTo>
                  <a:cubicBezTo>
                    <a:pt x="900371" y="2025526"/>
                    <a:pt x="895779" y="2037103"/>
                    <a:pt x="890505" y="2048238"/>
                  </a:cubicBezTo>
                  <a:lnTo>
                    <a:pt x="877626" y="2072031"/>
                  </a:lnTo>
                  <a:lnTo>
                    <a:pt x="952342" y="1891751"/>
                  </a:lnTo>
                  <a:cubicBezTo>
                    <a:pt x="954884" y="1885341"/>
                    <a:pt x="957426" y="1878932"/>
                    <a:pt x="959967" y="1872523"/>
                  </a:cubicBezTo>
                  <a:cubicBezTo>
                    <a:pt x="961973" y="1868183"/>
                    <a:pt x="964647" y="1864679"/>
                    <a:pt x="968004" y="1863229"/>
                  </a:cubicBezTo>
                  <a:close/>
                  <a:moveTo>
                    <a:pt x="4343712" y="1135297"/>
                  </a:moveTo>
                  <a:cubicBezTo>
                    <a:pt x="4338942" y="1143968"/>
                    <a:pt x="4368028" y="1158847"/>
                    <a:pt x="4388447" y="1168954"/>
                  </a:cubicBezTo>
                  <a:cubicBezTo>
                    <a:pt x="4409120" y="1195019"/>
                    <a:pt x="4443799" y="1214105"/>
                    <a:pt x="4474271" y="1238784"/>
                  </a:cubicBezTo>
                  <a:cubicBezTo>
                    <a:pt x="4471193" y="1238219"/>
                    <a:pt x="4471193" y="1238219"/>
                    <a:pt x="4471193" y="1238219"/>
                  </a:cubicBezTo>
                  <a:cubicBezTo>
                    <a:pt x="4468680" y="1234576"/>
                    <a:pt x="4465601" y="1234012"/>
                    <a:pt x="4461959" y="1236526"/>
                  </a:cubicBezTo>
                  <a:cubicBezTo>
                    <a:pt x="4461959" y="1236526"/>
                    <a:pt x="4464473" y="1240170"/>
                    <a:pt x="4467551" y="1240734"/>
                  </a:cubicBezTo>
                  <a:cubicBezTo>
                    <a:pt x="4435949" y="1222212"/>
                    <a:pt x="4393165" y="1195276"/>
                    <a:pt x="4368285" y="1174804"/>
                  </a:cubicBezTo>
                  <a:cubicBezTo>
                    <a:pt x="4344789" y="1164132"/>
                    <a:pt x="4321858" y="1150383"/>
                    <a:pt x="4302825" y="1150076"/>
                  </a:cubicBezTo>
                  <a:cubicBezTo>
                    <a:pt x="4377211" y="1195533"/>
                    <a:pt x="4431179" y="1230884"/>
                    <a:pt x="4474219" y="1273777"/>
                  </a:cubicBezTo>
                  <a:cubicBezTo>
                    <a:pt x="4492123" y="1280242"/>
                    <a:pt x="4520081" y="1301278"/>
                    <a:pt x="4527622" y="1312207"/>
                  </a:cubicBezTo>
                  <a:cubicBezTo>
                    <a:pt x="4515310" y="1309949"/>
                    <a:pt x="4525929" y="1321442"/>
                    <a:pt x="4519208" y="1323392"/>
                  </a:cubicBezTo>
                  <a:cubicBezTo>
                    <a:pt x="4527314" y="1331242"/>
                    <a:pt x="4530957" y="1328729"/>
                    <a:pt x="4535984" y="1336014"/>
                  </a:cubicBezTo>
                  <a:cubicBezTo>
                    <a:pt x="4550810" y="1341915"/>
                    <a:pt x="4526493" y="1318363"/>
                    <a:pt x="4543833" y="1327907"/>
                  </a:cubicBezTo>
                  <a:cubicBezTo>
                    <a:pt x="4576819" y="1356228"/>
                    <a:pt x="4594979" y="1378650"/>
                    <a:pt x="4631607" y="1404458"/>
                  </a:cubicBezTo>
                  <a:cubicBezTo>
                    <a:pt x="4638584" y="1418466"/>
                    <a:pt x="4654795" y="1434166"/>
                    <a:pt x="4674083" y="1450430"/>
                  </a:cubicBezTo>
                  <a:cubicBezTo>
                    <a:pt x="4690294" y="1466130"/>
                    <a:pt x="4709018" y="1485474"/>
                    <a:pt x="4719073" y="1500045"/>
                  </a:cubicBezTo>
                  <a:cubicBezTo>
                    <a:pt x="4708454" y="1488552"/>
                    <a:pt x="4704812" y="1491066"/>
                    <a:pt x="4701734" y="1490503"/>
                  </a:cubicBezTo>
                  <a:cubicBezTo>
                    <a:pt x="4704248" y="1494146"/>
                    <a:pt x="4701169" y="1493581"/>
                    <a:pt x="4700605" y="1496660"/>
                  </a:cubicBezTo>
                  <a:cubicBezTo>
                    <a:pt x="4716815" y="1512360"/>
                    <a:pt x="4718765" y="1519082"/>
                    <a:pt x="4734976" y="1534781"/>
                  </a:cubicBezTo>
                  <a:cubicBezTo>
                    <a:pt x="4738054" y="1535345"/>
                    <a:pt x="4738054" y="1535345"/>
                    <a:pt x="4743645" y="1539553"/>
                  </a:cubicBezTo>
                  <a:cubicBezTo>
                    <a:pt x="4747852" y="1533960"/>
                    <a:pt x="4740312" y="1523031"/>
                    <a:pt x="4748981" y="1527803"/>
                  </a:cubicBezTo>
                  <a:cubicBezTo>
                    <a:pt x="4764628" y="1546581"/>
                    <a:pt x="4774682" y="1561153"/>
                    <a:pt x="4787814" y="1576290"/>
                  </a:cubicBezTo>
                  <a:cubicBezTo>
                    <a:pt x="4800947" y="1591426"/>
                    <a:pt x="4814080" y="1606562"/>
                    <a:pt x="4835318" y="1629548"/>
                  </a:cubicBezTo>
                  <a:cubicBezTo>
                    <a:pt x="4835882" y="1626469"/>
                    <a:pt x="4838961" y="1627033"/>
                    <a:pt x="4841474" y="1630676"/>
                  </a:cubicBezTo>
                  <a:cubicBezTo>
                    <a:pt x="4857120" y="1649455"/>
                    <a:pt x="4854607" y="1645812"/>
                    <a:pt x="4867175" y="1664027"/>
                  </a:cubicBezTo>
                  <a:cubicBezTo>
                    <a:pt x="4872202" y="1671313"/>
                    <a:pt x="4880308" y="1679162"/>
                    <a:pt x="4885335" y="1686449"/>
                  </a:cubicBezTo>
                  <a:cubicBezTo>
                    <a:pt x="4911292" y="1735757"/>
                    <a:pt x="4949869" y="1768286"/>
                    <a:pt x="4983932" y="1825444"/>
                  </a:cubicBezTo>
                  <a:cubicBezTo>
                    <a:pt x="4987010" y="1826008"/>
                    <a:pt x="4991473" y="1836373"/>
                    <a:pt x="4997064" y="1840580"/>
                  </a:cubicBezTo>
                  <a:cubicBezTo>
                    <a:pt x="4996500" y="1843658"/>
                    <a:pt x="5007119" y="1855152"/>
                    <a:pt x="5000399" y="1857102"/>
                  </a:cubicBezTo>
                  <a:cubicBezTo>
                    <a:pt x="4994807" y="1852894"/>
                    <a:pt x="4982239" y="1834680"/>
                    <a:pt x="4978032" y="1840273"/>
                  </a:cubicBezTo>
                  <a:cubicBezTo>
                    <a:pt x="4985009" y="1854280"/>
                    <a:pt x="4993114" y="1862131"/>
                    <a:pt x="4997577" y="1872495"/>
                  </a:cubicBezTo>
                  <a:cubicBezTo>
                    <a:pt x="4994499" y="1871930"/>
                    <a:pt x="4997012" y="1875573"/>
                    <a:pt x="4998962" y="1882295"/>
                  </a:cubicBezTo>
                  <a:cubicBezTo>
                    <a:pt x="5002040" y="1882859"/>
                    <a:pt x="5000090" y="1876137"/>
                    <a:pt x="4997577" y="1872495"/>
                  </a:cubicBezTo>
                  <a:cubicBezTo>
                    <a:pt x="5005118" y="1883424"/>
                    <a:pt x="5013223" y="1891273"/>
                    <a:pt x="5021329" y="1899124"/>
                  </a:cubicBezTo>
                  <a:cubicBezTo>
                    <a:pt x="5029434" y="1906974"/>
                    <a:pt x="5017430" y="1885681"/>
                    <a:pt x="5021072" y="1883167"/>
                  </a:cubicBezTo>
                  <a:cubicBezTo>
                    <a:pt x="5021072" y="1883167"/>
                    <a:pt x="5026100" y="1890452"/>
                    <a:pt x="5029742" y="1887937"/>
                  </a:cubicBezTo>
                  <a:cubicBezTo>
                    <a:pt x="5033384" y="1885424"/>
                    <a:pt x="5024458" y="1864694"/>
                    <a:pt x="5038977" y="1889630"/>
                  </a:cubicBezTo>
                  <a:cubicBezTo>
                    <a:pt x="5036463" y="1885988"/>
                    <a:pt x="5036463" y="1885988"/>
                    <a:pt x="5036463" y="1885988"/>
                  </a:cubicBezTo>
                  <a:cubicBezTo>
                    <a:pt x="5036463" y="1885988"/>
                    <a:pt x="5035898" y="1889066"/>
                    <a:pt x="5035898" y="1889066"/>
                  </a:cubicBezTo>
                  <a:cubicBezTo>
                    <a:pt x="5035334" y="1892145"/>
                    <a:pt x="5035334" y="1892145"/>
                    <a:pt x="5035334" y="1892145"/>
                  </a:cubicBezTo>
                  <a:cubicBezTo>
                    <a:pt x="5037847" y="1895788"/>
                    <a:pt x="5037847" y="1895788"/>
                    <a:pt x="5040926" y="1896352"/>
                  </a:cubicBezTo>
                  <a:cubicBezTo>
                    <a:pt x="5034769" y="1895224"/>
                    <a:pt x="5049287" y="1920160"/>
                    <a:pt x="5052930" y="1917645"/>
                  </a:cubicBezTo>
                  <a:cubicBezTo>
                    <a:pt x="5052366" y="1920724"/>
                    <a:pt x="5055443" y="1921289"/>
                    <a:pt x="5057957" y="1924931"/>
                  </a:cubicBezTo>
                  <a:cubicBezTo>
                    <a:pt x="5057957" y="1924931"/>
                    <a:pt x="5058521" y="1921853"/>
                    <a:pt x="5056008" y="1918210"/>
                  </a:cubicBezTo>
                  <a:cubicBezTo>
                    <a:pt x="5056008" y="1918210"/>
                    <a:pt x="5056008" y="1918210"/>
                    <a:pt x="5056572" y="1915131"/>
                  </a:cubicBezTo>
                  <a:cubicBezTo>
                    <a:pt x="5066062" y="1932782"/>
                    <a:pt x="5099868" y="1973982"/>
                    <a:pt x="5100125" y="1989940"/>
                  </a:cubicBezTo>
                  <a:cubicBezTo>
                    <a:pt x="5088941" y="1981525"/>
                    <a:pt x="5078322" y="1970033"/>
                    <a:pt x="5074115" y="1975625"/>
                  </a:cubicBezTo>
                  <a:cubicBezTo>
                    <a:pt x="5076064" y="1982347"/>
                    <a:pt x="5083605" y="1993276"/>
                    <a:pt x="5074372" y="1991583"/>
                  </a:cubicBezTo>
                  <a:cubicBezTo>
                    <a:pt x="5081348" y="2005590"/>
                    <a:pt x="5088325" y="2019597"/>
                    <a:pt x="5095301" y="2033605"/>
                  </a:cubicBezTo>
                  <a:cubicBezTo>
                    <a:pt x="5098379" y="2034169"/>
                    <a:pt x="5093916" y="2023804"/>
                    <a:pt x="5098943" y="2031091"/>
                  </a:cubicBezTo>
                  <a:cubicBezTo>
                    <a:pt x="5102842" y="2044534"/>
                    <a:pt x="5110383" y="2055462"/>
                    <a:pt x="5116231" y="2075627"/>
                  </a:cubicBezTo>
                  <a:cubicBezTo>
                    <a:pt x="5132441" y="2091327"/>
                    <a:pt x="5138289" y="2111491"/>
                    <a:pt x="5153627" y="2149306"/>
                  </a:cubicBezTo>
                  <a:cubicBezTo>
                    <a:pt x="5147471" y="2148178"/>
                    <a:pt x="5149420" y="2154900"/>
                    <a:pt x="5149420" y="2154900"/>
                  </a:cubicBezTo>
                  <a:cubicBezTo>
                    <a:pt x="5159731" y="2185428"/>
                    <a:pt x="5172555" y="2219600"/>
                    <a:pt x="5179788" y="2249565"/>
                  </a:cubicBezTo>
                  <a:cubicBezTo>
                    <a:pt x="5189534" y="2283173"/>
                    <a:pt x="5199844" y="2313703"/>
                    <a:pt x="5208206" y="2337510"/>
                  </a:cubicBezTo>
                  <a:cubicBezTo>
                    <a:pt x="5204307" y="2324067"/>
                    <a:pt x="5211849" y="2334995"/>
                    <a:pt x="5214363" y="2338638"/>
                  </a:cubicBezTo>
                  <a:cubicBezTo>
                    <a:pt x="5215747" y="2348439"/>
                    <a:pt x="5222159" y="2365525"/>
                    <a:pt x="5216568" y="2361317"/>
                  </a:cubicBezTo>
                  <a:cubicBezTo>
                    <a:pt x="5224929" y="2385125"/>
                    <a:pt x="5229392" y="2395489"/>
                    <a:pt x="5236624" y="2425454"/>
                  </a:cubicBezTo>
                  <a:cubicBezTo>
                    <a:pt x="5234932" y="2434690"/>
                    <a:pt x="5233802" y="2440848"/>
                    <a:pt x="5235187" y="2450647"/>
                  </a:cubicBezTo>
                  <a:cubicBezTo>
                    <a:pt x="5240215" y="2457934"/>
                    <a:pt x="5243549" y="2474455"/>
                    <a:pt x="5243805" y="2490413"/>
                  </a:cubicBezTo>
                  <a:cubicBezTo>
                    <a:pt x="5247139" y="2506934"/>
                    <a:pt x="5251038" y="2520377"/>
                    <a:pt x="5256629" y="2524584"/>
                  </a:cubicBezTo>
                  <a:cubicBezTo>
                    <a:pt x="5258887" y="2512270"/>
                    <a:pt x="5257245" y="2486513"/>
                    <a:pt x="5251963" y="2463269"/>
                  </a:cubicBezTo>
                  <a:cubicBezTo>
                    <a:pt x="5246679" y="2440026"/>
                    <a:pt x="5238882" y="2413140"/>
                    <a:pt x="5233034" y="2392975"/>
                  </a:cubicBezTo>
                  <a:cubicBezTo>
                    <a:pt x="5230521" y="2389332"/>
                    <a:pt x="5229136" y="2379532"/>
                    <a:pt x="5229701" y="2376453"/>
                  </a:cubicBezTo>
                  <a:cubicBezTo>
                    <a:pt x="5212413" y="2331917"/>
                    <a:pt x="5217493" y="2304210"/>
                    <a:pt x="5206362" y="2260801"/>
                  </a:cubicBezTo>
                  <a:cubicBezTo>
                    <a:pt x="5176198" y="2217087"/>
                    <a:pt x="5169838" y="2165007"/>
                    <a:pt x="5137469" y="2098614"/>
                  </a:cubicBezTo>
                  <a:cubicBezTo>
                    <a:pt x="5143625" y="2099741"/>
                    <a:pt x="5139726" y="2086298"/>
                    <a:pt x="5143369" y="2083784"/>
                  </a:cubicBezTo>
                  <a:cubicBezTo>
                    <a:pt x="5138906" y="2073419"/>
                    <a:pt x="5131929" y="2059412"/>
                    <a:pt x="5128031" y="2045969"/>
                  </a:cubicBezTo>
                  <a:cubicBezTo>
                    <a:pt x="5130544" y="2049612"/>
                    <a:pt x="5130544" y="2049612"/>
                    <a:pt x="5130544" y="2049612"/>
                  </a:cubicBezTo>
                  <a:cubicBezTo>
                    <a:pt x="5133058" y="2053255"/>
                    <a:pt x="5133058" y="2053255"/>
                    <a:pt x="5133058" y="2053255"/>
                  </a:cubicBezTo>
                  <a:cubicBezTo>
                    <a:pt x="5133622" y="2050176"/>
                    <a:pt x="5134186" y="2047097"/>
                    <a:pt x="5131109" y="2046534"/>
                  </a:cubicBezTo>
                  <a:cubicBezTo>
                    <a:pt x="5128595" y="2042891"/>
                    <a:pt x="5128595" y="2042891"/>
                    <a:pt x="5128595" y="2042891"/>
                  </a:cubicBezTo>
                  <a:cubicBezTo>
                    <a:pt x="5129159" y="2039812"/>
                    <a:pt x="5129159" y="2039812"/>
                    <a:pt x="5129159" y="2039812"/>
                  </a:cubicBezTo>
                  <a:cubicBezTo>
                    <a:pt x="5130853" y="2030576"/>
                    <a:pt x="5116335" y="2005640"/>
                    <a:pt x="5099868" y="1973982"/>
                  </a:cubicBezTo>
                  <a:cubicBezTo>
                    <a:pt x="5080324" y="1941760"/>
                    <a:pt x="5058830" y="1902816"/>
                    <a:pt x="5039284" y="1870595"/>
                  </a:cubicBezTo>
                  <a:cubicBezTo>
                    <a:pt x="5032308" y="1856587"/>
                    <a:pt x="5030358" y="1849865"/>
                    <a:pt x="5022818" y="1838937"/>
                  </a:cubicBezTo>
                  <a:cubicBezTo>
                    <a:pt x="5000759" y="1803072"/>
                    <a:pt x="4971981" y="1769157"/>
                    <a:pt x="4949357" y="1736371"/>
                  </a:cubicBezTo>
                  <a:cubicBezTo>
                    <a:pt x="4944330" y="1729085"/>
                    <a:pt x="4942945" y="1719285"/>
                    <a:pt x="4937353" y="1715077"/>
                  </a:cubicBezTo>
                  <a:cubicBezTo>
                    <a:pt x="4937353" y="1715077"/>
                    <a:pt x="4940431" y="1715642"/>
                    <a:pt x="4939867" y="1718720"/>
                  </a:cubicBezTo>
                  <a:cubicBezTo>
                    <a:pt x="4939867" y="1718720"/>
                    <a:pt x="4942945" y="1719285"/>
                    <a:pt x="4942945" y="1719285"/>
                  </a:cubicBezTo>
                  <a:cubicBezTo>
                    <a:pt x="4940431" y="1715642"/>
                    <a:pt x="4940431" y="1715642"/>
                    <a:pt x="4937918" y="1711999"/>
                  </a:cubicBezTo>
                  <a:cubicBezTo>
                    <a:pt x="4935404" y="1708356"/>
                    <a:pt x="4935404" y="1708356"/>
                    <a:pt x="4935404" y="1708356"/>
                  </a:cubicBezTo>
                  <a:cubicBezTo>
                    <a:pt x="4940996" y="1712564"/>
                    <a:pt x="4953565" y="1730778"/>
                    <a:pt x="4962234" y="1735550"/>
                  </a:cubicBezTo>
                  <a:cubicBezTo>
                    <a:pt x="4965877" y="1733035"/>
                    <a:pt x="4958336" y="1722107"/>
                    <a:pt x="4950794" y="1711178"/>
                  </a:cubicBezTo>
                  <a:cubicBezTo>
                    <a:pt x="4953873" y="1711742"/>
                    <a:pt x="4953873" y="1711742"/>
                    <a:pt x="4953873" y="1711742"/>
                  </a:cubicBezTo>
                  <a:cubicBezTo>
                    <a:pt x="4956387" y="1715384"/>
                    <a:pt x="4956387" y="1715384"/>
                    <a:pt x="4956387" y="1715384"/>
                  </a:cubicBezTo>
                  <a:cubicBezTo>
                    <a:pt x="4960029" y="1712871"/>
                    <a:pt x="4956951" y="1712307"/>
                    <a:pt x="4954437" y="1708663"/>
                  </a:cubicBezTo>
                  <a:cubicBezTo>
                    <a:pt x="4954437" y="1708663"/>
                    <a:pt x="4951924" y="1705020"/>
                    <a:pt x="4951924" y="1705020"/>
                  </a:cubicBezTo>
                  <a:cubicBezTo>
                    <a:pt x="4952488" y="1701941"/>
                    <a:pt x="4964492" y="1723235"/>
                    <a:pt x="4963107" y="1713436"/>
                  </a:cubicBezTo>
                  <a:cubicBezTo>
                    <a:pt x="4950539" y="1695220"/>
                    <a:pt x="4935457" y="1673363"/>
                    <a:pt x="4922888" y="1655149"/>
                  </a:cubicBezTo>
                  <a:cubicBezTo>
                    <a:pt x="4910320" y="1636934"/>
                    <a:pt x="4899701" y="1625441"/>
                    <a:pt x="4892416" y="1630469"/>
                  </a:cubicBezTo>
                  <a:cubicBezTo>
                    <a:pt x="4892981" y="1627391"/>
                    <a:pt x="4889903" y="1626826"/>
                    <a:pt x="4889903" y="1626826"/>
                  </a:cubicBezTo>
                  <a:cubicBezTo>
                    <a:pt x="4890467" y="1623748"/>
                    <a:pt x="4887954" y="1620104"/>
                    <a:pt x="4884876" y="1619540"/>
                  </a:cubicBezTo>
                  <a:cubicBezTo>
                    <a:pt x="4884876" y="1619540"/>
                    <a:pt x="4884876" y="1619540"/>
                    <a:pt x="4884310" y="1622619"/>
                  </a:cubicBezTo>
                  <a:cubicBezTo>
                    <a:pt x="4884310" y="1622619"/>
                    <a:pt x="4886824" y="1626263"/>
                    <a:pt x="4886824" y="1626263"/>
                  </a:cubicBezTo>
                  <a:cubicBezTo>
                    <a:pt x="4883746" y="1625698"/>
                    <a:pt x="4878155" y="1621490"/>
                    <a:pt x="4870050" y="1613640"/>
                  </a:cubicBezTo>
                  <a:cubicBezTo>
                    <a:pt x="4866407" y="1616155"/>
                    <a:pt x="4859687" y="1618104"/>
                    <a:pt x="4856608" y="1617541"/>
                  </a:cubicBezTo>
                  <a:cubicBezTo>
                    <a:pt x="4836499" y="1588397"/>
                    <a:pt x="4820288" y="1572697"/>
                    <a:pt x="4794023" y="1542425"/>
                  </a:cubicBezTo>
                  <a:cubicBezTo>
                    <a:pt x="4788996" y="1535139"/>
                    <a:pt x="4783404" y="1530932"/>
                    <a:pt x="4774734" y="1526160"/>
                  </a:cubicBezTo>
                  <a:cubicBezTo>
                    <a:pt x="4745955" y="1492246"/>
                    <a:pt x="4716612" y="1461409"/>
                    <a:pt x="4686704" y="1433652"/>
                  </a:cubicBezTo>
                  <a:cubicBezTo>
                    <a:pt x="4654282" y="1402251"/>
                    <a:pt x="4624375" y="1374494"/>
                    <a:pt x="4598109" y="1344221"/>
                  </a:cubicBezTo>
                  <a:cubicBezTo>
                    <a:pt x="4601187" y="1344786"/>
                    <a:pt x="4601187" y="1344786"/>
                    <a:pt x="4601187" y="1344786"/>
                  </a:cubicBezTo>
                  <a:cubicBezTo>
                    <a:pt x="4603701" y="1348429"/>
                    <a:pt x="4606779" y="1348993"/>
                    <a:pt x="4606779" y="1348993"/>
                  </a:cubicBezTo>
                  <a:cubicBezTo>
                    <a:pt x="4607344" y="1345914"/>
                    <a:pt x="4604829" y="1342271"/>
                    <a:pt x="4601751" y="1341707"/>
                  </a:cubicBezTo>
                  <a:cubicBezTo>
                    <a:pt x="4599238" y="1338065"/>
                    <a:pt x="4599238" y="1338065"/>
                    <a:pt x="4596160" y="1337500"/>
                  </a:cubicBezTo>
                  <a:cubicBezTo>
                    <a:pt x="4596724" y="1334421"/>
                    <a:pt x="4599802" y="1334986"/>
                    <a:pt x="4602316" y="1338629"/>
                  </a:cubicBezTo>
                  <a:cubicBezTo>
                    <a:pt x="4624118" y="1358536"/>
                    <a:pt x="4655976" y="1393015"/>
                    <a:pt x="4687012" y="1414615"/>
                  </a:cubicBezTo>
                  <a:cubicBezTo>
                    <a:pt x="4690091" y="1415180"/>
                    <a:pt x="4696246" y="1416308"/>
                    <a:pt x="4688706" y="1405380"/>
                  </a:cubicBezTo>
                  <a:cubicBezTo>
                    <a:pt x="4682549" y="1404251"/>
                    <a:pt x="4674444" y="1396401"/>
                    <a:pt x="4663260" y="1387986"/>
                  </a:cubicBezTo>
                  <a:cubicBezTo>
                    <a:pt x="4670545" y="1382958"/>
                    <a:pt x="4642023" y="1365000"/>
                    <a:pt x="4628326" y="1352943"/>
                  </a:cubicBezTo>
                  <a:cubicBezTo>
                    <a:pt x="4590312" y="1317335"/>
                    <a:pt x="4550350" y="1275006"/>
                    <a:pt x="4505052" y="1244426"/>
                  </a:cubicBezTo>
                  <a:cubicBezTo>
                    <a:pt x="4499460" y="1240220"/>
                    <a:pt x="4496382" y="1239655"/>
                    <a:pt x="4490790" y="1235448"/>
                  </a:cubicBezTo>
                  <a:cubicBezTo>
                    <a:pt x="4473450" y="1225905"/>
                    <a:pt x="4446621" y="1198712"/>
                    <a:pt x="4434308" y="1196454"/>
                  </a:cubicBezTo>
                  <a:cubicBezTo>
                    <a:pt x="4437952" y="1193940"/>
                    <a:pt x="4435438" y="1190297"/>
                    <a:pt x="4430410" y="1183012"/>
                  </a:cubicBezTo>
                  <a:cubicBezTo>
                    <a:pt x="4423690" y="1184961"/>
                    <a:pt x="4400759" y="1171212"/>
                    <a:pt x="4400759" y="1171212"/>
                  </a:cubicBezTo>
                  <a:cubicBezTo>
                    <a:pt x="4406915" y="1172339"/>
                    <a:pt x="4407479" y="1169261"/>
                    <a:pt x="4407479" y="1169261"/>
                  </a:cubicBezTo>
                  <a:cubicBezTo>
                    <a:pt x="4382034" y="1151868"/>
                    <a:pt x="4367209" y="1145968"/>
                    <a:pt x="4343712" y="1135297"/>
                  </a:cubicBezTo>
                  <a:close/>
                  <a:moveTo>
                    <a:pt x="1318845" y="1535771"/>
                  </a:moveTo>
                  <a:lnTo>
                    <a:pt x="1298829" y="1573056"/>
                  </a:lnTo>
                  <a:cubicBezTo>
                    <a:pt x="1295994" y="1580384"/>
                    <a:pt x="1293948" y="1587970"/>
                    <a:pt x="1293203" y="1595921"/>
                  </a:cubicBezTo>
                  <a:lnTo>
                    <a:pt x="1293532" y="1599724"/>
                  </a:lnTo>
                  <a:lnTo>
                    <a:pt x="1289333" y="1608630"/>
                  </a:lnTo>
                  <a:cubicBezTo>
                    <a:pt x="1286797" y="1613293"/>
                    <a:pt x="1282129" y="1619000"/>
                    <a:pt x="1270060" y="1628642"/>
                  </a:cubicBezTo>
                  <a:cubicBezTo>
                    <a:pt x="1280031" y="1631222"/>
                    <a:pt x="1236260" y="1668831"/>
                    <a:pt x="1238185" y="1677840"/>
                  </a:cubicBezTo>
                  <a:cubicBezTo>
                    <a:pt x="1256855" y="1655012"/>
                    <a:pt x="1240109" y="1686848"/>
                    <a:pt x="1233025" y="1697780"/>
                  </a:cubicBezTo>
                  <a:cubicBezTo>
                    <a:pt x="1228521" y="1698742"/>
                    <a:pt x="1227558" y="1694239"/>
                    <a:pt x="1232063" y="1693276"/>
                  </a:cubicBezTo>
                  <a:cubicBezTo>
                    <a:pt x="1231100" y="1688772"/>
                    <a:pt x="1231100" y="1688772"/>
                    <a:pt x="1231100" y="1688772"/>
                  </a:cubicBezTo>
                  <a:cubicBezTo>
                    <a:pt x="1230138" y="1684268"/>
                    <a:pt x="1231100" y="1688772"/>
                    <a:pt x="1226596" y="1689735"/>
                  </a:cubicBezTo>
                  <a:cubicBezTo>
                    <a:pt x="1223055" y="1695201"/>
                    <a:pt x="1223055" y="1695201"/>
                    <a:pt x="1223055" y="1695201"/>
                  </a:cubicBezTo>
                  <a:cubicBezTo>
                    <a:pt x="1220475" y="1705171"/>
                    <a:pt x="1225942" y="1708713"/>
                    <a:pt x="1225942" y="1708713"/>
                  </a:cubicBezTo>
                  <a:cubicBezTo>
                    <a:pt x="1226904" y="1713217"/>
                    <a:pt x="1223362" y="1718683"/>
                    <a:pt x="1219820" y="1724150"/>
                  </a:cubicBezTo>
                  <a:cubicBezTo>
                    <a:pt x="1215316" y="1725112"/>
                    <a:pt x="1215316" y="1725112"/>
                    <a:pt x="1210812" y="1726074"/>
                  </a:cubicBezTo>
                  <a:cubicBezTo>
                    <a:pt x="1210812" y="1726074"/>
                    <a:pt x="1209850" y="1721570"/>
                    <a:pt x="1209850" y="1721570"/>
                  </a:cubicBezTo>
                  <a:cubicBezTo>
                    <a:pt x="1209850" y="1721570"/>
                    <a:pt x="1209850" y="1721570"/>
                    <a:pt x="1205346" y="1722532"/>
                  </a:cubicBezTo>
                  <a:cubicBezTo>
                    <a:pt x="1205346" y="1722532"/>
                    <a:pt x="1206308" y="1727037"/>
                    <a:pt x="1206308" y="1727037"/>
                  </a:cubicBezTo>
                  <a:cubicBezTo>
                    <a:pt x="1206308" y="1727037"/>
                    <a:pt x="1207270" y="1731541"/>
                    <a:pt x="1207270" y="1731541"/>
                  </a:cubicBezTo>
                  <a:cubicBezTo>
                    <a:pt x="1208232" y="1736044"/>
                    <a:pt x="1203728" y="1737007"/>
                    <a:pt x="1204690" y="1741511"/>
                  </a:cubicBezTo>
                  <a:cubicBezTo>
                    <a:pt x="1200187" y="1742473"/>
                    <a:pt x="1201149" y="1746977"/>
                    <a:pt x="1201149" y="1746977"/>
                  </a:cubicBezTo>
                  <a:cubicBezTo>
                    <a:pt x="1196645" y="1747940"/>
                    <a:pt x="1196645" y="1747940"/>
                    <a:pt x="1196645" y="1747940"/>
                  </a:cubicBezTo>
                  <a:cubicBezTo>
                    <a:pt x="1193103" y="1753405"/>
                    <a:pt x="1193103" y="1753405"/>
                    <a:pt x="1193103" y="1753405"/>
                  </a:cubicBezTo>
                  <a:cubicBezTo>
                    <a:pt x="1197607" y="1752443"/>
                    <a:pt x="1197607" y="1752443"/>
                    <a:pt x="1197607" y="1752443"/>
                  </a:cubicBezTo>
                  <a:cubicBezTo>
                    <a:pt x="1193103" y="1753405"/>
                    <a:pt x="1194065" y="1757910"/>
                    <a:pt x="1194065" y="1757910"/>
                  </a:cubicBezTo>
                  <a:cubicBezTo>
                    <a:pt x="1179898" y="1779775"/>
                    <a:pt x="1165730" y="1801641"/>
                    <a:pt x="1155105" y="1818040"/>
                  </a:cubicBezTo>
                  <a:cubicBezTo>
                    <a:pt x="1150601" y="1819002"/>
                    <a:pt x="1150601" y="1819002"/>
                    <a:pt x="1150601" y="1819002"/>
                  </a:cubicBezTo>
                  <a:cubicBezTo>
                    <a:pt x="1151563" y="1823506"/>
                    <a:pt x="1151563" y="1823506"/>
                    <a:pt x="1151563" y="1823506"/>
                  </a:cubicBezTo>
                  <a:cubicBezTo>
                    <a:pt x="1148022" y="1828972"/>
                    <a:pt x="1148022" y="1828972"/>
                    <a:pt x="1148022" y="1828972"/>
                  </a:cubicBezTo>
                  <a:cubicBezTo>
                    <a:pt x="1148984" y="1833476"/>
                    <a:pt x="1148984" y="1833476"/>
                    <a:pt x="1148984" y="1833476"/>
                  </a:cubicBezTo>
                  <a:cubicBezTo>
                    <a:pt x="1148022" y="1828972"/>
                    <a:pt x="1148022" y="1828972"/>
                    <a:pt x="1142555" y="1825430"/>
                  </a:cubicBezTo>
                  <a:cubicBezTo>
                    <a:pt x="1139013" y="1830897"/>
                    <a:pt x="1135472" y="1836363"/>
                    <a:pt x="1128388" y="1847295"/>
                  </a:cubicBezTo>
                  <a:cubicBezTo>
                    <a:pt x="1128388" y="1847295"/>
                    <a:pt x="1128388" y="1847295"/>
                    <a:pt x="1123884" y="1848258"/>
                  </a:cubicBezTo>
                  <a:lnTo>
                    <a:pt x="1121709" y="1845626"/>
                  </a:lnTo>
                  <a:lnTo>
                    <a:pt x="1123442" y="1842951"/>
                  </a:lnTo>
                  <a:lnTo>
                    <a:pt x="1125256" y="1840901"/>
                  </a:lnTo>
                  <a:cubicBezTo>
                    <a:pt x="1128716" y="1837807"/>
                    <a:pt x="1132739" y="1834592"/>
                    <a:pt x="1130005" y="1832821"/>
                  </a:cubicBezTo>
                  <a:lnTo>
                    <a:pt x="1123442" y="1842951"/>
                  </a:lnTo>
                  <a:lnTo>
                    <a:pt x="1121403" y="1845256"/>
                  </a:lnTo>
                  <a:lnTo>
                    <a:pt x="1121709" y="1845626"/>
                  </a:lnTo>
                  <a:lnTo>
                    <a:pt x="1105213" y="1871085"/>
                  </a:lnTo>
                  <a:cubicBezTo>
                    <a:pt x="1098129" y="1882018"/>
                    <a:pt x="1094588" y="1887484"/>
                    <a:pt x="1087503" y="1898417"/>
                  </a:cubicBezTo>
                  <a:cubicBezTo>
                    <a:pt x="1083961" y="1903883"/>
                    <a:pt x="1076878" y="1914815"/>
                    <a:pt x="1074299" y="1924786"/>
                  </a:cubicBezTo>
                  <a:cubicBezTo>
                    <a:pt x="1063673" y="1941185"/>
                    <a:pt x="1055628" y="1947614"/>
                    <a:pt x="1042423" y="1973983"/>
                  </a:cubicBezTo>
                  <a:cubicBezTo>
                    <a:pt x="1038881" y="1979450"/>
                    <a:pt x="1035339" y="1984917"/>
                    <a:pt x="1036301" y="1989420"/>
                  </a:cubicBezTo>
                  <a:cubicBezTo>
                    <a:pt x="1031798" y="1990382"/>
                    <a:pt x="1032760" y="1994886"/>
                    <a:pt x="1028255" y="1995849"/>
                  </a:cubicBezTo>
                  <a:cubicBezTo>
                    <a:pt x="1028255" y="1995849"/>
                    <a:pt x="1024713" y="2001315"/>
                    <a:pt x="1024713" y="2001315"/>
                  </a:cubicBezTo>
                  <a:cubicBezTo>
                    <a:pt x="1021172" y="2006781"/>
                    <a:pt x="1017630" y="2012248"/>
                    <a:pt x="1015050" y="2022217"/>
                  </a:cubicBezTo>
                  <a:cubicBezTo>
                    <a:pt x="1014088" y="2017714"/>
                    <a:pt x="1003463" y="2034113"/>
                    <a:pt x="1008928" y="2037654"/>
                  </a:cubicBezTo>
                  <a:cubicBezTo>
                    <a:pt x="1005387" y="2043121"/>
                    <a:pt x="1001845" y="2048587"/>
                    <a:pt x="998303" y="2054054"/>
                  </a:cubicBezTo>
                  <a:cubicBezTo>
                    <a:pt x="966427" y="2103251"/>
                    <a:pt x="932934" y="2166922"/>
                    <a:pt x="910066" y="2214194"/>
                  </a:cubicBezTo>
                  <a:lnTo>
                    <a:pt x="907117" y="2214824"/>
                  </a:lnTo>
                  <a:lnTo>
                    <a:pt x="908116" y="2211343"/>
                  </a:lnTo>
                  <a:lnTo>
                    <a:pt x="972795" y="2040882"/>
                  </a:lnTo>
                  <a:lnTo>
                    <a:pt x="979961" y="2024343"/>
                  </a:lnTo>
                  <a:cubicBezTo>
                    <a:pt x="981898" y="2021353"/>
                    <a:pt x="983204" y="2021957"/>
                    <a:pt x="983522" y="2028953"/>
                  </a:cubicBezTo>
                  <a:lnTo>
                    <a:pt x="986429" y="2010313"/>
                  </a:lnTo>
                  <a:lnTo>
                    <a:pt x="991511" y="1999574"/>
                  </a:lnTo>
                  <a:lnTo>
                    <a:pt x="994802" y="1993577"/>
                  </a:lnTo>
                  <a:cubicBezTo>
                    <a:pt x="994802" y="1993577"/>
                    <a:pt x="995764" y="1998080"/>
                    <a:pt x="999306" y="1992615"/>
                  </a:cubicBezTo>
                  <a:cubicBezTo>
                    <a:pt x="1001077" y="1989881"/>
                    <a:pt x="1000596" y="1987629"/>
                    <a:pt x="1000115" y="1985377"/>
                  </a:cubicBezTo>
                  <a:lnTo>
                    <a:pt x="1000698" y="1980161"/>
                  </a:lnTo>
                  <a:lnTo>
                    <a:pt x="1001566" y="1978326"/>
                  </a:lnTo>
                  <a:lnTo>
                    <a:pt x="1004140" y="1979072"/>
                  </a:lnTo>
                  <a:cubicBezTo>
                    <a:pt x="1011320" y="1974447"/>
                    <a:pt x="1026831" y="1956120"/>
                    <a:pt x="1018633" y="1950808"/>
                  </a:cubicBezTo>
                  <a:cubicBezTo>
                    <a:pt x="1027640" y="1948884"/>
                    <a:pt x="1038921" y="1913506"/>
                    <a:pt x="1038266" y="1932485"/>
                  </a:cubicBezTo>
                  <a:cubicBezTo>
                    <a:pt x="1061135" y="1885212"/>
                    <a:pt x="1082385" y="1852415"/>
                    <a:pt x="1099132" y="1820578"/>
                  </a:cubicBezTo>
                  <a:cubicBezTo>
                    <a:pt x="1102673" y="1815113"/>
                    <a:pt x="1109758" y="1804179"/>
                    <a:pt x="1113299" y="1798714"/>
                  </a:cubicBezTo>
                  <a:cubicBezTo>
                    <a:pt x="1141634" y="1754983"/>
                    <a:pt x="1170930" y="1715756"/>
                    <a:pt x="1204731" y="1675567"/>
                  </a:cubicBezTo>
                  <a:cubicBezTo>
                    <a:pt x="1212777" y="1669139"/>
                    <a:pt x="1227907" y="1651778"/>
                    <a:pt x="1226944" y="1647273"/>
                  </a:cubicBezTo>
                  <a:cubicBezTo>
                    <a:pt x="1226944" y="1647273"/>
                    <a:pt x="1226944" y="1647273"/>
                    <a:pt x="1225982" y="1642769"/>
                  </a:cubicBezTo>
                  <a:cubicBezTo>
                    <a:pt x="1225982" y="1642769"/>
                    <a:pt x="1231449" y="1646311"/>
                    <a:pt x="1231449" y="1646311"/>
                  </a:cubicBezTo>
                  <a:cubicBezTo>
                    <a:pt x="1234990" y="1640845"/>
                    <a:pt x="1239494" y="1639882"/>
                    <a:pt x="1238532" y="1635378"/>
                  </a:cubicBezTo>
                  <a:cubicBezTo>
                    <a:pt x="1243036" y="1634416"/>
                    <a:pt x="1242074" y="1629913"/>
                    <a:pt x="1242074" y="1629913"/>
                  </a:cubicBezTo>
                  <a:cubicBezTo>
                    <a:pt x="1242074" y="1629913"/>
                    <a:pt x="1242074" y="1629913"/>
                    <a:pt x="1237570" y="1630875"/>
                  </a:cubicBezTo>
                  <a:cubicBezTo>
                    <a:pt x="1251737" y="1609009"/>
                    <a:pt x="1271371" y="1590686"/>
                    <a:pt x="1290042" y="1567858"/>
                  </a:cubicBezTo>
                  <a:cubicBezTo>
                    <a:pt x="1300504" y="1556204"/>
                    <a:pt x="1308349" y="1547463"/>
                    <a:pt x="1314235" y="1540908"/>
                  </a:cubicBezTo>
                  <a:close/>
                  <a:moveTo>
                    <a:pt x="4439702" y="857271"/>
                  </a:moveTo>
                  <a:cubicBezTo>
                    <a:pt x="4444206" y="856309"/>
                    <a:pt x="4444206" y="856309"/>
                    <a:pt x="4444206" y="856309"/>
                  </a:cubicBezTo>
                  <a:cubicBezTo>
                    <a:pt x="4454177" y="858888"/>
                    <a:pt x="4454177" y="858888"/>
                    <a:pt x="4445168" y="860813"/>
                  </a:cubicBezTo>
                  <a:cubicBezTo>
                    <a:pt x="4439702" y="857271"/>
                    <a:pt x="4439702" y="857271"/>
                    <a:pt x="4439702" y="857271"/>
                  </a:cubicBezTo>
                  <a:close/>
                  <a:moveTo>
                    <a:pt x="4439395" y="833789"/>
                  </a:moveTo>
                  <a:cubicBezTo>
                    <a:pt x="4439395" y="833789"/>
                    <a:pt x="4443899" y="832826"/>
                    <a:pt x="4444862" y="837331"/>
                  </a:cubicBezTo>
                  <a:cubicBezTo>
                    <a:pt x="4440357" y="838293"/>
                    <a:pt x="4440357" y="838293"/>
                    <a:pt x="4440357" y="838293"/>
                  </a:cubicBezTo>
                  <a:cubicBezTo>
                    <a:pt x="4440357" y="838293"/>
                    <a:pt x="4439395" y="833789"/>
                    <a:pt x="4439395" y="833789"/>
                  </a:cubicBezTo>
                  <a:close/>
                  <a:moveTo>
                    <a:pt x="3878041" y="775787"/>
                  </a:moveTo>
                  <a:lnTo>
                    <a:pt x="3885822" y="777801"/>
                  </a:lnTo>
                  <a:cubicBezTo>
                    <a:pt x="3885822" y="777801"/>
                    <a:pt x="3885822" y="777801"/>
                    <a:pt x="3881318" y="778763"/>
                  </a:cubicBezTo>
                  <a:close/>
                  <a:moveTo>
                    <a:pt x="1104676" y="1330248"/>
                  </a:moveTo>
                  <a:lnTo>
                    <a:pt x="1094527" y="1352482"/>
                  </a:lnTo>
                  <a:cubicBezTo>
                    <a:pt x="1085034" y="1368687"/>
                    <a:pt x="1074540" y="1383638"/>
                    <a:pt x="1064045" y="1398591"/>
                  </a:cubicBezTo>
                  <a:cubicBezTo>
                    <a:pt x="803503" y="1753430"/>
                    <a:pt x="639503" y="2148260"/>
                    <a:pt x="578456" y="2585624"/>
                  </a:cubicBezTo>
                  <a:cubicBezTo>
                    <a:pt x="577113" y="2597643"/>
                    <a:pt x="570958" y="2614601"/>
                    <a:pt x="575225" y="2625422"/>
                  </a:cubicBezTo>
                  <a:cubicBezTo>
                    <a:pt x="606405" y="2743906"/>
                    <a:pt x="581353" y="2864627"/>
                    <a:pt x="589292" y="2984165"/>
                  </a:cubicBezTo>
                  <a:cubicBezTo>
                    <a:pt x="596704" y="3092084"/>
                    <a:pt x="598106" y="3199331"/>
                    <a:pt x="621678" y="3309663"/>
                  </a:cubicBezTo>
                  <a:cubicBezTo>
                    <a:pt x="647206" y="3282700"/>
                    <a:pt x="641213" y="3254649"/>
                    <a:pt x="637489" y="3228070"/>
                  </a:cubicBezTo>
                  <a:cubicBezTo>
                    <a:pt x="626465" y="3130699"/>
                    <a:pt x="617310" y="3032930"/>
                    <a:pt x="616036" y="2935433"/>
                  </a:cubicBezTo>
                  <a:cubicBezTo>
                    <a:pt x="609213" y="2528212"/>
                    <a:pt x="703216" y="2144425"/>
                    <a:pt x="887499" y="1780458"/>
                  </a:cubicBezTo>
                  <a:cubicBezTo>
                    <a:pt x="913443" y="1727986"/>
                    <a:pt x="957546" y="1687277"/>
                    <a:pt x="997109" y="1643628"/>
                  </a:cubicBezTo>
                  <a:cubicBezTo>
                    <a:pt x="1011543" y="1628812"/>
                    <a:pt x="1024507" y="1616266"/>
                    <a:pt x="1014774" y="1589014"/>
                  </a:cubicBezTo>
                  <a:cubicBezTo>
                    <a:pt x="1006510" y="1559493"/>
                    <a:pt x="1031767" y="1540409"/>
                    <a:pt x="1051413" y="1522524"/>
                  </a:cubicBezTo>
                  <a:cubicBezTo>
                    <a:pt x="1064776" y="1511848"/>
                    <a:pt x="1083077" y="1505982"/>
                    <a:pt x="1104050" y="1503457"/>
                  </a:cubicBezTo>
                  <a:cubicBezTo>
                    <a:pt x="1085331" y="1534831"/>
                    <a:pt x="1068881" y="1567677"/>
                    <a:pt x="1050162" y="1599052"/>
                  </a:cubicBezTo>
                  <a:cubicBezTo>
                    <a:pt x="991464" y="1699585"/>
                    <a:pt x="933165" y="1801989"/>
                    <a:pt x="889954" y="1910945"/>
                  </a:cubicBezTo>
                  <a:cubicBezTo>
                    <a:pt x="876446" y="1939252"/>
                    <a:pt x="858000" y="1962747"/>
                    <a:pt x="871201" y="1997079"/>
                  </a:cubicBezTo>
                  <a:cubicBezTo>
                    <a:pt x="879337" y="2016850"/>
                    <a:pt x="864630" y="2039546"/>
                    <a:pt x="857404" y="2060644"/>
                  </a:cubicBezTo>
                  <a:cubicBezTo>
                    <a:pt x="812324" y="2170000"/>
                    <a:pt x="781933" y="2284040"/>
                    <a:pt x="753411" y="2397680"/>
                  </a:cubicBezTo>
                  <a:cubicBezTo>
                    <a:pt x="751270" y="2405959"/>
                    <a:pt x="748728" y="2412369"/>
                    <a:pt x="756336" y="2420520"/>
                  </a:cubicBezTo>
                  <a:lnTo>
                    <a:pt x="764421" y="2415547"/>
                  </a:lnTo>
                  <a:lnTo>
                    <a:pt x="761396" y="2433165"/>
                  </a:lnTo>
                  <a:lnTo>
                    <a:pt x="760478" y="2435480"/>
                  </a:lnTo>
                  <a:lnTo>
                    <a:pt x="760592" y="2432158"/>
                  </a:lnTo>
                  <a:cubicBezTo>
                    <a:pt x="760675" y="2429786"/>
                    <a:pt x="760193" y="2427534"/>
                    <a:pt x="757460" y="2425764"/>
                  </a:cubicBezTo>
                  <a:cubicBezTo>
                    <a:pt x="757460" y="2425764"/>
                    <a:pt x="753918" y="2431229"/>
                    <a:pt x="750377" y="2436696"/>
                  </a:cubicBezTo>
                  <a:cubicBezTo>
                    <a:pt x="751339" y="2441200"/>
                    <a:pt x="751339" y="2441200"/>
                    <a:pt x="751339" y="2441200"/>
                  </a:cubicBezTo>
                  <a:cubicBezTo>
                    <a:pt x="742331" y="2443125"/>
                    <a:pt x="743948" y="2428650"/>
                    <a:pt x="751994" y="2422222"/>
                  </a:cubicBezTo>
                  <a:cubicBezTo>
                    <a:pt x="743948" y="2428650"/>
                    <a:pt x="748144" y="2404205"/>
                    <a:pt x="742023" y="2419642"/>
                  </a:cubicBezTo>
                  <a:cubicBezTo>
                    <a:pt x="752956" y="2426726"/>
                    <a:pt x="725932" y="2432500"/>
                    <a:pt x="729781" y="2450515"/>
                  </a:cubicBezTo>
                  <a:cubicBezTo>
                    <a:pt x="730743" y="2455019"/>
                    <a:pt x="730743" y="2455019"/>
                    <a:pt x="730743" y="2455019"/>
                  </a:cubicBezTo>
                  <a:cubicBezTo>
                    <a:pt x="730743" y="2455019"/>
                    <a:pt x="730743" y="2455019"/>
                    <a:pt x="726239" y="2455982"/>
                  </a:cubicBezTo>
                  <a:cubicBezTo>
                    <a:pt x="726239" y="2455982"/>
                    <a:pt x="727201" y="2460486"/>
                    <a:pt x="727201" y="2460486"/>
                  </a:cubicBezTo>
                  <a:cubicBezTo>
                    <a:pt x="728163" y="2464990"/>
                    <a:pt x="728163" y="2464990"/>
                    <a:pt x="728163" y="2464990"/>
                  </a:cubicBezTo>
                  <a:cubicBezTo>
                    <a:pt x="727201" y="2460486"/>
                    <a:pt x="731705" y="2459524"/>
                    <a:pt x="731705" y="2459524"/>
                  </a:cubicBezTo>
                  <a:cubicBezTo>
                    <a:pt x="732667" y="2464027"/>
                    <a:pt x="730088" y="2473998"/>
                    <a:pt x="731050" y="2478502"/>
                  </a:cubicBezTo>
                  <a:cubicBezTo>
                    <a:pt x="733630" y="2468531"/>
                    <a:pt x="735554" y="2477540"/>
                    <a:pt x="735554" y="2477540"/>
                  </a:cubicBezTo>
                  <a:cubicBezTo>
                    <a:pt x="739097" y="2472074"/>
                    <a:pt x="741675" y="2462103"/>
                    <a:pt x="745218" y="2456637"/>
                  </a:cubicBezTo>
                  <a:cubicBezTo>
                    <a:pt x="745218" y="2456637"/>
                    <a:pt x="745218" y="2456637"/>
                    <a:pt x="749722" y="2455675"/>
                  </a:cubicBezTo>
                  <a:cubicBezTo>
                    <a:pt x="746180" y="2461140"/>
                    <a:pt x="746180" y="2461140"/>
                    <a:pt x="746180" y="2461140"/>
                  </a:cubicBezTo>
                  <a:cubicBezTo>
                    <a:pt x="747142" y="2465645"/>
                    <a:pt x="748104" y="2470149"/>
                    <a:pt x="752609" y="2469187"/>
                  </a:cubicBezTo>
                  <a:cubicBezTo>
                    <a:pt x="752609" y="2469187"/>
                    <a:pt x="756151" y="2463720"/>
                    <a:pt x="755188" y="2459216"/>
                  </a:cubicBezTo>
                  <a:cubicBezTo>
                    <a:pt x="755188" y="2459216"/>
                    <a:pt x="755188" y="2459216"/>
                    <a:pt x="754226" y="2454712"/>
                  </a:cubicBezTo>
                  <a:cubicBezTo>
                    <a:pt x="757767" y="2449246"/>
                    <a:pt x="757767" y="2449246"/>
                    <a:pt x="757767" y="2449246"/>
                  </a:cubicBezTo>
                  <a:cubicBezTo>
                    <a:pt x="760654" y="2462758"/>
                    <a:pt x="753571" y="2473691"/>
                    <a:pt x="748411" y="2493631"/>
                  </a:cubicBezTo>
                  <a:cubicBezTo>
                    <a:pt x="760654" y="2462758"/>
                    <a:pt x="752916" y="2492669"/>
                    <a:pt x="759344" y="2500715"/>
                  </a:cubicBezTo>
                  <a:cubicBezTo>
                    <a:pt x="759344" y="2500715"/>
                    <a:pt x="760307" y="2505219"/>
                    <a:pt x="760307" y="2505219"/>
                  </a:cubicBezTo>
                  <a:cubicBezTo>
                    <a:pt x="760307" y="2505219"/>
                    <a:pt x="759344" y="2500715"/>
                    <a:pt x="754840" y="2501678"/>
                  </a:cubicBezTo>
                  <a:cubicBezTo>
                    <a:pt x="754840" y="2501678"/>
                    <a:pt x="754840" y="2501678"/>
                    <a:pt x="753878" y="2497173"/>
                  </a:cubicBezTo>
                  <a:cubicBezTo>
                    <a:pt x="753878" y="2497173"/>
                    <a:pt x="753878" y="2497173"/>
                    <a:pt x="749373" y="2498135"/>
                  </a:cubicBezTo>
                  <a:cubicBezTo>
                    <a:pt x="750336" y="2502640"/>
                    <a:pt x="746794" y="2508105"/>
                    <a:pt x="746794" y="2508105"/>
                  </a:cubicBezTo>
                  <a:cubicBezTo>
                    <a:pt x="746794" y="2508105"/>
                    <a:pt x="747757" y="2512610"/>
                    <a:pt x="747757" y="2512610"/>
                  </a:cubicBezTo>
                  <a:cubicBezTo>
                    <a:pt x="744215" y="2518077"/>
                    <a:pt x="744215" y="2518077"/>
                    <a:pt x="740673" y="2523542"/>
                  </a:cubicBezTo>
                  <a:cubicBezTo>
                    <a:pt x="739711" y="2519039"/>
                    <a:pt x="739711" y="2519039"/>
                    <a:pt x="738748" y="2514534"/>
                  </a:cubicBezTo>
                  <a:cubicBezTo>
                    <a:pt x="737786" y="2510030"/>
                    <a:pt x="737786" y="2510030"/>
                    <a:pt x="734245" y="2515496"/>
                  </a:cubicBezTo>
                  <a:cubicBezTo>
                    <a:pt x="734245" y="2515496"/>
                    <a:pt x="730703" y="2520963"/>
                    <a:pt x="731665" y="2525466"/>
                  </a:cubicBezTo>
                  <a:cubicBezTo>
                    <a:pt x="732627" y="2529971"/>
                    <a:pt x="732627" y="2529971"/>
                    <a:pt x="733590" y="2534475"/>
                  </a:cubicBezTo>
                  <a:cubicBezTo>
                    <a:pt x="735514" y="2543483"/>
                    <a:pt x="741943" y="2551529"/>
                    <a:pt x="745484" y="2546063"/>
                  </a:cubicBezTo>
                  <a:cubicBezTo>
                    <a:pt x="746446" y="2550567"/>
                    <a:pt x="747408" y="2555071"/>
                    <a:pt x="743868" y="2560537"/>
                  </a:cubicBezTo>
                  <a:cubicBezTo>
                    <a:pt x="739670" y="2584981"/>
                    <a:pt x="730970" y="2610389"/>
                    <a:pt x="726773" y="2634833"/>
                  </a:cubicBezTo>
                  <a:cubicBezTo>
                    <a:pt x="726773" y="2634833"/>
                    <a:pt x="721306" y="2631292"/>
                    <a:pt x="721306" y="2631292"/>
                  </a:cubicBezTo>
                  <a:cubicBezTo>
                    <a:pt x="721306" y="2631292"/>
                    <a:pt x="722269" y="2635796"/>
                    <a:pt x="722269" y="2635796"/>
                  </a:cubicBezTo>
                  <a:cubicBezTo>
                    <a:pt x="722269" y="2635796"/>
                    <a:pt x="717764" y="2636758"/>
                    <a:pt x="717764" y="2636758"/>
                  </a:cubicBezTo>
                  <a:cubicBezTo>
                    <a:pt x="721962" y="2612314"/>
                    <a:pt x="716802" y="2632255"/>
                    <a:pt x="712298" y="2633217"/>
                  </a:cubicBezTo>
                  <a:cubicBezTo>
                    <a:pt x="713915" y="2618742"/>
                    <a:pt x="720037" y="2603306"/>
                    <a:pt x="717150" y="2589793"/>
                  </a:cubicBezTo>
                  <a:cubicBezTo>
                    <a:pt x="722616" y="2593335"/>
                    <a:pt x="722616" y="2593335"/>
                    <a:pt x="722616" y="2593335"/>
                  </a:cubicBezTo>
                  <a:cubicBezTo>
                    <a:pt x="725196" y="2583365"/>
                    <a:pt x="727775" y="2573394"/>
                    <a:pt x="727775" y="2573394"/>
                  </a:cubicBezTo>
                  <a:cubicBezTo>
                    <a:pt x="725196" y="2583365"/>
                    <a:pt x="720691" y="2584327"/>
                    <a:pt x="720691" y="2584327"/>
                  </a:cubicBezTo>
                  <a:cubicBezTo>
                    <a:pt x="723271" y="2574356"/>
                    <a:pt x="717805" y="2570815"/>
                    <a:pt x="721347" y="2565348"/>
                  </a:cubicBezTo>
                  <a:cubicBezTo>
                    <a:pt x="720385" y="2560844"/>
                    <a:pt x="720385" y="2560844"/>
                    <a:pt x="720385" y="2560844"/>
                  </a:cubicBezTo>
                  <a:cubicBezTo>
                    <a:pt x="720385" y="2560844"/>
                    <a:pt x="724889" y="2559882"/>
                    <a:pt x="723927" y="2555379"/>
                  </a:cubicBezTo>
                  <a:cubicBezTo>
                    <a:pt x="723927" y="2555379"/>
                    <a:pt x="723927" y="2555379"/>
                    <a:pt x="722964" y="2550874"/>
                  </a:cubicBezTo>
                  <a:cubicBezTo>
                    <a:pt x="722964" y="2550874"/>
                    <a:pt x="722002" y="2546370"/>
                    <a:pt x="722002" y="2546370"/>
                  </a:cubicBezTo>
                  <a:cubicBezTo>
                    <a:pt x="713956" y="2552799"/>
                    <a:pt x="713956" y="2552799"/>
                    <a:pt x="713956" y="2552799"/>
                  </a:cubicBezTo>
                  <a:cubicBezTo>
                    <a:pt x="713956" y="2552799"/>
                    <a:pt x="710415" y="2558265"/>
                    <a:pt x="711377" y="2562769"/>
                  </a:cubicBezTo>
                  <a:lnTo>
                    <a:pt x="712339" y="2567273"/>
                  </a:lnTo>
                  <a:cubicBezTo>
                    <a:pt x="716842" y="2566311"/>
                    <a:pt x="716842" y="2566311"/>
                    <a:pt x="716842" y="2566311"/>
                  </a:cubicBezTo>
                  <a:cubicBezTo>
                    <a:pt x="715226" y="2580785"/>
                    <a:pt x="708449" y="2615201"/>
                    <a:pt x="707794" y="2634179"/>
                  </a:cubicBezTo>
                  <a:cubicBezTo>
                    <a:pt x="704252" y="2639645"/>
                    <a:pt x="704252" y="2639645"/>
                    <a:pt x="704252" y="2639645"/>
                  </a:cubicBezTo>
                  <a:cubicBezTo>
                    <a:pt x="700710" y="2645112"/>
                    <a:pt x="700710" y="2645112"/>
                    <a:pt x="701673" y="2649616"/>
                  </a:cubicBezTo>
                  <a:cubicBezTo>
                    <a:pt x="706177" y="2648653"/>
                    <a:pt x="706177" y="2648653"/>
                    <a:pt x="706177" y="2648653"/>
                  </a:cubicBezTo>
                  <a:cubicBezTo>
                    <a:pt x="702635" y="2654119"/>
                    <a:pt x="701017" y="2668594"/>
                    <a:pt x="698438" y="2678565"/>
                  </a:cubicBezTo>
                  <a:cubicBezTo>
                    <a:pt x="693934" y="2679527"/>
                    <a:pt x="694896" y="2684031"/>
                    <a:pt x="695858" y="2688534"/>
                  </a:cubicBezTo>
                  <a:cubicBezTo>
                    <a:pt x="696821" y="2693039"/>
                    <a:pt x="696821" y="2693039"/>
                    <a:pt x="696821" y="2693039"/>
                  </a:cubicBezTo>
                  <a:cubicBezTo>
                    <a:pt x="696821" y="2693039"/>
                    <a:pt x="696821" y="2693039"/>
                    <a:pt x="701325" y="2692076"/>
                  </a:cubicBezTo>
                  <a:cubicBezTo>
                    <a:pt x="692931" y="2740966"/>
                    <a:pt x="684231" y="2766373"/>
                    <a:pt x="690967" y="2797901"/>
                  </a:cubicBezTo>
                  <a:cubicBezTo>
                    <a:pt x="690967" y="2797901"/>
                    <a:pt x="686462" y="2798864"/>
                    <a:pt x="687424" y="2803368"/>
                  </a:cubicBezTo>
                  <a:cubicBezTo>
                    <a:pt x="688387" y="2807872"/>
                    <a:pt x="688387" y="2807872"/>
                    <a:pt x="688387" y="2807872"/>
                  </a:cubicBezTo>
                  <a:cubicBezTo>
                    <a:pt x="689349" y="2812375"/>
                    <a:pt x="689349" y="2812375"/>
                    <a:pt x="689349" y="2812375"/>
                  </a:cubicBezTo>
                  <a:cubicBezTo>
                    <a:pt x="684845" y="2813338"/>
                    <a:pt x="683227" y="2827813"/>
                    <a:pt x="685152" y="2836821"/>
                  </a:cubicBezTo>
                  <a:cubicBezTo>
                    <a:pt x="685152" y="2836821"/>
                    <a:pt x="686114" y="2841326"/>
                    <a:pt x="681611" y="2842288"/>
                  </a:cubicBezTo>
                  <a:cubicBezTo>
                    <a:pt x="682573" y="2846791"/>
                    <a:pt x="682573" y="2846791"/>
                    <a:pt x="683535" y="2851295"/>
                  </a:cubicBezTo>
                  <a:cubicBezTo>
                    <a:pt x="683535" y="2851295"/>
                    <a:pt x="684497" y="2855799"/>
                    <a:pt x="684497" y="2855799"/>
                  </a:cubicBezTo>
                  <a:cubicBezTo>
                    <a:pt x="684497" y="2855799"/>
                    <a:pt x="684497" y="2855799"/>
                    <a:pt x="680955" y="2861265"/>
                  </a:cubicBezTo>
                  <a:cubicBezTo>
                    <a:pt x="680955" y="2861265"/>
                    <a:pt x="681918" y="2865770"/>
                    <a:pt x="681918" y="2865770"/>
                  </a:cubicBezTo>
                  <a:cubicBezTo>
                    <a:pt x="688346" y="2873815"/>
                    <a:pt x="673217" y="2891176"/>
                    <a:pt x="687691" y="2892794"/>
                  </a:cubicBezTo>
                  <a:cubicBezTo>
                    <a:pt x="683187" y="2893756"/>
                    <a:pt x="683187" y="2893756"/>
                    <a:pt x="684149" y="2898260"/>
                  </a:cubicBezTo>
                  <a:cubicBezTo>
                    <a:pt x="684149" y="2898260"/>
                    <a:pt x="685112" y="2902765"/>
                    <a:pt x="685112" y="2902765"/>
                  </a:cubicBezTo>
                  <a:cubicBezTo>
                    <a:pt x="686074" y="2907268"/>
                    <a:pt x="682533" y="2912734"/>
                    <a:pt x="683495" y="2917239"/>
                  </a:cubicBezTo>
                  <a:cubicBezTo>
                    <a:pt x="683495" y="2917239"/>
                    <a:pt x="683495" y="2917239"/>
                    <a:pt x="684457" y="2921742"/>
                  </a:cubicBezTo>
                  <a:cubicBezTo>
                    <a:pt x="682840" y="2936217"/>
                    <a:pt x="680260" y="2946188"/>
                    <a:pt x="678642" y="2960662"/>
                  </a:cubicBezTo>
                  <a:cubicBezTo>
                    <a:pt x="679604" y="2965165"/>
                    <a:pt x="679604" y="2965165"/>
                    <a:pt x="679604" y="2965165"/>
                  </a:cubicBezTo>
                  <a:cubicBezTo>
                    <a:pt x="679604" y="2965165"/>
                    <a:pt x="679604" y="2965165"/>
                    <a:pt x="675101" y="2966128"/>
                  </a:cubicBezTo>
                  <a:cubicBezTo>
                    <a:pt x="676063" y="2970632"/>
                    <a:pt x="676063" y="2970632"/>
                    <a:pt x="676063" y="2970632"/>
                  </a:cubicBezTo>
                  <a:cubicBezTo>
                    <a:pt x="677026" y="2975136"/>
                    <a:pt x="677026" y="2975136"/>
                    <a:pt x="677026" y="2975136"/>
                  </a:cubicBezTo>
                  <a:cubicBezTo>
                    <a:pt x="677026" y="2975136"/>
                    <a:pt x="681529" y="2974174"/>
                    <a:pt x="681529" y="2974174"/>
                  </a:cubicBezTo>
                  <a:cubicBezTo>
                    <a:pt x="677988" y="2979641"/>
                    <a:pt x="678950" y="2984144"/>
                    <a:pt x="679912" y="2988648"/>
                  </a:cubicBezTo>
                  <a:cubicBezTo>
                    <a:pt x="679912" y="2988648"/>
                    <a:pt x="678950" y="2984144"/>
                    <a:pt x="678950" y="2984144"/>
                  </a:cubicBezTo>
                  <a:cubicBezTo>
                    <a:pt x="677332" y="2998618"/>
                    <a:pt x="677332" y="2998618"/>
                    <a:pt x="678295" y="3003123"/>
                  </a:cubicBezTo>
                  <a:cubicBezTo>
                    <a:pt x="679257" y="3007627"/>
                    <a:pt x="680219" y="3012130"/>
                    <a:pt x="681182" y="3016635"/>
                  </a:cubicBezTo>
                  <a:cubicBezTo>
                    <a:pt x="681182" y="3016635"/>
                    <a:pt x="677640" y="3022102"/>
                    <a:pt x="677640" y="3022102"/>
                  </a:cubicBezTo>
                  <a:cubicBezTo>
                    <a:pt x="678602" y="3026605"/>
                    <a:pt x="678602" y="3026605"/>
                    <a:pt x="678602" y="3026605"/>
                  </a:cubicBezTo>
                  <a:cubicBezTo>
                    <a:pt x="678602" y="3026605"/>
                    <a:pt x="674098" y="3027567"/>
                    <a:pt x="675061" y="3032071"/>
                  </a:cubicBezTo>
                  <a:cubicBezTo>
                    <a:pt x="675061" y="3032071"/>
                    <a:pt x="676023" y="3036576"/>
                    <a:pt x="676023" y="3036576"/>
                  </a:cubicBezTo>
                  <a:cubicBezTo>
                    <a:pt x="680527" y="3035613"/>
                    <a:pt x="680527" y="3035613"/>
                    <a:pt x="680527" y="3035613"/>
                  </a:cubicBezTo>
                  <a:cubicBezTo>
                    <a:pt x="683413" y="3049126"/>
                    <a:pt x="681797" y="3063600"/>
                    <a:pt x="689187" y="3076150"/>
                  </a:cubicBezTo>
                  <a:cubicBezTo>
                    <a:pt x="688225" y="3071645"/>
                    <a:pt x="688225" y="3071645"/>
                    <a:pt x="683721" y="3072608"/>
                  </a:cubicBezTo>
                  <a:cubicBezTo>
                    <a:pt x="682759" y="3068104"/>
                    <a:pt x="682759" y="3068104"/>
                    <a:pt x="679217" y="3073570"/>
                  </a:cubicBezTo>
                  <a:cubicBezTo>
                    <a:pt x="680179" y="3078074"/>
                    <a:pt x="681142" y="3082578"/>
                    <a:pt x="681142" y="3082578"/>
                  </a:cubicBezTo>
                  <a:cubicBezTo>
                    <a:pt x="682104" y="3087082"/>
                    <a:pt x="682104" y="3087082"/>
                    <a:pt x="682104" y="3087082"/>
                  </a:cubicBezTo>
                  <a:cubicBezTo>
                    <a:pt x="675982" y="3102520"/>
                    <a:pt x="692382" y="3113145"/>
                    <a:pt x="682718" y="3134047"/>
                  </a:cubicBezTo>
                  <a:cubicBezTo>
                    <a:pt x="687222" y="3133085"/>
                    <a:pt x="687222" y="3133085"/>
                    <a:pt x="687222" y="3133085"/>
                  </a:cubicBezTo>
                  <a:cubicBezTo>
                    <a:pt x="682718" y="3134047"/>
                    <a:pt x="682718" y="3134047"/>
                    <a:pt x="683680" y="3138551"/>
                  </a:cubicBezTo>
                  <a:cubicBezTo>
                    <a:pt x="684642" y="3143056"/>
                    <a:pt x="684642" y="3143056"/>
                    <a:pt x="684642" y="3143056"/>
                  </a:cubicBezTo>
                  <a:cubicBezTo>
                    <a:pt x="687529" y="3156568"/>
                    <a:pt x="690416" y="3170080"/>
                    <a:pt x="690416" y="3170080"/>
                  </a:cubicBezTo>
                  <a:cubicBezTo>
                    <a:pt x="689203" y="3180936"/>
                    <a:pt x="691261" y="3169900"/>
                    <a:pt x="694395" y="3173203"/>
                  </a:cubicBezTo>
                  <a:lnTo>
                    <a:pt x="697712" y="3182366"/>
                  </a:lnTo>
                  <a:lnTo>
                    <a:pt x="697129" y="3182651"/>
                  </a:lnTo>
                  <a:lnTo>
                    <a:pt x="691373" y="3182827"/>
                  </a:lnTo>
                  <a:cubicBezTo>
                    <a:pt x="689925" y="3184314"/>
                    <a:pt x="689280" y="3186806"/>
                    <a:pt x="689762" y="3189059"/>
                  </a:cubicBezTo>
                  <a:cubicBezTo>
                    <a:pt x="692495" y="3190829"/>
                    <a:pt x="694910" y="3185604"/>
                    <a:pt x="696682" y="3182870"/>
                  </a:cubicBezTo>
                  <a:lnTo>
                    <a:pt x="697129" y="3182651"/>
                  </a:lnTo>
                  <a:lnTo>
                    <a:pt x="697807" y="3182630"/>
                  </a:lnTo>
                  <a:lnTo>
                    <a:pt x="697712" y="3182366"/>
                  </a:lnTo>
                  <a:lnTo>
                    <a:pt x="698813" y="3181826"/>
                  </a:lnTo>
                  <a:cubicBezTo>
                    <a:pt x="699335" y="3182893"/>
                    <a:pt x="699655" y="3185767"/>
                    <a:pt x="699731" y="3191637"/>
                  </a:cubicBezTo>
                  <a:cubicBezTo>
                    <a:pt x="695227" y="3192600"/>
                    <a:pt x="695227" y="3192600"/>
                    <a:pt x="696189" y="3197104"/>
                  </a:cubicBezTo>
                  <a:cubicBezTo>
                    <a:pt x="696189" y="3197104"/>
                    <a:pt x="697152" y="3201608"/>
                    <a:pt x="697152" y="3201608"/>
                  </a:cubicBezTo>
                  <a:cubicBezTo>
                    <a:pt x="693610" y="3207074"/>
                    <a:pt x="693610" y="3207074"/>
                    <a:pt x="693610" y="3207074"/>
                  </a:cubicBezTo>
                  <a:cubicBezTo>
                    <a:pt x="694573" y="3211578"/>
                    <a:pt x="694573" y="3211578"/>
                    <a:pt x="694573" y="3211578"/>
                  </a:cubicBezTo>
                  <a:cubicBezTo>
                    <a:pt x="694573" y="3211578"/>
                    <a:pt x="695535" y="3216083"/>
                    <a:pt x="696497" y="3220587"/>
                  </a:cubicBezTo>
                  <a:cubicBezTo>
                    <a:pt x="696497" y="3220587"/>
                    <a:pt x="697460" y="3225091"/>
                    <a:pt x="698422" y="3229595"/>
                  </a:cubicBezTo>
                  <a:cubicBezTo>
                    <a:pt x="693918" y="3230557"/>
                    <a:pt x="694880" y="3235061"/>
                    <a:pt x="695842" y="3239565"/>
                  </a:cubicBezTo>
                  <a:cubicBezTo>
                    <a:pt x="692300" y="3245032"/>
                    <a:pt x="692300" y="3245032"/>
                    <a:pt x="693262" y="3249536"/>
                  </a:cubicBezTo>
                  <a:cubicBezTo>
                    <a:pt x="693262" y="3249536"/>
                    <a:pt x="694224" y="3254039"/>
                    <a:pt x="694224" y="3254039"/>
                  </a:cubicBezTo>
                  <a:cubicBezTo>
                    <a:pt x="694224" y="3254039"/>
                    <a:pt x="695187" y="3258543"/>
                    <a:pt x="695187" y="3258543"/>
                  </a:cubicBezTo>
                  <a:cubicBezTo>
                    <a:pt x="690683" y="3259506"/>
                    <a:pt x="690683" y="3259506"/>
                    <a:pt x="690683" y="3259506"/>
                  </a:cubicBezTo>
                  <a:cubicBezTo>
                    <a:pt x="690683" y="3259506"/>
                    <a:pt x="690683" y="3259506"/>
                    <a:pt x="687141" y="3264972"/>
                  </a:cubicBezTo>
                  <a:cubicBezTo>
                    <a:pt x="688103" y="3269476"/>
                    <a:pt x="688103" y="3269476"/>
                    <a:pt x="688103" y="3269476"/>
                  </a:cubicBezTo>
                  <a:cubicBezTo>
                    <a:pt x="693569" y="3273018"/>
                    <a:pt x="693569" y="3273018"/>
                    <a:pt x="693569" y="3273018"/>
                  </a:cubicBezTo>
                  <a:cubicBezTo>
                    <a:pt x="694532" y="3277522"/>
                    <a:pt x="694532" y="3277522"/>
                    <a:pt x="694532" y="3277522"/>
                  </a:cubicBezTo>
                  <a:cubicBezTo>
                    <a:pt x="694532" y="3277522"/>
                    <a:pt x="695494" y="3282027"/>
                    <a:pt x="695494" y="3282027"/>
                  </a:cubicBezTo>
                  <a:cubicBezTo>
                    <a:pt x="696456" y="3286530"/>
                    <a:pt x="697419" y="3291034"/>
                    <a:pt x="698381" y="3295539"/>
                  </a:cubicBezTo>
                  <a:cubicBezTo>
                    <a:pt x="695802" y="3305508"/>
                    <a:pt x="696764" y="3310013"/>
                    <a:pt x="696764" y="3310013"/>
                  </a:cubicBezTo>
                  <a:cubicBezTo>
                    <a:pt x="697726" y="3314516"/>
                    <a:pt x="697726" y="3314516"/>
                    <a:pt x="697726" y="3314516"/>
                  </a:cubicBezTo>
                  <a:cubicBezTo>
                    <a:pt x="698689" y="3319021"/>
                    <a:pt x="698689" y="3319021"/>
                    <a:pt x="699651" y="3323525"/>
                  </a:cubicBezTo>
                  <a:cubicBezTo>
                    <a:pt x="699651" y="3323525"/>
                    <a:pt x="699651" y="3323525"/>
                    <a:pt x="704154" y="3322563"/>
                  </a:cubicBezTo>
                  <a:cubicBezTo>
                    <a:pt x="700613" y="3328029"/>
                    <a:pt x="700613" y="3328029"/>
                    <a:pt x="700613" y="3328029"/>
                  </a:cubicBezTo>
                  <a:cubicBezTo>
                    <a:pt x="700613" y="3328029"/>
                    <a:pt x="701575" y="3332533"/>
                    <a:pt x="702538" y="3337037"/>
                  </a:cubicBezTo>
                  <a:cubicBezTo>
                    <a:pt x="707349" y="3359557"/>
                    <a:pt x="712815" y="3363099"/>
                    <a:pt x="711198" y="3377573"/>
                  </a:cubicBezTo>
                  <a:cubicBezTo>
                    <a:pt x="706694" y="3378535"/>
                    <a:pt x="707656" y="3383040"/>
                    <a:pt x="707656" y="3383040"/>
                  </a:cubicBezTo>
                  <a:cubicBezTo>
                    <a:pt x="707656" y="3383040"/>
                    <a:pt x="708618" y="3387543"/>
                    <a:pt x="708618" y="3387543"/>
                  </a:cubicBezTo>
                  <a:cubicBezTo>
                    <a:pt x="713122" y="3386581"/>
                    <a:pt x="713122" y="3386581"/>
                    <a:pt x="713122" y="3386581"/>
                  </a:cubicBezTo>
                  <a:cubicBezTo>
                    <a:pt x="710543" y="3396552"/>
                    <a:pt x="712467" y="3405560"/>
                    <a:pt x="713430" y="3410064"/>
                  </a:cubicBezTo>
                  <a:cubicBezTo>
                    <a:pt x="714392" y="3414569"/>
                    <a:pt x="714392" y="3414569"/>
                    <a:pt x="714392" y="3414569"/>
                  </a:cubicBezTo>
                  <a:cubicBezTo>
                    <a:pt x="715354" y="3419072"/>
                    <a:pt x="715354" y="3419072"/>
                    <a:pt x="719858" y="3418109"/>
                  </a:cubicBezTo>
                  <a:cubicBezTo>
                    <a:pt x="722745" y="3431621"/>
                    <a:pt x="724670" y="3440630"/>
                    <a:pt x="722090" y="3450600"/>
                  </a:cubicBezTo>
                  <a:cubicBezTo>
                    <a:pt x="726594" y="3449638"/>
                    <a:pt x="726594" y="3449638"/>
                    <a:pt x="726594" y="3449638"/>
                  </a:cubicBezTo>
                  <a:cubicBezTo>
                    <a:pt x="730443" y="3467654"/>
                    <a:pt x="730443" y="3467654"/>
                    <a:pt x="730443" y="3467654"/>
                  </a:cubicBezTo>
                  <a:cubicBezTo>
                    <a:pt x="730443" y="3467654"/>
                    <a:pt x="730443" y="3467654"/>
                    <a:pt x="726902" y="3473121"/>
                  </a:cubicBezTo>
                  <a:cubicBezTo>
                    <a:pt x="724977" y="3464112"/>
                    <a:pt x="719510" y="3460571"/>
                    <a:pt x="716932" y="3470541"/>
                  </a:cubicBezTo>
                  <a:cubicBezTo>
                    <a:pt x="724977" y="3464112"/>
                    <a:pt x="725284" y="3487595"/>
                    <a:pt x="729788" y="3486633"/>
                  </a:cubicBezTo>
                  <a:cubicBezTo>
                    <a:pt x="738449" y="3527169"/>
                    <a:pt x="736524" y="3518161"/>
                    <a:pt x="749689" y="3557735"/>
                  </a:cubicBezTo>
                  <a:cubicBezTo>
                    <a:pt x="749689" y="3557735"/>
                    <a:pt x="745185" y="3558698"/>
                    <a:pt x="745185" y="3558698"/>
                  </a:cubicBezTo>
                  <a:cubicBezTo>
                    <a:pt x="746147" y="3563202"/>
                    <a:pt x="746147" y="3563202"/>
                    <a:pt x="747109" y="3567705"/>
                  </a:cubicBezTo>
                  <a:cubicBezTo>
                    <a:pt x="752883" y="3594729"/>
                    <a:pt x="754807" y="3603738"/>
                    <a:pt x="758656" y="3621755"/>
                  </a:cubicBezTo>
                  <a:cubicBezTo>
                    <a:pt x="758656" y="3621755"/>
                    <a:pt x="758656" y="3621755"/>
                    <a:pt x="759619" y="3626258"/>
                  </a:cubicBezTo>
                  <a:cubicBezTo>
                    <a:pt x="759619" y="3626258"/>
                    <a:pt x="759619" y="3626258"/>
                    <a:pt x="760581" y="3630762"/>
                  </a:cubicBezTo>
                  <a:cubicBezTo>
                    <a:pt x="762812" y="3663253"/>
                    <a:pt x="765085" y="3629800"/>
                    <a:pt x="773438" y="3646854"/>
                  </a:cubicBezTo>
                  <a:cubicBezTo>
                    <a:pt x="768934" y="3647816"/>
                    <a:pt x="762812" y="3663253"/>
                    <a:pt x="770859" y="3656824"/>
                  </a:cubicBezTo>
                  <a:cubicBezTo>
                    <a:pt x="771821" y="3661329"/>
                    <a:pt x="771821" y="3661329"/>
                    <a:pt x="771821" y="3661329"/>
                  </a:cubicBezTo>
                  <a:cubicBezTo>
                    <a:pt x="771821" y="3661329"/>
                    <a:pt x="771821" y="3661329"/>
                    <a:pt x="772783" y="3665832"/>
                  </a:cubicBezTo>
                  <a:cubicBezTo>
                    <a:pt x="768279" y="3666794"/>
                    <a:pt x="773745" y="3670336"/>
                    <a:pt x="773745" y="3670336"/>
                  </a:cubicBezTo>
                  <a:cubicBezTo>
                    <a:pt x="777595" y="3688353"/>
                    <a:pt x="773090" y="3689315"/>
                    <a:pt x="768586" y="3690277"/>
                  </a:cubicBezTo>
                  <a:cubicBezTo>
                    <a:pt x="772435" y="3708294"/>
                    <a:pt x="782406" y="3710872"/>
                    <a:pt x="779826" y="3720843"/>
                  </a:cubicBezTo>
                  <a:cubicBezTo>
                    <a:pt x="786255" y="3728889"/>
                    <a:pt x="789142" y="3742401"/>
                    <a:pt x="798149" y="3740476"/>
                  </a:cubicBezTo>
                  <a:cubicBezTo>
                    <a:pt x="795570" y="3750447"/>
                    <a:pt x="803923" y="3767501"/>
                    <a:pt x="793953" y="3764922"/>
                  </a:cubicBezTo>
                  <a:cubicBezTo>
                    <a:pt x="802306" y="3781975"/>
                    <a:pt x="802961" y="3762997"/>
                    <a:pt x="803268" y="3786479"/>
                  </a:cubicBezTo>
                  <a:cubicBezTo>
                    <a:pt x="804230" y="3790984"/>
                    <a:pt x="809697" y="3794526"/>
                    <a:pt x="815163" y="3798067"/>
                  </a:cubicBezTo>
                  <a:cubicBezTo>
                    <a:pt x="804230" y="3790984"/>
                    <a:pt x="818357" y="3835062"/>
                    <a:pt x="832177" y="3855657"/>
                  </a:cubicBezTo>
                  <a:cubicBezTo>
                    <a:pt x="829598" y="3865628"/>
                    <a:pt x="828635" y="3861124"/>
                    <a:pt x="823168" y="3857582"/>
                  </a:cubicBezTo>
                  <a:cubicBezTo>
                    <a:pt x="829598" y="3865628"/>
                    <a:pt x="830560" y="3870131"/>
                    <a:pt x="835064" y="3869169"/>
                  </a:cubicBezTo>
                  <a:cubicBezTo>
                    <a:pt x="827018" y="3875598"/>
                    <a:pt x="836026" y="3873673"/>
                    <a:pt x="834409" y="3888148"/>
                  </a:cubicBezTo>
                  <a:cubicBezTo>
                    <a:pt x="840837" y="3896193"/>
                    <a:pt x="837951" y="3882681"/>
                    <a:pt x="849190" y="3913248"/>
                  </a:cubicBezTo>
                  <a:lnTo>
                    <a:pt x="845537" y="3910175"/>
                  </a:lnTo>
                  <a:lnTo>
                    <a:pt x="841800" y="3900698"/>
                  </a:lnTo>
                  <a:cubicBezTo>
                    <a:pt x="842281" y="3902950"/>
                    <a:pt x="843003" y="3906328"/>
                    <a:pt x="844166" y="3909023"/>
                  </a:cubicBezTo>
                  <a:lnTo>
                    <a:pt x="845537" y="3910175"/>
                  </a:lnTo>
                  <a:lnTo>
                    <a:pt x="852077" y="3926760"/>
                  </a:lnTo>
                  <a:cubicBezTo>
                    <a:pt x="846611" y="3923218"/>
                    <a:pt x="842107" y="3924181"/>
                    <a:pt x="838565" y="3929646"/>
                  </a:cubicBezTo>
                  <a:cubicBezTo>
                    <a:pt x="827325" y="3899080"/>
                    <a:pt x="824438" y="3885568"/>
                    <a:pt x="808694" y="3855965"/>
                  </a:cubicBezTo>
                  <a:cubicBezTo>
                    <a:pt x="800649" y="3862393"/>
                    <a:pt x="792295" y="3845339"/>
                    <a:pt x="782980" y="3823781"/>
                  </a:cubicBezTo>
                  <a:cubicBezTo>
                    <a:pt x="776551" y="3815736"/>
                    <a:pt x="775588" y="3811232"/>
                    <a:pt x="773664" y="3802224"/>
                  </a:cubicBezTo>
                  <a:cubicBezTo>
                    <a:pt x="772702" y="3797720"/>
                    <a:pt x="770777" y="3788711"/>
                    <a:pt x="769815" y="3784208"/>
                  </a:cubicBezTo>
                  <a:cubicBezTo>
                    <a:pt x="766274" y="3789673"/>
                    <a:pt x="761154" y="3743671"/>
                    <a:pt x="756958" y="3768116"/>
                  </a:cubicBezTo>
                  <a:lnTo>
                    <a:pt x="750222" y="3736587"/>
                  </a:lnTo>
                  <a:cubicBezTo>
                    <a:pt x="744449" y="3709563"/>
                    <a:pt x="760192" y="3739167"/>
                    <a:pt x="751840" y="3722113"/>
                  </a:cubicBezTo>
                  <a:cubicBezTo>
                    <a:pt x="750877" y="3717608"/>
                    <a:pt x="749915" y="3713105"/>
                    <a:pt x="748953" y="3708601"/>
                  </a:cubicBezTo>
                  <a:cubicBezTo>
                    <a:pt x="748953" y="3708601"/>
                    <a:pt x="747991" y="3704096"/>
                    <a:pt x="747991" y="3704096"/>
                  </a:cubicBezTo>
                  <a:cubicBezTo>
                    <a:pt x="747991" y="3704096"/>
                    <a:pt x="747991" y="3704096"/>
                    <a:pt x="747028" y="3699593"/>
                  </a:cubicBezTo>
                  <a:cubicBezTo>
                    <a:pt x="747991" y="3704096"/>
                    <a:pt x="747991" y="3704096"/>
                    <a:pt x="752494" y="3703134"/>
                  </a:cubicBezTo>
                  <a:cubicBezTo>
                    <a:pt x="744142" y="3686081"/>
                    <a:pt x="744142" y="3686081"/>
                    <a:pt x="744142" y="3686081"/>
                  </a:cubicBezTo>
                  <a:cubicBezTo>
                    <a:pt x="747683" y="3680614"/>
                    <a:pt x="747683" y="3680614"/>
                    <a:pt x="747683" y="3680614"/>
                  </a:cubicBezTo>
                  <a:cubicBezTo>
                    <a:pt x="747683" y="3680614"/>
                    <a:pt x="747683" y="3680614"/>
                    <a:pt x="746720" y="3676110"/>
                  </a:cubicBezTo>
                  <a:cubicBezTo>
                    <a:pt x="745758" y="3671606"/>
                    <a:pt x="745758" y="3671606"/>
                    <a:pt x="745758" y="3671606"/>
                  </a:cubicBezTo>
                  <a:cubicBezTo>
                    <a:pt x="744796" y="3667102"/>
                    <a:pt x="740292" y="3668064"/>
                    <a:pt x="740292" y="3668064"/>
                  </a:cubicBezTo>
                  <a:cubicBezTo>
                    <a:pt x="739984" y="3644582"/>
                    <a:pt x="735481" y="3645544"/>
                    <a:pt x="734519" y="3641040"/>
                  </a:cubicBezTo>
                  <a:cubicBezTo>
                    <a:pt x="734519" y="3641040"/>
                    <a:pt x="729052" y="3637498"/>
                    <a:pt x="729052" y="3637498"/>
                  </a:cubicBezTo>
                  <a:cubicBezTo>
                    <a:pt x="726165" y="3623986"/>
                    <a:pt x="727783" y="3609512"/>
                    <a:pt x="723279" y="3610474"/>
                  </a:cubicBezTo>
                  <a:cubicBezTo>
                    <a:pt x="722316" y="3605970"/>
                    <a:pt x="722316" y="3605970"/>
                    <a:pt x="722316" y="3605970"/>
                  </a:cubicBezTo>
                  <a:cubicBezTo>
                    <a:pt x="722316" y="3605970"/>
                    <a:pt x="721354" y="3601465"/>
                    <a:pt x="721354" y="3601465"/>
                  </a:cubicBezTo>
                  <a:cubicBezTo>
                    <a:pt x="717812" y="3606932"/>
                    <a:pt x="717812" y="3606932"/>
                    <a:pt x="717812" y="3606932"/>
                  </a:cubicBezTo>
                  <a:cubicBezTo>
                    <a:pt x="722972" y="3586991"/>
                    <a:pt x="710769" y="3551922"/>
                    <a:pt x="707227" y="3557387"/>
                  </a:cubicBezTo>
                  <a:cubicBezTo>
                    <a:pt x="712694" y="3560929"/>
                    <a:pt x="709152" y="3566396"/>
                    <a:pt x="710114" y="3570900"/>
                  </a:cubicBezTo>
                  <a:cubicBezTo>
                    <a:pt x="708190" y="3561892"/>
                    <a:pt x="702723" y="3558350"/>
                    <a:pt x="702723" y="3558350"/>
                  </a:cubicBezTo>
                  <a:cubicBezTo>
                    <a:pt x="705610" y="3571863"/>
                    <a:pt x="705610" y="3571863"/>
                    <a:pt x="705610" y="3571863"/>
                  </a:cubicBezTo>
                  <a:cubicBezTo>
                    <a:pt x="705610" y="3571863"/>
                    <a:pt x="701106" y="3572825"/>
                    <a:pt x="700144" y="3568320"/>
                  </a:cubicBezTo>
                  <a:cubicBezTo>
                    <a:pt x="696602" y="3573787"/>
                    <a:pt x="697564" y="3578290"/>
                    <a:pt x="702068" y="3577328"/>
                  </a:cubicBezTo>
                  <a:cubicBezTo>
                    <a:pt x="702068" y="3577328"/>
                    <a:pt x="702068" y="3577328"/>
                    <a:pt x="703031" y="3581832"/>
                  </a:cubicBezTo>
                  <a:cubicBezTo>
                    <a:pt x="696909" y="3597269"/>
                    <a:pt x="688863" y="3603698"/>
                    <a:pt x="695599" y="3635226"/>
                  </a:cubicBezTo>
                  <a:cubicBezTo>
                    <a:pt x="696561" y="3639730"/>
                    <a:pt x="696561" y="3639730"/>
                    <a:pt x="697524" y="3644234"/>
                  </a:cubicBezTo>
                  <a:cubicBezTo>
                    <a:pt x="692057" y="3640692"/>
                    <a:pt x="692057" y="3640692"/>
                    <a:pt x="687553" y="3641655"/>
                  </a:cubicBezTo>
                  <a:cubicBezTo>
                    <a:pt x="686591" y="3637151"/>
                    <a:pt x="686591" y="3637151"/>
                    <a:pt x="685628" y="3632647"/>
                  </a:cubicBezTo>
                  <a:cubicBezTo>
                    <a:pt x="681125" y="3633609"/>
                    <a:pt x="680163" y="3629105"/>
                    <a:pt x="681125" y="3633609"/>
                  </a:cubicBezTo>
                  <a:cubicBezTo>
                    <a:pt x="681125" y="3633609"/>
                    <a:pt x="682087" y="3638113"/>
                    <a:pt x="682087" y="3638113"/>
                  </a:cubicBezTo>
                  <a:cubicBezTo>
                    <a:pt x="670847" y="3607547"/>
                    <a:pt x="672465" y="3593073"/>
                    <a:pt x="660262" y="3558002"/>
                  </a:cubicBezTo>
                  <a:cubicBezTo>
                    <a:pt x="665729" y="3561544"/>
                    <a:pt x="666691" y="3566048"/>
                    <a:pt x="665729" y="3561544"/>
                  </a:cubicBezTo>
                  <a:cubicBezTo>
                    <a:pt x="665729" y="3561544"/>
                    <a:pt x="669270" y="3556078"/>
                    <a:pt x="669270" y="3556078"/>
                  </a:cubicBezTo>
                  <a:lnTo>
                    <a:pt x="671194" y="3565085"/>
                  </a:lnTo>
                  <a:cubicBezTo>
                    <a:pt x="670887" y="3541603"/>
                    <a:pt x="668001" y="3528091"/>
                    <a:pt x="660609" y="3515542"/>
                  </a:cubicBezTo>
                  <a:cubicBezTo>
                    <a:pt x="660609" y="3515542"/>
                    <a:pt x="660609" y="3515542"/>
                    <a:pt x="665114" y="3514579"/>
                  </a:cubicBezTo>
                  <a:lnTo>
                    <a:pt x="664152" y="3510075"/>
                  </a:lnTo>
                  <a:cubicBezTo>
                    <a:pt x="663189" y="3505570"/>
                    <a:pt x="663189" y="3505570"/>
                    <a:pt x="662227" y="3501067"/>
                  </a:cubicBezTo>
                  <a:cubicBezTo>
                    <a:pt x="655798" y="3493021"/>
                    <a:pt x="656454" y="3474043"/>
                    <a:pt x="655491" y="3469539"/>
                  </a:cubicBezTo>
                  <a:cubicBezTo>
                    <a:pt x="655491" y="3469539"/>
                    <a:pt x="654529" y="3465034"/>
                    <a:pt x="654529" y="3465034"/>
                  </a:cubicBezTo>
                  <a:cubicBezTo>
                    <a:pt x="653567" y="3460530"/>
                    <a:pt x="653567" y="3460530"/>
                    <a:pt x="653567" y="3460530"/>
                  </a:cubicBezTo>
                  <a:cubicBezTo>
                    <a:pt x="646175" y="3447980"/>
                    <a:pt x="644906" y="3419994"/>
                    <a:pt x="639439" y="3416453"/>
                  </a:cubicBezTo>
                  <a:cubicBezTo>
                    <a:pt x="639439" y="3416453"/>
                    <a:pt x="638477" y="3411948"/>
                    <a:pt x="638477" y="3411948"/>
                  </a:cubicBezTo>
                  <a:cubicBezTo>
                    <a:pt x="638477" y="3411948"/>
                    <a:pt x="637515" y="3407444"/>
                    <a:pt x="637515" y="3407444"/>
                  </a:cubicBezTo>
                  <a:cubicBezTo>
                    <a:pt x="636552" y="3402940"/>
                    <a:pt x="635590" y="3398436"/>
                    <a:pt x="635590" y="3398436"/>
                  </a:cubicBezTo>
                  <a:cubicBezTo>
                    <a:pt x="631087" y="3399398"/>
                    <a:pt x="631087" y="3399398"/>
                    <a:pt x="633012" y="3408406"/>
                  </a:cubicBezTo>
                  <a:cubicBezTo>
                    <a:pt x="633012" y="3408406"/>
                    <a:pt x="628507" y="3409369"/>
                    <a:pt x="629469" y="3413873"/>
                  </a:cubicBezTo>
                  <a:cubicBezTo>
                    <a:pt x="632049" y="3403902"/>
                    <a:pt x="626583" y="3400361"/>
                    <a:pt x="625620" y="3395856"/>
                  </a:cubicBezTo>
                  <a:cubicBezTo>
                    <a:pt x="630125" y="3394894"/>
                    <a:pt x="630125" y="3394894"/>
                    <a:pt x="630125" y="3394894"/>
                  </a:cubicBezTo>
                  <a:cubicBezTo>
                    <a:pt x="630125" y="3394894"/>
                    <a:pt x="629163" y="3390391"/>
                    <a:pt x="629163" y="3390391"/>
                  </a:cubicBezTo>
                  <a:cubicBezTo>
                    <a:pt x="628200" y="3385887"/>
                    <a:pt x="628200" y="3385887"/>
                    <a:pt x="628200" y="3385887"/>
                  </a:cubicBezTo>
                  <a:cubicBezTo>
                    <a:pt x="623696" y="3386849"/>
                    <a:pt x="623696" y="3386849"/>
                    <a:pt x="623696" y="3386849"/>
                  </a:cubicBezTo>
                  <a:cubicBezTo>
                    <a:pt x="619847" y="3368832"/>
                    <a:pt x="625314" y="3372374"/>
                    <a:pt x="627892" y="3362404"/>
                  </a:cubicBezTo>
                  <a:cubicBezTo>
                    <a:pt x="623389" y="3363366"/>
                    <a:pt x="620502" y="3349854"/>
                    <a:pt x="615998" y="3350816"/>
                  </a:cubicBezTo>
                  <a:cubicBezTo>
                    <a:pt x="623389" y="3363366"/>
                    <a:pt x="610839" y="3370757"/>
                    <a:pt x="618229" y="3383307"/>
                  </a:cubicBezTo>
                  <a:cubicBezTo>
                    <a:pt x="620809" y="3373337"/>
                    <a:pt x="621771" y="3377840"/>
                    <a:pt x="623696" y="3386849"/>
                  </a:cubicBezTo>
                  <a:cubicBezTo>
                    <a:pt x="619192" y="3387811"/>
                    <a:pt x="619192" y="3387811"/>
                    <a:pt x="619192" y="3387811"/>
                  </a:cubicBezTo>
                  <a:cubicBezTo>
                    <a:pt x="619192" y="3387811"/>
                    <a:pt x="619192" y="3387811"/>
                    <a:pt x="620154" y="3392315"/>
                  </a:cubicBezTo>
                  <a:cubicBezTo>
                    <a:pt x="620154" y="3392315"/>
                    <a:pt x="621116" y="3396819"/>
                    <a:pt x="621116" y="3396819"/>
                  </a:cubicBezTo>
                  <a:cubicBezTo>
                    <a:pt x="625620" y="3395856"/>
                    <a:pt x="625620" y="3395856"/>
                    <a:pt x="625620" y="3395856"/>
                  </a:cubicBezTo>
                  <a:cubicBezTo>
                    <a:pt x="628354" y="3397627"/>
                    <a:pt x="628190" y="3402373"/>
                    <a:pt x="628026" y="3407116"/>
                  </a:cubicBezTo>
                  <a:lnTo>
                    <a:pt x="629469" y="3413873"/>
                  </a:lnTo>
                  <a:lnTo>
                    <a:pt x="630432" y="3418377"/>
                  </a:lnTo>
                  <a:cubicBezTo>
                    <a:pt x="625927" y="3419340"/>
                    <a:pt x="625927" y="3419340"/>
                    <a:pt x="625927" y="3419340"/>
                  </a:cubicBezTo>
                  <a:cubicBezTo>
                    <a:pt x="625927" y="3419340"/>
                    <a:pt x="625927" y="3419340"/>
                    <a:pt x="626889" y="3423843"/>
                  </a:cubicBezTo>
                  <a:cubicBezTo>
                    <a:pt x="627852" y="3428347"/>
                    <a:pt x="627852" y="3428347"/>
                    <a:pt x="627852" y="3428347"/>
                  </a:cubicBezTo>
                  <a:cubicBezTo>
                    <a:pt x="631047" y="3465341"/>
                    <a:pt x="646135" y="3513924"/>
                    <a:pt x="654488" y="3530978"/>
                  </a:cubicBezTo>
                  <a:cubicBezTo>
                    <a:pt x="654488" y="3530978"/>
                    <a:pt x="654488" y="3530978"/>
                    <a:pt x="649984" y="3531940"/>
                  </a:cubicBezTo>
                  <a:cubicBezTo>
                    <a:pt x="649984" y="3531940"/>
                    <a:pt x="650946" y="3536445"/>
                    <a:pt x="651908" y="3540948"/>
                  </a:cubicBezTo>
                  <a:cubicBezTo>
                    <a:pt x="661224" y="3562507"/>
                    <a:pt x="654795" y="3554460"/>
                    <a:pt x="655758" y="3558965"/>
                  </a:cubicBezTo>
                  <a:cubicBezTo>
                    <a:pt x="663149" y="3571514"/>
                    <a:pt x="675658" y="3630067"/>
                    <a:pt x="671154" y="3631029"/>
                  </a:cubicBezTo>
                  <a:cubicBezTo>
                    <a:pt x="680470" y="3652588"/>
                    <a:pt x="676927" y="3658053"/>
                    <a:pt x="691054" y="3702132"/>
                  </a:cubicBezTo>
                  <a:cubicBezTo>
                    <a:pt x="693941" y="3715644"/>
                    <a:pt x="692324" y="3730118"/>
                    <a:pt x="695211" y="3743630"/>
                  </a:cubicBezTo>
                  <a:cubicBezTo>
                    <a:pt x="692632" y="3753601"/>
                    <a:pt x="687165" y="3750059"/>
                    <a:pt x="689090" y="3759068"/>
                  </a:cubicBezTo>
                  <a:cubicBezTo>
                    <a:pt x="685855" y="3788016"/>
                    <a:pt x="699019" y="3827590"/>
                    <a:pt x="700289" y="3855577"/>
                  </a:cubicBezTo>
                  <a:cubicBezTo>
                    <a:pt x="701251" y="3860081"/>
                    <a:pt x="694823" y="3852035"/>
                    <a:pt x="693861" y="3847531"/>
                  </a:cubicBezTo>
                  <a:cubicBezTo>
                    <a:pt x="692243" y="3862005"/>
                    <a:pt x="703791" y="3916054"/>
                    <a:pt x="687392" y="3905429"/>
                  </a:cubicBezTo>
                  <a:cubicBezTo>
                    <a:pt x="680963" y="3897383"/>
                    <a:pt x="680963" y="3897383"/>
                    <a:pt x="680963" y="3897383"/>
                  </a:cubicBezTo>
                  <a:cubicBezTo>
                    <a:pt x="682887" y="3906391"/>
                    <a:pt x="682887" y="3906391"/>
                    <a:pt x="682887" y="3906391"/>
                  </a:cubicBezTo>
                  <a:cubicBezTo>
                    <a:pt x="670993" y="3894803"/>
                    <a:pt x="666181" y="3872282"/>
                    <a:pt x="655904" y="3846221"/>
                  </a:cubicBezTo>
                  <a:cubicBezTo>
                    <a:pt x="653017" y="3832709"/>
                    <a:pt x="650130" y="3819197"/>
                    <a:pt x="647550" y="3829168"/>
                  </a:cubicBezTo>
                  <a:cubicBezTo>
                    <a:pt x="646588" y="3824663"/>
                    <a:pt x="646588" y="3824663"/>
                    <a:pt x="646588" y="3824663"/>
                  </a:cubicBezTo>
                  <a:cubicBezTo>
                    <a:pt x="642083" y="3825626"/>
                    <a:pt x="642083" y="3825626"/>
                    <a:pt x="642083" y="3825626"/>
                  </a:cubicBezTo>
                  <a:cubicBezTo>
                    <a:pt x="633076" y="3827550"/>
                    <a:pt x="639197" y="3812114"/>
                    <a:pt x="637272" y="3803105"/>
                  </a:cubicBezTo>
                  <a:cubicBezTo>
                    <a:pt x="634693" y="3813076"/>
                    <a:pt x="625377" y="3791517"/>
                    <a:pt x="628264" y="3805029"/>
                  </a:cubicBezTo>
                  <a:cubicBezTo>
                    <a:pt x="633731" y="3808571"/>
                    <a:pt x="635655" y="3817579"/>
                    <a:pt x="631151" y="3818541"/>
                  </a:cubicBezTo>
                  <a:cubicBezTo>
                    <a:pt x="636618" y="3822083"/>
                    <a:pt x="638542" y="3831092"/>
                    <a:pt x="641429" y="3844604"/>
                  </a:cubicBezTo>
                  <a:cubicBezTo>
                    <a:pt x="630803" y="3861003"/>
                    <a:pt x="638809" y="3920518"/>
                    <a:pt x="653897" y="3969100"/>
                  </a:cubicBezTo>
                  <a:cubicBezTo>
                    <a:pt x="650356" y="3974566"/>
                    <a:pt x="650356" y="3974566"/>
                    <a:pt x="646814" y="3980033"/>
                  </a:cubicBezTo>
                  <a:cubicBezTo>
                    <a:pt x="641347" y="3976491"/>
                    <a:pt x="640385" y="3971986"/>
                    <a:pt x="639423" y="3967483"/>
                  </a:cubicBezTo>
                  <a:cubicBezTo>
                    <a:pt x="639423" y="3967483"/>
                    <a:pt x="638461" y="3962979"/>
                    <a:pt x="638461" y="3962979"/>
                  </a:cubicBezTo>
                  <a:cubicBezTo>
                    <a:pt x="638461" y="3962979"/>
                    <a:pt x="632995" y="3959436"/>
                    <a:pt x="632995" y="3959436"/>
                  </a:cubicBezTo>
                  <a:cubicBezTo>
                    <a:pt x="632995" y="3959436"/>
                    <a:pt x="632995" y="3959436"/>
                    <a:pt x="633958" y="3963941"/>
                  </a:cubicBezTo>
                  <a:cubicBezTo>
                    <a:pt x="633958" y="3963941"/>
                    <a:pt x="634920" y="3968445"/>
                    <a:pt x="634920" y="3968445"/>
                  </a:cubicBezTo>
                  <a:cubicBezTo>
                    <a:pt x="634920" y="3968445"/>
                    <a:pt x="629453" y="3964903"/>
                    <a:pt x="628491" y="3960399"/>
                  </a:cubicBezTo>
                  <a:cubicBezTo>
                    <a:pt x="626566" y="3951391"/>
                    <a:pt x="625604" y="3946887"/>
                    <a:pt x="623679" y="3937879"/>
                  </a:cubicBezTo>
                  <a:lnTo>
                    <a:pt x="631167" y="3950879"/>
                  </a:lnTo>
                  <a:lnTo>
                    <a:pt x="632033" y="3954933"/>
                  </a:lnTo>
                  <a:cubicBezTo>
                    <a:pt x="637979" y="3960727"/>
                    <a:pt x="636373" y="3958715"/>
                    <a:pt x="633038" y="3954129"/>
                  </a:cubicBezTo>
                  <a:lnTo>
                    <a:pt x="631167" y="3950879"/>
                  </a:lnTo>
                  <a:lnTo>
                    <a:pt x="629507" y="3943110"/>
                  </a:lnTo>
                  <a:cubicBezTo>
                    <a:pt x="629146" y="3941420"/>
                    <a:pt x="629146" y="3941420"/>
                    <a:pt x="629146" y="3941420"/>
                  </a:cubicBezTo>
                  <a:cubicBezTo>
                    <a:pt x="629146" y="3941420"/>
                    <a:pt x="633649" y="3940458"/>
                    <a:pt x="633649" y="3940458"/>
                  </a:cubicBezTo>
                  <a:cubicBezTo>
                    <a:pt x="633649" y="3940458"/>
                    <a:pt x="633649" y="3940458"/>
                    <a:pt x="632687" y="3935955"/>
                  </a:cubicBezTo>
                  <a:cubicBezTo>
                    <a:pt x="632687" y="3935955"/>
                    <a:pt x="631725" y="3931450"/>
                    <a:pt x="631725" y="3931450"/>
                  </a:cubicBezTo>
                  <a:cubicBezTo>
                    <a:pt x="628184" y="3936917"/>
                    <a:pt x="627222" y="3932412"/>
                    <a:pt x="627222" y="3932412"/>
                  </a:cubicBezTo>
                  <a:cubicBezTo>
                    <a:pt x="626259" y="3927908"/>
                    <a:pt x="625297" y="3923405"/>
                    <a:pt x="620793" y="3924367"/>
                  </a:cubicBezTo>
                  <a:cubicBezTo>
                    <a:pt x="619830" y="3919863"/>
                    <a:pt x="619830" y="3919863"/>
                    <a:pt x="619830" y="3919863"/>
                  </a:cubicBezTo>
                  <a:cubicBezTo>
                    <a:pt x="624335" y="3918900"/>
                    <a:pt x="623372" y="3914396"/>
                    <a:pt x="618868" y="3915358"/>
                  </a:cubicBezTo>
                  <a:cubicBezTo>
                    <a:pt x="617906" y="3910855"/>
                    <a:pt x="615741" y="3900721"/>
                    <a:pt x="614177" y="3893402"/>
                  </a:cubicBezTo>
                  <a:lnTo>
                    <a:pt x="613094" y="3888334"/>
                  </a:lnTo>
                  <a:cubicBezTo>
                    <a:pt x="615019" y="3897343"/>
                    <a:pt x="613401" y="3911817"/>
                    <a:pt x="613401" y="3911817"/>
                  </a:cubicBezTo>
                  <a:cubicBezTo>
                    <a:pt x="610515" y="3898305"/>
                    <a:pt x="603124" y="3885754"/>
                    <a:pt x="600237" y="3872242"/>
                  </a:cubicBezTo>
                  <a:cubicBezTo>
                    <a:pt x="590922" y="3850685"/>
                    <a:pt x="591229" y="3874167"/>
                    <a:pt x="579335" y="3862579"/>
                  </a:cubicBezTo>
                  <a:cubicBezTo>
                    <a:pt x="569056" y="3836517"/>
                    <a:pt x="563590" y="3832975"/>
                    <a:pt x="556854" y="3801448"/>
                  </a:cubicBezTo>
                  <a:cubicBezTo>
                    <a:pt x="553312" y="3806914"/>
                    <a:pt x="555236" y="3815922"/>
                    <a:pt x="558123" y="3829434"/>
                  </a:cubicBezTo>
                  <a:cubicBezTo>
                    <a:pt x="557161" y="3824930"/>
                    <a:pt x="550733" y="3816885"/>
                    <a:pt x="546884" y="3798868"/>
                  </a:cubicBezTo>
                  <a:cubicBezTo>
                    <a:pt x="543342" y="3804335"/>
                    <a:pt x="538838" y="3805297"/>
                    <a:pt x="542686" y="3823313"/>
                  </a:cubicBezTo>
                  <a:cubicBezTo>
                    <a:pt x="541724" y="3818809"/>
                    <a:pt x="541724" y="3818809"/>
                    <a:pt x="541724" y="3818809"/>
                  </a:cubicBezTo>
                  <a:cubicBezTo>
                    <a:pt x="520861" y="3743202"/>
                    <a:pt x="504503" y="3666633"/>
                    <a:pt x="488144" y="3590064"/>
                  </a:cubicBezTo>
                  <a:cubicBezTo>
                    <a:pt x="486220" y="3581057"/>
                    <a:pt x="484295" y="3572049"/>
                    <a:pt x="482371" y="3563040"/>
                  </a:cubicBezTo>
                  <a:cubicBezTo>
                    <a:pt x="407490" y="3121615"/>
                    <a:pt x="444750" y="2678088"/>
                    <a:pt x="578133" y="2267918"/>
                  </a:cubicBezTo>
                  <a:lnTo>
                    <a:pt x="592980" y="2227702"/>
                  </a:lnTo>
                  <a:lnTo>
                    <a:pt x="600194" y="2211410"/>
                  </a:lnTo>
                  <a:lnTo>
                    <a:pt x="638131" y="2105404"/>
                  </a:lnTo>
                  <a:lnTo>
                    <a:pt x="652761" y="2065777"/>
                  </a:lnTo>
                  <a:cubicBezTo>
                    <a:pt x="762747" y="1800400"/>
                    <a:pt x="914268" y="1552475"/>
                    <a:pt x="1102577" y="1332509"/>
                  </a:cubicBezTo>
                  <a:close/>
                  <a:moveTo>
                    <a:pt x="1683816" y="1083716"/>
                  </a:moveTo>
                  <a:lnTo>
                    <a:pt x="1679236" y="1086770"/>
                  </a:lnTo>
                  <a:lnTo>
                    <a:pt x="1682424" y="1084298"/>
                  </a:lnTo>
                  <a:close/>
                  <a:moveTo>
                    <a:pt x="3808051" y="599460"/>
                  </a:moveTo>
                  <a:lnTo>
                    <a:pt x="3814670" y="600728"/>
                  </a:lnTo>
                  <a:lnTo>
                    <a:pt x="3819307" y="603027"/>
                  </a:lnTo>
                  <a:close/>
                  <a:moveTo>
                    <a:pt x="1626222" y="1047191"/>
                  </a:moveTo>
                  <a:lnTo>
                    <a:pt x="1626514" y="1048557"/>
                  </a:lnTo>
                  <a:cubicBezTo>
                    <a:pt x="1626514" y="1048557"/>
                    <a:pt x="1626514" y="1048557"/>
                    <a:pt x="1622009" y="1049520"/>
                  </a:cubicBezTo>
                  <a:close/>
                  <a:moveTo>
                    <a:pt x="3198980" y="688397"/>
                  </a:moveTo>
                  <a:cubicBezTo>
                    <a:pt x="3198171" y="688055"/>
                    <a:pt x="3199015" y="687874"/>
                    <a:pt x="3202634" y="688279"/>
                  </a:cubicBezTo>
                  <a:lnTo>
                    <a:pt x="3199068" y="688412"/>
                  </a:lnTo>
                  <a:close/>
                  <a:moveTo>
                    <a:pt x="1688956" y="988120"/>
                  </a:moveTo>
                  <a:cubicBezTo>
                    <a:pt x="1688956" y="988120"/>
                    <a:pt x="1693460" y="987158"/>
                    <a:pt x="1697964" y="986196"/>
                  </a:cubicBezTo>
                  <a:cubicBezTo>
                    <a:pt x="1694422" y="991662"/>
                    <a:pt x="1694422" y="991662"/>
                    <a:pt x="1694422" y="991662"/>
                  </a:cubicBezTo>
                  <a:cubicBezTo>
                    <a:pt x="1695385" y="996167"/>
                    <a:pt x="1699889" y="995204"/>
                    <a:pt x="1703431" y="989738"/>
                  </a:cubicBezTo>
                  <a:cubicBezTo>
                    <a:pt x="1692325" y="1003884"/>
                    <a:pt x="1681622" y="1014413"/>
                    <a:pt x="1668870" y="1023613"/>
                  </a:cubicBezTo>
                  <a:lnTo>
                    <a:pt x="1626222" y="1047191"/>
                  </a:lnTo>
                  <a:lnTo>
                    <a:pt x="1625552" y="1044054"/>
                  </a:lnTo>
                  <a:cubicBezTo>
                    <a:pt x="1625552" y="1044054"/>
                    <a:pt x="1622009" y="1049520"/>
                    <a:pt x="1622009" y="1049520"/>
                  </a:cubicBezTo>
                  <a:cubicBezTo>
                    <a:pt x="1613002" y="1051444"/>
                    <a:pt x="1613964" y="1055948"/>
                    <a:pt x="1604955" y="1057873"/>
                  </a:cubicBezTo>
                  <a:cubicBezTo>
                    <a:pt x="1600452" y="1058835"/>
                    <a:pt x="1600452" y="1058835"/>
                    <a:pt x="1600452" y="1058835"/>
                  </a:cubicBezTo>
                  <a:cubicBezTo>
                    <a:pt x="1600452" y="1058835"/>
                    <a:pt x="1601414" y="1063339"/>
                    <a:pt x="1601414" y="1063339"/>
                  </a:cubicBezTo>
                  <a:cubicBezTo>
                    <a:pt x="1596910" y="1064302"/>
                    <a:pt x="1596910" y="1064302"/>
                    <a:pt x="1596910" y="1064302"/>
                  </a:cubicBezTo>
                  <a:lnTo>
                    <a:pt x="1568524" y="1077178"/>
                  </a:lnTo>
                  <a:lnTo>
                    <a:pt x="1633720" y="1022132"/>
                  </a:lnTo>
                  <a:lnTo>
                    <a:pt x="1644223" y="1021226"/>
                  </a:lnTo>
                  <a:cubicBezTo>
                    <a:pt x="1657254" y="1016087"/>
                    <a:pt x="1671575" y="1005962"/>
                    <a:pt x="1688956" y="988120"/>
                  </a:cubicBezTo>
                  <a:close/>
                  <a:moveTo>
                    <a:pt x="1987536" y="886654"/>
                  </a:moveTo>
                  <a:cubicBezTo>
                    <a:pt x="1983994" y="892120"/>
                    <a:pt x="1993964" y="894699"/>
                    <a:pt x="2023568" y="878956"/>
                  </a:cubicBezTo>
                  <a:cubicBezTo>
                    <a:pt x="1998468" y="893737"/>
                    <a:pt x="1964360" y="910444"/>
                    <a:pt x="1940222" y="929729"/>
                  </a:cubicBezTo>
                  <a:cubicBezTo>
                    <a:pt x="1914642" y="942259"/>
                    <a:pt x="1884534" y="958404"/>
                    <a:pt x="1864697" y="973018"/>
                  </a:cubicBezTo>
                  <a:lnTo>
                    <a:pt x="1854248" y="982182"/>
                  </a:lnTo>
                  <a:lnTo>
                    <a:pt x="1798385" y="1012071"/>
                  </a:lnTo>
                  <a:lnTo>
                    <a:pt x="1797668" y="1011991"/>
                  </a:lnTo>
                  <a:lnTo>
                    <a:pt x="1797543" y="1012522"/>
                  </a:lnTo>
                  <a:lnTo>
                    <a:pt x="1762279" y="1031390"/>
                  </a:lnTo>
                  <a:lnTo>
                    <a:pt x="1729692" y="1053121"/>
                  </a:lnTo>
                  <a:lnTo>
                    <a:pt x="1751010" y="1036088"/>
                  </a:lnTo>
                  <a:cubicBezTo>
                    <a:pt x="1808294" y="995592"/>
                    <a:pt x="1875548" y="957676"/>
                    <a:pt x="1930252" y="927150"/>
                  </a:cubicBezTo>
                  <a:cubicBezTo>
                    <a:pt x="1950848" y="913331"/>
                    <a:pt x="1972406" y="904015"/>
                    <a:pt x="1987536" y="886654"/>
                  </a:cubicBezTo>
                  <a:close/>
                  <a:moveTo>
                    <a:pt x="2481059" y="771795"/>
                  </a:move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73014" y="778224"/>
                    <a:pt x="2473014" y="778224"/>
                    <a:pt x="2473014" y="778224"/>
                  </a:cubicBezTo>
                  <a:cubicBezTo>
                    <a:pt x="2464005" y="780148"/>
                    <a:pt x="2459502" y="781110"/>
                    <a:pt x="2454997" y="782073"/>
                  </a:cubicBezTo>
                  <a:cubicBezTo>
                    <a:pt x="2445989" y="783997"/>
                    <a:pt x="2441485" y="784959"/>
                    <a:pt x="2432476" y="786884"/>
                  </a:cubicBezTo>
                  <a:lnTo>
                    <a:pt x="2427973" y="787846"/>
                  </a:lnTo>
                  <a:close/>
                  <a:moveTo>
                    <a:pt x="2484601" y="766329"/>
                  </a:moveTo>
                  <a:cubicBezTo>
                    <a:pt x="2489106" y="765367"/>
                    <a:pt x="2489106" y="765367"/>
                    <a:pt x="2489106" y="765367"/>
                  </a:cubicBezTo>
                  <a:cubicBezTo>
                    <a:pt x="2508084" y="766021"/>
                    <a:pt x="2538651" y="754782"/>
                    <a:pt x="2565675" y="749008"/>
                  </a:cubicBezTo>
                  <a:cubicBezTo>
                    <a:pt x="2557629" y="755436"/>
                    <a:pt x="2511625" y="760555"/>
                    <a:pt x="2513550" y="769563"/>
                  </a:cubicBezTo>
                  <a:lnTo>
                    <a:pt x="2509046" y="770525"/>
                  </a:lnTo>
                  <a:cubicBezTo>
                    <a:pt x="2504542" y="771488"/>
                    <a:pt x="2495533" y="773412"/>
                    <a:pt x="2491030" y="774374"/>
                  </a:cubicBezTo>
                  <a:cubicBezTo>
                    <a:pt x="2487488" y="779841"/>
                    <a:pt x="2487488" y="779841"/>
                    <a:pt x="2487488" y="779841"/>
                  </a:cubicBezTo>
                  <a:cubicBezTo>
                    <a:pt x="2487488" y="779841"/>
                    <a:pt x="2492955" y="783383"/>
                    <a:pt x="2492955" y="783383"/>
                  </a:cubicBezTo>
                  <a:cubicBezTo>
                    <a:pt x="2497458" y="782421"/>
                    <a:pt x="2497458" y="782421"/>
                    <a:pt x="2497458" y="782421"/>
                  </a:cubicBezTo>
                  <a:cubicBezTo>
                    <a:pt x="2497458" y="782421"/>
                    <a:pt x="2501000" y="776954"/>
                    <a:pt x="2501000" y="776954"/>
                  </a:cubicBezTo>
                  <a:cubicBezTo>
                    <a:pt x="2501000" y="776954"/>
                    <a:pt x="2505504" y="775992"/>
                    <a:pt x="2505504" y="775992"/>
                  </a:cubicBezTo>
                  <a:cubicBezTo>
                    <a:pt x="2510009" y="775030"/>
                    <a:pt x="2514512" y="774068"/>
                    <a:pt x="2523521" y="772143"/>
                  </a:cubicBezTo>
                  <a:cubicBezTo>
                    <a:pt x="2541537" y="768294"/>
                    <a:pt x="2524483" y="776647"/>
                    <a:pt x="2533491" y="774723"/>
                  </a:cubicBezTo>
                  <a:cubicBezTo>
                    <a:pt x="2541537" y="768294"/>
                    <a:pt x="2561478" y="773452"/>
                    <a:pt x="2565982" y="772490"/>
                  </a:cubicBezTo>
                  <a:cubicBezTo>
                    <a:pt x="2565019" y="767987"/>
                    <a:pt x="2564057" y="763483"/>
                    <a:pt x="2568561" y="762520"/>
                  </a:cubicBezTo>
                  <a:cubicBezTo>
                    <a:pt x="2574028" y="766062"/>
                    <a:pt x="2569524" y="767025"/>
                    <a:pt x="2578532" y="765100"/>
                  </a:cubicBezTo>
                  <a:cubicBezTo>
                    <a:pt x="2577569" y="760596"/>
                    <a:pt x="2591082" y="757709"/>
                    <a:pt x="2600090" y="755784"/>
                  </a:cubicBezTo>
                  <a:cubicBezTo>
                    <a:pt x="2597510" y="765754"/>
                    <a:pt x="2631618" y="749048"/>
                    <a:pt x="2631618" y="749048"/>
                  </a:cubicBezTo>
                  <a:cubicBezTo>
                    <a:pt x="2635160" y="743582"/>
                    <a:pt x="2635160" y="743582"/>
                    <a:pt x="2635160" y="743582"/>
                  </a:cubicBezTo>
                  <a:cubicBezTo>
                    <a:pt x="2648673" y="740695"/>
                    <a:pt x="2637085" y="752590"/>
                    <a:pt x="2650597" y="749704"/>
                  </a:cubicBezTo>
                  <a:cubicBezTo>
                    <a:pt x="2658643" y="743275"/>
                    <a:pt x="2662185" y="737808"/>
                    <a:pt x="2684705" y="732997"/>
                  </a:cubicBezTo>
                  <a:cubicBezTo>
                    <a:pt x="2698217" y="730110"/>
                    <a:pt x="2712692" y="731727"/>
                    <a:pt x="2726204" y="728841"/>
                  </a:cubicBezTo>
                  <a:cubicBezTo>
                    <a:pt x="2730708" y="727878"/>
                    <a:pt x="2735213" y="726916"/>
                    <a:pt x="2739716" y="725954"/>
                  </a:cubicBezTo>
                  <a:cubicBezTo>
                    <a:pt x="2766741" y="720180"/>
                    <a:pt x="2745183" y="729496"/>
                    <a:pt x="2768666" y="729188"/>
                  </a:cubicBezTo>
                  <a:cubicBezTo>
                    <a:pt x="2784758" y="716331"/>
                    <a:pt x="2847159" y="721838"/>
                    <a:pt x="2858747" y="709942"/>
                  </a:cubicBezTo>
                  <a:lnTo>
                    <a:pt x="2860999" y="709461"/>
                  </a:lnTo>
                  <a:cubicBezTo>
                    <a:pt x="2867755" y="708018"/>
                    <a:pt x="2876763" y="706093"/>
                    <a:pt x="2876763" y="706093"/>
                  </a:cubicBezTo>
                  <a:cubicBezTo>
                    <a:pt x="2881267" y="705131"/>
                    <a:pt x="2881267" y="705131"/>
                    <a:pt x="2881267" y="705131"/>
                  </a:cubicBezTo>
                  <a:cubicBezTo>
                    <a:pt x="2881267" y="705131"/>
                    <a:pt x="2885772" y="704169"/>
                    <a:pt x="2890275" y="703207"/>
                  </a:cubicBezTo>
                  <a:cubicBezTo>
                    <a:pt x="2945287" y="696163"/>
                    <a:pt x="2976815" y="689428"/>
                    <a:pt x="3013155" y="705211"/>
                  </a:cubicBezTo>
                  <a:cubicBezTo>
                    <a:pt x="3015735" y="695241"/>
                    <a:pt x="3055617" y="705560"/>
                    <a:pt x="3063662" y="699131"/>
                  </a:cubicBezTo>
                  <a:cubicBezTo>
                    <a:pt x="3053692" y="696551"/>
                    <a:pt x="3091649" y="697862"/>
                    <a:pt x="3095191" y="692395"/>
                  </a:cubicBezTo>
                  <a:cubicBezTo>
                    <a:pt x="3096153" y="696899"/>
                    <a:pt x="3091649" y="697862"/>
                    <a:pt x="3087145" y="698824"/>
                  </a:cubicBezTo>
                  <a:cubicBezTo>
                    <a:pt x="3106933" y="692241"/>
                    <a:pt x="3124304" y="690885"/>
                    <a:pt x="3142478" y="690534"/>
                  </a:cubicBezTo>
                  <a:lnTo>
                    <a:pt x="3199068" y="688412"/>
                  </a:lnTo>
                  <a:lnTo>
                    <a:pt x="3205247" y="689487"/>
                  </a:lnTo>
                  <a:cubicBezTo>
                    <a:pt x="3211238" y="689973"/>
                    <a:pt x="3219360" y="689415"/>
                    <a:pt x="3220650" y="684430"/>
                  </a:cubicBezTo>
                  <a:cubicBezTo>
                    <a:pt x="3222575" y="693437"/>
                    <a:pt x="3239629" y="685085"/>
                    <a:pt x="3249599" y="687664"/>
                  </a:cubicBezTo>
                  <a:cubicBezTo>
                    <a:pt x="3236087" y="690551"/>
                    <a:pt x="3248944" y="706643"/>
                    <a:pt x="3250561" y="692168"/>
                  </a:cubicBezTo>
                  <a:cubicBezTo>
                    <a:pt x="3278548" y="690899"/>
                    <a:pt x="3307497" y="694133"/>
                    <a:pt x="3326476" y="694788"/>
                  </a:cubicBezTo>
                  <a:cubicBezTo>
                    <a:pt x="3312001" y="693171"/>
                    <a:pt x="3339988" y="691901"/>
                    <a:pt x="3358004" y="688052"/>
                  </a:cubicBezTo>
                  <a:cubicBezTo>
                    <a:pt x="3358967" y="692556"/>
                    <a:pt x="3349958" y="694480"/>
                    <a:pt x="3349958" y="694480"/>
                  </a:cubicBezTo>
                  <a:cubicBezTo>
                    <a:pt x="3383411" y="696753"/>
                    <a:pt x="3402390" y="697408"/>
                    <a:pt x="3421368" y="698063"/>
                  </a:cubicBezTo>
                  <a:cubicBezTo>
                    <a:pt x="3444851" y="697756"/>
                    <a:pt x="3463830" y="698411"/>
                    <a:pt x="3507253" y="703262"/>
                  </a:cubicBezTo>
                  <a:cubicBezTo>
                    <a:pt x="3503711" y="708728"/>
                    <a:pt x="3494703" y="710653"/>
                    <a:pt x="3513682" y="711308"/>
                  </a:cubicBezTo>
                  <a:cubicBezTo>
                    <a:pt x="3523652" y="713888"/>
                    <a:pt x="3502749" y="704225"/>
                    <a:pt x="3526232" y="703917"/>
                  </a:cubicBezTo>
                  <a:cubicBezTo>
                    <a:pt x="3542631" y="714542"/>
                    <a:pt x="3557105" y="716160"/>
                    <a:pt x="3569656" y="708768"/>
                  </a:cubicBezTo>
                  <a:cubicBezTo>
                    <a:pt x="3586055" y="719394"/>
                    <a:pt x="3579626" y="711348"/>
                    <a:pt x="3587017" y="723898"/>
                  </a:cubicBezTo>
                  <a:cubicBezTo>
                    <a:pt x="3590558" y="718432"/>
                    <a:pt x="3599567" y="716508"/>
                    <a:pt x="3614041" y="718124"/>
                  </a:cubicBezTo>
                  <a:cubicBezTo>
                    <a:pt x="3614041" y="718124"/>
                    <a:pt x="3605033" y="720049"/>
                    <a:pt x="3610499" y="723591"/>
                  </a:cubicBezTo>
                  <a:cubicBezTo>
                    <a:pt x="3633020" y="718779"/>
                    <a:pt x="3654885" y="732947"/>
                    <a:pt x="3687376" y="730714"/>
                  </a:cubicBezTo>
                  <a:cubicBezTo>
                    <a:pt x="3688338" y="735219"/>
                    <a:pt x="3668397" y="730060"/>
                    <a:pt x="3669360" y="734563"/>
                  </a:cubicBezTo>
                  <a:cubicBezTo>
                    <a:pt x="3690263" y="744226"/>
                    <a:pt x="3711821" y="734912"/>
                    <a:pt x="3729182" y="750040"/>
                  </a:cubicBezTo>
                  <a:cubicBezTo>
                    <a:pt x="3733686" y="749078"/>
                    <a:pt x="3711821" y="734912"/>
                    <a:pt x="3731761" y="740070"/>
                  </a:cubicBezTo>
                  <a:cubicBezTo>
                    <a:pt x="3728220" y="745537"/>
                    <a:pt x="3733686" y="749078"/>
                    <a:pt x="3748161" y="750695"/>
                  </a:cubicBezTo>
                  <a:cubicBezTo>
                    <a:pt x="3760711" y="743304"/>
                    <a:pt x="3783539" y="761976"/>
                    <a:pt x="3786118" y="752006"/>
                  </a:cubicBezTo>
                  <a:cubicBezTo>
                    <a:pt x="3787080" y="756509"/>
                    <a:pt x="3791584" y="755547"/>
                    <a:pt x="3797051" y="759089"/>
                  </a:cubicBezTo>
                  <a:cubicBezTo>
                    <a:pt x="3802517" y="762631"/>
                    <a:pt x="3802517" y="762631"/>
                    <a:pt x="3802517" y="762631"/>
                  </a:cubicBezTo>
                  <a:cubicBezTo>
                    <a:pt x="3802517" y="762631"/>
                    <a:pt x="3801555" y="758127"/>
                    <a:pt x="3801555" y="758127"/>
                  </a:cubicBezTo>
                  <a:cubicBezTo>
                    <a:pt x="3797051" y="759089"/>
                    <a:pt x="3796088" y="754585"/>
                    <a:pt x="3791584" y="755547"/>
                  </a:cubicBezTo>
                  <a:cubicBezTo>
                    <a:pt x="3809600" y="751698"/>
                    <a:pt x="3821495" y="763285"/>
                    <a:pt x="3832428" y="770370"/>
                  </a:cubicBezTo>
                  <a:cubicBezTo>
                    <a:pt x="3836933" y="769407"/>
                    <a:pt x="3841436" y="768445"/>
                    <a:pt x="3852369" y="775528"/>
                  </a:cubicBezTo>
                  <a:cubicBezTo>
                    <a:pt x="3864919" y="768137"/>
                    <a:pt x="3834046" y="755895"/>
                    <a:pt x="3848520" y="757512"/>
                  </a:cubicBezTo>
                  <a:cubicBezTo>
                    <a:pt x="3846586" y="764990"/>
                    <a:pt x="3864919" y="768137"/>
                    <a:pt x="3875019" y="773044"/>
                  </a:cubicBezTo>
                  <a:lnTo>
                    <a:pt x="3878041" y="775787"/>
                  </a:lnTo>
                  <a:lnTo>
                    <a:pt x="3875851" y="775221"/>
                  </a:lnTo>
                  <a:cubicBezTo>
                    <a:pt x="3871348" y="776183"/>
                    <a:pt x="3866844" y="777146"/>
                    <a:pt x="3866844" y="777146"/>
                  </a:cubicBezTo>
                  <a:cubicBezTo>
                    <a:pt x="3866844" y="777146"/>
                    <a:pt x="3866844" y="777146"/>
                    <a:pt x="3872310" y="780688"/>
                  </a:cubicBezTo>
                  <a:cubicBezTo>
                    <a:pt x="3877776" y="784229"/>
                    <a:pt x="3882280" y="783267"/>
                    <a:pt x="3886784" y="782304"/>
                  </a:cubicBezTo>
                  <a:cubicBezTo>
                    <a:pt x="3883242" y="787771"/>
                    <a:pt x="3930207" y="787156"/>
                    <a:pt x="3912191" y="791005"/>
                  </a:cubicBezTo>
                  <a:cubicBezTo>
                    <a:pt x="3936636" y="795202"/>
                    <a:pt x="3957540" y="804865"/>
                    <a:pt x="3991955" y="811642"/>
                  </a:cubicBezTo>
                  <a:cubicBezTo>
                    <a:pt x="3991955" y="811642"/>
                    <a:pt x="3991955" y="811642"/>
                    <a:pt x="3996459" y="810679"/>
                  </a:cubicBezTo>
                  <a:cubicBezTo>
                    <a:pt x="3991955" y="811642"/>
                    <a:pt x="3987451" y="812604"/>
                    <a:pt x="3988413" y="817108"/>
                  </a:cubicBezTo>
                  <a:cubicBezTo>
                    <a:pt x="3988413" y="817108"/>
                    <a:pt x="3988413" y="817108"/>
                    <a:pt x="3993879" y="820649"/>
                  </a:cubicBezTo>
                  <a:cubicBezTo>
                    <a:pt x="3998384" y="819687"/>
                    <a:pt x="3997422" y="815183"/>
                    <a:pt x="3997422" y="815183"/>
                  </a:cubicBezTo>
                  <a:cubicBezTo>
                    <a:pt x="4012858" y="821305"/>
                    <a:pt x="4037303" y="825501"/>
                    <a:pt x="4029257" y="831930"/>
                  </a:cubicBezTo>
                  <a:cubicBezTo>
                    <a:pt x="4049198" y="837088"/>
                    <a:pt x="4049198" y="837088"/>
                    <a:pt x="4075568" y="850293"/>
                  </a:cubicBezTo>
                  <a:cubicBezTo>
                    <a:pt x="4080071" y="849331"/>
                    <a:pt x="4079109" y="844827"/>
                    <a:pt x="4079109" y="844827"/>
                  </a:cubicBezTo>
                  <a:cubicBezTo>
                    <a:pt x="4084575" y="848369"/>
                    <a:pt x="4090042" y="851911"/>
                    <a:pt x="4094547" y="850949"/>
                  </a:cubicBezTo>
                  <a:cubicBezTo>
                    <a:pt x="4106441" y="862536"/>
                    <a:pt x="4107403" y="867041"/>
                    <a:pt x="4102899" y="868003"/>
                  </a:cubicBezTo>
                  <a:cubicBezTo>
                    <a:pt x="4117373" y="869619"/>
                    <a:pt x="4121878" y="868657"/>
                    <a:pt x="4130886" y="866732"/>
                  </a:cubicBezTo>
                  <a:cubicBezTo>
                    <a:pt x="4130886" y="866732"/>
                    <a:pt x="4130886" y="866732"/>
                    <a:pt x="4131849" y="871237"/>
                  </a:cubicBezTo>
                  <a:cubicBezTo>
                    <a:pt x="4137314" y="874779"/>
                    <a:pt x="4133773" y="880244"/>
                    <a:pt x="4143743" y="882824"/>
                  </a:cubicBezTo>
                  <a:cubicBezTo>
                    <a:pt x="4148247" y="881862"/>
                    <a:pt x="4147285" y="877358"/>
                    <a:pt x="4158217" y="884442"/>
                  </a:cubicBezTo>
                  <a:cubicBezTo>
                    <a:pt x="4162722" y="883480"/>
                    <a:pt x="4163684" y="887983"/>
                    <a:pt x="4163684" y="887983"/>
                  </a:cubicBezTo>
                  <a:cubicBezTo>
                    <a:pt x="4163684" y="887983"/>
                    <a:pt x="4163684" y="887983"/>
                    <a:pt x="4164646" y="892487"/>
                  </a:cubicBezTo>
                  <a:cubicBezTo>
                    <a:pt x="4169151" y="891525"/>
                    <a:pt x="4169151" y="891525"/>
                    <a:pt x="4169151" y="891525"/>
                  </a:cubicBezTo>
                  <a:cubicBezTo>
                    <a:pt x="4168188" y="887021"/>
                    <a:pt x="4168188" y="887021"/>
                    <a:pt x="4167226" y="882517"/>
                  </a:cubicBezTo>
                  <a:cubicBezTo>
                    <a:pt x="4167226" y="882517"/>
                    <a:pt x="4182663" y="888638"/>
                    <a:pt x="4188129" y="892180"/>
                  </a:cubicBezTo>
                  <a:cubicBezTo>
                    <a:pt x="4188129" y="892180"/>
                    <a:pt x="4192633" y="891218"/>
                    <a:pt x="4192633" y="891218"/>
                  </a:cubicBezTo>
                  <a:cubicBezTo>
                    <a:pt x="4194557" y="900226"/>
                    <a:pt x="4184587" y="897647"/>
                    <a:pt x="4195520" y="904730"/>
                  </a:cubicBezTo>
                  <a:cubicBezTo>
                    <a:pt x="4194557" y="900226"/>
                    <a:pt x="4229935" y="911506"/>
                    <a:pt x="4236364" y="919552"/>
                  </a:cubicBezTo>
                  <a:cubicBezTo>
                    <a:pt x="4241830" y="923094"/>
                    <a:pt x="4241830" y="923094"/>
                    <a:pt x="4241830" y="923094"/>
                  </a:cubicBezTo>
                  <a:cubicBezTo>
                    <a:pt x="4237326" y="924056"/>
                    <a:pt x="4237326" y="924056"/>
                    <a:pt x="4237326" y="924056"/>
                  </a:cubicBezTo>
                  <a:cubicBezTo>
                    <a:pt x="4236364" y="919552"/>
                    <a:pt x="4231859" y="920514"/>
                    <a:pt x="4227356" y="921476"/>
                  </a:cubicBezTo>
                  <a:cubicBezTo>
                    <a:pt x="4228318" y="925981"/>
                    <a:pt x="4228318" y="925981"/>
                    <a:pt x="4228318" y="925981"/>
                  </a:cubicBezTo>
                  <a:cubicBezTo>
                    <a:pt x="4237326" y="924056"/>
                    <a:pt x="4238288" y="928560"/>
                    <a:pt x="4242793" y="927598"/>
                  </a:cubicBezTo>
                  <a:cubicBezTo>
                    <a:pt x="4261771" y="928252"/>
                    <a:pt x="4262734" y="932757"/>
                    <a:pt x="4284599" y="946924"/>
                  </a:cubicBezTo>
                  <a:cubicBezTo>
                    <a:pt x="4284599" y="946924"/>
                    <a:pt x="4289102" y="945962"/>
                    <a:pt x="4288140" y="941457"/>
                  </a:cubicBezTo>
                  <a:cubicBezTo>
                    <a:pt x="4293607" y="945000"/>
                    <a:pt x="4299073" y="948541"/>
                    <a:pt x="4300036" y="953045"/>
                  </a:cubicBezTo>
                  <a:cubicBezTo>
                    <a:pt x="4305502" y="956587"/>
                    <a:pt x="4310968" y="960129"/>
                    <a:pt x="4310968" y="960129"/>
                  </a:cubicBezTo>
                  <a:cubicBezTo>
                    <a:pt x="4321901" y="967212"/>
                    <a:pt x="4326405" y="966250"/>
                    <a:pt x="4331871" y="969792"/>
                  </a:cubicBezTo>
                  <a:cubicBezTo>
                    <a:pt x="4341842" y="972371"/>
                    <a:pt x="4352774" y="979455"/>
                    <a:pt x="4358241" y="982997"/>
                  </a:cubicBezTo>
                  <a:cubicBezTo>
                    <a:pt x="4359203" y="987500"/>
                    <a:pt x="4359203" y="987500"/>
                    <a:pt x="4360165" y="992005"/>
                  </a:cubicBezTo>
                  <a:cubicBezTo>
                    <a:pt x="4364670" y="991042"/>
                    <a:pt x="4365632" y="995547"/>
                    <a:pt x="4365632" y="995547"/>
                  </a:cubicBezTo>
                  <a:cubicBezTo>
                    <a:pt x="4370136" y="994585"/>
                    <a:pt x="4371098" y="999088"/>
                    <a:pt x="4375602" y="998126"/>
                  </a:cubicBezTo>
                  <a:cubicBezTo>
                    <a:pt x="4375602" y="998126"/>
                    <a:pt x="4380106" y="997163"/>
                    <a:pt x="4380106" y="997163"/>
                  </a:cubicBezTo>
                  <a:cubicBezTo>
                    <a:pt x="4385572" y="1000705"/>
                    <a:pt x="4396505" y="1007789"/>
                    <a:pt x="4401972" y="1011331"/>
                  </a:cubicBezTo>
                  <a:cubicBezTo>
                    <a:pt x="4401972" y="1011331"/>
                    <a:pt x="4401972" y="1011331"/>
                    <a:pt x="4406475" y="1010369"/>
                  </a:cubicBezTo>
                  <a:cubicBezTo>
                    <a:pt x="4423837" y="1025498"/>
                    <a:pt x="4445702" y="1039665"/>
                    <a:pt x="4466605" y="1049328"/>
                  </a:cubicBezTo>
                  <a:cubicBezTo>
                    <a:pt x="4467567" y="1053832"/>
                    <a:pt x="4467567" y="1053832"/>
                    <a:pt x="4467567" y="1053832"/>
                  </a:cubicBezTo>
                  <a:cubicBezTo>
                    <a:pt x="4467567" y="1053832"/>
                    <a:pt x="4472072" y="1052869"/>
                    <a:pt x="4472072" y="1052869"/>
                  </a:cubicBezTo>
                  <a:cubicBezTo>
                    <a:pt x="4511298" y="1082166"/>
                    <a:pt x="4550525" y="1111463"/>
                    <a:pt x="4585248" y="1141721"/>
                  </a:cubicBezTo>
                  <a:cubicBezTo>
                    <a:pt x="4602609" y="1156851"/>
                    <a:pt x="4641836" y="1186147"/>
                    <a:pt x="4665626" y="1209323"/>
                  </a:cubicBezTo>
                  <a:cubicBezTo>
                    <a:pt x="4676558" y="1216406"/>
                    <a:pt x="4679445" y="1229918"/>
                    <a:pt x="4690378" y="1237001"/>
                  </a:cubicBezTo>
                  <a:cubicBezTo>
                    <a:pt x="4732492" y="1279810"/>
                    <a:pt x="4791659" y="1314266"/>
                    <a:pt x="4825726" y="1363503"/>
                  </a:cubicBezTo>
                  <a:cubicBezTo>
                    <a:pt x="4831193" y="1367045"/>
                    <a:pt x="4832155" y="1371548"/>
                    <a:pt x="4836660" y="1370586"/>
                  </a:cubicBezTo>
                  <a:cubicBezTo>
                    <a:pt x="4833117" y="1376052"/>
                    <a:pt x="4837622" y="1375090"/>
                    <a:pt x="4837622" y="1375090"/>
                  </a:cubicBezTo>
                  <a:cubicBezTo>
                    <a:pt x="4854021" y="1385715"/>
                    <a:pt x="4865915" y="1397303"/>
                    <a:pt x="4878773" y="1413395"/>
                  </a:cubicBezTo>
                  <a:cubicBezTo>
                    <a:pt x="4878773" y="1413395"/>
                    <a:pt x="4879735" y="1417899"/>
                    <a:pt x="4884239" y="1416937"/>
                  </a:cubicBezTo>
                  <a:cubicBezTo>
                    <a:pt x="4885201" y="1421441"/>
                    <a:pt x="4885201" y="1421441"/>
                    <a:pt x="4889705" y="1420479"/>
                  </a:cubicBezTo>
                  <a:cubicBezTo>
                    <a:pt x="4902563" y="1436570"/>
                    <a:pt x="4920886" y="1456204"/>
                    <a:pt x="4938248" y="1471333"/>
                  </a:cubicBezTo>
                  <a:cubicBezTo>
                    <a:pt x="4937285" y="1466829"/>
                    <a:pt x="4930857" y="1458783"/>
                    <a:pt x="4929894" y="1454279"/>
                  </a:cubicBezTo>
                  <a:cubicBezTo>
                    <a:pt x="4929894" y="1454279"/>
                    <a:pt x="4934399" y="1453317"/>
                    <a:pt x="4935361" y="1457821"/>
                  </a:cubicBezTo>
                  <a:cubicBezTo>
                    <a:pt x="4935361" y="1457821"/>
                    <a:pt x="4935361" y="1457821"/>
                    <a:pt x="4936323" y="1462325"/>
                  </a:cubicBezTo>
                  <a:cubicBezTo>
                    <a:pt x="4936323" y="1462325"/>
                    <a:pt x="4940827" y="1461362"/>
                    <a:pt x="4940827" y="1461362"/>
                  </a:cubicBezTo>
                  <a:cubicBezTo>
                    <a:pt x="4945331" y="1460400"/>
                    <a:pt x="4945331" y="1460400"/>
                    <a:pt x="4945331" y="1460400"/>
                  </a:cubicBezTo>
                  <a:cubicBezTo>
                    <a:pt x="4946293" y="1464904"/>
                    <a:pt x="4950797" y="1463942"/>
                    <a:pt x="4950797" y="1463942"/>
                  </a:cubicBezTo>
                  <a:cubicBezTo>
                    <a:pt x="4957226" y="1471987"/>
                    <a:pt x="4962693" y="1475529"/>
                    <a:pt x="4975550" y="1491621"/>
                  </a:cubicBezTo>
                  <a:cubicBezTo>
                    <a:pt x="4974587" y="1487117"/>
                    <a:pt x="4974587" y="1487117"/>
                    <a:pt x="4974587" y="1487117"/>
                  </a:cubicBezTo>
                  <a:cubicBezTo>
                    <a:pt x="4980054" y="1490659"/>
                    <a:pt x="4980054" y="1490659"/>
                    <a:pt x="4980054" y="1490659"/>
                  </a:cubicBezTo>
                  <a:cubicBezTo>
                    <a:pt x="4986482" y="1498705"/>
                    <a:pt x="4986482" y="1498705"/>
                    <a:pt x="4986482" y="1498705"/>
                  </a:cubicBezTo>
                  <a:cubicBezTo>
                    <a:pt x="4981016" y="1495162"/>
                    <a:pt x="4975550" y="1491621"/>
                    <a:pt x="4971045" y="1492584"/>
                  </a:cubicBezTo>
                  <a:cubicBezTo>
                    <a:pt x="4976512" y="1496125"/>
                    <a:pt x="4977474" y="1500629"/>
                    <a:pt x="4978437" y="1505133"/>
                  </a:cubicBezTo>
                  <a:cubicBezTo>
                    <a:pt x="4978437" y="1505133"/>
                    <a:pt x="4973932" y="1506096"/>
                    <a:pt x="4973932" y="1506096"/>
                  </a:cubicBezTo>
                  <a:cubicBezTo>
                    <a:pt x="4973932" y="1506096"/>
                    <a:pt x="4974894" y="1510600"/>
                    <a:pt x="4974894" y="1510600"/>
                  </a:cubicBezTo>
                  <a:cubicBezTo>
                    <a:pt x="4980361" y="1514141"/>
                    <a:pt x="4981323" y="1518646"/>
                    <a:pt x="4984865" y="1513179"/>
                  </a:cubicBezTo>
                  <a:cubicBezTo>
                    <a:pt x="4987752" y="1526691"/>
                    <a:pt x="4993218" y="1530233"/>
                    <a:pt x="4998684" y="1533775"/>
                  </a:cubicBezTo>
                  <a:cubicBezTo>
                    <a:pt x="4995142" y="1539241"/>
                    <a:pt x="4995142" y="1539241"/>
                    <a:pt x="4995142" y="1539241"/>
                  </a:cubicBezTo>
                  <a:cubicBezTo>
                    <a:pt x="5002533" y="1551791"/>
                    <a:pt x="5008962" y="1559837"/>
                    <a:pt x="5015391" y="1567882"/>
                  </a:cubicBezTo>
                  <a:cubicBezTo>
                    <a:pt x="5019895" y="1566920"/>
                    <a:pt x="5020857" y="1571425"/>
                    <a:pt x="5020857" y="1571425"/>
                  </a:cubicBezTo>
                  <a:cubicBezTo>
                    <a:pt x="5025361" y="1570462"/>
                    <a:pt x="5026324" y="1574967"/>
                    <a:pt x="5027286" y="1579470"/>
                  </a:cubicBezTo>
                  <a:cubicBezTo>
                    <a:pt x="5028248" y="1583974"/>
                    <a:pt x="5033715" y="1587517"/>
                    <a:pt x="5037257" y="1582050"/>
                  </a:cubicBezTo>
                  <a:cubicBezTo>
                    <a:pt x="5038219" y="1586554"/>
                    <a:pt x="5038219" y="1586554"/>
                    <a:pt x="5038219" y="1586554"/>
                  </a:cubicBezTo>
                  <a:cubicBezTo>
                    <a:pt x="5039181" y="1591057"/>
                    <a:pt x="5039181" y="1591057"/>
                    <a:pt x="5034677" y="1592020"/>
                  </a:cubicBezTo>
                  <a:cubicBezTo>
                    <a:pt x="5034677" y="1592020"/>
                    <a:pt x="5035639" y="1596524"/>
                    <a:pt x="5035639" y="1596524"/>
                  </a:cubicBezTo>
                  <a:cubicBezTo>
                    <a:pt x="5035639" y="1596524"/>
                    <a:pt x="5041106" y="1600066"/>
                    <a:pt x="5041106" y="1600066"/>
                  </a:cubicBezTo>
                  <a:cubicBezTo>
                    <a:pt x="5040144" y="1595562"/>
                    <a:pt x="5044647" y="1594600"/>
                    <a:pt x="5044647" y="1594600"/>
                  </a:cubicBezTo>
                  <a:cubicBezTo>
                    <a:pt x="5043685" y="1590095"/>
                    <a:pt x="5043685" y="1590095"/>
                    <a:pt x="5043685" y="1590095"/>
                  </a:cubicBezTo>
                  <a:cubicBezTo>
                    <a:pt x="5043685" y="1590095"/>
                    <a:pt x="5043685" y="1590095"/>
                    <a:pt x="5042723" y="1585592"/>
                  </a:cubicBezTo>
                  <a:cubicBezTo>
                    <a:pt x="5047227" y="1584630"/>
                    <a:pt x="5047227" y="1584630"/>
                    <a:pt x="5046264" y="1580125"/>
                  </a:cubicBezTo>
                  <a:cubicBezTo>
                    <a:pt x="5046264" y="1580125"/>
                    <a:pt x="5046264" y="1580125"/>
                    <a:pt x="5050769" y="1579163"/>
                  </a:cubicBezTo>
                  <a:cubicBezTo>
                    <a:pt x="5051731" y="1583667"/>
                    <a:pt x="5051731" y="1583667"/>
                    <a:pt x="5057197" y="1587208"/>
                  </a:cubicBezTo>
                  <a:cubicBezTo>
                    <a:pt x="5057197" y="1587208"/>
                    <a:pt x="5057197" y="1587208"/>
                    <a:pt x="5058159" y="1591713"/>
                  </a:cubicBezTo>
                  <a:cubicBezTo>
                    <a:pt x="5058159" y="1591713"/>
                    <a:pt x="5058159" y="1591713"/>
                    <a:pt x="5054618" y="1597179"/>
                  </a:cubicBezTo>
                  <a:cubicBezTo>
                    <a:pt x="5055580" y="1601683"/>
                    <a:pt x="5061046" y="1605225"/>
                    <a:pt x="5062008" y="1609729"/>
                  </a:cubicBezTo>
                  <a:cubicBezTo>
                    <a:pt x="5062970" y="1614234"/>
                    <a:pt x="5062970" y="1614234"/>
                    <a:pt x="5067475" y="1613271"/>
                  </a:cubicBezTo>
                  <a:lnTo>
                    <a:pt x="5066513" y="1608767"/>
                  </a:lnTo>
                  <a:cubicBezTo>
                    <a:pt x="5066513" y="1608767"/>
                    <a:pt x="5061046" y="1605225"/>
                    <a:pt x="5060083" y="1600720"/>
                  </a:cubicBezTo>
                  <a:cubicBezTo>
                    <a:pt x="5060083" y="1600720"/>
                    <a:pt x="5063626" y="1595255"/>
                    <a:pt x="5063626" y="1595255"/>
                  </a:cubicBezTo>
                  <a:cubicBezTo>
                    <a:pt x="5064588" y="1599758"/>
                    <a:pt x="5070054" y="1603300"/>
                    <a:pt x="5070054" y="1603300"/>
                  </a:cubicBezTo>
                  <a:cubicBezTo>
                    <a:pt x="5078408" y="1620354"/>
                    <a:pt x="5085798" y="1632904"/>
                    <a:pt x="5086760" y="1637409"/>
                  </a:cubicBezTo>
                  <a:cubicBezTo>
                    <a:pt x="5086760" y="1637409"/>
                    <a:pt x="5082257" y="1638371"/>
                    <a:pt x="5083219" y="1642874"/>
                  </a:cubicBezTo>
                  <a:cubicBezTo>
                    <a:pt x="5083219" y="1642874"/>
                    <a:pt x="5077753" y="1639333"/>
                    <a:pt x="5072286" y="1635791"/>
                  </a:cubicBezTo>
                  <a:cubicBezTo>
                    <a:pt x="5082564" y="1661853"/>
                    <a:pt x="5093496" y="1668937"/>
                    <a:pt x="5108279" y="1694036"/>
                  </a:cubicBezTo>
                  <a:cubicBezTo>
                    <a:pt x="5110857" y="1684066"/>
                    <a:pt x="5126602" y="1713669"/>
                    <a:pt x="5132069" y="1717212"/>
                  </a:cubicBezTo>
                  <a:cubicBezTo>
                    <a:pt x="5136572" y="1716250"/>
                    <a:pt x="5136572" y="1716250"/>
                    <a:pt x="5136572" y="1716250"/>
                  </a:cubicBezTo>
                  <a:cubicBezTo>
                    <a:pt x="5137534" y="1720754"/>
                    <a:pt x="5143001" y="1724295"/>
                    <a:pt x="5143963" y="1728799"/>
                  </a:cubicBezTo>
                  <a:cubicBezTo>
                    <a:pt x="5147505" y="1723332"/>
                    <a:pt x="5147505" y="1723332"/>
                    <a:pt x="5147505" y="1723332"/>
                  </a:cubicBezTo>
                  <a:cubicBezTo>
                    <a:pt x="5147505" y="1723332"/>
                    <a:pt x="5148468" y="1727837"/>
                    <a:pt x="5148468" y="1727837"/>
                  </a:cubicBezTo>
                  <a:cubicBezTo>
                    <a:pt x="5154896" y="1735882"/>
                    <a:pt x="5155859" y="1740387"/>
                    <a:pt x="5162286" y="1748432"/>
                  </a:cubicBezTo>
                  <a:cubicBezTo>
                    <a:pt x="5167753" y="1751974"/>
                    <a:pt x="5168715" y="1756478"/>
                    <a:pt x="5175144" y="1764524"/>
                  </a:cubicBezTo>
                  <a:cubicBezTo>
                    <a:pt x="5171602" y="1769991"/>
                    <a:pt x="5183497" y="1781578"/>
                    <a:pt x="5184459" y="1786082"/>
                  </a:cubicBezTo>
                  <a:cubicBezTo>
                    <a:pt x="5194430" y="1788661"/>
                    <a:pt x="5194430" y="1788661"/>
                    <a:pt x="5198934" y="1787699"/>
                  </a:cubicBezTo>
                  <a:cubicBezTo>
                    <a:pt x="5199897" y="1792203"/>
                    <a:pt x="5200859" y="1796708"/>
                    <a:pt x="5200859" y="1796708"/>
                  </a:cubicBezTo>
                  <a:cubicBezTo>
                    <a:pt x="5196355" y="1797670"/>
                    <a:pt x="5195392" y="1793166"/>
                    <a:pt x="5196355" y="1797670"/>
                  </a:cubicBezTo>
                  <a:cubicBezTo>
                    <a:pt x="5196355" y="1797670"/>
                    <a:pt x="5196355" y="1797670"/>
                    <a:pt x="5197317" y="1802173"/>
                  </a:cubicBezTo>
                  <a:cubicBezTo>
                    <a:pt x="5198279" y="1806678"/>
                    <a:pt x="5198279" y="1806678"/>
                    <a:pt x="5198279" y="1806678"/>
                  </a:cubicBezTo>
                  <a:cubicBezTo>
                    <a:pt x="5198279" y="1806678"/>
                    <a:pt x="5194737" y="1812144"/>
                    <a:pt x="5190233" y="1813107"/>
                  </a:cubicBezTo>
                  <a:cubicBezTo>
                    <a:pt x="5210789" y="1865230"/>
                    <a:pt x="5248706" y="1932483"/>
                    <a:pt x="5281503" y="1953734"/>
                  </a:cubicBezTo>
                  <a:cubicBezTo>
                    <a:pt x="5279886" y="1968208"/>
                    <a:pt x="5285352" y="1971750"/>
                    <a:pt x="5295322" y="1974330"/>
                  </a:cubicBezTo>
                  <a:cubicBezTo>
                    <a:pt x="5297247" y="1983338"/>
                    <a:pt x="5299172" y="1992347"/>
                    <a:pt x="5305600" y="2000392"/>
                  </a:cubicBezTo>
                  <a:cubicBezTo>
                    <a:pt x="5312029" y="2008437"/>
                    <a:pt x="5314916" y="2021950"/>
                    <a:pt x="5321344" y="2029996"/>
                  </a:cubicBezTo>
                  <a:cubicBezTo>
                    <a:pt x="5328735" y="2042546"/>
                    <a:pt x="5332584" y="2060562"/>
                    <a:pt x="5339975" y="2073112"/>
                  </a:cubicBezTo>
                  <a:cubicBezTo>
                    <a:pt x="5341900" y="2082120"/>
                    <a:pt x="5349291" y="2094669"/>
                    <a:pt x="5354757" y="2098212"/>
                  </a:cubicBezTo>
                  <a:cubicBezTo>
                    <a:pt x="5355719" y="2102716"/>
                    <a:pt x="5355719" y="2102716"/>
                    <a:pt x="5355719" y="2102716"/>
                  </a:cubicBezTo>
                  <a:cubicBezTo>
                    <a:pt x="5363110" y="2115266"/>
                    <a:pt x="5365035" y="2124274"/>
                    <a:pt x="5372426" y="2136823"/>
                  </a:cubicBezTo>
                  <a:cubicBezTo>
                    <a:pt x="5374350" y="2145831"/>
                    <a:pt x="5380779" y="2153877"/>
                    <a:pt x="5388169" y="2166427"/>
                  </a:cubicBezTo>
                  <a:cubicBezTo>
                    <a:pt x="5386553" y="2180901"/>
                    <a:pt x="5391056" y="2179939"/>
                    <a:pt x="5395560" y="2178977"/>
                  </a:cubicBezTo>
                  <a:cubicBezTo>
                    <a:pt x="5396523" y="2183482"/>
                    <a:pt x="5396523" y="2183482"/>
                    <a:pt x="5396523" y="2183482"/>
                  </a:cubicBezTo>
                  <a:cubicBezTo>
                    <a:pt x="5397485" y="2187985"/>
                    <a:pt x="5393943" y="2193452"/>
                    <a:pt x="5394905" y="2197956"/>
                  </a:cubicBezTo>
                  <a:cubicBezTo>
                    <a:pt x="5394905" y="2197956"/>
                    <a:pt x="5395867" y="2202459"/>
                    <a:pt x="5395867" y="2202459"/>
                  </a:cubicBezTo>
                  <a:cubicBezTo>
                    <a:pt x="5396830" y="2206963"/>
                    <a:pt x="5396830" y="2206963"/>
                    <a:pt x="5402296" y="2210505"/>
                  </a:cubicBezTo>
                  <a:cubicBezTo>
                    <a:pt x="5402296" y="2210505"/>
                    <a:pt x="5402296" y="2210505"/>
                    <a:pt x="5406801" y="2209543"/>
                  </a:cubicBezTo>
                  <a:cubicBezTo>
                    <a:pt x="5411612" y="2232063"/>
                    <a:pt x="5411612" y="2232063"/>
                    <a:pt x="5411612" y="2232063"/>
                  </a:cubicBezTo>
                  <a:cubicBezTo>
                    <a:pt x="5411612" y="2232063"/>
                    <a:pt x="5417078" y="2235605"/>
                    <a:pt x="5417078" y="2235605"/>
                  </a:cubicBezTo>
                  <a:cubicBezTo>
                    <a:pt x="5417078" y="2235605"/>
                    <a:pt x="5416115" y="2231101"/>
                    <a:pt x="5416115" y="2231101"/>
                  </a:cubicBezTo>
                  <a:cubicBezTo>
                    <a:pt x="5406801" y="2209543"/>
                    <a:pt x="5406801" y="2209543"/>
                    <a:pt x="5406801" y="2209543"/>
                  </a:cubicBezTo>
                  <a:cubicBezTo>
                    <a:pt x="5406801" y="2209543"/>
                    <a:pt x="5411304" y="2208581"/>
                    <a:pt x="5411304" y="2208581"/>
                  </a:cubicBezTo>
                  <a:cubicBezTo>
                    <a:pt x="5412267" y="2213086"/>
                    <a:pt x="5413229" y="2217589"/>
                    <a:pt x="5413229" y="2217589"/>
                  </a:cubicBezTo>
                  <a:cubicBezTo>
                    <a:pt x="5414191" y="2222093"/>
                    <a:pt x="5414191" y="2222093"/>
                    <a:pt x="5414191" y="2222093"/>
                  </a:cubicBezTo>
                  <a:cubicBezTo>
                    <a:pt x="5415153" y="2226597"/>
                    <a:pt x="5420620" y="2230138"/>
                    <a:pt x="5421582" y="2234643"/>
                  </a:cubicBezTo>
                  <a:cubicBezTo>
                    <a:pt x="5422544" y="2239147"/>
                    <a:pt x="5423507" y="2243651"/>
                    <a:pt x="5425431" y="2252659"/>
                  </a:cubicBezTo>
                  <a:cubicBezTo>
                    <a:pt x="5424469" y="2248155"/>
                    <a:pt x="5419964" y="2249117"/>
                    <a:pt x="5419964" y="2249117"/>
                  </a:cubicBezTo>
                  <a:cubicBezTo>
                    <a:pt x="5419964" y="2249117"/>
                    <a:pt x="5420927" y="2253622"/>
                    <a:pt x="5421889" y="2258125"/>
                  </a:cubicBezTo>
                  <a:cubicBezTo>
                    <a:pt x="5421889" y="2258125"/>
                    <a:pt x="5422851" y="2262630"/>
                    <a:pt x="5423814" y="2267134"/>
                  </a:cubicBezTo>
                  <a:cubicBezTo>
                    <a:pt x="5429280" y="2270676"/>
                    <a:pt x="5430242" y="2275179"/>
                    <a:pt x="5431205" y="2279684"/>
                  </a:cubicBezTo>
                  <a:cubicBezTo>
                    <a:pt x="5432167" y="2284188"/>
                    <a:pt x="5432167" y="2284188"/>
                    <a:pt x="5433129" y="2288691"/>
                  </a:cubicBezTo>
                  <a:cubicBezTo>
                    <a:pt x="5438596" y="2292233"/>
                    <a:pt x="5438596" y="2292233"/>
                    <a:pt x="5438596" y="2292233"/>
                  </a:cubicBezTo>
                  <a:cubicBezTo>
                    <a:pt x="5439558" y="2296738"/>
                    <a:pt x="5445025" y="2300279"/>
                    <a:pt x="5445987" y="2304783"/>
                  </a:cubicBezTo>
                  <a:cubicBezTo>
                    <a:pt x="5446949" y="2309287"/>
                    <a:pt x="5447912" y="2313792"/>
                    <a:pt x="5447912" y="2313792"/>
                  </a:cubicBezTo>
                  <a:cubicBezTo>
                    <a:pt x="5443407" y="2314754"/>
                    <a:pt x="5443407" y="2314754"/>
                    <a:pt x="5444369" y="2319257"/>
                  </a:cubicBezTo>
                  <a:cubicBezTo>
                    <a:pt x="5444369" y="2319257"/>
                    <a:pt x="5445332" y="2323762"/>
                    <a:pt x="5449836" y="2322799"/>
                  </a:cubicBezTo>
                  <a:cubicBezTo>
                    <a:pt x="5449836" y="2322799"/>
                    <a:pt x="5450798" y="2327304"/>
                    <a:pt x="5447256" y="2332770"/>
                  </a:cubicBezTo>
                  <a:cubicBezTo>
                    <a:pt x="5453685" y="2340816"/>
                    <a:pt x="5453685" y="2340816"/>
                    <a:pt x="5453685" y="2340816"/>
                  </a:cubicBezTo>
                  <a:cubicBezTo>
                    <a:pt x="5453685" y="2340816"/>
                    <a:pt x="5452723" y="2336311"/>
                    <a:pt x="5457226" y="2335349"/>
                  </a:cubicBezTo>
                  <a:cubicBezTo>
                    <a:pt x="5458189" y="2339854"/>
                    <a:pt x="5459151" y="2344357"/>
                    <a:pt x="5460113" y="2348861"/>
                  </a:cubicBezTo>
                  <a:cubicBezTo>
                    <a:pt x="5461075" y="2353366"/>
                    <a:pt x="5461075" y="2353366"/>
                    <a:pt x="5461075" y="2353366"/>
                  </a:cubicBezTo>
                  <a:cubicBezTo>
                    <a:pt x="5467504" y="2361411"/>
                    <a:pt x="5468467" y="2365915"/>
                    <a:pt x="5469429" y="2370419"/>
                  </a:cubicBezTo>
                  <a:cubicBezTo>
                    <a:pt x="5471353" y="2379427"/>
                    <a:pt x="5472316" y="2383932"/>
                    <a:pt x="5473278" y="2388435"/>
                  </a:cubicBezTo>
                  <a:cubicBezTo>
                    <a:pt x="5474240" y="2392940"/>
                    <a:pt x="5474240" y="2392940"/>
                    <a:pt x="5476165" y="2401947"/>
                  </a:cubicBezTo>
                  <a:cubicBezTo>
                    <a:pt x="5472623" y="2407414"/>
                    <a:pt x="5480014" y="2419964"/>
                    <a:pt x="5481938" y="2428972"/>
                  </a:cubicBezTo>
                  <a:cubicBezTo>
                    <a:pt x="5482900" y="2433476"/>
                    <a:pt x="5479358" y="2438942"/>
                    <a:pt x="5480321" y="2443447"/>
                  </a:cubicBezTo>
                  <a:cubicBezTo>
                    <a:pt x="5480321" y="2443447"/>
                    <a:pt x="5474855" y="2439905"/>
                    <a:pt x="5474855" y="2439905"/>
                  </a:cubicBezTo>
                  <a:cubicBezTo>
                    <a:pt x="5473893" y="2435400"/>
                    <a:pt x="5469388" y="2436363"/>
                    <a:pt x="5469388" y="2436363"/>
                  </a:cubicBezTo>
                  <a:cubicBezTo>
                    <a:pt x="5469388" y="2436363"/>
                    <a:pt x="5469388" y="2436363"/>
                    <a:pt x="5470351" y="2440867"/>
                  </a:cubicBezTo>
                  <a:cubicBezTo>
                    <a:pt x="5471313" y="2445371"/>
                    <a:pt x="5471313" y="2445371"/>
                    <a:pt x="5471313" y="2445371"/>
                  </a:cubicBezTo>
                  <a:cubicBezTo>
                    <a:pt x="5472275" y="2449875"/>
                    <a:pt x="5472275" y="2449875"/>
                    <a:pt x="5476780" y="2448912"/>
                  </a:cubicBezTo>
                  <a:cubicBezTo>
                    <a:pt x="5476780" y="2448912"/>
                    <a:pt x="5482245" y="2452454"/>
                    <a:pt x="5482245" y="2452454"/>
                  </a:cubicBezTo>
                  <a:cubicBezTo>
                    <a:pt x="5486750" y="2451492"/>
                    <a:pt x="5486750" y="2451492"/>
                    <a:pt x="5486750" y="2451492"/>
                  </a:cubicBezTo>
                  <a:cubicBezTo>
                    <a:pt x="5485787" y="2446988"/>
                    <a:pt x="5488367" y="2437018"/>
                    <a:pt x="5486443" y="2428009"/>
                  </a:cubicBezTo>
                  <a:cubicBezTo>
                    <a:pt x="5485480" y="2423506"/>
                    <a:pt x="5485480" y="2423506"/>
                    <a:pt x="5485480" y="2423506"/>
                  </a:cubicBezTo>
                  <a:cubicBezTo>
                    <a:pt x="5484518" y="2419002"/>
                    <a:pt x="5478089" y="2410956"/>
                    <a:pt x="5481631" y="2405489"/>
                  </a:cubicBezTo>
                  <a:cubicBezTo>
                    <a:pt x="5480669" y="2400985"/>
                    <a:pt x="5480669" y="2400985"/>
                    <a:pt x="5479707" y="2396482"/>
                  </a:cubicBezTo>
                  <a:cubicBezTo>
                    <a:pt x="5485172" y="2400023"/>
                    <a:pt x="5487097" y="2409031"/>
                    <a:pt x="5489021" y="2418039"/>
                  </a:cubicBezTo>
                  <a:cubicBezTo>
                    <a:pt x="5490946" y="2427047"/>
                    <a:pt x="5492871" y="2436056"/>
                    <a:pt x="5499299" y="2444101"/>
                  </a:cubicBezTo>
                  <a:cubicBezTo>
                    <a:pt x="5500262" y="2448605"/>
                    <a:pt x="5495757" y="2449568"/>
                    <a:pt x="5496720" y="2454072"/>
                  </a:cubicBezTo>
                  <a:cubicBezTo>
                    <a:pt x="5498644" y="2463080"/>
                    <a:pt x="5498644" y="2463080"/>
                    <a:pt x="5498644" y="2463080"/>
                  </a:cubicBezTo>
                  <a:cubicBezTo>
                    <a:pt x="5500569" y="2472087"/>
                    <a:pt x="5501531" y="2476592"/>
                    <a:pt x="5503455" y="2485600"/>
                  </a:cubicBezTo>
                  <a:cubicBezTo>
                    <a:pt x="5497990" y="2482058"/>
                    <a:pt x="5497990" y="2482058"/>
                    <a:pt x="5497990" y="2482058"/>
                  </a:cubicBezTo>
                  <a:cubicBezTo>
                    <a:pt x="5497028" y="2477554"/>
                    <a:pt x="5497028" y="2477554"/>
                    <a:pt x="5493486" y="2483021"/>
                  </a:cubicBezTo>
                  <a:cubicBezTo>
                    <a:pt x="5493486" y="2483021"/>
                    <a:pt x="5493486" y="2483021"/>
                    <a:pt x="5494448" y="2487524"/>
                  </a:cubicBezTo>
                  <a:cubicBezTo>
                    <a:pt x="5494448" y="2487524"/>
                    <a:pt x="5495410" y="2492028"/>
                    <a:pt x="5495410" y="2492028"/>
                  </a:cubicBezTo>
                  <a:cubicBezTo>
                    <a:pt x="5500877" y="2495570"/>
                    <a:pt x="5500877" y="2495570"/>
                    <a:pt x="5500877" y="2495570"/>
                  </a:cubicBezTo>
                  <a:cubicBezTo>
                    <a:pt x="5500877" y="2495570"/>
                    <a:pt x="5501839" y="2500075"/>
                    <a:pt x="5501839" y="2500075"/>
                  </a:cubicBezTo>
                  <a:cubicBezTo>
                    <a:pt x="5501839" y="2500075"/>
                    <a:pt x="5501839" y="2500075"/>
                    <a:pt x="5502801" y="2504578"/>
                  </a:cubicBezTo>
                  <a:cubicBezTo>
                    <a:pt x="5503763" y="2509082"/>
                    <a:pt x="5510191" y="2517128"/>
                    <a:pt x="5511154" y="2521632"/>
                  </a:cubicBezTo>
                  <a:cubicBezTo>
                    <a:pt x="5514040" y="2535144"/>
                    <a:pt x="5519507" y="2538686"/>
                    <a:pt x="5515965" y="2544153"/>
                  </a:cubicBezTo>
                  <a:cubicBezTo>
                    <a:pt x="5511462" y="2545115"/>
                    <a:pt x="5512424" y="2549619"/>
                    <a:pt x="5512424" y="2549619"/>
                  </a:cubicBezTo>
                  <a:cubicBezTo>
                    <a:pt x="5512424" y="2549619"/>
                    <a:pt x="5507919" y="2550581"/>
                    <a:pt x="5506957" y="2546078"/>
                  </a:cubicBezTo>
                  <a:cubicBezTo>
                    <a:pt x="5503108" y="2528061"/>
                    <a:pt x="5499259" y="2510045"/>
                    <a:pt x="5490906" y="2492991"/>
                  </a:cubicBezTo>
                  <a:cubicBezTo>
                    <a:pt x="5489943" y="2488486"/>
                    <a:pt x="5489943" y="2488486"/>
                    <a:pt x="5489943" y="2488486"/>
                  </a:cubicBezTo>
                  <a:cubicBezTo>
                    <a:pt x="5485440" y="2489448"/>
                    <a:pt x="5486402" y="2493953"/>
                    <a:pt x="5486402" y="2493953"/>
                  </a:cubicBezTo>
                  <a:cubicBezTo>
                    <a:pt x="5494755" y="2511007"/>
                    <a:pt x="5498604" y="2529024"/>
                    <a:pt x="5502453" y="2547040"/>
                  </a:cubicBezTo>
                  <a:cubicBezTo>
                    <a:pt x="5497950" y="2548002"/>
                    <a:pt x="5493445" y="2548964"/>
                    <a:pt x="5490865" y="2558934"/>
                  </a:cubicBezTo>
                  <a:cubicBezTo>
                    <a:pt x="5495677" y="2581454"/>
                    <a:pt x="5487631" y="2587883"/>
                    <a:pt x="5492443" y="2610404"/>
                  </a:cubicBezTo>
                  <a:cubicBezTo>
                    <a:pt x="5482431" y="2673768"/>
                    <a:pt x="5488820" y="2747757"/>
                    <a:pt x="5494900" y="2798263"/>
                  </a:cubicBezTo>
                  <a:cubicBezTo>
                    <a:pt x="5495863" y="2802768"/>
                    <a:pt x="5495863" y="2802768"/>
                    <a:pt x="5495863" y="2802768"/>
                  </a:cubicBezTo>
                  <a:cubicBezTo>
                    <a:pt x="5495863" y="2802768"/>
                    <a:pt x="5496825" y="2807272"/>
                    <a:pt x="5496825" y="2807272"/>
                  </a:cubicBezTo>
                  <a:cubicBezTo>
                    <a:pt x="5501329" y="2806310"/>
                    <a:pt x="5501329" y="2806310"/>
                    <a:pt x="5500367" y="2801805"/>
                  </a:cubicBezTo>
                  <a:cubicBezTo>
                    <a:pt x="5494285" y="2751298"/>
                    <a:pt x="5488860" y="2681813"/>
                    <a:pt x="5498871" y="2618449"/>
                  </a:cubicBezTo>
                  <a:cubicBezTo>
                    <a:pt x="5499833" y="2622954"/>
                    <a:pt x="5499833" y="2622954"/>
                    <a:pt x="5499833" y="2622954"/>
                  </a:cubicBezTo>
                  <a:cubicBezTo>
                    <a:pt x="5504337" y="2621991"/>
                    <a:pt x="5503375" y="2617487"/>
                    <a:pt x="5506917" y="2612020"/>
                  </a:cubicBezTo>
                  <a:cubicBezTo>
                    <a:pt x="5507879" y="2616525"/>
                    <a:pt x="5508842" y="2621029"/>
                    <a:pt x="5509804" y="2625532"/>
                  </a:cubicBezTo>
                  <a:cubicBezTo>
                    <a:pt x="5509804" y="2625532"/>
                    <a:pt x="5509804" y="2625532"/>
                    <a:pt x="5505299" y="2626495"/>
                  </a:cubicBezTo>
                  <a:cubicBezTo>
                    <a:pt x="5506262" y="2630999"/>
                    <a:pt x="5506262" y="2630999"/>
                    <a:pt x="5506262" y="2630999"/>
                  </a:cubicBezTo>
                  <a:cubicBezTo>
                    <a:pt x="5506262" y="2630999"/>
                    <a:pt x="5506262" y="2630999"/>
                    <a:pt x="5507224" y="2635503"/>
                  </a:cubicBezTo>
                  <a:cubicBezTo>
                    <a:pt x="5507224" y="2635503"/>
                    <a:pt x="5511728" y="2634541"/>
                    <a:pt x="5511728" y="2634541"/>
                  </a:cubicBezTo>
                  <a:cubicBezTo>
                    <a:pt x="5509148" y="2644511"/>
                    <a:pt x="5511073" y="2653519"/>
                    <a:pt x="5512035" y="2658023"/>
                  </a:cubicBezTo>
                  <a:cubicBezTo>
                    <a:pt x="5512998" y="2662528"/>
                    <a:pt x="5512998" y="2662528"/>
                    <a:pt x="5513960" y="2667032"/>
                  </a:cubicBezTo>
                  <a:cubicBezTo>
                    <a:pt x="5514922" y="2671535"/>
                    <a:pt x="5515884" y="2676040"/>
                    <a:pt x="5516847" y="2680544"/>
                  </a:cubicBezTo>
                  <a:lnTo>
                    <a:pt x="5517809" y="2685047"/>
                  </a:lnTo>
                  <a:cubicBezTo>
                    <a:pt x="5513304" y="2686010"/>
                    <a:pt x="5513304" y="2686010"/>
                    <a:pt x="5514267" y="2690514"/>
                  </a:cubicBezTo>
                  <a:cubicBezTo>
                    <a:pt x="5515229" y="2695018"/>
                    <a:pt x="5515229" y="2695018"/>
                    <a:pt x="5516191" y="2699522"/>
                  </a:cubicBezTo>
                  <a:cubicBezTo>
                    <a:pt x="5516191" y="2699522"/>
                    <a:pt x="5521658" y="2703064"/>
                    <a:pt x="5521658" y="2703064"/>
                  </a:cubicBezTo>
                  <a:cubicBezTo>
                    <a:pt x="5533861" y="2738134"/>
                    <a:pt x="5541559" y="2774166"/>
                    <a:pt x="5544752" y="2811161"/>
                  </a:cubicBezTo>
                  <a:cubicBezTo>
                    <a:pt x="5544097" y="2830139"/>
                    <a:pt x="5546984" y="2843652"/>
                    <a:pt x="5546330" y="2862630"/>
                  </a:cubicBezTo>
                  <a:cubicBezTo>
                    <a:pt x="5546330" y="2862630"/>
                    <a:pt x="5550833" y="2861668"/>
                    <a:pt x="5549871" y="2857164"/>
                  </a:cubicBezTo>
                  <a:cubicBezTo>
                    <a:pt x="5552103" y="2889654"/>
                    <a:pt x="5557877" y="2916679"/>
                    <a:pt x="5560108" y="2949169"/>
                  </a:cubicBezTo>
                  <a:cubicBezTo>
                    <a:pt x="5561071" y="2953673"/>
                    <a:pt x="5561071" y="2953673"/>
                    <a:pt x="5565575" y="2952711"/>
                  </a:cubicBezTo>
                  <a:cubicBezTo>
                    <a:pt x="5567500" y="2961719"/>
                    <a:pt x="5563957" y="2967185"/>
                    <a:pt x="5565882" y="2976194"/>
                  </a:cubicBezTo>
                  <a:cubicBezTo>
                    <a:pt x="5564920" y="2971690"/>
                    <a:pt x="5561378" y="2977156"/>
                    <a:pt x="5562340" y="2981660"/>
                  </a:cubicBezTo>
                  <a:cubicBezTo>
                    <a:pt x="5566844" y="2980697"/>
                    <a:pt x="5567807" y="2985202"/>
                    <a:pt x="5568769" y="2989706"/>
                  </a:cubicBezTo>
                  <a:cubicBezTo>
                    <a:pt x="5570693" y="2998714"/>
                    <a:pt x="5568113" y="3008684"/>
                    <a:pt x="5570038" y="3017692"/>
                  </a:cubicBezTo>
                  <a:cubicBezTo>
                    <a:pt x="5570038" y="3017692"/>
                    <a:pt x="5571000" y="3022197"/>
                    <a:pt x="5571000" y="3022197"/>
                  </a:cubicBezTo>
                  <a:cubicBezTo>
                    <a:pt x="5571963" y="3026700"/>
                    <a:pt x="5568422" y="3032167"/>
                    <a:pt x="5569384" y="3036671"/>
                  </a:cubicBezTo>
                  <a:cubicBezTo>
                    <a:pt x="5570346" y="3041174"/>
                    <a:pt x="5570346" y="3041174"/>
                    <a:pt x="5570346" y="3041174"/>
                  </a:cubicBezTo>
                  <a:cubicBezTo>
                    <a:pt x="5570346" y="3041174"/>
                    <a:pt x="5571308" y="3045679"/>
                    <a:pt x="5571308" y="3045679"/>
                  </a:cubicBezTo>
                  <a:cubicBezTo>
                    <a:pt x="5572578" y="3073665"/>
                    <a:pt x="5569342" y="3102614"/>
                    <a:pt x="5569650" y="3126097"/>
                  </a:cubicBezTo>
                  <a:cubicBezTo>
                    <a:pt x="5569650" y="3126097"/>
                    <a:pt x="5576078" y="3134142"/>
                    <a:pt x="5572537" y="3139609"/>
                  </a:cubicBezTo>
                  <a:cubicBezTo>
                    <a:pt x="5572537" y="3139609"/>
                    <a:pt x="5573500" y="3144113"/>
                    <a:pt x="5573500" y="3144113"/>
                  </a:cubicBezTo>
                  <a:cubicBezTo>
                    <a:pt x="5572537" y="3139609"/>
                    <a:pt x="5575424" y="3153121"/>
                    <a:pt x="5577349" y="3162129"/>
                  </a:cubicBezTo>
                  <a:cubicBezTo>
                    <a:pt x="5576693" y="3181107"/>
                    <a:pt x="5571534" y="3201048"/>
                    <a:pt x="5569917" y="3215523"/>
                  </a:cubicBezTo>
                  <a:cubicBezTo>
                    <a:pt x="5563755" y="3296903"/>
                    <a:pt x="5558248" y="3359305"/>
                    <a:pt x="5551779" y="3417202"/>
                  </a:cubicBezTo>
                  <a:cubicBezTo>
                    <a:pt x="5552741" y="3421707"/>
                    <a:pt x="5552741" y="3421707"/>
                    <a:pt x="5552741" y="3421707"/>
                  </a:cubicBezTo>
                  <a:cubicBezTo>
                    <a:pt x="5549200" y="3427172"/>
                    <a:pt x="5549200" y="3427172"/>
                    <a:pt x="5549200" y="3427172"/>
                  </a:cubicBezTo>
                  <a:cubicBezTo>
                    <a:pt x="5542269" y="3449847"/>
                    <a:pt x="5535099" y="3471394"/>
                    <a:pt x="5528169" y="3494068"/>
                  </a:cubicBezTo>
                  <a:lnTo>
                    <a:pt x="5510688" y="3559800"/>
                  </a:lnTo>
                  <a:lnTo>
                    <a:pt x="5510930" y="3558388"/>
                  </a:lnTo>
                  <a:cubicBezTo>
                    <a:pt x="5511768" y="3552322"/>
                    <a:pt x="5512375" y="3546894"/>
                    <a:pt x="5512778" y="3543275"/>
                  </a:cubicBezTo>
                  <a:cubicBezTo>
                    <a:pt x="5511816" y="3538772"/>
                    <a:pt x="5515358" y="3533305"/>
                    <a:pt x="5515358" y="3533305"/>
                  </a:cubicBezTo>
                  <a:cubicBezTo>
                    <a:pt x="5520517" y="3513364"/>
                    <a:pt x="5527601" y="3502432"/>
                    <a:pt x="5522135" y="3498890"/>
                  </a:cubicBezTo>
                  <a:cubicBezTo>
                    <a:pt x="5530181" y="3492461"/>
                    <a:pt x="5533415" y="3463512"/>
                    <a:pt x="5533108" y="3440030"/>
                  </a:cubicBezTo>
                  <a:cubicBezTo>
                    <a:pt x="5532146" y="3435526"/>
                    <a:pt x="5531183" y="3431021"/>
                    <a:pt x="5535687" y="3430059"/>
                  </a:cubicBezTo>
                  <a:cubicBezTo>
                    <a:pt x="5535687" y="3430059"/>
                    <a:pt x="5539229" y="3424593"/>
                    <a:pt x="5538267" y="3420089"/>
                  </a:cubicBezTo>
                  <a:cubicBezTo>
                    <a:pt x="5537304" y="3415585"/>
                    <a:pt x="5536342" y="3411081"/>
                    <a:pt x="5532800" y="3416547"/>
                  </a:cubicBezTo>
                  <a:cubicBezTo>
                    <a:pt x="5528297" y="3417509"/>
                    <a:pt x="5525717" y="3427480"/>
                    <a:pt x="5523137" y="3437450"/>
                  </a:cubicBezTo>
                  <a:cubicBezTo>
                    <a:pt x="5524099" y="3441955"/>
                    <a:pt x="5524099" y="3441955"/>
                    <a:pt x="5524099" y="3441955"/>
                  </a:cubicBezTo>
                  <a:cubicBezTo>
                    <a:pt x="5513781" y="3481836"/>
                    <a:pt x="5507660" y="3497272"/>
                    <a:pt x="5505387" y="3530725"/>
                  </a:cubicBezTo>
                  <a:cubicBezTo>
                    <a:pt x="5505387" y="3530725"/>
                    <a:pt x="5506350" y="3535230"/>
                    <a:pt x="5506350" y="3535230"/>
                  </a:cubicBezTo>
                  <a:cubicBezTo>
                    <a:pt x="5502809" y="3540696"/>
                    <a:pt x="5496687" y="3556133"/>
                    <a:pt x="5493145" y="3561598"/>
                  </a:cubicBezTo>
                  <a:cubicBezTo>
                    <a:pt x="5499574" y="3569645"/>
                    <a:pt x="5490566" y="3571569"/>
                    <a:pt x="5485406" y="3591510"/>
                  </a:cubicBezTo>
                  <a:cubicBezTo>
                    <a:pt x="5482018" y="3608717"/>
                    <a:pt x="5478226" y="3629544"/>
                    <a:pt x="5472745" y="3650731"/>
                  </a:cubicBezTo>
                  <a:lnTo>
                    <a:pt x="5453639" y="3702176"/>
                  </a:lnTo>
                  <a:lnTo>
                    <a:pt x="5451565" y="3697642"/>
                  </a:lnTo>
                  <a:cubicBezTo>
                    <a:pt x="5430929" y="3777405"/>
                    <a:pt x="5403864" y="3849122"/>
                    <a:pt x="5369715" y="3931772"/>
                  </a:cubicBezTo>
                  <a:cubicBezTo>
                    <a:pt x="5369715" y="3931772"/>
                    <a:pt x="5365212" y="3932734"/>
                    <a:pt x="5365212" y="3932734"/>
                  </a:cubicBezTo>
                  <a:cubicBezTo>
                    <a:pt x="5366174" y="3937239"/>
                    <a:pt x="5366174" y="3937239"/>
                    <a:pt x="5366174" y="3937239"/>
                  </a:cubicBezTo>
                  <a:cubicBezTo>
                    <a:pt x="5366174" y="3937239"/>
                    <a:pt x="5366174" y="3937239"/>
                    <a:pt x="5367136" y="3941742"/>
                  </a:cubicBezTo>
                  <a:cubicBezTo>
                    <a:pt x="5363594" y="3947209"/>
                    <a:pt x="5355549" y="3953638"/>
                    <a:pt x="5352006" y="3959103"/>
                  </a:cubicBezTo>
                  <a:cubicBezTo>
                    <a:pt x="5363901" y="3970692"/>
                    <a:pt x="5338146" y="4004452"/>
                    <a:pt x="5329445" y="4029858"/>
                  </a:cubicBezTo>
                  <a:cubicBezTo>
                    <a:pt x="5323979" y="4026316"/>
                    <a:pt x="5331063" y="4015384"/>
                    <a:pt x="5326559" y="4016346"/>
                  </a:cubicBezTo>
                  <a:cubicBezTo>
                    <a:pt x="5308849" y="4043679"/>
                    <a:pt x="5336530" y="4018926"/>
                    <a:pt x="5319782" y="4050762"/>
                  </a:cubicBezTo>
                  <a:cubicBezTo>
                    <a:pt x="5315278" y="4051724"/>
                    <a:pt x="5318820" y="4046257"/>
                    <a:pt x="5314316" y="4047220"/>
                  </a:cubicBezTo>
                  <a:cubicBezTo>
                    <a:pt x="5303035" y="4082597"/>
                    <a:pt x="5280823" y="4110892"/>
                    <a:pt x="5276625" y="4135336"/>
                  </a:cubicBezTo>
                  <a:cubicBezTo>
                    <a:pt x="5276625" y="4135336"/>
                    <a:pt x="5279205" y="4125366"/>
                    <a:pt x="5272122" y="4136298"/>
                  </a:cubicBezTo>
                  <a:cubicBezTo>
                    <a:pt x="5272429" y="4159781"/>
                    <a:pt x="5248292" y="4179067"/>
                    <a:pt x="5234124" y="4200931"/>
                  </a:cubicBezTo>
                  <a:cubicBezTo>
                    <a:pt x="5226386" y="4230843"/>
                    <a:pt x="5208676" y="4258175"/>
                    <a:pt x="5190005" y="4281002"/>
                  </a:cubicBezTo>
                  <a:cubicBezTo>
                    <a:pt x="5180669" y="4292416"/>
                    <a:pt x="5171334" y="4303830"/>
                    <a:pt x="5161796" y="4317053"/>
                  </a:cubicBezTo>
                  <a:lnTo>
                    <a:pt x="5135887" y="4358358"/>
                  </a:lnTo>
                  <a:lnTo>
                    <a:pt x="5134954" y="4353989"/>
                  </a:lnTo>
                  <a:cubicBezTo>
                    <a:pt x="5130449" y="4354951"/>
                    <a:pt x="5130449" y="4354951"/>
                    <a:pt x="5131412" y="4359456"/>
                  </a:cubicBezTo>
                  <a:cubicBezTo>
                    <a:pt x="5128832" y="4369426"/>
                    <a:pt x="5128832" y="4369426"/>
                    <a:pt x="5128832" y="4369426"/>
                  </a:cubicBezTo>
                  <a:cubicBezTo>
                    <a:pt x="5127869" y="4364921"/>
                    <a:pt x="5127869" y="4364921"/>
                    <a:pt x="5127869" y="4364921"/>
                  </a:cubicBezTo>
                  <a:cubicBezTo>
                    <a:pt x="5119824" y="4371350"/>
                    <a:pt x="5112740" y="4382283"/>
                    <a:pt x="5106619" y="4397719"/>
                  </a:cubicBezTo>
                  <a:cubicBezTo>
                    <a:pt x="5106619" y="4397719"/>
                    <a:pt x="5107581" y="4402224"/>
                    <a:pt x="5107581" y="4402224"/>
                  </a:cubicBezTo>
                  <a:cubicBezTo>
                    <a:pt x="5108544" y="4406728"/>
                    <a:pt x="5104039" y="4407690"/>
                    <a:pt x="5105001" y="4412194"/>
                  </a:cubicBezTo>
                  <a:cubicBezTo>
                    <a:pt x="5104039" y="4407690"/>
                    <a:pt x="5107581" y="4402224"/>
                    <a:pt x="5103077" y="4403186"/>
                  </a:cubicBezTo>
                  <a:cubicBezTo>
                    <a:pt x="5099535" y="4408653"/>
                    <a:pt x="5095994" y="4414118"/>
                    <a:pt x="5092452" y="4419585"/>
                  </a:cubicBezTo>
                  <a:cubicBezTo>
                    <a:pt x="5091489" y="4415080"/>
                    <a:pt x="5091489" y="4415080"/>
                    <a:pt x="5091489" y="4415080"/>
                  </a:cubicBezTo>
                  <a:cubicBezTo>
                    <a:pt x="5091489" y="4415080"/>
                    <a:pt x="5091489" y="4415080"/>
                    <a:pt x="5090527" y="4410577"/>
                  </a:cubicBezTo>
                  <a:cubicBezTo>
                    <a:pt x="5090527" y="4410577"/>
                    <a:pt x="5090527" y="4410577"/>
                    <a:pt x="5086023" y="4411539"/>
                  </a:cubicBezTo>
                  <a:cubicBezTo>
                    <a:pt x="5086985" y="4416043"/>
                    <a:pt x="5087947" y="4420547"/>
                    <a:pt x="5087947" y="4420547"/>
                  </a:cubicBezTo>
                  <a:cubicBezTo>
                    <a:pt x="5087947" y="4420547"/>
                    <a:pt x="5087947" y="4420547"/>
                    <a:pt x="5088910" y="4425051"/>
                  </a:cubicBezTo>
                  <a:cubicBezTo>
                    <a:pt x="5088910" y="4425051"/>
                    <a:pt x="5085368" y="4430518"/>
                    <a:pt x="5085368" y="4430518"/>
                  </a:cubicBezTo>
                  <a:cubicBezTo>
                    <a:pt x="5085368" y="4430518"/>
                    <a:pt x="5080864" y="4431480"/>
                    <a:pt x="5080864" y="4431480"/>
                  </a:cubicBezTo>
                  <a:cubicBezTo>
                    <a:pt x="5080864" y="4431480"/>
                    <a:pt x="5076360" y="4432443"/>
                    <a:pt x="5076360" y="4432443"/>
                  </a:cubicBezTo>
                  <a:cubicBezTo>
                    <a:pt x="5077322" y="4436946"/>
                    <a:pt x="5077322" y="4436946"/>
                    <a:pt x="5077322" y="4436946"/>
                  </a:cubicBezTo>
                  <a:cubicBezTo>
                    <a:pt x="5078284" y="4441450"/>
                    <a:pt x="5078284" y="4441450"/>
                    <a:pt x="5078284" y="4441450"/>
                  </a:cubicBezTo>
                  <a:cubicBezTo>
                    <a:pt x="5074742" y="4446917"/>
                    <a:pt x="5071201" y="4452382"/>
                    <a:pt x="5066697" y="4453345"/>
                  </a:cubicBezTo>
                  <a:cubicBezTo>
                    <a:pt x="5066697" y="4453345"/>
                    <a:pt x="5066697" y="4453345"/>
                    <a:pt x="5065735" y="4448841"/>
                  </a:cubicBezTo>
                  <a:cubicBezTo>
                    <a:pt x="5065735" y="4448841"/>
                    <a:pt x="5062192" y="4454307"/>
                    <a:pt x="5062192" y="4454307"/>
                  </a:cubicBezTo>
                  <a:cubicBezTo>
                    <a:pt x="5058650" y="4459774"/>
                    <a:pt x="5058650" y="4459774"/>
                    <a:pt x="5058650" y="4459774"/>
                  </a:cubicBezTo>
                  <a:cubicBezTo>
                    <a:pt x="5058650" y="4459774"/>
                    <a:pt x="5055109" y="4465240"/>
                    <a:pt x="5056071" y="4469744"/>
                  </a:cubicBezTo>
                  <a:cubicBezTo>
                    <a:pt x="5055109" y="4465240"/>
                    <a:pt x="5055109" y="4465240"/>
                    <a:pt x="5055109" y="4465240"/>
                  </a:cubicBezTo>
                  <a:cubicBezTo>
                    <a:pt x="5050605" y="4466203"/>
                    <a:pt x="5047063" y="4471668"/>
                    <a:pt x="5039017" y="4478097"/>
                  </a:cubicBezTo>
                  <a:cubicBezTo>
                    <a:pt x="5041596" y="4468127"/>
                    <a:pt x="5034513" y="4479059"/>
                    <a:pt x="5037093" y="4469089"/>
                  </a:cubicBezTo>
                  <a:cubicBezTo>
                    <a:pt x="5021963" y="4486451"/>
                    <a:pt x="5021963" y="4486451"/>
                    <a:pt x="5021963" y="4486451"/>
                  </a:cubicBezTo>
                  <a:cubicBezTo>
                    <a:pt x="5021963" y="4486451"/>
                    <a:pt x="5021001" y="4481946"/>
                    <a:pt x="5021001" y="4481946"/>
                  </a:cubicBezTo>
                  <a:cubicBezTo>
                    <a:pt x="5024543" y="4476480"/>
                    <a:pt x="5024543" y="4476480"/>
                    <a:pt x="5024543" y="4476480"/>
                  </a:cubicBezTo>
                  <a:cubicBezTo>
                    <a:pt x="5024543" y="4476480"/>
                    <a:pt x="5029046" y="4475517"/>
                    <a:pt x="5023581" y="4471976"/>
                  </a:cubicBezTo>
                  <a:cubicBezTo>
                    <a:pt x="5023581" y="4471976"/>
                    <a:pt x="5023581" y="4471976"/>
                    <a:pt x="5020039" y="4477442"/>
                  </a:cubicBezTo>
                  <a:cubicBezTo>
                    <a:pt x="5016497" y="4482909"/>
                    <a:pt x="5016497" y="4482909"/>
                    <a:pt x="5016497" y="4482909"/>
                  </a:cubicBezTo>
                  <a:cubicBezTo>
                    <a:pt x="5017459" y="4487413"/>
                    <a:pt x="5012955" y="4488375"/>
                    <a:pt x="5013917" y="4492879"/>
                  </a:cubicBezTo>
                  <a:cubicBezTo>
                    <a:pt x="5013917" y="4492879"/>
                    <a:pt x="5019383" y="4496421"/>
                    <a:pt x="5022925" y="4490954"/>
                  </a:cubicBezTo>
                  <a:cubicBezTo>
                    <a:pt x="5019383" y="4496421"/>
                    <a:pt x="5019383" y="4496421"/>
                    <a:pt x="5019383" y="4496421"/>
                  </a:cubicBezTo>
                  <a:cubicBezTo>
                    <a:pt x="5009720" y="4517324"/>
                    <a:pt x="5004254" y="4513782"/>
                    <a:pt x="5002636" y="4528256"/>
                  </a:cubicBezTo>
                  <a:cubicBezTo>
                    <a:pt x="5009720" y="4517324"/>
                    <a:pt x="5015187" y="4520866"/>
                    <a:pt x="5019690" y="4519904"/>
                  </a:cubicBezTo>
                  <a:cubicBezTo>
                    <a:pt x="5016149" y="4525369"/>
                    <a:pt x="5008103" y="4531798"/>
                    <a:pt x="5004561" y="4537265"/>
                  </a:cubicBezTo>
                  <a:cubicBezTo>
                    <a:pt x="5001020" y="4542730"/>
                    <a:pt x="4997478" y="4548197"/>
                    <a:pt x="4993936" y="4553664"/>
                  </a:cubicBezTo>
                  <a:cubicBezTo>
                    <a:pt x="4989432" y="4554626"/>
                    <a:pt x="4985890" y="4560092"/>
                    <a:pt x="4985890" y="4560092"/>
                  </a:cubicBezTo>
                  <a:cubicBezTo>
                    <a:pt x="4981386" y="4561054"/>
                    <a:pt x="4984928" y="4555588"/>
                    <a:pt x="4983966" y="4551084"/>
                  </a:cubicBezTo>
                  <a:cubicBezTo>
                    <a:pt x="4969798" y="4572949"/>
                    <a:pt x="4969798" y="4572949"/>
                    <a:pt x="4969798" y="4572949"/>
                  </a:cubicBezTo>
                  <a:cubicBezTo>
                    <a:pt x="4964332" y="4569407"/>
                    <a:pt x="4964332" y="4569407"/>
                    <a:pt x="4964332" y="4569407"/>
                  </a:cubicBezTo>
                  <a:cubicBezTo>
                    <a:pt x="4964332" y="4569407"/>
                    <a:pt x="4963369" y="4564903"/>
                    <a:pt x="4967874" y="4563941"/>
                  </a:cubicBezTo>
                  <a:cubicBezTo>
                    <a:pt x="4966911" y="4559437"/>
                    <a:pt x="4966911" y="4559437"/>
                    <a:pt x="4966911" y="4559437"/>
                  </a:cubicBezTo>
                  <a:cubicBezTo>
                    <a:pt x="4966911" y="4559437"/>
                    <a:pt x="4966911" y="4559437"/>
                    <a:pt x="4962407" y="4560400"/>
                  </a:cubicBezTo>
                  <a:cubicBezTo>
                    <a:pt x="4957904" y="4561362"/>
                    <a:pt x="4958866" y="4565865"/>
                    <a:pt x="4958866" y="4565865"/>
                  </a:cubicBezTo>
                  <a:cubicBezTo>
                    <a:pt x="4959828" y="4570370"/>
                    <a:pt x="4959828" y="4570370"/>
                    <a:pt x="4959828" y="4570370"/>
                  </a:cubicBezTo>
                  <a:cubicBezTo>
                    <a:pt x="4959828" y="4570370"/>
                    <a:pt x="4955324" y="4571332"/>
                    <a:pt x="4956286" y="4575836"/>
                  </a:cubicBezTo>
                  <a:cubicBezTo>
                    <a:pt x="4956286" y="4575836"/>
                    <a:pt x="4956286" y="4575836"/>
                    <a:pt x="4952744" y="4581303"/>
                  </a:cubicBezTo>
                  <a:cubicBezTo>
                    <a:pt x="4952744" y="4581303"/>
                    <a:pt x="4952744" y="4581303"/>
                    <a:pt x="4948240" y="4582265"/>
                  </a:cubicBezTo>
                  <a:cubicBezTo>
                    <a:pt x="4948240" y="4582265"/>
                    <a:pt x="4949202" y="4586769"/>
                    <a:pt x="4949202" y="4586769"/>
                  </a:cubicBezTo>
                  <a:cubicBezTo>
                    <a:pt x="4944698" y="4587731"/>
                    <a:pt x="4944698" y="4587731"/>
                    <a:pt x="4944698" y="4587731"/>
                  </a:cubicBezTo>
                  <a:cubicBezTo>
                    <a:pt x="4943735" y="4583228"/>
                    <a:pt x="4943735" y="4583228"/>
                    <a:pt x="4943735" y="4583228"/>
                  </a:cubicBezTo>
                  <a:cubicBezTo>
                    <a:pt x="4946315" y="4573257"/>
                    <a:pt x="4946315" y="4573257"/>
                    <a:pt x="4946315" y="4573257"/>
                  </a:cubicBezTo>
                  <a:cubicBezTo>
                    <a:pt x="4949857" y="4567790"/>
                    <a:pt x="4954362" y="4566827"/>
                    <a:pt x="4953399" y="4562324"/>
                  </a:cubicBezTo>
                  <a:cubicBezTo>
                    <a:pt x="4953399" y="4562324"/>
                    <a:pt x="4953399" y="4562324"/>
                    <a:pt x="4948895" y="4563286"/>
                  </a:cubicBezTo>
                  <a:cubicBezTo>
                    <a:pt x="4944391" y="4564249"/>
                    <a:pt x="4945353" y="4568752"/>
                    <a:pt x="4945353" y="4568752"/>
                  </a:cubicBezTo>
                  <a:cubicBezTo>
                    <a:pt x="4937307" y="4575181"/>
                    <a:pt x="4938270" y="4579685"/>
                    <a:pt x="4934728" y="4585152"/>
                  </a:cubicBezTo>
                  <a:cubicBezTo>
                    <a:pt x="4935690" y="4589655"/>
                    <a:pt x="4935690" y="4589655"/>
                    <a:pt x="4935690" y="4589655"/>
                  </a:cubicBezTo>
                  <a:cubicBezTo>
                    <a:pt x="4933110" y="4599626"/>
                    <a:pt x="4928607" y="4600589"/>
                    <a:pt x="4929569" y="4605092"/>
                  </a:cubicBezTo>
                  <a:cubicBezTo>
                    <a:pt x="4914439" y="4622453"/>
                    <a:pt x="4894805" y="4640777"/>
                    <a:pt x="4880638" y="4662642"/>
                  </a:cubicBezTo>
                  <a:cubicBezTo>
                    <a:pt x="4876134" y="4663604"/>
                    <a:pt x="4876134" y="4663604"/>
                    <a:pt x="4876134" y="4663604"/>
                  </a:cubicBezTo>
                  <a:cubicBezTo>
                    <a:pt x="4871630" y="4664567"/>
                    <a:pt x="4872593" y="4669071"/>
                    <a:pt x="4872593" y="4669071"/>
                  </a:cubicBezTo>
                  <a:cubicBezTo>
                    <a:pt x="4868088" y="4670033"/>
                    <a:pt x="4864546" y="4675500"/>
                    <a:pt x="4861005" y="4680965"/>
                  </a:cubicBezTo>
                  <a:cubicBezTo>
                    <a:pt x="4861005" y="4680965"/>
                    <a:pt x="4861005" y="4680965"/>
                    <a:pt x="4857463" y="4686432"/>
                  </a:cubicBezTo>
                  <a:cubicBezTo>
                    <a:pt x="4852959" y="4687394"/>
                    <a:pt x="4849417" y="4692861"/>
                    <a:pt x="4845875" y="4698327"/>
                  </a:cubicBezTo>
                  <a:cubicBezTo>
                    <a:pt x="4841371" y="4699289"/>
                    <a:pt x="4837829" y="4704756"/>
                    <a:pt x="4834288" y="4710222"/>
                  </a:cubicBezTo>
                  <a:cubicBezTo>
                    <a:pt x="4825279" y="4712147"/>
                    <a:pt x="4815616" y="4733050"/>
                    <a:pt x="4798562" y="4741402"/>
                  </a:cubicBezTo>
                  <a:cubicBezTo>
                    <a:pt x="4795982" y="4751374"/>
                    <a:pt x="4772807" y="4775163"/>
                    <a:pt x="4762182" y="4791561"/>
                  </a:cubicBezTo>
                  <a:cubicBezTo>
                    <a:pt x="4762182" y="4791561"/>
                    <a:pt x="4746090" y="4804419"/>
                    <a:pt x="4750594" y="4803457"/>
                  </a:cubicBezTo>
                  <a:cubicBezTo>
                    <a:pt x="4770227" y="4785134"/>
                    <a:pt x="4753481" y="4816969"/>
                    <a:pt x="4761527" y="4810540"/>
                  </a:cubicBezTo>
                  <a:cubicBezTo>
                    <a:pt x="4768610" y="4799608"/>
                    <a:pt x="4767648" y="4795104"/>
                    <a:pt x="4792748" y="4780322"/>
                  </a:cubicBezTo>
                  <a:cubicBezTo>
                    <a:pt x="4782777" y="4777742"/>
                    <a:pt x="4832015" y="4743675"/>
                    <a:pt x="4825586" y="4735629"/>
                  </a:cubicBezTo>
                  <a:cubicBezTo>
                    <a:pt x="4810457" y="4752990"/>
                    <a:pt x="4829128" y="4730163"/>
                    <a:pt x="4840716" y="4718268"/>
                  </a:cubicBezTo>
                  <a:cubicBezTo>
                    <a:pt x="4840716" y="4718268"/>
                    <a:pt x="4840716" y="4718268"/>
                    <a:pt x="4841678" y="4722772"/>
                  </a:cubicBezTo>
                  <a:cubicBezTo>
                    <a:pt x="4837175" y="4723734"/>
                    <a:pt x="4837175" y="4723734"/>
                    <a:pt x="4837175" y="4723734"/>
                  </a:cubicBezTo>
                  <a:cubicBezTo>
                    <a:pt x="4833633" y="4729201"/>
                    <a:pt x="4833633" y="4729201"/>
                    <a:pt x="4838137" y="4728239"/>
                  </a:cubicBezTo>
                  <a:cubicBezTo>
                    <a:pt x="4838137" y="4728239"/>
                    <a:pt x="4838137" y="4728239"/>
                    <a:pt x="4842641" y="4727276"/>
                  </a:cubicBezTo>
                  <a:cubicBezTo>
                    <a:pt x="4846183" y="4721810"/>
                    <a:pt x="4846183" y="4721810"/>
                    <a:pt x="4846183" y="4721810"/>
                  </a:cubicBezTo>
                  <a:cubicBezTo>
                    <a:pt x="4849725" y="4716343"/>
                    <a:pt x="4848762" y="4711839"/>
                    <a:pt x="4843296" y="4708298"/>
                  </a:cubicBezTo>
                  <a:cubicBezTo>
                    <a:pt x="4846838" y="4702831"/>
                    <a:pt x="4850379" y="4697365"/>
                    <a:pt x="4854883" y="4696402"/>
                  </a:cubicBezTo>
                  <a:cubicBezTo>
                    <a:pt x="4859387" y="4695440"/>
                    <a:pt x="4859387" y="4695440"/>
                    <a:pt x="4863892" y="4694478"/>
                  </a:cubicBezTo>
                  <a:cubicBezTo>
                    <a:pt x="4863892" y="4694478"/>
                    <a:pt x="4863892" y="4694478"/>
                    <a:pt x="4864854" y="4698982"/>
                  </a:cubicBezTo>
                  <a:cubicBezTo>
                    <a:pt x="4869358" y="4698020"/>
                    <a:pt x="4868395" y="4693515"/>
                    <a:pt x="4868395" y="4693515"/>
                  </a:cubicBezTo>
                  <a:cubicBezTo>
                    <a:pt x="4868395" y="4693515"/>
                    <a:pt x="4867433" y="4689012"/>
                    <a:pt x="4867433" y="4689012"/>
                  </a:cubicBezTo>
                  <a:cubicBezTo>
                    <a:pt x="4866471" y="4684508"/>
                    <a:pt x="4870975" y="4683545"/>
                    <a:pt x="4870013" y="4679041"/>
                  </a:cubicBezTo>
                  <a:cubicBezTo>
                    <a:pt x="4874517" y="4678079"/>
                    <a:pt x="4878058" y="4672613"/>
                    <a:pt x="4878058" y="4672613"/>
                  </a:cubicBezTo>
                  <a:cubicBezTo>
                    <a:pt x="4878058" y="4672613"/>
                    <a:pt x="4878058" y="4672613"/>
                    <a:pt x="4882563" y="4671651"/>
                  </a:cubicBezTo>
                  <a:cubicBezTo>
                    <a:pt x="4881600" y="4667146"/>
                    <a:pt x="4881600" y="4667146"/>
                    <a:pt x="4881600" y="4667146"/>
                  </a:cubicBezTo>
                  <a:cubicBezTo>
                    <a:pt x="4881600" y="4667146"/>
                    <a:pt x="4886105" y="4666184"/>
                    <a:pt x="4885142" y="4661680"/>
                  </a:cubicBezTo>
                  <a:cubicBezTo>
                    <a:pt x="4900272" y="4644319"/>
                    <a:pt x="4914439" y="4622453"/>
                    <a:pt x="4935035" y="4608634"/>
                  </a:cubicBezTo>
                  <a:cubicBezTo>
                    <a:pt x="4938577" y="4603167"/>
                    <a:pt x="4938577" y="4603167"/>
                    <a:pt x="4938577" y="4603167"/>
                  </a:cubicBezTo>
                  <a:cubicBezTo>
                    <a:pt x="4938577" y="4603167"/>
                    <a:pt x="4937615" y="4598664"/>
                    <a:pt x="4937615" y="4598664"/>
                  </a:cubicBezTo>
                  <a:cubicBezTo>
                    <a:pt x="4937615" y="4598664"/>
                    <a:pt x="4942119" y="4597702"/>
                    <a:pt x="4942119" y="4597702"/>
                  </a:cubicBezTo>
                  <a:cubicBezTo>
                    <a:pt x="4942119" y="4597702"/>
                    <a:pt x="4943081" y="4602205"/>
                    <a:pt x="4943081" y="4602205"/>
                  </a:cubicBezTo>
                  <a:cubicBezTo>
                    <a:pt x="4952089" y="4600281"/>
                    <a:pt x="4955631" y="4594815"/>
                    <a:pt x="4963677" y="4588386"/>
                  </a:cubicBezTo>
                  <a:cubicBezTo>
                    <a:pt x="4962715" y="4583882"/>
                    <a:pt x="4962715" y="4583882"/>
                    <a:pt x="4962715" y="4583882"/>
                  </a:cubicBezTo>
                  <a:cubicBezTo>
                    <a:pt x="4977189" y="4585499"/>
                    <a:pt x="4955631" y="4594815"/>
                    <a:pt x="4961097" y="4598356"/>
                  </a:cubicBezTo>
                  <a:cubicBezTo>
                    <a:pt x="4964640" y="4592890"/>
                    <a:pt x="4980730" y="4580033"/>
                    <a:pt x="4991357" y="4563634"/>
                  </a:cubicBezTo>
                  <a:cubicBezTo>
                    <a:pt x="4994898" y="4558167"/>
                    <a:pt x="5001982" y="4547235"/>
                    <a:pt x="5010027" y="4540806"/>
                  </a:cubicBezTo>
                  <a:cubicBezTo>
                    <a:pt x="5013570" y="4535340"/>
                    <a:pt x="5020653" y="4524407"/>
                    <a:pt x="5028699" y="4517979"/>
                  </a:cubicBezTo>
                  <a:cubicBezTo>
                    <a:pt x="5039324" y="4501580"/>
                    <a:pt x="5051874" y="4494189"/>
                    <a:pt x="5061537" y="4473286"/>
                  </a:cubicBezTo>
                  <a:cubicBezTo>
                    <a:pt x="5065079" y="4467819"/>
                    <a:pt x="5073126" y="4461391"/>
                    <a:pt x="5073126" y="4461391"/>
                  </a:cubicBezTo>
                  <a:cubicBezTo>
                    <a:pt x="5076667" y="4455925"/>
                    <a:pt x="5081171" y="4454962"/>
                    <a:pt x="5080209" y="4450458"/>
                  </a:cubicBezTo>
                  <a:cubicBezTo>
                    <a:pt x="5084713" y="4449496"/>
                    <a:pt x="5084713" y="4449496"/>
                    <a:pt x="5088254" y="4444030"/>
                  </a:cubicBezTo>
                  <a:cubicBezTo>
                    <a:pt x="5087292" y="4439526"/>
                    <a:pt x="5095338" y="4433097"/>
                    <a:pt x="5098881" y="4427631"/>
                  </a:cubicBezTo>
                  <a:cubicBezTo>
                    <a:pt x="5099843" y="4432134"/>
                    <a:pt x="5110468" y="4415736"/>
                    <a:pt x="5110468" y="4415736"/>
                  </a:cubicBezTo>
                  <a:cubicBezTo>
                    <a:pt x="5114009" y="4410269"/>
                    <a:pt x="5117551" y="4404803"/>
                    <a:pt x="5116589" y="4400299"/>
                  </a:cubicBezTo>
                  <a:cubicBezTo>
                    <a:pt x="5121093" y="4399337"/>
                    <a:pt x="5121093" y="4399337"/>
                    <a:pt x="5121093" y="4399337"/>
                  </a:cubicBezTo>
                  <a:cubicBezTo>
                    <a:pt x="5159398" y="4358185"/>
                    <a:pt x="5202862" y="4297094"/>
                    <a:pt x="5231197" y="4253363"/>
                  </a:cubicBezTo>
                  <a:cubicBezTo>
                    <a:pt x="5235700" y="4252401"/>
                    <a:pt x="5235700" y="4252401"/>
                    <a:pt x="5235700" y="4252401"/>
                  </a:cubicBezTo>
                  <a:cubicBezTo>
                    <a:pt x="5235700" y="4252401"/>
                    <a:pt x="5235700" y="4252401"/>
                    <a:pt x="5240205" y="4251439"/>
                  </a:cubicBezTo>
                  <a:cubicBezTo>
                    <a:pt x="5236663" y="4256905"/>
                    <a:pt x="5236663" y="4256905"/>
                    <a:pt x="5233121" y="4262371"/>
                  </a:cubicBezTo>
                  <a:cubicBezTo>
                    <a:pt x="5233121" y="4262371"/>
                    <a:pt x="5229579" y="4267837"/>
                    <a:pt x="5226037" y="4273304"/>
                  </a:cubicBezTo>
                  <a:cubicBezTo>
                    <a:pt x="5222495" y="4278771"/>
                    <a:pt x="5222495" y="4278771"/>
                    <a:pt x="5218954" y="4284236"/>
                  </a:cubicBezTo>
                  <a:cubicBezTo>
                    <a:pt x="5218954" y="4284236"/>
                    <a:pt x="5218954" y="4284236"/>
                    <a:pt x="5219916" y="4288741"/>
                  </a:cubicBezTo>
                  <a:cubicBezTo>
                    <a:pt x="5211870" y="4295170"/>
                    <a:pt x="5209291" y="4305140"/>
                    <a:pt x="5202207" y="4316072"/>
                  </a:cubicBezTo>
                  <a:cubicBezTo>
                    <a:pt x="5202207" y="4316072"/>
                    <a:pt x="5198665" y="4321539"/>
                    <a:pt x="5203169" y="4320576"/>
                  </a:cubicBezTo>
                  <a:cubicBezTo>
                    <a:pt x="5204132" y="4325081"/>
                    <a:pt x="5207674" y="4319614"/>
                    <a:pt x="5207674" y="4319614"/>
                  </a:cubicBezTo>
                  <a:cubicBezTo>
                    <a:pt x="5211216" y="4314147"/>
                    <a:pt x="5211216" y="4314147"/>
                    <a:pt x="5211216" y="4314147"/>
                  </a:cubicBezTo>
                  <a:cubicBezTo>
                    <a:pt x="5211216" y="4314147"/>
                    <a:pt x="5215719" y="4313185"/>
                    <a:pt x="5214757" y="4308682"/>
                  </a:cubicBezTo>
                  <a:cubicBezTo>
                    <a:pt x="5218299" y="4303215"/>
                    <a:pt x="5218299" y="4303215"/>
                    <a:pt x="5218299" y="4303215"/>
                  </a:cubicBezTo>
                  <a:cubicBezTo>
                    <a:pt x="5217337" y="4298711"/>
                    <a:pt x="5221841" y="4297748"/>
                    <a:pt x="5225382" y="4292283"/>
                  </a:cubicBezTo>
                  <a:cubicBezTo>
                    <a:pt x="5221841" y="4297748"/>
                    <a:pt x="5217916" y="4304180"/>
                    <a:pt x="5214073" y="4310299"/>
                  </a:cubicBezTo>
                  <a:lnTo>
                    <a:pt x="5204204" y="4325020"/>
                  </a:lnTo>
                  <a:lnTo>
                    <a:pt x="5204132" y="4325081"/>
                  </a:lnTo>
                  <a:lnTo>
                    <a:pt x="5204128" y="4325131"/>
                  </a:lnTo>
                  <a:lnTo>
                    <a:pt x="5203246" y="4326447"/>
                  </a:lnTo>
                  <a:cubicBezTo>
                    <a:pt x="5196808" y="4334887"/>
                    <a:pt x="5192544" y="4336975"/>
                    <a:pt x="5194162" y="4322501"/>
                  </a:cubicBezTo>
                  <a:cubicBezTo>
                    <a:pt x="5181919" y="4353374"/>
                    <a:pt x="5173872" y="4359803"/>
                    <a:pt x="5159705" y="4381669"/>
                  </a:cubicBezTo>
                  <a:cubicBezTo>
                    <a:pt x="5164209" y="4380706"/>
                    <a:pt x="5164209" y="4380706"/>
                    <a:pt x="5164209" y="4380706"/>
                  </a:cubicBezTo>
                  <a:cubicBezTo>
                    <a:pt x="5153584" y="4397105"/>
                    <a:pt x="5153584" y="4397105"/>
                    <a:pt x="5153584" y="4397105"/>
                  </a:cubicBezTo>
                  <a:cubicBezTo>
                    <a:pt x="5149080" y="4398068"/>
                    <a:pt x="5149080" y="4398068"/>
                    <a:pt x="5149080" y="4398068"/>
                  </a:cubicBezTo>
                  <a:cubicBezTo>
                    <a:pt x="5150042" y="4402571"/>
                    <a:pt x="5150042" y="4402571"/>
                    <a:pt x="5150042" y="4402571"/>
                  </a:cubicBezTo>
                  <a:cubicBezTo>
                    <a:pt x="5145539" y="4403533"/>
                    <a:pt x="5145539" y="4403533"/>
                    <a:pt x="5145539" y="4403533"/>
                  </a:cubicBezTo>
                  <a:cubicBezTo>
                    <a:pt x="5141997" y="4409000"/>
                    <a:pt x="5142959" y="4413504"/>
                    <a:pt x="5138455" y="4414466"/>
                  </a:cubicBezTo>
                  <a:cubicBezTo>
                    <a:pt x="5139417" y="4418971"/>
                    <a:pt x="5134912" y="4419933"/>
                    <a:pt x="5135875" y="4424436"/>
                  </a:cubicBezTo>
                  <a:cubicBezTo>
                    <a:pt x="5131371" y="4425399"/>
                    <a:pt x="5132334" y="4429903"/>
                    <a:pt x="5132334" y="4429903"/>
                  </a:cubicBezTo>
                  <a:cubicBezTo>
                    <a:pt x="5128792" y="4435370"/>
                    <a:pt x="5125249" y="4440835"/>
                    <a:pt x="5121707" y="4446302"/>
                  </a:cubicBezTo>
                  <a:cubicBezTo>
                    <a:pt x="5122670" y="4450806"/>
                    <a:pt x="5122670" y="4450806"/>
                    <a:pt x="5122670" y="4450806"/>
                  </a:cubicBezTo>
                  <a:cubicBezTo>
                    <a:pt x="5122670" y="4450806"/>
                    <a:pt x="5118166" y="4451768"/>
                    <a:pt x="5119128" y="4456272"/>
                  </a:cubicBezTo>
                  <a:cubicBezTo>
                    <a:pt x="5107541" y="4468167"/>
                    <a:pt x="5096915" y="4484566"/>
                    <a:pt x="5086289" y="4500965"/>
                  </a:cubicBezTo>
                  <a:cubicBezTo>
                    <a:pt x="5085327" y="4496461"/>
                    <a:pt x="5085327" y="4496461"/>
                    <a:pt x="5080824" y="4497423"/>
                  </a:cubicBezTo>
                  <a:cubicBezTo>
                    <a:pt x="5084365" y="4491957"/>
                    <a:pt x="5084365" y="4491957"/>
                    <a:pt x="5084365" y="4491957"/>
                  </a:cubicBezTo>
                  <a:cubicBezTo>
                    <a:pt x="5088869" y="4490995"/>
                    <a:pt x="5087907" y="4486491"/>
                    <a:pt x="5087907" y="4486491"/>
                  </a:cubicBezTo>
                  <a:cubicBezTo>
                    <a:pt x="5087907" y="4486491"/>
                    <a:pt x="5083403" y="4487453"/>
                    <a:pt x="5083403" y="4487453"/>
                  </a:cubicBezTo>
                  <a:cubicBezTo>
                    <a:pt x="5079862" y="4492920"/>
                    <a:pt x="5079862" y="4492920"/>
                    <a:pt x="5079862" y="4492920"/>
                  </a:cubicBezTo>
                  <a:cubicBezTo>
                    <a:pt x="5079862" y="4492920"/>
                    <a:pt x="5076319" y="4498385"/>
                    <a:pt x="5076319" y="4498385"/>
                  </a:cubicBezTo>
                  <a:cubicBezTo>
                    <a:pt x="5077282" y="4502890"/>
                    <a:pt x="5077282" y="4502890"/>
                    <a:pt x="5077282" y="4502890"/>
                  </a:cubicBezTo>
                  <a:cubicBezTo>
                    <a:pt x="5077282" y="4502890"/>
                    <a:pt x="5077282" y="4502890"/>
                    <a:pt x="5078244" y="4507394"/>
                  </a:cubicBezTo>
                  <a:cubicBezTo>
                    <a:pt x="5066656" y="4519289"/>
                    <a:pt x="5056030" y="4535688"/>
                    <a:pt x="5044443" y="4547582"/>
                  </a:cubicBezTo>
                  <a:cubicBezTo>
                    <a:pt x="5044443" y="4547582"/>
                    <a:pt x="5044443" y="4547582"/>
                    <a:pt x="5045405" y="4552086"/>
                  </a:cubicBezTo>
                  <a:cubicBezTo>
                    <a:pt x="5018688" y="4581343"/>
                    <a:pt x="4996475" y="4609636"/>
                    <a:pt x="4968796" y="4634389"/>
                  </a:cubicBezTo>
                  <a:cubicBezTo>
                    <a:pt x="4934994" y="4674578"/>
                    <a:pt x="4900232" y="4710262"/>
                    <a:pt x="4860964" y="4746909"/>
                  </a:cubicBezTo>
                  <a:cubicBezTo>
                    <a:pt x="4852918" y="4753338"/>
                    <a:pt x="4835864" y="4761691"/>
                    <a:pt x="4837789" y="4770699"/>
                  </a:cubicBezTo>
                  <a:cubicBezTo>
                    <a:pt x="4837789" y="4770699"/>
                    <a:pt x="4837789" y="4770699"/>
                    <a:pt x="4833284" y="4771662"/>
                  </a:cubicBezTo>
                  <a:cubicBezTo>
                    <a:pt x="4828781" y="4772624"/>
                    <a:pt x="4825239" y="4778090"/>
                    <a:pt x="4820735" y="4779052"/>
                  </a:cubicBezTo>
                  <a:cubicBezTo>
                    <a:pt x="4820735" y="4779052"/>
                    <a:pt x="4817192" y="4784519"/>
                    <a:pt x="4817192" y="4784519"/>
                  </a:cubicBezTo>
                  <a:cubicBezTo>
                    <a:pt x="4817192" y="4784519"/>
                    <a:pt x="4821697" y="4783556"/>
                    <a:pt x="4821697" y="4783556"/>
                  </a:cubicBezTo>
                  <a:cubicBezTo>
                    <a:pt x="4802064" y="4801880"/>
                    <a:pt x="4782430" y="4820203"/>
                    <a:pt x="4762796" y="4838527"/>
                  </a:cubicBezTo>
                  <a:cubicBezTo>
                    <a:pt x="4715484" y="4881602"/>
                    <a:pt x="4715484" y="4881602"/>
                    <a:pt x="4715484" y="4881602"/>
                  </a:cubicBezTo>
                  <a:cubicBezTo>
                    <a:pt x="4699392" y="4894460"/>
                    <a:pt x="4699392" y="4894460"/>
                    <a:pt x="4699392" y="4894460"/>
                  </a:cubicBezTo>
                  <a:cubicBezTo>
                    <a:pt x="4691345" y="4900888"/>
                    <a:pt x="4670750" y="4914708"/>
                    <a:pt x="4654658" y="4927565"/>
                  </a:cubicBezTo>
                  <a:cubicBezTo>
                    <a:pt x="4635024" y="4945888"/>
                    <a:pt x="4618932" y="4958746"/>
                    <a:pt x="4623437" y="4957784"/>
                  </a:cubicBezTo>
                  <a:cubicBezTo>
                    <a:pt x="4567115" y="5002783"/>
                    <a:pt x="4510794" y="5047783"/>
                    <a:pt x="4440960" y="5095671"/>
                  </a:cubicBezTo>
                  <a:cubicBezTo>
                    <a:pt x="4403311" y="5117843"/>
                    <a:pt x="4336057" y="5155760"/>
                    <a:pt x="4291323" y="5188865"/>
                  </a:cubicBezTo>
                  <a:cubicBezTo>
                    <a:pt x="4239199" y="5209421"/>
                    <a:pt x="4189961" y="5243488"/>
                    <a:pt x="4134296" y="5269510"/>
                  </a:cubicBezTo>
                  <a:cubicBezTo>
                    <a:pt x="4126249" y="5275939"/>
                    <a:pt x="4125287" y="5271434"/>
                    <a:pt x="4117242" y="5277863"/>
                  </a:cubicBezTo>
                  <a:cubicBezTo>
                    <a:pt x="4013954" y="5323478"/>
                    <a:pt x="3908744" y="5360084"/>
                    <a:pt x="3802571" y="5392188"/>
                  </a:cubicBezTo>
                  <a:cubicBezTo>
                    <a:pt x="3747232" y="5408720"/>
                    <a:pt x="3692538" y="5422760"/>
                    <a:pt x="3637806" y="5433865"/>
                  </a:cubicBezTo>
                  <a:lnTo>
                    <a:pt x="3560810" y="5445094"/>
                  </a:lnTo>
                  <a:lnTo>
                    <a:pt x="3576039" y="5442351"/>
                  </a:lnTo>
                  <a:cubicBezTo>
                    <a:pt x="3593372" y="5438059"/>
                    <a:pt x="3608895" y="5433565"/>
                    <a:pt x="3617903" y="5431641"/>
                  </a:cubicBezTo>
                  <a:cubicBezTo>
                    <a:pt x="3617903" y="5431641"/>
                    <a:pt x="3622408" y="5430679"/>
                    <a:pt x="3622408" y="5430679"/>
                  </a:cubicBezTo>
                  <a:cubicBezTo>
                    <a:pt x="3671952" y="5420094"/>
                    <a:pt x="3707984" y="5412396"/>
                    <a:pt x="3756567" y="5397306"/>
                  </a:cubicBezTo>
                  <a:cubicBezTo>
                    <a:pt x="3761071" y="5396344"/>
                    <a:pt x="3761071" y="5396344"/>
                    <a:pt x="3761071" y="5396344"/>
                  </a:cubicBezTo>
                  <a:cubicBezTo>
                    <a:pt x="3765576" y="5395381"/>
                    <a:pt x="3765576" y="5395381"/>
                    <a:pt x="3764613" y="5390877"/>
                  </a:cubicBezTo>
                  <a:cubicBezTo>
                    <a:pt x="3760109" y="5391839"/>
                    <a:pt x="3755605" y="5392802"/>
                    <a:pt x="3755605" y="5392802"/>
                  </a:cubicBezTo>
                  <a:cubicBezTo>
                    <a:pt x="3756567" y="5397306"/>
                    <a:pt x="3756567" y="5397306"/>
                    <a:pt x="3756567" y="5397306"/>
                  </a:cubicBezTo>
                  <a:cubicBezTo>
                    <a:pt x="3702519" y="5408853"/>
                    <a:pt x="3670990" y="5415589"/>
                    <a:pt x="3621445" y="5426174"/>
                  </a:cubicBezTo>
                  <a:cubicBezTo>
                    <a:pt x="3624986" y="5420708"/>
                    <a:pt x="3620483" y="5421670"/>
                    <a:pt x="3615016" y="5418129"/>
                  </a:cubicBezTo>
                  <a:cubicBezTo>
                    <a:pt x="3610512" y="5419091"/>
                    <a:pt x="3610512" y="5419091"/>
                    <a:pt x="3610512" y="5419091"/>
                  </a:cubicBezTo>
                  <a:cubicBezTo>
                    <a:pt x="3611474" y="5423595"/>
                    <a:pt x="3611474" y="5423595"/>
                    <a:pt x="3611474" y="5423595"/>
                  </a:cubicBezTo>
                  <a:cubicBezTo>
                    <a:pt x="3571900" y="5436759"/>
                    <a:pt x="3527514" y="5427403"/>
                    <a:pt x="3516889" y="5443802"/>
                  </a:cubicBezTo>
                  <a:cubicBezTo>
                    <a:pt x="3517851" y="5448307"/>
                    <a:pt x="3517851" y="5448307"/>
                    <a:pt x="3517851" y="5448307"/>
                  </a:cubicBezTo>
                  <a:cubicBezTo>
                    <a:pt x="3512384" y="5444765"/>
                    <a:pt x="3503377" y="5446689"/>
                    <a:pt x="3498872" y="5447651"/>
                  </a:cubicBezTo>
                  <a:cubicBezTo>
                    <a:pt x="3494368" y="5448614"/>
                    <a:pt x="3489865" y="5449576"/>
                    <a:pt x="3489865" y="5449576"/>
                  </a:cubicBezTo>
                  <a:cubicBezTo>
                    <a:pt x="3488902" y="5445073"/>
                    <a:pt x="3486978" y="5436064"/>
                    <a:pt x="3490519" y="5430598"/>
                  </a:cubicBezTo>
                  <a:cubicBezTo>
                    <a:pt x="3495023" y="5429636"/>
                    <a:pt x="3504032" y="5427711"/>
                    <a:pt x="3508535" y="5426749"/>
                  </a:cubicBezTo>
                  <a:cubicBezTo>
                    <a:pt x="3517544" y="5424825"/>
                    <a:pt x="3527514" y="5427403"/>
                    <a:pt x="3535561" y="5420975"/>
                  </a:cubicBezTo>
                  <a:cubicBezTo>
                    <a:pt x="3535561" y="5420975"/>
                    <a:pt x="3540064" y="5420013"/>
                    <a:pt x="3540064" y="5420013"/>
                  </a:cubicBezTo>
                  <a:cubicBezTo>
                    <a:pt x="3540064" y="5420013"/>
                    <a:pt x="3540064" y="5420013"/>
                    <a:pt x="3544568" y="5419051"/>
                  </a:cubicBezTo>
                  <a:cubicBezTo>
                    <a:pt x="3549073" y="5418089"/>
                    <a:pt x="3549073" y="5418089"/>
                    <a:pt x="3553577" y="5417126"/>
                  </a:cubicBezTo>
                  <a:cubicBezTo>
                    <a:pt x="3558080" y="5416164"/>
                    <a:pt x="3558080" y="5416164"/>
                    <a:pt x="3558080" y="5416164"/>
                  </a:cubicBezTo>
                  <a:cubicBezTo>
                    <a:pt x="3558080" y="5416164"/>
                    <a:pt x="3557118" y="5411660"/>
                    <a:pt x="3552615" y="5412622"/>
                  </a:cubicBezTo>
                  <a:cubicBezTo>
                    <a:pt x="3548110" y="5413584"/>
                    <a:pt x="3543606" y="5414547"/>
                    <a:pt x="3543606" y="5414547"/>
                  </a:cubicBezTo>
                  <a:cubicBezTo>
                    <a:pt x="3539102" y="5415509"/>
                    <a:pt x="3539102" y="5415509"/>
                    <a:pt x="3539102" y="5415509"/>
                  </a:cubicBezTo>
                  <a:cubicBezTo>
                    <a:pt x="3542644" y="5410042"/>
                    <a:pt x="3538139" y="5411005"/>
                    <a:pt x="3538139" y="5411005"/>
                  </a:cubicBezTo>
                  <a:cubicBezTo>
                    <a:pt x="3533636" y="5411967"/>
                    <a:pt x="3533636" y="5411967"/>
                    <a:pt x="3533636" y="5411967"/>
                  </a:cubicBezTo>
                  <a:cubicBezTo>
                    <a:pt x="3533636" y="5411967"/>
                    <a:pt x="3529132" y="5412929"/>
                    <a:pt x="3529132" y="5412929"/>
                  </a:cubicBezTo>
                  <a:cubicBezTo>
                    <a:pt x="3530094" y="5417433"/>
                    <a:pt x="3530094" y="5417433"/>
                    <a:pt x="3530094" y="5417433"/>
                  </a:cubicBezTo>
                  <a:cubicBezTo>
                    <a:pt x="3526552" y="5422900"/>
                    <a:pt x="3516582" y="5420320"/>
                    <a:pt x="3507573" y="5422245"/>
                  </a:cubicBezTo>
                  <a:cubicBezTo>
                    <a:pt x="3503070" y="5423207"/>
                    <a:pt x="3498565" y="5424169"/>
                    <a:pt x="3489557" y="5426094"/>
                  </a:cubicBezTo>
                  <a:cubicBezTo>
                    <a:pt x="3462533" y="5431868"/>
                    <a:pt x="3462533" y="5431868"/>
                    <a:pt x="3462533" y="5431868"/>
                  </a:cubicBezTo>
                  <a:cubicBezTo>
                    <a:pt x="3457066" y="5428326"/>
                    <a:pt x="3458028" y="5432830"/>
                    <a:pt x="3458028" y="5432830"/>
                  </a:cubicBezTo>
                  <a:cubicBezTo>
                    <a:pt x="3458028" y="5432830"/>
                    <a:pt x="3458991" y="5437334"/>
                    <a:pt x="3463495" y="5436372"/>
                  </a:cubicBezTo>
                  <a:cubicBezTo>
                    <a:pt x="3481511" y="5432523"/>
                    <a:pt x="3481511" y="5432523"/>
                    <a:pt x="3481511" y="5432523"/>
                  </a:cubicBezTo>
                  <a:cubicBezTo>
                    <a:pt x="3477969" y="5437988"/>
                    <a:pt x="3475389" y="5447960"/>
                    <a:pt x="3476352" y="5452463"/>
                  </a:cubicBezTo>
                  <a:cubicBezTo>
                    <a:pt x="3471848" y="5453425"/>
                    <a:pt x="3467344" y="5454387"/>
                    <a:pt x="3467344" y="5454387"/>
                  </a:cubicBezTo>
                  <a:cubicBezTo>
                    <a:pt x="3462839" y="5455350"/>
                    <a:pt x="3462839" y="5455350"/>
                    <a:pt x="3462839" y="5455350"/>
                  </a:cubicBezTo>
                  <a:cubicBezTo>
                    <a:pt x="3466382" y="5449884"/>
                    <a:pt x="3466382" y="5449884"/>
                    <a:pt x="3466382" y="5449884"/>
                  </a:cubicBezTo>
                  <a:cubicBezTo>
                    <a:pt x="3466382" y="5449884"/>
                    <a:pt x="3461877" y="5450846"/>
                    <a:pt x="3460915" y="5446342"/>
                  </a:cubicBezTo>
                  <a:cubicBezTo>
                    <a:pt x="3456412" y="5447304"/>
                    <a:pt x="3457374" y="5451808"/>
                    <a:pt x="3452870" y="5452771"/>
                  </a:cubicBezTo>
                  <a:cubicBezTo>
                    <a:pt x="3452870" y="5452771"/>
                    <a:pt x="3448365" y="5453733"/>
                    <a:pt x="3448365" y="5453733"/>
                  </a:cubicBezTo>
                  <a:cubicBezTo>
                    <a:pt x="3443861" y="5454695"/>
                    <a:pt x="3438395" y="5451153"/>
                    <a:pt x="3429387" y="5453078"/>
                  </a:cubicBezTo>
                  <a:cubicBezTo>
                    <a:pt x="3411370" y="5456927"/>
                    <a:pt x="3432929" y="5447611"/>
                    <a:pt x="3418454" y="5445995"/>
                  </a:cubicBezTo>
                  <a:cubicBezTo>
                    <a:pt x="3411370" y="5456927"/>
                    <a:pt x="3395934" y="5450806"/>
                    <a:pt x="3385964" y="5448226"/>
                  </a:cubicBezTo>
                  <a:cubicBezTo>
                    <a:pt x="3386926" y="5452731"/>
                    <a:pt x="3387888" y="5457234"/>
                    <a:pt x="3383384" y="5458196"/>
                  </a:cubicBezTo>
                  <a:cubicBezTo>
                    <a:pt x="3382422" y="5453693"/>
                    <a:pt x="3381459" y="5449188"/>
                    <a:pt x="3376955" y="5450151"/>
                  </a:cubicBezTo>
                  <a:cubicBezTo>
                    <a:pt x="3373414" y="5455617"/>
                    <a:pt x="3359901" y="5458504"/>
                    <a:pt x="3350893" y="5460429"/>
                  </a:cubicBezTo>
                  <a:cubicBezTo>
                    <a:pt x="3353473" y="5450458"/>
                    <a:pt x="3321944" y="5457194"/>
                    <a:pt x="3318402" y="5462660"/>
                  </a:cubicBezTo>
                  <a:cubicBezTo>
                    <a:pt x="3313898" y="5463623"/>
                    <a:pt x="3313898" y="5463623"/>
                    <a:pt x="3313898" y="5463623"/>
                  </a:cubicBezTo>
                  <a:cubicBezTo>
                    <a:pt x="3300386" y="5466509"/>
                    <a:pt x="3311973" y="5454614"/>
                    <a:pt x="3298461" y="5457501"/>
                  </a:cubicBezTo>
                  <a:cubicBezTo>
                    <a:pt x="3290416" y="5463930"/>
                    <a:pt x="3286874" y="5469396"/>
                    <a:pt x="3263391" y="5469703"/>
                  </a:cubicBezTo>
                  <a:cubicBezTo>
                    <a:pt x="3253421" y="5467123"/>
                    <a:pt x="3238946" y="5465507"/>
                    <a:pt x="3225433" y="5468394"/>
                  </a:cubicBezTo>
                  <a:cubicBezTo>
                    <a:pt x="3220930" y="5469356"/>
                    <a:pt x="3211921" y="5471281"/>
                    <a:pt x="3206456" y="5467738"/>
                  </a:cubicBezTo>
                  <a:cubicBezTo>
                    <a:pt x="3178468" y="5469008"/>
                    <a:pt x="3200989" y="5464196"/>
                    <a:pt x="3181048" y="5459038"/>
                  </a:cubicBezTo>
                  <a:cubicBezTo>
                    <a:pt x="3164956" y="5471895"/>
                    <a:pt x="3105133" y="5456418"/>
                    <a:pt x="3088079" y="5464771"/>
                  </a:cubicBezTo>
                  <a:cubicBezTo>
                    <a:pt x="3108020" y="5469930"/>
                    <a:pt x="3070064" y="5468620"/>
                    <a:pt x="3070064" y="5468620"/>
                  </a:cubicBezTo>
                  <a:cubicBezTo>
                    <a:pt x="3065559" y="5469583"/>
                    <a:pt x="3061055" y="5470545"/>
                    <a:pt x="3056551" y="5471507"/>
                  </a:cubicBezTo>
                  <a:cubicBezTo>
                    <a:pt x="2999616" y="5469542"/>
                    <a:pt x="2967125" y="5471774"/>
                    <a:pt x="2934326" y="5450524"/>
                  </a:cubicBezTo>
                  <a:cubicBezTo>
                    <a:pt x="2931747" y="5460493"/>
                    <a:pt x="2895408" y="5444710"/>
                    <a:pt x="2882857" y="5452101"/>
                  </a:cubicBezTo>
                  <a:cubicBezTo>
                    <a:pt x="2892828" y="5454680"/>
                    <a:pt x="2858412" y="5447903"/>
                    <a:pt x="2853908" y="5448866"/>
                  </a:cubicBezTo>
                  <a:cubicBezTo>
                    <a:pt x="2853908" y="5448866"/>
                    <a:pt x="2858412" y="5447903"/>
                    <a:pt x="2858412" y="5447903"/>
                  </a:cubicBezTo>
                  <a:cubicBezTo>
                    <a:pt x="2821417" y="5451098"/>
                    <a:pt x="2791506" y="5443359"/>
                    <a:pt x="2748082" y="5438507"/>
                  </a:cubicBezTo>
                  <a:cubicBezTo>
                    <a:pt x="2759016" y="5445591"/>
                    <a:pt x="2732646" y="5432386"/>
                    <a:pt x="2730066" y="5442356"/>
                  </a:cubicBezTo>
                  <a:cubicBezTo>
                    <a:pt x="2728141" y="5433349"/>
                    <a:pt x="2711087" y="5441702"/>
                    <a:pt x="2695651" y="5435580"/>
                  </a:cubicBezTo>
                  <a:cubicBezTo>
                    <a:pt x="2714629" y="5436236"/>
                    <a:pt x="2700810" y="5415640"/>
                    <a:pt x="2699193" y="5430115"/>
                  </a:cubicBezTo>
                  <a:cubicBezTo>
                    <a:pt x="2671206" y="5431384"/>
                    <a:pt x="2644837" y="5418179"/>
                    <a:pt x="2625858" y="5417524"/>
                  </a:cubicBezTo>
                  <a:cubicBezTo>
                    <a:pt x="2636790" y="5424608"/>
                    <a:pt x="2606879" y="5416869"/>
                    <a:pt x="2592405" y="5415252"/>
                  </a:cubicBezTo>
                  <a:cubicBezTo>
                    <a:pt x="2592405" y="5415252"/>
                    <a:pt x="2596909" y="5414289"/>
                    <a:pt x="2601413" y="5413327"/>
                  </a:cubicBezTo>
                  <a:cubicBezTo>
                    <a:pt x="2566997" y="5406551"/>
                    <a:pt x="2548018" y="5405896"/>
                    <a:pt x="2528079" y="5400737"/>
                  </a:cubicBezTo>
                  <a:cubicBezTo>
                    <a:pt x="2508137" y="5395578"/>
                    <a:pt x="2489159" y="5394923"/>
                    <a:pt x="2448315" y="5380101"/>
                  </a:cubicBezTo>
                  <a:cubicBezTo>
                    <a:pt x="2448315" y="5380101"/>
                    <a:pt x="2457322" y="5378176"/>
                    <a:pt x="2442848" y="5376560"/>
                  </a:cubicBezTo>
                  <a:cubicBezTo>
                    <a:pt x="2428374" y="5374942"/>
                    <a:pt x="2449277" y="5384605"/>
                    <a:pt x="2429336" y="5379447"/>
                  </a:cubicBezTo>
                  <a:cubicBezTo>
                    <a:pt x="2412937" y="5368821"/>
                    <a:pt x="2398463" y="5367204"/>
                    <a:pt x="2384951" y="5370091"/>
                  </a:cubicBezTo>
                  <a:cubicBezTo>
                    <a:pt x="2373055" y="5358503"/>
                    <a:pt x="2374017" y="5363006"/>
                    <a:pt x="2372093" y="5353999"/>
                  </a:cubicBezTo>
                  <a:cubicBezTo>
                    <a:pt x="2363085" y="5355923"/>
                    <a:pt x="2358581" y="5356886"/>
                    <a:pt x="2344107" y="5355268"/>
                  </a:cubicBezTo>
                  <a:cubicBezTo>
                    <a:pt x="2343144" y="5350765"/>
                    <a:pt x="2353114" y="5353344"/>
                    <a:pt x="2343144" y="5350765"/>
                  </a:cubicBezTo>
                  <a:cubicBezTo>
                    <a:pt x="2324166" y="5350109"/>
                    <a:pt x="2301338" y="5331439"/>
                    <a:pt x="2273352" y="5332708"/>
                  </a:cubicBezTo>
                  <a:cubicBezTo>
                    <a:pt x="2271427" y="5323699"/>
                    <a:pt x="2287826" y="5334326"/>
                    <a:pt x="2292330" y="5333363"/>
                  </a:cubicBezTo>
                  <a:cubicBezTo>
                    <a:pt x="2270465" y="5319196"/>
                    <a:pt x="2247944" y="5324007"/>
                    <a:pt x="2235087" y="5307915"/>
                  </a:cubicBezTo>
                  <a:cubicBezTo>
                    <a:pt x="2226078" y="5309840"/>
                    <a:pt x="2246982" y="5319503"/>
                    <a:pt x="2231545" y="5313382"/>
                  </a:cubicBezTo>
                  <a:cubicBezTo>
                    <a:pt x="2236049" y="5312420"/>
                    <a:pt x="2229620" y="5304373"/>
                    <a:pt x="2215146" y="5302757"/>
                  </a:cubicBezTo>
                  <a:cubicBezTo>
                    <a:pt x="2202596" y="5310147"/>
                    <a:pt x="2178806" y="5286972"/>
                    <a:pt x="2180731" y="5295981"/>
                  </a:cubicBezTo>
                  <a:cubicBezTo>
                    <a:pt x="2175264" y="5292439"/>
                    <a:pt x="2169798" y="5288897"/>
                    <a:pt x="2164331" y="5285355"/>
                  </a:cubicBezTo>
                  <a:cubicBezTo>
                    <a:pt x="2164331" y="5285355"/>
                    <a:pt x="2164331" y="5285355"/>
                    <a:pt x="2159828" y="5286317"/>
                  </a:cubicBezTo>
                  <a:cubicBezTo>
                    <a:pt x="2165293" y="5289859"/>
                    <a:pt x="2170760" y="5293401"/>
                    <a:pt x="2170760" y="5293401"/>
                  </a:cubicBezTo>
                  <a:cubicBezTo>
                    <a:pt x="2156286" y="5291783"/>
                    <a:pt x="2144391" y="5280196"/>
                    <a:pt x="2132496" y="5268608"/>
                  </a:cubicBezTo>
                  <a:cubicBezTo>
                    <a:pt x="2128954" y="5274075"/>
                    <a:pt x="2123488" y="5270533"/>
                    <a:pt x="2117059" y="5262487"/>
                  </a:cubicBezTo>
                  <a:cubicBezTo>
                    <a:pt x="2108050" y="5264412"/>
                    <a:pt x="2114479" y="5272458"/>
                    <a:pt x="2119946" y="5276000"/>
                  </a:cubicBezTo>
                  <a:cubicBezTo>
                    <a:pt x="2115441" y="5276962"/>
                    <a:pt x="2115441" y="5276962"/>
                    <a:pt x="2115441" y="5276962"/>
                  </a:cubicBezTo>
                  <a:cubicBezTo>
                    <a:pt x="2109012" y="5268916"/>
                    <a:pt x="2084568" y="5264719"/>
                    <a:pt x="2083606" y="5260215"/>
                  </a:cubicBezTo>
                  <a:cubicBezTo>
                    <a:pt x="2082644" y="5255711"/>
                    <a:pt x="2082644" y="5255711"/>
                    <a:pt x="2082644" y="5255711"/>
                  </a:cubicBezTo>
                  <a:cubicBezTo>
                    <a:pt x="2088110" y="5259252"/>
                    <a:pt x="2092614" y="5258290"/>
                    <a:pt x="2092614" y="5258290"/>
                  </a:cubicBezTo>
                  <a:cubicBezTo>
                    <a:pt x="2098080" y="5261832"/>
                    <a:pt x="2098080" y="5261832"/>
                    <a:pt x="2098080" y="5261832"/>
                  </a:cubicBezTo>
                  <a:cubicBezTo>
                    <a:pt x="2102585" y="5260870"/>
                    <a:pt x="2097118" y="5257328"/>
                    <a:pt x="2097118" y="5257328"/>
                  </a:cubicBezTo>
                  <a:cubicBezTo>
                    <a:pt x="2091652" y="5253787"/>
                    <a:pt x="2086186" y="5250245"/>
                    <a:pt x="2081681" y="5251207"/>
                  </a:cubicBezTo>
                  <a:cubicBezTo>
                    <a:pt x="2085223" y="5245740"/>
                    <a:pt x="2037295" y="5241851"/>
                    <a:pt x="2059816" y="5237040"/>
                  </a:cubicBezTo>
                  <a:cubicBezTo>
                    <a:pt x="2045342" y="5235422"/>
                    <a:pt x="2029905" y="5229301"/>
                    <a:pt x="2014467" y="5223180"/>
                  </a:cubicBezTo>
                  <a:cubicBezTo>
                    <a:pt x="2003535" y="5216096"/>
                    <a:pt x="1992603" y="5209013"/>
                    <a:pt x="1987136" y="5205471"/>
                  </a:cubicBezTo>
                  <a:cubicBezTo>
                    <a:pt x="1986174" y="5200967"/>
                    <a:pt x="1986174" y="5200967"/>
                    <a:pt x="1981670" y="5201929"/>
                  </a:cubicBezTo>
                  <a:cubicBezTo>
                    <a:pt x="1981670" y="5201929"/>
                    <a:pt x="1980707" y="5197426"/>
                    <a:pt x="1977165" y="5202891"/>
                  </a:cubicBezTo>
                  <a:cubicBezTo>
                    <a:pt x="1955300" y="5188725"/>
                    <a:pt x="1917036" y="5163932"/>
                    <a:pt x="1895171" y="5149765"/>
                  </a:cubicBezTo>
                  <a:cubicBezTo>
                    <a:pt x="1884238" y="5142682"/>
                    <a:pt x="1876847" y="5130132"/>
                    <a:pt x="1865914" y="5123048"/>
                  </a:cubicBezTo>
                  <a:cubicBezTo>
                    <a:pt x="1815754" y="5086668"/>
                    <a:pt x="1758511" y="5061221"/>
                    <a:pt x="1715436" y="5013908"/>
                  </a:cubicBezTo>
                  <a:cubicBezTo>
                    <a:pt x="1663659" y="4992003"/>
                    <a:pt x="1636982" y="4955315"/>
                    <a:pt x="1588748" y="4927943"/>
                  </a:cubicBezTo>
                  <a:cubicBezTo>
                    <a:pt x="1595177" y="4935989"/>
                    <a:pt x="1601605" y="4944035"/>
                    <a:pt x="1598064" y="4949501"/>
                  </a:cubicBezTo>
                  <a:cubicBezTo>
                    <a:pt x="1581664" y="4938876"/>
                    <a:pt x="1576198" y="4935335"/>
                    <a:pt x="1564303" y="4923746"/>
                  </a:cubicBezTo>
                  <a:cubicBezTo>
                    <a:pt x="1558836" y="4920205"/>
                    <a:pt x="1553371" y="4916663"/>
                    <a:pt x="1547904" y="4913121"/>
                  </a:cubicBezTo>
                  <a:cubicBezTo>
                    <a:pt x="1546942" y="4908617"/>
                    <a:pt x="1545017" y="4899609"/>
                    <a:pt x="1545979" y="4904113"/>
                  </a:cubicBezTo>
                  <a:cubicBezTo>
                    <a:pt x="1539551" y="4896067"/>
                    <a:pt x="1540513" y="4900571"/>
                    <a:pt x="1541475" y="4905075"/>
                  </a:cubicBezTo>
                  <a:cubicBezTo>
                    <a:pt x="1507715" y="4879321"/>
                    <a:pt x="1520265" y="4871929"/>
                    <a:pt x="1523807" y="4866464"/>
                  </a:cubicBezTo>
                  <a:cubicBezTo>
                    <a:pt x="1522845" y="4861959"/>
                    <a:pt x="1522845" y="4861959"/>
                    <a:pt x="1517378" y="4858417"/>
                  </a:cubicBezTo>
                  <a:cubicBezTo>
                    <a:pt x="1517378" y="4858417"/>
                    <a:pt x="1515454" y="4849410"/>
                    <a:pt x="1511912" y="4854876"/>
                  </a:cubicBezTo>
                  <a:cubicBezTo>
                    <a:pt x="1511912" y="4854876"/>
                    <a:pt x="1510949" y="4850372"/>
                    <a:pt x="1506446" y="4851334"/>
                  </a:cubicBezTo>
                  <a:cubicBezTo>
                    <a:pt x="1513529" y="4840401"/>
                    <a:pt x="1492626" y="4830738"/>
                    <a:pt x="1483618" y="4832662"/>
                  </a:cubicBezTo>
                  <a:cubicBezTo>
                    <a:pt x="1482656" y="4828159"/>
                    <a:pt x="1478151" y="4829121"/>
                    <a:pt x="1478151" y="4829121"/>
                  </a:cubicBezTo>
                  <a:cubicBezTo>
                    <a:pt x="1473647" y="4830084"/>
                    <a:pt x="1473647" y="4830084"/>
                    <a:pt x="1479114" y="4833625"/>
                  </a:cubicBezTo>
                  <a:cubicBezTo>
                    <a:pt x="1480076" y="4838129"/>
                    <a:pt x="1485543" y="4841671"/>
                    <a:pt x="1485543" y="4841671"/>
                  </a:cubicBezTo>
                  <a:cubicBezTo>
                    <a:pt x="1482000" y="4847137"/>
                    <a:pt x="1458210" y="4823962"/>
                    <a:pt x="1462060" y="4841978"/>
                  </a:cubicBezTo>
                  <a:cubicBezTo>
                    <a:pt x="1461097" y="4837474"/>
                    <a:pt x="1461097" y="4837474"/>
                    <a:pt x="1461097" y="4837474"/>
                  </a:cubicBezTo>
                  <a:cubicBezTo>
                    <a:pt x="1442774" y="4817841"/>
                    <a:pt x="1394232" y="4766987"/>
                    <a:pt x="1435076" y="4781808"/>
                  </a:cubicBezTo>
                  <a:cubicBezTo>
                    <a:pt x="1434114" y="4777305"/>
                    <a:pt x="1434114" y="4777305"/>
                    <a:pt x="1429609" y="4778267"/>
                  </a:cubicBezTo>
                  <a:cubicBezTo>
                    <a:pt x="1428647" y="4773763"/>
                    <a:pt x="1428647" y="4773763"/>
                    <a:pt x="1428647" y="4773763"/>
                  </a:cubicBezTo>
                  <a:cubicBezTo>
                    <a:pt x="1415790" y="4757671"/>
                    <a:pt x="1404857" y="4750588"/>
                    <a:pt x="1391038" y="4729991"/>
                  </a:cubicBezTo>
                  <a:cubicBezTo>
                    <a:pt x="1388458" y="4739962"/>
                    <a:pt x="1369172" y="4715825"/>
                    <a:pt x="1363706" y="4712283"/>
                  </a:cubicBezTo>
                  <a:cubicBezTo>
                    <a:pt x="1363706" y="4712283"/>
                    <a:pt x="1363706" y="4712283"/>
                    <a:pt x="1362744" y="4707779"/>
                  </a:cubicBezTo>
                  <a:cubicBezTo>
                    <a:pt x="1362744" y="4707779"/>
                    <a:pt x="1358239" y="4708741"/>
                    <a:pt x="1358239" y="4708741"/>
                  </a:cubicBezTo>
                  <a:cubicBezTo>
                    <a:pt x="1352773" y="4705200"/>
                    <a:pt x="1352773" y="4705200"/>
                    <a:pt x="1347307" y="4701658"/>
                  </a:cubicBezTo>
                  <a:cubicBezTo>
                    <a:pt x="1348269" y="4706162"/>
                    <a:pt x="1348269" y="4706162"/>
                    <a:pt x="1348269" y="4706162"/>
                  </a:cubicBezTo>
                  <a:cubicBezTo>
                    <a:pt x="1353736" y="4709703"/>
                    <a:pt x="1353736" y="4709703"/>
                    <a:pt x="1354698" y="4714207"/>
                  </a:cubicBezTo>
                  <a:cubicBezTo>
                    <a:pt x="1354698" y="4714207"/>
                    <a:pt x="1344727" y="4711628"/>
                    <a:pt x="1338299" y="4703582"/>
                  </a:cubicBezTo>
                  <a:cubicBezTo>
                    <a:pt x="1332832" y="4700040"/>
                    <a:pt x="1321899" y="4692957"/>
                    <a:pt x="1318358" y="4698423"/>
                  </a:cubicBezTo>
                  <a:cubicBezTo>
                    <a:pt x="1316434" y="4689415"/>
                    <a:pt x="1310005" y="4681370"/>
                    <a:pt x="1303576" y="4673323"/>
                  </a:cubicBezTo>
                  <a:cubicBezTo>
                    <a:pt x="1308080" y="4672361"/>
                    <a:pt x="1308080" y="4672361"/>
                    <a:pt x="1308080" y="4672361"/>
                  </a:cubicBezTo>
                  <a:cubicBezTo>
                    <a:pt x="1307118" y="4667857"/>
                    <a:pt x="1307118" y="4667857"/>
                    <a:pt x="1307118" y="4667857"/>
                  </a:cubicBezTo>
                  <a:cubicBezTo>
                    <a:pt x="1307118" y="4667857"/>
                    <a:pt x="1306156" y="4663353"/>
                    <a:pt x="1301651" y="4664315"/>
                  </a:cubicBezTo>
                  <a:cubicBezTo>
                    <a:pt x="1300689" y="4659811"/>
                    <a:pt x="1295223" y="4656270"/>
                    <a:pt x="1294261" y="4651766"/>
                  </a:cubicBezTo>
                  <a:cubicBezTo>
                    <a:pt x="1289757" y="4652728"/>
                    <a:pt x="1288794" y="4648223"/>
                    <a:pt x="1288794" y="4648223"/>
                  </a:cubicBezTo>
                  <a:cubicBezTo>
                    <a:pt x="1282366" y="4640178"/>
                    <a:pt x="1281403" y="4635674"/>
                    <a:pt x="1284945" y="4630207"/>
                  </a:cubicBezTo>
                  <a:cubicBezTo>
                    <a:pt x="1292336" y="4642757"/>
                    <a:pt x="1298764" y="4650803"/>
                    <a:pt x="1303269" y="4649841"/>
                  </a:cubicBezTo>
                  <a:cubicBezTo>
                    <a:pt x="1296840" y="4641795"/>
                    <a:pt x="1301344" y="4640832"/>
                    <a:pt x="1300382" y="4636329"/>
                  </a:cubicBezTo>
                  <a:cubicBezTo>
                    <a:pt x="1294915" y="4632787"/>
                    <a:pt x="1293953" y="4628283"/>
                    <a:pt x="1288488" y="4624741"/>
                  </a:cubicBezTo>
                  <a:cubicBezTo>
                    <a:pt x="1272743" y="4595138"/>
                    <a:pt x="1250571" y="4557488"/>
                    <a:pt x="1225818" y="4529809"/>
                  </a:cubicBezTo>
                  <a:cubicBezTo>
                    <a:pt x="1213924" y="4518221"/>
                    <a:pt x="1196561" y="4503092"/>
                    <a:pt x="1185629" y="4496009"/>
                  </a:cubicBezTo>
                  <a:cubicBezTo>
                    <a:pt x="1184667" y="4491504"/>
                    <a:pt x="1184667" y="4491504"/>
                    <a:pt x="1189171" y="4490542"/>
                  </a:cubicBezTo>
                  <a:cubicBezTo>
                    <a:pt x="1188209" y="4486037"/>
                    <a:pt x="1188209" y="4486037"/>
                    <a:pt x="1182742" y="4482495"/>
                  </a:cubicBezTo>
                  <a:cubicBezTo>
                    <a:pt x="1181780" y="4477992"/>
                    <a:pt x="1177276" y="4478954"/>
                    <a:pt x="1177276" y="4478954"/>
                  </a:cubicBezTo>
                  <a:cubicBezTo>
                    <a:pt x="1177276" y="4478954"/>
                    <a:pt x="1178238" y="4483458"/>
                    <a:pt x="1178238" y="4483458"/>
                  </a:cubicBezTo>
                  <a:cubicBezTo>
                    <a:pt x="1172772" y="4479917"/>
                    <a:pt x="1171809" y="4475412"/>
                    <a:pt x="1166343" y="4471870"/>
                  </a:cubicBezTo>
                  <a:cubicBezTo>
                    <a:pt x="1166343" y="4471870"/>
                    <a:pt x="1165381" y="4467367"/>
                    <a:pt x="1169885" y="4466405"/>
                  </a:cubicBezTo>
                  <a:cubicBezTo>
                    <a:pt x="1157990" y="4454817"/>
                    <a:pt x="1146096" y="4443229"/>
                    <a:pt x="1139667" y="4435183"/>
                  </a:cubicBezTo>
                  <a:cubicBezTo>
                    <a:pt x="1139667" y="4435183"/>
                    <a:pt x="1139667" y="4435183"/>
                    <a:pt x="1138704" y="4430679"/>
                  </a:cubicBezTo>
                  <a:cubicBezTo>
                    <a:pt x="1138704" y="4430679"/>
                    <a:pt x="1134200" y="4431641"/>
                    <a:pt x="1134200" y="4431641"/>
                  </a:cubicBezTo>
                  <a:cubicBezTo>
                    <a:pt x="1129696" y="4432603"/>
                    <a:pt x="1129696" y="4432603"/>
                    <a:pt x="1129696" y="4432603"/>
                  </a:cubicBezTo>
                  <a:cubicBezTo>
                    <a:pt x="1129696" y="4432603"/>
                    <a:pt x="1129696" y="4432603"/>
                    <a:pt x="1128734" y="4428100"/>
                  </a:cubicBezTo>
                  <a:cubicBezTo>
                    <a:pt x="1123268" y="4424558"/>
                    <a:pt x="1118764" y="4425520"/>
                    <a:pt x="1118764" y="4425520"/>
                  </a:cubicBezTo>
                  <a:lnTo>
                    <a:pt x="1120688" y="4434529"/>
                  </a:lnTo>
                  <a:lnTo>
                    <a:pt x="1115221" y="4430987"/>
                  </a:lnTo>
                  <a:cubicBezTo>
                    <a:pt x="1108794" y="4422940"/>
                    <a:pt x="1095936" y="4406849"/>
                    <a:pt x="1091431" y="4407812"/>
                  </a:cubicBezTo>
                  <a:cubicBezTo>
                    <a:pt x="1070221" y="4374666"/>
                    <a:pt x="1076650" y="4382711"/>
                    <a:pt x="1073763" y="4369199"/>
                  </a:cubicBezTo>
                  <a:cubicBezTo>
                    <a:pt x="1059943" y="4348604"/>
                    <a:pt x="1072146" y="4383673"/>
                    <a:pt x="1063792" y="4366620"/>
                  </a:cubicBezTo>
                  <a:cubicBezTo>
                    <a:pt x="1062830" y="4362116"/>
                    <a:pt x="1069915" y="4351183"/>
                    <a:pt x="1058981" y="4344100"/>
                  </a:cubicBezTo>
                  <a:cubicBezTo>
                    <a:pt x="1060906" y="4353108"/>
                    <a:pt x="1057364" y="4358574"/>
                    <a:pt x="1050936" y="4350528"/>
                  </a:cubicBezTo>
                  <a:cubicBezTo>
                    <a:pt x="1056402" y="4354070"/>
                    <a:pt x="1052553" y="4336054"/>
                    <a:pt x="1048049" y="4337016"/>
                  </a:cubicBezTo>
                  <a:cubicBezTo>
                    <a:pt x="1031650" y="4326391"/>
                    <a:pt x="1013674" y="4264296"/>
                    <a:pt x="988922" y="4236617"/>
                  </a:cubicBezTo>
                  <a:cubicBezTo>
                    <a:pt x="996006" y="4225685"/>
                    <a:pt x="979606" y="4215060"/>
                    <a:pt x="981224" y="4200585"/>
                  </a:cubicBezTo>
                  <a:cubicBezTo>
                    <a:pt x="974140" y="4211517"/>
                    <a:pt x="955509" y="4168401"/>
                    <a:pt x="970291" y="4193501"/>
                  </a:cubicBezTo>
                  <a:cubicBezTo>
                    <a:pt x="962900" y="4180951"/>
                    <a:pt x="956471" y="4172906"/>
                    <a:pt x="953584" y="4159394"/>
                  </a:cubicBezTo>
                  <a:cubicBezTo>
                    <a:pt x="950043" y="4164859"/>
                    <a:pt x="951968" y="4173868"/>
                    <a:pt x="943614" y="4156814"/>
                  </a:cubicBezTo>
                  <a:cubicBezTo>
                    <a:pt x="943614" y="4156814"/>
                    <a:pt x="948119" y="4155851"/>
                    <a:pt x="947156" y="4151347"/>
                  </a:cubicBezTo>
                  <a:cubicBezTo>
                    <a:pt x="932681" y="4149731"/>
                    <a:pt x="938496" y="4110811"/>
                    <a:pt x="918555" y="4105652"/>
                  </a:cubicBezTo>
                  <a:cubicBezTo>
                    <a:pt x="925638" y="4094719"/>
                    <a:pt x="903773" y="4080553"/>
                    <a:pt x="910857" y="4069620"/>
                  </a:cubicBezTo>
                  <a:cubicBezTo>
                    <a:pt x="904428" y="4061574"/>
                    <a:pt x="899924" y="4062536"/>
                    <a:pt x="892533" y="4049987"/>
                  </a:cubicBezTo>
                  <a:cubicBezTo>
                    <a:pt x="908932" y="4060612"/>
                    <a:pt x="888684" y="4031970"/>
                    <a:pt x="891263" y="4022000"/>
                  </a:cubicBezTo>
                  <a:cubicBezTo>
                    <a:pt x="875826" y="4015878"/>
                    <a:pt x="878099" y="3982425"/>
                    <a:pt x="869091" y="3984350"/>
                  </a:cubicBezTo>
                  <a:cubicBezTo>
                    <a:pt x="866204" y="3970838"/>
                    <a:pt x="866204" y="3970838"/>
                    <a:pt x="873595" y="3983387"/>
                  </a:cubicBezTo>
                  <a:cubicBezTo>
                    <a:pt x="865242" y="3966334"/>
                    <a:pt x="855926" y="3944776"/>
                    <a:pt x="852077" y="3926760"/>
                  </a:cubicBezTo>
                  <a:cubicBezTo>
                    <a:pt x="857543" y="3930302"/>
                    <a:pt x="858506" y="3934806"/>
                    <a:pt x="863010" y="3933844"/>
                  </a:cubicBezTo>
                  <a:lnTo>
                    <a:pt x="869247" y="3944432"/>
                  </a:lnTo>
                  <a:lnTo>
                    <a:pt x="868668" y="3952062"/>
                  </a:lnTo>
                  <a:cubicBezTo>
                    <a:pt x="868706" y="3954997"/>
                    <a:pt x="867822" y="3956363"/>
                    <a:pt x="862355" y="3952821"/>
                  </a:cubicBezTo>
                  <a:cubicBezTo>
                    <a:pt x="868784" y="3960868"/>
                    <a:pt x="870708" y="3969875"/>
                    <a:pt x="875212" y="3968913"/>
                  </a:cubicBezTo>
                  <a:cubicBezTo>
                    <a:pt x="877137" y="3977922"/>
                    <a:pt x="884528" y="3990472"/>
                    <a:pt x="890956" y="3998517"/>
                  </a:cubicBezTo>
                  <a:cubicBezTo>
                    <a:pt x="891918" y="4003022"/>
                    <a:pt x="891918" y="4003022"/>
                    <a:pt x="891918" y="4003022"/>
                  </a:cubicBezTo>
                  <a:cubicBezTo>
                    <a:pt x="892881" y="4007525"/>
                    <a:pt x="892881" y="4007525"/>
                    <a:pt x="892881" y="4007525"/>
                  </a:cubicBezTo>
                  <a:cubicBezTo>
                    <a:pt x="897385" y="4006563"/>
                    <a:pt x="897385" y="4006563"/>
                    <a:pt x="897385" y="4006563"/>
                  </a:cubicBezTo>
                  <a:cubicBezTo>
                    <a:pt x="897385" y="4006563"/>
                    <a:pt x="899964" y="3996593"/>
                    <a:pt x="897077" y="3983081"/>
                  </a:cubicBezTo>
                  <a:cubicBezTo>
                    <a:pt x="891611" y="3979538"/>
                    <a:pt x="891611" y="3979538"/>
                    <a:pt x="891611" y="3979538"/>
                  </a:cubicBezTo>
                  <a:cubicBezTo>
                    <a:pt x="890649" y="3975035"/>
                    <a:pt x="890649" y="3975035"/>
                    <a:pt x="890649" y="3975035"/>
                  </a:cubicBezTo>
                  <a:cubicBezTo>
                    <a:pt x="890649" y="3975035"/>
                    <a:pt x="889687" y="3970531"/>
                    <a:pt x="885183" y="3971493"/>
                  </a:cubicBezTo>
                  <a:cubicBezTo>
                    <a:pt x="886800" y="3957019"/>
                    <a:pt x="887762" y="3961523"/>
                    <a:pt x="878447" y="3939965"/>
                  </a:cubicBezTo>
                  <a:cubicBezTo>
                    <a:pt x="882951" y="3939002"/>
                    <a:pt x="887454" y="3938040"/>
                    <a:pt x="890034" y="3928070"/>
                  </a:cubicBezTo>
                  <a:cubicBezTo>
                    <a:pt x="880718" y="3906512"/>
                    <a:pt x="887803" y="3895579"/>
                    <a:pt x="879449" y="3878525"/>
                  </a:cubicBezTo>
                  <a:cubicBezTo>
                    <a:pt x="879490" y="3812581"/>
                    <a:pt x="864093" y="3740517"/>
                    <a:pt x="852546" y="3686468"/>
                  </a:cubicBezTo>
                  <a:cubicBezTo>
                    <a:pt x="851584" y="3681964"/>
                    <a:pt x="847081" y="3682926"/>
                    <a:pt x="847081" y="3682926"/>
                  </a:cubicBezTo>
                  <a:cubicBezTo>
                    <a:pt x="847081" y="3682926"/>
                    <a:pt x="842576" y="3683888"/>
                    <a:pt x="843539" y="3688393"/>
                  </a:cubicBezTo>
                  <a:cubicBezTo>
                    <a:pt x="858628" y="3736975"/>
                    <a:pt x="874024" y="3809040"/>
                    <a:pt x="872058" y="3865975"/>
                  </a:cubicBezTo>
                  <a:cubicBezTo>
                    <a:pt x="872058" y="3865975"/>
                    <a:pt x="872058" y="3865975"/>
                    <a:pt x="867555" y="3866938"/>
                  </a:cubicBezTo>
                  <a:cubicBezTo>
                    <a:pt x="866592" y="3862433"/>
                    <a:pt x="866592" y="3862433"/>
                    <a:pt x="861126" y="3858892"/>
                  </a:cubicBezTo>
                  <a:cubicBezTo>
                    <a:pt x="866592" y="3862433"/>
                    <a:pt x="867555" y="3866938"/>
                    <a:pt x="868517" y="3871442"/>
                  </a:cubicBezTo>
                  <a:cubicBezTo>
                    <a:pt x="868517" y="3871442"/>
                    <a:pt x="868517" y="3871442"/>
                    <a:pt x="864975" y="3876908"/>
                  </a:cubicBezTo>
                  <a:cubicBezTo>
                    <a:pt x="861126" y="3858892"/>
                    <a:pt x="854390" y="3827364"/>
                    <a:pt x="849886" y="3828326"/>
                  </a:cubicBezTo>
                  <a:cubicBezTo>
                    <a:pt x="856314" y="3836371"/>
                    <a:pt x="852773" y="3841838"/>
                    <a:pt x="848269" y="3842800"/>
                  </a:cubicBezTo>
                  <a:cubicBezTo>
                    <a:pt x="841840" y="3834754"/>
                    <a:pt x="839916" y="3825746"/>
                    <a:pt x="832524" y="3813196"/>
                  </a:cubicBezTo>
                  <a:cubicBezTo>
                    <a:pt x="830600" y="3804189"/>
                    <a:pt x="831255" y="3785210"/>
                    <a:pt x="822902" y="3768156"/>
                  </a:cubicBezTo>
                  <a:cubicBezTo>
                    <a:pt x="820977" y="3759148"/>
                    <a:pt x="819053" y="3750139"/>
                    <a:pt x="812624" y="3742094"/>
                  </a:cubicBezTo>
                  <a:cubicBezTo>
                    <a:pt x="804926" y="3706061"/>
                    <a:pt x="798190" y="3674534"/>
                    <a:pt x="789529" y="3633997"/>
                  </a:cubicBezTo>
                  <a:cubicBezTo>
                    <a:pt x="789529" y="3633997"/>
                    <a:pt x="785988" y="3639463"/>
                    <a:pt x="786951" y="3643967"/>
                  </a:cubicBezTo>
                  <a:cubicBezTo>
                    <a:pt x="786951" y="3643967"/>
                    <a:pt x="785988" y="3639463"/>
                    <a:pt x="785988" y="3639463"/>
                  </a:cubicBezTo>
                  <a:cubicBezTo>
                    <a:pt x="785026" y="3634959"/>
                    <a:pt x="785026" y="3634959"/>
                    <a:pt x="785026" y="3634959"/>
                  </a:cubicBezTo>
                  <a:cubicBezTo>
                    <a:pt x="784064" y="3630455"/>
                    <a:pt x="784064" y="3630455"/>
                    <a:pt x="783101" y="3625951"/>
                  </a:cubicBezTo>
                  <a:cubicBezTo>
                    <a:pt x="778290" y="3603430"/>
                    <a:pt x="768975" y="3581873"/>
                    <a:pt x="765126" y="3563856"/>
                  </a:cubicBezTo>
                  <a:cubicBezTo>
                    <a:pt x="764163" y="3559353"/>
                    <a:pt x="764163" y="3559353"/>
                    <a:pt x="763201" y="3554849"/>
                  </a:cubicBezTo>
                  <a:cubicBezTo>
                    <a:pt x="762239" y="3550344"/>
                    <a:pt x="761276" y="3545840"/>
                    <a:pt x="760314" y="3541336"/>
                  </a:cubicBezTo>
                  <a:cubicBezTo>
                    <a:pt x="758390" y="3532328"/>
                    <a:pt x="756465" y="3523320"/>
                    <a:pt x="754541" y="3514312"/>
                  </a:cubicBezTo>
                  <a:cubicBezTo>
                    <a:pt x="753578" y="3509808"/>
                    <a:pt x="753578" y="3509808"/>
                    <a:pt x="753578" y="3509808"/>
                  </a:cubicBezTo>
                  <a:cubicBezTo>
                    <a:pt x="752616" y="3505304"/>
                    <a:pt x="752616" y="3505304"/>
                    <a:pt x="752616" y="3505304"/>
                  </a:cubicBezTo>
                  <a:cubicBezTo>
                    <a:pt x="752616" y="3505304"/>
                    <a:pt x="752616" y="3505304"/>
                    <a:pt x="748111" y="3506266"/>
                  </a:cubicBezTo>
                  <a:cubicBezTo>
                    <a:pt x="751654" y="3500799"/>
                    <a:pt x="751654" y="3500799"/>
                    <a:pt x="756158" y="3499837"/>
                  </a:cubicBezTo>
                  <a:cubicBezTo>
                    <a:pt x="748767" y="3487287"/>
                    <a:pt x="748767" y="3487287"/>
                    <a:pt x="748767" y="3487287"/>
                  </a:cubicBezTo>
                  <a:cubicBezTo>
                    <a:pt x="748767" y="3487287"/>
                    <a:pt x="748767" y="3487287"/>
                    <a:pt x="745225" y="3492754"/>
                  </a:cubicBezTo>
                  <a:cubicBezTo>
                    <a:pt x="744262" y="3488250"/>
                    <a:pt x="744262" y="3488250"/>
                    <a:pt x="743300" y="3483746"/>
                  </a:cubicBezTo>
                  <a:cubicBezTo>
                    <a:pt x="743956" y="3464767"/>
                    <a:pt x="739144" y="3442247"/>
                    <a:pt x="735295" y="3424231"/>
                  </a:cubicBezTo>
                  <a:cubicBezTo>
                    <a:pt x="738837" y="3418765"/>
                    <a:pt x="736913" y="3409757"/>
                    <a:pt x="735950" y="3405253"/>
                  </a:cubicBezTo>
                  <a:cubicBezTo>
                    <a:pt x="734988" y="3400748"/>
                    <a:pt x="734988" y="3400748"/>
                    <a:pt x="734026" y="3396245"/>
                  </a:cubicBezTo>
                  <a:cubicBezTo>
                    <a:pt x="733064" y="3391740"/>
                    <a:pt x="736605" y="3386274"/>
                    <a:pt x="736605" y="3386274"/>
                  </a:cubicBezTo>
                  <a:cubicBezTo>
                    <a:pt x="741109" y="3385312"/>
                    <a:pt x="741109" y="3385312"/>
                    <a:pt x="742071" y="3389816"/>
                  </a:cubicBezTo>
                  <a:cubicBezTo>
                    <a:pt x="742071" y="3389816"/>
                    <a:pt x="746576" y="3388854"/>
                    <a:pt x="747538" y="3393358"/>
                  </a:cubicBezTo>
                  <a:cubicBezTo>
                    <a:pt x="747538" y="3393358"/>
                    <a:pt x="747538" y="3393358"/>
                    <a:pt x="746576" y="3388854"/>
                  </a:cubicBezTo>
                  <a:cubicBezTo>
                    <a:pt x="751080" y="3387891"/>
                    <a:pt x="751080" y="3387891"/>
                    <a:pt x="751080" y="3387891"/>
                  </a:cubicBezTo>
                  <a:cubicBezTo>
                    <a:pt x="750118" y="3383387"/>
                    <a:pt x="745614" y="3384350"/>
                    <a:pt x="744651" y="3379845"/>
                  </a:cubicBezTo>
                  <a:cubicBezTo>
                    <a:pt x="739184" y="3376304"/>
                    <a:pt x="738222" y="3371800"/>
                    <a:pt x="733718" y="3372762"/>
                  </a:cubicBezTo>
                  <a:cubicBezTo>
                    <a:pt x="734680" y="3377266"/>
                    <a:pt x="730177" y="3378228"/>
                    <a:pt x="730177" y="3378228"/>
                  </a:cubicBezTo>
                  <a:cubicBezTo>
                    <a:pt x="730177" y="3378228"/>
                    <a:pt x="728252" y="3369221"/>
                    <a:pt x="722786" y="3365679"/>
                  </a:cubicBezTo>
                  <a:cubicBezTo>
                    <a:pt x="720861" y="3356670"/>
                    <a:pt x="719899" y="3352167"/>
                    <a:pt x="722479" y="3342196"/>
                  </a:cubicBezTo>
                  <a:cubicBezTo>
                    <a:pt x="723441" y="3346700"/>
                    <a:pt x="727944" y="3345738"/>
                    <a:pt x="727944" y="3345738"/>
                  </a:cubicBezTo>
                  <a:cubicBezTo>
                    <a:pt x="726982" y="3341234"/>
                    <a:pt x="726982" y="3341234"/>
                    <a:pt x="726982" y="3341234"/>
                  </a:cubicBezTo>
                  <a:cubicBezTo>
                    <a:pt x="726020" y="3336730"/>
                    <a:pt x="726020" y="3336730"/>
                    <a:pt x="725057" y="3332226"/>
                  </a:cubicBezTo>
                  <a:cubicBezTo>
                    <a:pt x="724095" y="3327721"/>
                    <a:pt x="724095" y="3327721"/>
                    <a:pt x="724095" y="3327721"/>
                  </a:cubicBezTo>
                  <a:cubicBezTo>
                    <a:pt x="724095" y="3327721"/>
                    <a:pt x="724095" y="3327721"/>
                    <a:pt x="723133" y="3323218"/>
                  </a:cubicBezTo>
                  <a:cubicBezTo>
                    <a:pt x="721208" y="3314209"/>
                    <a:pt x="720246" y="3309705"/>
                    <a:pt x="719284" y="3305202"/>
                  </a:cubicBezTo>
                  <a:cubicBezTo>
                    <a:pt x="718321" y="3300697"/>
                    <a:pt x="717359" y="3296193"/>
                    <a:pt x="716397" y="3291690"/>
                  </a:cubicBezTo>
                  <a:cubicBezTo>
                    <a:pt x="719939" y="3286223"/>
                    <a:pt x="718977" y="3281718"/>
                    <a:pt x="718015" y="3277215"/>
                  </a:cubicBezTo>
                  <a:cubicBezTo>
                    <a:pt x="726061" y="3270786"/>
                    <a:pt x="716745" y="3249228"/>
                    <a:pt x="716438" y="3225746"/>
                  </a:cubicBezTo>
                  <a:cubicBezTo>
                    <a:pt x="711934" y="3226708"/>
                    <a:pt x="711934" y="3226708"/>
                    <a:pt x="711934" y="3226708"/>
                  </a:cubicBezTo>
                  <a:cubicBezTo>
                    <a:pt x="708740" y="3189713"/>
                    <a:pt x="707470" y="3161726"/>
                    <a:pt x="710705" y="3132778"/>
                  </a:cubicBezTo>
                  <a:cubicBezTo>
                    <a:pt x="709743" y="3128274"/>
                    <a:pt x="714246" y="3127311"/>
                    <a:pt x="713284" y="3122808"/>
                  </a:cubicBezTo>
                  <a:cubicBezTo>
                    <a:pt x="712322" y="3118304"/>
                    <a:pt x="712322" y="3118304"/>
                    <a:pt x="712322" y="3118304"/>
                  </a:cubicBezTo>
                  <a:cubicBezTo>
                    <a:pt x="708780" y="3123770"/>
                    <a:pt x="708780" y="3123770"/>
                    <a:pt x="708780" y="3123770"/>
                  </a:cubicBezTo>
                  <a:cubicBezTo>
                    <a:pt x="706856" y="3114761"/>
                    <a:pt x="710397" y="3109296"/>
                    <a:pt x="708472" y="3100287"/>
                  </a:cubicBezTo>
                  <a:cubicBezTo>
                    <a:pt x="707510" y="3095784"/>
                    <a:pt x="712015" y="3094821"/>
                    <a:pt x="712015" y="3094821"/>
                  </a:cubicBezTo>
                  <a:cubicBezTo>
                    <a:pt x="711052" y="3090317"/>
                    <a:pt x="711052" y="3090317"/>
                    <a:pt x="706548" y="3091280"/>
                  </a:cubicBezTo>
                  <a:cubicBezTo>
                    <a:pt x="705586" y="3086775"/>
                    <a:pt x="710090" y="3085813"/>
                    <a:pt x="709128" y="3081309"/>
                  </a:cubicBezTo>
                  <a:cubicBezTo>
                    <a:pt x="708166" y="3076805"/>
                    <a:pt x="707203" y="3072301"/>
                    <a:pt x="709783" y="3062331"/>
                  </a:cubicBezTo>
                  <a:cubicBezTo>
                    <a:pt x="709783" y="3062331"/>
                    <a:pt x="709783" y="3062331"/>
                    <a:pt x="708821" y="3057826"/>
                  </a:cubicBezTo>
                  <a:cubicBezTo>
                    <a:pt x="707859" y="3053322"/>
                    <a:pt x="706897" y="3048818"/>
                    <a:pt x="705934" y="3044314"/>
                  </a:cubicBezTo>
                  <a:cubicBezTo>
                    <a:pt x="710439" y="3043352"/>
                    <a:pt x="710439" y="3043352"/>
                    <a:pt x="710439" y="3043352"/>
                  </a:cubicBezTo>
                  <a:cubicBezTo>
                    <a:pt x="709823" y="2996387"/>
                    <a:pt x="712751" y="2943955"/>
                    <a:pt x="717295" y="2877050"/>
                  </a:cubicBezTo>
                  <a:cubicBezTo>
                    <a:pt x="717295" y="2877050"/>
                    <a:pt x="722762" y="2880591"/>
                    <a:pt x="721799" y="2876088"/>
                  </a:cubicBezTo>
                  <a:cubicBezTo>
                    <a:pt x="723724" y="2885095"/>
                    <a:pt x="720182" y="2890562"/>
                    <a:pt x="722107" y="2899570"/>
                  </a:cubicBezTo>
                  <a:cubicBezTo>
                    <a:pt x="723069" y="2904074"/>
                    <a:pt x="719527" y="2909541"/>
                    <a:pt x="723376" y="2927557"/>
                  </a:cubicBezTo>
                  <a:cubicBezTo>
                    <a:pt x="721759" y="2942030"/>
                    <a:pt x="720141" y="2956505"/>
                    <a:pt x="719487" y="2975484"/>
                  </a:cubicBezTo>
                  <a:cubicBezTo>
                    <a:pt x="720101" y="3022449"/>
                    <a:pt x="717174" y="3074880"/>
                    <a:pt x="727759" y="3124424"/>
                  </a:cubicBezTo>
                  <a:cubicBezTo>
                    <a:pt x="727759" y="3124424"/>
                    <a:pt x="724217" y="3129891"/>
                    <a:pt x="724217" y="3129891"/>
                  </a:cubicBezTo>
                  <a:cubicBezTo>
                    <a:pt x="725180" y="3134395"/>
                    <a:pt x="725180" y="3134395"/>
                    <a:pt x="726142" y="3138899"/>
                  </a:cubicBezTo>
                  <a:cubicBezTo>
                    <a:pt x="722599" y="3144365"/>
                    <a:pt x="723562" y="3148870"/>
                    <a:pt x="724524" y="3153374"/>
                  </a:cubicBezTo>
                  <a:cubicBezTo>
                    <a:pt x="729029" y="3152412"/>
                    <a:pt x="729029" y="3152412"/>
                    <a:pt x="728066" y="3147907"/>
                  </a:cubicBezTo>
                  <a:cubicBezTo>
                    <a:pt x="729991" y="3156915"/>
                    <a:pt x="730953" y="3161420"/>
                    <a:pt x="726449" y="3162382"/>
                  </a:cubicBezTo>
                  <a:cubicBezTo>
                    <a:pt x="727411" y="3166886"/>
                    <a:pt x="728373" y="3171389"/>
                    <a:pt x="729335" y="3175894"/>
                  </a:cubicBezTo>
                  <a:cubicBezTo>
                    <a:pt x="733840" y="3174931"/>
                    <a:pt x="733840" y="3174931"/>
                    <a:pt x="732878" y="3170427"/>
                  </a:cubicBezTo>
                  <a:cubicBezTo>
                    <a:pt x="736420" y="3164962"/>
                    <a:pt x="735458" y="3160457"/>
                    <a:pt x="735458" y="3160457"/>
                  </a:cubicBezTo>
                  <a:cubicBezTo>
                    <a:pt x="733533" y="3151449"/>
                    <a:pt x="732571" y="3146945"/>
                    <a:pt x="731608" y="3142441"/>
                  </a:cubicBezTo>
                  <a:cubicBezTo>
                    <a:pt x="731608" y="3142441"/>
                    <a:pt x="735149" y="3136974"/>
                    <a:pt x="735149" y="3136974"/>
                  </a:cubicBezTo>
                  <a:cubicBezTo>
                    <a:pt x="736112" y="3141478"/>
                    <a:pt x="740616" y="3140516"/>
                    <a:pt x="739654" y="3136012"/>
                  </a:cubicBezTo>
                  <a:cubicBezTo>
                    <a:pt x="739654" y="3136012"/>
                    <a:pt x="739654" y="3136012"/>
                    <a:pt x="738691" y="3131509"/>
                  </a:cubicBezTo>
                  <a:cubicBezTo>
                    <a:pt x="738691" y="3131509"/>
                    <a:pt x="737729" y="3127004"/>
                    <a:pt x="737729" y="3127004"/>
                  </a:cubicBezTo>
                  <a:cubicBezTo>
                    <a:pt x="736767" y="3122500"/>
                    <a:pt x="732263" y="3123462"/>
                    <a:pt x="731301" y="3118959"/>
                  </a:cubicBezTo>
                  <a:cubicBezTo>
                    <a:pt x="731301" y="3118959"/>
                    <a:pt x="730338" y="3114455"/>
                    <a:pt x="730338" y="3114455"/>
                  </a:cubicBezTo>
                  <a:cubicBezTo>
                    <a:pt x="730338" y="3114455"/>
                    <a:pt x="729376" y="3109950"/>
                    <a:pt x="729376" y="3109950"/>
                  </a:cubicBezTo>
                  <a:cubicBezTo>
                    <a:pt x="727451" y="3100942"/>
                    <a:pt x="730031" y="3090972"/>
                    <a:pt x="729069" y="3086468"/>
                  </a:cubicBezTo>
                  <a:cubicBezTo>
                    <a:pt x="728106" y="3081964"/>
                    <a:pt x="730686" y="3071994"/>
                    <a:pt x="733265" y="3062023"/>
                  </a:cubicBezTo>
                  <a:lnTo>
                    <a:pt x="733987" y="3065401"/>
                  </a:lnTo>
                  <a:cubicBezTo>
                    <a:pt x="734227" y="3066527"/>
                    <a:pt x="734227" y="3066527"/>
                    <a:pt x="734227" y="3066527"/>
                  </a:cubicBezTo>
                  <a:cubicBezTo>
                    <a:pt x="734227" y="3066527"/>
                    <a:pt x="735190" y="3071031"/>
                    <a:pt x="735190" y="3071031"/>
                  </a:cubicBezTo>
                  <a:cubicBezTo>
                    <a:pt x="735190" y="3071031"/>
                    <a:pt x="738732" y="3065565"/>
                    <a:pt x="738732" y="3065565"/>
                  </a:cubicBezTo>
                  <a:cubicBezTo>
                    <a:pt x="735845" y="3052053"/>
                    <a:pt x="735845" y="3052053"/>
                    <a:pt x="735845" y="3052053"/>
                  </a:cubicBezTo>
                  <a:cubicBezTo>
                    <a:pt x="735845" y="3052053"/>
                    <a:pt x="734883" y="3047548"/>
                    <a:pt x="733921" y="3043045"/>
                  </a:cubicBezTo>
                  <a:cubicBezTo>
                    <a:pt x="741659" y="3013133"/>
                    <a:pt x="743276" y="2998659"/>
                    <a:pt x="736541" y="2967131"/>
                  </a:cubicBezTo>
                  <a:cubicBezTo>
                    <a:pt x="736541" y="2967131"/>
                    <a:pt x="735578" y="2962627"/>
                    <a:pt x="735578" y="2962627"/>
                  </a:cubicBezTo>
                  <a:cubicBezTo>
                    <a:pt x="738158" y="2952656"/>
                    <a:pt x="740738" y="2942686"/>
                    <a:pt x="744279" y="2937219"/>
                  </a:cubicBezTo>
                  <a:cubicBezTo>
                    <a:pt x="736889" y="2924670"/>
                    <a:pt x="745896" y="2922745"/>
                    <a:pt x="747514" y="2908270"/>
                  </a:cubicBezTo>
                  <a:cubicBezTo>
                    <a:pt x="753328" y="2869352"/>
                    <a:pt x="752713" y="2822387"/>
                    <a:pt x="767536" y="2781543"/>
                  </a:cubicBezTo>
                  <a:lnTo>
                    <a:pt x="767175" y="2788737"/>
                  </a:lnTo>
                  <a:lnTo>
                    <a:pt x="765918" y="2796017"/>
                  </a:lnTo>
                  <a:cubicBezTo>
                    <a:pt x="765918" y="2796017"/>
                    <a:pt x="766563" y="2793524"/>
                    <a:pt x="767088" y="2790469"/>
                  </a:cubicBezTo>
                  <a:lnTo>
                    <a:pt x="767175" y="2788737"/>
                  </a:lnTo>
                  <a:lnTo>
                    <a:pt x="777228" y="2730482"/>
                  </a:lnTo>
                  <a:lnTo>
                    <a:pt x="774987" y="2827750"/>
                  </a:lnTo>
                  <a:cubicBezTo>
                    <a:pt x="776043" y="3008184"/>
                    <a:pt x="792787" y="3186092"/>
                    <a:pt x="824931" y="3364010"/>
                  </a:cubicBezTo>
                  <a:cubicBezTo>
                    <a:pt x="826529" y="3371490"/>
                    <a:pt x="827728" y="3377099"/>
                    <a:pt x="829326" y="3384580"/>
                  </a:cubicBezTo>
                  <a:cubicBezTo>
                    <a:pt x="847900" y="3370834"/>
                    <a:pt x="840565" y="3354803"/>
                    <a:pt x="837369" y="3339843"/>
                  </a:cubicBezTo>
                  <a:cubicBezTo>
                    <a:pt x="787445" y="3078708"/>
                    <a:pt x="782061" y="2824680"/>
                    <a:pt x="819665" y="2577354"/>
                  </a:cubicBezTo>
                  <a:lnTo>
                    <a:pt x="843923" y="2454020"/>
                  </a:lnTo>
                  <a:lnTo>
                    <a:pt x="844696" y="2456577"/>
                  </a:lnTo>
                  <a:cubicBezTo>
                    <a:pt x="844855" y="2460076"/>
                    <a:pt x="845576" y="2463454"/>
                    <a:pt x="850081" y="2462491"/>
                  </a:cubicBezTo>
                  <a:cubicBezTo>
                    <a:pt x="853951" y="2447536"/>
                    <a:pt x="850331" y="2447131"/>
                    <a:pt x="847719" y="2445923"/>
                  </a:cubicBezTo>
                  <a:lnTo>
                    <a:pt x="846151" y="2442693"/>
                  </a:lnTo>
                  <a:lnTo>
                    <a:pt x="847411" y="2436286"/>
                  </a:lnTo>
                  <a:lnTo>
                    <a:pt x="851391" y="2424533"/>
                  </a:lnTo>
                  <a:cubicBezTo>
                    <a:pt x="851391" y="2424533"/>
                    <a:pt x="852354" y="2429038"/>
                    <a:pt x="853316" y="2433542"/>
                  </a:cubicBezTo>
                  <a:cubicBezTo>
                    <a:pt x="863633" y="2393660"/>
                    <a:pt x="880380" y="2361825"/>
                    <a:pt x="879111" y="2333838"/>
                  </a:cubicBezTo>
                  <a:cubicBezTo>
                    <a:pt x="879111" y="2333838"/>
                    <a:pt x="881035" y="2342846"/>
                    <a:pt x="884578" y="2337381"/>
                  </a:cubicBezTo>
                  <a:cubicBezTo>
                    <a:pt x="878804" y="2310355"/>
                    <a:pt x="897475" y="2287529"/>
                    <a:pt x="911642" y="2265663"/>
                  </a:cubicBezTo>
                  <a:cubicBezTo>
                    <a:pt x="913915" y="2232210"/>
                    <a:pt x="927119" y="2205841"/>
                    <a:pt x="944828" y="2178509"/>
                  </a:cubicBezTo>
                  <a:cubicBezTo>
                    <a:pt x="958034" y="2152140"/>
                    <a:pt x="976705" y="2129312"/>
                    <a:pt x="987023" y="2089431"/>
                  </a:cubicBezTo>
                  <a:cubicBezTo>
                    <a:pt x="991527" y="2088468"/>
                    <a:pt x="991527" y="2088468"/>
                    <a:pt x="991527" y="2088468"/>
                  </a:cubicBezTo>
                  <a:cubicBezTo>
                    <a:pt x="988948" y="2098439"/>
                    <a:pt x="988948" y="2098439"/>
                    <a:pt x="988948" y="2098439"/>
                  </a:cubicBezTo>
                  <a:cubicBezTo>
                    <a:pt x="988948" y="2098439"/>
                    <a:pt x="988948" y="2098439"/>
                    <a:pt x="993452" y="2097477"/>
                  </a:cubicBezTo>
                  <a:cubicBezTo>
                    <a:pt x="992489" y="2092973"/>
                    <a:pt x="992489" y="2092973"/>
                    <a:pt x="992489" y="2092973"/>
                  </a:cubicBezTo>
                  <a:cubicBezTo>
                    <a:pt x="996031" y="2087506"/>
                    <a:pt x="996031" y="2087506"/>
                    <a:pt x="996031" y="2087506"/>
                  </a:cubicBezTo>
                  <a:cubicBezTo>
                    <a:pt x="999573" y="2082040"/>
                    <a:pt x="1005694" y="2066604"/>
                    <a:pt x="1012778" y="2055671"/>
                  </a:cubicBezTo>
                  <a:cubicBezTo>
                    <a:pt x="1011815" y="2051167"/>
                    <a:pt x="1007312" y="2052129"/>
                    <a:pt x="1010853" y="2046663"/>
                  </a:cubicBezTo>
                  <a:cubicBezTo>
                    <a:pt x="1010853" y="2046663"/>
                    <a:pt x="1009891" y="2042158"/>
                    <a:pt x="1014395" y="2041196"/>
                  </a:cubicBezTo>
                  <a:cubicBezTo>
                    <a:pt x="1014395" y="2041196"/>
                    <a:pt x="1010853" y="2046663"/>
                    <a:pt x="1016320" y="2050205"/>
                  </a:cubicBezTo>
                  <a:cubicBezTo>
                    <a:pt x="1018899" y="2040234"/>
                    <a:pt x="1017937" y="2035730"/>
                    <a:pt x="1021479" y="2030264"/>
                  </a:cubicBezTo>
                  <a:cubicBezTo>
                    <a:pt x="1021479" y="2030264"/>
                    <a:pt x="1021479" y="2030264"/>
                    <a:pt x="1022441" y="2034767"/>
                  </a:cubicBezTo>
                  <a:cubicBezTo>
                    <a:pt x="1023404" y="2039271"/>
                    <a:pt x="1023404" y="2039271"/>
                    <a:pt x="1023404" y="2039271"/>
                  </a:cubicBezTo>
                  <a:cubicBezTo>
                    <a:pt x="1023404" y="2039271"/>
                    <a:pt x="1027908" y="2038309"/>
                    <a:pt x="1027908" y="2038309"/>
                  </a:cubicBezTo>
                  <a:cubicBezTo>
                    <a:pt x="1027908" y="2038309"/>
                    <a:pt x="1026946" y="2033805"/>
                    <a:pt x="1026946" y="2033805"/>
                  </a:cubicBezTo>
                  <a:cubicBezTo>
                    <a:pt x="1030487" y="2028340"/>
                    <a:pt x="1025984" y="2029302"/>
                    <a:pt x="1025021" y="2024797"/>
                  </a:cubicBezTo>
                  <a:cubicBezTo>
                    <a:pt x="1024059" y="2020293"/>
                    <a:pt x="1028562" y="2019331"/>
                    <a:pt x="1027600" y="2014827"/>
                  </a:cubicBezTo>
                  <a:cubicBezTo>
                    <a:pt x="1028562" y="2019331"/>
                    <a:pt x="1033067" y="2018368"/>
                    <a:pt x="1032104" y="2013865"/>
                  </a:cubicBezTo>
                  <a:cubicBezTo>
                    <a:pt x="1035647" y="2008398"/>
                    <a:pt x="1035647" y="2008398"/>
                    <a:pt x="1035647" y="2008398"/>
                  </a:cubicBezTo>
                  <a:cubicBezTo>
                    <a:pt x="1035647" y="2008398"/>
                    <a:pt x="1034684" y="2003894"/>
                    <a:pt x="1034684" y="2003894"/>
                  </a:cubicBezTo>
                  <a:cubicBezTo>
                    <a:pt x="1038225" y="1998429"/>
                    <a:pt x="1037263" y="1993924"/>
                    <a:pt x="1041767" y="1992962"/>
                  </a:cubicBezTo>
                  <a:lnTo>
                    <a:pt x="1045309" y="1987495"/>
                  </a:lnTo>
                  <a:lnTo>
                    <a:pt x="1046272" y="1991999"/>
                  </a:lnTo>
                  <a:cubicBezTo>
                    <a:pt x="1049813" y="1986533"/>
                    <a:pt x="1049813" y="1986533"/>
                    <a:pt x="1049813" y="1986533"/>
                  </a:cubicBezTo>
                  <a:cubicBezTo>
                    <a:pt x="1048851" y="1982030"/>
                    <a:pt x="1053355" y="1981067"/>
                    <a:pt x="1052393" y="1976563"/>
                  </a:cubicBezTo>
                  <a:cubicBezTo>
                    <a:pt x="1057859" y="1980105"/>
                    <a:pt x="1060439" y="1970134"/>
                    <a:pt x="1063980" y="1964667"/>
                  </a:cubicBezTo>
                  <a:cubicBezTo>
                    <a:pt x="1065905" y="1973676"/>
                    <a:pt x="1072989" y="1962743"/>
                    <a:pt x="1070409" y="1972714"/>
                  </a:cubicBezTo>
                  <a:cubicBezTo>
                    <a:pt x="1080072" y="1951811"/>
                    <a:pt x="1080072" y="1951811"/>
                    <a:pt x="1080072" y="1951811"/>
                  </a:cubicBezTo>
                  <a:cubicBezTo>
                    <a:pt x="1080072" y="1951811"/>
                    <a:pt x="1084576" y="1950848"/>
                    <a:pt x="1084576" y="1950848"/>
                  </a:cubicBezTo>
                  <a:cubicBezTo>
                    <a:pt x="1085539" y="1955353"/>
                    <a:pt x="1085539" y="1955353"/>
                    <a:pt x="1085539" y="1955353"/>
                  </a:cubicBezTo>
                  <a:cubicBezTo>
                    <a:pt x="1081997" y="1960818"/>
                    <a:pt x="1081997" y="1960818"/>
                    <a:pt x="1081997" y="1960818"/>
                  </a:cubicBezTo>
                  <a:cubicBezTo>
                    <a:pt x="1078455" y="1966285"/>
                    <a:pt x="1078455" y="1966285"/>
                    <a:pt x="1082959" y="1965323"/>
                  </a:cubicBezTo>
                  <a:cubicBezTo>
                    <a:pt x="1082959" y="1965323"/>
                    <a:pt x="1082959" y="1965323"/>
                    <a:pt x="1087463" y="1964361"/>
                  </a:cubicBezTo>
                  <a:cubicBezTo>
                    <a:pt x="1086501" y="1959856"/>
                    <a:pt x="1086501" y="1959856"/>
                    <a:pt x="1086501" y="1959856"/>
                  </a:cubicBezTo>
                  <a:cubicBezTo>
                    <a:pt x="1090043" y="1954390"/>
                    <a:pt x="1090043" y="1954390"/>
                    <a:pt x="1090043" y="1954390"/>
                  </a:cubicBezTo>
                  <a:cubicBezTo>
                    <a:pt x="1089081" y="1949886"/>
                    <a:pt x="1089081" y="1949886"/>
                    <a:pt x="1088118" y="1945382"/>
                  </a:cubicBezTo>
                  <a:cubicBezTo>
                    <a:pt x="1088118" y="1945382"/>
                    <a:pt x="1083614" y="1946344"/>
                    <a:pt x="1083614" y="1946344"/>
                  </a:cubicBezTo>
                  <a:cubicBezTo>
                    <a:pt x="1092315" y="1920937"/>
                    <a:pt x="1092315" y="1920937"/>
                    <a:pt x="1094895" y="1910966"/>
                  </a:cubicBezTo>
                  <a:cubicBezTo>
                    <a:pt x="1087810" y="1921900"/>
                    <a:pt x="1086848" y="1917396"/>
                    <a:pt x="1082345" y="1918358"/>
                  </a:cubicBezTo>
                  <a:cubicBezTo>
                    <a:pt x="1085886" y="1912891"/>
                    <a:pt x="1089428" y="1907425"/>
                    <a:pt x="1092970" y="1901959"/>
                  </a:cubicBezTo>
                  <a:cubicBezTo>
                    <a:pt x="1096512" y="1896492"/>
                    <a:pt x="1100053" y="1891027"/>
                    <a:pt x="1103595" y="1885560"/>
                  </a:cubicBezTo>
                  <a:cubicBezTo>
                    <a:pt x="1107137" y="1880093"/>
                    <a:pt x="1106175" y="1875590"/>
                    <a:pt x="1110679" y="1874628"/>
                  </a:cubicBezTo>
                  <a:cubicBezTo>
                    <a:pt x="1110679" y="1874628"/>
                    <a:pt x="1111641" y="1879131"/>
                    <a:pt x="1112603" y="1883635"/>
                  </a:cubicBezTo>
                  <a:cubicBezTo>
                    <a:pt x="1122267" y="1862732"/>
                    <a:pt x="1122267" y="1862732"/>
                    <a:pt x="1122267" y="1862732"/>
                  </a:cubicBezTo>
                  <a:cubicBezTo>
                    <a:pt x="1126770" y="1861770"/>
                    <a:pt x="1126770" y="1861770"/>
                    <a:pt x="1126770" y="1861770"/>
                  </a:cubicBezTo>
                  <a:cubicBezTo>
                    <a:pt x="1127733" y="1866274"/>
                    <a:pt x="1127733" y="1866274"/>
                    <a:pt x="1128695" y="1870778"/>
                  </a:cubicBezTo>
                  <a:cubicBezTo>
                    <a:pt x="1133200" y="1869816"/>
                    <a:pt x="1133200" y="1869816"/>
                    <a:pt x="1133200" y="1869816"/>
                  </a:cubicBezTo>
                  <a:cubicBezTo>
                    <a:pt x="1133200" y="1869816"/>
                    <a:pt x="1132237" y="1865312"/>
                    <a:pt x="1132237" y="1865312"/>
                  </a:cubicBezTo>
                  <a:cubicBezTo>
                    <a:pt x="1136741" y="1864349"/>
                    <a:pt x="1136741" y="1864349"/>
                    <a:pt x="1136741" y="1864349"/>
                  </a:cubicBezTo>
                  <a:cubicBezTo>
                    <a:pt x="1135779" y="1859845"/>
                    <a:pt x="1135779" y="1859845"/>
                    <a:pt x="1134817" y="1855341"/>
                  </a:cubicBezTo>
                  <a:cubicBezTo>
                    <a:pt x="1134817" y="1855341"/>
                    <a:pt x="1134817" y="1855341"/>
                    <a:pt x="1138359" y="1849875"/>
                  </a:cubicBezTo>
                  <a:cubicBezTo>
                    <a:pt x="1138359" y="1849875"/>
                    <a:pt x="1138359" y="1849875"/>
                    <a:pt x="1141900" y="1844409"/>
                  </a:cubicBezTo>
                  <a:cubicBezTo>
                    <a:pt x="1141900" y="1844409"/>
                    <a:pt x="1146404" y="1843446"/>
                    <a:pt x="1146404" y="1843446"/>
                  </a:cubicBezTo>
                  <a:cubicBezTo>
                    <a:pt x="1146404" y="1843446"/>
                    <a:pt x="1147367" y="1847951"/>
                    <a:pt x="1147367" y="1847951"/>
                  </a:cubicBezTo>
                  <a:cubicBezTo>
                    <a:pt x="1143824" y="1853416"/>
                    <a:pt x="1144787" y="1857921"/>
                    <a:pt x="1144787" y="1857921"/>
                  </a:cubicBezTo>
                  <a:cubicBezTo>
                    <a:pt x="1140284" y="1858883"/>
                    <a:pt x="1141246" y="1863387"/>
                    <a:pt x="1142208" y="1867891"/>
                  </a:cubicBezTo>
                  <a:cubicBezTo>
                    <a:pt x="1145749" y="1862425"/>
                    <a:pt x="1145749" y="1862425"/>
                    <a:pt x="1150253" y="1861463"/>
                  </a:cubicBezTo>
                  <a:cubicBezTo>
                    <a:pt x="1152833" y="1851492"/>
                    <a:pt x="1151871" y="1846988"/>
                    <a:pt x="1155412" y="1841522"/>
                  </a:cubicBezTo>
                  <a:cubicBezTo>
                    <a:pt x="1155412" y="1841522"/>
                    <a:pt x="1154450" y="1837018"/>
                    <a:pt x="1154450" y="1837018"/>
                  </a:cubicBezTo>
                  <a:cubicBezTo>
                    <a:pt x="1157992" y="1831552"/>
                    <a:pt x="1157030" y="1827047"/>
                    <a:pt x="1156068" y="1822543"/>
                  </a:cubicBezTo>
                  <a:cubicBezTo>
                    <a:pt x="1160572" y="1821581"/>
                    <a:pt x="1160572" y="1821581"/>
                    <a:pt x="1160572" y="1821581"/>
                  </a:cubicBezTo>
                  <a:cubicBezTo>
                    <a:pt x="1171197" y="1805182"/>
                    <a:pt x="1189869" y="1782355"/>
                    <a:pt x="1199532" y="1761452"/>
                  </a:cubicBezTo>
                  <a:cubicBezTo>
                    <a:pt x="1199532" y="1761452"/>
                    <a:pt x="1203074" y="1755985"/>
                    <a:pt x="1203074" y="1755985"/>
                  </a:cubicBezTo>
                  <a:cubicBezTo>
                    <a:pt x="1203074" y="1755985"/>
                    <a:pt x="1207577" y="1755023"/>
                    <a:pt x="1206615" y="1750519"/>
                  </a:cubicBezTo>
                  <a:cubicBezTo>
                    <a:pt x="1211119" y="1749556"/>
                    <a:pt x="1210157" y="1745053"/>
                    <a:pt x="1213699" y="1739586"/>
                  </a:cubicBezTo>
                  <a:cubicBezTo>
                    <a:pt x="1213699" y="1739586"/>
                    <a:pt x="1217240" y="1734120"/>
                    <a:pt x="1217240" y="1734120"/>
                  </a:cubicBezTo>
                  <a:cubicBezTo>
                    <a:pt x="1220782" y="1728654"/>
                    <a:pt x="1224324" y="1723188"/>
                    <a:pt x="1227866" y="1717721"/>
                  </a:cubicBezTo>
                  <a:cubicBezTo>
                    <a:pt x="1232370" y="1716759"/>
                    <a:pt x="1235912" y="1711293"/>
                    <a:pt x="1234950" y="1706789"/>
                  </a:cubicBezTo>
                  <a:cubicBezTo>
                    <a:pt x="1239454" y="1705826"/>
                    <a:pt x="1239454" y="1705826"/>
                    <a:pt x="1239454" y="1705826"/>
                  </a:cubicBezTo>
                  <a:cubicBezTo>
                    <a:pt x="1242996" y="1700360"/>
                    <a:pt x="1252659" y="1679456"/>
                    <a:pt x="1268751" y="1666599"/>
                  </a:cubicBezTo>
                  <a:cubicBezTo>
                    <a:pt x="1270041" y="1661614"/>
                    <a:pt x="1275353" y="1653415"/>
                    <a:pt x="1280989" y="1643969"/>
                  </a:cubicBezTo>
                  <a:lnTo>
                    <a:pt x="1294822" y="1614580"/>
                  </a:lnTo>
                  <a:lnTo>
                    <a:pt x="1295376" y="1620968"/>
                  </a:lnTo>
                  <a:cubicBezTo>
                    <a:pt x="1297773" y="1632189"/>
                    <a:pt x="1288150" y="1642066"/>
                    <a:pt x="1280397" y="1651544"/>
                  </a:cubicBezTo>
                  <a:cubicBezTo>
                    <a:pt x="1230267" y="1718960"/>
                    <a:pt x="1188817" y="1790388"/>
                    <a:pt x="1150037" y="1865158"/>
                  </a:cubicBezTo>
                  <a:cubicBezTo>
                    <a:pt x="1146023" y="1873837"/>
                    <a:pt x="1125579" y="1887981"/>
                    <a:pt x="1157500" y="1890938"/>
                  </a:cubicBezTo>
                  <a:cubicBezTo>
                    <a:pt x="1175530" y="1892953"/>
                    <a:pt x="1159625" y="1910038"/>
                    <a:pt x="1155212" y="1916847"/>
                  </a:cubicBezTo>
                  <a:cubicBezTo>
                    <a:pt x="1067755" y="2084143"/>
                    <a:pt x="1005537" y="2259733"/>
                    <a:pt x="966688" y="2444019"/>
                  </a:cubicBezTo>
                  <a:cubicBezTo>
                    <a:pt x="916582" y="2685460"/>
                    <a:pt x="913758" y="2928532"/>
                    <a:pt x="940585" y="3173091"/>
                  </a:cubicBezTo>
                  <a:cubicBezTo>
                    <a:pt x="940985" y="3174961"/>
                    <a:pt x="941784" y="3178702"/>
                    <a:pt x="947522" y="3187253"/>
                  </a:cubicBezTo>
                  <a:cubicBezTo>
                    <a:pt x="974972" y="3077752"/>
                    <a:pt x="932698" y="2971416"/>
                    <a:pt x="961347" y="2867525"/>
                  </a:cubicBezTo>
                  <a:cubicBezTo>
                    <a:pt x="960496" y="2945922"/>
                    <a:pt x="1000117" y="3021540"/>
                    <a:pt x="983906" y="3101263"/>
                  </a:cubicBezTo>
                  <a:cubicBezTo>
                    <a:pt x="978550" y="3121962"/>
                    <a:pt x="978406" y="3139591"/>
                    <a:pt x="992151" y="3158164"/>
                  </a:cubicBezTo>
                  <a:cubicBezTo>
                    <a:pt x="1007767" y="3176337"/>
                    <a:pt x="1012961" y="3200648"/>
                    <a:pt x="1014015" y="3223887"/>
                  </a:cubicBezTo>
                  <a:cubicBezTo>
                    <a:pt x="1028329" y="3400726"/>
                    <a:pt x="1098350" y="3563707"/>
                    <a:pt x="1162759" y="3727888"/>
                  </a:cubicBezTo>
                  <a:cubicBezTo>
                    <a:pt x="1171692" y="3751399"/>
                    <a:pt x="1182498" y="3774511"/>
                    <a:pt x="1178341" y="3800819"/>
                  </a:cubicBezTo>
                  <a:cubicBezTo>
                    <a:pt x="1177397" y="3814708"/>
                    <a:pt x="1183934" y="3826999"/>
                    <a:pt x="1193412" y="3834752"/>
                  </a:cubicBezTo>
                  <a:cubicBezTo>
                    <a:pt x="1246814" y="3874183"/>
                    <a:pt x="1265608" y="3934695"/>
                    <a:pt x="1287744" y="3992539"/>
                  </a:cubicBezTo>
                  <a:cubicBezTo>
                    <a:pt x="1297078" y="4017920"/>
                    <a:pt x="1304541" y="4043701"/>
                    <a:pt x="1330979" y="4057607"/>
                  </a:cubicBezTo>
                  <a:cubicBezTo>
                    <a:pt x="1340057" y="4063489"/>
                    <a:pt x="1339785" y="4071369"/>
                    <a:pt x="1343653" y="4080319"/>
                  </a:cubicBezTo>
                  <a:cubicBezTo>
                    <a:pt x="1347648" y="4099019"/>
                    <a:pt x="1354984" y="4115051"/>
                    <a:pt x="1369002" y="4125744"/>
                  </a:cubicBezTo>
                  <a:cubicBezTo>
                    <a:pt x="1437892" y="4173599"/>
                    <a:pt x="1482325" y="4244277"/>
                    <a:pt x="1538651" y="4306548"/>
                  </a:cubicBezTo>
                  <a:cubicBezTo>
                    <a:pt x="1848443" y="4649041"/>
                    <a:pt x="2240609" y="4837057"/>
                    <a:pt x="2686262" y="4927608"/>
                  </a:cubicBezTo>
                  <a:cubicBezTo>
                    <a:pt x="2813000" y="4953326"/>
                    <a:pt x="2941336" y="4986526"/>
                    <a:pt x="3070633" y="4978456"/>
                  </a:cubicBezTo>
                  <a:cubicBezTo>
                    <a:pt x="3236262" y="4966535"/>
                    <a:pt x="3400965" y="4941124"/>
                    <a:pt x="3564597" y="4919852"/>
                  </a:cubicBezTo>
                  <a:cubicBezTo>
                    <a:pt x="3600929" y="4916001"/>
                    <a:pt x="3637134" y="4902400"/>
                    <a:pt x="3668800" y="4885857"/>
                  </a:cubicBezTo>
                  <a:cubicBezTo>
                    <a:pt x="3677352" y="4880120"/>
                    <a:pt x="3688173" y="4875853"/>
                    <a:pt x="3697923" y="4875725"/>
                  </a:cubicBezTo>
                  <a:cubicBezTo>
                    <a:pt x="3759495" y="4880168"/>
                    <a:pt x="3807864" y="4850281"/>
                    <a:pt x="3859302" y="4825603"/>
                  </a:cubicBezTo>
                  <a:cubicBezTo>
                    <a:pt x="3981154" y="4764374"/>
                    <a:pt x="4106072" y="4708354"/>
                    <a:pt x="4218717" y="4631492"/>
                  </a:cubicBezTo>
                  <a:cubicBezTo>
                    <a:pt x="4726089" y="4278670"/>
                    <a:pt x="5050014" y="3808608"/>
                    <a:pt x="5136420" y="3187886"/>
                  </a:cubicBezTo>
                  <a:cubicBezTo>
                    <a:pt x="5163250" y="3002258"/>
                    <a:pt x="5133847" y="2818866"/>
                    <a:pt x="5095093" y="2637473"/>
                  </a:cubicBezTo>
                  <a:cubicBezTo>
                    <a:pt x="5007996" y="2229804"/>
                    <a:pt x="4835925" y="1863754"/>
                    <a:pt x="4552027" y="1550927"/>
                  </a:cubicBezTo>
                  <a:cubicBezTo>
                    <a:pt x="4447383" y="1436406"/>
                    <a:pt x="4331245" y="1332162"/>
                    <a:pt x="4206285" y="1241535"/>
                  </a:cubicBezTo>
                  <a:cubicBezTo>
                    <a:pt x="4141534" y="1194752"/>
                    <a:pt x="4074914" y="1148367"/>
                    <a:pt x="4017916" y="1092106"/>
                  </a:cubicBezTo>
                  <a:cubicBezTo>
                    <a:pt x="3946102" y="1021411"/>
                    <a:pt x="3860780" y="979023"/>
                    <a:pt x="3766634" y="950252"/>
                  </a:cubicBezTo>
                  <a:cubicBezTo>
                    <a:pt x="3358801" y="826200"/>
                    <a:pt x="2946216" y="826355"/>
                    <a:pt x="2533034" y="924406"/>
                  </a:cubicBezTo>
                  <a:cubicBezTo>
                    <a:pt x="2476929" y="936392"/>
                    <a:pt x="2419353" y="950648"/>
                    <a:pt x="2362177" y="966775"/>
                  </a:cubicBezTo>
                  <a:cubicBezTo>
                    <a:pt x="2463328" y="900190"/>
                    <a:pt x="2585272" y="903469"/>
                    <a:pt x="2692688" y="857055"/>
                  </a:cubicBezTo>
                  <a:cubicBezTo>
                    <a:pt x="2635257" y="853681"/>
                    <a:pt x="2580622" y="863399"/>
                    <a:pt x="2526787" y="876855"/>
                  </a:cubicBezTo>
                  <a:cubicBezTo>
                    <a:pt x="2469610" y="892981"/>
                    <a:pt x="2412035" y="907237"/>
                    <a:pt x="2357128" y="924834"/>
                  </a:cubicBezTo>
                  <a:cubicBezTo>
                    <a:pt x="2301822" y="940562"/>
                    <a:pt x="2247314" y="960029"/>
                    <a:pt x="2195476" y="982835"/>
                  </a:cubicBezTo>
                  <a:cubicBezTo>
                    <a:pt x="2141369" y="1004172"/>
                    <a:pt x="2092200" y="1030320"/>
                    <a:pt x="2038892" y="1055397"/>
                  </a:cubicBezTo>
                  <a:cubicBezTo>
                    <a:pt x="2033826" y="1040836"/>
                    <a:pt x="2051456" y="1040981"/>
                    <a:pt x="2051328" y="1031230"/>
                  </a:cubicBezTo>
                  <a:cubicBezTo>
                    <a:pt x="2049059" y="1029760"/>
                    <a:pt x="2046789" y="1028290"/>
                    <a:pt x="2044919" y="1028689"/>
                  </a:cubicBezTo>
                  <a:cubicBezTo>
                    <a:pt x="2007516" y="1036680"/>
                    <a:pt x="1975850" y="1053222"/>
                    <a:pt x="1942714" y="1072034"/>
                  </a:cubicBezTo>
                  <a:cubicBezTo>
                    <a:pt x="1843705" y="1130339"/>
                    <a:pt x="1749635" y="1193455"/>
                    <a:pt x="1659433" y="1265523"/>
                  </a:cubicBezTo>
                  <a:cubicBezTo>
                    <a:pt x="1639387" y="1281537"/>
                    <a:pt x="1618543" y="1293812"/>
                    <a:pt x="1591162" y="1293796"/>
                  </a:cubicBezTo>
                  <a:cubicBezTo>
                    <a:pt x="1566051" y="1295250"/>
                    <a:pt x="1549075" y="1316475"/>
                    <a:pt x="1530900" y="1332091"/>
                  </a:cubicBezTo>
                  <a:cubicBezTo>
                    <a:pt x="1515131" y="1345237"/>
                    <a:pt x="1498863" y="1356045"/>
                    <a:pt x="1480860" y="1363313"/>
                  </a:cubicBezTo>
                  <a:lnTo>
                    <a:pt x="1469896" y="1366433"/>
                  </a:lnTo>
                  <a:lnTo>
                    <a:pt x="1485917" y="1349400"/>
                  </a:lnTo>
                  <a:cubicBezTo>
                    <a:pt x="1513115" y="1322395"/>
                    <a:pt x="1542565" y="1294909"/>
                    <a:pt x="1574268" y="1266943"/>
                  </a:cubicBezTo>
                  <a:cubicBezTo>
                    <a:pt x="1606451" y="1241229"/>
                    <a:pt x="1667276" y="1195266"/>
                    <a:pt x="1710085" y="1153153"/>
                  </a:cubicBezTo>
                  <a:cubicBezTo>
                    <a:pt x="1756743" y="1129056"/>
                    <a:pt x="1799552" y="1086942"/>
                    <a:pt x="1853295" y="1051913"/>
                  </a:cubicBezTo>
                  <a:cubicBezTo>
                    <a:pt x="1856836" y="1046446"/>
                    <a:pt x="1862302" y="1049988"/>
                    <a:pt x="1870349" y="1043559"/>
                  </a:cubicBezTo>
                  <a:cubicBezTo>
                    <a:pt x="1961740" y="986358"/>
                    <a:pt x="2063102" y="931734"/>
                    <a:pt x="2165426" y="881616"/>
                  </a:cubicBezTo>
                  <a:cubicBezTo>
                    <a:pt x="2217070" y="858808"/>
                    <a:pt x="2269194" y="838252"/>
                    <a:pt x="2321799" y="819950"/>
                  </a:cubicBezTo>
                  <a:lnTo>
                    <a:pt x="2427971" y="787847"/>
                  </a:lnTo>
                  <a:lnTo>
                    <a:pt x="2380636" y="803258"/>
                  </a:lnTo>
                  <a:cubicBezTo>
                    <a:pt x="2364348" y="809681"/>
                    <a:pt x="2349305" y="816427"/>
                    <a:pt x="2340778" y="820604"/>
                  </a:cubicBezTo>
                  <a:cubicBezTo>
                    <a:pt x="2336273" y="821566"/>
                    <a:pt x="2336273" y="821566"/>
                    <a:pt x="2336273" y="821566"/>
                  </a:cubicBezTo>
                  <a:cubicBezTo>
                    <a:pt x="2288653" y="841160"/>
                    <a:pt x="2258087" y="852399"/>
                    <a:pt x="2205963" y="872955"/>
                  </a:cubicBezTo>
                  <a:cubicBezTo>
                    <a:pt x="2201459" y="873917"/>
                    <a:pt x="2201459" y="873917"/>
                    <a:pt x="2201459" y="873917"/>
                  </a:cubicBezTo>
                  <a:cubicBezTo>
                    <a:pt x="2202421" y="878421"/>
                    <a:pt x="2197917" y="879383"/>
                    <a:pt x="2202421" y="878421"/>
                  </a:cubicBezTo>
                  <a:cubicBezTo>
                    <a:pt x="2202421" y="878421"/>
                    <a:pt x="2206925" y="877459"/>
                    <a:pt x="2211429" y="876496"/>
                  </a:cubicBezTo>
                  <a:cubicBezTo>
                    <a:pt x="2259049" y="856904"/>
                    <a:pt x="2294120" y="844701"/>
                    <a:pt x="2337236" y="826071"/>
                  </a:cubicBezTo>
                  <a:cubicBezTo>
                    <a:pt x="2338198" y="830575"/>
                    <a:pt x="2338198" y="830575"/>
                    <a:pt x="2342703" y="829613"/>
                  </a:cubicBezTo>
                  <a:cubicBezTo>
                    <a:pt x="2342703" y="829613"/>
                    <a:pt x="2347207" y="828650"/>
                    <a:pt x="2347207" y="828650"/>
                  </a:cubicBezTo>
                  <a:cubicBezTo>
                    <a:pt x="2347207" y="828650"/>
                    <a:pt x="2347207" y="828650"/>
                    <a:pt x="2346245" y="824146"/>
                  </a:cubicBezTo>
                  <a:cubicBezTo>
                    <a:pt x="2384856" y="806478"/>
                    <a:pt x="2432785" y="810367"/>
                    <a:pt x="2437943" y="790426"/>
                  </a:cubicBezTo>
                  <a:lnTo>
                    <a:pt x="2455960" y="786577"/>
                  </a:lnTo>
                  <a:cubicBezTo>
                    <a:pt x="2460464" y="785615"/>
                    <a:pt x="2464967" y="784653"/>
                    <a:pt x="2464967" y="784653"/>
                  </a:cubicBezTo>
                  <a:cubicBezTo>
                    <a:pt x="2465930" y="789157"/>
                    <a:pt x="2467854" y="798165"/>
                    <a:pt x="2464313" y="803631"/>
                  </a:cubicBezTo>
                  <a:cubicBezTo>
                    <a:pt x="2459809" y="804594"/>
                    <a:pt x="2455304" y="805556"/>
                    <a:pt x="2450800" y="806518"/>
                  </a:cubicBezTo>
                  <a:cubicBezTo>
                    <a:pt x="2437288" y="809405"/>
                    <a:pt x="2429242" y="815833"/>
                    <a:pt x="2420234" y="817758"/>
                  </a:cubicBezTo>
                  <a:cubicBezTo>
                    <a:pt x="2420234" y="817758"/>
                    <a:pt x="2415730" y="818720"/>
                    <a:pt x="2415730" y="818720"/>
                  </a:cubicBezTo>
                  <a:cubicBezTo>
                    <a:pt x="2412188" y="824186"/>
                    <a:pt x="2407684" y="825149"/>
                    <a:pt x="2403180" y="826111"/>
                  </a:cubicBezTo>
                  <a:cubicBezTo>
                    <a:pt x="2403180" y="826111"/>
                    <a:pt x="2398676" y="827073"/>
                    <a:pt x="2398676" y="827073"/>
                  </a:cubicBezTo>
                  <a:cubicBezTo>
                    <a:pt x="2399639" y="831577"/>
                    <a:pt x="2404142" y="830615"/>
                    <a:pt x="2404142" y="830615"/>
                  </a:cubicBezTo>
                  <a:cubicBezTo>
                    <a:pt x="2413151" y="828691"/>
                    <a:pt x="2412188" y="824186"/>
                    <a:pt x="2416693" y="823224"/>
                  </a:cubicBezTo>
                  <a:cubicBezTo>
                    <a:pt x="2416693" y="823224"/>
                    <a:pt x="2416693" y="823224"/>
                    <a:pt x="2421196" y="822262"/>
                  </a:cubicBezTo>
                  <a:cubicBezTo>
                    <a:pt x="2416693" y="823224"/>
                    <a:pt x="2417655" y="827728"/>
                    <a:pt x="2417655" y="827728"/>
                  </a:cubicBezTo>
                  <a:cubicBezTo>
                    <a:pt x="2417655" y="827728"/>
                    <a:pt x="2422158" y="826766"/>
                    <a:pt x="2422158" y="826766"/>
                  </a:cubicBezTo>
                  <a:cubicBezTo>
                    <a:pt x="2426663" y="825804"/>
                    <a:pt x="2431167" y="824841"/>
                    <a:pt x="2431167" y="824841"/>
                  </a:cubicBezTo>
                  <a:cubicBezTo>
                    <a:pt x="2431167" y="824841"/>
                    <a:pt x="2430205" y="820337"/>
                    <a:pt x="2430205" y="820337"/>
                  </a:cubicBezTo>
                  <a:cubicBezTo>
                    <a:pt x="2434709" y="819375"/>
                    <a:pt x="2442754" y="812946"/>
                    <a:pt x="2447259" y="811984"/>
                  </a:cubicBezTo>
                  <a:cubicBezTo>
                    <a:pt x="2456267" y="810059"/>
                    <a:pt x="2460771" y="809097"/>
                    <a:pt x="2469779" y="807172"/>
                  </a:cubicBezTo>
                  <a:cubicBezTo>
                    <a:pt x="2492299" y="802361"/>
                    <a:pt x="2492299" y="802361"/>
                    <a:pt x="2492299" y="802361"/>
                  </a:cubicBezTo>
                  <a:cubicBezTo>
                    <a:pt x="2496804" y="801399"/>
                    <a:pt x="2500345" y="795933"/>
                    <a:pt x="2500345" y="795933"/>
                  </a:cubicBezTo>
                  <a:cubicBezTo>
                    <a:pt x="2500345" y="795933"/>
                    <a:pt x="2495842" y="796895"/>
                    <a:pt x="2491337" y="797858"/>
                  </a:cubicBezTo>
                  <a:cubicBezTo>
                    <a:pt x="2473321" y="801707"/>
                    <a:pt x="2473321" y="801707"/>
                    <a:pt x="2473321" y="801707"/>
                  </a:cubicBezTo>
                  <a:cubicBezTo>
                    <a:pt x="2475900" y="791736"/>
                    <a:pt x="2479442" y="786270"/>
                    <a:pt x="2478479" y="781766"/>
                  </a:cubicBezTo>
                  <a:cubicBezTo>
                    <a:pt x="2477517" y="777261"/>
                    <a:pt x="2477517" y="777261"/>
                    <a:pt x="2477517" y="777261"/>
                  </a:cubicBezTo>
                  <a:cubicBezTo>
                    <a:pt x="2482021" y="776299"/>
                    <a:pt x="2482021" y="776299"/>
                    <a:pt x="2486526" y="775337"/>
                  </a:cubicBezTo>
                  <a:cubicBezTo>
                    <a:pt x="2490068" y="769870"/>
                    <a:pt x="2490068" y="769870"/>
                    <a:pt x="2490068" y="769870"/>
                  </a:cubicBezTo>
                  <a:cubicBezTo>
                    <a:pt x="2484601" y="766329"/>
                    <a:pt x="2484601" y="766329"/>
                    <a:pt x="2484601" y="766329"/>
                  </a:cubicBezTo>
                  <a:close/>
                  <a:moveTo>
                    <a:pt x="4722193" y="185911"/>
                  </a:moveTo>
                  <a:cubicBezTo>
                    <a:pt x="4753921" y="193845"/>
                    <a:pt x="4773751" y="197812"/>
                    <a:pt x="4809446" y="213679"/>
                  </a:cubicBezTo>
                  <a:cubicBezTo>
                    <a:pt x="4809446" y="213679"/>
                    <a:pt x="4809446" y="217645"/>
                    <a:pt x="4801514" y="217645"/>
                  </a:cubicBezTo>
                  <a:cubicBezTo>
                    <a:pt x="4801514" y="217645"/>
                    <a:pt x="4833242" y="229546"/>
                    <a:pt x="4841174" y="225579"/>
                  </a:cubicBezTo>
                  <a:cubicBezTo>
                    <a:pt x="4849106" y="233513"/>
                    <a:pt x="4853073" y="237479"/>
                    <a:pt x="4849106" y="241446"/>
                  </a:cubicBezTo>
                  <a:cubicBezTo>
                    <a:pt x="4864970" y="241446"/>
                    <a:pt x="4904631" y="269214"/>
                    <a:pt x="4928427" y="277147"/>
                  </a:cubicBezTo>
                  <a:cubicBezTo>
                    <a:pt x="4936360" y="281114"/>
                    <a:pt x="4940326" y="281114"/>
                    <a:pt x="4948258" y="285081"/>
                  </a:cubicBezTo>
                  <a:cubicBezTo>
                    <a:pt x="5011715" y="312848"/>
                    <a:pt x="5071206" y="356483"/>
                    <a:pt x="5126730" y="392184"/>
                  </a:cubicBezTo>
                  <a:cubicBezTo>
                    <a:pt x="5146560" y="404084"/>
                    <a:pt x="5186221" y="419951"/>
                    <a:pt x="5178288" y="427885"/>
                  </a:cubicBezTo>
                  <a:cubicBezTo>
                    <a:pt x="5194153" y="435818"/>
                    <a:pt x="5206051" y="443752"/>
                    <a:pt x="5213983" y="443752"/>
                  </a:cubicBezTo>
                  <a:cubicBezTo>
                    <a:pt x="5225881" y="455652"/>
                    <a:pt x="5217949" y="455652"/>
                    <a:pt x="5213984" y="455652"/>
                  </a:cubicBezTo>
                  <a:cubicBezTo>
                    <a:pt x="5170357" y="435818"/>
                    <a:pt x="5122764" y="400117"/>
                    <a:pt x="5091035" y="380284"/>
                  </a:cubicBezTo>
                  <a:cubicBezTo>
                    <a:pt x="5087070" y="376317"/>
                    <a:pt x="5083104" y="376317"/>
                    <a:pt x="5083103" y="380284"/>
                  </a:cubicBezTo>
                  <a:cubicBezTo>
                    <a:pt x="5087069" y="380284"/>
                    <a:pt x="5087069" y="380284"/>
                    <a:pt x="5091036" y="384250"/>
                  </a:cubicBezTo>
                  <a:cubicBezTo>
                    <a:pt x="5095002" y="384250"/>
                    <a:pt x="5098967" y="388217"/>
                    <a:pt x="5098968" y="392184"/>
                  </a:cubicBezTo>
                  <a:cubicBezTo>
                    <a:pt x="5098968" y="392184"/>
                    <a:pt x="5095002" y="392184"/>
                    <a:pt x="5091035" y="388217"/>
                  </a:cubicBezTo>
                  <a:cubicBezTo>
                    <a:pt x="5091035" y="388217"/>
                    <a:pt x="5091035" y="388217"/>
                    <a:pt x="5087069" y="388217"/>
                  </a:cubicBezTo>
                  <a:cubicBezTo>
                    <a:pt x="5126730" y="419951"/>
                    <a:pt x="5170356" y="447719"/>
                    <a:pt x="5217950" y="479453"/>
                  </a:cubicBezTo>
                  <a:cubicBezTo>
                    <a:pt x="5261576" y="507220"/>
                    <a:pt x="5305202" y="538955"/>
                    <a:pt x="5348829" y="574656"/>
                  </a:cubicBezTo>
                  <a:cubicBezTo>
                    <a:pt x="5360727" y="578622"/>
                    <a:pt x="5368659" y="582589"/>
                    <a:pt x="5376592" y="590523"/>
                  </a:cubicBezTo>
                  <a:cubicBezTo>
                    <a:pt x="5416252" y="622257"/>
                    <a:pt x="5440049" y="638124"/>
                    <a:pt x="5471777" y="669858"/>
                  </a:cubicBezTo>
                  <a:cubicBezTo>
                    <a:pt x="5475743" y="669858"/>
                    <a:pt x="5483675" y="665892"/>
                    <a:pt x="5487641" y="661925"/>
                  </a:cubicBezTo>
                  <a:cubicBezTo>
                    <a:pt x="5499539" y="669858"/>
                    <a:pt x="5507472" y="673825"/>
                    <a:pt x="5511437" y="673825"/>
                  </a:cubicBezTo>
                  <a:cubicBezTo>
                    <a:pt x="5511437" y="673825"/>
                    <a:pt x="5507471" y="669858"/>
                    <a:pt x="5507471" y="669858"/>
                  </a:cubicBezTo>
                  <a:cubicBezTo>
                    <a:pt x="5507471" y="665891"/>
                    <a:pt x="5507471" y="665891"/>
                    <a:pt x="5507471" y="665891"/>
                  </a:cubicBezTo>
                  <a:cubicBezTo>
                    <a:pt x="5511438" y="665892"/>
                    <a:pt x="5515403" y="669858"/>
                    <a:pt x="5515404" y="673825"/>
                  </a:cubicBezTo>
                  <a:cubicBezTo>
                    <a:pt x="5515404" y="673825"/>
                    <a:pt x="5519369" y="673825"/>
                    <a:pt x="5519369" y="677792"/>
                  </a:cubicBezTo>
                  <a:cubicBezTo>
                    <a:pt x="5527301" y="669858"/>
                    <a:pt x="5543166" y="681759"/>
                    <a:pt x="5562995" y="701593"/>
                  </a:cubicBezTo>
                  <a:cubicBezTo>
                    <a:pt x="5582826" y="721427"/>
                    <a:pt x="5606623" y="745227"/>
                    <a:pt x="5626452" y="765061"/>
                  </a:cubicBezTo>
                  <a:cubicBezTo>
                    <a:pt x="5630419" y="776961"/>
                    <a:pt x="5610589" y="753161"/>
                    <a:pt x="5610589" y="757128"/>
                  </a:cubicBezTo>
                  <a:cubicBezTo>
                    <a:pt x="5610589" y="757128"/>
                    <a:pt x="5614555" y="761094"/>
                    <a:pt x="5614555" y="761094"/>
                  </a:cubicBezTo>
                  <a:cubicBezTo>
                    <a:pt x="5618520" y="765061"/>
                    <a:pt x="5622487" y="765061"/>
                    <a:pt x="5618521" y="769028"/>
                  </a:cubicBezTo>
                  <a:cubicBezTo>
                    <a:pt x="5618521" y="769028"/>
                    <a:pt x="5618521" y="769028"/>
                    <a:pt x="5614555" y="765061"/>
                  </a:cubicBezTo>
                  <a:cubicBezTo>
                    <a:pt x="5614555" y="765061"/>
                    <a:pt x="5614555" y="765061"/>
                    <a:pt x="5610588" y="765061"/>
                  </a:cubicBezTo>
                  <a:cubicBezTo>
                    <a:pt x="5622486" y="776961"/>
                    <a:pt x="5634385" y="788862"/>
                    <a:pt x="5630418" y="792829"/>
                  </a:cubicBezTo>
                  <a:cubicBezTo>
                    <a:pt x="5618521" y="788862"/>
                    <a:pt x="5598690" y="769028"/>
                    <a:pt x="5590759" y="765061"/>
                  </a:cubicBezTo>
                  <a:cubicBezTo>
                    <a:pt x="5590759" y="765061"/>
                    <a:pt x="5590759" y="765061"/>
                    <a:pt x="5594724" y="769028"/>
                  </a:cubicBezTo>
                  <a:cubicBezTo>
                    <a:pt x="5598690" y="772995"/>
                    <a:pt x="5598690" y="772995"/>
                    <a:pt x="5602657" y="776961"/>
                  </a:cubicBezTo>
                  <a:cubicBezTo>
                    <a:pt x="5602657" y="776961"/>
                    <a:pt x="5598690" y="776961"/>
                    <a:pt x="5598690" y="776961"/>
                  </a:cubicBezTo>
                  <a:cubicBezTo>
                    <a:pt x="5598690" y="772995"/>
                    <a:pt x="5594725" y="772995"/>
                    <a:pt x="5594725" y="772995"/>
                  </a:cubicBezTo>
                  <a:cubicBezTo>
                    <a:pt x="5602657" y="776961"/>
                    <a:pt x="5606622" y="788862"/>
                    <a:pt x="5614555" y="796795"/>
                  </a:cubicBezTo>
                  <a:cubicBezTo>
                    <a:pt x="5650249" y="832496"/>
                    <a:pt x="5693876" y="868197"/>
                    <a:pt x="5729570" y="907865"/>
                  </a:cubicBezTo>
                  <a:cubicBezTo>
                    <a:pt x="5741468" y="919765"/>
                    <a:pt x="5745434" y="927699"/>
                    <a:pt x="5757333" y="943566"/>
                  </a:cubicBezTo>
                  <a:cubicBezTo>
                    <a:pt x="5789061" y="979267"/>
                    <a:pt x="5824756" y="1022902"/>
                    <a:pt x="5856484" y="1058602"/>
                  </a:cubicBezTo>
                  <a:cubicBezTo>
                    <a:pt x="5884247" y="1094304"/>
                    <a:pt x="5908042" y="1122071"/>
                    <a:pt x="5908043" y="1133972"/>
                  </a:cubicBezTo>
                  <a:cubicBezTo>
                    <a:pt x="5908043" y="1133972"/>
                    <a:pt x="5908043" y="1133972"/>
                    <a:pt x="5908042" y="1137938"/>
                  </a:cubicBezTo>
                  <a:cubicBezTo>
                    <a:pt x="5908042" y="1137938"/>
                    <a:pt x="5908042" y="1137938"/>
                    <a:pt x="5912009" y="1141905"/>
                  </a:cubicBezTo>
                  <a:cubicBezTo>
                    <a:pt x="5915975" y="1141905"/>
                    <a:pt x="5915975" y="1145872"/>
                    <a:pt x="5915975" y="1149838"/>
                  </a:cubicBezTo>
                  <a:cubicBezTo>
                    <a:pt x="5915975" y="1149838"/>
                    <a:pt x="5915975" y="1149838"/>
                    <a:pt x="5912008" y="1145872"/>
                  </a:cubicBezTo>
                  <a:cubicBezTo>
                    <a:pt x="5912008" y="1145872"/>
                    <a:pt x="5912008" y="1145872"/>
                    <a:pt x="5908042" y="1141905"/>
                  </a:cubicBezTo>
                  <a:cubicBezTo>
                    <a:pt x="5915974" y="1157772"/>
                    <a:pt x="5927873" y="1173639"/>
                    <a:pt x="5935805" y="1185539"/>
                  </a:cubicBezTo>
                  <a:cubicBezTo>
                    <a:pt x="5931839" y="1189506"/>
                    <a:pt x="5939771" y="1205373"/>
                    <a:pt x="5931839" y="1205373"/>
                  </a:cubicBezTo>
                  <a:cubicBezTo>
                    <a:pt x="5987364" y="1280742"/>
                    <a:pt x="6007194" y="1344210"/>
                    <a:pt x="6054787" y="1391812"/>
                  </a:cubicBezTo>
                  <a:cubicBezTo>
                    <a:pt x="6078583" y="1443380"/>
                    <a:pt x="6078583" y="1479081"/>
                    <a:pt x="6110311" y="1530649"/>
                  </a:cubicBezTo>
                  <a:cubicBezTo>
                    <a:pt x="6110311" y="1534616"/>
                    <a:pt x="6114277" y="1546516"/>
                    <a:pt x="6118243" y="1550483"/>
                  </a:cubicBezTo>
                  <a:cubicBezTo>
                    <a:pt x="6130142" y="1574284"/>
                    <a:pt x="6146006" y="1606018"/>
                    <a:pt x="6157904" y="1633786"/>
                  </a:cubicBezTo>
                  <a:cubicBezTo>
                    <a:pt x="6169802" y="1661553"/>
                    <a:pt x="6177734" y="1693287"/>
                    <a:pt x="6177734" y="1709154"/>
                  </a:cubicBezTo>
                  <a:cubicBezTo>
                    <a:pt x="6169802" y="1705187"/>
                    <a:pt x="6161869" y="1689320"/>
                    <a:pt x="6153938" y="1669486"/>
                  </a:cubicBezTo>
                  <a:cubicBezTo>
                    <a:pt x="6149972" y="1649652"/>
                    <a:pt x="6142039" y="1629819"/>
                    <a:pt x="6134108" y="1621885"/>
                  </a:cubicBezTo>
                  <a:cubicBezTo>
                    <a:pt x="6130142" y="1609984"/>
                    <a:pt x="6130141" y="1602051"/>
                    <a:pt x="6130142" y="1590151"/>
                  </a:cubicBezTo>
                  <a:cubicBezTo>
                    <a:pt x="6114278" y="1554450"/>
                    <a:pt x="6106345" y="1542549"/>
                    <a:pt x="6090481" y="1514782"/>
                  </a:cubicBezTo>
                  <a:cubicBezTo>
                    <a:pt x="6098413" y="1518749"/>
                    <a:pt x="6086515" y="1498915"/>
                    <a:pt x="6082549" y="1487014"/>
                  </a:cubicBezTo>
                  <a:cubicBezTo>
                    <a:pt x="6078583" y="1483048"/>
                    <a:pt x="6066685" y="1471147"/>
                    <a:pt x="6074617" y="1487014"/>
                  </a:cubicBezTo>
                  <a:cubicBezTo>
                    <a:pt x="6058752" y="1459247"/>
                    <a:pt x="6038922" y="1423546"/>
                    <a:pt x="6019092" y="1383878"/>
                  </a:cubicBezTo>
                  <a:cubicBezTo>
                    <a:pt x="6003227" y="1348177"/>
                    <a:pt x="5979431" y="1308510"/>
                    <a:pt x="5959602" y="1272808"/>
                  </a:cubicBezTo>
                  <a:cubicBezTo>
                    <a:pt x="5959602" y="1272808"/>
                    <a:pt x="5955635" y="1264875"/>
                    <a:pt x="5963568" y="1264875"/>
                  </a:cubicBezTo>
                  <a:cubicBezTo>
                    <a:pt x="5935805" y="1221240"/>
                    <a:pt x="5923907" y="1197439"/>
                    <a:pt x="5900111" y="1181572"/>
                  </a:cubicBezTo>
                  <a:cubicBezTo>
                    <a:pt x="5888213" y="1157772"/>
                    <a:pt x="5876315" y="1145872"/>
                    <a:pt x="5868382" y="1130005"/>
                  </a:cubicBezTo>
                  <a:cubicBezTo>
                    <a:pt x="5860450" y="1122071"/>
                    <a:pt x="5868382" y="1133971"/>
                    <a:pt x="5864416" y="1133972"/>
                  </a:cubicBezTo>
                  <a:cubicBezTo>
                    <a:pt x="5852518" y="1118104"/>
                    <a:pt x="5840619" y="1102237"/>
                    <a:pt x="5828722" y="1086370"/>
                  </a:cubicBezTo>
                  <a:cubicBezTo>
                    <a:pt x="5840619" y="1086370"/>
                    <a:pt x="5828721" y="1074470"/>
                    <a:pt x="5824755" y="1066536"/>
                  </a:cubicBezTo>
                  <a:cubicBezTo>
                    <a:pt x="5828721" y="1058603"/>
                    <a:pt x="5844586" y="1070503"/>
                    <a:pt x="5860450" y="1078437"/>
                  </a:cubicBezTo>
                  <a:cubicBezTo>
                    <a:pt x="5856484" y="1058602"/>
                    <a:pt x="5804925" y="1014968"/>
                    <a:pt x="5789061" y="995134"/>
                  </a:cubicBezTo>
                  <a:cubicBezTo>
                    <a:pt x="5789061" y="999101"/>
                    <a:pt x="5789061" y="999101"/>
                    <a:pt x="5789061" y="999101"/>
                  </a:cubicBezTo>
                  <a:cubicBezTo>
                    <a:pt x="5793027" y="1003068"/>
                    <a:pt x="5793027" y="1007034"/>
                    <a:pt x="5793027" y="1007034"/>
                  </a:cubicBezTo>
                  <a:cubicBezTo>
                    <a:pt x="5789061" y="1003068"/>
                    <a:pt x="5785095" y="1003068"/>
                    <a:pt x="5785095" y="999101"/>
                  </a:cubicBezTo>
                  <a:cubicBezTo>
                    <a:pt x="5781129" y="1003068"/>
                    <a:pt x="5757332" y="975300"/>
                    <a:pt x="5765264" y="975300"/>
                  </a:cubicBezTo>
                  <a:cubicBezTo>
                    <a:pt x="5761299" y="975300"/>
                    <a:pt x="5761299" y="975300"/>
                    <a:pt x="5757332" y="971334"/>
                  </a:cubicBezTo>
                  <a:cubicBezTo>
                    <a:pt x="5757332" y="971334"/>
                    <a:pt x="5757332" y="971334"/>
                    <a:pt x="5757333" y="967367"/>
                  </a:cubicBezTo>
                  <a:cubicBezTo>
                    <a:pt x="5757333" y="967367"/>
                    <a:pt x="5757333" y="963400"/>
                    <a:pt x="5757333" y="963400"/>
                  </a:cubicBezTo>
                  <a:cubicBezTo>
                    <a:pt x="5757333" y="963400"/>
                    <a:pt x="5757333" y="963400"/>
                    <a:pt x="5761298" y="967367"/>
                  </a:cubicBezTo>
                  <a:cubicBezTo>
                    <a:pt x="5737503" y="939599"/>
                    <a:pt x="5753366" y="963400"/>
                    <a:pt x="5749401" y="967367"/>
                  </a:cubicBezTo>
                  <a:cubicBezTo>
                    <a:pt x="5745435" y="971333"/>
                    <a:pt x="5737502" y="963400"/>
                    <a:pt x="5737502" y="963400"/>
                  </a:cubicBezTo>
                  <a:cubicBezTo>
                    <a:pt x="5733536" y="967367"/>
                    <a:pt x="5753367" y="991167"/>
                    <a:pt x="5741469" y="983234"/>
                  </a:cubicBezTo>
                  <a:cubicBezTo>
                    <a:pt x="5729571" y="975300"/>
                    <a:pt x="5717672" y="967367"/>
                    <a:pt x="5705773" y="955466"/>
                  </a:cubicBezTo>
                  <a:cubicBezTo>
                    <a:pt x="5697842" y="943566"/>
                    <a:pt x="5685944" y="935633"/>
                    <a:pt x="5674045" y="919765"/>
                  </a:cubicBezTo>
                  <a:cubicBezTo>
                    <a:pt x="5678011" y="911832"/>
                    <a:pt x="5697842" y="931666"/>
                    <a:pt x="5705774" y="935633"/>
                  </a:cubicBezTo>
                  <a:cubicBezTo>
                    <a:pt x="5713706" y="931666"/>
                    <a:pt x="5697841" y="919765"/>
                    <a:pt x="5697842" y="915799"/>
                  </a:cubicBezTo>
                  <a:cubicBezTo>
                    <a:pt x="5689910" y="911832"/>
                    <a:pt x="5681977" y="899931"/>
                    <a:pt x="5678012" y="899931"/>
                  </a:cubicBezTo>
                  <a:cubicBezTo>
                    <a:pt x="5622487" y="836463"/>
                    <a:pt x="5566962" y="804729"/>
                    <a:pt x="5523336" y="749194"/>
                  </a:cubicBezTo>
                  <a:cubicBezTo>
                    <a:pt x="5515403" y="741261"/>
                    <a:pt x="5503505" y="733327"/>
                    <a:pt x="5495573" y="725393"/>
                  </a:cubicBezTo>
                  <a:cubicBezTo>
                    <a:pt x="5475743" y="705559"/>
                    <a:pt x="5479709" y="709526"/>
                    <a:pt x="5455913" y="689692"/>
                  </a:cubicBezTo>
                  <a:cubicBezTo>
                    <a:pt x="5451947" y="685725"/>
                    <a:pt x="5447980" y="685725"/>
                    <a:pt x="5447981" y="689692"/>
                  </a:cubicBezTo>
                  <a:cubicBezTo>
                    <a:pt x="5416252" y="665892"/>
                    <a:pt x="5396422" y="650024"/>
                    <a:pt x="5376591" y="634157"/>
                  </a:cubicBezTo>
                  <a:cubicBezTo>
                    <a:pt x="5356762" y="618290"/>
                    <a:pt x="5340897" y="602423"/>
                    <a:pt x="5317100" y="582589"/>
                  </a:cubicBezTo>
                  <a:cubicBezTo>
                    <a:pt x="5305203" y="578622"/>
                    <a:pt x="5317101" y="590523"/>
                    <a:pt x="5313135" y="598456"/>
                  </a:cubicBezTo>
                  <a:cubicBezTo>
                    <a:pt x="5305202" y="594490"/>
                    <a:pt x="5305202" y="594490"/>
                    <a:pt x="5301237" y="594489"/>
                  </a:cubicBezTo>
                  <a:cubicBezTo>
                    <a:pt x="5277440" y="578622"/>
                    <a:pt x="5273474" y="570689"/>
                    <a:pt x="5249678" y="554822"/>
                  </a:cubicBezTo>
                  <a:cubicBezTo>
                    <a:pt x="5249678" y="550855"/>
                    <a:pt x="5253644" y="550855"/>
                    <a:pt x="5249677" y="546888"/>
                  </a:cubicBezTo>
                  <a:cubicBezTo>
                    <a:pt x="5253644" y="546888"/>
                    <a:pt x="5257610" y="542921"/>
                    <a:pt x="5273474" y="554822"/>
                  </a:cubicBezTo>
                  <a:cubicBezTo>
                    <a:pt x="5257610" y="538955"/>
                    <a:pt x="5229847" y="519121"/>
                    <a:pt x="5206051" y="503254"/>
                  </a:cubicBezTo>
                  <a:cubicBezTo>
                    <a:pt x="5178289" y="487386"/>
                    <a:pt x="5154492" y="471519"/>
                    <a:pt x="5142594" y="455652"/>
                  </a:cubicBezTo>
                  <a:cubicBezTo>
                    <a:pt x="5091036" y="431852"/>
                    <a:pt x="5063273" y="408051"/>
                    <a:pt x="5015681" y="380283"/>
                  </a:cubicBezTo>
                  <a:cubicBezTo>
                    <a:pt x="4991884" y="372350"/>
                    <a:pt x="5027579" y="396151"/>
                    <a:pt x="5007749" y="392184"/>
                  </a:cubicBezTo>
                  <a:cubicBezTo>
                    <a:pt x="4999817" y="384250"/>
                    <a:pt x="4995850" y="388217"/>
                    <a:pt x="4983952" y="380284"/>
                  </a:cubicBezTo>
                  <a:cubicBezTo>
                    <a:pt x="4991884" y="376317"/>
                    <a:pt x="4976020" y="364416"/>
                    <a:pt x="4991884" y="364416"/>
                  </a:cubicBezTo>
                  <a:cubicBezTo>
                    <a:pt x="4979986" y="352516"/>
                    <a:pt x="4940325" y="332682"/>
                    <a:pt x="4916529" y="328715"/>
                  </a:cubicBezTo>
                  <a:cubicBezTo>
                    <a:pt x="4853072" y="285081"/>
                    <a:pt x="4777718" y="253346"/>
                    <a:pt x="4674600" y="213679"/>
                  </a:cubicBezTo>
                  <a:cubicBezTo>
                    <a:pt x="4698397" y="209712"/>
                    <a:pt x="4730125" y="221612"/>
                    <a:pt x="4761853" y="229546"/>
                  </a:cubicBezTo>
                  <a:cubicBezTo>
                    <a:pt x="4797548" y="249380"/>
                    <a:pt x="4857039" y="273180"/>
                    <a:pt x="4900665" y="289047"/>
                  </a:cubicBezTo>
                  <a:cubicBezTo>
                    <a:pt x="4896699" y="289048"/>
                    <a:pt x="4892733" y="285081"/>
                    <a:pt x="4892733" y="285081"/>
                  </a:cubicBezTo>
                  <a:cubicBezTo>
                    <a:pt x="4896699" y="281114"/>
                    <a:pt x="4900665" y="281114"/>
                    <a:pt x="4904631" y="285081"/>
                  </a:cubicBezTo>
                  <a:cubicBezTo>
                    <a:pt x="4904631" y="285081"/>
                    <a:pt x="4904631" y="285081"/>
                    <a:pt x="4908597" y="285081"/>
                  </a:cubicBezTo>
                  <a:cubicBezTo>
                    <a:pt x="4864970" y="261280"/>
                    <a:pt x="4817378" y="245413"/>
                    <a:pt x="4785650" y="217645"/>
                  </a:cubicBezTo>
                  <a:cubicBezTo>
                    <a:pt x="4757887" y="209712"/>
                    <a:pt x="4718227" y="197812"/>
                    <a:pt x="4722193" y="185911"/>
                  </a:cubicBezTo>
                  <a:close/>
                  <a:moveTo>
                    <a:pt x="1947650" y="777856"/>
                  </a:moveTo>
                  <a:lnTo>
                    <a:pt x="1935362" y="791245"/>
                  </a:lnTo>
                  <a:cubicBezTo>
                    <a:pt x="1928321" y="796870"/>
                    <a:pt x="1920035" y="802172"/>
                    <a:pt x="1909737" y="809082"/>
                  </a:cubicBezTo>
                  <a:cubicBezTo>
                    <a:pt x="1913279" y="803615"/>
                    <a:pt x="1908774" y="804578"/>
                    <a:pt x="1904271" y="805540"/>
                  </a:cubicBezTo>
                  <a:cubicBezTo>
                    <a:pt x="1882713" y="814856"/>
                    <a:pt x="1864041" y="837684"/>
                    <a:pt x="1846987" y="846036"/>
                  </a:cubicBezTo>
                  <a:cubicBezTo>
                    <a:pt x="1846987" y="846036"/>
                    <a:pt x="1850529" y="840570"/>
                    <a:pt x="1850529" y="840570"/>
                  </a:cubicBezTo>
                  <a:cubicBezTo>
                    <a:pt x="1820925" y="856314"/>
                    <a:pt x="1797750" y="880104"/>
                    <a:pt x="1787779" y="877524"/>
                  </a:cubicBezTo>
                  <a:cubicBezTo>
                    <a:pt x="1787779" y="877524"/>
                    <a:pt x="1788741" y="882029"/>
                    <a:pt x="1784238" y="882991"/>
                  </a:cubicBezTo>
                  <a:cubicBezTo>
                    <a:pt x="1773612" y="899390"/>
                    <a:pt x="1793246" y="881066"/>
                    <a:pt x="1797750" y="880104"/>
                  </a:cubicBezTo>
                  <a:cubicBezTo>
                    <a:pt x="1785681" y="889746"/>
                    <a:pt x="1777154" y="893923"/>
                    <a:pt x="1770316" y="897739"/>
                  </a:cubicBezTo>
                  <a:lnTo>
                    <a:pt x="1753457" y="912815"/>
                  </a:lnTo>
                  <a:lnTo>
                    <a:pt x="1753020" y="913030"/>
                  </a:lnTo>
                  <a:lnTo>
                    <a:pt x="1753224" y="903157"/>
                  </a:lnTo>
                  <a:cubicBezTo>
                    <a:pt x="1752863" y="901468"/>
                    <a:pt x="1750611" y="901949"/>
                    <a:pt x="1742083" y="906126"/>
                  </a:cubicBezTo>
                  <a:cubicBezTo>
                    <a:pt x="1740794" y="911111"/>
                    <a:pt x="1742401" y="913123"/>
                    <a:pt x="1743445" y="915254"/>
                  </a:cubicBezTo>
                  <a:lnTo>
                    <a:pt x="1742879" y="918021"/>
                  </a:lnTo>
                  <a:lnTo>
                    <a:pt x="1735613" y="921596"/>
                  </a:lnTo>
                  <a:cubicBezTo>
                    <a:pt x="1713871" y="930519"/>
                    <a:pt x="1691059" y="937592"/>
                    <a:pt x="1666447" y="941384"/>
                  </a:cubicBezTo>
                  <a:cubicBezTo>
                    <a:pt x="1683297" y="910409"/>
                    <a:pt x="1705611" y="895863"/>
                    <a:pt x="1730595" y="884660"/>
                  </a:cubicBezTo>
                  <a:cubicBezTo>
                    <a:pt x="1789914" y="860254"/>
                    <a:pt x="1846962" y="834378"/>
                    <a:pt x="1900144" y="799552"/>
                  </a:cubicBezTo>
                  <a:cubicBezTo>
                    <a:pt x="1910366" y="792479"/>
                    <a:pt x="1921080" y="787135"/>
                    <a:pt x="1932099" y="782795"/>
                  </a:cubicBezTo>
                  <a:close/>
                  <a:moveTo>
                    <a:pt x="2248188" y="634910"/>
                  </a:moveTo>
                  <a:lnTo>
                    <a:pt x="2249855" y="637515"/>
                  </a:lnTo>
                  <a:cubicBezTo>
                    <a:pt x="2249855" y="637515"/>
                    <a:pt x="2245351" y="638477"/>
                    <a:pt x="2245351" y="638477"/>
                  </a:cubicBezTo>
                  <a:cubicBezTo>
                    <a:pt x="2240848" y="639439"/>
                    <a:pt x="2236343" y="640402"/>
                    <a:pt x="2237306" y="644906"/>
                  </a:cubicBezTo>
                  <a:cubicBezTo>
                    <a:pt x="2237306" y="644906"/>
                    <a:pt x="2237306" y="644906"/>
                    <a:pt x="2241810" y="643944"/>
                  </a:cubicBezTo>
                  <a:cubicBezTo>
                    <a:pt x="2246313" y="642981"/>
                    <a:pt x="2246313" y="642981"/>
                    <a:pt x="2246313" y="642981"/>
                  </a:cubicBezTo>
                  <a:cubicBezTo>
                    <a:pt x="2214785" y="649717"/>
                    <a:pt x="2158157" y="671235"/>
                    <a:pt x="2139485" y="694062"/>
                  </a:cubicBezTo>
                  <a:cubicBezTo>
                    <a:pt x="2129352" y="696227"/>
                    <a:pt x="2118050" y="699820"/>
                    <a:pt x="2105648" y="704456"/>
                  </a:cubicBezTo>
                  <a:lnTo>
                    <a:pt x="2080196" y="714942"/>
                  </a:lnTo>
                  <a:lnTo>
                    <a:pt x="2084254" y="709377"/>
                  </a:lnTo>
                  <a:cubicBezTo>
                    <a:pt x="2090808" y="694289"/>
                    <a:pt x="2105370" y="689222"/>
                    <a:pt x="2119532" y="682286"/>
                  </a:cubicBezTo>
                  <a:close/>
                  <a:moveTo>
                    <a:pt x="2411064" y="586743"/>
                  </a:moveTo>
                  <a:lnTo>
                    <a:pt x="2413620" y="588398"/>
                  </a:lnTo>
                  <a:cubicBezTo>
                    <a:pt x="2404611" y="590323"/>
                    <a:pt x="2395603" y="592248"/>
                    <a:pt x="2392061" y="597714"/>
                  </a:cubicBezTo>
                  <a:cubicBezTo>
                    <a:pt x="2387558" y="598676"/>
                    <a:pt x="2378549" y="600601"/>
                    <a:pt x="2374045" y="601563"/>
                  </a:cubicBezTo>
                  <a:cubicBezTo>
                    <a:pt x="2360533" y="604450"/>
                    <a:pt x="2351525" y="606375"/>
                    <a:pt x="2338013" y="609261"/>
                  </a:cubicBezTo>
                  <a:cubicBezTo>
                    <a:pt x="2315492" y="614073"/>
                    <a:pt x="2299400" y="626930"/>
                    <a:pt x="2275917" y="627238"/>
                  </a:cubicBezTo>
                  <a:lnTo>
                    <a:pt x="2276204" y="626130"/>
                  </a:lnTo>
                  <a:lnTo>
                    <a:pt x="2387086" y="592524"/>
                  </a:lnTo>
                  <a:close/>
                  <a:moveTo>
                    <a:pt x="2522905" y="559776"/>
                  </a:moveTo>
                  <a:lnTo>
                    <a:pt x="2540871" y="556503"/>
                  </a:lnTo>
                  <a:lnTo>
                    <a:pt x="2502340" y="564735"/>
                  </a:lnTo>
                  <a:close/>
                  <a:moveTo>
                    <a:pt x="2659387" y="432280"/>
                  </a:moveTo>
                  <a:lnTo>
                    <a:pt x="2798433" y="411539"/>
                  </a:lnTo>
                  <a:lnTo>
                    <a:pt x="2817780" y="409701"/>
                  </a:lnTo>
                  <a:cubicBezTo>
                    <a:pt x="2861544" y="406863"/>
                    <a:pt x="2905643" y="405324"/>
                    <a:pt x="2950086" y="405117"/>
                  </a:cubicBezTo>
                  <a:cubicBezTo>
                    <a:pt x="2973528" y="404997"/>
                    <a:pt x="2986083" y="404270"/>
                    <a:pt x="2996187" y="398934"/>
                  </a:cubicBezTo>
                  <a:lnTo>
                    <a:pt x="3005378" y="391284"/>
                  </a:lnTo>
                  <a:lnTo>
                    <a:pt x="3093771" y="385395"/>
                  </a:lnTo>
                  <a:cubicBezTo>
                    <a:pt x="3382401" y="377891"/>
                    <a:pt x="3667463" y="417068"/>
                    <a:pt x="3939070" y="497975"/>
                  </a:cubicBezTo>
                  <a:cubicBezTo>
                    <a:pt x="3930063" y="499900"/>
                    <a:pt x="3924596" y="496358"/>
                    <a:pt x="3925558" y="500862"/>
                  </a:cubicBezTo>
                  <a:cubicBezTo>
                    <a:pt x="3962860" y="521150"/>
                    <a:pt x="3970907" y="514722"/>
                    <a:pt x="4005322" y="521498"/>
                  </a:cubicBezTo>
                  <a:cubicBezTo>
                    <a:pt x="4035233" y="529237"/>
                    <a:pt x="4070611" y="540516"/>
                    <a:pt x="4101485" y="552759"/>
                  </a:cubicBezTo>
                  <a:cubicBezTo>
                    <a:pt x="4107913" y="560806"/>
                    <a:pt x="4148757" y="575627"/>
                    <a:pt x="4157765" y="573703"/>
                  </a:cubicBezTo>
                  <a:cubicBezTo>
                    <a:pt x="4158727" y="578207"/>
                    <a:pt x="4158727" y="578207"/>
                    <a:pt x="4158727" y="578207"/>
                  </a:cubicBezTo>
                  <a:cubicBezTo>
                    <a:pt x="4163231" y="577244"/>
                    <a:pt x="4163231" y="577244"/>
                    <a:pt x="4163231" y="577244"/>
                  </a:cubicBezTo>
                  <a:cubicBezTo>
                    <a:pt x="4164194" y="581748"/>
                    <a:pt x="4164194" y="581748"/>
                    <a:pt x="4168698" y="580786"/>
                  </a:cubicBezTo>
                  <a:cubicBezTo>
                    <a:pt x="4173202" y="579823"/>
                    <a:pt x="4173202" y="579823"/>
                    <a:pt x="4178668" y="583366"/>
                  </a:cubicBezTo>
                  <a:cubicBezTo>
                    <a:pt x="4184135" y="586908"/>
                    <a:pt x="4199571" y="593029"/>
                    <a:pt x="4204075" y="592066"/>
                  </a:cubicBezTo>
                  <a:cubicBezTo>
                    <a:pt x="4230445" y="605271"/>
                    <a:pt x="4256814" y="618476"/>
                    <a:pt x="4286726" y="626215"/>
                  </a:cubicBezTo>
                  <a:cubicBezTo>
                    <a:pt x="4297658" y="633298"/>
                    <a:pt x="4308591" y="640382"/>
                    <a:pt x="4318562" y="642961"/>
                  </a:cubicBezTo>
                  <a:cubicBezTo>
                    <a:pt x="4344931" y="656166"/>
                    <a:pt x="4371300" y="669371"/>
                    <a:pt x="4392203" y="679034"/>
                  </a:cubicBezTo>
                  <a:cubicBezTo>
                    <a:pt x="4392203" y="679034"/>
                    <a:pt x="4387699" y="679996"/>
                    <a:pt x="4387699" y="679996"/>
                  </a:cubicBezTo>
                  <a:cubicBezTo>
                    <a:pt x="4393166" y="683538"/>
                    <a:pt x="4398632" y="687079"/>
                    <a:pt x="4403136" y="686117"/>
                  </a:cubicBezTo>
                  <a:cubicBezTo>
                    <a:pt x="4715065" y="845537"/>
                    <a:pt x="4998005" y="1067667"/>
                    <a:pt x="5230091" y="1338337"/>
                  </a:cubicBezTo>
                  <a:cubicBezTo>
                    <a:pt x="5485311" y="1651162"/>
                    <a:pt x="5672621" y="2020882"/>
                    <a:pt x="5771121" y="2437834"/>
                  </a:cubicBezTo>
                  <a:cubicBezTo>
                    <a:pt x="5766617" y="2438796"/>
                    <a:pt x="5766617" y="2438796"/>
                    <a:pt x="5762112" y="2439759"/>
                  </a:cubicBezTo>
                  <a:cubicBezTo>
                    <a:pt x="5744137" y="2377664"/>
                    <a:pt x="5711338" y="2356413"/>
                    <a:pt x="5684663" y="2319726"/>
                  </a:cubicBezTo>
                  <a:cubicBezTo>
                    <a:pt x="5684663" y="2319726"/>
                    <a:pt x="5682083" y="2329696"/>
                    <a:pt x="5684007" y="2338705"/>
                  </a:cubicBezTo>
                  <a:cubicBezTo>
                    <a:pt x="5671150" y="2322613"/>
                    <a:pt x="5667956" y="2285618"/>
                    <a:pt x="5657678" y="2259556"/>
                  </a:cubicBezTo>
                  <a:cubicBezTo>
                    <a:pt x="5643859" y="2238961"/>
                    <a:pt x="5622648" y="2205815"/>
                    <a:pt x="5622648" y="2205815"/>
                  </a:cubicBezTo>
                  <a:cubicBezTo>
                    <a:pt x="5614602" y="2212244"/>
                    <a:pt x="5618451" y="2230260"/>
                    <a:pt x="5623262" y="2252780"/>
                  </a:cubicBezTo>
                  <a:cubicBezTo>
                    <a:pt x="5618758" y="2253742"/>
                    <a:pt x="5617796" y="2249238"/>
                    <a:pt x="5617796" y="2249238"/>
                  </a:cubicBezTo>
                  <a:cubicBezTo>
                    <a:pt x="5616834" y="2244735"/>
                    <a:pt x="5616834" y="2244735"/>
                    <a:pt x="5616834" y="2244735"/>
                  </a:cubicBezTo>
                  <a:cubicBezTo>
                    <a:pt x="5616834" y="2244735"/>
                    <a:pt x="5615871" y="2240230"/>
                    <a:pt x="5615871" y="2240230"/>
                  </a:cubicBezTo>
                  <a:cubicBezTo>
                    <a:pt x="5615871" y="2240230"/>
                    <a:pt x="5614909" y="2235726"/>
                    <a:pt x="5613947" y="2231223"/>
                  </a:cubicBezTo>
                  <a:cubicBezTo>
                    <a:pt x="5609443" y="2232185"/>
                    <a:pt x="5609443" y="2232185"/>
                    <a:pt x="5610406" y="2236688"/>
                  </a:cubicBezTo>
                  <a:cubicBezTo>
                    <a:pt x="5610406" y="2236688"/>
                    <a:pt x="5611368" y="2241193"/>
                    <a:pt x="5611368" y="2241193"/>
                  </a:cubicBezTo>
                  <a:cubicBezTo>
                    <a:pt x="5612330" y="2245697"/>
                    <a:pt x="5612330" y="2245697"/>
                    <a:pt x="5612330" y="2245697"/>
                  </a:cubicBezTo>
                  <a:cubicBezTo>
                    <a:pt x="5597549" y="2220596"/>
                    <a:pt x="5605247" y="2256629"/>
                    <a:pt x="5610713" y="2260171"/>
                  </a:cubicBezTo>
                  <a:cubicBezTo>
                    <a:pt x="5611675" y="2264674"/>
                    <a:pt x="5616179" y="2263712"/>
                    <a:pt x="5616179" y="2263712"/>
                  </a:cubicBezTo>
                  <a:cubicBezTo>
                    <a:pt x="5616179" y="2263712"/>
                    <a:pt x="5615217" y="2259209"/>
                    <a:pt x="5615217" y="2259209"/>
                  </a:cubicBezTo>
                  <a:cubicBezTo>
                    <a:pt x="5618758" y="2253742"/>
                    <a:pt x="5618758" y="2253742"/>
                    <a:pt x="5618758" y="2253742"/>
                  </a:cubicBezTo>
                  <a:cubicBezTo>
                    <a:pt x="5618758" y="2253742"/>
                    <a:pt x="5620683" y="2262750"/>
                    <a:pt x="5621645" y="2267254"/>
                  </a:cubicBezTo>
                  <a:cubicBezTo>
                    <a:pt x="5622607" y="2271759"/>
                    <a:pt x="5622607" y="2271759"/>
                    <a:pt x="5622607" y="2271759"/>
                  </a:cubicBezTo>
                  <a:cubicBezTo>
                    <a:pt x="5629343" y="2303287"/>
                    <a:pt x="5625147" y="2327732"/>
                    <a:pt x="5607785" y="2312602"/>
                  </a:cubicBezTo>
                  <a:cubicBezTo>
                    <a:pt x="5602974" y="2290082"/>
                    <a:pt x="5598470" y="2291044"/>
                    <a:pt x="5591734" y="2259516"/>
                  </a:cubicBezTo>
                  <a:cubicBezTo>
                    <a:pt x="5581764" y="2256936"/>
                    <a:pt x="5585613" y="2274952"/>
                    <a:pt x="5577568" y="2281381"/>
                  </a:cubicBezTo>
                  <a:cubicBezTo>
                    <a:pt x="5555394" y="2243732"/>
                    <a:pt x="5531951" y="2178095"/>
                    <a:pt x="5509432" y="2182907"/>
                  </a:cubicBezTo>
                  <a:cubicBezTo>
                    <a:pt x="5509432" y="2182907"/>
                    <a:pt x="5508469" y="2178402"/>
                    <a:pt x="5508469" y="2178402"/>
                  </a:cubicBezTo>
                  <a:cubicBezTo>
                    <a:pt x="5508469" y="2178402"/>
                    <a:pt x="5506545" y="2169395"/>
                    <a:pt x="5506545" y="2169395"/>
                  </a:cubicBezTo>
                  <a:cubicBezTo>
                    <a:pt x="5501079" y="2165852"/>
                    <a:pt x="5500117" y="2161349"/>
                    <a:pt x="5501079" y="2165852"/>
                  </a:cubicBezTo>
                  <a:cubicBezTo>
                    <a:pt x="5494650" y="2157807"/>
                    <a:pt x="5491764" y="2144295"/>
                    <a:pt x="5476981" y="2119196"/>
                  </a:cubicBezTo>
                  <a:cubicBezTo>
                    <a:pt x="5470553" y="2111149"/>
                    <a:pt x="5469591" y="2106645"/>
                    <a:pt x="5468629" y="2102141"/>
                  </a:cubicBezTo>
                  <a:cubicBezTo>
                    <a:pt x="5468629" y="2102141"/>
                    <a:pt x="5463162" y="2098599"/>
                    <a:pt x="5463162" y="2098599"/>
                  </a:cubicBezTo>
                  <a:cubicBezTo>
                    <a:pt x="5462200" y="2094096"/>
                    <a:pt x="5462200" y="2094096"/>
                    <a:pt x="5462200" y="2094096"/>
                  </a:cubicBezTo>
                  <a:cubicBezTo>
                    <a:pt x="5461238" y="2089591"/>
                    <a:pt x="5457696" y="2095058"/>
                    <a:pt x="5457696" y="2095058"/>
                  </a:cubicBezTo>
                  <a:cubicBezTo>
                    <a:pt x="5456733" y="2090554"/>
                    <a:pt x="5456733" y="2090554"/>
                    <a:pt x="5456733" y="2090554"/>
                  </a:cubicBezTo>
                  <a:cubicBezTo>
                    <a:pt x="5452230" y="2091516"/>
                    <a:pt x="5448381" y="2073499"/>
                    <a:pt x="5443876" y="2074462"/>
                  </a:cubicBezTo>
                  <a:cubicBezTo>
                    <a:pt x="5453192" y="2096020"/>
                    <a:pt x="5444839" y="2078966"/>
                    <a:pt x="5442259" y="2088936"/>
                  </a:cubicBezTo>
                  <a:cubicBezTo>
                    <a:pt x="5431981" y="2062874"/>
                    <a:pt x="5439679" y="2098907"/>
                    <a:pt x="5431327" y="2081853"/>
                  </a:cubicBezTo>
                  <a:cubicBezTo>
                    <a:pt x="5421049" y="2055791"/>
                    <a:pt x="5416544" y="2056754"/>
                    <a:pt x="5418162" y="2042279"/>
                  </a:cubicBezTo>
                  <a:cubicBezTo>
                    <a:pt x="5404650" y="2045166"/>
                    <a:pt x="5382169" y="1984034"/>
                    <a:pt x="5359035" y="1941880"/>
                  </a:cubicBezTo>
                  <a:cubicBezTo>
                    <a:pt x="5358072" y="1937376"/>
                    <a:pt x="5351643" y="1929330"/>
                    <a:pt x="5344253" y="1916780"/>
                  </a:cubicBezTo>
                  <a:cubicBezTo>
                    <a:pt x="5322081" y="1879131"/>
                    <a:pt x="5307299" y="1854031"/>
                    <a:pt x="5293479" y="1833435"/>
                  </a:cubicBezTo>
                  <a:cubicBezTo>
                    <a:pt x="5287051" y="1825389"/>
                    <a:pt x="5292517" y="1828931"/>
                    <a:pt x="5290593" y="1819923"/>
                  </a:cubicBezTo>
                  <a:cubicBezTo>
                    <a:pt x="5286088" y="1820885"/>
                    <a:pt x="5280622" y="1817343"/>
                    <a:pt x="5279659" y="1812840"/>
                  </a:cubicBezTo>
                  <a:cubicBezTo>
                    <a:pt x="5278697" y="1808335"/>
                    <a:pt x="5290593" y="1819923"/>
                    <a:pt x="5283202" y="1807373"/>
                  </a:cubicBezTo>
                  <a:cubicBezTo>
                    <a:pt x="5264878" y="1787739"/>
                    <a:pt x="5268419" y="1782274"/>
                    <a:pt x="5242706" y="1750090"/>
                  </a:cubicBezTo>
                  <a:cubicBezTo>
                    <a:pt x="5251713" y="1748165"/>
                    <a:pt x="5251713" y="1748165"/>
                    <a:pt x="5251713" y="1748165"/>
                  </a:cubicBezTo>
                  <a:cubicBezTo>
                    <a:pt x="5237894" y="1727570"/>
                    <a:pt x="5231465" y="1719524"/>
                    <a:pt x="5235314" y="1737540"/>
                  </a:cubicBezTo>
                  <a:cubicBezTo>
                    <a:pt x="5223419" y="1725953"/>
                    <a:pt x="5231465" y="1719524"/>
                    <a:pt x="5215066" y="1708898"/>
                  </a:cubicBezTo>
                  <a:cubicBezTo>
                    <a:pt x="5220532" y="1712441"/>
                    <a:pt x="5219570" y="1707936"/>
                    <a:pt x="5214104" y="1704395"/>
                  </a:cubicBezTo>
                  <a:cubicBezTo>
                    <a:pt x="5218608" y="1703433"/>
                    <a:pt x="5218608" y="1703433"/>
                    <a:pt x="5218608" y="1703433"/>
                  </a:cubicBezTo>
                  <a:cubicBezTo>
                    <a:pt x="5224074" y="1706974"/>
                    <a:pt x="5223112" y="1702470"/>
                    <a:pt x="5223112" y="1702470"/>
                  </a:cubicBezTo>
                  <a:cubicBezTo>
                    <a:pt x="5222150" y="1697966"/>
                    <a:pt x="5222150" y="1697966"/>
                    <a:pt x="5222150" y="1697966"/>
                  </a:cubicBezTo>
                  <a:cubicBezTo>
                    <a:pt x="5235008" y="1714058"/>
                    <a:pt x="5224729" y="1687995"/>
                    <a:pt x="5212834" y="1676408"/>
                  </a:cubicBezTo>
                  <a:cubicBezTo>
                    <a:pt x="5217338" y="1675445"/>
                    <a:pt x="5217338" y="1675445"/>
                    <a:pt x="5217338" y="1675445"/>
                  </a:cubicBezTo>
                  <a:cubicBezTo>
                    <a:pt x="5217338" y="1675445"/>
                    <a:pt x="5217338" y="1675445"/>
                    <a:pt x="5216376" y="1670942"/>
                  </a:cubicBezTo>
                  <a:cubicBezTo>
                    <a:pt x="5216376" y="1670942"/>
                    <a:pt x="5210910" y="1667400"/>
                    <a:pt x="5210910" y="1667400"/>
                  </a:cubicBezTo>
                  <a:cubicBezTo>
                    <a:pt x="5197090" y="1646805"/>
                    <a:pt x="5176842" y="1618163"/>
                    <a:pt x="5156595" y="1589521"/>
                  </a:cubicBezTo>
                  <a:cubicBezTo>
                    <a:pt x="5131842" y="1561842"/>
                    <a:pt x="5107090" y="1534163"/>
                    <a:pt x="5088767" y="1514530"/>
                  </a:cubicBezTo>
                  <a:cubicBezTo>
                    <a:pt x="5080413" y="1497476"/>
                    <a:pt x="5056623" y="1474300"/>
                    <a:pt x="5031871" y="1446621"/>
                  </a:cubicBezTo>
                  <a:cubicBezTo>
                    <a:pt x="5012585" y="1422484"/>
                    <a:pt x="4987833" y="1394804"/>
                    <a:pt x="4977555" y="1368743"/>
                  </a:cubicBezTo>
                  <a:cubicBezTo>
                    <a:pt x="4967585" y="1366163"/>
                    <a:pt x="4955689" y="1354576"/>
                    <a:pt x="4950224" y="1351033"/>
                  </a:cubicBezTo>
                  <a:cubicBezTo>
                    <a:pt x="4950224" y="1351033"/>
                    <a:pt x="4949261" y="1346529"/>
                    <a:pt x="4949261" y="1346529"/>
                  </a:cubicBezTo>
                  <a:cubicBezTo>
                    <a:pt x="4943795" y="1342988"/>
                    <a:pt x="4943795" y="1342988"/>
                    <a:pt x="4942833" y="1338484"/>
                  </a:cubicBezTo>
                  <a:cubicBezTo>
                    <a:pt x="4938328" y="1339446"/>
                    <a:pt x="4938328" y="1339446"/>
                    <a:pt x="4939291" y="1343950"/>
                  </a:cubicBezTo>
                  <a:cubicBezTo>
                    <a:pt x="4894290" y="1287629"/>
                    <a:pt x="4813913" y="1220029"/>
                    <a:pt x="4736115" y="1142457"/>
                  </a:cubicBezTo>
                  <a:cubicBezTo>
                    <a:pt x="4736115" y="1142457"/>
                    <a:pt x="4736115" y="1142457"/>
                    <a:pt x="4735152" y="1137953"/>
                  </a:cubicBezTo>
                  <a:cubicBezTo>
                    <a:pt x="4748664" y="1135066"/>
                    <a:pt x="4747047" y="1149540"/>
                    <a:pt x="4778882" y="1166287"/>
                  </a:cubicBezTo>
                  <a:cubicBezTo>
                    <a:pt x="4775341" y="1171753"/>
                    <a:pt x="4776303" y="1176257"/>
                    <a:pt x="4782731" y="1184304"/>
                  </a:cubicBezTo>
                  <a:cubicBezTo>
                    <a:pt x="4788198" y="1187845"/>
                    <a:pt x="4804597" y="1198470"/>
                    <a:pt x="4821959" y="1213600"/>
                  </a:cubicBezTo>
                  <a:cubicBezTo>
                    <a:pt x="4839320" y="1228729"/>
                    <a:pt x="4856681" y="1243859"/>
                    <a:pt x="4857643" y="1248362"/>
                  </a:cubicBezTo>
                  <a:cubicBezTo>
                    <a:pt x="4869538" y="1259950"/>
                    <a:pt x="4893328" y="1283126"/>
                    <a:pt x="4916156" y="1301797"/>
                  </a:cubicBezTo>
                  <a:cubicBezTo>
                    <a:pt x="4934479" y="1321429"/>
                    <a:pt x="4952803" y="1341064"/>
                    <a:pt x="4953765" y="1345567"/>
                  </a:cubicBezTo>
                  <a:cubicBezTo>
                    <a:pt x="4969202" y="1351689"/>
                    <a:pt x="4990413" y="1384834"/>
                    <a:pt x="5006812" y="1395460"/>
                  </a:cubicBezTo>
                  <a:cubicBezTo>
                    <a:pt x="5006812" y="1395460"/>
                    <a:pt x="5007774" y="1399963"/>
                    <a:pt x="5007774" y="1399963"/>
                  </a:cubicBezTo>
                  <a:cubicBezTo>
                    <a:pt x="5008736" y="1404467"/>
                    <a:pt x="5008736" y="1404467"/>
                    <a:pt x="5008736" y="1404467"/>
                  </a:cubicBezTo>
                  <a:cubicBezTo>
                    <a:pt x="5008736" y="1404467"/>
                    <a:pt x="5013240" y="1403505"/>
                    <a:pt x="5013240" y="1403505"/>
                  </a:cubicBezTo>
                  <a:cubicBezTo>
                    <a:pt x="5025135" y="1415093"/>
                    <a:pt x="5020631" y="1416055"/>
                    <a:pt x="5027059" y="1424100"/>
                  </a:cubicBezTo>
                  <a:cubicBezTo>
                    <a:pt x="5027059" y="1424100"/>
                    <a:pt x="5028022" y="1428605"/>
                    <a:pt x="5028022" y="1428605"/>
                  </a:cubicBezTo>
                  <a:cubicBezTo>
                    <a:pt x="5028022" y="1428605"/>
                    <a:pt x="5033488" y="1432147"/>
                    <a:pt x="5033488" y="1432147"/>
                  </a:cubicBezTo>
                  <a:cubicBezTo>
                    <a:pt x="5032526" y="1427642"/>
                    <a:pt x="5032526" y="1427642"/>
                    <a:pt x="5032526" y="1427642"/>
                  </a:cubicBezTo>
                  <a:cubicBezTo>
                    <a:pt x="5050850" y="1447277"/>
                    <a:pt x="5058241" y="1459826"/>
                    <a:pt x="5074640" y="1470451"/>
                  </a:cubicBezTo>
                  <a:cubicBezTo>
                    <a:pt x="5070135" y="1471414"/>
                    <a:pt x="5070135" y="1471414"/>
                    <a:pt x="5070135" y="1471414"/>
                  </a:cubicBezTo>
                  <a:lnTo>
                    <a:pt x="5071097" y="1475917"/>
                  </a:lnTo>
                  <a:cubicBezTo>
                    <a:pt x="5072060" y="1480421"/>
                    <a:pt x="5076564" y="1479459"/>
                    <a:pt x="5076564" y="1479459"/>
                  </a:cubicBezTo>
                  <a:cubicBezTo>
                    <a:pt x="5076564" y="1479459"/>
                    <a:pt x="5076564" y="1479459"/>
                    <a:pt x="5081068" y="1478497"/>
                  </a:cubicBezTo>
                  <a:cubicBezTo>
                    <a:pt x="5082031" y="1483001"/>
                    <a:pt x="5082031" y="1483001"/>
                    <a:pt x="5082031" y="1483001"/>
                  </a:cubicBezTo>
                  <a:cubicBezTo>
                    <a:pt x="5093925" y="1494589"/>
                    <a:pt x="5090383" y="1500055"/>
                    <a:pt x="5096812" y="1508101"/>
                  </a:cubicBezTo>
                  <a:cubicBezTo>
                    <a:pt x="5101316" y="1507139"/>
                    <a:pt x="5100354" y="1502634"/>
                    <a:pt x="5106783" y="1510680"/>
                  </a:cubicBezTo>
                  <a:cubicBezTo>
                    <a:pt x="5107745" y="1515184"/>
                    <a:pt x="5112248" y="1514222"/>
                    <a:pt x="5113211" y="1518726"/>
                  </a:cubicBezTo>
                  <a:cubicBezTo>
                    <a:pt x="5108707" y="1519688"/>
                    <a:pt x="5108707" y="1519688"/>
                    <a:pt x="5109670" y="1524192"/>
                  </a:cubicBezTo>
                  <a:cubicBezTo>
                    <a:pt x="5109670" y="1524192"/>
                    <a:pt x="5110632" y="1528696"/>
                    <a:pt x="5115135" y="1527734"/>
                  </a:cubicBezTo>
                  <a:cubicBezTo>
                    <a:pt x="5115135" y="1527734"/>
                    <a:pt x="5116098" y="1532238"/>
                    <a:pt x="5120602" y="1531276"/>
                  </a:cubicBezTo>
                  <a:cubicBezTo>
                    <a:pt x="5127031" y="1539322"/>
                    <a:pt x="5157249" y="1570543"/>
                    <a:pt x="5151783" y="1567000"/>
                  </a:cubicBezTo>
                  <a:cubicBezTo>
                    <a:pt x="5159829" y="1560573"/>
                    <a:pt x="5135383" y="1556375"/>
                    <a:pt x="5143430" y="1549947"/>
                  </a:cubicBezTo>
                  <a:cubicBezTo>
                    <a:pt x="5137963" y="1546406"/>
                    <a:pt x="5132496" y="1542863"/>
                    <a:pt x="5126069" y="1534818"/>
                  </a:cubicBezTo>
                  <a:cubicBezTo>
                    <a:pt x="5126069" y="1534818"/>
                    <a:pt x="5126069" y="1534818"/>
                    <a:pt x="5125106" y="1530313"/>
                  </a:cubicBezTo>
                  <a:cubicBezTo>
                    <a:pt x="5125106" y="1530313"/>
                    <a:pt x="5124144" y="1525809"/>
                    <a:pt x="5124144" y="1525809"/>
                  </a:cubicBezTo>
                  <a:cubicBezTo>
                    <a:pt x="5123182" y="1521306"/>
                    <a:pt x="5117715" y="1517764"/>
                    <a:pt x="5117715" y="1517764"/>
                  </a:cubicBezTo>
                  <a:cubicBezTo>
                    <a:pt x="5114828" y="1504252"/>
                    <a:pt x="5100354" y="1502634"/>
                    <a:pt x="5087496" y="1486543"/>
                  </a:cubicBezTo>
                  <a:cubicBezTo>
                    <a:pt x="5092001" y="1485581"/>
                    <a:pt x="5091038" y="1481077"/>
                    <a:pt x="5085572" y="1477535"/>
                  </a:cubicBezTo>
                  <a:cubicBezTo>
                    <a:pt x="5084609" y="1473030"/>
                    <a:pt x="5084609" y="1473030"/>
                    <a:pt x="5084609" y="1473030"/>
                  </a:cubicBezTo>
                  <a:cubicBezTo>
                    <a:pt x="5084609" y="1473030"/>
                    <a:pt x="5083647" y="1468527"/>
                    <a:pt x="5082685" y="1464022"/>
                  </a:cubicBezTo>
                  <a:cubicBezTo>
                    <a:pt x="5078182" y="1464985"/>
                    <a:pt x="5077219" y="1460480"/>
                    <a:pt x="5078182" y="1464985"/>
                  </a:cubicBezTo>
                  <a:cubicBezTo>
                    <a:pt x="5078182" y="1464985"/>
                    <a:pt x="5073677" y="1465947"/>
                    <a:pt x="5073677" y="1465947"/>
                  </a:cubicBezTo>
                  <a:cubicBezTo>
                    <a:pt x="5070790" y="1452435"/>
                    <a:pt x="5062744" y="1458864"/>
                    <a:pt x="5056316" y="1450817"/>
                  </a:cubicBezTo>
                  <a:cubicBezTo>
                    <a:pt x="5048925" y="1438268"/>
                    <a:pt x="5042496" y="1430222"/>
                    <a:pt x="5037030" y="1426680"/>
                  </a:cubicBezTo>
                  <a:cubicBezTo>
                    <a:pt x="5037030" y="1426680"/>
                    <a:pt x="5036068" y="1422176"/>
                    <a:pt x="5036068" y="1422176"/>
                  </a:cubicBezTo>
                  <a:cubicBezTo>
                    <a:pt x="5036068" y="1422176"/>
                    <a:pt x="5036068" y="1422176"/>
                    <a:pt x="5035106" y="1417673"/>
                  </a:cubicBezTo>
                  <a:cubicBezTo>
                    <a:pt x="5024173" y="1410588"/>
                    <a:pt x="5024173" y="1410588"/>
                    <a:pt x="5017744" y="1402543"/>
                  </a:cubicBezTo>
                  <a:cubicBezTo>
                    <a:pt x="5018706" y="1407047"/>
                    <a:pt x="5018706" y="1407047"/>
                    <a:pt x="5023210" y="1406085"/>
                  </a:cubicBezTo>
                  <a:cubicBezTo>
                    <a:pt x="5023210" y="1406085"/>
                    <a:pt x="5023210" y="1406085"/>
                    <a:pt x="5022248" y="1401581"/>
                  </a:cubicBezTo>
                  <a:cubicBezTo>
                    <a:pt x="5022248" y="1401581"/>
                    <a:pt x="5016781" y="1398039"/>
                    <a:pt x="5016781" y="1398039"/>
                  </a:cubicBezTo>
                  <a:cubicBezTo>
                    <a:pt x="5011316" y="1394497"/>
                    <a:pt x="5011316" y="1394497"/>
                    <a:pt x="5011316" y="1394497"/>
                  </a:cubicBezTo>
                  <a:cubicBezTo>
                    <a:pt x="5010354" y="1389993"/>
                    <a:pt x="5010354" y="1389993"/>
                    <a:pt x="5003925" y="1381948"/>
                  </a:cubicBezTo>
                  <a:cubicBezTo>
                    <a:pt x="5004887" y="1386451"/>
                    <a:pt x="4999420" y="1382910"/>
                    <a:pt x="4992992" y="1374863"/>
                  </a:cubicBezTo>
                  <a:cubicBezTo>
                    <a:pt x="4997496" y="1373901"/>
                    <a:pt x="4998458" y="1378406"/>
                    <a:pt x="5002962" y="1377443"/>
                  </a:cubicBezTo>
                  <a:cubicBezTo>
                    <a:pt x="4991068" y="1365856"/>
                    <a:pt x="4992992" y="1374863"/>
                    <a:pt x="4986564" y="1366818"/>
                  </a:cubicBezTo>
                  <a:cubicBezTo>
                    <a:pt x="4979172" y="1354268"/>
                    <a:pt x="4985601" y="1362314"/>
                    <a:pt x="4968240" y="1347184"/>
                  </a:cubicBezTo>
                  <a:cubicBezTo>
                    <a:pt x="4971781" y="1341718"/>
                    <a:pt x="4977248" y="1345260"/>
                    <a:pt x="4981752" y="1344297"/>
                  </a:cubicBezTo>
                  <a:cubicBezTo>
                    <a:pt x="4970819" y="1337214"/>
                    <a:pt x="4965353" y="1333672"/>
                    <a:pt x="4959887" y="1330131"/>
                  </a:cubicBezTo>
                  <a:cubicBezTo>
                    <a:pt x="4964391" y="1329169"/>
                    <a:pt x="4964391" y="1329169"/>
                    <a:pt x="4964391" y="1329169"/>
                  </a:cubicBezTo>
                  <a:cubicBezTo>
                    <a:pt x="4964391" y="1329169"/>
                    <a:pt x="4964391" y="1329169"/>
                    <a:pt x="4963429" y="1324664"/>
                  </a:cubicBezTo>
                  <a:cubicBezTo>
                    <a:pt x="4963429" y="1324664"/>
                    <a:pt x="4958925" y="1325627"/>
                    <a:pt x="4957962" y="1321122"/>
                  </a:cubicBezTo>
                  <a:cubicBezTo>
                    <a:pt x="4952496" y="1317580"/>
                    <a:pt x="4946067" y="1309535"/>
                    <a:pt x="4941563" y="1310497"/>
                  </a:cubicBezTo>
                  <a:cubicBezTo>
                    <a:pt x="4941563" y="1310497"/>
                    <a:pt x="4936097" y="1306955"/>
                    <a:pt x="4935134" y="1302452"/>
                  </a:cubicBezTo>
                  <a:cubicBezTo>
                    <a:pt x="4935134" y="1302452"/>
                    <a:pt x="4935134" y="1302452"/>
                    <a:pt x="4929668" y="1298910"/>
                  </a:cubicBezTo>
                  <a:cubicBezTo>
                    <a:pt x="4929668" y="1298910"/>
                    <a:pt x="4929668" y="1298910"/>
                    <a:pt x="4930630" y="1303414"/>
                  </a:cubicBezTo>
                  <a:cubicBezTo>
                    <a:pt x="4930630" y="1303414"/>
                    <a:pt x="4930630" y="1303414"/>
                    <a:pt x="4931592" y="1307917"/>
                  </a:cubicBezTo>
                  <a:cubicBezTo>
                    <a:pt x="4915193" y="1297292"/>
                    <a:pt x="4907802" y="1284743"/>
                    <a:pt x="4901375" y="1276697"/>
                  </a:cubicBezTo>
                  <a:cubicBezTo>
                    <a:pt x="4905878" y="1275735"/>
                    <a:pt x="4911345" y="1279277"/>
                    <a:pt x="4915849" y="1278314"/>
                  </a:cubicBezTo>
                  <a:cubicBezTo>
                    <a:pt x="4897525" y="1258680"/>
                    <a:pt x="4879201" y="1239048"/>
                    <a:pt x="4883050" y="1257063"/>
                  </a:cubicBezTo>
                  <a:cubicBezTo>
                    <a:pt x="4869231" y="1236468"/>
                    <a:pt x="4869231" y="1236468"/>
                    <a:pt x="4852832" y="1225842"/>
                  </a:cubicBezTo>
                  <a:cubicBezTo>
                    <a:pt x="4852832" y="1225842"/>
                    <a:pt x="4857337" y="1224880"/>
                    <a:pt x="4858299" y="1229384"/>
                  </a:cubicBezTo>
                  <a:cubicBezTo>
                    <a:pt x="4858299" y="1229384"/>
                    <a:pt x="4862802" y="1228422"/>
                    <a:pt x="4862802" y="1228422"/>
                  </a:cubicBezTo>
                  <a:cubicBezTo>
                    <a:pt x="4868269" y="1231963"/>
                    <a:pt x="4867307" y="1227460"/>
                    <a:pt x="4867307" y="1227460"/>
                  </a:cubicBezTo>
                  <a:cubicBezTo>
                    <a:pt x="4866344" y="1222956"/>
                    <a:pt x="4866344" y="1222956"/>
                    <a:pt x="4860878" y="1219413"/>
                  </a:cubicBezTo>
                  <a:cubicBezTo>
                    <a:pt x="4865382" y="1218451"/>
                    <a:pt x="4865382" y="1218451"/>
                    <a:pt x="4865382" y="1218451"/>
                  </a:cubicBezTo>
                  <a:cubicBezTo>
                    <a:pt x="4866344" y="1222956"/>
                    <a:pt x="4870849" y="1221993"/>
                    <a:pt x="4870849" y="1221993"/>
                  </a:cubicBezTo>
                  <a:cubicBezTo>
                    <a:pt x="4871811" y="1226498"/>
                    <a:pt x="4871811" y="1226498"/>
                    <a:pt x="4871811" y="1226498"/>
                  </a:cubicBezTo>
                  <a:cubicBezTo>
                    <a:pt x="4871811" y="1226498"/>
                    <a:pt x="4877276" y="1230039"/>
                    <a:pt x="4877276" y="1230039"/>
                  </a:cubicBezTo>
                  <a:cubicBezTo>
                    <a:pt x="4877276" y="1230039"/>
                    <a:pt x="4882743" y="1233581"/>
                    <a:pt x="4882743" y="1233581"/>
                  </a:cubicBezTo>
                  <a:cubicBezTo>
                    <a:pt x="4924857" y="1276390"/>
                    <a:pt x="4961504" y="1315656"/>
                    <a:pt x="5003618" y="1358465"/>
                  </a:cubicBezTo>
                  <a:cubicBezTo>
                    <a:pt x="5004580" y="1362969"/>
                    <a:pt x="5004580" y="1362969"/>
                    <a:pt x="5004580" y="1362969"/>
                  </a:cubicBezTo>
                  <a:cubicBezTo>
                    <a:pt x="5005542" y="1367472"/>
                    <a:pt x="5010045" y="1366510"/>
                    <a:pt x="5010045" y="1366510"/>
                  </a:cubicBezTo>
                  <a:cubicBezTo>
                    <a:pt x="5026446" y="1377136"/>
                    <a:pt x="5021941" y="1378098"/>
                    <a:pt x="5033836" y="1389686"/>
                  </a:cubicBezTo>
                  <a:cubicBezTo>
                    <a:pt x="5034798" y="1394190"/>
                    <a:pt x="5035760" y="1398694"/>
                    <a:pt x="5041227" y="1402236"/>
                  </a:cubicBezTo>
                  <a:cubicBezTo>
                    <a:pt x="5042189" y="1406739"/>
                    <a:pt x="5046693" y="1405777"/>
                    <a:pt x="5046693" y="1405777"/>
                  </a:cubicBezTo>
                  <a:cubicBezTo>
                    <a:pt x="5058588" y="1417364"/>
                    <a:pt x="5065979" y="1429915"/>
                    <a:pt x="5075949" y="1432494"/>
                  </a:cubicBezTo>
                  <a:cubicBezTo>
                    <a:pt x="5075949" y="1432494"/>
                    <a:pt x="5081416" y="1436036"/>
                    <a:pt x="5081416" y="1436036"/>
                  </a:cubicBezTo>
                  <a:cubicBezTo>
                    <a:pt x="5082378" y="1440541"/>
                    <a:pt x="5083340" y="1445044"/>
                    <a:pt x="5084302" y="1449548"/>
                  </a:cubicBezTo>
                  <a:cubicBezTo>
                    <a:pt x="5088807" y="1448586"/>
                    <a:pt x="5102626" y="1469181"/>
                    <a:pt x="5113559" y="1476265"/>
                  </a:cubicBezTo>
                  <a:cubicBezTo>
                    <a:pt x="5113559" y="1476265"/>
                    <a:pt x="5114521" y="1480769"/>
                    <a:pt x="5119025" y="1479807"/>
                  </a:cubicBezTo>
                  <a:cubicBezTo>
                    <a:pt x="5119987" y="1484311"/>
                    <a:pt x="5119987" y="1484311"/>
                    <a:pt x="5119987" y="1484311"/>
                  </a:cubicBezTo>
                  <a:cubicBezTo>
                    <a:pt x="5146664" y="1520998"/>
                    <a:pt x="5174303" y="1562189"/>
                    <a:pt x="5205484" y="1597915"/>
                  </a:cubicBezTo>
                  <a:cubicBezTo>
                    <a:pt x="5206446" y="1602418"/>
                    <a:pt x="5211913" y="1605960"/>
                    <a:pt x="5217379" y="1609503"/>
                  </a:cubicBezTo>
                  <a:cubicBezTo>
                    <a:pt x="5218341" y="1614006"/>
                    <a:pt x="5219303" y="1618511"/>
                    <a:pt x="5220266" y="1623015"/>
                  </a:cubicBezTo>
                  <a:cubicBezTo>
                    <a:pt x="5219303" y="1618511"/>
                    <a:pt x="5224770" y="1622052"/>
                    <a:pt x="5229274" y="1621090"/>
                  </a:cubicBezTo>
                  <a:cubicBezTo>
                    <a:pt x="5230236" y="1625593"/>
                    <a:pt x="5235702" y="1629136"/>
                    <a:pt x="5235702" y="1629136"/>
                  </a:cubicBezTo>
                  <a:cubicBezTo>
                    <a:pt x="5249522" y="1649732"/>
                    <a:pt x="5258838" y="1671289"/>
                    <a:pt x="5271695" y="1687381"/>
                  </a:cubicBezTo>
                  <a:cubicBezTo>
                    <a:pt x="5271695" y="1687381"/>
                    <a:pt x="5272657" y="1691885"/>
                    <a:pt x="5272657" y="1691885"/>
                  </a:cubicBezTo>
                  <a:cubicBezTo>
                    <a:pt x="5273619" y="1696389"/>
                    <a:pt x="5273619" y="1696389"/>
                    <a:pt x="5274581" y="1700893"/>
                  </a:cubicBezTo>
                  <a:cubicBezTo>
                    <a:pt x="5279086" y="1699931"/>
                    <a:pt x="5279086" y="1699931"/>
                    <a:pt x="5279086" y="1699931"/>
                  </a:cubicBezTo>
                  <a:cubicBezTo>
                    <a:pt x="5298371" y="1724068"/>
                    <a:pt x="5316695" y="1743702"/>
                    <a:pt x="5325048" y="1760755"/>
                  </a:cubicBezTo>
                  <a:cubicBezTo>
                    <a:pt x="5341447" y="1771380"/>
                    <a:pt x="5359115" y="1809993"/>
                    <a:pt x="5380326" y="1843138"/>
                  </a:cubicBezTo>
                  <a:cubicBezTo>
                    <a:pt x="5391259" y="1850222"/>
                    <a:pt x="5402499" y="1880788"/>
                    <a:pt x="5408928" y="1888834"/>
                  </a:cubicBezTo>
                  <a:cubicBezTo>
                    <a:pt x="5408928" y="1888834"/>
                    <a:pt x="5409890" y="1893338"/>
                    <a:pt x="5409890" y="1893338"/>
                  </a:cubicBezTo>
                  <a:cubicBezTo>
                    <a:pt x="5409890" y="1893338"/>
                    <a:pt x="5410852" y="1897842"/>
                    <a:pt x="5410852" y="1897842"/>
                  </a:cubicBezTo>
                  <a:cubicBezTo>
                    <a:pt x="5411815" y="1902346"/>
                    <a:pt x="5411815" y="1902346"/>
                    <a:pt x="5411815" y="1902346"/>
                  </a:cubicBezTo>
                  <a:cubicBezTo>
                    <a:pt x="5417280" y="1905888"/>
                    <a:pt x="5417280" y="1905888"/>
                    <a:pt x="5416318" y="1901384"/>
                  </a:cubicBezTo>
                  <a:cubicBezTo>
                    <a:pt x="5423709" y="1913934"/>
                    <a:pt x="5421785" y="1904926"/>
                    <a:pt x="5426289" y="1903964"/>
                  </a:cubicBezTo>
                  <a:cubicBezTo>
                    <a:pt x="5424671" y="1918438"/>
                    <a:pt x="5438184" y="1915551"/>
                    <a:pt x="5442032" y="1933567"/>
                  </a:cubicBezTo>
                  <a:cubicBezTo>
                    <a:pt x="5445575" y="1928101"/>
                    <a:pt x="5448461" y="1941613"/>
                    <a:pt x="5452966" y="1940651"/>
                  </a:cubicBezTo>
                  <a:cubicBezTo>
                    <a:pt x="5440108" y="1924559"/>
                    <a:pt x="5428868" y="1893993"/>
                    <a:pt x="5418898" y="1891414"/>
                  </a:cubicBezTo>
                  <a:cubicBezTo>
                    <a:pt x="5418898" y="1891414"/>
                    <a:pt x="5417936" y="1886909"/>
                    <a:pt x="5416973" y="1882405"/>
                  </a:cubicBezTo>
                  <a:cubicBezTo>
                    <a:pt x="5416973" y="1882405"/>
                    <a:pt x="5416011" y="1877901"/>
                    <a:pt x="5411507" y="1878863"/>
                  </a:cubicBezTo>
                  <a:cubicBezTo>
                    <a:pt x="5405733" y="1851839"/>
                    <a:pt x="5387410" y="1832206"/>
                    <a:pt x="5373590" y="1811610"/>
                  </a:cubicBezTo>
                  <a:cubicBezTo>
                    <a:pt x="5338560" y="1757869"/>
                    <a:pt x="5308034" y="1703165"/>
                    <a:pt x="5274930" y="1658432"/>
                  </a:cubicBezTo>
                  <a:cubicBezTo>
                    <a:pt x="5248253" y="1621744"/>
                    <a:pt x="5216765" y="1562538"/>
                    <a:pt x="5173689" y="1515224"/>
                  </a:cubicBezTo>
                  <a:cubicBezTo>
                    <a:pt x="5167260" y="1507179"/>
                    <a:pt x="5157290" y="1504599"/>
                    <a:pt x="5155366" y="1495591"/>
                  </a:cubicBezTo>
                  <a:cubicBezTo>
                    <a:pt x="5124184" y="1459866"/>
                    <a:pt x="5102012" y="1422217"/>
                    <a:pt x="5077260" y="1394538"/>
                  </a:cubicBezTo>
                  <a:cubicBezTo>
                    <a:pt x="5054432" y="1375866"/>
                    <a:pt x="5066326" y="1387454"/>
                    <a:pt x="5047041" y="1363316"/>
                  </a:cubicBezTo>
                  <a:cubicBezTo>
                    <a:pt x="5026793" y="1334675"/>
                    <a:pt x="5003003" y="1311500"/>
                    <a:pt x="4981137" y="1297332"/>
                  </a:cubicBezTo>
                  <a:cubicBezTo>
                    <a:pt x="4954460" y="1260645"/>
                    <a:pt x="4897873" y="1216220"/>
                    <a:pt x="4867654" y="1184998"/>
                  </a:cubicBezTo>
                  <a:cubicBezTo>
                    <a:pt x="4855759" y="1173411"/>
                    <a:pt x="4852217" y="1178877"/>
                    <a:pt x="4840323" y="1167290"/>
                  </a:cubicBezTo>
                  <a:cubicBezTo>
                    <a:pt x="4848368" y="1160861"/>
                    <a:pt x="4825540" y="1142190"/>
                    <a:pt x="4809142" y="1131565"/>
                  </a:cubicBezTo>
                  <a:cubicBezTo>
                    <a:pt x="4809142" y="1131565"/>
                    <a:pt x="4804638" y="1132527"/>
                    <a:pt x="4799171" y="1128985"/>
                  </a:cubicBezTo>
                  <a:cubicBezTo>
                    <a:pt x="4782773" y="1118360"/>
                    <a:pt x="4767028" y="1088756"/>
                    <a:pt x="4740659" y="1075551"/>
                  </a:cubicBezTo>
                  <a:cubicBezTo>
                    <a:pt x="4735193" y="1072010"/>
                    <a:pt x="4731650" y="1077476"/>
                    <a:pt x="4720718" y="1070392"/>
                  </a:cubicBezTo>
                  <a:cubicBezTo>
                    <a:pt x="4720718" y="1070392"/>
                    <a:pt x="4717831" y="1056880"/>
                    <a:pt x="4707860" y="1054300"/>
                  </a:cubicBezTo>
                  <a:cubicBezTo>
                    <a:pt x="4661243" y="1012454"/>
                    <a:pt x="4591143" y="970915"/>
                    <a:pt x="4541946" y="939039"/>
                  </a:cubicBezTo>
                  <a:cubicBezTo>
                    <a:pt x="4520081" y="924872"/>
                    <a:pt x="4497253" y="906201"/>
                    <a:pt x="4469921" y="888492"/>
                  </a:cubicBezTo>
                  <a:cubicBezTo>
                    <a:pt x="4458989" y="881409"/>
                    <a:pt x="4439048" y="876249"/>
                    <a:pt x="4428114" y="869166"/>
                  </a:cubicBezTo>
                  <a:cubicBezTo>
                    <a:pt x="4428114" y="869166"/>
                    <a:pt x="4416220" y="857578"/>
                    <a:pt x="4416220" y="857578"/>
                  </a:cubicBezTo>
                  <a:cubicBezTo>
                    <a:pt x="4405287" y="850495"/>
                    <a:pt x="4400783" y="851458"/>
                    <a:pt x="4395317" y="847916"/>
                  </a:cubicBezTo>
                  <a:cubicBezTo>
                    <a:pt x="4394354" y="843411"/>
                    <a:pt x="4394354" y="843411"/>
                    <a:pt x="4394354" y="843411"/>
                  </a:cubicBezTo>
                  <a:cubicBezTo>
                    <a:pt x="4407866" y="840525"/>
                    <a:pt x="4417182" y="862083"/>
                    <a:pt x="4419762" y="852112"/>
                  </a:cubicBezTo>
                  <a:cubicBezTo>
                    <a:pt x="4419762" y="852112"/>
                    <a:pt x="4419762" y="852112"/>
                    <a:pt x="4420724" y="856616"/>
                  </a:cubicBezTo>
                  <a:cubicBezTo>
                    <a:pt x="4430694" y="859196"/>
                    <a:pt x="4430694" y="859196"/>
                    <a:pt x="4430694" y="859196"/>
                  </a:cubicBezTo>
                  <a:cubicBezTo>
                    <a:pt x="4430694" y="859196"/>
                    <a:pt x="4435199" y="858234"/>
                    <a:pt x="4435199" y="858234"/>
                  </a:cubicBezTo>
                  <a:cubicBezTo>
                    <a:pt x="4435199" y="858234"/>
                    <a:pt x="4436161" y="862737"/>
                    <a:pt x="4440664" y="861775"/>
                  </a:cubicBezTo>
                  <a:cubicBezTo>
                    <a:pt x="4440664" y="861775"/>
                    <a:pt x="4445168" y="860813"/>
                    <a:pt x="4445168" y="860813"/>
                  </a:cubicBezTo>
                  <a:cubicBezTo>
                    <a:pt x="4461567" y="871438"/>
                    <a:pt x="4460605" y="866935"/>
                    <a:pt x="4477005" y="877560"/>
                  </a:cubicBezTo>
                  <a:cubicBezTo>
                    <a:pt x="4477005" y="877560"/>
                    <a:pt x="4482471" y="881101"/>
                    <a:pt x="4482471" y="881101"/>
                  </a:cubicBezTo>
                  <a:cubicBezTo>
                    <a:pt x="4482471" y="881101"/>
                    <a:pt x="4482471" y="881101"/>
                    <a:pt x="4486975" y="880139"/>
                  </a:cubicBezTo>
                  <a:cubicBezTo>
                    <a:pt x="4486975" y="880139"/>
                    <a:pt x="4487937" y="884643"/>
                    <a:pt x="4487937" y="884643"/>
                  </a:cubicBezTo>
                  <a:cubicBezTo>
                    <a:pt x="4494366" y="892688"/>
                    <a:pt x="4468959" y="883988"/>
                    <a:pt x="4484395" y="890110"/>
                  </a:cubicBezTo>
                  <a:cubicBezTo>
                    <a:pt x="4489862" y="893651"/>
                    <a:pt x="4493404" y="888185"/>
                    <a:pt x="4507878" y="889801"/>
                  </a:cubicBezTo>
                  <a:cubicBezTo>
                    <a:pt x="4515269" y="902352"/>
                    <a:pt x="4524277" y="900428"/>
                    <a:pt x="4547105" y="919098"/>
                  </a:cubicBezTo>
                  <a:cubicBezTo>
                    <a:pt x="4542600" y="920061"/>
                    <a:pt x="4542600" y="920061"/>
                    <a:pt x="4542600" y="920061"/>
                  </a:cubicBezTo>
                  <a:cubicBezTo>
                    <a:pt x="4548067" y="923603"/>
                    <a:pt x="4548067" y="923603"/>
                    <a:pt x="4548067" y="923603"/>
                  </a:cubicBezTo>
                  <a:cubicBezTo>
                    <a:pt x="4549992" y="932610"/>
                    <a:pt x="4538097" y="921023"/>
                    <a:pt x="4533593" y="921985"/>
                  </a:cubicBezTo>
                  <a:cubicBezTo>
                    <a:pt x="4545487" y="933573"/>
                    <a:pt x="4549992" y="932610"/>
                    <a:pt x="4558999" y="930686"/>
                  </a:cubicBezTo>
                  <a:cubicBezTo>
                    <a:pt x="4559962" y="935190"/>
                    <a:pt x="4559962" y="935190"/>
                    <a:pt x="4565428" y="938732"/>
                  </a:cubicBezTo>
                  <a:cubicBezTo>
                    <a:pt x="4566391" y="943236"/>
                    <a:pt x="4570895" y="942274"/>
                    <a:pt x="4570895" y="942274"/>
                  </a:cubicBezTo>
                  <a:cubicBezTo>
                    <a:pt x="4574437" y="936808"/>
                    <a:pt x="4574437" y="936808"/>
                    <a:pt x="4574437" y="936808"/>
                  </a:cubicBezTo>
                  <a:cubicBezTo>
                    <a:pt x="4582789" y="953861"/>
                    <a:pt x="4588911" y="938424"/>
                    <a:pt x="4607235" y="958058"/>
                  </a:cubicBezTo>
                  <a:cubicBezTo>
                    <a:pt x="4612701" y="961599"/>
                    <a:pt x="4612701" y="961599"/>
                    <a:pt x="4612701" y="961599"/>
                  </a:cubicBezTo>
                  <a:cubicBezTo>
                    <a:pt x="4612701" y="961599"/>
                    <a:pt x="4617205" y="960637"/>
                    <a:pt x="4617205" y="960637"/>
                  </a:cubicBezTo>
                  <a:cubicBezTo>
                    <a:pt x="4656431" y="989934"/>
                    <a:pt x="4689230" y="1011184"/>
                    <a:pt x="4721066" y="1027932"/>
                  </a:cubicBezTo>
                  <a:cubicBezTo>
                    <a:pt x="4716561" y="1028894"/>
                    <a:pt x="4720410" y="1046910"/>
                    <a:pt x="4728457" y="1040481"/>
                  </a:cubicBezTo>
                  <a:cubicBezTo>
                    <a:pt x="4722028" y="1032435"/>
                    <a:pt x="4731999" y="1035015"/>
                    <a:pt x="4738427" y="1043060"/>
                  </a:cubicBezTo>
                  <a:cubicBezTo>
                    <a:pt x="4755788" y="1058190"/>
                    <a:pt x="4788586" y="1079440"/>
                    <a:pt x="4817842" y="1106158"/>
                  </a:cubicBezTo>
                  <a:cubicBezTo>
                    <a:pt x="4846136" y="1128370"/>
                    <a:pt x="4875393" y="1155087"/>
                    <a:pt x="4898221" y="1173759"/>
                  </a:cubicBezTo>
                  <a:cubicBezTo>
                    <a:pt x="4892754" y="1170217"/>
                    <a:pt x="4901108" y="1187271"/>
                    <a:pt x="4905611" y="1186309"/>
                  </a:cubicBezTo>
                  <a:cubicBezTo>
                    <a:pt x="4899183" y="1178262"/>
                    <a:pt x="4903687" y="1177300"/>
                    <a:pt x="4909153" y="1180842"/>
                  </a:cubicBezTo>
                  <a:cubicBezTo>
                    <a:pt x="4911078" y="1189850"/>
                    <a:pt x="4933906" y="1208521"/>
                    <a:pt x="4951267" y="1223651"/>
                  </a:cubicBezTo>
                  <a:cubicBezTo>
                    <a:pt x="4968628" y="1238780"/>
                    <a:pt x="4985027" y="1249405"/>
                    <a:pt x="4980523" y="1250367"/>
                  </a:cubicBezTo>
                  <a:cubicBezTo>
                    <a:pt x="5002389" y="1264535"/>
                    <a:pt x="5015246" y="1280627"/>
                    <a:pt x="5028102" y="1296718"/>
                  </a:cubicBezTo>
                  <a:cubicBezTo>
                    <a:pt x="5046427" y="1316351"/>
                    <a:pt x="5060246" y="1336947"/>
                    <a:pt x="5088540" y="1359160"/>
                  </a:cubicBezTo>
                  <a:cubicBezTo>
                    <a:pt x="5088540" y="1359160"/>
                    <a:pt x="5089502" y="1363664"/>
                    <a:pt x="5090465" y="1368168"/>
                  </a:cubicBezTo>
                  <a:cubicBezTo>
                    <a:pt x="5109443" y="1368823"/>
                    <a:pt x="5135465" y="1424489"/>
                    <a:pt x="5152826" y="1439619"/>
                  </a:cubicBezTo>
                  <a:cubicBezTo>
                    <a:pt x="5158293" y="1443159"/>
                    <a:pt x="5157331" y="1438656"/>
                    <a:pt x="5163758" y="1446702"/>
                  </a:cubicBezTo>
                  <a:cubicBezTo>
                    <a:pt x="5175654" y="1458289"/>
                    <a:pt x="5178541" y="1471801"/>
                    <a:pt x="5190435" y="1483389"/>
                  </a:cubicBezTo>
                  <a:cubicBezTo>
                    <a:pt x="5196864" y="1491435"/>
                    <a:pt x="5202331" y="1494976"/>
                    <a:pt x="5213263" y="1502060"/>
                  </a:cubicBezTo>
                  <a:cubicBezTo>
                    <a:pt x="5232549" y="1526198"/>
                    <a:pt x="5250218" y="1564809"/>
                    <a:pt x="5270466" y="1593451"/>
                  </a:cubicBezTo>
                  <a:cubicBezTo>
                    <a:pt x="5296180" y="1625635"/>
                    <a:pt x="5325744" y="1675834"/>
                    <a:pt x="5352421" y="1712521"/>
                  </a:cubicBezTo>
                  <a:cubicBezTo>
                    <a:pt x="5359811" y="1725071"/>
                    <a:pt x="5371706" y="1736658"/>
                    <a:pt x="5378135" y="1744704"/>
                  </a:cubicBezTo>
                  <a:cubicBezTo>
                    <a:pt x="5378135" y="1744704"/>
                    <a:pt x="5372669" y="1741162"/>
                    <a:pt x="5372669" y="1741162"/>
                  </a:cubicBezTo>
                  <a:cubicBezTo>
                    <a:pt x="5381022" y="1758217"/>
                    <a:pt x="5393879" y="1774309"/>
                    <a:pt x="5401270" y="1786858"/>
                  </a:cubicBezTo>
                  <a:cubicBezTo>
                    <a:pt x="5402232" y="1791362"/>
                    <a:pt x="5404157" y="1800370"/>
                    <a:pt x="5404157" y="1800370"/>
                  </a:cubicBezTo>
                  <a:cubicBezTo>
                    <a:pt x="5427292" y="1842524"/>
                    <a:pt x="5457818" y="1897228"/>
                    <a:pt x="5479989" y="1934877"/>
                  </a:cubicBezTo>
                  <a:cubicBezTo>
                    <a:pt x="5479989" y="1934877"/>
                    <a:pt x="5479989" y="1934877"/>
                    <a:pt x="5475486" y="1935839"/>
                  </a:cubicBezTo>
                  <a:cubicBezTo>
                    <a:pt x="5475486" y="1935839"/>
                    <a:pt x="5476448" y="1940343"/>
                    <a:pt x="5476448" y="1940343"/>
                  </a:cubicBezTo>
                  <a:cubicBezTo>
                    <a:pt x="5476448" y="1940343"/>
                    <a:pt x="5481913" y="1943885"/>
                    <a:pt x="5481913" y="1943885"/>
                  </a:cubicBezTo>
                  <a:cubicBezTo>
                    <a:pt x="5489305" y="1956435"/>
                    <a:pt x="5504394" y="2005017"/>
                    <a:pt x="5506012" y="1990543"/>
                  </a:cubicBezTo>
                  <a:cubicBezTo>
                    <a:pt x="5506974" y="1995046"/>
                    <a:pt x="5506974" y="1995046"/>
                    <a:pt x="5506974" y="1995046"/>
                  </a:cubicBezTo>
                  <a:cubicBezTo>
                    <a:pt x="5507936" y="1999551"/>
                    <a:pt x="5507936" y="1999551"/>
                    <a:pt x="5507936" y="1999551"/>
                  </a:cubicBezTo>
                  <a:cubicBezTo>
                    <a:pt x="5512440" y="1998588"/>
                    <a:pt x="5512440" y="1998588"/>
                    <a:pt x="5512440" y="1998588"/>
                  </a:cubicBezTo>
                  <a:cubicBezTo>
                    <a:pt x="5511478" y="1994084"/>
                    <a:pt x="5511478" y="1994084"/>
                    <a:pt x="5511478" y="1994084"/>
                  </a:cubicBezTo>
                  <a:cubicBezTo>
                    <a:pt x="5519524" y="1987656"/>
                    <a:pt x="5518869" y="2006635"/>
                    <a:pt x="5519831" y="2011138"/>
                  </a:cubicBezTo>
                  <a:cubicBezTo>
                    <a:pt x="5522410" y="2001168"/>
                    <a:pt x="5537192" y="2026268"/>
                    <a:pt x="5528839" y="2009213"/>
                  </a:cubicBezTo>
                  <a:cubicBezTo>
                    <a:pt x="5524335" y="2010176"/>
                    <a:pt x="5521448" y="1996664"/>
                    <a:pt x="5521448" y="1996664"/>
                  </a:cubicBezTo>
                  <a:cubicBezTo>
                    <a:pt x="5527877" y="2004710"/>
                    <a:pt x="5526915" y="2000206"/>
                    <a:pt x="5525952" y="1995701"/>
                  </a:cubicBezTo>
                  <a:cubicBezTo>
                    <a:pt x="5515982" y="1993122"/>
                    <a:pt x="5512133" y="1975106"/>
                    <a:pt x="5500238" y="1963519"/>
                  </a:cubicBezTo>
                  <a:cubicBezTo>
                    <a:pt x="5500238" y="1963519"/>
                    <a:pt x="5499276" y="1959014"/>
                    <a:pt x="5498313" y="1954510"/>
                  </a:cubicBezTo>
                  <a:cubicBezTo>
                    <a:pt x="5498313" y="1954510"/>
                    <a:pt x="5497351" y="1950007"/>
                    <a:pt x="5497351" y="1950007"/>
                  </a:cubicBezTo>
                  <a:cubicBezTo>
                    <a:pt x="5496389" y="1945502"/>
                    <a:pt x="5496389" y="1945502"/>
                    <a:pt x="5496389" y="1945502"/>
                  </a:cubicBezTo>
                  <a:cubicBezTo>
                    <a:pt x="5496389" y="1945502"/>
                    <a:pt x="5491884" y="1946465"/>
                    <a:pt x="5491884" y="1946465"/>
                  </a:cubicBezTo>
                  <a:cubicBezTo>
                    <a:pt x="5490922" y="1941960"/>
                    <a:pt x="5490922" y="1941960"/>
                    <a:pt x="5489960" y="1937456"/>
                  </a:cubicBezTo>
                  <a:cubicBezTo>
                    <a:pt x="5493502" y="1931990"/>
                    <a:pt x="5495426" y="1940998"/>
                    <a:pt x="5499931" y="1940036"/>
                  </a:cubicBezTo>
                  <a:cubicBezTo>
                    <a:pt x="5498006" y="1931028"/>
                    <a:pt x="5493502" y="1931990"/>
                    <a:pt x="5492540" y="1927486"/>
                  </a:cubicBezTo>
                  <a:cubicBezTo>
                    <a:pt x="5492540" y="1927486"/>
                    <a:pt x="5492540" y="1927486"/>
                    <a:pt x="5491577" y="1922981"/>
                  </a:cubicBezTo>
                  <a:cubicBezTo>
                    <a:pt x="5491577" y="1922981"/>
                    <a:pt x="5490615" y="1918478"/>
                    <a:pt x="5490615" y="1918478"/>
                  </a:cubicBezTo>
                  <a:cubicBezTo>
                    <a:pt x="5489653" y="1913974"/>
                    <a:pt x="5489653" y="1913974"/>
                    <a:pt x="5489653" y="1913974"/>
                  </a:cubicBezTo>
                  <a:cubicBezTo>
                    <a:pt x="5481299" y="1896920"/>
                    <a:pt x="5481299" y="1896920"/>
                    <a:pt x="5481299" y="1896920"/>
                  </a:cubicBezTo>
                  <a:cubicBezTo>
                    <a:pt x="5475833" y="1893379"/>
                    <a:pt x="5475833" y="1893379"/>
                    <a:pt x="5475833" y="1893379"/>
                  </a:cubicBezTo>
                  <a:cubicBezTo>
                    <a:pt x="5479375" y="1887912"/>
                    <a:pt x="5474871" y="1888874"/>
                    <a:pt x="5474871" y="1888874"/>
                  </a:cubicBezTo>
                  <a:lnTo>
                    <a:pt x="5475833" y="1893379"/>
                  </a:lnTo>
                  <a:cubicBezTo>
                    <a:pt x="5461051" y="1868278"/>
                    <a:pt x="5462976" y="1877287"/>
                    <a:pt x="5452699" y="1851225"/>
                  </a:cubicBezTo>
                  <a:cubicBezTo>
                    <a:pt x="5451737" y="1846720"/>
                    <a:pt x="5451737" y="1846720"/>
                    <a:pt x="5450774" y="1842216"/>
                  </a:cubicBezTo>
                  <a:cubicBezTo>
                    <a:pt x="5445308" y="1838675"/>
                    <a:pt x="5445308" y="1838675"/>
                    <a:pt x="5446270" y="1843178"/>
                  </a:cubicBezTo>
                  <a:cubicBezTo>
                    <a:pt x="5443383" y="1829666"/>
                    <a:pt x="5434068" y="1808109"/>
                    <a:pt x="5424098" y="1805529"/>
                  </a:cubicBezTo>
                  <a:cubicBezTo>
                    <a:pt x="5430526" y="1813575"/>
                    <a:pt x="5426022" y="1814538"/>
                    <a:pt x="5419593" y="1806491"/>
                  </a:cubicBezTo>
                  <a:lnTo>
                    <a:pt x="5418631" y="1801987"/>
                  </a:lnTo>
                  <a:cubicBezTo>
                    <a:pt x="5423135" y="1801025"/>
                    <a:pt x="5423135" y="1801025"/>
                    <a:pt x="5423135" y="1801025"/>
                  </a:cubicBezTo>
                  <a:cubicBezTo>
                    <a:pt x="5423135" y="1801025"/>
                    <a:pt x="5423135" y="1801025"/>
                    <a:pt x="5422173" y="1796521"/>
                  </a:cubicBezTo>
                  <a:cubicBezTo>
                    <a:pt x="5422173" y="1796521"/>
                    <a:pt x="5422173" y="1796521"/>
                    <a:pt x="5416707" y="1792979"/>
                  </a:cubicBezTo>
                  <a:cubicBezTo>
                    <a:pt x="5410933" y="1765955"/>
                    <a:pt x="5364970" y="1705130"/>
                    <a:pt x="5349226" y="1675527"/>
                  </a:cubicBezTo>
                  <a:cubicBezTo>
                    <a:pt x="5340873" y="1658473"/>
                    <a:pt x="5344415" y="1653006"/>
                    <a:pt x="5332520" y="1641419"/>
                  </a:cubicBezTo>
                  <a:cubicBezTo>
                    <a:pt x="5330596" y="1632411"/>
                    <a:pt x="5320625" y="1629831"/>
                    <a:pt x="5314197" y="1621785"/>
                  </a:cubicBezTo>
                  <a:cubicBezTo>
                    <a:pt x="5305843" y="1604731"/>
                    <a:pt x="5302956" y="1591219"/>
                    <a:pt x="5288482" y="1589602"/>
                  </a:cubicBezTo>
                  <a:cubicBezTo>
                    <a:pt x="5243175" y="1509799"/>
                    <a:pt x="5173422" y="1425798"/>
                    <a:pt x="5106557" y="1355311"/>
                  </a:cubicBezTo>
                  <a:cubicBezTo>
                    <a:pt x="5110098" y="1349844"/>
                    <a:pt x="5110098" y="1349844"/>
                    <a:pt x="5109135" y="1345340"/>
                  </a:cubicBezTo>
                  <a:cubicBezTo>
                    <a:pt x="5109135" y="1345340"/>
                    <a:pt x="5110098" y="1349844"/>
                    <a:pt x="5110098" y="1349844"/>
                  </a:cubicBezTo>
                  <a:cubicBezTo>
                    <a:pt x="5114602" y="1348882"/>
                    <a:pt x="5114602" y="1348882"/>
                    <a:pt x="5114602" y="1348882"/>
                  </a:cubicBezTo>
                  <a:cubicBezTo>
                    <a:pt x="5114602" y="1348882"/>
                    <a:pt x="5113640" y="1344378"/>
                    <a:pt x="5108173" y="1340837"/>
                  </a:cubicBezTo>
                  <a:cubicBezTo>
                    <a:pt x="5107211" y="1336333"/>
                    <a:pt x="5111715" y="1335370"/>
                    <a:pt x="5105286" y="1327325"/>
                  </a:cubicBezTo>
                  <a:cubicBezTo>
                    <a:pt x="5101745" y="1332790"/>
                    <a:pt x="5096279" y="1329249"/>
                    <a:pt x="5084383" y="1317661"/>
                  </a:cubicBezTo>
                  <a:cubicBezTo>
                    <a:pt x="5083421" y="1313158"/>
                    <a:pt x="5083421" y="1313158"/>
                    <a:pt x="5083421" y="1313158"/>
                  </a:cubicBezTo>
                  <a:cubicBezTo>
                    <a:pt x="5083421" y="1313158"/>
                    <a:pt x="5078918" y="1314120"/>
                    <a:pt x="5077955" y="1309615"/>
                  </a:cubicBezTo>
                  <a:cubicBezTo>
                    <a:pt x="5077955" y="1309615"/>
                    <a:pt x="5076993" y="1305112"/>
                    <a:pt x="5076993" y="1305112"/>
                  </a:cubicBezTo>
                  <a:cubicBezTo>
                    <a:pt x="5072489" y="1306074"/>
                    <a:pt x="5072489" y="1306074"/>
                    <a:pt x="5072489" y="1306074"/>
                  </a:cubicBezTo>
                  <a:cubicBezTo>
                    <a:pt x="5071526" y="1301570"/>
                    <a:pt x="5071526" y="1301570"/>
                    <a:pt x="5066060" y="1298028"/>
                  </a:cubicBezTo>
                  <a:cubicBezTo>
                    <a:pt x="5068640" y="1288058"/>
                    <a:pt x="5047736" y="1278395"/>
                    <a:pt x="5052241" y="1277432"/>
                  </a:cubicBezTo>
                  <a:cubicBezTo>
                    <a:pt x="5052241" y="1277432"/>
                    <a:pt x="5056745" y="1276470"/>
                    <a:pt x="5056745" y="1276470"/>
                  </a:cubicBezTo>
                  <a:cubicBezTo>
                    <a:pt x="5057707" y="1280973"/>
                    <a:pt x="5062211" y="1280011"/>
                    <a:pt x="5062211" y="1280011"/>
                  </a:cubicBezTo>
                  <a:cubicBezTo>
                    <a:pt x="5061248" y="1275508"/>
                    <a:pt x="5056745" y="1276470"/>
                    <a:pt x="5055783" y="1271966"/>
                  </a:cubicBezTo>
                  <a:cubicBezTo>
                    <a:pt x="5055783" y="1271966"/>
                    <a:pt x="5050316" y="1268424"/>
                    <a:pt x="5050316" y="1268424"/>
                  </a:cubicBezTo>
                  <a:cubicBezTo>
                    <a:pt x="5043887" y="1260378"/>
                    <a:pt x="5037458" y="1252333"/>
                    <a:pt x="5032955" y="1253295"/>
                  </a:cubicBezTo>
                  <a:cubicBezTo>
                    <a:pt x="5032955" y="1253295"/>
                    <a:pt x="5032955" y="1253295"/>
                    <a:pt x="5031993" y="1248791"/>
                  </a:cubicBezTo>
                  <a:cubicBezTo>
                    <a:pt x="5031993" y="1248791"/>
                    <a:pt x="5031030" y="1244286"/>
                    <a:pt x="5025564" y="1240744"/>
                  </a:cubicBezTo>
                  <a:cubicBezTo>
                    <a:pt x="5025564" y="1240744"/>
                    <a:pt x="5021059" y="1241707"/>
                    <a:pt x="5021059" y="1241707"/>
                  </a:cubicBezTo>
                  <a:cubicBezTo>
                    <a:pt x="5021059" y="1241707"/>
                    <a:pt x="5022022" y="1246211"/>
                    <a:pt x="5022022" y="1246211"/>
                  </a:cubicBezTo>
                  <a:cubicBezTo>
                    <a:pt x="5021059" y="1241707"/>
                    <a:pt x="5020097" y="1237204"/>
                    <a:pt x="5014631" y="1233661"/>
                  </a:cubicBezTo>
                  <a:cubicBezTo>
                    <a:pt x="5015593" y="1238166"/>
                    <a:pt x="5011090" y="1239128"/>
                    <a:pt x="5005623" y="1235586"/>
                  </a:cubicBezTo>
                  <a:cubicBezTo>
                    <a:pt x="5010127" y="1234623"/>
                    <a:pt x="5004661" y="1231082"/>
                    <a:pt x="5003698" y="1226578"/>
                  </a:cubicBezTo>
                  <a:cubicBezTo>
                    <a:pt x="4998232" y="1223036"/>
                    <a:pt x="4998232" y="1223036"/>
                    <a:pt x="4998232" y="1223036"/>
                  </a:cubicBezTo>
                  <a:cubicBezTo>
                    <a:pt x="4997269" y="1218532"/>
                    <a:pt x="4997269" y="1218532"/>
                    <a:pt x="4997269" y="1218532"/>
                  </a:cubicBezTo>
                  <a:cubicBezTo>
                    <a:pt x="4992766" y="1219494"/>
                    <a:pt x="4992766" y="1219494"/>
                    <a:pt x="4992766" y="1219494"/>
                  </a:cubicBezTo>
                  <a:cubicBezTo>
                    <a:pt x="4992766" y="1219494"/>
                    <a:pt x="4992766" y="1219494"/>
                    <a:pt x="4993728" y="1223998"/>
                  </a:cubicBezTo>
                  <a:cubicBezTo>
                    <a:pt x="4975404" y="1204365"/>
                    <a:pt x="4957081" y="1184731"/>
                    <a:pt x="4947111" y="1182152"/>
                  </a:cubicBezTo>
                  <a:cubicBezTo>
                    <a:pt x="4941644" y="1178611"/>
                    <a:pt x="4941644" y="1178611"/>
                    <a:pt x="4940682" y="1174106"/>
                  </a:cubicBezTo>
                  <a:cubicBezTo>
                    <a:pt x="4935215" y="1170564"/>
                    <a:pt x="4935215" y="1170564"/>
                    <a:pt x="4930712" y="1171526"/>
                  </a:cubicBezTo>
                  <a:lnTo>
                    <a:pt x="4931467" y="1175063"/>
                  </a:lnTo>
                  <a:lnTo>
                    <a:pt x="4916930" y="1163507"/>
                  </a:lnTo>
                  <a:cubicBezTo>
                    <a:pt x="4900789" y="1149956"/>
                    <a:pt x="4893737" y="1141749"/>
                    <a:pt x="4867695" y="1119055"/>
                  </a:cubicBezTo>
                  <a:cubicBezTo>
                    <a:pt x="4852257" y="1112934"/>
                    <a:pt x="4846792" y="1109391"/>
                    <a:pt x="4842287" y="1110354"/>
                  </a:cubicBezTo>
                  <a:cubicBezTo>
                    <a:pt x="4841325" y="1105850"/>
                    <a:pt x="4845830" y="1104888"/>
                    <a:pt x="4839401" y="1096842"/>
                  </a:cubicBezTo>
                  <a:cubicBezTo>
                    <a:pt x="4830393" y="1098766"/>
                    <a:pt x="4827506" y="1085254"/>
                    <a:pt x="4811106" y="1074629"/>
                  </a:cubicBezTo>
                  <a:cubicBezTo>
                    <a:pt x="4794707" y="1064004"/>
                    <a:pt x="4808528" y="1084600"/>
                    <a:pt x="4791166" y="1069470"/>
                  </a:cubicBezTo>
                  <a:cubicBezTo>
                    <a:pt x="4806603" y="1075591"/>
                    <a:pt x="4789242" y="1060462"/>
                    <a:pt x="4772842" y="1049837"/>
                  </a:cubicBezTo>
                  <a:cubicBezTo>
                    <a:pt x="4777346" y="1048874"/>
                    <a:pt x="4777346" y="1048874"/>
                    <a:pt x="4777346" y="1048874"/>
                  </a:cubicBezTo>
                  <a:cubicBezTo>
                    <a:pt x="4782813" y="1052416"/>
                    <a:pt x="4788280" y="1055958"/>
                    <a:pt x="4787317" y="1051454"/>
                  </a:cubicBezTo>
                  <a:cubicBezTo>
                    <a:pt x="4787317" y="1051454"/>
                    <a:pt x="4786355" y="1046950"/>
                    <a:pt x="4780888" y="1043408"/>
                  </a:cubicBezTo>
                  <a:cubicBezTo>
                    <a:pt x="4775422" y="1039866"/>
                    <a:pt x="4775422" y="1039866"/>
                    <a:pt x="4775422" y="1039866"/>
                  </a:cubicBezTo>
                  <a:cubicBezTo>
                    <a:pt x="4779926" y="1038904"/>
                    <a:pt x="4787317" y="1051454"/>
                    <a:pt x="4790858" y="1045987"/>
                  </a:cubicBezTo>
                  <a:cubicBezTo>
                    <a:pt x="4779926" y="1038904"/>
                    <a:pt x="4773497" y="1030859"/>
                    <a:pt x="4768993" y="1031821"/>
                  </a:cubicBezTo>
                  <a:cubicBezTo>
                    <a:pt x="4764490" y="1032783"/>
                    <a:pt x="4764490" y="1032783"/>
                    <a:pt x="4763527" y="1028279"/>
                  </a:cubicBezTo>
                  <a:cubicBezTo>
                    <a:pt x="4758061" y="1024737"/>
                    <a:pt x="4752594" y="1021196"/>
                    <a:pt x="4748090" y="1022158"/>
                  </a:cubicBezTo>
                  <a:cubicBezTo>
                    <a:pt x="4748090" y="1022158"/>
                    <a:pt x="4749052" y="1026661"/>
                    <a:pt x="4754519" y="1030204"/>
                  </a:cubicBezTo>
                  <a:cubicBezTo>
                    <a:pt x="4755481" y="1034708"/>
                    <a:pt x="4755481" y="1034708"/>
                    <a:pt x="4755481" y="1034708"/>
                  </a:cubicBezTo>
                  <a:cubicBezTo>
                    <a:pt x="4745511" y="1032128"/>
                    <a:pt x="4747435" y="1041136"/>
                    <a:pt x="4739082" y="1024083"/>
                  </a:cubicBezTo>
                  <a:cubicBezTo>
                    <a:pt x="4735540" y="1029548"/>
                    <a:pt x="4746473" y="1036632"/>
                    <a:pt x="4747435" y="1041136"/>
                  </a:cubicBezTo>
                  <a:cubicBezTo>
                    <a:pt x="4730074" y="1026007"/>
                    <a:pt x="4733615" y="1020541"/>
                    <a:pt x="4722683" y="1013457"/>
                  </a:cubicBezTo>
                  <a:cubicBezTo>
                    <a:pt x="4727188" y="1012495"/>
                    <a:pt x="4728150" y="1016998"/>
                    <a:pt x="4728150" y="1016998"/>
                  </a:cubicBezTo>
                  <a:cubicBezTo>
                    <a:pt x="4733615" y="1020541"/>
                    <a:pt x="4733615" y="1020541"/>
                    <a:pt x="4737157" y="1015074"/>
                  </a:cubicBezTo>
                  <a:cubicBezTo>
                    <a:pt x="4737157" y="1015074"/>
                    <a:pt x="4731691" y="1011533"/>
                    <a:pt x="4726225" y="1007991"/>
                  </a:cubicBezTo>
                  <a:cubicBezTo>
                    <a:pt x="4736195" y="1010571"/>
                    <a:pt x="4735233" y="1006066"/>
                    <a:pt x="4725263" y="1003486"/>
                  </a:cubicBezTo>
                  <a:cubicBezTo>
                    <a:pt x="4724301" y="998982"/>
                    <a:pt x="4724301" y="998982"/>
                    <a:pt x="4724301" y="998982"/>
                  </a:cubicBezTo>
                  <a:cubicBezTo>
                    <a:pt x="4729766" y="1002524"/>
                    <a:pt x="4728804" y="998020"/>
                    <a:pt x="4728804" y="998020"/>
                  </a:cubicBezTo>
                  <a:cubicBezTo>
                    <a:pt x="4723338" y="994478"/>
                    <a:pt x="4723338" y="994478"/>
                    <a:pt x="4718834" y="995441"/>
                  </a:cubicBezTo>
                  <a:cubicBezTo>
                    <a:pt x="4717872" y="990937"/>
                    <a:pt x="4717872" y="990937"/>
                    <a:pt x="4713367" y="991899"/>
                  </a:cubicBezTo>
                  <a:cubicBezTo>
                    <a:pt x="4706939" y="983853"/>
                    <a:pt x="4706939" y="983853"/>
                    <a:pt x="4700511" y="975807"/>
                  </a:cubicBezTo>
                  <a:cubicBezTo>
                    <a:pt x="4705976" y="979349"/>
                    <a:pt x="4705976" y="979349"/>
                    <a:pt x="4705976" y="979349"/>
                  </a:cubicBezTo>
                  <a:cubicBezTo>
                    <a:pt x="4711443" y="982891"/>
                    <a:pt x="4715947" y="981929"/>
                    <a:pt x="4715947" y="981929"/>
                  </a:cubicBezTo>
                  <a:cubicBezTo>
                    <a:pt x="4714985" y="977425"/>
                    <a:pt x="4709518" y="973882"/>
                    <a:pt x="4704052" y="970341"/>
                  </a:cubicBezTo>
                  <a:cubicBezTo>
                    <a:pt x="4698586" y="966799"/>
                    <a:pt x="4698586" y="966799"/>
                    <a:pt x="4698586" y="966799"/>
                  </a:cubicBezTo>
                  <a:cubicBezTo>
                    <a:pt x="4693119" y="963257"/>
                    <a:pt x="4693119" y="963257"/>
                    <a:pt x="4693119" y="963257"/>
                  </a:cubicBezTo>
                  <a:cubicBezTo>
                    <a:pt x="4687653" y="959715"/>
                    <a:pt x="4683149" y="960677"/>
                    <a:pt x="4684112" y="965182"/>
                  </a:cubicBezTo>
                  <a:cubicBezTo>
                    <a:pt x="4684112" y="965182"/>
                    <a:pt x="4685074" y="969686"/>
                    <a:pt x="4690540" y="973228"/>
                  </a:cubicBezTo>
                  <a:cubicBezTo>
                    <a:pt x="4690540" y="973228"/>
                    <a:pt x="4690540" y="973228"/>
                    <a:pt x="4695044" y="972266"/>
                  </a:cubicBezTo>
                  <a:cubicBezTo>
                    <a:pt x="4700511" y="975807"/>
                    <a:pt x="4700511" y="975807"/>
                    <a:pt x="4700511" y="975807"/>
                  </a:cubicBezTo>
                  <a:cubicBezTo>
                    <a:pt x="4676065" y="971611"/>
                    <a:pt x="4696969" y="981274"/>
                    <a:pt x="4708863" y="992861"/>
                  </a:cubicBezTo>
                  <a:cubicBezTo>
                    <a:pt x="4703397" y="989319"/>
                    <a:pt x="4703397" y="989319"/>
                    <a:pt x="4703397" y="989319"/>
                  </a:cubicBezTo>
                  <a:cubicBezTo>
                    <a:pt x="4703397" y="989319"/>
                    <a:pt x="4704360" y="993823"/>
                    <a:pt x="4704360" y="993823"/>
                  </a:cubicBezTo>
                  <a:cubicBezTo>
                    <a:pt x="4704360" y="993823"/>
                    <a:pt x="4704360" y="993823"/>
                    <a:pt x="4705322" y="998327"/>
                  </a:cubicBezTo>
                  <a:cubicBezTo>
                    <a:pt x="4709825" y="997365"/>
                    <a:pt x="4709825" y="997365"/>
                    <a:pt x="4709825" y="997365"/>
                  </a:cubicBezTo>
                  <a:cubicBezTo>
                    <a:pt x="4715292" y="1000907"/>
                    <a:pt x="4715292" y="1000907"/>
                    <a:pt x="4715292" y="1000907"/>
                  </a:cubicBezTo>
                  <a:cubicBezTo>
                    <a:pt x="4710787" y="1001869"/>
                    <a:pt x="4710787" y="1001869"/>
                    <a:pt x="4710787" y="1001869"/>
                  </a:cubicBezTo>
                  <a:cubicBezTo>
                    <a:pt x="4710787" y="1001869"/>
                    <a:pt x="4711750" y="1006373"/>
                    <a:pt x="4716254" y="1005411"/>
                  </a:cubicBezTo>
                  <a:cubicBezTo>
                    <a:pt x="4717216" y="1009915"/>
                    <a:pt x="4717216" y="1009915"/>
                    <a:pt x="4717216" y="1009915"/>
                  </a:cubicBezTo>
                  <a:cubicBezTo>
                    <a:pt x="4702742" y="1008298"/>
                    <a:pt x="4696313" y="1000252"/>
                    <a:pt x="4678952" y="985123"/>
                  </a:cubicBezTo>
                  <a:cubicBezTo>
                    <a:pt x="4683456" y="984160"/>
                    <a:pt x="4683456" y="984160"/>
                    <a:pt x="4683456" y="984160"/>
                  </a:cubicBezTo>
                  <a:cubicBezTo>
                    <a:pt x="4687961" y="983198"/>
                    <a:pt x="4687961" y="983198"/>
                    <a:pt x="4687961" y="983198"/>
                  </a:cubicBezTo>
                  <a:cubicBezTo>
                    <a:pt x="4682494" y="979656"/>
                    <a:pt x="4682494" y="979656"/>
                    <a:pt x="4682494" y="979656"/>
                  </a:cubicBezTo>
                  <a:cubicBezTo>
                    <a:pt x="4677990" y="980618"/>
                    <a:pt x="4677990" y="980618"/>
                    <a:pt x="4677990" y="980618"/>
                  </a:cubicBezTo>
                  <a:cubicBezTo>
                    <a:pt x="4672523" y="977077"/>
                    <a:pt x="4672523" y="977077"/>
                    <a:pt x="4672523" y="977077"/>
                  </a:cubicBezTo>
                  <a:cubicBezTo>
                    <a:pt x="4667058" y="973535"/>
                    <a:pt x="4670599" y="968069"/>
                    <a:pt x="4659666" y="960985"/>
                  </a:cubicBezTo>
                  <a:cubicBezTo>
                    <a:pt x="4658704" y="956481"/>
                    <a:pt x="4658704" y="956481"/>
                    <a:pt x="4658704" y="956481"/>
                  </a:cubicBezTo>
                  <a:cubicBezTo>
                    <a:pt x="4654200" y="957443"/>
                    <a:pt x="4653237" y="952939"/>
                    <a:pt x="4653237" y="952939"/>
                  </a:cubicBezTo>
                  <a:cubicBezTo>
                    <a:pt x="4648733" y="953901"/>
                    <a:pt x="4648733" y="953901"/>
                    <a:pt x="4648733" y="953901"/>
                  </a:cubicBezTo>
                  <a:cubicBezTo>
                    <a:pt x="4649695" y="958406"/>
                    <a:pt x="4649695" y="958406"/>
                    <a:pt x="4649695" y="958406"/>
                  </a:cubicBezTo>
                  <a:cubicBezTo>
                    <a:pt x="4638763" y="951322"/>
                    <a:pt x="4635876" y="937810"/>
                    <a:pt x="4626869" y="939735"/>
                  </a:cubicBezTo>
                  <a:cubicBezTo>
                    <a:pt x="4626869" y="939735"/>
                    <a:pt x="4622364" y="940697"/>
                    <a:pt x="4621402" y="936193"/>
                  </a:cubicBezTo>
                  <a:cubicBezTo>
                    <a:pt x="4621402" y="936193"/>
                    <a:pt x="4616898" y="937155"/>
                    <a:pt x="4616898" y="937155"/>
                  </a:cubicBezTo>
                  <a:cubicBezTo>
                    <a:pt x="4617860" y="941660"/>
                    <a:pt x="4617860" y="941660"/>
                    <a:pt x="4617860" y="941660"/>
                  </a:cubicBezTo>
                  <a:cubicBezTo>
                    <a:pt x="4593108" y="913980"/>
                    <a:pt x="4606928" y="934575"/>
                    <a:pt x="4597919" y="936500"/>
                  </a:cubicBezTo>
                  <a:cubicBezTo>
                    <a:pt x="4589565" y="919446"/>
                    <a:pt x="4556768" y="898195"/>
                    <a:pt x="4529437" y="880487"/>
                  </a:cubicBezTo>
                  <a:cubicBezTo>
                    <a:pt x="4525895" y="885952"/>
                    <a:pt x="4525895" y="885952"/>
                    <a:pt x="4525895" y="885952"/>
                  </a:cubicBezTo>
                  <a:cubicBezTo>
                    <a:pt x="4524932" y="881449"/>
                    <a:pt x="4524932" y="881449"/>
                    <a:pt x="4524932" y="881449"/>
                  </a:cubicBezTo>
                  <a:cubicBezTo>
                    <a:pt x="4524932" y="881449"/>
                    <a:pt x="4523970" y="876945"/>
                    <a:pt x="4519466" y="877907"/>
                  </a:cubicBezTo>
                  <a:cubicBezTo>
                    <a:pt x="4519466" y="877907"/>
                    <a:pt x="4520428" y="882411"/>
                    <a:pt x="4520428" y="882411"/>
                  </a:cubicBezTo>
                  <a:cubicBezTo>
                    <a:pt x="4504029" y="871786"/>
                    <a:pt x="4491171" y="855694"/>
                    <a:pt x="4484744" y="847649"/>
                  </a:cubicBezTo>
                  <a:cubicBezTo>
                    <a:pt x="4481201" y="853114"/>
                    <a:pt x="4482164" y="857619"/>
                    <a:pt x="4476697" y="854077"/>
                  </a:cubicBezTo>
                  <a:cubicBezTo>
                    <a:pt x="4475735" y="849573"/>
                    <a:pt x="4475735" y="849573"/>
                    <a:pt x="4470269" y="846031"/>
                  </a:cubicBezTo>
                  <a:cubicBezTo>
                    <a:pt x="4466727" y="851498"/>
                    <a:pt x="4465765" y="846993"/>
                    <a:pt x="4459336" y="838948"/>
                  </a:cubicBezTo>
                  <a:cubicBezTo>
                    <a:pt x="4459336" y="838948"/>
                    <a:pt x="4459336" y="838948"/>
                    <a:pt x="4463840" y="837986"/>
                  </a:cubicBezTo>
                  <a:cubicBezTo>
                    <a:pt x="4463840" y="837986"/>
                    <a:pt x="4463840" y="837986"/>
                    <a:pt x="4462878" y="833481"/>
                  </a:cubicBezTo>
                  <a:cubicBezTo>
                    <a:pt x="4458374" y="834444"/>
                    <a:pt x="4457411" y="829940"/>
                    <a:pt x="4452907" y="830902"/>
                  </a:cubicBezTo>
                  <a:cubicBezTo>
                    <a:pt x="4452907" y="830902"/>
                    <a:pt x="4448404" y="831864"/>
                    <a:pt x="4448404" y="831864"/>
                  </a:cubicBezTo>
                  <a:cubicBezTo>
                    <a:pt x="4446479" y="822856"/>
                    <a:pt x="4400168" y="804493"/>
                    <a:pt x="4411102" y="811576"/>
                  </a:cubicBezTo>
                  <a:cubicBezTo>
                    <a:pt x="4424614" y="808689"/>
                    <a:pt x="4410446" y="830554"/>
                    <a:pt x="4422996" y="823163"/>
                  </a:cubicBezTo>
                  <a:cubicBezTo>
                    <a:pt x="4426538" y="817697"/>
                    <a:pt x="4436508" y="820277"/>
                    <a:pt x="4442937" y="828322"/>
                  </a:cubicBezTo>
                  <a:cubicBezTo>
                    <a:pt x="4438433" y="829284"/>
                    <a:pt x="4438433" y="829284"/>
                    <a:pt x="4437470" y="824781"/>
                  </a:cubicBezTo>
                  <a:cubicBezTo>
                    <a:pt x="4432966" y="825743"/>
                    <a:pt x="4432966" y="825743"/>
                    <a:pt x="4432966" y="825743"/>
                  </a:cubicBezTo>
                  <a:cubicBezTo>
                    <a:pt x="4428463" y="826705"/>
                    <a:pt x="4433928" y="830246"/>
                    <a:pt x="4433928" y="830246"/>
                  </a:cubicBezTo>
                  <a:cubicBezTo>
                    <a:pt x="4439395" y="833789"/>
                    <a:pt x="4439395" y="833789"/>
                    <a:pt x="4439395" y="833789"/>
                  </a:cubicBezTo>
                  <a:cubicBezTo>
                    <a:pt x="4434891" y="834751"/>
                    <a:pt x="4434891" y="834751"/>
                    <a:pt x="4434891" y="834751"/>
                  </a:cubicBezTo>
                  <a:cubicBezTo>
                    <a:pt x="4433928" y="830246"/>
                    <a:pt x="4429425" y="831209"/>
                    <a:pt x="4429425" y="831209"/>
                  </a:cubicBezTo>
                  <a:cubicBezTo>
                    <a:pt x="4429425" y="831209"/>
                    <a:pt x="4430387" y="835713"/>
                    <a:pt x="4430387" y="835713"/>
                  </a:cubicBezTo>
                  <a:cubicBezTo>
                    <a:pt x="4435853" y="839255"/>
                    <a:pt x="4435853" y="839255"/>
                    <a:pt x="4435853" y="839255"/>
                  </a:cubicBezTo>
                  <a:cubicBezTo>
                    <a:pt x="4441320" y="842797"/>
                    <a:pt x="4441320" y="842797"/>
                    <a:pt x="4441320" y="842797"/>
                  </a:cubicBezTo>
                  <a:cubicBezTo>
                    <a:pt x="4441320" y="842797"/>
                    <a:pt x="4431350" y="840217"/>
                    <a:pt x="4431350" y="840217"/>
                  </a:cubicBezTo>
                  <a:cubicBezTo>
                    <a:pt x="4425883" y="836675"/>
                    <a:pt x="4425883" y="836675"/>
                    <a:pt x="4425883" y="836675"/>
                  </a:cubicBezTo>
                  <a:cubicBezTo>
                    <a:pt x="4420416" y="833133"/>
                    <a:pt x="4420416" y="833133"/>
                    <a:pt x="4420416" y="833133"/>
                  </a:cubicBezTo>
                  <a:cubicBezTo>
                    <a:pt x="4419454" y="828630"/>
                    <a:pt x="4413988" y="825088"/>
                    <a:pt x="4409484" y="826050"/>
                  </a:cubicBezTo>
                  <a:cubicBezTo>
                    <a:pt x="4404980" y="827012"/>
                    <a:pt x="4405942" y="831517"/>
                    <a:pt x="4411408" y="835058"/>
                  </a:cubicBezTo>
                  <a:cubicBezTo>
                    <a:pt x="4411408" y="835058"/>
                    <a:pt x="4411408" y="835058"/>
                    <a:pt x="4412371" y="839562"/>
                  </a:cubicBezTo>
                  <a:cubicBezTo>
                    <a:pt x="4395972" y="828937"/>
                    <a:pt x="4409484" y="826050"/>
                    <a:pt x="4389543" y="820892"/>
                  </a:cubicBezTo>
                  <a:cubicBezTo>
                    <a:pt x="4394047" y="819929"/>
                    <a:pt x="4394047" y="819929"/>
                    <a:pt x="4394047" y="819929"/>
                  </a:cubicBezTo>
                  <a:cubicBezTo>
                    <a:pt x="4394047" y="819929"/>
                    <a:pt x="4394047" y="819929"/>
                    <a:pt x="4393085" y="815425"/>
                  </a:cubicBezTo>
                  <a:cubicBezTo>
                    <a:pt x="4388581" y="816387"/>
                    <a:pt x="4388581" y="816387"/>
                    <a:pt x="4388581" y="816387"/>
                  </a:cubicBezTo>
                  <a:cubicBezTo>
                    <a:pt x="4388581" y="816387"/>
                    <a:pt x="4384076" y="817349"/>
                    <a:pt x="4384076" y="817349"/>
                  </a:cubicBezTo>
                  <a:cubicBezTo>
                    <a:pt x="4378611" y="813807"/>
                    <a:pt x="4378611" y="813807"/>
                    <a:pt x="4378611" y="813807"/>
                  </a:cubicBezTo>
                  <a:cubicBezTo>
                    <a:pt x="4373144" y="810266"/>
                    <a:pt x="4373144" y="810266"/>
                    <a:pt x="4362211" y="803182"/>
                  </a:cubicBezTo>
                  <a:cubicBezTo>
                    <a:pt x="4355128" y="814115"/>
                    <a:pt x="4332300" y="795443"/>
                    <a:pt x="4335187" y="808956"/>
                  </a:cubicBezTo>
                  <a:cubicBezTo>
                    <a:pt x="4344195" y="807031"/>
                    <a:pt x="4350624" y="815078"/>
                    <a:pt x="4360594" y="817656"/>
                  </a:cubicBezTo>
                  <a:cubicBezTo>
                    <a:pt x="4350624" y="815078"/>
                    <a:pt x="4350624" y="815078"/>
                    <a:pt x="4351586" y="819581"/>
                  </a:cubicBezTo>
                  <a:cubicBezTo>
                    <a:pt x="4351586" y="819581"/>
                    <a:pt x="4351586" y="819581"/>
                    <a:pt x="4352548" y="824085"/>
                  </a:cubicBezTo>
                  <a:cubicBezTo>
                    <a:pt x="4340653" y="812498"/>
                    <a:pt x="4324255" y="801873"/>
                    <a:pt x="4308817" y="795751"/>
                  </a:cubicBezTo>
                  <a:cubicBezTo>
                    <a:pt x="4297885" y="788667"/>
                    <a:pt x="4281486" y="778042"/>
                    <a:pt x="4266049" y="771921"/>
                  </a:cubicBezTo>
                  <a:cubicBezTo>
                    <a:pt x="4271515" y="775463"/>
                    <a:pt x="4281486" y="778042"/>
                    <a:pt x="4275057" y="769997"/>
                  </a:cubicBezTo>
                  <a:cubicBezTo>
                    <a:pt x="4255116" y="764837"/>
                    <a:pt x="4255116" y="764837"/>
                    <a:pt x="4253192" y="755830"/>
                  </a:cubicBezTo>
                  <a:cubicBezTo>
                    <a:pt x="4233250" y="750670"/>
                    <a:pt x="4225860" y="738120"/>
                    <a:pt x="4233250" y="750670"/>
                  </a:cubicBezTo>
                  <a:cubicBezTo>
                    <a:pt x="4228747" y="751632"/>
                    <a:pt x="4228747" y="751632"/>
                    <a:pt x="4224243" y="752594"/>
                  </a:cubicBezTo>
                  <a:cubicBezTo>
                    <a:pt x="4197873" y="739390"/>
                    <a:pt x="4172466" y="730690"/>
                    <a:pt x="4150601" y="716522"/>
                  </a:cubicBezTo>
                  <a:cubicBezTo>
                    <a:pt x="4146097" y="717485"/>
                    <a:pt x="4140630" y="713943"/>
                    <a:pt x="4135164" y="710400"/>
                  </a:cubicBezTo>
                  <a:cubicBezTo>
                    <a:pt x="4155104" y="715560"/>
                    <a:pt x="4169580" y="717178"/>
                    <a:pt x="4189520" y="722336"/>
                  </a:cubicBezTo>
                  <a:cubicBezTo>
                    <a:pt x="4189520" y="722336"/>
                    <a:pt x="4205919" y="732962"/>
                    <a:pt x="4188557" y="717832"/>
                  </a:cubicBezTo>
                  <a:cubicBezTo>
                    <a:pt x="4194024" y="721374"/>
                    <a:pt x="4203995" y="723954"/>
                    <a:pt x="4197566" y="715907"/>
                  </a:cubicBezTo>
                  <a:cubicBezTo>
                    <a:pt x="4179550" y="719756"/>
                    <a:pt x="4158646" y="710093"/>
                    <a:pt x="4134202" y="705897"/>
                  </a:cubicBezTo>
                  <a:cubicBezTo>
                    <a:pt x="4138705" y="704935"/>
                    <a:pt x="4137743" y="700431"/>
                    <a:pt x="4133240" y="701393"/>
                  </a:cubicBezTo>
                  <a:cubicBezTo>
                    <a:pt x="4137743" y="700431"/>
                    <a:pt x="4137743" y="700431"/>
                    <a:pt x="4137743" y="700431"/>
                  </a:cubicBezTo>
                  <a:cubicBezTo>
                    <a:pt x="4136781" y="695926"/>
                    <a:pt x="4136781" y="695926"/>
                    <a:pt x="4132277" y="696888"/>
                  </a:cubicBezTo>
                  <a:cubicBezTo>
                    <a:pt x="4131315" y="692385"/>
                    <a:pt x="4121344" y="689805"/>
                    <a:pt x="4111373" y="687226"/>
                  </a:cubicBezTo>
                  <a:cubicBezTo>
                    <a:pt x="4106870" y="688188"/>
                    <a:pt x="4106870" y="688188"/>
                    <a:pt x="4106870" y="688188"/>
                  </a:cubicBezTo>
                  <a:cubicBezTo>
                    <a:pt x="4105908" y="683684"/>
                    <a:pt x="4105908" y="683684"/>
                    <a:pt x="4101403" y="684647"/>
                  </a:cubicBezTo>
                  <a:cubicBezTo>
                    <a:pt x="4095937" y="681105"/>
                    <a:pt x="4095937" y="681105"/>
                    <a:pt x="4090471" y="677562"/>
                  </a:cubicBezTo>
                  <a:cubicBezTo>
                    <a:pt x="4090471" y="677562"/>
                    <a:pt x="4089509" y="673058"/>
                    <a:pt x="4089509" y="673058"/>
                  </a:cubicBezTo>
                  <a:cubicBezTo>
                    <a:pt x="4084042" y="669517"/>
                    <a:pt x="4084042" y="669517"/>
                    <a:pt x="4084042" y="669517"/>
                  </a:cubicBezTo>
                  <a:cubicBezTo>
                    <a:pt x="4080500" y="674983"/>
                    <a:pt x="4080500" y="674983"/>
                    <a:pt x="4080500" y="674983"/>
                  </a:cubicBezTo>
                  <a:cubicBezTo>
                    <a:pt x="4069568" y="667900"/>
                    <a:pt x="4060559" y="669824"/>
                    <a:pt x="4050589" y="667244"/>
                  </a:cubicBezTo>
                  <a:cubicBezTo>
                    <a:pt x="4050589" y="667244"/>
                    <a:pt x="4055093" y="666282"/>
                    <a:pt x="4055093" y="666282"/>
                  </a:cubicBezTo>
                  <a:cubicBezTo>
                    <a:pt x="4055093" y="666282"/>
                    <a:pt x="4055093" y="666282"/>
                    <a:pt x="4054131" y="661779"/>
                  </a:cubicBezTo>
                  <a:cubicBezTo>
                    <a:pt x="4054131" y="661779"/>
                    <a:pt x="4049627" y="662741"/>
                    <a:pt x="4049627" y="662741"/>
                  </a:cubicBezTo>
                  <a:cubicBezTo>
                    <a:pt x="4049627" y="662741"/>
                    <a:pt x="4045123" y="663703"/>
                    <a:pt x="4045123" y="663703"/>
                  </a:cubicBezTo>
                  <a:cubicBezTo>
                    <a:pt x="4053169" y="657274"/>
                    <a:pt x="4009745" y="652423"/>
                    <a:pt x="4030648" y="662086"/>
                  </a:cubicBezTo>
                  <a:cubicBezTo>
                    <a:pt x="4031611" y="666590"/>
                    <a:pt x="4036115" y="665628"/>
                    <a:pt x="4036115" y="665628"/>
                  </a:cubicBezTo>
                  <a:cubicBezTo>
                    <a:pt x="4023564" y="673018"/>
                    <a:pt x="4065063" y="668862"/>
                    <a:pt x="4080500" y="674983"/>
                  </a:cubicBezTo>
                  <a:cubicBezTo>
                    <a:pt x="4075996" y="675945"/>
                    <a:pt x="4075996" y="675945"/>
                    <a:pt x="4071492" y="676907"/>
                  </a:cubicBezTo>
                  <a:cubicBezTo>
                    <a:pt x="4071492" y="676907"/>
                    <a:pt x="4072455" y="681412"/>
                    <a:pt x="4072455" y="681412"/>
                  </a:cubicBezTo>
                  <a:cubicBezTo>
                    <a:pt x="4076958" y="680449"/>
                    <a:pt x="4076958" y="680449"/>
                    <a:pt x="4076958" y="680449"/>
                  </a:cubicBezTo>
                  <a:cubicBezTo>
                    <a:pt x="4077920" y="684954"/>
                    <a:pt x="4082425" y="683991"/>
                    <a:pt x="4082425" y="683991"/>
                  </a:cubicBezTo>
                  <a:cubicBezTo>
                    <a:pt x="4086929" y="683029"/>
                    <a:pt x="4086929" y="683029"/>
                    <a:pt x="4086929" y="683029"/>
                  </a:cubicBezTo>
                  <a:cubicBezTo>
                    <a:pt x="4108795" y="697197"/>
                    <a:pt x="4062484" y="678832"/>
                    <a:pt x="4083387" y="688496"/>
                  </a:cubicBezTo>
                  <a:cubicBezTo>
                    <a:pt x="4073417" y="685916"/>
                    <a:pt x="4063446" y="683336"/>
                    <a:pt x="4053476" y="680756"/>
                  </a:cubicBezTo>
                  <a:cubicBezTo>
                    <a:pt x="4035306" y="672864"/>
                    <a:pt x="4016250" y="666339"/>
                    <a:pt x="3998561" y="660699"/>
                  </a:cubicBezTo>
                  <a:lnTo>
                    <a:pt x="3993680" y="659158"/>
                  </a:lnTo>
                  <a:lnTo>
                    <a:pt x="3795199" y="553069"/>
                  </a:lnTo>
                  <a:cubicBezTo>
                    <a:pt x="3737785" y="522317"/>
                    <a:pt x="3676087" y="508123"/>
                    <a:pt x="3610375" y="502608"/>
                  </a:cubicBezTo>
                  <a:cubicBezTo>
                    <a:pt x="3468132" y="495844"/>
                    <a:pt x="3329374" y="468783"/>
                    <a:pt x="3188329" y="467631"/>
                  </a:cubicBezTo>
                  <a:cubicBezTo>
                    <a:pt x="2801255" y="468200"/>
                    <a:pt x="2424295" y="525271"/>
                    <a:pt x="2059975" y="659812"/>
                  </a:cubicBezTo>
                  <a:cubicBezTo>
                    <a:pt x="1973004" y="692082"/>
                    <a:pt x="1890572" y="727291"/>
                    <a:pt x="1819343" y="787483"/>
                  </a:cubicBezTo>
                  <a:cubicBezTo>
                    <a:pt x="1706155" y="880104"/>
                    <a:pt x="1571214" y="944131"/>
                    <a:pt x="1454955" y="1031541"/>
                  </a:cubicBezTo>
                  <a:cubicBezTo>
                    <a:pt x="1443063" y="1039948"/>
                    <a:pt x="1425960" y="1051424"/>
                    <a:pt x="1413812" y="1040331"/>
                  </a:cubicBezTo>
                  <a:cubicBezTo>
                    <a:pt x="1410776" y="1037559"/>
                    <a:pt x="1408974" y="1034277"/>
                    <a:pt x="1408084" y="1030679"/>
                  </a:cubicBezTo>
                  <a:lnTo>
                    <a:pt x="1408033" y="1028519"/>
                  </a:lnTo>
                  <a:lnTo>
                    <a:pt x="1412039" y="1024844"/>
                  </a:lnTo>
                  <a:cubicBezTo>
                    <a:pt x="1579972" y="882809"/>
                    <a:pt x="1767264" y="759457"/>
                    <a:pt x="1971913" y="659219"/>
                  </a:cubicBezTo>
                  <a:cubicBezTo>
                    <a:pt x="1972875" y="663724"/>
                    <a:pt x="1972875" y="663724"/>
                    <a:pt x="1977379" y="662762"/>
                  </a:cubicBezTo>
                  <a:cubicBezTo>
                    <a:pt x="1977379" y="662762"/>
                    <a:pt x="1981883" y="661799"/>
                    <a:pt x="1981883" y="661799"/>
                  </a:cubicBezTo>
                  <a:cubicBezTo>
                    <a:pt x="1977379" y="662762"/>
                    <a:pt x="1979303" y="671769"/>
                    <a:pt x="1987350" y="665340"/>
                  </a:cubicBezTo>
                  <a:cubicBezTo>
                    <a:pt x="1979303" y="671769"/>
                    <a:pt x="1979303" y="671769"/>
                    <a:pt x="1979303" y="671769"/>
                  </a:cubicBezTo>
                  <a:cubicBezTo>
                    <a:pt x="1974800" y="672731"/>
                    <a:pt x="1975762" y="677236"/>
                    <a:pt x="1980266" y="676274"/>
                  </a:cubicBezTo>
                  <a:cubicBezTo>
                    <a:pt x="1980266" y="676274"/>
                    <a:pt x="1984770" y="675311"/>
                    <a:pt x="1984770" y="675311"/>
                  </a:cubicBezTo>
                  <a:cubicBezTo>
                    <a:pt x="1989274" y="674349"/>
                    <a:pt x="1989274" y="674349"/>
                    <a:pt x="1989274" y="674349"/>
                  </a:cubicBezTo>
                  <a:cubicBezTo>
                    <a:pt x="1992816" y="668882"/>
                    <a:pt x="1992816" y="668882"/>
                    <a:pt x="1992816" y="668882"/>
                  </a:cubicBezTo>
                  <a:cubicBezTo>
                    <a:pt x="1997320" y="667920"/>
                    <a:pt x="1997320" y="667920"/>
                    <a:pt x="1997320" y="667920"/>
                  </a:cubicBezTo>
                  <a:cubicBezTo>
                    <a:pt x="1994741" y="677890"/>
                    <a:pt x="1999244" y="676928"/>
                    <a:pt x="2012756" y="674041"/>
                  </a:cubicBezTo>
                  <a:cubicBezTo>
                    <a:pt x="2019840" y="663109"/>
                    <a:pt x="2011794" y="669538"/>
                    <a:pt x="2014374" y="659567"/>
                  </a:cubicBezTo>
                  <a:lnTo>
                    <a:pt x="2009869" y="660529"/>
                  </a:lnTo>
                  <a:cubicBezTo>
                    <a:pt x="2014374" y="659567"/>
                    <a:pt x="2013412" y="655063"/>
                    <a:pt x="2008907" y="656026"/>
                  </a:cubicBezTo>
                  <a:cubicBezTo>
                    <a:pt x="2008907" y="656026"/>
                    <a:pt x="1999900" y="657950"/>
                    <a:pt x="1995395" y="658912"/>
                  </a:cubicBezTo>
                  <a:cubicBezTo>
                    <a:pt x="1991854" y="664378"/>
                    <a:pt x="1991854" y="664378"/>
                    <a:pt x="1991854" y="664378"/>
                  </a:cubicBezTo>
                  <a:cubicBezTo>
                    <a:pt x="1990892" y="659875"/>
                    <a:pt x="1995395" y="658912"/>
                    <a:pt x="1994433" y="654408"/>
                  </a:cubicBezTo>
                  <a:cubicBezTo>
                    <a:pt x="1994433" y="654408"/>
                    <a:pt x="1998937" y="653446"/>
                    <a:pt x="1998937" y="653446"/>
                  </a:cubicBezTo>
                  <a:cubicBezTo>
                    <a:pt x="2003442" y="652483"/>
                    <a:pt x="2006983" y="647017"/>
                    <a:pt x="2006983" y="647017"/>
                  </a:cubicBezTo>
                  <a:cubicBezTo>
                    <a:pt x="2006983" y="647017"/>
                    <a:pt x="2006983" y="647017"/>
                    <a:pt x="2002479" y="647979"/>
                  </a:cubicBezTo>
                  <a:cubicBezTo>
                    <a:pt x="2070695" y="614566"/>
                    <a:pt x="2144378" y="584695"/>
                    <a:pt x="2213556" y="555787"/>
                  </a:cubicBezTo>
                  <a:cubicBezTo>
                    <a:pt x="2214518" y="560291"/>
                    <a:pt x="2219985" y="563833"/>
                    <a:pt x="2233497" y="560947"/>
                  </a:cubicBezTo>
                  <a:cubicBezTo>
                    <a:pt x="2232535" y="556442"/>
                    <a:pt x="2227068" y="552900"/>
                    <a:pt x="2222565" y="553862"/>
                  </a:cubicBezTo>
                  <a:cubicBezTo>
                    <a:pt x="2222565" y="553862"/>
                    <a:pt x="2227068" y="552900"/>
                    <a:pt x="2227068" y="552900"/>
                  </a:cubicBezTo>
                  <a:cubicBezTo>
                    <a:pt x="2370006" y="499992"/>
                    <a:pt x="2514525" y="459992"/>
                    <a:pt x="2659387" y="432280"/>
                  </a:cubicBezTo>
                  <a:close/>
                  <a:moveTo>
                    <a:pt x="2580211" y="28532"/>
                  </a:moveTo>
                  <a:cubicBezTo>
                    <a:pt x="2639385" y="21756"/>
                    <a:pt x="2698559" y="14980"/>
                    <a:pt x="2760003" y="9674"/>
                  </a:cubicBezTo>
                  <a:cubicBezTo>
                    <a:pt x="3256492" y="-27960"/>
                    <a:pt x="3739421" y="44851"/>
                    <a:pt x="4206393" y="216884"/>
                  </a:cubicBezTo>
                  <a:cubicBezTo>
                    <a:pt x="4486416" y="319357"/>
                    <a:pt x="4742638" y="466023"/>
                    <a:pt x="4962093" y="669428"/>
                  </a:cubicBezTo>
                  <a:cubicBezTo>
                    <a:pt x="5047126" y="747075"/>
                    <a:pt x="5144323" y="808436"/>
                    <a:pt x="5227886" y="888353"/>
                  </a:cubicBezTo>
                  <a:cubicBezTo>
                    <a:pt x="5265526" y="927240"/>
                    <a:pt x="5301697" y="968397"/>
                    <a:pt x="5331187" y="1014893"/>
                  </a:cubicBezTo>
                  <a:cubicBezTo>
                    <a:pt x="5387095" y="1102673"/>
                    <a:pt x="5453026" y="1182447"/>
                    <a:pt x="5518959" y="1262220"/>
                  </a:cubicBezTo>
                  <a:cubicBezTo>
                    <a:pt x="5520174" y="1240451"/>
                    <a:pt x="5489232" y="1168845"/>
                    <a:pt x="5467079" y="1138382"/>
                  </a:cubicBezTo>
                  <a:cubicBezTo>
                    <a:pt x="5517556" y="1154972"/>
                    <a:pt x="5696105" y="1414047"/>
                    <a:pt x="5724761" y="1511561"/>
                  </a:cubicBezTo>
                  <a:cubicBezTo>
                    <a:pt x="5700321" y="1507005"/>
                    <a:pt x="5683234" y="1491101"/>
                    <a:pt x="5659466" y="1480536"/>
                  </a:cubicBezTo>
                  <a:cubicBezTo>
                    <a:pt x="5667984" y="1529557"/>
                    <a:pt x="5696946" y="1564433"/>
                    <a:pt x="5720297" y="1600507"/>
                  </a:cubicBezTo>
                  <a:cubicBezTo>
                    <a:pt x="5725636" y="1607188"/>
                    <a:pt x="5732045" y="1609729"/>
                    <a:pt x="5738327" y="1602521"/>
                  </a:cubicBezTo>
                  <a:cubicBezTo>
                    <a:pt x="5765326" y="1573289"/>
                    <a:pt x="5778000" y="1596001"/>
                    <a:pt x="5788406" y="1617243"/>
                  </a:cubicBezTo>
                  <a:cubicBezTo>
                    <a:pt x="5839631" y="1719712"/>
                    <a:pt x="5888985" y="1822580"/>
                    <a:pt x="5933129" y="1928517"/>
                  </a:cubicBezTo>
                  <a:cubicBezTo>
                    <a:pt x="5971807" y="2018024"/>
                    <a:pt x="5999264" y="2109927"/>
                    <a:pt x="6015900" y="2206099"/>
                  </a:cubicBezTo>
                  <a:cubicBezTo>
                    <a:pt x="6015628" y="2213979"/>
                    <a:pt x="6017226" y="2221459"/>
                    <a:pt x="6018824" y="2228938"/>
                  </a:cubicBezTo>
                  <a:cubicBezTo>
                    <a:pt x="6019350" y="2240559"/>
                    <a:pt x="6019478" y="2250308"/>
                    <a:pt x="6006787" y="2254975"/>
                  </a:cubicBezTo>
                  <a:cubicBezTo>
                    <a:pt x="5992225" y="2260042"/>
                    <a:pt x="5986088" y="2249620"/>
                    <a:pt x="5981821" y="2238800"/>
                  </a:cubicBezTo>
                  <a:cubicBezTo>
                    <a:pt x="5972486" y="2213418"/>
                    <a:pt x="5965023" y="2187637"/>
                    <a:pt x="5955690" y="2162256"/>
                  </a:cubicBezTo>
                  <a:cubicBezTo>
                    <a:pt x="5951821" y="2153305"/>
                    <a:pt x="5946083" y="2144754"/>
                    <a:pt x="5938475" y="2136603"/>
                  </a:cubicBezTo>
                  <a:cubicBezTo>
                    <a:pt x="5932175" y="2171190"/>
                    <a:pt x="5940838" y="2202581"/>
                    <a:pt x="5953240" y="2233173"/>
                  </a:cubicBezTo>
                  <a:cubicBezTo>
                    <a:pt x="6012584" y="2382792"/>
                    <a:pt x="6061105" y="2536680"/>
                    <a:pt x="6087185" y="2695361"/>
                  </a:cubicBezTo>
                  <a:cubicBezTo>
                    <a:pt x="6121654" y="2893313"/>
                    <a:pt x="6105102" y="3090434"/>
                    <a:pt x="6081069" y="3289153"/>
                  </a:cubicBezTo>
                  <a:cubicBezTo>
                    <a:pt x="6038647" y="3630634"/>
                    <a:pt x="5960838" y="3962076"/>
                    <a:pt x="5808111" y="4272372"/>
                  </a:cubicBezTo>
                  <a:cubicBezTo>
                    <a:pt x="5630111" y="4629130"/>
                    <a:pt x="5388032" y="4933096"/>
                    <a:pt x="5083073" y="5189877"/>
                  </a:cubicBezTo>
                  <a:cubicBezTo>
                    <a:pt x="4975095" y="5279430"/>
                    <a:pt x="4875526" y="5380874"/>
                    <a:pt x="4748863" y="5447042"/>
                  </a:cubicBezTo>
                  <a:cubicBezTo>
                    <a:pt x="4424727" y="5614062"/>
                    <a:pt x="4097123" y="5774002"/>
                    <a:pt x="3740846" y="5863806"/>
                  </a:cubicBezTo>
                  <a:cubicBezTo>
                    <a:pt x="3553557" y="5911641"/>
                    <a:pt x="3362544" y="5932897"/>
                    <a:pt x="3169933" y="5946671"/>
                  </a:cubicBezTo>
                  <a:cubicBezTo>
                    <a:pt x="3104749" y="5952776"/>
                    <a:pt x="3038366" y="5953271"/>
                    <a:pt x="2972383" y="5955635"/>
                  </a:cubicBezTo>
                  <a:cubicBezTo>
                    <a:pt x="2945003" y="5955619"/>
                    <a:pt x="2915351" y="5954132"/>
                    <a:pt x="2888242" y="5946236"/>
                  </a:cubicBezTo>
                  <a:cubicBezTo>
                    <a:pt x="2850584" y="5934728"/>
                    <a:pt x="2811583" y="5935239"/>
                    <a:pt x="2773508" y="5949239"/>
                  </a:cubicBezTo>
                  <a:cubicBezTo>
                    <a:pt x="2751864" y="5957774"/>
                    <a:pt x="2733834" y="5955760"/>
                    <a:pt x="2719689" y="5935317"/>
                  </a:cubicBezTo>
                  <a:cubicBezTo>
                    <a:pt x="2702874" y="5911534"/>
                    <a:pt x="2679905" y="5904708"/>
                    <a:pt x="2651853" y="5910702"/>
                  </a:cubicBezTo>
                  <a:cubicBezTo>
                    <a:pt x="2608839" y="5919891"/>
                    <a:pt x="2566369" y="5913322"/>
                    <a:pt x="2524570" y="5900743"/>
                  </a:cubicBezTo>
                  <a:cubicBezTo>
                    <a:pt x="2451524" y="5879196"/>
                    <a:pt x="2378077" y="5855780"/>
                    <a:pt x="2303959" y="5838373"/>
                  </a:cubicBezTo>
                  <a:cubicBezTo>
                    <a:pt x="2088013" y="5788694"/>
                    <a:pt x="1896814" y="5680933"/>
                    <a:pt x="1704545" y="5577311"/>
                  </a:cubicBezTo>
                  <a:cubicBezTo>
                    <a:pt x="1582907" y="5511395"/>
                    <a:pt x="1461669" y="5447348"/>
                    <a:pt x="1349927" y="5363675"/>
                  </a:cubicBezTo>
                  <a:cubicBezTo>
                    <a:pt x="1342718" y="5357393"/>
                    <a:pt x="1333639" y="5351511"/>
                    <a:pt x="1326431" y="5345230"/>
                  </a:cubicBezTo>
                  <a:cubicBezTo>
                    <a:pt x="1312413" y="5334537"/>
                    <a:pt x="1315227" y="5320248"/>
                    <a:pt x="1324450" y="5308501"/>
                  </a:cubicBezTo>
                  <a:cubicBezTo>
                    <a:pt x="1335544" y="5296353"/>
                    <a:pt x="1343552" y="5306375"/>
                    <a:pt x="1353031" y="5314127"/>
                  </a:cubicBezTo>
                  <a:cubicBezTo>
                    <a:pt x="1409501" y="5358769"/>
                    <a:pt x="1469312" y="5400742"/>
                    <a:pt x="1535006" y="5433636"/>
                  </a:cubicBezTo>
                  <a:cubicBezTo>
                    <a:pt x="1545955" y="5439119"/>
                    <a:pt x="1557303" y="5446471"/>
                    <a:pt x="1570795" y="5445544"/>
                  </a:cubicBezTo>
                  <a:cubicBezTo>
                    <a:pt x="1572664" y="5445144"/>
                    <a:pt x="1578674" y="5445815"/>
                    <a:pt x="1578274" y="5443946"/>
                  </a:cubicBezTo>
                  <a:cubicBezTo>
                    <a:pt x="1581217" y="5439407"/>
                    <a:pt x="1577076" y="5438335"/>
                    <a:pt x="1573335" y="5439134"/>
                  </a:cubicBezTo>
                  <a:cubicBezTo>
                    <a:pt x="1464263" y="5358802"/>
                    <a:pt x="1350778" y="5285277"/>
                    <a:pt x="1245045" y="5202275"/>
                  </a:cubicBezTo>
                  <a:cubicBezTo>
                    <a:pt x="1212071" y="5176078"/>
                    <a:pt x="1180967" y="5149481"/>
                    <a:pt x="1146122" y="5123684"/>
                  </a:cubicBezTo>
                  <a:cubicBezTo>
                    <a:pt x="1138913" y="5117403"/>
                    <a:pt x="1132777" y="5106982"/>
                    <a:pt x="1114075" y="5110977"/>
                  </a:cubicBezTo>
                  <a:cubicBezTo>
                    <a:pt x="1160923" y="5165497"/>
                    <a:pt x="1231827" y="5195322"/>
                    <a:pt x="1239256" y="5275861"/>
                  </a:cubicBezTo>
                  <a:cubicBezTo>
                    <a:pt x="1002153" y="5099691"/>
                    <a:pt x="806611" y="4889222"/>
                    <a:pt x="647691" y="4639642"/>
                  </a:cubicBezTo>
                  <a:cubicBezTo>
                    <a:pt x="675071" y="4639659"/>
                    <a:pt x="685476" y="4660900"/>
                    <a:pt x="698822" y="4677603"/>
                  </a:cubicBezTo>
                  <a:cubicBezTo>
                    <a:pt x="712568" y="4696176"/>
                    <a:pt x="725914" y="4712878"/>
                    <a:pt x="744471" y="4726512"/>
                  </a:cubicBezTo>
                  <a:cubicBezTo>
                    <a:pt x="778499" y="4775948"/>
                    <a:pt x="815869" y="4822716"/>
                    <a:pt x="859121" y="4860405"/>
                  </a:cubicBezTo>
                  <a:cubicBezTo>
                    <a:pt x="862461" y="4857736"/>
                    <a:pt x="865802" y="4855066"/>
                    <a:pt x="869143" y="4852397"/>
                  </a:cubicBezTo>
                  <a:cubicBezTo>
                    <a:pt x="830303" y="4807900"/>
                    <a:pt x="791464" y="4763402"/>
                    <a:pt x="750753" y="4719304"/>
                  </a:cubicBezTo>
                  <a:cubicBezTo>
                    <a:pt x="626388" y="4530780"/>
                    <a:pt x="502023" y="4342256"/>
                    <a:pt x="408923" y="4135320"/>
                  </a:cubicBezTo>
                  <a:cubicBezTo>
                    <a:pt x="219129" y="3704619"/>
                    <a:pt x="139003" y="3256353"/>
                    <a:pt x="164008" y="2787582"/>
                  </a:cubicBezTo>
                  <a:cubicBezTo>
                    <a:pt x="168471" y="2698636"/>
                    <a:pt x="163583" y="2611687"/>
                    <a:pt x="184206" y="2525154"/>
                  </a:cubicBezTo>
                  <a:cubicBezTo>
                    <a:pt x="186349" y="2516875"/>
                    <a:pt x="184351" y="2507525"/>
                    <a:pt x="195172" y="2503257"/>
                  </a:cubicBezTo>
                  <a:cubicBezTo>
                    <a:pt x="204923" y="2503130"/>
                    <a:pt x="204651" y="2511009"/>
                    <a:pt x="203581" y="2515148"/>
                  </a:cubicBezTo>
                  <a:cubicBezTo>
                    <a:pt x="170144" y="2798003"/>
                    <a:pt x="194812" y="3078222"/>
                    <a:pt x="227360" y="3358710"/>
                  </a:cubicBezTo>
                  <a:cubicBezTo>
                    <a:pt x="243162" y="3505900"/>
                    <a:pt x="288887" y="3646696"/>
                    <a:pt x="327131" y="3789091"/>
                  </a:cubicBezTo>
                  <a:cubicBezTo>
                    <a:pt x="332597" y="3805522"/>
                    <a:pt x="336592" y="3824223"/>
                    <a:pt x="340188" y="3841053"/>
                  </a:cubicBezTo>
                  <a:cubicBezTo>
                    <a:pt x="344055" y="3850004"/>
                    <a:pt x="339372" y="3864692"/>
                    <a:pt x="356203" y="3861096"/>
                  </a:cubicBezTo>
                  <a:cubicBezTo>
                    <a:pt x="373035" y="3857500"/>
                    <a:pt x="368767" y="3846679"/>
                    <a:pt x="365970" y="3833590"/>
                  </a:cubicBezTo>
                  <a:cubicBezTo>
                    <a:pt x="344107" y="3767866"/>
                    <a:pt x="323715" y="3699873"/>
                    <a:pt x="307461" y="3632951"/>
                  </a:cubicBezTo>
                  <a:cubicBezTo>
                    <a:pt x="175983" y="3072466"/>
                    <a:pt x="187148" y="2520615"/>
                    <a:pt x="402527" y="1981840"/>
                  </a:cubicBezTo>
                  <a:cubicBezTo>
                    <a:pt x="403599" y="1977701"/>
                    <a:pt x="404270" y="1971691"/>
                    <a:pt x="407611" y="1969022"/>
                  </a:cubicBezTo>
                  <a:cubicBezTo>
                    <a:pt x="409082" y="1966753"/>
                    <a:pt x="412822" y="1965953"/>
                    <a:pt x="419903" y="1962484"/>
                  </a:cubicBezTo>
                  <a:cubicBezTo>
                    <a:pt x="410662" y="2001612"/>
                    <a:pt x="404363" y="2036199"/>
                    <a:pt x="392454" y="2071985"/>
                  </a:cubicBezTo>
                  <a:cubicBezTo>
                    <a:pt x="304800" y="2339047"/>
                    <a:pt x="280316" y="2618034"/>
                    <a:pt x="253961" y="2897420"/>
                  </a:cubicBezTo>
                  <a:cubicBezTo>
                    <a:pt x="251004" y="2929338"/>
                    <a:pt x="257796" y="2961129"/>
                    <a:pt x="260448" y="2991849"/>
                  </a:cubicBezTo>
                  <a:cubicBezTo>
                    <a:pt x="262046" y="2999329"/>
                    <a:pt x="258832" y="3011748"/>
                    <a:pt x="272323" y="3010820"/>
                  </a:cubicBezTo>
                  <a:cubicBezTo>
                    <a:pt x="282073" y="3010693"/>
                    <a:pt x="286085" y="3002015"/>
                    <a:pt x="290098" y="2993336"/>
                  </a:cubicBezTo>
                  <a:cubicBezTo>
                    <a:pt x="293711" y="2982786"/>
                    <a:pt x="298794" y="2969968"/>
                    <a:pt x="304677" y="2960890"/>
                  </a:cubicBezTo>
                  <a:cubicBezTo>
                    <a:pt x="324040" y="3179669"/>
                    <a:pt x="344875" y="3396177"/>
                    <a:pt x="407652" y="3607635"/>
                  </a:cubicBezTo>
                  <a:cubicBezTo>
                    <a:pt x="412972" y="3641696"/>
                    <a:pt x="423905" y="3674557"/>
                    <a:pt x="440447" y="3706220"/>
                  </a:cubicBezTo>
                  <a:cubicBezTo>
                    <a:pt x="433255" y="3672559"/>
                    <a:pt x="431675" y="3637700"/>
                    <a:pt x="415132" y="3606037"/>
                  </a:cubicBezTo>
                  <a:cubicBezTo>
                    <a:pt x="375307" y="3428783"/>
                    <a:pt x="346703" y="3249131"/>
                    <a:pt x="337201" y="3067354"/>
                  </a:cubicBezTo>
                  <a:cubicBezTo>
                    <a:pt x="318450" y="2723300"/>
                    <a:pt x="366608" y="2390370"/>
                    <a:pt x="477138" y="2065625"/>
                  </a:cubicBezTo>
                  <a:cubicBezTo>
                    <a:pt x="479680" y="2059216"/>
                    <a:pt x="483021" y="2056547"/>
                    <a:pt x="489702" y="2051208"/>
                  </a:cubicBezTo>
                  <a:cubicBezTo>
                    <a:pt x="368810" y="2501358"/>
                    <a:pt x="316969" y="2954352"/>
                    <a:pt x="430613" y="3413056"/>
                  </a:cubicBezTo>
                  <a:lnTo>
                    <a:pt x="428865" y="3386728"/>
                  </a:lnTo>
                  <a:lnTo>
                    <a:pt x="466894" y="3622863"/>
                  </a:lnTo>
                  <a:cubicBezTo>
                    <a:pt x="474592" y="3658895"/>
                    <a:pt x="482290" y="3694928"/>
                    <a:pt x="489988" y="3730960"/>
                  </a:cubicBezTo>
                  <a:cubicBezTo>
                    <a:pt x="519511" y="3847103"/>
                    <a:pt x="557080" y="3956817"/>
                    <a:pt x="599154" y="4065569"/>
                  </a:cubicBezTo>
                  <a:cubicBezTo>
                    <a:pt x="609431" y="4091631"/>
                    <a:pt x="619708" y="4117693"/>
                    <a:pt x="634491" y="4142793"/>
                  </a:cubicBezTo>
                  <a:cubicBezTo>
                    <a:pt x="635453" y="4147297"/>
                    <a:pt x="637377" y="4156305"/>
                    <a:pt x="639302" y="4165313"/>
                  </a:cubicBezTo>
                  <a:cubicBezTo>
                    <a:pt x="639302" y="4165313"/>
                    <a:pt x="639302" y="4165313"/>
                    <a:pt x="643807" y="4164351"/>
                  </a:cubicBezTo>
                  <a:cubicBezTo>
                    <a:pt x="746275" y="4401489"/>
                    <a:pt x="881891" y="4617416"/>
                    <a:pt x="1044223" y="4804087"/>
                  </a:cubicBezTo>
                  <a:cubicBezTo>
                    <a:pt x="1090186" y="4864912"/>
                    <a:pt x="1140653" y="4924774"/>
                    <a:pt x="1194661" y="4979171"/>
                  </a:cubicBezTo>
                  <a:cubicBezTo>
                    <a:pt x="1175375" y="4955033"/>
                    <a:pt x="1153510" y="4940866"/>
                    <a:pt x="1143540" y="4938286"/>
                  </a:cubicBezTo>
                  <a:cubicBezTo>
                    <a:pt x="1151893" y="4955340"/>
                    <a:pt x="1175683" y="4978515"/>
                    <a:pt x="1194007" y="4998149"/>
                  </a:cubicBezTo>
                  <a:cubicBezTo>
                    <a:pt x="1216834" y="5016820"/>
                    <a:pt x="1234195" y="5031950"/>
                    <a:pt x="1243203" y="5030025"/>
                  </a:cubicBezTo>
                  <a:cubicBezTo>
                    <a:pt x="1230346" y="5013933"/>
                    <a:pt x="1212985" y="4998803"/>
                    <a:pt x="1200128" y="4982713"/>
                  </a:cubicBezTo>
                  <a:cubicBezTo>
                    <a:pt x="1236776" y="5021979"/>
                    <a:pt x="1277927" y="5060284"/>
                    <a:pt x="1320040" y="5103092"/>
                  </a:cubicBezTo>
                  <a:cubicBezTo>
                    <a:pt x="1323889" y="5121109"/>
                    <a:pt x="1358611" y="5151367"/>
                    <a:pt x="1390447" y="5168114"/>
                  </a:cubicBezTo>
                  <a:cubicBezTo>
                    <a:pt x="1407809" y="5183243"/>
                    <a:pt x="1430636" y="5201914"/>
                    <a:pt x="1438027" y="5214464"/>
                  </a:cubicBezTo>
                  <a:cubicBezTo>
                    <a:pt x="1447036" y="5212539"/>
                    <a:pt x="1458930" y="5224127"/>
                    <a:pt x="1469862" y="5231211"/>
                  </a:cubicBezTo>
                  <a:cubicBezTo>
                    <a:pt x="2189107" y="5798122"/>
                    <a:pt x="3177182" y="5992052"/>
                    <a:pt x="4098674" y="5653890"/>
                  </a:cubicBezTo>
                  <a:cubicBezTo>
                    <a:pt x="4469974" y="5518049"/>
                    <a:pt x="4793386" y="5312374"/>
                    <a:pt x="5058287" y="5053265"/>
                  </a:cubicBezTo>
                  <a:cubicBezTo>
                    <a:pt x="5658574" y="4468182"/>
                    <a:pt x="5968225" y="3624938"/>
                    <a:pt x="5862270" y="2776293"/>
                  </a:cubicBezTo>
                  <a:cubicBezTo>
                    <a:pt x="5854264" y="2716778"/>
                    <a:pt x="5847221" y="2661766"/>
                    <a:pt x="5834711" y="2603214"/>
                  </a:cubicBezTo>
                  <a:cubicBezTo>
                    <a:pt x="5834711" y="2603214"/>
                    <a:pt x="5839216" y="2602252"/>
                    <a:pt x="5838253" y="2597748"/>
                  </a:cubicBezTo>
                  <a:cubicBezTo>
                    <a:pt x="5835366" y="2584235"/>
                    <a:pt x="5835366" y="2584235"/>
                    <a:pt x="5835366" y="2584235"/>
                  </a:cubicBezTo>
                  <a:cubicBezTo>
                    <a:pt x="5835366" y="2584235"/>
                    <a:pt x="5834404" y="2579732"/>
                    <a:pt x="5829900" y="2580694"/>
                  </a:cubicBezTo>
                  <a:lnTo>
                    <a:pt x="5802956" y="2454580"/>
                  </a:lnTo>
                  <a:cubicBezTo>
                    <a:pt x="5777282" y="2356454"/>
                    <a:pt x="5748067" y="2263794"/>
                    <a:pt x="5713385" y="2167591"/>
                  </a:cubicBezTo>
                  <a:cubicBezTo>
                    <a:pt x="5600022" y="1857426"/>
                    <a:pt x="5436461" y="1576825"/>
                    <a:pt x="5230091" y="1338337"/>
                  </a:cubicBezTo>
                  <a:cubicBezTo>
                    <a:pt x="5120805" y="1201559"/>
                    <a:pt x="4989960" y="1074095"/>
                    <a:pt x="4852032" y="957564"/>
                  </a:cubicBezTo>
                  <a:cubicBezTo>
                    <a:pt x="4857498" y="961106"/>
                    <a:pt x="4857498" y="961106"/>
                    <a:pt x="4862002" y="960144"/>
                  </a:cubicBezTo>
                  <a:cubicBezTo>
                    <a:pt x="4850108" y="948556"/>
                    <a:pt x="4821813" y="926343"/>
                    <a:pt x="4798985" y="907672"/>
                  </a:cubicBezTo>
                  <a:cubicBezTo>
                    <a:pt x="4782587" y="897047"/>
                    <a:pt x="4770691" y="885459"/>
                    <a:pt x="4760721" y="882879"/>
                  </a:cubicBezTo>
                  <a:cubicBezTo>
                    <a:pt x="4722457" y="858088"/>
                    <a:pt x="4683230" y="828791"/>
                    <a:pt x="4644966" y="803998"/>
                  </a:cubicBezTo>
                  <a:cubicBezTo>
                    <a:pt x="4633070" y="792411"/>
                    <a:pt x="4616671" y="781786"/>
                    <a:pt x="4601235" y="775665"/>
                  </a:cubicBezTo>
                  <a:cubicBezTo>
                    <a:pt x="4474546" y="689699"/>
                    <a:pt x="4337233" y="620133"/>
                    <a:pt x="4191873" y="556997"/>
                  </a:cubicBezTo>
                  <a:cubicBezTo>
                    <a:pt x="4237221" y="570856"/>
                    <a:pt x="4282569" y="584716"/>
                    <a:pt x="4317947" y="595996"/>
                  </a:cubicBezTo>
                  <a:cubicBezTo>
                    <a:pt x="4319871" y="605005"/>
                    <a:pt x="4339812" y="610163"/>
                    <a:pt x="4340774" y="614667"/>
                  </a:cubicBezTo>
                  <a:cubicBezTo>
                    <a:pt x="4381618" y="629489"/>
                    <a:pt x="4429854" y="656861"/>
                    <a:pt x="4468773" y="662675"/>
                  </a:cubicBezTo>
                  <a:cubicBezTo>
                    <a:pt x="4452374" y="652050"/>
                    <a:pt x="4430508" y="637883"/>
                    <a:pt x="4433088" y="627913"/>
                  </a:cubicBezTo>
                  <a:cubicBezTo>
                    <a:pt x="4406718" y="614708"/>
                    <a:pt x="4344010" y="585719"/>
                    <a:pt x="4325031" y="585063"/>
                  </a:cubicBezTo>
                  <a:cubicBezTo>
                    <a:pt x="4314098" y="577980"/>
                    <a:pt x="4307670" y="569934"/>
                    <a:pt x="4302203" y="566393"/>
                  </a:cubicBezTo>
                  <a:cubicBezTo>
                    <a:pt x="4271330" y="554150"/>
                    <a:pt x="4246884" y="549953"/>
                    <a:pt x="4216974" y="542214"/>
                  </a:cubicBezTo>
                  <a:cubicBezTo>
                    <a:pt x="4196070" y="532551"/>
                    <a:pt x="4158768" y="512263"/>
                    <a:pt x="4133361" y="503562"/>
                  </a:cubicBezTo>
                  <a:cubicBezTo>
                    <a:pt x="4123391" y="500982"/>
                    <a:pt x="4119849" y="506449"/>
                    <a:pt x="4109878" y="503869"/>
                  </a:cubicBezTo>
                  <a:cubicBezTo>
                    <a:pt x="4099908" y="501291"/>
                    <a:pt x="4082547" y="486161"/>
                    <a:pt x="4072576" y="483581"/>
                  </a:cubicBezTo>
                  <a:cubicBezTo>
                    <a:pt x="4041702" y="471338"/>
                    <a:pt x="4028190" y="474225"/>
                    <a:pt x="4026266" y="465217"/>
                  </a:cubicBezTo>
                  <a:cubicBezTo>
                    <a:pt x="4007287" y="464562"/>
                    <a:pt x="3977375" y="456824"/>
                    <a:pt x="3970292" y="467757"/>
                  </a:cubicBezTo>
                  <a:cubicBezTo>
                    <a:pt x="3989271" y="468411"/>
                    <a:pt x="3985729" y="473878"/>
                    <a:pt x="3986691" y="478382"/>
                  </a:cubicBezTo>
                  <a:cubicBezTo>
                    <a:pt x="3540295" y="328852"/>
                    <a:pt x="3052011" y="291882"/>
                    <a:pt x="2556561" y="397733"/>
                  </a:cubicBezTo>
                  <a:lnTo>
                    <a:pt x="2508145" y="410487"/>
                  </a:lnTo>
                  <a:lnTo>
                    <a:pt x="2458913" y="419861"/>
                  </a:lnTo>
                  <a:cubicBezTo>
                    <a:pt x="2151483" y="490308"/>
                    <a:pt x="1868431" y="625941"/>
                    <a:pt x="1598952" y="799372"/>
                  </a:cubicBezTo>
                  <a:cubicBezTo>
                    <a:pt x="1558063" y="827661"/>
                    <a:pt x="1514505" y="852611"/>
                    <a:pt x="1473216" y="879030"/>
                  </a:cubicBezTo>
                  <a:cubicBezTo>
                    <a:pt x="1466535" y="884369"/>
                    <a:pt x="1461052" y="895317"/>
                    <a:pt x="1451174" y="885695"/>
                  </a:cubicBezTo>
                  <a:cubicBezTo>
                    <a:pt x="1441695" y="877943"/>
                    <a:pt x="1443438" y="867794"/>
                    <a:pt x="1449321" y="858715"/>
                  </a:cubicBezTo>
                  <a:cubicBezTo>
                    <a:pt x="1462557" y="838289"/>
                    <a:pt x="1480731" y="822673"/>
                    <a:pt x="1500105" y="812669"/>
                  </a:cubicBezTo>
                  <a:cubicBezTo>
                    <a:pt x="1611007" y="745956"/>
                    <a:pt x="1716842" y="664683"/>
                    <a:pt x="1844558" y="621754"/>
                  </a:cubicBezTo>
                  <a:cubicBezTo>
                    <a:pt x="1831212" y="605052"/>
                    <a:pt x="1812238" y="616927"/>
                    <a:pt x="1796350" y="606633"/>
                  </a:cubicBezTo>
                  <a:cubicBezTo>
                    <a:pt x="1833099" y="577272"/>
                    <a:pt x="1874116" y="558732"/>
                    <a:pt x="1915531" y="542063"/>
                  </a:cubicBezTo>
                  <a:cubicBezTo>
                    <a:pt x="2200904" y="422433"/>
                    <a:pt x="2492268" y="330852"/>
                    <a:pt x="2801357" y="303925"/>
                  </a:cubicBezTo>
                  <a:cubicBezTo>
                    <a:pt x="3018680" y="286827"/>
                    <a:pt x="3234787" y="291496"/>
                    <a:pt x="3448335" y="329955"/>
                  </a:cubicBezTo>
                  <a:cubicBezTo>
                    <a:pt x="3513374" y="341479"/>
                    <a:pt x="3572259" y="369963"/>
                    <a:pt x="3639713" y="365329"/>
                  </a:cubicBezTo>
                  <a:cubicBezTo>
                    <a:pt x="3656944" y="363602"/>
                    <a:pt x="3679513" y="368557"/>
                    <a:pt x="3679531" y="341178"/>
                  </a:cubicBezTo>
                  <a:cubicBezTo>
                    <a:pt x="3681418" y="313399"/>
                    <a:pt x="3657905" y="322334"/>
                    <a:pt x="3641345" y="318050"/>
                  </a:cubicBezTo>
                  <a:cubicBezTo>
                    <a:pt x="3621444" y="316435"/>
                    <a:pt x="3596333" y="317890"/>
                    <a:pt x="3579519" y="294106"/>
                  </a:cubicBezTo>
                  <a:cubicBezTo>
                    <a:pt x="3700137" y="282025"/>
                    <a:pt x="3811242" y="316949"/>
                    <a:pt x="3921820" y="340254"/>
                  </a:cubicBezTo>
                  <a:cubicBezTo>
                    <a:pt x="3988457" y="359259"/>
                    <a:pt x="4048541" y="393353"/>
                    <a:pt x="4117320" y="404078"/>
                  </a:cubicBezTo>
                  <a:cubicBezTo>
                    <a:pt x="4058708" y="367716"/>
                    <a:pt x="3994740" y="352052"/>
                    <a:pt x="3929573" y="330776"/>
                  </a:cubicBezTo>
                  <a:cubicBezTo>
                    <a:pt x="3841709" y="294797"/>
                    <a:pt x="3746619" y="279916"/>
                    <a:pt x="3651529" y="265034"/>
                  </a:cubicBezTo>
                  <a:cubicBezTo>
                    <a:pt x="3392571" y="224545"/>
                    <a:pt x="3131596" y="202085"/>
                    <a:pt x="2868463" y="215284"/>
                  </a:cubicBezTo>
                  <a:cubicBezTo>
                    <a:pt x="2835871" y="218335"/>
                    <a:pt x="2800210" y="216177"/>
                    <a:pt x="2767746" y="228980"/>
                  </a:cubicBezTo>
                  <a:cubicBezTo>
                    <a:pt x="2772141" y="249550"/>
                    <a:pt x="2788173" y="242214"/>
                    <a:pt x="2799794" y="241686"/>
                  </a:cubicBezTo>
                  <a:cubicBezTo>
                    <a:pt x="3021256" y="225658"/>
                    <a:pt x="3243373" y="231000"/>
                    <a:pt x="3465473" y="263721"/>
                  </a:cubicBezTo>
                  <a:cubicBezTo>
                    <a:pt x="3477492" y="265064"/>
                    <a:pt x="3499535" y="258399"/>
                    <a:pt x="3497920" y="278298"/>
                  </a:cubicBezTo>
                  <a:cubicBezTo>
                    <a:pt x="3496305" y="298197"/>
                    <a:pt x="3474535" y="296982"/>
                    <a:pt x="3460245" y="294168"/>
                  </a:cubicBezTo>
                  <a:cubicBezTo>
                    <a:pt x="3389994" y="285712"/>
                    <a:pt x="3320016" y="269376"/>
                    <a:pt x="3247224" y="267329"/>
                  </a:cubicBezTo>
                  <a:cubicBezTo>
                    <a:pt x="2932814" y="260197"/>
                    <a:pt x="2620529" y="272164"/>
                    <a:pt x="2317144" y="362401"/>
                  </a:cubicBezTo>
                  <a:cubicBezTo>
                    <a:pt x="2081756" y="432244"/>
                    <a:pt x="1859571" y="536420"/>
                    <a:pt x="1646991" y="658097"/>
                  </a:cubicBezTo>
                  <a:cubicBezTo>
                    <a:pt x="1603433" y="683046"/>
                    <a:pt x="1558005" y="708395"/>
                    <a:pt x="1510978" y="726263"/>
                  </a:cubicBezTo>
                  <a:cubicBezTo>
                    <a:pt x="1826469" y="500473"/>
                    <a:pt x="2176643" y="345489"/>
                    <a:pt x="2562299" y="265051"/>
                  </a:cubicBezTo>
                  <a:cubicBezTo>
                    <a:pt x="2544413" y="245407"/>
                    <a:pt x="2523968" y="259552"/>
                    <a:pt x="2496459" y="249786"/>
                  </a:cubicBezTo>
                  <a:cubicBezTo>
                    <a:pt x="2563786" y="235402"/>
                    <a:pt x="2621762" y="223015"/>
                    <a:pt x="2679065" y="216639"/>
                  </a:cubicBezTo>
                  <a:cubicBezTo>
                    <a:pt x="2765221" y="208009"/>
                    <a:pt x="2851776" y="201250"/>
                    <a:pt x="2939402" y="190351"/>
                  </a:cubicBezTo>
                  <a:cubicBezTo>
                    <a:pt x="2945412" y="191022"/>
                    <a:pt x="2960102" y="195705"/>
                    <a:pt x="2959175" y="182215"/>
                  </a:cubicBezTo>
                  <a:cubicBezTo>
                    <a:pt x="2960518" y="170196"/>
                    <a:pt x="2947427" y="172993"/>
                    <a:pt x="2939547" y="172721"/>
                  </a:cubicBezTo>
                  <a:cubicBezTo>
                    <a:pt x="2830422" y="174526"/>
                    <a:pt x="2723440" y="168051"/>
                    <a:pt x="2616967" y="200575"/>
                  </a:cubicBezTo>
                  <a:cubicBezTo>
                    <a:pt x="2593454" y="209510"/>
                    <a:pt x="2564475" y="202013"/>
                    <a:pt x="2537493" y="203867"/>
                  </a:cubicBezTo>
                  <a:cubicBezTo>
                    <a:pt x="2425028" y="208340"/>
                    <a:pt x="2323223" y="253555"/>
                    <a:pt x="2217149" y="287950"/>
                  </a:cubicBezTo>
                  <a:cubicBezTo>
                    <a:pt x="1981889" y="367543"/>
                    <a:pt x="1756636" y="466508"/>
                    <a:pt x="1542585" y="590454"/>
                  </a:cubicBezTo>
                  <a:cubicBezTo>
                    <a:pt x="1408170" y="666101"/>
                    <a:pt x="1293638" y="770742"/>
                    <a:pt x="1168430" y="862020"/>
                  </a:cubicBezTo>
                  <a:cubicBezTo>
                    <a:pt x="1158008" y="868157"/>
                    <a:pt x="1146115" y="876564"/>
                    <a:pt x="1130881" y="887640"/>
                  </a:cubicBezTo>
                  <a:cubicBezTo>
                    <a:pt x="1131570" y="854252"/>
                    <a:pt x="1145877" y="829685"/>
                    <a:pt x="1168592" y="817011"/>
                  </a:cubicBezTo>
                  <a:cubicBezTo>
                    <a:pt x="1280692" y="755909"/>
                    <a:pt x="1370239" y="662473"/>
                    <a:pt x="1476602" y="592819"/>
                  </a:cubicBezTo>
                  <a:cubicBezTo>
                    <a:pt x="1818803" y="373055"/>
                    <a:pt x="2188604" y="227565"/>
                    <a:pt x="2591346" y="163030"/>
                  </a:cubicBezTo>
                  <a:cubicBezTo>
                    <a:pt x="2757919" y="137220"/>
                    <a:pt x="2923804" y="144799"/>
                    <a:pt x="3091031" y="140357"/>
                  </a:cubicBezTo>
                  <a:cubicBezTo>
                    <a:pt x="3304341" y="131937"/>
                    <a:pt x="3513894" y="151695"/>
                    <a:pt x="3716875" y="213921"/>
                  </a:cubicBezTo>
                  <a:cubicBezTo>
                    <a:pt x="3735705" y="219674"/>
                    <a:pt x="3755205" y="219420"/>
                    <a:pt x="3758928" y="245999"/>
                  </a:cubicBezTo>
                  <a:cubicBezTo>
                    <a:pt x="3758657" y="253879"/>
                    <a:pt x="3767336" y="257891"/>
                    <a:pt x="3775216" y="258163"/>
                  </a:cubicBezTo>
                  <a:cubicBezTo>
                    <a:pt x="3900483" y="286151"/>
                    <a:pt x="4022537" y="326558"/>
                    <a:pt x="4143920" y="372975"/>
                  </a:cubicBezTo>
                  <a:cubicBezTo>
                    <a:pt x="4146189" y="374445"/>
                    <a:pt x="4149930" y="373646"/>
                    <a:pt x="4155540" y="372448"/>
                  </a:cubicBezTo>
                  <a:cubicBezTo>
                    <a:pt x="4159698" y="346140"/>
                    <a:pt x="4150891" y="332378"/>
                    <a:pt x="4123382" y="322612"/>
                  </a:cubicBezTo>
                  <a:cubicBezTo>
                    <a:pt x="3936433" y="253051"/>
                    <a:pt x="3750556" y="179350"/>
                    <a:pt x="3554239" y="139165"/>
                  </a:cubicBezTo>
                  <a:cubicBezTo>
                    <a:pt x="3233454" y="74732"/>
                    <a:pt x="2911963" y="71067"/>
                    <a:pt x="2590565" y="131911"/>
                  </a:cubicBezTo>
                  <a:cubicBezTo>
                    <a:pt x="2410228" y="166529"/>
                    <a:pt x="2229893" y="201145"/>
                    <a:pt x="2058218" y="267154"/>
                  </a:cubicBezTo>
                  <a:cubicBezTo>
                    <a:pt x="1991819" y="295028"/>
                    <a:pt x="1918755" y="300860"/>
                    <a:pt x="1849558" y="315643"/>
                  </a:cubicBezTo>
                  <a:cubicBezTo>
                    <a:pt x="2067060" y="226157"/>
                    <a:pt x="2290027" y="153101"/>
                    <a:pt x="2520059" y="103956"/>
                  </a:cubicBezTo>
                  <a:cubicBezTo>
                    <a:pt x="2752360" y="56281"/>
                    <a:pt x="2984644" y="35986"/>
                    <a:pt x="3222250" y="49751"/>
                  </a:cubicBezTo>
                  <a:cubicBezTo>
                    <a:pt x="3009228" y="22912"/>
                    <a:pt x="2793377" y="37741"/>
                    <a:pt x="2580338" y="38281"/>
                  </a:cubicBezTo>
                  <a:cubicBezTo>
                    <a:pt x="2579539" y="34542"/>
                    <a:pt x="2580611" y="30401"/>
                    <a:pt x="2580211" y="285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</p:grpSp>
      <p:sp>
        <p:nvSpPr>
          <p:cNvPr id="97" name="Google Shape;930;p22"/>
          <p:cNvSpPr txBox="1">
            <a:spLocks/>
          </p:cNvSpPr>
          <p:nvPr/>
        </p:nvSpPr>
        <p:spPr>
          <a:xfrm>
            <a:off x="4425345" y="1661943"/>
            <a:ext cx="329151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b="1" dirty="0" smtClean="0">
                <a:latin typeface="Times New Roman" pitchFamily="18" charset="0"/>
                <a:cs typeface="Times New Roman" pitchFamily="18" charset="0"/>
              </a:rPr>
              <a:t>Ожидаемый результат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5" name="Google Shape;930;p22"/>
          <p:cNvSpPr txBox="1">
            <a:spLocks/>
          </p:cNvSpPr>
          <p:nvPr/>
        </p:nvSpPr>
        <p:spPr>
          <a:xfrm>
            <a:off x="2415813" y="3346476"/>
            <a:ext cx="7235279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Font typeface="Roboto"/>
              <a:buNone/>
            </a:pPr>
            <a:r>
              <a:rPr lang="ru-RU" b="1" dirty="0" smtClean="0">
                <a:latin typeface="Times New Roman" pitchFamily="18" charset="0"/>
                <a:cs typeface="Times New Roman" pitchFamily="18" charset="0"/>
              </a:rPr>
              <a:t>Итоги реализации мероприятий по состоянию на 01.01.2023 года</a:t>
            </a:r>
            <a:endParaRPr lang="en-US" b="1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3"/>
          <p:cNvGrpSpPr/>
          <p:nvPr/>
        </p:nvGrpSpPr>
        <p:grpSpPr>
          <a:xfrm>
            <a:off x="123374" y="3797552"/>
            <a:ext cx="5790224" cy="1033853"/>
            <a:chOff x="309115" y="3985963"/>
            <a:chExt cx="5790224" cy="1033853"/>
          </a:xfrm>
        </p:grpSpPr>
        <p:sp>
          <p:nvSpPr>
            <p:cNvPr id="46" name="Google Shape;930;p22"/>
            <p:cNvSpPr txBox="1">
              <a:spLocks/>
            </p:cNvSpPr>
            <p:nvPr/>
          </p:nvSpPr>
          <p:spPr>
            <a:xfrm>
              <a:off x="309115" y="3985963"/>
              <a:ext cx="5567320" cy="396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r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285750" indent="-285750" algn="ctr">
                <a:buFont typeface="Wingdings" pitchFamily="2" charset="2"/>
                <a:buChar char="ü"/>
              </a:pPr>
              <a:r>
                <a:rPr lang="ru-RU" sz="1400" b="1" dirty="0" smtClean="0">
                  <a:solidFill>
                    <a:schemeClr val="accent6"/>
                  </a:solidFill>
                  <a:latin typeface="Times New Roman" pitchFamily="18" charset="0"/>
                  <a:cs typeface="Times New Roman" pitchFamily="18" charset="0"/>
                </a:rPr>
                <a:t>Поддержка и развитие центров коллективного пользования научным оборудование и уникальных установок</a:t>
              </a:r>
              <a:endParaRPr lang="en-US" sz="1400" b="1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7" name="Google Shape;930;p22"/>
            <p:cNvSpPr txBox="1">
              <a:spLocks/>
            </p:cNvSpPr>
            <p:nvPr/>
          </p:nvSpPr>
          <p:spPr>
            <a:xfrm>
              <a:off x="392485" y="4623816"/>
              <a:ext cx="5706854" cy="396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r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●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1800"/>
                <a:buFont typeface="Roboto"/>
                <a:buChar char="○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r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1800"/>
                <a:buFont typeface="Roboto"/>
                <a:buChar char="■"/>
                <a:defRPr sz="1800" b="0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>
                <a:buNone/>
              </a:pPr>
              <a:r>
                <a:rPr lang="ru-RU" sz="1400" b="1" dirty="0" smtClean="0">
                  <a:latin typeface="Times New Roman" pitchFamily="18" charset="0"/>
                  <a:cs typeface="Times New Roman" pitchFamily="18" charset="0"/>
                </a:rPr>
                <a:t>Поддержано 46 проектов (38 по ЦКП и 8 – по УНУ) </a:t>
              </a:r>
            </a:p>
            <a:p>
              <a:pPr marL="0" indent="0" algn="ctr">
                <a:buNone/>
              </a:pPr>
              <a:r>
                <a:rPr lang="ru-RU" sz="1400" b="1" dirty="0" smtClean="0">
                  <a:latin typeface="Times New Roman" pitchFamily="18" charset="0"/>
                  <a:cs typeface="Times New Roman" pitchFamily="18" charset="0"/>
                </a:rPr>
                <a:t>Общий объем финансирования: 4 752,54 млн.рублей:</a:t>
              </a:r>
            </a:p>
          </p:txBody>
        </p:sp>
      </p:grpSp>
      <p:graphicFrame>
        <p:nvGraphicFramePr>
          <p:cNvPr id="5" name="Диаграмма 4"/>
          <p:cNvGraphicFramePr/>
          <p:nvPr>
            <p:extLst>
              <p:ext uri="{D42A27DB-BD31-4B8C-83A1-F6EECF244321}">
                <p14:modId xmlns:p14="http://schemas.microsoft.com/office/powerpoint/2010/main" val="2745637264"/>
              </p:ext>
            </p:extLst>
          </p:nvPr>
        </p:nvGraphicFramePr>
        <p:xfrm>
          <a:off x="1256489" y="4802599"/>
          <a:ext cx="5000346" cy="20554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53" name="Google Shape;930;p22"/>
          <p:cNvSpPr txBox="1">
            <a:spLocks/>
          </p:cNvSpPr>
          <p:nvPr/>
        </p:nvSpPr>
        <p:spPr>
          <a:xfrm>
            <a:off x="5372307" y="4193552"/>
            <a:ext cx="6826981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Все объекты будут введены в эксплуатацию в период с 2024 – 2036 гг.</a:t>
            </a:r>
          </a:p>
          <a:p>
            <a:pPr marL="0" indent="0" algn="ctr">
              <a:buNone/>
            </a:pPr>
            <a:r>
              <a:rPr lang="ru-RU" sz="1400" b="1" dirty="0" smtClean="0">
                <a:latin typeface="Times New Roman" pitchFamily="18" charset="0"/>
                <a:cs typeface="Times New Roman" pitchFamily="18" charset="0"/>
              </a:rPr>
              <a:t>Общий объем финансирования: 173,7 млрд. рублей:</a:t>
            </a:r>
          </a:p>
        </p:txBody>
      </p:sp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249456050"/>
              </p:ext>
            </p:extLst>
          </p:nvPr>
        </p:nvGraphicFramePr>
        <p:xfrm>
          <a:off x="5542819" y="4193552"/>
          <a:ext cx="5141444" cy="29234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55" name="Google Shape;930;p22"/>
          <p:cNvSpPr txBox="1">
            <a:spLocks/>
          </p:cNvSpPr>
          <p:nvPr/>
        </p:nvSpPr>
        <p:spPr>
          <a:xfrm>
            <a:off x="5944226" y="3688470"/>
            <a:ext cx="556732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285750" indent="-285750" algn="ctr">
              <a:buFont typeface="Wingdings" pitchFamily="2" charset="2"/>
              <a:buChar char="ü"/>
            </a:pPr>
            <a:r>
              <a:rPr lang="ru-RU" sz="14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4 объекта «Мегасайенс» находятся на стадии реализации</a:t>
            </a:r>
            <a:endParaRPr lang="en-US" sz="1400" b="1" dirty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06109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Freeform 1919">
            <a:extLst>
              <a:ext uri="{FF2B5EF4-FFF2-40B4-BE49-F238E27FC236}">
                <a16:creationId xmlns="" xmlns:a16="http://schemas.microsoft.com/office/drawing/2014/main" id="{7F20DBA2-512B-4975-A630-F291540C0584}"/>
              </a:ext>
            </a:extLst>
          </p:cNvPr>
          <p:cNvSpPr>
            <a:spLocks/>
          </p:cNvSpPr>
          <p:nvPr/>
        </p:nvSpPr>
        <p:spPr bwMode="auto">
          <a:xfrm rot="10835217" flipV="1">
            <a:off x="2128281" y="3715494"/>
            <a:ext cx="2567043" cy="380634"/>
          </a:xfrm>
          <a:custGeom>
            <a:avLst/>
            <a:gdLst>
              <a:gd name="connsiteX0" fmla="*/ 8689060 w 9761118"/>
              <a:gd name="connsiteY0" fmla="*/ 116579 h 380634"/>
              <a:gd name="connsiteX1" fmla="*/ 8699695 w 9761118"/>
              <a:gd name="connsiteY1" fmla="*/ 114471 h 380634"/>
              <a:gd name="connsiteX2" fmla="*/ 8692186 w 9761118"/>
              <a:gd name="connsiteY2" fmla="*/ 112239 h 380634"/>
              <a:gd name="connsiteX3" fmla="*/ 8662148 w 9761118"/>
              <a:gd name="connsiteY3" fmla="*/ 108890 h 380634"/>
              <a:gd name="connsiteX4" fmla="*/ 8705427 w 9761118"/>
              <a:gd name="connsiteY4" fmla="*/ 108890 h 380634"/>
              <a:gd name="connsiteX5" fmla="*/ 8758607 w 9761118"/>
              <a:gd name="connsiteY5" fmla="*/ 110998 h 380634"/>
              <a:gd name="connsiteX6" fmla="*/ 8706041 w 9761118"/>
              <a:gd name="connsiteY6" fmla="*/ 116579 h 380634"/>
              <a:gd name="connsiteX7" fmla="*/ 8623437 w 9761118"/>
              <a:gd name="connsiteY7" fmla="*/ 116579 h 380634"/>
              <a:gd name="connsiteX8" fmla="*/ 8578813 w 9761118"/>
              <a:gd name="connsiteY8" fmla="*/ 114538 h 380634"/>
              <a:gd name="connsiteX9" fmla="*/ 8579544 w 9761118"/>
              <a:gd name="connsiteY9" fmla="*/ 114471 h 380634"/>
              <a:gd name="connsiteX10" fmla="*/ 8643375 w 9761118"/>
              <a:gd name="connsiteY10" fmla="*/ 114471 h 380634"/>
              <a:gd name="connsiteX11" fmla="*/ 8685914 w 9761118"/>
              <a:gd name="connsiteY11" fmla="*/ 116579 h 380634"/>
              <a:gd name="connsiteX12" fmla="*/ 1406857 w 9761118"/>
              <a:gd name="connsiteY12" fmla="*/ 269512 h 380634"/>
              <a:gd name="connsiteX13" fmla="*/ 1406857 w 9761118"/>
              <a:gd name="connsiteY13" fmla="*/ 268396 h 380634"/>
              <a:gd name="connsiteX14" fmla="*/ 1438972 w 9761118"/>
              <a:gd name="connsiteY14" fmla="*/ 267834 h 380634"/>
              <a:gd name="connsiteX15" fmla="*/ 1494380 w 9761118"/>
              <a:gd name="connsiteY15" fmla="*/ 268520 h 380634"/>
              <a:gd name="connsiteX16" fmla="*/ 1527731 w 9761118"/>
              <a:gd name="connsiteY16" fmla="*/ 269512 h 380634"/>
              <a:gd name="connsiteX17" fmla="*/ 1470688 w 9761118"/>
              <a:gd name="connsiteY17" fmla="*/ 269512 h 380634"/>
              <a:gd name="connsiteX18" fmla="*/ 1406857 w 9761118"/>
              <a:gd name="connsiteY18" fmla="*/ 269512 h 380634"/>
              <a:gd name="connsiteX19" fmla="*/ 3314257 w 9761118"/>
              <a:gd name="connsiteY19" fmla="*/ 380026 h 380634"/>
              <a:gd name="connsiteX20" fmla="*/ 3348050 w 9761118"/>
              <a:gd name="connsiteY20" fmla="*/ 375560 h 380634"/>
              <a:gd name="connsiteX21" fmla="*/ 3348050 w 9761118"/>
              <a:gd name="connsiteY21" fmla="*/ 369979 h 380634"/>
              <a:gd name="connsiteX22" fmla="*/ 3351804 w 9761118"/>
              <a:gd name="connsiteY22" fmla="*/ 364397 h 380634"/>
              <a:gd name="connsiteX23" fmla="*/ 3404370 w 9761118"/>
              <a:gd name="connsiteY23" fmla="*/ 354351 h 380634"/>
              <a:gd name="connsiteX24" fmla="*/ 3415635 w 9761118"/>
              <a:gd name="connsiteY24" fmla="*/ 351002 h 380634"/>
              <a:gd name="connsiteX25" fmla="*/ 3445672 w 9761118"/>
              <a:gd name="connsiteY25" fmla="*/ 351002 h 380634"/>
              <a:gd name="connsiteX26" fmla="*/ 3479465 w 9761118"/>
              <a:gd name="connsiteY26" fmla="*/ 358816 h 380634"/>
              <a:gd name="connsiteX27" fmla="*/ 3486974 w 9761118"/>
              <a:gd name="connsiteY27" fmla="*/ 362165 h 380634"/>
              <a:gd name="connsiteX28" fmla="*/ 3501993 w 9761118"/>
              <a:gd name="connsiteY28" fmla="*/ 366630 h 380634"/>
              <a:gd name="connsiteX29" fmla="*/ 3528276 w 9761118"/>
              <a:gd name="connsiteY29" fmla="*/ 371095 h 380634"/>
              <a:gd name="connsiteX30" fmla="*/ 3550805 w 9761118"/>
              <a:gd name="connsiteY30" fmla="*/ 373328 h 380634"/>
              <a:gd name="connsiteX31" fmla="*/ 3573333 w 9761118"/>
              <a:gd name="connsiteY31" fmla="*/ 373328 h 380634"/>
              <a:gd name="connsiteX32" fmla="*/ 3588352 w 9761118"/>
              <a:gd name="connsiteY32" fmla="*/ 366630 h 380634"/>
              <a:gd name="connsiteX33" fmla="*/ 3588352 w 9761118"/>
              <a:gd name="connsiteY33" fmla="*/ 361048 h 380634"/>
              <a:gd name="connsiteX34" fmla="*/ 3622144 w 9761118"/>
              <a:gd name="connsiteY34" fmla="*/ 364397 h 380634"/>
              <a:gd name="connsiteX35" fmla="*/ 3648427 w 9761118"/>
              <a:gd name="connsiteY35" fmla="*/ 372211 h 380634"/>
              <a:gd name="connsiteX36" fmla="*/ 3704748 w 9761118"/>
              <a:gd name="connsiteY36" fmla="*/ 371095 h 380634"/>
              <a:gd name="connsiteX37" fmla="*/ 3723522 w 9761118"/>
              <a:gd name="connsiteY37" fmla="*/ 365514 h 380634"/>
              <a:gd name="connsiteX38" fmla="*/ 3731031 w 9761118"/>
              <a:gd name="connsiteY38" fmla="*/ 363281 h 380634"/>
              <a:gd name="connsiteX39" fmla="*/ 3757314 w 9761118"/>
              <a:gd name="connsiteY39" fmla="*/ 358816 h 380634"/>
              <a:gd name="connsiteX40" fmla="*/ 3783598 w 9761118"/>
              <a:gd name="connsiteY40" fmla="*/ 363281 h 380634"/>
              <a:gd name="connsiteX41" fmla="*/ 3791107 w 9761118"/>
              <a:gd name="connsiteY41" fmla="*/ 364397 h 380634"/>
              <a:gd name="connsiteX42" fmla="*/ 3821145 w 9761118"/>
              <a:gd name="connsiteY42" fmla="*/ 367746 h 380634"/>
              <a:gd name="connsiteX43" fmla="*/ 3832409 w 9761118"/>
              <a:gd name="connsiteY43" fmla="*/ 368863 h 380634"/>
              <a:gd name="connsiteX44" fmla="*/ 3854937 w 9761118"/>
              <a:gd name="connsiteY44" fmla="*/ 357700 h 380634"/>
              <a:gd name="connsiteX45" fmla="*/ 3866201 w 9761118"/>
              <a:gd name="connsiteY45" fmla="*/ 355467 h 380634"/>
              <a:gd name="connsiteX46" fmla="*/ 3881220 w 9761118"/>
              <a:gd name="connsiteY46" fmla="*/ 361048 h 380634"/>
              <a:gd name="connsiteX47" fmla="*/ 3896239 w 9761118"/>
              <a:gd name="connsiteY47" fmla="*/ 363281 h 380634"/>
              <a:gd name="connsiteX48" fmla="*/ 3956315 w 9761118"/>
              <a:gd name="connsiteY48" fmla="*/ 361048 h 380634"/>
              <a:gd name="connsiteX49" fmla="*/ 3975088 w 9761118"/>
              <a:gd name="connsiteY49" fmla="*/ 363281 h 380634"/>
              <a:gd name="connsiteX50" fmla="*/ 3986353 w 9761118"/>
              <a:gd name="connsiteY50" fmla="*/ 366630 h 380634"/>
              <a:gd name="connsiteX51" fmla="*/ 4016390 w 9761118"/>
              <a:gd name="connsiteY51" fmla="*/ 366630 h 380634"/>
              <a:gd name="connsiteX52" fmla="*/ 4053938 w 9761118"/>
              <a:gd name="connsiteY52" fmla="*/ 363281 h 380634"/>
              <a:gd name="connsiteX53" fmla="*/ 4170334 w 9761118"/>
              <a:gd name="connsiteY53" fmla="*/ 357700 h 380634"/>
              <a:gd name="connsiteX54" fmla="*/ 4230410 w 9761118"/>
              <a:gd name="connsiteY54" fmla="*/ 357700 h 380634"/>
              <a:gd name="connsiteX55" fmla="*/ 4279221 w 9761118"/>
              <a:gd name="connsiteY55" fmla="*/ 357700 h 380634"/>
              <a:gd name="connsiteX56" fmla="*/ 4328033 w 9761118"/>
              <a:gd name="connsiteY56" fmla="*/ 358816 h 380634"/>
              <a:gd name="connsiteX57" fmla="*/ 4331787 w 9761118"/>
              <a:gd name="connsiteY57" fmla="*/ 357700 h 380634"/>
              <a:gd name="connsiteX58" fmla="*/ 4350561 w 9761118"/>
              <a:gd name="connsiteY58" fmla="*/ 357700 h 380634"/>
              <a:gd name="connsiteX59" fmla="*/ 4403127 w 9761118"/>
              <a:gd name="connsiteY59" fmla="*/ 358816 h 380634"/>
              <a:gd name="connsiteX60" fmla="*/ 4414391 w 9761118"/>
              <a:gd name="connsiteY60" fmla="*/ 361048 h 380634"/>
              <a:gd name="connsiteX61" fmla="*/ 4403127 w 9761118"/>
              <a:gd name="connsiteY61" fmla="*/ 364397 h 380634"/>
              <a:gd name="connsiteX62" fmla="*/ 4380599 w 9761118"/>
              <a:gd name="connsiteY62" fmla="*/ 364397 h 380634"/>
              <a:gd name="connsiteX63" fmla="*/ 4144051 w 9761118"/>
              <a:gd name="connsiteY63" fmla="*/ 364397 h 380634"/>
              <a:gd name="connsiteX64" fmla="*/ 4121523 w 9761118"/>
              <a:gd name="connsiteY64" fmla="*/ 365514 h 380634"/>
              <a:gd name="connsiteX65" fmla="*/ 4114013 w 9761118"/>
              <a:gd name="connsiteY65" fmla="*/ 366630 h 380634"/>
              <a:gd name="connsiteX66" fmla="*/ 4121523 w 9761118"/>
              <a:gd name="connsiteY66" fmla="*/ 368863 h 380634"/>
              <a:gd name="connsiteX67" fmla="*/ 4162825 w 9761118"/>
              <a:gd name="connsiteY67" fmla="*/ 368863 h 380634"/>
              <a:gd name="connsiteX68" fmla="*/ 4211636 w 9761118"/>
              <a:gd name="connsiteY68" fmla="*/ 371095 h 380634"/>
              <a:gd name="connsiteX69" fmla="*/ 4267957 w 9761118"/>
              <a:gd name="connsiteY69" fmla="*/ 373328 h 380634"/>
              <a:gd name="connsiteX70" fmla="*/ 4290485 w 9761118"/>
              <a:gd name="connsiteY70" fmla="*/ 371095 h 380634"/>
              <a:gd name="connsiteX71" fmla="*/ 4320523 w 9761118"/>
              <a:gd name="connsiteY71" fmla="*/ 371095 h 380634"/>
              <a:gd name="connsiteX72" fmla="*/ 4534542 w 9761118"/>
              <a:gd name="connsiteY72" fmla="*/ 371095 h 380634"/>
              <a:gd name="connsiteX73" fmla="*/ 4560825 w 9761118"/>
              <a:gd name="connsiteY73" fmla="*/ 369979 h 380634"/>
              <a:gd name="connsiteX74" fmla="*/ 4635920 w 9761118"/>
              <a:gd name="connsiteY74" fmla="*/ 365514 h 380634"/>
              <a:gd name="connsiteX75" fmla="*/ 4748562 w 9761118"/>
              <a:gd name="connsiteY75" fmla="*/ 364397 h 380634"/>
              <a:gd name="connsiteX76" fmla="*/ 4748562 w 9761118"/>
              <a:gd name="connsiteY76" fmla="*/ 367746 h 380634"/>
              <a:gd name="connsiteX77" fmla="*/ 4774845 w 9761118"/>
              <a:gd name="connsiteY77" fmla="*/ 374444 h 380634"/>
              <a:gd name="connsiteX78" fmla="*/ 4819901 w 9761118"/>
              <a:gd name="connsiteY78" fmla="*/ 372211 h 380634"/>
              <a:gd name="connsiteX79" fmla="*/ 4834920 w 9761118"/>
              <a:gd name="connsiteY79" fmla="*/ 369979 h 380634"/>
              <a:gd name="connsiteX80" fmla="*/ 4842430 w 9761118"/>
              <a:gd name="connsiteY80" fmla="*/ 368863 h 380634"/>
              <a:gd name="connsiteX81" fmla="*/ 4887486 w 9761118"/>
              <a:gd name="connsiteY81" fmla="*/ 369979 h 380634"/>
              <a:gd name="connsiteX82" fmla="*/ 4921279 w 9761118"/>
              <a:gd name="connsiteY82" fmla="*/ 368863 h 380634"/>
              <a:gd name="connsiteX83" fmla="*/ 4985109 w 9761118"/>
              <a:gd name="connsiteY83" fmla="*/ 364397 h 380634"/>
              <a:gd name="connsiteX84" fmla="*/ 5214147 w 9761118"/>
              <a:gd name="connsiteY84" fmla="*/ 364397 h 380634"/>
              <a:gd name="connsiteX85" fmla="*/ 5236676 w 9761118"/>
              <a:gd name="connsiteY85" fmla="*/ 363281 h 380634"/>
              <a:gd name="connsiteX86" fmla="*/ 5281733 w 9761118"/>
              <a:gd name="connsiteY86" fmla="*/ 357700 h 380634"/>
              <a:gd name="connsiteX87" fmla="*/ 5338053 w 9761118"/>
              <a:gd name="connsiteY87" fmla="*/ 358816 h 380634"/>
              <a:gd name="connsiteX88" fmla="*/ 5371846 w 9761118"/>
              <a:gd name="connsiteY88" fmla="*/ 356583 h 380634"/>
              <a:gd name="connsiteX89" fmla="*/ 5405638 w 9761118"/>
              <a:gd name="connsiteY89" fmla="*/ 357700 h 380634"/>
              <a:gd name="connsiteX90" fmla="*/ 5540808 w 9761118"/>
              <a:gd name="connsiteY90" fmla="*/ 358816 h 380634"/>
              <a:gd name="connsiteX91" fmla="*/ 5589620 w 9761118"/>
              <a:gd name="connsiteY91" fmla="*/ 358816 h 380634"/>
              <a:gd name="connsiteX92" fmla="*/ 5657205 w 9761118"/>
              <a:gd name="connsiteY92" fmla="*/ 357700 h 380634"/>
              <a:gd name="connsiteX93" fmla="*/ 5660960 w 9761118"/>
              <a:gd name="connsiteY93" fmla="*/ 357700 h 380634"/>
              <a:gd name="connsiteX94" fmla="*/ 5668469 w 9761118"/>
              <a:gd name="connsiteY94" fmla="*/ 355467 h 380634"/>
              <a:gd name="connsiteX95" fmla="*/ 5702262 w 9761118"/>
              <a:gd name="connsiteY95" fmla="*/ 352118 h 380634"/>
              <a:gd name="connsiteX96" fmla="*/ 5758582 w 9761118"/>
              <a:gd name="connsiteY96" fmla="*/ 355467 h 380634"/>
              <a:gd name="connsiteX97" fmla="*/ 5852451 w 9761118"/>
              <a:gd name="connsiteY97" fmla="*/ 355467 h 380634"/>
              <a:gd name="connsiteX98" fmla="*/ 5871224 w 9761118"/>
              <a:gd name="connsiteY98" fmla="*/ 355467 h 380634"/>
              <a:gd name="connsiteX99" fmla="*/ 5935055 w 9761118"/>
              <a:gd name="connsiteY99" fmla="*/ 355467 h 380634"/>
              <a:gd name="connsiteX100" fmla="*/ 5942564 w 9761118"/>
              <a:gd name="connsiteY100" fmla="*/ 356583 h 380634"/>
              <a:gd name="connsiteX101" fmla="*/ 5987621 w 9761118"/>
              <a:gd name="connsiteY101" fmla="*/ 354351 h 380634"/>
              <a:gd name="connsiteX102" fmla="*/ 6028923 w 9761118"/>
              <a:gd name="connsiteY102" fmla="*/ 347653 h 380634"/>
              <a:gd name="connsiteX103" fmla="*/ 6085243 w 9761118"/>
              <a:gd name="connsiteY103" fmla="*/ 345420 h 380634"/>
              <a:gd name="connsiteX104" fmla="*/ 6141564 w 9761118"/>
              <a:gd name="connsiteY104" fmla="*/ 346537 h 380634"/>
              <a:gd name="connsiteX105" fmla="*/ 6194130 w 9761118"/>
              <a:gd name="connsiteY105" fmla="*/ 351002 h 380634"/>
              <a:gd name="connsiteX106" fmla="*/ 6227923 w 9761118"/>
              <a:gd name="connsiteY106" fmla="*/ 352118 h 380634"/>
              <a:gd name="connsiteX107" fmla="*/ 6291753 w 9761118"/>
              <a:gd name="connsiteY107" fmla="*/ 349885 h 380634"/>
              <a:gd name="connsiteX108" fmla="*/ 6351829 w 9761118"/>
              <a:gd name="connsiteY108" fmla="*/ 348769 h 380634"/>
              <a:gd name="connsiteX109" fmla="*/ 6396886 w 9761118"/>
              <a:gd name="connsiteY109" fmla="*/ 351002 h 380634"/>
              <a:gd name="connsiteX110" fmla="*/ 6411904 w 9761118"/>
              <a:gd name="connsiteY110" fmla="*/ 351002 h 380634"/>
              <a:gd name="connsiteX111" fmla="*/ 6479489 w 9761118"/>
              <a:gd name="connsiteY111" fmla="*/ 348769 h 380634"/>
              <a:gd name="connsiteX112" fmla="*/ 6580867 w 9761118"/>
              <a:gd name="connsiteY112" fmla="*/ 351002 h 380634"/>
              <a:gd name="connsiteX113" fmla="*/ 6648452 w 9761118"/>
              <a:gd name="connsiteY113" fmla="*/ 354351 h 380634"/>
              <a:gd name="connsiteX114" fmla="*/ 6682245 w 9761118"/>
              <a:gd name="connsiteY114" fmla="*/ 355467 h 380634"/>
              <a:gd name="connsiteX115" fmla="*/ 6693509 w 9761118"/>
              <a:gd name="connsiteY115" fmla="*/ 348769 h 380634"/>
              <a:gd name="connsiteX116" fmla="*/ 6723547 w 9761118"/>
              <a:gd name="connsiteY116" fmla="*/ 345420 h 380634"/>
              <a:gd name="connsiteX117" fmla="*/ 6757339 w 9761118"/>
              <a:gd name="connsiteY117" fmla="*/ 347653 h 380634"/>
              <a:gd name="connsiteX118" fmla="*/ 6854962 w 9761118"/>
              <a:gd name="connsiteY118" fmla="*/ 349885 h 380634"/>
              <a:gd name="connsiteX119" fmla="*/ 6903773 w 9761118"/>
              <a:gd name="connsiteY119" fmla="*/ 353234 h 380634"/>
              <a:gd name="connsiteX120" fmla="*/ 6956339 w 9761118"/>
              <a:gd name="connsiteY120" fmla="*/ 353234 h 380634"/>
              <a:gd name="connsiteX121" fmla="*/ 7001396 w 9761118"/>
              <a:gd name="connsiteY121" fmla="*/ 351002 h 380634"/>
              <a:gd name="connsiteX122" fmla="*/ 7065226 w 9761118"/>
              <a:gd name="connsiteY122" fmla="*/ 349885 h 380634"/>
              <a:gd name="connsiteX123" fmla="*/ 7087755 w 9761118"/>
              <a:gd name="connsiteY123" fmla="*/ 351002 h 380634"/>
              <a:gd name="connsiteX124" fmla="*/ 7121547 w 9761118"/>
              <a:gd name="connsiteY124" fmla="*/ 352118 h 380634"/>
              <a:gd name="connsiteX125" fmla="*/ 7147830 w 9761118"/>
              <a:gd name="connsiteY125" fmla="*/ 351002 h 380634"/>
              <a:gd name="connsiteX126" fmla="*/ 7200396 w 9761118"/>
              <a:gd name="connsiteY126" fmla="*/ 351002 h 380634"/>
              <a:gd name="connsiteX127" fmla="*/ 7226679 w 9761118"/>
              <a:gd name="connsiteY127" fmla="*/ 351002 h 380634"/>
              <a:gd name="connsiteX128" fmla="*/ 7245453 w 9761118"/>
              <a:gd name="connsiteY128" fmla="*/ 353234 h 380634"/>
              <a:gd name="connsiteX129" fmla="*/ 7324302 w 9761118"/>
              <a:gd name="connsiteY129" fmla="*/ 353234 h 380634"/>
              <a:gd name="connsiteX130" fmla="*/ 7361849 w 9761118"/>
              <a:gd name="connsiteY130" fmla="*/ 349885 h 380634"/>
              <a:gd name="connsiteX131" fmla="*/ 7433189 w 9761118"/>
              <a:gd name="connsiteY131" fmla="*/ 349885 h 380634"/>
              <a:gd name="connsiteX132" fmla="*/ 7451963 w 9761118"/>
              <a:gd name="connsiteY132" fmla="*/ 351002 h 380634"/>
              <a:gd name="connsiteX133" fmla="*/ 7489510 w 9761118"/>
              <a:gd name="connsiteY133" fmla="*/ 353234 h 380634"/>
              <a:gd name="connsiteX134" fmla="*/ 7530812 w 9761118"/>
              <a:gd name="connsiteY134" fmla="*/ 355467 h 380634"/>
              <a:gd name="connsiteX135" fmla="*/ 7549585 w 9761118"/>
              <a:gd name="connsiteY135" fmla="*/ 361048 h 380634"/>
              <a:gd name="connsiteX136" fmla="*/ 7575869 w 9761118"/>
              <a:gd name="connsiteY136" fmla="*/ 364397 h 380634"/>
              <a:gd name="connsiteX137" fmla="*/ 7613416 w 9761118"/>
              <a:gd name="connsiteY137" fmla="*/ 358816 h 380634"/>
              <a:gd name="connsiteX138" fmla="*/ 7624680 w 9761118"/>
              <a:gd name="connsiteY138" fmla="*/ 355467 h 380634"/>
              <a:gd name="connsiteX139" fmla="*/ 7647209 w 9761118"/>
              <a:gd name="connsiteY139" fmla="*/ 352118 h 380634"/>
              <a:gd name="connsiteX140" fmla="*/ 7677246 w 9761118"/>
              <a:gd name="connsiteY140" fmla="*/ 345420 h 380634"/>
              <a:gd name="connsiteX141" fmla="*/ 7752341 w 9761118"/>
              <a:gd name="connsiteY141" fmla="*/ 345420 h 380634"/>
              <a:gd name="connsiteX142" fmla="*/ 7789888 w 9761118"/>
              <a:gd name="connsiteY142" fmla="*/ 349885 h 380634"/>
              <a:gd name="connsiteX143" fmla="*/ 7804907 w 9761118"/>
              <a:gd name="connsiteY143" fmla="*/ 351002 h 380634"/>
              <a:gd name="connsiteX144" fmla="*/ 7846209 w 9761118"/>
              <a:gd name="connsiteY144" fmla="*/ 351002 h 380634"/>
              <a:gd name="connsiteX145" fmla="*/ 7891265 w 9761118"/>
              <a:gd name="connsiteY145" fmla="*/ 357700 h 380634"/>
              <a:gd name="connsiteX146" fmla="*/ 7910039 w 9761118"/>
              <a:gd name="connsiteY146" fmla="*/ 361048 h 380634"/>
              <a:gd name="connsiteX147" fmla="*/ 8003907 w 9761118"/>
              <a:gd name="connsiteY147" fmla="*/ 361048 h 380634"/>
              <a:gd name="connsiteX148" fmla="*/ 8097775 w 9761118"/>
              <a:gd name="connsiteY148" fmla="*/ 362165 h 380634"/>
              <a:gd name="connsiteX149" fmla="*/ 8266738 w 9761118"/>
              <a:gd name="connsiteY149" fmla="*/ 364397 h 380634"/>
              <a:gd name="connsiteX150" fmla="*/ 8334323 w 9761118"/>
              <a:gd name="connsiteY150" fmla="*/ 363281 h 380634"/>
              <a:gd name="connsiteX151" fmla="*/ 8311795 w 9761118"/>
              <a:gd name="connsiteY151" fmla="*/ 358816 h 380634"/>
              <a:gd name="connsiteX152" fmla="*/ 8304285 w 9761118"/>
              <a:gd name="connsiteY152" fmla="*/ 355467 h 380634"/>
              <a:gd name="connsiteX153" fmla="*/ 8315549 w 9761118"/>
              <a:gd name="connsiteY153" fmla="*/ 353234 h 380634"/>
              <a:gd name="connsiteX154" fmla="*/ 8345587 w 9761118"/>
              <a:gd name="connsiteY154" fmla="*/ 353234 h 380634"/>
              <a:gd name="connsiteX155" fmla="*/ 8424437 w 9761118"/>
              <a:gd name="connsiteY155" fmla="*/ 355467 h 380634"/>
              <a:gd name="connsiteX156" fmla="*/ 8450719 w 9761118"/>
              <a:gd name="connsiteY156" fmla="*/ 353234 h 380634"/>
              <a:gd name="connsiteX157" fmla="*/ 8499531 w 9761118"/>
              <a:gd name="connsiteY157" fmla="*/ 352118 h 380634"/>
              <a:gd name="connsiteX158" fmla="*/ 8563361 w 9761118"/>
              <a:gd name="connsiteY158" fmla="*/ 355467 h 380634"/>
              <a:gd name="connsiteX159" fmla="*/ 8706041 w 9761118"/>
              <a:gd name="connsiteY159" fmla="*/ 355467 h 380634"/>
              <a:gd name="connsiteX160" fmla="*/ 8844965 w 9761118"/>
              <a:gd name="connsiteY160" fmla="*/ 356583 h 380634"/>
              <a:gd name="connsiteX161" fmla="*/ 8950097 w 9761118"/>
              <a:gd name="connsiteY161" fmla="*/ 357700 h 380634"/>
              <a:gd name="connsiteX162" fmla="*/ 8961362 w 9761118"/>
              <a:gd name="connsiteY162" fmla="*/ 356583 h 380634"/>
              <a:gd name="connsiteX163" fmla="*/ 9006419 w 9761118"/>
              <a:gd name="connsiteY163" fmla="*/ 353234 h 380634"/>
              <a:gd name="connsiteX164" fmla="*/ 9010173 w 9761118"/>
              <a:gd name="connsiteY164" fmla="*/ 353234 h 380634"/>
              <a:gd name="connsiteX165" fmla="*/ 9055230 w 9761118"/>
              <a:gd name="connsiteY165" fmla="*/ 351002 h 380634"/>
              <a:gd name="connsiteX166" fmla="*/ 9096532 w 9761118"/>
              <a:gd name="connsiteY166" fmla="*/ 349885 h 380634"/>
              <a:gd name="connsiteX167" fmla="*/ 9179136 w 9761118"/>
              <a:gd name="connsiteY167" fmla="*/ 349885 h 380634"/>
              <a:gd name="connsiteX168" fmla="*/ 9194155 w 9761118"/>
              <a:gd name="connsiteY168" fmla="*/ 348769 h 380634"/>
              <a:gd name="connsiteX169" fmla="*/ 9205419 w 9761118"/>
              <a:gd name="connsiteY169" fmla="*/ 345420 h 380634"/>
              <a:gd name="connsiteX170" fmla="*/ 9194155 w 9761118"/>
              <a:gd name="connsiteY170" fmla="*/ 343188 h 380634"/>
              <a:gd name="connsiteX171" fmla="*/ 9145343 w 9761118"/>
              <a:gd name="connsiteY171" fmla="*/ 339839 h 380634"/>
              <a:gd name="connsiteX172" fmla="*/ 9100287 w 9761118"/>
              <a:gd name="connsiteY172" fmla="*/ 337606 h 380634"/>
              <a:gd name="connsiteX173" fmla="*/ 9047721 w 9761118"/>
              <a:gd name="connsiteY173" fmla="*/ 335374 h 380634"/>
              <a:gd name="connsiteX174" fmla="*/ 9074003 w 9761118"/>
              <a:gd name="connsiteY174" fmla="*/ 330908 h 380634"/>
              <a:gd name="connsiteX175" fmla="*/ 9085267 w 9761118"/>
              <a:gd name="connsiteY175" fmla="*/ 330908 h 380634"/>
              <a:gd name="connsiteX176" fmla="*/ 9134079 w 9761118"/>
              <a:gd name="connsiteY176" fmla="*/ 332025 h 380634"/>
              <a:gd name="connsiteX177" fmla="*/ 9141589 w 9761118"/>
              <a:gd name="connsiteY177" fmla="*/ 328676 h 380634"/>
              <a:gd name="connsiteX178" fmla="*/ 9152853 w 9761118"/>
              <a:gd name="connsiteY178" fmla="*/ 326443 h 380634"/>
              <a:gd name="connsiteX179" fmla="*/ 9209173 w 9761118"/>
              <a:gd name="connsiteY179" fmla="*/ 327560 h 380634"/>
              <a:gd name="connsiteX180" fmla="*/ 9269249 w 9761118"/>
              <a:gd name="connsiteY180" fmla="*/ 329792 h 380634"/>
              <a:gd name="connsiteX181" fmla="*/ 9400664 w 9761118"/>
              <a:gd name="connsiteY181" fmla="*/ 337606 h 380634"/>
              <a:gd name="connsiteX182" fmla="*/ 9490778 w 9761118"/>
              <a:gd name="connsiteY182" fmla="*/ 334257 h 380634"/>
              <a:gd name="connsiteX183" fmla="*/ 9498287 w 9761118"/>
              <a:gd name="connsiteY183" fmla="*/ 326443 h 380634"/>
              <a:gd name="connsiteX184" fmla="*/ 9494533 w 9761118"/>
              <a:gd name="connsiteY184" fmla="*/ 324211 h 380634"/>
              <a:gd name="connsiteX185" fmla="*/ 9550853 w 9761118"/>
              <a:gd name="connsiteY185" fmla="*/ 320862 h 380634"/>
              <a:gd name="connsiteX186" fmla="*/ 9483268 w 9761118"/>
              <a:gd name="connsiteY186" fmla="*/ 311931 h 380634"/>
              <a:gd name="connsiteX187" fmla="*/ 9415683 w 9761118"/>
              <a:gd name="connsiteY187" fmla="*/ 300768 h 380634"/>
              <a:gd name="connsiteX188" fmla="*/ 9472004 w 9761118"/>
              <a:gd name="connsiteY188" fmla="*/ 300768 h 380634"/>
              <a:gd name="connsiteX189" fmla="*/ 9494533 w 9761118"/>
              <a:gd name="connsiteY189" fmla="*/ 303001 h 380634"/>
              <a:gd name="connsiteX190" fmla="*/ 9539589 w 9761118"/>
              <a:gd name="connsiteY190" fmla="*/ 308582 h 380634"/>
              <a:gd name="connsiteX191" fmla="*/ 9595910 w 9761118"/>
              <a:gd name="connsiteY191" fmla="*/ 306350 h 380634"/>
              <a:gd name="connsiteX192" fmla="*/ 9595910 w 9761118"/>
              <a:gd name="connsiteY192" fmla="*/ 303001 h 380634"/>
              <a:gd name="connsiteX193" fmla="*/ 9595910 w 9761118"/>
              <a:gd name="connsiteY193" fmla="*/ 299652 h 380634"/>
              <a:gd name="connsiteX194" fmla="*/ 9603420 w 9761118"/>
              <a:gd name="connsiteY194" fmla="*/ 295187 h 380634"/>
              <a:gd name="connsiteX195" fmla="*/ 9550853 w 9761118"/>
              <a:gd name="connsiteY195" fmla="*/ 289605 h 380634"/>
              <a:gd name="connsiteX196" fmla="*/ 9543344 w 9761118"/>
              <a:gd name="connsiteY196" fmla="*/ 287373 h 380634"/>
              <a:gd name="connsiteX197" fmla="*/ 9550853 w 9761118"/>
              <a:gd name="connsiteY197" fmla="*/ 285140 h 380634"/>
              <a:gd name="connsiteX198" fmla="*/ 9633457 w 9761118"/>
              <a:gd name="connsiteY198" fmla="*/ 279559 h 380634"/>
              <a:gd name="connsiteX199" fmla="*/ 9652231 w 9761118"/>
              <a:gd name="connsiteY199" fmla="*/ 279559 h 380634"/>
              <a:gd name="connsiteX200" fmla="*/ 9682269 w 9761118"/>
              <a:gd name="connsiteY200" fmla="*/ 281791 h 380634"/>
              <a:gd name="connsiteX201" fmla="*/ 9701042 w 9761118"/>
              <a:gd name="connsiteY201" fmla="*/ 278442 h 380634"/>
              <a:gd name="connsiteX202" fmla="*/ 9689778 w 9761118"/>
              <a:gd name="connsiteY202" fmla="*/ 273977 h 380634"/>
              <a:gd name="connsiteX203" fmla="*/ 9648476 w 9761118"/>
              <a:gd name="connsiteY203" fmla="*/ 271745 h 380634"/>
              <a:gd name="connsiteX204" fmla="*/ 9580891 w 9761118"/>
              <a:gd name="connsiteY204" fmla="*/ 271745 h 380634"/>
              <a:gd name="connsiteX205" fmla="*/ 9610929 w 9761118"/>
              <a:gd name="connsiteY205" fmla="*/ 268396 h 380634"/>
              <a:gd name="connsiteX206" fmla="*/ 9618438 w 9761118"/>
              <a:gd name="connsiteY206" fmla="*/ 266163 h 380634"/>
              <a:gd name="connsiteX207" fmla="*/ 9607174 w 9761118"/>
              <a:gd name="connsiteY207" fmla="*/ 263930 h 380634"/>
              <a:gd name="connsiteX208" fmla="*/ 9562118 w 9761118"/>
              <a:gd name="connsiteY208" fmla="*/ 266163 h 380634"/>
              <a:gd name="connsiteX209" fmla="*/ 9498287 w 9761118"/>
              <a:gd name="connsiteY209" fmla="*/ 266163 h 380634"/>
              <a:gd name="connsiteX210" fmla="*/ 9449476 w 9761118"/>
              <a:gd name="connsiteY210" fmla="*/ 261698 h 380634"/>
              <a:gd name="connsiteX211" fmla="*/ 9513306 w 9761118"/>
              <a:gd name="connsiteY211" fmla="*/ 260582 h 380634"/>
              <a:gd name="connsiteX212" fmla="*/ 9573382 w 9761118"/>
              <a:gd name="connsiteY212" fmla="*/ 258349 h 380634"/>
              <a:gd name="connsiteX213" fmla="*/ 9584646 w 9761118"/>
              <a:gd name="connsiteY213" fmla="*/ 258349 h 380634"/>
              <a:gd name="connsiteX214" fmla="*/ 9595910 w 9761118"/>
              <a:gd name="connsiteY214" fmla="*/ 249419 h 380634"/>
              <a:gd name="connsiteX215" fmla="*/ 9595910 w 9761118"/>
              <a:gd name="connsiteY215" fmla="*/ 247186 h 380634"/>
              <a:gd name="connsiteX216" fmla="*/ 9584646 w 9761118"/>
              <a:gd name="connsiteY216" fmla="*/ 246070 h 380634"/>
              <a:gd name="connsiteX217" fmla="*/ 9547099 w 9761118"/>
              <a:gd name="connsiteY217" fmla="*/ 246070 h 380634"/>
              <a:gd name="connsiteX218" fmla="*/ 9543344 w 9761118"/>
              <a:gd name="connsiteY218" fmla="*/ 243837 h 380634"/>
              <a:gd name="connsiteX219" fmla="*/ 9547099 w 9761118"/>
              <a:gd name="connsiteY219" fmla="*/ 242721 h 380634"/>
              <a:gd name="connsiteX220" fmla="*/ 9584646 w 9761118"/>
              <a:gd name="connsiteY220" fmla="*/ 242721 h 380634"/>
              <a:gd name="connsiteX221" fmla="*/ 9622193 w 9761118"/>
              <a:gd name="connsiteY221" fmla="*/ 242721 h 380634"/>
              <a:gd name="connsiteX222" fmla="*/ 9640967 w 9761118"/>
              <a:gd name="connsiteY222" fmla="*/ 242721 h 380634"/>
              <a:gd name="connsiteX223" fmla="*/ 9671005 w 9761118"/>
              <a:gd name="connsiteY223" fmla="*/ 237139 h 380634"/>
              <a:gd name="connsiteX224" fmla="*/ 9716061 w 9761118"/>
              <a:gd name="connsiteY224" fmla="*/ 232674 h 380634"/>
              <a:gd name="connsiteX225" fmla="*/ 9727325 w 9761118"/>
              <a:gd name="connsiteY225" fmla="*/ 229325 h 380634"/>
              <a:gd name="connsiteX226" fmla="*/ 9716061 w 9761118"/>
              <a:gd name="connsiteY226" fmla="*/ 227093 h 380634"/>
              <a:gd name="connsiteX227" fmla="*/ 9712307 w 9761118"/>
              <a:gd name="connsiteY227" fmla="*/ 223744 h 380634"/>
              <a:gd name="connsiteX228" fmla="*/ 9708552 w 9761118"/>
              <a:gd name="connsiteY228" fmla="*/ 219279 h 380634"/>
              <a:gd name="connsiteX229" fmla="*/ 9708552 w 9761118"/>
              <a:gd name="connsiteY229" fmla="*/ 215930 h 380634"/>
              <a:gd name="connsiteX230" fmla="*/ 9712307 w 9761118"/>
              <a:gd name="connsiteY230" fmla="*/ 215930 h 380634"/>
              <a:gd name="connsiteX231" fmla="*/ 9712307 w 9761118"/>
              <a:gd name="connsiteY231" fmla="*/ 208116 h 380634"/>
              <a:gd name="connsiteX232" fmla="*/ 9682269 w 9761118"/>
              <a:gd name="connsiteY232" fmla="*/ 200301 h 380634"/>
              <a:gd name="connsiteX233" fmla="*/ 9719816 w 9761118"/>
              <a:gd name="connsiteY233" fmla="*/ 196953 h 380634"/>
              <a:gd name="connsiteX234" fmla="*/ 9716061 w 9761118"/>
              <a:gd name="connsiteY234" fmla="*/ 195836 h 380634"/>
              <a:gd name="connsiteX235" fmla="*/ 9565872 w 9761118"/>
              <a:gd name="connsiteY235" fmla="*/ 195836 h 380634"/>
              <a:gd name="connsiteX236" fmla="*/ 9562118 w 9761118"/>
              <a:gd name="connsiteY236" fmla="*/ 194720 h 380634"/>
              <a:gd name="connsiteX237" fmla="*/ 9580891 w 9761118"/>
              <a:gd name="connsiteY237" fmla="*/ 193604 h 380634"/>
              <a:gd name="connsiteX238" fmla="*/ 9610929 w 9761118"/>
              <a:gd name="connsiteY238" fmla="*/ 188022 h 380634"/>
              <a:gd name="connsiteX239" fmla="*/ 9625948 w 9761118"/>
              <a:gd name="connsiteY239" fmla="*/ 184673 h 380634"/>
              <a:gd name="connsiteX240" fmla="*/ 9667250 w 9761118"/>
              <a:gd name="connsiteY240" fmla="*/ 182441 h 380634"/>
              <a:gd name="connsiteX241" fmla="*/ 9674759 w 9761118"/>
              <a:gd name="connsiteY241" fmla="*/ 180208 h 380634"/>
              <a:gd name="connsiteX242" fmla="*/ 9667250 w 9761118"/>
              <a:gd name="connsiteY242" fmla="*/ 179092 h 380634"/>
              <a:gd name="connsiteX243" fmla="*/ 9577137 w 9761118"/>
              <a:gd name="connsiteY243" fmla="*/ 179092 h 380634"/>
              <a:gd name="connsiteX244" fmla="*/ 9565872 w 9761118"/>
              <a:gd name="connsiteY244" fmla="*/ 177976 h 380634"/>
              <a:gd name="connsiteX245" fmla="*/ 9558363 w 9761118"/>
              <a:gd name="connsiteY245" fmla="*/ 173510 h 380634"/>
              <a:gd name="connsiteX246" fmla="*/ 9577137 w 9761118"/>
              <a:gd name="connsiteY246" fmla="*/ 171278 h 380634"/>
              <a:gd name="connsiteX247" fmla="*/ 9618438 w 9761118"/>
              <a:gd name="connsiteY247" fmla="*/ 169045 h 380634"/>
              <a:gd name="connsiteX248" fmla="*/ 9659740 w 9761118"/>
              <a:gd name="connsiteY248" fmla="*/ 164580 h 380634"/>
              <a:gd name="connsiteX249" fmla="*/ 9704797 w 9761118"/>
              <a:gd name="connsiteY249" fmla="*/ 164580 h 380634"/>
              <a:gd name="connsiteX250" fmla="*/ 9738590 w 9761118"/>
              <a:gd name="connsiteY250" fmla="*/ 165696 h 380634"/>
              <a:gd name="connsiteX251" fmla="*/ 9753609 w 9761118"/>
              <a:gd name="connsiteY251" fmla="*/ 162347 h 380634"/>
              <a:gd name="connsiteX252" fmla="*/ 9749854 w 9761118"/>
              <a:gd name="connsiteY252" fmla="*/ 158998 h 380634"/>
              <a:gd name="connsiteX253" fmla="*/ 9731080 w 9761118"/>
              <a:gd name="connsiteY253" fmla="*/ 158998 h 380634"/>
              <a:gd name="connsiteX254" fmla="*/ 9682269 w 9761118"/>
              <a:gd name="connsiteY254" fmla="*/ 160115 h 380634"/>
              <a:gd name="connsiteX255" fmla="*/ 9633457 w 9761118"/>
              <a:gd name="connsiteY255" fmla="*/ 158998 h 380634"/>
              <a:gd name="connsiteX256" fmla="*/ 9618438 w 9761118"/>
              <a:gd name="connsiteY256" fmla="*/ 157882 h 380634"/>
              <a:gd name="connsiteX257" fmla="*/ 9716061 w 9761118"/>
              <a:gd name="connsiteY257" fmla="*/ 155650 h 380634"/>
              <a:gd name="connsiteX258" fmla="*/ 9731080 w 9761118"/>
              <a:gd name="connsiteY258" fmla="*/ 155650 h 380634"/>
              <a:gd name="connsiteX259" fmla="*/ 9749854 w 9761118"/>
              <a:gd name="connsiteY259" fmla="*/ 153417 h 380634"/>
              <a:gd name="connsiteX260" fmla="*/ 9753609 w 9761118"/>
              <a:gd name="connsiteY260" fmla="*/ 150068 h 380634"/>
              <a:gd name="connsiteX261" fmla="*/ 9746099 w 9761118"/>
              <a:gd name="connsiteY261" fmla="*/ 147835 h 380634"/>
              <a:gd name="connsiteX262" fmla="*/ 9689778 w 9761118"/>
              <a:gd name="connsiteY262" fmla="*/ 147835 h 380634"/>
              <a:gd name="connsiteX263" fmla="*/ 9749854 w 9761118"/>
              <a:gd name="connsiteY263" fmla="*/ 143370 h 380634"/>
              <a:gd name="connsiteX264" fmla="*/ 9761118 w 9761118"/>
              <a:gd name="connsiteY264" fmla="*/ 141138 h 380634"/>
              <a:gd name="connsiteX265" fmla="*/ 9746099 w 9761118"/>
              <a:gd name="connsiteY265" fmla="*/ 140021 h 380634"/>
              <a:gd name="connsiteX266" fmla="*/ 9652231 w 9761118"/>
              <a:gd name="connsiteY266" fmla="*/ 140021 h 380634"/>
              <a:gd name="connsiteX267" fmla="*/ 9637212 w 9761118"/>
              <a:gd name="connsiteY267" fmla="*/ 137789 h 380634"/>
              <a:gd name="connsiteX268" fmla="*/ 9663495 w 9761118"/>
              <a:gd name="connsiteY268" fmla="*/ 137789 h 380634"/>
              <a:gd name="connsiteX269" fmla="*/ 9697288 w 9761118"/>
              <a:gd name="connsiteY269" fmla="*/ 134440 h 380634"/>
              <a:gd name="connsiteX270" fmla="*/ 9731080 w 9761118"/>
              <a:gd name="connsiteY270" fmla="*/ 134440 h 380634"/>
              <a:gd name="connsiteX271" fmla="*/ 9742344 w 9761118"/>
              <a:gd name="connsiteY271" fmla="*/ 131091 h 380634"/>
              <a:gd name="connsiteX272" fmla="*/ 9731080 w 9761118"/>
              <a:gd name="connsiteY272" fmla="*/ 127742 h 380634"/>
              <a:gd name="connsiteX273" fmla="*/ 9652231 w 9761118"/>
              <a:gd name="connsiteY273" fmla="*/ 127742 h 380634"/>
              <a:gd name="connsiteX274" fmla="*/ 9618438 w 9761118"/>
              <a:gd name="connsiteY274" fmla="*/ 126626 h 380634"/>
              <a:gd name="connsiteX275" fmla="*/ 9659740 w 9761118"/>
              <a:gd name="connsiteY275" fmla="*/ 126626 h 380634"/>
              <a:gd name="connsiteX276" fmla="*/ 9686024 w 9761118"/>
              <a:gd name="connsiteY276" fmla="*/ 122161 h 380634"/>
              <a:gd name="connsiteX277" fmla="*/ 9686024 w 9761118"/>
              <a:gd name="connsiteY277" fmla="*/ 118812 h 380634"/>
              <a:gd name="connsiteX278" fmla="*/ 9671005 w 9761118"/>
              <a:gd name="connsiteY278" fmla="*/ 116579 h 380634"/>
              <a:gd name="connsiteX279" fmla="*/ 9622193 w 9761118"/>
              <a:gd name="connsiteY279" fmla="*/ 114346 h 380634"/>
              <a:gd name="connsiteX280" fmla="*/ 9558363 w 9761118"/>
              <a:gd name="connsiteY280" fmla="*/ 113230 h 380634"/>
              <a:gd name="connsiteX281" fmla="*/ 9453231 w 9761118"/>
              <a:gd name="connsiteY281" fmla="*/ 113230 h 380634"/>
              <a:gd name="connsiteX282" fmla="*/ 9434457 w 9761118"/>
              <a:gd name="connsiteY282" fmla="*/ 112114 h 380634"/>
              <a:gd name="connsiteX283" fmla="*/ 9445721 w 9761118"/>
              <a:gd name="connsiteY283" fmla="*/ 107649 h 380634"/>
              <a:gd name="connsiteX284" fmla="*/ 9475759 w 9761118"/>
              <a:gd name="connsiteY284" fmla="*/ 103184 h 380634"/>
              <a:gd name="connsiteX285" fmla="*/ 9505797 w 9761118"/>
              <a:gd name="connsiteY285" fmla="*/ 100951 h 380634"/>
              <a:gd name="connsiteX286" fmla="*/ 9565872 w 9761118"/>
              <a:gd name="connsiteY286" fmla="*/ 102067 h 380634"/>
              <a:gd name="connsiteX287" fmla="*/ 9599665 w 9761118"/>
              <a:gd name="connsiteY287" fmla="*/ 103184 h 380634"/>
              <a:gd name="connsiteX288" fmla="*/ 9610929 w 9761118"/>
              <a:gd name="connsiteY288" fmla="*/ 98718 h 380634"/>
              <a:gd name="connsiteX289" fmla="*/ 9595910 w 9761118"/>
              <a:gd name="connsiteY289" fmla="*/ 97602 h 380634"/>
              <a:gd name="connsiteX290" fmla="*/ 9460740 w 9761118"/>
              <a:gd name="connsiteY290" fmla="*/ 95369 h 380634"/>
              <a:gd name="connsiteX291" fmla="*/ 9333079 w 9761118"/>
              <a:gd name="connsiteY291" fmla="*/ 95369 h 380634"/>
              <a:gd name="connsiteX292" fmla="*/ 9321815 w 9761118"/>
              <a:gd name="connsiteY292" fmla="*/ 96486 h 380634"/>
              <a:gd name="connsiteX293" fmla="*/ 9329325 w 9761118"/>
              <a:gd name="connsiteY293" fmla="*/ 98718 h 380634"/>
              <a:gd name="connsiteX294" fmla="*/ 9348098 w 9761118"/>
              <a:gd name="connsiteY294" fmla="*/ 102067 h 380634"/>
              <a:gd name="connsiteX295" fmla="*/ 9348098 w 9761118"/>
              <a:gd name="connsiteY295" fmla="*/ 104300 h 380634"/>
              <a:gd name="connsiteX296" fmla="*/ 9325570 w 9761118"/>
              <a:gd name="connsiteY296" fmla="*/ 106532 h 380634"/>
              <a:gd name="connsiteX297" fmla="*/ 9299287 w 9761118"/>
              <a:gd name="connsiteY297" fmla="*/ 100951 h 380634"/>
              <a:gd name="connsiteX298" fmla="*/ 9269249 w 9761118"/>
              <a:gd name="connsiteY298" fmla="*/ 97602 h 380634"/>
              <a:gd name="connsiteX299" fmla="*/ 9231702 w 9761118"/>
              <a:gd name="connsiteY299" fmla="*/ 102067 h 380634"/>
              <a:gd name="connsiteX300" fmla="*/ 9179136 w 9761118"/>
              <a:gd name="connsiteY300" fmla="*/ 110998 h 380634"/>
              <a:gd name="connsiteX301" fmla="*/ 9167871 w 9761118"/>
              <a:gd name="connsiteY301" fmla="*/ 109881 h 380634"/>
              <a:gd name="connsiteX302" fmla="*/ 9171627 w 9761118"/>
              <a:gd name="connsiteY302" fmla="*/ 106532 h 380634"/>
              <a:gd name="connsiteX303" fmla="*/ 9182891 w 9761118"/>
              <a:gd name="connsiteY303" fmla="*/ 104300 h 380634"/>
              <a:gd name="connsiteX304" fmla="*/ 9164117 w 9761118"/>
              <a:gd name="connsiteY304" fmla="*/ 98718 h 380634"/>
              <a:gd name="connsiteX305" fmla="*/ 9141589 w 9761118"/>
              <a:gd name="connsiteY305" fmla="*/ 99835 h 380634"/>
              <a:gd name="connsiteX306" fmla="*/ 9025192 w 9761118"/>
              <a:gd name="connsiteY306" fmla="*/ 106532 h 380634"/>
              <a:gd name="connsiteX307" fmla="*/ 8931324 w 9761118"/>
              <a:gd name="connsiteY307" fmla="*/ 105416 h 380634"/>
              <a:gd name="connsiteX308" fmla="*/ 8923815 w 9761118"/>
              <a:gd name="connsiteY308" fmla="*/ 103184 h 380634"/>
              <a:gd name="connsiteX309" fmla="*/ 8901286 w 9761118"/>
              <a:gd name="connsiteY309" fmla="*/ 106532 h 380634"/>
              <a:gd name="connsiteX310" fmla="*/ 8859984 w 9761118"/>
              <a:gd name="connsiteY310" fmla="*/ 114346 h 380634"/>
              <a:gd name="connsiteX311" fmla="*/ 8811173 w 9761118"/>
              <a:gd name="connsiteY311" fmla="*/ 110998 h 380634"/>
              <a:gd name="connsiteX312" fmla="*/ 8799909 w 9761118"/>
              <a:gd name="connsiteY312" fmla="*/ 108765 h 380634"/>
              <a:gd name="connsiteX313" fmla="*/ 8771353 w 9761118"/>
              <a:gd name="connsiteY313" fmla="*/ 106531 h 380634"/>
              <a:gd name="connsiteX314" fmla="*/ 8782299 w 9761118"/>
              <a:gd name="connsiteY314" fmla="*/ 102192 h 380634"/>
              <a:gd name="connsiteX315" fmla="*/ 8763526 w 9761118"/>
              <a:gd name="connsiteY315" fmla="*/ 98843 h 380634"/>
              <a:gd name="connsiteX316" fmla="*/ 8733488 w 9761118"/>
              <a:gd name="connsiteY316" fmla="*/ 101076 h 380634"/>
              <a:gd name="connsiteX317" fmla="*/ 8714714 w 9761118"/>
              <a:gd name="connsiteY317" fmla="*/ 101076 h 380634"/>
              <a:gd name="connsiteX318" fmla="*/ 8632110 w 9761118"/>
              <a:gd name="connsiteY318" fmla="*/ 95494 h 380634"/>
              <a:gd name="connsiteX319" fmla="*/ 8624601 w 9761118"/>
              <a:gd name="connsiteY319" fmla="*/ 93261 h 380634"/>
              <a:gd name="connsiteX320" fmla="*/ 8632110 w 9761118"/>
              <a:gd name="connsiteY320" fmla="*/ 91029 h 380634"/>
              <a:gd name="connsiteX321" fmla="*/ 8684677 w 9761118"/>
              <a:gd name="connsiteY321" fmla="*/ 85447 h 380634"/>
              <a:gd name="connsiteX322" fmla="*/ 8677167 w 9761118"/>
              <a:gd name="connsiteY322" fmla="*/ 80982 h 380634"/>
              <a:gd name="connsiteX323" fmla="*/ 8677167 w 9761118"/>
              <a:gd name="connsiteY323" fmla="*/ 77633 h 380634"/>
              <a:gd name="connsiteX324" fmla="*/ 8677167 w 9761118"/>
              <a:gd name="connsiteY324" fmla="*/ 74284 h 380634"/>
              <a:gd name="connsiteX325" fmla="*/ 8620846 w 9761118"/>
              <a:gd name="connsiteY325" fmla="*/ 72052 h 380634"/>
              <a:gd name="connsiteX326" fmla="*/ 8575790 w 9761118"/>
              <a:gd name="connsiteY326" fmla="*/ 77633 h 380634"/>
              <a:gd name="connsiteX327" fmla="*/ 8553261 w 9761118"/>
              <a:gd name="connsiteY327" fmla="*/ 79866 h 380634"/>
              <a:gd name="connsiteX328" fmla="*/ 8496940 w 9761118"/>
              <a:gd name="connsiteY328" fmla="*/ 79866 h 380634"/>
              <a:gd name="connsiteX329" fmla="*/ 8564525 w 9761118"/>
              <a:gd name="connsiteY329" fmla="*/ 68703 h 380634"/>
              <a:gd name="connsiteX330" fmla="*/ 8632110 w 9761118"/>
              <a:gd name="connsiteY330" fmla="*/ 59772 h 380634"/>
              <a:gd name="connsiteX331" fmla="*/ 8575790 w 9761118"/>
              <a:gd name="connsiteY331" fmla="*/ 56423 h 380634"/>
              <a:gd name="connsiteX332" fmla="*/ 8579544 w 9761118"/>
              <a:gd name="connsiteY332" fmla="*/ 54191 h 380634"/>
              <a:gd name="connsiteX333" fmla="*/ 8572035 w 9761118"/>
              <a:gd name="connsiteY333" fmla="*/ 46377 h 380634"/>
              <a:gd name="connsiteX334" fmla="*/ 8481921 w 9761118"/>
              <a:gd name="connsiteY334" fmla="*/ 43028 h 380634"/>
              <a:gd name="connsiteX335" fmla="*/ 8350506 w 9761118"/>
              <a:gd name="connsiteY335" fmla="*/ 50842 h 380634"/>
              <a:gd name="connsiteX336" fmla="*/ 8290431 w 9761118"/>
              <a:gd name="connsiteY336" fmla="*/ 53074 h 380634"/>
              <a:gd name="connsiteX337" fmla="*/ 8234109 w 9761118"/>
              <a:gd name="connsiteY337" fmla="*/ 54191 h 380634"/>
              <a:gd name="connsiteX338" fmla="*/ 8222845 w 9761118"/>
              <a:gd name="connsiteY338" fmla="*/ 51958 h 380634"/>
              <a:gd name="connsiteX339" fmla="*/ 8215336 w 9761118"/>
              <a:gd name="connsiteY339" fmla="*/ 48609 h 380634"/>
              <a:gd name="connsiteX340" fmla="*/ 8166525 w 9761118"/>
              <a:gd name="connsiteY340" fmla="*/ 49726 h 380634"/>
              <a:gd name="connsiteX341" fmla="*/ 8155261 w 9761118"/>
              <a:gd name="connsiteY341" fmla="*/ 49726 h 380634"/>
              <a:gd name="connsiteX342" fmla="*/ 8128977 w 9761118"/>
              <a:gd name="connsiteY342" fmla="*/ 45260 h 380634"/>
              <a:gd name="connsiteX343" fmla="*/ 8181543 w 9761118"/>
              <a:gd name="connsiteY343" fmla="*/ 43028 h 380634"/>
              <a:gd name="connsiteX344" fmla="*/ 8226601 w 9761118"/>
              <a:gd name="connsiteY344" fmla="*/ 40795 h 380634"/>
              <a:gd name="connsiteX345" fmla="*/ 8275411 w 9761118"/>
              <a:gd name="connsiteY345" fmla="*/ 37446 h 380634"/>
              <a:gd name="connsiteX346" fmla="*/ 8286676 w 9761118"/>
              <a:gd name="connsiteY346" fmla="*/ 35214 h 380634"/>
              <a:gd name="connsiteX347" fmla="*/ 8275411 w 9761118"/>
              <a:gd name="connsiteY347" fmla="*/ 31865 h 380634"/>
              <a:gd name="connsiteX348" fmla="*/ 8260393 w 9761118"/>
              <a:gd name="connsiteY348" fmla="*/ 30749 h 380634"/>
              <a:gd name="connsiteX349" fmla="*/ 8177789 w 9761118"/>
              <a:gd name="connsiteY349" fmla="*/ 30749 h 380634"/>
              <a:gd name="connsiteX350" fmla="*/ 8136487 w 9761118"/>
              <a:gd name="connsiteY350" fmla="*/ 29632 h 380634"/>
              <a:gd name="connsiteX351" fmla="*/ 8091430 w 9761118"/>
              <a:gd name="connsiteY351" fmla="*/ 27400 h 380634"/>
              <a:gd name="connsiteX352" fmla="*/ 8087675 w 9761118"/>
              <a:gd name="connsiteY352" fmla="*/ 27400 h 380634"/>
              <a:gd name="connsiteX353" fmla="*/ 8042619 w 9761118"/>
              <a:gd name="connsiteY353" fmla="*/ 24051 h 380634"/>
              <a:gd name="connsiteX354" fmla="*/ 8031355 w 9761118"/>
              <a:gd name="connsiteY354" fmla="*/ 22934 h 380634"/>
              <a:gd name="connsiteX355" fmla="*/ 7926223 w 9761118"/>
              <a:gd name="connsiteY355" fmla="*/ 24051 h 380634"/>
              <a:gd name="connsiteX356" fmla="*/ 7787297 w 9761118"/>
              <a:gd name="connsiteY356" fmla="*/ 25167 h 380634"/>
              <a:gd name="connsiteX357" fmla="*/ 7644618 w 9761118"/>
              <a:gd name="connsiteY357" fmla="*/ 25167 h 380634"/>
              <a:gd name="connsiteX358" fmla="*/ 7580787 w 9761118"/>
              <a:gd name="connsiteY358" fmla="*/ 28516 h 380634"/>
              <a:gd name="connsiteX359" fmla="*/ 7531977 w 9761118"/>
              <a:gd name="connsiteY359" fmla="*/ 27400 h 380634"/>
              <a:gd name="connsiteX360" fmla="*/ 7505693 w 9761118"/>
              <a:gd name="connsiteY360" fmla="*/ 25167 h 380634"/>
              <a:gd name="connsiteX361" fmla="*/ 7426844 w 9761118"/>
              <a:gd name="connsiteY361" fmla="*/ 27400 h 380634"/>
              <a:gd name="connsiteX362" fmla="*/ 7396807 w 9761118"/>
              <a:gd name="connsiteY362" fmla="*/ 27400 h 380634"/>
              <a:gd name="connsiteX363" fmla="*/ 7385542 w 9761118"/>
              <a:gd name="connsiteY363" fmla="*/ 25167 h 380634"/>
              <a:gd name="connsiteX364" fmla="*/ 7393051 w 9761118"/>
              <a:gd name="connsiteY364" fmla="*/ 21818 h 380634"/>
              <a:gd name="connsiteX365" fmla="*/ 7415580 w 9761118"/>
              <a:gd name="connsiteY365" fmla="*/ 17353 h 380634"/>
              <a:gd name="connsiteX366" fmla="*/ 7347995 w 9761118"/>
              <a:gd name="connsiteY366" fmla="*/ 16237 h 380634"/>
              <a:gd name="connsiteX367" fmla="*/ 7179033 w 9761118"/>
              <a:gd name="connsiteY367" fmla="*/ 18469 h 380634"/>
              <a:gd name="connsiteX368" fmla="*/ 7085164 w 9761118"/>
              <a:gd name="connsiteY368" fmla="*/ 19586 h 380634"/>
              <a:gd name="connsiteX369" fmla="*/ 6991296 w 9761118"/>
              <a:gd name="connsiteY369" fmla="*/ 19586 h 380634"/>
              <a:gd name="connsiteX370" fmla="*/ 6972523 w 9761118"/>
              <a:gd name="connsiteY370" fmla="*/ 22934 h 380634"/>
              <a:gd name="connsiteX371" fmla="*/ 6927466 w 9761118"/>
              <a:gd name="connsiteY371" fmla="*/ 29632 h 380634"/>
              <a:gd name="connsiteX372" fmla="*/ 6886164 w 9761118"/>
              <a:gd name="connsiteY372" fmla="*/ 29632 h 380634"/>
              <a:gd name="connsiteX373" fmla="*/ 6871145 w 9761118"/>
              <a:gd name="connsiteY373" fmla="*/ 30749 h 380634"/>
              <a:gd name="connsiteX374" fmla="*/ 6833598 w 9761118"/>
              <a:gd name="connsiteY374" fmla="*/ 35214 h 380634"/>
              <a:gd name="connsiteX375" fmla="*/ 6758503 w 9761118"/>
              <a:gd name="connsiteY375" fmla="*/ 35214 h 380634"/>
              <a:gd name="connsiteX376" fmla="*/ 6728466 w 9761118"/>
              <a:gd name="connsiteY376" fmla="*/ 28516 h 380634"/>
              <a:gd name="connsiteX377" fmla="*/ 6705937 w 9761118"/>
              <a:gd name="connsiteY377" fmla="*/ 25167 h 380634"/>
              <a:gd name="connsiteX378" fmla="*/ 6694673 w 9761118"/>
              <a:gd name="connsiteY378" fmla="*/ 21818 h 380634"/>
              <a:gd name="connsiteX379" fmla="*/ 6657126 w 9761118"/>
              <a:gd name="connsiteY379" fmla="*/ 16237 h 380634"/>
              <a:gd name="connsiteX380" fmla="*/ 6630843 w 9761118"/>
              <a:gd name="connsiteY380" fmla="*/ 19586 h 380634"/>
              <a:gd name="connsiteX381" fmla="*/ 6612069 w 9761118"/>
              <a:gd name="connsiteY381" fmla="*/ 25167 h 380634"/>
              <a:gd name="connsiteX382" fmla="*/ 6570767 w 9761118"/>
              <a:gd name="connsiteY382" fmla="*/ 27400 h 380634"/>
              <a:gd name="connsiteX383" fmla="*/ 6533220 w 9761118"/>
              <a:gd name="connsiteY383" fmla="*/ 29632 h 380634"/>
              <a:gd name="connsiteX384" fmla="*/ 6514446 w 9761118"/>
              <a:gd name="connsiteY384" fmla="*/ 30749 h 380634"/>
              <a:gd name="connsiteX385" fmla="*/ 6443107 w 9761118"/>
              <a:gd name="connsiteY385" fmla="*/ 30749 h 380634"/>
              <a:gd name="connsiteX386" fmla="*/ 6405559 w 9761118"/>
              <a:gd name="connsiteY386" fmla="*/ 27400 h 380634"/>
              <a:gd name="connsiteX387" fmla="*/ 6326710 w 9761118"/>
              <a:gd name="connsiteY387" fmla="*/ 27400 h 380634"/>
              <a:gd name="connsiteX388" fmla="*/ 6307937 w 9761118"/>
              <a:gd name="connsiteY388" fmla="*/ 29632 h 380634"/>
              <a:gd name="connsiteX389" fmla="*/ 6281653 w 9761118"/>
              <a:gd name="connsiteY389" fmla="*/ 29632 h 380634"/>
              <a:gd name="connsiteX390" fmla="*/ 6229087 w 9761118"/>
              <a:gd name="connsiteY390" fmla="*/ 29632 h 380634"/>
              <a:gd name="connsiteX391" fmla="*/ 6202804 w 9761118"/>
              <a:gd name="connsiteY391" fmla="*/ 28516 h 380634"/>
              <a:gd name="connsiteX392" fmla="*/ 6169012 w 9761118"/>
              <a:gd name="connsiteY392" fmla="*/ 29632 h 380634"/>
              <a:gd name="connsiteX393" fmla="*/ 6146483 w 9761118"/>
              <a:gd name="connsiteY393" fmla="*/ 30749 h 380634"/>
              <a:gd name="connsiteX394" fmla="*/ 6082653 w 9761118"/>
              <a:gd name="connsiteY394" fmla="*/ 29632 h 380634"/>
              <a:gd name="connsiteX395" fmla="*/ 6037596 w 9761118"/>
              <a:gd name="connsiteY395" fmla="*/ 27400 h 380634"/>
              <a:gd name="connsiteX396" fmla="*/ 5985030 w 9761118"/>
              <a:gd name="connsiteY396" fmla="*/ 27400 h 380634"/>
              <a:gd name="connsiteX397" fmla="*/ 5936219 w 9761118"/>
              <a:gd name="connsiteY397" fmla="*/ 30749 h 380634"/>
              <a:gd name="connsiteX398" fmla="*/ 5838596 w 9761118"/>
              <a:gd name="connsiteY398" fmla="*/ 32981 h 380634"/>
              <a:gd name="connsiteX399" fmla="*/ 5804804 w 9761118"/>
              <a:gd name="connsiteY399" fmla="*/ 35214 h 380634"/>
              <a:gd name="connsiteX400" fmla="*/ 5774766 w 9761118"/>
              <a:gd name="connsiteY400" fmla="*/ 31865 h 380634"/>
              <a:gd name="connsiteX401" fmla="*/ 5763502 w 9761118"/>
              <a:gd name="connsiteY401" fmla="*/ 25167 h 380634"/>
              <a:gd name="connsiteX402" fmla="*/ 5729709 w 9761118"/>
              <a:gd name="connsiteY402" fmla="*/ 26283 h 380634"/>
              <a:gd name="connsiteX403" fmla="*/ 5662124 w 9761118"/>
              <a:gd name="connsiteY403" fmla="*/ 29632 h 380634"/>
              <a:gd name="connsiteX404" fmla="*/ 5560746 w 9761118"/>
              <a:gd name="connsiteY404" fmla="*/ 31865 h 380634"/>
              <a:gd name="connsiteX405" fmla="*/ 5493161 w 9761118"/>
              <a:gd name="connsiteY405" fmla="*/ 29632 h 380634"/>
              <a:gd name="connsiteX406" fmla="*/ 5478143 w 9761118"/>
              <a:gd name="connsiteY406" fmla="*/ 29632 h 380634"/>
              <a:gd name="connsiteX407" fmla="*/ 5433086 w 9761118"/>
              <a:gd name="connsiteY407" fmla="*/ 31865 h 380634"/>
              <a:gd name="connsiteX408" fmla="*/ 5373010 w 9761118"/>
              <a:gd name="connsiteY408" fmla="*/ 30749 h 380634"/>
              <a:gd name="connsiteX409" fmla="*/ 5309180 w 9761118"/>
              <a:gd name="connsiteY409" fmla="*/ 28516 h 380634"/>
              <a:gd name="connsiteX410" fmla="*/ 5275387 w 9761118"/>
              <a:gd name="connsiteY410" fmla="*/ 29632 h 380634"/>
              <a:gd name="connsiteX411" fmla="*/ 5222821 w 9761118"/>
              <a:gd name="connsiteY411" fmla="*/ 34097 h 380634"/>
              <a:gd name="connsiteX412" fmla="*/ 5166500 w 9761118"/>
              <a:gd name="connsiteY412" fmla="*/ 35214 h 380634"/>
              <a:gd name="connsiteX413" fmla="*/ 5110180 w 9761118"/>
              <a:gd name="connsiteY413" fmla="*/ 32981 h 380634"/>
              <a:gd name="connsiteX414" fmla="*/ 5068878 w 9761118"/>
              <a:gd name="connsiteY414" fmla="*/ 26283 h 380634"/>
              <a:gd name="connsiteX415" fmla="*/ 5023821 w 9761118"/>
              <a:gd name="connsiteY415" fmla="*/ 24051 h 380634"/>
              <a:gd name="connsiteX416" fmla="*/ 5016312 w 9761118"/>
              <a:gd name="connsiteY416" fmla="*/ 25167 h 380634"/>
              <a:gd name="connsiteX417" fmla="*/ 4952481 w 9761118"/>
              <a:gd name="connsiteY417" fmla="*/ 25167 h 380634"/>
              <a:gd name="connsiteX418" fmla="*/ 4933708 w 9761118"/>
              <a:gd name="connsiteY418" fmla="*/ 25167 h 380634"/>
              <a:gd name="connsiteX419" fmla="*/ 4839839 w 9761118"/>
              <a:gd name="connsiteY419" fmla="*/ 25167 h 380634"/>
              <a:gd name="connsiteX420" fmla="*/ 4783519 w 9761118"/>
              <a:gd name="connsiteY420" fmla="*/ 28516 h 380634"/>
              <a:gd name="connsiteX421" fmla="*/ 4749726 w 9761118"/>
              <a:gd name="connsiteY421" fmla="*/ 25167 h 380634"/>
              <a:gd name="connsiteX422" fmla="*/ 4742217 w 9761118"/>
              <a:gd name="connsiteY422" fmla="*/ 22934 h 380634"/>
              <a:gd name="connsiteX423" fmla="*/ 4738462 w 9761118"/>
              <a:gd name="connsiteY423" fmla="*/ 22934 h 380634"/>
              <a:gd name="connsiteX424" fmla="*/ 4670877 w 9761118"/>
              <a:gd name="connsiteY424" fmla="*/ 21818 h 380634"/>
              <a:gd name="connsiteX425" fmla="*/ 4622065 w 9761118"/>
              <a:gd name="connsiteY425" fmla="*/ 21818 h 380634"/>
              <a:gd name="connsiteX426" fmla="*/ 4486895 w 9761118"/>
              <a:gd name="connsiteY426" fmla="*/ 22934 h 380634"/>
              <a:gd name="connsiteX427" fmla="*/ 4453103 w 9761118"/>
              <a:gd name="connsiteY427" fmla="*/ 24051 h 380634"/>
              <a:gd name="connsiteX428" fmla="*/ 4419310 w 9761118"/>
              <a:gd name="connsiteY428" fmla="*/ 21818 h 380634"/>
              <a:gd name="connsiteX429" fmla="*/ 4362990 w 9761118"/>
              <a:gd name="connsiteY429" fmla="*/ 22934 h 380634"/>
              <a:gd name="connsiteX430" fmla="*/ 4317933 w 9761118"/>
              <a:gd name="connsiteY430" fmla="*/ 17353 h 380634"/>
              <a:gd name="connsiteX431" fmla="*/ 4295404 w 9761118"/>
              <a:gd name="connsiteY431" fmla="*/ 16237 h 380634"/>
              <a:gd name="connsiteX432" fmla="*/ 4066366 w 9761118"/>
              <a:gd name="connsiteY432" fmla="*/ 16237 h 380634"/>
              <a:gd name="connsiteX433" fmla="*/ 4002536 w 9761118"/>
              <a:gd name="connsiteY433" fmla="*/ 11771 h 380634"/>
              <a:gd name="connsiteX434" fmla="*/ 3968743 w 9761118"/>
              <a:gd name="connsiteY434" fmla="*/ 10655 h 380634"/>
              <a:gd name="connsiteX435" fmla="*/ 3923687 w 9761118"/>
              <a:gd name="connsiteY435" fmla="*/ 11771 h 380634"/>
              <a:gd name="connsiteX436" fmla="*/ 3916177 w 9761118"/>
              <a:gd name="connsiteY436" fmla="*/ 10655 h 380634"/>
              <a:gd name="connsiteX437" fmla="*/ 3901158 w 9761118"/>
              <a:gd name="connsiteY437" fmla="*/ 8423 h 380634"/>
              <a:gd name="connsiteX438" fmla="*/ 3856102 w 9761118"/>
              <a:gd name="connsiteY438" fmla="*/ 6190 h 380634"/>
              <a:gd name="connsiteX439" fmla="*/ 3829819 w 9761118"/>
              <a:gd name="connsiteY439" fmla="*/ 12888 h 380634"/>
              <a:gd name="connsiteX440" fmla="*/ 3829819 w 9761118"/>
              <a:gd name="connsiteY440" fmla="*/ 16237 h 380634"/>
              <a:gd name="connsiteX441" fmla="*/ 3717177 w 9761118"/>
              <a:gd name="connsiteY441" fmla="*/ 15120 h 380634"/>
              <a:gd name="connsiteX442" fmla="*/ 3642082 w 9761118"/>
              <a:gd name="connsiteY442" fmla="*/ 10655 h 380634"/>
              <a:gd name="connsiteX443" fmla="*/ 3615799 w 9761118"/>
              <a:gd name="connsiteY443" fmla="*/ 9539 h 380634"/>
              <a:gd name="connsiteX444" fmla="*/ 3401780 w 9761118"/>
              <a:gd name="connsiteY444" fmla="*/ 9539 h 380634"/>
              <a:gd name="connsiteX445" fmla="*/ 3371742 w 9761118"/>
              <a:gd name="connsiteY445" fmla="*/ 9539 h 380634"/>
              <a:gd name="connsiteX446" fmla="*/ 3349214 w 9761118"/>
              <a:gd name="connsiteY446" fmla="*/ 7306 h 380634"/>
              <a:gd name="connsiteX447" fmla="*/ 3292893 w 9761118"/>
              <a:gd name="connsiteY447" fmla="*/ 9539 h 380634"/>
              <a:gd name="connsiteX448" fmla="*/ 3244082 w 9761118"/>
              <a:gd name="connsiteY448" fmla="*/ 11771 h 380634"/>
              <a:gd name="connsiteX449" fmla="*/ 3202780 w 9761118"/>
              <a:gd name="connsiteY449" fmla="*/ 11771 h 380634"/>
              <a:gd name="connsiteX450" fmla="*/ 3195270 w 9761118"/>
              <a:gd name="connsiteY450" fmla="*/ 14004 h 380634"/>
              <a:gd name="connsiteX451" fmla="*/ 3202780 w 9761118"/>
              <a:gd name="connsiteY451" fmla="*/ 15120 h 380634"/>
              <a:gd name="connsiteX452" fmla="*/ 3225308 w 9761118"/>
              <a:gd name="connsiteY452" fmla="*/ 16237 h 380634"/>
              <a:gd name="connsiteX453" fmla="*/ 3461856 w 9761118"/>
              <a:gd name="connsiteY453" fmla="*/ 16237 h 380634"/>
              <a:gd name="connsiteX454" fmla="*/ 3484384 w 9761118"/>
              <a:gd name="connsiteY454" fmla="*/ 16237 h 380634"/>
              <a:gd name="connsiteX455" fmla="*/ 3495648 w 9761118"/>
              <a:gd name="connsiteY455" fmla="*/ 19586 h 380634"/>
              <a:gd name="connsiteX456" fmla="*/ 3484384 w 9761118"/>
              <a:gd name="connsiteY456" fmla="*/ 21818 h 380634"/>
              <a:gd name="connsiteX457" fmla="*/ 3431818 w 9761118"/>
              <a:gd name="connsiteY457" fmla="*/ 22934 h 380634"/>
              <a:gd name="connsiteX458" fmla="*/ 3413044 w 9761118"/>
              <a:gd name="connsiteY458" fmla="*/ 22934 h 380634"/>
              <a:gd name="connsiteX459" fmla="*/ 3409290 w 9761118"/>
              <a:gd name="connsiteY459" fmla="*/ 21818 h 380634"/>
              <a:gd name="connsiteX460" fmla="*/ 3360478 w 9761118"/>
              <a:gd name="connsiteY460" fmla="*/ 22934 h 380634"/>
              <a:gd name="connsiteX461" fmla="*/ 3311667 w 9761118"/>
              <a:gd name="connsiteY461" fmla="*/ 22934 h 380634"/>
              <a:gd name="connsiteX462" fmla="*/ 3251591 w 9761118"/>
              <a:gd name="connsiteY462" fmla="*/ 22934 h 380634"/>
              <a:gd name="connsiteX463" fmla="*/ 3135195 w 9761118"/>
              <a:gd name="connsiteY463" fmla="*/ 17353 h 380634"/>
              <a:gd name="connsiteX464" fmla="*/ 3097647 w 9761118"/>
              <a:gd name="connsiteY464" fmla="*/ 14004 h 380634"/>
              <a:gd name="connsiteX465" fmla="*/ 3067610 w 9761118"/>
              <a:gd name="connsiteY465" fmla="*/ 14004 h 380634"/>
              <a:gd name="connsiteX466" fmla="*/ 3056345 w 9761118"/>
              <a:gd name="connsiteY466" fmla="*/ 17353 h 380634"/>
              <a:gd name="connsiteX467" fmla="*/ 3037572 w 9761118"/>
              <a:gd name="connsiteY467" fmla="*/ 19586 h 380634"/>
              <a:gd name="connsiteX468" fmla="*/ 2977496 w 9761118"/>
              <a:gd name="connsiteY468" fmla="*/ 17353 h 380634"/>
              <a:gd name="connsiteX469" fmla="*/ 2962477 w 9761118"/>
              <a:gd name="connsiteY469" fmla="*/ 19586 h 380634"/>
              <a:gd name="connsiteX470" fmla="*/ 2947458 w 9761118"/>
              <a:gd name="connsiteY470" fmla="*/ 25167 h 380634"/>
              <a:gd name="connsiteX471" fmla="*/ 2936194 w 9761118"/>
              <a:gd name="connsiteY471" fmla="*/ 22934 h 380634"/>
              <a:gd name="connsiteX472" fmla="*/ 2913666 w 9761118"/>
              <a:gd name="connsiteY472" fmla="*/ 11771 h 380634"/>
              <a:gd name="connsiteX473" fmla="*/ 2902402 w 9761118"/>
              <a:gd name="connsiteY473" fmla="*/ 12888 h 380634"/>
              <a:gd name="connsiteX474" fmla="*/ 2872364 w 9761118"/>
              <a:gd name="connsiteY474" fmla="*/ 16237 h 380634"/>
              <a:gd name="connsiteX475" fmla="*/ 2864855 w 9761118"/>
              <a:gd name="connsiteY475" fmla="*/ 17353 h 380634"/>
              <a:gd name="connsiteX476" fmla="*/ 2838571 w 9761118"/>
              <a:gd name="connsiteY476" fmla="*/ 21818 h 380634"/>
              <a:gd name="connsiteX477" fmla="*/ 2812288 w 9761118"/>
              <a:gd name="connsiteY477" fmla="*/ 17353 h 380634"/>
              <a:gd name="connsiteX478" fmla="*/ 2804779 w 9761118"/>
              <a:gd name="connsiteY478" fmla="*/ 15120 h 380634"/>
              <a:gd name="connsiteX479" fmla="*/ 2786005 w 9761118"/>
              <a:gd name="connsiteY479" fmla="*/ 9539 h 380634"/>
              <a:gd name="connsiteX480" fmla="*/ 2729684 w 9761118"/>
              <a:gd name="connsiteY480" fmla="*/ 8423 h 380634"/>
              <a:gd name="connsiteX481" fmla="*/ 2703401 w 9761118"/>
              <a:gd name="connsiteY481" fmla="*/ 16237 h 380634"/>
              <a:gd name="connsiteX482" fmla="*/ 2669609 w 9761118"/>
              <a:gd name="connsiteY482" fmla="*/ 19586 h 380634"/>
              <a:gd name="connsiteX483" fmla="*/ 2669609 w 9761118"/>
              <a:gd name="connsiteY483" fmla="*/ 14004 h 380634"/>
              <a:gd name="connsiteX484" fmla="*/ 2654590 w 9761118"/>
              <a:gd name="connsiteY484" fmla="*/ 7306 h 380634"/>
              <a:gd name="connsiteX485" fmla="*/ 2632062 w 9761118"/>
              <a:gd name="connsiteY485" fmla="*/ 7306 h 380634"/>
              <a:gd name="connsiteX486" fmla="*/ 2609534 w 9761118"/>
              <a:gd name="connsiteY486" fmla="*/ 9539 h 380634"/>
              <a:gd name="connsiteX487" fmla="*/ 2583250 w 9761118"/>
              <a:gd name="connsiteY487" fmla="*/ 14004 h 380634"/>
              <a:gd name="connsiteX488" fmla="*/ 2568231 w 9761118"/>
              <a:gd name="connsiteY488" fmla="*/ 18469 h 380634"/>
              <a:gd name="connsiteX489" fmla="*/ 2560722 w 9761118"/>
              <a:gd name="connsiteY489" fmla="*/ 21818 h 380634"/>
              <a:gd name="connsiteX490" fmla="*/ 2526930 w 9761118"/>
              <a:gd name="connsiteY490" fmla="*/ 29632 h 380634"/>
              <a:gd name="connsiteX491" fmla="*/ 2496892 w 9761118"/>
              <a:gd name="connsiteY491" fmla="*/ 29632 h 380634"/>
              <a:gd name="connsiteX492" fmla="*/ 2485628 w 9761118"/>
              <a:gd name="connsiteY492" fmla="*/ 26283 h 380634"/>
              <a:gd name="connsiteX493" fmla="*/ 2433061 w 9761118"/>
              <a:gd name="connsiteY493" fmla="*/ 16237 h 380634"/>
              <a:gd name="connsiteX494" fmla="*/ 2429307 w 9761118"/>
              <a:gd name="connsiteY494" fmla="*/ 10655 h 380634"/>
              <a:gd name="connsiteX495" fmla="*/ 2429307 w 9761118"/>
              <a:gd name="connsiteY495" fmla="*/ 5074 h 380634"/>
              <a:gd name="connsiteX496" fmla="*/ 2395514 w 9761118"/>
              <a:gd name="connsiteY496" fmla="*/ 608 h 380634"/>
              <a:gd name="connsiteX497" fmla="*/ 2354212 w 9761118"/>
              <a:gd name="connsiteY497" fmla="*/ 2841 h 380634"/>
              <a:gd name="connsiteX498" fmla="*/ 2316665 w 9761118"/>
              <a:gd name="connsiteY498" fmla="*/ 6190 h 380634"/>
              <a:gd name="connsiteX499" fmla="*/ 2309156 w 9761118"/>
              <a:gd name="connsiteY499" fmla="*/ 7306 h 380634"/>
              <a:gd name="connsiteX500" fmla="*/ 2271608 w 9761118"/>
              <a:gd name="connsiteY500" fmla="*/ 11771 h 380634"/>
              <a:gd name="connsiteX501" fmla="*/ 2230306 w 9761118"/>
              <a:gd name="connsiteY501" fmla="*/ 10655 h 380634"/>
              <a:gd name="connsiteX502" fmla="*/ 2177740 w 9761118"/>
              <a:gd name="connsiteY502" fmla="*/ 9539 h 380634"/>
              <a:gd name="connsiteX503" fmla="*/ 2166476 w 9761118"/>
              <a:gd name="connsiteY503" fmla="*/ 7306 h 380634"/>
              <a:gd name="connsiteX504" fmla="*/ 2155212 w 9761118"/>
              <a:gd name="connsiteY504" fmla="*/ 3957 h 380634"/>
              <a:gd name="connsiteX505" fmla="*/ 2106400 w 9761118"/>
              <a:gd name="connsiteY505" fmla="*/ 5074 h 380634"/>
              <a:gd name="connsiteX506" fmla="*/ 2095136 w 9761118"/>
              <a:gd name="connsiteY506" fmla="*/ 8423 h 380634"/>
              <a:gd name="connsiteX507" fmla="*/ 2083872 w 9761118"/>
              <a:gd name="connsiteY507" fmla="*/ 8423 h 380634"/>
              <a:gd name="connsiteX508" fmla="*/ 2042570 w 9761118"/>
              <a:gd name="connsiteY508" fmla="*/ 11771 h 380634"/>
              <a:gd name="connsiteX509" fmla="*/ 1971230 w 9761118"/>
              <a:gd name="connsiteY509" fmla="*/ 11771 h 380634"/>
              <a:gd name="connsiteX510" fmla="*/ 1892381 w 9761118"/>
              <a:gd name="connsiteY510" fmla="*/ 14004 h 380634"/>
              <a:gd name="connsiteX511" fmla="*/ 1869853 w 9761118"/>
              <a:gd name="connsiteY511" fmla="*/ 16237 h 380634"/>
              <a:gd name="connsiteX512" fmla="*/ 1862343 w 9761118"/>
              <a:gd name="connsiteY512" fmla="*/ 11771 h 380634"/>
              <a:gd name="connsiteX513" fmla="*/ 1854834 w 9761118"/>
              <a:gd name="connsiteY513" fmla="*/ 8423 h 380634"/>
              <a:gd name="connsiteX514" fmla="*/ 1813532 w 9761118"/>
              <a:gd name="connsiteY514" fmla="*/ 8423 h 380634"/>
              <a:gd name="connsiteX515" fmla="*/ 1783494 w 9761118"/>
              <a:gd name="connsiteY515" fmla="*/ 6190 h 380634"/>
              <a:gd name="connsiteX516" fmla="*/ 1768475 w 9761118"/>
              <a:gd name="connsiteY516" fmla="*/ 6190 h 380634"/>
              <a:gd name="connsiteX517" fmla="*/ 1745947 w 9761118"/>
              <a:gd name="connsiteY517" fmla="*/ 8423 h 380634"/>
              <a:gd name="connsiteX518" fmla="*/ 1640815 w 9761118"/>
              <a:gd name="connsiteY518" fmla="*/ 8423 h 380634"/>
              <a:gd name="connsiteX519" fmla="*/ 1576984 w 9761118"/>
              <a:gd name="connsiteY519" fmla="*/ 5074 h 380634"/>
              <a:gd name="connsiteX520" fmla="*/ 1550701 w 9761118"/>
              <a:gd name="connsiteY520" fmla="*/ 3957 h 380634"/>
              <a:gd name="connsiteX521" fmla="*/ 1513154 w 9761118"/>
              <a:gd name="connsiteY521" fmla="*/ 7306 h 380634"/>
              <a:gd name="connsiteX522" fmla="*/ 1479362 w 9761118"/>
              <a:gd name="connsiteY522" fmla="*/ 9539 h 380634"/>
              <a:gd name="connsiteX523" fmla="*/ 1426795 w 9761118"/>
              <a:gd name="connsiteY523" fmla="*/ 11771 h 380634"/>
              <a:gd name="connsiteX524" fmla="*/ 1370474 w 9761118"/>
              <a:gd name="connsiteY524" fmla="*/ 10655 h 380634"/>
              <a:gd name="connsiteX525" fmla="*/ 1325418 w 9761118"/>
              <a:gd name="connsiteY525" fmla="*/ 9539 h 380634"/>
              <a:gd name="connsiteX526" fmla="*/ 1250323 w 9761118"/>
              <a:gd name="connsiteY526" fmla="*/ 7306 h 380634"/>
              <a:gd name="connsiteX527" fmla="*/ 1220286 w 9761118"/>
              <a:gd name="connsiteY527" fmla="*/ 11771 h 380634"/>
              <a:gd name="connsiteX528" fmla="*/ 1220286 w 9761118"/>
              <a:gd name="connsiteY528" fmla="*/ 15120 h 380634"/>
              <a:gd name="connsiteX529" fmla="*/ 1231550 w 9761118"/>
              <a:gd name="connsiteY529" fmla="*/ 18469 h 380634"/>
              <a:gd name="connsiteX530" fmla="*/ 1220286 w 9761118"/>
              <a:gd name="connsiteY530" fmla="*/ 19586 h 380634"/>
              <a:gd name="connsiteX531" fmla="*/ 1205267 w 9761118"/>
              <a:gd name="connsiteY531" fmla="*/ 19586 h 380634"/>
              <a:gd name="connsiteX532" fmla="*/ 1186493 w 9761118"/>
              <a:gd name="connsiteY532" fmla="*/ 19586 h 380634"/>
              <a:gd name="connsiteX533" fmla="*/ 1186493 w 9761118"/>
              <a:gd name="connsiteY533" fmla="*/ 22934 h 380634"/>
              <a:gd name="connsiteX534" fmla="*/ 1201512 w 9761118"/>
              <a:gd name="connsiteY534" fmla="*/ 22934 h 380634"/>
              <a:gd name="connsiteX535" fmla="*/ 1212776 w 9761118"/>
              <a:gd name="connsiteY535" fmla="*/ 27400 h 380634"/>
              <a:gd name="connsiteX536" fmla="*/ 1265342 w 9761118"/>
              <a:gd name="connsiteY536" fmla="*/ 29632 h 380634"/>
              <a:gd name="connsiteX537" fmla="*/ 1340437 w 9761118"/>
              <a:gd name="connsiteY537" fmla="*/ 24051 h 380634"/>
              <a:gd name="connsiteX538" fmla="*/ 1344192 w 9761118"/>
              <a:gd name="connsiteY538" fmla="*/ 26283 h 380634"/>
              <a:gd name="connsiteX539" fmla="*/ 1325418 w 9761118"/>
              <a:gd name="connsiteY539" fmla="*/ 29632 h 380634"/>
              <a:gd name="connsiteX540" fmla="*/ 1295380 w 9761118"/>
              <a:gd name="connsiteY540" fmla="*/ 29632 h 380634"/>
              <a:gd name="connsiteX541" fmla="*/ 1265342 w 9761118"/>
              <a:gd name="connsiteY541" fmla="*/ 30749 h 380634"/>
              <a:gd name="connsiteX542" fmla="*/ 1242814 w 9761118"/>
              <a:gd name="connsiteY542" fmla="*/ 32981 h 380634"/>
              <a:gd name="connsiteX543" fmla="*/ 1171474 w 9761118"/>
              <a:gd name="connsiteY543" fmla="*/ 32981 h 380634"/>
              <a:gd name="connsiteX544" fmla="*/ 1130172 w 9761118"/>
              <a:gd name="connsiteY544" fmla="*/ 35214 h 380634"/>
              <a:gd name="connsiteX545" fmla="*/ 1122663 w 9761118"/>
              <a:gd name="connsiteY545" fmla="*/ 35214 h 380634"/>
              <a:gd name="connsiteX546" fmla="*/ 1066342 w 9761118"/>
              <a:gd name="connsiteY546" fmla="*/ 35214 h 380634"/>
              <a:gd name="connsiteX547" fmla="*/ 1010021 w 9761118"/>
              <a:gd name="connsiteY547" fmla="*/ 35214 h 380634"/>
              <a:gd name="connsiteX548" fmla="*/ 844813 w 9761118"/>
              <a:gd name="connsiteY548" fmla="*/ 37446 h 380634"/>
              <a:gd name="connsiteX549" fmla="*/ 841058 w 9761118"/>
              <a:gd name="connsiteY549" fmla="*/ 36330 h 380634"/>
              <a:gd name="connsiteX550" fmla="*/ 856077 w 9761118"/>
              <a:gd name="connsiteY550" fmla="*/ 35214 h 380634"/>
              <a:gd name="connsiteX551" fmla="*/ 859832 w 9761118"/>
              <a:gd name="connsiteY551" fmla="*/ 34097 h 380634"/>
              <a:gd name="connsiteX552" fmla="*/ 856077 w 9761118"/>
              <a:gd name="connsiteY552" fmla="*/ 31865 h 380634"/>
              <a:gd name="connsiteX553" fmla="*/ 844813 w 9761118"/>
              <a:gd name="connsiteY553" fmla="*/ 29632 h 380634"/>
              <a:gd name="connsiteX554" fmla="*/ 780982 w 9761118"/>
              <a:gd name="connsiteY554" fmla="*/ 27400 h 380634"/>
              <a:gd name="connsiteX555" fmla="*/ 574473 w 9761118"/>
              <a:gd name="connsiteY555" fmla="*/ 27400 h 380634"/>
              <a:gd name="connsiteX556" fmla="*/ 521907 w 9761118"/>
              <a:gd name="connsiteY556" fmla="*/ 20702 h 380634"/>
              <a:gd name="connsiteX557" fmla="*/ 536926 w 9761118"/>
              <a:gd name="connsiteY557" fmla="*/ 17353 h 380634"/>
              <a:gd name="connsiteX558" fmla="*/ 574473 w 9761118"/>
              <a:gd name="connsiteY558" fmla="*/ 21818 h 380634"/>
              <a:gd name="connsiteX559" fmla="*/ 585737 w 9761118"/>
              <a:gd name="connsiteY559" fmla="*/ 22934 h 380634"/>
              <a:gd name="connsiteX560" fmla="*/ 623284 w 9761118"/>
              <a:gd name="connsiteY560" fmla="*/ 21818 h 380634"/>
              <a:gd name="connsiteX561" fmla="*/ 687115 w 9761118"/>
              <a:gd name="connsiteY561" fmla="*/ 18469 h 380634"/>
              <a:gd name="connsiteX562" fmla="*/ 713397 w 9761118"/>
              <a:gd name="connsiteY562" fmla="*/ 17353 h 380634"/>
              <a:gd name="connsiteX563" fmla="*/ 758454 w 9761118"/>
              <a:gd name="connsiteY563" fmla="*/ 20702 h 380634"/>
              <a:gd name="connsiteX564" fmla="*/ 780982 w 9761118"/>
              <a:gd name="connsiteY564" fmla="*/ 20702 h 380634"/>
              <a:gd name="connsiteX565" fmla="*/ 822285 w 9761118"/>
              <a:gd name="connsiteY565" fmla="*/ 20702 h 380634"/>
              <a:gd name="connsiteX566" fmla="*/ 852323 w 9761118"/>
              <a:gd name="connsiteY566" fmla="*/ 19586 h 380634"/>
              <a:gd name="connsiteX567" fmla="*/ 923662 w 9761118"/>
              <a:gd name="connsiteY567" fmla="*/ 14004 h 380634"/>
              <a:gd name="connsiteX568" fmla="*/ 942436 w 9761118"/>
              <a:gd name="connsiteY568" fmla="*/ 16237 h 380634"/>
              <a:gd name="connsiteX569" fmla="*/ 998757 w 9761118"/>
              <a:gd name="connsiteY569" fmla="*/ 21818 h 380634"/>
              <a:gd name="connsiteX570" fmla="*/ 1058832 w 9761118"/>
              <a:gd name="connsiteY570" fmla="*/ 21818 h 380634"/>
              <a:gd name="connsiteX571" fmla="*/ 1130172 w 9761118"/>
              <a:gd name="connsiteY571" fmla="*/ 17353 h 380634"/>
              <a:gd name="connsiteX572" fmla="*/ 1148946 w 9761118"/>
              <a:gd name="connsiteY572" fmla="*/ 17353 h 380634"/>
              <a:gd name="connsiteX573" fmla="*/ 1167719 w 9761118"/>
              <a:gd name="connsiteY573" fmla="*/ 14004 h 380634"/>
              <a:gd name="connsiteX574" fmla="*/ 1100134 w 9761118"/>
              <a:gd name="connsiteY574" fmla="*/ 11771 h 380634"/>
              <a:gd name="connsiteX575" fmla="*/ 1013776 w 9761118"/>
              <a:gd name="connsiteY575" fmla="*/ 7306 h 380634"/>
              <a:gd name="connsiteX576" fmla="*/ 957455 w 9761118"/>
              <a:gd name="connsiteY576" fmla="*/ 3957 h 380634"/>
              <a:gd name="connsiteX577" fmla="*/ 897379 w 9761118"/>
              <a:gd name="connsiteY577" fmla="*/ 3957 h 380634"/>
              <a:gd name="connsiteX578" fmla="*/ 852323 w 9761118"/>
              <a:gd name="connsiteY578" fmla="*/ 6190 h 380634"/>
              <a:gd name="connsiteX579" fmla="*/ 811020 w 9761118"/>
              <a:gd name="connsiteY579" fmla="*/ 6190 h 380634"/>
              <a:gd name="connsiteX580" fmla="*/ 803511 w 9761118"/>
              <a:gd name="connsiteY580" fmla="*/ 6190 h 380634"/>
              <a:gd name="connsiteX581" fmla="*/ 750945 w 9761118"/>
              <a:gd name="connsiteY581" fmla="*/ 8423 h 380634"/>
              <a:gd name="connsiteX582" fmla="*/ 705888 w 9761118"/>
              <a:gd name="connsiteY582" fmla="*/ 3957 h 380634"/>
              <a:gd name="connsiteX583" fmla="*/ 698379 w 9761118"/>
              <a:gd name="connsiteY583" fmla="*/ 5074 h 380634"/>
              <a:gd name="connsiteX584" fmla="*/ 687115 w 9761118"/>
              <a:gd name="connsiteY584" fmla="*/ 6190 h 380634"/>
              <a:gd name="connsiteX585" fmla="*/ 574473 w 9761118"/>
              <a:gd name="connsiteY585" fmla="*/ 7306 h 380634"/>
              <a:gd name="connsiteX586" fmla="*/ 540680 w 9761118"/>
              <a:gd name="connsiteY586" fmla="*/ 9539 h 380634"/>
              <a:gd name="connsiteX587" fmla="*/ 503133 w 9761118"/>
              <a:gd name="connsiteY587" fmla="*/ 9539 h 380634"/>
              <a:gd name="connsiteX588" fmla="*/ 443058 w 9761118"/>
              <a:gd name="connsiteY588" fmla="*/ 8423 h 380634"/>
              <a:gd name="connsiteX589" fmla="*/ 428039 w 9761118"/>
              <a:gd name="connsiteY589" fmla="*/ 8423 h 380634"/>
              <a:gd name="connsiteX590" fmla="*/ 416775 w 9761118"/>
              <a:gd name="connsiteY590" fmla="*/ 9539 h 380634"/>
              <a:gd name="connsiteX591" fmla="*/ 424284 w 9761118"/>
              <a:gd name="connsiteY591" fmla="*/ 12888 h 380634"/>
              <a:gd name="connsiteX592" fmla="*/ 461831 w 9761118"/>
              <a:gd name="connsiteY592" fmla="*/ 17353 h 380634"/>
              <a:gd name="connsiteX593" fmla="*/ 476850 w 9761118"/>
              <a:gd name="connsiteY593" fmla="*/ 20702 h 380634"/>
              <a:gd name="connsiteX594" fmla="*/ 420529 w 9761118"/>
              <a:gd name="connsiteY594" fmla="*/ 25167 h 380634"/>
              <a:gd name="connsiteX595" fmla="*/ 379227 w 9761118"/>
              <a:gd name="connsiteY595" fmla="*/ 29632 h 380634"/>
              <a:gd name="connsiteX596" fmla="*/ 371718 w 9761118"/>
              <a:gd name="connsiteY596" fmla="*/ 34097 h 380634"/>
              <a:gd name="connsiteX597" fmla="*/ 386737 w 9761118"/>
              <a:gd name="connsiteY597" fmla="*/ 35214 h 380634"/>
              <a:gd name="connsiteX598" fmla="*/ 461831 w 9761118"/>
              <a:gd name="connsiteY598" fmla="*/ 35214 h 380634"/>
              <a:gd name="connsiteX599" fmla="*/ 593247 w 9761118"/>
              <a:gd name="connsiteY599" fmla="*/ 45260 h 380634"/>
              <a:gd name="connsiteX600" fmla="*/ 642058 w 9761118"/>
              <a:gd name="connsiteY600" fmla="*/ 48609 h 380634"/>
              <a:gd name="connsiteX601" fmla="*/ 694624 w 9761118"/>
              <a:gd name="connsiteY601" fmla="*/ 47493 h 380634"/>
              <a:gd name="connsiteX602" fmla="*/ 750945 w 9761118"/>
              <a:gd name="connsiteY602" fmla="*/ 44144 h 380634"/>
              <a:gd name="connsiteX603" fmla="*/ 841058 w 9761118"/>
              <a:gd name="connsiteY603" fmla="*/ 46377 h 380634"/>
              <a:gd name="connsiteX604" fmla="*/ 852323 w 9761118"/>
              <a:gd name="connsiteY604" fmla="*/ 46377 h 380634"/>
              <a:gd name="connsiteX605" fmla="*/ 942436 w 9761118"/>
              <a:gd name="connsiteY605" fmla="*/ 45260 h 380634"/>
              <a:gd name="connsiteX606" fmla="*/ 1040059 w 9761118"/>
              <a:gd name="connsiteY606" fmla="*/ 45260 h 380634"/>
              <a:gd name="connsiteX607" fmla="*/ 1118908 w 9761118"/>
              <a:gd name="connsiteY607" fmla="*/ 46377 h 380634"/>
              <a:gd name="connsiteX608" fmla="*/ 1133927 w 9761118"/>
              <a:gd name="connsiteY608" fmla="*/ 49726 h 380634"/>
              <a:gd name="connsiteX609" fmla="*/ 1130172 w 9761118"/>
              <a:gd name="connsiteY609" fmla="*/ 53074 h 380634"/>
              <a:gd name="connsiteX610" fmla="*/ 1107644 w 9761118"/>
              <a:gd name="connsiteY610" fmla="*/ 54191 h 380634"/>
              <a:gd name="connsiteX611" fmla="*/ 1118908 w 9761118"/>
              <a:gd name="connsiteY611" fmla="*/ 56423 h 380634"/>
              <a:gd name="connsiteX612" fmla="*/ 1167719 w 9761118"/>
              <a:gd name="connsiteY612" fmla="*/ 56423 h 380634"/>
              <a:gd name="connsiteX613" fmla="*/ 1171474 w 9761118"/>
              <a:gd name="connsiteY613" fmla="*/ 56423 h 380634"/>
              <a:gd name="connsiteX614" fmla="*/ 1246569 w 9761118"/>
              <a:gd name="connsiteY614" fmla="*/ 54191 h 380634"/>
              <a:gd name="connsiteX615" fmla="*/ 1246569 w 9761118"/>
              <a:gd name="connsiteY615" fmla="*/ 45260 h 380634"/>
              <a:gd name="connsiteX616" fmla="*/ 1265342 w 9761118"/>
              <a:gd name="connsiteY616" fmla="*/ 45260 h 380634"/>
              <a:gd name="connsiteX617" fmla="*/ 1272852 w 9761118"/>
              <a:gd name="connsiteY617" fmla="*/ 41912 h 380634"/>
              <a:gd name="connsiteX618" fmla="*/ 1310399 w 9761118"/>
              <a:gd name="connsiteY618" fmla="*/ 39679 h 380634"/>
              <a:gd name="connsiteX619" fmla="*/ 1332927 w 9761118"/>
              <a:gd name="connsiteY619" fmla="*/ 40795 h 380634"/>
              <a:gd name="connsiteX620" fmla="*/ 1336682 w 9761118"/>
              <a:gd name="connsiteY620" fmla="*/ 45260 h 380634"/>
              <a:gd name="connsiteX621" fmla="*/ 1329172 w 9761118"/>
              <a:gd name="connsiteY621" fmla="*/ 46377 h 380634"/>
              <a:gd name="connsiteX622" fmla="*/ 1287871 w 9761118"/>
              <a:gd name="connsiteY622" fmla="*/ 46377 h 380634"/>
              <a:gd name="connsiteX623" fmla="*/ 1280361 w 9761118"/>
              <a:gd name="connsiteY623" fmla="*/ 48609 h 380634"/>
              <a:gd name="connsiteX624" fmla="*/ 1284116 w 9761118"/>
              <a:gd name="connsiteY624" fmla="*/ 48609 h 380634"/>
              <a:gd name="connsiteX625" fmla="*/ 1299135 w 9761118"/>
              <a:gd name="connsiteY625" fmla="*/ 49726 h 380634"/>
              <a:gd name="connsiteX626" fmla="*/ 1284116 w 9761118"/>
              <a:gd name="connsiteY626" fmla="*/ 53074 h 380634"/>
              <a:gd name="connsiteX627" fmla="*/ 1287871 w 9761118"/>
              <a:gd name="connsiteY627" fmla="*/ 58656 h 380634"/>
              <a:gd name="connsiteX628" fmla="*/ 1317908 w 9761118"/>
              <a:gd name="connsiteY628" fmla="*/ 59772 h 380634"/>
              <a:gd name="connsiteX629" fmla="*/ 1385493 w 9761118"/>
              <a:gd name="connsiteY629" fmla="*/ 62005 h 380634"/>
              <a:gd name="connsiteX630" fmla="*/ 1351701 w 9761118"/>
              <a:gd name="connsiteY630" fmla="*/ 66470 h 380634"/>
              <a:gd name="connsiteX631" fmla="*/ 1231550 w 9761118"/>
              <a:gd name="connsiteY631" fmla="*/ 66470 h 380634"/>
              <a:gd name="connsiteX632" fmla="*/ 1212776 w 9761118"/>
              <a:gd name="connsiteY632" fmla="*/ 65354 h 380634"/>
              <a:gd name="connsiteX633" fmla="*/ 1160210 w 9761118"/>
              <a:gd name="connsiteY633" fmla="*/ 62005 h 380634"/>
              <a:gd name="connsiteX634" fmla="*/ 1118908 w 9761118"/>
              <a:gd name="connsiteY634" fmla="*/ 67586 h 380634"/>
              <a:gd name="connsiteX635" fmla="*/ 1197757 w 9761118"/>
              <a:gd name="connsiteY635" fmla="*/ 69819 h 380634"/>
              <a:gd name="connsiteX636" fmla="*/ 1370474 w 9761118"/>
              <a:gd name="connsiteY636" fmla="*/ 72052 h 380634"/>
              <a:gd name="connsiteX637" fmla="*/ 1314154 w 9761118"/>
              <a:gd name="connsiteY637" fmla="*/ 75400 h 380634"/>
              <a:gd name="connsiteX638" fmla="*/ 1310399 w 9761118"/>
              <a:gd name="connsiteY638" fmla="*/ 80982 h 380634"/>
              <a:gd name="connsiteX639" fmla="*/ 1302889 w 9761118"/>
              <a:gd name="connsiteY639" fmla="*/ 83215 h 380634"/>
              <a:gd name="connsiteX640" fmla="*/ 1227795 w 9761118"/>
              <a:gd name="connsiteY640" fmla="*/ 76517 h 380634"/>
              <a:gd name="connsiteX641" fmla="*/ 1201512 w 9761118"/>
              <a:gd name="connsiteY641" fmla="*/ 77633 h 380634"/>
              <a:gd name="connsiteX642" fmla="*/ 1111399 w 9761118"/>
              <a:gd name="connsiteY642" fmla="*/ 77633 h 380634"/>
              <a:gd name="connsiteX643" fmla="*/ 1047568 w 9761118"/>
              <a:gd name="connsiteY643" fmla="*/ 79866 h 380634"/>
              <a:gd name="connsiteX644" fmla="*/ 979983 w 9761118"/>
              <a:gd name="connsiteY644" fmla="*/ 79866 h 380634"/>
              <a:gd name="connsiteX645" fmla="*/ 912398 w 9761118"/>
              <a:gd name="connsiteY645" fmla="*/ 79866 h 380634"/>
              <a:gd name="connsiteX646" fmla="*/ 931172 w 9761118"/>
              <a:gd name="connsiteY646" fmla="*/ 83215 h 380634"/>
              <a:gd name="connsiteX647" fmla="*/ 991247 w 9761118"/>
              <a:gd name="connsiteY647" fmla="*/ 83215 h 380634"/>
              <a:gd name="connsiteX648" fmla="*/ 1006266 w 9761118"/>
              <a:gd name="connsiteY648" fmla="*/ 84331 h 380634"/>
              <a:gd name="connsiteX649" fmla="*/ 961209 w 9761118"/>
              <a:gd name="connsiteY649" fmla="*/ 101076 h 380634"/>
              <a:gd name="connsiteX650" fmla="*/ 942436 w 9761118"/>
              <a:gd name="connsiteY650" fmla="*/ 103308 h 380634"/>
              <a:gd name="connsiteX651" fmla="*/ 912398 w 9761118"/>
              <a:gd name="connsiteY651" fmla="*/ 104424 h 380634"/>
              <a:gd name="connsiteX652" fmla="*/ 893624 w 9761118"/>
              <a:gd name="connsiteY652" fmla="*/ 104424 h 380634"/>
              <a:gd name="connsiteX653" fmla="*/ 878605 w 9761118"/>
              <a:gd name="connsiteY653" fmla="*/ 103308 h 380634"/>
              <a:gd name="connsiteX654" fmla="*/ 867341 w 9761118"/>
              <a:gd name="connsiteY654" fmla="*/ 104424 h 380634"/>
              <a:gd name="connsiteX655" fmla="*/ 878605 w 9761118"/>
              <a:gd name="connsiteY655" fmla="*/ 106657 h 380634"/>
              <a:gd name="connsiteX656" fmla="*/ 908643 w 9761118"/>
              <a:gd name="connsiteY656" fmla="*/ 106657 h 380634"/>
              <a:gd name="connsiteX657" fmla="*/ 919908 w 9761118"/>
              <a:gd name="connsiteY657" fmla="*/ 113355 h 380634"/>
              <a:gd name="connsiteX658" fmla="*/ 919908 w 9761118"/>
              <a:gd name="connsiteY658" fmla="*/ 115587 h 380634"/>
              <a:gd name="connsiteX659" fmla="*/ 878605 w 9761118"/>
              <a:gd name="connsiteY659" fmla="*/ 122285 h 380634"/>
              <a:gd name="connsiteX660" fmla="*/ 874851 w 9761118"/>
              <a:gd name="connsiteY660" fmla="*/ 122285 h 380634"/>
              <a:gd name="connsiteX661" fmla="*/ 841058 w 9761118"/>
              <a:gd name="connsiteY661" fmla="*/ 122285 h 380634"/>
              <a:gd name="connsiteX662" fmla="*/ 822285 w 9761118"/>
              <a:gd name="connsiteY662" fmla="*/ 122285 h 380634"/>
              <a:gd name="connsiteX663" fmla="*/ 807266 w 9761118"/>
              <a:gd name="connsiteY663" fmla="*/ 120053 h 380634"/>
              <a:gd name="connsiteX664" fmla="*/ 780982 w 9761118"/>
              <a:gd name="connsiteY664" fmla="*/ 120053 h 380634"/>
              <a:gd name="connsiteX665" fmla="*/ 747190 w 9761118"/>
              <a:gd name="connsiteY665" fmla="*/ 122285 h 380634"/>
              <a:gd name="connsiteX666" fmla="*/ 713397 w 9761118"/>
              <a:gd name="connsiteY666" fmla="*/ 122285 h 380634"/>
              <a:gd name="connsiteX667" fmla="*/ 679605 w 9761118"/>
              <a:gd name="connsiteY667" fmla="*/ 120053 h 380634"/>
              <a:gd name="connsiteX668" fmla="*/ 664586 w 9761118"/>
              <a:gd name="connsiteY668" fmla="*/ 118936 h 380634"/>
              <a:gd name="connsiteX669" fmla="*/ 653322 w 9761118"/>
              <a:gd name="connsiteY669" fmla="*/ 118936 h 380634"/>
              <a:gd name="connsiteX670" fmla="*/ 593247 w 9761118"/>
              <a:gd name="connsiteY670" fmla="*/ 120053 h 380634"/>
              <a:gd name="connsiteX671" fmla="*/ 589492 w 9761118"/>
              <a:gd name="connsiteY671" fmla="*/ 124518 h 380634"/>
              <a:gd name="connsiteX672" fmla="*/ 581982 w 9761118"/>
              <a:gd name="connsiteY672" fmla="*/ 122285 h 380634"/>
              <a:gd name="connsiteX673" fmla="*/ 559454 w 9761118"/>
              <a:gd name="connsiteY673" fmla="*/ 122285 h 380634"/>
              <a:gd name="connsiteX674" fmla="*/ 555699 w 9761118"/>
              <a:gd name="connsiteY674" fmla="*/ 126750 h 380634"/>
              <a:gd name="connsiteX675" fmla="*/ 548190 w 9761118"/>
              <a:gd name="connsiteY675" fmla="*/ 124518 h 380634"/>
              <a:gd name="connsiteX676" fmla="*/ 529416 w 9761118"/>
              <a:gd name="connsiteY676" fmla="*/ 124518 h 380634"/>
              <a:gd name="connsiteX677" fmla="*/ 521907 w 9761118"/>
              <a:gd name="connsiteY677" fmla="*/ 127867 h 380634"/>
              <a:gd name="connsiteX678" fmla="*/ 506888 w 9761118"/>
              <a:gd name="connsiteY678" fmla="*/ 126750 h 380634"/>
              <a:gd name="connsiteX679" fmla="*/ 480605 w 9761118"/>
              <a:gd name="connsiteY679" fmla="*/ 127867 h 380634"/>
              <a:gd name="connsiteX680" fmla="*/ 454322 w 9761118"/>
              <a:gd name="connsiteY680" fmla="*/ 126750 h 380634"/>
              <a:gd name="connsiteX681" fmla="*/ 435548 w 9761118"/>
              <a:gd name="connsiteY681" fmla="*/ 126750 h 380634"/>
              <a:gd name="connsiteX682" fmla="*/ 390491 w 9761118"/>
              <a:gd name="connsiteY682" fmla="*/ 126750 h 380634"/>
              <a:gd name="connsiteX683" fmla="*/ 352944 w 9761118"/>
              <a:gd name="connsiteY683" fmla="*/ 127867 h 380634"/>
              <a:gd name="connsiteX684" fmla="*/ 337925 w 9761118"/>
              <a:gd name="connsiteY684" fmla="*/ 133448 h 380634"/>
              <a:gd name="connsiteX685" fmla="*/ 311642 w 9761118"/>
              <a:gd name="connsiteY685" fmla="*/ 132332 h 380634"/>
              <a:gd name="connsiteX686" fmla="*/ 307887 w 9761118"/>
              <a:gd name="connsiteY686" fmla="*/ 128983 h 380634"/>
              <a:gd name="connsiteX687" fmla="*/ 319152 w 9761118"/>
              <a:gd name="connsiteY687" fmla="*/ 126750 h 380634"/>
              <a:gd name="connsiteX688" fmla="*/ 352944 w 9761118"/>
              <a:gd name="connsiteY688" fmla="*/ 126750 h 380634"/>
              <a:gd name="connsiteX689" fmla="*/ 401756 w 9761118"/>
              <a:gd name="connsiteY689" fmla="*/ 120053 h 380634"/>
              <a:gd name="connsiteX690" fmla="*/ 424284 w 9761118"/>
              <a:gd name="connsiteY690" fmla="*/ 120053 h 380634"/>
              <a:gd name="connsiteX691" fmla="*/ 536926 w 9761118"/>
              <a:gd name="connsiteY691" fmla="*/ 116704 h 380634"/>
              <a:gd name="connsiteX692" fmla="*/ 551945 w 9761118"/>
              <a:gd name="connsiteY692" fmla="*/ 113355 h 380634"/>
              <a:gd name="connsiteX693" fmla="*/ 488114 w 9761118"/>
              <a:gd name="connsiteY693" fmla="*/ 112239 h 380634"/>
              <a:gd name="connsiteX694" fmla="*/ 488114 w 9761118"/>
              <a:gd name="connsiteY694" fmla="*/ 111122 h 380634"/>
              <a:gd name="connsiteX695" fmla="*/ 551945 w 9761118"/>
              <a:gd name="connsiteY695" fmla="*/ 111122 h 380634"/>
              <a:gd name="connsiteX696" fmla="*/ 612020 w 9761118"/>
              <a:gd name="connsiteY696" fmla="*/ 111122 h 380634"/>
              <a:gd name="connsiteX697" fmla="*/ 627039 w 9761118"/>
              <a:gd name="connsiteY697" fmla="*/ 110006 h 380634"/>
              <a:gd name="connsiteX698" fmla="*/ 645812 w 9761118"/>
              <a:gd name="connsiteY698" fmla="*/ 104424 h 380634"/>
              <a:gd name="connsiteX699" fmla="*/ 675850 w 9761118"/>
              <a:gd name="connsiteY699" fmla="*/ 103308 h 380634"/>
              <a:gd name="connsiteX700" fmla="*/ 702134 w 9761118"/>
              <a:gd name="connsiteY700" fmla="*/ 104424 h 380634"/>
              <a:gd name="connsiteX701" fmla="*/ 717152 w 9761118"/>
              <a:gd name="connsiteY701" fmla="*/ 104424 h 380634"/>
              <a:gd name="connsiteX702" fmla="*/ 705888 w 9761118"/>
              <a:gd name="connsiteY702" fmla="*/ 99959 h 380634"/>
              <a:gd name="connsiteX703" fmla="*/ 713397 w 9761118"/>
              <a:gd name="connsiteY703" fmla="*/ 95494 h 380634"/>
              <a:gd name="connsiteX704" fmla="*/ 732171 w 9761118"/>
              <a:gd name="connsiteY704" fmla="*/ 92145 h 380634"/>
              <a:gd name="connsiteX705" fmla="*/ 743435 w 9761118"/>
              <a:gd name="connsiteY705" fmla="*/ 91029 h 380634"/>
              <a:gd name="connsiteX706" fmla="*/ 796002 w 9761118"/>
              <a:gd name="connsiteY706" fmla="*/ 89912 h 380634"/>
              <a:gd name="connsiteX707" fmla="*/ 803511 w 9761118"/>
              <a:gd name="connsiteY707" fmla="*/ 87680 h 380634"/>
              <a:gd name="connsiteX708" fmla="*/ 796002 w 9761118"/>
              <a:gd name="connsiteY708" fmla="*/ 85447 h 380634"/>
              <a:gd name="connsiteX709" fmla="*/ 743435 w 9761118"/>
              <a:gd name="connsiteY709" fmla="*/ 76517 h 380634"/>
              <a:gd name="connsiteX710" fmla="*/ 732171 w 9761118"/>
              <a:gd name="connsiteY710" fmla="*/ 78749 h 380634"/>
              <a:gd name="connsiteX711" fmla="*/ 717152 w 9761118"/>
              <a:gd name="connsiteY711" fmla="*/ 86563 h 380634"/>
              <a:gd name="connsiteX712" fmla="*/ 705888 w 9761118"/>
              <a:gd name="connsiteY712" fmla="*/ 87680 h 380634"/>
              <a:gd name="connsiteX713" fmla="*/ 664586 w 9761118"/>
              <a:gd name="connsiteY713" fmla="*/ 84331 h 380634"/>
              <a:gd name="connsiteX714" fmla="*/ 638303 w 9761118"/>
              <a:gd name="connsiteY714" fmla="*/ 83215 h 380634"/>
              <a:gd name="connsiteX715" fmla="*/ 623284 w 9761118"/>
              <a:gd name="connsiteY715" fmla="*/ 88796 h 380634"/>
              <a:gd name="connsiteX716" fmla="*/ 593247 w 9761118"/>
              <a:gd name="connsiteY716" fmla="*/ 88796 h 380634"/>
              <a:gd name="connsiteX717" fmla="*/ 585737 w 9761118"/>
              <a:gd name="connsiteY717" fmla="*/ 83215 h 380634"/>
              <a:gd name="connsiteX718" fmla="*/ 566963 w 9761118"/>
              <a:gd name="connsiteY718" fmla="*/ 79866 h 380634"/>
              <a:gd name="connsiteX719" fmla="*/ 544435 w 9761118"/>
              <a:gd name="connsiteY719" fmla="*/ 77633 h 380634"/>
              <a:gd name="connsiteX720" fmla="*/ 514397 w 9761118"/>
              <a:gd name="connsiteY720" fmla="*/ 82098 h 380634"/>
              <a:gd name="connsiteX721" fmla="*/ 461831 w 9761118"/>
              <a:gd name="connsiteY721" fmla="*/ 91029 h 380634"/>
              <a:gd name="connsiteX722" fmla="*/ 435548 w 9761118"/>
              <a:gd name="connsiteY722" fmla="*/ 88796 h 380634"/>
              <a:gd name="connsiteX723" fmla="*/ 405510 w 9761118"/>
              <a:gd name="connsiteY723" fmla="*/ 84331 h 380634"/>
              <a:gd name="connsiteX724" fmla="*/ 364208 w 9761118"/>
              <a:gd name="connsiteY724" fmla="*/ 85447 h 380634"/>
              <a:gd name="connsiteX725" fmla="*/ 356699 w 9761118"/>
              <a:gd name="connsiteY725" fmla="*/ 88796 h 380634"/>
              <a:gd name="connsiteX726" fmla="*/ 292869 w 9761118"/>
              <a:gd name="connsiteY726" fmla="*/ 83215 h 380634"/>
              <a:gd name="connsiteX727" fmla="*/ 251567 w 9761118"/>
              <a:gd name="connsiteY727" fmla="*/ 83215 h 380634"/>
              <a:gd name="connsiteX728" fmla="*/ 157698 w 9761118"/>
              <a:gd name="connsiteY728" fmla="*/ 82098 h 380634"/>
              <a:gd name="connsiteX729" fmla="*/ 131415 w 9761118"/>
              <a:gd name="connsiteY729" fmla="*/ 80982 h 380634"/>
              <a:gd name="connsiteX730" fmla="*/ 101378 w 9761118"/>
              <a:gd name="connsiteY730" fmla="*/ 82098 h 380634"/>
              <a:gd name="connsiteX731" fmla="*/ 67585 w 9761118"/>
              <a:gd name="connsiteY731" fmla="*/ 82098 h 380634"/>
              <a:gd name="connsiteX732" fmla="*/ 63830 w 9761118"/>
              <a:gd name="connsiteY732" fmla="*/ 88796 h 380634"/>
              <a:gd name="connsiteX733" fmla="*/ 18774 w 9761118"/>
              <a:gd name="connsiteY733" fmla="*/ 92145 h 380634"/>
              <a:gd name="connsiteX734" fmla="*/ 7510 w 9761118"/>
              <a:gd name="connsiteY734" fmla="*/ 91029 h 380634"/>
              <a:gd name="connsiteX735" fmla="*/ 0 w 9761118"/>
              <a:gd name="connsiteY735" fmla="*/ 94378 h 380634"/>
              <a:gd name="connsiteX736" fmla="*/ 7510 w 9761118"/>
              <a:gd name="connsiteY736" fmla="*/ 97727 h 380634"/>
              <a:gd name="connsiteX737" fmla="*/ 37547 w 9761118"/>
              <a:gd name="connsiteY737" fmla="*/ 96610 h 380634"/>
              <a:gd name="connsiteX738" fmla="*/ 71340 w 9761118"/>
              <a:gd name="connsiteY738" fmla="*/ 98843 h 380634"/>
              <a:gd name="connsiteX739" fmla="*/ 82604 w 9761118"/>
              <a:gd name="connsiteY739" fmla="*/ 105541 h 380634"/>
              <a:gd name="connsiteX740" fmla="*/ 101378 w 9761118"/>
              <a:gd name="connsiteY740" fmla="*/ 107773 h 380634"/>
              <a:gd name="connsiteX741" fmla="*/ 146434 w 9761118"/>
              <a:gd name="connsiteY741" fmla="*/ 103308 h 380634"/>
              <a:gd name="connsiteX742" fmla="*/ 165208 w 9761118"/>
              <a:gd name="connsiteY742" fmla="*/ 103308 h 380634"/>
              <a:gd name="connsiteX743" fmla="*/ 172717 w 9761118"/>
              <a:gd name="connsiteY743" fmla="*/ 106657 h 380634"/>
              <a:gd name="connsiteX744" fmla="*/ 168963 w 9761118"/>
              <a:gd name="connsiteY744" fmla="*/ 112239 h 380634"/>
              <a:gd name="connsiteX745" fmla="*/ 146434 w 9761118"/>
              <a:gd name="connsiteY745" fmla="*/ 116704 h 380634"/>
              <a:gd name="connsiteX746" fmla="*/ 142680 w 9761118"/>
              <a:gd name="connsiteY746" fmla="*/ 118936 h 380634"/>
              <a:gd name="connsiteX747" fmla="*/ 150189 w 9761118"/>
              <a:gd name="connsiteY747" fmla="*/ 120053 h 380634"/>
              <a:gd name="connsiteX748" fmla="*/ 187736 w 9761118"/>
              <a:gd name="connsiteY748" fmla="*/ 118936 h 380634"/>
              <a:gd name="connsiteX749" fmla="*/ 191491 w 9761118"/>
              <a:gd name="connsiteY749" fmla="*/ 118936 h 380634"/>
              <a:gd name="connsiteX750" fmla="*/ 191491 w 9761118"/>
              <a:gd name="connsiteY750" fmla="*/ 121169 h 380634"/>
              <a:gd name="connsiteX751" fmla="*/ 195246 w 9761118"/>
              <a:gd name="connsiteY751" fmla="*/ 124518 h 380634"/>
              <a:gd name="connsiteX752" fmla="*/ 221529 w 9761118"/>
              <a:gd name="connsiteY752" fmla="*/ 124518 h 380634"/>
              <a:gd name="connsiteX753" fmla="*/ 187736 w 9761118"/>
              <a:gd name="connsiteY753" fmla="*/ 127867 h 380634"/>
              <a:gd name="connsiteX754" fmla="*/ 183982 w 9761118"/>
              <a:gd name="connsiteY754" fmla="*/ 131216 h 380634"/>
              <a:gd name="connsiteX755" fmla="*/ 172717 w 9761118"/>
              <a:gd name="connsiteY755" fmla="*/ 137913 h 380634"/>
              <a:gd name="connsiteX756" fmla="*/ 157698 w 9761118"/>
              <a:gd name="connsiteY756" fmla="*/ 137913 h 380634"/>
              <a:gd name="connsiteX757" fmla="*/ 157698 w 9761118"/>
              <a:gd name="connsiteY757" fmla="*/ 140146 h 380634"/>
              <a:gd name="connsiteX758" fmla="*/ 157698 w 9761118"/>
              <a:gd name="connsiteY758" fmla="*/ 141262 h 380634"/>
              <a:gd name="connsiteX759" fmla="*/ 229038 w 9761118"/>
              <a:gd name="connsiteY759" fmla="*/ 145728 h 380634"/>
              <a:gd name="connsiteX760" fmla="*/ 274095 w 9761118"/>
              <a:gd name="connsiteY760" fmla="*/ 151309 h 380634"/>
              <a:gd name="connsiteX761" fmla="*/ 281604 w 9761118"/>
              <a:gd name="connsiteY761" fmla="*/ 153542 h 380634"/>
              <a:gd name="connsiteX762" fmla="*/ 270340 w 9761118"/>
              <a:gd name="connsiteY762" fmla="*/ 155774 h 380634"/>
              <a:gd name="connsiteX763" fmla="*/ 236548 w 9761118"/>
              <a:gd name="connsiteY763" fmla="*/ 155774 h 380634"/>
              <a:gd name="connsiteX764" fmla="*/ 229038 w 9761118"/>
              <a:gd name="connsiteY764" fmla="*/ 156891 h 380634"/>
              <a:gd name="connsiteX765" fmla="*/ 232793 w 9761118"/>
              <a:gd name="connsiteY765" fmla="*/ 159123 h 380634"/>
              <a:gd name="connsiteX766" fmla="*/ 255321 w 9761118"/>
              <a:gd name="connsiteY766" fmla="*/ 161356 h 380634"/>
              <a:gd name="connsiteX767" fmla="*/ 289114 w 9761118"/>
              <a:gd name="connsiteY767" fmla="*/ 161356 h 380634"/>
              <a:gd name="connsiteX768" fmla="*/ 292869 w 9761118"/>
              <a:gd name="connsiteY768" fmla="*/ 165821 h 380634"/>
              <a:gd name="connsiteX769" fmla="*/ 292869 w 9761118"/>
              <a:gd name="connsiteY769" fmla="*/ 168053 h 380634"/>
              <a:gd name="connsiteX770" fmla="*/ 236548 w 9761118"/>
              <a:gd name="connsiteY770" fmla="*/ 174751 h 380634"/>
              <a:gd name="connsiteX771" fmla="*/ 105132 w 9761118"/>
              <a:gd name="connsiteY771" fmla="*/ 172519 h 380634"/>
              <a:gd name="connsiteX772" fmla="*/ 86359 w 9761118"/>
              <a:gd name="connsiteY772" fmla="*/ 174751 h 380634"/>
              <a:gd name="connsiteX773" fmla="*/ 105132 w 9761118"/>
              <a:gd name="connsiteY773" fmla="*/ 176984 h 380634"/>
              <a:gd name="connsiteX774" fmla="*/ 150189 w 9761118"/>
              <a:gd name="connsiteY774" fmla="*/ 179216 h 380634"/>
              <a:gd name="connsiteX775" fmla="*/ 199000 w 9761118"/>
              <a:gd name="connsiteY775" fmla="*/ 179216 h 380634"/>
              <a:gd name="connsiteX776" fmla="*/ 274095 w 9761118"/>
              <a:gd name="connsiteY776" fmla="*/ 180333 h 380634"/>
              <a:gd name="connsiteX777" fmla="*/ 401756 w 9761118"/>
              <a:gd name="connsiteY777" fmla="*/ 194845 h 380634"/>
              <a:gd name="connsiteX778" fmla="*/ 446812 w 9761118"/>
              <a:gd name="connsiteY778" fmla="*/ 198194 h 380634"/>
              <a:gd name="connsiteX779" fmla="*/ 461831 w 9761118"/>
              <a:gd name="connsiteY779" fmla="*/ 199310 h 380634"/>
              <a:gd name="connsiteX780" fmla="*/ 446812 w 9761118"/>
              <a:gd name="connsiteY780" fmla="*/ 201542 h 380634"/>
              <a:gd name="connsiteX781" fmla="*/ 251567 w 9761118"/>
              <a:gd name="connsiteY781" fmla="*/ 201542 h 380634"/>
              <a:gd name="connsiteX782" fmla="*/ 195246 w 9761118"/>
              <a:gd name="connsiteY782" fmla="*/ 212705 h 380634"/>
              <a:gd name="connsiteX783" fmla="*/ 195246 w 9761118"/>
              <a:gd name="connsiteY783" fmla="*/ 214938 h 380634"/>
              <a:gd name="connsiteX784" fmla="*/ 210265 w 9761118"/>
              <a:gd name="connsiteY784" fmla="*/ 223868 h 380634"/>
              <a:gd name="connsiteX785" fmla="*/ 232793 w 9761118"/>
              <a:gd name="connsiteY785" fmla="*/ 230566 h 380634"/>
              <a:gd name="connsiteX786" fmla="*/ 266585 w 9761118"/>
              <a:gd name="connsiteY786" fmla="*/ 243962 h 380634"/>
              <a:gd name="connsiteX787" fmla="*/ 307887 w 9761118"/>
              <a:gd name="connsiteY787" fmla="*/ 262939 h 380634"/>
              <a:gd name="connsiteX788" fmla="*/ 322906 w 9761118"/>
              <a:gd name="connsiteY788" fmla="*/ 264055 h 380634"/>
              <a:gd name="connsiteX789" fmla="*/ 364208 w 9761118"/>
              <a:gd name="connsiteY789" fmla="*/ 266288 h 380634"/>
              <a:gd name="connsiteX790" fmla="*/ 379227 w 9761118"/>
              <a:gd name="connsiteY790" fmla="*/ 267404 h 380634"/>
              <a:gd name="connsiteX791" fmla="*/ 409265 w 9761118"/>
              <a:gd name="connsiteY791" fmla="*/ 267404 h 380634"/>
              <a:gd name="connsiteX792" fmla="*/ 461831 w 9761118"/>
              <a:gd name="connsiteY792" fmla="*/ 264055 h 380634"/>
              <a:gd name="connsiteX793" fmla="*/ 499378 w 9761118"/>
              <a:gd name="connsiteY793" fmla="*/ 265171 h 380634"/>
              <a:gd name="connsiteX794" fmla="*/ 563209 w 9761118"/>
              <a:gd name="connsiteY794" fmla="*/ 272986 h 380634"/>
              <a:gd name="connsiteX795" fmla="*/ 630794 w 9761118"/>
              <a:gd name="connsiteY795" fmla="*/ 266288 h 380634"/>
              <a:gd name="connsiteX796" fmla="*/ 664586 w 9761118"/>
              <a:gd name="connsiteY796" fmla="*/ 260706 h 380634"/>
              <a:gd name="connsiteX797" fmla="*/ 698379 w 9761118"/>
              <a:gd name="connsiteY797" fmla="*/ 265171 h 380634"/>
              <a:gd name="connsiteX798" fmla="*/ 702134 w 9761118"/>
              <a:gd name="connsiteY798" fmla="*/ 267404 h 380634"/>
              <a:gd name="connsiteX799" fmla="*/ 758454 w 9761118"/>
              <a:gd name="connsiteY799" fmla="*/ 272986 h 380634"/>
              <a:gd name="connsiteX800" fmla="*/ 784737 w 9761118"/>
              <a:gd name="connsiteY800" fmla="*/ 271869 h 380634"/>
              <a:gd name="connsiteX801" fmla="*/ 822285 w 9761118"/>
              <a:gd name="connsiteY801" fmla="*/ 264055 h 380634"/>
              <a:gd name="connsiteX802" fmla="*/ 833549 w 9761118"/>
              <a:gd name="connsiteY802" fmla="*/ 260706 h 380634"/>
              <a:gd name="connsiteX803" fmla="*/ 882360 w 9761118"/>
              <a:gd name="connsiteY803" fmla="*/ 261823 h 380634"/>
              <a:gd name="connsiteX804" fmla="*/ 897379 w 9761118"/>
              <a:gd name="connsiteY804" fmla="*/ 265171 h 380634"/>
              <a:gd name="connsiteX805" fmla="*/ 901134 w 9761118"/>
              <a:gd name="connsiteY805" fmla="*/ 267404 h 380634"/>
              <a:gd name="connsiteX806" fmla="*/ 949946 w 9761118"/>
              <a:gd name="connsiteY806" fmla="*/ 269637 h 380634"/>
              <a:gd name="connsiteX807" fmla="*/ 991247 w 9761118"/>
              <a:gd name="connsiteY807" fmla="*/ 265171 h 380634"/>
              <a:gd name="connsiteX808" fmla="*/ 1043814 w 9761118"/>
              <a:gd name="connsiteY808" fmla="*/ 265171 h 380634"/>
              <a:gd name="connsiteX809" fmla="*/ 1070097 w 9761118"/>
              <a:gd name="connsiteY809" fmla="*/ 267404 h 380634"/>
              <a:gd name="connsiteX810" fmla="*/ 1082703 w 9761118"/>
              <a:gd name="connsiteY810" fmla="*/ 267404 h 380634"/>
              <a:gd name="connsiteX811" fmla="*/ 1087706 w 9761118"/>
              <a:gd name="connsiteY811" fmla="*/ 268396 h 380634"/>
              <a:gd name="connsiteX812" fmla="*/ 1091460 w 9761118"/>
              <a:gd name="connsiteY812" fmla="*/ 273977 h 380634"/>
              <a:gd name="connsiteX813" fmla="*/ 1083951 w 9761118"/>
              <a:gd name="connsiteY813" fmla="*/ 277326 h 380634"/>
              <a:gd name="connsiteX814" fmla="*/ 1065178 w 9761118"/>
              <a:gd name="connsiteY814" fmla="*/ 277326 h 380634"/>
              <a:gd name="connsiteX815" fmla="*/ 1020121 w 9761118"/>
              <a:gd name="connsiteY815" fmla="*/ 272861 h 380634"/>
              <a:gd name="connsiteX816" fmla="*/ 1001347 w 9761118"/>
              <a:gd name="connsiteY816" fmla="*/ 275093 h 380634"/>
              <a:gd name="connsiteX817" fmla="*/ 990083 w 9761118"/>
              <a:gd name="connsiteY817" fmla="*/ 281791 h 380634"/>
              <a:gd name="connsiteX818" fmla="*/ 956290 w 9761118"/>
              <a:gd name="connsiteY818" fmla="*/ 284024 h 380634"/>
              <a:gd name="connsiteX819" fmla="*/ 926253 w 9761118"/>
              <a:gd name="connsiteY819" fmla="*/ 282908 h 380634"/>
              <a:gd name="connsiteX820" fmla="*/ 918743 w 9761118"/>
              <a:gd name="connsiteY820" fmla="*/ 286256 h 380634"/>
              <a:gd name="connsiteX821" fmla="*/ 926253 w 9761118"/>
              <a:gd name="connsiteY821" fmla="*/ 289605 h 380634"/>
              <a:gd name="connsiteX822" fmla="*/ 937517 w 9761118"/>
              <a:gd name="connsiteY822" fmla="*/ 288489 h 380634"/>
              <a:gd name="connsiteX823" fmla="*/ 982573 w 9761118"/>
              <a:gd name="connsiteY823" fmla="*/ 291838 h 380634"/>
              <a:gd name="connsiteX824" fmla="*/ 986328 w 9761118"/>
              <a:gd name="connsiteY824" fmla="*/ 298536 h 380634"/>
              <a:gd name="connsiteX825" fmla="*/ 1020121 w 9761118"/>
              <a:gd name="connsiteY825" fmla="*/ 298536 h 380634"/>
              <a:gd name="connsiteX826" fmla="*/ 1050158 w 9761118"/>
              <a:gd name="connsiteY826" fmla="*/ 299652 h 380634"/>
              <a:gd name="connsiteX827" fmla="*/ 1076442 w 9761118"/>
              <a:gd name="connsiteY827" fmla="*/ 298536 h 380634"/>
              <a:gd name="connsiteX828" fmla="*/ 1170310 w 9761118"/>
              <a:gd name="connsiteY828" fmla="*/ 297419 h 380634"/>
              <a:gd name="connsiteX829" fmla="*/ 1211612 w 9761118"/>
              <a:gd name="connsiteY829" fmla="*/ 297419 h 380634"/>
              <a:gd name="connsiteX830" fmla="*/ 1275442 w 9761118"/>
              <a:gd name="connsiteY830" fmla="*/ 291838 h 380634"/>
              <a:gd name="connsiteX831" fmla="*/ 1282951 w 9761118"/>
              <a:gd name="connsiteY831" fmla="*/ 295187 h 380634"/>
              <a:gd name="connsiteX832" fmla="*/ 1324253 w 9761118"/>
              <a:gd name="connsiteY832" fmla="*/ 296303 h 380634"/>
              <a:gd name="connsiteX833" fmla="*/ 1354291 w 9761118"/>
              <a:gd name="connsiteY833" fmla="*/ 291838 h 380634"/>
              <a:gd name="connsiteX834" fmla="*/ 1380574 w 9761118"/>
              <a:gd name="connsiteY834" fmla="*/ 289605 h 380634"/>
              <a:gd name="connsiteX835" fmla="*/ 1433141 w 9761118"/>
              <a:gd name="connsiteY835" fmla="*/ 298536 h 380634"/>
              <a:gd name="connsiteX836" fmla="*/ 1463178 w 9761118"/>
              <a:gd name="connsiteY836" fmla="*/ 303001 h 380634"/>
              <a:gd name="connsiteX837" fmla="*/ 1485706 w 9761118"/>
              <a:gd name="connsiteY837" fmla="*/ 300768 h 380634"/>
              <a:gd name="connsiteX838" fmla="*/ 1504480 w 9761118"/>
              <a:gd name="connsiteY838" fmla="*/ 297419 h 380634"/>
              <a:gd name="connsiteX839" fmla="*/ 1511990 w 9761118"/>
              <a:gd name="connsiteY839" fmla="*/ 291838 h 380634"/>
              <a:gd name="connsiteX840" fmla="*/ 1542028 w 9761118"/>
              <a:gd name="connsiteY840" fmla="*/ 291838 h 380634"/>
              <a:gd name="connsiteX841" fmla="*/ 1557046 w 9761118"/>
              <a:gd name="connsiteY841" fmla="*/ 297419 h 380634"/>
              <a:gd name="connsiteX842" fmla="*/ 1583329 w 9761118"/>
              <a:gd name="connsiteY842" fmla="*/ 296303 h 380634"/>
              <a:gd name="connsiteX843" fmla="*/ 1624631 w 9761118"/>
              <a:gd name="connsiteY843" fmla="*/ 292954 h 380634"/>
              <a:gd name="connsiteX844" fmla="*/ 1635896 w 9761118"/>
              <a:gd name="connsiteY844" fmla="*/ 294071 h 380634"/>
              <a:gd name="connsiteX845" fmla="*/ 1650914 w 9761118"/>
              <a:gd name="connsiteY845" fmla="*/ 301885 h 380634"/>
              <a:gd name="connsiteX846" fmla="*/ 1662179 w 9761118"/>
              <a:gd name="connsiteY846" fmla="*/ 304117 h 380634"/>
              <a:gd name="connsiteX847" fmla="*/ 1714745 w 9761118"/>
              <a:gd name="connsiteY847" fmla="*/ 295187 h 380634"/>
              <a:gd name="connsiteX848" fmla="*/ 1722254 w 9761118"/>
              <a:gd name="connsiteY848" fmla="*/ 292954 h 380634"/>
              <a:gd name="connsiteX849" fmla="*/ 1714745 w 9761118"/>
              <a:gd name="connsiteY849" fmla="*/ 290722 h 380634"/>
              <a:gd name="connsiteX850" fmla="*/ 1662179 w 9761118"/>
              <a:gd name="connsiteY850" fmla="*/ 289605 h 380634"/>
              <a:gd name="connsiteX851" fmla="*/ 1650914 w 9761118"/>
              <a:gd name="connsiteY851" fmla="*/ 288489 h 380634"/>
              <a:gd name="connsiteX852" fmla="*/ 1632141 w 9761118"/>
              <a:gd name="connsiteY852" fmla="*/ 285140 h 380634"/>
              <a:gd name="connsiteX853" fmla="*/ 1624631 w 9761118"/>
              <a:gd name="connsiteY853" fmla="*/ 280675 h 380634"/>
              <a:gd name="connsiteX854" fmla="*/ 1635896 w 9761118"/>
              <a:gd name="connsiteY854" fmla="*/ 276210 h 380634"/>
              <a:gd name="connsiteX855" fmla="*/ 1620877 w 9761118"/>
              <a:gd name="connsiteY855" fmla="*/ 276210 h 380634"/>
              <a:gd name="connsiteX856" fmla="*/ 1594594 w 9761118"/>
              <a:gd name="connsiteY856" fmla="*/ 277326 h 380634"/>
              <a:gd name="connsiteX857" fmla="*/ 1564556 w 9761118"/>
              <a:gd name="connsiteY857" fmla="*/ 276210 h 380634"/>
              <a:gd name="connsiteX858" fmla="*/ 1545782 w 9761118"/>
              <a:gd name="connsiteY858" fmla="*/ 270628 h 380634"/>
              <a:gd name="connsiteX859" fmla="*/ 1532304 w 9761118"/>
              <a:gd name="connsiteY859" fmla="*/ 269626 h 380634"/>
              <a:gd name="connsiteX860" fmla="*/ 1573230 w 9761118"/>
              <a:gd name="connsiteY860" fmla="*/ 268520 h 380634"/>
              <a:gd name="connsiteX861" fmla="*/ 1603267 w 9761118"/>
              <a:gd name="connsiteY861" fmla="*/ 270753 h 380634"/>
              <a:gd name="connsiteX862" fmla="*/ 1622041 w 9761118"/>
              <a:gd name="connsiteY862" fmla="*/ 269637 h 380634"/>
              <a:gd name="connsiteX863" fmla="*/ 1644569 w 9761118"/>
              <a:gd name="connsiteY863" fmla="*/ 266288 h 380634"/>
              <a:gd name="connsiteX864" fmla="*/ 1712154 w 9761118"/>
              <a:gd name="connsiteY864" fmla="*/ 269637 h 380634"/>
              <a:gd name="connsiteX865" fmla="*/ 1715909 w 9761118"/>
              <a:gd name="connsiteY865" fmla="*/ 269637 h 380634"/>
              <a:gd name="connsiteX866" fmla="*/ 1821041 w 9761118"/>
              <a:gd name="connsiteY866" fmla="*/ 271869 h 380634"/>
              <a:gd name="connsiteX867" fmla="*/ 1832305 w 9761118"/>
              <a:gd name="connsiteY867" fmla="*/ 269637 h 380634"/>
              <a:gd name="connsiteX868" fmla="*/ 1836115 w 9761118"/>
              <a:gd name="connsiteY868" fmla="*/ 268787 h 380634"/>
              <a:gd name="connsiteX869" fmla="*/ 1827387 w 9761118"/>
              <a:gd name="connsiteY869" fmla="*/ 273977 h 380634"/>
              <a:gd name="connsiteX870" fmla="*/ 1797349 w 9761118"/>
              <a:gd name="connsiteY870" fmla="*/ 273977 h 380634"/>
              <a:gd name="connsiteX871" fmla="*/ 1786084 w 9761118"/>
              <a:gd name="connsiteY871" fmla="*/ 276210 h 380634"/>
              <a:gd name="connsiteX872" fmla="*/ 1797349 w 9761118"/>
              <a:gd name="connsiteY872" fmla="*/ 277326 h 380634"/>
              <a:gd name="connsiteX873" fmla="*/ 1812368 w 9761118"/>
              <a:gd name="connsiteY873" fmla="*/ 276210 h 380634"/>
              <a:gd name="connsiteX874" fmla="*/ 1831141 w 9761118"/>
              <a:gd name="connsiteY874" fmla="*/ 276210 h 380634"/>
              <a:gd name="connsiteX875" fmla="*/ 1861179 w 9761118"/>
              <a:gd name="connsiteY875" fmla="*/ 277326 h 380634"/>
              <a:gd name="connsiteX876" fmla="*/ 1879953 w 9761118"/>
              <a:gd name="connsiteY876" fmla="*/ 279559 h 380634"/>
              <a:gd name="connsiteX877" fmla="*/ 1925009 w 9761118"/>
              <a:gd name="connsiteY877" fmla="*/ 296303 h 380634"/>
              <a:gd name="connsiteX878" fmla="*/ 1909990 w 9761118"/>
              <a:gd name="connsiteY878" fmla="*/ 297419 h 380634"/>
              <a:gd name="connsiteX879" fmla="*/ 1849915 w 9761118"/>
              <a:gd name="connsiteY879" fmla="*/ 297419 h 380634"/>
              <a:gd name="connsiteX880" fmla="*/ 1831141 w 9761118"/>
              <a:gd name="connsiteY880" fmla="*/ 300768 h 380634"/>
              <a:gd name="connsiteX881" fmla="*/ 1898726 w 9761118"/>
              <a:gd name="connsiteY881" fmla="*/ 300768 h 380634"/>
              <a:gd name="connsiteX882" fmla="*/ 1966311 w 9761118"/>
              <a:gd name="connsiteY882" fmla="*/ 300768 h 380634"/>
              <a:gd name="connsiteX883" fmla="*/ 2030142 w 9761118"/>
              <a:gd name="connsiteY883" fmla="*/ 303001 h 380634"/>
              <a:gd name="connsiteX884" fmla="*/ 2120255 w 9761118"/>
              <a:gd name="connsiteY884" fmla="*/ 303001 h 380634"/>
              <a:gd name="connsiteX885" fmla="*/ 2146538 w 9761118"/>
              <a:gd name="connsiteY885" fmla="*/ 304117 h 380634"/>
              <a:gd name="connsiteX886" fmla="*/ 2221632 w 9761118"/>
              <a:gd name="connsiteY886" fmla="*/ 297419 h 380634"/>
              <a:gd name="connsiteX887" fmla="*/ 2229142 w 9761118"/>
              <a:gd name="connsiteY887" fmla="*/ 299652 h 380634"/>
              <a:gd name="connsiteX888" fmla="*/ 2232897 w 9761118"/>
              <a:gd name="connsiteY888" fmla="*/ 305234 h 380634"/>
              <a:gd name="connsiteX889" fmla="*/ 2289217 w 9761118"/>
              <a:gd name="connsiteY889" fmla="*/ 308582 h 380634"/>
              <a:gd name="connsiteX890" fmla="*/ 2116500 w 9761118"/>
              <a:gd name="connsiteY890" fmla="*/ 310815 h 380634"/>
              <a:gd name="connsiteX891" fmla="*/ 2037651 w 9761118"/>
              <a:gd name="connsiteY891" fmla="*/ 313048 h 380634"/>
              <a:gd name="connsiteX892" fmla="*/ 2078953 w 9761118"/>
              <a:gd name="connsiteY892" fmla="*/ 318629 h 380634"/>
              <a:gd name="connsiteX893" fmla="*/ 2131519 w 9761118"/>
              <a:gd name="connsiteY893" fmla="*/ 315280 h 380634"/>
              <a:gd name="connsiteX894" fmla="*/ 2150293 w 9761118"/>
              <a:gd name="connsiteY894" fmla="*/ 314164 h 380634"/>
              <a:gd name="connsiteX895" fmla="*/ 2270444 w 9761118"/>
              <a:gd name="connsiteY895" fmla="*/ 314164 h 380634"/>
              <a:gd name="connsiteX896" fmla="*/ 2304236 w 9761118"/>
              <a:gd name="connsiteY896" fmla="*/ 318629 h 380634"/>
              <a:gd name="connsiteX897" fmla="*/ 2236651 w 9761118"/>
              <a:gd name="connsiteY897" fmla="*/ 320862 h 380634"/>
              <a:gd name="connsiteX898" fmla="*/ 2206614 w 9761118"/>
              <a:gd name="connsiteY898" fmla="*/ 321978 h 380634"/>
              <a:gd name="connsiteX899" fmla="*/ 2202859 w 9761118"/>
              <a:gd name="connsiteY899" fmla="*/ 327560 h 380634"/>
              <a:gd name="connsiteX900" fmla="*/ 2217878 w 9761118"/>
              <a:gd name="connsiteY900" fmla="*/ 330908 h 380634"/>
              <a:gd name="connsiteX901" fmla="*/ 2202859 w 9761118"/>
              <a:gd name="connsiteY901" fmla="*/ 332025 h 380634"/>
              <a:gd name="connsiteX902" fmla="*/ 2199104 w 9761118"/>
              <a:gd name="connsiteY902" fmla="*/ 332025 h 380634"/>
              <a:gd name="connsiteX903" fmla="*/ 2206614 w 9761118"/>
              <a:gd name="connsiteY903" fmla="*/ 334257 h 380634"/>
              <a:gd name="connsiteX904" fmla="*/ 2247915 w 9761118"/>
              <a:gd name="connsiteY904" fmla="*/ 334257 h 380634"/>
              <a:gd name="connsiteX905" fmla="*/ 2255425 w 9761118"/>
              <a:gd name="connsiteY905" fmla="*/ 335374 h 380634"/>
              <a:gd name="connsiteX906" fmla="*/ 2251670 w 9761118"/>
              <a:gd name="connsiteY906" fmla="*/ 339839 h 380634"/>
              <a:gd name="connsiteX907" fmla="*/ 2229142 w 9761118"/>
              <a:gd name="connsiteY907" fmla="*/ 340955 h 380634"/>
              <a:gd name="connsiteX908" fmla="*/ 2191595 w 9761118"/>
              <a:gd name="connsiteY908" fmla="*/ 338722 h 380634"/>
              <a:gd name="connsiteX909" fmla="*/ 2184085 w 9761118"/>
              <a:gd name="connsiteY909" fmla="*/ 335374 h 380634"/>
              <a:gd name="connsiteX910" fmla="*/ 2165312 w 9761118"/>
              <a:gd name="connsiteY910" fmla="*/ 335374 h 380634"/>
              <a:gd name="connsiteX911" fmla="*/ 2165312 w 9761118"/>
              <a:gd name="connsiteY911" fmla="*/ 326443 h 380634"/>
              <a:gd name="connsiteX912" fmla="*/ 2090217 w 9761118"/>
              <a:gd name="connsiteY912" fmla="*/ 324211 h 380634"/>
              <a:gd name="connsiteX913" fmla="*/ 2086462 w 9761118"/>
              <a:gd name="connsiteY913" fmla="*/ 324211 h 380634"/>
              <a:gd name="connsiteX914" fmla="*/ 2037651 w 9761118"/>
              <a:gd name="connsiteY914" fmla="*/ 324211 h 380634"/>
              <a:gd name="connsiteX915" fmla="*/ 2026387 w 9761118"/>
              <a:gd name="connsiteY915" fmla="*/ 326443 h 380634"/>
              <a:gd name="connsiteX916" fmla="*/ 2048915 w 9761118"/>
              <a:gd name="connsiteY916" fmla="*/ 327560 h 380634"/>
              <a:gd name="connsiteX917" fmla="*/ 2052670 w 9761118"/>
              <a:gd name="connsiteY917" fmla="*/ 330908 h 380634"/>
              <a:gd name="connsiteX918" fmla="*/ 2037651 w 9761118"/>
              <a:gd name="connsiteY918" fmla="*/ 334257 h 380634"/>
              <a:gd name="connsiteX919" fmla="*/ 1958802 w 9761118"/>
              <a:gd name="connsiteY919" fmla="*/ 335374 h 380634"/>
              <a:gd name="connsiteX920" fmla="*/ 1861179 w 9761118"/>
              <a:gd name="connsiteY920" fmla="*/ 335374 h 380634"/>
              <a:gd name="connsiteX921" fmla="*/ 1771066 w 9761118"/>
              <a:gd name="connsiteY921" fmla="*/ 334257 h 380634"/>
              <a:gd name="connsiteX922" fmla="*/ 1759802 w 9761118"/>
              <a:gd name="connsiteY922" fmla="*/ 334257 h 380634"/>
              <a:gd name="connsiteX923" fmla="*/ 1669688 w 9761118"/>
              <a:gd name="connsiteY923" fmla="*/ 336490 h 380634"/>
              <a:gd name="connsiteX924" fmla="*/ 1613367 w 9761118"/>
              <a:gd name="connsiteY924" fmla="*/ 333141 h 380634"/>
              <a:gd name="connsiteX925" fmla="*/ 1560801 w 9761118"/>
              <a:gd name="connsiteY925" fmla="*/ 332025 h 380634"/>
              <a:gd name="connsiteX926" fmla="*/ 1511990 w 9761118"/>
              <a:gd name="connsiteY926" fmla="*/ 335374 h 380634"/>
              <a:gd name="connsiteX927" fmla="*/ 1380574 w 9761118"/>
              <a:gd name="connsiteY927" fmla="*/ 345420 h 380634"/>
              <a:gd name="connsiteX928" fmla="*/ 1305480 w 9761118"/>
              <a:gd name="connsiteY928" fmla="*/ 345420 h 380634"/>
              <a:gd name="connsiteX929" fmla="*/ 1290461 w 9761118"/>
              <a:gd name="connsiteY929" fmla="*/ 346537 h 380634"/>
              <a:gd name="connsiteX930" fmla="*/ 1297970 w 9761118"/>
              <a:gd name="connsiteY930" fmla="*/ 351002 h 380634"/>
              <a:gd name="connsiteX931" fmla="*/ 1339272 w 9761118"/>
              <a:gd name="connsiteY931" fmla="*/ 355467 h 380634"/>
              <a:gd name="connsiteX932" fmla="*/ 1395593 w 9761118"/>
              <a:gd name="connsiteY932" fmla="*/ 359932 h 380634"/>
              <a:gd name="connsiteX933" fmla="*/ 1380574 w 9761118"/>
              <a:gd name="connsiteY933" fmla="*/ 363281 h 380634"/>
              <a:gd name="connsiteX934" fmla="*/ 1343027 w 9761118"/>
              <a:gd name="connsiteY934" fmla="*/ 367746 h 380634"/>
              <a:gd name="connsiteX935" fmla="*/ 1335518 w 9761118"/>
              <a:gd name="connsiteY935" fmla="*/ 371095 h 380634"/>
              <a:gd name="connsiteX936" fmla="*/ 1346782 w 9761118"/>
              <a:gd name="connsiteY936" fmla="*/ 372211 h 380634"/>
              <a:gd name="connsiteX937" fmla="*/ 1361801 w 9761118"/>
              <a:gd name="connsiteY937" fmla="*/ 372211 h 380634"/>
              <a:gd name="connsiteX938" fmla="*/ 1421876 w 9761118"/>
              <a:gd name="connsiteY938" fmla="*/ 371095 h 380634"/>
              <a:gd name="connsiteX939" fmla="*/ 1459424 w 9761118"/>
              <a:gd name="connsiteY939" fmla="*/ 371095 h 380634"/>
              <a:gd name="connsiteX940" fmla="*/ 1493216 w 9761118"/>
              <a:gd name="connsiteY940" fmla="*/ 373328 h 380634"/>
              <a:gd name="connsiteX941" fmla="*/ 1605858 w 9761118"/>
              <a:gd name="connsiteY941" fmla="*/ 374444 h 380634"/>
              <a:gd name="connsiteX942" fmla="*/ 1617122 w 9761118"/>
              <a:gd name="connsiteY942" fmla="*/ 375560 h 380634"/>
              <a:gd name="connsiteX943" fmla="*/ 1624631 w 9761118"/>
              <a:gd name="connsiteY943" fmla="*/ 376677 h 380634"/>
              <a:gd name="connsiteX944" fmla="*/ 1669688 w 9761118"/>
              <a:gd name="connsiteY944" fmla="*/ 372211 h 380634"/>
              <a:gd name="connsiteX945" fmla="*/ 1722254 w 9761118"/>
              <a:gd name="connsiteY945" fmla="*/ 374444 h 380634"/>
              <a:gd name="connsiteX946" fmla="*/ 1729764 w 9761118"/>
              <a:gd name="connsiteY946" fmla="*/ 374444 h 380634"/>
              <a:gd name="connsiteX947" fmla="*/ 1771066 w 9761118"/>
              <a:gd name="connsiteY947" fmla="*/ 374444 h 380634"/>
              <a:gd name="connsiteX948" fmla="*/ 1816122 w 9761118"/>
              <a:gd name="connsiteY948" fmla="*/ 376677 h 380634"/>
              <a:gd name="connsiteX949" fmla="*/ 1876198 w 9761118"/>
              <a:gd name="connsiteY949" fmla="*/ 376677 h 380634"/>
              <a:gd name="connsiteX950" fmla="*/ 1932519 w 9761118"/>
              <a:gd name="connsiteY950" fmla="*/ 373328 h 380634"/>
              <a:gd name="connsiteX951" fmla="*/ 2018877 w 9761118"/>
              <a:gd name="connsiteY951" fmla="*/ 368863 h 380634"/>
              <a:gd name="connsiteX952" fmla="*/ 2086462 w 9761118"/>
              <a:gd name="connsiteY952" fmla="*/ 366630 h 380634"/>
              <a:gd name="connsiteX953" fmla="*/ 2067689 w 9761118"/>
              <a:gd name="connsiteY953" fmla="*/ 363281 h 380634"/>
              <a:gd name="connsiteX954" fmla="*/ 2048915 w 9761118"/>
              <a:gd name="connsiteY954" fmla="*/ 363281 h 380634"/>
              <a:gd name="connsiteX955" fmla="*/ 1977575 w 9761118"/>
              <a:gd name="connsiteY955" fmla="*/ 358816 h 380634"/>
              <a:gd name="connsiteX956" fmla="*/ 1917500 w 9761118"/>
              <a:gd name="connsiteY956" fmla="*/ 358816 h 380634"/>
              <a:gd name="connsiteX957" fmla="*/ 1861179 w 9761118"/>
              <a:gd name="connsiteY957" fmla="*/ 364397 h 380634"/>
              <a:gd name="connsiteX958" fmla="*/ 1842405 w 9761118"/>
              <a:gd name="connsiteY958" fmla="*/ 366630 h 380634"/>
              <a:gd name="connsiteX959" fmla="*/ 1771066 w 9761118"/>
              <a:gd name="connsiteY959" fmla="*/ 361048 h 380634"/>
              <a:gd name="connsiteX960" fmla="*/ 1741028 w 9761118"/>
              <a:gd name="connsiteY960" fmla="*/ 359932 h 380634"/>
              <a:gd name="connsiteX961" fmla="*/ 1699726 w 9761118"/>
              <a:gd name="connsiteY961" fmla="*/ 359932 h 380634"/>
              <a:gd name="connsiteX962" fmla="*/ 1677198 w 9761118"/>
              <a:gd name="connsiteY962" fmla="*/ 359932 h 380634"/>
              <a:gd name="connsiteX963" fmla="*/ 1632141 w 9761118"/>
              <a:gd name="connsiteY963" fmla="*/ 363281 h 380634"/>
              <a:gd name="connsiteX964" fmla="*/ 1605858 w 9761118"/>
              <a:gd name="connsiteY964" fmla="*/ 362165 h 380634"/>
              <a:gd name="connsiteX965" fmla="*/ 1542028 w 9761118"/>
              <a:gd name="connsiteY965" fmla="*/ 358816 h 380634"/>
              <a:gd name="connsiteX966" fmla="*/ 1504480 w 9761118"/>
              <a:gd name="connsiteY966" fmla="*/ 357700 h 380634"/>
              <a:gd name="connsiteX967" fmla="*/ 1493216 w 9761118"/>
              <a:gd name="connsiteY967" fmla="*/ 358816 h 380634"/>
              <a:gd name="connsiteX968" fmla="*/ 1455669 w 9761118"/>
              <a:gd name="connsiteY968" fmla="*/ 363281 h 380634"/>
              <a:gd name="connsiteX969" fmla="*/ 1440650 w 9761118"/>
              <a:gd name="connsiteY969" fmla="*/ 359932 h 380634"/>
              <a:gd name="connsiteX970" fmla="*/ 1493216 w 9761118"/>
              <a:gd name="connsiteY970" fmla="*/ 353234 h 380634"/>
              <a:gd name="connsiteX971" fmla="*/ 1699726 w 9761118"/>
              <a:gd name="connsiteY971" fmla="*/ 353234 h 380634"/>
              <a:gd name="connsiteX972" fmla="*/ 1763556 w 9761118"/>
              <a:gd name="connsiteY972" fmla="*/ 351002 h 380634"/>
              <a:gd name="connsiteX973" fmla="*/ 1774820 w 9761118"/>
              <a:gd name="connsiteY973" fmla="*/ 348769 h 380634"/>
              <a:gd name="connsiteX974" fmla="*/ 1778575 w 9761118"/>
              <a:gd name="connsiteY974" fmla="*/ 346537 h 380634"/>
              <a:gd name="connsiteX975" fmla="*/ 1774820 w 9761118"/>
              <a:gd name="connsiteY975" fmla="*/ 345420 h 380634"/>
              <a:gd name="connsiteX976" fmla="*/ 1759802 w 9761118"/>
              <a:gd name="connsiteY976" fmla="*/ 344304 h 380634"/>
              <a:gd name="connsiteX977" fmla="*/ 1763556 w 9761118"/>
              <a:gd name="connsiteY977" fmla="*/ 343188 h 380634"/>
              <a:gd name="connsiteX978" fmla="*/ 1928764 w 9761118"/>
              <a:gd name="connsiteY978" fmla="*/ 345420 h 380634"/>
              <a:gd name="connsiteX979" fmla="*/ 1985085 w 9761118"/>
              <a:gd name="connsiteY979" fmla="*/ 345420 h 380634"/>
              <a:gd name="connsiteX980" fmla="*/ 2041406 w 9761118"/>
              <a:gd name="connsiteY980" fmla="*/ 345420 h 380634"/>
              <a:gd name="connsiteX981" fmla="*/ 2048915 w 9761118"/>
              <a:gd name="connsiteY981" fmla="*/ 345420 h 380634"/>
              <a:gd name="connsiteX982" fmla="*/ 2090217 w 9761118"/>
              <a:gd name="connsiteY982" fmla="*/ 347653 h 380634"/>
              <a:gd name="connsiteX983" fmla="*/ 2161557 w 9761118"/>
              <a:gd name="connsiteY983" fmla="*/ 347653 h 380634"/>
              <a:gd name="connsiteX984" fmla="*/ 2184085 w 9761118"/>
              <a:gd name="connsiteY984" fmla="*/ 349885 h 380634"/>
              <a:gd name="connsiteX985" fmla="*/ 2214123 w 9761118"/>
              <a:gd name="connsiteY985" fmla="*/ 351002 h 380634"/>
              <a:gd name="connsiteX986" fmla="*/ 2244161 w 9761118"/>
              <a:gd name="connsiteY986" fmla="*/ 351002 h 380634"/>
              <a:gd name="connsiteX987" fmla="*/ 2262935 w 9761118"/>
              <a:gd name="connsiteY987" fmla="*/ 354351 h 380634"/>
              <a:gd name="connsiteX988" fmla="*/ 2259180 w 9761118"/>
              <a:gd name="connsiteY988" fmla="*/ 356583 h 380634"/>
              <a:gd name="connsiteX989" fmla="*/ 2184085 w 9761118"/>
              <a:gd name="connsiteY989" fmla="*/ 351002 h 380634"/>
              <a:gd name="connsiteX990" fmla="*/ 2131519 w 9761118"/>
              <a:gd name="connsiteY990" fmla="*/ 353234 h 380634"/>
              <a:gd name="connsiteX991" fmla="*/ 2120255 w 9761118"/>
              <a:gd name="connsiteY991" fmla="*/ 357700 h 380634"/>
              <a:gd name="connsiteX992" fmla="*/ 2105236 w 9761118"/>
              <a:gd name="connsiteY992" fmla="*/ 357700 h 380634"/>
              <a:gd name="connsiteX993" fmla="*/ 2105236 w 9761118"/>
              <a:gd name="connsiteY993" fmla="*/ 361048 h 380634"/>
              <a:gd name="connsiteX994" fmla="*/ 2124010 w 9761118"/>
              <a:gd name="connsiteY994" fmla="*/ 361048 h 380634"/>
              <a:gd name="connsiteX995" fmla="*/ 2139029 w 9761118"/>
              <a:gd name="connsiteY995" fmla="*/ 361048 h 380634"/>
              <a:gd name="connsiteX996" fmla="*/ 2150293 w 9761118"/>
              <a:gd name="connsiteY996" fmla="*/ 362165 h 380634"/>
              <a:gd name="connsiteX997" fmla="*/ 2139029 w 9761118"/>
              <a:gd name="connsiteY997" fmla="*/ 365514 h 380634"/>
              <a:gd name="connsiteX998" fmla="*/ 2139029 w 9761118"/>
              <a:gd name="connsiteY998" fmla="*/ 368863 h 380634"/>
              <a:gd name="connsiteX999" fmla="*/ 2169066 w 9761118"/>
              <a:gd name="connsiteY999" fmla="*/ 373328 h 380634"/>
              <a:gd name="connsiteX1000" fmla="*/ 2244161 w 9761118"/>
              <a:gd name="connsiteY1000" fmla="*/ 371095 h 380634"/>
              <a:gd name="connsiteX1001" fmla="*/ 2289217 w 9761118"/>
              <a:gd name="connsiteY1001" fmla="*/ 369979 h 380634"/>
              <a:gd name="connsiteX1002" fmla="*/ 2345538 w 9761118"/>
              <a:gd name="connsiteY1002" fmla="*/ 368863 h 380634"/>
              <a:gd name="connsiteX1003" fmla="*/ 2398105 w 9761118"/>
              <a:gd name="connsiteY1003" fmla="*/ 371095 h 380634"/>
              <a:gd name="connsiteX1004" fmla="*/ 2431897 w 9761118"/>
              <a:gd name="connsiteY1004" fmla="*/ 373328 h 380634"/>
              <a:gd name="connsiteX1005" fmla="*/ 2469444 w 9761118"/>
              <a:gd name="connsiteY1005" fmla="*/ 376677 h 380634"/>
              <a:gd name="connsiteX1006" fmla="*/ 2495727 w 9761118"/>
              <a:gd name="connsiteY1006" fmla="*/ 375560 h 380634"/>
              <a:gd name="connsiteX1007" fmla="*/ 2559558 w 9761118"/>
              <a:gd name="connsiteY1007" fmla="*/ 372211 h 380634"/>
              <a:gd name="connsiteX1008" fmla="*/ 2664690 w 9761118"/>
              <a:gd name="connsiteY1008" fmla="*/ 372211 h 380634"/>
              <a:gd name="connsiteX1009" fmla="*/ 2687218 w 9761118"/>
              <a:gd name="connsiteY1009" fmla="*/ 374444 h 380634"/>
              <a:gd name="connsiteX1010" fmla="*/ 2702237 w 9761118"/>
              <a:gd name="connsiteY1010" fmla="*/ 374444 h 380634"/>
              <a:gd name="connsiteX1011" fmla="*/ 2732275 w 9761118"/>
              <a:gd name="connsiteY1011" fmla="*/ 372211 h 380634"/>
              <a:gd name="connsiteX1012" fmla="*/ 2773577 w 9761118"/>
              <a:gd name="connsiteY1012" fmla="*/ 372211 h 380634"/>
              <a:gd name="connsiteX1013" fmla="*/ 2781086 w 9761118"/>
              <a:gd name="connsiteY1013" fmla="*/ 368863 h 380634"/>
              <a:gd name="connsiteX1014" fmla="*/ 2788596 w 9761118"/>
              <a:gd name="connsiteY1014" fmla="*/ 364397 h 380634"/>
              <a:gd name="connsiteX1015" fmla="*/ 2811124 w 9761118"/>
              <a:gd name="connsiteY1015" fmla="*/ 366630 h 380634"/>
              <a:gd name="connsiteX1016" fmla="*/ 2889973 w 9761118"/>
              <a:gd name="connsiteY1016" fmla="*/ 368863 h 380634"/>
              <a:gd name="connsiteX1017" fmla="*/ 2961313 w 9761118"/>
              <a:gd name="connsiteY1017" fmla="*/ 368863 h 380634"/>
              <a:gd name="connsiteX1018" fmla="*/ 3002615 w 9761118"/>
              <a:gd name="connsiteY1018" fmla="*/ 372211 h 380634"/>
              <a:gd name="connsiteX1019" fmla="*/ 3013879 w 9761118"/>
              <a:gd name="connsiteY1019" fmla="*/ 372211 h 380634"/>
              <a:gd name="connsiteX1020" fmla="*/ 3025143 w 9761118"/>
              <a:gd name="connsiteY1020" fmla="*/ 375560 h 380634"/>
              <a:gd name="connsiteX1021" fmla="*/ 3073955 w 9761118"/>
              <a:gd name="connsiteY1021" fmla="*/ 376677 h 380634"/>
              <a:gd name="connsiteX1022" fmla="*/ 3085219 w 9761118"/>
              <a:gd name="connsiteY1022" fmla="*/ 373328 h 380634"/>
              <a:gd name="connsiteX1023" fmla="*/ 3096483 w 9761118"/>
              <a:gd name="connsiteY1023" fmla="*/ 371095 h 380634"/>
              <a:gd name="connsiteX1024" fmla="*/ 3149049 w 9761118"/>
              <a:gd name="connsiteY1024" fmla="*/ 369979 h 380634"/>
              <a:gd name="connsiteX1025" fmla="*/ 3190351 w 9761118"/>
              <a:gd name="connsiteY1025" fmla="*/ 368863 h 380634"/>
              <a:gd name="connsiteX1026" fmla="*/ 3227898 w 9761118"/>
              <a:gd name="connsiteY1026" fmla="*/ 373328 h 380634"/>
              <a:gd name="connsiteX1027" fmla="*/ 3235408 w 9761118"/>
              <a:gd name="connsiteY1027" fmla="*/ 374444 h 380634"/>
              <a:gd name="connsiteX1028" fmla="*/ 3272955 w 9761118"/>
              <a:gd name="connsiteY1028" fmla="*/ 377793 h 380634"/>
              <a:gd name="connsiteX1029" fmla="*/ 3314257 w 9761118"/>
              <a:gd name="connsiteY1029" fmla="*/ 380026 h 38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</a:cxnLst>
            <a:rect l="l" t="t" r="r" b="b"/>
            <a:pathLst>
              <a:path w="9761118" h="380634">
                <a:moveTo>
                  <a:pt x="8689060" y="116579"/>
                </a:moveTo>
                <a:lnTo>
                  <a:pt x="8699695" y="114471"/>
                </a:lnTo>
                <a:cubicBezTo>
                  <a:pt x="8699695" y="113355"/>
                  <a:pt x="8692186" y="113355"/>
                  <a:pt x="8692186" y="112239"/>
                </a:cubicBezTo>
                <a:cubicBezTo>
                  <a:pt x="8684677" y="110006"/>
                  <a:pt x="8673412" y="111122"/>
                  <a:pt x="8662148" y="108890"/>
                </a:cubicBezTo>
                <a:lnTo>
                  <a:pt x="8705427" y="108890"/>
                </a:lnTo>
                <a:lnTo>
                  <a:pt x="8758607" y="110998"/>
                </a:lnTo>
                <a:cubicBezTo>
                  <a:pt x="8739833" y="115463"/>
                  <a:pt x="8721059" y="116579"/>
                  <a:pt x="8706041" y="116579"/>
                </a:cubicBezTo>
                <a:close/>
                <a:moveTo>
                  <a:pt x="8623437" y="116579"/>
                </a:moveTo>
                <a:lnTo>
                  <a:pt x="8578813" y="114538"/>
                </a:lnTo>
                <a:lnTo>
                  <a:pt x="8579544" y="114471"/>
                </a:lnTo>
                <a:cubicBezTo>
                  <a:pt x="8602073" y="114471"/>
                  <a:pt x="8620846" y="113355"/>
                  <a:pt x="8643375" y="114471"/>
                </a:cubicBezTo>
                <a:lnTo>
                  <a:pt x="8685914" y="116579"/>
                </a:lnTo>
                <a:close/>
                <a:moveTo>
                  <a:pt x="1406857" y="269512"/>
                </a:moveTo>
                <a:cubicBezTo>
                  <a:pt x="1406857" y="269512"/>
                  <a:pt x="1406857" y="268396"/>
                  <a:pt x="1406857" y="268396"/>
                </a:cubicBezTo>
                <a:lnTo>
                  <a:pt x="1438972" y="267834"/>
                </a:lnTo>
                <a:lnTo>
                  <a:pt x="1494380" y="268520"/>
                </a:lnTo>
                <a:lnTo>
                  <a:pt x="1527731" y="269512"/>
                </a:lnTo>
                <a:lnTo>
                  <a:pt x="1470688" y="269512"/>
                </a:lnTo>
                <a:cubicBezTo>
                  <a:pt x="1451914" y="269512"/>
                  <a:pt x="1429386" y="269512"/>
                  <a:pt x="1406857" y="269512"/>
                </a:cubicBezTo>
                <a:close/>
                <a:moveTo>
                  <a:pt x="3314257" y="380026"/>
                </a:moveTo>
                <a:cubicBezTo>
                  <a:pt x="3329276" y="382258"/>
                  <a:pt x="3336785" y="377793"/>
                  <a:pt x="3348050" y="375560"/>
                </a:cubicBezTo>
                <a:cubicBezTo>
                  <a:pt x="3355559" y="373328"/>
                  <a:pt x="3348050" y="371095"/>
                  <a:pt x="3348050" y="369979"/>
                </a:cubicBezTo>
                <a:cubicBezTo>
                  <a:pt x="3344295" y="368863"/>
                  <a:pt x="3340540" y="365514"/>
                  <a:pt x="3351804" y="364397"/>
                </a:cubicBezTo>
                <a:cubicBezTo>
                  <a:pt x="3381842" y="361048"/>
                  <a:pt x="3385597" y="359932"/>
                  <a:pt x="3404370" y="354351"/>
                </a:cubicBezTo>
                <a:cubicBezTo>
                  <a:pt x="3408125" y="353234"/>
                  <a:pt x="3411880" y="352118"/>
                  <a:pt x="3415635" y="351002"/>
                </a:cubicBezTo>
                <a:cubicBezTo>
                  <a:pt x="3423144" y="348769"/>
                  <a:pt x="3438163" y="348769"/>
                  <a:pt x="3445672" y="351002"/>
                </a:cubicBezTo>
                <a:cubicBezTo>
                  <a:pt x="3456937" y="353234"/>
                  <a:pt x="3464446" y="356583"/>
                  <a:pt x="3479465" y="358816"/>
                </a:cubicBezTo>
                <a:cubicBezTo>
                  <a:pt x="3483220" y="359932"/>
                  <a:pt x="3486974" y="361048"/>
                  <a:pt x="3486974" y="362165"/>
                </a:cubicBezTo>
                <a:cubicBezTo>
                  <a:pt x="3490729" y="365514"/>
                  <a:pt x="3490729" y="367746"/>
                  <a:pt x="3501993" y="366630"/>
                </a:cubicBezTo>
                <a:cubicBezTo>
                  <a:pt x="3513257" y="366630"/>
                  <a:pt x="3513257" y="372211"/>
                  <a:pt x="3528276" y="371095"/>
                </a:cubicBezTo>
                <a:cubicBezTo>
                  <a:pt x="3535786" y="369979"/>
                  <a:pt x="3543295" y="371095"/>
                  <a:pt x="3550805" y="373328"/>
                </a:cubicBezTo>
                <a:cubicBezTo>
                  <a:pt x="3558314" y="375560"/>
                  <a:pt x="3565824" y="373328"/>
                  <a:pt x="3573333" y="373328"/>
                </a:cubicBezTo>
                <a:cubicBezTo>
                  <a:pt x="3584597" y="371095"/>
                  <a:pt x="3588352" y="368863"/>
                  <a:pt x="3588352" y="366630"/>
                </a:cubicBezTo>
                <a:cubicBezTo>
                  <a:pt x="3588352" y="364397"/>
                  <a:pt x="3588352" y="363281"/>
                  <a:pt x="3588352" y="361048"/>
                </a:cubicBezTo>
                <a:cubicBezTo>
                  <a:pt x="3599616" y="361048"/>
                  <a:pt x="3610880" y="361048"/>
                  <a:pt x="3622144" y="364397"/>
                </a:cubicBezTo>
                <a:cubicBezTo>
                  <a:pt x="3629654" y="366630"/>
                  <a:pt x="3640918" y="369979"/>
                  <a:pt x="3648427" y="372211"/>
                </a:cubicBezTo>
                <a:cubicBezTo>
                  <a:pt x="3670956" y="378909"/>
                  <a:pt x="3693484" y="377793"/>
                  <a:pt x="3704748" y="371095"/>
                </a:cubicBezTo>
                <a:cubicBezTo>
                  <a:pt x="3700994" y="366630"/>
                  <a:pt x="3716012" y="366630"/>
                  <a:pt x="3723522" y="365514"/>
                </a:cubicBezTo>
                <a:cubicBezTo>
                  <a:pt x="3723522" y="364397"/>
                  <a:pt x="3731031" y="365514"/>
                  <a:pt x="3731031" y="363281"/>
                </a:cubicBezTo>
                <a:cubicBezTo>
                  <a:pt x="3734786" y="357700"/>
                  <a:pt x="3746050" y="358816"/>
                  <a:pt x="3757314" y="358816"/>
                </a:cubicBezTo>
                <a:cubicBezTo>
                  <a:pt x="3768579" y="358816"/>
                  <a:pt x="3779843" y="358816"/>
                  <a:pt x="3783598" y="363281"/>
                </a:cubicBezTo>
                <a:cubicBezTo>
                  <a:pt x="3783598" y="365514"/>
                  <a:pt x="3787352" y="365514"/>
                  <a:pt x="3791107" y="364397"/>
                </a:cubicBezTo>
                <a:cubicBezTo>
                  <a:pt x="3802371" y="364397"/>
                  <a:pt x="3813635" y="366630"/>
                  <a:pt x="3821145" y="367746"/>
                </a:cubicBezTo>
                <a:cubicBezTo>
                  <a:pt x="3824899" y="367746"/>
                  <a:pt x="3828654" y="369979"/>
                  <a:pt x="3832409" y="368863"/>
                </a:cubicBezTo>
                <a:cubicBezTo>
                  <a:pt x="3839918" y="365514"/>
                  <a:pt x="3858692" y="363281"/>
                  <a:pt x="3854937" y="357700"/>
                </a:cubicBezTo>
                <a:cubicBezTo>
                  <a:pt x="3854937" y="356583"/>
                  <a:pt x="3854937" y="355467"/>
                  <a:pt x="3866201" y="355467"/>
                </a:cubicBezTo>
                <a:cubicBezTo>
                  <a:pt x="3869956" y="356583"/>
                  <a:pt x="3877466" y="358816"/>
                  <a:pt x="3881220" y="361048"/>
                </a:cubicBezTo>
                <a:cubicBezTo>
                  <a:pt x="3884975" y="362165"/>
                  <a:pt x="3888730" y="363281"/>
                  <a:pt x="3896239" y="363281"/>
                </a:cubicBezTo>
                <a:cubicBezTo>
                  <a:pt x="3915013" y="362165"/>
                  <a:pt x="3937541" y="364397"/>
                  <a:pt x="3956315" y="361048"/>
                </a:cubicBezTo>
                <a:cubicBezTo>
                  <a:pt x="3960070" y="359932"/>
                  <a:pt x="3971334" y="361048"/>
                  <a:pt x="3975088" y="363281"/>
                </a:cubicBezTo>
                <a:cubicBezTo>
                  <a:pt x="3978843" y="364397"/>
                  <a:pt x="3982598" y="365514"/>
                  <a:pt x="3986353" y="366630"/>
                </a:cubicBezTo>
                <a:cubicBezTo>
                  <a:pt x="3997617" y="366630"/>
                  <a:pt x="4005126" y="371095"/>
                  <a:pt x="4016390" y="366630"/>
                </a:cubicBezTo>
                <a:cubicBezTo>
                  <a:pt x="4031409" y="367746"/>
                  <a:pt x="4038919" y="364397"/>
                  <a:pt x="4053938" y="363281"/>
                </a:cubicBezTo>
                <a:cubicBezTo>
                  <a:pt x="4091485" y="359932"/>
                  <a:pt x="4129032" y="357700"/>
                  <a:pt x="4170334" y="357700"/>
                </a:cubicBezTo>
                <a:cubicBezTo>
                  <a:pt x="4189108" y="356583"/>
                  <a:pt x="4211636" y="356583"/>
                  <a:pt x="4230410" y="357700"/>
                </a:cubicBezTo>
                <a:cubicBezTo>
                  <a:pt x="4249183" y="358816"/>
                  <a:pt x="4260447" y="358816"/>
                  <a:pt x="4279221" y="357700"/>
                </a:cubicBezTo>
                <a:cubicBezTo>
                  <a:pt x="4294240" y="356583"/>
                  <a:pt x="4309259" y="359932"/>
                  <a:pt x="4328033" y="358816"/>
                </a:cubicBezTo>
                <a:cubicBezTo>
                  <a:pt x="4328033" y="358816"/>
                  <a:pt x="4331787" y="357700"/>
                  <a:pt x="4331787" y="357700"/>
                </a:cubicBezTo>
                <a:cubicBezTo>
                  <a:pt x="4339297" y="356583"/>
                  <a:pt x="4346806" y="356583"/>
                  <a:pt x="4350561" y="357700"/>
                </a:cubicBezTo>
                <a:cubicBezTo>
                  <a:pt x="4369334" y="361048"/>
                  <a:pt x="4384353" y="358816"/>
                  <a:pt x="4403127" y="358816"/>
                </a:cubicBezTo>
                <a:cubicBezTo>
                  <a:pt x="4406882" y="358816"/>
                  <a:pt x="4414391" y="358816"/>
                  <a:pt x="4414391" y="361048"/>
                </a:cubicBezTo>
                <a:cubicBezTo>
                  <a:pt x="4414391" y="363281"/>
                  <a:pt x="4410636" y="364397"/>
                  <a:pt x="4403127" y="364397"/>
                </a:cubicBezTo>
                <a:cubicBezTo>
                  <a:pt x="4395618" y="365514"/>
                  <a:pt x="4388108" y="364397"/>
                  <a:pt x="4380599" y="364397"/>
                </a:cubicBezTo>
                <a:cubicBezTo>
                  <a:pt x="4301749" y="364397"/>
                  <a:pt x="4222900" y="364397"/>
                  <a:pt x="4144051" y="364397"/>
                </a:cubicBezTo>
                <a:cubicBezTo>
                  <a:pt x="4136542" y="364397"/>
                  <a:pt x="4129032" y="364397"/>
                  <a:pt x="4121523" y="365514"/>
                </a:cubicBezTo>
                <a:cubicBezTo>
                  <a:pt x="4117768" y="365514"/>
                  <a:pt x="4114013" y="365514"/>
                  <a:pt x="4114013" y="366630"/>
                </a:cubicBezTo>
                <a:cubicBezTo>
                  <a:pt x="4117768" y="367746"/>
                  <a:pt x="4117768" y="368863"/>
                  <a:pt x="4121523" y="368863"/>
                </a:cubicBezTo>
                <a:cubicBezTo>
                  <a:pt x="4136542" y="368863"/>
                  <a:pt x="4151560" y="367746"/>
                  <a:pt x="4162825" y="368863"/>
                </a:cubicBezTo>
                <a:cubicBezTo>
                  <a:pt x="4181598" y="372211"/>
                  <a:pt x="4196617" y="368863"/>
                  <a:pt x="4211636" y="371095"/>
                </a:cubicBezTo>
                <a:cubicBezTo>
                  <a:pt x="4230410" y="373328"/>
                  <a:pt x="4249183" y="372211"/>
                  <a:pt x="4267957" y="373328"/>
                </a:cubicBezTo>
                <a:cubicBezTo>
                  <a:pt x="4275466" y="373328"/>
                  <a:pt x="4279221" y="369979"/>
                  <a:pt x="4290485" y="371095"/>
                </a:cubicBezTo>
                <a:cubicBezTo>
                  <a:pt x="4297995" y="371095"/>
                  <a:pt x="4309259" y="371095"/>
                  <a:pt x="4320523" y="371095"/>
                </a:cubicBezTo>
                <a:cubicBezTo>
                  <a:pt x="4391863" y="371095"/>
                  <a:pt x="4463203" y="371095"/>
                  <a:pt x="4534542" y="371095"/>
                </a:cubicBezTo>
                <a:cubicBezTo>
                  <a:pt x="4542052" y="371095"/>
                  <a:pt x="4549561" y="371095"/>
                  <a:pt x="4560825" y="369979"/>
                </a:cubicBezTo>
                <a:cubicBezTo>
                  <a:pt x="4583354" y="365514"/>
                  <a:pt x="4609637" y="366630"/>
                  <a:pt x="4635920" y="365514"/>
                </a:cubicBezTo>
                <a:cubicBezTo>
                  <a:pt x="4673467" y="363281"/>
                  <a:pt x="4711014" y="364397"/>
                  <a:pt x="4748562" y="364397"/>
                </a:cubicBezTo>
                <a:cubicBezTo>
                  <a:pt x="4748562" y="366630"/>
                  <a:pt x="4748562" y="367746"/>
                  <a:pt x="4748562" y="367746"/>
                </a:cubicBezTo>
                <a:cubicBezTo>
                  <a:pt x="4752316" y="374444"/>
                  <a:pt x="4759826" y="376677"/>
                  <a:pt x="4774845" y="374444"/>
                </a:cubicBezTo>
                <a:cubicBezTo>
                  <a:pt x="4789864" y="372211"/>
                  <a:pt x="4804882" y="373328"/>
                  <a:pt x="4819901" y="372211"/>
                </a:cubicBezTo>
                <a:cubicBezTo>
                  <a:pt x="4823656" y="372211"/>
                  <a:pt x="4834920" y="374444"/>
                  <a:pt x="4834920" y="369979"/>
                </a:cubicBezTo>
                <a:cubicBezTo>
                  <a:pt x="4834920" y="368863"/>
                  <a:pt x="4838675" y="368863"/>
                  <a:pt x="4842430" y="368863"/>
                </a:cubicBezTo>
                <a:cubicBezTo>
                  <a:pt x="4857449" y="369979"/>
                  <a:pt x="4872467" y="367746"/>
                  <a:pt x="4887486" y="369979"/>
                </a:cubicBezTo>
                <a:cubicBezTo>
                  <a:pt x="4898751" y="372211"/>
                  <a:pt x="4910015" y="371095"/>
                  <a:pt x="4921279" y="368863"/>
                </a:cubicBezTo>
                <a:cubicBezTo>
                  <a:pt x="4940053" y="366630"/>
                  <a:pt x="4962581" y="364397"/>
                  <a:pt x="4985109" y="364397"/>
                </a:cubicBezTo>
                <a:cubicBezTo>
                  <a:pt x="5060204" y="365514"/>
                  <a:pt x="5135298" y="364397"/>
                  <a:pt x="5214147" y="364397"/>
                </a:cubicBezTo>
                <a:cubicBezTo>
                  <a:pt x="5221657" y="364397"/>
                  <a:pt x="5229166" y="365514"/>
                  <a:pt x="5236676" y="363281"/>
                </a:cubicBezTo>
                <a:cubicBezTo>
                  <a:pt x="5244185" y="356583"/>
                  <a:pt x="5262959" y="355467"/>
                  <a:pt x="5281733" y="357700"/>
                </a:cubicBezTo>
                <a:cubicBezTo>
                  <a:pt x="5300506" y="359932"/>
                  <a:pt x="5319280" y="358816"/>
                  <a:pt x="5338053" y="358816"/>
                </a:cubicBezTo>
                <a:cubicBezTo>
                  <a:pt x="5349318" y="355467"/>
                  <a:pt x="5364336" y="358816"/>
                  <a:pt x="5371846" y="356583"/>
                </a:cubicBezTo>
                <a:cubicBezTo>
                  <a:pt x="5383110" y="353234"/>
                  <a:pt x="5394374" y="357700"/>
                  <a:pt x="5405638" y="357700"/>
                </a:cubicBezTo>
                <a:cubicBezTo>
                  <a:pt x="5450695" y="356583"/>
                  <a:pt x="5495752" y="359932"/>
                  <a:pt x="5540808" y="358816"/>
                </a:cubicBezTo>
                <a:cubicBezTo>
                  <a:pt x="5555827" y="358816"/>
                  <a:pt x="5574601" y="356583"/>
                  <a:pt x="5589620" y="358816"/>
                </a:cubicBezTo>
                <a:cubicBezTo>
                  <a:pt x="5612148" y="355467"/>
                  <a:pt x="5634677" y="357700"/>
                  <a:pt x="5657205" y="357700"/>
                </a:cubicBezTo>
                <a:cubicBezTo>
                  <a:pt x="5657205" y="356583"/>
                  <a:pt x="5660960" y="356583"/>
                  <a:pt x="5660960" y="357700"/>
                </a:cubicBezTo>
                <a:cubicBezTo>
                  <a:pt x="5664714" y="357700"/>
                  <a:pt x="5668469" y="356583"/>
                  <a:pt x="5668469" y="355467"/>
                </a:cubicBezTo>
                <a:cubicBezTo>
                  <a:pt x="5679733" y="351002"/>
                  <a:pt x="5683488" y="349885"/>
                  <a:pt x="5702262" y="352118"/>
                </a:cubicBezTo>
                <a:cubicBezTo>
                  <a:pt x="5721035" y="354351"/>
                  <a:pt x="5739809" y="355467"/>
                  <a:pt x="5758582" y="355467"/>
                </a:cubicBezTo>
                <a:cubicBezTo>
                  <a:pt x="5792375" y="355467"/>
                  <a:pt x="5822413" y="355467"/>
                  <a:pt x="5852451" y="355467"/>
                </a:cubicBezTo>
                <a:cubicBezTo>
                  <a:pt x="5859960" y="355467"/>
                  <a:pt x="5867469" y="354351"/>
                  <a:pt x="5871224" y="355467"/>
                </a:cubicBezTo>
                <a:cubicBezTo>
                  <a:pt x="5893753" y="357700"/>
                  <a:pt x="5912526" y="358816"/>
                  <a:pt x="5935055" y="355467"/>
                </a:cubicBezTo>
                <a:cubicBezTo>
                  <a:pt x="5938809" y="354351"/>
                  <a:pt x="5942564" y="356583"/>
                  <a:pt x="5942564" y="356583"/>
                </a:cubicBezTo>
                <a:cubicBezTo>
                  <a:pt x="5961338" y="357700"/>
                  <a:pt x="5976356" y="358816"/>
                  <a:pt x="5987621" y="354351"/>
                </a:cubicBezTo>
                <a:cubicBezTo>
                  <a:pt x="5998885" y="351002"/>
                  <a:pt x="6013904" y="347653"/>
                  <a:pt x="6028923" y="347653"/>
                </a:cubicBezTo>
                <a:cubicBezTo>
                  <a:pt x="6047696" y="347653"/>
                  <a:pt x="6066470" y="345420"/>
                  <a:pt x="6085243" y="345420"/>
                </a:cubicBezTo>
                <a:cubicBezTo>
                  <a:pt x="6104017" y="346537"/>
                  <a:pt x="6122791" y="345420"/>
                  <a:pt x="6141564" y="346537"/>
                </a:cubicBezTo>
                <a:cubicBezTo>
                  <a:pt x="6156583" y="348769"/>
                  <a:pt x="6175357" y="348769"/>
                  <a:pt x="6194130" y="351002"/>
                </a:cubicBezTo>
                <a:cubicBezTo>
                  <a:pt x="6205395" y="352118"/>
                  <a:pt x="6216659" y="354351"/>
                  <a:pt x="6227923" y="352118"/>
                </a:cubicBezTo>
                <a:cubicBezTo>
                  <a:pt x="6250451" y="351002"/>
                  <a:pt x="6269225" y="348769"/>
                  <a:pt x="6291753" y="349885"/>
                </a:cubicBezTo>
                <a:cubicBezTo>
                  <a:pt x="6310527" y="349885"/>
                  <a:pt x="6333055" y="349885"/>
                  <a:pt x="6351829" y="348769"/>
                </a:cubicBezTo>
                <a:cubicBezTo>
                  <a:pt x="6366848" y="348769"/>
                  <a:pt x="6381867" y="345420"/>
                  <a:pt x="6396886" y="351002"/>
                </a:cubicBezTo>
                <a:cubicBezTo>
                  <a:pt x="6396886" y="352118"/>
                  <a:pt x="6408150" y="351002"/>
                  <a:pt x="6411904" y="351002"/>
                </a:cubicBezTo>
                <a:cubicBezTo>
                  <a:pt x="6434433" y="353234"/>
                  <a:pt x="6456961" y="349885"/>
                  <a:pt x="6479489" y="348769"/>
                </a:cubicBezTo>
                <a:cubicBezTo>
                  <a:pt x="6517037" y="348769"/>
                  <a:pt x="6547075" y="352118"/>
                  <a:pt x="6580867" y="351002"/>
                </a:cubicBezTo>
                <a:cubicBezTo>
                  <a:pt x="6607150" y="351002"/>
                  <a:pt x="6625924" y="352118"/>
                  <a:pt x="6648452" y="354351"/>
                </a:cubicBezTo>
                <a:cubicBezTo>
                  <a:pt x="6659716" y="355467"/>
                  <a:pt x="6670980" y="355467"/>
                  <a:pt x="6682245" y="355467"/>
                </a:cubicBezTo>
                <a:cubicBezTo>
                  <a:pt x="6685999" y="354351"/>
                  <a:pt x="6689754" y="351002"/>
                  <a:pt x="6693509" y="348769"/>
                </a:cubicBezTo>
                <a:cubicBezTo>
                  <a:pt x="6701018" y="345420"/>
                  <a:pt x="6712282" y="343188"/>
                  <a:pt x="6723547" y="345420"/>
                </a:cubicBezTo>
                <a:cubicBezTo>
                  <a:pt x="6734811" y="347653"/>
                  <a:pt x="6746075" y="347653"/>
                  <a:pt x="6757339" y="347653"/>
                </a:cubicBezTo>
                <a:cubicBezTo>
                  <a:pt x="6787377" y="347653"/>
                  <a:pt x="6821169" y="351002"/>
                  <a:pt x="6854962" y="349885"/>
                </a:cubicBezTo>
                <a:cubicBezTo>
                  <a:pt x="6869981" y="353234"/>
                  <a:pt x="6888754" y="349885"/>
                  <a:pt x="6903773" y="353234"/>
                </a:cubicBezTo>
                <a:cubicBezTo>
                  <a:pt x="6918792" y="356583"/>
                  <a:pt x="6941321" y="356583"/>
                  <a:pt x="6956339" y="353234"/>
                </a:cubicBezTo>
                <a:cubicBezTo>
                  <a:pt x="6971358" y="351002"/>
                  <a:pt x="6986377" y="352118"/>
                  <a:pt x="7001396" y="351002"/>
                </a:cubicBezTo>
                <a:cubicBezTo>
                  <a:pt x="7023924" y="351002"/>
                  <a:pt x="7046453" y="353234"/>
                  <a:pt x="7065226" y="349885"/>
                </a:cubicBezTo>
                <a:cubicBezTo>
                  <a:pt x="7072735" y="348769"/>
                  <a:pt x="7080245" y="348769"/>
                  <a:pt x="7087755" y="351002"/>
                </a:cubicBezTo>
                <a:cubicBezTo>
                  <a:pt x="7095264" y="354351"/>
                  <a:pt x="7110283" y="354351"/>
                  <a:pt x="7121547" y="352118"/>
                </a:cubicBezTo>
                <a:cubicBezTo>
                  <a:pt x="7129057" y="351002"/>
                  <a:pt x="7136566" y="351002"/>
                  <a:pt x="7147830" y="351002"/>
                </a:cubicBezTo>
                <a:cubicBezTo>
                  <a:pt x="7162849" y="351002"/>
                  <a:pt x="7181623" y="351002"/>
                  <a:pt x="7200396" y="351002"/>
                </a:cubicBezTo>
                <a:cubicBezTo>
                  <a:pt x="7211661" y="351002"/>
                  <a:pt x="7219170" y="351002"/>
                  <a:pt x="7226679" y="351002"/>
                </a:cubicBezTo>
                <a:cubicBezTo>
                  <a:pt x="7234189" y="351002"/>
                  <a:pt x="7241698" y="353234"/>
                  <a:pt x="7245453" y="353234"/>
                </a:cubicBezTo>
                <a:cubicBezTo>
                  <a:pt x="7275491" y="357700"/>
                  <a:pt x="7298019" y="352118"/>
                  <a:pt x="7324302" y="353234"/>
                </a:cubicBezTo>
                <a:cubicBezTo>
                  <a:pt x="7331811" y="346537"/>
                  <a:pt x="7350585" y="349885"/>
                  <a:pt x="7361849" y="349885"/>
                </a:cubicBezTo>
                <a:cubicBezTo>
                  <a:pt x="7388133" y="348769"/>
                  <a:pt x="7410661" y="349885"/>
                  <a:pt x="7433189" y="349885"/>
                </a:cubicBezTo>
                <a:cubicBezTo>
                  <a:pt x="7440699" y="349885"/>
                  <a:pt x="7444453" y="348769"/>
                  <a:pt x="7451963" y="351002"/>
                </a:cubicBezTo>
                <a:cubicBezTo>
                  <a:pt x="7463227" y="353234"/>
                  <a:pt x="7474491" y="354351"/>
                  <a:pt x="7489510" y="353234"/>
                </a:cubicBezTo>
                <a:cubicBezTo>
                  <a:pt x="7504529" y="352118"/>
                  <a:pt x="7515793" y="355467"/>
                  <a:pt x="7530812" y="355467"/>
                </a:cubicBezTo>
                <a:cubicBezTo>
                  <a:pt x="7538321" y="355467"/>
                  <a:pt x="7545831" y="358816"/>
                  <a:pt x="7549585" y="361048"/>
                </a:cubicBezTo>
                <a:cubicBezTo>
                  <a:pt x="7557095" y="364397"/>
                  <a:pt x="7568359" y="362165"/>
                  <a:pt x="7575869" y="364397"/>
                </a:cubicBezTo>
                <a:cubicBezTo>
                  <a:pt x="7590887" y="366630"/>
                  <a:pt x="7609661" y="363281"/>
                  <a:pt x="7613416" y="358816"/>
                </a:cubicBezTo>
                <a:cubicBezTo>
                  <a:pt x="7613416" y="355467"/>
                  <a:pt x="7617171" y="354351"/>
                  <a:pt x="7624680" y="355467"/>
                </a:cubicBezTo>
                <a:cubicBezTo>
                  <a:pt x="7635944" y="355467"/>
                  <a:pt x="7639699" y="354351"/>
                  <a:pt x="7647209" y="352118"/>
                </a:cubicBezTo>
                <a:cubicBezTo>
                  <a:pt x="7658473" y="345420"/>
                  <a:pt x="7658473" y="345420"/>
                  <a:pt x="7677246" y="345420"/>
                </a:cubicBezTo>
                <a:cubicBezTo>
                  <a:pt x="7703529" y="345420"/>
                  <a:pt x="7729813" y="345420"/>
                  <a:pt x="7752341" y="345420"/>
                </a:cubicBezTo>
                <a:cubicBezTo>
                  <a:pt x="7771115" y="345420"/>
                  <a:pt x="7771115" y="345420"/>
                  <a:pt x="7789888" y="349885"/>
                </a:cubicBezTo>
                <a:cubicBezTo>
                  <a:pt x="7793643" y="351002"/>
                  <a:pt x="7797397" y="351002"/>
                  <a:pt x="7804907" y="351002"/>
                </a:cubicBezTo>
                <a:cubicBezTo>
                  <a:pt x="7816171" y="351002"/>
                  <a:pt x="7831190" y="352118"/>
                  <a:pt x="7846209" y="351002"/>
                </a:cubicBezTo>
                <a:cubicBezTo>
                  <a:pt x="7864983" y="351002"/>
                  <a:pt x="7880001" y="354351"/>
                  <a:pt x="7891265" y="357700"/>
                </a:cubicBezTo>
                <a:cubicBezTo>
                  <a:pt x="7898775" y="359932"/>
                  <a:pt x="7898775" y="361048"/>
                  <a:pt x="7910039" y="361048"/>
                </a:cubicBezTo>
                <a:cubicBezTo>
                  <a:pt x="7940077" y="361048"/>
                  <a:pt x="7973869" y="361048"/>
                  <a:pt x="8003907" y="361048"/>
                </a:cubicBezTo>
                <a:cubicBezTo>
                  <a:pt x="8033945" y="361048"/>
                  <a:pt x="8063983" y="361048"/>
                  <a:pt x="8097775" y="362165"/>
                </a:cubicBezTo>
                <a:cubicBezTo>
                  <a:pt x="8154096" y="364397"/>
                  <a:pt x="8210417" y="361048"/>
                  <a:pt x="8266738" y="364397"/>
                </a:cubicBezTo>
                <a:cubicBezTo>
                  <a:pt x="8289266" y="366630"/>
                  <a:pt x="8308040" y="362165"/>
                  <a:pt x="8334323" y="363281"/>
                </a:cubicBezTo>
                <a:cubicBezTo>
                  <a:pt x="8326813" y="359932"/>
                  <a:pt x="8323059" y="358816"/>
                  <a:pt x="8311795" y="358816"/>
                </a:cubicBezTo>
                <a:cubicBezTo>
                  <a:pt x="8304285" y="359932"/>
                  <a:pt x="8304285" y="357700"/>
                  <a:pt x="8304285" y="355467"/>
                </a:cubicBezTo>
                <a:cubicBezTo>
                  <a:pt x="8304285" y="353234"/>
                  <a:pt x="8308040" y="353234"/>
                  <a:pt x="8315549" y="353234"/>
                </a:cubicBezTo>
                <a:cubicBezTo>
                  <a:pt x="8326813" y="353234"/>
                  <a:pt x="8338077" y="352118"/>
                  <a:pt x="8345587" y="353234"/>
                </a:cubicBezTo>
                <a:cubicBezTo>
                  <a:pt x="8371870" y="356583"/>
                  <a:pt x="8398153" y="354351"/>
                  <a:pt x="8424437" y="355467"/>
                </a:cubicBezTo>
                <a:cubicBezTo>
                  <a:pt x="8431945" y="355467"/>
                  <a:pt x="8443210" y="356583"/>
                  <a:pt x="8450719" y="353234"/>
                </a:cubicBezTo>
                <a:cubicBezTo>
                  <a:pt x="8469493" y="354351"/>
                  <a:pt x="8480757" y="349885"/>
                  <a:pt x="8499531" y="352118"/>
                </a:cubicBezTo>
                <a:cubicBezTo>
                  <a:pt x="8518305" y="354351"/>
                  <a:pt x="8540833" y="355467"/>
                  <a:pt x="8563361" y="355467"/>
                </a:cubicBezTo>
                <a:cubicBezTo>
                  <a:pt x="8612173" y="355467"/>
                  <a:pt x="8657229" y="355467"/>
                  <a:pt x="8706041" y="355467"/>
                </a:cubicBezTo>
                <a:cubicBezTo>
                  <a:pt x="8751097" y="355467"/>
                  <a:pt x="8796154" y="354351"/>
                  <a:pt x="8844965" y="356583"/>
                </a:cubicBezTo>
                <a:cubicBezTo>
                  <a:pt x="8878758" y="358816"/>
                  <a:pt x="8916305" y="357700"/>
                  <a:pt x="8950097" y="357700"/>
                </a:cubicBezTo>
                <a:cubicBezTo>
                  <a:pt x="8953853" y="356583"/>
                  <a:pt x="8961362" y="357700"/>
                  <a:pt x="8961362" y="356583"/>
                </a:cubicBezTo>
                <a:cubicBezTo>
                  <a:pt x="8972626" y="351002"/>
                  <a:pt x="8987645" y="352118"/>
                  <a:pt x="9006419" y="353234"/>
                </a:cubicBezTo>
                <a:cubicBezTo>
                  <a:pt x="9006419" y="353234"/>
                  <a:pt x="9010173" y="353234"/>
                  <a:pt x="9010173" y="353234"/>
                </a:cubicBezTo>
                <a:cubicBezTo>
                  <a:pt x="9025192" y="349885"/>
                  <a:pt x="9040211" y="353234"/>
                  <a:pt x="9055230" y="351002"/>
                </a:cubicBezTo>
                <a:cubicBezTo>
                  <a:pt x="9070249" y="349885"/>
                  <a:pt x="9081513" y="349885"/>
                  <a:pt x="9096532" y="349885"/>
                </a:cubicBezTo>
                <a:cubicBezTo>
                  <a:pt x="9126569" y="349885"/>
                  <a:pt x="9152853" y="349885"/>
                  <a:pt x="9179136" y="349885"/>
                </a:cubicBezTo>
                <a:cubicBezTo>
                  <a:pt x="9182891" y="349885"/>
                  <a:pt x="9190400" y="349885"/>
                  <a:pt x="9194155" y="348769"/>
                </a:cubicBezTo>
                <a:cubicBezTo>
                  <a:pt x="9197909" y="348769"/>
                  <a:pt x="9205419" y="347653"/>
                  <a:pt x="9205419" y="345420"/>
                </a:cubicBezTo>
                <a:cubicBezTo>
                  <a:pt x="9205419" y="343188"/>
                  <a:pt x="9197909" y="344304"/>
                  <a:pt x="9194155" y="343188"/>
                </a:cubicBezTo>
                <a:cubicBezTo>
                  <a:pt x="9179136" y="339839"/>
                  <a:pt x="9160362" y="343188"/>
                  <a:pt x="9145343" y="339839"/>
                </a:cubicBezTo>
                <a:cubicBezTo>
                  <a:pt x="9130325" y="340955"/>
                  <a:pt x="9115305" y="337606"/>
                  <a:pt x="9100287" y="337606"/>
                </a:cubicBezTo>
                <a:cubicBezTo>
                  <a:pt x="9081513" y="338722"/>
                  <a:pt x="9066494" y="335374"/>
                  <a:pt x="9047721" y="335374"/>
                </a:cubicBezTo>
                <a:cubicBezTo>
                  <a:pt x="9058985" y="333141"/>
                  <a:pt x="9066494" y="332025"/>
                  <a:pt x="9074003" y="330908"/>
                </a:cubicBezTo>
                <a:cubicBezTo>
                  <a:pt x="9077758" y="329792"/>
                  <a:pt x="9081513" y="329792"/>
                  <a:pt x="9085267" y="330908"/>
                </a:cubicBezTo>
                <a:cubicBezTo>
                  <a:pt x="9100287" y="334257"/>
                  <a:pt x="9115305" y="330908"/>
                  <a:pt x="9134079" y="332025"/>
                </a:cubicBezTo>
                <a:cubicBezTo>
                  <a:pt x="9141589" y="332025"/>
                  <a:pt x="9141589" y="330908"/>
                  <a:pt x="9141589" y="328676"/>
                </a:cubicBezTo>
                <a:cubicBezTo>
                  <a:pt x="9137834" y="325327"/>
                  <a:pt x="9149098" y="325327"/>
                  <a:pt x="9152853" y="326443"/>
                </a:cubicBezTo>
                <a:cubicBezTo>
                  <a:pt x="9171627" y="329792"/>
                  <a:pt x="9190400" y="328676"/>
                  <a:pt x="9209173" y="327560"/>
                </a:cubicBezTo>
                <a:cubicBezTo>
                  <a:pt x="9227947" y="327560"/>
                  <a:pt x="9246721" y="330908"/>
                  <a:pt x="9269249" y="329792"/>
                </a:cubicBezTo>
                <a:cubicBezTo>
                  <a:pt x="9310551" y="336490"/>
                  <a:pt x="9355608" y="335374"/>
                  <a:pt x="9400664" y="337606"/>
                </a:cubicBezTo>
                <a:cubicBezTo>
                  <a:pt x="9430702" y="338722"/>
                  <a:pt x="9460740" y="337606"/>
                  <a:pt x="9490778" y="334257"/>
                </a:cubicBezTo>
                <a:cubicBezTo>
                  <a:pt x="9505797" y="332025"/>
                  <a:pt x="9509551" y="330908"/>
                  <a:pt x="9498287" y="326443"/>
                </a:cubicBezTo>
                <a:cubicBezTo>
                  <a:pt x="9494533" y="325327"/>
                  <a:pt x="9490778" y="325327"/>
                  <a:pt x="9494533" y="324211"/>
                </a:cubicBezTo>
                <a:cubicBezTo>
                  <a:pt x="9513306" y="323094"/>
                  <a:pt x="9535835" y="326443"/>
                  <a:pt x="9550853" y="320862"/>
                </a:cubicBezTo>
                <a:cubicBezTo>
                  <a:pt x="9528325" y="318629"/>
                  <a:pt x="9505797" y="314164"/>
                  <a:pt x="9483268" y="311931"/>
                </a:cubicBezTo>
                <a:cubicBezTo>
                  <a:pt x="9460740" y="309699"/>
                  <a:pt x="9438212" y="307466"/>
                  <a:pt x="9415683" y="300768"/>
                </a:cubicBezTo>
                <a:cubicBezTo>
                  <a:pt x="9438212" y="300768"/>
                  <a:pt x="9456985" y="300768"/>
                  <a:pt x="9472004" y="300768"/>
                </a:cubicBezTo>
                <a:cubicBezTo>
                  <a:pt x="9479514" y="300768"/>
                  <a:pt x="9487023" y="304117"/>
                  <a:pt x="9494533" y="303001"/>
                </a:cubicBezTo>
                <a:cubicBezTo>
                  <a:pt x="9505797" y="307466"/>
                  <a:pt x="9524570" y="306350"/>
                  <a:pt x="9539589" y="308582"/>
                </a:cubicBezTo>
                <a:cubicBezTo>
                  <a:pt x="9558363" y="309699"/>
                  <a:pt x="9577137" y="309699"/>
                  <a:pt x="9595910" y="306350"/>
                </a:cubicBezTo>
                <a:cubicBezTo>
                  <a:pt x="9607174" y="305234"/>
                  <a:pt x="9607174" y="305234"/>
                  <a:pt x="9595910" y="303001"/>
                </a:cubicBezTo>
                <a:cubicBezTo>
                  <a:pt x="9588401" y="300768"/>
                  <a:pt x="9588401" y="300768"/>
                  <a:pt x="9595910" y="299652"/>
                </a:cubicBezTo>
                <a:cubicBezTo>
                  <a:pt x="9603420" y="298536"/>
                  <a:pt x="9607174" y="297419"/>
                  <a:pt x="9603420" y="295187"/>
                </a:cubicBezTo>
                <a:cubicBezTo>
                  <a:pt x="9588401" y="290722"/>
                  <a:pt x="9573382" y="288489"/>
                  <a:pt x="9550853" y="289605"/>
                </a:cubicBezTo>
                <a:cubicBezTo>
                  <a:pt x="9547099" y="289605"/>
                  <a:pt x="9543344" y="288489"/>
                  <a:pt x="9543344" y="287373"/>
                </a:cubicBezTo>
                <a:cubicBezTo>
                  <a:pt x="9543344" y="286256"/>
                  <a:pt x="9547099" y="285140"/>
                  <a:pt x="9550853" y="285140"/>
                </a:cubicBezTo>
                <a:cubicBezTo>
                  <a:pt x="9580891" y="286256"/>
                  <a:pt x="9607174" y="282908"/>
                  <a:pt x="9633457" y="279559"/>
                </a:cubicBezTo>
                <a:cubicBezTo>
                  <a:pt x="9637212" y="279559"/>
                  <a:pt x="9648476" y="278442"/>
                  <a:pt x="9652231" y="279559"/>
                </a:cubicBezTo>
                <a:cubicBezTo>
                  <a:pt x="9663495" y="282908"/>
                  <a:pt x="9674759" y="280675"/>
                  <a:pt x="9682269" y="281791"/>
                </a:cubicBezTo>
                <a:cubicBezTo>
                  <a:pt x="9693533" y="281791"/>
                  <a:pt x="9701042" y="280675"/>
                  <a:pt x="9701042" y="278442"/>
                </a:cubicBezTo>
                <a:cubicBezTo>
                  <a:pt x="9701042" y="276210"/>
                  <a:pt x="9697288" y="273977"/>
                  <a:pt x="9689778" y="273977"/>
                </a:cubicBezTo>
                <a:cubicBezTo>
                  <a:pt x="9674759" y="272861"/>
                  <a:pt x="9663495" y="271745"/>
                  <a:pt x="9648476" y="271745"/>
                </a:cubicBezTo>
                <a:cubicBezTo>
                  <a:pt x="9625948" y="271745"/>
                  <a:pt x="9607174" y="271745"/>
                  <a:pt x="9580891" y="271745"/>
                </a:cubicBezTo>
                <a:cubicBezTo>
                  <a:pt x="9592155" y="269512"/>
                  <a:pt x="9603420" y="270628"/>
                  <a:pt x="9610929" y="268396"/>
                </a:cubicBezTo>
                <a:cubicBezTo>
                  <a:pt x="9610929" y="267279"/>
                  <a:pt x="9618438" y="267279"/>
                  <a:pt x="9618438" y="266163"/>
                </a:cubicBezTo>
                <a:cubicBezTo>
                  <a:pt x="9614684" y="263930"/>
                  <a:pt x="9610929" y="263930"/>
                  <a:pt x="9607174" y="263930"/>
                </a:cubicBezTo>
                <a:cubicBezTo>
                  <a:pt x="9592155" y="263930"/>
                  <a:pt x="9577137" y="265047"/>
                  <a:pt x="9562118" y="266163"/>
                </a:cubicBezTo>
                <a:cubicBezTo>
                  <a:pt x="9539589" y="267279"/>
                  <a:pt x="9520816" y="266163"/>
                  <a:pt x="9498287" y="266163"/>
                </a:cubicBezTo>
                <a:cubicBezTo>
                  <a:pt x="9483268" y="266163"/>
                  <a:pt x="9468250" y="265047"/>
                  <a:pt x="9449476" y="261698"/>
                </a:cubicBezTo>
                <a:cubicBezTo>
                  <a:pt x="9475759" y="262814"/>
                  <a:pt x="9494533" y="261698"/>
                  <a:pt x="9513306" y="260582"/>
                </a:cubicBezTo>
                <a:cubicBezTo>
                  <a:pt x="9532080" y="258349"/>
                  <a:pt x="9554608" y="258349"/>
                  <a:pt x="9573382" y="258349"/>
                </a:cubicBezTo>
                <a:cubicBezTo>
                  <a:pt x="9577137" y="258349"/>
                  <a:pt x="9580891" y="258349"/>
                  <a:pt x="9584646" y="258349"/>
                </a:cubicBezTo>
                <a:cubicBezTo>
                  <a:pt x="9584646" y="255000"/>
                  <a:pt x="9577137" y="250535"/>
                  <a:pt x="9595910" y="249419"/>
                </a:cubicBezTo>
                <a:cubicBezTo>
                  <a:pt x="9595910" y="249419"/>
                  <a:pt x="9595910" y="248302"/>
                  <a:pt x="9595910" y="247186"/>
                </a:cubicBezTo>
                <a:cubicBezTo>
                  <a:pt x="9592155" y="246070"/>
                  <a:pt x="9588401" y="247186"/>
                  <a:pt x="9584646" y="246070"/>
                </a:cubicBezTo>
                <a:cubicBezTo>
                  <a:pt x="9573382" y="246070"/>
                  <a:pt x="9558363" y="247186"/>
                  <a:pt x="9547099" y="246070"/>
                </a:cubicBezTo>
                <a:cubicBezTo>
                  <a:pt x="9547099" y="246070"/>
                  <a:pt x="9543344" y="244953"/>
                  <a:pt x="9543344" y="243837"/>
                </a:cubicBezTo>
                <a:cubicBezTo>
                  <a:pt x="9547099" y="243837"/>
                  <a:pt x="9547099" y="242721"/>
                  <a:pt x="9547099" y="242721"/>
                </a:cubicBezTo>
                <a:cubicBezTo>
                  <a:pt x="9558363" y="242721"/>
                  <a:pt x="9573382" y="242721"/>
                  <a:pt x="9584646" y="242721"/>
                </a:cubicBezTo>
                <a:cubicBezTo>
                  <a:pt x="9595910" y="242721"/>
                  <a:pt x="9610929" y="242721"/>
                  <a:pt x="9622193" y="242721"/>
                </a:cubicBezTo>
                <a:cubicBezTo>
                  <a:pt x="9629703" y="242721"/>
                  <a:pt x="9637212" y="242721"/>
                  <a:pt x="9640967" y="242721"/>
                </a:cubicBezTo>
                <a:cubicBezTo>
                  <a:pt x="9652231" y="240488"/>
                  <a:pt x="9659740" y="238256"/>
                  <a:pt x="9671005" y="237139"/>
                </a:cubicBezTo>
                <a:cubicBezTo>
                  <a:pt x="9686024" y="236023"/>
                  <a:pt x="9701042" y="233790"/>
                  <a:pt x="9716061" y="232674"/>
                </a:cubicBezTo>
                <a:cubicBezTo>
                  <a:pt x="9727325" y="232674"/>
                  <a:pt x="9727325" y="231558"/>
                  <a:pt x="9727325" y="229325"/>
                </a:cubicBezTo>
                <a:cubicBezTo>
                  <a:pt x="9727325" y="227093"/>
                  <a:pt x="9723571" y="227093"/>
                  <a:pt x="9716061" y="227093"/>
                </a:cubicBezTo>
                <a:cubicBezTo>
                  <a:pt x="9704797" y="225976"/>
                  <a:pt x="9704797" y="225976"/>
                  <a:pt x="9712307" y="223744"/>
                </a:cubicBezTo>
                <a:cubicBezTo>
                  <a:pt x="9716061" y="221511"/>
                  <a:pt x="9727325" y="220395"/>
                  <a:pt x="9708552" y="219279"/>
                </a:cubicBezTo>
                <a:cubicBezTo>
                  <a:pt x="9704797" y="219279"/>
                  <a:pt x="9708552" y="217046"/>
                  <a:pt x="9708552" y="215930"/>
                </a:cubicBezTo>
                <a:cubicBezTo>
                  <a:pt x="9708552" y="215930"/>
                  <a:pt x="9708552" y="215930"/>
                  <a:pt x="9712307" y="215930"/>
                </a:cubicBezTo>
                <a:cubicBezTo>
                  <a:pt x="9723571" y="211464"/>
                  <a:pt x="9723571" y="211464"/>
                  <a:pt x="9712307" y="208116"/>
                </a:cubicBezTo>
                <a:cubicBezTo>
                  <a:pt x="9704797" y="205883"/>
                  <a:pt x="9689778" y="204767"/>
                  <a:pt x="9682269" y="200301"/>
                </a:cubicBezTo>
                <a:cubicBezTo>
                  <a:pt x="9693533" y="199185"/>
                  <a:pt x="9712307" y="200301"/>
                  <a:pt x="9719816" y="196953"/>
                </a:cubicBezTo>
                <a:cubicBezTo>
                  <a:pt x="9719816" y="196953"/>
                  <a:pt x="9719816" y="195836"/>
                  <a:pt x="9716061" y="195836"/>
                </a:cubicBezTo>
                <a:cubicBezTo>
                  <a:pt x="9667250" y="195836"/>
                  <a:pt x="9618438" y="195836"/>
                  <a:pt x="9565872" y="195836"/>
                </a:cubicBezTo>
                <a:cubicBezTo>
                  <a:pt x="9562118" y="194720"/>
                  <a:pt x="9569627" y="194720"/>
                  <a:pt x="9562118" y="194720"/>
                </a:cubicBezTo>
                <a:cubicBezTo>
                  <a:pt x="9569627" y="194720"/>
                  <a:pt x="9577137" y="194720"/>
                  <a:pt x="9580891" y="193604"/>
                </a:cubicBezTo>
                <a:cubicBezTo>
                  <a:pt x="9592155" y="193604"/>
                  <a:pt x="9607174" y="192487"/>
                  <a:pt x="9610929" y="188022"/>
                </a:cubicBezTo>
                <a:cubicBezTo>
                  <a:pt x="9610929" y="183557"/>
                  <a:pt x="9614684" y="184673"/>
                  <a:pt x="9625948" y="184673"/>
                </a:cubicBezTo>
                <a:cubicBezTo>
                  <a:pt x="9640967" y="184673"/>
                  <a:pt x="9655986" y="185790"/>
                  <a:pt x="9667250" y="182441"/>
                </a:cubicBezTo>
                <a:cubicBezTo>
                  <a:pt x="9671005" y="182441"/>
                  <a:pt x="9674759" y="181324"/>
                  <a:pt x="9674759" y="180208"/>
                </a:cubicBezTo>
                <a:cubicBezTo>
                  <a:pt x="9674759" y="177976"/>
                  <a:pt x="9671005" y="179092"/>
                  <a:pt x="9667250" y="179092"/>
                </a:cubicBezTo>
                <a:cubicBezTo>
                  <a:pt x="9637212" y="179092"/>
                  <a:pt x="9607174" y="179092"/>
                  <a:pt x="9577137" y="179092"/>
                </a:cubicBezTo>
                <a:cubicBezTo>
                  <a:pt x="9573382" y="179092"/>
                  <a:pt x="9565872" y="179092"/>
                  <a:pt x="9565872" y="177976"/>
                </a:cubicBezTo>
                <a:cubicBezTo>
                  <a:pt x="9562118" y="176859"/>
                  <a:pt x="9562118" y="174627"/>
                  <a:pt x="9558363" y="173510"/>
                </a:cubicBezTo>
                <a:cubicBezTo>
                  <a:pt x="9562118" y="172394"/>
                  <a:pt x="9565872" y="171278"/>
                  <a:pt x="9577137" y="171278"/>
                </a:cubicBezTo>
                <a:cubicBezTo>
                  <a:pt x="9592155" y="171278"/>
                  <a:pt x="9603420" y="167929"/>
                  <a:pt x="9618438" y="169045"/>
                </a:cubicBezTo>
                <a:cubicBezTo>
                  <a:pt x="9629703" y="164580"/>
                  <a:pt x="9648476" y="169045"/>
                  <a:pt x="9659740" y="164580"/>
                </a:cubicBezTo>
                <a:cubicBezTo>
                  <a:pt x="9674759" y="164580"/>
                  <a:pt x="9689778" y="164580"/>
                  <a:pt x="9704797" y="164580"/>
                </a:cubicBezTo>
                <a:cubicBezTo>
                  <a:pt x="9716061" y="164580"/>
                  <a:pt x="9727325" y="164580"/>
                  <a:pt x="9738590" y="165696"/>
                </a:cubicBezTo>
                <a:cubicBezTo>
                  <a:pt x="9746099" y="165696"/>
                  <a:pt x="9749854" y="163464"/>
                  <a:pt x="9753609" y="162347"/>
                </a:cubicBezTo>
                <a:cubicBezTo>
                  <a:pt x="9753609" y="161231"/>
                  <a:pt x="9753609" y="160115"/>
                  <a:pt x="9749854" y="158998"/>
                </a:cubicBezTo>
                <a:cubicBezTo>
                  <a:pt x="9742344" y="158998"/>
                  <a:pt x="9738590" y="158998"/>
                  <a:pt x="9731080" y="158998"/>
                </a:cubicBezTo>
                <a:cubicBezTo>
                  <a:pt x="9716061" y="158998"/>
                  <a:pt x="9697288" y="157882"/>
                  <a:pt x="9682269" y="160115"/>
                </a:cubicBezTo>
                <a:cubicBezTo>
                  <a:pt x="9663495" y="162347"/>
                  <a:pt x="9648476" y="157882"/>
                  <a:pt x="9633457" y="158998"/>
                </a:cubicBezTo>
                <a:cubicBezTo>
                  <a:pt x="9629703" y="160115"/>
                  <a:pt x="9622193" y="160115"/>
                  <a:pt x="9618438" y="157882"/>
                </a:cubicBezTo>
                <a:cubicBezTo>
                  <a:pt x="9648476" y="156766"/>
                  <a:pt x="9682269" y="154533"/>
                  <a:pt x="9716061" y="155650"/>
                </a:cubicBezTo>
                <a:cubicBezTo>
                  <a:pt x="9719816" y="155650"/>
                  <a:pt x="9727325" y="154533"/>
                  <a:pt x="9731080" y="155650"/>
                </a:cubicBezTo>
                <a:cubicBezTo>
                  <a:pt x="9738590" y="156766"/>
                  <a:pt x="9742344" y="152301"/>
                  <a:pt x="9749854" y="153417"/>
                </a:cubicBezTo>
                <a:cubicBezTo>
                  <a:pt x="9753609" y="153417"/>
                  <a:pt x="9753609" y="151184"/>
                  <a:pt x="9753609" y="150068"/>
                </a:cubicBezTo>
                <a:cubicBezTo>
                  <a:pt x="9753609" y="147835"/>
                  <a:pt x="9749854" y="147835"/>
                  <a:pt x="9746099" y="147835"/>
                </a:cubicBezTo>
                <a:cubicBezTo>
                  <a:pt x="9727325" y="147835"/>
                  <a:pt x="9708552" y="147835"/>
                  <a:pt x="9689778" y="147835"/>
                </a:cubicBezTo>
                <a:cubicBezTo>
                  <a:pt x="9708552" y="146719"/>
                  <a:pt x="9727325" y="143370"/>
                  <a:pt x="9749854" y="143370"/>
                </a:cubicBezTo>
                <a:cubicBezTo>
                  <a:pt x="9753609" y="144487"/>
                  <a:pt x="9761118" y="144487"/>
                  <a:pt x="9761118" y="141138"/>
                </a:cubicBezTo>
                <a:cubicBezTo>
                  <a:pt x="9761118" y="138905"/>
                  <a:pt x="9753609" y="140021"/>
                  <a:pt x="9746099" y="140021"/>
                </a:cubicBezTo>
                <a:cubicBezTo>
                  <a:pt x="9716061" y="140021"/>
                  <a:pt x="9686024" y="140021"/>
                  <a:pt x="9652231" y="140021"/>
                </a:cubicBezTo>
                <a:cubicBezTo>
                  <a:pt x="9648476" y="140021"/>
                  <a:pt x="9640967" y="141138"/>
                  <a:pt x="9637212" y="137789"/>
                </a:cubicBezTo>
                <a:cubicBezTo>
                  <a:pt x="9644722" y="137789"/>
                  <a:pt x="9659740" y="138905"/>
                  <a:pt x="9663495" y="137789"/>
                </a:cubicBezTo>
                <a:cubicBezTo>
                  <a:pt x="9674759" y="134440"/>
                  <a:pt x="9686024" y="136672"/>
                  <a:pt x="9697288" y="134440"/>
                </a:cubicBezTo>
                <a:cubicBezTo>
                  <a:pt x="9704797" y="133324"/>
                  <a:pt x="9719816" y="134440"/>
                  <a:pt x="9731080" y="134440"/>
                </a:cubicBezTo>
                <a:cubicBezTo>
                  <a:pt x="9738590" y="134440"/>
                  <a:pt x="9742344" y="133324"/>
                  <a:pt x="9742344" y="131091"/>
                </a:cubicBezTo>
                <a:cubicBezTo>
                  <a:pt x="9742344" y="129975"/>
                  <a:pt x="9738590" y="127742"/>
                  <a:pt x="9731080" y="127742"/>
                </a:cubicBezTo>
                <a:cubicBezTo>
                  <a:pt x="9704797" y="128858"/>
                  <a:pt x="9678514" y="128858"/>
                  <a:pt x="9652231" y="127742"/>
                </a:cubicBezTo>
                <a:cubicBezTo>
                  <a:pt x="9640967" y="127742"/>
                  <a:pt x="9633457" y="128858"/>
                  <a:pt x="9618438" y="126626"/>
                </a:cubicBezTo>
                <a:cubicBezTo>
                  <a:pt x="9637212" y="126626"/>
                  <a:pt x="9648476" y="125509"/>
                  <a:pt x="9659740" y="126626"/>
                </a:cubicBezTo>
                <a:cubicBezTo>
                  <a:pt x="9674759" y="126626"/>
                  <a:pt x="9678514" y="124393"/>
                  <a:pt x="9686024" y="122161"/>
                </a:cubicBezTo>
                <a:cubicBezTo>
                  <a:pt x="9689778" y="121044"/>
                  <a:pt x="9689778" y="119928"/>
                  <a:pt x="9686024" y="118812"/>
                </a:cubicBezTo>
                <a:cubicBezTo>
                  <a:pt x="9682269" y="117695"/>
                  <a:pt x="9678514" y="116579"/>
                  <a:pt x="9671005" y="116579"/>
                </a:cubicBezTo>
                <a:cubicBezTo>
                  <a:pt x="9652231" y="117695"/>
                  <a:pt x="9637212" y="116579"/>
                  <a:pt x="9622193" y="114346"/>
                </a:cubicBezTo>
                <a:cubicBezTo>
                  <a:pt x="9599665" y="112114"/>
                  <a:pt x="9580891" y="113230"/>
                  <a:pt x="9558363" y="113230"/>
                </a:cubicBezTo>
                <a:cubicBezTo>
                  <a:pt x="9524570" y="113230"/>
                  <a:pt x="9490778" y="113230"/>
                  <a:pt x="9453231" y="113230"/>
                </a:cubicBezTo>
                <a:cubicBezTo>
                  <a:pt x="9449476" y="112114"/>
                  <a:pt x="9438212" y="114346"/>
                  <a:pt x="9434457" y="112114"/>
                </a:cubicBezTo>
                <a:cubicBezTo>
                  <a:pt x="9438212" y="110998"/>
                  <a:pt x="9445721" y="109881"/>
                  <a:pt x="9445721" y="107649"/>
                </a:cubicBezTo>
                <a:cubicBezTo>
                  <a:pt x="9449476" y="103184"/>
                  <a:pt x="9460740" y="103184"/>
                  <a:pt x="9475759" y="103184"/>
                </a:cubicBezTo>
                <a:cubicBezTo>
                  <a:pt x="9483268" y="103184"/>
                  <a:pt x="9494533" y="104300"/>
                  <a:pt x="9505797" y="100951"/>
                </a:cubicBezTo>
                <a:cubicBezTo>
                  <a:pt x="9524570" y="102067"/>
                  <a:pt x="9547099" y="99835"/>
                  <a:pt x="9565872" y="102067"/>
                </a:cubicBezTo>
                <a:cubicBezTo>
                  <a:pt x="9577137" y="104300"/>
                  <a:pt x="9588401" y="103184"/>
                  <a:pt x="9599665" y="103184"/>
                </a:cubicBezTo>
                <a:cubicBezTo>
                  <a:pt x="9603420" y="103184"/>
                  <a:pt x="9610929" y="100951"/>
                  <a:pt x="9610929" y="98718"/>
                </a:cubicBezTo>
                <a:cubicBezTo>
                  <a:pt x="9607174" y="96486"/>
                  <a:pt x="9603420" y="97602"/>
                  <a:pt x="9595910" y="97602"/>
                </a:cubicBezTo>
                <a:cubicBezTo>
                  <a:pt x="9550853" y="96486"/>
                  <a:pt x="9505797" y="97602"/>
                  <a:pt x="9460740" y="95369"/>
                </a:cubicBezTo>
                <a:cubicBezTo>
                  <a:pt x="9419438" y="94253"/>
                  <a:pt x="9374381" y="95369"/>
                  <a:pt x="9333079" y="95369"/>
                </a:cubicBezTo>
                <a:cubicBezTo>
                  <a:pt x="9329325" y="95369"/>
                  <a:pt x="9321815" y="95369"/>
                  <a:pt x="9321815" y="96486"/>
                </a:cubicBezTo>
                <a:cubicBezTo>
                  <a:pt x="9321815" y="98718"/>
                  <a:pt x="9325570" y="98718"/>
                  <a:pt x="9329325" y="98718"/>
                </a:cubicBezTo>
                <a:cubicBezTo>
                  <a:pt x="9336834" y="99835"/>
                  <a:pt x="9340589" y="100951"/>
                  <a:pt x="9348098" y="102067"/>
                </a:cubicBezTo>
                <a:cubicBezTo>
                  <a:pt x="9351853" y="102067"/>
                  <a:pt x="9351853" y="104300"/>
                  <a:pt x="9348098" y="104300"/>
                </a:cubicBezTo>
                <a:cubicBezTo>
                  <a:pt x="9336834" y="104300"/>
                  <a:pt x="9333079" y="107649"/>
                  <a:pt x="9325570" y="106532"/>
                </a:cubicBezTo>
                <a:cubicBezTo>
                  <a:pt x="9318061" y="104300"/>
                  <a:pt x="9303041" y="104300"/>
                  <a:pt x="9299287" y="100951"/>
                </a:cubicBezTo>
                <a:cubicBezTo>
                  <a:pt x="9291777" y="96486"/>
                  <a:pt x="9280513" y="97602"/>
                  <a:pt x="9269249" y="97602"/>
                </a:cubicBezTo>
                <a:cubicBezTo>
                  <a:pt x="9254231" y="97602"/>
                  <a:pt x="9246721" y="100951"/>
                  <a:pt x="9231702" y="102067"/>
                </a:cubicBezTo>
                <a:cubicBezTo>
                  <a:pt x="9220437" y="108765"/>
                  <a:pt x="9197909" y="107649"/>
                  <a:pt x="9179136" y="110998"/>
                </a:cubicBezTo>
                <a:cubicBezTo>
                  <a:pt x="9175381" y="110998"/>
                  <a:pt x="9167871" y="110998"/>
                  <a:pt x="9167871" y="109881"/>
                </a:cubicBezTo>
                <a:cubicBezTo>
                  <a:pt x="9164117" y="108765"/>
                  <a:pt x="9164117" y="106532"/>
                  <a:pt x="9171627" y="106532"/>
                </a:cubicBezTo>
                <a:cubicBezTo>
                  <a:pt x="9179136" y="106532"/>
                  <a:pt x="9186645" y="104300"/>
                  <a:pt x="9182891" y="104300"/>
                </a:cubicBezTo>
                <a:cubicBezTo>
                  <a:pt x="9179136" y="102067"/>
                  <a:pt x="9175381" y="98718"/>
                  <a:pt x="9164117" y="98718"/>
                </a:cubicBezTo>
                <a:cubicBezTo>
                  <a:pt x="9156607" y="99835"/>
                  <a:pt x="9149098" y="98718"/>
                  <a:pt x="9141589" y="99835"/>
                </a:cubicBezTo>
                <a:cubicBezTo>
                  <a:pt x="9104041" y="106532"/>
                  <a:pt x="9062739" y="104300"/>
                  <a:pt x="9025192" y="106532"/>
                </a:cubicBezTo>
                <a:cubicBezTo>
                  <a:pt x="8995155" y="108765"/>
                  <a:pt x="8961362" y="104300"/>
                  <a:pt x="8931324" y="105416"/>
                </a:cubicBezTo>
                <a:cubicBezTo>
                  <a:pt x="8927569" y="105416"/>
                  <a:pt x="8927569" y="104300"/>
                  <a:pt x="8923815" y="103184"/>
                </a:cubicBezTo>
                <a:cubicBezTo>
                  <a:pt x="8912551" y="102067"/>
                  <a:pt x="8901286" y="103184"/>
                  <a:pt x="8901286" y="106532"/>
                </a:cubicBezTo>
                <a:cubicBezTo>
                  <a:pt x="8893777" y="112114"/>
                  <a:pt x="8871249" y="113230"/>
                  <a:pt x="8859984" y="114346"/>
                </a:cubicBezTo>
                <a:cubicBezTo>
                  <a:pt x="8841211" y="115463"/>
                  <a:pt x="8822437" y="116579"/>
                  <a:pt x="8811173" y="110998"/>
                </a:cubicBezTo>
                <a:cubicBezTo>
                  <a:pt x="8807418" y="109881"/>
                  <a:pt x="8803663" y="108765"/>
                  <a:pt x="8799909" y="108765"/>
                </a:cubicBezTo>
                <a:lnTo>
                  <a:pt x="8771353" y="106531"/>
                </a:lnTo>
                <a:lnTo>
                  <a:pt x="8782299" y="102192"/>
                </a:lnTo>
                <a:cubicBezTo>
                  <a:pt x="8782299" y="99959"/>
                  <a:pt x="8774790" y="98843"/>
                  <a:pt x="8763526" y="98843"/>
                </a:cubicBezTo>
                <a:cubicBezTo>
                  <a:pt x="8756016" y="99959"/>
                  <a:pt x="8744752" y="97727"/>
                  <a:pt x="8733488" y="101076"/>
                </a:cubicBezTo>
                <a:cubicBezTo>
                  <a:pt x="8729733" y="102192"/>
                  <a:pt x="8718469" y="101076"/>
                  <a:pt x="8714714" y="101076"/>
                </a:cubicBezTo>
                <a:cubicBezTo>
                  <a:pt x="8688431" y="97727"/>
                  <a:pt x="8662148" y="94378"/>
                  <a:pt x="8632110" y="95494"/>
                </a:cubicBezTo>
                <a:cubicBezTo>
                  <a:pt x="8628356" y="95494"/>
                  <a:pt x="8624601" y="94378"/>
                  <a:pt x="8624601" y="93261"/>
                </a:cubicBezTo>
                <a:cubicBezTo>
                  <a:pt x="8624601" y="92145"/>
                  <a:pt x="8628356" y="91029"/>
                  <a:pt x="8632110" y="91029"/>
                </a:cubicBezTo>
                <a:cubicBezTo>
                  <a:pt x="8654639" y="92145"/>
                  <a:pt x="8669658" y="89912"/>
                  <a:pt x="8684677" y="85447"/>
                </a:cubicBezTo>
                <a:cubicBezTo>
                  <a:pt x="8688431" y="83215"/>
                  <a:pt x="8684677" y="82098"/>
                  <a:pt x="8677167" y="80982"/>
                </a:cubicBezTo>
                <a:cubicBezTo>
                  <a:pt x="8669658" y="79866"/>
                  <a:pt x="8669658" y="79866"/>
                  <a:pt x="8677167" y="77633"/>
                </a:cubicBezTo>
                <a:cubicBezTo>
                  <a:pt x="8688431" y="75400"/>
                  <a:pt x="8688431" y="75400"/>
                  <a:pt x="8677167" y="74284"/>
                </a:cubicBezTo>
                <a:cubicBezTo>
                  <a:pt x="8658394" y="70935"/>
                  <a:pt x="8639620" y="70935"/>
                  <a:pt x="8620846" y="72052"/>
                </a:cubicBezTo>
                <a:cubicBezTo>
                  <a:pt x="8605827" y="74284"/>
                  <a:pt x="8587054" y="73168"/>
                  <a:pt x="8575790" y="77633"/>
                </a:cubicBezTo>
                <a:cubicBezTo>
                  <a:pt x="8568280" y="76517"/>
                  <a:pt x="8560771" y="79866"/>
                  <a:pt x="8553261" y="79866"/>
                </a:cubicBezTo>
                <a:cubicBezTo>
                  <a:pt x="8538242" y="79866"/>
                  <a:pt x="8519469" y="79866"/>
                  <a:pt x="8496940" y="79866"/>
                </a:cubicBezTo>
                <a:cubicBezTo>
                  <a:pt x="8519469" y="73168"/>
                  <a:pt x="8541997" y="70935"/>
                  <a:pt x="8564525" y="68703"/>
                </a:cubicBezTo>
                <a:cubicBezTo>
                  <a:pt x="8587054" y="66470"/>
                  <a:pt x="8609582" y="62005"/>
                  <a:pt x="8632110" y="59772"/>
                </a:cubicBezTo>
                <a:cubicBezTo>
                  <a:pt x="8617092" y="54191"/>
                  <a:pt x="8594563" y="57540"/>
                  <a:pt x="8575790" y="56423"/>
                </a:cubicBezTo>
                <a:cubicBezTo>
                  <a:pt x="8572035" y="55307"/>
                  <a:pt x="8575790" y="55307"/>
                  <a:pt x="8579544" y="54191"/>
                </a:cubicBezTo>
                <a:cubicBezTo>
                  <a:pt x="8590808" y="49726"/>
                  <a:pt x="8587054" y="48609"/>
                  <a:pt x="8572035" y="46377"/>
                </a:cubicBezTo>
                <a:cubicBezTo>
                  <a:pt x="8541997" y="43028"/>
                  <a:pt x="8511959" y="41912"/>
                  <a:pt x="8481921" y="43028"/>
                </a:cubicBezTo>
                <a:cubicBezTo>
                  <a:pt x="8436865" y="45260"/>
                  <a:pt x="8391808" y="44144"/>
                  <a:pt x="8350506" y="50842"/>
                </a:cubicBezTo>
                <a:cubicBezTo>
                  <a:pt x="8327978" y="49726"/>
                  <a:pt x="8309204" y="53074"/>
                  <a:pt x="8290431" y="53074"/>
                </a:cubicBezTo>
                <a:cubicBezTo>
                  <a:pt x="8271657" y="51958"/>
                  <a:pt x="8252883" y="50842"/>
                  <a:pt x="8234109" y="54191"/>
                </a:cubicBezTo>
                <a:cubicBezTo>
                  <a:pt x="8230355" y="55307"/>
                  <a:pt x="8219091" y="55307"/>
                  <a:pt x="8222845" y="51958"/>
                </a:cubicBezTo>
                <a:cubicBezTo>
                  <a:pt x="8222845" y="49726"/>
                  <a:pt x="8222845" y="48609"/>
                  <a:pt x="8215336" y="48609"/>
                </a:cubicBezTo>
                <a:cubicBezTo>
                  <a:pt x="8196563" y="49726"/>
                  <a:pt x="8181543" y="46377"/>
                  <a:pt x="8166525" y="49726"/>
                </a:cubicBezTo>
                <a:cubicBezTo>
                  <a:pt x="8162770" y="50842"/>
                  <a:pt x="8159015" y="50842"/>
                  <a:pt x="8155261" y="49726"/>
                </a:cubicBezTo>
                <a:cubicBezTo>
                  <a:pt x="8147751" y="48609"/>
                  <a:pt x="8140241" y="47493"/>
                  <a:pt x="8128977" y="45260"/>
                </a:cubicBezTo>
                <a:cubicBezTo>
                  <a:pt x="8147751" y="45260"/>
                  <a:pt x="8162770" y="41912"/>
                  <a:pt x="8181543" y="43028"/>
                </a:cubicBezTo>
                <a:cubicBezTo>
                  <a:pt x="8196563" y="43028"/>
                  <a:pt x="8211581" y="39679"/>
                  <a:pt x="8226601" y="40795"/>
                </a:cubicBezTo>
                <a:cubicBezTo>
                  <a:pt x="8241619" y="37446"/>
                  <a:pt x="8260393" y="40795"/>
                  <a:pt x="8275411" y="37446"/>
                </a:cubicBezTo>
                <a:cubicBezTo>
                  <a:pt x="8279167" y="36330"/>
                  <a:pt x="8286676" y="37446"/>
                  <a:pt x="8286676" y="35214"/>
                </a:cubicBezTo>
                <a:cubicBezTo>
                  <a:pt x="8286676" y="32981"/>
                  <a:pt x="8279167" y="31865"/>
                  <a:pt x="8275411" y="31865"/>
                </a:cubicBezTo>
                <a:cubicBezTo>
                  <a:pt x="8271657" y="30749"/>
                  <a:pt x="8264147" y="30749"/>
                  <a:pt x="8260393" y="30749"/>
                </a:cubicBezTo>
                <a:cubicBezTo>
                  <a:pt x="8234109" y="30749"/>
                  <a:pt x="8207827" y="30749"/>
                  <a:pt x="8177789" y="30749"/>
                </a:cubicBezTo>
                <a:cubicBezTo>
                  <a:pt x="8162770" y="30749"/>
                  <a:pt x="8151506" y="30749"/>
                  <a:pt x="8136487" y="29632"/>
                </a:cubicBezTo>
                <a:cubicBezTo>
                  <a:pt x="8121468" y="27400"/>
                  <a:pt x="8106449" y="30749"/>
                  <a:pt x="8091430" y="27400"/>
                </a:cubicBezTo>
                <a:cubicBezTo>
                  <a:pt x="8091430" y="27400"/>
                  <a:pt x="8087675" y="27400"/>
                  <a:pt x="8087675" y="27400"/>
                </a:cubicBezTo>
                <a:cubicBezTo>
                  <a:pt x="8068902" y="28516"/>
                  <a:pt x="8053883" y="29632"/>
                  <a:pt x="8042619" y="24051"/>
                </a:cubicBezTo>
                <a:cubicBezTo>
                  <a:pt x="8042619" y="22934"/>
                  <a:pt x="8035109" y="24051"/>
                  <a:pt x="8031355" y="22934"/>
                </a:cubicBezTo>
                <a:cubicBezTo>
                  <a:pt x="7997562" y="22934"/>
                  <a:pt x="7960015" y="21818"/>
                  <a:pt x="7926223" y="24051"/>
                </a:cubicBezTo>
                <a:cubicBezTo>
                  <a:pt x="7877411" y="26283"/>
                  <a:pt x="7832354" y="25167"/>
                  <a:pt x="7787297" y="25167"/>
                </a:cubicBezTo>
                <a:cubicBezTo>
                  <a:pt x="7738486" y="25167"/>
                  <a:pt x="7693429" y="25167"/>
                  <a:pt x="7644618" y="25167"/>
                </a:cubicBezTo>
                <a:cubicBezTo>
                  <a:pt x="7622089" y="25167"/>
                  <a:pt x="7599561" y="26283"/>
                  <a:pt x="7580787" y="28516"/>
                </a:cubicBezTo>
                <a:cubicBezTo>
                  <a:pt x="7562014" y="30749"/>
                  <a:pt x="7550750" y="26283"/>
                  <a:pt x="7531977" y="27400"/>
                </a:cubicBezTo>
                <a:cubicBezTo>
                  <a:pt x="7524467" y="24051"/>
                  <a:pt x="7513203" y="25167"/>
                  <a:pt x="7505693" y="25167"/>
                </a:cubicBezTo>
                <a:cubicBezTo>
                  <a:pt x="7479410" y="26283"/>
                  <a:pt x="7453127" y="24051"/>
                  <a:pt x="7426844" y="27400"/>
                </a:cubicBezTo>
                <a:cubicBezTo>
                  <a:pt x="7419335" y="28516"/>
                  <a:pt x="7408071" y="27400"/>
                  <a:pt x="7396807" y="27400"/>
                </a:cubicBezTo>
                <a:cubicBezTo>
                  <a:pt x="7389297" y="27400"/>
                  <a:pt x="7385542" y="27400"/>
                  <a:pt x="7385542" y="25167"/>
                </a:cubicBezTo>
                <a:cubicBezTo>
                  <a:pt x="7385542" y="22934"/>
                  <a:pt x="7385542" y="20702"/>
                  <a:pt x="7393051" y="21818"/>
                </a:cubicBezTo>
                <a:cubicBezTo>
                  <a:pt x="7404315" y="21818"/>
                  <a:pt x="7408071" y="20702"/>
                  <a:pt x="7415580" y="17353"/>
                </a:cubicBezTo>
                <a:cubicBezTo>
                  <a:pt x="7389297" y="18469"/>
                  <a:pt x="7370523" y="14004"/>
                  <a:pt x="7347995" y="16237"/>
                </a:cubicBezTo>
                <a:cubicBezTo>
                  <a:pt x="7291674" y="19586"/>
                  <a:pt x="7235353" y="16237"/>
                  <a:pt x="7179033" y="18469"/>
                </a:cubicBezTo>
                <a:cubicBezTo>
                  <a:pt x="7145240" y="19586"/>
                  <a:pt x="7115202" y="19586"/>
                  <a:pt x="7085164" y="19586"/>
                </a:cubicBezTo>
                <a:cubicBezTo>
                  <a:pt x="7055127" y="19586"/>
                  <a:pt x="7021334" y="19586"/>
                  <a:pt x="6991296" y="19586"/>
                </a:cubicBezTo>
                <a:cubicBezTo>
                  <a:pt x="6980032" y="19586"/>
                  <a:pt x="6980032" y="20702"/>
                  <a:pt x="6972523" y="22934"/>
                </a:cubicBezTo>
                <a:cubicBezTo>
                  <a:pt x="6961259" y="26283"/>
                  <a:pt x="6946239" y="29632"/>
                  <a:pt x="6927466" y="29632"/>
                </a:cubicBezTo>
                <a:cubicBezTo>
                  <a:pt x="6912447" y="28516"/>
                  <a:pt x="6897428" y="29632"/>
                  <a:pt x="6886164" y="29632"/>
                </a:cubicBezTo>
                <a:cubicBezTo>
                  <a:pt x="6878655" y="29632"/>
                  <a:pt x="6874899" y="29632"/>
                  <a:pt x="6871145" y="30749"/>
                </a:cubicBezTo>
                <a:cubicBezTo>
                  <a:pt x="6852372" y="35214"/>
                  <a:pt x="6852372" y="35214"/>
                  <a:pt x="6833598" y="35214"/>
                </a:cubicBezTo>
                <a:cubicBezTo>
                  <a:pt x="6811070" y="35214"/>
                  <a:pt x="6784787" y="35214"/>
                  <a:pt x="6758503" y="35214"/>
                </a:cubicBezTo>
                <a:cubicBezTo>
                  <a:pt x="6739730" y="35214"/>
                  <a:pt x="6739730" y="35214"/>
                  <a:pt x="6728466" y="28516"/>
                </a:cubicBezTo>
                <a:cubicBezTo>
                  <a:pt x="6720956" y="26283"/>
                  <a:pt x="6717201" y="25167"/>
                  <a:pt x="6705937" y="25167"/>
                </a:cubicBezTo>
                <a:cubicBezTo>
                  <a:pt x="6698428" y="26283"/>
                  <a:pt x="6694673" y="25167"/>
                  <a:pt x="6694673" y="21818"/>
                </a:cubicBezTo>
                <a:cubicBezTo>
                  <a:pt x="6690918" y="17353"/>
                  <a:pt x="6672145" y="14004"/>
                  <a:pt x="6657126" y="16237"/>
                </a:cubicBezTo>
                <a:cubicBezTo>
                  <a:pt x="6649616" y="18469"/>
                  <a:pt x="6638352" y="16237"/>
                  <a:pt x="6630843" y="19586"/>
                </a:cubicBezTo>
                <a:cubicBezTo>
                  <a:pt x="6627088" y="21818"/>
                  <a:pt x="6619579" y="25167"/>
                  <a:pt x="6612069" y="25167"/>
                </a:cubicBezTo>
                <a:cubicBezTo>
                  <a:pt x="6597050" y="25167"/>
                  <a:pt x="6585786" y="28516"/>
                  <a:pt x="6570767" y="27400"/>
                </a:cubicBezTo>
                <a:cubicBezTo>
                  <a:pt x="6555748" y="26283"/>
                  <a:pt x="6544484" y="27400"/>
                  <a:pt x="6533220" y="29632"/>
                </a:cubicBezTo>
                <a:cubicBezTo>
                  <a:pt x="6525711" y="31865"/>
                  <a:pt x="6521956" y="30749"/>
                  <a:pt x="6514446" y="30749"/>
                </a:cubicBezTo>
                <a:cubicBezTo>
                  <a:pt x="6491918" y="30749"/>
                  <a:pt x="6469390" y="31865"/>
                  <a:pt x="6443107" y="30749"/>
                </a:cubicBezTo>
                <a:cubicBezTo>
                  <a:pt x="6431842" y="30749"/>
                  <a:pt x="6413069" y="34097"/>
                  <a:pt x="6405559" y="27400"/>
                </a:cubicBezTo>
                <a:cubicBezTo>
                  <a:pt x="6379276" y="28516"/>
                  <a:pt x="6356748" y="22934"/>
                  <a:pt x="6326710" y="27400"/>
                </a:cubicBezTo>
                <a:cubicBezTo>
                  <a:pt x="6322955" y="27400"/>
                  <a:pt x="6315446" y="29632"/>
                  <a:pt x="6307937" y="29632"/>
                </a:cubicBezTo>
                <a:cubicBezTo>
                  <a:pt x="6300427" y="29632"/>
                  <a:pt x="6292918" y="29632"/>
                  <a:pt x="6281653" y="29632"/>
                </a:cubicBezTo>
                <a:cubicBezTo>
                  <a:pt x="6262880" y="29632"/>
                  <a:pt x="6244106" y="29632"/>
                  <a:pt x="6229087" y="29632"/>
                </a:cubicBezTo>
                <a:cubicBezTo>
                  <a:pt x="6217823" y="29632"/>
                  <a:pt x="6210314" y="29632"/>
                  <a:pt x="6202804" y="28516"/>
                </a:cubicBezTo>
                <a:cubicBezTo>
                  <a:pt x="6191540" y="26283"/>
                  <a:pt x="6176521" y="26283"/>
                  <a:pt x="6169012" y="29632"/>
                </a:cubicBezTo>
                <a:cubicBezTo>
                  <a:pt x="6161502" y="31865"/>
                  <a:pt x="6153993" y="31865"/>
                  <a:pt x="6146483" y="30749"/>
                </a:cubicBezTo>
                <a:cubicBezTo>
                  <a:pt x="6127710" y="27400"/>
                  <a:pt x="6105181" y="29632"/>
                  <a:pt x="6082653" y="29632"/>
                </a:cubicBezTo>
                <a:cubicBezTo>
                  <a:pt x="6067634" y="28516"/>
                  <a:pt x="6052615" y="29632"/>
                  <a:pt x="6037596" y="27400"/>
                </a:cubicBezTo>
                <a:cubicBezTo>
                  <a:pt x="6022578" y="24051"/>
                  <a:pt x="6000049" y="24051"/>
                  <a:pt x="5985030" y="27400"/>
                </a:cubicBezTo>
                <a:cubicBezTo>
                  <a:pt x="5970011" y="30749"/>
                  <a:pt x="5951238" y="27400"/>
                  <a:pt x="5936219" y="30749"/>
                </a:cubicBezTo>
                <a:cubicBezTo>
                  <a:pt x="5902426" y="29632"/>
                  <a:pt x="5868634" y="32981"/>
                  <a:pt x="5838596" y="32981"/>
                </a:cubicBezTo>
                <a:cubicBezTo>
                  <a:pt x="5827332" y="32981"/>
                  <a:pt x="5816068" y="32981"/>
                  <a:pt x="5804804" y="35214"/>
                </a:cubicBezTo>
                <a:cubicBezTo>
                  <a:pt x="5793539" y="37446"/>
                  <a:pt x="5782275" y="35214"/>
                  <a:pt x="5774766" y="31865"/>
                </a:cubicBezTo>
                <a:cubicBezTo>
                  <a:pt x="5771011" y="29632"/>
                  <a:pt x="5767256" y="26283"/>
                  <a:pt x="5763502" y="25167"/>
                </a:cubicBezTo>
                <a:cubicBezTo>
                  <a:pt x="5752237" y="25167"/>
                  <a:pt x="5740973" y="25167"/>
                  <a:pt x="5729709" y="26283"/>
                </a:cubicBezTo>
                <a:cubicBezTo>
                  <a:pt x="5707181" y="28516"/>
                  <a:pt x="5688407" y="29632"/>
                  <a:pt x="5662124" y="29632"/>
                </a:cubicBezTo>
                <a:cubicBezTo>
                  <a:pt x="5628332" y="28516"/>
                  <a:pt x="5598294" y="31865"/>
                  <a:pt x="5560746" y="31865"/>
                </a:cubicBezTo>
                <a:cubicBezTo>
                  <a:pt x="5538218" y="30749"/>
                  <a:pt x="5515690" y="27400"/>
                  <a:pt x="5493161" y="29632"/>
                </a:cubicBezTo>
                <a:cubicBezTo>
                  <a:pt x="5489407" y="29632"/>
                  <a:pt x="5478143" y="28516"/>
                  <a:pt x="5478143" y="29632"/>
                </a:cubicBezTo>
                <a:cubicBezTo>
                  <a:pt x="5463124" y="35214"/>
                  <a:pt x="5448105" y="31865"/>
                  <a:pt x="5433086" y="31865"/>
                </a:cubicBezTo>
                <a:cubicBezTo>
                  <a:pt x="5414312" y="30749"/>
                  <a:pt x="5391784" y="30749"/>
                  <a:pt x="5373010" y="30749"/>
                </a:cubicBezTo>
                <a:cubicBezTo>
                  <a:pt x="5350482" y="31865"/>
                  <a:pt x="5331708" y="29632"/>
                  <a:pt x="5309180" y="28516"/>
                </a:cubicBezTo>
                <a:cubicBezTo>
                  <a:pt x="5297916" y="26283"/>
                  <a:pt x="5286652" y="28516"/>
                  <a:pt x="5275387" y="29632"/>
                </a:cubicBezTo>
                <a:cubicBezTo>
                  <a:pt x="5256614" y="31865"/>
                  <a:pt x="5237840" y="31865"/>
                  <a:pt x="5222821" y="34097"/>
                </a:cubicBezTo>
                <a:cubicBezTo>
                  <a:pt x="5204048" y="35214"/>
                  <a:pt x="5185274" y="34097"/>
                  <a:pt x="5166500" y="35214"/>
                </a:cubicBezTo>
                <a:cubicBezTo>
                  <a:pt x="5147727" y="35214"/>
                  <a:pt x="5128953" y="32981"/>
                  <a:pt x="5110180" y="32981"/>
                </a:cubicBezTo>
                <a:cubicBezTo>
                  <a:pt x="5095161" y="32981"/>
                  <a:pt x="5080142" y="29632"/>
                  <a:pt x="5068878" y="26283"/>
                </a:cubicBezTo>
                <a:cubicBezTo>
                  <a:pt x="5057613" y="21818"/>
                  <a:pt x="5042595" y="22934"/>
                  <a:pt x="5023821" y="24051"/>
                </a:cubicBezTo>
                <a:cubicBezTo>
                  <a:pt x="5023821" y="24051"/>
                  <a:pt x="5020066" y="26283"/>
                  <a:pt x="5016312" y="25167"/>
                </a:cubicBezTo>
                <a:cubicBezTo>
                  <a:pt x="4993783" y="21818"/>
                  <a:pt x="4975010" y="22934"/>
                  <a:pt x="4952481" y="25167"/>
                </a:cubicBezTo>
                <a:cubicBezTo>
                  <a:pt x="4948726" y="26283"/>
                  <a:pt x="4941217" y="25167"/>
                  <a:pt x="4933708" y="25167"/>
                </a:cubicBezTo>
                <a:cubicBezTo>
                  <a:pt x="4903670" y="25167"/>
                  <a:pt x="4873632" y="25167"/>
                  <a:pt x="4839839" y="25167"/>
                </a:cubicBezTo>
                <a:cubicBezTo>
                  <a:pt x="4821066" y="25167"/>
                  <a:pt x="4802292" y="26283"/>
                  <a:pt x="4783519" y="28516"/>
                </a:cubicBezTo>
                <a:cubicBezTo>
                  <a:pt x="4764745" y="30749"/>
                  <a:pt x="4760990" y="29632"/>
                  <a:pt x="4749726" y="25167"/>
                </a:cubicBezTo>
                <a:cubicBezTo>
                  <a:pt x="4749726" y="24051"/>
                  <a:pt x="4745971" y="22934"/>
                  <a:pt x="4742217" y="22934"/>
                </a:cubicBezTo>
                <a:cubicBezTo>
                  <a:pt x="4742217" y="24051"/>
                  <a:pt x="4738462" y="24051"/>
                  <a:pt x="4738462" y="22934"/>
                </a:cubicBezTo>
                <a:cubicBezTo>
                  <a:pt x="4715934" y="22934"/>
                  <a:pt x="4693405" y="25167"/>
                  <a:pt x="4670877" y="21818"/>
                </a:cubicBezTo>
                <a:cubicBezTo>
                  <a:pt x="4655858" y="24051"/>
                  <a:pt x="4637084" y="21818"/>
                  <a:pt x="4622065" y="21818"/>
                </a:cubicBezTo>
                <a:cubicBezTo>
                  <a:pt x="4577009" y="20702"/>
                  <a:pt x="4531952" y="24051"/>
                  <a:pt x="4486895" y="22934"/>
                </a:cubicBezTo>
                <a:cubicBezTo>
                  <a:pt x="4475631" y="22934"/>
                  <a:pt x="4464367" y="27400"/>
                  <a:pt x="4453103" y="24051"/>
                </a:cubicBezTo>
                <a:cubicBezTo>
                  <a:pt x="4445593" y="21818"/>
                  <a:pt x="4430575" y="25167"/>
                  <a:pt x="4419310" y="21818"/>
                </a:cubicBezTo>
                <a:cubicBezTo>
                  <a:pt x="4400537" y="21818"/>
                  <a:pt x="4381763" y="20702"/>
                  <a:pt x="4362990" y="22934"/>
                </a:cubicBezTo>
                <a:cubicBezTo>
                  <a:pt x="4344216" y="25167"/>
                  <a:pt x="4325442" y="24051"/>
                  <a:pt x="4317933" y="17353"/>
                </a:cubicBezTo>
                <a:cubicBezTo>
                  <a:pt x="4310423" y="15120"/>
                  <a:pt x="4302914" y="16237"/>
                  <a:pt x="4295404" y="16237"/>
                </a:cubicBezTo>
                <a:cubicBezTo>
                  <a:pt x="4216555" y="16237"/>
                  <a:pt x="4141461" y="15120"/>
                  <a:pt x="4066366" y="16237"/>
                </a:cubicBezTo>
                <a:cubicBezTo>
                  <a:pt x="4043838" y="16237"/>
                  <a:pt x="4021310" y="14004"/>
                  <a:pt x="4002536" y="11771"/>
                </a:cubicBezTo>
                <a:cubicBezTo>
                  <a:pt x="3991272" y="9539"/>
                  <a:pt x="3980008" y="8423"/>
                  <a:pt x="3968743" y="10655"/>
                </a:cubicBezTo>
                <a:cubicBezTo>
                  <a:pt x="3953724" y="12888"/>
                  <a:pt x="3938706" y="10655"/>
                  <a:pt x="3923687" y="11771"/>
                </a:cubicBezTo>
                <a:cubicBezTo>
                  <a:pt x="3919932" y="11771"/>
                  <a:pt x="3916177" y="11771"/>
                  <a:pt x="3916177" y="10655"/>
                </a:cubicBezTo>
                <a:cubicBezTo>
                  <a:pt x="3916177" y="6190"/>
                  <a:pt x="3904913" y="8423"/>
                  <a:pt x="3901158" y="8423"/>
                </a:cubicBezTo>
                <a:cubicBezTo>
                  <a:pt x="3886139" y="7306"/>
                  <a:pt x="3871121" y="8423"/>
                  <a:pt x="3856102" y="6190"/>
                </a:cubicBezTo>
                <a:cubicBezTo>
                  <a:pt x="3841083" y="3957"/>
                  <a:pt x="3833573" y="6190"/>
                  <a:pt x="3829819" y="12888"/>
                </a:cubicBezTo>
                <a:cubicBezTo>
                  <a:pt x="3829819" y="12888"/>
                  <a:pt x="3829819" y="14004"/>
                  <a:pt x="3829819" y="16237"/>
                </a:cubicBezTo>
                <a:cubicBezTo>
                  <a:pt x="3792271" y="16237"/>
                  <a:pt x="3754724" y="17353"/>
                  <a:pt x="3717177" y="15120"/>
                </a:cubicBezTo>
                <a:cubicBezTo>
                  <a:pt x="3690894" y="14004"/>
                  <a:pt x="3664611" y="15120"/>
                  <a:pt x="3642082" y="10655"/>
                </a:cubicBezTo>
                <a:cubicBezTo>
                  <a:pt x="3630818" y="9539"/>
                  <a:pt x="3623309" y="9539"/>
                  <a:pt x="3615799" y="9539"/>
                </a:cubicBezTo>
                <a:cubicBezTo>
                  <a:pt x="3544460" y="9539"/>
                  <a:pt x="3473120" y="9539"/>
                  <a:pt x="3401780" y="9539"/>
                </a:cubicBezTo>
                <a:cubicBezTo>
                  <a:pt x="3390516" y="9539"/>
                  <a:pt x="3379252" y="9539"/>
                  <a:pt x="3371742" y="9539"/>
                </a:cubicBezTo>
                <a:cubicBezTo>
                  <a:pt x="3360478" y="10655"/>
                  <a:pt x="3356723" y="7306"/>
                  <a:pt x="3349214" y="7306"/>
                </a:cubicBezTo>
                <a:cubicBezTo>
                  <a:pt x="3330440" y="8423"/>
                  <a:pt x="3311667" y="7306"/>
                  <a:pt x="3292893" y="9539"/>
                </a:cubicBezTo>
                <a:cubicBezTo>
                  <a:pt x="3277874" y="11771"/>
                  <a:pt x="3262855" y="8423"/>
                  <a:pt x="3244082" y="11771"/>
                </a:cubicBezTo>
                <a:cubicBezTo>
                  <a:pt x="3232817" y="12888"/>
                  <a:pt x="3217799" y="11771"/>
                  <a:pt x="3202780" y="11771"/>
                </a:cubicBezTo>
                <a:cubicBezTo>
                  <a:pt x="3199025" y="11771"/>
                  <a:pt x="3199025" y="12888"/>
                  <a:pt x="3195270" y="14004"/>
                </a:cubicBezTo>
                <a:cubicBezTo>
                  <a:pt x="3195270" y="15120"/>
                  <a:pt x="3199025" y="15120"/>
                  <a:pt x="3202780" y="15120"/>
                </a:cubicBezTo>
                <a:cubicBezTo>
                  <a:pt x="3210289" y="16237"/>
                  <a:pt x="3217799" y="16237"/>
                  <a:pt x="3225308" y="16237"/>
                </a:cubicBezTo>
                <a:cubicBezTo>
                  <a:pt x="3304157" y="16237"/>
                  <a:pt x="3383006" y="16237"/>
                  <a:pt x="3461856" y="16237"/>
                </a:cubicBezTo>
                <a:cubicBezTo>
                  <a:pt x="3469365" y="16237"/>
                  <a:pt x="3476875" y="15120"/>
                  <a:pt x="3484384" y="16237"/>
                </a:cubicBezTo>
                <a:cubicBezTo>
                  <a:pt x="3491893" y="16237"/>
                  <a:pt x="3495648" y="17353"/>
                  <a:pt x="3495648" y="19586"/>
                </a:cubicBezTo>
                <a:cubicBezTo>
                  <a:pt x="3495648" y="21818"/>
                  <a:pt x="3488139" y="21818"/>
                  <a:pt x="3484384" y="21818"/>
                </a:cubicBezTo>
                <a:cubicBezTo>
                  <a:pt x="3465610" y="21818"/>
                  <a:pt x="3450591" y="19586"/>
                  <a:pt x="3431818" y="22934"/>
                </a:cubicBezTo>
                <a:cubicBezTo>
                  <a:pt x="3428063" y="24051"/>
                  <a:pt x="3420554" y="24051"/>
                  <a:pt x="3413044" y="22934"/>
                </a:cubicBezTo>
                <a:cubicBezTo>
                  <a:pt x="3413044" y="22934"/>
                  <a:pt x="3409290" y="21818"/>
                  <a:pt x="3409290" y="21818"/>
                </a:cubicBezTo>
                <a:cubicBezTo>
                  <a:pt x="3390516" y="20702"/>
                  <a:pt x="3375497" y="24051"/>
                  <a:pt x="3360478" y="22934"/>
                </a:cubicBezTo>
                <a:cubicBezTo>
                  <a:pt x="3341704" y="21818"/>
                  <a:pt x="3330440" y="21818"/>
                  <a:pt x="3311667" y="22934"/>
                </a:cubicBezTo>
                <a:cubicBezTo>
                  <a:pt x="3292893" y="24051"/>
                  <a:pt x="3270365" y="24051"/>
                  <a:pt x="3251591" y="22934"/>
                </a:cubicBezTo>
                <a:cubicBezTo>
                  <a:pt x="3210289" y="22934"/>
                  <a:pt x="3172742" y="20702"/>
                  <a:pt x="3135195" y="17353"/>
                </a:cubicBezTo>
                <a:cubicBezTo>
                  <a:pt x="3120176" y="16237"/>
                  <a:pt x="3112666" y="12888"/>
                  <a:pt x="3097647" y="14004"/>
                </a:cubicBezTo>
                <a:cubicBezTo>
                  <a:pt x="3086383" y="9539"/>
                  <a:pt x="3078874" y="14004"/>
                  <a:pt x="3067610" y="14004"/>
                </a:cubicBezTo>
                <a:cubicBezTo>
                  <a:pt x="3063855" y="15120"/>
                  <a:pt x="3060100" y="16237"/>
                  <a:pt x="3056345" y="17353"/>
                </a:cubicBezTo>
                <a:cubicBezTo>
                  <a:pt x="3052591" y="19586"/>
                  <a:pt x="3041327" y="20702"/>
                  <a:pt x="3037572" y="19586"/>
                </a:cubicBezTo>
                <a:cubicBezTo>
                  <a:pt x="3018798" y="16237"/>
                  <a:pt x="2996270" y="18469"/>
                  <a:pt x="2977496" y="17353"/>
                </a:cubicBezTo>
                <a:cubicBezTo>
                  <a:pt x="2969987" y="17353"/>
                  <a:pt x="2966232" y="18469"/>
                  <a:pt x="2962477" y="19586"/>
                </a:cubicBezTo>
                <a:cubicBezTo>
                  <a:pt x="2958723" y="21818"/>
                  <a:pt x="2951213" y="24051"/>
                  <a:pt x="2947458" y="25167"/>
                </a:cubicBezTo>
                <a:cubicBezTo>
                  <a:pt x="2936194" y="25167"/>
                  <a:pt x="2936194" y="24051"/>
                  <a:pt x="2936194" y="22934"/>
                </a:cubicBezTo>
                <a:cubicBezTo>
                  <a:pt x="2939949" y="17353"/>
                  <a:pt x="2921175" y="15120"/>
                  <a:pt x="2913666" y="11771"/>
                </a:cubicBezTo>
                <a:cubicBezTo>
                  <a:pt x="2909911" y="10655"/>
                  <a:pt x="2906156" y="12888"/>
                  <a:pt x="2902402" y="12888"/>
                </a:cubicBezTo>
                <a:cubicBezTo>
                  <a:pt x="2894892" y="14004"/>
                  <a:pt x="2883628" y="16237"/>
                  <a:pt x="2872364" y="16237"/>
                </a:cubicBezTo>
                <a:cubicBezTo>
                  <a:pt x="2868609" y="15120"/>
                  <a:pt x="2864855" y="15120"/>
                  <a:pt x="2864855" y="17353"/>
                </a:cubicBezTo>
                <a:cubicBezTo>
                  <a:pt x="2861100" y="21818"/>
                  <a:pt x="2849836" y="21818"/>
                  <a:pt x="2838571" y="21818"/>
                </a:cubicBezTo>
                <a:cubicBezTo>
                  <a:pt x="2827307" y="21818"/>
                  <a:pt x="2816043" y="22934"/>
                  <a:pt x="2812288" y="17353"/>
                </a:cubicBezTo>
                <a:cubicBezTo>
                  <a:pt x="2812288" y="15120"/>
                  <a:pt x="2804779" y="16237"/>
                  <a:pt x="2804779" y="15120"/>
                </a:cubicBezTo>
                <a:cubicBezTo>
                  <a:pt x="2797269" y="14004"/>
                  <a:pt x="2782251" y="14004"/>
                  <a:pt x="2786005" y="9539"/>
                </a:cubicBezTo>
                <a:cubicBezTo>
                  <a:pt x="2774741" y="2841"/>
                  <a:pt x="2752213" y="1725"/>
                  <a:pt x="2729684" y="8423"/>
                </a:cubicBezTo>
                <a:cubicBezTo>
                  <a:pt x="2722175" y="10655"/>
                  <a:pt x="2710911" y="14004"/>
                  <a:pt x="2703401" y="16237"/>
                </a:cubicBezTo>
                <a:cubicBezTo>
                  <a:pt x="2692137" y="19586"/>
                  <a:pt x="2680873" y="19586"/>
                  <a:pt x="2669609" y="19586"/>
                </a:cubicBezTo>
                <a:cubicBezTo>
                  <a:pt x="2669609" y="17353"/>
                  <a:pt x="2669609" y="16237"/>
                  <a:pt x="2669609" y="14004"/>
                </a:cubicBezTo>
                <a:cubicBezTo>
                  <a:pt x="2669609" y="11771"/>
                  <a:pt x="2665854" y="9539"/>
                  <a:pt x="2654590" y="7306"/>
                </a:cubicBezTo>
                <a:cubicBezTo>
                  <a:pt x="2647081" y="7306"/>
                  <a:pt x="2639571" y="5074"/>
                  <a:pt x="2632062" y="7306"/>
                </a:cubicBezTo>
                <a:cubicBezTo>
                  <a:pt x="2624552" y="9539"/>
                  <a:pt x="2617043" y="10655"/>
                  <a:pt x="2609534" y="9539"/>
                </a:cubicBezTo>
                <a:cubicBezTo>
                  <a:pt x="2594515" y="8423"/>
                  <a:pt x="2594515" y="14004"/>
                  <a:pt x="2583250" y="14004"/>
                </a:cubicBezTo>
                <a:cubicBezTo>
                  <a:pt x="2571986" y="12888"/>
                  <a:pt x="2571986" y="15120"/>
                  <a:pt x="2568231" y="18469"/>
                </a:cubicBezTo>
                <a:cubicBezTo>
                  <a:pt x="2568231" y="19586"/>
                  <a:pt x="2564477" y="20702"/>
                  <a:pt x="2560722" y="21818"/>
                </a:cubicBezTo>
                <a:cubicBezTo>
                  <a:pt x="2545703" y="24051"/>
                  <a:pt x="2538194" y="27400"/>
                  <a:pt x="2526930" y="29632"/>
                </a:cubicBezTo>
                <a:cubicBezTo>
                  <a:pt x="2519420" y="31865"/>
                  <a:pt x="2504401" y="31865"/>
                  <a:pt x="2496892" y="29632"/>
                </a:cubicBezTo>
                <a:cubicBezTo>
                  <a:pt x="2493137" y="28516"/>
                  <a:pt x="2489382" y="27400"/>
                  <a:pt x="2485628" y="26283"/>
                </a:cubicBezTo>
                <a:cubicBezTo>
                  <a:pt x="2466854" y="20702"/>
                  <a:pt x="2463099" y="19586"/>
                  <a:pt x="2433061" y="16237"/>
                </a:cubicBezTo>
                <a:cubicBezTo>
                  <a:pt x="2421797" y="15120"/>
                  <a:pt x="2425552" y="11771"/>
                  <a:pt x="2429307" y="10655"/>
                </a:cubicBezTo>
                <a:cubicBezTo>
                  <a:pt x="2429307" y="9539"/>
                  <a:pt x="2436816" y="7306"/>
                  <a:pt x="2429307" y="5074"/>
                </a:cubicBezTo>
                <a:cubicBezTo>
                  <a:pt x="2418043" y="2841"/>
                  <a:pt x="2410533" y="-1624"/>
                  <a:pt x="2395514" y="608"/>
                </a:cubicBezTo>
                <a:cubicBezTo>
                  <a:pt x="2380495" y="2841"/>
                  <a:pt x="2365476" y="1725"/>
                  <a:pt x="2354212" y="2841"/>
                </a:cubicBezTo>
                <a:cubicBezTo>
                  <a:pt x="2342948" y="2841"/>
                  <a:pt x="2331684" y="6190"/>
                  <a:pt x="2316665" y="6190"/>
                </a:cubicBezTo>
                <a:cubicBezTo>
                  <a:pt x="2312910" y="6190"/>
                  <a:pt x="2312910" y="6190"/>
                  <a:pt x="2309156" y="7306"/>
                </a:cubicBezTo>
                <a:cubicBezTo>
                  <a:pt x="2297891" y="10655"/>
                  <a:pt x="2286627" y="12888"/>
                  <a:pt x="2271608" y="11771"/>
                </a:cubicBezTo>
                <a:cubicBezTo>
                  <a:pt x="2256589" y="11771"/>
                  <a:pt x="2241571" y="11771"/>
                  <a:pt x="2230306" y="10655"/>
                </a:cubicBezTo>
                <a:cubicBezTo>
                  <a:pt x="2215288" y="9539"/>
                  <a:pt x="2196514" y="9539"/>
                  <a:pt x="2177740" y="9539"/>
                </a:cubicBezTo>
                <a:cubicBezTo>
                  <a:pt x="2170231" y="9539"/>
                  <a:pt x="2166476" y="9539"/>
                  <a:pt x="2166476" y="7306"/>
                </a:cubicBezTo>
                <a:cubicBezTo>
                  <a:pt x="2166476" y="6190"/>
                  <a:pt x="2158967" y="5074"/>
                  <a:pt x="2155212" y="3957"/>
                </a:cubicBezTo>
                <a:cubicBezTo>
                  <a:pt x="2140193" y="-508"/>
                  <a:pt x="2117665" y="-508"/>
                  <a:pt x="2106400" y="5074"/>
                </a:cubicBezTo>
                <a:cubicBezTo>
                  <a:pt x="2102646" y="7306"/>
                  <a:pt x="2102646" y="8423"/>
                  <a:pt x="2095136" y="8423"/>
                </a:cubicBezTo>
                <a:cubicBezTo>
                  <a:pt x="2091382" y="8423"/>
                  <a:pt x="2083872" y="7306"/>
                  <a:pt x="2083872" y="8423"/>
                </a:cubicBezTo>
                <a:cubicBezTo>
                  <a:pt x="2072608" y="12888"/>
                  <a:pt x="2057589" y="11771"/>
                  <a:pt x="2042570" y="11771"/>
                </a:cubicBezTo>
                <a:cubicBezTo>
                  <a:pt x="2020042" y="11771"/>
                  <a:pt x="1993759" y="11771"/>
                  <a:pt x="1971230" y="11771"/>
                </a:cubicBezTo>
                <a:cubicBezTo>
                  <a:pt x="1944947" y="10655"/>
                  <a:pt x="1918664" y="15120"/>
                  <a:pt x="1892381" y="14004"/>
                </a:cubicBezTo>
                <a:cubicBezTo>
                  <a:pt x="1884872" y="14004"/>
                  <a:pt x="1877362" y="16237"/>
                  <a:pt x="1869853" y="16237"/>
                </a:cubicBezTo>
                <a:cubicBezTo>
                  <a:pt x="1858589" y="15120"/>
                  <a:pt x="1858589" y="15120"/>
                  <a:pt x="1862343" y="11771"/>
                </a:cubicBezTo>
                <a:cubicBezTo>
                  <a:pt x="1866098" y="8423"/>
                  <a:pt x="1866098" y="8423"/>
                  <a:pt x="1854834" y="8423"/>
                </a:cubicBezTo>
                <a:cubicBezTo>
                  <a:pt x="1839815" y="8423"/>
                  <a:pt x="1824796" y="8423"/>
                  <a:pt x="1813532" y="8423"/>
                </a:cubicBezTo>
                <a:cubicBezTo>
                  <a:pt x="1802268" y="7306"/>
                  <a:pt x="1791004" y="8423"/>
                  <a:pt x="1783494" y="6190"/>
                </a:cubicBezTo>
                <a:cubicBezTo>
                  <a:pt x="1783494" y="5074"/>
                  <a:pt x="1772230" y="5074"/>
                  <a:pt x="1768475" y="6190"/>
                </a:cubicBezTo>
                <a:cubicBezTo>
                  <a:pt x="1760966" y="8423"/>
                  <a:pt x="1753456" y="8423"/>
                  <a:pt x="1745947" y="8423"/>
                </a:cubicBezTo>
                <a:cubicBezTo>
                  <a:pt x="1712154" y="8423"/>
                  <a:pt x="1674607" y="8423"/>
                  <a:pt x="1640815" y="8423"/>
                </a:cubicBezTo>
                <a:cubicBezTo>
                  <a:pt x="1618286" y="8423"/>
                  <a:pt x="1595758" y="8423"/>
                  <a:pt x="1576984" y="5074"/>
                </a:cubicBezTo>
                <a:cubicBezTo>
                  <a:pt x="1569475" y="2841"/>
                  <a:pt x="1554456" y="2841"/>
                  <a:pt x="1550701" y="3957"/>
                </a:cubicBezTo>
                <a:cubicBezTo>
                  <a:pt x="1539437" y="7306"/>
                  <a:pt x="1524418" y="5074"/>
                  <a:pt x="1513154" y="7306"/>
                </a:cubicBezTo>
                <a:cubicBezTo>
                  <a:pt x="1505645" y="9539"/>
                  <a:pt x="1490626" y="11771"/>
                  <a:pt x="1479362" y="9539"/>
                </a:cubicBezTo>
                <a:cubicBezTo>
                  <a:pt x="1460588" y="14004"/>
                  <a:pt x="1441814" y="11771"/>
                  <a:pt x="1426795" y="11771"/>
                </a:cubicBezTo>
                <a:cubicBezTo>
                  <a:pt x="1408022" y="11771"/>
                  <a:pt x="1389248" y="12888"/>
                  <a:pt x="1370474" y="10655"/>
                </a:cubicBezTo>
                <a:cubicBezTo>
                  <a:pt x="1359210" y="8423"/>
                  <a:pt x="1340437" y="9539"/>
                  <a:pt x="1325418" y="9539"/>
                </a:cubicBezTo>
                <a:cubicBezTo>
                  <a:pt x="1302889" y="10655"/>
                  <a:pt x="1276606" y="7306"/>
                  <a:pt x="1250323" y="7306"/>
                </a:cubicBezTo>
                <a:cubicBezTo>
                  <a:pt x="1239059" y="8423"/>
                  <a:pt x="1227795" y="8423"/>
                  <a:pt x="1220286" y="11771"/>
                </a:cubicBezTo>
                <a:cubicBezTo>
                  <a:pt x="1220286" y="12888"/>
                  <a:pt x="1216531" y="14004"/>
                  <a:pt x="1220286" y="15120"/>
                </a:cubicBezTo>
                <a:cubicBezTo>
                  <a:pt x="1227795" y="16237"/>
                  <a:pt x="1235304" y="15120"/>
                  <a:pt x="1231550" y="18469"/>
                </a:cubicBezTo>
                <a:cubicBezTo>
                  <a:pt x="1231550" y="20702"/>
                  <a:pt x="1224040" y="19586"/>
                  <a:pt x="1220286" y="19586"/>
                </a:cubicBezTo>
                <a:cubicBezTo>
                  <a:pt x="1216531" y="19586"/>
                  <a:pt x="1212776" y="19586"/>
                  <a:pt x="1205267" y="19586"/>
                </a:cubicBezTo>
                <a:cubicBezTo>
                  <a:pt x="1201512" y="19586"/>
                  <a:pt x="1194003" y="19586"/>
                  <a:pt x="1186493" y="19586"/>
                </a:cubicBezTo>
                <a:cubicBezTo>
                  <a:pt x="1186493" y="20702"/>
                  <a:pt x="1186493" y="21818"/>
                  <a:pt x="1186493" y="22934"/>
                </a:cubicBezTo>
                <a:cubicBezTo>
                  <a:pt x="1190248" y="22934"/>
                  <a:pt x="1194003" y="22934"/>
                  <a:pt x="1201512" y="22934"/>
                </a:cubicBezTo>
                <a:cubicBezTo>
                  <a:pt x="1212776" y="22934"/>
                  <a:pt x="1216531" y="24051"/>
                  <a:pt x="1212776" y="27400"/>
                </a:cubicBezTo>
                <a:cubicBezTo>
                  <a:pt x="1231550" y="26283"/>
                  <a:pt x="1246569" y="30749"/>
                  <a:pt x="1265342" y="29632"/>
                </a:cubicBezTo>
                <a:cubicBezTo>
                  <a:pt x="1284116" y="22934"/>
                  <a:pt x="1314154" y="22934"/>
                  <a:pt x="1340437" y="24051"/>
                </a:cubicBezTo>
                <a:cubicBezTo>
                  <a:pt x="1344192" y="24051"/>
                  <a:pt x="1344192" y="25167"/>
                  <a:pt x="1344192" y="26283"/>
                </a:cubicBezTo>
                <a:cubicBezTo>
                  <a:pt x="1340437" y="28516"/>
                  <a:pt x="1332927" y="29632"/>
                  <a:pt x="1325418" y="29632"/>
                </a:cubicBezTo>
                <a:cubicBezTo>
                  <a:pt x="1314154" y="28516"/>
                  <a:pt x="1302889" y="29632"/>
                  <a:pt x="1295380" y="29632"/>
                </a:cubicBezTo>
                <a:cubicBezTo>
                  <a:pt x="1284116" y="28516"/>
                  <a:pt x="1276606" y="31865"/>
                  <a:pt x="1265342" y="30749"/>
                </a:cubicBezTo>
                <a:cubicBezTo>
                  <a:pt x="1257833" y="31865"/>
                  <a:pt x="1250323" y="32981"/>
                  <a:pt x="1242814" y="32981"/>
                </a:cubicBezTo>
                <a:cubicBezTo>
                  <a:pt x="1216531" y="32981"/>
                  <a:pt x="1194003" y="32981"/>
                  <a:pt x="1171474" y="32981"/>
                </a:cubicBezTo>
                <a:cubicBezTo>
                  <a:pt x="1156455" y="32981"/>
                  <a:pt x="1141436" y="31865"/>
                  <a:pt x="1130172" y="35214"/>
                </a:cubicBezTo>
                <a:cubicBezTo>
                  <a:pt x="1130172" y="35214"/>
                  <a:pt x="1126418" y="35214"/>
                  <a:pt x="1122663" y="35214"/>
                </a:cubicBezTo>
                <a:cubicBezTo>
                  <a:pt x="1103889" y="31865"/>
                  <a:pt x="1085116" y="36330"/>
                  <a:pt x="1066342" y="35214"/>
                </a:cubicBezTo>
                <a:cubicBezTo>
                  <a:pt x="1047568" y="34097"/>
                  <a:pt x="1028795" y="34097"/>
                  <a:pt x="1010021" y="35214"/>
                </a:cubicBezTo>
                <a:cubicBezTo>
                  <a:pt x="953700" y="38563"/>
                  <a:pt x="901134" y="36330"/>
                  <a:pt x="844813" y="37446"/>
                </a:cubicBezTo>
                <a:cubicBezTo>
                  <a:pt x="844813" y="37446"/>
                  <a:pt x="844813" y="36330"/>
                  <a:pt x="841058" y="36330"/>
                </a:cubicBezTo>
                <a:cubicBezTo>
                  <a:pt x="844813" y="34097"/>
                  <a:pt x="848568" y="35214"/>
                  <a:pt x="856077" y="35214"/>
                </a:cubicBezTo>
                <a:cubicBezTo>
                  <a:pt x="859832" y="35214"/>
                  <a:pt x="859832" y="34097"/>
                  <a:pt x="859832" y="34097"/>
                </a:cubicBezTo>
                <a:cubicBezTo>
                  <a:pt x="859832" y="32981"/>
                  <a:pt x="859832" y="30749"/>
                  <a:pt x="856077" y="31865"/>
                </a:cubicBezTo>
                <a:cubicBezTo>
                  <a:pt x="852323" y="31865"/>
                  <a:pt x="848568" y="29632"/>
                  <a:pt x="844813" y="29632"/>
                </a:cubicBezTo>
                <a:cubicBezTo>
                  <a:pt x="822285" y="30749"/>
                  <a:pt x="803511" y="27400"/>
                  <a:pt x="780982" y="27400"/>
                </a:cubicBezTo>
                <a:cubicBezTo>
                  <a:pt x="713397" y="27400"/>
                  <a:pt x="642058" y="27400"/>
                  <a:pt x="574473" y="27400"/>
                </a:cubicBezTo>
                <a:cubicBezTo>
                  <a:pt x="551945" y="27400"/>
                  <a:pt x="533171" y="26283"/>
                  <a:pt x="521907" y="20702"/>
                </a:cubicBezTo>
                <a:cubicBezTo>
                  <a:pt x="525661" y="18469"/>
                  <a:pt x="533171" y="18469"/>
                  <a:pt x="536926" y="17353"/>
                </a:cubicBezTo>
                <a:cubicBezTo>
                  <a:pt x="559454" y="15120"/>
                  <a:pt x="566963" y="15120"/>
                  <a:pt x="574473" y="21818"/>
                </a:cubicBezTo>
                <a:cubicBezTo>
                  <a:pt x="578228" y="24051"/>
                  <a:pt x="581982" y="24051"/>
                  <a:pt x="585737" y="22934"/>
                </a:cubicBezTo>
                <a:cubicBezTo>
                  <a:pt x="597001" y="20702"/>
                  <a:pt x="612020" y="21818"/>
                  <a:pt x="623284" y="21818"/>
                </a:cubicBezTo>
                <a:cubicBezTo>
                  <a:pt x="645812" y="21818"/>
                  <a:pt x="664586" y="21818"/>
                  <a:pt x="687115" y="18469"/>
                </a:cubicBezTo>
                <a:cubicBezTo>
                  <a:pt x="694624" y="17353"/>
                  <a:pt x="709643" y="16237"/>
                  <a:pt x="713397" y="17353"/>
                </a:cubicBezTo>
                <a:cubicBezTo>
                  <a:pt x="728417" y="20702"/>
                  <a:pt x="747190" y="18469"/>
                  <a:pt x="758454" y="20702"/>
                </a:cubicBezTo>
                <a:cubicBezTo>
                  <a:pt x="765964" y="21818"/>
                  <a:pt x="773473" y="21818"/>
                  <a:pt x="780982" y="20702"/>
                </a:cubicBezTo>
                <a:cubicBezTo>
                  <a:pt x="796002" y="18469"/>
                  <a:pt x="807266" y="18469"/>
                  <a:pt x="822285" y="20702"/>
                </a:cubicBezTo>
                <a:cubicBezTo>
                  <a:pt x="833549" y="21818"/>
                  <a:pt x="841058" y="21818"/>
                  <a:pt x="852323" y="19586"/>
                </a:cubicBezTo>
                <a:cubicBezTo>
                  <a:pt x="871096" y="14004"/>
                  <a:pt x="897379" y="12888"/>
                  <a:pt x="923662" y="14004"/>
                </a:cubicBezTo>
                <a:cubicBezTo>
                  <a:pt x="931172" y="14004"/>
                  <a:pt x="938681" y="15120"/>
                  <a:pt x="942436" y="16237"/>
                </a:cubicBezTo>
                <a:cubicBezTo>
                  <a:pt x="961209" y="20702"/>
                  <a:pt x="979983" y="21818"/>
                  <a:pt x="998757" y="21818"/>
                </a:cubicBezTo>
                <a:cubicBezTo>
                  <a:pt x="1017531" y="21818"/>
                  <a:pt x="1040059" y="21818"/>
                  <a:pt x="1058832" y="21818"/>
                </a:cubicBezTo>
                <a:cubicBezTo>
                  <a:pt x="1081361" y="21818"/>
                  <a:pt x="1107644" y="20702"/>
                  <a:pt x="1130172" y="17353"/>
                </a:cubicBezTo>
                <a:cubicBezTo>
                  <a:pt x="1137682" y="17353"/>
                  <a:pt x="1145191" y="17353"/>
                  <a:pt x="1148946" y="17353"/>
                </a:cubicBezTo>
                <a:cubicBezTo>
                  <a:pt x="1160210" y="17353"/>
                  <a:pt x="1163965" y="16237"/>
                  <a:pt x="1167719" y="14004"/>
                </a:cubicBezTo>
                <a:cubicBezTo>
                  <a:pt x="1141436" y="15120"/>
                  <a:pt x="1122663" y="11771"/>
                  <a:pt x="1100134" y="11771"/>
                </a:cubicBezTo>
                <a:cubicBezTo>
                  <a:pt x="1070097" y="10655"/>
                  <a:pt x="1040059" y="9539"/>
                  <a:pt x="1013776" y="7306"/>
                </a:cubicBezTo>
                <a:cubicBezTo>
                  <a:pt x="995002" y="6190"/>
                  <a:pt x="976229" y="5074"/>
                  <a:pt x="957455" y="3957"/>
                </a:cubicBezTo>
                <a:cubicBezTo>
                  <a:pt x="934926" y="2841"/>
                  <a:pt x="916153" y="5074"/>
                  <a:pt x="897379" y="3957"/>
                </a:cubicBezTo>
                <a:cubicBezTo>
                  <a:pt x="882360" y="2841"/>
                  <a:pt x="871096" y="6190"/>
                  <a:pt x="852323" y="6190"/>
                </a:cubicBezTo>
                <a:cubicBezTo>
                  <a:pt x="841058" y="5074"/>
                  <a:pt x="826039" y="6190"/>
                  <a:pt x="811020" y="6190"/>
                </a:cubicBezTo>
                <a:cubicBezTo>
                  <a:pt x="807266" y="6190"/>
                  <a:pt x="807266" y="6190"/>
                  <a:pt x="803511" y="6190"/>
                </a:cubicBezTo>
                <a:cubicBezTo>
                  <a:pt x="788492" y="11771"/>
                  <a:pt x="769719" y="10655"/>
                  <a:pt x="750945" y="8423"/>
                </a:cubicBezTo>
                <a:cubicBezTo>
                  <a:pt x="735926" y="6190"/>
                  <a:pt x="720907" y="7306"/>
                  <a:pt x="705888" y="3957"/>
                </a:cubicBezTo>
                <a:cubicBezTo>
                  <a:pt x="705888" y="3957"/>
                  <a:pt x="702134" y="3957"/>
                  <a:pt x="698379" y="5074"/>
                </a:cubicBezTo>
                <a:cubicBezTo>
                  <a:pt x="694624" y="6190"/>
                  <a:pt x="690869" y="6190"/>
                  <a:pt x="687115" y="6190"/>
                </a:cubicBezTo>
                <a:cubicBezTo>
                  <a:pt x="649567" y="5074"/>
                  <a:pt x="612020" y="9539"/>
                  <a:pt x="574473" y="7306"/>
                </a:cubicBezTo>
                <a:cubicBezTo>
                  <a:pt x="559454" y="7306"/>
                  <a:pt x="551945" y="10655"/>
                  <a:pt x="540680" y="9539"/>
                </a:cubicBezTo>
                <a:cubicBezTo>
                  <a:pt x="529416" y="9539"/>
                  <a:pt x="514397" y="9539"/>
                  <a:pt x="503133" y="9539"/>
                </a:cubicBezTo>
                <a:cubicBezTo>
                  <a:pt x="480605" y="10655"/>
                  <a:pt x="461831" y="6190"/>
                  <a:pt x="443058" y="8423"/>
                </a:cubicBezTo>
                <a:cubicBezTo>
                  <a:pt x="435548" y="8423"/>
                  <a:pt x="431793" y="8423"/>
                  <a:pt x="428039" y="8423"/>
                </a:cubicBezTo>
                <a:cubicBezTo>
                  <a:pt x="424284" y="8423"/>
                  <a:pt x="420529" y="7306"/>
                  <a:pt x="416775" y="9539"/>
                </a:cubicBezTo>
                <a:cubicBezTo>
                  <a:pt x="416775" y="10655"/>
                  <a:pt x="420529" y="12888"/>
                  <a:pt x="424284" y="12888"/>
                </a:cubicBezTo>
                <a:cubicBezTo>
                  <a:pt x="435548" y="14004"/>
                  <a:pt x="446812" y="17353"/>
                  <a:pt x="461831" y="17353"/>
                </a:cubicBezTo>
                <a:cubicBezTo>
                  <a:pt x="469341" y="17353"/>
                  <a:pt x="469341" y="19586"/>
                  <a:pt x="476850" y="20702"/>
                </a:cubicBezTo>
                <a:cubicBezTo>
                  <a:pt x="458076" y="24051"/>
                  <a:pt x="439303" y="24051"/>
                  <a:pt x="420529" y="25167"/>
                </a:cubicBezTo>
                <a:cubicBezTo>
                  <a:pt x="405510" y="26283"/>
                  <a:pt x="394246" y="28516"/>
                  <a:pt x="379227" y="29632"/>
                </a:cubicBezTo>
                <a:cubicBezTo>
                  <a:pt x="375472" y="29632"/>
                  <a:pt x="367963" y="31865"/>
                  <a:pt x="371718" y="34097"/>
                </a:cubicBezTo>
                <a:cubicBezTo>
                  <a:pt x="375472" y="36330"/>
                  <a:pt x="382982" y="35214"/>
                  <a:pt x="386737" y="35214"/>
                </a:cubicBezTo>
                <a:cubicBezTo>
                  <a:pt x="413020" y="35214"/>
                  <a:pt x="435548" y="35214"/>
                  <a:pt x="461831" y="35214"/>
                </a:cubicBezTo>
                <a:cubicBezTo>
                  <a:pt x="506888" y="35214"/>
                  <a:pt x="551945" y="38563"/>
                  <a:pt x="593247" y="45260"/>
                </a:cubicBezTo>
                <a:cubicBezTo>
                  <a:pt x="608265" y="47493"/>
                  <a:pt x="627039" y="46377"/>
                  <a:pt x="642058" y="48609"/>
                </a:cubicBezTo>
                <a:cubicBezTo>
                  <a:pt x="657077" y="49726"/>
                  <a:pt x="675850" y="48609"/>
                  <a:pt x="694624" y="47493"/>
                </a:cubicBezTo>
                <a:cubicBezTo>
                  <a:pt x="709643" y="45260"/>
                  <a:pt x="732171" y="44144"/>
                  <a:pt x="750945" y="44144"/>
                </a:cubicBezTo>
                <a:cubicBezTo>
                  <a:pt x="780982" y="45260"/>
                  <a:pt x="811020" y="43028"/>
                  <a:pt x="841058" y="46377"/>
                </a:cubicBezTo>
                <a:cubicBezTo>
                  <a:pt x="844813" y="47493"/>
                  <a:pt x="848568" y="47493"/>
                  <a:pt x="852323" y="46377"/>
                </a:cubicBezTo>
                <a:cubicBezTo>
                  <a:pt x="882360" y="43028"/>
                  <a:pt x="912398" y="45260"/>
                  <a:pt x="942436" y="45260"/>
                </a:cubicBezTo>
                <a:cubicBezTo>
                  <a:pt x="976229" y="44144"/>
                  <a:pt x="1006266" y="43028"/>
                  <a:pt x="1040059" y="45260"/>
                </a:cubicBezTo>
                <a:cubicBezTo>
                  <a:pt x="1066342" y="46377"/>
                  <a:pt x="1092625" y="46377"/>
                  <a:pt x="1118908" y="46377"/>
                </a:cubicBezTo>
                <a:cubicBezTo>
                  <a:pt x="1126418" y="46377"/>
                  <a:pt x="1130172" y="47493"/>
                  <a:pt x="1133927" y="49726"/>
                </a:cubicBezTo>
                <a:cubicBezTo>
                  <a:pt x="1137682" y="50842"/>
                  <a:pt x="1133927" y="51958"/>
                  <a:pt x="1130172" y="53074"/>
                </a:cubicBezTo>
                <a:cubicBezTo>
                  <a:pt x="1122663" y="53074"/>
                  <a:pt x="1115153" y="53074"/>
                  <a:pt x="1107644" y="54191"/>
                </a:cubicBezTo>
                <a:cubicBezTo>
                  <a:pt x="1111399" y="55307"/>
                  <a:pt x="1115153" y="56423"/>
                  <a:pt x="1118908" y="56423"/>
                </a:cubicBezTo>
                <a:cubicBezTo>
                  <a:pt x="1133927" y="55307"/>
                  <a:pt x="1148946" y="60889"/>
                  <a:pt x="1167719" y="56423"/>
                </a:cubicBezTo>
                <a:cubicBezTo>
                  <a:pt x="1167719" y="56423"/>
                  <a:pt x="1171474" y="56423"/>
                  <a:pt x="1171474" y="56423"/>
                </a:cubicBezTo>
                <a:cubicBezTo>
                  <a:pt x="1197757" y="57540"/>
                  <a:pt x="1220286" y="53074"/>
                  <a:pt x="1246569" y="54191"/>
                </a:cubicBezTo>
                <a:cubicBezTo>
                  <a:pt x="1246569" y="50842"/>
                  <a:pt x="1246569" y="48609"/>
                  <a:pt x="1246569" y="45260"/>
                </a:cubicBezTo>
                <a:cubicBezTo>
                  <a:pt x="1254078" y="44144"/>
                  <a:pt x="1257833" y="45260"/>
                  <a:pt x="1265342" y="45260"/>
                </a:cubicBezTo>
                <a:cubicBezTo>
                  <a:pt x="1265342" y="43028"/>
                  <a:pt x="1269097" y="43028"/>
                  <a:pt x="1272852" y="41912"/>
                </a:cubicBezTo>
                <a:cubicBezTo>
                  <a:pt x="1284116" y="39679"/>
                  <a:pt x="1299135" y="41912"/>
                  <a:pt x="1310399" y="39679"/>
                </a:cubicBezTo>
                <a:cubicBezTo>
                  <a:pt x="1314154" y="38563"/>
                  <a:pt x="1321663" y="41912"/>
                  <a:pt x="1332927" y="40795"/>
                </a:cubicBezTo>
                <a:cubicBezTo>
                  <a:pt x="1340437" y="40795"/>
                  <a:pt x="1336682" y="43028"/>
                  <a:pt x="1336682" y="45260"/>
                </a:cubicBezTo>
                <a:cubicBezTo>
                  <a:pt x="1336682" y="46377"/>
                  <a:pt x="1332927" y="46377"/>
                  <a:pt x="1329172" y="46377"/>
                </a:cubicBezTo>
                <a:cubicBezTo>
                  <a:pt x="1314154" y="46377"/>
                  <a:pt x="1299135" y="46377"/>
                  <a:pt x="1287871" y="46377"/>
                </a:cubicBezTo>
                <a:cubicBezTo>
                  <a:pt x="1284116" y="46377"/>
                  <a:pt x="1276606" y="46377"/>
                  <a:pt x="1280361" y="48609"/>
                </a:cubicBezTo>
                <a:cubicBezTo>
                  <a:pt x="1280361" y="48609"/>
                  <a:pt x="1284116" y="48609"/>
                  <a:pt x="1284116" y="48609"/>
                </a:cubicBezTo>
                <a:cubicBezTo>
                  <a:pt x="1287871" y="48609"/>
                  <a:pt x="1295380" y="47493"/>
                  <a:pt x="1299135" y="49726"/>
                </a:cubicBezTo>
                <a:cubicBezTo>
                  <a:pt x="1299135" y="53074"/>
                  <a:pt x="1291625" y="51958"/>
                  <a:pt x="1284116" y="53074"/>
                </a:cubicBezTo>
                <a:cubicBezTo>
                  <a:pt x="1276606" y="57540"/>
                  <a:pt x="1276606" y="58656"/>
                  <a:pt x="1287871" y="58656"/>
                </a:cubicBezTo>
                <a:cubicBezTo>
                  <a:pt x="1299135" y="58656"/>
                  <a:pt x="1310399" y="59772"/>
                  <a:pt x="1317908" y="59772"/>
                </a:cubicBezTo>
                <a:cubicBezTo>
                  <a:pt x="1340437" y="60889"/>
                  <a:pt x="1359210" y="63121"/>
                  <a:pt x="1385493" y="62005"/>
                </a:cubicBezTo>
                <a:cubicBezTo>
                  <a:pt x="1374229" y="65354"/>
                  <a:pt x="1362965" y="66470"/>
                  <a:pt x="1351701" y="66470"/>
                </a:cubicBezTo>
                <a:cubicBezTo>
                  <a:pt x="1310399" y="66470"/>
                  <a:pt x="1269097" y="66470"/>
                  <a:pt x="1231550" y="66470"/>
                </a:cubicBezTo>
                <a:cubicBezTo>
                  <a:pt x="1224040" y="66470"/>
                  <a:pt x="1216531" y="66470"/>
                  <a:pt x="1212776" y="65354"/>
                </a:cubicBezTo>
                <a:cubicBezTo>
                  <a:pt x="1197757" y="59772"/>
                  <a:pt x="1178984" y="63121"/>
                  <a:pt x="1160210" y="62005"/>
                </a:cubicBezTo>
                <a:cubicBezTo>
                  <a:pt x="1148946" y="62005"/>
                  <a:pt x="1137682" y="65354"/>
                  <a:pt x="1118908" y="67586"/>
                </a:cubicBezTo>
                <a:cubicBezTo>
                  <a:pt x="1152701" y="67586"/>
                  <a:pt x="1175229" y="68703"/>
                  <a:pt x="1197757" y="69819"/>
                </a:cubicBezTo>
                <a:cubicBezTo>
                  <a:pt x="1254078" y="73168"/>
                  <a:pt x="1310399" y="70935"/>
                  <a:pt x="1370474" y="72052"/>
                </a:cubicBezTo>
                <a:cubicBezTo>
                  <a:pt x="1351701" y="75400"/>
                  <a:pt x="1351701" y="75400"/>
                  <a:pt x="1314154" y="75400"/>
                </a:cubicBezTo>
                <a:cubicBezTo>
                  <a:pt x="1306644" y="77633"/>
                  <a:pt x="1310399" y="79866"/>
                  <a:pt x="1310399" y="80982"/>
                </a:cubicBezTo>
                <a:cubicBezTo>
                  <a:pt x="1310399" y="83215"/>
                  <a:pt x="1306644" y="84331"/>
                  <a:pt x="1302889" y="83215"/>
                </a:cubicBezTo>
                <a:cubicBezTo>
                  <a:pt x="1280361" y="77633"/>
                  <a:pt x="1254078" y="78749"/>
                  <a:pt x="1227795" y="76517"/>
                </a:cubicBezTo>
                <a:cubicBezTo>
                  <a:pt x="1220286" y="75400"/>
                  <a:pt x="1212776" y="77633"/>
                  <a:pt x="1201512" y="77633"/>
                </a:cubicBezTo>
                <a:cubicBezTo>
                  <a:pt x="1171474" y="77633"/>
                  <a:pt x="1141436" y="77633"/>
                  <a:pt x="1111399" y="77633"/>
                </a:cubicBezTo>
                <a:cubicBezTo>
                  <a:pt x="1088870" y="77633"/>
                  <a:pt x="1070097" y="80982"/>
                  <a:pt x="1047568" y="79866"/>
                </a:cubicBezTo>
                <a:cubicBezTo>
                  <a:pt x="1025040" y="78749"/>
                  <a:pt x="1002511" y="79866"/>
                  <a:pt x="979983" y="79866"/>
                </a:cubicBezTo>
                <a:cubicBezTo>
                  <a:pt x="957455" y="79866"/>
                  <a:pt x="934926" y="79866"/>
                  <a:pt x="912398" y="79866"/>
                </a:cubicBezTo>
                <a:cubicBezTo>
                  <a:pt x="916153" y="82098"/>
                  <a:pt x="923662" y="84331"/>
                  <a:pt x="931172" y="83215"/>
                </a:cubicBezTo>
                <a:cubicBezTo>
                  <a:pt x="949946" y="83215"/>
                  <a:pt x="968719" y="83215"/>
                  <a:pt x="991247" y="83215"/>
                </a:cubicBezTo>
                <a:cubicBezTo>
                  <a:pt x="995002" y="83215"/>
                  <a:pt x="998757" y="83215"/>
                  <a:pt x="1006266" y="84331"/>
                </a:cubicBezTo>
                <a:cubicBezTo>
                  <a:pt x="998757" y="92145"/>
                  <a:pt x="979983" y="96610"/>
                  <a:pt x="961209" y="101076"/>
                </a:cubicBezTo>
                <a:cubicBezTo>
                  <a:pt x="957455" y="102192"/>
                  <a:pt x="949946" y="103308"/>
                  <a:pt x="942436" y="103308"/>
                </a:cubicBezTo>
                <a:cubicBezTo>
                  <a:pt x="934926" y="103308"/>
                  <a:pt x="923662" y="103308"/>
                  <a:pt x="912398" y="104424"/>
                </a:cubicBezTo>
                <a:cubicBezTo>
                  <a:pt x="908643" y="105541"/>
                  <a:pt x="901134" y="105541"/>
                  <a:pt x="893624" y="104424"/>
                </a:cubicBezTo>
                <a:cubicBezTo>
                  <a:pt x="889870" y="102192"/>
                  <a:pt x="882360" y="103308"/>
                  <a:pt x="878605" y="103308"/>
                </a:cubicBezTo>
                <a:cubicBezTo>
                  <a:pt x="871096" y="103308"/>
                  <a:pt x="867341" y="102192"/>
                  <a:pt x="867341" y="104424"/>
                </a:cubicBezTo>
                <a:cubicBezTo>
                  <a:pt x="867341" y="106657"/>
                  <a:pt x="871096" y="106657"/>
                  <a:pt x="878605" y="106657"/>
                </a:cubicBezTo>
                <a:cubicBezTo>
                  <a:pt x="889870" y="106657"/>
                  <a:pt x="901134" y="106657"/>
                  <a:pt x="908643" y="106657"/>
                </a:cubicBezTo>
                <a:cubicBezTo>
                  <a:pt x="923662" y="106657"/>
                  <a:pt x="927417" y="110006"/>
                  <a:pt x="919908" y="113355"/>
                </a:cubicBezTo>
                <a:cubicBezTo>
                  <a:pt x="919908" y="113355"/>
                  <a:pt x="919908" y="114471"/>
                  <a:pt x="919908" y="115587"/>
                </a:cubicBezTo>
                <a:cubicBezTo>
                  <a:pt x="908643" y="122285"/>
                  <a:pt x="908643" y="122285"/>
                  <a:pt x="878605" y="122285"/>
                </a:cubicBezTo>
                <a:cubicBezTo>
                  <a:pt x="878605" y="122285"/>
                  <a:pt x="874851" y="122285"/>
                  <a:pt x="874851" y="122285"/>
                </a:cubicBezTo>
                <a:cubicBezTo>
                  <a:pt x="863587" y="125634"/>
                  <a:pt x="852323" y="125634"/>
                  <a:pt x="841058" y="122285"/>
                </a:cubicBezTo>
                <a:cubicBezTo>
                  <a:pt x="833549" y="122285"/>
                  <a:pt x="829794" y="122285"/>
                  <a:pt x="822285" y="122285"/>
                </a:cubicBezTo>
                <a:cubicBezTo>
                  <a:pt x="818530" y="122285"/>
                  <a:pt x="811020" y="123402"/>
                  <a:pt x="807266" y="120053"/>
                </a:cubicBezTo>
                <a:cubicBezTo>
                  <a:pt x="799756" y="120053"/>
                  <a:pt x="788492" y="121169"/>
                  <a:pt x="780982" y="120053"/>
                </a:cubicBezTo>
                <a:cubicBezTo>
                  <a:pt x="765964" y="120053"/>
                  <a:pt x="754700" y="121169"/>
                  <a:pt x="747190" y="122285"/>
                </a:cubicBezTo>
                <a:cubicBezTo>
                  <a:pt x="735926" y="124518"/>
                  <a:pt x="724662" y="124518"/>
                  <a:pt x="713397" y="122285"/>
                </a:cubicBezTo>
                <a:cubicBezTo>
                  <a:pt x="705888" y="121169"/>
                  <a:pt x="690869" y="120053"/>
                  <a:pt x="679605" y="120053"/>
                </a:cubicBezTo>
                <a:cubicBezTo>
                  <a:pt x="675850" y="121169"/>
                  <a:pt x="668341" y="121169"/>
                  <a:pt x="664586" y="118936"/>
                </a:cubicBezTo>
                <a:cubicBezTo>
                  <a:pt x="660832" y="117820"/>
                  <a:pt x="657077" y="117820"/>
                  <a:pt x="653322" y="118936"/>
                </a:cubicBezTo>
                <a:cubicBezTo>
                  <a:pt x="634549" y="122285"/>
                  <a:pt x="612020" y="120053"/>
                  <a:pt x="593247" y="120053"/>
                </a:cubicBezTo>
                <a:cubicBezTo>
                  <a:pt x="593247" y="122285"/>
                  <a:pt x="597001" y="123402"/>
                  <a:pt x="589492" y="124518"/>
                </a:cubicBezTo>
                <a:cubicBezTo>
                  <a:pt x="585737" y="124518"/>
                  <a:pt x="578228" y="124518"/>
                  <a:pt x="581982" y="122285"/>
                </a:cubicBezTo>
                <a:cubicBezTo>
                  <a:pt x="574473" y="122285"/>
                  <a:pt x="566963" y="122285"/>
                  <a:pt x="559454" y="122285"/>
                </a:cubicBezTo>
                <a:cubicBezTo>
                  <a:pt x="559454" y="123402"/>
                  <a:pt x="563209" y="125634"/>
                  <a:pt x="555699" y="126750"/>
                </a:cubicBezTo>
                <a:cubicBezTo>
                  <a:pt x="551945" y="126750"/>
                  <a:pt x="548190" y="125634"/>
                  <a:pt x="548190" y="124518"/>
                </a:cubicBezTo>
                <a:cubicBezTo>
                  <a:pt x="540680" y="124518"/>
                  <a:pt x="533171" y="124518"/>
                  <a:pt x="529416" y="124518"/>
                </a:cubicBezTo>
                <a:cubicBezTo>
                  <a:pt x="525661" y="125634"/>
                  <a:pt x="529416" y="127867"/>
                  <a:pt x="521907" y="127867"/>
                </a:cubicBezTo>
                <a:cubicBezTo>
                  <a:pt x="518152" y="127867"/>
                  <a:pt x="510643" y="128983"/>
                  <a:pt x="506888" y="126750"/>
                </a:cubicBezTo>
                <a:cubicBezTo>
                  <a:pt x="499378" y="125634"/>
                  <a:pt x="488114" y="128983"/>
                  <a:pt x="480605" y="127867"/>
                </a:cubicBezTo>
                <a:cubicBezTo>
                  <a:pt x="469341" y="125634"/>
                  <a:pt x="461831" y="126750"/>
                  <a:pt x="454322" y="126750"/>
                </a:cubicBezTo>
                <a:cubicBezTo>
                  <a:pt x="446812" y="125634"/>
                  <a:pt x="443058" y="126750"/>
                  <a:pt x="435548" y="126750"/>
                </a:cubicBezTo>
                <a:cubicBezTo>
                  <a:pt x="424284" y="128983"/>
                  <a:pt x="405510" y="128983"/>
                  <a:pt x="390491" y="126750"/>
                </a:cubicBezTo>
                <a:cubicBezTo>
                  <a:pt x="379227" y="126750"/>
                  <a:pt x="367963" y="130099"/>
                  <a:pt x="352944" y="127867"/>
                </a:cubicBezTo>
                <a:cubicBezTo>
                  <a:pt x="352944" y="128983"/>
                  <a:pt x="341680" y="132332"/>
                  <a:pt x="337925" y="133448"/>
                </a:cubicBezTo>
                <a:cubicBezTo>
                  <a:pt x="322906" y="136797"/>
                  <a:pt x="322906" y="136797"/>
                  <a:pt x="311642" y="132332"/>
                </a:cubicBezTo>
                <a:cubicBezTo>
                  <a:pt x="307887" y="131216"/>
                  <a:pt x="304133" y="130099"/>
                  <a:pt x="307887" y="128983"/>
                </a:cubicBezTo>
                <a:cubicBezTo>
                  <a:pt x="311642" y="127867"/>
                  <a:pt x="311642" y="126750"/>
                  <a:pt x="319152" y="126750"/>
                </a:cubicBezTo>
                <a:cubicBezTo>
                  <a:pt x="330416" y="126750"/>
                  <a:pt x="341680" y="126750"/>
                  <a:pt x="352944" y="126750"/>
                </a:cubicBezTo>
                <a:cubicBezTo>
                  <a:pt x="364208" y="122285"/>
                  <a:pt x="379227" y="120053"/>
                  <a:pt x="401756" y="120053"/>
                </a:cubicBezTo>
                <a:cubicBezTo>
                  <a:pt x="409265" y="120053"/>
                  <a:pt x="416775" y="120053"/>
                  <a:pt x="424284" y="120053"/>
                </a:cubicBezTo>
                <a:cubicBezTo>
                  <a:pt x="461831" y="121169"/>
                  <a:pt x="499378" y="117820"/>
                  <a:pt x="536926" y="116704"/>
                </a:cubicBezTo>
                <a:cubicBezTo>
                  <a:pt x="540680" y="116704"/>
                  <a:pt x="544435" y="114471"/>
                  <a:pt x="551945" y="113355"/>
                </a:cubicBezTo>
                <a:cubicBezTo>
                  <a:pt x="529416" y="112239"/>
                  <a:pt x="506888" y="112239"/>
                  <a:pt x="488114" y="112239"/>
                </a:cubicBezTo>
                <a:cubicBezTo>
                  <a:pt x="488114" y="112239"/>
                  <a:pt x="488114" y="111122"/>
                  <a:pt x="488114" y="111122"/>
                </a:cubicBezTo>
                <a:cubicBezTo>
                  <a:pt x="510643" y="111122"/>
                  <a:pt x="533171" y="111122"/>
                  <a:pt x="551945" y="111122"/>
                </a:cubicBezTo>
                <a:cubicBezTo>
                  <a:pt x="574473" y="111122"/>
                  <a:pt x="593247" y="111122"/>
                  <a:pt x="612020" y="111122"/>
                </a:cubicBezTo>
                <a:cubicBezTo>
                  <a:pt x="615775" y="111122"/>
                  <a:pt x="623284" y="111122"/>
                  <a:pt x="627039" y="110006"/>
                </a:cubicBezTo>
                <a:cubicBezTo>
                  <a:pt x="634549" y="107773"/>
                  <a:pt x="630794" y="103308"/>
                  <a:pt x="645812" y="104424"/>
                </a:cubicBezTo>
                <a:cubicBezTo>
                  <a:pt x="657077" y="105541"/>
                  <a:pt x="664586" y="102192"/>
                  <a:pt x="675850" y="103308"/>
                </a:cubicBezTo>
                <a:cubicBezTo>
                  <a:pt x="683360" y="103308"/>
                  <a:pt x="694624" y="102192"/>
                  <a:pt x="702134" y="104424"/>
                </a:cubicBezTo>
                <a:cubicBezTo>
                  <a:pt x="705888" y="105541"/>
                  <a:pt x="709643" y="104424"/>
                  <a:pt x="717152" y="104424"/>
                </a:cubicBezTo>
                <a:cubicBezTo>
                  <a:pt x="713397" y="102192"/>
                  <a:pt x="705888" y="101076"/>
                  <a:pt x="705888" y="99959"/>
                </a:cubicBezTo>
                <a:cubicBezTo>
                  <a:pt x="702134" y="97727"/>
                  <a:pt x="705888" y="95494"/>
                  <a:pt x="713397" y="95494"/>
                </a:cubicBezTo>
                <a:cubicBezTo>
                  <a:pt x="720907" y="95494"/>
                  <a:pt x="732171" y="95494"/>
                  <a:pt x="732171" y="92145"/>
                </a:cubicBezTo>
                <a:cubicBezTo>
                  <a:pt x="732171" y="91029"/>
                  <a:pt x="739680" y="91029"/>
                  <a:pt x="743435" y="91029"/>
                </a:cubicBezTo>
                <a:cubicBezTo>
                  <a:pt x="762209" y="94378"/>
                  <a:pt x="780982" y="89912"/>
                  <a:pt x="796002" y="89912"/>
                </a:cubicBezTo>
                <a:cubicBezTo>
                  <a:pt x="799756" y="88796"/>
                  <a:pt x="803511" y="88796"/>
                  <a:pt x="803511" y="87680"/>
                </a:cubicBezTo>
                <a:cubicBezTo>
                  <a:pt x="803511" y="86563"/>
                  <a:pt x="799756" y="85447"/>
                  <a:pt x="796002" y="85447"/>
                </a:cubicBezTo>
                <a:cubicBezTo>
                  <a:pt x="777228" y="83215"/>
                  <a:pt x="758454" y="80982"/>
                  <a:pt x="743435" y="76517"/>
                </a:cubicBezTo>
                <a:cubicBezTo>
                  <a:pt x="735926" y="75400"/>
                  <a:pt x="732171" y="77633"/>
                  <a:pt x="732171" y="78749"/>
                </a:cubicBezTo>
                <a:cubicBezTo>
                  <a:pt x="732171" y="82098"/>
                  <a:pt x="728417" y="84331"/>
                  <a:pt x="717152" y="86563"/>
                </a:cubicBezTo>
                <a:cubicBezTo>
                  <a:pt x="713397" y="87680"/>
                  <a:pt x="709643" y="87680"/>
                  <a:pt x="705888" y="87680"/>
                </a:cubicBezTo>
                <a:cubicBezTo>
                  <a:pt x="694624" y="84331"/>
                  <a:pt x="675850" y="86563"/>
                  <a:pt x="664586" y="84331"/>
                </a:cubicBezTo>
                <a:cubicBezTo>
                  <a:pt x="657077" y="83215"/>
                  <a:pt x="649567" y="83215"/>
                  <a:pt x="638303" y="83215"/>
                </a:cubicBezTo>
                <a:cubicBezTo>
                  <a:pt x="630794" y="83215"/>
                  <a:pt x="627039" y="86563"/>
                  <a:pt x="623284" y="88796"/>
                </a:cubicBezTo>
                <a:cubicBezTo>
                  <a:pt x="615775" y="92145"/>
                  <a:pt x="600756" y="93261"/>
                  <a:pt x="593247" y="88796"/>
                </a:cubicBezTo>
                <a:cubicBezTo>
                  <a:pt x="593247" y="86563"/>
                  <a:pt x="589492" y="85447"/>
                  <a:pt x="585737" y="83215"/>
                </a:cubicBezTo>
                <a:cubicBezTo>
                  <a:pt x="585737" y="80982"/>
                  <a:pt x="578228" y="79866"/>
                  <a:pt x="566963" y="79866"/>
                </a:cubicBezTo>
                <a:cubicBezTo>
                  <a:pt x="559454" y="79866"/>
                  <a:pt x="551945" y="79866"/>
                  <a:pt x="544435" y="77633"/>
                </a:cubicBezTo>
                <a:cubicBezTo>
                  <a:pt x="533171" y="76517"/>
                  <a:pt x="521907" y="78749"/>
                  <a:pt x="514397" y="82098"/>
                </a:cubicBezTo>
                <a:cubicBezTo>
                  <a:pt x="503133" y="88796"/>
                  <a:pt x="480605" y="88796"/>
                  <a:pt x="461831" y="91029"/>
                </a:cubicBezTo>
                <a:cubicBezTo>
                  <a:pt x="454322" y="92145"/>
                  <a:pt x="446812" y="89912"/>
                  <a:pt x="435548" y="88796"/>
                </a:cubicBezTo>
                <a:cubicBezTo>
                  <a:pt x="424284" y="88796"/>
                  <a:pt x="413020" y="86563"/>
                  <a:pt x="405510" y="84331"/>
                </a:cubicBezTo>
                <a:cubicBezTo>
                  <a:pt x="382982" y="79866"/>
                  <a:pt x="379227" y="79866"/>
                  <a:pt x="364208" y="85447"/>
                </a:cubicBezTo>
                <a:cubicBezTo>
                  <a:pt x="360454" y="85447"/>
                  <a:pt x="360454" y="87680"/>
                  <a:pt x="356699" y="88796"/>
                </a:cubicBezTo>
                <a:cubicBezTo>
                  <a:pt x="334171" y="83215"/>
                  <a:pt x="315397" y="83215"/>
                  <a:pt x="292869" y="83215"/>
                </a:cubicBezTo>
                <a:cubicBezTo>
                  <a:pt x="277850" y="83215"/>
                  <a:pt x="266585" y="83215"/>
                  <a:pt x="251567" y="83215"/>
                </a:cubicBezTo>
                <a:cubicBezTo>
                  <a:pt x="221529" y="84331"/>
                  <a:pt x="191491" y="80982"/>
                  <a:pt x="157698" y="82098"/>
                </a:cubicBezTo>
                <a:cubicBezTo>
                  <a:pt x="146434" y="82098"/>
                  <a:pt x="142680" y="77633"/>
                  <a:pt x="131415" y="80982"/>
                </a:cubicBezTo>
                <a:cubicBezTo>
                  <a:pt x="120151" y="83215"/>
                  <a:pt x="108887" y="80982"/>
                  <a:pt x="101378" y="82098"/>
                </a:cubicBezTo>
                <a:cubicBezTo>
                  <a:pt x="90113" y="82098"/>
                  <a:pt x="78849" y="82098"/>
                  <a:pt x="67585" y="82098"/>
                </a:cubicBezTo>
                <a:cubicBezTo>
                  <a:pt x="60076" y="84331"/>
                  <a:pt x="67585" y="86563"/>
                  <a:pt x="63830" y="88796"/>
                </a:cubicBezTo>
                <a:cubicBezTo>
                  <a:pt x="52566" y="93261"/>
                  <a:pt x="37547" y="94378"/>
                  <a:pt x="18774" y="92145"/>
                </a:cubicBezTo>
                <a:cubicBezTo>
                  <a:pt x="15019" y="92145"/>
                  <a:pt x="15019" y="91029"/>
                  <a:pt x="7510" y="91029"/>
                </a:cubicBezTo>
                <a:cubicBezTo>
                  <a:pt x="3755" y="91029"/>
                  <a:pt x="0" y="92145"/>
                  <a:pt x="0" y="94378"/>
                </a:cubicBezTo>
                <a:cubicBezTo>
                  <a:pt x="0" y="95494"/>
                  <a:pt x="0" y="97727"/>
                  <a:pt x="7510" y="97727"/>
                </a:cubicBezTo>
                <a:cubicBezTo>
                  <a:pt x="18774" y="96610"/>
                  <a:pt x="30038" y="97727"/>
                  <a:pt x="37547" y="96610"/>
                </a:cubicBezTo>
                <a:cubicBezTo>
                  <a:pt x="52566" y="96610"/>
                  <a:pt x="60076" y="98843"/>
                  <a:pt x="71340" y="98843"/>
                </a:cubicBezTo>
                <a:cubicBezTo>
                  <a:pt x="78849" y="99959"/>
                  <a:pt x="82604" y="103308"/>
                  <a:pt x="82604" y="105541"/>
                </a:cubicBezTo>
                <a:cubicBezTo>
                  <a:pt x="90113" y="108890"/>
                  <a:pt x="90113" y="110006"/>
                  <a:pt x="101378" y="107773"/>
                </a:cubicBezTo>
                <a:cubicBezTo>
                  <a:pt x="116397" y="106657"/>
                  <a:pt x="131415" y="105541"/>
                  <a:pt x="146434" y="103308"/>
                </a:cubicBezTo>
                <a:cubicBezTo>
                  <a:pt x="150189" y="102192"/>
                  <a:pt x="157698" y="103308"/>
                  <a:pt x="165208" y="103308"/>
                </a:cubicBezTo>
                <a:cubicBezTo>
                  <a:pt x="168963" y="103308"/>
                  <a:pt x="168963" y="105541"/>
                  <a:pt x="172717" y="106657"/>
                </a:cubicBezTo>
                <a:cubicBezTo>
                  <a:pt x="180227" y="108890"/>
                  <a:pt x="172717" y="110006"/>
                  <a:pt x="168963" y="112239"/>
                </a:cubicBezTo>
                <a:cubicBezTo>
                  <a:pt x="165208" y="114471"/>
                  <a:pt x="153944" y="114471"/>
                  <a:pt x="146434" y="116704"/>
                </a:cubicBezTo>
                <a:cubicBezTo>
                  <a:pt x="142680" y="117820"/>
                  <a:pt x="142680" y="117820"/>
                  <a:pt x="142680" y="118936"/>
                </a:cubicBezTo>
                <a:cubicBezTo>
                  <a:pt x="142680" y="120053"/>
                  <a:pt x="146434" y="120053"/>
                  <a:pt x="150189" y="120053"/>
                </a:cubicBezTo>
                <a:cubicBezTo>
                  <a:pt x="161453" y="120053"/>
                  <a:pt x="176472" y="121169"/>
                  <a:pt x="187736" y="118936"/>
                </a:cubicBezTo>
                <a:cubicBezTo>
                  <a:pt x="187736" y="117820"/>
                  <a:pt x="191491" y="118936"/>
                  <a:pt x="191491" y="118936"/>
                </a:cubicBezTo>
                <a:cubicBezTo>
                  <a:pt x="199000" y="120053"/>
                  <a:pt x="191491" y="120053"/>
                  <a:pt x="191491" y="121169"/>
                </a:cubicBezTo>
                <a:cubicBezTo>
                  <a:pt x="187736" y="122285"/>
                  <a:pt x="187736" y="124518"/>
                  <a:pt x="195246" y="124518"/>
                </a:cubicBezTo>
                <a:cubicBezTo>
                  <a:pt x="202755" y="124518"/>
                  <a:pt x="210265" y="124518"/>
                  <a:pt x="221529" y="124518"/>
                </a:cubicBezTo>
                <a:cubicBezTo>
                  <a:pt x="210265" y="126750"/>
                  <a:pt x="199000" y="126750"/>
                  <a:pt x="187736" y="127867"/>
                </a:cubicBezTo>
                <a:cubicBezTo>
                  <a:pt x="180227" y="128983"/>
                  <a:pt x="180227" y="130099"/>
                  <a:pt x="183982" y="131216"/>
                </a:cubicBezTo>
                <a:cubicBezTo>
                  <a:pt x="187736" y="135681"/>
                  <a:pt x="187736" y="136797"/>
                  <a:pt x="172717" y="137913"/>
                </a:cubicBezTo>
                <a:cubicBezTo>
                  <a:pt x="168963" y="137913"/>
                  <a:pt x="161453" y="137913"/>
                  <a:pt x="157698" y="137913"/>
                </a:cubicBezTo>
                <a:cubicBezTo>
                  <a:pt x="157698" y="139030"/>
                  <a:pt x="157698" y="139030"/>
                  <a:pt x="157698" y="140146"/>
                </a:cubicBezTo>
                <a:cubicBezTo>
                  <a:pt x="157698" y="140146"/>
                  <a:pt x="157698" y="141262"/>
                  <a:pt x="157698" y="141262"/>
                </a:cubicBezTo>
                <a:cubicBezTo>
                  <a:pt x="183982" y="140146"/>
                  <a:pt x="202755" y="145728"/>
                  <a:pt x="229038" y="145728"/>
                </a:cubicBezTo>
                <a:cubicBezTo>
                  <a:pt x="244057" y="145728"/>
                  <a:pt x="259076" y="147960"/>
                  <a:pt x="274095" y="151309"/>
                </a:cubicBezTo>
                <a:cubicBezTo>
                  <a:pt x="274095" y="152425"/>
                  <a:pt x="281604" y="152425"/>
                  <a:pt x="281604" y="153542"/>
                </a:cubicBezTo>
                <a:cubicBezTo>
                  <a:pt x="281604" y="155774"/>
                  <a:pt x="274095" y="155774"/>
                  <a:pt x="270340" y="155774"/>
                </a:cubicBezTo>
                <a:cubicBezTo>
                  <a:pt x="259076" y="155774"/>
                  <a:pt x="247812" y="155774"/>
                  <a:pt x="236548" y="155774"/>
                </a:cubicBezTo>
                <a:cubicBezTo>
                  <a:pt x="232793" y="155774"/>
                  <a:pt x="229038" y="155774"/>
                  <a:pt x="229038" y="156891"/>
                </a:cubicBezTo>
                <a:cubicBezTo>
                  <a:pt x="229038" y="158007"/>
                  <a:pt x="229038" y="159123"/>
                  <a:pt x="232793" y="159123"/>
                </a:cubicBezTo>
                <a:cubicBezTo>
                  <a:pt x="240302" y="159123"/>
                  <a:pt x="244057" y="161356"/>
                  <a:pt x="255321" y="161356"/>
                </a:cubicBezTo>
                <a:cubicBezTo>
                  <a:pt x="266585" y="161356"/>
                  <a:pt x="277850" y="161356"/>
                  <a:pt x="289114" y="161356"/>
                </a:cubicBezTo>
                <a:cubicBezTo>
                  <a:pt x="296623" y="162472"/>
                  <a:pt x="292869" y="164705"/>
                  <a:pt x="292869" y="165821"/>
                </a:cubicBezTo>
                <a:cubicBezTo>
                  <a:pt x="292869" y="166937"/>
                  <a:pt x="292869" y="168053"/>
                  <a:pt x="292869" y="168053"/>
                </a:cubicBezTo>
                <a:cubicBezTo>
                  <a:pt x="270340" y="169170"/>
                  <a:pt x="259076" y="174751"/>
                  <a:pt x="236548" y="174751"/>
                </a:cubicBezTo>
                <a:cubicBezTo>
                  <a:pt x="191491" y="174751"/>
                  <a:pt x="150189" y="171402"/>
                  <a:pt x="105132" y="172519"/>
                </a:cubicBezTo>
                <a:cubicBezTo>
                  <a:pt x="97623" y="173635"/>
                  <a:pt x="86359" y="171402"/>
                  <a:pt x="86359" y="174751"/>
                </a:cubicBezTo>
                <a:cubicBezTo>
                  <a:pt x="82604" y="179216"/>
                  <a:pt x="97623" y="176984"/>
                  <a:pt x="105132" y="176984"/>
                </a:cubicBezTo>
                <a:cubicBezTo>
                  <a:pt x="120151" y="175868"/>
                  <a:pt x="135170" y="179216"/>
                  <a:pt x="150189" y="179216"/>
                </a:cubicBezTo>
                <a:cubicBezTo>
                  <a:pt x="165208" y="178100"/>
                  <a:pt x="183982" y="176984"/>
                  <a:pt x="199000" y="179216"/>
                </a:cubicBezTo>
                <a:cubicBezTo>
                  <a:pt x="225284" y="181449"/>
                  <a:pt x="251567" y="180333"/>
                  <a:pt x="274095" y="180333"/>
                </a:cubicBezTo>
                <a:cubicBezTo>
                  <a:pt x="322906" y="181449"/>
                  <a:pt x="367963" y="184798"/>
                  <a:pt x="401756" y="194845"/>
                </a:cubicBezTo>
                <a:cubicBezTo>
                  <a:pt x="416775" y="198194"/>
                  <a:pt x="431793" y="198194"/>
                  <a:pt x="446812" y="198194"/>
                </a:cubicBezTo>
                <a:cubicBezTo>
                  <a:pt x="450567" y="198194"/>
                  <a:pt x="461831" y="197077"/>
                  <a:pt x="461831" y="199310"/>
                </a:cubicBezTo>
                <a:cubicBezTo>
                  <a:pt x="461831" y="203775"/>
                  <a:pt x="450567" y="201542"/>
                  <a:pt x="446812" y="201542"/>
                </a:cubicBezTo>
                <a:cubicBezTo>
                  <a:pt x="382982" y="201542"/>
                  <a:pt x="319152" y="201542"/>
                  <a:pt x="251567" y="201542"/>
                </a:cubicBezTo>
                <a:cubicBezTo>
                  <a:pt x="229038" y="201542"/>
                  <a:pt x="214019" y="207124"/>
                  <a:pt x="195246" y="212705"/>
                </a:cubicBezTo>
                <a:cubicBezTo>
                  <a:pt x="195246" y="212705"/>
                  <a:pt x="195246" y="213822"/>
                  <a:pt x="195246" y="214938"/>
                </a:cubicBezTo>
                <a:cubicBezTo>
                  <a:pt x="202755" y="218287"/>
                  <a:pt x="206510" y="220520"/>
                  <a:pt x="210265" y="223868"/>
                </a:cubicBezTo>
                <a:cubicBezTo>
                  <a:pt x="210265" y="227217"/>
                  <a:pt x="221529" y="230566"/>
                  <a:pt x="232793" y="230566"/>
                </a:cubicBezTo>
                <a:cubicBezTo>
                  <a:pt x="262831" y="230566"/>
                  <a:pt x="262831" y="238380"/>
                  <a:pt x="266585" y="243962"/>
                </a:cubicBezTo>
                <a:cubicBezTo>
                  <a:pt x="270340" y="251776"/>
                  <a:pt x="289114" y="257357"/>
                  <a:pt x="307887" y="262939"/>
                </a:cubicBezTo>
                <a:cubicBezTo>
                  <a:pt x="311642" y="265171"/>
                  <a:pt x="319152" y="264055"/>
                  <a:pt x="322906" y="264055"/>
                </a:cubicBezTo>
                <a:cubicBezTo>
                  <a:pt x="337925" y="264055"/>
                  <a:pt x="352944" y="262939"/>
                  <a:pt x="364208" y="266288"/>
                </a:cubicBezTo>
                <a:cubicBezTo>
                  <a:pt x="367963" y="267404"/>
                  <a:pt x="371718" y="267404"/>
                  <a:pt x="379227" y="267404"/>
                </a:cubicBezTo>
                <a:cubicBezTo>
                  <a:pt x="390491" y="267404"/>
                  <a:pt x="401756" y="267404"/>
                  <a:pt x="409265" y="267404"/>
                </a:cubicBezTo>
                <a:cubicBezTo>
                  <a:pt x="428039" y="268520"/>
                  <a:pt x="446812" y="267404"/>
                  <a:pt x="461831" y="264055"/>
                </a:cubicBezTo>
                <a:cubicBezTo>
                  <a:pt x="473095" y="260706"/>
                  <a:pt x="488114" y="261823"/>
                  <a:pt x="499378" y="265171"/>
                </a:cubicBezTo>
                <a:cubicBezTo>
                  <a:pt x="518152" y="269637"/>
                  <a:pt x="544435" y="269637"/>
                  <a:pt x="563209" y="272986"/>
                </a:cubicBezTo>
                <a:cubicBezTo>
                  <a:pt x="566963" y="274102"/>
                  <a:pt x="630794" y="267404"/>
                  <a:pt x="630794" y="266288"/>
                </a:cubicBezTo>
                <a:cubicBezTo>
                  <a:pt x="638303" y="261823"/>
                  <a:pt x="653322" y="260706"/>
                  <a:pt x="664586" y="260706"/>
                </a:cubicBezTo>
                <a:cubicBezTo>
                  <a:pt x="675850" y="259590"/>
                  <a:pt x="687115" y="262939"/>
                  <a:pt x="698379" y="265171"/>
                </a:cubicBezTo>
                <a:cubicBezTo>
                  <a:pt x="698379" y="266288"/>
                  <a:pt x="698379" y="267404"/>
                  <a:pt x="702134" y="267404"/>
                </a:cubicBezTo>
                <a:cubicBezTo>
                  <a:pt x="724662" y="267404"/>
                  <a:pt x="739680" y="271869"/>
                  <a:pt x="758454" y="272986"/>
                </a:cubicBezTo>
                <a:cubicBezTo>
                  <a:pt x="769719" y="274102"/>
                  <a:pt x="773473" y="269637"/>
                  <a:pt x="784737" y="271869"/>
                </a:cubicBezTo>
                <a:cubicBezTo>
                  <a:pt x="788492" y="271869"/>
                  <a:pt x="818530" y="266288"/>
                  <a:pt x="822285" y="264055"/>
                </a:cubicBezTo>
                <a:cubicBezTo>
                  <a:pt x="826039" y="262939"/>
                  <a:pt x="829794" y="261823"/>
                  <a:pt x="833549" y="260706"/>
                </a:cubicBezTo>
                <a:cubicBezTo>
                  <a:pt x="852323" y="257357"/>
                  <a:pt x="867341" y="257357"/>
                  <a:pt x="882360" y="261823"/>
                </a:cubicBezTo>
                <a:cubicBezTo>
                  <a:pt x="886115" y="262939"/>
                  <a:pt x="889870" y="264055"/>
                  <a:pt x="897379" y="265171"/>
                </a:cubicBezTo>
                <a:cubicBezTo>
                  <a:pt x="897379" y="266288"/>
                  <a:pt x="901134" y="267404"/>
                  <a:pt x="901134" y="267404"/>
                </a:cubicBezTo>
                <a:cubicBezTo>
                  <a:pt x="919908" y="267404"/>
                  <a:pt x="934926" y="270753"/>
                  <a:pt x="949946" y="269637"/>
                </a:cubicBezTo>
                <a:cubicBezTo>
                  <a:pt x="964964" y="268520"/>
                  <a:pt x="979983" y="267404"/>
                  <a:pt x="991247" y="265171"/>
                </a:cubicBezTo>
                <a:cubicBezTo>
                  <a:pt x="1013776" y="260706"/>
                  <a:pt x="1025040" y="260706"/>
                  <a:pt x="1043814" y="265171"/>
                </a:cubicBezTo>
                <a:cubicBezTo>
                  <a:pt x="1051323" y="267404"/>
                  <a:pt x="1058832" y="267404"/>
                  <a:pt x="1070097" y="267404"/>
                </a:cubicBezTo>
                <a:lnTo>
                  <a:pt x="1082703" y="267404"/>
                </a:lnTo>
                <a:lnTo>
                  <a:pt x="1087706" y="268396"/>
                </a:lnTo>
                <a:cubicBezTo>
                  <a:pt x="1091460" y="270628"/>
                  <a:pt x="1098970" y="271745"/>
                  <a:pt x="1091460" y="273977"/>
                </a:cubicBezTo>
                <a:cubicBezTo>
                  <a:pt x="1087706" y="275093"/>
                  <a:pt x="1087706" y="277326"/>
                  <a:pt x="1083951" y="277326"/>
                </a:cubicBezTo>
                <a:cubicBezTo>
                  <a:pt x="1076442" y="277326"/>
                  <a:pt x="1068932" y="278442"/>
                  <a:pt x="1065178" y="277326"/>
                </a:cubicBezTo>
                <a:cubicBezTo>
                  <a:pt x="1050158" y="275093"/>
                  <a:pt x="1035140" y="273977"/>
                  <a:pt x="1020121" y="272861"/>
                </a:cubicBezTo>
                <a:cubicBezTo>
                  <a:pt x="1008857" y="270628"/>
                  <a:pt x="1008857" y="271745"/>
                  <a:pt x="1001347" y="275093"/>
                </a:cubicBezTo>
                <a:cubicBezTo>
                  <a:pt x="1001347" y="277326"/>
                  <a:pt x="997593" y="280675"/>
                  <a:pt x="990083" y="281791"/>
                </a:cubicBezTo>
                <a:cubicBezTo>
                  <a:pt x="978819" y="281791"/>
                  <a:pt x="971310" y="284024"/>
                  <a:pt x="956290" y="284024"/>
                </a:cubicBezTo>
                <a:cubicBezTo>
                  <a:pt x="948781" y="282908"/>
                  <a:pt x="937517" y="284024"/>
                  <a:pt x="926253" y="282908"/>
                </a:cubicBezTo>
                <a:cubicBezTo>
                  <a:pt x="918743" y="282908"/>
                  <a:pt x="918743" y="285140"/>
                  <a:pt x="918743" y="286256"/>
                </a:cubicBezTo>
                <a:cubicBezTo>
                  <a:pt x="918743" y="288489"/>
                  <a:pt x="922498" y="289605"/>
                  <a:pt x="926253" y="289605"/>
                </a:cubicBezTo>
                <a:cubicBezTo>
                  <a:pt x="933762" y="289605"/>
                  <a:pt x="933762" y="288489"/>
                  <a:pt x="937517" y="288489"/>
                </a:cubicBezTo>
                <a:cubicBezTo>
                  <a:pt x="956290" y="286256"/>
                  <a:pt x="971310" y="287373"/>
                  <a:pt x="982573" y="291838"/>
                </a:cubicBezTo>
                <a:cubicBezTo>
                  <a:pt x="986328" y="294071"/>
                  <a:pt x="978819" y="296303"/>
                  <a:pt x="986328" y="298536"/>
                </a:cubicBezTo>
                <a:cubicBezTo>
                  <a:pt x="997593" y="298536"/>
                  <a:pt x="1008857" y="298536"/>
                  <a:pt x="1020121" y="298536"/>
                </a:cubicBezTo>
                <a:cubicBezTo>
                  <a:pt x="1027630" y="299652"/>
                  <a:pt x="1038895" y="297419"/>
                  <a:pt x="1050158" y="299652"/>
                </a:cubicBezTo>
                <a:cubicBezTo>
                  <a:pt x="1061423" y="303001"/>
                  <a:pt x="1065178" y="298536"/>
                  <a:pt x="1076442" y="298536"/>
                </a:cubicBezTo>
                <a:cubicBezTo>
                  <a:pt x="1110234" y="299652"/>
                  <a:pt x="1140272" y="296303"/>
                  <a:pt x="1170310" y="297419"/>
                </a:cubicBezTo>
                <a:cubicBezTo>
                  <a:pt x="1185329" y="297419"/>
                  <a:pt x="1196593" y="297419"/>
                  <a:pt x="1211612" y="297419"/>
                </a:cubicBezTo>
                <a:cubicBezTo>
                  <a:pt x="1234140" y="297419"/>
                  <a:pt x="1252914" y="297419"/>
                  <a:pt x="1275442" y="291838"/>
                </a:cubicBezTo>
                <a:cubicBezTo>
                  <a:pt x="1279197" y="292954"/>
                  <a:pt x="1279197" y="295187"/>
                  <a:pt x="1282951" y="295187"/>
                </a:cubicBezTo>
                <a:cubicBezTo>
                  <a:pt x="1297970" y="300768"/>
                  <a:pt x="1301725" y="300768"/>
                  <a:pt x="1324253" y="296303"/>
                </a:cubicBezTo>
                <a:cubicBezTo>
                  <a:pt x="1331763" y="294071"/>
                  <a:pt x="1343027" y="291838"/>
                  <a:pt x="1354291" y="291838"/>
                </a:cubicBezTo>
                <a:cubicBezTo>
                  <a:pt x="1365556" y="290722"/>
                  <a:pt x="1373065" y="288489"/>
                  <a:pt x="1380574" y="289605"/>
                </a:cubicBezTo>
                <a:cubicBezTo>
                  <a:pt x="1399348" y="291838"/>
                  <a:pt x="1421876" y="291838"/>
                  <a:pt x="1433141" y="298536"/>
                </a:cubicBezTo>
                <a:cubicBezTo>
                  <a:pt x="1440650" y="301885"/>
                  <a:pt x="1451914" y="304117"/>
                  <a:pt x="1463178" y="303001"/>
                </a:cubicBezTo>
                <a:cubicBezTo>
                  <a:pt x="1470688" y="300768"/>
                  <a:pt x="1478197" y="300768"/>
                  <a:pt x="1485706" y="300768"/>
                </a:cubicBezTo>
                <a:cubicBezTo>
                  <a:pt x="1496971" y="300768"/>
                  <a:pt x="1504480" y="299652"/>
                  <a:pt x="1504480" y="297419"/>
                </a:cubicBezTo>
                <a:cubicBezTo>
                  <a:pt x="1508235" y="295187"/>
                  <a:pt x="1511990" y="294071"/>
                  <a:pt x="1511990" y="291838"/>
                </a:cubicBezTo>
                <a:cubicBezTo>
                  <a:pt x="1519499" y="287373"/>
                  <a:pt x="1534518" y="288489"/>
                  <a:pt x="1542028" y="291838"/>
                </a:cubicBezTo>
                <a:cubicBezTo>
                  <a:pt x="1545782" y="294071"/>
                  <a:pt x="1549537" y="297419"/>
                  <a:pt x="1557046" y="297419"/>
                </a:cubicBezTo>
                <a:cubicBezTo>
                  <a:pt x="1568311" y="297419"/>
                  <a:pt x="1575820" y="297419"/>
                  <a:pt x="1583329" y="296303"/>
                </a:cubicBezTo>
                <a:cubicBezTo>
                  <a:pt x="1594594" y="294071"/>
                  <a:pt x="1613367" y="296303"/>
                  <a:pt x="1624631" y="292954"/>
                </a:cubicBezTo>
                <a:cubicBezTo>
                  <a:pt x="1628386" y="292954"/>
                  <a:pt x="1632141" y="292954"/>
                  <a:pt x="1635896" y="294071"/>
                </a:cubicBezTo>
                <a:cubicBezTo>
                  <a:pt x="1647160" y="296303"/>
                  <a:pt x="1650914" y="298536"/>
                  <a:pt x="1650914" y="301885"/>
                </a:cubicBezTo>
                <a:cubicBezTo>
                  <a:pt x="1650914" y="303001"/>
                  <a:pt x="1654669" y="305234"/>
                  <a:pt x="1662179" y="304117"/>
                </a:cubicBezTo>
                <a:cubicBezTo>
                  <a:pt x="1677198" y="299652"/>
                  <a:pt x="1695971" y="297419"/>
                  <a:pt x="1714745" y="295187"/>
                </a:cubicBezTo>
                <a:cubicBezTo>
                  <a:pt x="1718499" y="295187"/>
                  <a:pt x="1722254" y="294071"/>
                  <a:pt x="1722254" y="292954"/>
                </a:cubicBezTo>
                <a:cubicBezTo>
                  <a:pt x="1722254" y="291838"/>
                  <a:pt x="1718499" y="291838"/>
                  <a:pt x="1714745" y="290722"/>
                </a:cubicBezTo>
                <a:cubicBezTo>
                  <a:pt x="1699726" y="290722"/>
                  <a:pt x="1680952" y="286256"/>
                  <a:pt x="1662179" y="289605"/>
                </a:cubicBezTo>
                <a:cubicBezTo>
                  <a:pt x="1658424" y="289605"/>
                  <a:pt x="1650914" y="289605"/>
                  <a:pt x="1650914" y="288489"/>
                </a:cubicBezTo>
                <a:cubicBezTo>
                  <a:pt x="1650914" y="285140"/>
                  <a:pt x="1639650" y="285140"/>
                  <a:pt x="1632141" y="285140"/>
                </a:cubicBezTo>
                <a:cubicBezTo>
                  <a:pt x="1624631" y="285140"/>
                  <a:pt x="1620877" y="282908"/>
                  <a:pt x="1624631" y="280675"/>
                </a:cubicBezTo>
                <a:cubicBezTo>
                  <a:pt x="1624631" y="279559"/>
                  <a:pt x="1632141" y="278442"/>
                  <a:pt x="1635896" y="276210"/>
                </a:cubicBezTo>
                <a:cubicBezTo>
                  <a:pt x="1628386" y="276210"/>
                  <a:pt x="1624631" y="275093"/>
                  <a:pt x="1620877" y="276210"/>
                </a:cubicBezTo>
                <a:cubicBezTo>
                  <a:pt x="1613367" y="278442"/>
                  <a:pt x="1602103" y="277326"/>
                  <a:pt x="1594594" y="277326"/>
                </a:cubicBezTo>
                <a:cubicBezTo>
                  <a:pt x="1583329" y="278442"/>
                  <a:pt x="1575820" y="275093"/>
                  <a:pt x="1564556" y="276210"/>
                </a:cubicBezTo>
                <a:cubicBezTo>
                  <a:pt x="1549537" y="277326"/>
                  <a:pt x="1553292" y="272861"/>
                  <a:pt x="1545782" y="270628"/>
                </a:cubicBezTo>
                <a:lnTo>
                  <a:pt x="1532304" y="269626"/>
                </a:lnTo>
                <a:lnTo>
                  <a:pt x="1573230" y="268520"/>
                </a:lnTo>
                <a:cubicBezTo>
                  <a:pt x="1584494" y="266288"/>
                  <a:pt x="1595758" y="267404"/>
                  <a:pt x="1603267" y="270753"/>
                </a:cubicBezTo>
                <a:cubicBezTo>
                  <a:pt x="1610777" y="272986"/>
                  <a:pt x="1618286" y="271869"/>
                  <a:pt x="1622041" y="269637"/>
                </a:cubicBezTo>
                <a:cubicBezTo>
                  <a:pt x="1625796" y="266288"/>
                  <a:pt x="1633305" y="266288"/>
                  <a:pt x="1644569" y="266288"/>
                </a:cubicBezTo>
                <a:cubicBezTo>
                  <a:pt x="1667098" y="266288"/>
                  <a:pt x="1689626" y="265171"/>
                  <a:pt x="1712154" y="269637"/>
                </a:cubicBezTo>
                <a:cubicBezTo>
                  <a:pt x="1712154" y="269637"/>
                  <a:pt x="1715909" y="269637"/>
                  <a:pt x="1715909" y="269637"/>
                </a:cubicBezTo>
                <a:cubicBezTo>
                  <a:pt x="1753456" y="268520"/>
                  <a:pt x="1787249" y="271869"/>
                  <a:pt x="1821041" y="271869"/>
                </a:cubicBezTo>
                <a:cubicBezTo>
                  <a:pt x="1828551" y="271869"/>
                  <a:pt x="1832305" y="271869"/>
                  <a:pt x="1832305" y="269637"/>
                </a:cubicBezTo>
                <a:lnTo>
                  <a:pt x="1836115" y="268787"/>
                </a:lnTo>
                <a:lnTo>
                  <a:pt x="1827387" y="273977"/>
                </a:lnTo>
                <a:cubicBezTo>
                  <a:pt x="1819877" y="273977"/>
                  <a:pt x="1808613" y="273977"/>
                  <a:pt x="1797349" y="273977"/>
                </a:cubicBezTo>
                <a:cubicBezTo>
                  <a:pt x="1789839" y="273977"/>
                  <a:pt x="1786084" y="273977"/>
                  <a:pt x="1786084" y="276210"/>
                </a:cubicBezTo>
                <a:cubicBezTo>
                  <a:pt x="1786084" y="278442"/>
                  <a:pt x="1789839" y="277326"/>
                  <a:pt x="1797349" y="277326"/>
                </a:cubicBezTo>
                <a:cubicBezTo>
                  <a:pt x="1801103" y="277326"/>
                  <a:pt x="1808613" y="278442"/>
                  <a:pt x="1812368" y="276210"/>
                </a:cubicBezTo>
                <a:cubicBezTo>
                  <a:pt x="1819877" y="275093"/>
                  <a:pt x="1827387" y="275093"/>
                  <a:pt x="1831141" y="276210"/>
                </a:cubicBezTo>
                <a:cubicBezTo>
                  <a:pt x="1842405" y="277326"/>
                  <a:pt x="1853669" y="277326"/>
                  <a:pt x="1861179" y="277326"/>
                </a:cubicBezTo>
                <a:cubicBezTo>
                  <a:pt x="1868689" y="277326"/>
                  <a:pt x="1876198" y="278442"/>
                  <a:pt x="1879953" y="279559"/>
                </a:cubicBezTo>
                <a:cubicBezTo>
                  <a:pt x="1898726" y="284024"/>
                  <a:pt x="1917500" y="288489"/>
                  <a:pt x="1925009" y="296303"/>
                </a:cubicBezTo>
                <a:cubicBezTo>
                  <a:pt x="1917500" y="297419"/>
                  <a:pt x="1913745" y="297419"/>
                  <a:pt x="1909990" y="297419"/>
                </a:cubicBezTo>
                <a:cubicBezTo>
                  <a:pt x="1887462" y="297419"/>
                  <a:pt x="1868689" y="297419"/>
                  <a:pt x="1849915" y="297419"/>
                </a:cubicBezTo>
                <a:cubicBezTo>
                  <a:pt x="1842405" y="296303"/>
                  <a:pt x="1834896" y="298536"/>
                  <a:pt x="1831141" y="300768"/>
                </a:cubicBezTo>
                <a:cubicBezTo>
                  <a:pt x="1853669" y="300768"/>
                  <a:pt x="1876198" y="300768"/>
                  <a:pt x="1898726" y="300768"/>
                </a:cubicBezTo>
                <a:cubicBezTo>
                  <a:pt x="1921254" y="300768"/>
                  <a:pt x="1943783" y="301885"/>
                  <a:pt x="1966311" y="300768"/>
                </a:cubicBezTo>
                <a:cubicBezTo>
                  <a:pt x="1988840" y="299652"/>
                  <a:pt x="2007613" y="303001"/>
                  <a:pt x="2030142" y="303001"/>
                </a:cubicBezTo>
                <a:cubicBezTo>
                  <a:pt x="2060179" y="303001"/>
                  <a:pt x="2090217" y="303001"/>
                  <a:pt x="2120255" y="303001"/>
                </a:cubicBezTo>
                <a:cubicBezTo>
                  <a:pt x="2131519" y="303001"/>
                  <a:pt x="2139029" y="305234"/>
                  <a:pt x="2146538" y="304117"/>
                </a:cubicBezTo>
                <a:cubicBezTo>
                  <a:pt x="2172821" y="301885"/>
                  <a:pt x="2199104" y="303001"/>
                  <a:pt x="2221632" y="297419"/>
                </a:cubicBezTo>
                <a:cubicBezTo>
                  <a:pt x="2225387" y="296303"/>
                  <a:pt x="2229142" y="297419"/>
                  <a:pt x="2229142" y="299652"/>
                </a:cubicBezTo>
                <a:cubicBezTo>
                  <a:pt x="2229142" y="300768"/>
                  <a:pt x="2225387" y="303001"/>
                  <a:pt x="2232897" y="305234"/>
                </a:cubicBezTo>
                <a:cubicBezTo>
                  <a:pt x="2270444" y="305234"/>
                  <a:pt x="2270444" y="305234"/>
                  <a:pt x="2289217" y="308582"/>
                </a:cubicBezTo>
                <a:cubicBezTo>
                  <a:pt x="2229142" y="309699"/>
                  <a:pt x="2172821" y="307466"/>
                  <a:pt x="2116500" y="310815"/>
                </a:cubicBezTo>
                <a:cubicBezTo>
                  <a:pt x="2093972" y="311931"/>
                  <a:pt x="2071444" y="313048"/>
                  <a:pt x="2037651" y="313048"/>
                </a:cubicBezTo>
                <a:cubicBezTo>
                  <a:pt x="2056425" y="315280"/>
                  <a:pt x="2067689" y="318629"/>
                  <a:pt x="2078953" y="318629"/>
                </a:cubicBezTo>
                <a:cubicBezTo>
                  <a:pt x="2097727" y="317513"/>
                  <a:pt x="2116500" y="320862"/>
                  <a:pt x="2131519" y="315280"/>
                </a:cubicBezTo>
                <a:cubicBezTo>
                  <a:pt x="2135274" y="314164"/>
                  <a:pt x="2142783" y="314164"/>
                  <a:pt x="2150293" y="314164"/>
                </a:cubicBezTo>
                <a:cubicBezTo>
                  <a:pt x="2187840" y="314164"/>
                  <a:pt x="2229142" y="314164"/>
                  <a:pt x="2270444" y="314164"/>
                </a:cubicBezTo>
                <a:cubicBezTo>
                  <a:pt x="2281708" y="314164"/>
                  <a:pt x="2292972" y="315280"/>
                  <a:pt x="2304236" y="318629"/>
                </a:cubicBezTo>
                <a:cubicBezTo>
                  <a:pt x="2277953" y="317513"/>
                  <a:pt x="2259180" y="319745"/>
                  <a:pt x="2236651" y="320862"/>
                </a:cubicBezTo>
                <a:cubicBezTo>
                  <a:pt x="2229142" y="320862"/>
                  <a:pt x="2217878" y="321978"/>
                  <a:pt x="2206614" y="321978"/>
                </a:cubicBezTo>
                <a:cubicBezTo>
                  <a:pt x="2195349" y="321978"/>
                  <a:pt x="2195349" y="323094"/>
                  <a:pt x="2202859" y="327560"/>
                </a:cubicBezTo>
                <a:cubicBezTo>
                  <a:pt x="2210368" y="328676"/>
                  <a:pt x="2217878" y="327560"/>
                  <a:pt x="2217878" y="330908"/>
                </a:cubicBezTo>
                <a:cubicBezTo>
                  <a:pt x="2214123" y="333141"/>
                  <a:pt x="2206614" y="332025"/>
                  <a:pt x="2202859" y="332025"/>
                </a:cubicBezTo>
                <a:cubicBezTo>
                  <a:pt x="2202859" y="332025"/>
                  <a:pt x="2199104" y="332025"/>
                  <a:pt x="2199104" y="332025"/>
                </a:cubicBezTo>
                <a:cubicBezTo>
                  <a:pt x="2195349" y="334257"/>
                  <a:pt x="2202859" y="334257"/>
                  <a:pt x="2206614" y="334257"/>
                </a:cubicBezTo>
                <a:cubicBezTo>
                  <a:pt x="2217878" y="334257"/>
                  <a:pt x="2232897" y="334257"/>
                  <a:pt x="2247915" y="334257"/>
                </a:cubicBezTo>
                <a:cubicBezTo>
                  <a:pt x="2251670" y="334257"/>
                  <a:pt x="2255425" y="334257"/>
                  <a:pt x="2255425" y="335374"/>
                </a:cubicBezTo>
                <a:cubicBezTo>
                  <a:pt x="2255425" y="337606"/>
                  <a:pt x="2259180" y="339839"/>
                  <a:pt x="2251670" y="339839"/>
                </a:cubicBezTo>
                <a:cubicBezTo>
                  <a:pt x="2240406" y="338722"/>
                  <a:pt x="2232897" y="342071"/>
                  <a:pt x="2229142" y="340955"/>
                </a:cubicBezTo>
                <a:cubicBezTo>
                  <a:pt x="2217878" y="338722"/>
                  <a:pt x="2202859" y="340955"/>
                  <a:pt x="2191595" y="338722"/>
                </a:cubicBezTo>
                <a:cubicBezTo>
                  <a:pt x="2187840" y="337606"/>
                  <a:pt x="2184085" y="337606"/>
                  <a:pt x="2184085" y="335374"/>
                </a:cubicBezTo>
                <a:cubicBezTo>
                  <a:pt x="2176576" y="335374"/>
                  <a:pt x="2172821" y="336490"/>
                  <a:pt x="2165312" y="335374"/>
                </a:cubicBezTo>
                <a:cubicBezTo>
                  <a:pt x="2165312" y="332025"/>
                  <a:pt x="2165312" y="329792"/>
                  <a:pt x="2165312" y="326443"/>
                </a:cubicBezTo>
                <a:cubicBezTo>
                  <a:pt x="2139029" y="327560"/>
                  <a:pt x="2116500" y="323094"/>
                  <a:pt x="2090217" y="324211"/>
                </a:cubicBezTo>
                <a:cubicBezTo>
                  <a:pt x="2090217" y="324211"/>
                  <a:pt x="2086462" y="324211"/>
                  <a:pt x="2086462" y="324211"/>
                </a:cubicBezTo>
                <a:cubicBezTo>
                  <a:pt x="2067689" y="319745"/>
                  <a:pt x="2052670" y="325327"/>
                  <a:pt x="2037651" y="324211"/>
                </a:cubicBezTo>
                <a:cubicBezTo>
                  <a:pt x="2033896" y="324211"/>
                  <a:pt x="2030142" y="325327"/>
                  <a:pt x="2026387" y="326443"/>
                </a:cubicBezTo>
                <a:cubicBezTo>
                  <a:pt x="2033896" y="327560"/>
                  <a:pt x="2041406" y="327560"/>
                  <a:pt x="2048915" y="327560"/>
                </a:cubicBezTo>
                <a:cubicBezTo>
                  <a:pt x="2052670" y="328676"/>
                  <a:pt x="2056425" y="329792"/>
                  <a:pt x="2052670" y="330908"/>
                </a:cubicBezTo>
                <a:cubicBezTo>
                  <a:pt x="2048915" y="333141"/>
                  <a:pt x="2045161" y="334257"/>
                  <a:pt x="2037651" y="334257"/>
                </a:cubicBezTo>
                <a:cubicBezTo>
                  <a:pt x="2011368" y="334257"/>
                  <a:pt x="1985085" y="334257"/>
                  <a:pt x="1958802" y="335374"/>
                </a:cubicBezTo>
                <a:cubicBezTo>
                  <a:pt x="1925009" y="337606"/>
                  <a:pt x="1894972" y="336490"/>
                  <a:pt x="1861179" y="335374"/>
                </a:cubicBezTo>
                <a:cubicBezTo>
                  <a:pt x="1831141" y="335374"/>
                  <a:pt x="1801103" y="337606"/>
                  <a:pt x="1771066" y="334257"/>
                </a:cubicBezTo>
                <a:cubicBezTo>
                  <a:pt x="1767311" y="333141"/>
                  <a:pt x="1763556" y="333141"/>
                  <a:pt x="1759802" y="334257"/>
                </a:cubicBezTo>
                <a:cubicBezTo>
                  <a:pt x="1729764" y="337606"/>
                  <a:pt x="1699726" y="335374"/>
                  <a:pt x="1669688" y="336490"/>
                </a:cubicBezTo>
                <a:cubicBezTo>
                  <a:pt x="1650914" y="336490"/>
                  <a:pt x="1628386" y="335374"/>
                  <a:pt x="1613367" y="333141"/>
                </a:cubicBezTo>
                <a:cubicBezTo>
                  <a:pt x="1594594" y="332025"/>
                  <a:pt x="1575820" y="330908"/>
                  <a:pt x="1560801" y="332025"/>
                </a:cubicBezTo>
                <a:cubicBezTo>
                  <a:pt x="1545782" y="334257"/>
                  <a:pt x="1527009" y="333141"/>
                  <a:pt x="1511990" y="335374"/>
                </a:cubicBezTo>
                <a:cubicBezTo>
                  <a:pt x="1470688" y="342071"/>
                  <a:pt x="1425631" y="345420"/>
                  <a:pt x="1380574" y="345420"/>
                </a:cubicBezTo>
                <a:cubicBezTo>
                  <a:pt x="1354291" y="345420"/>
                  <a:pt x="1331763" y="345420"/>
                  <a:pt x="1305480" y="345420"/>
                </a:cubicBezTo>
                <a:cubicBezTo>
                  <a:pt x="1301725" y="345420"/>
                  <a:pt x="1294216" y="344304"/>
                  <a:pt x="1290461" y="346537"/>
                </a:cubicBezTo>
                <a:cubicBezTo>
                  <a:pt x="1286706" y="348769"/>
                  <a:pt x="1294216" y="351002"/>
                  <a:pt x="1297970" y="351002"/>
                </a:cubicBezTo>
                <a:cubicBezTo>
                  <a:pt x="1312989" y="352118"/>
                  <a:pt x="1324253" y="354351"/>
                  <a:pt x="1339272" y="355467"/>
                </a:cubicBezTo>
                <a:cubicBezTo>
                  <a:pt x="1358046" y="356583"/>
                  <a:pt x="1376820" y="356583"/>
                  <a:pt x="1395593" y="359932"/>
                </a:cubicBezTo>
                <a:cubicBezTo>
                  <a:pt x="1388084" y="361048"/>
                  <a:pt x="1388084" y="363281"/>
                  <a:pt x="1380574" y="363281"/>
                </a:cubicBezTo>
                <a:cubicBezTo>
                  <a:pt x="1365556" y="363281"/>
                  <a:pt x="1354291" y="366630"/>
                  <a:pt x="1343027" y="367746"/>
                </a:cubicBezTo>
                <a:cubicBezTo>
                  <a:pt x="1339272" y="367746"/>
                  <a:pt x="1335518" y="369979"/>
                  <a:pt x="1335518" y="371095"/>
                </a:cubicBezTo>
                <a:cubicBezTo>
                  <a:pt x="1339272" y="373328"/>
                  <a:pt x="1343027" y="372211"/>
                  <a:pt x="1346782" y="372211"/>
                </a:cubicBezTo>
                <a:cubicBezTo>
                  <a:pt x="1350536" y="372211"/>
                  <a:pt x="1354291" y="372211"/>
                  <a:pt x="1361801" y="372211"/>
                </a:cubicBezTo>
                <a:cubicBezTo>
                  <a:pt x="1380574" y="374444"/>
                  <a:pt x="1399348" y="369979"/>
                  <a:pt x="1421876" y="371095"/>
                </a:cubicBezTo>
                <a:cubicBezTo>
                  <a:pt x="1433141" y="371095"/>
                  <a:pt x="1448159" y="371095"/>
                  <a:pt x="1459424" y="371095"/>
                </a:cubicBezTo>
                <a:cubicBezTo>
                  <a:pt x="1470688" y="369979"/>
                  <a:pt x="1478197" y="373328"/>
                  <a:pt x="1493216" y="373328"/>
                </a:cubicBezTo>
                <a:cubicBezTo>
                  <a:pt x="1530763" y="371095"/>
                  <a:pt x="1568311" y="375560"/>
                  <a:pt x="1605858" y="374444"/>
                </a:cubicBezTo>
                <a:cubicBezTo>
                  <a:pt x="1609613" y="374444"/>
                  <a:pt x="1613367" y="374444"/>
                  <a:pt x="1617122" y="375560"/>
                </a:cubicBezTo>
                <a:cubicBezTo>
                  <a:pt x="1620877" y="376677"/>
                  <a:pt x="1624631" y="376677"/>
                  <a:pt x="1624631" y="376677"/>
                </a:cubicBezTo>
                <a:cubicBezTo>
                  <a:pt x="1639650" y="373328"/>
                  <a:pt x="1654669" y="374444"/>
                  <a:pt x="1669688" y="372211"/>
                </a:cubicBezTo>
                <a:cubicBezTo>
                  <a:pt x="1688462" y="369979"/>
                  <a:pt x="1707235" y="368863"/>
                  <a:pt x="1722254" y="374444"/>
                </a:cubicBezTo>
                <a:cubicBezTo>
                  <a:pt x="1726009" y="374444"/>
                  <a:pt x="1726009" y="374444"/>
                  <a:pt x="1729764" y="374444"/>
                </a:cubicBezTo>
                <a:cubicBezTo>
                  <a:pt x="1744783" y="374444"/>
                  <a:pt x="1759802" y="375560"/>
                  <a:pt x="1771066" y="374444"/>
                </a:cubicBezTo>
                <a:cubicBezTo>
                  <a:pt x="1789839" y="374444"/>
                  <a:pt x="1801103" y="377793"/>
                  <a:pt x="1816122" y="376677"/>
                </a:cubicBezTo>
                <a:cubicBezTo>
                  <a:pt x="1834896" y="375560"/>
                  <a:pt x="1853669" y="377793"/>
                  <a:pt x="1876198" y="376677"/>
                </a:cubicBezTo>
                <a:cubicBezTo>
                  <a:pt x="1894972" y="375560"/>
                  <a:pt x="1913745" y="374444"/>
                  <a:pt x="1932519" y="373328"/>
                </a:cubicBezTo>
                <a:cubicBezTo>
                  <a:pt x="1958802" y="371095"/>
                  <a:pt x="1988840" y="369979"/>
                  <a:pt x="2018877" y="368863"/>
                </a:cubicBezTo>
                <a:cubicBezTo>
                  <a:pt x="2041406" y="368863"/>
                  <a:pt x="2060179" y="365514"/>
                  <a:pt x="2086462" y="366630"/>
                </a:cubicBezTo>
                <a:cubicBezTo>
                  <a:pt x="2082708" y="364397"/>
                  <a:pt x="2078953" y="363281"/>
                  <a:pt x="2067689" y="363281"/>
                </a:cubicBezTo>
                <a:cubicBezTo>
                  <a:pt x="2063934" y="363281"/>
                  <a:pt x="2056425" y="363281"/>
                  <a:pt x="2048915" y="363281"/>
                </a:cubicBezTo>
                <a:cubicBezTo>
                  <a:pt x="2026387" y="359932"/>
                  <a:pt x="2000104" y="358816"/>
                  <a:pt x="1977575" y="358816"/>
                </a:cubicBezTo>
                <a:cubicBezTo>
                  <a:pt x="1958802" y="358816"/>
                  <a:pt x="1936274" y="358816"/>
                  <a:pt x="1917500" y="358816"/>
                </a:cubicBezTo>
                <a:cubicBezTo>
                  <a:pt x="1898726" y="358816"/>
                  <a:pt x="1879953" y="359932"/>
                  <a:pt x="1861179" y="364397"/>
                </a:cubicBezTo>
                <a:cubicBezTo>
                  <a:pt x="1857424" y="365514"/>
                  <a:pt x="1849915" y="366630"/>
                  <a:pt x="1842405" y="366630"/>
                </a:cubicBezTo>
                <a:cubicBezTo>
                  <a:pt x="1816122" y="367746"/>
                  <a:pt x="1789839" y="366630"/>
                  <a:pt x="1771066" y="361048"/>
                </a:cubicBezTo>
                <a:cubicBezTo>
                  <a:pt x="1759802" y="358816"/>
                  <a:pt x="1752292" y="358816"/>
                  <a:pt x="1741028" y="359932"/>
                </a:cubicBezTo>
                <a:cubicBezTo>
                  <a:pt x="1726009" y="362165"/>
                  <a:pt x="1714745" y="362165"/>
                  <a:pt x="1699726" y="359932"/>
                </a:cubicBezTo>
                <a:cubicBezTo>
                  <a:pt x="1692216" y="358816"/>
                  <a:pt x="1684707" y="358816"/>
                  <a:pt x="1677198" y="359932"/>
                </a:cubicBezTo>
                <a:cubicBezTo>
                  <a:pt x="1665933" y="362165"/>
                  <a:pt x="1647160" y="359932"/>
                  <a:pt x="1632141" y="363281"/>
                </a:cubicBezTo>
                <a:cubicBezTo>
                  <a:pt x="1628386" y="364397"/>
                  <a:pt x="1613367" y="363281"/>
                  <a:pt x="1605858" y="362165"/>
                </a:cubicBezTo>
                <a:cubicBezTo>
                  <a:pt x="1583329" y="358816"/>
                  <a:pt x="1564556" y="358816"/>
                  <a:pt x="1542028" y="358816"/>
                </a:cubicBezTo>
                <a:cubicBezTo>
                  <a:pt x="1530763" y="358816"/>
                  <a:pt x="1515744" y="359932"/>
                  <a:pt x="1504480" y="357700"/>
                </a:cubicBezTo>
                <a:cubicBezTo>
                  <a:pt x="1500726" y="356583"/>
                  <a:pt x="1496971" y="356583"/>
                  <a:pt x="1493216" y="358816"/>
                </a:cubicBezTo>
                <a:cubicBezTo>
                  <a:pt x="1485706" y="365514"/>
                  <a:pt x="1478197" y="365514"/>
                  <a:pt x="1455669" y="363281"/>
                </a:cubicBezTo>
                <a:cubicBezTo>
                  <a:pt x="1451914" y="362165"/>
                  <a:pt x="1444405" y="362165"/>
                  <a:pt x="1440650" y="359932"/>
                </a:cubicBezTo>
                <a:cubicBezTo>
                  <a:pt x="1451914" y="354351"/>
                  <a:pt x="1470688" y="353234"/>
                  <a:pt x="1493216" y="353234"/>
                </a:cubicBezTo>
                <a:cubicBezTo>
                  <a:pt x="1560801" y="353234"/>
                  <a:pt x="1632141" y="353234"/>
                  <a:pt x="1699726" y="353234"/>
                </a:cubicBezTo>
                <a:cubicBezTo>
                  <a:pt x="1722254" y="353234"/>
                  <a:pt x="1741028" y="349885"/>
                  <a:pt x="1763556" y="351002"/>
                </a:cubicBezTo>
                <a:cubicBezTo>
                  <a:pt x="1767311" y="351002"/>
                  <a:pt x="1771066" y="348769"/>
                  <a:pt x="1774820" y="348769"/>
                </a:cubicBezTo>
                <a:cubicBezTo>
                  <a:pt x="1778575" y="349885"/>
                  <a:pt x="1778575" y="347653"/>
                  <a:pt x="1778575" y="346537"/>
                </a:cubicBezTo>
                <a:cubicBezTo>
                  <a:pt x="1778575" y="346537"/>
                  <a:pt x="1778575" y="345420"/>
                  <a:pt x="1774820" y="345420"/>
                </a:cubicBezTo>
                <a:cubicBezTo>
                  <a:pt x="1767311" y="345420"/>
                  <a:pt x="1763556" y="346537"/>
                  <a:pt x="1759802" y="344304"/>
                </a:cubicBezTo>
                <a:cubicBezTo>
                  <a:pt x="1763556" y="344304"/>
                  <a:pt x="1763556" y="343188"/>
                  <a:pt x="1763556" y="343188"/>
                </a:cubicBezTo>
                <a:cubicBezTo>
                  <a:pt x="1819877" y="344304"/>
                  <a:pt x="1872443" y="342071"/>
                  <a:pt x="1928764" y="345420"/>
                </a:cubicBezTo>
                <a:cubicBezTo>
                  <a:pt x="1947538" y="346537"/>
                  <a:pt x="1966311" y="346537"/>
                  <a:pt x="1985085" y="345420"/>
                </a:cubicBezTo>
                <a:cubicBezTo>
                  <a:pt x="2003859" y="344304"/>
                  <a:pt x="2022632" y="348769"/>
                  <a:pt x="2041406" y="345420"/>
                </a:cubicBezTo>
                <a:cubicBezTo>
                  <a:pt x="2045161" y="345420"/>
                  <a:pt x="2048915" y="345420"/>
                  <a:pt x="2048915" y="345420"/>
                </a:cubicBezTo>
                <a:cubicBezTo>
                  <a:pt x="2060179" y="348769"/>
                  <a:pt x="2075198" y="347653"/>
                  <a:pt x="2090217" y="347653"/>
                </a:cubicBezTo>
                <a:cubicBezTo>
                  <a:pt x="2112746" y="347653"/>
                  <a:pt x="2135274" y="347653"/>
                  <a:pt x="2161557" y="347653"/>
                </a:cubicBezTo>
                <a:cubicBezTo>
                  <a:pt x="2169066" y="347653"/>
                  <a:pt x="2176576" y="348769"/>
                  <a:pt x="2184085" y="349885"/>
                </a:cubicBezTo>
                <a:cubicBezTo>
                  <a:pt x="2195349" y="348769"/>
                  <a:pt x="2202859" y="352118"/>
                  <a:pt x="2214123" y="351002"/>
                </a:cubicBezTo>
                <a:cubicBezTo>
                  <a:pt x="2221632" y="351002"/>
                  <a:pt x="2232897" y="352118"/>
                  <a:pt x="2244161" y="351002"/>
                </a:cubicBezTo>
                <a:cubicBezTo>
                  <a:pt x="2251670" y="351002"/>
                  <a:pt x="2259180" y="352118"/>
                  <a:pt x="2262935" y="354351"/>
                </a:cubicBezTo>
                <a:cubicBezTo>
                  <a:pt x="2262935" y="355467"/>
                  <a:pt x="2262935" y="356583"/>
                  <a:pt x="2259180" y="356583"/>
                </a:cubicBezTo>
                <a:cubicBezTo>
                  <a:pt x="2232897" y="357700"/>
                  <a:pt x="2202859" y="357700"/>
                  <a:pt x="2184085" y="351002"/>
                </a:cubicBezTo>
                <a:cubicBezTo>
                  <a:pt x="2165312" y="349885"/>
                  <a:pt x="2150293" y="354351"/>
                  <a:pt x="2131519" y="353234"/>
                </a:cubicBezTo>
                <a:cubicBezTo>
                  <a:pt x="2135274" y="356583"/>
                  <a:pt x="2131519" y="357700"/>
                  <a:pt x="2120255" y="357700"/>
                </a:cubicBezTo>
                <a:cubicBezTo>
                  <a:pt x="2112746" y="357700"/>
                  <a:pt x="2108991" y="357700"/>
                  <a:pt x="2105236" y="357700"/>
                </a:cubicBezTo>
                <a:cubicBezTo>
                  <a:pt x="2105236" y="358816"/>
                  <a:pt x="2105236" y="359932"/>
                  <a:pt x="2105236" y="361048"/>
                </a:cubicBezTo>
                <a:cubicBezTo>
                  <a:pt x="2112746" y="361048"/>
                  <a:pt x="2120255" y="361048"/>
                  <a:pt x="2124010" y="361048"/>
                </a:cubicBezTo>
                <a:cubicBezTo>
                  <a:pt x="2131519" y="361048"/>
                  <a:pt x="2135274" y="361048"/>
                  <a:pt x="2139029" y="361048"/>
                </a:cubicBezTo>
                <a:cubicBezTo>
                  <a:pt x="2142783" y="361048"/>
                  <a:pt x="2150293" y="359932"/>
                  <a:pt x="2150293" y="362165"/>
                </a:cubicBezTo>
                <a:cubicBezTo>
                  <a:pt x="2154047" y="365514"/>
                  <a:pt x="2146538" y="364397"/>
                  <a:pt x="2139029" y="365514"/>
                </a:cubicBezTo>
                <a:cubicBezTo>
                  <a:pt x="2135274" y="366630"/>
                  <a:pt x="2139029" y="367746"/>
                  <a:pt x="2139029" y="368863"/>
                </a:cubicBezTo>
                <a:cubicBezTo>
                  <a:pt x="2146538" y="372211"/>
                  <a:pt x="2157802" y="372211"/>
                  <a:pt x="2169066" y="373328"/>
                </a:cubicBezTo>
                <a:cubicBezTo>
                  <a:pt x="2195349" y="373328"/>
                  <a:pt x="2221632" y="369979"/>
                  <a:pt x="2244161" y="371095"/>
                </a:cubicBezTo>
                <a:cubicBezTo>
                  <a:pt x="2259180" y="371095"/>
                  <a:pt x="2277953" y="372211"/>
                  <a:pt x="2289217" y="369979"/>
                </a:cubicBezTo>
                <a:cubicBezTo>
                  <a:pt x="2307991" y="367746"/>
                  <a:pt x="2326765" y="368863"/>
                  <a:pt x="2345538" y="368863"/>
                </a:cubicBezTo>
                <a:cubicBezTo>
                  <a:pt x="2360557" y="368863"/>
                  <a:pt x="2379331" y="366630"/>
                  <a:pt x="2398105" y="371095"/>
                </a:cubicBezTo>
                <a:cubicBezTo>
                  <a:pt x="2409369" y="368863"/>
                  <a:pt x="2424388" y="371095"/>
                  <a:pt x="2431897" y="373328"/>
                </a:cubicBezTo>
                <a:cubicBezTo>
                  <a:pt x="2443161" y="375560"/>
                  <a:pt x="2458180" y="373328"/>
                  <a:pt x="2469444" y="376677"/>
                </a:cubicBezTo>
                <a:cubicBezTo>
                  <a:pt x="2473199" y="377793"/>
                  <a:pt x="2488218" y="377793"/>
                  <a:pt x="2495727" y="375560"/>
                </a:cubicBezTo>
                <a:cubicBezTo>
                  <a:pt x="2514501" y="372211"/>
                  <a:pt x="2537029" y="372211"/>
                  <a:pt x="2559558" y="372211"/>
                </a:cubicBezTo>
                <a:cubicBezTo>
                  <a:pt x="2593350" y="372211"/>
                  <a:pt x="2630897" y="372211"/>
                  <a:pt x="2664690" y="372211"/>
                </a:cubicBezTo>
                <a:cubicBezTo>
                  <a:pt x="2672199" y="372211"/>
                  <a:pt x="2679709" y="372211"/>
                  <a:pt x="2687218" y="374444"/>
                </a:cubicBezTo>
                <a:cubicBezTo>
                  <a:pt x="2690973" y="375560"/>
                  <a:pt x="2702237" y="375560"/>
                  <a:pt x="2702237" y="374444"/>
                </a:cubicBezTo>
                <a:cubicBezTo>
                  <a:pt x="2709747" y="372211"/>
                  <a:pt x="2721011" y="373328"/>
                  <a:pt x="2732275" y="372211"/>
                </a:cubicBezTo>
                <a:cubicBezTo>
                  <a:pt x="2743539" y="372211"/>
                  <a:pt x="2758558" y="372211"/>
                  <a:pt x="2773577" y="372211"/>
                </a:cubicBezTo>
                <a:cubicBezTo>
                  <a:pt x="2784841" y="372211"/>
                  <a:pt x="2784841" y="372211"/>
                  <a:pt x="2781086" y="368863"/>
                </a:cubicBezTo>
                <a:cubicBezTo>
                  <a:pt x="2777332" y="365514"/>
                  <a:pt x="2777332" y="365514"/>
                  <a:pt x="2788596" y="364397"/>
                </a:cubicBezTo>
                <a:cubicBezTo>
                  <a:pt x="2796105" y="364397"/>
                  <a:pt x="2803615" y="366630"/>
                  <a:pt x="2811124" y="366630"/>
                </a:cubicBezTo>
                <a:cubicBezTo>
                  <a:pt x="2837407" y="365514"/>
                  <a:pt x="2863690" y="369979"/>
                  <a:pt x="2889973" y="368863"/>
                </a:cubicBezTo>
                <a:cubicBezTo>
                  <a:pt x="2912502" y="368863"/>
                  <a:pt x="2938785" y="368863"/>
                  <a:pt x="2961313" y="368863"/>
                </a:cubicBezTo>
                <a:cubicBezTo>
                  <a:pt x="2976332" y="368863"/>
                  <a:pt x="2991351" y="367746"/>
                  <a:pt x="3002615" y="372211"/>
                </a:cubicBezTo>
                <a:cubicBezTo>
                  <a:pt x="3002615" y="373328"/>
                  <a:pt x="3010124" y="372211"/>
                  <a:pt x="3013879" y="372211"/>
                </a:cubicBezTo>
                <a:cubicBezTo>
                  <a:pt x="3021389" y="372211"/>
                  <a:pt x="3021389" y="373328"/>
                  <a:pt x="3025143" y="375560"/>
                </a:cubicBezTo>
                <a:cubicBezTo>
                  <a:pt x="3036407" y="381142"/>
                  <a:pt x="3058936" y="381142"/>
                  <a:pt x="3073955" y="376677"/>
                </a:cubicBezTo>
                <a:cubicBezTo>
                  <a:pt x="3077709" y="375560"/>
                  <a:pt x="3085219" y="374444"/>
                  <a:pt x="3085219" y="373328"/>
                </a:cubicBezTo>
                <a:cubicBezTo>
                  <a:pt x="3085219" y="371095"/>
                  <a:pt x="3088974" y="371095"/>
                  <a:pt x="3096483" y="371095"/>
                </a:cubicBezTo>
                <a:cubicBezTo>
                  <a:pt x="3115257" y="371095"/>
                  <a:pt x="3134030" y="371095"/>
                  <a:pt x="3149049" y="369979"/>
                </a:cubicBezTo>
                <a:cubicBezTo>
                  <a:pt x="3160313" y="368863"/>
                  <a:pt x="3175332" y="368863"/>
                  <a:pt x="3190351" y="368863"/>
                </a:cubicBezTo>
                <a:cubicBezTo>
                  <a:pt x="3205370" y="367746"/>
                  <a:pt x="3216634" y="369979"/>
                  <a:pt x="3227898" y="373328"/>
                </a:cubicBezTo>
                <a:cubicBezTo>
                  <a:pt x="3231653" y="374444"/>
                  <a:pt x="3231653" y="374444"/>
                  <a:pt x="3235408" y="374444"/>
                </a:cubicBezTo>
                <a:cubicBezTo>
                  <a:pt x="3250427" y="374444"/>
                  <a:pt x="3261691" y="377793"/>
                  <a:pt x="3272955" y="377793"/>
                </a:cubicBezTo>
                <a:cubicBezTo>
                  <a:pt x="3284219" y="378909"/>
                  <a:pt x="3299238" y="377793"/>
                  <a:pt x="3314257" y="380026"/>
                </a:cubicBezTo>
                <a:close/>
              </a:path>
            </a:pathLst>
          </a:custGeom>
          <a:solidFill>
            <a:schemeClr val="accent2"/>
          </a:solidFill>
          <a:extLst/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sp>
        <p:nvSpPr>
          <p:cNvPr id="109" name="Freeform 1919">
            <a:extLst>
              <a:ext uri="{FF2B5EF4-FFF2-40B4-BE49-F238E27FC236}">
                <a16:creationId xmlns="" xmlns:a16="http://schemas.microsoft.com/office/drawing/2014/main" id="{7F20DBA2-512B-4975-A630-F291540C0584}"/>
              </a:ext>
            </a:extLst>
          </p:cNvPr>
          <p:cNvSpPr>
            <a:spLocks/>
          </p:cNvSpPr>
          <p:nvPr/>
        </p:nvSpPr>
        <p:spPr bwMode="auto">
          <a:xfrm rot="10835217" flipV="1">
            <a:off x="1893059" y="2448696"/>
            <a:ext cx="3037487" cy="548590"/>
          </a:xfrm>
          <a:custGeom>
            <a:avLst/>
            <a:gdLst>
              <a:gd name="connsiteX0" fmla="*/ 8689060 w 9761118"/>
              <a:gd name="connsiteY0" fmla="*/ 116579 h 380634"/>
              <a:gd name="connsiteX1" fmla="*/ 8699695 w 9761118"/>
              <a:gd name="connsiteY1" fmla="*/ 114471 h 380634"/>
              <a:gd name="connsiteX2" fmla="*/ 8692186 w 9761118"/>
              <a:gd name="connsiteY2" fmla="*/ 112239 h 380634"/>
              <a:gd name="connsiteX3" fmla="*/ 8662148 w 9761118"/>
              <a:gd name="connsiteY3" fmla="*/ 108890 h 380634"/>
              <a:gd name="connsiteX4" fmla="*/ 8705427 w 9761118"/>
              <a:gd name="connsiteY4" fmla="*/ 108890 h 380634"/>
              <a:gd name="connsiteX5" fmla="*/ 8758607 w 9761118"/>
              <a:gd name="connsiteY5" fmla="*/ 110998 h 380634"/>
              <a:gd name="connsiteX6" fmla="*/ 8706041 w 9761118"/>
              <a:gd name="connsiteY6" fmla="*/ 116579 h 380634"/>
              <a:gd name="connsiteX7" fmla="*/ 8623437 w 9761118"/>
              <a:gd name="connsiteY7" fmla="*/ 116579 h 380634"/>
              <a:gd name="connsiteX8" fmla="*/ 8578813 w 9761118"/>
              <a:gd name="connsiteY8" fmla="*/ 114538 h 380634"/>
              <a:gd name="connsiteX9" fmla="*/ 8579544 w 9761118"/>
              <a:gd name="connsiteY9" fmla="*/ 114471 h 380634"/>
              <a:gd name="connsiteX10" fmla="*/ 8643375 w 9761118"/>
              <a:gd name="connsiteY10" fmla="*/ 114471 h 380634"/>
              <a:gd name="connsiteX11" fmla="*/ 8685914 w 9761118"/>
              <a:gd name="connsiteY11" fmla="*/ 116579 h 380634"/>
              <a:gd name="connsiteX12" fmla="*/ 1406857 w 9761118"/>
              <a:gd name="connsiteY12" fmla="*/ 269512 h 380634"/>
              <a:gd name="connsiteX13" fmla="*/ 1406857 w 9761118"/>
              <a:gd name="connsiteY13" fmla="*/ 268396 h 380634"/>
              <a:gd name="connsiteX14" fmla="*/ 1438972 w 9761118"/>
              <a:gd name="connsiteY14" fmla="*/ 267834 h 380634"/>
              <a:gd name="connsiteX15" fmla="*/ 1494380 w 9761118"/>
              <a:gd name="connsiteY15" fmla="*/ 268520 h 380634"/>
              <a:gd name="connsiteX16" fmla="*/ 1527731 w 9761118"/>
              <a:gd name="connsiteY16" fmla="*/ 269512 h 380634"/>
              <a:gd name="connsiteX17" fmla="*/ 1470688 w 9761118"/>
              <a:gd name="connsiteY17" fmla="*/ 269512 h 380634"/>
              <a:gd name="connsiteX18" fmla="*/ 1406857 w 9761118"/>
              <a:gd name="connsiteY18" fmla="*/ 269512 h 380634"/>
              <a:gd name="connsiteX19" fmla="*/ 3314257 w 9761118"/>
              <a:gd name="connsiteY19" fmla="*/ 380026 h 380634"/>
              <a:gd name="connsiteX20" fmla="*/ 3348050 w 9761118"/>
              <a:gd name="connsiteY20" fmla="*/ 375560 h 380634"/>
              <a:gd name="connsiteX21" fmla="*/ 3348050 w 9761118"/>
              <a:gd name="connsiteY21" fmla="*/ 369979 h 380634"/>
              <a:gd name="connsiteX22" fmla="*/ 3351804 w 9761118"/>
              <a:gd name="connsiteY22" fmla="*/ 364397 h 380634"/>
              <a:gd name="connsiteX23" fmla="*/ 3404370 w 9761118"/>
              <a:gd name="connsiteY23" fmla="*/ 354351 h 380634"/>
              <a:gd name="connsiteX24" fmla="*/ 3415635 w 9761118"/>
              <a:gd name="connsiteY24" fmla="*/ 351002 h 380634"/>
              <a:gd name="connsiteX25" fmla="*/ 3445672 w 9761118"/>
              <a:gd name="connsiteY25" fmla="*/ 351002 h 380634"/>
              <a:gd name="connsiteX26" fmla="*/ 3479465 w 9761118"/>
              <a:gd name="connsiteY26" fmla="*/ 358816 h 380634"/>
              <a:gd name="connsiteX27" fmla="*/ 3486974 w 9761118"/>
              <a:gd name="connsiteY27" fmla="*/ 362165 h 380634"/>
              <a:gd name="connsiteX28" fmla="*/ 3501993 w 9761118"/>
              <a:gd name="connsiteY28" fmla="*/ 366630 h 380634"/>
              <a:gd name="connsiteX29" fmla="*/ 3528276 w 9761118"/>
              <a:gd name="connsiteY29" fmla="*/ 371095 h 380634"/>
              <a:gd name="connsiteX30" fmla="*/ 3550805 w 9761118"/>
              <a:gd name="connsiteY30" fmla="*/ 373328 h 380634"/>
              <a:gd name="connsiteX31" fmla="*/ 3573333 w 9761118"/>
              <a:gd name="connsiteY31" fmla="*/ 373328 h 380634"/>
              <a:gd name="connsiteX32" fmla="*/ 3588352 w 9761118"/>
              <a:gd name="connsiteY32" fmla="*/ 366630 h 380634"/>
              <a:gd name="connsiteX33" fmla="*/ 3588352 w 9761118"/>
              <a:gd name="connsiteY33" fmla="*/ 361048 h 380634"/>
              <a:gd name="connsiteX34" fmla="*/ 3622144 w 9761118"/>
              <a:gd name="connsiteY34" fmla="*/ 364397 h 380634"/>
              <a:gd name="connsiteX35" fmla="*/ 3648427 w 9761118"/>
              <a:gd name="connsiteY35" fmla="*/ 372211 h 380634"/>
              <a:gd name="connsiteX36" fmla="*/ 3704748 w 9761118"/>
              <a:gd name="connsiteY36" fmla="*/ 371095 h 380634"/>
              <a:gd name="connsiteX37" fmla="*/ 3723522 w 9761118"/>
              <a:gd name="connsiteY37" fmla="*/ 365514 h 380634"/>
              <a:gd name="connsiteX38" fmla="*/ 3731031 w 9761118"/>
              <a:gd name="connsiteY38" fmla="*/ 363281 h 380634"/>
              <a:gd name="connsiteX39" fmla="*/ 3757314 w 9761118"/>
              <a:gd name="connsiteY39" fmla="*/ 358816 h 380634"/>
              <a:gd name="connsiteX40" fmla="*/ 3783598 w 9761118"/>
              <a:gd name="connsiteY40" fmla="*/ 363281 h 380634"/>
              <a:gd name="connsiteX41" fmla="*/ 3791107 w 9761118"/>
              <a:gd name="connsiteY41" fmla="*/ 364397 h 380634"/>
              <a:gd name="connsiteX42" fmla="*/ 3821145 w 9761118"/>
              <a:gd name="connsiteY42" fmla="*/ 367746 h 380634"/>
              <a:gd name="connsiteX43" fmla="*/ 3832409 w 9761118"/>
              <a:gd name="connsiteY43" fmla="*/ 368863 h 380634"/>
              <a:gd name="connsiteX44" fmla="*/ 3854937 w 9761118"/>
              <a:gd name="connsiteY44" fmla="*/ 357700 h 380634"/>
              <a:gd name="connsiteX45" fmla="*/ 3866201 w 9761118"/>
              <a:gd name="connsiteY45" fmla="*/ 355467 h 380634"/>
              <a:gd name="connsiteX46" fmla="*/ 3881220 w 9761118"/>
              <a:gd name="connsiteY46" fmla="*/ 361048 h 380634"/>
              <a:gd name="connsiteX47" fmla="*/ 3896239 w 9761118"/>
              <a:gd name="connsiteY47" fmla="*/ 363281 h 380634"/>
              <a:gd name="connsiteX48" fmla="*/ 3956315 w 9761118"/>
              <a:gd name="connsiteY48" fmla="*/ 361048 h 380634"/>
              <a:gd name="connsiteX49" fmla="*/ 3975088 w 9761118"/>
              <a:gd name="connsiteY49" fmla="*/ 363281 h 380634"/>
              <a:gd name="connsiteX50" fmla="*/ 3986353 w 9761118"/>
              <a:gd name="connsiteY50" fmla="*/ 366630 h 380634"/>
              <a:gd name="connsiteX51" fmla="*/ 4016390 w 9761118"/>
              <a:gd name="connsiteY51" fmla="*/ 366630 h 380634"/>
              <a:gd name="connsiteX52" fmla="*/ 4053938 w 9761118"/>
              <a:gd name="connsiteY52" fmla="*/ 363281 h 380634"/>
              <a:gd name="connsiteX53" fmla="*/ 4170334 w 9761118"/>
              <a:gd name="connsiteY53" fmla="*/ 357700 h 380634"/>
              <a:gd name="connsiteX54" fmla="*/ 4230410 w 9761118"/>
              <a:gd name="connsiteY54" fmla="*/ 357700 h 380634"/>
              <a:gd name="connsiteX55" fmla="*/ 4279221 w 9761118"/>
              <a:gd name="connsiteY55" fmla="*/ 357700 h 380634"/>
              <a:gd name="connsiteX56" fmla="*/ 4328033 w 9761118"/>
              <a:gd name="connsiteY56" fmla="*/ 358816 h 380634"/>
              <a:gd name="connsiteX57" fmla="*/ 4331787 w 9761118"/>
              <a:gd name="connsiteY57" fmla="*/ 357700 h 380634"/>
              <a:gd name="connsiteX58" fmla="*/ 4350561 w 9761118"/>
              <a:gd name="connsiteY58" fmla="*/ 357700 h 380634"/>
              <a:gd name="connsiteX59" fmla="*/ 4403127 w 9761118"/>
              <a:gd name="connsiteY59" fmla="*/ 358816 h 380634"/>
              <a:gd name="connsiteX60" fmla="*/ 4414391 w 9761118"/>
              <a:gd name="connsiteY60" fmla="*/ 361048 h 380634"/>
              <a:gd name="connsiteX61" fmla="*/ 4403127 w 9761118"/>
              <a:gd name="connsiteY61" fmla="*/ 364397 h 380634"/>
              <a:gd name="connsiteX62" fmla="*/ 4380599 w 9761118"/>
              <a:gd name="connsiteY62" fmla="*/ 364397 h 380634"/>
              <a:gd name="connsiteX63" fmla="*/ 4144051 w 9761118"/>
              <a:gd name="connsiteY63" fmla="*/ 364397 h 380634"/>
              <a:gd name="connsiteX64" fmla="*/ 4121523 w 9761118"/>
              <a:gd name="connsiteY64" fmla="*/ 365514 h 380634"/>
              <a:gd name="connsiteX65" fmla="*/ 4114013 w 9761118"/>
              <a:gd name="connsiteY65" fmla="*/ 366630 h 380634"/>
              <a:gd name="connsiteX66" fmla="*/ 4121523 w 9761118"/>
              <a:gd name="connsiteY66" fmla="*/ 368863 h 380634"/>
              <a:gd name="connsiteX67" fmla="*/ 4162825 w 9761118"/>
              <a:gd name="connsiteY67" fmla="*/ 368863 h 380634"/>
              <a:gd name="connsiteX68" fmla="*/ 4211636 w 9761118"/>
              <a:gd name="connsiteY68" fmla="*/ 371095 h 380634"/>
              <a:gd name="connsiteX69" fmla="*/ 4267957 w 9761118"/>
              <a:gd name="connsiteY69" fmla="*/ 373328 h 380634"/>
              <a:gd name="connsiteX70" fmla="*/ 4290485 w 9761118"/>
              <a:gd name="connsiteY70" fmla="*/ 371095 h 380634"/>
              <a:gd name="connsiteX71" fmla="*/ 4320523 w 9761118"/>
              <a:gd name="connsiteY71" fmla="*/ 371095 h 380634"/>
              <a:gd name="connsiteX72" fmla="*/ 4534542 w 9761118"/>
              <a:gd name="connsiteY72" fmla="*/ 371095 h 380634"/>
              <a:gd name="connsiteX73" fmla="*/ 4560825 w 9761118"/>
              <a:gd name="connsiteY73" fmla="*/ 369979 h 380634"/>
              <a:gd name="connsiteX74" fmla="*/ 4635920 w 9761118"/>
              <a:gd name="connsiteY74" fmla="*/ 365514 h 380634"/>
              <a:gd name="connsiteX75" fmla="*/ 4748562 w 9761118"/>
              <a:gd name="connsiteY75" fmla="*/ 364397 h 380634"/>
              <a:gd name="connsiteX76" fmla="*/ 4748562 w 9761118"/>
              <a:gd name="connsiteY76" fmla="*/ 367746 h 380634"/>
              <a:gd name="connsiteX77" fmla="*/ 4774845 w 9761118"/>
              <a:gd name="connsiteY77" fmla="*/ 374444 h 380634"/>
              <a:gd name="connsiteX78" fmla="*/ 4819901 w 9761118"/>
              <a:gd name="connsiteY78" fmla="*/ 372211 h 380634"/>
              <a:gd name="connsiteX79" fmla="*/ 4834920 w 9761118"/>
              <a:gd name="connsiteY79" fmla="*/ 369979 h 380634"/>
              <a:gd name="connsiteX80" fmla="*/ 4842430 w 9761118"/>
              <a:gd name="connsiteY80" fmla="*/ 368863 h 380634"/>
              <a:gd name="connsiteX81" fmla="*/ 4887486 w 9761118"/>
              <a:gd name="connsiteY81" fmla="*/ 369979 h 380634"/>
              <a:gd name="connsiteX82" fmla="*/ 4921279 w 9761118"/>
              <a:gd name="connsiteY82" fmla="*/ 368863 h 380634"/>
              <a:gd name="connsiteX83" fmla="*/ 4985109 w 9761118"/>
              <a:gd name="connsiteY83" fmla="*/ 364397 h 380634"/>
              <a:gd name="connsiteX84" fmla="*/ 5214147 w 9761118"/>
              <a:gd name="connsiteY84" fmla="*/ 364397 h 380634"/>
              <a:gd name="connsiteX85" fmla="*/ 5236676 w 9761118"/>
              <a:gd name="connsiteY85" fmla="*/ 363281 h 380634"/>
              <a:gd name="connsiteX86" fmla="*/ 5281733 w 9761118"/>
              <a:gd name="connsiteY86" fmla="*/ 357700 h 380634"/>
              <a:gd name="connsiteX87" fmla="*/ 5338053 w 9761118"/>
              <a:gd name="connsiteY87" fmla="*/ 358816 h 380634"/>
              <a:gd name="connsiteX88" fmla="*/ 5371846 w 9761118"/>
              <a:gd name="connsiteY88" fmla="*/ 356583 h 380634"/>
              <a:gd name="connsiteX89" fmla="*/ 5405638 w 9761118"/>
              <a:gd name="connsiteY89" fmla="*/ 357700 h 380634"/>
              <a:gd name="connsiteX90" fmla="*/ 5540808 w 9761118"/>
              <a:gd name="connsiteY90" fmla="*/ 358816 h 380634"/>
              <a:gd name="connsiteX91" fmla="*/ 5589620 w 9761118"/>
              <a:gd name="connsiteY91" fmla="*/ 358816 h 380634"/>
              <a:gd name="connsiteX92" fmla="*/ 5657205 w 9761118"/>
              <a:gd name="connsiteY92" fmla="*/ 357700 h 380634"/>
              <a:gd name="connsiteX93" fmla="*/ 5660960 w 9761118"/>
              <a:gd name="connsiteY93" fmla="*/ 357700 h 380634"/>
              <a:gd name="connsiteX94" fmla="*/ 5668469 w 9761118"/>
              <a:gd name="connsiteY94" fmla="*/ 355467 h 380634"/>
              <a:gd name="connsiteX95" fmla="*/ 5702262 w 9761118"/>
              <a:gd name="connsiteY95" fmla="*/ 352118 h 380634"/>
              <a:gd name="connsiteX96" fmla="*/ 5758582 w 9761118"/>
              <a:gd name="connsiteY96" fmla="*/ 355467 h 380634"/>
              <a:gd name="connsiteX97" fmla="*/ 5852451 w 9761118"/>
              <a:gd name="connsiteY97" fmla="*/ 355467 h 380634"/>
              <a:gd name="connsiteX98" fmla="*/ 5871224 w 9761118"/>
              <a:gd name="connsiteY98" fmla="*/ 355467 h 380634"/>
              <a:gd name="connsiteX99" fmla="*/ 5935055 w 9761118"/>
              <a:gd name="connsiteY99" fmla="*/ 355467 h 380634"/>
              <a:gd name="connsiteX100" fmla="*/ 5942564 w 9761118"/>
              <a:gd name="connsiteY100" fmla="*/ 356583 h 380634"/>
              <a:gd name="connsiteX101" fmla="*/ 5987621 w 9761118"/>
              <a:gd name="connsiteY101" fmla="*/ 354351 h 380634"/>
              <a:gd name="connsiteX102" fmla="*/ 6028923 w 9761118"/>
              <a:gd name="connsiteY102" fmla="*/ 347653 h 380634"/>
              <a:gd name="connsiteX103" fmla="*/ 6085243 w 9761118"/>
              <a:gd name="connsiteY103" fmla="*/ 345420 h 380634"/>
              <a:gd name="connsiteX104" fmla="*/ 6141564 w 9761118"/>
              <a:gd name="connsiteY104" fmla="*/ 346537 h 380634"/>
              <a:gd name="connsiteX105" fmla="*/ 6194130 w 9761118"/>
              <a:gd name="connsiteY105" fmla="*/ 351002 h 380634"/>
              <a:gd name="connsiteX106" fmla="*/ 6227923 w 9761118"/>
              <a:gd name="connsiteY106" fmla="*/ 352118 h 380634"/>
              <a:gd name="connsiteX107" fmla="*/ 6291753 w 9761118"/>
              <a:gd name="connsiteY107" fmla="*/ 349885 h 380634"/>
              <a:gd name="connsiteX108" fmla="*/ 6351829 w 9761118"/>
              <a:gd name="connsiteY108" fmla="*/ 348769 h 380634"/>
              <a:gd name="connsiteX109" fmla="*/ 6396886 w 9761118"/>
              <a:gd name="connsiteY109" fmla="*/ 351002 h 380634"/>
              <a:gd name="connsiteX110" fmla="*/ 6411904 w 9761118"/>
              <a:gd name="connsiteY110" fmla="*/ 351002 h 380634"/>
              <a:gd name="connsiteX111" fmla="*/ 6479489 w 9761118"/>
              <a:gd name="connsiteY111" fmla="*/ 348769 h 380634"/>
              <a:gd name="connsiteX112" fmla="*/ 6580867 w 9761118"/>
              <a:gd name="connsiteY112" fmla="*/ 351002 h 380634"/>
              <a:gd name="connsiteX113" fmla="*/ 6648452 w 9761118"/>
              <a:gd name="connsiteY113" fmla="*/ 354351 h 380634"/>
              <a:gd name="connsiteX114" fmla="*/ 6682245 w 9761118"/>
              <a:gd name="connsiteY114" fmla="*/ 355467 h 380634"/>
              <a:gd name="connsiteX115" fmla="*/ 6693509 w 9761118"/>
              <a:gd name="connsiteY115" fmla="*/ 348769 h 380634"/>
              <a:gd name="connsiteX116" fmla="*/ 6723547 w 9761118"/>
              <a:gd name="connsiteY116" fmla="*/ 345420 h 380634"/>
              <a:gd name="connsiteX117" fmla="*/ 6757339 w 9761118"/>
              <a:gd name="connsiteY117" fmla="*/ 347653 h 380634"/>
              <a:gd name="connsiteX118" fmla="*/ 6854962 w 9761118"/>
              <a:gd name="connsiteY118" fmla="*/ 349885 h 380634"/>
              <a:gd name="connsiteX119" fmla="*/ 6903773 w 9761118"/>
              <a:gd name="connsiteY119" fmla="*/ 353234 h 380634"/>
              <a:gd name="connsiteX120" fmla="*/ 6956339 w 9761118"/>
              <a:gd name="connsiteY120" fmla="*/ 353234 h 380634"/>
              <a:gd name="connsiteX121" fmla="*/ 7001396 w 9761118"/>
              <a:gd name="connsiteY121" fmla="*/ 351002 h 380634"/>
              <a:gd name="connsiteX122" fmla="*/ 7065226 w 9761118"/>
              <a:gd name="connsiteY122" fmla="*/ 349885 h 380634"/>
              <a:gd name="connsiteX123" fmla="*/ 7087755 w 9761118"/>
              <a:gd name="connsiteY123" fmla="*/ 351002 h 380634"/>
              <a:gd name="connsiteX124" fmla="*/ 7121547 w 9761118"/>
              <a:gd name="connsiteY124" fmla="*/ 352118 h 380634"/>
              <a:gd name="connsiteX125" fmla="*/ 7147830 w 9761118"/>
              <a:gd name="connsiteY125" fmla="*/ 351002 h 380634"/>
              <a:gd name="connsiteX126" fmla="*/ 7200396 w 9761118"/>
              <a:gd name="connsiteY126" fmla="*/ 351002 h 380634"/>
              <a:gd name="connsiteX127" fmla="*/ 7226679 w 9761118"/>
              <a:gd name="connsiteY127" fmla="*/ 351002 h 380634"/>
              <a:gd name="connsiteX128" fmla="*/ 7245453 w 9761118"/>
              <a:gd name="connsiteY128" fmla="*/ 353234 h 380634"/>
              <a:gd name="connsiteX129" fmla="*/ 7324302 w 9761118"/>
              <a:gd name="connsiteY129" fmla="*/ 353234 h 380634"/>
              <a:gd name="connsiteX130" fmla="*/ 7361849 w 9761118"/>
              <a:gd name="connsiteY130" fmla="*/ 349885 h 380634"/>
              <a:gd name="connsiteX131" fmla="*/ 7433189 w 9761118"/>
              <a:gd name="connsiteY131" fmla="*/ 349885 h 380634"/>
              <a:gd name="connsiteX132" fmla="*/ 7451963 w 9761118"/>
              <a:gd name="connsiteY132" fmla="*/ 351002 h 380634"/>
              <a:gd name="connsiteX133" fmla="*/ 7489510 w 9761118"/>
              <a:gd name="connsiteY133" fmla="*/ 353234 h 380634"/>
              <a:gd name="connsiteX134" fmla="*/ 7530812 w 9761118"/>
              <a:gd name="connsiteY134" fmla="*/ 355467 h 380634"/>
              <a:gd name="connsiteX135" fmla="*/ 7549585 w 9761118"/>
              <a:gd name="connsiteY135" fmla="*/ 361048 h 380634"/>
              <a:gd name="connsiteX136" fmla="*/ 7575869 w 9761118"/>
              <a:gd name="connsiteY136" fmla="*/ 364397 h 380634"/>
              <a:gd name="connsiteX137" fmla="*/ 7613416 w 9761118"/>
              <a:gd name="connsiteY137" fmla="*/ 358816 h 380634"/>
              <a:gd name="connsiteX138" fmla="*/ 7624680 w 9761118"/>
              <a:gd name="connsiteY138" fmla="*/ 355467 h 380634"/>
              <a:gd name="connsiteX139" fmla="*/ 7647209 w 9761118"/>
              <a:gd name="connsiteY139" fmla="*/ 352118 h 380634"/>
              <a:gd name="connsiteX140" fmla="*/ 7677246 w 9761118"/>
              <a:gd name="connsiteY140" fmla="*/ 345420 h 380634"/>
              <a:gd name="connsiteX141" fmla="*/ 7752341 w 9761118"/>
              <a:gd name="connsiteY141" fmla="*/ 345420 h 380634"/>
              <a:gd name="connsiteX142" fmla="*/ 7789888 w 9761118"/>
              <a:gd name="connsiteY142" fmla="*/ 349885 h 380634"/>
              <a:gd name="connsiteX143" fmla="*/ 7804907 w 9761118"/>
              <a:gd name="connsiteY143" fmla="*/ 351002 h 380634"/>
              <a:gd name="connsiteX144" fmla="*/ 7846209 w 9761118"/>
              <a:gd name="connsiteY144" fmla="*/ 351002 h 380634"/>
              <a:gd name="connsiteX145" fmla="*/ 7891265 w 9761118"/>
              <a:gd name="connsiteY145" fmla="*/ 357700 h 380634"/>
              <a:gd name="connsiteX146" fmla="*/ 7910039 w 9761118"/>
              <a:gd name="connsiteY146" fmla="*/ 361048 h 380634"/>
              <a:gd name="connsiteX147" fmla="*/ 8003907 w 9761118"/>
              <a:gd name="connsiteY147" fmla="*/ 361048 h 380634"/>
              <a:gd name="connsiteX148" fmla="*/ 8097775 w 9761118"/>
              <a:gd name="connsiteY148" fmla="*/ 362165 h 380634"/>
              <a:gd name="connsiteX149" fmla="*/ 8266738 w 9761118"/>
              <a:gd name="connsiteY149" fmla="*/ 364397 h 380634"/>
              <a:gd name="connsiteX150" fmla="*/ 8334323 w 9761118"/>
              <a:gd name="connsiteY150" fmla="*/ 363281 h 380634"/>
              <a:gd name="connsiteX151" fmla="*/ 8311795 w 9761118"/>
              <a:gd name="connsiteY151" fmla="*/ 358816 h 380634"/>
              <a:gd name="connsiteX152" fmla="*/ 8304285 w 9761118"/>
              <a:gd name="connsiteY152" fmla="*/ 355467 h 380634"/>
              <a:gd name="connsiteX153" fmla="*/ 8315549 w 9761118"/>
              <a:gd name="connsiteY153" fmla="*/ 353234 h 380634"/>
              <a:gd name="connsiteX154" fmla="*/ 8345587 w 9761118"/>
              <a:gd name="connsiteY154" fmla="*/ 353234 h 380634"/>
              <a:gd name="connsiteX155" fmla="*/ 8424437 w 9761118"/>
              <a:gd name="connsiteY155" fmla="*/ 355467 h 380634"/>
              <a:gd name="connsiteX156" fmla="*/ 8450719 w 9761118"/>
              <a:gd name="connsiteY156" fmla="*/ 353234 h 380634"/>
              <a:gd name="connsiteX157" fmla="*/ 8499531 w 9761118"/>
              <a:gd name="connsiteY157" fmla="*/ 352118 h 380634"/>
              <a:gd name="connsiteX158" fmla="*/ 8563361 w 9761118"/>
              <a:gd name="connsiteY158" fmla="*/ 355467 h 380634"/>
              <a:gd name="connsiteX159" fmla="*/ 8706041 w 9761118"/>
              <a:gd name="connsiteY159" fmla="*/ 355467 h 380634"/>
              <a:gd name="connsiteX160" fmla="*/ 8844965 w 9761118"/>
              <a:gd name="connsiteY160" fmla="*/ 356583 h 380634"/>
              <a:gd name="connsiteX161" fmla="*/ 8950097 w 9761118"/>
              <a:gd name="connsiteY161" fmla="*/ 357700 h 380634"/>
              <a:gd name="connsiteX162" fmla="*/ 8961362 w 9761118"/>
              <a:gd name="connsiteY162" fmla="*/ 356583 h 380634"/>
              <a:gd name="connsiteX163" fmla="*/ 9006419 w 9761118"/>
              <a:gd name="connsiteY163" fmla="*/ 353234 h 380634"/>
              <a:gd name="connsiteX164" fmla="*/ 9010173 w 9761118"/>
              <a:gd name="connsiteY164" fmla="*/ 353234 h 380634"/>
              <a:gd name="connsiteX165" fmla="*/ 9055230 w 9761118"/>
              <a:gd name="connsiteY165" fmla="*/ 351002 h 380634"/>
              <a:gd name="connsiteX166" fmla="*/ 9096532 w 9761118"/>
              <a:gd name="connsiteY166" fmla="*/ 349885 h 380634"/>
              <a:gd name="connsiteX167" fmla="*/ 9179136 w 9761118"/>
              <a:gd name="connsiteY167" fmla="*/ 349885 h 380634"/>
              <a:gd name="connsiteX168" fmla="*/ 9194155 w 9761118"/>
              <a:gd name="connsiteY168" fmla="*/ 348769 h 380634"/>
              <a:gd name="connsiteX169" fmla="*/ 9205419 w 9761118"/>
              <a:gd name="connsiteY169" fmla="*/ 345420 h 380634"/>
              <a:gd name="connsiteX170" fmla="*/ 9194155 w 9761118"/>
              <a:gd name="connsiteY170" fmla="*/ 343188 h 380634"/>
              <a:gd name="connsiteX171" fmla="*/ 9145343 w 9761118"/>
              <a:gd name="connsiteY171" fmla="*/ 339839 h 380634"/>
              <a:gd name="connsiteX172" fmla="*/ 9100287 w 9761118"/>
              <a:gd name="connsiteY172" fmla="*/ 337606 h 380634"/>
              <a:gd name="connsiteX173" fmla="*/ 9047721 w 9761118"/>
              <a:gd name="connsiteY173" fmla="*/ 335374 h 380634"/>
              <a:gd name="connsiteX174" fmla="*/ 9074003 w 9761118"/>
              <a:gd name="connsiteY174" fmla="*/ 330908 h 380634"/>
              <a:gd name="connsiteX175" fmla="*/ 9085267 w 9761118"/>
              <a:gd name="connsiteY175" fmla="*/ 330908 h 380634"/>
              <a:gd name="connsiteX176" fmla="*/ 9134079 w 9761118"/>
              <a:gd name="connsiteY176" fmla="*/ 332025 h 380634"/>
              <a:gd name="connsiteX177" fmla="*/ 9141589 w 9761118"/>
              <a:gd name="connsiteY177" fmla="*/ 328676 h 380634"/>
              <a:gd name="connsiteX178" fmla="*/ 9152853 w 9761118"/>
              <a:gd name="connsiteY178" fmla="*/ 326443 h 380634"/>
              <a:gd name="connsiteX179" fmla="*/ 9209173 w 9761118"/>
              <a:gd name="connsiteY179" fmla="*/ 327560 h 380634"/>
              <a:gd name="connsiteX180" fmla="*/ 9269249 w 9761118"/>
              <a:gd name="connsiteY180" fmla="*/ 329792 h 380634"/>
              <a:gd name="connsiteX181" fmla="*/ 9400664 w 9761118"/>
              <a:gd name="connsiteY181" fmla="*/ 337606 h 380634"/>
              <a:gd name="connsiteX182" fmla="*/ 9490778 w 9761118"/>
              <a:gd name="connsiteY182" fmla="*/ 334257 h 380634"/>
              <a:gd name="connsiteX183" fmla="*/ 9498287 w 9761118"/>
              <a:gd name="connsiteY183" fmla="*/ 326443 h 380634"/>
              <a:gd name="connsiteX184" fmla="*/ 9494533 w 9761118"/>
              <a:gd name="connsiteY184" fmla="*/ 324211 h 380634"/>
              <a:gd name="connsiteX185" fmla="*/ 9550853 w 9761118"/>
              <a:gd name="connsiteY185" fmla="*/ 320862 h 380634"/>
              <a:gd name="connsiteX186" fmla="*/ 9483268 w 9761118"/>
              <a:gd name="connsiteY186" fmla="*/ 311931 h 380634"/>
              <a:gd name="connsiteX187" fmla="*/ 9415683 w 9761118"/>
              <a:gd name="connsiteY187" fmla="*/ 300768 h 380634"/>
              <a:gd name="connsiteX188" fmla="*/ 9472004 w 9761118"/>
              <a:gd name="connsiteY188" fmla="*/ 300768 h 380634"/>
              <a:gd name="connsiteX189" fmla="*/ 9494533 w 9761118"/>
              <a:gd name="connsiteY189" fmla="*/ 303001 h 380634"/>
              <a:gd name="connsiteX190" fmla="*/ 9539589 w 9761118"/>
              <a:gd name="connsiteY190" fmla="*/ 308582 h 380634"/>
              <a:gd name="connsiteX191" fmla="*/ 9595910 w 9761118"/>
              <a:gd name="connsiteY191" fmla="*/ 306350 h 380634"/>
              <a:gd name="connsiteX192" fmla="*/ 9595910 w 9761118"/>
              <a:gd name="connsiteY192" fmla="*/ 303001 h 380634"/>
              <a:gd name="connsiteX193" fmla="*/ 9595910 w 9761118"/>
              <a:gd name="connsiteY193" fmla="*/ 299652 h 380634"/>
              <a:gd name="connsiteX194" fmla="*/ 9603420 w 9761118"/>
              <a:gd name="connsiteY194" fmla="*/ 295187 h 380634"/>
              <a:gd name="connsiteX195" fmla="*/ 9550853 w 9761118"/>
              <a:gd name="connsiteY195" fmla="*/ 289605 h 380634"/>
              <a:gd name="connsiteX196" fmla="*/ 9543344 w 9761118"/>
              <a:gd name="connsiteY196" fmla="*/ 287373 h 380634"/>
              <a:gd name="connsiteX197" fmla="*/ 9550853 w 9761118"/>
              <a:gd name="connsiteY197" fmla="*/ 285140 h 380634"/>
              <a:gd name="connsiteX198" fmla="*/ 9633457 w 9761118"/>
              <a:gd name="connsiteY198" fmla="*/ 279559 h 380634"/>
              <a:gd name="connsiteX199" fmla="*/ 9652231 w 9761118"/>
              <a:gd name="connsiteY199" fmla="*/ 279559 h 380634"/>
              <a:gd name="connsiteX200" fmla="*/ 9682269 w 9761118"/>
              <a:gd name="connsiteY200" fmla="*/ 281791 h 380634"/>
              <a:gd name="connsiteX201" fmla="*/ 9701042 w 9761118"/>
              <a:gd name="connsiteY201" fmla="*/ 278442 h 380634"/>
              <a:gd name="connsiteX202" fmla="*/ 9689778 w 9761118"/>
              <a:gd name="connsiteY202" fmla="*/ 273977 h 380634"/>
              <a:gd name="connsiteX203" fmla="*/ 9648476 w 9761118"/>
              <a:gd name="connsiteY203" fmla="*/ 271745 h 380634"/>
              <a:gd name="connsiteX204" fmla="*/ 9580891 w 9761118"/>
              <a:gd name="connsiteY204" fmla="*/ 271745 h 380634"/>
              <a:gd name="connsiteX205" fmla="*/ 9610929 w 9761118"/>
              <a:gd name="connsiteY205" fmla="*/ 268396 h 380634"/>
              <a:gd name="connsiteX206" fmla="*/ 9618438 w 9761118"/>
              <a:gd name="connsiteY206" fmla="*/ 266163 h 380634"/>
              <a:gd name="connsiteX207" fmla="*/ 9607174 w 9761118"/>
              <a:gd name="connsiteY207" fmla="*/ 263930 h 380634"/>
              <a:gd name="connsiteX208" fmla="*/ 9562118 w 9761118"/>
              <a:gd name="connsiteY208" fmla="*/ 266163 h 380634"/>
              <a:gd name="connsiteX209" fmla="*/ 9498287 w 9761118"/>
              <a:gd name="connsiteY209" fmla="*/ 266163 h 380634"/>
              <a:gd name="connsiteX210" fmla="*/ 9449476 w 9761118"/>
              <a:gd name="connsiteY210" fmla="*/ 261698 h 380634"/>
              <a:gd name="connsiteX211" fmla="*/ 9513306 w 9761118"/>
              <a:gd name="connsiteY211" fmla="*/ 260582 h 380634"/>
              <a:gd name="connsiteX212" fmla="*/ 9573382 w 9761118"/>
              <a:gd name="connsiteY212" fmla="*/ 258349 h 380634"/>
              <a:gd name="connsiteX213" fmla="*/ 9584646 w 9761118"/>
              <a:gd name="connsiteY213" fmla="*/ 258349 h 380634"/>
              <a:gd name="connsiteX214" fmla="*/ 9595910 w 9761118"/>
              <a:gd name="connsiteY214" fmla="*/ 249419 h 380634"/>
              <a:gd name="connsiteX215" fmla="*/ 9595910 w 9761118"/>
              <a:gd name="connsiteY215" fmla="*/ 247186 h 380634"/>
              <a:gd name="connsiteX216" fmla="*/ 9584646 w 9761118"/>
              <a:gd name="connsiteY216" fmla="*/ 246070 h 380634"/>
              <a:gd name="connsiteX217" fmla="*/ 9547099 w 9761118"/>
              <a:gd name="connsiteY217" fmla="*/ 246070 h 380634"/>
              <a:gd name="connsiteX218" fmla="*/ 9543344 w 9761118"/>
              <a:gd name="connsiteY218" fmla="*/ 243837 h 380634"/>
              <a:gd name="connsiteX219" fmla="*/ 9547099 w 9761118"/>
              <a:gd name="connsiteY219" fmla="*/ 242721 h 380634"/>
              <a:gd name="connsiteX220" fmla="*/ 9584646 w 9761118"/>
              <a:gd name="connsiteY220" fmla="*/ 242721 h 380634"/>
              <a:gd name="connsiteX221" fmla="*/ 9622193 w 9761118"/>
              <a:gd name="connsiteY221" fmla="*/ 242721 h 380634"/>
              <a:gd name="connsiteX222" fmla="*/ 9640967 w 9761118"/>
              <a:gd name="connsiteY222" fmla="*/ 242721 h 380634"/>
              <a:gd name="connsiteX223" fmla="*/ 9671005 w 9761118"/>
              <a:gd name="connsiteY223" fmla="*/ 237139 h 380634"/>
              <a:gd name="connsiteX224" fmla="*/ 9716061 w 9761118"/>
              <a:gd name="connsiteY224" fmla="*/ 232674 h 380634"/>
              <a:gd name="connsiteX225" fmla="*/ 9727325 w 9761118"/>
              <a:gd name="connsiteY225" fmla="*/ 229325 h 380634"/>
              <a:gd name="connsiteX226" fmla="*/ 9716061 w 9761118"/>
              <a:gd name="connsiteY226" fmla="*/ 227093 h 380634"/>
              <a:gd name="connsiteX227" fmla="*/ 9712307 w 9761118"/>
              <a:gd name="connsiteY227" fmla="*/ 223744 h 380634"/>
              <a:gd name="connsiteX228" fmla="*/ 9708552 w 9761118"/>
              <a:gd name="connsiteY228" fmla="*/ 219279 h 380634"/>
              <a:gd name="connsiteX229" fmla="*/ 9708552 w 9761118"/>
              <a:gd name="connsiteY229" fmla="*/ 215930 h 380634"/>
              <a:gd name="connsiteX230" fmla="*/ 9712307 w 9761118"/>
              <a:gd name="connsiteY230" fmla="*/ 215930 h 380634"/>
              <a:gd name="connsiteX231" fmla="*/ 9712307 w 9761118"/>
              <a:gd name="connsiteY231" fmla="*/ 208116 h 380634"/>
              <a:gd name="connsiteX232" fmla="*/ 9682269 w 9761118"/>
              <a:gd name="connsiteY232" fmla="*/ 200301 h 380634"/>
              <a:gd name="connsiteX233" fmla="*/ 9719816 w 9761118"/>
              <a:gd name="connsiteY233" fmla="*/ 196953 h 380634"/>
              <a:gd name="connsiteX234" fmla="*/ 9716061 w 9761118"/>
              <a:gd name="connsiteY234" fmla="*/ 195836 h 380634"/>
              <a:gd name="connsiteX235" fmla="*/ 9565872 w 9761118"/>
              <a:gd name="connsiteY235" fmla="*/ 195836 h 380634"/>
              <a:gd name="connsiteX236" fmla="*/ 9562118 w 9761118"/>
              <a:gd name="connsiteY236" fmla="*/ 194720 h 380634"/>
              <a:gd name="connsiteX237" fmla="*/ 9580891 w 9761118"/>
              <a:gd name="connsiteY237" fmla="*/ 193604 h 380634"/>
              <a:gd name="connsiteX238" fmla="*/ 9610929 w 9761118"/>
              <a:gd name="connsiteY238" fmla="*/ 188022 h 380634"/>
              <a:gd name="connsiteX239" fmla="*/ 9625948 w 9761118"/>
              <a:gd name="connsiteY239" fmla="*/ 184673 h 380634"/>
              <a:gd name="connsiteX240" fmla="*/ 9667250 w 9761118"/>
              <a:gd name="connsiteY240" fmla="*/ 182441 h 380634"/>
              <a:gd name="connsiteX241" fmla="*/ 9674759 w 9761118"/>
              <a:gd name="connsiteY241" fmla="*/ 180208 h 380634"/>
              <a:gd name="connsiteX242" fmla="*/ 9667250 w 9761118"/>
              <a:gd name="connsiteY242" fmla="*/ 179092 h 380634"/>
              <a:gd name="connsiteX243" fmla="*/ 9577137 w 9761118"/>
              <a:gd name="connsiteY243" fmla="*/ 179092 h 380634"/>
              <a:gd name="connsiteX244" fmla="*/ 9565872 w 9761118"/>
              <a:gd name="connsiteY244" fmla="*/ 177976 h 380634"/>
              <a:gd name="connsiteX245" fmla="*/ 9558363 w 9761118"/>
              <a:gd name="connsiteY245" fmla="*/ 173510 h 380634"/>
              <a:gd name="connsiteX246" fmla="*/ 9577137 w 9761118"/>
              <a:gd name="connsiteY246" fmla="*/ 171278 h 380634"/>
              <a:gd name="connsiteX247" fmla="*/ 9618438 w 9761118"/>
              <a:gd name="connsiteY247" fmla="*/ 169045 h 380634"/>
              <a:gd name="connsiteX248" fmla="*/ 9659740 w 9761118"/>
              <a:gd name="connsiteY248" fmla="*/ 164580 h 380634"/>
              <a:gd name="connsiteX249" fmla="*/ 9704797 w 9761118"/>
              <a:gd name="connsiteY249" fmla="*/ 164580 h 380634"/>
              <a:gd name="connsiteX250" fmla="*/ 9738590 w 9761118"/>
              <a:gd name="connsiteY250" fmla="*/ 165696 h 380634"/>
              <a:gd name="connsiteX251" fmla="*/ 9753609 w 9761118"/>
              <a:gd name="connsiteY251" fmla="*/ 162347 h 380634"/>
              <a:gd name="connsiteX252" fmla="*/ 9749854 w 9761118"/>
              <a:gd name="connsiteY252" fmla="*/ 158998 h 380634"/>
              <a:gd name="connsiteX253" fmla="*/ 9731080 w 9761118"/>
              <a:gd name="connsiteY253" fmla="*/ 158998 h 380634"/>
              <a:gd name="connsiteX254" fmla="*/ 9682269 w 9761118"/>
              <a:gd name="connsiteY254" fmla="*/ 160115 h 380634"/>
              <a:gd name="connsiteX255" fmla="*/ 9633457 w 9761118"/>
              <a:gd name="connsiteY255" fmla="*/ 158998 h 380634"/>
              <a:gd name="connsiteX256" fmla="*/ 9618438 w 9761118"/>
              <a:gd name="connsiteY256" fmla="*/ 157882 h 380634"/>
              <a:gd name="connsiteX257" fmla="*/ 9716061 w 9761118"/>
              <a:gd name="connsiteY257" fmla="*/ 155650 h 380634"/>
              <a:gd name="connsiteX258" fmla="*/ 9731080 w 9761118"/>
              <a:gd name="connsiteY258" fmla="*/ 155650 h 380634"/>
              <a:gd name="connsiteX259" fmla="*/ 9749854 w 9761118"/>
              <a:gd name="connsiteY259" fmla="*/ 153417 h 380634"/>
              <a:gd name="connsiteX260" fmla="*/ 9753609 w 9761118"/>
              <a:gd name="connsiteY260" fmla="*/ 150068 h 380634"/>
              <a:gd name="connsiteX261" fmla="*/ 9746099 w 9761118"/>
              <a:gd name="connsiteY261" fmla="*/ 147835 h 380634"/>
              <a:gd name="connsiteX262" fmla="*/ 9689778 w 9761118"/>
              <a:gd name="connsiteY262" fmla="*/ 147835 h 380634"/>
              <a:gd name="connsiteX263" fmla="*/ 9749854 w 9761118"/>
              <a:gd name="connsiteY263" fmla="*/ 143370 h 380634"/>
              <a:gd name="connsiteX264" fmla="*/ 9761118 w 9761118"/>
              <a:gd name="connsiteY264" fmla="*/ 141138 h 380634"/>
              <a:gd name="connsiteX265" fmla="*/ 9746099 w 9761118"/>
              <a:gd name="connsiteY265" fmla="*/ 140021 h 380634"/>
              <a:gd name="connsiteX266" fmla="*/ 9652231 w 9761118"/>
              <a:gd name="connsiteY266" fmla="*/ 140021 h 380634"/>
              <a:gd name="connsiteX267" fmla="*/ 9637212 w 9761118"/>
              <a:gd name="connsiteY267" fmla="*/ 137789 h 380634"/>
              <a:gd name="connsiteX268" fmla="*/ 9663495 w 9761118"/>
              <a:gd name="connsiteY268" fmla="*/ 137789 h 380634"/>
              <a:gd name="connsiteX269" fmla="*/ 9697288 w 9761118"/>
              <a:gd name="connsiteY269" fmla="*/ 134440 h 380634"/>
              <a:gd name="connsiteX270" fmla="*/ 9731080 w 9761118"/>
              <a:gd name="connsiteY270" fmla="*/ 134440 h 380634"/>
              <a:gd name="connsiteX271" fmla="*/ 9742344 w 9761118"/>
              <a:gd name="connsiteY271" fmla="*/ 131091 h 380634"/>
              <a:gd name="connsiteX272" fmla="*/ 9731080 w 9761118"/>
              <a:gd name="connsiteY272" fmla="*/ 127742 h 380634"/>
              <a:gd name="connsiteX273" fmla="*/ 9652231 w 9761118"/>
              <a:gd name="connsiteY273" fmla="*/ 127742 h 380634"/>
              <a:gd name="connsiteX274" fmla="*/ 9618438 w 9761118"/>
              <a:gd name="connsiteY274" fmla="*/ 126626 h 380634"/>
              <a:gd name="connsiteX275" fmla="*/ 9659740 w 9761118"/>
              <a:gd name="connsiteY275" fmla="*/ 126626 h 380634"/>
              <a:gd name="connsiteX276" fmla="*/ 9686024 w 9761118"/>
              <a:gd name="connsiteY276" fmla="*/ 122161 h 380634"/>
              <a:gd name="connsiteX277" fmla="*/ 9686024 w 9761118"/>
              <a:gd name="connsiteY277" fmla="*/ 118812 h 380634"/>
              <a:gd name="connsiteX278" fmla="*/ 9671005 w 9761118"/>
              <a:gd name="connsiteY278" fmla="*/ 116579 h 380634"/>
              <a:gd name="connsiteX279" fmla="*/ 9622193 w 9761118"/>
              <a:gd name="connsiteY279" fmla="*/ 114346 h 380634"/>
              <a:gd name="connsiteX280" fmla="*/ 9558363 w 9761118"/>
              <a:gd name="connsiteY280" fmla="*/ 113230 h 380634"/>
              <a:gd name="connsiteX281" fmla="*/ 9453231 w 9761118"/>
              <a:gd name="connsiteY281" fmla="*/ 113230 h 380634"/>
              <a:gd name="connsiteX282" fmla="*/ 9434457 w 9761118"/>
              <a:gd name="connsiteY282" fmla="*/ 112114 h 380634"/>
              <a:gd name="connsiteX283" fmla="*/ 9445721 w 9761118"/>
              <a:gd name="connsiteY283" fmla="*/ 107649 h 380634"/>
              <a:gd name="connsiteX284" fmla="*/ 9475759 w 9761118"/>
              <a:gd name="connsiteY284" fmla="*/ 103184 h 380634"/>
              <a:gd name="connsiteX285" fmla="*/ 9505797 w 9761118"/>
              <a:gd name="connsiteY285" fmla="*/ 100951 h 380634"/>
              <a:gd name="connsiteX286" fmla="*/ 9565872 w 9761118"/>
              <a:gd name="connsiteY286" fmla="*/ 102067 h 380634"/>
              <a:gd name="connsiteX287" fmla="*/ 9599665 w 9761118"/>
              <a:gd name="connsiteY287" fmla="*/ 103184 h 380634"/>
              <a:gd name="connsiteX288" fmla="*/ 9610929 w 9761118"/>
              <a:gd name="connsiteY288" fmla="*/ 98718 h 380634"/>
              <a:gd name="connsiteX289" fmla="*/ 9595910 w 9761118"/>
              <a:gd name="connsiteY289" fmla="*/ 97602 h 380634"/>
              <a:gd name="connsiteX290" fmla="*/ 9460740 w 9761118"/>
              <a:gd name="connsiteY290" fmla="*/ 95369 h 380634"/>
              <a:gd name="connsiteX291" fmla="*/ 9333079 w 9761118"/>
              <a:gd name="connsiteY291" fmla="*/ 95369 h 380634"/>
              <a:gd name="connsiteX292" fmla="*/ 9321815 w 9761118"/>
              <a:gd name="connsiteY292" fmla="*/ 96486 h 380634"/>
              <a:gd name="connsiteX293" fmla="*/ 9329325 w 9761118"/>
              <a:gd name="connsiteY293" fmla="*/ 98718 h 380634"/>
              <a:gd name="connsiteX294" fmla="*/ 9348098 w 9761118"/>
              <a:gd name="connsiteY294" fmla="*/ 102067 h 380634"/>
              <a:gd name="connsiteX295" fmla="*/ 9348098 w 9761118"/>
              <a:gd name="connsiteY295" fmla="*/ 104300 h 380634"/>
              <a:gd name="connsiteX296" fmla="*/ 9325570 w 9761118"/>
              <a:gd name="connsiteY296" fmla="*/ 106532 h 380634"/>
              <a:gd name="connsiteX297" fmla="*/ 9299287 w 9761118"/>
              <a:gd name="connsiteY297" fmla="*/ 100951 h 380634"/>
              <a:gd name="connsiteX298" fmla="*/ 9269249 w 9761118"/>
              <a:gd name="connsiteY298" fmla="*/ 97602 h 380634"/>
              <a:gd name="connsiteX299" fmla="*/ 9231702 w 9761118"/>
              <a:gd name="connsiteY299" fmla="*/ 102067 h 380634"/>
              <a:gd name="connsiteX300" fmla="*/ 9179136 w 9761118"/>
              <a:gd name="connsiteY300" fmla="*/ 110998 h 380634"/>
              <a:gd name="connsiteX301" fmla="*/ 9167871 w 9761118"/>
              <a:gd name="connsiteY301" fmla="*/ 109881 h 380634"/>
              <a:gd name="connsiteX302" fmla="*/ 9171627 w 9761118"/>
              <a:gd name="connsiteY302" fmla="*/ 106532 h 380634"/>
              <a:gd name="connsiteX303" fmla="*/ 9182891 w 9761118"/>
              <a:gd name="connsiteY303" fmla="*/ 104300 h 380634"/>
              <a:gd name="connsiteX304" fmla="*/ 9164117 w 9761118"/>
              <a:gd name="connsiteY304" fmla="*/ 98718 h 380634"/>
              <a:gd name="connsiteX305" fmla="*/ 9141589 w 9761118"/>
              <a:gd name="connsiteY305" fmla="*/ 99835 h 380634"/>
              <a:gd name="connsiteX306" fmla="*/ 9025192 w 9761118"/>
              <a:gd name="connsiteY306" fmla="*/ 106532 h 380634"/>
              <a:gd name="connsiteX307" fmla="*/ 8931324 w 9761118"/>
              <a:gd name="connsiteY307" fmla="*/ 105416 h 380634"/>
              <a:gd name="connsiteX308" fmla="*/ 8923815 w 9761118"/>
              <a:gd name="connsiteY308" fmla="*/ 103184 h 380634"/>
              <a:gd name="connsiteX309" fmla="*/ 8901286 w 9761118"/>
              <a:gd name="connsiteY309" fmla="*/ 106532 h 380634"/>
              <a:gd name="connsiteX310" fmla="*/ 8859984 w 9761118"/>
              <a:gd name="connsiteY310" fmla="*/ 114346 h 380634"/>
              <a:gd name="connsiteX311" fmla="*/ 8811173 w 9761118"/>
              <a:gd name="connsiteY311" fmla="*/ 110998 h 380634"/>
              <a:gd name="connsiteX312" fmla="*/ 8799909 w 9761118"/>
              <a:gd name="connsiteY312" fmla="*/ 108765 h 380634"/>
              <a:gd name="connsiteX313" fmla="*/ 8771353 w 9761118"/>
              <a:gd name="connsiteY313" fmla="*/ 106531 h 380634"/>
              <a:gd name="connsiteX314" fmla="*/ 8782299 w 9761118"/>
              <a:gd name="connsiteY314" fmla="*/ 102192 h 380634"/>
              <a:gd name="connsiteX315" fmla="*/ 8763526 w 9761118"/>
              <a:gd name="connsiteY315" fmla="*/ 98843 h 380634"/>
              <a:gd name="connsiteX316" fmla="*/ 8733488 w 9761118"/>
              <a:gd name="connsiteY316" fmla="*/ 101076 h 380634"/>
              <a:gd name="connsiteX317" fmla="*/ 8714714 w 9761118"/>
              <a:gd name="connsiteY317" fmla="*/ 101076 h 380634"/>
              <a:gd name="connsiteX318" fmla="*/ 8632110 w 9761118"/>
              <a:gd name="connsiteY318" fmla="*/ 95494 h 380634"/>
              <a:gd name="connsiteX319" fmla="*/ 8624601 w 9761118"/>
              <a:gd name="connsiteY319" fmla="*/ 93261 h 380634"/>
              <a:gd name="connsiteX320" fmla="*/ 8632110 w 9761118"/>
              <a:gd name="connsiteY320" fmla="*/ 91029 h 380634"/>
              <a:gd name="connsiteX321" fmla="*/ 8684677 w 9761118"/>
              <a:gd name="connsiteY321" fmla="*/ 85447 h 380634"/>
              <a:gd name="connsiteX322" fmla="*/ 8677167 w 9761118"/>
              <a:gd name="connsiteY322" fmla="*/ 80982 h 380634"/>
              <a:gd name="connsiteX323" fmla="*/ 8677167 w 9761118"/>
              <a:gd name="connsiteY323" fmla="*/ 77633 h 380634"/>
              <a:gd name="connsiteX324" fmla="*/ 8677167 w 9761118"/>
              <a:gd name="connsiteY324" fmla="*/ 74284 h 380634"/>
              <a:gd name="connsiteX325" fmla="*/ 8620846 w 9761118"/>
              <a:gd name="connsiteY325" fmla="*/ 72052 h 380634"/>
              <a:gd name="connsiteX326" fmla="*/ 8575790 w 9761118"/>
              <a:gd name="connsiteY326" fmla="*/ 77633 h 380634"/>
              <a:gd name="connsiteX327" fmla="*/ 8553261 w 9761118"/>
              <a:gd name="connsiteY327" fmla="*/ 79866 h 380634"/>
              <a:gd name="connsiteX328" fmla="*/ 8496940 w 9761118"/>
              <a:gd name="connsiteY328" fmla="*/ 79866 h 380634"/>
              <a:gd name="connsiteX329" fmla="*/ 8564525 w 9761118"/>
              <a:gd name="connsiteY329" fmla="*/ 68703 h 380634"/>
              <a:gd name="connsiteX330" fmla="*/ 8632110 w 9761118"/>
              <a:gd name="connsiteY330" fmla="*/ 59772 h 380634"/>
              <a:gd name="connsiteX331" fmla="*/ 8575790 w 9761118"/>
              <a:gd name="connsiteY331" fmla="*/ 56423 h 380634"/>
              <a:gd name="connsiteX332" fmla="*/ 8579544 w 9761118"/>
              <a:gd name="connsiteY332" fmla="*/ 54191 h 380634"/>
              <a:gd name="connsiteX333" fmla="*/ 8572035 w 9761118"/>
              <a:gd name="connsiteY333" fmla="*/ 46377 h 380634"/>
              <a:gd name="connsiteX334" fmla="*/ 8481921 w 9761118"/>
              <a:gd name="connsiteY334" fmla="*/ 43028 h 380634"/>
              <a:gd name="connsiteX335" fmla="*/ 8350506 w 9761118"/>
              <a:gd name="connsiteY335" fmla="*/ 50842 h 380634"/>
              <a:gd name="connsiteX336" fmla="*/ 8290431 w 9761118"/>
              <a:gd name="connsiteY336" fmla="*/ 53074 h 380634"/>
              <a:gd name="connsiteX337" fmla="*/ 8234109 w 9761118"/>
              <a:gd name="connsiteY337" fmla="*/ 54191 h 380634"/>
              <a:gd name="connsiteX338" fmla="*/ 8222845 w 9761118"/>
              <a:gd name="connsiteY338" fmla="*/ 51958 h 380634"/>
              <a:gd name="connsiteX339" fmla="*/ 8215336 w 9761118"/>
              <a:gd name="connsiteY339" fmla="*/ 48609 h 380634"/>
              <a:gd name="connsiteX340" fmla="*/ 8166525 w 9761118"/>
              <a:gd name="connsiteY340" fmla="*/ 49726 h 380634"/>
              <a:gd name="connsiteX341" fmla="*/ 8155261 w 9761118"/>
              <a:gd name="connsiteY341" fmla="*/ 49726 h 380634"/>
              <a:gd name="connsiteX342" fmla="*/ 8128977 w 9761118"/>
              <a:gd name="connsiteY342" fmla="*/ 45260 h 380634"/>
              <a:gd name="connsiteX343" fmla="*/ 8181543 w 9761118"/>
              <a:gd name="connsiteY343" fmla="*/ 43028 h 380634"/>
              <a:gd name="connsiteX344" fmla="*/ 8226601 w 9761118"/>
              <a:gd name="connsiteY344" fmla="*/ 40795 h 380634"/>
              <a:gd name="connsiteX345" fmla="*/ 8275411 w 9761118"/>
              <a:gd name="connsiteY345" fmla="*/ 37446 h 380634"/>
              <a:gd name="connsiteX346" fmla="*/ 8286676 w 9761118"/>
              <a:gd name="connsiteY346" fmla="*/ 35214 h 380634"/>
              <a:gd name="connsiteX347" fmla="*/ 8275411 w 9761118"/>
              <a:gd name="connsiteY347" fmla="*/ 31865 h 380634"/>
              <a:gd name="connsiteX348" fmla="*/ 8260393 w 9761118"/>
              <a:gd name="connsiteY348" fmla="*/ 30749 h 380634"/>
              <a:gd name="connsiteX349" fmla="*/ 8177789 w 9761118"/>
              <a:gd name="connsiteY349" fmla="*/ 30749 h 380634"/>
              <a:gd name="connsiteX350" fmla="*/ 8136487 w 9761118"/>
              <a:gd name="connsiteY350" fmla="*/ 29632 h 380634"/>
              <a:gd name="connsiteX351" fmla="*/ 8091430 w 9761118"/>
              <a:gd name="connsiteY351" fmla="*/ 27400 h 380634"/>
              <a:gd name="connsiteX352" fmla="*/ 8087675 w 9761118"/>
              <a:gd name="connsiteY352" fmla="*/ 27400 h 380634"/>
              <a:gd name="connsiteX353" fmla="*/ 8042619 w 9761118"/>
              <a:gd name="connsiteY353" fmla="*/ 24051 h 380634"/>
              <a:gd name="connsiteX354" fmla="*/ 8031355 w 9761118"/>
              <a:gd name="connsiteY354" fmla="*/ 22934 h 380634"/>
              <a:gd name="connsiteX355" fmla="*/ 7926223 w 9761118"/>
              <a:gd name="connsiteY355" fmla="*/ 24051 h 380634"/>
              <a:gd name="connsiteX356" fmla="*/ 7787297 w 9761118"/>
              <a:gd name="connsiteY356" fmla="*/ 25167 h 380634"/>
              <a:gd name="connsiteX357" fmla="*/ 7644618 w 9761118"/>
              <a:gd name="connsiteY357" fmla="*/ 25167 h 380634"/>
              <a:gd name="connsiteX358" fmla="*/ 7580787 w 9761118"/>
              <a:gd name="connsiteY358" fmla="*/ 28516 h 380634"/>
              <a:gd name="connsiteX359" fmla="*/ 7531977 w 9761118"/>
              <a:gd name="connsiteY359" fmla="*/ 27400 h 380634"/>
              <a:gd name="connsiteX360" fmla="*/ 7505693 w 9761118"/>
              <a:gd name="connsiteY360" fmla="*/ 25167 h 380634"/>
              <a:gd name="connsiteX361" fmla="*/ 7426844 w 9761118"/>
              <a:gd name="connsiteY361" fmla="*/ 27400 h 380634"/>
              <a:gd name="connsiteX362" fmla="*/ 7396807 w 9761118"/>
              <a:gd name="connsiteY362" fmla="*/ 27400 h 380634"/>
              <a:gd name="connsiteX363" fmla="*/ 7385542 w 9761118"/>
              <a:gd name="connsiteY363" fmla="*/ 25167 h 380634"/>
              <a:gd name="connsiteX364" fmla="*/ 7393051 w 9761118"/>
              <a:gd name="connsiteY364" fmla="*/ 21818 h 380634"/>
              <a:gd name="connsiteX365" fmla="*/ 7415580 w 9761118"/>
              <a:gd name="connsiteY365" fmla="*/ 17353 h 380634"/>
              <a:gd name="connsiteX366" fmla="*/ 7347995 w 9761118"/>
              <a:gd name="connsiteY366" fmla="*/ 16237 h 380634"/>
              <a:gd name="connsiteX367" fmla="*/ 7179033 w 9761118"/>
              <a:gd name="connsiteY367" fmla="*/ 18469 h 380634"/>
              <a:gd name="connsiteX368" fmla="*/ 7085164 w 9761118"/>
              <a:gd name="connsiteY368" fmla="*/ 19586 h 380634"/>
              <a:gd name="connsiteX369" fmla="*/ 6991296 w 9761118"/>
              <a:gd name="connsiteY369" fmla="*/ 19586 h 380634"/>
              <a:gd name="connsiteX370" fmla="*/ 6972523 w 9761118"/>
              <a:gd name="connsiteY370" fmla="*/ 22934 h 380634"/>
              <a:gd name="connsiteX371" fmla="*/ 6927466 w 9761118"/>
              <a:gd name="connsiteY371" fmla="*/ 29632 h 380634"/>
              <a:gd name="connsiteX372" fmla="*/ 6886164 w 9761118"/>
              <a:gd name="connsiteY372" fmla="*/ 29632 h 380634"/>
              <a:gd name="connsiteX373" fmla="*/ 6871145 w 9761118"/>
              <a:gd name="connsiteY373" fmla="*/ 30749 h 380634"/>
              <a:gd name="connsiteX374" fmla="*/ 6833598 w 9761118"/>
              <a:gd name="connsiteY374" fmla="*/ 35214 h 380634"/>
              <a:gd name="connsiteX375" fmla="*/ 6758503 w 9761118"/>
              <a:gd name="connsiteY375" fmla="*/ 35214 h 380634"/>
              <a:gd name="connsiteX376" fmla="*/ 6728466 w 9761118"/>
              <a:gd name="connsiteY376" fmla="*/ 28516 h 380634"/>
              <a:gd name="connsiteX377" fmla="*/ 6705937 w 9761118"/>
              <a:gd name="connsiteY377" fmla="*/ 25167 h 380634"/>
              <a:gd name="connsiteX378" fmla="*/ 6694673 w 9761118"/>
              <a:gd name="connsiteY378" fmla="*/ 21818 h 380634"/>
              <a:gd name="connsiteX379" fmla="*/ 6657126 w 9761118"/>
              <a:gd name="connsiteY379" fmla="*/ 16237 h 380634"/>
              <a:gd name="connsiteX380" fmla="*/ 6630843 w 9761118"/>
              <a:gd name="connsiteY380" fmla="*/ 19586 h 380634"/>
              <a:gd name="connsiteX381" fmla="*/ 6612069 w 9761118"/>
              <a:gd name="connsiteY381" fmla="*/ 25167 h 380634"/>
              <a:gd name="connsiteX382" fmla="*/ 6570767 w 9761118"/>
              <a:gd name="connsiteY382" fmla="*/ 27400 h 380634"/>
              <a:gd name="connsiteX383" fmla="*/ 6533220 w 9761118"/>
              <a:gd name="connsiteY383" fmla="*/ 29632 h 380634"/>
              <a:gd name="connsiteX384" fmla="*/ 6514446 w 9761118"/>
              <a:gd name="connsiteY384" fmla="*/ 30749 h 380634"/>
              <a:gd name="connsiteX385" fmla="*/ 6443107 w 9761118"/>
              <a:gd name="connsiteY385" fmla="*/ 30749 h 380634"/>
              <a:gd name="connsiteX386" fmla="*/ 6405559 w 9761118"/>
              <a:gd name="connsiteY386" fmla="*/ 27400 h 380634"/>
              <a:gd name="connsiteX387" fmla="*/ 6326710 w 9761118"/>
              <a:gd name="connsiteY387" fmla="*/ 27400 h 380634"/>
              <a:gd name="connsiteX388" fmla="*/ 6307937 w 9761118"/>
              <a:gd name="connsiteY388" fmla="*/ 29632 h 380634"/>
              <a:gd name="connsiteX389" fmla="*/ 6281653 w 9761118"/>
              <a:gd name="connsiteY389" fmla="*/ 29632 h 380634"/>
              <a:gd name="connsiteX390" fmla="*/ 6229087 w 9761118"/>
              <a:gd name="connsiteY390" fmla="*/ 29632 h 380634"/>
              <a:gd name="connsiteX391" fmla="*/ 6202804 w 9761118"/>
              <a:gd name="connsiteY391" fmla="*/ 28516 h 380634"/>
              <a:gd name="connsiteX392" fmla="*/ 6169012 w 9761118"/>
              <a:gd name="connsiteY392" fmla="*/ 29632 h 380634"/>
              <a:gd name="connsiteX393" fmla="*/ 6146483 w 9761118"/>
              <a:gd name="connsiteY393" fmla="*/ 30749 h 380634"/>
              <a:gd name="connsiteX394" fmla="*/ 6082653 w 9761118"/>
              <a:gd name="connsiteY394" fmla="*/ 29632 h 380634"/>
              <a:gd name="connsiteX395" fmla="*/ 6037596 w 9761118"/>
              <a:gd name="connsiteY395" fmla="*/ 27400 h 380634"/>
              <a:gd name="connsiteX396" fmla="*/ 5985030 w 9761118"/>
              <a:gd name="connsiteY396" fmla="*/ 27400 h 380634"/>
              <a:gd name="connsiteX397" fmla="*/ 5936219 w 9761118"/>
              <a:gd name="connsiteY397" fmla="*/ 30749 h 380634"/>
              <a:gd name="connsiteX398" fmla="*/ 5838596 w 9761118"/>
              <a:gd name="connsiteY398" fmla="*/ 32981 h 380634"/>
              <a:gd name="connsiteX399" fmla="*/ 5804804 w 9761118"/>
              <a:gd name="connsiteY399" fmla="*/ 35214 h 380634"/>
              <a:gd name="connsiteX400" fmla="*/ 5774766 w 9761118"/>
              <a:gd name="connsiteY400" fmla="*/ 31865 h 380634"/>
              <a:gd name="connsiteX401" fmla="*/ 5763502 w 9761118"/>
              <a:gd name="connsiteY401" fmla="*/ 25167 h 380634"/>
              <a:gd name="connsiteX402" fmla="*/ 5729709 w 9761118"/>
              <a:gd name="connsiteY402" fmla="*/ 26283 h 380634"/>
              <a:gd name="connsiteX403" fmla="*/ 5662124 w 9761118"/>
              <a:gd name="connsiteY403" fmla="*/ 29632 h 380634"/>
              <a:gd name="connsiteX404" fmla="*/ 5560746 w 9761118"/>
              <a:gd name="connsiteY404" fmla="*/ 31865 h 380634"/>
              <a:gd name="connsiteX405" fmla="*/ 5493161 w 9761118"/>
              <a:gd name="connsiteY405" fmla="*/ 29632 h 380634"/>
              <a:gd name="connsiteX406" fmla="*/ 5478143 w 9761118"/>
              <a:gd name="connsiteY406" fmla="*/ 29632 h 380634"/>
              <a:gd name="connsiteX407" fmla="*/ 5433086 w 9761118"/>
              <a:gd name="connsiteY407" fmla="*/ 31865 h 380634"/>
              <a:gd name="connsiteX408" fmla="*/ 5373010 w 9761118"/>
              <a:gd name="connsiteY408" fmla="*/ 30749 h 380634"/>
              <a:gd name="connsiteX409" fmla="*/ 5309180 w 9761118"/>
              <a:gd name="connsiteY409" fmla="*/ 28516 h 380634"/>
              <a:gd name="connsiteX410" fmla="*/ 5275387 w 9761118"/>
              <a:gd name="connsiteY410" fmla="*/ 29632 h 380634"/>
              <a:gd name="connsiteX411" fmla="*/ 5222821 w 9761118"/>
              <a:gd name="connsiteY411" fmla="*/ 34097 h 380634"/>
              <a:gd name="connsiteX412" fmla="*/ 5166500 w 9761118"/>
              <a:gd name="connsiteY412" fmla="*/ 35214 h 380634"/>
              <a:gd name="connsiteX413" fmla="*/ 5110180 w 9761118"/>
              <a:gd name="connsiteY413" fmla="*/ 32981 h 380634"/>
              <a:gd name="connsiteX414" fmla="*/ 5068878 w 9761118"/>
              <a:gd name="connsiteY414" fmla="*/ 26283 h 380634"/>
              <a:gd name="connsiteX415" fmla="*/ 5023821 w 9761118"/>
              <a:gd name="connsiteY415" fmla="*/ 24051 h 380634"/>
              <a:gd name="connsiteX416" fmla="*/ 5016312 w 9761118"/>
              <a:gd name="connsiteY416" fmla="*/ 25167 h 380634"/>
              <a:gd name="connsiteX417" fmla="*/ 4952481 w 9761118"/>
              <a:gd name="connsiteY417" fmla="*/ 25167 h 380634"/>
              <a:gd name="connsiteX418" fmla="*/ 4933708 w 9761118"/>
              <a:gd name="connsiteY418" fmla="*/ 25167 h 380634"/>
              <a:gd name="connsiteX419" fmla="*/ 4839839 w 9761118"/>
              <a:gd name="connsiteY419" fmla="*/ 25167 h 380634"/>
              <a:gd name="connsiteX420" fmla="*/ 4783519 w 9761118"/>
              <a:gd name="connsiteY420" fmla="*/ 28516 h 380634"/>
              <a:gd name="connsiteX421" fmla="*/ 4749726 w 9761118"/>
              <a:gd name="connsiteY421" fmla="*/ 25167 h 380634"/>
              <a:gd name="connsiteX422" fmla="*/ 4742217 w 9761118"/>
              <a:gd name="connsiteY422" fmla="*/ 22934 h 380634"/>
              <a:gd name="connsiteX423" fmla="*/ 4738462 w 9761118"/>
              <a:gd name="connsiteY423" fmla="*/ 22934 h 380634"/>
              <a:gd name="connsiteX424" fmla="*/ 4670877 w 9761118"/>
              <a:gd name="connsiteY424" fmla="*/ 21818 h 380634"/>
              <a:gd name="connsiteX425" fmla="*/ 4622065 w 9761118"/>
              <a:gd name="connsiteY425" fmla="*/ 21818 h 380634"/>
              <a:gd name="connsiteX426" fmla="*/ 4486895 w 9761118"/>
              <a:gd name="connsiteY426" fmla="*/ 22934 h 380634"/>
              <a:gd name="connsiteX427" fmla="*/ 4453103 w 9761118"/>
              <a:gd name="connsiteY427" fmla="*/ 24051 h 380634"/>
              <a:gd name="connsiteX428" fmla="*/ 4419310 w 9761118"/>
              <a:gd name="connsiteY428" fmla="*/ 21818 h 380634"/>
              <a:gd name="connsiteX429" fmla="*/ 4362990 w 9761118"/>
              <a:gd name="connsiteY429" fmla="*/ 22934 h 380634"/>
              <a:gd name="connsiteX430" fmla="*/ 4317933 w 9761118"/>
              <a:gd name="connsiteY430" fmla="*/ 17353 h 380634"/>
              <a:gd name="connsiteX431" fmla="*/ 4295404 w 9761118"/>
              <a:gd name="connsiteY431" fmla="*/ 16237 h 380634"/>
              <a:gd name="connsiteX432" fmla="*/ 4066366 w 9761118"/>
              <a:gd name="connsiteY432" fmla="*/ 16237 h 380634"/>
              <a:gd name="connsiteX433" fmla="*/ 4002536 w 9761118"/>
              <a:gd name="connsiteY433" fmla="*/ 11771 h 380634"/>
              <a:gd name="connsiteX434" fmla="*/ 3968743 w 9761118"/>
              <a:gd name="connsiteY434" fmla="*/ 10655 h 380634"/>
              <a:gd name="connsiteX435" fmla="*/ 3923687 w 9761118"/>
              <a:gd name="connsiteY435" fmla="*/ 11771 h 380634"/>
              <a:gd name="connsiteX436" fmla="*/ 3916177 w 9761118"/>
              <a:gd name="connsiteY436" fmla="*/ 10655 h 380634"/>
              <a:gd name="connsiteX437" fmla="*/ 3901158 w 9761118"/>
              <a:gd name="connsiteY437" fmla="*/ 8423 h 380634"/>
              <a:gd name="connsiteX438" fmla="*/ 3856102 w 9761118"/>
              <a:gd name="connsiteY438" fmla="*/ 6190 h 380634"/>
              <a:gd name="connsiteX439" fmla="*/ 3829819 w 9761118"/>
              <a:gd name="connsiteY439" fmla="*/ 12888 h 380634"/>
              <a:gd name="connsiteX440" fmla="*/ 3829819 w 9761118"/>
              <a:gd name="connsiteY440" fmla="*/ 16237 h 380634"/>
              <a:gd name="connsiteX441" fmla="*/ 3717177 w 9761118"/>
              <a:gd name="connsiteY441" fmla="*/ 15120 h 380634"/>
              <a:gd name="connsiteX442" fmla="*/ 3642082 w 9761118"/>
              <a:gd name="connsiteY442" fmla="*/ 10655 h 380634"/>
              <a:gd name="connsiteX443" fmla="*/ 3615799 w 9761118"/>
              <a:gd name="connsiteY443" fmla="*/ 9539 h 380634"/>
              <a:gd name="connsiteX444" fmla="*/ 3401780 w 9761118"/>
              <a:gd name="connsiteY444" fmla="*/ 9539 h 380634"/>
              <a:gd name="connsiteX445" fmla="*/ 3371742 w 9761118"/>
              <a:gd name="connsiteY445" fmla="*/ 9539 h 380634"/>
              <a:gd name="connsiteX446" fmla="*/ 3349214 w 9761118"/>
              <a:gd name="connsiteY446" fmla="*/ 7306 h 380634"/>
              <a:gd name="connsiteX447" fmla="*/ 3292893 w 9761118"/>
              <a:gd name="connsiteY447" fmla="*/ 9539 h 380634"/>
              <a:gd name="connsiteX448" fmla="*/ 3244082 w 9761118"/>
              <a:gd name="connsiteY448" fmla="*/ 11771 h 380634"/>
              <a:gd name="connsiteX449" fmla="*/ 3202780 w 9761118"/>
              <a:gd name="connsiteY449" fmla="*/ 11771 h 380634"/>
              <a:gd name="connsiteX450" fmla="*/ 3195270 w 9761118"/>
              <a:gd name="connsiteY450" fmla="*/ 14004 h 380634"/>
              <a:gd name="connsiteX451" fmla="*/ 3202780 w 9761118"/>
              <a:gd name="connsiteY451" fmla="*/ 15120 h 380634"/>
              <a:gd name="connsiteX452" fmla="*/ 3225308 w 9761118"/>
              <a:gd name="connsiteY452" fmla="*/ 16237 h 380634"/>
              <a:gd name="connsiteX453" fmla="*/ 3461856 w 9761118"/>
              <a:gd name="connsiteY453" fmla="*/ 16237 h 380634"/>
              <a:gd name="connsiteX454" fmla="*/ 3484384 w 9761118"/>
              <a:gd name="connsiteY454" fmla="*/ 16237 h 380634"/>
              <a:gd name="connsiteX455" fmla="*/ 3495648 w 9761118"/>
              <a:gd name="connsiteY455" fmla="*/ 19586 h 380634"/>
              <a:gd name="connsiteX456" fmla="*/ 3484384 w 9761118"/>
              <a:gd name="connsiteY456" fmla="*/ 21818 h 380634"/>
              <a:gd name="connsiteX457" fmla="*/ 3431818 w 9761118"/>
              <a:gd name="connsiteY457" fmla="*/ 22934 h 380634"/>
              <a:gd name="connsiteX458" fmla="*/ 3413044 w 9761118"/>
              <a:gd name="connsiteY458" fmla="*/ 22934 h 380634"/>
              <a:gd name="connsiteX459" fmla="*/ 3409290 w 9761118"/>
              <a:gd name="connsiteY459" fmla="*/ 21818 h 380634"/>
              <a:gd name="connsiteX460" fmla="*/ 3360478 w 9761118"/>
              <a:gd name="connsiteY460" fmla="*/ 22934 h 380634"/>
              <a:gd name="connsiteX461" fmla="*/ 3311667 w 9761118"/>
              <a:gd name="connsiteY461" fmla="*/ 22934 h 380634"/>
              <a:gd name="connsiteX462" fmla="*/ 3251591 w 9761118"/>
              <a:gd name="connsiteY462" fmla="*/ 22934 h 380634"/>
              <a:gd name="connsiteX463" fmla="*/ 3135195 w 9761118"/>
              <a:gd name="connsiteY463" fmla="*/ 17353 h 380634"/>
              <a:gd name="connsiteX464" fmla="*/ 3097647 w 9761118"/>
              <a:gd name="connsiteY464" fmla="*/ 14004 h 380634"/>
              <a:gd name="connsiteX465" fmla="*/ 3067610 w 9761118"/>
              <a:gd name="connsiteY465" fmla="*/ 14004 h 380634"/>
              <a:gd name="connsiteX466" fmla="*/ 3056345 w 9761118"/>
              <a:gd name="connsiteY466" fmla="*/ 17353 h 380634"/>
              <a:gd name="connsiteX467" fmla="*/ 3037572 w 9761118"/>
              <a:gd name="connsiteY467" fmla="*/ 19586 h 380634"/>
              <a:gd name="connsiteX468" fmla="*/ 2977496 w 9761118"/>
              <a:gd name="connsiteY468" fmla="*/ 17353 h 380634"/>
              <a:gd name="connsiteX469" fmla="*/ 2962477 w 9761118"/>
              <a:gd name="connsiteY469" fmla="*/ 19586 h 380634"/>
              <a:gd name="connsiteX470" fmla="*/ 2947458 w 9761118"/>
              <a:gd name="connsiteY470" fmla="*/ 25167 h 380634"/>
              <a:gd name="connsiteX471" fmla="*/ 2936194 w 9761118"/>
              <a:gd name="connsiteY471" fmla="*/ 22934 h 380634"/>
              <a:gd name="connsiteX472" fmla="*/ 2913666 w 9761118"/>
              <a:gd name="connsiteY472" fmla="*/ 11771 h 380634"/>
              <a:gd name="connsiteX473" fmla="*/ 2902402 w 9761118"/>
              <a:gd name="connsiteY473" fmla="*/ 12888 h 380634"/>
              <a:gd name="connsiteX474" fmla="*/ 2872364 w 9761118"/>
              <a:gd name="connsiteY474" fmla="*/ 16237 h 380634"/>
              <a:gd name="connsiteX475" fmla="*/ 2864855 w 9761118"/>
              <a:gd name="connsiteY475" fmla="*/ 17353 h 380634"/>
              <a:gd name="connsiteX476" fmla="*/ 2838571 w 9761118"/>
              <a:gd name="connsiteY476" fmla="*/ 21818 h 380634"/>
              <a:gd name="connsiteX477" fmla="*/ 2812288 w 9761118"/>
              <a:gd name="connsiteY477" fmla="*/ 17353 h 380634"/>
              <a:gd name="connsiteX478" fmla="*/ 2804779 w 9761118"/>
              <a:gd name="connsiteY478" fmla="*/ 15120 h 380634"/>
              <a:gd name="connsiteX479" fmla="*/ 2786005 w 9761118"/>
              <a:gd name="connsiteY479" fmla="*/ 9539 h 380634"/>
              <a:gd name="connsiteX480" fmla="*/ 2729684 w 9761118"/>
              <a:gd name="connsiteY480" fmla="*/ 8423 h 380634"/>
              <a:gd name="connsiteX481" fmla="*/ 2703401 w 9761118"/>
              <a:gd name="connsiteY481" fmla="*/ 16237 h 380634"/>
              <a:gd name="connsiteX482" fmla="*/ 2669609 w 9761118"/>
              <a:gd name="connsiteY482" fmla="*/ 19586 h 380634"/>
              <a:gd name="connsiteX483" fmla="*/ 2669609 w 9761118"/>
              <a:gd name="connsiteY483" fmla="*/ 14004 h 380634"/>
              <a:gd name="connsiteX484" fmla="*/ 2654590 w 9761118"/>
              <a:gd name="connsiteY484" fmla="*/ 7306 h 380634"/>
              <a:gd name="connsiteX485" fmla="*/ 2632062 w 9761118"/>
              <a:gd name="connsiteY485" fmla="*/ 7306 h 380634"/>
              <a:gd name="connsiteX486" fmla="*/ 2609534 w 9761118"/>
              <a:gd name="connsiteY486" fmla="*/ 9539 h 380634"/>
              <a:gd name="connsiteX487" fmla="*/ 2583250 w 9761118"/>
              <a:gd name="connsiteY487" fmla="*/ 14004 h 380634"/>
              <a:gd name="connsiteX488" fmla="*/ 2568231 w 9761118"/>
              <a:gd name="connsiteY488" fmla="*/ 18469 h 380634"/>
              <a:gd name="connsiteX489" fmla="*/ 2560722 w 9761118"/>
              <a:gd name="connsiteY489" fmla="*/ 21818 h 380634"/>
              <a:gd name="connsiteX490" fmla="*/ 2526930 w 9761118"/>
              <a:gd name="connsiteY490" fmla="*/ 29632 h 380634"/>
              <a:gd name="connsiteX491" fmla="*/ 2496892 w 9761118"/>
              <a:gd name="connsiteY491" fmla="*/ 29632 h 380634"/>
              <a:gd name="connsiteX492" fmla="*/ 2485628 w 9761118"/>
              <a:gd name="connsiteY492" fmla="*/ 26283 h 380634"/>
              <a:gd name="connsiteX493" fmla="*/ 2433061 w 9761118"/>
              <a:gd name="connsiteY493" fmla="*/ 16237 h 380634"/>
              <a:gd name="connsiteX494" fmla="*/ 2429307 w 9761118"/>
              <a:gd name="connsiteY494" fmla="*/ 10655 h 380634"/>
              <a:gd name="connsiteX495" fmla="*/ 2429307 w 9761118"/>
              <a:gd name="connsiteY495" fmla="*/ 5074 h 380634"/>
              <a:gd name="connsiteX496" fmla="*/ 2395514 w 9761118"/>
              <a:gd name="connsiteY496" fmla="*/ 608 h 380634"/>
              <a:gd name="connsiteX497" fmla="*/ 2354212 w 9761118"/>
              <a:gd name="connsiteY497" fmla="*/ 2841 h 380634"/>
              <a:gd name="connsiteX498" fmla="*/ 2316665 w 9761118"/>
              <a:gd name="connsiteY498" fmla="*/ 6190 h 380634"/>
              <a:gd name="connsiteX499" fmla="*/ 2309156 w 9761118"/>
              <a:gd name="connsiteY499" fmla="*/ 7306 h 380634"/>
              <a:gd name="connsiteX500" fmla="*/ 2271608 w 9761118"/>
              <a:gd name="connsiteY500" fmla="*/ 11771 h 380634"/>
              <a:gd name="connsiteX501" fmla="*/ 2230306 w 9761118"/>
              <a:gd name="connsiteY501" fmla="*/ 10655 h 380634"/>
              <a:gd name="connsiteX502" fmla="*/ 2177740 w 9761118"/>
              <a:gd name="connsiteY502" fmla="*/ 9539 h 380634"/>
              <a:gd name="connsiteX503" fmla="*/ 2166476 w 9761118"/>
              <a:gd name="connsiteY503" fmla="*/ 7306 h 380634"/>
              <a:gd name="connsiteX504" fmla="*/ 2155212 w 9761118"/>
              <a:gd name="connsiteY504" fmla="*/ 3957 h 380634"/>
              <a:gd name="connsiteX505" fmla="*/ 2106400 w 9761118"/>
              <a:gd name="connsiteY505" fmla="*/ 5074 h 380634"/>
              <a:gd name="connsiteX506" fmla="*/ 2095136 w 9761118"/>
              <a:gd name="connsiteY506" fmla="*/ 8423 h 380634"/>
              <a:gd name="connsiteX507" fmla="*/ 2083872 w 9761118"/>
              <a:gd name="connsiteY507" fmla="*/ 8423 h 380634"/>
              <a:gd name="connsiteX508" fmla="*/ 2042570 w 9761118"/>
              <a:gd name="connsiteY508" fmla="*/ 11771 h 380634"/>
              <a:gd name="connsiteX509" fmla="*/ 1971230 w 9761118"/>
              <a:gd name="connsiteY509" fmla="*/ 11771 h 380634"/>
              <a:gd name="connsiteX510" fmla="*/ 1892381 w 9761118"/>
              <a:gd name="connsiteY510" fmla="*/ 14004 h 380634"/>
              <a:gd name="connsiteX511" fmla="*/ 1869853 w 9761118"/>
              <a:gd name="connsiteY511" fmla="*/ 16237 h 380634"/>
              <a:gd name="connsiteX512" fmla="*/ 1862343 w 9761118"/>
              <a:gd name="connsiteY512" fmla="*/ 11771 h 380634"/>
              <a:gd name="connsiteX513" fmla="*/ 1854834 w 9761118"/>
              <a:gd name="connsiteY513" fmla="*/ 8423 h 380634"/>
              <a:gd name="connsiteX514" fmla="*/ 1813532 w 9761118"/>
              <a:gd name="connsiteY514" fmla="*/ 8423 h 380634"/>
              <a:gd name="connsiteX515" fmla="*/ 1783494 w 9761118"/>
              <a:gd name="connsiteY515" fmla="*/ 6190 h 380634"/>
              <a:gd name="connsiteX516" fmla="*/ 1768475 w 9761118"/>
              <a:gd name="connsiteY516" fmla="*/ 6190 h 380634"/>
              <a:gd name="connsiteX517" fmla="*/ 1745947 w 9761118"/>
              <a:gd name="connsiteY517" fmla="*/ 8423 h 380634"/>
              <a:gd name="connsiteX518" fmla="*/ 1640815 w 9761118"/>
              <a:gd name="connsiteY518" fmla="*/ 8423 h 380634"/>
              <a:gd name="connsiteX519" fmla="*/ 1576984 w 9761118"/>
              <a:gd name="connsiteY519" fmla="*/ 5074 h 380634"/>
              <a:gd name="connsiteX520" fmla="*/ 1550701 w 9761118"/>
              <a:gd name="connsiteY520" fmla="*/ 3957 h 380634"/>
              <a:gd name="connsiteX521" fmla="*/ 1513154 w 9761118"/>
              <a:gd name="connsiteY521" fmla="*/ 7306 h 380634"/>
              <a:gd name="connsiteX522" fmla="*/ 1479362 w 9761118"/>
              <a:gd name="connsiteY522" fmla="*/ 9539 h 380634"/>
              <a:gd name="connsiteX523" fmla="*/ 1426795 w 9761118"/>
              <a:gd name="connsiteY523" fmla="*/ 11771 h 380634"/>
              <a:gd name="connsiteX524" fmla="*/ 1370474 w 9761118"/>
              <a:gd name="connsiteY524" fmla="*/ 10655 h 380634"/>
              <a:gd name="connsiteX525" fmla="*/ 1325418 w 9761118"/>
              <a:gd name="connsiteY525" fmla="*/ 9539 h 380634"/>
              <a:gd name="connsiteX526" fmla="*/ 1250323 w 9761118"/>
              <a:gd name="connsiteY526" fmla="*/ 7306 h 380634"/>
              <a:gd name="connsiteX527" fmla="*/ 1220286 w 9761118"/>
              <a:gd name="connsiteY527" fmla="*/ 11771 h 380634"/>
              <a:gd name="connsiteX528" fmla="*/ 1220286 w 9761118"/>
              <a:gd name="connsiteY528" fmla="*/ 15120 h 380634"/>
              <a:gd name="connsiteX529" fmla="*/ 1231550 w 9761118"/>
              <a:gd name="connsiteY529" fmla="*/ 18469 h 380634"/>
              <a:gd name="connsiteX530" fmla="*/ 1220286 w 9761118"/>
              <a:gd name="connsiteY530" fmla="*/ 19586 h 380634"/>
              <a:gd name="connsiteX531" fmla="*/ 1205267 w 9761118"/>
              <a:gd name="connsiteY531" fmla="*/ 19586 h 380634"/>
              <a:gd name="connsiteX532" fmla="*/ 1186493 w 9761118"/>
              <a:gd name="connsiteY532" fmla="*/ 19586 h 380634"/>
              <a:gd name="connsiteX533" fmla="*/ 1186493 w 9761118"/>
              <a:gd name="connsiteY533" fmla="*/ 22934 h 380634"/>
              <a:gd name="connsiteX534" fmla="*/ 1201512 w 9761118"/>
              <a:gd name="connsiteY534" fmla="*/ 22934 h 380634"/>
              <a:gd name="connsiteX535" fmla="*/ 1212776 w 9761118"/>
              <a:gd name="connsiteY535" fmla="*/ 27400 h 380634"/>
              <a:gd name="connsiteX536" fmla="*/ 1265342 w 9761118"/>
              <a:gd name="connsiteY536" fmla="*/ 29632 h 380634"/>
              <a:gd name="connsiteX537" fmla="*/ 1340437 w 9761118"/>
              <a:gd name="connsiteY537" fmla="*/ 24051 h 380634"/>
              <a:gd name="connsiteX538" fmla="*/ 1344192 w 9761118"/>
              <a:gd name="connsiteY538" fmla="*/ 26283 h 380634"/>
              <a:gd name="connsiteX539" fmla="*/ 1325418 w 9761118"/>
              <a:gd name="connsiteY539" fmla="*/ 29632 h 380634"/>
              <a:gd name="connsiteX540" fmla="*/ 1295380 w 9761118"/>
              <a:gd name="connsiteY540" fmla="*/ 29632 h 380634"/>
              <a:gd name="connsiteX541" fmla="*/ 1265342 w 9761118"/>
              <a:gd name="connsiteY541" fmla="*/ 30749 h 380634"/>
              <a:gd name="connsiteX542" fmla="*/ 1242814 w 9761118"/>
              <a:gd name="connsiteY542" fmla="*/ 32981 h 380634"/>
              <a:gd name="connsiteX543" fmla="*/ 1171474 w 9761118"/>
              <a:gd name="connsiteY543" fmla="*/ 32981 h 380634"/>
              <a:gd name="connsiteX544" fmla="*/ 1130172 w 9761118"/>
              <a:gd name="connsiteY544" fmla="*/ 35214 h 380634"/>
              <a:gd name="connsiteX545" fmla="*/ 1122663 w 9761118"/>
              <a:gd name="connsiteY545" fmla="*/ 35214 h 380634"/>
              <a:gd name="connsiteX546" fmla="*/ 1066342 w 9761118"/>
              <a:gd name="connsiteY546" fmla="*/ 35214 h 380634"/>
              <a:gd name="connsiteX547" fmla="*/ 1010021 w 9761118"/>
              <a:gd name="connsiteY547" fmla="*/ 35214 h 380634"/>
              <a:gd name="connsiteX548" fmla="*/ 844813 w 9761118"/>
              <a:gd name="connsiteY548" fmla="*/ 37446 h 380634"/>
              <a:gd name="connsiteX549" fmla="*/ 841058 w 9761118"/>
              <a:gd name="connsiteY549" fmla="*/ 36330 h 380634"/>
              <a:gd name="connsiteX550" fmla="*/ 856077 w 9761118"/>
              <a:gd name="connsiteY550" fmla="*/ 35214 h 380634"/>
              <a:gd name="connsiteX551" fmla="*/ 859832 w 9761118"/>
              <a:gd name="connsiteY551" fmla="*/ 34097 h 380634"/>
              <a:gd name="connsiteX552" fmla="*/ 856077 w 9761118"/>
              <a:gd name="connsiteY552" fmla="*/ 31865 h 380634"/>
              <a:gd name="connsiteX553" fmla="*/ 844813 w 9761118"/>
              <a:gd name="connsiteY553" fmla="*/ 29632 h 380634"/>
              <a:gd name="connsiteX554" fmla="*/ 780982 w 9761118"/>
              <a:gd name="connsiteY554" fmla="*/ 27400 h 380634"/>
              <a:gd name="connsiteX555" fmla="*/ 574473 w 9761118"/>
              <a:gd name="connsiteY555" fmla="*/ 27400 h 380634"/>
              <a:gd name="connsiteX556" fmla="*/ 521907 w 9761118"/>
              <a:gd name="connsiteY556" fmla="*/ 20702 h 380634"/>
              <a:gd name="connsiteX557" fmla="*/ 536926 w 9761118"/>
              <a:gd name="connsiteY557" fmla="*/ 17353 h 380634"/>
              <a:gd name="connsiteX558" fmla="*/ 574473 w 9761118"/>
              <a:gd name="connsiteY558" fmla="*/ 21818 h 380634"/>
              <a:gd name="connsiteX559" fmla="*/ 585737 w 9761118"/>
              <a:gd name="connsiteY559" fmla="*/ 22934 h 380634"/>
              <a:gd name="connsiteX560" fmla="*/ 623284 w 9761118"/>
              <a:gd name="connsiteY560" fmla="*/ 21818 h 380634"/>
              <a:gd name="connsiteX561" fmla="*/ 687115 w 9761118"/>
              <a:gd name="connsiteY561" fmla="*/ 18469 h 380634"/>
              <a:gd name="connsiteX562" fmla="*/ 713397 w 9761118"/>
              <a:gd name="connsiteY562" fmla="*/ 17353 h 380634"/>
              <a:gd name="connsiteX563" fmla="*/ 758454 w 9761118"/>
              <a:gd name="connsiteY563" fmla="*/ 20702 h 380634"/>
              <a:gd name="connsiteX564" fmla="*/ 780982 w 9761118"/>
              <a:gd name="connsiteY564" fmla="*/ 20702 h 380634"/>
              <a:gd name="connsiteX565" fmla="*/ 822285 w 9761118"/>
              <a:gd name="connsiteY565" fmla="*/ 20702 h 380634"/>
              <a:gd name="connsiteX566" fmla="*/ 852323 w 9761118"/>
              <a:gd name="connsiteY566" fmla="*/ 19586 h 380634"/>
              <a:gd name="connsiteX567" fmla="*/ 923662 w 9761118"/>
              <a:gd name="connsiteY567" fmla="*/ 14004 h 380634"/>
              <a:gd name="connsiteX568" fmla="*/ 942436 w 9761118"/>
              <a:gd name="connsiteY568" fmla="*/ 16237 h 380634"/>
              <a:gd name="connsiteX569" fmla="*/ 998757 w 9761118"/>
              <a:gd name="connsiteY569" fmla="*/ 21818 h 380634"/>
              <a:gd name="connsiteX570" fmla="*/ 1058832 w 9761118"/>
              <a:gd name="connsiteY570" fmla="*/ 21818 h 380634"/>
              <a:gd name="connsiteX571" fmla="*/ 1130172 w 9761118"/>
              <a:gd name="connsiteY571" fmla="*/ 17353 h 380634"/>
              <a:gd name="connsiteX572" fmla="*/ 1148946 w 9761118"/>
              <a:gd name="connsiteY572" fmla="*/ 17353 h 380634"/>
              <a:gd name="connsiteX573" fmla="*/ 1167719 w 9761118"/>
              <a:gd name="connsiteY573" fmla="*/ 14004 h 380634"/>
              <a:gd name="connsiteX574" fmla="*/ 1100134 w 9761118"/>
              <a:gd name="connsiteY574" fmla="*/ 11771 h 380634"/>
              <a:gd name="connsiteX575" fmla="*/ 1013776 w 9761118"/>
              <a:gd name="connsiteY575" fmla="*/ 7306 h 380634"/>
              <a:gd name="connsiteX576" fmla="*/ 957455 w 9761118"/>
              <a:gd name="connsiteY576" fmla="*/ 3957 h 380634"/>
              <a:gd name="connsiteX577" fmla="*/ 897379 w 9761118"/>
              <a:gd name="connsiteY577" fmla="*/ 3957 h 380634"/>
              <a:gd name="connsiteX578" fmla="*/ 852323 w 9761118"/>
              <a:gd name="connsiteY578" fmla="*/ 6190 h 380634"/>
              <a:gd name="connsiteX579" fmla="*/ 811020 w 9761118"/>
              <a:gd name="connsiteY579" fmla="*/ 6190 h 380634"/>
              <a:gd name="connsiteX580" fmla="*/ 803511 w 9761118"/>
              <a:gd name="connsiteY580" fmla="*/ 6190 h 380634"/>
              <a:gd name="connsiteX581" fmla="*/ 750945 w 9761118"/>
              <a:gd name="connsiteY581" fmla="*/ 8423 h 380634"/>
              <a:gd name="connsiteX582" fmla="*/ 705888 w 9761118"/>
              <a:gd name="connsiteY582" fmla="*/ 3957 h 380634"/>
              <a:gd name="connsiteX583" fmla="*/ 698379 w 9761118"/>
              <a:gd name="connsiteY583" fmla="*/ 5074 h 380634"/>
              <a:gd name="connsiteX584" fmla="*/ 687115 w 9761118"/>
              <a:gd name="connsiteY584" fmla="*/ 6190 h 380634"/>
              <a:gd name="connsiteX585" fmla="*/ 574473 w 9761118"/>
              <a:gd name="connsiteY585" fmla="*/ 7306 h 380634"/>
              <a:gd name="connsiteX586" fmla="*/ 540680 w 9761118"/>
              <a:gd name="connsiteY586" fmla="*/ 9539 h 380634"/>
              <a:gd name="connsiteX587" fmla="*/ 503133 w 9761118"/>
              <a:gd name="connsiteY587" fmla="*/ 9539 h 380634"/>
              <a:gd name="connsiteX588" fmla="*/ 443058 w 9761118"/>
              <a:gd name="connsiteY588" fmla="*/ 8423 h 380634"/>
              <a:gd name="connsiteX589" fmla="*/ 428039 w 9761118"/>
              <a:gd name="connsiteY589" fmla="*/ 8423 h 380634"/>
              <a:gd name="connsiteX590" fmla="*/ 416775 w 9761118"/>
              <a:gd name="connsiteY590" fmla="*/ 9539 h 380634"/>
              <a:gd name="connsiteX591" fmla="*/ 424284 w 9761118"/>
              <a:gd name="connsiteY591" fmla="*/ 12888 h 380634"/>
              <a:gd name="connsiteX592" fmla="*/ 461831 w 9761118"/>
              <a:gd name="connsiteY592" fmla="*/ 17353 h 380634"/>
              <a:gd name="connsiteX593" fmla="*/ 476850 w 9761118"/>
              <a:gd name="connsiteY593" fmla="*/ 20702 h 380634"/>
              <a:gd name="connsiteX594" fmla="*/ 420529 w 9761118"/>
              <a:gd name="connsiteY594" fmla="*/ 25167 h 380634"/>
              <a:gd name="connsiteX595" fmla="*/ 379227 w 9761118"/>
              <a:gd name="connsiteY595" fmla="*/ 29632 h 380634"/>
              <a:gd name="connsiteX596" fmla="*/ 371718 w 9761118"/>
              <a:gd name="connsiteY596" fmla="*/ 34097 h 380634"/>
              <a:gd name="connsiteX597" fmla="*/ 386737 w 9761118"/>
              <a:gd name="connsiteY597" fmla="*/ 35214 h 380634"/>
              <a:gd name="connsiteX598" fmla="*/ 461831 w 9761118"/>
              <a:gd name="connsiteY598" fmla="*/ 35214 h 380634"/>
              <a:gd name="connsiteX599" fmla="*/ 593247 w 9761118"/>
              <a:gd name="connsiteY599" fmla="*/ 45260 h 380634"/>
              <a:gd name="connsiteX600" fmla="*/ 642058 w 9761118"/>
              <a:gd name="connsiteY600" fmla="*/ 48609 h 380634"/>
              <a:gd name="connsiteX601" fmla="*/ 694624 w 9761118"/>
              <a:gd name="connsiteY601" fmla="*/ 47493 h 380634"/>
              <a:gd name="connsiteX602" fmla="*/ 750945 w 9761118"/>
              <a:gd name="connsiteY602" fmla="*/ 44144 h 380634"/>
              <a:gd name="connsiteX603" fmla="*/ 841058 w 9761118"/>
              <a:gd name="connsiteY603" fmla="*/ 46377 h 380634"/>
              <a:gd name="connsiteX604" fmla="*/ 852323 w 9761118"/>
              <a:gd name="connsiteY604" fmla="*/ 46377 h 380634"/>
              <a:gd name="connsiteX605" fmla="*/ 942436 w 9761118"/>
              <a:gd name="connsiteY605" fmla="*/ 45260 h 380634"/>
              <a:gd name="connsiteX606" fmla="*/ 1040059 w 9761118"/>
              <a:gd name="connsiteY606" fmla="*/ 45260 h 380634"/>
              <a:gd name="connsiteX607" fmla="*/ 1118908 w 9761118"/>
              <a:gd name="connsiteY607" fmla="*/ 46377 h 380634"/>
              <a:gd name="connsiteX608" fmla="*/ 1133927 w 9761118"/>
              <a:gd name="connsiteY608" fmla="*/ 49726 h 380634"/>
              <a:gd name="connsiteX609" fmla="*/ 1130172 w 9761118"/>
              <a:gd name="connsiteY609" fmla="*/ 53074 h 380634"/>
              <a:gd name="connsiteX610" fmla="*/ 1107644 w 9761118"/>
              <a:gd name="connsiteY610" fmla="*/ 54191 h 380634"/>
              <a:gd name="connsiteX611" fmla="*/ 1118908 w 9761118"/>
              <a:gd name="connsiteY611" fmla="*/ 56423 h 380634"/>
              <a:gd name="connsiteX612" fmla="*/ 1167719 w 9761118"/>
              <a:gd name="connsiteY612" fmla="*/ 56423 h 380634"/>
              <a:gd name="connsiteX613" fmla="*/ 1171474 w 9761118"/>
              <a:gd name="connsiteY613" fmla="*/ 56423 h 380634"/>
              <a:gd name="connsiteX614" fmla="*/ 1246569 w 9761118"/>
              <a:gd name="connsiteY614" fmla="*/ 54191 h 380634"/>
              <a:gd name="connsiteX615" fmla="*/ 1246569 w 9761118"/>
              <a:gd name="connsiteY615" fmla="*/ 45260 h 380634"/>
              <a:gd name="connsiteX616" fmla="*/ 1265342 w 9761118"/>
              <a:gd name="connsiteY616" fmla="*/ 45260 h 380634"/>
              <a:gd name="connsiteX617" fmla="*/ 1272852 w 9761118"/>
              <a:gd name="connsiteY617" fmla="*/ 41912 h 380634"/>
              <a:gd name="connsiteX618" fmla="*/ 1310399 w 9761118"/>
              <a:gd name="connsiteY618" fmla="*/ 39679 h 380634"/>
              <a:gd name="connsiteX619" fmla="*/ 1332927 w 9761118"/>
              <a:gd name="connsiteY619" fmla="*/ 40795 h 380634"/>
              <a:gd name="connsiteX620" fmla="*/ 1336682 w 9761118"/>
              <a:gd name="connsiteY620" fmla="*/ 45260 h 380634"/>
              <a:gd name="connsiteX621" fmla="*/ 1329172 w 9761118"/>
              <a:gd name="connsiteY621" fmla="*/ 46377 h 380634"/>
              <a:gd name="connsiteX622" fmla="*/ 1287871 w 9761118"/>
              <a:gd name="connsiteY622" fmla="*/ 46377 h 380634"/>
              <a:gd name="connsiteX623" fmla="*/ 1280361 w 9761118"/>
              <a:gd name="connsiteY623" fmla="*/ 48609 h 380634"/>
              <a:gd name="connsiteX624" fmla="*/ 1284116 w 9761118"/>
              <a:gd name="connsiteY624" fmla="*/ 48609 h 380634"/>
              <a:gd name="connsiteX625" fmla="*/ 1299135 w 9761118"/>
              <a:gd name="connsiteY625" fmla="*/ 49726 h 380634"/>
              <a:gd name="connsiteX626" fmla="*/ 1284116 w 9761118"/>
              <a:gd name="connsiteY626" fmla="*/ 53074 h 380634"/>
              <a:gd name="connsiteX627" fmla="*/ 1287871 w 9761118"/>
              <a:gd name="connsiteY627" fmla="*/ 58656 h 380634"/>
              <a:gd name="connsiteX628" fmla="*/ 1317908 w 9761118"/>
              <a:gd name="connsiteY628" fmla="*/ 59772 h 380634"/>
              <a:gd name="connsiteX629" fmla="*/ 1385493 w 9761118"/>
              <a:gd name="connsiteY629" fmla="*/ 62005 h 380634"/>
              <a:gd name="connsiteX630" fmla="*/ 1351701 w 9761118"/>
              <a:gd name="connsiteY630" fmla="*/ 66470 h 380634"/>
              <a:gd name="connsiteX631" fmla="*/ 1231550 w 9761118"/>
              <a:gd name="connsiteY631" fmla="*/ 66470 h 380634"/>
              <a:gd name="connsiteX632" fmla="*/ 1212776 w 9761118"/>
              <a:gd name="connsiteY632" fmla="*/ 65354 h 380634"/>
              <a:gd name="connsiteX633" fmla="*/ 1160210 w 9761118"/>
              <a:gd name="connsiteY633" fmla="*/ 62005 h 380634"/>
              <a:gd name="connsiteX634" fmla="*/ 1118908 w 9761118"/>
              <a:gd name="connsiteY634" fmla="*/ 67586 h 380634"/>
              <a:gd name="connsiteX635" fmla="*/ 1197757 w 9761118"/>
              <a:gd name="connsiteY635" fmla="*/ 69819 h 380634"/>
              <a:gd name="connsiteX636" fmla="*/ 1370474 w 9761118"/>
              <a:gd name="connsiteY636" fmla="*/ 72052 h 380634"/>
              <a:gd name="connsiteX637" fmla="*/ 1314154 w 9761118"/>
              <a:gd name="connsiteY637" fmla="*/ 75400 h 380634"/>
              <a:gd name="connsiteX638" fmla="*/ 1310399 w 9761118"/>
              <a:gd name="connsiteY638" fmla="*/ 80982 h 380634"/>
              <a:gd name="connsiteX639" fmla="*/ 1302889 w 9761118"/>
              <a:gd name="connsiteY639" fmla="*/ 83215 h 380634"/>
              <a:gd name="connsiteX640" fmla="*/ 1227795 w 9761118"/>
              <a:gd name="connsiteY640" fmla="*/ 76517 h 380634"/>
              <a:gd name="connsiteX641" fmla="*/ 1201512 w 9761118"/>
              <a:gd name="connsiteY641" fmla="*/ 77633 h 380634"/>
              <a:gd name="connsiteX642" fmla="*/ 1111399 w 9761118"/>
              <a:gd name="connsiteY642" fmla="*/ 77633 h 380634"/>
              <a:gd name="connsiteX643" fmla="*/ 1047568 w 9761118"/>
              <a:gd name="connsiteY643" fmla="*/ 79866 h 380634"/>
              <a:gd name="connsiteX644" fmla="*/ 979983 w 9761118"/>
              <a:gd name="connsiteY644" fmla="*/ 79866 h 380634"/>
              <a:gd name="connsiteX645" fmla="*/ 912398 w 9761118"/>
              <a:gd name="connsiteY645" fmla="*/ 79866 h 380634"/>
              <a:gd name="connsiteX646" fmla="*/ 931172 w 9761118"/>
              <a:gd name="connsiteY646" fmla="*/ 83215 h 380634"/>
              <a:gd name="connsiteX647" fmla="*/ 991247 w 9761118"/>
              <a:gd name="connsiteY647" fmla="*/ 83215 h 380634"/>
              <a:gd name="connsiteX648" fmla="*/ 1006266 w 9761118"/>
              <a:gd name="connsiteY648" fmla="*/ 84331 h 380634"/>
              <a:gd name="connsiteX649" fmla="*/ 961209 w 9761118"/>
              <a:gd name="connsiteY649" fmla="*/ 101076 h 380634"/>
              <a:gd name="connsiteX650" fmla="*/ 942436 w 9761118"/>
              <a:gd name="connsiteY650" fmla="*/ 103308 h 380634"/>
              <a:gd name="connsiteX651" fmla="*/ 912398 w 9761118"/>
              <a:gd name="connsiteY651" fmla="*/ 104424 h 380634"/>
              <a:gd name="connsiteX652" fmla="*/ 893624 w 9761118"/>
              <a:gd name="connsiteY652" fmla="*/ 104424 h 380634"/>
              <a:gd name="connsiteX653" fmla="*/ 878605 w 9761118"/>
              <a:gd name="connsiteY653" fmla="*/ 103308 h 380634"/>
              <a:gd name="connsiteX654" fmla="*/ 867341 w 9761118"/>
              <a:gd name="connsiteY654" fmla="*/ 104424 h 380634"/>
              <a:gd name="connsiteX655" fmla="*/ 878605 w 9761118"/>
              <a:gd name="connsiteY655" fmla="*/ 106657 h 380634"/>
              <a:gd name="connsiteX656" fmla="*/ 908643 w 9761118"/>
              <a:gd name="connsiteY656" fmla="*/ 106657 h 380634"/>
              <a:gd name="connsiteX657" fmla="*/ 919908 w 9761118"/>
              <a:gd name="connsiteY657" fmla="*/ 113355 h 380634"/>
              <a:gd name="connsiteX658" fmla="*/ 919908 w 9761118"/>
              <a:gd name="connsiteY658" fmla="*/ 115587 h 380634"/>
              <a:gd name="connsiteX659" fmla="*/ 878605 w 9761118"/>
              <a:gd name="connsiteY659" fmla="*/ 122285 h 380634"/>
              <a:gd name="connsiteX660" fmla="*/ 874851 w 9761118"/>
              <a:gd name="connsiteY660" fmla="*/ 122285 h 380634"/>
              <a:gd name="connsiteX661" fmla="*/ 841058 w 9761118"/>
              <a:gd name="connsiteY661" fmla="*/ 122285 h 380634"/>
              <a:gd name="connsiteX662" fmla="*/ 822285 w 9761118"/>
              <a:gd name="connsiteY662" fmla="*/ 122285 h 380634"/>
              <a:gd name="connsiteX663" fmla="*/ 807266 w 9761118"/>
              <a:gd name="connsiteY663" fmla="*/ 120053 h 380634"/>
              <a:gd name="connsiteX664" fmla="*/ 780982 w 9761118"/>
              <a:gd name="connsiteY664" fmla="*/ 120053 h 380634"/>
              <a:gd name="connsiteX665" fmla="*/ 747190 w 9761118"/>
              <a:gd name="connsiteY665" fmla="*/ 122285 h 380634"/>
              <a:gd name="connsiteX666" fmla="*/ 713397 w 9761118"/>
              <a:gd name="connsiteY666" fmla="*/ 122285 h 380634"/>
              <a:gd name="connsiteX667" fmla="*/ 679605 w 9761118"/>
              <a:gd name="connsiteY667" fmla="*/ 120053 h 380634"/>
              <a:gd name="connsiteX668" fmla="*/ 664586 w 9761118"/>
              <a:gd name="connsiteY668" fmla="*/ 118936 h 380634"/>
              <a:gd name="connsiteX669" fmla="*/ 653322 w 9761118"/>
              <a:gd name="connsiteY669" fmla="*/ 118936 h 380634"/>
              <a:gd name="connsiteX670" fmla="*/ 593247 w 9761118"/>
              <a:gd name="connsiteY670" fmla="*/ 120053 h 380634"/>
              <a:gd name="connsiteX671" fmla="*/ 589492 w 9761118"/>
              <a:gd name="connsiteY671" fmla="*/ 124518 h 380634"/>
              <a:gd name="connsiteX672" fmla="*/ 581982 w 9761118"/>
              <a:gd name="connsiteY672" fmla="*/ 122285 h 380634"/>
              <a:gd name="connsiteX673" fmla="*/ 559454 w 9761118"/>
              <a:gd name="connsiteY673" fmla="*/ 122285 h 380634"/>
              <a:gd name="connsiteX674" fmla="*/ 555699 w 9761118"/>
              <a:gd name="connsiteY674" fmla="*/ 126750 h 380634"/>
              <a:gd name="connsiteX675" fmla="*/ 548190 w 9761118"/>
              <a:gd name="connsiteY675" fmla="*/ 124518 h 380634"/>
              <a:gd name="connsiteX676" fmla="*/ 529416 w 9761118"/>
              <a:gd name="connsiteY676" fmla="*/ 124518 h 380634"/>
              <a:gd name="connsiteX677" fmla="*/ 521907 w 9761118"/>
              <a:gd name="connsiteY677" fmla="*/ 127867 h 380634"/>
              <a:gd name="connsiteX678" fmla="*/ 506888 w 9761118"/>
              <a:gd name="connsiteY678" fmla="*/ 126750 h 380634"/>
              <a:gd name="connsiteX679" fmla="*/ 480605 w 9761118"/>
              <a:gd name="connsiteY679" fmla="*/ 127867 h 380634"/>
              <a:gd name="connsiteX680" fmla="*/ 454322 w 9761118"/>
              <a:gd name="connsiteY680" fmla="*/ 126750 h 380634"/>
              <a:gd name="connsiteX681" fmla="*/ 435548 w 9761118"/>
              <a:gd name="connsiteY681" fmla="*/ 126750 h 380634"/>
              <a:gd name="connsiteX682" fmla="*/ 390491 w 9761118"/>
              <a:gd name="connsiteY682" fmla="*/ 126750 h 380634"/>
              <a:gd name="connsiteX683" fmla="*/ 352944 w 9761118"/>
              <a:gd name="connsiteY683" fmla="*/ 127867 h 380634"/>
              <a:gd name="connsiteX684" fmla="*/ 337925 w 9761118"/>
              <a:gd name="connsiteY684" fmla="*/ 133448 h 380634"/>
              <a:gd name="connsiteX685" fmla="*/ 311642 w 9761118"/>
              <a:gd name="connsiteY685" fmla="*/ 132332 h 380634"/>
              <a:gd name="connsiteX686" fmla="*/ 307887 w 9761118"/>
              <a:gd name="connsiteY686" fmla="*/ 128983 h 380634"/>
              <a:gd name="connsiteX687" fmla="*/ 319152 w 9761118"/>
              <a:gd name="connsiteY687" fmla="*/ 126750 h 380634"/>
              <a:gd name="connsiteX688" fmla="*/ 352944 w 9761118"/>
              <a:gd name="connsiteY688" fmla="*/ 126750 h 380634"/>
              <a:gd name="connsiteX689" fmla="*/ 401756 w 9761118"/>
              <a:gd name="connsiteY689" fmla="*/ 120053 h 380634"/>
              <a:gd name="connsiteX690" fmla="*/ 424284 w 9761118"/>
              <a:gd name="connsiteY690" fmla="*/ 120053 h 380634"/>
              <a:gd name="connsiteX691" fmla="*/ 536926 w 9761118"/>
              <a:gd name="connsiteY691" fmla="*/ 116704 h 380634"/>
              <a:gd name="connsiteX692" fmla="*/ 551945 w 9761118"/>
              <a:gd name="connsiteY692" fmla="*/ 113355 h 380634"/>
              <a:gd name="connsiteX693" fmla="*/ 488114 w 9761118"/>
              <a:gd name="connsiteY693" fmla="*/ 112239 h 380634"/>
              <a:gd name="connsiteX694" fmla="*/ 488114 w 9761118"/>
              <a:gd name="connsiteY694" fmla="*/ 111122 h 380634"/>
              <a:gd name="connsiteX695" fmla="*/ 551945 w 9761118"/>
              <a:gd name="connsiteY695" fmla="*/ 111122 h 380634"/>
              <a:gd name="connsiteX696" fmla="*/ 612020 w 9761118"/>
              <a:gd name="connsiteY696" fmla="*/ 111122 h 380634"/>
              <a:gd name="connsiteX697" fmla="*/ 627039 w 9761118"/>
              <a:gd name="connsiteY697" fmla="*/ 110006 h 380634"/>
              <a:gd name="connsiteX698" fmla="*/ 645812 w 9761118"/>
              <a:gd name="connsiteY698" fmla="*/ 104424 h 380634"/>
              <a:gd name="connsiteX699" fmla="*/ 675850 w 9761118"/>
              <a:gd name="connsiteY699" fmla="*/ 103308 h 380634"/>
              <a:gd name="connsiteX700" fmla="*/ 702134 w 9761118"/>
              <a:gd name="connsiteY700" fmla="*/ 104424 h 380634"/>
              <a:gd name="connsiteX701" fmla="*/ 717152 w 9761118"/>
              <a:gd name="connsiteY701" fmla="*/ 104424 h 380634"/>
              <a:gd name="connsiteX702" fmla="*/ 705888 w 9761118"/>
              <a:gd name="connsiteY702" fmla="*/ 99959 h 380634"/>
              <a:gd name="connsiteX703" fmla="*/ 713397 w 9761118"/>
              <a:gd name="connsiteY703" fmla="*/ 95494 h 380634"/>
              <a:gd name="connsiteX704" fmla="*/ 732171 w 9761118"/>
              <a:gd name="connsiteY704" fmla="*/ 92145 h 380634"/>
              <a:gd name="connsiteX705" fmla="*/ 743435 w 9761118"/>
              <a:gd name="connsiteY705" fmla="*/ 91029 h 380634"/>
              <a:gd name="connsiteX706" fmla="*/ 796002 w 9761118"/>
              <a:gd name="connsiteY706" fmla="*/ 89912 h 380634"/>
              <a:gd name="connsiteX707" fmla="*/ 803511 w 9761118"/>
              <a:gd name="connsiteY707" fmla="*/ 87680 h 380634"/>
              <a:gd name="connsiteX708" fmla="*/ 796002 w 9761118"/>
              <a:gd name="connsiteY708" fmla="*/ 85447 h 380634"/>
              <a:gd name="connsiteX709" fmla="*/ 743435 w 9761118"/>
              <a:gd name="connsiteY709" fmla="*/ 76517 h 380634"/>
              <a:gd name="connsiteX710" fmla="*/ 732171 w 9761118"/>
              <a:gd name="connsiteY710" fmla="*/ 78749 h 380634"/>
              <a:gd name="connsiteX711" fmla="*/ 717152 w 9761118"/>
              <a:gd name="connsiteY711" fmla="*/ 86563 h 380634"/>
              <a:gd name="connsiteX712" fmla="*/ 705888 w 9761118"/>
              <a:gd name="connsiteY712" fmla="*/ 87680 h 380634"/>
              <a:gd name="connsiteX713" fmla="*/ 664586 w 9761118"/>
              <a:gd name="connsiteY713" fmla="*/ 84331 h 380634"/>
              <a:gd name="connsiteX714" fmla="*/ 638303 w 9761118"/>
              <a:gd name="connsiteY714" fmla="*/ 83215 h 380634"/>
              <a:gd name="connsiteX715" fmla="*/ 623284 w 9761118"/>
              <a:gd name="connsiteY715" fmla="*/ 88796 h 380634"/>
              <a:gd name="connsiteX716" fmla="*/ 593247 w 9761118"/>
              <a:gd name="connsiteY716" fmla="*/ 88796 h 380634"/>
              <a:gd name="connsiteX717" fmla="*/ 585737 w 9761118"/>
              <a:gd name="connsiteY717" fmla="*/ 83215 h 380634"/>
              <a:gd name="connsiteX718" fmla="*/ 566963 w 9761118"/>
              <a:gd name="connsiteY718" fmla="*/ 79866 h 380634"/>
              <a:gd name="connsiteX719" fmla="*/ 544435 w 9761118"/>
              <a:gd name="connsiteY719" fmla="*/ 77633 h 380634"/>
              <a:gd name="connsiteX720" fmla="*/ 514397 w 9761118"/>
              <a:gd name="connsiteY720" fmla="*/ 82098 h 380634"/>
              <a:gd name="connsiteX721" fmla="*/ 461831 w 9761118"/>
              <a:gd name="connsiteY721" fmla="*/ 91029 h 380634"/>
              <a:gd name="connsiteX722" fmla="*/ 435548 w 9761118"/>
              <a:gd name="connsiteY722" fmla="*/ 88796 h 380634"/>
              <a:gd name="connsiteX723" fmla="*/ 405510 w 9761118"/>
              <a:gd name="connsiteY723" fmla="*/ 84331 h 380634"/>
              <a:gd name="connsiteX724" fmla="*/ 364208 w 9761118"/>
              <a:gd name="connsiteY724" fmla="*/ 85447 h 380634"/>
              <a:gd name="connsiteX725" fmla="*/ 356699 w 9761118"/>
              <a:gd name="connsiteY725" fmla="*/ 88796 h 380634"/>
              <a:gd name="connsiteX726" fmla="*/ 292869 w 9761118"/>
              <a:gd name="connsiteY726" fmla="*/ 83215 h 380634"/>
              <a:gd name="connsiteX727" fmla="*/ 251567 w 9761118"/>
              <a:gd name="connsiteY727" fmla="*/ 83215 h 380634"/>
              <a:gd name="connsiteX728" fmla="*/ 157698 w 9761118"/>
              <a:gd name="connsiteY728" fmla="*/ 82098 h 380634"/>
              <a:gd name="connsiteX729" fmla="*/ 131415 w 9761118"/>
              <a:gd name="connsiteY729" fmla="*/ 80982 h 380634"/>
              <a:gd name="connsiteX730" fmla="*/ 101378 w 9761118"/>
              <a:gd name="connsiteY730" fmla="*/ 82098 h 380634"/>
              <a:gd name="connsiteX731" fmla="*/ 67585 w 9761118"/>
              <a:gd name="connsiteY731" fmla="*/ 82098 h 380634"/>
              <a:gd name="connsiteX732" fmla="*/ 63830 w 9761118"/>
              <a:gd name="connsiteY732" fmla="*/ 88796 h 380634"/>
              <a:gd name="connsiteX733" fmla="*/ 18774 w 9761118"/>
              <a:gd name="connsiteY733" fmla="*/ 92145 h 380634"/>
              <a:gd name="connsiteX734" fmla="*/ 7510 w 9761118"/>
              <a:gd name="connsiteY734" fmla="*/ 91029 h 380634"/>
              <a:gd name="connsiteX735" fmla="*/ 0 w 9761118"/>
              <a:gd name="connsiteY735" fmla="*/ 94378 h 380634"/>
              <a:gd name="connsiteX736" fmla="*/ 7510 w 9761118"/>
              <a:gd name="connsiteY736" fmla="*/ 97727 h 380634"/>
              <a:gd name="connsiteX737" fmla="*/ 37547 w 9761118"/>
              <a:gd name="connsiteY737" fmla="*/ 96610 h 380634"/>
              <a:gd name="connsiteX738" fmla="*/ 71340 w 9761118"/>
              <a:gd name="connsiteY738" fmla="*/ 98843 h 380634"/>
              <a:gd name="connsiteX739" fmla="*/ 82604 w 9761118"/>
              <a:gd name="connsiteY739" fmla="*/ 105541 h 380634"/>
              <a:gd name="connsiteX740" fmla="*/ 101378 w 9761118"/>
              <a:gd name="connsiteY740" fmla="*/ 107773 h 380634"/>
              <a:gd name="connsiteX741" fmla="*/ 146434 w 9761118"/>
              <a:gd name="connsiteY741" fmla="*/ 103308 h 380634"/>
              <a:gd name="connsiteX742" fmla="*/ 165208 w 9761118"/>
              <a:gd name="connsiteY742" fmla="*/ 103308 h 380634"/>
              <a:gd name="connsiteX743" fmla="*/ 172717 w 9761118"/>
              <a:gd name="connsiteY743" fmla="*/ 106657 h 380634"/>
              <a:gd name="connsiteX744" fmla="*/ 168963 w 9761118"/>
              <a:gd name="connsiteY744" fmla="*/ 112239 h 380634"/>
              <a:gd name="connsiteX745" fmla="*/ 146434 w 9761118"/>
              <a:gd name="connsiteY745" fmla="*/ 116704 h 380634"/>
              <a:gd name="connsiteX746" fmla="*/ 142680 w 9761118"/>
              <a:gd name="connsiteY746" fmla="*/ 118936 h 380634"/>
              <a:gd name="connsiteX747" fmla="*/ 150189 w 9761118"/>
              <a:gd name="connsiteY747" fmla="*/ 120053 h 380634"/>
              <a:gd name="connsiteX748" fmla="*/ 187736 w 9761118"/>
              <a:gd name="connsiteY748" fmla="*/ 118936 h 380634"/>
              <a:gd name="connsiteX749" fmla="*/ 191491 w 9761118"/>
              <a:gd name="connsiteY749" fmla="*/ 118936 h 380634"/>
              <a:gd name="connsiteX750" fmla="*/ 191491 w 9761118"/>
              <a:gd name="connsiteY750" fmla="*/ 121169 h 380634"/>
              <a:gd name="connsiteX751" fmla="*/ 195246 w 9761118"/>
              <a:gd name="connsiteY751" fmla="*/ 124518 h 380634"/>
              <a:gd name="connsiteX752" fmla="*/ 221529 w 9761118"/>
              <a:gd name="connsiteY752" fmla="*/ 124518 h 380634"/>
              <a:gd name="connsiteX753" fmla="*/ 187736 w 9761118"/>
              <a:gd name="connsiteY753" fmla="*/ 127867 h 380634"/>
              <a:gd name="connsiteX754" fmla="*/ 183982 w 9761118"/>
              <a:gd name="connsiteY754" fmla="*/ 131216 h 380634"/>
              <a:gd name="connsiteX755" fmla="*/ 172717 w 9761118"/>
              <a:gd name="connsiteY755" fmla="*/ 137913 h 380634"/>
              <a:gd name="connsiteX756" fmla="*/ 157698 w 9761118"/>
              <a:gd name="connsiteY756" fmla="*/ 137913 h 380634"/>
              <a:gd name="connsiteX757" fmla="*/ 157698 w 9761118"/>
              <a:gd name="connsiteY757" fmla="*/ 140146 h 380634"/>
              <a:gd name="connsiteX758" fmla="*/ 157698 w 9761118"/>
              <a:gd name="connsiteY758" fmla="*/ 141262 h 380634"/>
              <a:gd name="connsiteX759" fmla="*/ 229038 w 9761118"/>
              <a:gd name="connsiteY759" fmla="*/ 145728 h 380634"/>
              <a:gd name="connsiteX760" fmla="*/ 274095 w 9761118"/>
              <a:gd name="connsiteY760" fmla="*/ 151309 h 380634"/>
              <a:gd name="connsiteX761" fmla="*/ 281604 w 9761118"/>
              <a:gd name="connsiteY761" fmla="*/ 153542 h 380634"/>
              <a:gd name="connsiteX762" fmla="*/ 270340 w 9761118"/>
              <a:gd name="connsiteY762" fmla="*/ 155774 h 380634"/>
              <a:gd name="connsiteX763" fmla="*/ 236548 w 9761118"/>
              <a:gd name="connsiteY763" fmla="*/ 155774 h 380634"/>
              <a:gd name="connsiteX764" fmla="*/ 229038 w 9761118"/>
              <a:gd name="connsiteY764" fmla="*/ 156891 h 380634"/>
              <a:gd name="connsiteX765" fmla="*/ 232793 w 9761118"/>
              <a:gd name="connsiteY765" fmla="*/ 159123 h 380634"/>
              <a:gd name="connsiteX766" fmla="*/ 255321 w 9761118"/>
              <a:gd name="connsiteY766" fmla="*/ 161356 h 380634"/>
              <a:gd name="connsiteX767" fmla="*/ 289114 w 9761118"/>
              <a:gd name="connsiteY767" fmla="*/ 161356 h 380634"/>
              <a:gd name="connsiteX768" fmla="*/ 292869 w 9761118"/>
              <a:gd name="connsiteY768" fmla="*/ 165821 h 380634"/>
              <a:gd name="connsiteX769" fmla="*/ 292869 w 9761118"/>
              <a:gd name="connsiteY769" fmla="*/ 168053 h 380634"/>
              <a:gd name="connsiteX770" fmla="*/ 236548 w 9761118"/>
              <a:gd name="connsiteY770" fmla="*/ 174751 h 380634"/>
              <a:gd name="connsiteX771" fmla="*/ 105132 w 9761118"/>
              <a:gd name="connsiteY771" fmla="*/ 172519 h 380634"/>
              <a:gd name="connsiteX772" fmla="*/ 86359 w 9761118"/>
              <a:gd name="connsiteY772" fmla="*/ 174751 h 380634"/>
              <a:gd name="connsiteX773" fmla="*/ 105132 w 9761118"/>
              <a:gd name="connsiteY773" fmla="*/ 176984 h 380634"/>
              <a:gd name="connsiteX774" fmla="*/ 150189 w 9761118"/>
              <a:gd name="connsiteY774" fmla="*/ 179216 h 380634"/>
              <a:gd name="connsiteX775" fmla="*/ 199000 w 9761118"/>
              <a:gd name="connsiteY775" fmla="*/ 179216 h 380634"/>
              <a:gd name="connsiteX776" fmla="*/ 274095 w 9761118"/>
              <a:gd name="connsiteY776" fmla="*/ 180333 h 380634"/>
              <a:gd name="connsiteX777" fmla="*/ 401756 w 9761118"/>
              <a:gd name="connsiteY777" fmla="*/ 194845 h 380634"/>
              <a:gd name="connsiteX778" fmla="*/ 446812 w 9761118"/>
              <a:gd name="connsiteY778" fmla="*/ 198194 h 380634"/>
              <a:gd name="connsiteX779" fmla="*/ 461831 w 9761118"/>
              <a:gd name="connsiteY779" fmla="*/ 199310 h 380634"/>
              <a:gd name="connsiteX780" fmla="*/ 446812 w 9761118"/>
              <a:gd name="connsiteY780" fmla="*/ 201542 h 380634"/>
              <a:gd name="connsiteX781" fmla="*/ 251567 w 9761118"/>
              <a:gd name="connsiteY781" fmla="*/ 201542 h 380634"/>
              <a:gd name="connsiteX782" fmla="*/ 195246 w 9761118"/>
              <a:gd name="connsiteY782" fmla="*/ 212705 h 380634"/>
              <a:gd name="connsiteX783" fmla="*/ 195246 w 9761118"/>
              <a:gd name="connsiteY783" fmla="*/ 214938 h 380634"/>
              <a:gd name="connsiteX784" fmla="*/ 210265 w 9761118"/>
              <a:gd name="connsiteY784" fmla="*/ 223868 h 380634"/>
              <a:gd name="connsiteX785" fmla="*/ 232793 w 9761118"/>
              <a:gd name="connsiteY785" fmla="*/ 230566 h 380634"/>
              <a:gd name="connsiteX786" fmla="*/ 266585 w 9761118"/>
              <a:gd name="connsiteY786" fmla="*/ 243962 h 380634"/>
              <a:gd name="connsiteX787" fmla="*/ 307887 w 9761118"/>
              <a:gd name="connsiteY787" fmla="*/ 262939 h 380634"/>
              <a:gd name="connsiteX788" fmla="*/ 322906 w 9761118"/>
              <a:gd name="connsiteY788" fmla="*/ 264055 h 380634"/>
              <a:gd name="connsiteX789" fmla="*/ 364208 w 9761118"/>
              <a:gd name="connsiteY789" fmla="*/ 266288 h 380634"/>
              <a:gd name="connsiteX790" fmla="*/ 379227 w 9761118"/>
              <a:gd name="connsiteY790" fmla="*/ 267404 h 380634"/>
              <a:gd name="connsiteX791" fmla="*/ 409265 w 9761118"/>
              <a:gd name="connsiteY791" fmla="*/ 267404 h 380634"/>
              <a:gd name="connsiteX792" fmla="*/ 461831 w 9761118"/>
              <a:gd name="connsiteY792" fmla="*/ 264055 h 380634"/>
              <a:gd name="connsiteX793" fmla="*/ 499378 w 9761118"/>
              <a:gd name="connsiteY793" fmla="*/ 265171 h 380634"/>
              <a:gd name="connsiteX794" fmla="*/ 563209 w 9761118"/>
              <a:gd name="connsiteY794" fmla="*/ 272986 h 380634"/>
              <a:gd name="connsiteX795" fmla="*/ 630794 w 9761118"/>
              <a:gd name="connsiteY795" fmla="*/ 266288 h 380634"/>
              <a:gd name="connsiteX796" fmla="*/ 664586 w 9761118"/>
              <a:gd name="connsiteY796" fmla="*/ 260706 h 380634"/>
              <a:gd name="connsiteX797" fmla="*/ 698379 w 9761118"/>
              <a:gd name="connsiteY797" fmla="*/ 265171 h 380634"/>
              <a:gd name="connsiteX798" fmla="*/ 702134 w 9761118"/>
              <a:gd name="connsiteY798" fmla="*/ 267404 h 380634"/>
              <a:gd name="connsiteX799" fmla="*/ 758454 w 9761118"/>
              <a:gd name="connsiteY799" fmla="*/ 272986 h 380634"/>
              <a:gd name="connsiteX800" fmla="*/ 784737 w 9761118"/>
              <a:gd name="connsiteY800" fmla="*/ 271869 h 380634"/>
              <a:gd name="connsiteX801" fmla="*/ 822285 w 9761118"/>
              <a:gd name="connsiteY801" fmla="*/ 264055 h 380634"/>
              <a:gd name="connsiteX802" fmla="*/ 833549 w 9761118"/>
              <a:gd name="connsiteY802" fmla="*/ 260706 h 380634"/>
              <a:gd name="connsiteX803" fmla="*/ 882360 w 9761118"/>
              <a:gd name="connsiteY803" fmla="*/ 261823 h 380634"/>
              <a:gd name="connsiteX804" fmla="*/ 897379 w 9761118"/>
              <a:gd name="connsiteY804" fmla="*/ 265171 h 380634"/>
              <a:gd name="connsiteX805" fmla="*/ 901134 w 9761118"/>
              <a:gd name="connsiteY805" fmla="*/ 267404 h 380634"/>
              <a:gd name="connsiteX806" fmla="*/ 949946 w 9761118"/>
              <a:gd name="connsiteY806" fmla="*/ 269637 h 380634"/>
              <a:gd name="connsiteX807" fmla="*/ 991247 w 9761118"/>
              <a:gd name="connsiteY807" fmla="*/ 265171 h 380634"/>
              <a:gd name="connsiteX808" fmla="*/ 1043814 w 9761118"/>
              <a:gd name="connsiteY808" fmla="*/ 265171 h 380634"/>
              <a:gd name="connsiteX809" fmla="*/ 1070097 w 9761118"/>
              <a:gd name="connsiteY809" fmla="*/ 267404 h 380634"/>
              <a:gd name="connsiteX810" fmla="*/ 1082703 w 9761118"/>
              <a:gd name="connsiteY810" fmla="*/ 267404 h 380634"/>
              <a:gd name="connsiteX811" fmla="*/ 1087706 w 9761118"/>
              <a:gd name="connsiteY811" fmla="*/ 268396 h 380634"/>
              <a:gd name="connsiteX812" fmla="*/ 1091460 w 9761118"/>
              <a:gd name="connsiteY812" fmla="*/ 273977 h 380634"/>
              <a:gd name="connsiteX813" fmla="*/ 1083951 w 9761118"/>
              <a:gd name="connsiteY813" fmla="*/ 277326 h 380634"/>
              <a:gd name="connsiteX814" fmla="*/ 1065178 w 9761118"/>
              <a:gd name="connsiteY814" fmla="*/ 277326 h 380634"/>
              <a:gd name="connsiteX815" fmla="*/ 1020121 w 9761118"/>
              <a:gd name="connsiteY815" fmla="*/ 272861 h 380634"/>
              <a:gd name="connsiteX816" fmla="*/ 1001347 w 9761118"/>
              <a:gd name="connsiteY816" fmla="*/ 275093 h 380634"/>
              <a:gd name="connsiteX817" fmla="*/ 990083 w 9761118"/>
              <a:gd name="connsiteY817" fmla="*/ 281791 h 380634"/>
              <a:gd name="connsiteX818" fmla="*/ 956290 w 9761118"/>
              <a:gd name="connsiteY818" fmla="*/ 284024 h 380634"/>
              <a:gd name="connsiteX819" fmla="*/ 926253 w 9761118"/>
              <a:gd name="connsiteY819" fmla="*/ 282908 h 380634"/>
              <a:gd name="connsiteX820" fmla="*/ 918743 w 9761118"/>
              <a:gd name="connsiteY820" fmla="*/ 286256 h 380634"/>
              <a:gd name="connsiteX821" fmla="*/ 926253 w 9761118"/>
              <a:gd name="connsiteY821" fmla="*/ 289605 h 380634"/>
              <a:gd name="connsiteX822" fmla="*/ 937517 w 9761118"/>
              <a:gd name="connsiteY822" fmla="*/ 288489 h 380634"/>
              <a:gd name="connsiteX823" fmla="*/ 982573 w 9761118"/>
              <a:gd name="connsiteY823" fmla="*/ 291838 h 380634"/>
              <a:gd name="connsiteX824" fmla="*/ 986328 w 9761118"/>
              <a:gd name="connsiteY824" fmla="*/ 298536 h 380634"/>
              <a:gd name="connsiteX825" fmla="*/ 1020121 w 9761118"/>
              <a:gd name="connsiteY825" fmla="*/ 298536 h 380634"/>
              <a:gd name="connsiteX826" fmla="*/ 1050158 w 9761118"/>
              <a:gd name="connsiteY826" fmla="*/ 299652 h 380634"/>
              <a:gd name="connsiteX827" fmla="*/ 1076442 w 9761118"/>
              <a:gd name="connsiteY827" fmla="*/ 298536 h 380634"/>
              <a:gd name="connsiteX828" fmla="*/ 1170310 w 9761118"/>
              <a:gd name="connsiteY828" fmla="*/ 297419 h 380634"/>
              <a:gd name="connsiteX829" fmla="*/ 1211612 w 9761118"/>
              <a:gd name="connsiteY829" fmla="*/ 297419 h 380634"/>
              <a:gd name="connsiteX830" fmla="*/ 1275442 w 9761118"/>
              <a:gd name="connsiteY830" fmla="*/ 291838 h 380634"/>
              <a:gd name="connsiteX831" fmla="*/ 1282951 w 9761118"/>
              <a:gd name="connsiteY831" fmla="*/ 295187 h 380634"/>
              <a:gd name="connsiteX832" fmla="*/ 1324253 w 9761118"/>
              <a:gd name="connsiteY832" fmla="*/ 296303 h 380634"/>
              <a:gd name="connsiteX833" fmla="*/ 1354291 w 9761118"/>
              <a:gd name="connsiteY833" fmla="*/ 291838 h 380634"/>
              <a:gd name="connsiteX834" fmla="*/ 1380574 w 9761118"/>
              <a:gd name="connsiteY834" fmla="*/ 289605 h 380634"/>
              <a:gd name="connsiteX835" fmla="*/ 1433141 w 9761118"/>
              <a:gd name="connsiteY835" fmla="*/ 298536 h 380634"/>
              <a:gd name="connsiteX836" fmla="*/ 1463178 w 9761118"/>
              <a:gd name="connsiteY836" fmla="*/ 303001 h 380634"/>
              <a:gd name="connsiteX837" fmla="*/ 1485706 w 9761118"/>
              <a:gd name="connsiteY837" fmla="*/ 300768 h 380634"/>
              <a:gd name="connsiteX838" fmla="*/ 1504480 w 9761118"/>
              <a:gd name="connsiteY838" fmla="*/ 297419 h 380634"/>
              <a:gd name="connsiteX839" fmla="*/ 1511990 w 9761118"/>
              <a:gd name="connsiteY839" fmla="*/ 291838 h 380634"/>
              <a:gd name="connsiteX840" fmla="*/ 1542028 w 9761118"/>
              <a:gd name="connsiteY840" fmla="*/ 291838 h 380634"/>
              <a:gd name="connsiteX841" fmla="*/ 1557046 w 9761118"/>
              <a:gd name="connsiteY841" fmla="*/ 297419 h 380634"/>
              <a:gd name="connsiteX842" fmla="*/ 1583329 w 9761118"/>
              <a:gd name="connsiteY842" fmla="*/ 296303 h 380634"/>
              <a:gd name="connsiteX843" fmla="*/ 1624631 w 9761118"/>
              <a:gd name="connsiteY843" fmla="*/ 292954 h 380634"/>
              <a:gd name="connsiteX844" fmla="*/ 1635896 w 9761118"/>
              <a:gd name="connsiteY844" fmla="*/ 294071 h 380634"/>
              <a:gd name="connsiteX845" fmla="*/ 1650914 w 9761118"/>
              <a:gd name="connsiteY845" fmla="*/ 301885 h 380634"/>
              <a:gd name="connsiteX846" fmla="*/ 1662179 w 9761118"/>
              <a:gd name="connsiteY846" fmla="*/ 304117 h 380634"/>
              <a:gd name="connsiteX847" fmla="*/ 1714745 w 9761118"/>
              <a:gd name="connsiteY847" fmla="*/ 295187 h 380634"/>
              <a:gd name="connsiteX848" fmla="*/ 1722254 w 9761118"/>
              <a:gd name="connsiteY848" fmla="*/ 292954 h 380634"/>
              <a:gd name="connsiteX849" fmla="*/ 1714745 w 9761118"/>
              <a:gd name="connsiteY849" fmla="*/ 290722 h 380634"/>
              <a:gd name="connsiteX850" fmla="*/ 1662179 w 9761118"/>
              <a:gd name="connsiteY850" fmla="*/ 289605 h 380634"/>
              <a:gd name="connsiteX851" fmla="*/ 1650914 w 9761118"/>
              <a:gd name="connsiteY851" fmla="*/ 288489 h 380634"/>
              <a:gd name="connsiteX852" fmla="*/ 1632141 w 9761118"/>
              <a:gd name="connsiteY852" fmla="*/ 285140 h 380634"/>
              <a:gd name="connsiteX853" fmla="*/ 1624631 w 9761118"/>
              <a:gd name="connsiteY853" fmla="*/ 280675 h 380634"/>
              <a:gd name="connsiteX854" fmla="*/ 1635896 w 9761118"/>
              <a:gd name="connsiteY854" fmla="*/ 276210 h 380634"/>
              <a:gd name="connsiteX855" fmla="*/ 1620877 w 9761118"/>
              <a:gd name="connsiteY855" fmla="*/ 276210 h 380634"/>
              <a:gd name="connsiteX856" fmla="*/ 1594594 w 9761118"/>
              <a:gd name="connsiteY856" fmla="*/ 277326 h 380634"/>
              <a:gd name="connsiteX857" fmla="*/ 1564556 w 9761118"/>
              <a:gd name="connsiteY857" fmla="*/ 276210 h 380634"/>
              <a:gd name="connsiteX858" fmla="*/ 1545782 w 9761118"/>
              <a:gd name="connsiteY858" fmla="*/ 270628 h 380634"/>
              <a:gd name="connsiteX859" fmla="*/ 1532304 w 9761118"/>
              <a:gd name="connsiteY859" fmla="*/ 269626 h 380634"/>
              <a:gd name="connsiteX860" fmla="*/ 1573230 w 9761118"/>
              <a:gd name="connsiteY860" fmla="*/ 268520 h 380634"/>
              <a:gd name="connsiteX861" fmla="*/ 1603267 w 9761118"/>
              <a:gd name="connsiteY861" fmla="*/ 270753 h 380634"/>
              <a:gd name="connsiteX862" fmla="*/ 1622041 w 9761118"/>
              <a:gd name="connsiteY862" fmla="*/ 269637 h 380634"/>
              <a:gd name="connsiteX863" fmla="*/ 1644569 w 9761118"/>
              <a:gd name="connsiteY863" fmla="*/ 266288 h 380634"/>
              <a:gd name="connsiteX864" fmla="*/ 1712154 w 9761118"/>
              <a:gd name="connsiteY864" fmla="*/ 269637 h 380634"/>
              <a:gd name="connsiteX865" fmla="*/ 1715909 w 9761118"/>
              <a:gd name="connsiteY865" fmla="*/ 269637 h 380634"/>
              <a:gd name="connsiteX866" fmla="*/ 1821041 w 9761118"/>
              <a:gd name="connsiteY866" fmla="*/ 271869 h 380634"/>
              <a:gd name="connsiteX867" fmla="*/ 1832305 w 9761118"/>
              <a:gd name="connsiteY867" fmla="*/ 269637 h 380634"/>
              <a:gd name="connsiteX868" fmla="*/ 1836115 w 9761118"/>
              <a:gd name="connsiteY868" fmla="*/ 268787 h 380634"/>
              <a:gd name="connsiteX869" fmla="*/ 1827387 w 9761118"/>
              <a:gd name="connsiteY869" fmla="*/ 273977 h 380634"/>
              <a:gd name="connsiteX870" fmla="*/ 1797349 w 9761118"/>
              <a:gd name="connsiteY870" fmla="*/ 273977 h 380634"/>
              <a:gd name="connsiteX871" fmla="*/ 1786084 w 9761118"/>
              <a:gd name="connsiteY871" fmla="*/ 276210 h 380634"/>
              <a:gd name="connsiteX872" fmla="*/ 1797349 w 9761118"/>
              <a:gd name="connsiteY872" fmla="*/ 277326 h 380634"/>
              <a:gd name="connsiteX873" fmla="*/ 1812368 w 9761118"/>
              <a:gd name="connsiteY873" fmla="*/ 276210 h 380634"/>
              <a:gd name="connsiteX874" fmla="*/ 1831141 w 9761118"/>
              <a:gd name="connsiteY874" fmla="*/ 276210 h 380634"/>
              <a:gd name="connsiteX875" fmla="*/ 1861179 w 9761118"/>
              <a:gd name="connsiteY875" fmla="*/ 277326 h 380634"/>
              <a:gd name="connsiteX876" fmla="*/ 1879953 w 9761118"/>
              <a:gd name="connsiteY876" fmla="*/ 279559 h 380634"/>
              <a:gd name="connsiteX877" fmla="*/ 1925009 w 9761118"/>
              <a:gd name="connsiteY877" fmla="*/ 296303 h 380634"/>
              <a:gd name="connsiteX878" fmla="*/ 1909990 w 9761118"/>
              <a:gd name="connsiteY878" fmla="*/ 297419 h 380634"/>
              <a:gd name="connsiteX879" fmla="*/ 1849915 w 9761118"/>
              <a:gd name="connsiteY879" fmla="*/ 297419 h 380634"/>
              <a:gd name="connsiteX880" fmla="*/ 1831141 w 9761118"/>
              <a:gd name="connsiteY880" fmla="*/ 300768 h 380634"/>
              <a:gd name="connsiteX881" fmla="*/ 1898726 w 9761118"/>
              <a:gd name="connsiteY881" fmla="*/ 300768 h 380634"/>
              <a:gd name="connsiteX882" fmla="*/ 1966311 w 9761118"/>
              <a:gd name="connsiteY882" fmla="*/ 300768 h 380634"/>
              <a:gd name="connsiteX883" fmla="*/ 2030142 w 9761118"/>
              <a:gd name="connsiteY883" fmla="*/ 303001 h 380634"/>
              <a:gd name="connsiteX884" fmla="*/ 2120255 w 9761118"/>
              <a:gd name="connsiteY884" fmla="*/ 303001 h 380634"/>
              <a:gd name="connsiteX885" fmla="*/ 2146538 w 9761118"/>
              <a:gd name="connsiteY885" fmla="*/ 304117 h 380634"/>
              <a:gd name="connsiteX886" fmla="*/ 2221632 w 9761118"/>
              <a:gd name="connsiteY886" fmla="*/ 297419 h 380634"/>
              <a:gd name="connsiteX887" fmla="*/ 2229142 w 9761118"/>
              <a:gd name="connsiteY887" fmla="*/ 299652 h 380634"/>
              <a:gd name="connsiteX888" fmla="*/ 2232897 w 9761118"/>
              <a:gd name="connsiteY888" fmla="*/ 305234 h 380634"/>
              <a:gd name="connsiteX889" fmla="*/ 2289217 w 9761118"/>
              <a:gd name="connsiteY889" fmla="*/ 308582 h 380634"/>
              <a:gd name="connsiteX890" fmla="*/ 2116500 w 9761118"/>
              <a:gd name="connsiteY890" fmla="*/ 310815 h 380634"/>
              <a:gd name="connsiteX891" fmla="*/ 2037651 w 9761118"/>
              <a:gd name="connsiteY891" fmla="*/ 313048 h 380634"/>
              <a:gd name="connsiteX892" fmla="*/ 2078953 w 9761118"/>
              <a:gd name="connsiteY892" fmla="*/ 318629 h 380634"/>
              <a:gd name="connsiteX893" fmla="*/ 2131519 w 9761118"/>
              <a:gd name="connsiteY893" fmla="*/ 315280 h 380634"/>
              <a:gd name="connsiteX894" fmla="*/ 2150293 w 9761118"/>
              <a:gd name="connsiteY894" fmla="*/ 314164 h 380634"/>
              <a:gd name="connsiteX895" fmla="*/ 2270444 w 9761118"/>
              <a:gd name="connsiteY895" fmla="*/ 314164 h 380634"/>
              <a:gd name="connsiteX896" fmla="*/ 2304236 w 9761118"/>
              <a:gd name="connsiteY896" fmla="*/ 318629 h 380634"/>
              <a:gd name="connsiteX897" fmla="*/ 2236651 w 9761118"/>
              <a:gd name="connsiteY897" fmla="*/ 320862 h 380634"/>
              <a:gd name="connsiteX898" fmla="*/ 2206614 w 9761118"/>
              <a:gd name="connsiteY898" fmla="*/ 321978 h 380634"/>
              <a:gd name="connsiteX899" fmla="*/ 2202859 w 9761118"/>
              <a:gd name="connsiteY899" fmla="*/ 327560 h 380634"/>
              <a:gd name="connsiteX900" fmla="*/ 2217878 w 9761118"/>
              <a:gd name="connsiteY900" fmla="*/ 330908 h 380634"/>
              <a:gd name="connsiteX901" fmla="*/ 2202859 w 9761118"/>
              <a:gd name="connsiteY901" fmla="*/ 332025 h 380634"/>
              <a:gd name="connsiteX902" fmla="*/ 2199104 w 9761118"/>
              <a:gd name="connsiteY902" fmla="*/ 332025 h 380634"/>
              <a:gd name="connsiteX903" fmla="*/ 2206614 w 9761118"/>
              <a:gd name="connsiteY903" fmla="*/ 334257 h 380634"/>
              <a:gd name="connsiteX904" fmla="*/ 2247915 w 9761118"/>
              <a:gd name="connsiteY904" fmla="*/ 334257 h 380634"/>
              <a:gd name="connsiteX905" fmla="*/ 2255425 w 9761118"/>
              <a:gd name="connsiteY905" fmla="*/ 335374 h 380634"/>
              <a:gd name="connsiteX906" fmla="*/ 2251670 w 9761118"/>
              <a:gd name="connsiteY906" fmla="*/ 339839 h 380634"/>
              <a:gd name="connsiteX907" fmla="*/ 2229142 w 9761118"/>
              <a:gd name="connsiteY907" fmla="*/ 340955 h 380634"/>
              <a:gd name="connsiteX908" fmla="*/ 2191595 w 9761118"/>
              <a:gd name="connsiteY908" fmla="*/ 338722 h 380634"/>
              <a:gd name="connsiteX909" fmla="*/ 2184085 w 9761118"/>
              <a:gd name="connsiteY909" fmla="*/ 335374 h 380634"/>
              <a:gd name="connsiteX910" fmla="*/ 2165312 w 9761118"/>
              <a:gd name="connsiteY910" fmla="*/ 335374 h 380634"/>
              <a:gd name="connsiteX911" fmla="*/ 2165312 w 9761118"/>
              <a:gd name="connsiteY911" fmla="*/ 326443 h 380634"/>
              <a:gd name="connsiteX912" fmla="*/ 2090217 w 9761118"/>
              <a:gd name="connsiteY912" fmla="*/ 324211 h 380634"/>
              <a:gd name="connsiteX913" fmla="*/ 2086462 w 9761118"/>
              <a:gd name="connsiteY913" fmla="*/ 324211 h 380634"/>
              <a:gd name="connsiteX914" fmla="*/ 2037651 w 9761118"/>
              <a:gd name="connsiteY914" fmla="*/ 324211 h 380634"/>
              <a:gd name="connsiteX915" fmla="*/ 2026387 w 9761118"/>
              <a:gd name="connsiteY915" fmla="*/ 326443 h 380634"/>
              <a:gd name="connsiteX916" fmla="*/ 2048915 w 9761118"/>
              <a:gd name="connsiteY916" fmla="*/ 327560 h 380634"/>
              <a:gd name="connsiteX917" fmla="*/ 2052670 w 9761118"/>
              <a:gd name="connsiteY917" fmla="*/ 330908 h 380634"/>
              <a:gd name="connsiteX918" fmla="*/ 2037651 w 9761118"/>
              <a:gd name="connsiteY918" fmla="*/ 334257 h 380634"/>
              <a:gd name="connsiteX919" fmla="*/ 1958802 w 9761118"/>
              <a:gd name="connsiteY919" fmla="*/ 335374 h 380634"/>
              <a:gd name="connsiteX920" fmla="*/ 1861179 w 9761118"/>
              <a:gd name="connsiteY920" fmla="*/ 335374 h 380634"/>
              <a:gd name="connsiteX921" fmla="*/ 1771066 w 9761118"/>
              <a:gd name="connsiteY921" fmla="*/ 334257 h 380634"/>
              <a:gd name="connsiteX922" fmla="*/ 1759802 w 9761118"/>
              <a:gd name="connsiteY922" fmla="*/ 334257 h 380634"/>
              <a:gd name="connsiteX923" fmla="*/ 1669688 w 9761118"/>
              <a:gd name="connsiteY923" fmla="*/ 336490 h 380634"/>
              <a:gd name="connsiteX924" fmla="*/ 1613367 w 9761118"/>
              <a:gd name="connsiteY924" fmla="*/ 333141 h 380634"/>
              <a:gd name="connsiteX925" fmla="*/ 1560801 w 9761118"/>
              <a:gd name="connsiteY925" fmla="*/ 332025 h 380634"/>
              <a:gd name="connsiteX926" fmla="*/ 1511990 w 9761118"/>
              <a:gd name="connsiteY926" fmla="*/ 335374 h 380634"/>
              <a:gd name="connsiteX927" fmla="*/ 1380574 w 9761118"/>
              <a:gd name="connsiteY927" fmla="*/ 345420 h 380634"/>
              <a:gd name="connsiteX928" fmla="*/ 1305480 w 9761118"/>
              <a:gd name="connsiteY928" fmla="*/ 345420 h 380634"/>
              <a:gd name="connsiteX929" fmla="*/ 1290461 w 9761118"/>
              <a:gd name="connsiteY929" fmla="*/ 346537 h 380634"/>
              <a:gd name="connsiteX930" fmla="*/ 1297970 w 9761118"/>
              <a:gd name="connsiteY930" fmla="*/ 351002 h 380634"/>
              <a:gd name="connsiteX931" fmla="*/ 1339272 w 9761118"/>
              <a:gd name="connsiteY931" fmla="*/ 355467 h 380634"/>
              <a:gd name="connsiteX932" fmla="*/ 1395593 w 9761118"/>
              <a:gd name="connsiteY932" fmla="*/ 359932 h 380634"/>
              <a:gd name="connsiteX933" fmla="*/ 1380574 w 9761118"/>
              <a:gd name="connsiteY933" fmla="*/ 363281 h 380634"/>
              <a:gd name="connsiteX934" fmla="*/ 1343027 w 9761118"/>
              <a:gd name="connsiteY934" fmla="*/ 367746 h 380634"/>
              <a:gd name="connsiteX935" fmla="*/ 1335518 w 9761118"/>
              <a:gd name="connsiteY935" fmla="*/ 371095 h 380634"/>
              <a:gd name="connsiteX936" fmla="*/ 1346782 w 9761118"/>
              <a:gd name="connsiteY936" fmla="*/ 372211 h 380634"/>
              <a:gd name="connsiteX937" fmla="*/ 1361801 w 9761118"/>
              <a:gd name="connsiteY937" fmla="*/ 372211 h 380634"/>
              <a:gd name="connsiteX938" fmla="*/ 1421876 w 9761118"/>
              <a:gd name="connsiteY938" fmla="*/ 371095 h 380634"/>
              <a:gd name="connsiteX939" fmla="*/ 1459424 w 9761118"/>
              <a:gd name="connsiteY939" fmla="*/ 371095 h 380634"/>
              <a:gd name="connsiteX940" fmla="*/ 1493216 w 9761118"/>
              <a:gd name="connsiteY940" fmla="*/ 373328 h 380634"/>
              <a:gd name="connsiteX941" fmla="*/ 1605858 w 9761118"/>
              <a:gd name="connsiteY941" fmla="*/ 374444 h 380634"/>
              <a:gd name="connsiteX942" fmla="*/ 1617122 w 9761118"/>
              <a:gd name="connsiteY942" fmla="*/ 375560 h 380634"/>
              <a:gd name="connsiteX943" fmla="*/ 1624631 w 9761118"/>
              <a:gd name="connsiteY943" fmla="*/ 376677 h 380634"/>
              <a:gd name="connsiteX944" fmla="*/ 1669688 w 9761118"/>
              <a:gd name="connsiteY944" fmla="*/ 372211 h 380634"/>
              <a:gd name="connsiteX945" fmla="*/ 1722254 w 9761118"/>
              <a:gd name="connsiteY945" fmla="*/ 374444 h 380634"/>
              <a:gd name="connsiteX946" fmla="*/ 1729764 w 9761118"/>
              <a:gd name="connsiteY946" fmla="*/ 374444 h 380634"/>
              <a:gd name="connsiteX947" fmla="*/ 1771066 w 9761118"/>
              <a:gd name="connsiteY947" fmla="*/ 374444 h 380634"/>
              <a:gd name="connsiteX948" fmla="*/ 1816122 w 9761118"/>
              <a:gd name="connsiteY948" fmla="*/ 376677 h 380634"/>
              <a:gd name="connsiteX949" fmla="*/ 1876198 w 9761118"/>
              <a:gd name="connsiteY949" fmla="*/ 376677 h 380634"/>
              <a:gd name="connsiteX950" fmla="*/ 1932519 w 9761118"/>
              <a:gd name="connsiteY950" fmla="*/ 373328 h 380634"/>
              <a:gd name="connsiteX951" fmla="*/ 2018877 w 9761118"/>
              <a:gd name="connsiteY951" fmla="*/ 368863 h 380634"/>
              <a:gd name="connsiteX952" fmla="*/ 2086462 w 9761118"/>
              <a:gd name="connsiteY952" fmla="*/ 366630 h 380634"/>
              <a:gd name="connsiteX953" fmla="*/ 2067689 w 9761118"/>
              <a:gd name="connsiteY953" fmla="*/ 363281 h 380634"/>
              <a:gd name="connsiteX954" fmla="*/ 2048915 w 9761118"/>
              <a:gd name="connsiteY954" fmla="*/ 363281 h 380634"/>
              <a:gd name="connsiteX955" fmla="*/ 1977575 w 9761118"/>
              <a:gd name="connsiteY955" fmla="*/ 358816 h 380634"/>
              <a:gd name="connsiteX956" fmla="*/ 1917500 w 9761118"/>
              <a:gd name="connsiteY956" fmla="*/ 358816 h 380634"/>
              <a:gd name="connsiteX957" fmla="*/ 1861179 w 9761118"/>
              <a:gd name="connsiteY957" fmla="*/ 364397 h 380634"/>
              <a:gd name="connsiteX958" fmla="*/ 1842405 w 9761118"/>
              <a:gd name="connsiteY958" fmla="*/ 366630 h 380634"/>
              <a:gd name="connsiteX959" fmla="*/ 1771066 w 9761118"/>
              <a:gd name="connsiteY959" fmla="*/ 361048 h 380634"/>
              <a:gd name="connsiteX960" fmla="*/ 1741028 w 9761118"/>
              <a:gd name="connsiteY960" fmla="*/ 359932 h 380634"/>
              <a:gd name="connsiteX961" fmla="*/ 1699726 w 9761118"/>
              <a:gd name="connsiteY961" fmla="*/ 359932 h 380634"/>
              <a:gd name="connsiteX962" fmla="*/ 1677198 w 9761118"/>
              <a:gd name="connsiteY962" fmla="*/ 359932 h 380634"/>
              <a:gd name="connsiteX963" fmla="*/ 1632141 w 9761118"/>
              <a:gd name="connsiteY963" fmla="*/ 363281 h 380634"/>
              <a:gd name="connsiteX964" fmla="*/ 1605858 w 9761118"/>
              <a:gd name="connsiteY964" fmla="*/ 362165 h 380634"/>
              <a:gd name="connsiteX965" fmla="*/ 1542028 w 9761118"/>
              <a:gd name="connsiteY965" fmla="*/ 358816 h 380634"/>
              <a:gd name="connsiteX966" fmla="*/ 1504480 w 9761118"/>
              <a:gd name="connsiteY966" fmla="*/ 357700 h 380634"/>
              <a:gd name="connsiteX967" fmla="*/ 1493216 w 9761118"/>
              <a:gd name="connsiteY967" fmla="*/ 358816 h 380634"/>
              <a:gd name="connsiteX968" fmla="*/ 1455669 w 9761118"/>
              <a:gd name="connsiteY968" fmla="*/ 363281 h 380634"/>
              <a:gd name="connsiteX969" fmla="*/ 1440650 w 9761118"/>
              <a:gd name="connsiteY969" fmla="*/ 359932 h 380634"/>
              <a:gd name="connsiteX970" fmla="*/ 1493216 w 9761118"/>
              <a:gd name="connsiteY970" fmla="*/ 353234 h 380634"/>
              <a:gd name="connsiteX971" fmla="*/ 1699726 w 9761118"/>
              <a:gd name="connsiteY971" fmla="*/ 353234 h 380634"/>
              <a:gd name="connsiteX972" fmla="*/ 1763556 w 9761118"/>
              <a:gd name="connsiteY972" fmla="*/ 351002 h 380634"/>
              <a:gd name="connsiteX973" fmla="*/ 1774820 w 9761118"/>
              <a:gd name="connsiteY973" fmla="*/ 348769 h 380634"/>
              <a:gd name="connsiteX974" fmla="*/ 1778575 w 9761118"/>
              <a:gd name="connsiteY974" fmla="*/ 346537 h 380634"/>
              <a:gd name="connsiteX975" fmla="*/ 1774820 w 9761118"/>
              <a:gd name="connsiteY975" fmla="*/ 345420 h 380634"/>
              <a:gd name="connsiteX976" fmla="*/ 1759802 w 9761118"/>
              <a:gd name="connsiteY976" fmla="*/ 344304 h 380634"/>
              <a:gd name="connsiteX977" fmla="*/ 1763556 w 9761118"/>
              <a:gd name="connsiteY977" fmla="*/ 343188 h 380634"/>
              <a:gd name="connsiteX978" fmla="*/ 1928764 w 9761118"/>
              <a:gd name="connsiteY978" fmla="*/ 345420 h 380634"/>
              <a:gd name="connsiteX979" fmla="*/ 1985085 w 9761118"/>
              <a:gd name="connsiteY979" fmla="*/ 345420 h 380634"/>
              <a:gd name="connsiteX980" fmla="*/ 2041406 w 9761118"/>
              <a:gd name="connsiteY980" fmla="*/ 345420 h 380634"/>
              <a:gd name="connsiteX981" fmla="*/ 2048915 w 9761118"/>
              <a:gd name="connsiteY981" fmla="*/ 345420 h 380634"/>
              <a:gd name="connsiteX982" fmla="*/ 2090217 w 9761118"/>
              <a:gd name="connsiteY982" fmla="*/ 347653 h 380634"/>
              <a:gd name="connsiteX983" fmla="*/ 2161557 w 9761118"/>
              <a:gd name="connsiteY983" fmla="*/ 347653 h 380634"/>
              <a:gd name="connsiteX984" fmla="*/ 2184085 w 9761118"/>
              <a:gd name="connsiteY984" fmla="*/ 349885 h 380634"/>
              <a:gd name="connsiteX985" fmla="*/ 2214123 w 9761118"/>
              <a:gd name="connsiteY985" fmla="*/ 351002 h 380634"/>
              <a:gd name="connsiteX986" fmla="*/ 2244161 w 9761118"/>
              <a:gd name="connsiteY986" fmla="*/ 351002 h 380634"/>
              <a:gd name="connsiteX987" fmla="*/ 2262935 w 9761118"/>
              <a:gd name="connsiteY987" fmla="*/ 354351 h 380634"/>
              <a:gd name="connsiteX988" fmla="*/ 2259180 w 9761118"/>
              <a:gd name="connsiteY988" fmla="*/ 356583 h 380634"/>
              <a:gd name="connsiteX989" fmla="*/ 2184085 w 9761118"/>
              <a:gd name="connsiteY989" fmla="*/ 351002 h 380634"/>
              <a:gd name="connsiteX990" fmla="*/ 2131519 w 9761118"/>
              <a:gd name="connsiteY990" fmla="*/ 353234 h 380634"/>
              <a:gd name="connsiteX991" fmla="*/ 2120255 w 9761118"/>
              <a:gd name="connsiteY991" fmla="*/ 357700 h 380634"/>
              <a:gd name="connsiteX992" fmla="*/ 2105236 w 9761118"/>
              <a:gd name="connsiteY992" fmla="*/ 357700 h 380634"/>
              <a:gd name="connsiteX993" fmla="*/ 2105236 w 9761118"/>
              <a:gd name="connsiteY993" fmla="*/ 361048 h 380634"/>
              <a:gd name="connsiteX994" fmla="*/ 2124010 w 9761118"/>
              <a:gd name="connsiteY994" fmla="*/ 361048 h 380634"/>
              <a:gd name="connsiteX995" fmla="*/ 2139029 w 9761118"/>
              <a:gd name="connsiteY995" fmla="*/ 361048 h 380634"/>
              <a:gd name="connsiteX996" fmla="*/ 2150293 w 9761118"/>
              <a:gd name="connsiteY996" fmla="*/ 362165 h 380634"/>
              <a:gd name="connsiteX997" fmla="*/ 2139029 w 9761118"/>
              <a:gd name="connsiteY997" fmla="*/ 365514 h 380634"/>
              <a:gd name="connsiteX998" fmla="*/ 2139029 w 9761118"/>
              <a:gd name="connsiteY998" fmla="*/ 368863 h 380634"/>
              <a:gd name="connsiteX999" fmla="*/ 2169066 w 9761118"/>
              <a:gd name="connsiteY999" fmla="*/ 373328 h 380634"/>
              <a:gd name="connsiteX1000" fmla="*/ 2244161 w 9761118"/>
              <a:gd name="connsiteY1000" fmla="*/ 371095 h 380634"/>
              <a:gd name="connsiteX1001" fmla="*/ 2289217 w 9761118"/>
              <a:gd name="connsiteY1001" fmla="*/ 369979 h 380634"/>
              <a:gd name="connsiteX1002" fmla="*/ 2345538 w 9761118"/>
              <a:gd name="connsiteY1002" fmla="*/ 368863 h 380634"/>
              <a:gd name="connsiteX1003" fmla="*/ 2398105 w 9761118"/>
              <a:gd name="connsiteY1003" fmla="*/ 371095 h 380634"/>
              <a:gd name="connsiteX1004" fmla="*/ 2431897 w 9761118"/>
              <a:gd name="connsiteY1004" fmla="*/ 373328 h 380634"/>
              <a:gd name="connsiteX1005" fmla="*/ 2469444 w 9761118"/>
              <a:gd name="connsiteY1005" fmla="*/ 376677 h 380634"/>
              <a:gd name="connsiteX1006" fmla="*/ 2495727 w 9761118"/>
              <a:gd name="connsiteY1006" fmla="*/ 375560 h 380634"/>
              <a:gd name="connsiteX1007" fmla="*/ 2559558 w 9761118"/>
              <a:gd name="connsiteY1007" fmla="*/ 372211 h 380634"/>
              <a:gd name="connsiteX1008" fmla="*/ 2664690 w 9761118"/>
              <a:gd name="connsiteY1008" fmla="*/ 372211 h 380634"/>
              <a:gd name="connsiteX1009" fmla="*/ 2687218 w 9761118"/>
              <a:gd name="connsiteY1009" fmla="*/ 374444 h 380634"/>
              <a:gd name="connsiteX1010" fmla="*/ 2702237 w 9761118"/>
              <a:gd name="connsiteY1010" fmla="*/ 374444 h 380634"/>
              <a:gd name="connsiteX1011" fmla="*/ 2732275 w 9761118"/>
              <a:gd name="connsiteY1011" fmla="*/ 372211 h 380634"/>
              <a:gd name="connsiteX1012" fmla="*/ 2773577 w 9761118"/>
              <a:gd name="connsiteY1012" fmla="*/ 372211 h 380634"/>
              <a:gd name="connsiteX1013" fmla="*/ 2781086 w 9761118"/>
              <a:gd name="connsiteY1013" fmla="*/ 368863 h 380634"/>
              <a:gd name="connsiteX1014" fmla="*/ 2788596 w 9761118"/>
              <a:gd name="connsiteY1014" fmla="*/ 364397 h 380634"/>
              <a:gd name="connsiteX1015" fmla="*/ 2811124 w 9761118"/>
              <a:gd name="connsiteY1015" fmla="*/ 366630 h 380634"/>
              <a:gd name="connsiteX1016" fmla="*/ 2889973 w 9761118"/>
              <a:gd name="connsiteY1016" fmla="*/ 368863 h 380634"/>
              <a:gd name="connsiteX1017" fmla="*/ 2961313 w 9761118"/>
              <a:gd name="connsiteY1017" fmla="*/ 368863 h 380634"/>
              <a:gd name="connsiteX1018" fmla="*/ 3002615 w 9761118"/>
              <a:gd name="connsiteY1018" fmla="*/ 372211 h 380634"/>
              <a:gd name="connsiteX1019" fmla="*/ 3013879 w 9761118"/>
              <a:gd name="connsiteY1019" fmla="*/ 372211 h 380634"/>
              <a:gd name="connsiteX1020" fmla="*/ 3025143 w 9761118"/>
              <a:gd name="connsiteY1020" fmla="*/ 375560 h 380634"/>
              <a:gd name="connsiteX1021" fmla="*/ 3073955 w 9761118"/>
              <a:gd name="connsiteY1021" fmla="*/ 376677 h 380634"/>
              <a:gd name="connsiteX1022" fmla="*/ 3085219 w 9761118"/>
              <a:gd name="connsiteY1022" fmla="*/ 373328 h 380634"/>
              <a:gd name="connsiteX1023" fmla="*/ 3096483 w 9761118"/>
              <a:gd name="connsiteY1023" fmla="*/ 371095 h 380634"/>
              <a:gd name="connsiteX1024" fmla="*/ 3149049 w 9761118"/>
              <a:gd name="connsiteY1024" fmla="*/ 369979 h 380634"/>
              <a:gd name="connsiteX1025" fmla="*/ 3190351 w 9761118"/>
              <a:gd name="connsiteY1025" fmla="*/ 368863 h 380634"/>
              <a:gd name="connsiteX1026" fmla="*/ 3227898 w 9761118"/>
              <a:gd name="connsiteY1026" fmla="*/ 373328 h 380634"/>
              <a:gd name="connsiteX1027" fmla="*/ 3235408 w 9761118"/>
              <a:gd name="connsiteY1027" fmla="*/ 374444 h 380634"/>
              <a:gd name="connsiteX1028" fmla="*/ 3272955 w 9761118"/>
              <a:gd name="connsiteY1028" fmla="*/ 377793 h 380634"/>
              <a:gd name="connsiteX1029" fmla="*/ 3314257 w 9761118"/>
              <a:gd name="connsiteY1029" fmla="*/ 380026 h 38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</a:cxnLst>
            <a:rect l="l" t="t" r="r" b="b"/>
            <a:pathLst>
              <a:path w="9761118" h="380634">
                <a:moveTo>
                  <a:pt x="8689060" y="116579"/>
                </a:moveTo>
                <a:lnTo>
                  <a:pt x="8699695" y="114471"/>
                </a:lnTo>
                <a:cubicBezTo>
                  <a:pt x="8699695" y="113355"/>
                  <a:pt x="8692186" y="113355"/>
                  <a:pt x="8692186" y="112239"/>
                </a:cubicBezTo>
                <a:cubicBezTo>
                  <a:pt x="8684677" y="110006"/>
                  <a:pt x="8673412" y="111122"/>
                  <a:pt x="8662148" y="108890"/>
                </a:cubicBezTo>
                <a:lnTo>
                  <a:pt x="8705427" y="108890"/>
                </a:lnTo>
                <a:lnTo>
                  <a:pt x="8758607" y="110998"/>
                </a:lnTo>
                <a:cubicBezTo>
                  <a:pt x="8739833" y="115463"/>
                  <a:pt x="8721059" y="116579"/>
                  <a:pt x="8706041" y="116579"/>
                </a:cubicBezTo>
                <a:close/>
                <a:moveTo>
                  <a:pt x="8623437" y="116579"/>
                </a:moveTo>
                <a:lnTo>
                  <a:pt x="8578813" y="114538"/>
                </a:lnTo>
                <a:lnTo>
                  <a:pt x="8579544" y="114471"/>
                </a:lnTo>
                <a:cubicBezTo>
                  <a:pt x="8602073" y="114471"/>
                  <a:pt x="8620846" y="113355"/>
                  <a:pt x="8643375" y="114471"/>
                </a:cubicBezTo>
                <a:lnTo>
                  <a:pt x="8685914" y="116579"/>
                </a:lnTo>
                <a:close/>
                <a:moveTo>
                  <a:pt x="1406857" y="269512"/>
                </a:moveTo>
                <a:cubicBezTo>
                  <a:pt x="1406857" y="269512"/>
                  <a:pt x="1406857" y="268396"/>
                  <a:pt x="1406857" y="268396"/>
                </a:cubicBezTo>
                <a:lnTo>
                  <a:pt x="1438972" y="267834"/>
                </a:lnTo>
                <a:lnTo>
                  <a:pt x="1494380" y="268520"/>
                </a:lnTo>
                <a:lnTo>
                  <a:pt x="1527731" y="269512"/>
                </a:lnTo>
                <a:lnTo>
                  <a:pt x="1470688" y="269512"/>
                </a:lnTo>
                <a:cubicBezTo>
                  <a:pt x="1451914" y="269512"/>
                  <a:pt x="1429386" y="269512"/>
                  <a:pt x="1406857" y="269512"/>
                </a:cubicBezTo>
                <a:close/>
                <a:moveTo>
                  <a:pt x="3314257" y="380026"/>
                </a:moveTo>
                <a:cubicBezTo>
                  <a:pt x="3329276" y="382258"/>
                  <a:pt x="3336785" y="377793"/>
                  <a:pt x="3348050" y="375560"/>
                </a:cubicBezTo>
                <a:cubicBezTo>
                  <a:pt x="3355559" y="373328"/>
                  <a:pt x="3348050" y="371095"/>
                  <a:pt x="3348050" y="369979"/>
                </a:cubicBezTo>
                <a:cubicBezTo>
                  <a:pt x="3344295" y="368863"/>
                  <a:pt x="3340540" y="365514"/>
                  <a:pt x="3351804" y="364397"/>
                </a:cubicBezTo>
                <a:cubicBezTo>
                  <a:pt x="3381842" y="361048"/>
                  <a:pt x="3385597" y="359932"/>
                  <a:pt x="3404370" y="354351"/>
                </a:cubicBezTo>
                <a:cubicBezTo>
                  <a:pt x="3408125" y="353234"/>
                  <a:pt x="3411880" y="352118"/>
                  <a:pt x="3415635" y="351002"/>
                </a:cubicBezTo>
                <a:cubicBezTo>
                  <a:pt x="3423144" y="348769"/>
                  <a:pt x="3438163" y="348769"/>
                  <a:pt x="3445672" y="351002"/>
                </a:cubicBezTo>
                <a:cubicBezTo>
                  <a:pt x="3456937" y="353234"/>
                  <a:pt x="3464446" y="356583"/>
                  <a:pt x="3479465" y="358816"/>
                </a:cubicBezTo>
                <a:cubicBezTo>
                  <a:pt x="3483220" y="359932"/>
                  <a:pt x="3486974" y="361048"/>
                  <a:pt x="3486974" y="362165"/>
                </a:cubicBezTo>
                <a:cubicBezTo>
                  <a:pt x="3490729" y="365514"/>
                  <a:pt x="3490729" y="367746"/>
                  <a:pt x="3501993" y="366630"/>
                </a:cubicBezTo>
                <a:cubicBezTo>
                  <a:pt x="3513257" y="366630"/>
                  <a:pt x="3513257" y="372211"/>
                  <a:pt x="3528276" y="371095"/>
                </a:cubicBezTo>
                <a:cubicBezTo>
                  <a:pt x="3535786" y="369979"/>
                  <a:pt x="3543295" y="371095"/>
                  <a:pt x="3550805" y="373328"/>
                </a:cubicBezTo>
                <a:cubicBezTo>
                  <a:pt x="3558314" y="375560"/>
                  <a:pt x="3565824" y="373328"/>
                  <a:pt x="3573333" y="373328"/>
                </a:cubicBezTo>
                <a:cubicBezTo>
                  <a:pt x="3584597" y="371095"/>
                  <a:pt x="3588352" y="368863"/>
                  <a:pt x="3588352" y="366630"/>
                </a:cubicBezTo>
                <a:cubicBezTo>
                  <a:pt x="3588352" y="364397"/>
                  <a:pt x="3588352" y="363281"/>
                  <a:pt x="3588352" y="361048"/>
                </a:cubicBezTo>
                <a:cubicBezTo>
                  <a:pt x="3599616" y="361048"/>
                  <a:pt x="3610880" y="361048"/>
                  <a:pt x="3622144" y="364397"/>
                </a:cubicBezTo>
                <a:cubicBezTo>
                  <a:pt x="3629654" y="366630"/>
                  <a:pt x="3640918" y="369979"/>
                  <a:pt x="3648427" y="372211"/>
                </a:cubicBezTo>
                <a:cubicBezTo>
                  <a:pt x="3670956" y="378909"/>
                  <a:pt x="3693484" y="377793"/>
                  <a:pt x="3704748" y="371095"/>
                </a:cubicBezTo>
                <a:cubicBezTo>
                  <a:pt x="3700994" y="366630"/>
                  <a:pt x="3716012" y="366630"/>
                  <a:pt x="3723522" y="365514"/>
                </a:cubicBezTo>
                <a:cubicBezTo>
                  <a:pt x="3723522" y="364397"/>
                  <a:pt x="3731031" y="365514"/>
                  <a:pt x="3731031" y="363281"/>
                </a:cubicBezTo>
                <a:cubicBezTo>
                  <a:pt x="3734786" y="357700"/>
                  <a:pt x="3746050" y="358816"/>
                  <a:pt x="3757314" y="358816"/>
                </a:cubicBezTo>
                <a:cubicBezTo>
                  <a:pt x="3768579" y="358816"/>
                  <a:pt x="3779843" y="358816"/>
                  <a:pt x="3783598" y="363281"/>
                </a:cubicBezTo>
                <a:cubicBezTo>
                  <a:pt x="3783598" y="365514"/>
                  <a:pt x="3787352" y="365514"/>
                  <a:pt x="3791107" y="364397"/>
                </a:cubicBezTo>
                <a:cubicBezTo>
                  <a:pt x="3802371" y="364397"/>
                  <a:pt x="3813635" y="366630"/>
                  <a:pt x="3821145" y="367746"/>
                </a:cubicBezTo>
                <a:cubicBezTo>
                  <a:pt x="3824899" y="367746"/>
                  <a:pt x="3828654" y="369979"/>
                  <a:pt x="3832409" y="368863"/>
                </a:cubicBezTo>
                <a:cubicBezTo>
                  <a:pt x="3839918" y="365514"/>
                  <a:pt x="3858692" y="363281"/>
                  <a:pt x="3854937" y="357700"/>
                </a:cubicBezTo>
                <a:cubicBezTo>
                  <a:pt x="3854937" y="356583"/>
                  <a:pt x="3854937" y="355467"/>
                  <a:pt x="3866201" y="355467"/>
                </a:cubicBezTo>
                <a:cubicBezTo>
                  <a:pt x="3869956" y="356583"/>
                  <a:pt x="3877466" y="358816"/>
                  <a:pt x="3881220" y="361048"/>
                </a:cubicBezTo>
                <a:cubicBezTo>
                  <a:pt x="3884975" y="362165"/>
                  <a:pt x="3888730" y="363281"/>
                  <a:pt x="3896239" y="363281"/>
                </a:cubicBezTo>
                <a:cubicBezTo>
                  <a:pt x="3915013" y="362165"/>
                  <a:pt x="3937541" y="364397"/>
                  <a:pt x="3956315" y="361048"/>
                </a:cubicBezTo>
                <a:cubicBezTo>
                  <a:pt x="3960070" y="359932"/>
                  <a:pt x="3971334" y="361048"/>
                  <a:pt x="3975088" y="363281"/>
                </a:cubicBezTo>
                <a:cubicBezTo>
                  <a:pt x="3978843" y="364397"/>
                  <a:pt x="3982598" y="365514"/>
                  <a:pt x="3986353" y="366630"/>
                </a:cubicBezTo>
                <a:cubicBezTo>
                  <a:pt x="3997617" y="366630"/>
                  <a:pt x="4005126" y="371095"/>
                  <a:pt x="4016390" y="366630"/>
                </a:cubicBezTo>
                <a:cubicBezTo>
                  <a:pt x="4031409" y="367746"/>
                  <a:pt x="4038919" y="364397"/>
                  <a:pt x="4053938" y="363281"/>
                </a:cubicBezTo>
                <a:cubicBezTo>
                  <a:pt x="4091485" y="359932"/>
                  <a:pt x="4129032" y="357700"/>
                  <a:pt x="4170334" y="357700"/>
                </a:cubicBezTo>
                <a:cubicBezTo>
                  <a:pt x="4189108" y="356583"/>
                  <a:pt x="4211636" y="356583"/>
                  <a:pt x="4230410" y="357700"/>
                </a:cubicBezTo>
                <a:cubicBezTo>
                  <a:pt x="4249183" y="358816"/>
                  <a:pt x="4260447" y="358816"/>
                  <a:pt x="4279221" y="357700"/>
                </a:cubicBezTo>
                <a:cubicBezTo>
                  <a:pt x="4294240" y="356583"/>
                  <a:pt x="4309259" y="359932"/>
                  <a:pt x="4328033" y="358816"/>
                </a:cubicBezTo>
                <a:cubicBezTo>
                  <a:pt x="4328033" y="358816"/>
                  <a:pt x="4331787" y="357700"/>
                  <a:pt x="4331787" y="357700"/>
                </a:cubicBezTo>
                <a:cubicBezTo>
                  <a:pt x="4339297" y="356583"/>
                  <a:pt x="4346806" y="356583"/>
                  <a:pt x="4350561" y="357700"/>
                </a:cubicBezTo>
                <a:cubicBezTo>
                  <a:pt x="4369334" y="361048"/>
                  <a:pt x="4384353" y="358816"/>
                  <a:pt x="4403127" y="358816"/>
                </a:cubicBezTo>
                <a:cubicBezTo>
                  <a:pt x="4406882" y="358816"/>
                  <a:pt x="4414391" y="358816"/>
                  <a:pt x="4414391" y="361048"/>
                </a:cubicBezTo>
                <a:cubicBezTo>
                  <a:pt x="4414391" y="363281"/>
                  <a:pt x="4410636" y="364397"/>
                  <a:pt x="4403127" y="364397"/>
                </a:cubicBezTo>
                <a:cubicBezTo>
                  <a:pt x="4395618" y="365514"/>
                  <a:pt x="4388108" y="364397"/>
                  <a:pt x="4380599" y="364397"/>
                </a:cubicBezTo>
                <a:cubicBezTo>
                  <a:pt x="4301749" y="364397"/>
                  <a:pt x="4222900" y="364397"/>
                  <a:pt x="4144051" y="364397"/>
                </a:cubicBezTo>
                <a:cubicBezTo>
                  <a:pt x="4136542" y="364397"/>
                  <a:pt x="4129032" y="364397"/>
                  <a:pt x="4121523" y="365514"/>
                </a:cubicBezTo>
                <a:cubicBezTo>
                  <a:pt x="4117768" y="365514"/>
                  <a:pt x="4114013" y="365514"/>
                  <a:pt x="4114013" y="366630"/>
                </a:cubicBezTo>
                <a:cubicBezTo>
                  <a:pt x="4117768" y="367746"/>
                  <a:pt x="4117768" y="368863"/>
                  <a:pt x="4121523" y="368863"/>
                </a:cubicBezTo>
                <a:cubicBezTo>
                  <a:pt x="4136542" y="368863"/>
                  <a:pt x="4151560" y="367746"/>
                  <a:pt x="4162825" y="368863"/>
                </a:cubicBezTo>
                <a:cubicBezTo>
                  <a:pt x="4181598" y="372211"/>
                  <a:pt x="4196617" y="368863"/>
                  <a:pt x="4211636" y="371095"/>
                </a:cubicBezTo>
                <a:cubicBezTo>
                  <a:pt x="4230410" y="373328"/>
                  <a:pt x="4249183" y="372211"/>
                  <a:pt x="4267957" y="373328"/>
                </a:cubicBezTo>
                <a:cubicBezTo>
                  <a:pt x="4275466" y="373328"/>
                  <a:pt x="4279221" y="369979"/>
                  <a:pt x="4290485" y="371095"/>
                </a:cubicBezTo>
                <a:cubicBezTo>
                  <a:pt x="4297995" y="371095"/>
                  <a:pt x="4309259" y="371095"/>
                  <a:pt x="4320523" y="371095"/>
                </a:cubicBezTo>
                <a:cubicBezTo>
                  <a:pt x="4391863" y="371095"/>
                  <a:pt x="4463203" y="371095"/>
                  <a:pt x="4534542" y="371095"/>
                </a:cubicBezTo>
                <a:cubicBezTo>
                  <a:pt x="4542052" y="371095"/>
                  <a:pt x="4549561" y="371095"/>
                  <a:pt x="4560825" y="369979"/>
                </a:cubicBezTo>
                <a:cubicBezTo>
                  <a:pt x="4583354" y="365514"/>
                  <a:pt x="4609637" y="366630"/>
                  <a:pt x="4635920" y="365514"/>
                </a:cubicBezTo>
                <a:cubicBezTo>
                  <a:pt x="4673467" y="363281"/>
                  <a:pt x="4711014" y="364397"/>
                  <a:pt x="4748562" y="364397"/>
                </a:cubicBezTo>
                <a:cubicBezTo>
                  <a:pt x="4748562" y="366630"/>
                  <a:pt x="4748562" y="367746"/>
                  <a:pt x="4748562" y="367746"/>
                </a:cubicBezTo>
                <a:cubicBezTo>
                  <a:pt x="4752316" y="374444"/>
                  <a:pt x="4759826" y="376677"/>
                  <a:pt x="4774845" y="374444"/>
                </a:cubicBezTo>
                <a:cubicBezTo>
                  <a:pt x="4789864" y="372211"/>
                  <a:pt x="4804882" y="373328"/>
                  <a:pt x="4819901" y="372211"/>
                </a:cubicBezTo>
                <a:cubicBezTo>
                  <a:pt x="4823656" y="372211"/>
                  <a:pt x="4834920" y="374444"/>
                  <a:pt x="4834920" y="369979"/>
                </a:cubicBezTo>
                <a:cubicBezTo>
                  <a:pt x="4834920" y="368863"/>
                  <a:pt x="4838675" y="368863"/>
                  <a:pt x="4842430" y="368863"/>
                </a:cubicBezTo>
                <a:cubicBezTo>
                  <a:pt x="4857449" y="369979"/>
                  <a:pt x="4872467" y="367746"/>
                  <a:pt x="4887486" y="369979"/>
                </a:cubicBezTo>
                <a:cubicBezTo>
                  <a:pt x="4898751" y="372211"/>
                  <a:pt x="4910015" y="371095"/>
                  <a:pt x="4921279" y="368863"/>
                </a:cubicBezTo>
                <a:cubicBezTo>
                  <a:pt x="4940053" y="366630"/>
                  <a:pt x="4962581" y="364397"/>
                  <a:pt x="4985109" y="364397"/>
                </a:cubicBezTo>
                <a:cubicBezTo>
                  <a:pt x="5060204" y="365514"/>
                  <a:pt x="5135298" y="364397"/>
                  <a:pt x="5214147" y="364397"/>
                </a:cubicBezTo>
                <a:cubicBezTo>
                  <a:pt x="5221657" y="364397"/>
                  <a:pt x="5229166" y="365514"/>
                  <a:pt x="5236676" y="363281"/>
                </a:cubicBezTo>
                <a:cubicBezTo>
                  <a:pt x="5244185" y="356583"/>
                  <a:pt x="5262959" y="355467"/>
                  <a:pt x="5281733" y="357700"/>
                </a:cubicBezTo>
                <a:cubicBezTo>
                  <a:pt x="5300506" y="359932"/>
                  <a:pt x="5319280" y="358816"/>
                  <a:pt x="5338053" y="358816"/>
                </a:cubicBezTo>
                <a:cubicBezTo>
                  <a:pt x="5349318" y="355467"/>
                  <a:pt x="5364336" y="358816"/>
                  <a:pt x="5371846" y="356583"/>
                </a:cubicBezTo>
                <a:cubicBezTo>
                  <a:pt x="5383110" y="353234"/>
                  <a:pt x="5394374" y="357700"/>
                  <a:pt x="5405638" y="357700"/>
                </a:cubicBezTo>
                <a:cubicBezTo>
                  <a:pt x="5450695" y="356583"/>
                  <a:pt x="5495752" y="359932"/>
                  <a:pt x="5540808" y="358816"/>
                </a:cubicBezTo>
                <a:cubicBezTo>
                  <a:pt x="5555827" y="358816"/>
                  <a:pt x="5574601" y="356583"/>
                  <a:pt x="5589620" y="358816"/>
                </a:cubicBezTo>
                <a:cubicBezTo>
                  <a:pt x="5612148" y="355467"/>
                  <a:pt x="5634677" y="357700"/>
                  <a:pt x="5657205" y="357700"/>
                </a:cubicBezTo>
                <a:cubicBezTo>
                  <a:pt x="5657205" y="356583"/>
                  <a:pt x="5660960" y="356583"/>
                  <a:pt x="5660960" y="357700"/>
                </a:cubicBezTo>
                <a:cubicBezTo>
                  <a:pt x="5664714" y="357700"/>
                  <a:pt x="5668469" y="356583"/>
                  <a:pt x="5668469" y="355467"/>
                </a:cubicBezTo>
                <a:cubicBezTo>
                  <a:pt x="5679733" y="351002"/>
                  <a:pt x="5683488" y="349885"/>
                  <a:pt x="5702262" y="352118"/>
                </a:cubicBezTo>
                <a:cubicBezTo>
                  <a:pt x="5721035" y="354351"/>
                  <a:pt x="5739809" y="355467"/>
                  <a:pt x="5758582" y="355467"/>
                </a:cubicBezTo>
                <a:cubicBezTo>
                  <a:pt x="5792375" y="355467"/>
                  <a:pt x="5822413" y="355467"/>
                  <a:pt x="5852451" y="355467"/>
                </a:cubicBezTo>
                <a:cubicBezTo>
                  <a:pt x="5859960" y="355467"/>
                  <a:pt x="5867469" y="354351"/>
                  <a:pt x="5871224" y="355467"/>
                </a:cubicBezTo>
                <a:cubicBezTo>
                  <a:pt x="5893753" y="357700"/>
                  <a:pt x="5912526" y="358816"/>
                  <a:pt x="5935055" y="355467"/>
                </a:cubicBezTo>
                <a:cubicBezTo>
                  <a:pt x="5938809" y="354351"/>
                  <a:pt x="5942564" y="356583"/>
                  <a:pt x="5942564" y="356583"/>
                </a:cubicBezTo>
                <a:cubicBezTo>
                  <a:pt x="5961338" y="357700"/>
                  <a:pt x="5976356" y="358816"/>
                  <a:pt x="5987621" y="354351"/>
                </a:cubicBezTo>
                <a:cubicBezTo>
                  <a:pt x="5998885" y="351002"/>
                  <a:pt x="6013904" y="347653"/>
                  <a:pt x="6028923" y="347653"/>
                </a:cubicBezTo>
                <a:cubicBezTo>
                  <a:pt x="6047696" y="347653"/>
                  <a:pt x="6066470" y="345420"/>
                  <a:pt x="6085243" y="345420"/>
                </a:cubicBezTo>
                <a:cubicBezTo>
                  <a:pt x="6104017" y="346537"/>
                  <a:pt x="6122791" y="345420"/>
                  <a:pt x="6141564" y="346537"/>
                </a:cubicBezTo>
                <a:cubicBezTo>
                  <a:pt x="6156583" y="348769"/>
                  <a:pt x="6175357" y="348769"/>
                  <a:pt x="6194130" y="351002"/>
                </a:cubicBezTo>
                <a:cubicBezTo>
                  <a:pt x="6205395" y="352118"/>
                  <a:pt x="6216659" y="354351"/>
                  <a:pt x="6227923" y="352118"/>
                </a:cubicBezTo>
                <a:cubicBezTo>
                  <a:pt x="6250451" y="351002"/>
                  <a:pt x="6269225" y="348769"/>
                  <a:pt x="6291753" y="349885"/>
                </a:cubicBezTo>
                <a:cubicBezTo>
                  <a:pt x="6310527" y="349885"/>
                  <a:pt x="6333055" y="349885"/>
                  <a:pt x="6351829" y="348769"/>
                </a:cubicBezTo>
                <a:cubicBezTo>
                  <a:pt x="6366848" y="348769"/>
                  <a:pt x="6381867" y="345420"/>
                  <a:pt x="6396886" y="351002"/>
                </a:cubicBezTo>
                <a:cubicBezTo>
                  <a:pt x="6396886" y="352118"/>
                  <a:pt x="6408150" y="351002"/>
                  <a:pt x="6411904" y="351002"/>
                </a:cubicBezTo>
                <a:cubicBezTo>
                  <a:pt x="6434433" y="353234"/>
                  <a:pt x="6456961" y="349885"/>
                  <a:pt x="6479489" y="348769"/>
                </a:cubicBezTo>
                <a:cubicBezTo>
                  <a:pt x="6517037" y="348769"/>
                  <a:pt x="6547075" y="352118"/>
                  <a:pt x="6580867" y="351002"/>
                </a:cubicBezTo>
                <a:cubicBezTo>
                  <a:pt x="6607150" y="351002"/>
                  <a:pt x="6625924" y="352118"/>
                  <a:pt x="6648452" y="354351"/>
                </a:cubicBezTo>
                <a:cubicBezTo>
                  <a:pt x="6659716" y="355467"/>
                  <a:pt x="6670980" y="355467"/>
                  <a:pt x="6682245" y="355467"/>
                </a:cubicBezTo>
                <a:cubicBezTo>
                  <a:pt x="6685999" y="354351"/>
                  <a:pt x="6689754" y="351002"/>
                  <a:pt x="6693509" y="348769"/>
                </a:cubicBezTo>
                <a:cubicBezTo>
                  <a:pt x="6701018" y="345420"/>
                  <a:pt x="6712282" y="343188"/>
                  <a:pt x="6723547" y="345420"/>
                </a:cubicBezTo>
                <a:cubicBezTo>
                  <a:pt x="6734811" y="347653"/>
                  <a:pt x="6746075" y="347653"/>
                  <a:pt x="6757339" y="347653"/>
                </a:cubicBezTo>
                <a:cubicBezTo>
                  <a:pt x="6787377" y="347653"/>
                  <a:pt x="6821169" y="351002"/>
                  <a:pt x="6854962" y="349885"/>
                </a:cubicBezTo>
                <a:cubicBezTo>
                  <a:pt x="6869981" y="353234"/>
                  <a:pt x="6888754" y="349885"/>
                  <a:pt x="6903773" y="353234"/>
                </a:cubicBezTo>
                <a:cubicBezTo>
                  <a:pt x="6918792" y="356583"/>
                  <a:pt x="6941321" y="356583"/>
                  <a:pt x="6956339" y="353234"/>
                </a:cubicBezTo>
                <a:cubicBezTo>
                  <a:pt x="6971358" y="351002"/>
                  <a:pt x="6986377" y="352118"/>
                  <a:pt x="7001396" y="351002"/>
                </a:cubicBezTo>
                <a:cubicBezTo>
                  <a:pt x="7023924" y="351002"/>
                  <a:pt x="7046453" y="353234"/>
                  <a:pt x="7065226" y="349885"/>
                </a:cubicBezTo>
                <a:cubicBezTo>
                  <a:pt x="7072735" y="348769"/>
                  <a:pt x="7080245" y="348769"/>
                  <a:pt x="7087755" y="351002"/>
                </a:cubicBezTo>
                <a:cubicBezTo>
                  <a:pt x="7095264" y="354351"/>
                  <a:pt x="7110283" y="354351"/>
                  <a:pt x="7121547" y="352118"/>
                </a:cubicBezTo>
                <a:cubicBezTo>
                  <a:pt x="7129057" y="351002"/>
                  <a:pt x="7136566" y="351002"/>
                  <a:pt x="7147830" y="351002"/>
                </a:cubicBezTo>
                <a:cubicBezTo>
                  <a:pt x="7162849" y="351002"/>
                  <a:pt x="7181623" y="351002"/>
                  <a:pt x="7200396" y="351002"/>
                </a:cubicBezTo>
                <a:cubicBezTo>
                  <a:pt x="7211661" y="351002"/>
                  <a:pt x="7219170" y="351002"/>
                  <a:pt x="7226679" y="351002"/>
                </a:cubicBezTo>
                <a:cubicBezTo>
                  <a:pt x="7234189" y="351002"/>
                  <a:pt x="7241698" y="353234"/>
                  <a:pt x="7245453" y="353234"/>
                </a:cubicBezTo>
                <a:cubicBezTo>
                  <a:pt x="7275491" y="357700"/>
                  <a:pt x="7298019" y="352118"/>
                  <a:pt x="7324302" y="353234"/>
                </a:cubicBezTo>
                <a:cubicBezTo>
                  <a:pt x="7331811" y="346537"/>
                  <a:pt x="7350585" y="349885"/>
                  <a:pt x="7361849" y="349885"/>
                </a:cubicBezTo>
                <a:cubicBezTo>
                  <a:pt x="7388133" y="348769"/>
                  <a:pt x="7410661" y="349885"/>
                  <a:pt x="7433189" y="349885"/>
                </a:cubicBezTo>
                <a:cubicBezTo>
                  <a:pt x="7440699" y="349885"/>
                  <a:pt x="7444453" y="348769"/>
                  <a:pt x="7451963" y="351002"/>
                </a:cubicBezTo>
                <a:cubicBezTo>
                  <a:pt x="7463227" y="353234"/>
                  <a:pt x="7474491" y="354351"/>
                  <a:pt x="7489510" y="353234"/>
                </a:cubicBezTo>
                <a:cubicBezTo>
                  <a:pt x="7504529" y="352118"/>
                  <a:pt x="7515793" y="355467"/>
                  <a:pt x="7530812" y="355467"/>
                </a:cubicBezTo>
                <a:cubicBezTo>
                  <a:pt x="7538321" y="355467"/>
                  <a:pt x="7545831" y="358816"/>
                  <a:pt x="7549585" y="361048"/>
                </a:cubicBezTo>
                <a:cubicBezTo>
                  <a:pt x="7557095" y="364397"/>
                  <a:pt x="7568359" y="362165"/>
                  <a:pt x="7575869" y="364397"/>
                </a:cubicBezTo>
                <a:cubicBezTo>
                  <a:pt x="7590887" y="366630"/>
                  <a:pt x="7609661" y="363281"/>
                  <a:pt x="7613416" y="358816"/>
                </a:cubicBezTo>
                <a:cubicBezTo>
                  <a:pt x="7613416" y="355467"/>
                  <a:pt x="7617171" y="354351"/>
                  <a:pt x="7624680" y="355467"/>
                </a:cubicBezTo>
                <a:cubicBezTo>
                  <a:pt x="7635944" y="355467"/>
                  <a:pt x="7639699" y="354351"/>
                  <a:pt x="7647209" y="352118"/>
                </a:cubicBezTo>
                <a:cubicBezTo>
                  <a:pt x="7658473" y="345420"/>
                  <a:pt x="7658473" y="345420"/>
                  <a:pt x="7677246" y="345420"/>
                </a:cubicBezTo>
                <a:cubicBezTo>
                  <a:pt x="7703529" y="345420"/>
                  <a:pt x="7729813" y="345420"/>
                  <a:pt x="7752341" y="345420"/>
                </a:cubicBezTo>
                <a:cubicBezTo>
                  <a:pt x="7771115" y="345420"/>
                  <a:pt x="7771115" y="345420"/>
                  <a:pt x="7789888" y="349885"/>
                </a:cubicBezTo>
                <a:cubicBezTo>
                  <a:pt x="7793643" y="351002"/>
                  <a:pt x="7797397" y="351002"/>
                  <a:pt x="7804907" y="351002"/>
                </a:cubicBezTo>
                <a:cubicBezTo>
                  <a:pt x="7816171" y="351002"/>
                  <a:pt x="7831190" y="352118"/>
                  <a:pt x="7846209" y="351002"/>
                </a:cubicBezTo>
                <a:cubicBezTo>
                  <a:pt x="7864983" y="351002"/>
                  <a:pt x="7880001" y="354351"/>
                  <a:pt x="7891265" y="357700"/>
                </a:cubicBezTo>
                <a:cubicBezTo>
                  <a:pt x="7898775" y="359932"/>
                  <a:pt x="7898775" y="361048"/>
                  <a:pt x="7910039" y="361048"/>
                </a:cubicBezTo>
                <a:cubicBezTo>
                  <a:pt x="7940077" y="361048"/>
                  <a:pt x="7973869" y="361048"/>
                  <a:pt x="8003907" y="361048"/>
                </a:cubicBezTo>
                <a:cubicBezTo>
                  <a:pt x="8033945" y="361048"/>
                  <a:pt x="8063983" y="361048"/>
                  <a:pt x="8097775" y="362165"/>
                </a:cubicBezTo>
                <a:cubicBezTo>
                  <a:pt x="8154096" y="364397"/>
                  <a:pt x="8210417" y="361048"/>
                  <a:pt x="8266738" y="364397"/>
                </a:cubicBezTo>
                <a:cubicBezTo>
                  <a:pt x="8289266" y="366630"/>
                  <a:pt x="8308040" y="362165"/>
                  <a:pt x="8334323" y="363281"/>
                </a:cubicBezTo>
                <a:cubicBezTo>
                  <a:pt x="8326813" y="359932"/>
                  <a:pt x="8323059" y="358816"/>
                  <a:pt x="8311795" y="358816"/>
                </a:cubicBezTo>
                <a:cubicBezTo>
                  <a:pt x="8304285" y="359932"/>
                  <a:pt x="8304285" y="357700"/>
                  <a:pt x="8304285" y="355467"/>
                </a:cubicBezTo>
                <a:cubicBezTo>
                  <a:pt x="8304285" y="353234"/>
                  <a:pt x="8308040" y="353234"/>
                  <a:pt x="8315549" y="353234"/>
                </a:cubicBezTo>
                <a:cubicBezTo>
                  <a:pt x="8326813" y="353234"/>
                  <a:pt x="8338077" y="352118"/>
                  <a:pt x="8345587" y="353234"/>
                </a:cubicBezTo>
                <a:cubicBezTo>
                  <a:pt x="8371870" y="356583"/>
                  <a:pt x="8398153" y="354351"/>
                  <a:pt x="8424437" y="355467"/>
                </a:cubicBezTo>
                <a:cubicBezTo>
                  <a:pt x="8431945" y="355467"/>
                  <a:pt x="8443210" y="356583"/>
                  <a:pt x="8450719" y="353234"/>
                </a:cubicBezTo>
                <a:cubicBezTo>
                  <a:pt x="8469493" y="354351"/>
                  <a:pt x="8480757" y="349885"/>
                  <a:pt x="8499531" y="352118"/>
                </a:cubicBezTo>
                <a:cubicBezTo>
                  <a:pt x="8518305" y="354351"/>
                  <a:pt x="8540833" y="355467"/>
                  <a:pt x="8563361" y="355467"/>
                </a:cubicBezTo>
                <a:cubicBezTo>
                  <a:pt x="8612173" y="355467"/>
                  <a:pt x="8657229" y="355467"/>
                  <a:pt x="8706041" y="355467"/>
                </a:cubicBezTo>
                <a:cubicBezTo>
                  <a:pt x="8751097" y="355467"/>
                  <a:pt x="8796154" y="354351"/>
                  <a:pt x="8844965" y="356583"/>
                </a:cubicBezTo>
                <a:cubicBezTo>
                  <a:pt x="8878758" y="358816"/>
                  <a:pt x="8916305" y="357700"/>
                  <a:pt x="8950097" y="357700"/>
                </a:cubicBezTo>
                <a:cubicBezTo>
                  <a:pt x="8953853" y="356583"/>
                  <a:pt x="8961362" y="357700"/>
                  <a:pt x="8961362" y="356583"/>
                </a:cubicBezTo>
                <a:cubicBezTo>
                  <a:pt x="8972626" y="351002"/>
                  <a:pt x="8987645" y="352118"/>
                  <a:pt x="9006419" y="353234"/>
                </a:cubicBezTo>
                <a:cubicBezTo>
                  <a:pt x="9006419" y="353234"/>
                  <a:pt x="9010173" y="353234"/>
                  <a:pt x="9010173" y="353234"/>
                </a:cubicBezTo>
                <a:cubicBezTo>
                  <a:pt x="9025192" y="349885"/>
                  <a:pt x="9040211" y="353234"/>
                  <a:pt x="9055230" y="351002"/>
                </a:cubicBezTo>
                <a:cubicBezTo>
                  <a:pt x="9070249" y="349885"/>
                  <a:pt x="9081513" y="349885"/>
                  <a:pt x="9096532" y="349885"/>
                </a:cubicBezTo>
                <a:cubicBezTo>
                  <a:pt x="9126569" y="349885"/>
                  <a:pt x="9152853" y="349885"/>
                  <a:pt x="9179136" y="349885"/>
                </a:cubicBezTo>
                <a:cubicBezTo>
                  <a:pt x="9182891" y="349885"/>
                  <a:pt x="9190400" y="349885"/>
                  <a:pt x="9194155" y="348769"/>
                </a:cubicBezTo>
                <a:cubicBezTo>
                  <a:pt x="9197909" y="348769"/>
                  <a:pt x="9205419" y="347653"/>
                  <a:pt x="9205419" y="345420"/>
                </a:cubicBezTo>
                <a:cubicBezTo>
                  <a:pt x="9205419" y="343188"/>
                  <a:pt x="9197909" y="344304"/>
                  <a:pt x="9194155" y="343188"/>
                </a:cubicBezTo>
                <a:cubicBezTo>
                  <a:pt x="9179136" y="339839"/>
                  <a:pt x="9160362" y="343188"/>
                  <a:pt x="9145343" y="339839"/>
                </a:cubicBezTo>
                <a:cubicBezTo>
                  <a:pt x="9130325" y="340955"/>
                  <a:pt x="9115305" y="337606"/>
                  <a:pt x="9100287" y="337606"/>
                </a:cubicBezTo>
                <a:cubicBezTo>
                  <a:pt x="9081513" y="338722"/>
                  <a:pt x="9066494" y="335374"/>
                  <a:pt x="9047721" y="335374"/>
                </a:cubicBezTo>
                <a:cubicBezTo>
                  <a:pt x="9058985" y="333141"/>
                  <a:pt x="9066494" y="332025"/>
                  <a:pt x="9074003" y="330908"/>
                </a:cubicBezTo>
                <a:cubicBezTo>
                  <a:pt x="9077758" y="329792"/>
                  <a:pt x="9081513" y="329792"/>
                  <a:pt x="9085267" y="330908"/>
                </a:cubicBezTo>
                <a:cubicBezTo>
                  <a:pt x="9100287" y="334257"/>
                  <a:pt x="9115305" y="330908"/>
                  <a:pt x="9134079" y="332025"/>
                </a:cubicBezTo>
                <a:cubicBezTo>
                  <a:pt x="9141589" y="332025"/>
                  <a:pt x="9141589" y="330908"/>
                  <a:pt x="9141589" y="328676"/>
                </a:cubicBezTo>
                <a:cubicBezTo>
                  <a:pt x="9137834" y="325327"/>
                  <a:pt x="9149098" y="325327"/>
                  <a:pt x="9152853" y="326443"/>
                </a:cubicBezTo>
                <a:cubicBezTo>
                  <a:pt x="9171627" y="329792"/>
                  <a:pt x="9190400" y="328676"/>
                  <a:pt x="9209173" y="327560"/>
                </a:cubicBezTo>
                <a:cubicBezTo>
                  <a:pt x="9227947" y="327560"/>
                  <a:pt x="9246721" y="330908"/>
                  <a:pt x="9269249" y="329792"/>
                </a:cubicBezTo>
                <a:cubicBezTo>
                  <a:pt x="9310551" y="336490"/>
                  <a:pt x="9355608" y="335374"/>
                  <a:pt x="9400664" y="337606"/>
                </a:cubicBezTo>
                <a:cubicBezTo>
                  <a:pt x="9430702" y="338722"/>
                  <a:pt x="9460740" y="337606"/>
                  <a:pt x="9490778" y="334257"/>
                </a:cubicBezTo>
                <a:cubicBezTo>
                  <a:pt x="9505797" y="332025"/>
                  <a:pt x="9509551" y="330908"/>
                  <a:pt x="9498287" y="326443"/>
                </a:cubicBezTo>
                <a:cubicBezTo>
                  <a:pt x="9494533" y="325327"/>
                  <a:pt x="9490778" y="325327"/>
                  <a:pt x="9494533" y="324211"/>
                </a:cubicBezTo>
                <a:cubicBezTo>
                  <a:pt x="9513306" y="323094"/>
                  <a:pt x="9535835" y="326443"/>
                  <a:pt x="9550853" y="320862"/>
                </a:cubicBezTo>
                <a:cubicBezTo>
                  <a:pt x="9528325" y="318629"/>
                  <a:pt x="9505797" y="314164"/>
                  <a:pt x="9483268" y="311931"/>
                </a:cubicBezTo>
                <a:cubicBezTo>
                  <a:pt x="9460740" y="309699"/>
                  <a:pt x="9438212" y="307466"/>
                  <a:pt x="9415683" y="300768"/>
                </a:cubicBezTo>
                <a:cubicBezTo>
                  <a:pt x="9438212" y="300768"/>
                  <a:pt x="9456985" y="300768"/>
                  <a:pt x="9472004" y="300768"/>
                </a:cubicBezTo>
                <a:cubicBezTo>
                  <a:pt x="9479514" y="300768"/>
                  <a:pt x="9487023" y="304117"/>
                  <a:pt x="9494533" y="303001"/>
                </a:cubicBezTo>
                <a:cubicBezTo>
                  <a:pt x="9505797" y="307466"/>
                  <a:pt x="9524570" y="306350"/>
                  <a:pt x="9539589" y="308582"/>
                </a:cubicBezTo>
                <a:cubicBezTo>
                  <a:pt x="9558363" y="309699"/>
                  <a:pt x="9577137" y="309699"/>
                  <a:pt x="9595910" y="306350"/>
                </a:cubicBezTo>
                <a:cubicBezTo>
                  <a:pt x="9607174" y="305234"/>
                  <a:pt x="9607174" y="305234"/>
                  <a:pt x="9595910" y="303001"/>
                </a:cubicBezTo>
                <a:cubicBezTo>
                  <a:pt x="9588401" y="300768"/>
                  <a:pt x="9588401" y="300768"/>
                  <a:pt x="9595910" y="299652"/>
                </a:cubicBezTo>
                <a:cubicBezTo>
                  <a:pt x="9603420" y="298536"/>
                  <a:pt x="9607174" y="297419"/>
                  <a:pt x="9603420" y="295187"/>
                </a:cubicBezTo>
                <a:cubicBezTo>
                  <a:pt x="9588401" y="290722"/>
                  <a:pt x="9573382" y="288489"/>
                  <a:pt x="9550853" y="289605"/>
                </a:cubicBezTo>
                <a:cubicBezTo>
                  <a:pt x="9547099" y="289605"/>
                  <a:pt x="9543344" y="288489"/>
                  <a:pt x="9543344" y="287373"/>
                </a:cubicBezTo>
                <a:cubicBezTo>
                  <a:pt x="9543344" y="286256"/>
                  <a:pt x="9547099" y="285140"/>
                  <a:pt x="9550853" y="285140"/>
                </a:cubicBezTo>
                <a:cubicBezTo>
                  <a:pt x="9580891" y="286256"/>
                  <a:pt x="9607174" y="282908"/>
                  <a:pt x="9633457" y="279559"/>
                </a:cubicBezTo>
                <a:cubicBezTo>
                  <a:pt x="9637212" y="279559"/>
                  <a:pt x="9648476" y="278442"/>
                  <a:pt x="9652231" y="279559"/>
                </a:cubicBezTo>
                <a:cubicBezTo>
                  <a:pt x="9663495" y="282908"/>
                  <a:pt x="9674759" y="280675"/>
                  <a:pt x="9682269" y="281791"/>
                </a:cubicBezTo>
                <a:cubicBezTo>
                  <a:pt x="9693533" y="281791"/>
                  <a:pt x="9701042" y="280675"/>
                  <a:pt x="9701042" y="278442"/>
                </a:cubicBezTo>
                <a:cubicBezTo>
                  <a:pt x="9701042" y="276210"/>
                  <a:pt x="9697288" y="273977"/>
                  <a:pt x="9689778" y="273977"/>
                </a:cubicBezTo>
                <a:cubicBezTo>
                  <a:pt x="9674759" y="272861"/>
                  <a:pt x="9663495" y="271745"/>
                  <a:pt x="9648476" y="271745"/>
                </a:cubicBezTo>
                <a:cubicBezTo>
                  <a:pt x="9625948" y="271745"/>
                  <a:pt x="9607174" y="271745"/>
                  <a:pt x="9580891" y="271745"/>
                </a:cubicBezTo>
                <a:cubicBezTo>
                  <a:pt x="9592155" y="269512"/>
                  <a:pt x="9603420" y="270628"/>
                  <a:pt x="9610929" y="268396"/>
                </a:cubicBezTo>
                <a:cubicBezTo>
                  <a:pt x="9610929" y="267279"/>
                  <a:pt x="9618438" y="267279"/>
                  <a:pt x="9618438" y="266163"/>
                </a:cubicBezTo>
                <a:cubicBezTo>
                  <a:pt x="9614684" y="263930"/>
                  <a:pt x="9610929" y="263930"/>
                  <a:pt x="9607174" y="263930"/>
                </a:cubicBezTo>
                <a:cubicBezTo>
                  <a:pt x="9592155" y="263930"/>
                  <a:pt x="9577137" y="265047"/>
                  <a:pt x="9562118" y="266163"/>
                </a:cubicBezTo>
                <a:cubicBezTo>
                  <a:pt x="9539589" y="267279"/>
                  <a:pt x="9520816" y="266163"/>
                  <a:pt x="9498287" y="266163"/>
                </a:cubicBezTo>
                <a:cubicBezTo>
                  <a:pt x="9483268" y="266163"/>
                  <a:pt x="9468250" y="265047"/>
                  <a:pt x="9449476" y="261698"/>
                </a:cubicBezTo>
                <a:cubicBezTo>
                  <a:pt x="9475759" y="262814"/>
                  <a:pt x="9494533" y="261698"/>
                  <a:pt x="9513306" y="260582"/>
                </a:cubicBezTo>
                <a:cubicBezTo>
                  <a:pt x="9532080" y="258349"/>
                  <a:pt x="9554608" y="258349"/>
                  <a:pt x="9573382" y="258349"/>
                </a:cubicBezTo>
                <a:cubicBezTo>
                  <a:pt x="9577137" y="258349"/>
                  <a:pt x="9580891" y="258349"/>
                  <a:pt x="9584646" y="258349"/>
                </a:cubicBezTo>
                <a:cubicBezTo>
                  <a:pt x="9584646" y="255000"/>
                  <a:pt x="9577137" y="250535"/>
                  <a:pt x="9595910" y="249419"/>
                </a:cubicBezTo>
                <a:cubicBezTo>
                  <a:pt x="9595910" y="249419"/>
                  <a:pt x="9595910" y="248302"/>
                  <a:pt x="9595910" y="247186"/>
                </a:cubicBezTo>
                <a:cubicBezTo>
                  <a:pt x="9592155" y="246070"/>
                  <a:pt x="9588401" y="247186"/>
                  <a:pt x="9584646" y="246070"/>
                </a:cubicBezTo>
                <a:cubicBezTo>
                  <a:pt x="9573382" y="246070"/>
                  <a:pt x="9558363" y="247186"/>
                  <a:pt x="9547099" y="246070"/>
                </a:cubicBezTo>
                <a:cubicBezTo>
                  <a:pt x="9547099" y="246070"/>
                  <a:pt x="9543344" y="244953"/>
                  <a:pt x="9543344" y="243837"/>
                </a:cubicBezTo>
                <a:cubicBezTo>
                  <a:pt x="9547099" y="243837"/>
                  <a:pt x="9547099" y="242721"/>
                  <a:pt x="9547099" y="242721"/>
                </a:cubicBezTo>
                <a:cubicBezTo>
                  <a:pt x="9558363" y="242721"/>
                  <a:pt x="9573382" y="242721"/>
                  <a:pt x="9584646" y="242721"/>
                </a:cubicBezTo>
                <a:cubicBezTo>
                  <a:pt x="9595910" y="242721"/>
                  <a:pt x="9610929" y="242721"/>
                  <a:pt x="9622193" y="242721"/>
                </a:cubicBezTo>
                <a:cubicBezTo>
                  <a:pt x="9629703" y="242721"/>
                  <a:pt x="9637212" y="242721"/>
                  <a:pt x="9640967" y="242721"/>
                </a:cubicBezTo>
                <a:cubicBezTo>
                  <a:pt x="9652231" y="240488"/>
                  <a:pt x="9659740" y="238256"/>
                  <a:pt x="9671005" y="237139"/>
                </a:cubicBezTo>
                <a:cubicBezTo>
                  <a:pt x="9686024" y="236023"/>
                  <a:pt x="9701042" y="233790"/>
                  <a:pt x="9716061" y="232674"/>
                </a:cubicBezTo>
                <a:cubicBezTo>
                  <a:pt x="9727325" y="232674"/>
                  <a:pt x="9727325" y="231558"/>
                  <a:pt x="9727325" y="229325"/>
                </a:cubicBezTo>
                <a:cubicBezTo>
                  <a:pt x="9727325" y="227093"/>
                  <a:pt x="9723571" y="227093"/>
                  <a:pt x="9716061" y="227093"/>
                </a:cubicBezTo>
                <a:cubicBezTo>
                  <a:pt x="9704797" y="225976"/>
                  <a:pt x="9704797" y="225976"/>
                  <a:pt x="9712307" y="223744"/>
                </a:cubicBezTo>
                <a:cubicBezTo>
                  <a:pt x="9716061" y="221511"/>
                  <a:pt x="9727325" y="220395"/>
                  <a:pt x="9708552" y="219279"/>
                </a:cubicBezTo>
                <a:cubicBezTo>
                  <a:pt x="9704797" y="219279"/>
                  <a:pt x="9708552" y="217046"/>
                  <a:pt x="9708552" y="215930"/>
                </a:cubicBezTo>
                <a:cubicBezTo>
                  <a:pt x="9708552" y="215930"/>
                  <a:pt x="9708552" y="215930"/>
                  <a:pt x="9712307" y="215930"/>
                </a:cubicBezTo>
                <a:cubicBezTo>
                  <a:pt x="9723571" y="211464"/>
                  <a:pt x="9723571" y="211464"/>
                  <a:pt x="9712307" y="208116"/>
                </a:cubicBezTo>
                <a:cubicBezTo>
                  <a:pt x="9704797" y="205883"/>
                  <a:pt x="9689778" y="204767"/>
                  <a:pt x="9682269" y="200301"/>
                </a:cubicBezTo>
                <a:cubicBezTo>
                  <a:pt x="9693533" y="199185"/>
                  <a:pt x="9712307" y="200301"/>
                  <a:pt x="9719816" y="196953"/>
                </a:cubicBezTo>
                <a:cubicBezTo>
                  <a:pt x="9719816" y="196953"/>
                  <a:pt x="9719816" y="195836"/>
                  <a:pt x="9716061" y="195836"/>
                </a:cubicBezTo>
                <a:cubicBezTo>
                  <a:pt x="9667250" y="195836"/>
                  <a:pt x="9618438" y="195836"/>
                  <a:pt x="9565872" y="195836"/>
                </a:cubicBezTo>
                <a:cubicBezTo>
                  <a:pt x="9562118" y="194720"/>
                  <a:pt x="9569627" y="194720"/>
                  <a:pt x="9562118" y="194720"/>
                </a:cubicBezTo>
                <a:cubicBezTo>
                  <a:pt x="9569627" y="194720"/>
                  <a:pt x="9577137" y="194720"/>
                  <a:pt x="9580891" y="193604"/>
                </a:cubicBezTo>
                <a:cubicBezTo>
                  <a:pt x="9592155" y="193604"/>
                  <a:pt x="9607174" y="192487"/>
                  <a:pt x="9610929" y="188022"/>
                </a:cubicBezTo>
                <a:cubicBezTo>
                  <a:pt x="9610929" y="183557"/>
                  <a:pt x="9614684" y="184673"/>
                  <a:pt x="9625948" y="184673"/>
                </a:cubicBezTo>
                <a:cubicBezTo>
                  <a:pt x="9640967" y="184673"/>
                  <a:pt x="9655986" y="185790"/>
                  <a:pt x="9667250" y="182441"/>
                </a:cubicBezTo>
                <a:cubicBezTo>
                  <a:pt x="9671005" y="182441"/>
                  <a:pt x="9674759" y="181324"/>
                  <a:pt x="9674759" y="180208"/>
                </a:cubicBezTo>
                <a:cubicBezTo>
                  <a:pt x="9674759" y="177976"/>
                  <a:pt x="9671005" y="179092"/>
                  <a:pt x="9667250" y="179092"/>
                </a:cubicBezTo>
                <a:cubicBezTo>
                  <a:pt x="9637212" y="179092"/>
                  <a:pt x="9607174" y="179092"/>
                  <a:pt x="9577137" y="179092"/>
                </a:cubicBezTo>
                <a:cubicBezTo>
                  <a:pt x="9573382" y="179092"/>
                  <a:pt x="9565872" y="179092"/>
                  <a:pt x="9565872" y="177976"/>
                </a:cubicBezTo>
                <a:cubicBezTo>
                  <a:pt x="9562118" y="176859"/>
                  <a:pt x="9562118" y="174627"/>
                  <a:pt x="9558363" y="173510"/>
                </a:cubicBezTo>
                <a:cubicBezTo>
                  <a:pt x="9562118" y="172394"/>
                  <a:pt x="9565872" y="171278"/>
                  <a:pt x="9577137" y="171278"/>
                </a:cubicBezTo>
                <a:cubicBezTo>
                  <a:pt x="9592155" y="171278"/>
                  <a:pt x="9603420" y="167929"/>
                  <a:pt x="9618438" y="169045"/>
                </a:cubicBezTo>
                <a:cubicBezTo>
                  <a:pt x="9629703" y="164580"/>
                  <a:pt x="9648476" y="169045"/>
                  <a:pt x="9659740" y="164580"/>
                </a:cubicBezTo>
                <a:cubicBezTo>
                  <a:pt x="9674759" y="164580"/>
                  <a:pt x="9689778" y="164580"/>
                  <a:pt x="9704797" y="164580"/>
                </a:cubicBezTo>
                <a:cubicBezTo>
                  <a:pt x="9716061" y="164580"/>
                  <a:pt x="9727325" y="164580"/>
                  <a:pt x="9738590" y="165696"/>
                </a:cubicBezTo>
                <a:cubicBezTo>
                  <a:pt x="9746099" y="165696"/>
                  <a:pt x="9749854" y="163464"/>
                  <a:pt x="9753609" y="162347"/>
                </a:cubicBezTo>
                <a:cubicBezTo>
                  <a:pt x="9753609" y="161231"/>
                  <a:pt x="9753609" y="160115"/>
                  <a:pt x="9749854" y="158998"/>
                </a:cubicBezTo>
                <a:cubicBezTo>
                  <a:pt x="9742344" y="158998"/>
                  <a:pt x="9738590" y="158998"/>
                  <a:pt x="9731080" y="158998"/>
                </a:cubicBezTo>
                <a:cubicBezTo>
                  <a:pt x="9716061" y="158998"/>
                  <a:pt x="9697288" y="157882"/>
                  <a:pt x="9682269" y="160115"/>
                </a:cubicBezTo>
                <a:cubicBezTo>
                  <a:pt x="9663495" y="162347"/>
                  <a:pt x="9648476" y="157882"/>
                  <a:pt x="9633457" y="158998"/>
                </a:cubicBezTo>
                <a:cubicBezTo>
                  <a:pt x="9629703" y="160115"/>
                  <a:pt x="9622193" y="160115"/>
                  <a:pt x="9618438" y="157882"/>
                </a:cubicBezTo>
                <a:cubicBezTo>
                  <a:pt x="9648476" y="156766"/>
                  <a:pt x="9682269" y="154533"/>
                  <a:pt x="9716061" y="155650"/>
                </a:cubicBezTo>
                <a:cubicBezTo>
                  <a:pt x="9719816" y="155650"/>
                  <a:pt x="9727325" y="154533"/>
                  <a:pt x="9731080" y="155650"/>
                </a:cubicBezTo>
                <a:cubicBezTo>
                  <a:pt x="9738590" y="156766"/>
                  <a:pt x="9742344" y="152301"/>
                  <a:pt x="9749854" y="153417"/>
                </a:cubicBezTo>
                <a:cubicBezTo>
                  <a:pt x="9753609" y="153417"/>
                  <a:pt x="9753609" y="151184"/>
                  <a:pt x="9753609" y="150068"/>
                </a:cubicBezTo>
                <a:cubicBezTo>
                  <a:pt x="9753609" y="147835"/>
                  <a:pt x="9749854" y="147835"/>
                  <a:pt x="9746099" y="147835"/>
                </a:cubicBezTo>
                <a:cubicBezTo>
                  <a:pt x="9727325" y="147835"/>
                  <a:pt x="9708552" y="147835"/>
                  <a:pt x="9689778" y="147835"/>
                </a:cubicBezTo>
                <a:cubicBezTo>
                  <a:pt x="9708552" y="146719"/>
                  <a:pt x="9727325" y="143370"/>
                  <a:pt x="9749854" y="143370"/>
                </a:cubicBezTo>
                <a:cubicBezTo>
                  <a:pt x="9753609" y="144487"/>
                  <a:pt x="9761118" y="144487"/>
                  <a:pt x="9761118" y="141138"/>
                </a:cubicBezTo>
                <a:cubicBezTo>
                  <a:pt x="9761118" y="138905"/>
                  <a:pt x="9753609" y="140021"/>
                  <a:pt x="9746099" y="140021"/>
                </a:cubicBezTo>
                <a:cubicBezTo>
                  <a:pt x="9716061" y="140021"/>
                  <a:pt x="9686024" y="140021"/>
                  <a:pt x="9652231" y="140021"/>
                </a:cubicBezTo>
                <a:cubicBezTo>
                  <a:pt x="9648476" y="140021"/>
                  <a:pt x="9640967" y="141138"/>
                  <a:pt x="9637212" y="137789"/>
                </a:cubicBezTo>
                <a:cubicBezTo>
                  <a:pt x="9644722" y="137789"/>
                  <a:pt x="9659740" y="138905"/>
                  <a:pt x="9663495" y="137789"/>
                </a:cubicBezTo>
                <a:cubicBezTo>
                  <a:pt x="9674759" y="134440"/>
                  <a:pt x="9686024" y="136672"/>
                  <a:pt x="9697288" y="134440"/>
                </a:cubicBezTo>
                <a:cubicBezTo>
                  <a:pt x="9704797" y="133324"/>
                  <a:pt x="9719816" y="134440"/>
                  <a:pt x="9731080" y="134440"/>
                </a:cubicBezTo>
                <a:cubicBezTo>
                  <a:pt x="9738590" y="134440"/>
                  <a:pt x="9742344" y="133324"/>
                  <a:pt x="9742344" y="131091"/>
                </a:cubicBezTo>
                <a:cubicBezTo>
                  <a:pt x="9742344" y="129975"/>
                  <a:pt x="9738590" y="127742"/>
                  <a:pt x="9731080" y="127742"/>
                </a:cubicBezTo>
                <a:cubicBezTo>
                  <a:pt x="9704797" y="128858"/>
                  <a:pt x="9678514" y="128858"/>
                  <a:pt x="9652231" y="127742"/>
                </a:cubicBezTo>
                <a:cubicBezTo>
                  <a:pt x="9640967" y="127742"/>
                  <a:pt x="9633457" y="128858"/>
                  <a:pt x="9618438" y="126626"/>
                </a:cubicBezTo>
                <a:cubicBezTo>
                  <a:pt x="9637212" y="126626"/>
                  <a:pt x="9648476" y="125509"/>
                  <a:pt x="9659740" y="126626"/>
                </a:cubicBezTo>
                <a:cubicBezTo>
                  <a:pt x="9674759" y="126626"/>
                  <a:pt x="9678514" y="124393"/>
                  <a:pt x="9686024" y="122161"/>
                </a:cubicBezTo>
                <a:cubicBezTo>
                  <a:pt x="9689778" y="121044"/>
                  <a:pt x="9689778" y="119928"/>
                  <a:pt x="9686024" y="118812"/>
                </a:cubicBezTo>
                <a:cubicBezTo>
                  <a:pt x="9682269" y="117695"/>
                  <a:pt x="9678514" y="116579"/>
                  <a:pt x="9671005" y="116579"/>
                </a:cubicBezTo>
                <a:cubicBezTo>
                  <a:pt x="9652231" y="117695"/>
                  <a:pt x="9637212" y="116579"/>
                  <a:pt x="9622193" y="114346"/>
                </a:cubicBezTo>
                <a:cubicBezTo>
                  <a:pt x="9599665" y="112114"/>
                  <a:pt x="9580891" y="113230"/>
                  <a:pt x="9558363" y="113230"/>
                </a:cubicBezTo>
                <a:cubicBezTo>
                  <a:pt x="9524570" y="113230"/>
                  <a:pt x="9490778" y="113230"/>
                  <a:pt x="9453231" y="113230"/>
                </a:cubicBezTo>
                <a:cubicBezTo>
                  <a:pt x="9449476" y="112114"/>
                  <a:pt x="9438212" y="114346"/>
                  <a:pt x="9434457" y="112114"/>
                </a:cubicBezTo>
                <a:cubicBezTo>
                  <a:pt x="9438212" y="110998"/>
                  <a:pt x="9445721" y="109881"/>
                  <a:pt x="9445721" y="107649"/>
                </a:cubicBezTo>
                <a:cubicBezTo>
                  <a:pt x="9449476" y="103184"/>
                  <a:pt x="9460740" y="103184"/>
                  <a:pt x="9475759" y="103184"/>
                </a:cubicBezTo>
                <a:cubicBezTo>
                  <a:pt x="9483268" y="103184"/>
                  <a:pt x="9494533" y="104300"/>
                  <a:pt x="9505797" y="100951"/>
                </a:cubicBezTo>
                <a:cubicBezTo>
                  <a:pt x="9524570" y="102067"/>
                  <a:pt x="9547099" y="99835"/>
                  <a:pt x="9565872" y="102067"/>
                </a:cubicBezTo>
                <a:cubicBezTo>
                  <a:pt x="9577137" y="104300"/>
                  <a:pt x="9588401" y="103184"/>
                  <a:pt x="9599665" y="103184"/>
                </a:cubicBezTo>
                <a:cubicBezTo>
                  <a:pt x="9603420" y="103184"/>
                  <a:pt x="9610929" y="100951"/>
                  <a:pt x="9610929" y="98718"/>
                </a:cubicBezTo>
                <a:cubicBezTo>
                  <a:pt x="9607174" y="96486"/>
                  <a:pt x="9603420" y="97602"/>
                  <a:pt x="9595910" y="97602"/>
                </a:cubicBezTo>
                <a:cubicBezTo>
                  <a:pt x="9550853" y="96486"/>
                  <a:pt x="9505797" y="97602"/>
                  <a:pt x="9460740" y="95369"/>
                </a:cubicBezTo>
                <a:cubicBezTo>
                  <a:pt x="9419438" y="94253"/>
                  <a:pt x="9374381" y="95369"/>
                  <a:pt x="9333079" y="95369"/>
                </a:cubicBezTo>
                <a:cubicBezTo>
                  <a:pt x="9329325" y="95369"/>
                  <a:pt x="9321815" y="95369"/>
                  <a:pt x="9321815" y="96486"/>
                </a:cubicBezTo>
                <a:cubicBezTo>
                  <a:pt x="9321815" y="98718"/>
                  <a:pt x="9325570" y="98718"/>
                  <a:pt x="9329325" y="98718"/>
                </a:cubicBezTo>
                <a:cubicBezTo>
                  <a:pt x="9336834" y="99835"/>
                  <a:pt x="9340589" y="100951"/>
                  <a:pt x="9348098" y="102067"/>
                </a:cubicBezTo>
                <a:cubicBezTo>
                  <a:pt x="9351853" y="102067"/>
                  <a:pt x="9351853" y="104300"/>
                  <a:pt x="9348098" y="104300"/>
                </a:cubicBezTo>
                <a:cubicBezTo>
                  <a:pt x="9336834" y="104300"/>
                  <a:pt x="9333079" y="107649"/>
                  <a:pt x="9325570" y="106532"/>
                </a:cubicBezTo>
                <a:cubicBezTo>
                  <a:pt x="9318061" y="104300"/>
                  <a:pt x="9303041" y="104300"/>
                  <a:pt x="9299287" y="100951"/>
                </a:cubicBezTo>
                <a:cubicBezTo>
                  <a:pt x="9291777" y="96486"/>
                  <a:pt x="9280513" y="97602"/>
                  <a:pt x="9269249" y="97602"/>
                </a:cubicBezTo>
                <a:cubicBezTo>
                  <a:pt x="9254231" y="97602"/>
                  <a:pt x="9246721" y="100951"/>
                  <a:pt x="9231702" y="102067"/>
                </a:cubicBezTo>
                <a:cubicBezTo>
                  <a:pt x="9220437" y="108765"/>
                  <a:pt x="9197909" y="107649"/>
                  <a:pt x="9179136" y="110998"/>
                </a:cubicBezTo>
                <a:cubicBezTo>
                  <a:pt x="9175381" y="110998"/>
                  <a:pt x="9167871" y="110998"/>
                  <a:pt x="9167871" y="109881"/>
                </a:cubicBezTo>
                <a:cubicBezTo>
                  <a:pt x="9164117" y="108765"/>
                  <a:pt x="9164117" y="106532"/>
                  <a:pt x="9171627" y="106532"/>
                </a:cubicBezTo>
                <a:cubicBezTo>
                  <a:pt x="9179136" y="106532"/>
                  <a:pt x="9186645" y="104300"/>
                  <a:pt x="9182891" y="104300"/>
                </a:cubicBezTo>
                <a:cubicBezTo>
                  <a:pt x="9179136" y="102067"/>
                  <a:pt x="9175381" y="98718"/>
                  <a:pt x="9164117" y="98718"/>
                </a:cubicBezTo>
                <a:cubicBezTo>
                  <a:pt x="9156607" y="99835"/>
                  <a:pt x="9149098" y="98718"/>
                  <a:pt x="9141589" y="99835"/>
                </a:cubicBezTo>
                <a:cubicBezTo>
                  <a:pt x="9104041" y="106532"/>
                  <a:pt x="9062739" y="104300"/>
                  <a:pt x="9025192" y="106532"/>
                </a:cubicBezTo>
                <a:cubicBezTo>
                  <a:pt x="8995155" y="108765"/>
                  <a:pt x="8961362" y="104300"/>
                  <a:pt x="8931324" y="105416"/>
                </a:cubicBezTo>
                <a:cubicBezTo>
                  <a:pt x="8927569" y="105416"/>
                  <a:pt x="8927569" y="104300"/>
                  <a:pt x="8923815" y="103184"/>
                </a:cubicBezTo>
                <a:cubicBezTo>
                  <a:pt x="8912551" y="102067"/>
                  <a:pt x="8901286" y="103184"/>
                  <a:pt x="8901286" y="106532"/>
                </a:cubicBezTo>
                <a:cubicBezTo>
                  <a:pt x="8893777" y="112114"/>
                  <a:pt x="8871249" y="113230"/>
                  <a:pt x="8859984" y="114346"/>
                </a:cubicBezTo>
                <a:cubicBezTo>
                  <a:pt x="8841211" y="115463"/>
                  <a:pt x="8822437" y="116579"/>
                  <a:pt x="8811173" y="110998"/>
                </a:cubicBezTo>
                <a:cubicBezTo>
                  <a:pt x="8807418" y="109881"/>
                  <a:pt x="8803663" y="108765"/>
                  <a:pt x="8799909" y="108765"/>
                </a:cubicBezTo>
                <a:lnTo>
                  <a:pt x="8771353" y="106531"/>
                </a:lnTo>
                <a:lnTo>
                  <a:pt x="8782299" y="102192"/>
                </a:lnTo>
                <a:cubicBezTo>
                  <a:pt x="8782299" y="99959"/>
                  <a:pt x="8774790" y="98843"/>
                  <a:pt x="8763526" y="98843"/>
                </a:cubicBezTo>
                <a:cubicBezTo>
                  <a:pt x="8756016" y="99959"/>
                  <a:pt x="8744752" y="97727"/>
                  <a:pt x="8733488" y="101076"/>
                </a:cubicBezTo>
                <a:cubicBezTo>
                  <a:pt x="8729733" y="102192"/>
                  <a:pt x="8718469" y="101076"/>
                  <a:pt x="8714714" y="101076"/>
                </a:cubicBezTo>
                <a:cubicBezTo>
                  <a:pt x="8688431" y="97727"/>
                  <a:pt x="8662148" y="94378"/>
                  <a:pt x="8632110" y="95494"/>
                </a:cubicBezTo>
                <a:cubicBezTo>
                  <a:pt x="8628356" y="95494"/>
                  <a:pt x="8624601" y="94378"/>
                  <a:pt x="8624601" y="93261"/>
                </a:cubicBezTo>
                <a:cubicBezTo>
                  <a:pt x="8624601" y="92145"/>
                  <a:pt x="8628356" y="91029"/>
                  <a:pt x="8632110" y="91029"/>
                </a:cubicBezTo>
                <a:cubicBezTo>
                  <a:pt x="8654639" y="92145"/>
                  <a:pt x="8669658" y="89912"/>
                  <a:pt x="8684677" y="85447"/>
                </a:cubicBezTo>
                <a:cubicBezTo>
                  <a:pt x="8688431" y="83215"/>
                  <a:pt x="8684677" y="82098"/>
                  <a:pt x="8677167" y="80982"/>
                </a:cubicBezTo>
                <a:cubicBezTo>
                  <a:pt x="8669658" y="79866"/>
                  <a:pt x="8669658" y="79866"/>
                  <a:pt x="8677167" y="77633"/>
                </a:cubicBezTo>
                <a:cubicBezTo>
                  <a:pt x="8688431" y="75400"/>
                  <a:pt x="8688431" y="75400"/>
                  <a:pt x="8677167" y="74284"/>
                </a:cubicBezTo>
                <a:cubicBezTo>
                  <a:pt x="8658394" y="70935"/>
                  <a:pt x="8639620" y="70935"/>
                  <a:pt x="8620846" y="72052"/>
                </a:cubicBezTo>
                <a:cubicBezTo>
                  <a:pt x="8605827" y="74284"/>
                  <a:pt x="8587054" y="73168"/>
                  <a:pt x="8575790" y="77633"/>
                </a:cubicBezTo>
                <a:cubicBezTo>
                  <a:pt x="8568280" y="76517"/>
                  <a:pt x="8560771" y="79866"/>
                  <a:pt x="8553261" y="79866"/>
                </a:cubicBezTo>
                <a:cubicBezTo>
                  <a:pt x="8538242" y="79866"/>
                  <a:pt x="8519469" y="79866"/>
                  <a:pt x="8496940" y="79866"/>
                </a:cubicBezTo>
                <a:cubicBezTo>
                  <a:pt x="8519469" y="73168"/>
                  <a:pt x="8541997" y="70935"/>
                  <a:pt x="8564525" y="68703"/>
                </a:cubicBezTo>
                <a:cubicBezTo>
                  <a:pt x="8587054" y="66470"/>
                  <a:pt x="8609582" y="62005"/>
                  <a:pt x="8632110" y="59772"/>
                </a:cubicBezTo>
                <a:cubicBezTo>
                  <a:pt x="8617092" y="54191"/>
                  <a:pt x="8594563" y="57540"/>
                  <a:pt x="8575790" y="56423"/>
                </a:cubicBezTo>
                <a:cubicBezTo>
                  <a:pt x="8572035" y="55307"/>
                  <a:pt x="8575790" y="55307"/>
                  <a:pt x="8579544" y="54191"/>
                </a:cubicBezTo>
                <a:cubicBezTo>
                  <a:pt x="8590808" y="49726"/>
                  <a:pt x="8587054" y="48609"/>
                  <a:pt x="8572035" y="46377"/>
                </a:cubicBezTo>
                <a:cubicBezTo>
                  <a:pt x="8541997" y="43028"/>
                  <a:pt x="8511959" y="41912"/>
                  <a:pt x="8481921" y="43028"/>
                </a:cubicBezTo>
                <a:cubicBezTo>
                  <a:pt x="8436865" y="45260"/>
                  <a:pt x="8391808" y="44144"/>
                  <a:pt x="8350506" y="50842"/>
                </a:cubicBezTo>
                <a:cubicBezTo>
                  <a:pt x="8327978" y="49726"/>
                  <a:pt x="8309204" y="53074"/>
                  <a:pt x="8290431" y="53074"/>
                </a:cubicBezTo>
                <a:cubicBezTo>
                  <a:pt x="8271657" y="51958"/>
                  <a:pt x="8252883" y="50842"/>
                  <a:pt x="8234109" y="54191"/>
                </a:cubicBezTo>
                <a:cubicBezTo>
                  <a:pt x="8230355" y="55307"/>
                  <a:pt x="8219091" y="55307"/>
                  <a:pt x="8222845" y="51958"/>
                </a:cubicBezTo>
                <a:cubicBezTo>
                  <a:pt x="8222845" y="49726"/>
                  <a:pt x="8222845" y="48609"/>
                  <a:pt x="8215336" y="48609"/>
                </a:cubicBezTo>
                <a:cubicBezTo>
                  <a:pt x="8196563" y="49726"/>
                  <a:pt x="8181543" y="46377"/>
                  <a:pt x="8166525" y="49726"/>
                </a:cubicBezTo>
                <a:cubicBezTo>
                  <a:pt x="8162770" y="50842"/>
                  <a:pt x="8159015" y="50842"/>
                  <a:pt x="8155261" y="49726"/>
                </a:cubicBezTo>
                <a:cubicBezTo>
                  <a:pt x="8147751" y="48609"/>
                  <a:pt x="8140241" y="47493"/>
                  <a:pt x="8128977" y="45260"/>
                </a:cubicBezTo>
                <a:cubicBezTo>
                  <a:pt x="8147751" y="45260"/>
                  <a:pt x="8162770" y="41912"/>
                  <a:pt x="8181543" y="43028"/>
                </a:cubicBezTo>
                <a:cubicBezTo>
                  <a:pt x="8196563" y="43028"/>
                  <a:pt x="8211581" y="39679"/>
                  <a:pt x="8226601" y="40795"/>
                </a:cubicBezTo>
                <a:cubicBezTo>
                  <a:pt x="8241619" y="37446"/>
                  <a:pt x="8260393" y="40795"/>
                  <a:pt x="8275411" y="37446"/>
                </a:cubicBezTo>
                <a:cubicBezTo>
                  <a:pt x="8279167" y="36330"/>
                  <a:pt x="8286676" y="37446"/>
                  <a:pt x="8286676" y="35214"/>
                </a:cubicBezTo>
                <a:cubicBezTo>
                  <a:pt x="8286676" y="32981"/>
                  <a:pt x="8279167" y="31865"/>
                  <a:pt x="8275411" y="31865"/>
                </a:cubicBezTo>
                <a:cubicBezTo>
                  <a:pt x="8271657" y="30749"/>
                  <a:pt x="8264147" y="30749"/>
                  <a:pt x="8260393" y="30749"/>
                </a:cubicBezTo>
                <a:cubicBezTo>
                  <a:pt x="8234109" y="30749"/>
                  <a:pt x="8207827" y="30749"/>
                  <a:pt x="8177789" y="30749"/>
                </a:cubicBezTo>
                <a:cubicBezTo>
                  <a:pt x="8162770" y="30749"/>
                  <a:pt x="8151506" y="30749"/>
                  <a:pt x="8136487" y="29632"/>
                </a:cubicBezTo>
                <a:cubicBezTo>
                  <a:pt x="8121468" y="27400"/>
                  <a:pt x="8106449" y="30749"/>
                  <a:pt x="8091430" y="27400"/>
                </a:cubicBezTo>
                <a:cubicBezTo>
                  <a:pt x="8091430" y="27400"/>
                  <a:pt x="8087675" y="27400"/>
                  <a:pt x="8087675" y="27400"/>
                </a:cubicBezTo>
                <a:cubicBezTo>
                  <a:pt x="8068902" y="28516"/>
                  <a:pt x="8053883" y="29632"/>
                  <a:pt x="8042619" y="24051"/>
                </a:cubicBezTo>
                <a:cubicBezTo>
                  <a:pt x="8042619" y="22934"/>
                  <a:pt x="8035109" y="24051"/>
                  <a:pt x="8031355" y="22934"/>
                </a:cubicBezTo>
                <a:cubicBezTo>
                  <a:pt x="7997562" y="22934"/>
                  <a:pt x="7960015" y="21818"/>
                  <a:pt x="7926223" y="24051"/>
                </a:cubicBezTo>
                <a:cubicBezTo>
                  <a:pt x="7877411" y="26283"/>
                  <a:pt x="7832354" y="25167"/>
                  <a:pt x="7787297" y="25167"/>
                </a:cubicBezTo>
                <a:cubicBezTo>
                  <a:pt x="7738486" y="25167"/>
                  <a:pt x="7693429" y="25167"/>
                  <a:pt x="7644618" y="25167"/>
                </a:cubicBezTo>
                <a:cubicBezTo>
                  <a:pt x="7622089" y="25167"/>
                  <a:pt x="7599561" y="26283"/>
                  <a:pt x="7580787" y="28516"/>
                </a:cubicBezTo>
                <a:cubicBezTo>
                  <a:pt x="7562014" y="30749"/>
                  <a:pt x="7550750" y="26283"/>
                  <a:pt x="7531977" y="27400"/>
                </a:cubicBezTo>
                <a:cubicBezTo>
                  <a:pt x="7524467" y="24051"/>
                  <a:pt x="7513203" y="25167"/>
                  <a:pt x="7505693" y="25167"/>
                </a:cubicBezTo>
                <a:cubicBezTo>
                  <a:pt x="7479410" y="26283"/>
                  <a:pt x="7453127" y="24051"/>
                  <a:pt x="7426844" y="27400"/>
                </a:cubicBezTo>
                <a:cubicBezTo>
                  <a:pt x="7419335" y="28516"/>
                  <a:pt x="7408071" y="27400"/>
                  <a:pt x="7396807" y="27400"/>
                </a:cubicBezTo>
                <a:cubicBezTo>
                  <a:pt x="7389297" y="27400"/>
                  <a:pt x="7385542" y="27400"/>
                  <a:pt x="7385542" y="25167"/>
                </a:cubicBezTo>
                <a:cubicBezTo>
                  <a:pt x="7385542" y="22934"/>
                  <a:pt x="7385542" y="20702"/>
                  <a:pt x="7393051" y="21818"/>
                </a:cubicBezTo>
                <a:cubicBezTo>
                  <a:pt x="7404315" y="21818"/>
                  <a:pt x="7408071" y="20702"/>
                  <a:pt x="7415580" y="17353"/>
                </a:cubicBezTo>
                <a:cubicBezTo>
                  <a:pt x="7389297" y="18469"/>
                  <a:pt x="7370523" y="14004"/>
                  <a:pt x="7347995" y="16237"/>
                </a:cubicBezTo>
                <a:cubicBezTo>
                  <a:pt x="7291674" y="19586"/>
                  <a:pt x="7235353" y="16237"/>
                  <a:pt x="7179033" y="18469"/>
                </a:cubicBezTo>
                <a:cubicBezTo>
                  <a:pt x="7145240" y="19586"/>
                  <a:pt x="7115202" y="19586"/>
                  <a:pt x="7085164" y="19586"/>
                </a:cubicBezTo>
                <a:cubicBezTo>
                  <a:pt x="7055127" y="19586"/>
                  <a:pt x="7021334" y="19586"/>
                  <a:pt x="6991296" y="19586"/>
                </a:cubicBezTo>
                <a:cubicBezTo>
                  <a:pt x="6980032" y="19586"/>
                  <a:pt x="6980032" y="20702"/>
                  <a:pt x="6972523" y="22934"/>
                </a:cubicBezTo>
                <a:cubicBezTo>
                  <a:pt x="6961259" y="26283"/>
                  <a:pt x="6946239" y="29632"/>
                  <a:pt x="6927466" y="29632"/>
                </a:cubicBezTo>
                <a:cubicBezTo>
                  <a:pt x="6912447" y="28516"/>
                  <a:pt x="6897428" y="29632"/>
                  <a:pt x="6886164" y="29632"/>
                </a:cubicBezTo>
                <a:cubicBezTo>
                  <a:pt x="6878655" y="29632"/>
                  <a:pt x="6874899" y="29632"/>
                  <a:pt x="6871145" y="30749"/>
                </a:cubicBezTo>
                <a:cubicBezTo>
                  <a:pt x="6852372" y="35214"/>
                  <a:pt x="6852372" y="35214"/>
                  <a:pt x="6833598" y="35214"/>
                </a:cubicBezTo>
                <a:cubicBezTo>
                  <a:pt x="6811070" y="35214"/>
                  <a:pt x="6784787" y="35214"/>
                  <a:pt x="6758503" y="35214"/>
                </a:cubicBezTo>
                <a:cubicBezTo>
                  <a:pt x="6739730" y="35214"/>
                  <a:pt x="6739730" y="35214"/>
                  <a:pt x="6728466" y="28516"/>
                </a:cubicBezTo>
                <a:cubicBezTo>
                  <a:pt x="6720956" y="26283"/>
                  <a:pt x="6717201" y="25167"/>
                  <a:pt x="6705937" y="25167"/>
                </a:cubicBezTo>
                <a:cubicBezTo>
                  <a:pt x="6698428" y="26283"/>
                  <a:pt x="6694673" y="25167"/>
                  <a:pt x="6694673" y="21818"/>
                </a:cubicBezTo>
                <a:cubicBezTo>
                  <a:pt x="6690918" y="17353"/>
                  <a:pt x="6672145" y="14004"/>
                  <a:pt x="6657126" y="16237"/>
                </a:cubicBezTo>
                <a:cubicBezTo>
                  <a:pt x="6649616" y="18469"/>
                  <a:pt x="6638352" y="16237"/>
                  <a:pt x="6630843" y="19586"/>
                </a:cubicBezTo>
                <a:cubicBezTo>
                  <a:pt x="6627088" y="21818"/>
                  <a:pt x="6619579" y="25167"/>
                  <a:pt x="6612069" y="25167"/>
                </a:cubicBezTo>
                <a:cubicBezTo>
                  <a:pt x="6597050" y="25167"/>
                  <a:pt x="6585786" y="28516"/>
                  <a:pt x="6570767" y="27400"/>
                </a:cubicBezTo>
                <a:cubicBezTo>
                  <a:pt x="6555748" y="26283"/>
                  <a:pt x="6544484" y="27400"/>
                  <a:pt x="6533220" y="29632"/>
                </a:cubicBezTo>
                <a:cubicBezTo>
                  <a:pt x="6525711" y="31865"/>
                  <a:pt x="6521956" y="30749"/>
                  <a:pt x="6514446" y="30749"/>
                </a:cubicBezTo>
                <a:cubicBezTo>
                  <a:pt x="6491918" y="30749"/>
                  <a:pt x="6469390" y="31865"/>
                  <a:pt x="6443107" y="30749"/>
                </a:cubicBezTo>
                <a:cubicBezTo>
                  <a:pt x="6431842" y="30749"/>
                  <a:pt x="6413069" y="34097"/>
                  <a:pt x="6405559" y="27400"/>
                </a:cubicBezTo>
                <a:cubicBezTo>
                  <a:pt x="6379276" y="28516"/>
                  <a:pt x="6356748" y="22934"/>
                  <a:pt x="6326710" y="27400"/>
                </a:cubicBezTo>
                <a:cubicBezTo>
                  <a:pt x="6322955" y="27400"/>
                  <a:pt x="6315446" y="29632"/>
                  <a:pt x="6307937" y="29632"/>
                </a:cubicBezTo>
                <a:cubicBezTo>
                  <a:pt x="6300427" y="29632"/>
                  <a:pt x="6292918" y="29632"/>
                  <a:pt x="6281653" y="29632"/>
                </a:cubicBezTo>
                <a:cubicBezTo>
                  <a:pt x="6262880" y="29632"/>
                  <a:pt x="6244106" y="29632"/>
                  <a:pt x="6229087" y="29632"/>
                </a:cubicBezTo>
                <a:cubicBezTo>
                  <a:pt x="6217823" y="29632"/>
                  <a:pt x="6210314" y="29632"/>
                  <a:pt x="6202804" y="28516"/>
                </a:cubicBezTo>
                <a:cubicBezTo>
                  <a:pt x="6191540" y="26283"/>
                  <a:pt x="6176521" y="26283"/>
                  <a:pt x="6169012" y="29632"/>
                </a:cubicBezTo>
                <a:cubicBezTo>
                  <a:pt x="6161502" y="31865"/>
                  <a:pt x="6153993" y="31865"/>
                  <a:pt x="6146483" y="30749"/>
                </a:cubicBezTo>
                <a:cubicBezTo>
                  <a:pt x="6127710" y="27400"/>
                  <a:pt x="6105181" y="29632"/>
                  <a:pt x="6082653" y="29632"/>
                </a:cubicBezTo>
                <a:cubicBezTo>
                  <a:pt x="6067634" y="28516"/>
                  <a:pt x="6052615" y="29632"/>
                  <a:pt x="6037596" y="27400"/>
                </a:cubicBezTo>
                <a:cubicBezTo>
                  <a:pt x="6022578" y="24051"/>
                  <a:pt x="6000049" y="24051"/>
                  <a:pt x="5985030" y="27400"/>
                </a:cubicBezTo>
                <a:cubicBezTo>
                  <a:pt x="5970011" y="30749"/>
                  <a:pt x="5951238" y="27400"/>
                  <a:pt x="5936219" y="30749"/>
                </a:cubicBezTo>
                <a:cubicBezTo>
                  <a:pt x="5902426" y="29632"/>
                  <a:pt x="5868634" y="32981"/>
                  <a:pt x="5838596" y="32981"/>
                </a:cubicBezTo>
                <a:cubicBezTo>
                  <a:pt x="5827332" y="32981"/>
                  <a:pt x="5816068" y="32981"/>
                  <a:pt x="5804804" y="35214"/>
                </a:cubicBezTo>
                <a:cubicBezTo>
                  <a:pt x="5793539" y="37446"/>
                  <a:pt x="5782275" y="35214"/>
                  <a:pt x="5774766" y="31865"/>
                </a:cubicBezTo>
                <a:cubicBezTo>
                  <a:pt x="5771011" y="29632"/>
                  <a:pt x="5767256" y="26283"/>
                  <a:pt x="5763502" y="25167"/>
                </a:cubicBezTo>
                <a:cubicBezTo>
                  <a:pt x="5752237" y="25167"/>
                  <a:pt x="5740973" y="25167"/>
                  <a:pt x="5729709" y="26283"/>
                </a:cubicBezTo>
                <a:cubicBezTo>
                  <a:pt x="5707181" y="28516"/>
                  <a:pt x="5688407" y="29632"/>
                  <a:pt x="5662124" y="29632"/>
                </a:cubicBezTo>
                <a:cubicBezTo>
                  <a:pt x="5628332" y="28516"/>
                  <a:pt x="5598294" y="31865"/>
                  <a:pt x="5560746" y="31865"/>
                </a:cubicBezTo>
                <a:cubicBezTo>
                  <a:pt x="5538218" y="30749"/>
                  <a:pt x="5515690" y="27400"/>
                  <a:pt x="5493161" y="29632"/>
                </a:cubicBezTo>
                <a:cubicBezTo>
                  <a:pt x="5489407" y="29632"/>
                  <a:pt x="5478143" y="28516"/>
                  <a:pt x="5478143" y="29632"/>
                </a:cubicBezTo>
                <a:cubicBezTo>
                  <a:pt x="5463124" y="35214"/>
                  <a:pt x="5448105" y="31865"/>
                  <a:pt x="5433086" y="31865"/>
                </a:cubicBezTo>
                <a:cubicBezTo>
                  <a:pt x="5414312" y="30749"/>
                  <a:pt x="5391784" y="30749"/>
                  <a:pt x="5373010" y="30749"/>
                </a:cubicBezTo>
                <a:cubicBezTo>
                  <a:pt x="5350482" y="31865"/>
                  <a:pt x="5331708" y="29632"/>
                  <a:pt x="5309180" y="28516"/>
                </a:cubicBezTo>
                <a:cubicBezTo>
                  <a:pt x="5297916" y="26283"/>
                  <a:pt x="5286652" y="28516"/>
                  <a:pt x="5275387" y="29632"/>
                </a:cubicBezTo>
                <a:cubicBezTo>
                  <a:pt x="5256614" y="31865"/>
                  <a:pt x="5237840" y="31865"/>
                  <a:pt x="5222821" y="34097"/>
                </a:cubicBezTo>
                <a:cubicBezTo>
                  <a:pt x="5204048" y="35214"/>
                  <a:pt x="5185274" y="34097"/>
                  <a:pt x="5166500" y="35214"/>
                </a:cubicBezTo>
                <a:cubicBezTo>
                  <a:pt x="5147727" y="35214"/>
                  <a:pt x="5128953" y="32981"/>
                  <a:pt x="5110180" y="32981"/>
                </a:cubicBezTo>
                <a:cubicBezTo>
                  <a:pt x="5095161" y="32981"/>
                  <a:pt x="5080142" y="29632"/>
                  <a:pt x="5068878" y="26283"/>
                </a:cubicBezTo>
                <a:cubicBezTo>
                  <a:pt x="5057613" y="21818"/>
                  <a:pt x="5042595" y="22934"/>
                  <a:pt x="5023821" y="24051"/>
                </a:cubicBezTo>
                <a:cubicBezTo>
                  <a:pt x="5023821" y="24051"/>
                  <a:pt x="5020066" y="26283"/>
                  <a:pt x="5016312" y="25167"/>
                </a:cubicBezTo>
                <a:cubicBezTo>
                  <a:pt x="4993783" y="21818"/>
                  <a:pt x="4975010" y="22934"/>
                  <a:pt x="4952481" y="25167"/>
                </a:cubicBezTo>
                <a:cubicBezTo>
                  <a:pt x="4948726" y="26283"/>
                  <a:pt x="4941217" y="25167"/>
                  <a:pt x="4933708" y="25167"/>
                </a:cubicBezTo>
                <a:cubicBezTo>
                  <a:pt x="4903670" y="25167"/>
                  <a:pt x="4873632" y="25167"/>
                  <a:pt x="4839839" y="25167"/>
                </a:cubicBezTo>
                <a:cubicBezTo>
                  <a:pt x="4821066" y="25167"/>
                  <a:pt x="4802292" y="26283"/>
                  <a:pt x="4783519" y="28516"/>
                </a:cubicBezTo>
                <a:cubicBezTo>
                  <a:pt x="4764745" y="30749"/>
                  <a:pt x="4760990" y="29632"/>
                  <a:pt x="4749726" y="25167"/>
                </a:cubicBezTo>
                <a:cubicBezTo>
                  <a:pt x="4749726" y="24051"/>
                  <a:pt x="4745971" y="22934"/>
                  <a:pt x="4742217" y="22934"/>
                </a:cubicBezTo>
                <a:cubicBezTo>
                  <a:pt x="4742217" y="24051"/>
                  <a:pt x="4738462" y="24051"/>
                  <a:pt x="4738462" y="22934"/>
                </a:cubicBezTo>
                <a:cubicBezTo>
                  <a:pt x="4715934" y="22934"/>
                  <a:pt x="4693405" y="25167"/>
                  <a:pt x="4670877" y="21818"/>
                </a:cubicBezTo>
                <a:cubicBezTo>
                  <a:pt x="4655858" y="24051"/>
                  <a:pt x="4637084" y="21818"/>
                  <a:pt x="4622065" y="21818"/>
                </a:cubicBezTo>
                <a:cubicBezTo>
                  <a:pt x="4577009" y="20702"/>
                  <a:pt x="4531952" y="24051"/>
                  <a:pt x="4486895" y="22934"/>
                </a:cubicBezTo>
                <a:cubicBezTo>
                  <a:pt x="4475631" y="22934"/>
                  <a:pt x="4464367" y="27400"/>
                  <a:pt x="4453103" y="24051"/>
                </a:cubicBezTo>
                <a:cubicBezTo>
                  <a:pt x="4445593" y="21818"/>
                  <a:pt x="4430575" y="25167"/>
                  <a:pt x="4419310" y="21818"/>
                </a:cubicBezTo>
                <a:cubicBezTo>
                  <a:pt x="4400537" y="21818"/>
                  <a:pt x="4381763" y="20702"/>
                  <a:pt x="4362990" y="22934"/>
                </a:cubicBezTo>
                <a:cubicBezTo>
                  <a:pt x="4344216" y="25167"/>
                  <a:pt x="4325442" y="24051"/>
                  <a:pt x="4317933" y="17353"/>
                </a:cubicBezTo>
                <a:cubicBezTo>
                  <a:pt x="4310423" y="15120"/>
                  <a:pt x="4302914" y="16237"/>
                  <a:pt x="4295404" y="16237"/>
                </a:cubicBezTo>
                <a:cubicBezTo>
                  <a:pt x="4216555" y="16237"/>
                  <a:pt x="4141461" y="15120"/>
                  <a:pt x="4066366" y="16237"/>
                </a:cubicBezTo>
                <a:cubicBezTo>
                  <a:pt x="4043838" y="16237"/>
                  <a:pt x="4021310" y="14004"/>
                  <a:pt x="4002536" y="11771"/>
                </a:cubicBezTo>
                <a:cubicBezTo>
                  <a:pt x="3991272" y="9539"/>
                  <a:pt x="3980008" y="8423"/>
                  <a:pt x="3968743" y="10655"/>
                </a:cubicBezTo>
                <a:cubicBezTo>
                  <a:pt x="3953724" y="12888"/>
                  <a:pt x="3938706" y="10655"/>
                  <a:pt x="3923687" y="11771"/>
                </a:cubicBezTo>
                <a:cubicBezTo>
                  <a:pt x="3919932" y="11771"/>
                  <a:pt x="3916177" y="11771"/>
                  <a:pt x="3916177" y="10655"/>
                </a:cubicBezTo>
                <a:cubicBezTo>
                  <a:pt x="3916177" y="6190"/>
                  <a:pt x="3904913" y="8423"/>
                  <a:pt x="3901158" y="8423"/>
                </a:cubicBezTo>
                <a:cubicBezTo>
                  <a:pt x="3886139" y="7306"/>
                  <a:pt x="3871121" y="8423"/>
                  <a:pt x="3856102" y="6190"/>
                </a:cubicBezTo>
                <a:cubicBezTo>
                  <a:pt x="3841083" y="3957"/>
                  <a:pt x="3833573" y="6190"/>
                  <a:pt x="3829819" y="12888"/>
                </a:cubicBezTo>
                <a:cubicBezTo>
                  <a:pt x="3829819" y="12888"/>
                  <a:pt x="3829819" y="14004"/>
                  <a:pt x="3829819" y="16237"/>
                </a:cubicBezTo>
                <a:cubicBezTo>
                  <a:pt x="3792271" y="16237"/>
                  <a:pt x="3754724" y="17353"/>
                  <a:pt x="3717177" y="15120"/>
                </a:cubicBezTo>
                <a:cubicBezTo>
                  <a:pt x="3690894" y="14004"/>
                  <a:pt x="3664611" y="15120"/>
                  <a:pt x="3642082" y="10655"/>
                </a:cubicBezTo>
                <a:cubicBezTo>
                  <a:pt x="3630818" y="9539"/>
                  <a:pt x="3623309" y="9539"/>
                  <a:pt x="3615799" y="9539"/>
                </a:cubicBezTo>
                <a:cubicBezTo>
                  <a:pt x="3544460" y="9539"/>
                  <a:pt x="3473120" y="9539"/>
                  <a:pt x="3401780" y="9539"/>
                </a:cubicBezTo>
                <a:cubicBezTo>
                  <a:pt x="3390516" y="9539"/>
                  <a:pt x="3379252" y="9539"/>
                  <a:pt x="3371742" y="9539"/>
                </a:cubicBezTo>
                <a:cubicBezTo>
                  <a:pt x="3360478" y="10655"/>
                  <a:pt x="3356723" y="7306"/>
                  <a:pt x="3349214" y="7306"/>
                </a:cubicBezTo>
                <a:cubicBezTo>
                  <a:pt x="3330440" y="8423"/>
                  <a:pt x="3311667" y="7306"/>
                  <a:pt x="3292893" y="9539"/>
                </a:cubicBezTo>
                <a:cubicBezTo>
                  <a:pt x="3277874" y="11771"/>
                  <a:pt x="3262855" y="8423"/>
                  <a:pt x="3244082" y="11771"/>
                </a:cubicBezTo>
                <a:cubicBezTo>
                  <a:pt x="3232817" y="12888"/>
                  <a:pt x="3217799" y="11771"/>
                  <a:pt x="3202780" y="11771"/>
                </a:cubicBezTo>
                <a:cubicBezTo>
                  <a:pt x="3199025" y="11771"/>
                  <a:pt x="3199025" y="12888"/>
                  <a:pt x="3195270" y="14004"/>
                </a:cubicBezTo>
                <a:cubicBezTo>
                  <a:pt x="3195270" y="15120"/>
                  <a:pt x="3199025" y="15120"/>
                  <a:pt x="3202780" y="15120"/>
                </a:cubicBezTo>
                <a:cubicBezTo>
                  <a:pt x="3210289" y="16237"/>
                  <a:pt x="3217799" y="16237"/>
                  <a:pt x="3225308" y="16237"/>
                </a:cubicBezTo>
                <a:cubicBezTo>
                  <a:pt x="3304157" y="16237"/>
                  <a:pt x="3383006" y="16237"/>
                  <a:pt x="3461856" y="16237"/>
                </a:cubicBezTo>
                <a:cubicBezTo>
                  <a:pt x="3469365" y="16237"/>
                  <a:pt x="3476875" y="15120"/>
                  <a:pt x="3484384" y="16237"/>
                </a:cubicBezTo>
                <a:cubicBezTo>
                  <a:pt x="3491893" y="16237"/>
                  <a:pt x="3495648" y="17353"/>
                  <a:pt x="3495648" y="19586"/>
                </a:cubicBezTo>
                <a:cubicBezTo>
                  <a:pt x="3495648" y="21818"/>
                  <a:pt x="3488139" y="21818"/>
                  <a:pt x="3484384" y="21818"/>
                </a:cubicBezTo>
                <a:cubicBezTo>
                  <a:pt x="3465610" y="21818"/>
                  <a:pt x="3450591" y="19586"/>
                  <a:pt x="3431818" y="22934"/>
                </a:cubicBezTo>
                <a:cubicBezTo>
                  <a:pt x="3428063" y="24051"/>
                  <a:pt x="3420554" y="24051"/>
                  <a:pt x="3413044" y="22934"/>
                </a:cubicBezTo>
                <a:cubicBezTo>
                  <a:pt x="3413044" y="22934"/>
                  <a:pt x="3409290" y="21818"/>
                  <a:pt x="3409290" y="21818"/>
                </a:cubicBezTo>
                <a:cubicBezTo>
                  <a:pt x="3390516" y="20702"/>
                  <a:pt x="3375497" y="24051"/>
                  <a:pt x="3360478" y="22934"/>
                </a:cubicBezTo>
                <a:cubicBezTo>
                  <a:pt x="3341704" y="21818"/>
                  <a:pt x="3330440" y="21818"/>
                  <a:pt x="3311667" y="22934"/>
                </a:cubicBezTo>
                <a:cubicBezTo>
                  <a:pt x="3292893" y="24051"/>
                  <a:pt x="3270365" y="24051"/>
                  <a:pt x="3251591" y="22934"/>
                </a:cubicBezTo>
                <a:cubicBezTo>
                  <a:pt x="3210289" y="22934"/>
                  <a:pt x="3172742" y="20702"/>
                  <a:pt x="3135195" y="17353"/>
                </a:cubicBezTo>
                <a:cubicBezTo>
                  <a:pt x="3120176" y="16237"/>
                  <a:pt x="3112666" y="12888"/>
                  <a:pt x="3097647" y="14004"/>
                </a:cubicBezTo>
                <a:cubicBezTo>
                  <a:pt x="3086383" y="9539"/>
                  <a:pt x="3078874" y="14004"/>
                  <a:pt x="3067610" y="14004"/>
                </a:cubicBezTo>
                <a:cubicBezTo>
                  <a:pt x="3063855" y="15120"/>
                  <a:pt x="3060100" y="16237"/>
                  <a:pt x="3056345" y="17353"/>
                </a:cubicBezTo>
                <a:cubicBezTo>
                  <a:pt x="3052591" y="19586"/>
                  <a:pt x="3041327" y="20702"/>
                  <a:pt x="3037572" y="19586"/>
                </a:cubicBezTo>
                <a:cubicBezTo>
                  <a:pt x="3018798" y="16237"/>
                  <a:pt x="2996270" y="18469"/>
                  <a:pt x="2977496" y="17353"/>
                </a:cubicBezTo>
                <a:cubicBezTo>
                  <a:pt x="2969987" y="17353"/>
                  <a:pt x="2966232" y="18469"/>
                  <a:pt x="2962477" y="19586"/>
                </a:cubicBezTo>
                <a:cubicBezTo>
                  <a:pt x="2958723" y="21818"/>
                  <a:pt x="2951213" y="24051"/>
                  <a:pt x="2947458" y="25167"/>
                </a:cubicBezTo>
                <a:cubicBezTo>
                  <a:pt x="2936194" y="25167"/>
                  <a:pt x="2936194" y="24051"/>
                  <a:pt x="2936194" y="22934"/>
                </a:cubicBezTo>
                <a:cubicBezTo>
                  <a:pt x="2939949" y="17353"/>
                  <a:pt x="2921175" y="15120"/>
                  <a:pt x="2913666" y="11771"/>
                </a:cubicBezTo>
                <a:cubicBezTo>
                  <a:pt x="2909911" y="10655"/>
                  <a:pt x="2906156" y="12888"/>
                  <a:pt x="2902402" y="12888"/>
                </a:cubicBezTo>
                <a:cubicBezTo>
                  <a:pt x="2894892" y="14004"/>
                  <a:pt x="2883628" y="16237"/>
                  <a:pt x="2872364" y="16237"/>
                </a:cubicBezTo>
                <a:cubicBezTo>
                  <a:pt x="2868609" y="15120"/>
                  <a:pt x="2864855" y="15120"/>
                  <a:pt x="2864855" y="17353"/>
                </a:cubicBezTo>
                <a:cubicBezTo>
                  <a:pt x="2861100" y="21818"/>
                  <a:pt x="2849836" y="21818"/>
                  <a:pt x="2838571" y="21818"/>
                </a:cubicBezTo>
                <a:cubicBezTo>
                  <a:pt x="2827307" y="21818"/>
                  <a:pt x="2816043" y="22934"/>
                  <a:pt x="2812288" y="17353"/>
                </a:cubicBezTo>
                <a:cubicBezTo>
                  <a:pt x="2812288" y="15120"/>
                  <a:pt x="2804779" y="16237"/>
                  <a:pt x="2804779" y="15120"/>
                </a:cubicBezTo>
                <a:cubicBezTo>
                  <a:pt x="2797269" y="14004"/>
                  <a:pt x="2782251" y="14004"/>
                  <a:pt x="2786005" y="9539"/>
                </a:cubicBezTo>
                <a:cubicBezTo>
                  <a:pt x="2774741" y="2841"/>
                  <a:pt x="2752213" y="1725"/>
                  <a:pt x="2729684" y="8423"/>
                </a:cubicBezTo>
                <a:cubicBezTo>
                  <a:pt x="2722175" y="10655"/>
                  <a:pt x="2710911" y="14004"/>
                  <a:pt x="2703401" y="16237"/>
                </a:cubicBezTo>
                <a:cubicBezTo>
                  <a:pt x="2692137" y="19586"/>
                  <a:pt x="2680873" y="19586"/>
                  <a:pt x="2669609" y="19586"/>
                </a:cubicBezTo>
                <a:cubicBezTo>
                  <a:pt x="2669609" y="17353"/>
                  <a:pt x="2669609" y="16237"/>
                  <a:pt x="2669609" y="14004"/>
                </a:cubicBezTo>
                <a:cubicBezTo>
                  <a:pt x="2669609" y="11771"/>
                  <a:pt x="2665854" y="9539"/>
                  <a:pt x="2654590" y="7306"/>
                </a:cubicBezTo>
                <a:cubicBezTo>
                  <a:pt x="2647081" y="7306"/>
                  <a:pt x="2639571" y="5074"/>
                  <a:pt x="2632062" y="7306"/>
                </a:cubicBezTo>
                <a:cubicBezTo>
                  <a:pt x="2624552" y="9539"/>
                  <a:pt x="2617043" y="10655"/>
                  <a:pt x="2609534" y="9539"/>
                </a:cubicBezTo>
                <a:cubicBezTo>
                  <a:pt x="2594515" y="8423"/>
                  <a:pt x="2594515" y="14004"/>
                  <a:pt x="2583250" y="14004"/>
                </a:cubicBezTo>
                <a:cubicBezTo>
                  <a:pt x="2571986" y="12888"/>
                  <a:pt x="2571986" y="15120"/>
                  <a:pt x="2568231" y="18469"/>
                </a:cubicBezTo>
                <a:cubicBezTo>
                  <a:pt x="2568231" y="19586"/>
                  <a:pt x="2564477" y="20702"/>
                  <a:pt x="2560722" y="21818"/>
                </a:cubicBezTo>
                <a:cubicBezTo>
                  <a:pt x="2545703" y="24051"/>
                  <a:pt x="2538194" y="27400"/>
                  <a:pt x="2526930" y="29632"/>
                </a:cubicBezTo>
                <a:cubicBezTo>
                  <a:pt x="2519420" y="31865"/>
                  <a:pt x="2504401" y="31865"/>
                  <a:pt x="2496892" y="29632"/>
                </a:cubicBezTo>
                <a:cubicBezTo>
                  <a:pt x="2493137" y="28516"/>
                  <a:pt x="2489382" y="27400"/>
                  <a:pt x="2485628" y="26283"/>
                </a:cubicBezTo>
                <a:cubicBezTo>
                  <a:pt x="2466854" y="20702"/>
                  <a:pt x="2463099" y="19586"/>
                  <a:pt x="2433061" y="16237"/>
                </a:cubicBezTo>
                <a:cubicBezTo>
                  <a:pt x="2421797" y="15120"/>
                  <a:pt x="2425552" y="11771"/>
                  <a:pt x="2429307" y="10655"/>
                </a:cubicBezTo>
                <a:cubicBezTo>
                  <a:pt x="2429307" y="9539"/>
                  <a:pt x="2436816" y="7306"/>
                  <a:pt x="2429307" y="5074"/>
                </a:cubicBezTo>
                <a:cubicBezTo>
                  <a:pt x="2418043" y="2841"/>
                  <a:pt x="2410533" y="-1624"/>
                  <a:pt x="2395514" y="608"/>
                </a:cubicBezTo>
                <a:cubicBezTo>
                  <a:pt x="2380495" y="2841"/>
                  <a:pt x="2365476" y="1725"/>
                  <a:pt x="2354212" y="2841"/>
                </a:cubicBezTo>
                <a:cubicBezTo>
                  <a:pt x="2342948" y="2841"/>
                  <a:pt x="2331684" y="6190"/>
                  <a:pt x="2316665" y="6190"/>
                </a:cubicBezTo>
                <a:cubicBezTo>
                  <a:pt x="2312910" y="6190"/>
                  <a:pt x="2312910" y="6190"/>
                  <a:pt x="2309156" y="7306"/>
                </a:cubicBezTo>
                <a:cubicBezTo>
                  <a:pt x="2297891" y="10655"/>
                  <a:pt x="2286627" y="12888"/>
                  <a:pt x="2271608" y="11771"/>
                </a:cubicBezTo>
                <a:cubicBezTo>
                  <a:pt x="2256589" y="11771"/>
                  <a:pt x="2241571" y="11771"/>
                  <a:pt x="2230306" y="10655"/>
                </a:cubicBezTo>
                <a:cubicBezTo>
                  <a:pt x="2215288" y="9539"/>
                  <a:pt x="2196514" y="9539"/>
                  <a:pt x="2177740" y="9539"/>
                </a:cubicBezTo>
                <a:cubicBezTo>
                  <a:pt x="2170231" y="9539"/>
                  <a:pt x="2166476" y="9539"/>
                  <a:pt x="2166476" y="7306"/>
                </a:cubicBezTo>
                <a:cubicBezTo>
                  <a:pt x="2166476" y="6190"/>
                  <a:pt x="2158967" y="5074"/>
                  <a:pt x="2155212" y="3957"/>
                </a:cubicBezTo>
                <a:cubicBezTo>
                  <a:pt x="2140193" y="-508"/>
                  <a:pt x="2117665" y="-508"/>
                  <a:pt x="2106400" y="5074"/>
                </a:cubicBezTo>
                <a:cubicBezTo>
                  <a:pt x="2102646" y="7306"/>
                  <a:pt x="2102646" y="8423"/>
                  <a:pt x="2095136" y="8423"/>
                </a:cubicBezTo>
                <a:cubicBezTo>
                  <a:pt x="2091382" y="8423"/>
                  <a:pt x="2083872" y="7306"/>
                  <a:pt x="2083872" y="8423"/>
                </a:cubicBezTo>
                <a:cubicBezTo>
                  <a:pt x="2072608" y="12888"/>
                  <a:pt x="2057589" y="11771"/>
                  <a:pt x="2042570" y="11771"/>
                </a:cubicBezTo>
                <a:cubicBezTo>
                  <a:pt x="2020042" y="11771"/>
                  <a:pt x="1993759" y="11771"/>
                  <a:pt x="1971230" y="11771"/>
                </a:cubicBezTo>
                <a:cubicBezTo>
                  <a:pt x="1944947" y="10655"/>
                  <a:pt x="1918664" y="15120"/>
                  <a:pt x="1892381" y="14004"/>
                </a:cubicBezTo>
                <a:cubicBezTo>
                  <a:pt x="1884872" y="14004"/>
                  <a:pt x="1877362" y="16237"/>
                  <a:pt x="1869853" y="16237"/>
                </a:cubicBezTo>
                <a:cubicBezTo>
                  <a:pt x="1858589" y="15120"/>
                  <a:pt x="1858589" y="15120"/>
                  <a:pt x="1862343" y="11771"/>
                </a:cubicBezTo>
                <a:cubicBezTo>
                  <a:pt x="1866098" y="8423"/>
                  <a:pt x="1866098" y="8423"/>
                  <a:pt x="1854834" y="8423"/>
                </a:cubicBezTo>
                <a:cubicBezTo>
                  <a:pt x="1839815" y="8423"/>
                  <a:pt x="1824796" y="8423"/>
                  <a:pt x="1813532" y="8423"/>
                </a:cubicBezTo>
                <a:cubicBezTo>
                  <a:pt x="1802268" y="7306"/>
                  <a:pt x="1791004" y="8423"/>
                  <a:pt x="1783494" y="6190"/>
                </a:cubicBezTo>
                <a:cubicBezTo>
                  <a:pt x="1783494" y="5074"/>
                  <a:pt x="1772230" y="5074"/>
                  <a:pt x="1768475" y="6190"/>
                </a:cubicBezTo>
                <a:cubicBezTo>
                  <a:pt x="1760966" y="8423"/>
                  <a:pt x="1753456" y="8423"/>
                  <a:pt x="1745947" y="8423"/>
                </a:cubicBezTo>
                <a:cubicBezTo>
                  <a:pt x="1712154" y="8423"/>
                  <a:pt x="1674607" y="8423"/>
                  <a:pt x="1640815" y="8423"/>
                </a:cubicBezTo>
                <a:cubicBezTo>
                  <a:pt x="1618286" y="8423"/>
                  <a:pt x="1595758" y="8423"/>
                  <a:pt x="1576984" y="5074"/>
                </a:cubicBezTo>
                <a:cubicBezTo>
                  <a:pt x="1569475" y="2841"/>
                  <a:pt x="1554456" y="2841"/>
                  <a:pt x="1550701" y="3957"/>
                </a:cubicBezTo>
                <a:cubicBezTo>
                  <a:pt x="1539437" y="7306"/>
                  <a:pt x="1524418" y="5074"/>
                  <a:pt x="1513154" y="7306"/>
                </a:cubicBezTo>
                <a:cubicBezTo>
                  <a:pt x="1505645" y="9539"/>
                  <a:pt x="1490626" y="11771"/>
                  <a:pt x="1479362" y="9539"/>
                </a:cubicBezTo>
                <a:cubicBezTo>
                  <a:pt x="1460588" y="14004"/>
                  <a:pt x="1441814" y="11771"/>
                  <a:pt x="1426795" y="11771"/>
                </a:cubicBezTo>
                <a:cubicBezTo>
                  <a:pt x="1408022" y="11771"/>
                  <a:pt x="1389248" y="12888"/>
                  <a:pt x="1370474" y="10655"/>
                </a:cubicBezTo>
                <a:cubicBezTo>
                  <a:pt x="1359210" y="8423"/>
                  <a:pt x="1340437" y="9539"/>
                  <a:pt x="1325418" y="9539"/>
                </a:cubicBezTo>
                <a:cubicBezTo>
                  <a:pt x="1302889" y="10655"/>
                  <a:pt x="1276606" y="7306"/>
                  <a:pt x="1250323" y="7306"/>
                </a:cubicBezTo>
                <a:cubicBezTo>
                  <a:pt x="1239059" y="8423"/>
                  <a:pt x="1227795" y="8423"/>
                  <a:pt x="1220286" y="11771"/>
                </a:cubicBezTo>
                <a:cubicBezTo>
                  <a:pt x="1220286" y="12888"/>
                  <a:pt x="1216531" y="14004"/>
                  <a:pt x="1220286" y="15120"/>
                </a:cubicBezTo>
                <a:cubicBezTo>
                  <a:pt x="1227795" y="16237"/>
                  <a:pt x="1235304" y="15120"/>
                  <a:pt x="1231550" y="18469"/>
                </a:cubicBezTo>
                <a:cubicBezTo>
                  <a:pt x="1231550" y="20702"/>
                  <a:pt x="1224040" y="19586"/>
                  <a:pt x="1220286" y="19586"/>
                </a:cubicBezTo>
                <a:cubicBezTo>
                  <a:pt x="1216531" y="19586"/>
                  <a:pt x="1212776" y="19586"/>
                  <a:pt x="1205267" y="19586"/>
                </a:cubicBezTo>
                <a:cubicBezTo>
                  <a:pt x="1201512" y="19586"/>
                  <a:pt x="1194003" y="19586"/>
                  <a:pt x="1186493" y="19586"/>
                </a:cubicBezTo>
                <a:cubicBezTo>
                  <a:pt x="1186493" y="20702"/>
                  <a:pt x="1186493" y="21818"/>
                  <a:pt x="1186493" y="22934"/>
                </a:cubicBezTo>
                <a:cubicBezTo>
                  <a:pt x="1190248" y="22934"/>
                  <a:pt x="1194003" y="22934"/>
                  <a:pt x="1201512" y="22934"/>
                </a:cubicBezTo>
                <a:cubicBezTo>
                  <a:pt x="1212776" y="22934"/>
                  <a:pt x="1216531" y="24051"/>
                  <a:pt x="1212776" y="27400"/>
                </a:cubicBezTo>
                <a:cubicBezTo>
                  <a:pt x="1231550" y="26283"/>
                  <a:pt x="1246569" y="30749"/>
                  <a:pt x="1265342" y="29632"/>
                </a:cubicBezTo>
                <a:cubicBezTo>
                  <a:pt x="1284116" y="22934"/>
                  <a:pt x="1314154" y="22934"/>
                  <a:pt x="1340437" y="24051"/>
                </a:cubicBezTo>
                <a:cubicBezTo>
                  <a:pt x="1344192" y="24051"/>
                  <a:pt x="1344192" y="25167"/>
                  <a:pt x="1344192" y="26283"/>
                </a:cubicBezTo>
                <a:cubicBezTo>
                  <a:pt x="1340437" y="28516"/>
                  <a:pt x="1332927" y="29632"/>
                  <a:pt x="1325418" y="29632"/>
                </a:cubicBezTo>
                <a:cubicBezTo>
                  <a:pt x="1314154" y="28516"/>
                  <a:pt x="1302889" y="29632"/>
                  <a:pt x="1295380" y="29632"/>
                </a:cubicBezTo>
                <a:cubicBezTo>
                  <a:pt x="1284116" y="28516"/>
                  <a:pt x="1276606" y="31865"/>
                  <a:pt x="1265342" y="30749"/>
                </a:cubicBezTo>
                <a:cubicBezTo>
                  <a:pt x="1257833" y="31865"/>
                  <a:pt x="1250323" y="32981"/>
                  <a:pt x="1242814" y="32981"/>
                </a:cubicBezTo>
                <a:cubicBezTo>
                  <a:pt x="1216531" y="32981"/>
                  <a:pt x="1194003" y="32981"/>
                  <a:pt x="1171474" y="32981"/>
                </a:cubicBezTo>
                <a:cubicBezTo>
                  <a:pt x="1156455" y="32981"/>
                  <a:pt x="1141436" y="31865"/>
                  <a:pt x="1130172" y="35214"/>
                </a:cubicBezTo>
                <a:cubicBezTo>
                  <a:pt x="1130172" y="35214"/>
                  <a:pt x="1126418" y="35214"/>
                  <a:pt x="1122663" y="35214"/>
                </a:cubicBezTo>
                <a:cubicBezTo>
                  <a:pt x="1103889" y="31865"/>
                  <a:pt x="1085116" y="36330"/>
                  <a:pt x="1066342" y="35214"/>
                </a:cubicBezTo>
                <a:cubicBezTo>
                  <a:pt x="1047568" y="34097"/>
                  <a:pt x="1028795" y="34097"/>
                  <a:pt x="1010021" y="35214"/>
                </a:cubicBezTo>
                <a:cubicBezTo>
                  <a:pt x="953700" y="38563"/>
                  <a:pt x="901134" y="36330"/>
                  <a:pt x="844813" y="37446"/>
                </a:cubicBezTo>
                <a:cubicBezTo>
                  <a:pt x="844813" y="37446"/>
                  <a:pt x="844813" y="36330"/>
                  <a:pt x="841058" y="36330"/>
                </a:cubicBezTo>
                <a:cubicBezTo>
                  <a:pt x="844813" y="34097"/>
                  <a:pt x="848568" y="35214"/>
                  <a:pt x="856077" y="35214"/>
                </a:cubicBezTo>
                <a:cubicBezTo>
                  <a:pt x="859832" y="35214"/>
                  <a:pt x="859832" y="34097"/>
                  <a:pt x="859832" y="34097"/>
                </a:cubicBezTo>
                <a:cubicBezTo>
                  <a:pt x="859832" y="32981"/>
                  <a:pt x="859832" y="30749"/>
                  <a:pt x="856077" y="31865"/>
                </a:cubicBezTo>
                <a:cubicBezTo>
                  <a:pt x="852323" y="31865"/>
                  <a:pt x="848568" y="29632"/>
                  <a:pt x="844813" y="29632"/>
                </a:cubicBezTo>
                <a:cubicBezTo>
                  <a:pt x="822285" y="30749"/>
                  <a:pt x="803511" y="27400"/>
                  <a:pt x="780982" y="27400"/>
                </a:cubicBezTo>
                <a:cubicBezTo>
                  <a:pt x="713397" y="27400"/>
                  <a:pt x="642058" y="27400"/>
                  <a:pt x="574473" y="27400"/>
                </a:cubicBezTo>
                <a:cubicBezTo>
                  <a:pt x="551945" y="27400"/>
                  <a:pt x="533171" y="26283"/>
                  <a:pt x="521907" y="20702"/>
                </a:cubicBezTo>
                <a:cubicBezTo>
                  <a:pt x="525661" y="18469"/>
                  <a:pt x="533171" y="18469"/>
                  <a:pt x="536926" y="17353"/>
                </a:cubicBezTo>
                <a:cubicBezTo>
                  <a:pt x="559454" y="15120"/>
                  <a:pt x="566963" y="15120"/>
                  <a:pt x="574473" y="21818"/>
                </a:cubicBezTo>
                <a:cubicBezTo>
                  <a:pt x="578228" y="24051"/>
                  <a:pt x="581982" y="24051"/>
                  <a:pt x="585737" y="22934"/>
                </a:cubicBezTo>
                <a:cubicBezTo>
                  <a:pt x="597001" y="20702"/>
                  <a:pt x="612020" y="21818"/>
                  <a:pt x="623284" y="21818"/>
                </a:cubicBezTo>
                <a:cubicBezTo>
                  <a:pt x="645812" y="21818"/>
                  <a:pt x="664586" y="21818"/>
                  <a:pt x="687115" y="18469"/>
                </a:cubicBezTo>
                <a:cubicBezTo>
                  <a:pt x="694624" y="17353"/>
                  <a:pt x="709643" y="16237"/>
                  <a:pt x="713397" y="17353"/>
                </a:cubicBezTo>
                <a:cubicBezTo>
                  <a:pt x="728417" y="20702"/>
                  <a:pt x="747190" y="18469"/>
                  <a:pt x="758454" y="20702"/>
                </a:cubicBezTo>
                <a:cubicBezTo>
                  <a:pt x="765964" y="21818"/>
                  <a:pt x="773473" y="21818"/>
                  <a:pt x="780982" y="20702"/>
                </a:cubicBezTo>
                <a:cubicBezTo>
                  <a:pt x="796002" y="18469"/>
                  <a:pt x="807266" y="18469"/>
                  <a:pt x="822285" y="20702"/>
                </a:cubicBezTo>
                <a:cubicBezTo>
                  <a:pt x="833549" y="21818"/>
                  <a:pt x="841058" y="21818"/>
                  <a:pt x="852323" y="19586"/>
                </a:cubicBezTo>
                <a:cubicBezTo>
                  <a:pt x="871096" y="14004"/>
                  <a:pt x="897379" y="12888"/>
                  <a:pt x="923662" y="14004"/>
                </a:cubicBezTo>
                <a:cubicBezTo>
                  <a:pt x="931172" y="14004"/>
                  <a:pt x="938681" y="15120"/>
                  <a:pt x="942436" y="16237"/>
                </a:cubicBezTo>
                <a:cubicBezTo>
                  <a:pt x="961209" y="20702"/>
                  <a:pt x="979983" y="21818"/>
                  <a:pt x="998757" y="21818"/>
                </a:cubicBezTo>
                <a:cubicBezTo>
                  <a:pt x="1017531" y="21818"/>
                  <a:pt x="1040059" y="21818"/>
                  <a:pt x="1058832" y="21818"/>
                </a:cubicBezTo>
                <a:cubicBezTo>
                  <a:pt x="1081361" y="21818"/>
                  <a:pt x="1107644" y="20702"/>
                  <a:pt x="1130172" y="17353"/>
                </a:cubicBezTo>
                <a:cubicBezTo>
                  <a:pt x="1137682" y="17353"/>
                  <a:pt x="1145191" y="17353"/>
                  <a:pt x="1148946" y="17353"/>
                </a:cubicBezTo>
                <a:cubicBezTo>
                  <a:pt x="1160210" y="17353"/>
                  <a:pt x="1163965" y="16237"/>
                  <a:pt x="1167719" y="14004"/>
                </a:cubicBezTo>
                <a:cubicBezTo>
                  <a:pt x="1141436" y="15120"/>
                  <a:pt x="1122663" y="11771"/>
                  <a:pt x="1100134" y="11771"/>
                </a:cubicBezTo>
                <a:cubicBezTo>
                  <a:pt x="1070097" y="10655"/>
                  <a:pt x="1040059" y="9539"/>
                  <a:pt x="1013776" y="7306"/>
                </a:cubicBezTo>
                <a:cubicBezTo>
                  <a:pt x="995002" y="6190"/>
                  <a:pt x="976229" y="5074"/>
                  <a:pt x="957455" y="3957"/>
                </a:cubicBezTo>
                <a:cubicBezTo>
                  <a:pt x="934926" y="2841"/>
                  <a:pt x="916153" y="5074"/>
                  <a:pt x="897379" y="3957"/>
                </a:cubicBezTo>
                <a:cubicBezTo>
                  <a:pt x="882360" y="2841"/>
                  <a:pt x="871096" y="6190"/>
                  <a:pt x="852323" y="6190"/>
                </a:cubicBezTo>
                <a:cubicBezTo>
                  <a:pt x="841058" y="5074"/>
                  <a:pt x="826039" y="6190"/>
                  <a:pt x="811020" y="6190"/>
                </a:cubicBezTo>
                <a:cubicBezTo>
                  <a:pt x="807266" y="6190"/>
                  <a:pt x="807266" y="6190"/>
                  <a:pt x="803511" y="6190"/>
                </a:cubicBezTo>
                <a:cubicBezTo>
                  <a:pt x="788492" y="11771"/>
                  <a:pt x="769719" y="10655"/>
                  <a:pt x="750945" y="8423"/>
                </a:cubicBezTo>
                <a:cubicBezTo>
                  <a:pt x="735926" y="6190"/>
                  <a:pt x="720907" y="7306"/>
                  <a:pt x="705888" y="3957"/>
                </a:cubicBezTo>
                <a:cubicBezTo>
                  <a:pt x="705888" y="3957"/>
                  <a:pt x="702134" y="3957"/>
                  <a:pt x="698379" y="5074"/>
                </a:cubicBezTo>
                <a:cubicBezTo>
                  <a:pt x="694624" y="6190"/>
                  <a:pt x="690869" y="6190"/>
                  <a:pt x="687115" y="6190"/>
                </a:cubicBezTo>
                <a:cubicBezTo>
                  <a:pt x="649567" y="5074"/>
                  <a:pt x="612020" y="9539"/>
                  <a:pt x="574473" y="7306"/>
                </a:cubicBezTo>
                <a:cubicBezTo>
                  <a:pt x="559454" y="7306"/>
                  <a:pt x="551945" y="10655"/>
                  <a:pt x="540680" y="9539"/>
                </a:cubicBezTo>
                <a:cubicBezTo>
                  <a:pt x="529416" y="9539"/>
                  <a:pt x="514397" y="9539"/>
                  <a:pt x="503133" y="9539"/>
                </a:cubicBezTo>
                <a:cubicBezTo>
                  <a:pt x="480605" y="10655"/>
                  <a:pt x="461831" y="6190"/>
                  <a:pt x="443058" y="8423"/>
                </a:cubicBezTo>
                <a:cubicBezTo>
                  <a:pt x="435548" y="8423"/>
                  <a:pt x="431793" y="8423"/>
                  <a:pt x="428039" y="8423"/>
                </a:cubicBezTo>
                <a:cubicBezTo>
                  <a:pt x="424284" y="8423"/>
                  <a:pt x="420529" y="7306"/>
                  <a:pt x="416775" y="9539"/>
                </a:cubicBezTo>
                <a:cubicBezTo>
                  <a:pt x="416775" y="10655"/>
                  <a:pt x="420529" y="12888"/>
                  <a:pt x="424284" y="12888"/>
                </a:cubicBezTo>
                <a:cubicBezTo>
                  <a:pt x="435548" y="14004"/>
                  <a:pt x="446812" y="17353"/>
                  <a:pt x="461831" y="17353"/>
                </a:cubicBezTo>
                <a:cubicBezTo>
                  <a:pt x="469341" y="17353"/>
                  <a:pt x="469341" y="19586"/>
                  <a:pt x="476850" y="20702"/>
                </a:cubicBezTo>
                <a:cubicBezTo>
                  <a:pt x="458076" y="24051"/>
                  <a:pt x="439303" y="24051"/>
                  <a:pt x="420529" y="25167"/>
                </a:cubicBezTo>
                <a:cubicBezTo>
                  <a:pt x="405510" y="26283"/>
                  <a:pt x="394246" y="28516"/>
                  <a:pt x="379227" y="29632"/>
                </a:cubicBezTo>
                <a:cubicBezTo>
                  <a:pt x="375472" y="29632"/>
                  <a:pt x="367963" y="31865"/>
                  <a:pt x="371718" y="34097"/>
                </a:cubicBezTo>
                <a:cubicBezTo>
                  <a:pt x="375472" y="36330"/>
                  <a:pt x="382982" y="35214"/>
                  <a:pt x="386737" y="35214"/>
                </a:cubicBezTo>
                <a:cubicBezTo>
                  <a:pt x="413020" y="35214"/>
                  <a:pt x="435548" y="35214"/>
                  <a:pt x="461831" y="35214"/>
                </a:cubicBezTo>
                <a:cubicBezTo>
                  <a:pt x="506888" y="35214"/>
                  <a:pt x="551945" y="38563"/>
                  <a:pt x="593247" y="45260"/>
                </a:cubicBezTo>
                <a:cubicBezTo>
                  <a:pt x="608265" y="47493"/>
                  <a:pt x="627039" y="46377"/>
                  <a:pt x="642058" y="48609"/>
                </a:cubicBezTo>
                <a:cubicBezTo>
                  <a:pt x="657077" y="49726"/>
                  <a:pt x="675850" y="48609"/>
                  <a:pt x="694624" y="47493"/>
                </a:cubicBezTo>
                <a:cubicBezTo>
                  <a:pt x="709643" y="45260"/>
                  <a:pt x="732171" y="44144"/>
                  <a:pt x="750945" y="44144"/>
                </a:cubicBezTo>
                <a:cubicBezTo>
                  <a:pt x="780982" y="45260"/>
                  <a:pt x="811020" y="43028"/>
                  <a:pt x="841058" y="46377"/>
                </a:cubicBezTo>
                <a:cubicBezTo>
                  <a:pt x="844813" y="47493"/>
                  <a:pt x="848568" y="47493"/>
                  <a:pt x="852323" y="46377"/>
                </a:cubicBezTo>
                <a:cubicBezTo>
                  <a:pt x="882360" y="43028"/>
                  <a:pt x="912398" y="45260"/>
                  <a:pt x="942436" y="45260"/>
                </a:cubicBezTo>
                <a:cubicBezTo>
                  <a:pt x="976229" y="44144"/>
                  <a:pt x="1006266" y="43028"/>
                  <a:pt x="1040059" y="45260"/>
                </a:cubicBezTo>
                <a:cubicBezTo>
                  <a:pt x="1066342" y="46377"/>
                  <a:pt x="1092625" y="46377"/>
                  <a:pt x="1118908" y="46377"/>
                </a:cubicBezTo>
                <a:cubicBezTo>
                  <a:pt x="1126418" y="46377"/>
                  <a:pt x="1130172" y="47493"/>
                  <a:pt x="1133927" y="49726"/>
                </a:cubicBezTo>
                <a:cubicBezTo>
                  <a:pt x="1137682" y="50842"/>
                  <a:pt x="1133927" y="51958"/>
                  <a:pt x="1130172" y="53074"/>
                </a:cubicBezTo>
                <a:cubicBezTo>
                  <a:pt x="1122663" y="53074"/>
                  <a:pt x="1115153" y="53074"/>
                  <a:pt x="1107644" y="54191"/>
                </a:cubicBezTo>
                <a:cubicBezTo>
                  <a:pt x="1111399" y="55307"/>
                  <a:pt x="1115153" y="56423"/>
                  <a:pt x="1118908" y="56423"/>
                </a:cubicBezTo>
                <a:cubicBezTo>
                  <a:pt x="1133927" y="55307"/>
                  <a:pt x="1148946" y="60889"/>
                  <a:pt x="1167719" y="56423"/>
                </a:cubicBezTo>
                <a:cubicBezTo>
                  <a:pt x="1167719" y="56423"/>
                  <a:pt x="1171474" y="56423"/>
                  <a:pt x="1171474" y="56423"/>
                </a:cubicBezTo>
                <a:cubicBezTo>
                  <a:pt x="1197757" y="57540"/>
                  <a:pt x="1220286" y="53074"/>
                  <a:pt x="1246569" y="54191"/>
                </a:cubicBezTo>
                <a:cubicBezTo>
                  <a:pt x="1246569" y="50842"/>
                  <a:pt x="1246569" y="48609"/>
                  <a:pt x="1246569" y="45260"/>
                </a:cubicBezTo>
                <a:cubicBezTo>
                  <a:pt x="1254078" y="44144"/>
                  <a:pt x="1257833" y="45260"/>
                  <a:pt x="1265342" y="45260"/>
                </a:cubicBezTo>
                <a:cubicBezTo>
                  <a:pt x="1265342" y="43028"/>
                  <a:pt x="1269097" y="43028"/>
                  <a:pt x="1272852" y="41912"/>
                </a:cubicBezTo>
                <a:cubicBezTo>
                  <a:pt x="1284116" y="39679"/>
                  <a:pt x="1299135" y="41912"/>
                  <a:pt x="1310399" y="39679"/>
                </a:cubicBezTo>
                <a:cubicBezTo>
                  <a:pt x="1314154" y="38563"/>
                  <a:pt x="1321663" y="41912"/>
                  <a:pt x="1332927" y="40795"/>
                </a:cubicBezTo>
                <a:cubicBezTo>
                  <a:pt x="1340437" y="40795"/>
                  <a:pt x="1336682" y="43028"/>
                  <a:pt x="1336682" y="45260"/>
                </a:cubicBezTo>
                <a:cubicBezTo>
                  <a:pt x="1336682" y="46377"/>
                  <a:pt x="1332927" y="46377"/>
                  <a:pt x="1329172" y="46377"/>
                </a:cubicBezTo>
                <a:cubicBezTo>
                  <a:pt x="1314154" y="46377"/>
                  <a:pt x="1299135" y="46377"/>
                  <a:pt x="1287871" y="46377"/>
                </a:cubicBezTo>
                <a:cubicBezTo>
                  <a:pt x="1284116" y="46377"/>
                  <a:pt x="1276606" y="46377"/>
                  <a:pt x="1280361" y="48609"/>
                </a:cubicBezTo>
                <a:cubicBezTo>
                  <a:pt x="1280361" y="48609"/>
                  <a:pt x="1284116" y="48609"/>
                  <a:pt x="1284116" y="48609"/>
                </a:cubicBezTo>
                <a:cubicBezTo>
                  <a:pt x="1287871" y="48609"/>
                  <a:pt x="1295380" y="47493"/>
                  <a:pt x="1299135" y="49726"/>
                </a:cubicBezTo>
                <a:cubicBezTo>
                  <a:pt x="1299135" y="53074"/>
                  <a:pt x="1291625" y="51958"/>
                  <a:pt x="1284116" y="53074"/>
                </a:cubicBezTo>
                <a:cubicBezTo>
                  <a:pt x="1276606" y="57540"/>
                  <a:pt x="1276606" y="58656"/>
                  <a:pt x="1287871" y="58656"/>
                </a:cubicBezTo>
                <a:cubicBezTo>
                  <a:pt x="1299135" y="58656"/>
                  <a:pt x="1310399" y="59772"/>
                  <a:pt x="1317908" y="59772"/>
                </a:cubicBezTo>
                <a:cubicBezTo>
                  <a:pt x="1340437" y="60889"/>
                  <a:pt x="1359210" y="63121"/>
                  <a:pt x="1385493" y="62005"/>
                </a:cubicBezTo>
                <a:cubicBezTo>
                  <a:pt x="1374229" y="65354"/>
                  <a:pt x="1362965" y="66470"/>
                  <a:pt x="1351701" y="66470"/>
                </a:cubicBezTo>
                <a:cubicBezTo>
                  <a:pt x="1310399" y="66470"/>
                  <a:pt x="1269097" y="66470"/>
                  <a:pt x="1231550" y="66470"/>
                </a:cubicBezTo>
                <a:cubicBezTo>
                  <a:pt x="1224040" y="66470"/>
                  <a:pt x="1216531" y="66470"/>
                  <a:pt x="1212776" y="65354"/>
                </a:cubicBezTo>
                <a:cubicBezTo>
                  <a:pt x="1197757" y="59772"/>
                  <a:pt x="1178984" y="63121"/>
                  <a:pt x="1160210" y="62005"/>
                </a:cubicBezTo>
                <a:cubicBezTo>
                  <a:pt x="1148946" y="62005"/>
                  <a:pt x="1137682" y="65354"/>
                  <a:pt x="1118908" y="67586"/>
                </a:cubicBezTo>
                <a:cubicBezTo>
                  <a:pt x="1152701" y="67586"/>
                  <a:pt x="1175229" y="68703"/>
                  <a:pt x="1197757" y="69819"/>
                </a:cubicBezTo>
                <a:cubicBezTo>
                  <a:pt x="1254078" y="73168"/>
                  <a:pt x="1310399" y="70935"/>
                  <a:pt x="1370474" y="72052"/>
                </a:cubicBezTo>
                <a:cubicBezTo>
                  <a:pt x="1351701" y="75400"/>
                  <a:pt x="1351701" y="75400"/>
                  <a:pt x="1314154" y="75400"/>
                </a:cubicBezTo>
                <a:cubicBezTo>
                  <a:pt x="1306644" y="77633"/>
                  <a:pt x="1310399" y="79866"/>
                  <a:pt x="1310399" y="80982"/>
                </a:cubicBezTo>
                <a:cubicBezTo>
                  <a:pt x="1310399" y="83215"/>
                  <a:pt x="1306644" y="84331"/>
                  <a:pt x="1302889" y="83215"/>
                </a:cubicBezTo>
                <a:cubicBezTo>
                  <a:pt x="1280361" y="77633"/>
                  <a:pt x="1254078" y="78749"/>
                  <a:pt x="1227795" y="76517"/>
                </a:cubicBezTo>
                <a:cubicBezTo>
                  <a:pt x="1220286" y="75400"/>
                  <a:pt x="1212776" y="77633"/>
                  <a:pt x="1201512" y="77633"/>
                </a:cubicBezTo>
                <a:cubicBezTo>
                  <a:pt x="1171474" y="77633"/>
                  <a:pt x="1141436" y="77633"/>
                  <a:pt x="1111399" y="77633"/>
                </a:cubicBezTo>
                <a:cubicBezTo>
                  <a:pt x="1088870" y="77633"/>
                  <a:pt x="1070097" y="80982"/>
                  <a:pt x="1047568" y="79866"/>
                </a:cubicBezTo>
                <a:cubicBezTo>
                  <a:pt x="1025040" y="78749"/>
                  <a:pt x="1002511" y="79866"/>
                  <a:pt x="979983" y="79866"/>
                </a:cubicBezTo>
                <a:cubicBezTo>
                  <a:pt x="957455" y="79866"/>
                  <a:pt x="934926" y="79866"/>
                  <a:pt x="912398" y="79866"/>
                </a:cubicBezTo>
                <a:cubicBezTo>
                  <a:pt x="916153" y="82098"/>
                  <a:pt x="923662" y="84331"/>
                  <a:pt x="931172" y="83215"/>
                </a:cubicBezTo>
                <a:cubicBezTo>
                  <a:pt x="949946" y="83215"/>
                  <a:pt x="968719" y="83215"/>
                  <a:pt x="991247" y="83215"/>
                </a:cubicBezTo>
                <a:cubicBezTo>
                  <a:pt x="995002" y="83215"/>
                  <a:pt x="998757" y="83215"/>
                  <a:pt x="1006266" y="84331"/>
                </a:cubicBezTo>
                <a:cubicBezTo>
                  <a:pt x="998757" y="92145"/>
                  <a:pt x="979983" y="96610"/>
                  <a:pt x="961209" y="101076"/>
                </a:cubicBezTo>
                <a:cubicBezTo>
                  <a:pt x="957455" y="102192"/>
                  <a:pt x="949946" y="103308"/>
                  <a:pt x="942436" y="103308"/>
                </a:cubicBezTo>
                <a:cubicBezTo>
                  <a:pt x="934926" y="103308"/>
                  <a:pt x="923662" y="103308"/>
                  <a:pt x="912398" y="104424"/>
                </a:cubicBezTo>
                <a:cubicBezTo>
                  <a:pt x="908643" y="105541"/>
                  <a:pt x="901134" y="105541"/>
                  <a:pt x="893624" y="104424"/>
                </a:cubicBezTo>
                <a:cubicBezTo>
                  <a:pt x="889870" y="102192"/>
                  <a:pt x="882360" y="103308"/>
                  <a:pt x="878605" y="103308"/>
                </a:cubicBezTo>
                <a:cubicBezTo>
                  <a:pt x="871096" y="103308"/>
                  <a:pt x="867341" y="102192"/>
                  <a:pt x="867341" y="104424"/>
                </a:cubicBezTo>
                <a:cubicBezTo>
                  <a:pt x="867341" y="106657"/>
                  <a:pt x="871096" y="106657"/>
                  <a:pt x="878605" y="106657"/>
                </a:cubicBezTo>
                <a:cubicBezTo>
                  <a:pt x="889870" y="106657"/>
                  <a:pt x="901134" y="106657"/>
                  <a:pt x="908643" y="106657"/>
                </a:cubicBezTo>
                <a:cubicBezTo>
                  <a:pt x="923662" y="106657"/>
                  <a:pt x="927417" y="110006"/>
                  <a:pt x="919908" y="113355"/>
                </a:cubicBezTo>
                <a:cubicBezTo>
                  <a:pt x="919908" y="113355"/>
                  <a:pt x="919908" y="114471"/>
                  <a:pt x="919908" y="115587"/>
                </a:cubicBezTo>
                <a:cubicBezTo>
                  <a:pt x="908643" y="122285"/>
                  <a:pt x="908643" y="122285"/>
                  <a:pt x="878605" y="122285"/>
                </a:cubicBezTo>
                <a:cubicBezTo>
                  <a:pt x="878605" y="122285"/>
                  <a:pt x="874851" y="122285"/>
                  <a:pt x="874851" y="122285"/>
                </a:cubicBezTo>
                <a:cubicBezTo>
                  <a:pt x="863587" y="125634"/>
                  <a:pt x="852323" y="125634"/>
                  <a:pt x="841058" y="122285"/>
                </a:cubicBezTo>
                <a:cubicBezTo>
                  <a:pt x="833549" y="122285"/>
                  <a:pt x="829794" y="122285"/>
                  <a:pt x="822285" y="122285"/>
                </a:cubicBezTo>
                <a:cubicBezTo>
                  <a:pt x="818530" y="122285"/>
                  <a:pt x="811020" y="123402"/>
                  <a:pt x="807266" y="120053"/>
                </a:cubicBezTo>
                <a:cubicBezTo>
                  <a:pt x="799756" y="120053"/>
                  <a:pt x="788492" y="121169"/>
                  <a:pt x="780982" y="120053"/>
                </a:cubicBezTo>
                <a:cubicBezTo>
                  <a:pt x="765964" y="120053"/>
                  <a:pt x="754700" y="121169"/>
                  <a:pt x="747190" y="122285"/>
                </a:cubicBezTo>
                <a:cubicBezTo>
                  <a:pt x="735926" y="124518"/>
                  <a:pt x="724662" y="124518"/>
                  <a:pt x="713397" y="122285"/>
                </a:cubicBezTo>
                <a:cubicBezTo>
                  <a:pt x="705888" y="121169"/>
                  <a:pt x="690869" y="120053"/>
                  <a:pt x="679605" y="120053"/>
                </a:cubicBezTo>
                <a:cubicBezTo>
                  <a:pt x="675850" y="121169"/>
                  <a:pt x="668341" y="121169"/>
                  <a:pt x="664586" y="118936"/>
                </a:cubicBezTo>
                <a:cubicBezTo>
                  <a:pt x="660832" y="117820"/>
                  <a:pt x="657077" y="117820"/>
                  <a:pt x="653322" y="118936"/>
                </a:cubicBezTo>
                <a:cubicBezTo>
                  <a:pt x="634549" y="122285"/>
                  <a:pt x="612020" y="120053"/>
                  <a:pt x="593247" y="120053"/>
                </a:cubicBezTo>
                <a:cubicBezTo>
                  <a:pt x="593247" y="122285"/>
                  <a:pt x="597001" y="123402"/>
                  <a:pt x="589492" y="124518"/>
                </a:cubicBezTo>
                <a:cubicBezTo>
                  <a:pt x="585737" y="124518"/>
                  <a:pt x="578228" y="124518"/>
                  <a:pt x="581982" y="122285"/>
                </a:cubicBezTo>
                <a:cubicBezTo>
                  <a:pt x="574473" y="122285"/>
                  <a:pt x="566963" y="122285"/>
                  <a:pt x="559454" y="122285"/>
                </a:cubicBezTo>
                <a:cubicBezTo>
                  <a:pt x="559454" y="123402"/>
                  <a:pt x="563209" y="125634"/>
                  <a:pt x="555699" y="126750"/>
                </a:cubicBezTo>
                <a:cubicBezTo>
                  <a:pt x="551945" y="126750"/>
                  <a:pt x="548190" y="125634"/>
                  <a:pt x="548190" y="124518"/>
                </a:cubicBezTo>
                <a:cubicBezTo>
                  <a:pt x="540680" y="124518"/>
                  <a:pt x="533171" y="124518"/>
                  <a:pt x="529416" y="124518"/>
                </a:cubicBezTo>
                <a:cubicBezTo>
                  <a:pt x="525661" y="125634"/>
                  <a:pt x="529416" y="127867"/>
                  <a:pt x="521907" y="127867"/>
                </a:cubicBezTo>
                <a:cubicBezTo>
                  <a:pt x="518152" y="127867"/>
                  <a:pt x="510643" y="128983"/>
                  <a:pt x="506888" y="126750"/>
                </a:cubicBezTo>
                <a:cubicBezTo>
                  <a:pt x="499378" y="125634"/>
                  <a:pt x="488114" y="128983"/>
                  <a:pt x="480605" y="127867"/>
                </a:cubicBezTo>
                <a:cubicBezTo>
                  <a:pt x="469341" y="125634"/>
                  <a:pt x="461831" y="126750"/>
                  <a:pt x="454322" y="126750"/>
                </a:cubicBezTo>
                <a:cubicBezTo>
                  <a:pt x="446812" y="125634"/>
                  <a:pt x="443058" y="126750"/>
                  <a:pt x="435548" y="126750"/>
                </a:cubicBezTo>
                <a:cubicBezTo>
                  <a:pt x="424284" y="128983"/>
                  <a:pt x="405510" y="128983"/>
                  <a:pt x="390491" y="126750"/>
                </a:cubicBezTo>
                <a:cubicBezTo>
                  <a:pt x="379227" y="126750"/>
                  <a:pt x="367963" y="130099"/>
                  <a:pt x="352944" y="127867"/>
                </a:cubicBezTo>
                <a:cubicBezTo>
                  <a:pt x="352944" y="128983"/>
                  <a:pt x="341680" y="132332"/>
                  <a:pt x="337925" y="133448"/>
                </a:cubicBezTo>
                <a:cubicBezTo>
                  <a:pt x="322906" y="136797"/>
                  <a:pt x="322906" y="136797"/>
                  <a:pt x="311642" y="132332"/>
                </a:cubicBezTo>
                <a:cubicBezTo>
                  <a:pt x="307887" y="131216"/>
                  <a:pt x="304133" y="130099"/>
                  <a:pt x="307887" y="128983"/>
                </a:cubicBezTo>
                <a:cubicBezTo>
                  <a:pt x="311642" y="127867"/>
                  <a:pt x="311642" y="126750"/>
                  <a:pt x="319152" y="126750"/>
                </a:cubicBezTo>
                <a:cubicBezTo>
                  <a:pt x="330416" y="126750"/>
                  <a:pt x="341680" y="126750"/>
                  <a:pt x="352944" y="126750"/>
                </a:cubicBezTo>
                <a:cubicBezTo>
                  <a:pt x="364208" y="122285"/>
                  <a:pt x="379227" y="120053"/>
                  <a:pt x="401756" y="120053"/>
                </a:cubicBezTo>
                <a:cubicBezTo>
                  <a:pt x="409265" y="120053"/>
                  <a:pt x="416775" y="120053"/>
                  <a:pt x="424284" y="120053"/>
                </a:cubicBezTo>
                <a:cubicBezTo>
                  <a:pt x="461831" y="121169"/>
                  <a:pt x="499378" y="117820"/>
                  <a:pt x="536926" y="116704"/>
                </a:cubicBezTo>
                <a:cubicBezTo>
                  <a:pt x="540680" y="116704"/>
                  <a:pt x="544435" y="114471"/>
                  <a:pt x="551945" y="113355"/>
                </a:cubicBezTo>
                <a:cubicBezTo>
                  <a:pt x="529416" y="112239"/>
                  <a:pt x="506888" y="112239"/>
                  <a:pt x="488114" y="112239"/>
                </a:cubicBezTo>
                <a:cubicBezTo>
                  <a:pt x="488114" y="112239"/>
                  <a:pt x="488114" y="111122"/>
                  <a:pt x="488114" y="111122"/>
                </a:cubicBezTo>
                <a:cubicBezTo>
                  <a:pt x="510643" y="111122"/>
                  <a:pt x="533171" y="111122"/>
                  <a:pt x="551945" y="111122"/>
                </a:cubicBezTo>
                <a:cubicBezTo>
                  <a:pt x="574473" y="111122"/>
                  <a:pt x="593247" y="111122"/>
                  <a:pt x="612020" y="111122"/>
                </a:cubicBezTo>
                <a:cubicBezTo>
                  <a:pt x="615775" y="111122"/>
                  <a:pt x="623284" y="111122"/>
                  <a:pt x="627039" y="110006"/>
                </a:cubicBezTo>
                <a:cubicBezTo>
                  <a:pt x="634549" y="107773"/>
                  <a:pt x="630794" y="103308"/>
                  <a:pt x="645812" y="104424"/>
                </a:cubicBezTo>
                <a:cubicBezTo>
                  <a:pt x="657077" y="105541"/>
                  <a:pt x="664586" y="102192"/>
                  <a:pt x="675850" y="103308"/>
                </a:cubicBezTo>
                <a:cubicBezTo>
                  <a:pt x="683360" y="103308"/>
                  <a:pt x="694624" y="102192"/>
                  <a:pt x="702134" y="104424"/>
                </a:cubicBezTo>
                <a:cubicBezTo>
                  <a:pt x="705888" y="105541"/>
                  <a:pt x="709643" y="104424"/>
                  <a:pt x="717152" y="104424"/>
                </a:cubicBezTo>
                <a:cubicBezTo>
                  <a:pt x="713397" y="102192"/>
                  <a:pt x="705888" y="101076"/>
                  <a:pt x="705888" y="99959"/>
                </a:cubicBezTo>
                <a:cubicBezTo>
                  <a:pt x="702134" y="97727"/>
                  <a:pt x="705888" y="95494"/>
                  <a:pt x="713397" y="95494"/>
                </a:cubicBezTo>
                <a:cubicBezTo>
                  <a:pt x="720907" y="95494"/>
                  <a:pt x="732171" y="95494"/>
                  <a:pt x="732171" y="92145"/>
                </a:cubicBezTo>
                <a:cubicBezTo>
                  <a:pt x="732171" y="91029"/>
                  <a:pt x="739680" y="91029"/>
                  <a:pt x="743435" y="91029"/>
                </a:cubicBezTo>
                <a:cubicBezTo>
                  <a:pt x="762209" y="94378"/>
                  <a:pt x="780982" y="89912"/>
                  <a:pt x="796002" y="89912"/>
                </a:cubicBezTo>
                <a:cubicBezTo>
                  <a:pt x="799756" y="88796"/>
                  <a:pt x="803511" y="88796"/>
                  <a:pt x="803511" y="87680"/>
                </a:cubicBezTo>
                <a:cubicBezTo>
                  <a:pt x="803511" y="86563"/>
                  <a:pt x="799756" y="85447"/>
                  <a:pt x="796002" y="85447"/>
                </a:cubicBezTo>
                <a:cubicBezTo>
                  <a:pt x="777228" y="83215"/>
                  <a:pt x="758454" y="80982"/>
                  <a:pt x="743435" y="76517"/>
                </a:cubicBezTo>
                <a:cubicBezTo>
                  <a:pt x="735926" y="75400"/>
                  <a:pt x="732171" y="77633"/>
                  <a:pt x="732171" y="78749"/>
                </a:cubicBezTo>
                <a:cubicBezTo>
                  <a:pt x="732171" y="82098"/>
                  <a:pt x="728417" y="84331"/>
                  <a:pt x="717152" y="86563"/>
                </a:cubicBezTo>
                <a:cubicBezTo>
                  <a:pt x="713397" y="87680"/>
                  <a:pt x="709643" y="87680"/>
                  <a:pt x="705888" y="87680"/>
                </a:cubicBezTo>
                <a:cubicBezTo>
                  <a:pt x="694624" y="84331"/>
                  <a:pt x="675850" y="86563"/>
                  <a:pt x="664586" y="84331"/>
                </a:cubicBezTo>
                <a:cubicBezTo>
                  <a:pt x="657077" y="83215"/>
                  <a:pt x="649567" y="83215"/>
                  <a:pt x="638303" y="83215"/>
                </a:cubicBezTo>
                <a:cubicBezTo>
                  <a:pt x="630794" y="83215"/>
                  <a:pt x="627039" y="86563"/>
                  <a:pt x="623284" y="88796"/>
                </a:cubicBezTo>
                <a:cubicBezTo>
                  <a:pt x="615775" y="92145"/>
                  <a:pt x="600756" y="93261"/>
                  <a:pt x="593247" y="88796"/>
                </a:cubicBezTo>
                <a:cubicBezTo>
                  <a:pt x="593247" y="86563"/>
                  <a:pt x="589492" y="85447"/>
                  <a:pt x="585737" y="83215"/>
                </a:cubicBezTo>
                <a:cubicBezTo>
                  <a:pt x="585737" y="80982"/>
                  <a:pt x="578228" y="79866"/>
                  <a:pt x="566963" y="79866"/>
                </a:cubicBezTo>
                <a:cubicBezTo>
                  <a:pt x="559454" y="79866"/>
                  <a:pt x="551945" y="79866"/>
                  <a:pt x="544435" y="77633"/>
                </a:cubicBezTo>
                <a:cubicBezTo>
                  <a:pt x="533171" y="76517"/>
                  <a:pt x="521907" y="78749"/>
                  <a:pt x="514397" y="82098"/>
                </a:cubicBezTo>
                <a:cubicBezTo>
                  <a:pt x="503133" y="88796"/>
                  <a:pt x="480605" y="88796"/>
                  <a:pt x="461831" y="91029"/>
                </a:cubicBezTo>
                <a:cubicBezTo>
                  <a:pt x="454322" y="92145"/>
                  <a:pt x="446812" y="89912"/>
                  <a:pt x="435548" y="88796"/>
                </a:cubicBezTo>
                <a:cubicBezTo>
                  <a:pt x="424284" y="88796"/>
                  <a:pt x="413020" y="86563"/>
                  <a:pt x="405510" y="84331"/>
                </a:cubicBezTo>
                <a:cubicBezTo>
                  <a:pt x="382982" y="79866"/>
                  <a:pt x="379227" y="79866"/>
                  <a:pt x="364208" y="85447"/>
                </a:cubicBezTo>
                <a:cubicBezTo>
                  <a:pt x="360454" y="85447"/>
                  <a:pt x="360454" y="87680"/>
                  <a:pt x="356699" y="88796"/>
                </a:cubicBezTo>
                <a:cubicBezTo>
                  <a:pt x="334171" y="83215"/>
                  <a:pt x="315397" y="83215"/>
                  <a:pt x="292869" y="83215"/>
                </a:cubicBezTo>
                <a:cubicBezTo>
                  <a:pt x="277850" y="83215"/>
                  <a:pt x="266585" y="83215"/>
                  <a:pt x="251567" y="83215"/>
                </a:cubicBezTo>
                <a:cubicBezTo>
                  <a:pt x="221529" y="84331"/>
                  <a:pt x="191491" y="80982"/>
                  <a:pt x="157698" y="82098"/>
                </a:cubicBezTo>
                <a:cubicBezTo>
                  <a:pt x="146434" y="82098"/>
                  <a:pt x="142680" y="77633"/>
                  <a:pt x="131415" y="80982"/>
                </a:cubicBezTo>
                <a:cubicBezTo>
                  <a:pt x="120151" y="83215"/>
                  <a:pt x="108887" y="80982"/>
                  <a:pt x="101378" y="82098"/>
                </a:cubicBezTo>
                <a:cubicBezTo>
                  <a:pt x="90113" y="82098"/>
                  <a:pt x="78849" y="82098"/>
                  <a:pt x="67585" y="82098"/>
                </a:cubicBezTo>
                <a:cubicBezTo>
                  <a:pt x="60076" y="84331"/>
                  <a:pt x="67585" y="86563"/>
                  <a:pt x="63830" y="88796"/>
                </a:cubicBezTo>
                <a:cubicBezTo>
                  <a:pt x="52566" y="93261"/>
                  <a:pt x="37547" y="94378"/>
                  <a:pt x="18774" y="92145"/>
                </a:cubicBezTo>
                <a:cubicBezTo>
                  <a:pt x="15019" y="92145"/>
                  <a:pt x="15019" y="91029"/>
                  <a:pt x="7510" y="91029"/>
                </a:cubicBezTo>
                <a:cubicBezTo>
                  <a:pt x="3755" y="91029"/>
                  <a:pt x="0" y="92145"/>
                  <a:pt x="0" y="94378"/>
                </a:cubicBezTo>
                <a:cubicBezTo>
                  <a:pt x="0" y="95494"/>
                  <a:pt x="0" y="97727"/>
                  <a:pt x="7510" y="97727"/>
                </a:cubicBezTo>
                <a:cubicBezTo>
                  <a:pt x="18774" y="96610"/>
                  <a:pt x="30038" y="97727"/>
                  <a:pt x="37547" y="96610"/>
                </a:cubicBezTo>
                <a:cubicBezTo>
                  <a:pt x="52566" y="96610"/>
                  <a:pt x="60076" y="98843"/>
                  <a:pt x="71340" y="98843"/>
                </a:cubicBezTo>
                <a:cubicBezTo>
                  <a:pt x="78849" y="99959"/>
                  <a:pt x="82604" y="103308"/>
                  <a:pt x="82604" y="105541"/>
                </a:cubicBezTo>
                <a:cubicBezTo>
                  <a:pt x="90113" y="108890"/>
                  <a:pt x="90113" y="110006"/>
                  <a:pt x="101378" y="107773"/>
                </a:cubicBezTo>
                <a:cubicBezTo>
                  <a:pt x="116397" y="106657"/>
                  <a:pt x="131415" y="105541"/>
                  <a:pt x="146434" y="103308"/>
                </a:cubicBezTo>
                <a:cubicBezTo>
                  <a:pt x="150189" y="102192"/>
                  <a:pt x="157698" y="103308"/>
                  <a:pt x="165208" y="103308"/>
                </a:cubicBezTo>
                <a:cubicBezTo>
                  <a:pt x="168963" y="103308"/>
                  <a:pt x="168963" y="105541"/>
                  <a:pt x="172717" y="106657"/>
                </a:cubicBezTo>
                <a:cubicBezTo>
                  <a:pt x="180227" y="108890"/>
                  <a:pt x="172717" y="110006"/>
                  <a:pt x="168963" y="112239"/>
                </a:cubicBezTo>
                <a:cubicBezTo>
                  <a:pt x="165208" y="114471"/>
                  <a:pt x="153944" y="114471"/>
                  <a:pt x="146434" y="116704"/>
                </a:cubicBezTo>
                <a:cubicBezTo>
                  <a:pt x="142680" y="117820"/>
                  <a:pt x="142680" y="117820"/>
                  <a:pt x="142680" y="118936"/>
                </a:cubicBezTo>
                <a:cubicBezTo>
                  <a:pt x="142680" y="120053"/>
                  <a:pt x="146434" y="120053"/>
                  <a:pt x="150189" y="120053"/>
                </a:cubicBezTo>
                <a:cubicBezTo>
                  <a:pt x="161453" y="120053"/>
                  <a:pt x="176472" y="121169"/>
                  <a:pt x="187736" y="118936"/>
                </a:cubicBezTo>
                <a:cubicBezTo>
                  <a:pt x="187736" y="117820"/>
                  <a:pt x="191491" y="118936"/>
                  <a:pt x="191491" y="118936"/>
                </a:cubicBezTo>
                <a:cubicBezTo>
                  <a:pt x="199000" y="120053"/>
                  <a:pt x="191491" y="120053"/>
                  <a:pt x="191491" y="121169"/>
                </a:cubicBezTo>
                <a:cubicBezTo>
                  <a:pt x="187736" y="122285"/>
                  <a:pt x="187736" y="124518"/>
                  <a:pt x="195246" y="124518"/>
                </a:cubicBezTo>
                <a:cubicBezTo>
                  <a:pt x="202755" y="124518"/>
                  <a:pt x="210265" y="124518"/>
                  <a:pt x="221529" y="124518"/>
                </a:cubicBezTo>
                <a:cubicBezTo>
                  <a:pt x="210265" y="126750"/>
                  <a:pt x="199000" y="126750"/>
                  <a:pt x="187736" y="127867"/>
                </a:cubicBezTo>
                <a:cubicBezTo>
                  <a:pt x="180227" y="128983"/>
                  <a:pt x="180227" y="130099"/>
                  <a:pt x="183982" y="131216"/>
                </a:cubicBezTo>
                <a:cubicBezTo>
                  <a:pt x="187736" y="135681"/>
                  <a:pt x="187736" y="136797"/>
                  <a:pt x="172717" y="137913"/>
                </a:cubicBezTo>
                <a:cubicBezTo>
                  <a:pt x="168963" y="137913"/>
                  <a:pt x="161453" y="137913"/>
                  <a:pt x="157698" y="137913"/>
                </a:cubicBezTo>
                <a:cubicBezTo>
                  <a:pt x="157698" y="139030"/>
                  <a:pt x="157698" y="139030"/>
                  <a:pt x="157698" y="140146"/>
                </a:cubicBezTo>
                <a:cubicBezTo>
                  <a:pt x="157698" y="140146"/>
                  <a:pt x="157698" y="141262"/>
                  <a:pt x="157698" y="141262"/>
                </a:cubicBezTo>
                <a:cubicBezTo>
                  <a:pt x="183982" y="140146"/>
                  <a:pt x="202755" y="145728"/>
                  <a:pt x="229038" y="145728"/>
                </a:cubicBezTo>
                <a:cubicBezTo>
                  <a:pt x="244057" y="145728"/>
                  <a:pt x="259076" y="147960"/>
                  <a:pt x="274095" y="151309"/>
                </a:cubicBezTo>
                <a:cubicBezTo>
                  <a:pt x="274095" y="152425"/>
                  <a:pt x="281604" y="152425"/>
                  <a:pt x="281604" y="153542"/>
                </a:cubicBezTo>
                <a:cubicBezTo>
                  <a:pt x="281604" y="155774"/>
                  <a:pt x="274095" y="155774"/>
                  <a:pt x="270340" y="155774"/>
                </a:cubicBezTo>
                <a:cubicBezTo>
                  <a:pt x="259076" y="155774"/>
                  <a:pt x="247812" y="155774"/>
                  <a:pt x="236548" y="155774"/>
                </a:cubicBezTo>
                <a:cubicBezTo>
                  <a:pt x="232793" y="155774"/>
                  <a:pt x="229038" y="155774"/>
                  <a:pt x="229038" y="156891"/>
                </a:cubicBezTo>
                <a:cubicBezTo>
                  <a:pt x="229038" y="158007"/>
                  <a:pt x="229038" y="159123"/>
                  <a:pt x="232793" y="159123"/>
                </a:cubicBezTo>
                <a:cubicBezTo>
                  <a:pt x="240302" y="159123"/>
                  <a:pt x="244057" y="161356"/>
                  <a:pt x="255321" y="161356"/>
                </a:cubicBezTo>
                <a:cubicBezTo>
                  <a:pt x="266585" y="161356"/>
                  <a:pt x="277850" y="161356"/>
                  <a:pt x="289114" y="161356"/>
                </a:cubicBezTo>
                <a:cubicBezTo>
                  <a:pt x="296623" y="162472"/>
                  <a:pt x="292869" y="164705"/>
                  <a:pt x="292869" y="165821"/>
                </a:cubicBezTo>
                <a:cubicBezTo>
                  <a:pt x="292869" y="166937"/>
                  <a:pt x="292869" y="168053"/>
                  <a:pt x="292869" y="168053"/>
                </a:cubicBezTo>
                <a:cubicBezTo>
                  <a:pt x="270340" y="169170"/>
                  <a:pt x="259076" y="174751"/>
                  <a:pt x="236548" y="174751"/>
                </a:cubicBezTo>
                <a:cubicBezTo>
                  <a:pt x="191491" y="174751"/>
                  <a:pt x="150189" y="171402"/>
                  <a:pt x="105132" y="172519"/>
                </a:cubicBezTo>
                <a:cubicBezTo>
                  <a:pt x="97623" y="173635"/>
                  <a:pt x="86359" y="171402"/>
                  <a:pt x="86359" y="174751"/>
                </a:cubicBezTo>
                <a:cubicBezTo>
                  <a:pt x="82604" y="179216"/>
                  <a:pt x="97623" y="176984"/>
                  <a:pt x="105132" y="176984"/>
                </a:cubicBezTo>
                <a:cubicBezTo>
                  <a:pt x="120151" y="175868"/>
                  <a:pt x="135170" y="179216"/>
                  <a:pt x="150189" y="179216"/>
                </a:cubicBezTo>
                <a:cubicBezTo>
                  <a:pt x="165208" y="178100"/>
                  <a:pt x="183982" y="176984"/>
                  <a:pt x="199000" y="179216"/>
                </a:cubicBezTo>
                <a:cubicBezTo>
                  <a:pt x="225284" y="181449"/>
                  <a:pt x="251567" y="180333"/>
                  <a:pt x="274095" y="180333"/>
                </a:cubicBezTo>
                <a:cubicBezTo>
                  <a:pt x="322906" y="181449"/>
                  <a:pt x="367963" y="184798"/>
                  <a:pt x="401756" y="194845"/>
                </a:cubicBezTo>
                <a:cubicBezTo>
                  <a:pt x="416775" y="198194"/>
                  <a:pt x="431793" y="198194"/>
                  <a:pt x="446812" y="198194"/>
                </a:cubicBezTo>
                <a:cubicBezTo>
                  <a:pt x="450567" y="198194"/>
                  <a:pt x="461831" y="197077"/>
                  <a:pt x="461831" y="199310"/>
                </a:cubicBezTo>
                <a:cubicBezTo>
                  <a:pt x="461831" y="203775"/>
                  <a:pt x="450567" y="201542"/>
                  <a:pt x="446812" y="201542"/>
                </a:cubicBezTo>
                <a:cubicBezTo>
                  <a:pt x="382982" y="201542"/>
                  <a:pt x="319152" y="201542"/>
                  <a:pt x="251567" y="201542"/>
                </a:cubicBezTo>
                <a:cubicBezTo>
                  <a:pt x="229038" y="201542"/>
                  <a:pt x="214019" y="207124"/>
                  <a:pt x="195246" y="212705"/>
                </a:cubicBezTo>
                <a:cubicBezTo>
                  <a:pt x="195246" y="212705"/>
                  <a:pt x="195246" y="213822"/>
                  <a:pt x="195246" y="214938"/>
                </a:cubicBezTo>
                <a:cubicBezTo>
                  <a:pt x="202755" y="218287"/>
                  <a:pt x="206510" y="220520"/>
                  <a:pt x="210265" y="223868"/>
                </a:cubicBezTo>
                <a:cubicBezTo>
                  <a:pt x="210265" y="227217"/>
                  <a:pt x="221529" y="230566"/>
                  <a:pt x="232793" y="230566"/>
                </a:cubicBezTo>
                <a:cubicBezTo>
                  <a:pt x="262831" y="230566"/>
                  <a:pt x="262831" y="238380"/>
                  <a:pt x="266585" y="243962"/>
                </a:cubicBezTo>
                <a:cubicBezTo>
                  <a:pt x="270340" y="251776"/>
                  <a:pt x="289114" y="257357"/>
                  <a:pt x="307887" y="262939"/>
                </a:cubicBezTo>
                <a:cubicBezTo>
                  <a:pt x="311642" y="265171"/>
                  <a:pt x="319152" y="264055"/>
                  <a:pt x="322906" y="264055"/>
                </a:cubicBezTo>
                <a:cubicBezTo>
                  <a:pt x="337925" y="264055"/>
                  <a:pt x="352944" y="262939"/>
                  <a:pt x="364208" y="266288"/>
                </a:cubicBezTo>
                <a:cubicBezTo>
                  <a:pt x="367963" y="267404"/>
                  <a:pt x="371718" y="267404"/>
                  <a:pt x="379227" y="267404"/>
                </a:cubicBezTo>
                <a:cubicBezTo>
                  <a:pt x="390491" y="267404"/>
                  <a:pt x="401756" y="267404"/>
                  <a:pt x="409265" y="267404"/>
                </a:cubicBezTo>
                <a:cubicBezTo>
                  <a:pt x="428039" y="268520"/>
                  <a:pt x="446812" y="267404"/>
                  <a:pt x="461831" y="264055"/>
                </a:cubicBezTo>
                <a:cubicBezTo>
                  <a:pt x="473095" y="260706"/>
                  <a:pt x="488114" y="261823"/>
                  <a:pt x="499378" y="265171"/>
                </a:cubicBezTo>
                <a:cubicBezTo>
                  <a:pt x="518152" y="269637"/>
                  <a:pt x="544435" y="269637"/>
                  <a:pt x="563209" y="272986"/>
                </a:cubicBezTo>
                <a:cubicBezTo>
                  <a:pt x="566963" y="274102"/>
                  <a:pt x="630794" y="267404"/>
                  <a:pt x="630794" y="266288"/>
                </a:cubicBezTo>
                <a:cubicBezTo>
                  <a:pt x="638303" y="261823"/>
                  <a:pt x="653322" y="260706"/>
                  <a:pt x="664586" y="260706"/>
                </a:cubicBezTo>
                <a:cubicBezTo>
                  <a:pt x="675850" y="259590"/>
                  <a:pt x="687115" y="262939"/>
                  <a:pt x="698379" y="265171"/>
                </a:cubicBezTo>
                <a:cubicBezTo>
                  <a:pt x="698379" y="266288"/>
                  <a:pt x="698379" y="267404"/>
                  <a:pt x="702134" y="267404"/>
                </a:cubicBezTo>
                <a:cubicBezTo>
                  <a:pt x="724662" y="267404"/>
                  <a:pt x="739680" y="271869"/>
                  <a:pt x="758454" y="272986"/>
                </a:cubicBezTo>
                <a:cubicBezTo>
                  <a:pt x="769719" y="274102"/>
                  <a:pt x="773473" y="269637"/>
                  <a:pt x="784737" y="271869"/>
                </a:cubicBezTo>
                <a:cubicBezTo>
                  <a:pt x="788492" y="271869"/>
                  <a:pt x="818530" y="266288"/>
                  <a:pt x="822285" y="264055"/>
                </a:cubicBezTo>
                <a:cubicBezTo>
                  <a:pt x="826039" y="262939"/>
                  <a:pt x="829794" y="261823"/>
                  <a:pt x="833549" y="260706"/>
                </a:cubicBezTo>
                <a:cubicBezTo>
                  <a:pt x="852323" y="257357"/>
                  <a:pt x="867341" y="257357"/>
                  <a:pt x="882360" y="261823"/>
                </a:cubicBezTo>
                <a:cubicBezTo>
                  <a:pt x="886115" y="262939"/>
                  <a:pt x="889870" y="264055"/>
                  <a:pt x="897379" y="265171"/>
                </a:cubicBezTo>
                <a:cubicBezTo>
                  <a:pt x="897379" y="266288"/>
                  <a:pt x="901134" y="267404"/>
                  <a:pt x="901134" y="267404"/>
                </a:cubicBezTo>
                <a:cubicBezTo>
                  <a:pt x="919908" y="267404"/>
                  <a:pt x="934926" y="270753"/>
                  <a:pt x="949946" y="269637"/>
                </a:cubicBezTo>
                <a:cubicBezTo>
                  <a:pt x="964964" y="268520"/>
                  <a:pt x="979983" y="267404"/>
                  <a:pt x="991247" y="265171"/>
                </a:cubicBezTo>
                <a:cubicBezTo>
                  <a:pt x="1013776" y="260706"/>
                  <a:pt x="1025040" y="260706"/>
                  <a:pt x="1043814" y="265171"/>
                </a:cubicBezTo>
                <a:cubicBezTo>
                  <a:pt x="1051323" y="267404"/>
                  <a:pt x="1058832" y="267404"/>
                  <a:pt x="1070097" y="267404"/>
                </a:cubicBezTo>
                <a:lnTo>
                  <a:pt x="1082703" y="267404"/>
                </a:lnTo>
                <a:lnTo>
                  <a:pt x="1087706" y="268396"/>
                </a:lnTo>
                <a:cubicBezTo>
                  <a:pt x="1091460" y="270628"/>
                  <a:pt x="1098970" y="271745"/>
                  <a:pt x="1091460" y="273977"/>
                </a:cubicBezTo>
                <a:cubicBezTo>
                  <a:pt x="1087706" y="275093"/>
                  <a:pt x="1087706" y="277326"/>
                  <a:pt x="1083951" y="277326"/>
                </a:cubicBezTo>
                <a:cubicBezTo>
                  <a:pt x="1076442" y="277326"/>
                  <a:pt x="1068932" y="278442"/>
                  <a:pt x="1065178" y="277326"/>
                </a:cubicBezTo>
                <a:cubicBezTo>
                  <a:pt x="1050158" y="275093"/>
                  <a:pt x="1035140" y="273977"/>
                  <a:pt x="1020121" y="272861"/>
                </a:cubicBezTo>
                <a:cubicBezTo>
                  <a:pt x="1008857" y="270628"/>
                  <a:pt x="1008857" y="271745"/>
                  <a:pt x="1001347" y="275093"/>
                </a:cubicBezTo>
                <a:cubicBezTo>
                  <a:pt x="1001347" y="277326"/>
                  <a:pt x="997593" y="280675"/>
                  <a:pt x="990083" y="281791"/>
                </a:cubicBezTo>
                <a:cubicBezTo>
                  <a:pt x="978819" y="281791"/>
                  <a:pt x="971310" y="284024"/>
                  <a:pt x="956290" y="284024"/>
                </a:cubicBezTo>
                <a:cubicBezTo>
                  <a:pt x="948781" y="282908"/>
                  <a:pt x="937517" y="284024"/>
                  <a:pt x="926253" y="282908"/>
                </a:cubicBezTo>
                <a:cubicBezTo>
                  <a:pt x="918743" y="282908"/>
                  <a:pt x="918743" y="285140"/>
                  <a:pt x="918743" y="286256"/>
                </a:cubicBezTo>
                <a:cubicBezTo>
                  <a:pt x="918743" y="288489"/>
                  <a:pt x="922498" y="289605"/>
                  <a:pt x="926253" y="289605"/>
                </a:cubicBezTo>
                <a:cubicBezTo>
                  <a:pt x="933762" y="289605"/>
                  <a:pt x="933762" y="288489"/>
                  <a:pt x="937517" y="288489"/>
                </a:cubicBezTo>
                <a:cubicBezTo>
                  <a:pt x="956290" y="286256"/>
                  <a:pt x="971310" y="287373"/>
                  <a:pt x="982573" y="291838"/>
                </a:cubicBezTo>
                <a:cubicBezTo>
                  <a:pt x="986328" y="294071"/>
                  <a:pt x="978819" y="296303"/>
                  <a:pt x="986328" y="298536"/>
                </a:cubicBezTo>
                <a:cubicBezTo>
                  <a:pt x="997593" y="298536"/>
                  <a:pt x="1008857" y="298536"/>
                  <a:pt x="1020121" y="298536"/>
                </a:cubicBezTo>
                <a:cubicBezTo>
                  <a:pt x="1027630" y="299652"/>
                  <a:pt x="1038895" y="297419"/>
                  <a:pt x="1050158" y="299652"/>
                </a:cubicBezTo>
                <a:cubicBezTo>
                  <a:pt x="1061423" y="303001"/>
                  <a:pt x="1065178" y="298536"/>
                  <a:pt x="1076442" y="298536"/>
                </a:cubicBezTo>
                <a:cubicBezTo>
                  <a:pt x="1110234" y="299652"/>
                  <a:pt x="1140272" y="296303"/>
                  <a:pt x="1170310" y="297419"/>
                </a:cubicBezTo>
                <a:cubicBezTo>
                  <a:pt x="1185329" y="297419"/>
                  <a:pt x="1196593" y="297419"/>
                  <a:pt x="1211612" y="297419"/>
                </a:cubicBezTo>
                <a:cubicBezTo>
                  <a:pt x="1234140" y="297419"/>
                  <a:pt x="1252914" y="297419"/>
                  <a:pt x="1275442" y="291838"/>
                </a:cubicBezTo>
                <a:cubicBezTo>
                  <a:pt x="1279197" y="292954"/>
                  <a:pt x="1279197" y="295187"/>
                  <a:pt x="1282951" y="295187"/>
                </a:cubicBezTo>
                <a:cubicBezTo>
                  <a:pt x="1297970" y="300768"/>
                  <a:pt x="1301725" y="300768"/>
                  <a:pt x="1324253" y="296303"/>
                </a:cubicBezTo>
                <a:cubicBezTo>
                  <a:pt x="1331763" y="294071"/>
                  <a:pt x="1343027" y="291838"/>
                  <a:pt x="1354291" y="291838"/>
                </a:cubicBezTo>
                <a:cubicBezTo>
                  <a:pt x="1365556" y="290722"/>
                  <a:pt x="1373065" y="288489"/>
                  <a:pt x="1380574" y="289605"/>
                </a:cubicBezTo>
                <a:cubicBezTo>
                  <a:pt x="1399348" y="291838"/>
                  <a:pt x="1421876" y="291838"/>
                  <a:pt x="1433141" y="298536"/>
                </a:cubicBezTo>
                <a:cubicBezTo>
                  <a:pt x="1440650" y="301885"/>
                  <a:pt x="1451914" y="304117"/>
                  <a:pt x="1463178" y="303001"/>
                </a:cubicBezTo>
                <a:cubicBezTo>
                  <a:pt x="1470688" y="300768"/>
                  <a:pt x="1478197" y="300768"/>
                  <a:pt x="1485706" y="300768"/>
                </a:cubicBezTo>
                <a:cubicBezTo>
                  <a:pt x="1496971" y="300768"/>
                  <a:pt x="1504480" y="299652"/>
                  <a:pt x="1504480" y="297419"/>
                </a:cubicBezTo>
                <a:cubicBezTo>
                  <a:pt x="1508235" y="295187"/>
                  <a:pt x="1511990" y="294071"/>
                  <a:pt x="1511990" y="291838"/>
                </a:cubicBezTo>
                <a:cubicBezTo>
                  <a:pt x="1519499" y="287373"/>
                  <a:pt x="1534518" y="288489"/>
                  <a:pt x="1542028" y="291838"/>
                </a:cubicBezTo>
                <a:cubicBezTo>
                  <a:pt x="1545782" y="294071"/>
                  <a:pt x="1549537" y="297419"/>
                  <a:pt x="1557046" y="297419"/>
                </a:cubicBezTo>
                <a:cubicBezTo>
                  <a:pt x="1568311" y="297419"/>
                  <a:pt x="1575820" y="297419"/>
                  <a:pt x="1583329" y="296303"/>
                </a:cubicBezTo>
                <a:cubicBezTo>
                  <a:pt x="1594594" y="294071"/>
                  <a:pt x="1613367" y="296303"/>
                  <a:pt x="1624631" y="292954"/>
                </a:cubicBezTo>
                <a:cubicBezTo>
                  <a:pt x="1628386" y="292954"/>
                  <a:pt x="1632141" y="292954"/>
                  <a:pt x="1635896" y="294071"/>
                </a:cubicBezTo>
                <a:cubicBezTo>
                  <a:pt x="1647160" y="296303"/>
                  <a:pt x="1650914" y="298536"/>
                  <a:pt x="1650914" y="301885"/>
                </a:cubicBezTo>
                <a:cubicBezTo>
                  <a:pt x="1650914" y="303001"/>
                  <a:pt x="1654669" y="305234"/>
                  <a:pt x="1662179" y="304117"/>
                </a:cubicBezTo>
                <a:cubicBezTo>
                  <a:pt x="1677198" y="299652"/>
                  <a:pt x="1695971" y="297419"/>
                  <a:pt x="1714745" y="295187"/>
                </a:cubicBezTo>
                <a:cubicBezTo>
                  <a:pt x="1718499" y="295187"/>
                  <a:pt x="1722254" y="294071"/>
                  <a:pt x="1722254" y="292954"/>
                </a:cubicBezTo>
                <a:cubicBezTo>
                  <a:pt x="1722254" y="291838"/>
                  <a:pt x="1718499" y="291838"/>
                  <a:pt x="1714745" y="290722"/>
                </a:cubicBezTo>
                <a:cubicBezTo>
                  <a:pt x="1699726" y="290722"/>
                  <a:pt x="1680952" y="286256"/>
                  <a:pt x="1662179" y="289605"/>
                </a:cubicBezTo>
                <a:cubicBezTo>
                  <a:pt x="1658424" y="289605"/>
                  <a:pt x="1650914" y="289605"/>
                  <a:pt x="1650914" y="288489"/>
                </a:cubicBezTo>
                <a:cubicBezTo>
                  <a:pt x="1650914" y="285140"/>
                  <a:pt x="1639650" y="285140"/>
                  <a:pt x="1632141" y="285140"/>
                </a:cubicBezTo>
                <a:cubicBezTo>
                  <a:pt x="1624631" y="285140"/>
                  <a:pt x="1620877" y="282908"/>
                  <a:pt x="1624631" y="280675"/>
                </a:cubicBezTo>
                <a:cubicBezTo>
                  <a:pt x="1624631" y="279559"/>
                  <a:pt x="1632141" y="278442"/>
                  <a:pt x="1635896" y="276210"/>
                </a:cubicBezTo>
                <a:cubicBezTo>
                  <a:pt x="1628386" y="276210"/>
                  <a:pt x="1624631" y="275093"/>
                  <a:pt x="1620877" y="276210"/>
                </a:cubicBezTo>
                <a:cubicBezTo>
                  <a:pt x="1613367" y="278442"/>
                  <a:pt x="1602103" y="277326"/>
                  <a:pt x="1594594" y="277326"/>
                </a:cubicBezTo>
                <a:cubicBezTo>
                  <a:pt x="1583329" y="278442"/>
                  <a:pt x="1575820" y="275093"/>
                  <a:pt x="1564556" y="276210"/>
                </a:cubicBezTo>
                <a:cubicBezTo>
                  <a:pt x="1549537" y="277326"/>
                  <a:pt x="1553292" y="272861"/>
                  <a:pt x="1545782" y="270628"/>
                </a:cubicBezTo>
                <a:lnTo>
                  <a:pt x="1532304" y="269626"/>
                </a:lnTo>
                <a:lnTo>
                  <a:pt x="1573230" y="268520"/>
                </a:lnTo>
                <a:cubicBezTo>
                  <a:pt x="1584494" y="266288"/>
                  <a:pt x="1595758" y="267404"/>
                  <a:pt x="1603267" y="270753"/>
                </a:cubicBezTo>
                <a:cubicBezTo>
                  <a:pt x="1610777" y="272986"/>
                  <a:pt x="1618286" y="271869"/>
                  <a:pt x="1622041" y="269637"/>
                </a:cubicBezTo>
                <a:cubicBezTo>
                  <a:pt x="1625796" y="266288"/>
                  <a:pt x="1633305" y="266288"/>
                  <a:pt x="1644569" y="266288"/>
                </a:cubicBezTo>
                <a:cubicBezTo>
                  <a:pt x="1667098" y="266288"/>
                  <a:pt x="1689626" y="265171"/>
                  <a:pt x="1712154" y="269637"/>
                </a:cubicBezTo>
                <a:cubicBezTo>
                  <a:pt x="1712154" y="269637"/>
                  <a:pt x="1715909" y="269637"/>
                  <a:pt x="1715909" y="269637"/>
                </a:cubicBezTo>
                <a:cubicBezTo>
                  <a:pt x="1753456" y="268520"/>
                  <a:pt x="1787249" y="271869"/>
                  <a:pt x="1821041" y="271869"/>
                </a:cubicBezTo>
                <a:cubicBezTo>
                  <a:pt x="1828551" y="271869"/>
                  <a:pt x="1832305" y="271869"/>
                  <a:pt x="1832305" y="269637"/>
                </a:cubicBezTo>
                <a:lnTo>
                  <a:pt x="1836115" y="268787"/>
                </a:lnTo>
                <a:lnTo>
                  <a:pt x="1827387" y="273977"/>
                </a:lnTo>
                <a:cubicBezTo>
                  <a:pt x="1819877" y="273977"/>
                  <a:pt x="1808613" y="273977"/>
                  <a:pt x="1797349" y="273977"/>
                </a:cubicBezTo>
                <a:cubicBezTo>
                  <a:pt x="1789839" y="273977"/>
                  <a:pt x="1786084" y="273977"/>
                  <a:pt x="1786084" y="276210"/>
                </a:cubicBezTo>
                <a:cubicBezTo>
                  <a:pt x="1786084" y="278442"/>
                  <a:pt x="1789839" y="277326"/>
                  <a:pt x="1797349" y="277326"/>
                </a:cubicBezTo>
                <a:cubicBezTo>
                  <a:pt x="1801103" y="277326"/>
                  <a:pt x="1808613" y="278442"/>
                  <a:pt x="1812368" y="276210"/>
                </a:cubicBezTo>
                <a:cubicBezTo>
                  <a:pt x="1819877" y="275093"/>
                  <a:pt x="1827387" y="275093"/>
                  <a:pt x="1831141" y="276210"/>
                </a:cubicBezTo>
                <a:cubicBezTo>
                  <a:pt x="1842405" y="277326"/>
                  <a:pt x="1853669" y="277326"/>
                  <a:pt x="1861179" y="277326"/>
                </a:cubicBezTo>
                <a:cubicBezTo>
                  <a:pt x="1868689" y="277326"/>
                  <a:pt x="1876198" y="278442"/>
                  <a:pt x="1879953" y="279559"/>
                </a:cubicBezTo>
                <a:cubicBezTo>
                  <a:pt x="1898726" y="284024"/>
                  <a:pt x="1917500" y="288489"/>
                  <a:pt x="1925009" y="296303"/>
                </a:cubicBezTo>
                <a:cubicBezTo>
                  <a:pt x="1917500" y="297419"/>
                  <a:pt x="1913745" y="297419"/>
                  <a:pt x="1909990" y="297419"/>
                </a:cubicBezTo>
                <a:cubicBezTo>
                  <a:pt x="1887462" y="297419"/>
                  <a:pt x="1868689" y="297419"/>
                  <a:pt x="1849915" y="297419"/>
                </a:cubicBezTo>
                <a:cubicBezTo>
                  <a:pt x="1842405" y="296303"/>
                  <a:pt x="1834896" y="298536"/>
                  <a:pt x="1831141" y="300768"/>
                </a:cubicBezTo>
                <a:cubicBezTo>
                  <a:pt x="1853669" y="300768"/>
                  <a:pt x="1876198" y="300768"/>
                  <a:pt x="1898726" y="300768"/>
                </a:cubicBezTo>
                <a:cubicBezTo>
                  <a:pt x="1921254" y="300768"/>
                  <a:pt x="1943783" y="301885"/>
                  <a:pt x="1966311" y="300768"/>
                </a:cubicBezTo>
                <a:cubicBezTo>
                  <a:pt x="1988840" y="299652"/>
                  <a:pt x="2007613" y="303001"/>
                  <a:pt x="2030142" y="303001"/>
                </a:cubicBezTo>
                <a:cubicBezTo>
                  <a:pt x="2060179" y="303001"/>
                  <a:pt x="2090217" y="303001"/>
                  <a:pt x="2120255" y="303001"/>
                </a:cubicBezTo>
                <a:cubicBezTo>
                  <a:pt x="2131519" y="303001"/>
                  <a:pt x="2139029" y="305234"/>
                  <a:pt x="2146538" y="304117"/>
                </a:cubicBezTo>
                <a:cubicBezTo>
                  <a:pt x="2172821" y="301885"/>
                  <a:pt x="2199104" y="303001"/>
                  <a:pt x="2221632" y="297419"/>
                </a:cubicBezTo>
                <a:cubicBezTo>
                  <a:pt x="2225387" y="296303"/>
                  <a:pt x="2229142" y="297419"/>
                  <a:pt x="2229142" y="299652"/>
                </a:cubicBezTo>
                <a:cubicBezTo>
                  <a:pt x="2229142" y="300768"/>
                  <a:pt x="2225387" y="303001"/>
                  <a:pt x="2232897" y="305234"/>
                </a:cubicBezTo>
                <a:cubicBezTo>
                  <a:pt x="2270444" y="305234"/>
                  <a:pt x="2270444" y="305234"/>
                  <a:pt x="2289217" y="308582"/>
                </a:cubicBezTo>
                <a:cubicBezTo>
                  <a:pt x="2229142" y="309699"/>
                  <a:pt x="2172821" y="307466"/>
                  <a:pt x="2116500" y="310815"/>
                </a:cubicBezTo>
                <a:cubicBezTo>
                  <a:pt x="2093972" y="311931"/>
                  <a:pt x="2071444" y="313048"/>
                  <a:pt x="2037651" y="313048"/>
                </a:cubicBezTo>
                <a:cubicBezTo>
                  <a:pt x="2056425" y="315280"/>
                  <a:pt x="2067689" y="318629"/>
                  <a:pt x="2078953" y="318629"/>
                </a:cubicBezTo>
                <a:cubicBezTo>
                  <a:pt x="2097727" y="317513"/>
                  <a:pt x="2116500" y="320862"/>
                  <a:pt x="2131519" y="315280"/>
                </a:cubicBezTo>
                <a:cubicBezTo>
                  <a:pt x="2135274" y="314164"/>
                  <a:pt x="2142783" y="314164"/>
                  <a:pt x="2150293" y="314164"/>
                </a:cubicBezTo>
                <a:cubicBezTo>
                  <a:pt x="2187840" y="314164"/>
                  <a:pt x="2229142" y="314164"/>
                  <a:pt x="2270444" y="314164"/>
                </a:cubicBezTo>
                <a:cubicBezTo>
                  <a:pt x="2281708" y="314164"/>
                  <a:pt x="2292972" y="315280"/>
                  <a:pt x="2304236" y="318629"/>
                </a:cubicBezTo>
                <a:cubicBezTo>
                  <a:pt x="2277953" y="317513"/>
                  <a:pt x="2259180" y="319745"/>
                  <a:pt x="2236651" y="320862"/>
                </a:cubicBezTo>
                <a:cubicBezTo>
                  <a:pt x="2229142" y="320862"/>
                  <a:pt x="2217878" y="321978"/>
                  <a:pt x="2206614" y="321978"/>
                </a:cubicBezTo>
                <a:cubicBezTo>
                  <a:pt x="2195349" y="321978"/>
                  <a:pt x="2195349" y="323094"/>
                  <a:pt x="2202859" y="327560"/>
                </a:cubicBezTo>
                <a:cubicBezTo>
                  <a:pt x="2210368" y="328676"/>
                  <a:pt x="2217878" y="327560"/>
                  <a:pt x="2217878" y="330908"/>
                </a:cubicBezTo>
                <a:cubicBezTo>
                  <a:pt x="2214123" y="333141"/>
                  <a:pt x="2206614" y="332025"/>
                  <a:pt x="2202859" y="332025"/>
                </a:cubicBezTo>
                <a:cubicBezTo>
                  <a:pt x="2202859" y="332025"/>
                  <a:pt x="2199104" y="332025"/>
                  <a:pt x="2199104" y="332025"/>
                </a:cubicBezTo>
                <a:cubicBezTo>
                  <a:pt x="2195349" y="334257"/>
                  <a:pt x="2202859" y="334257"/>
                  <a:pt x="2206614" y="334257"/>
                </a:cubicBezTo>
                <a:cubicBezTo>
                  <a:pt x="2217878" y="334257"/>
                  <a:pt x="2232897" y="334257"/>
                  <a:pt x="2247915" y="334257"/>
                </a:cubicBezTo>
                <a:cubicBezTo>
                  <a:pt x="2251670" y="334257"/>
                  <a:pt x="2255425" y="334257"/>
                  <a:pt x="2255425" y="335374"/>
                </a:cubicBezTo>
                <a:cubicBezTo>
                  <a:pt x="2255425" y="337606"/>
                  <a:pt x="2259180" y="339839"/>
                  <a:pt x="2251670" y="339839"/>
                </a:cubicBezTo>
                <a:cubicBezTo>
                  <a:pt x="2240406" y="338722"/>
                  <a:pt x="2232897" y="342071"/>
                  <a:pt x="2229142" y="340955"/>
                </a:cubicBezTo>
                <a:cubicBezTo>
                  <a:pt x="2217878" y="338722"/>
                  <a:pt x="2202859" y="340955"/>
                  <a:pt x="2191595" y="338722"/>
                </a:cubicBezTo>
                <a:cubicBezTo>
                  <a:pt x="2187840" y="337606"/>
                  <a:pt x="2184085" y="337606"/>
                  <a:pt x="2184085" y="335374"/>
                </a:cubicBezTo>
                <a:cubicBezTo>
                  <a:pt x="2176576" y="335374"/>
                  <a:pt x="2172821" y="336490"/>
                  <a:pt x="2165312" y="335374"/>
                </a:cubicBezTo>
                <a:cubicBezTo>
                  <a:pt x="2165312" y="332025"/>
                  <a:pt x="2165312" y="329792"/>
                  <a:pt x="2165312" y="326443"/>
                </a:cubicBezTo>
                <a:cubicBezTo>
                  <a:pt x="2139029" y="327560"/>
                  <a:pt x="2116500" y="323094"/>
                  <a:pt x="2090217" y="324211"/>
                </a:cubicBezTo>
                <a:cubicBezTo>
                  <a:pt x="2090217" y="324211"/>
                  <a:pt x="2086462" y="324211"/>
                  <a:pt x="2086462" y="324211"/>
                </a:cubicBezTo>
                <a:cubicBezTo>
                  <a:pt x="2067689" y="319745"/>
                  <a:pt x="2052670" y="325327"/>
                  <a:pt x="2037651" y="324211"/>
                </a:cubicBezTo>
                <a:cubicBezTo>
                  <a:pt x="2033896" y="324211"/>
                  <a:pt x="2030142" y="325327"/>
                  <a:pt x="2026387" y="326443"/>
                </a:cubicBezTo>
                <a:cubicBezTo>
                  <a:pt x="2033896" y="327560"/>
                  <a:pt x="2041406" y="327560"/>
                  <a:pt x="2048915" y="327560"/>
                </a:cubicBezTo>
                <a:cubicBezTo>
                  <a:pt x="2052670" y="328676"/>
                  <a:pt x="2056425" y="329792"/>
                  <a:pt x="2052670" y="330908"/>
                </a:cubicBezTo>
                <a:cubicBezTo>
                  <a:pt x="2048915" y="333141"/>
                  <a:pt x="2045161" y="334257"/>
                  <a:pt x="2037651" y="334257"/>
                </a:cubicBezTo>
                <a:cubicBezTo>
                  <a:pt x="2011368" y="334257"/>
                  <a:pt x="1985085" y="334257"/>
                  <a:pt x="1958802" y="335374"/>
                </a:cubicBezTo>
                <a:cubicBezTo>
                  <a:pt x="1925009" y="337606"/>
                  <a:pt x="1894972" y="336490"/>
                  <a:pt x="1861179" y="335374"/>
                </a:cubicBezTo>
                <a:cubicBezTo>
                  <a:pt x="1831141" y="335374"/>
                  <a:pt x="1801103" y="337606"/>
                  <a:pt x="1771066" y="334257"/>
                </a:cubicBezTo>
                <a:cubicBezTo>
                  <a:pt x="1767311" y="333141"/>
                  <a:pt x="1763556" y="333141"/>
                  <a:pt x="1759802" y="334257"/>
                </a:cubicBezTo>
                <a:cubicBezTo>
                  <a:pt x="1729764" y="337606"/>
                  <a:pt x="1699726" y="335374"/>
                  <a:pt x="1669688" y="336490"/>
                </a:cubicBezTo>
                <a:cubicBezTo>
                  <a:pt x="1650914" y="336490"/>
                  <a:pt x="1628386" y="335374"/>
                  <a:pt x="1613367" y="333141"/>
                </a:cubicBezTo>
                <a:cubicBezTo>
                  <a:pt x="1594594" y="332025"/>
                  <a:pt x="1575820" y="330908"/>
                  <a:pt x="1560801" y="332025"/>
                </a:cubicBezTo>
                <a:cubicBezTo>
                  <a:pt x="1545782" y="334257"/>
                  <a:pt x="1527009" y="333141"/>
                  <a:pt x="1511990" y="335374"/>
                </a:cubicBezTo>
                <a:cubicBezTo>
                  <a:pt x="1470688" y="342071"/>
                  <a:pt x="1425631" y="345420"/>
                  <a:pt x="1380574" y="345420"/>
                </a:cubicBezTo>
                <a:cubicBezTo>
                  <a:pt x="1354291" y="345420"/>
                  <a:pt x="1331763" y="345420"/>
                  <a:pt x="1305480" y="345420"/>
                </a:cubicBezTo>
                <a:cubicBezTo>
                  <a:pt x="1301725" y="345420"/>
                  <a:pt x="1294216" y="344304"/>
                  <a:pt x="1290461" y="346537"/>
                </a:cubicBezTo>
                <a:cubicBezTo>
                  <a:pt x="1286706" y="348769"/>
                  <a:pt x="1294216" y="351002"/>
                  <a:pt x="1297970" y="351002"/>
                </a:cubicBezTo>
                <a:cubicBezTo>
                  <a:pt x="1312989" y="352118"/>
                  <a:pt x="1324253" y="354351"/>
                  <a:pt x="1339272" y="355467"/>
                </a:cubicBezTo>
                <a:cubicBezTo>
                  <a:pt x="1358046" y="356583"/>
                  <a:pt x="1376820" y="356583"/>
                  <a:pt x="1395593" y="359932"/>
                </a:cubicBezTo>
                <a:cubicBezTo>
                  <a:pt x="1388084" y="361048"/>
                  <a:pt x="1388084" y="363281"/>
                  <a:pt x="1380574" y="363281"/>
                </a:cubicBezTo>
                <a:cubicBezTo>
                  <a:pt x="1365556" y="363281"/>
                  <a:pt x="1354291" y="366630"/>
                  <a:pt x="1343027" y="367746"/>
                </a:cubicBezTo>
                <a:cubicBezTo>
                  <a:pt x="1339272" y="367746"/>
                  <a:pt x="1335518" y="369979"/>
                  <a:pt x="1335518" y="371095"/>
                </a:cubicBezTo>
                <a:cubicBezTo>
                  <a:pt x="1339272" y="373328"/>
                  <a:pt x="1343027" y="372211"/>
                  <a:pt x="1346782" y="372211"/>
                </a:cubicBezTo>
                <a:cubicBezTo>
                  <a:pt x="1350536" y="372211"/>
                  <a:pt x="1354291" y="372211"/>
                  <a:pt x="1361801" y="372211"/>
                </a:cubicBezTo>
                <a:cubicBezTo>
                  <a:pt x="1380574" y="374444"/>
                  <a:pt x="1399348" y="369979"/>
                  <a:pt x="1421876" y="371095"/>
                </a:cubicBezTo>
                <a:cubicBezTo>
                  <a:pt x="1433141" y="371095"/>
                  <a:pt x="1448159" y="371095"/>
                  <a:pt x="1459424" y="371095"/>
                </a:cubicBezTo>
                <a:cubicBezTo>
                  <a:pt x="1470688" y="369979"/>
                  <a:pt x="1478197" y="373328"/>
                  <a:pt x="1493216" y="373328"/>
                </a:cubicBezTo>
                <a:cubicBezTo>
                  <a:pt x="1530763" y="371095"/>
                  <a:pt x="1568311" y="375560"/>
                  <a:pt x="1605858" y="374444"/>
                </a:cubicBezTo>
                <a:cubicBezTo>
                  <a:pt x="1609613" y="374444"/>
                  <a:pt x="1613367" y="374444"/>
                  <a:pt x="1617122" y="375560"/>
                </a:cubicBezTo>
                <a:cubicBezTo>
                  <a:pt x="1620877" y="376677"/>
                  <a:pt x="1624631" y="376677"/>
                  <a:pt x="1624631" y="376677"/>
                </a:cubicBezTo>
                <a:cubicBezTo>
                  <a:pt x="1639650" y="373328"/>
                  <a:pt x="1654669" y="374444"/>
                  <a:pt x="1669688" y="372211"/>
                </a:cubicBezTo>
                <a:cubicBezTo>
                  <a:pt x="1688462" y="369979"/>
                  <a:pt x="1707235" y="368863"/>
                  <a:pt x="1722254" y="374444"/>
                </a:cubicBezTo>
                <a:cubicBezTo>
                  <a:pt x="1726009" y="374444"/>
                  <a:pt x="1726009" y="374444"/>
                  <a:pt x="1729764" y="374444"/>
                </a:cubicBezTo>
                <a:cubicBezTo>
                  <a:pt x="1744783" y="374444"/>
                  <a:pt x="1759802" y="375560"/>
                  <a:pt x="1771066" y="374444"/>
                </a:cubicBezTo>
                <a:cubicBezTo>
                  <a:pt x="1789839" y="374444"/>
                  <a:pt x="1801103" y="377793"/>
                  <a:pt x="1816122" y="376677"/>
                </a:cubicBezTo>
                <a:cubicBezTo>
                  <a:pt x="1834896" y="375560"/>
                  <a:pt x="1853669" y="377793"/>
                  <a:pt x="1876198" y="376677"/>
                </a:cubicBezTo>
                <a:cubicBezTo>
                  <a:pt x="1894972" y="375560"/>
                  <a:pt x="1913745" y="374444"/>
                  <a:pt x="1932519" y="373328"/>
                </a:cubicBezTo>
                <a:cubicBezTo>
                  <a:pt x="1958802" y="371095"/>
                  <a:pt x="1988840" y="369979"/>
                  <a:pt x="2018877" y="368863"/>
                </a:cubicBezTo>
                <a:cubicBezTo>
                  <a:pt x="2041406" y="368863"/>
                  <a:pt x="2060179" y="365514"/>
                  <a:pt x="2086462" y="366630"/>
                </a:cubicBezTo>
                <a:cubicBezTo>
                  <a:pt x="2082708" y="364397"/>
                  <a:pt x="2078953" y="363281"/>
                  <a:pt x="2067689" y="363281"/>
                </a:cubicBezTo>
                <a:cubicBezTo>
                  <a:pt x="2063934" y="363281"/>
                  <a:pt x="2056425" y="363281"/>
                  <a:pt x="2048915" y="363281"/>
                </a:cubicBezTo>
                <a:cubicBezTo>
                  <a:pt x="2026387" y="359932"/>
                  <a:pt x="2000104" y="358816"/>
                  <a:pt x="1977575" y="358816"/>
                </a:cubicBezTo>
                <a:cubicBezTo>
                  <a:pt x="1958802" y="358816"/>
                  <a:pt x="1936274" y="358816"/>
                  <a:pt x="1917500" y="358816"/>
                </a:cubicBezTo>
                <a:cubicBezTo>
                  <a:pt x="1898726" y="358816"/>
                  <a:pt x="1879953" y="359932"/>
                  <a:pt x="1861179" y="364397"/>
                </a:cubicBezTo>
                <a:cubicBezTo>
                  <a:pt x="1857424" y="365514"/>
                  <a:pt x="1849915" y="366630"/>
                  <a:pt x="1842405" y="366630"/>
                </a:cubicBezTo>
                <a:cubicBezTo>
                  <a:pt x="1816122" y="367746"/>
                  <a:pt x="1789839" y="366630"/>
                  <a:pt x="1771066" y="361048"/>
                </a:cubicBezTo>
                <a:cubicBezTo>
                  <a:pt x="1759802" y="358816"/>
                  <a:pt x="1752292" y="358816"/>
                  <a:pt x="1741028" y="359932"/>
                </a:cubicBezTo>
                <a:cubicBezTo>
                  <a:pt x="1726009" y="362165"/>
                  <a:pt x="1714745" y="362165"/>
                  <a:pt x="1699726" y="359932"/>
                </a:cubicBezTo>
                <a:cubicBezTo>
                  <a:pt x="1692216" y="358816"/>
                  <a:pt x="1684707" y="358816"/>
                  <a:pt x="1677198" y="359932"/>
                </a:cubicBezTo>
                <a:cubicBezTo>
                  <a:pt x="1665933" y="362165"/>
                  <a:pt x="1647160" y="359932"/>
                  <a:pt x="1632141" y="363281"/>
                </a:cubicBezTo>
                <a:cubicBezTo>
                  <a:pt x="1628386" y="364397"/>
                  <a:pt x="1613367" y="363281"/>
                  <a:pt x="1605858" y="362165"/>
                </a:cubicBezTo>
                <a:cubicBezTo>
                  <a:pt x="1583329" y="358816"/>
                  <a:pt x="1564556" y="358816"/>
                  <a:pt x="1542028" y="358816"/>
                </a:cubicBezTo>
                <a:cubicBezTo>
                  <a:pt x="1530763" y="358816"/>
                  <a:pt x="1515744" y="359932"/>
                  <a:pt x="1504480" y="357700"/>
                </a:cubicBezTo>
                <a:cubicBezTo>
                  <a:pt x="1500726" y="356583"/>
                  <a:pt x="1496971" y="356583"/>
                  <a:pt x="1493216" y="358816"/>
                </a:cubicBezTo>
                <a:cubicBezTo>
                  <a:pt x="1485706" y="365514"/>
                  <a:pt x="1478197" y="365514"/>
                  <a:pt x="1455669" y="363281"/>
                </a:cubicBezTo>
                <a:cubicBezTo>
                  <a:pt x="1451914" y="362165"/>
                  <a:pt x="1444405" y="362165"/>
                  <a:pt x="1440650" y="359932"/>
                </a:cubicBezTo>
                <a:cubicBezTo>
                  <a:pt x="1451914" y="354351"/>
                  <a:pt x="1470688" y="353234"/>
                  <a:pt x="1493216" y="353234"/>
                </a:cubicBezTo>
                <a:cubicBezTo>
                  <a:pt x="1560801" y="353234"/>
                  <a:pt x="1632141" y="353234"/>
                  <a:pt x="1699726" y="353234"/>
                </a:cubicBezTo>
                <a:cubicBezTo>
                  <a:pt x="1722254" y="353234"/>
                  <a:pt x="1741028" y="349885"/>
                  <a:pt x="1763556" y="351002"/>
                </a:cubicBezTo>
                <a:cubicBezTo>
                  <a:pt x="1767311" y="351002"/>
                  <a:pt x="1771066" y="348769"/>
                  <a:pt x="1774820" y="348769"/>
                </a:cubicBezTo>
                <a:cubicBezTo>
                  <a:pt x="1778575" y="349885"/>
                  <a:pt x="1778575" y="347653"/>
                  <a:pt x="1778575" y="346537"/>
                </a:cubicBezTo>
                <a:cubicBezTo>
                  <a:pt x="1778575" y="346537"/>
                  <a:pt x="1778575" y="345420"/>
                  <a:pt x="1774820" y="345420"/>
                </a:cubicBezTo>
                <a:cubicBezTo>
                  <a:pt x="1767311" y="345420"/>
                  <a:pt x="1763556" y="346537"/>
                  <a:pt x="1759802" y="344304"/>
                </a:cubicBezTo>
                <a:cubicBezTo>
                  <a:pt x="1763556" y="344304"/>
                  <a:pt x="1763556" y="343188"/>
                  <a:pt x="1763556" y="343188"/>
                </a:cubicBezTo>
                <a:cubicBezTo>
                  <a:pt x="1819877" y="344304"/>
                  <a:pt x="1872443" y="342071"/>
                  <a:pt x="1928764" y="345420"/>
                </a:cubicBezTo>
                <a:cubicBezTo>
                  <a:pt x="1947538" y="346537"/>
                  <a:pt x="1966311" y="346537"/>
                  <a:pt x="1985085" y="345420"/>
                </a:cubicBezTo>
                <a:cubicBezTo>
                  <a:pt x="2003859" y="344304"/>
                  <a:pt x="2022632" y="348769"/>
                  <a:pt x="2041406" y="345420"/>
                </a:cubicBezTo>
                <a:cubicBezTo>
                  <a:pt x="2045161" y="345420"/>
                  <a:pt x="2048915" y="345420"/>
                  <a:pt x="2048915" y="345420"/>
                </a:cubicBezTo>
                <a:cubicBezTo>
                  <a:pt x="2060179" y="348769"/>
                  <a:pt x="2075198" y="347653"/>
                  <a:pt x="2090217" y="347653"/>
                </a:cubicBezTo>
                <a:cubicBezTo>
                  <a:pt x="2112746" y="347653"/>
                  <a:pt x="2135274" y="347653"/>
                  <a:pt x="2161557" y="347653"/>
                </a:cubicBezTo>
                <a:cubicBezTo>
                  <a:pt x="2169066" y="347653"/>
                  <a:pt x="2176576" y="348769"/>
                  <a:pt x="2184085" y="349885"/>
                </a:cubicBezTo>
                <a:cubicBezTo>
                  <a:pt x="2195349" y="348769"/>
                  <a:pt x="2202859" y="352118"/>
                  <a:pt x="2214123" y="351002"/>
                </a:cubicBezTo>
                <a:cubicBezTo>
                  <a:pt x="2221632" y="351002"/>
                  <a:pt x="2232897" y="352118"/>
                  <a:pt x="2244161" y="351002"/>
                </a:cubicBezTo>
                <a:cubicBezTo>
                  <a:pt x="2251670" y="351002"/>
                  <a:pt x="2259180" y="352118"/>
                  <a:pt x="2262935" y="354351"/>
                </a:cubicBezTo>
                <a:cubicBezTo>
                  <a:pt x="2262935" y="355467"/>
                  <a:pt x="2262935" y="356583"/>
                  <a:pt x="2259180" y="356583"/>
                </a:cubicBezTo>
                <a:cubicBezTo>
                  <a:pt x="2232897" y="357700"/>
                  <a:pt x="2202859" y="357700"/>
                  <a:pt x="2184085" y="351002"/>
                </a:cubicBezTo>
                <a:cubicBezTo>
                  <a:pt x="2165312" y="349885"/>
                  <a:pt x="2150293" y="354351"/>
                  <a:pt x="2131519" y="353234"/>
                </a:cubicBezTo>
                <a:cubicBezTo>
                  <a:pt x="2135274" y="356583"/>
                  <a:pt x="2131519" y="357700"/>
                  <a:pt x="2120255" y="357700"/>
                </a:cubicBezTo>
                <a:cubicBezTo>
                  <a:pt x="2112746" y="357700"/>
                  <a:pt x="2108991" y="357700"/>
                  <a:pt x="2105236" y="357700"/>
                </a:cubicBezTo>
                <a:cubicBezTo>
                  <a:pt x="2105236" y="358816"/>
                  <a:pt x="2105236" y="359932"/>
                  <a:pt x="2105236" y="361048"/>
                </a:cubicBezTo>
                <a:cubicBezTo>
                  <a:pt x="2112746" y="361048"/>
                  <a:pt x="2120255" y="361048"/>
                  <a:pt x="2124010" y="361048"/>
                </a:cubicBezTo>
                <a:cubicBezTo>
                  <a:pt x="2131519" y="361048"/>
                  <a:pt x="2135274" y="361048"/>
                  <a:pt x="2139029" y="361048"/>
                </a:cubicBezTo>
                <a:cubicBezTo>
                  <a:pt x="2142783" y="361048"/>
                  <a:pt x="2150293" y="359932"/>
                  <a:pt x="2150293" y="362165"/>
                </a:cubicBezTo>
                <a:cubicBezTo>
                  <a:pt x="2154047" y="365514"/>
                  <a:pt x="2146538" y="364397"/>
                  <a:pt x="2139029" y="365514"/>
                </a:cubicBezTo>
                <a:cubicBezTo>
                  <a:pt x="2135274" y="366630"/>
                  <a:pt x="2139029" y="367746"/>
                  <a:pt x="2139029" y="368863"/>
                </a:cubicBezTo>
                <a:cubicBezTo>
                  <a:pt x="2146538" y="372211"/>
                  <a:pt x="2157802" y="372211"/>
                  <a:pt x="2169066" y="373328"/>
                </a:cubicBezTo>
                <a:cubicBezTo>
                  <a:pt x="2195349" y="373328"/>
                  <a:pt x="2221632" y="369979"/>
                  <a:pt x="2244161" y="371095"/>
                </a:cubicBezTo>
                <a:cubicBezTo>
                  <a:pt x="2259180" y="371095"/>
                  <a:pt x="2277953" y="372211"/>
                  <a:pt x="2289217" y="369979"/>
                </a:cubicBezTo>
                <a:cubicBezTo>
                  <a:pt x="2307991" y="367746"/>
                  <a:pt x="2326765" y="368863"/>
                  <a:pt x="2345538" y="368863"/>
                </a:cubicBezTo>
                <a:cubicBezTo>
                  <a:pt x="2360557" y="368863"/>
                  <a:pt x="2379331" y="366630"/>
                  <a:pt x="2398105" y="371095"/>
                </a:cubicBezTo>
                <a:cubicBezTo>
                  <a:pt x="2409369" y="368863"/>
                  <a:pt x="2424388" y="371095"/>
                  <a:pt x="2431897" y="373328"/>
                </a:cubicBezTo>
                <a:cubicBezTo>
                  <a:pt x="2443161" y="375560"/>
                  <a:pt x="2458180" y="373328"/>
                  <a:pt x="2469444" y="376677"/>
                </a:cubicBezTo>
                <a:cubicBezTo>
                  <a:pt x="2473199" y="377793"/>
                  <a:pt x="2488218" y="377793"/>
                  <a:pt x="2495727" y="375560"/>
                </a:cubicBezTo>
                <a:cubicBezTo>
                  <a:pt x="2514501" y="372211"/>
                  <a:pt x="2537029" y="372211"/>
                  <a:pt x="2559558" y="372211"/>
                </a:cubicBezTo>
                <a:cubicBezTo>
                  <a:pt x="2593350" y="372211"/>
                  <a:pt x="2630897" y="372211"/>
                  <a:pt x="2664690" y="372211"/>
                </a:cubicBezTo>
                <a:cubicBezTo>
                  <a:pt x="2672199" y="372211"/>
                  <a:pt x="2679709" y="372211"/>
                  <a:pt x="2687218" y="374444"/>
                </a:cubicBezTo>
                <a:cubicBezTo>
                  <a:pt x="2690973" y="375560"/>
                  <a:pt x="2702237" y="375560"/>
                  <a:pt x="2702237" y="374444"/>
                </a:cubicBezTo>
                <a:cubicBezTo>
                  <a:pt x="2709747" y="372211"/>
                  <a:pt x="2721011" y="373328"/>
                  <a:pt x="2732275" y="372211"/>
                </a:cubicBezTo>
                <a:cubicBezTo>
                  <a:pt x="2743539" y="372211"/>
                  <a:pt x="2758558" y="372211"/>
                  <a:pt x="2773577" y="372211"/>
                </a:cubicBezTo>
                <a:cubicBezTo>
                  <a:pt x="2784841" y="372211"/>
                  <a:pt x="2784841" y="372211"/>
                  <a:pt x="2781086" y="368863"/>
                </a:cubicBezTo>
                <a:cubicBezTo>
                  <a:pt x="2777332" y="365514"/>
                  <a:pt x="2777332" y="365514"/>
                  <a:pt x="2788596" y="364397"/>
                </a:cubicBezTo>
                <a:cubicBezTo>
                  <a:pt x="2796105" y="364397"/>
                  <a:pt x="2803615" y="366630"/>
                  <a:pt x="2811124" y="366630"/>
                </a:cubicBezTo>
                <a:cubicBezTo>
                  <a:pt x="2837407" y="365514"/>
                  <a:pt x="2863690" y="369979"/>
                  <a:pt x="2889973" y="368863"/>
                </a:cubicBezTo>
                <a:cubicBezTo>
                  <a:pt x="2912502" y="368863"/>
                  <a:pt x="2938785" y="368863"/>
                  <a:pt x="2961313" y="368863"/>
                </a:cubicBezTo>
                <a:cubicBezTo>
                  <a:pt x="2976332" y="368863"/>
                  <a:pt x="2991351" y="367746"/>
                  <a:pt x="3002615" y="372211"/>
                </a:cubicBezTo>
                <a:cubicBezTo>
                  <a:pt x="3002615" y="373328"/>
                  <a:pt x="3010124" y="372211"/>
                  <a:pt x="3013879" y="372211"/>
                </a:cubicBezTo>
                <a:cubicBezTo>
                  <a:pt x="3021389" y="372211"/>
                  <a:pt x="3021389" y="373328"/>
                  <a:pt x="3025143" y="375560"/>
                </a:cubicBezTo>
                <a:cubicBezTo>
                  <a:pt x="3036407" y="381142"/>
                  <a:pt x="3058936" y="381142"/>
                  <a:pt x="3073955" y="376677"/>
                </a:cubicBezTo>
                <a:cubicBezTo>
                  <a:pt x="3077709" y="375560"/>
                  <a:pt x="3085219" y="374444"/>
                  <a:pt x="3085219" y="373328"/>
                </a:cubicBezTo>
                <a:cubicBezTo>
                  <a:pt x="3085219" y="371095"/>
                  <a:pt x="3088974" y="371095"/>
                  <a:pt x="3096483" y="371095"/>
                </a:cubicBezTo>
                <a:cubicBezTo>
                  <a:pt x="3115257" y="371095"/>
                  <a:pt x="3134030" y="371095"/>
                  <a:pt x="3149049" y="369979"/>
                </a:cubicBezTo>
                <a:cubicBezTo>
                  <a:pt x="3160313" y="368863"/>
                  <a:pt x="3175332" y="368863"/>
                  <a:pt x="3190351" y="368863"/>
                </a:cubicBezTo>
                <a:cubicBezTo>
                  <a:pt x="3205370" y="367746"/>
                  <a:pt x="3216634" y="369979"/>
                  <a:pt x="3227898" y="373328"/>
                </a:cubicBezTo>
                <a:cubicBezTo>
                  <a:pt x="3231653" y="374444"/>
                  <a:pt x="3231653" y="374444"/>
                  <a:pt x="3235408" y="374444"/>
                </a:cubicBezTo>
                <a:cubicBezTo>
                  <a:pt x="3250427" y="374444"/>
                  <a:pt x="3261691" y="377793"/>
                  <a:pt x="3272955" y="377793"/>
                </a:cubicBezTo>
                <a:cubicBezTo>
                  <a:pt x="3284219" y="378909"/>
                  <a:pt x="3299238" y="377793"/>
                  <a:pt x="3314257" y="380026"/>
                </a:cubicBezTo>
                <a:close/>
              </a:path>
            </a:pathLst>
          </a:custGeom>
          <a:solidFill>
            <a:schemeClr val="tx2"/>
          </a:solidFill>
          <a:extLst/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sp>
        <p:nvSpPr>
          <p:cNvPr id="108" name="Freeform 1919">
            <a:extLst>
              <a:ext uri="{FF2B5EF4-FFF2-40B4-BE49-F238E27FC236}">
                <a16:creationId xmlns="" xmlns:a16="http://schemas.microsoft.com/office/drawing/2014/main" id="{7F20DBA2-512B-4975-A630-F291540C0584}"/>
              </a:ext>
            </a:extLst>
          </p:cNvPr>
          <p:cNvSpPr>
            <a:spLocks/>
          </p:cNvSpPr>
          <p:nvPr/>
        </p:nvSpPr>
        <p:spPr bwMode="auto">
          <a:xfrm rot="10835217" flipV="1">
            <a:off x="2078982" y="1412596"/>
            <a:ext cx="2567043" cy="532310"/>
          </a:xfrm>
          <a:custGeom>
            <a:avLst/>
            <a:gdLst>
              <a:gd name="connsiteX0" fmla="*/ 8689060 w 9761118"/>
              <a:gd name="connsiteY0" fmla="*/ 116579 h 380634"/>
              <a:gd name="connsiteX1" fmla="*/ 8699695 w 9761118"/>
              <a:gd name="connsiteY1" fmla="*/ 114471 h 380634"/>
              <a:gd name="connsiteX2" fmla="*/ 8692186 w 9761118"/>
              <a:gd name="connsiteY2" fmla="*/ 112239 h 380634"/>
              <a:gd name="connsiteX3" fmla="*/ 8662148 w 9761118"/>
              <a:gd name="connsiteY3" fmla="*/ 108890 h 380634"/>
              <a:gd name="connsiteX4" fmla="*/ 8705427 w 9761118"/>
              <a:gd name="connsiteY4" fmla="*/ 108890 h 380634"/>
              <a:gd name="connsiteX5" fmla="*/ 8758607 w 9761118"/>
              <a:gd name="connsiteY5" fmla="*/ 110998 h 380634"/>
              <a:gd name="connsiteX6" fmla="*/ 8706041 w 9761118"/>
              <a:gd name="connsiteY6" fmla="*/ 116579 h 380634"/>
              <a:gd name="connsiteX7" fmla="*/ 8623437 w 9761118"/>
              <a:gd name="connsiteY7" fmla="*/ 116579 h 380634"/>
              <a:gd name="connsiteX8" fmla="*/ 8578813 w 9761118"/>
              <a:gd name="connsiteY8" fmla="*/ 114538 h 380634"/>
              <a:gd name="connsiteX9" fmla="*/ 8579544 w 9761118"/>
              <a:gd name="connsiteY9" fmla="*/ 114471 h 380634"/>
              <a:gd name="connsiteX10" fmla="*/ 8643375 w 9761118"/>
              <a:gd name="connsiteY10" fmla="*/ 114471 h 380634"/>
              <a:gd name="connsiteX11" fmla="*/ 8685914 w 9761118"/>
              <a:gd name="connsiteY11" fmla="*/ 116579 h 380634"/>
              <a:gd name="connsiteX12" fmla="*/ 1406857 w 9761118"/>
              <a:gd name="connsiteY12" fmla="*/ 269512 h 380634"/>
              <a:gd name="connsiteX13" fmla="*/ 1406857 w 9761118"/>
              <a:gd name="connsiteY13" fmla="*/ 268396 h 380634"/>
              <a:gd name="connsiteX14" fmla="*/ 1438972 w 9761118"/>
              <a:gd name="connsiteY14" fmla="*/ 267834 h 380634"/>
              <a:gd name="connsiteX15" fmla="*/ 1494380 w 9761118"/>
              <a:gd name="connsiteY15" fmla="*/ 268520 h 380634"/>
              <a:gd name="connsiteX16" fmla="*/ 1527731 w 9761118"/>
              <a:gd name="connsiteY16" fmla="*/ 269512 h 380634"/>
              <a:gd name="connsiteX17" fmla="*/ 1470688 w 9761118"/>
              <a:gd name="connsiteY17" fmla="*/ 269512 h 380634"/>
              <a:gd name="connsiteX18" fmla="*/ 1406857 w 9761118"/>
              <a:gd name="connsiteY18" fmla="*/ 269512 h 380634"/>
              <a:gd name="connsiteX19" fmla="*/ 3314257 w 9761118"/>
              <a:gd name="connsiteY19" fmla="*/ 380026 h 380634"/>
              <a:gd name="connsiteX20" fmla="*/ 3348050 w 9761118"/>
              <a:gd name="connsiteY20" fmla="*/ 375560 h 380634"/>
              <a:gd name="connsiteX21" fmla="*/ 3348050 w 9761118"/>
              <a:gd name="connsiteY21" fmla="*/ 369979 h 380634"/>
              <a:gd name="connsiteX22" fmla="*/ 3351804 w 9761118"/>
              <a:gd name="connsiteY22" fmla="*/ 364397 h 380634"/>
              <a:gd name="connsiteX23" fmla="*/ 3404370 w 9761118"/>
              <a:gd name="connsiteY23" fmla="*/ 354351 h 380634"/>
              <a:gd name="connsiteX24" fmla="*/ 3415635 w 9761118"/>
              <a:gd name="connsiteY24" fmla="*/ 351002 h 380634"/>
              <a:gd name="connsiteX25" fmla="*/ 3445672 w 9761118"/>
              <a:gd name="connsiteY25" fmla="*/ 351002 h 380634"/>
              <a:gd name="connsiteX26" fmla="*/ 3479465 w 9761118"/>
              <a:gd name="connsiteY26" fmla="*/ 358816 h 380634"/>
              <a:gd name="connsiteX27" fmla="*/ 3486974 w 9761118"/>
              <a:gd name="connsiteY27" fmla="*/ 362165 h 380634"/>
              <a:gd name="connsiteX28" fmla="*/ 3501993 w 9761118"/>
              <a:gd name="connsiteY28" fmla="*/ 366630 h 380634"/>
              <a:gd name="connsiteX29" fmla="*/ 3528276 w 9761118"/>
              <a:gd name="connsiteY29" fmla="*/ 371095 h 380634"/>
              <a:gd name="connsiteX30" fmla="*/ 3550805 w 9761118"/>
              <a:gd name="connsiteY30" fmla="*/ 373328 h 380634"/>
              <a:gd name="connsiteX31" fmla="*/ 3573333 w 9761118"/>
              <a:gd name="connsiteY31" fmla="*/ 373328 h 380634"/>
              <a:gd name="connsiteX32" fmla="*/ 3588352 w 9761118"/>
              <a:gd name="connsiteY32" fmla="*/ 366630 h 380634"/>
              <a:gd name="connsiteX33" fmla="*/ 3588352 w 9761118"/>
              <a:gd name="connsiteY33" fmla="*/ 361048 h 380634"/>
              <a:gd name="connsiteX34" fmla="*/ 3622144 w 9761118"/>
              <a:gd name="connsiteY34" fmla="*/ 364397 h 380634"/>
              <a:gd name="connsiteX35" fmla="*/ 3648427 w 9761118"/>
              <a:gd name="connsiteY35" fmla="*/ 372211 h 380634"/>
              <a:gd name="connsiteX36" fmla="*/ 3704748 w 9761118"/>
              <a:gd name="connsiteY36" fmla="*/ 371095 h 380634"/>
              <a:gd name="connsiteX37" fmla="*/ 3723522 w 9761118"/>
              <a:gd name="connsiteY37" fmla="*/ 365514 h 380634"/>
              <a:gd name="connsiteX38" fmla="*/ 3731031 w 9761118"/>
              <a:gd name="connsiteY38" fmla="*/ 363281 h 380634"/>
              <a:gd name="connsiteX39" fmla="*/ 3757314 w 9761118"/>
              <a:gd name="connsiteY39" fmla="*/ 358816 h 380634"/>
              <a:gd name="connsiteX40" fmla="*/ 3783598 w 9761118"/>
              <a:gd name="connsiteY40" fmla="*/ 363281 h 380634"/>
              <a:gd name="connsiteX41" fmla="*/ 3791107 w 9761118"/>
              <a:gd name="connsiteY41" fmla="*/ 364397 h 380634"/>
              <a:gd name="connsiteX42" fmla="*/ 3821145 w 9761118"/>
              <a:gd name="connsiteY42" fmla="*/ 367746 h 380634"/>
              <a:gd name="connsiteX43" fmla="*/ 3832409 w 9761118"/>
              <a:gd name="connsiteY43" fmla="*/ 368863 h 380634"/>
              <a:gd name="connsiteX44" fmla="*/ 3854937 w 9761118"/>
              <a:gd name="connsiteY44" fmla="*/ 357700 h 380634"/>
              <a:gd name="connsiteX45" fmla="*/ 3866201 w 9761118"/>
              <a:gd name="connsiteY45" fmla="*/ 355467 h 380634"/>
              <a:gd name="connsiteX46" fmla="*/ 3881220 w 9761118"/>
              <a:gd name="connsiteY46" fmla="*/ 361048 h 380634"/>
              <a:gd name="connsiteX47" fmla="*/ 3896239 w 9761118"/>
              <a:gd name="connsiteY47" fmla="*/ 363281 h 380634"/>
              <a:gd name="connsiteX48" fmla="*/ 3956315 w 9761118"/>
              <a:gd name="connsiteY48" fmla="*/ 361048 h 380634"/>
              <a:gd name="connsiteX49" fmla="*/ 3975088 w 9761118"/>
              <a:gd name="connsiteY49" fmla="*/ 363281 h 380634"/>
              <a:gd name="connsiteX50" fmla="*/ 3986353 w 9761118"/>
              <a:gd name="connsiteY50" fmla="*/ 366630 h 380634"/>
              <a:gd name="connsiteX51" fmla="*/ 4016390 w 9761118"/>
              <a:gd name="connsiteY51" fmla="*/ 366630 h 380634"/>
              <a:gd name="connsiteX52" fmla="*/ 4053938 w 9761118"/>
              <a:gd name="connsiteY52" fmla="*/ 363281 h 380634"/>
              <a:gd name="connsiteX53" fmla="*/ 4170334 w 9761118"/>
              <a:gd name="connsiteY53" fmla="*/ 357700 h 380634"/>
              <a:gd name="connsiteX54" fmla="*/ 4230410 w 9761118"/>
              <a:gd name="connsiteY54" fmla="*/ 357700 h 380634"/>
              <a:gd name="connsiteX55" fmla="*/ 4279221 w 9761118"/>
              <a:gd name="connsiteY55" fmla="*/ 357700 h 380634"/>
              <a:gd name="connsiteX56" fmla="*/ 4328033 w 9761118"/>
              <a:gd name="connsiteY56" fmla="*/ 358816 h 380634"/>
              <a:gd name="connsiteX57" fmla="*/ 4331787 w 9761118"/>
              <a:gd name="connsiteY57" fmla="*/ 357700 h 380634"/>
              <a:gd name="connsiteX58" fmla="*/ 4350561 w 9761118"/>
              <a:gd name="connsiteY58" fmla="*/ 357700 h 380634"/>
              <a:gd name="connsiteX59" fmla="*/ 4403127 w 9761118"/>
              <a:gd name="connsiteY59" fmla="*/ 358816 h 380634"/>
              <a:gd name="connsiteX60" fmla="*/ 4414391 w 9761118"/>
              <a:gd name="connsiteY60" fmla="*/ 361048 h 380634"/>
              <a:gd name="connsiteX61" fmla="*/ 4403127 w 9761118"/>
              <a:gd name="connsiteY61" fmla="*/ 364397 h 380634"/>
              <a:gd name="connsiteX62" fmla="*/ 4380599 w 9761118"/>
              <a:gd name="connsiteY62" fmla="*/ 364397 h 380634"/>
              <a:gd name="connsiteX63" fmla="*/ 4144051 w 9761118"/>
              <a:gd name="connsiteY63" fmla="*/ 364397 h 380634"/>
              <a:gd name="connsiteX64" fmla="*/ 4121523 w 9761118"/>
              <a:gd name="connsiteY64" fmla="*/ 365514 h 380634"/>
              <a:gd name="connsiteX65" fmla="*/ 4114013 w 9761118"/>
              <a:gd name="connsiteY65" fmla="*/ 366630 h 380634"/>
              <a:gd name="connsiteX66" fmla="*/ 4121523 w 9761118"/>
              <a:gd name="connsiteY66" fmla="*/ 368863 h 380634"/>
              <a:gd name="connsiteX67" fmla="*/ 4162825 w 9761118"/>
              <a:gd name="connsiteY67" fmla="*/ 368863 h 380634"/>
              <a:gd name="connsiteX68" fmla="*/ 4211636 w 9761118"/>
              <a:gd name="connsiteY68" fmla="*/ 371095 h 380634"/>
              <a:gd name="connsiteX69" fmla="*/ 4267957 w 9761118"/>
              <a:gd name="connsiteY69" fmla="*/ 373328 h 380634"/>
              <a:gd name="connsiteX70" fmla="*/ 4290485 w 9761118"/>
              <a:gd name="connsiteY70" fmla="*/ 371095 h 380634"/>
              <a:gd name="connsiteX71" fmla="*/ 4320523 w 9761118"/>
              <a:gd name="connsiteY71" fmla="*/ 371095 h 380634"/>
              <a:gd name="connsiteX72" fmla="*/ 4534542 w 9761118"/>
              <a:gd name="connsiteY72" fmla="*/ 371095 h 380634"/>
              <a:gd name="connsiteX73" fmla="*/ 4560825 w 9761118"/>
              <a:gd name="connsiteY73" fmla="*/ 369979 h 380634"/>
              <a:gd name="connsiteX74" fmla="*/ 4635920 w 9761118"/>
              <a:gd name="connsiteY74" fmla="*/ 365514 h 380634"/>
              <a:gd name="connsiteX75" fmla="*/ 4748562 w 9761118"/>
              <a:gd name="connsiteY75" fmla="*/ 364397 h 380634"/>
              <a:gd name="connsiteX76" fmla="*/ 4748562 w 9761118"/>
              <a:gd name="connsiteY76" fmla="*/ 367746 h 380634"/>
              <a:gd name="connsiteX77" fmla="*/ 4774845 w 9761118"/>
              <a:gd name="connsiteY77" fmla="*/ 374444 h 380634"/>
              <a:gd name="connsiteX78" fmla="*/ 4819901 w 9761118"/>
              <a:gd name="connsiteY78" fmla="*/ 372211 h 380634"/>
              <a:gd name="connsiteX79" fmla="*/ 4834920 w 9761118"/>
              <a:gd name="connsiteY79" fmla="*/ 369979 h 380634"/>
              <a:gd name="connsiteX80" fmla="*/ 4842430 w 9761118"/>
              <a:gd name="connsiteY80" fmla="*/ 368863 h 380634"/>
              <a:gd name="connsiteX81" fmla="*/ 4887486 w 9761118"/>
              <a:gd name="connsiteY81" fmla="*/ 369979 h 380634"/>
              <a:gd name="connsiteX82" fmla="*/ 4921279 w 9761118"/>
              <a:gd name="connsiteY82" fmla="*/ 368863 h 380634"/>
              <a:gd name="connsiteX83" fmla="*/ 4985109 w 9761118"/>
              <a:gd name="connsiteY83" fmla="*/ 364397 h 380634"/>
              <a:gd name="connsiteX84" fmla="*/ 5214147 w 9761118"/>
              <a:gd name="connsiteY84" fmla="*/ 364397 h 380634"/>
              <a:gd name="connsiteX85" fmla="*/ 5236676 w 9761118"/>
              <a:gd name="connsiteY85" fmla="*/ 363281 h 380634"/>
              <a:gd name="connsiteX86" fmla="*/ 5281733 w 9761118"/>
              <a:gd name="connsiteY86" fmla="*/ 357700 h 380634"/>
              <a:gd name="connsiteX87" fmla="*/ 5338053 w 9761118"/>
              <a:gd name="connsiteY87" fmla="*/ 358816 h 380634"/>
              <a:gd name="connsiteX88" fmla="*/ 5371846 w 9761118"/>
              <a:gd name="connsiteY88" fmla="*/ 356583 h 380634"/>
              <a:gd name="connsiteX89" fmla="*/ 5405638 w 9761118"/>
              <a:gd name="connsiteY89" fmla="*/ 357700 h 380634"/>
              <a:gd name="connsiteX90" fmla="*/ 5540808 w 9761118"/>
              <a:gd name="connsiteY90" fmla="*/ 358816 h 380634"/>
              <a:gd name="connsiteX91" fmla="*/ 5589620 w 9761118"/>
              <a:gd name="connsiteY91" fmla="*/ 358816 h 380634"/>
              <a:gd name="connsiteX92" fmla="*/ 5657205 w 9761118"/>
              <a:gd name="connsiteY92" fmla="*/ 357700 h 380634"/>
              <a:gd name="connsiteX93" fmla="*/ 5660960 w 9761118"/>
              <a:gd name="connsiteY93" fmla="*/ 357700 h 380634"/>
              <a:gd name="connsiteX94" fmla="*/ 5668469 w 9761118"/>
              <a:gd name="connsiteY94" fmla="*/ 355467 h 380634"/>
              <a:gd name="connsiteX95" fmla="*/ 5702262 w 9761118"/>
              <a:gd name="connsiteY95" fmla="*/ 352118 h 380634"/>
              <a:gd name="connsiteX96" fmla="*/ 5758582 w 9761118"/>
              <a:gd name="connsiteY96" fmla="*/ 355467 h 380634"/>
              <a:gd name="connsiteX97" fmla="*/ 5852451 w 9761118"/>
              <a:gd name="connsiteY97" fmla="*/ 355467 h 380634"/>
              <a:gd name="connsiteX98" fmla="*/ 5871224 w 9761118"/>
              <a:gd name="connsiteY98" fmla="*/ 355467 h 380634"/>
              <a:gd name="connsiteX99" fmla="*/ 5935055 w 9761118"/>
              <a:gd name="connsiteY99" fmla="*/ 355467 h 380634"/>
              <a:gd name="connsiteX100" fmla="*/ 5942564 w 9761118"/>
              <a:gd name="connsiteY100" fmla="*/ 356583 h 380634"/>
              <a:gd name="connsiteX101" fmla="*/ 5987621 w 9761118"/>
              <a:gd name="connsiteY101" fmla="*/ 354351 h 380634"/>
              <a:gd name="connsiteX102" fmla="*/ 6028923 w 9761118"/>
              <a:gd name="connsiteY102" fmla="*/ 347653 h 380634"/>
              <a:gd name="connsiteX103" fmla="*/ 6085243 w 9761118"/>
              <a:gd name="connsiteY103" fmla="*/ 345420 h 380634"/>
              <a:gd name="connsiteX104" fmla="*/ 6141564 w 9761118"/>
              <a:gd name="connsiteY104" fmla="*/ 346537 h 380634"/>
              <a:gd name="connsiteX105" fmla="*/ 6194130 w 9761118"/>
              <a:gd name="connsiteY105" fmla="*/ 351002 h 380634"/>
              <a:gd name="connsiteX106" fmla="*/ 6227923 w 9761118"/>
              <a:gd name="connsiteY106" fmla="*/ 352118 h 380634"/>
              <a:gd name="connsiteX107" fmla="*/ 6291753 w 9761118"/>
              <a:gd name="connsiteY107" fmla="*/ 349885 h 380634"/>
              <a:gd name="connsiteX108" fmla="*/ 6351829 w 9761118"/>
              <a:gd name="connsiteY108" fmla="*/ 348769 h 380634"/>
              <a:gd name="connsiteX109" fmla="*/ 6396886 w 9761118"/>
              <a:gd name="connsiteY109" fmla="*/ 351002 h 380634"/>
              <a:gd name="connsiteX110" fmla="*/ 6411904 w 9761118"/>
              <a:gd name="connsiteY110" fmla="*/ 351002 h 380634"/>
              <a:gd name="connsiteX111" fmla="*/ 6479489 w 9761118"/>
              <a:gd name="connsiteY111" fmla="*/ 348769 h 380634"/>
              <a:gd name="connsiteX112" fmla="*/ 6580867 w 9761118"/>
              <a:gd name="connsiteY112" fmla="*/ 351002 h 380634"/>
              <a:gd name="connsiteX113" fmla="*/ 6648452 w 9761118"/>
              <a:gd name="connsiteY113" fmla="*/ 354351 h 380634"/>
              <a:gd name="connsiteX114" fmla="*/ 6682245 w 9761118"/>
              <a:gd name="connsiteY114" fmla="*/ 355467 h 380634"/>
              <a:gd name="connsiteX115" fmla="*/ 6693509 w 9761118"/>
              <a:gd name="connsiteY115" fmla="*/ 348769 h 380634"/>
              <a:gd name="connsiteX116" fmla="*/ 6723547 w 9761118"/>
              <a:gd name="connsiteY116" fmla="*/ 345420 h 380634"/>
              <a:gd name="connsiteX117" fmla="*/ 6757339 w 9761118"/>
              <a:gd name="connsiteY117" fmla="*/ 347653 h 380634"/>
              <a:gd name="connsiteX118" fmla="*/ 6854962 w 9761118"/>
              <a:gd name="connsiteY118" fmla="*/ 349885 h 380634"/>
              <a:gd name="connsiteX119" fmla="*/ 6903773 w 9761118"/>
              <a:gd name="connsiteY119" fmla="*/ 353234 h 380634"/>
              <a:gd name="connsiteX120" fmla="*/ 6956339 w 9761118"/>
              <a:gd name="connsiteY120" fmla="*/ 353234 h 380634"/>
              <a:gd name="connsiteX121" fmla="*/ 7001396 w 9761118"/>
              <a:gd name="connsiteY121" fmla="*/ 351002 h 380634"/>
              <a:gd name="connsiteX122" fmla="*/ 7065226 w 9761118"/>
              <a:gd name="connsiteY122" fmla="*/ 349885 h 380634"/>
              <a:gd name="connsiteX123" fmla="*/ 7087755 w 9761118"/>
              <a:gd name="connsiteY123" fmla="*/ 351002 h 380634"/>
              <a:gd name="connsiteX124" fmla="*/ 7121547 w 9761118"/>
              <a:gd name="connsiteY124" fmla="*/ 352118 h 380634"/>
              <a:gd name="connsiteX125" fmla="*/ 7147830 w 9761118"/>
              <a:gd name="connsiteY125" fmla="*/ 351002 h 380634"/>
              <a:gd name="connsiteX126" fmla="*/ 7200396 w 9761118"/>
              <a:gd name="connsiteY126" fmla="*/ 351002 h 380634"/>
              <a:gd name="connsiteX127" fmla="*/ 7226679 w 9761118"/>
              <a:gd name="connsiteY127" fmla="*/ 351002 h 380634"/>
              <a:gd name="connsiteX128" fmla="*/ 7245453 w 9761118"/>
              <a:gd name="connsiteY128" fmla="*/ 353234 h 380634"/>
              <a:gd name="connsiteX129" fmla="*/ 7324302 w 9761118"/>
              <a:gd name="connsiteY129" fmla="*/ 353234 h 380634"/>
              <a:gd name="connsiteX130" fmla="*/ 7361849 w 9761118"/>
              <a:gd name="connsiteY130" fmla="*/ 349885 h 380634"/>
              <a:gd name="connsiteX131" fmla="*/ 7433189 w 9761118"/>
              <a:gd name="connsiteY131" fmla="*/ 349885 h 380634"/>
              <a:gd name="connsiteX132" fmla="*/ 7451963 w 9761118"/>
              <a:gd name="connsiteY132" fmla="*/ 351002 h 380634"/>
              <a:gd name="connsiteX133" fmla="*/ 7489510 w 9761118"/>
              <a:gd name="connsiteY133" fmla="*/ 353234 h 380634"/>
              <a:gd name="connsiteX134" fmla="*/ 7530812 w 9761118"/>
              <a:gd name="connsiteY134" fmla="*/ 355467 h 380634"/>
              <a:gd name="connsiteX135" fmla="*/ 7549585 w 9761118"/>
              <a:gd name="connsiteY135" fmla="*/ 361048 h 380634"/>
              <a:gd name="connsiteX136" fmla="*/ 7575869 w 9761118"/>
              <a:gd name="connsiteY136" fmla="*/ 364397 h 380634"/>
              <a:gd name="connsiteX137" fmla="*/ 7613416 w 9761118"/>
              <a:gd name="connsiteY137" fmla="*/ 358816 h 380634"/>
              <a:gd name="connsiteX138" fmla="*/ 7624680 w 9761118"/>
              <a:gd name="connsiteY138" fmla="*/ 355467 h 380634"/>
              <a:gd name="connsiteX139" fmla="*/ 7647209 w 9761118"/>
              <a:gd name="connsiteY139" fmla="*/ 352118 h 380634"/>
              <a:gd name="connsiteX140" fmla="*/ 7677246 w 9761118"/>
              <a:gd name="connsiteY140" fmla="*/ 345420 h 380634"/>
              <a:gd name="connsiteX141" fmla="*/ 7752341 w 9761118"/>
              <a:gd name="connsiteY141" fmla="*/ 345420 h 380634"/>
              <a:gd name="connsiteX142" fmla="*/ 7789888 w 9761118"/>
              <a:gd name="connsiteY142" fmla="*/ 349885 h 380634"/>
              <a:gd name="connsiteX143" fmla="*/ 7804907 w 9761118"/>
              <a:gd name="connsiteY143" fmla="*/ 351002 h 380634"/>
              <a:gd name="connsiteX144" fmla="*/ 7846209 w 9761118"/>
              <a:gd name="connsiteY144" fmla="*/ 351002 h 380634"/>
              <a:gd name="connsiteX145" fmla="*/ 7891265 w 9761118"/>
              <a:gd name="connsiteY145" fmla="*/ 357700 h 380634"/>
              <a:gd name="connsiteX146" fmla="*/ 7910039 w 9761118"/>
              <a:gd name="connsiteY146" fmla="*/ 361048 h 380634"/>
              <a:gd name="connsiteX147" fmla="*/ 8003907 w 9761118"/>
              <a:gd name="connsiteY147" fmla="*/ 361048 h 380634"/>
              <a:gd name="connsiteX148" fmla="*/ 8097775 w 9761118"/>
              <a:gd name="connsiteY148" fmla="*/ 362165 h 380634"/>
              <a:gd name="connsiteX149" fmla="*/ 8266738 w 9761118"/>
              <a:gd name="connsiteY149" fmla="*/ 364397 h 380634"/>
              <a:gd name="connsiteX150" fmla="*/ 8334323 w 9761118"/>
              <a:gd name="connsiteY150" fmla="*/ 363281 h 380634"/>
              <a:gd name="connsiteX151" fmla="*/ 8311795 w 9761118"/>
              <a:gd name="connsiteY151" fmla="*/ 358816 h 380634"/>
              <a:gd name="connsiteX152" fmla="*/ 8304285 w 9761118"/>
              <a:gd name="connsiteY152" fmla="*/ 355467 h 380634"/>
              <a:gd name="connsiteX153" fmla="*/ 8315549 w 9761118"/>
              <a:gd name="connsiteY153" fmla="*/ 353234 h 380634"/>
              <a:gd name="connsiteX154" fmla="*/ 8345587 w 9761118"/>
              <a:gd name="connsiteY154" fmla="*/ 353234 h 380634"/>
              <a:gd name="connsiteX155" fmla="*/ 8424437 w 9761118"/>
              <a:gd name="connsiteY155" fmla="*/ 355467 h 380634"/>
              <a:gd name="connsiteX156" fmla="*/ 8450719 w 9761118"/>
              <a:gd name="connsiteY156" fmla="*/ 353234 h 380634"/>
              <a:gd name="connsiteX157" fmla="*/ 8499531 w 9761118"/>
              <a:gd name="connsiteY157" fmla="*/ 352118 h 380634"/>
              <a:gd name="connsiteX158" fmla="*/ 8563361 w 9761118"/>
              <a:gd name="connsiteY158" fmla="*/ 355467 h 380634"/>
              <a:gd name="connsiteX159" fmla="*/ 8706041 w 9761118"/>
              <a:gd name="connsiteY159" fmla="*/ 355467 h 380634"/>
              <a:gd name="connsiteX160" fmla="*/ 8844965 w 9761118"/>
              <a:gd name="connsiteY160" fmla="*/ 356583 h 380634"/>
              <a:gd name="connsiteX161" fmla="*/ 8950097 w 9761118"/>
              <a:gd name="connsiteY161" fmla="*/ 357700 h 380634"/>
              <a:gd name="connsiteX162" fmla="*/ 8961362 w 9761118"/>
              <a:gd name="connsiteY162" fmla="*/ 356583 h 380634"/>
              <a:gd name="connsiteX163" fmla="*/ 9006419 w 9761118"/>
              <a:gd name="connsiteY163" fmla="*/ 353234 h 380634"/>
              <a:gd name="connsiteX164" fmla="*/ 9010173 w 9761118"/>
              <a:gd name="connsiteY164" fmla="*/ 353234 h 380634"/>
              <a:gd name="connsiteX165" fmla="*/ 9055230 w 9761118"/>
              <a:gd name="connsiteY165" fmla="*/ 351002 h 380634"/>
              <a:gd name="connsiteX166" fmla="*/ 9096532 w 9761118"/>
              <a:gd name="connsiteY166" fmla="*/ 349885 h 380634"/>
              <a:gd name="connsiteX167" fmla="*/ 9179136 w 9761118"/>
              <a:gd name="connsiteY167" fmla="*/ 349885 h 380634"/>
              <a:gd name="connsiteX168" fmla="*/ 9194155 w 9761118"/>
              <a:gd name="connsiteY168" fmla="*/ 348769 h 380634"/>
              <a:gd name="connsiteX169" fmla="*/ 9205419 w 9761118"/>
              <a:gd name="connsiteY169" fmla="*/ 345420 h 380634"/>
              <a:gd name="connsiteX170" fmla="*/ 9194155 w 9761118"/>
              <a:gd name="connsiteY170" fmla="*/ 343188 h 380634"/>
              <a:gd name="connsiteX171" fmla="*/ 9145343 w 9761118"/>
              <a:gd name="connsiteY171" fmla="*/ 339839 h 380634"/>
              <a:gd name="connsiteX172" fmla="*/ 9100287 w 9761118"/>
              <a:gd name="connsiteY172" fmla="*/ 337606 h 380634"/>
              <a:gd name="connsiteX173" fmla="*/ 9047721 w 9761118"/>
              <a:gd name="connsiteY173" fmla="*/ 335374 h 380634"/>
              <a:gd name="connsiteX174" fmla="*/ 9074003 w 9761118"/>
              <a:gd name="connsiteY174" fmla="*/ 330908 h 380634"/>
              <a:gd name="connsiteX175" fmla="*/ 9085267 w 9761118"/>
              <a:gd name="connsiteY175" fmla="*/ 330908 h 380634"/>
              <a:gd name="connsiteX176" fmla="*/ 9134079 w 9761118"/>
              <a:gd name="connsiteY176" fmla="*/ 332025 h 380634"/>
              <a:gd name="connsiteX177" fmla="*/ 9141589 w 9761118"/>
              <a:gd name="connsiteY177" fmla="*/ 328676 h 380634"/>
              <a:gd name="connsiteX178" fmla="*/ 9152853 w 9761118"/>
              <a:gd name="connsiteY178" fmla="*/ 326443 h 380634"/>
              <a:gd name="connsiteX179" fmla="*/ 9209173 w 9761118"/>
              <a:gd name="connsiteY179" fmla="*/ 327560 h 380634"/>
              <a:gd name="connsiteX180" fmla="*/ 9269249 w 9761118"/>
              <a:gd name="connsiteY180" fmla="*/ 329792 h 380634"/>
              <a:gd name="connsiteX181" fmla="*/ 9400664 w 9761118"/>
              <a:gd name="connsiteY181" fmla="*/ 337606 h 380634"/>
              <a:gd name="connsiteX182" fmla="*/ 9490778 w 9761118"/>
              <a:gd name="connsiteY182" fmla="*/ 334257 h 380634"/>
              <a:gd name="connsiteX183" fmla="*/ 9498287 w 9761118"/>
              <a:gd name="connsiteY183" fmla="*/ 326443 h 380634"/>
              <a:gd name="connsiteX184" fmla="*/ 9494533 w 9761118"/>
              <a:gd name="connsiteY184" fmla="*/ 324211 h 380634"/>
              <a:gd name="connsiteX185" fmla="*/ 9550853 w 9761118"/>
              <a:gd name="connsiteY185" fmla="*/ 320862 h 380634"/>
              <a:gd name="connsiteX186" fmla="*/ 9483268 w 9761118"/>
              <a:gd name="connsiteY186" fmla="*/ 311931 h 380634"/>
              <a:gd name="connsiteX187" fmla="*/ 9415683 w 9761118"/>
              <a:gd name="connsiteY187" fmla="*/ 300768 h 380634"/>
              <a:gd name="connsiteX188" fmla="*/ 9472004 w 9761118"/>
              <a:gd name="connsiteY188" fmla="*/ 300768 h 380634"/>
              <a:gd name="connsiteX189" fmla="*/ 9494533 w 9761118"/>
              <a:gd name="connsiteY189" fmla="*/ 303001 h 380634"/>
              <a:gd name="connsiteX190" fmla="*/ 9539589 w 9761118"/>
              <a:gd name="connsiteY190" fmla="*/ 308582 h 380634"/>
              <a:gd name="connsiteX191" fmla="*/ 9595910 w 9761118"/>
              <a:gd name="connsiteY191" fmla="*/ 306350 h 380634"/>
              <a:gd name="connsiteX192" fmla="*/ 9595910 w 9761118"/>
              <a:gd name="connsiteY192" fmla="*/ 303001 h 380634"/>
              <a:gd name="connsiteX193" fmla="*/ 9595910 w 9761118"/>
              <a:gd name="connsiteY193" fmla="*/ 299652 h 380634"/>
              <a:gd name="connsiteX194" fmla="*/ 9603420 w 9761118"/>
              <a:gd name="connsiteY194" fmla="*/ 295187 h 380634"/>
              <a:gd name="connsiteX195" fmla="*/ 9550853 w 9761118"/>
              <a:gd name="connsiteY195" fmla="*/ 289605 h 380634"/>
              <a:gd name="connsiteX196" fmla="*/ 9543344 w 9761118"/>
              <a:gd name="connsiteY196" fmla="*/ 287373 h 380634"/>
              <a:gd name="connsiteX197" fmla="*/ 9550853 w 9761118"/>
              <a:gd name="connsiteY197" fmla="*/ 285140 h 380634"/>
              <a:gd name="connsiteX198" fmla="*/ 9633457 w 9761118"/>
              <a:gd name="connsiteY198" fmla="*/ 279559 h 380634"/>
              <a:gd name="connsiteX199" fmla="*/ 9652231 w 9761118"/>
              <a:gd name="connsiteY199" fmla="*/ 279559 h 380634"/>
              <a:gd name="connsiteX200" fmla="*/ 9682269 w 9761118"/>
              <a:gd name="connsiteY200" fmla="*/ 281791 h 380634"/>
              <a:gd name="connsiteX201" fmla="*/ 9701042 w 9761118"/>
              <a:gd name="connsiteY201" fmla="*/ 278442 h 380634"/>
              <a:gd name="connsiteX202" fmla="*/ 9689778 w 9761118"/>
              <a:gd name="connsiteY202" fmla="*/ 273977 h 380634"/>
              <a:gd name="connsiteX203" fmla="*/ 9648476 w 9761118"/>
              <a:gd name="connsiteY203" fmla="*/ 271745 h 380634"/>
              <a:gd name="connsiteX204" fmla="*/ 9580891 w 9761118"/>
              <a:gd name="connsiteY204" fmla="*/ 271745 h 380634"/>
              <a:gd name="connsiteX205" fmla="*/ 9610929 w 9761118"/>
              <a:gd name="connsiteY205" fmla="*/ 268396 h 380634"/>
              <a:gd name="connsiteX206" fmla="*/ 9618438 w 9761118"/>
              <a:gd name="connsiteY206" fmla="*/ 266163 h 380634"/>
              <a:gd name="connsiteX207" fmla="*/ 9607174 w 9761118"/>
              <a:gd name="connsiteY207" fmla="*/ 263930 h 380634"/>
              <a:gd name="connsiteX208" fmla="*/ 9562118 w 9761118"/>
              <a:gd name="connsiteY208" fmla="*/ 266163 h 380634"/>
              <a:gd name="connsiteX209" fmla="*/ 9498287 w 9761118"/>
              <a:gd name="connsiteY209" fmla="*/ 266163 h 380634"/>
              <a:gd name="connsiteX210" fmla="*/ 9449476 w 9761118"/>
              <a:gd name="connsiteY210" fmla="*/ 261698 h 380634"/>
              <a:gd name="connsiteX211" fmla="*/ 9513306 w 9761118"/>
              <a:gd name="connsiteY211" fmla="*/ 260582 h 380634"/>
              <a:gd name="connsiteX212" fmla="*/ 9573382 w 9761118"/>
              <a:gd name="connsiteY212" fmla="*/ 258349 h 380634"/>
              <a:gd name="connsiteX213" fmla="*/ 9584646 w 9761118"/>
              <a:gd name="connsiteY213" fmla="*/ 258349 h 380634"/>
              <a:gd name="connsiteX214" fmla="*/ 9595910 w 9761118"/>
              <a:gd name="connsiteY214" fmla="*/ 249419 h 380634"/>
              <a:gd name="connsiteX215" fmla="*/ 9595910 w 9761118"/>
              <a:gd name="connsiteY215" fmla="*/ 247186 h 380634"/>
              <a:gd name="connsiteX216" fmla="*/ 9584646 w 9761118"/>
              <a:gd name="connsiteY216" fmla="*/ 246070 h 380634"/>
              <a:gd name="connsiteX217" fmla="*/ 9547099 w 9761118"/>
              <a:gd name="connsiteY217" fmla="*/ 246070 h 380634"/>
              <a:gd name="connsiteX218" fmla="*/ 9543344 w 9761118"/>
              <a:gd name="connsiteY218" fmla="*/ 243837 h 380634"/>
              <a:gd name="connsiteX219" fmla="*/ 9547099 w 9761118"/>
              <a:gd name="connsiteY219" fmla="*/ 242721 h 380634"/>
              <a:gd name="connsiteX220" fmla="*/ 9584646 w 9761118"/>
              <a:gd name="connsiteY220" fmla="*/ 242721 h 380634"/>
              <a:gd name="connsiteX221" fmla="*/ 9622193 w 9761118"/>
              <a:gd name="connsiteY221" fmla="*/ 242721 h 380634"/>
              <a:gd name="connsiteX222" fmla="*/ 9640967 w 9761118"/>
              <a:gd name="connsiteY222" fmla="*/ 242721 h 380634"/>
              <a:gd name="connsiteX223" fmla="*/ 9671005 w 9761118"/>
              <a:gd name="connsiteY223" fmla="*/ 237139 h 380634"/>
              <a:gd name="connsiteX224" fmla="*/ 9716061 w 9761118"/>
              <a:gd name="connsiteY224" fmla="*/ 232674 h 380634"/>
              <a:gd name="connsiteX225" fmla="*/ 9727325 w 9761118"/>
              <a:gd name="connsiteY225" fmla="*/ 229325 h 380634"/>
              <a:gd name="connsiteX226" fmla="*/ 9716061 w 9761118"/>
              <a:gd name="connsiteY226" fmla="*/ 227093 h 380634"/>
              <a:gd name="connsiteX227" fmla="*/ 9712307 w 9761118"/>
              <a:gd name="connsiteY227" fmla="*/ 223744 h 380634"/>
              <a:gd name="connsiteX228" fmla="*/ 9708552 w 9761118"/>
              <a:gd name="connsiteY228" fmla="*/ 219279 h 380634"/>
              <a:gd name="connsiteX229" fmla="*/ 9708552 w 9761118"/>
              <a:gd name="connsiteY229" fmla="*/ 215930 h 380634"/>
              <a:gd name="connsiteX230" fmla="*/ 9712307 w 9761118"/>
              <a:gd name="connsiteY230" fmla="*/ 215930 h 380634"/>
              <a:gd name="connsiteX231" fmla="*/ 9712307 w 9761118"/>
              <a:gd name="connsiteY231" fmla="*/ 208116 h 380634"/>
              <a:gd name="connsiteX232" fmla="*/ 9682269 w 9761118"/>
              <a:gd name="connsiteY232" fmla="*/ 200301 h 380634"/>
              <a:gd name="connsiteX233" fmla="*/ 9719816 w 9761118"/>
              <a:gd name="connsiteY233" fmla="*/ 196953 h 380634"/>
              <a:gd name="connsiteX234" fmla="*/ 9716061 w 9761118"/>
              <a:gd name="connsiteY234" fmla="*/ 195836 h 380634"/>
              <a:gd name="connsiteX235" fmla="*/ 9565872 w 9761118"/>
              <a:gd name="connsiteY235" fmla="*/ 195836 h 380634"/>
              <a:gd name="connsiteX236" fmla="*/ 9562118 w 9761118"/>
              <a:gd name="connsiteY236" fmla="*/ 194720 h 380634"/>
              <a:gd name="connsiteX237" fmla="*/ 9580891 w 9761118"/>
              <a:gd name="connsiteY237" fmla="*/ 193604 h 380634"/>
              <a:gd name="connsiteX238" fmla="*/ 9610929 w 9761118"/>
              <a:gd name="connsiteY238" fmla="*/ 188022 h 380634"/>
              <a:gd name="connsiteX239" fmla="*/ 9625948 w 9761118"/>
              <a:gd name="connsiteY239" fmla="*/ 184673 h 380634"/>
              <a:gd name="connsiteX240" fmla="*/ 9667250 w 9761118"/>
              <a:gd name="connsiteY240" fmla="*/ 182441 h 380634"/>
              <a:gd name="connsiteX241" fmla="*/ 9674759 w 9761118"/>
              <a:gd name="connsiteY241" fmla="*/ 180208 h 380634"/>
              <a:gd name="connsiteX242" fmla="*/ 9667250 w 9761118"/>
              <a:gd name="connsiteY242" fmla="*/ 179092 h 380634"/>
              <a:gd name="connsiteX243" fmla="*/ 9577137 w 9761118"/>
              <a:gd name="connsiteY243" fmla="*/ 179092 h 380634"/>
              <a:gd name="connsiteX244" fmla="*/ 9565872 w 9761118"/>
              <a:gd name="connsiteY244" fmla="*/ 177976 h 380634"/>
              <a:gd name="connsiteX245" fmla="*/ 9558363 w 9761118"/>
              <a:gd name="connsiteY245" fmla="*/ 173510 h 380634"/>
              <a:gd name="connsiteX246" fmla="*/ 9577137 w 9761118"/>
              <a:gd name="connsiteY246" fmla="*/ 171278 h 380634"/>
              <a:gd name="connsiteX247" fmla="*/ 9618438 w 9761118"/>
              <a:gd name="connsiteY247" fmla="*/ 169045 h 380634"/>
              <a:gd name="connsiteX248" fmla="*/ 9659740 w 9761118"/>
              <a:gd name="connsiteY248" fmla="*/ 164580 h 380634"/>
              <a:gd name="connsiteX249" fmla="*/ 9704797 w 9761118"/>
              <a:gd name="connsiteY249" fmla="*/ 164580 h 380634"/>
              <a:gd name="connsiteX250" fmla="*/ 9738590 w 9761118"/>
              <a:gd name="connsiteY250" fmla="*/ 165696 h 380634"/>
              <a:gd name="connsiteX251" fmla="*/ 9753609 w 9761118"/>
              <a:gd name="connsiteY251" fmla="*/ 162347 h 380634"/>
              <a:gd name="connsiteX252" fmla="*/ 9749854 w 9761118"/>
              <a:gd name="connsiteY252" fmla="*/ 158998 h 380634"/>
              <a:gd name="connsiteX253" fmla="*/ 9731080 w 9761118"/>
              <a:gd name="connsiteY253" fmla="*/ 158998 h 380634"/>
              <a:gd name="connsiteX254" fmla="*/ 9682269 w 9761118"/>
              <a:gd name="connsiteY254" fmla="*/ 160115 h 380634"/>
              <a:gd name="connsiteX255" fmla="*/ 9633457 w 9761118"/>
              <a:gd name="connsiteY255" fmla="*/ 158998 h 380634"/>
              <a:gd name="connsiteX256" fmla="*/ 9618438 w 9761118"/>
              <a:gd name="connsiteY256" fmla="*/ 157882 h 380634"/>
              <a:gd name="connsiteX257" fmla="*/ 9716061 w 9761118"/>
              <a:gd name="connsiteY257" fmla="*/ 155650 h 380634"/>
              <a:gd name="connsiteX258" fmla="*/ 9731080 w 9761118"/>
              <a:gd name="connsiteY258" fmla="*/ 155650 h 380634"/>
              <a:gd name="connsiteX259" fmla="*/ 9749854 w 9761118"/>
              <a:gd name="connsiteY259" fmla="*/ 153417 h 380634"/>
              <a:gd name="connsiteX260" fmla="*/ 9753609 w 9761118"/>
              <a:gd name="connsiteY260" fmla="*/ 150068 h 380634"/>
              <a:gd name="connsiteX261" fmla="*/ 9746099 w 9761118"/>
              <a:gd name="connsiteY261" fmla="*/ 147835 h 380634"/>
              <a:gd name="connsiteX262" fmla="*/ 9689778 w 9761118"/>
              <a:gd name="connsiteY262" fmla="*/ 147835 h 380634"/>
              <a:gd name="connsiteX263" fmla="*/ 9749854 w 9761118"/>
              <a:gd name="connsiteY263" fmla="*/ 143370 h 380634"/>
              <a:gd name="connsiteX264" fmla="*/ 9761118 w 9761118"/>
              <a:gd name="connsiteY264" fmla="*/ 141138 h 380634"/>
              <a:gd name="connsiteX265" fmla="*/ 9746099 w 9761118"/>
              <a:gd name="connsiteY265" fmla="*/ 140021 h 380634"/>
              <a:gd name="connsiteX266" fmla="*/ 9652231 w 9761118"/>
              <a:gd name="connsiteY266" fmla="*/ 140021 h 380634"/>
              <a:gd name="connsiteX267" fmla="*/ 9637212 w 9761118"/>
              <a:gd name="connsiteY267" fmla="*/ 137789 h 380634"/>
              <a:gd name="connsiteX268" fmla="*/ 9663495 w 9761118"/>
              <a:gd name="connsiteY268" fmla="*/ 137789 h 380634"/>
              <a:gd name="connsiteX269" fmla="*/ 9697288 w 9761118"/>
              <a:gd name="connsiteY269" fmla="*/ 134440 h 380634"/>
              <a:gd name="connsiteX270" fmla="*/ 9731080 w 9761118"/>
              <a:gd name="connsiteY270" fmla="*/ 134440 h 380634"/>
              <a:gd name="connsiteX271" fmla="*/ 9742344 w 9761118"/>
              <a:gd name="connsiteY271" fmla="*/ 131091 h 380634"/>
              <a:gd name="connsiteX272" fmla="*/ 9731080 w 9761118"/>
              <a:gd name="connsiteY272" fmla="*/ 127742 h 380634"/>
              <a:gd name="connsiteX273" fmla="*/ 9652231 w 9761118"/>
              <a:gd name="connsiteY273" fmla="*/ 127742 h 380634"/>
              <a:gd name="connsiteX274" fmla="*/ 9618438 w 9761118"/>
              <a:gd name="connsiteY274" fmla="*/ 126626 h 380634"/>
              <a:gd name="connsiteX275" fmla="*/ 9659740 w 9761118"/>
              <a:gd name="connsiteY275" fmla="*/ 126626 h 380634"/>
              <a:gd name="connsiteX276" fmla="*/ 9686024 w 9761118"/>
              <a:gd name="connsiteY276" fmla="*/ 122161 h 380634"/>
              <a:gd name="connsiteX277" fmla="*/ 9686024 w 9761118"/>
              <a:gd name="connsiteY277" fmla="*/ 118812 h 380634"/>
              <a:gd name="connsiteX278" fmla="*/ 9671005 w 9761118"/>
              <a:gd name="connsiteY278" fmla="*/ 116579 h 380634"/>
              <a:gd name="connsiteX279" fmla="*/ 9622193 w 9761118"/>
              <a:gd name="connsiteY279" fmla="*/ 114346 h 380634"/>
              <a:gd name="connsiteX280" fmla="*/ 9558363 w 9761118"/>
              <a:gd name="connsiteY280" fmla="*/ 113230 h 380634"/>
              <a:gd name="connsiteX281" fmla="*/ 9453231 w 9761118"/>
              <a:gd name="connsiteY281" fmla="*/ 113230 h 380634"/>
              <a:gd name="connsiteX282" fmla="*/ 9434457 w 9761118"/>
              <a:gd name="connsiteY282" fmla="*/ 112114 h 380634"/>
              <a:gd name="connsiteX283" fmla="*/ 9445721 w 9761118"/>
              <a:gd name="connsiteY283" fmla="*/ 107649 h 380634"/>
              <a:gd name="connsiteX284" fmla="*/ 9475759 w 9761118"/>
              <a:gd name="connsiteY284" fmla="*/ 103184 h 380634"/>
              <a:gd name="connsiteX285" fmla="*/ 9505797 w 9761118"/>
              <a:gd name="connsiteY285" fmla="*/ 100951 h 380634"/>
              <a:gd name="connsiteX286" fmla="*/ 9565872 w 9761118"/>
              <a:gd name="connsiteY286" fmla="*/ 102067 h 380634"/>
              <a:gd name="connsiteX287" fmla="*/ 9599665 w 9761118"/>
              <a:gd name="connsiteY287" fmla="*/ 103184 h 380634"/>
              <a:gd name="connsiteX288" fmla="*/ 9610929 w 9761118"/>
              <a:gd name="connsiteY288" fmla="*/ 98718 h 380634"/>
              <a:gd name="connsiteX289" fmla="*/ 9595910 w 9761118"/>
              <a:gd name="connsiteY289" fmla="*/ 97602 h 380634"/>
              <a:gd name="connsiteX290" fmla="*/ 9460740 w 9761118"/>
              <a:gd name="connsiteY290" fmla="*/ 95369 h 380634"/>
              <a:gd name="connsiteX291" fmla="*/ 9333079 w 9761118"/>
              <a:gd name="connsiteY291" fmla="*/ 95369 h 380634"/>
              <a:gd name="connsiteX292" fmla="*/ 9321815 w 9761118"/>
              <a:gd name="connsiteY292" fmla="*/ 96486 h 380634"/>
              <a:gd name="connsiteX293" fmla="*/ 9329325 w 9761118"/>
              <a:gd name="connsiteY293" fmla="*/ 98718 h 380634"/>
              <a:gd name="connsiteX294" fmla="*/ 9348098 w 9761118"/>
              <a:gd name="connsiteY294" fmla="*/ 102067 h 380634"/>
              <a:gd name="connsiteX295" fmla="*/ 9348098 w 9761118"/>
              <a:gd name="connsiteY295" fmla="*/ 104300 h 380634"/>
              <a:gd name="connsiteX296" fmla="*/ 9325570 w 9761118"/>
              <a:gd name="connsiteY296" fmla="*/ 106532 h 380634"/>
              <a:gd name="connsiteX297" fmla="*/ 9299287 w 9761118"/>
              <a:gd name="connsiteY297" fmla="*/ 100951 h 380634"/>
              <a:gd name="connsiteX298" fmla="*/ 9269249 w 9761118"/>
              <a:gd name="connsiteY298" fmla="*/ 97602 h 380634"/>
              <a:gd name="connsiteX299" fmla="*/ 9231702 w 9761118"/>
              <a:gd name="connsiteY299" fmla="*/ 102067 h 380634"/>
              <a:gd name="connsiteX300" fmla="*/ 9179136 w 9761118"/>
              <a:gd name="connsiteY300" fmla="*/ 110998 h 380634"/>
              <a:gd name="connsiteX301" fmla="*/ 9167871 w 9761118"/>
              <a:gd name="connsiteY301" fmla="*/ 109881 h 380634"/>
              <a:gd name="connsiteX302" fmla="*/ 9171627 w 9761118"/>
              <a:gd name="connsiteY302" fmla="*/ 106532 h 380634"/>
              <a:gd name="connsiteX303" fmla="*/ 9182891 w 9761118"/>
              <a:gd name="connsiteY303" fmla="*/ 104300 h 380634"/>
              <a:gd name="connsiteX304" fmla="*/ 9164117 w 9761118"/>
              <a:gd name="connsiteY304" fmla="*/ 98718 h 380634"/>
              <a:gd name="connsiteX305" fmla="*/ 9141589 w 9761118"/>
              <a:gd name="connsiteY305" fmla="*/ 99835 h 380634"/>
              <a:gd name="connsiteX306" fmla="*/ 9025192 w 9761118"/>
              <a:gd name="connsiteY306" fmla="*/ 106532 h 380634"/>
              <a:gd name="connsiteX307" fmla="*/ 8931324 w 9761118"/>
              <a:gd name="connsiteY307" fmla="*/ 105416 h 380634"/>
              <a:gd name="connsiteX308" fmla="*/ 8923815 w 9761118"/>
              <a:gd name="connsiteY308" fmla="*/ 103184 h 380634"/>
              <a:gd name="connsiteX309" fmla="*/ 8901286 w 9761118"/>
              <a:gd name="connsiteY309" fmla="*/ 106532 h 380634"/>
              <a:gd name="connsiteX310" fmla="*/ 8859984 w 9761118"/>
              <a:gd name="connsiteY310" fmla="*/ 114346 h 380634"/>
              <a:gd name="connsiteX311" fmla="*/ 8811173 w 9761118"/>
              <a:gd name="connsiteY311" fmla="*/ 110998 h 380634"/>
              <a:gd name="connsiteX312" fmla="*/ 8799909 w 9761118"/>
              <a:gd name="connsiteY312" fmla="*/ 108765 h 380634"/>
              <a:gd name="connsiteX313" fmla="*/ 8771353 w 9761118"/>
              <a:gd name="connsiteY313" fmla="*/ 106531 h 380634"/>
              <a:gd name="connsiteX314" fmla="*/ 8782299 w 9761118"/>
              <a:gd name="connsiteY314" fmla="*/ 102192 h 380634"/>
              <a:gd name="connsiteX315" fmla="*/ 8763526 w 9761118"/>
              <a:gd name="connsiteY315" fmla="*/ 98843 h 380634"/>
              <a:gd name="connsiteX316" fmla="*/ 8733488 w 9761118"/>
              <a:gd name="connsiteY316" fmla="*/ 101076 h 380634"/>
              <a:gd name="connsiteX317" fmla="*/ 8714714 w 9761118"/>
              <a:gd name="connsiteY317" fmla="*/ 101076 h 380634"/>
              <a:gd name="connsiteX318" fmla="*/ 8632110 w 9761118"/>
              <a:gd name="connsiteY318" fmla="*/ 95494 h 380634"/>
              <a:gd name="connsiteX319" fmla="*/ 8624601 w 9761118"/>
              <a:gd name="connsiteY319" fmla="*/ 93261 h 380634"/>
              <a:gd name="connsiteX320" fmla="*/ 8632110 w 9761118"/>
              <a:gd name="connsiteY320" fmla="*/ 91029 h 380634"/>
              <a:gd name="connsiteX321" fmla="*/ 8684677 w 9761118"/>
              <a:gd name="connsiteY321" fmla="*/ 85447 h 380634"/>
              <a:gd name="connsiteX322" fmla="*/ 8677167 w 9761118"/>
              <a:gd name="connsiteY322" fmla="*/ 80982 h 380634"/>
              <a:gd name="connsiteX323" fmla="*/ 8677167 w 9761118"/>
              <a:gd name="connsiteY323" fmla="*/ 77633 h 380634"/>
              <a:gd name="connsiteX324" fmla="*/ 8677167 w 9761118"/>
              <a:gd name="connsiteY324" fmla="*/ 74284 h 380634"/>
              <a:gd name="connsiteX325" fmla="*/ 8620846 w 9761118"/>
              <a:gd name="connsiteY325" fmla="*/ 72052 h 380634"/>
              <a:gd name="connsiteX326" fmla="*/ 8575790 w 9761118"/>
              <a:gd name="connsiteY326" fmla="*/ 77633 h 380634"/>
              <a:gd name="connsiteX327" fmla="*/ 8553261 w 9761118"/>
              <a:gd name="connsiteY327" fmla="*/ 79866 h 380634"/>
              <a:gd name="connsiteX328" fmla="*/ 8496940 w 9761118"/>
              <a:gd name="connsiteY328" fmla="*/ 79866 h 380634"/>
              <a:gd name="connsiteX329" fmla="*/ 8564525 w 9761118"/>
              <a:gd name="connsiteY329" fmla="*/ 68703 h 380634"/>
              <a:gd name="connsiteX330" fmla="*/ 8632110 w 9761118"/>
              <a:gd name="connsiteY330" fmla="*/ 59772 h 380634"/>
              <a:gd name="connsiteX331" fmla="*/ 8575790 w 9761118"/>
              <a:gd name="connsiteY331" fmla="*/ 56423 h 380634"/>
              <a:gd name="connsiteX332" fmla="*/ 8579544 w 9761118"/>
              <a:gd name="connsiteY332" fmla="*/ 54191 h 380634"/>
              <a:gd name="connsiteX333" fmla="*/ 8572035 w 9761118"/>
              <a:gd name="connsiteY333" fmla="*/ 46377 h 380634"/>
              <a:gd name="connsiteX334" fmla="*/ 8481921 w 9761118"/>
              <a:gd name="connsiteY334" fmla="*/ 43028 h 380634"/>
              <a:gd name="connsiteX335" fmla="*/ 8350506 w 9761118"/>
              <a:gd name="connsiteY335" fmla="*/ 50842 h 380634"/>
              <a:gd name="connsiteX336" fmla="*/ 8290431 w 9761118"/>
              <a:gd name="connsiteY336" fmla="*/ 53074 h 380634"/>
              <a:gd name="connsiteX337" fmla="*/ 8234109 w 9761118"/>
              <a:gd name="connsiteY337" fmla="*/ 54191 h 380634"/>
              <a:gd name="connsiteX338" fmla="*/ 8222845 w 9761118"/>
              <a:gd name="connsiteY338" fmla="*/ 51958 h 380634"/>
              <a:gd name="connsiteX339" fmla="*/ 8215336 w 9761118"/>
              <a:gd name="connsiteY339" fmla="*/ 48609 h 380634"/>
              <a:gd name="connsiteX340" fmla="*/ 8166525 w 9761118"/>
              <a:gd name="connsiteY340" fmla="*/ 49726 h 380634"/>
              <a:gd name="connsiteX341" fmla="*/ 8155261 w 9761118"/>
              <a:gd name="connsiteY341" fmla="*/ 49726 h 380634"/>
              <a:gd name="connsiteX342" fmla="*/ 8128977 w 9761118"/>
              <a:gd name="connsiteY342" fmla="*/ 45260 h 380634"/>
              <a:gd name="connsiteX343" fmla="*/ 8181543 w 9761118"/>
              <a:gd name="connsiteY343" fmla="*/ 43028 h 380634"/>
              <a:gd name="connsiteX344" fmla="*/ 8226601 w 9761118"/>
              <a:gd name="connsiteY344" fmla="*/ 40795 h 380634"/>
              <a:gd name="connsiteX345" fmla="*/ 8275411 w 9761118"/>
              <a:gd name="connsiteY345" fmla="*/ 37446 h 380634"/>
              <a:gd name="connsiteX346" fmla="*/ 8286676 w 9761118"/>
              <a:gd name="connsiteY346" fmla="*/ 35214 h 380634"/>
              <a:gd name="connsiteX347" fmla="*/ 8275411 w 9761118"/>
              <a:gd name="connsiteY347" fmla="*/ 31865 h 380634"/>
              <a:gd name="connsiteX348" fmla="*/ 8260393 w 9761118"/>
              <a:gd name="connsiteY348" fmla="*/ 30749 h 380634"/>
              <a:gd name="connsiteX349" fmla="*/ 8177789 w 9761118"/>
              <a:gd name="connsiteY349" fmla="*/ 30749 h 380634"/>
              <a:gd name="connsiteX350" fmla="*/ 8136487 w 9761118"/>
              <a:gd name="connsiteY350" fmla="*/ 29632 h 380634"/>
              <a:gd name="connsiteX351" fmla="*/ 8091430 w 9761118"/>
              <a:gd name="connsiteY351" fmla="*/ 27400 h 380634"/>
              <a:gd name="connsiteX352" fmla="*/ 8087675 w 9761118"/>
              <a:gd name="connsiteY352" fmla="*/ 27400 h 380634"/>
              <a:gd name="connsiteX353" fmla="*/ 8042619 w 9761118"/>
              <a:gd name="connsiteY353" fmla="*/ 24051 h 380634"/>
              <a:gd name="connsiteX354" fmla="*/ 8031355 w 9761118"/>
              <a:gd name="connsiteY354" fmla="*/ 22934 h 380634"/>
              <a:gd name="connsiteX355" fmla="*/ 7926223 w 9761118"/>
              <a:gd name="connsiteY355" fmla="*/ 24051 h 380634"/>
              <a:gd name="connsiteX356" fmla="*/ 7787297 w 9761118"/>
              <a:gd name="connsiteY356" fmla="*/ 25167 h 380634"/>
              <a:gd name="connsiteX357" fmla="*/ 7644618 w 9761118"/>
              <a:gd name="connsiteY357" fmla="*/ 25167 h 380634"/>
              <a:gd name="connsiteX358" fmla="*/ 7580787 w 9761118"/>
              <a:gd name="connsiteY358" fmla="*/ 28516 h 380634"/>
              <a:gd name="connsiteX359" fmla="*/ 7531977 w 9761118"/>
              <a:gd name="connsiteY359" fmla="*/ 27400 h 380634"/>
              <a:gd name="connsiteX360" fmla="*/ 7505693 w 9761118"/>
              <a:gd name="connsiteY360" fmla="*/ 25167 h 380634"/>
              <a:gd name="connsiteX361" fmla="*/ 7426844 w 9761118"/>
              <a:gd name="connsiteY361" fmla="*/ 27400 h 380634"/>
              <a:gd name="connsiteX362" fmla="*/ 7396807 w 9761118"/>
              <a:gd name="connsiteY362" fmla="*/ 27400 h 380634"/>
              <a:gd name="connsiteX363" fmla="*/ 7385542 w 9761118"/>
              <a:gd name="connsiteY363" fmla="*/ 25167 h 380634"/>
              <a:gd name="connsiteX364" fmla="*/ 7393051 w 9761118"/>
              <a:gd name="connsiteY364" fmla="*/ 21818 h 380634"/>
              <a:gd name="connsiteX365" fmla="*/ 7415580 w 9761118"/>
              <a:gd name="connsiteY365" fmla="*/ 17353 h 380634"/>
              <a:gd name="connsiteX366" fmla="*/ 7347995 w 9761118"/>
              <a:gd name="connsiteY366" fmla="*/ 16237 h 380634"/>
              <a:gd name="connsiteX367" fmla="*/ 7179033 w 9761118"/>
              <a:gd name="connsiteY367" fmla="*/ 18469 h 380634"/>
              <a:gd name="connsiteX368" fmla="*/ 7085164 w 9761118"/>
              <a:gd name="connsiteY368" fmla="*/ 19586 h 380634"/>
              <a:gd name="connsiteX369" fmla="*/ 6991296 w 9761118"/>
              <a:gd name="connsiteY369" fmla="*/ 19586 h 380634"/>
              <a:gd name="connsiteX370" fmla="*/ 6972523 w 9761118"/>
              <a:gd name="connsiteY370" fmla="*/ 22934 h 380634"/>
              <a:gd name="connsiteX371" fmla="*/ 6927466 w 9761118"/>
              <a:gd name="connsiteY371" fmla="*/ 29632 h 380634"/>
              <a:gd name="connsiteX372" fmla="*/ 6886164 w 9761118"/>
              <a:gd name="connsiteY372" fmla="*/ 29632 h 380634"/>
              <a:gd name="connsiteX373" fmla="*/ 6871145 w 9761118"/>
              <a:gd name="connsiteY373" fmla="*/ 30749 h 380634"/>
              <a:gd name="connsiteX374" fmla="*/ 6833598 w 9761118"/>
              <a:gd name="connsiteY374" fmla="*/ 35214 h 380634"/>
              <a:gd name="connsiteX375" fmla="*/ 6758503 w 9761118"/>
              <a:gd name="connsiteY375" fmla="*/ 35214 h 380634"/>
              <a:gd name="connsiteX376" fmla="*/ 6728466 w 9761118"/>
              <a:gd name="connsiteY376" fmla="*/ 28516 h 380634"/>
              <a:gd name="connsiteX377" fmla="*/ 6705937 w 9761118"/>
              <a:gd name="connsiteY377" fmla="*/ 25167 h 380634"/>
              <a:gd name="connsiteX378" fmla="*/ 6694673 w 9761118"/>
              <a:gd name="connsiteY378" fmla="*/ 21818 h 380634"/>
              <a:gd name="connsiteX379" fmla="*/ 6657126 w 9761118"/>
              <a:gd name="connsiteY379" fmla="*/ 16237 h 380634"/>
              <a:gd name="connsiteX380" fmla="*/ 6630843 w 9761118"/>
              <a:gd name="connsiteY380" fmla="*/ 19586 h 380634"/>
              <a:gd name="connsiteX381" fmla="*/ 6612069 w 9761118"/>
              <a:gd name="connsiteY381" fmla="*/ 25167 h 380634"/>
              <a:gd name="connsiteX382" fmla="*/ 6570767 w 9761118"/>
              <a:gd name="connsiteY382" fmla="*/ 27400 h 380634"/>
              <a:gd name="connsiteX383" fmla="*/ 6533220 w 9761118"/>
              <a:gd name="connsiteY383" fmla="*/ 29632 h 380634"/>
              <a:gd name="connsiteX384" fmla="*/ 6514446 w 9761118"/>
              <a:gd name="connsiteY384" fmla="*/ 30749 h 380634"/>
              <a:gd name="connsiteX385" fmla="*/ 6443107 w 9761118"/>
              <a:gd name="connsiteY385" fmla="*/ 30749 h 380634"/>
              <a:gd name="connsiteX386" fmla="*/ 6405559 w 9761118"/>
              <a:gd name="connsiteY386" fmla="*/ 27400 h 380634"/>
              <a:gd name="connsiteX387" fmla="*/ 6326710 w 9761118"/>
              <a:gd name="connsiteY387" fmla="*/ 27400 h 380634"/>
              <a:gd name="connsiteX388" fmla="*/ 6307937 w 9761118"/>
              <a:gd name="connsiteY388" fmla="*/ 29632 h 380634"/>
              <a:gd name="connsiteX389" fmla="*/ 6281653 w 9761118"/>
              <a:gd name="connsiteY389" fmla="*/ 29632 h 380634"/>
              <a:gd name="connsiteX390" fmla="*/ 6229087 w 9761118"/>
              <a:gd name="connsiteY390" fmla="*/ 29632 h 380634"/>
              <a:gd name="connsiteX391" fmla="*/ 6202804 w 9761118"/>
              <a:gd name="connsiteY391" fmla="*/ 28516 h 380634"/>
              <a:gd name="connsiteX392" fmla="*/ 6169012 w 9761118"/>
              <a:gd name="connsiteY392" fmla="*/ 29632 h 380634"/>
              <a:gd name="connsiteX393" fmla="*/ 6146483 w 9761118"/>
              <a:gd name="connsiteY393" fmla="*/ 30749 h 380634"/>
              <a:gd name="connsiteX394" fmla="*/ 6082653 w 9761118"/>
              <a:gd name="connsiteY394" fmla="*/ 29632 h 380634"/>
              <a:gd name="connsiteX395" fmla="*/ 6037596 w 9761118"/>
              <a:gd name="connsiteY395" fmla="*/ 27400 h 380634"/>
              <a:gd name="connsiteX396" fmla="*/ 5985030 w 9761118"/>
              <a:gd name="connsiteY396" fmla="*/ 27400 h 380634"/>
              <a:gd name="connsiteX397" fmla="*/ 5936219 w 9761118"/>
              <a:gd name="connsiteY397" fmla="*/ 30749 h 380634"/>
              <a:gd name="connsiteX398" fmla="*/ 5838596 w 9761118"/>
              <a:gd name="connsiteY398" fmla="*/ 32981 h 380634"/>
              <a:gd name="connsiteX399" fmla="*/ 5804804 w 9761118"/>
              <a:gd name="connsiteY399" fmla="*/ 35214 h 380634"/>
              <a:gd name="connsiteX400" fmla="*/ 5774766 w 9761118"/>
              <a:gd name="connsiteY400" fmla="*/ 31865 h 380634"/>
              <a:gd name="connsiteX401" fmla="*/ 5763502 w 9761118"/>
              <a:gd name="connsiteY401" fmla="*/ 25167 h 380634"/>
              <a:gd name="connsiteX402" fmla="*/ 5729709 w 9761118"/>
              <a:gd name="connsiteY402" fmla="*/ 26283 h 380634"/>
              <a:gd name="connsiteX403" fmla="*/ 5662124 w 9761118"/>
              <a:gd name="connsiteY403" fmla="*/ 29632 h 380634"/>
              <a:gd name="connsiteX404" fmla="*/ 5560746 w 9761118"/>
              <a:gd name="connsiteY404" fmla="*/ 31865 h 380634"/>
              <a:gd name="connsiteX405" fmla="*/ 5493161 w 9761118"/>
              <a:gd name="connsiteY405" fmla="*/ 29632 h 380634"/>
              <a:gd name="connsiteX406" fmla="*/ 5478143 w 9761118"/>
              <a:gd name="connsiteY406" fmla="*/ 29632 h 380634"/>
              <a:gd name="connsiteX407" fmla="*/ 5433086 w 9761118"/>
              <a:gd name="connsiteY407" fmla="*/ 31865 h 380634"/>
              <a:gd name="connsiteX408" fmla="*/ 5373010 w 9761118"/>
              <a:gd name="connsiteY408" fmla="*/ 30749 h 380634"/>
              <a:gd name="connsiteX409" fmla="*/ 5309180 w 9761118"/>
              <a:gd name="connsiteY409" fmla="*/ 28516 h 380634"/>
              <a:gd name="connsiteX410" fmla="*/ 5275387 w 9761118"/>
              <a:gd name="connsiteY410" fmla="*/ 29632 h 380634"/>
              <a:gd name="connsiteX411" fmla="*/ 5222821 w 9761118"/>
              <a:gd name="connsiteY411" fmla="*/ 34097 h 380634"/>
              <a:gd name="connsiteX412" fmla="*/ 5166500 w 9761118"/>
              <a:gd name="connsiteY412" fmla="*/ 35214 h 380634"/>
              <a:gd name="connsiteX413" fmla="*/ 5110180 w 9761118"/>
              <a:gd name="connsiteY413" fmla="*/ 32981 h 380634"/>
              <a:gd name="connsiteX414" fmla="*/ 5068878 w 9761118"/>
              <a:gd name="connsiteY414" fmla="*/ 26283 h 380634"/>
              <a:gd name="connsiteX415" fmla="*/ 5023821 w 9761118"/>
              <a:gd name="connsiteY415" fmla="*/ 24051 h 380634"/>
              <a:gd name="connsiteX416" fmla="*/ 5016312 w 9761118"/>
              <a:gd name="connsiteY416" fmla="*/ 25167 h 380634"/>
              <a:gd name="connsiteX417" fmla="*/ 4952481 w 9761118"/>
              <a:gd name="connsiteY417" fmla="*/ 25167 h 380634"/>
              <a:gd name="connsiteX418" fmla="*/ 4933708 w 9761118"/>
              <a:gd name="connsiteY418" fmla="*/ 25167 h 380634"/>
              <a:gd name="connsiteX419" fmla="*/ 4839839 w 9761118"/>
              <a:gd name="connsiteY419" fmla="*/ 25167 h 380634"/>
              <a:gd name="connsiteX420" fmla="*/ 4783519 w 9761118"/>
              <a:gd name="connsiteY420" fmla="*/ 28516 h 380634"/>
              <a:gd name="connsiteX421" fmla="*/ 4749726 w 9761118"/>
              <a:gd name="connsiteY421" fmla="*/ 25167 h 380634"/>
              <a:gd name="connsiteX422" fmla="*/ 4742217 w 9761118"/>
              <a:gd name="connsiteY422" fmla="*/ 22934 h 380634"/>
              <a:gd name="connsiteX423" fmla="*/ 4738462 w 9761118"/>
              <a:gd name="connsiteY423" fmla="*/ 22934 h 380634"/>
              <a:gd name="connsiteX424" fmla="*/ 4670877 w 9761118"/>
              <a:gd name="connsiteY424" fmla="*/ 21818 h 380634"/>
              <a:gd name="connsiteX425" fmla="*/ 4622065 w 9761118"/>
              <a:gd name="connsiteY425" fmla="*/ 21818 h 380634"/>
              <a:gd name="connsiteX426" fmla="*/ 4486895 w 9761118"/>
              <a:gd name="connsiteY426" fmla="*/ 22934 h 380634"/>
              <a:gd name="connsiteX427" fmla="*/ 4453103 w 9761118"/>
              <a:gd name="connsiteY427" fmla="*/ 24051 h 380634"/>
              <a:gd name="connsiteX428" fmla="*/ 4419310 w 9761118"/>
              <a:gd name="connsiteY428" fmla="*/ 21818 h 380634"/>
              <a:gd name="connsiteX429" fmla="*/ 4362990 w 9761118"/>
              <a:gd name="connsiteY429" fmla="*/ 22934 h 380634"/>
              <a:gd name="connsiteX430" fmla="*/ 4317933 w 9761118"/>
              <a:gd name="connsiteY430" fmla="*/ 17353 h 380634"/>
              <a:gd name="connsiteX431" fmla="*/ 4295404 w 9761118"/>
              <a:gd name="connsiteY431" fmla="*/ 16237 h 380634"/>
              <a:gd name="connsiteX432" fmla="*/ 4066366 w 9761118"/>
              <a:gd name="connsiteY432" fmla="*/ 16237 h 380634"/>
              <a:gd name="connsiteX433" fmla="*/ 4002536 w 9761118"/>
              <a:gd name="connsiteY433" fmla="*/ 11771 h 380634"/>
              <a:gd name="connsiteX434" fmla="*/ 3968743 w 9761118"/>
              <a:gd name="connsiteY434" fmla="*/ 10655 h 380634"/>
              <a:gd name="connsiteX435" fmla="*/ 3923687 w 9761118"/>
              <a:gd name="connsiteY435" fmla="*/ 11771 h 380634"/>
              <a:gd name="connsiteX436" fmla="*/ 3916177 w 9761118"/>
              <a:gd name="connsiteY436" fmla="*/ 10655 h 380634"/>
              <a:gd name="connsiteX437" fmla="*/ 3901158 w 9761118"/>
              <a:gd name="connsiteY437" fmla="*/ 8423 h 380634"/>
              <a:gd name="connsiteX438" fmla="*/ 3856102 w 9761118"/>
              <a:gd name="connsiteY438" fmla="*/ 6190 h 380634"/>
              <a:gd name="connsiteX439" fmla="*/ 3829819 w 9761118"/>
              <a:gd name="connsiteY439" fmla="*/ 12888 h 380634"/>
              <a:gd name="connsiteX440" fmla="*/ 3829819 w 9761118"/>
              <a:gd name="connsiteY440" fmla="*/ 16237 h 380634"/>
              <a:gd name="connsiteX441" fmla="*/ 3717177 w 9761118"/>
              <a:gd name="connsiteY441" fmla="*/ 15120 h 380634"/>
              <a:gd name="connsiteX442" fmla="*/ 3642082 w 9761118"/>
              <a:gd name="connsiteY442" fmla="*/ 10655 h 380634"/>
              <a:gd name="connsiteX443" fmla="*/ 3615799 w 9761118"/>
              <a:gd name="connsiteY443" fmla="*/ 9539 h 380634"/>
              <a:gd name="connsiteX444" fmla="*/ 3401780 w 9761118"/>
              <a:gd name="connsiteY444" fmla="*/ 9539 h 380634"/>
              <a:gd name="connsiteX445" fmla="*/ 3371742 w 9761118"/>
              <a:gd name="connsiteY445" fmla="*/ 9539 h 380634"/>
              <a:gd name="connsiteX446" fmla="*/ 3349214 w 9761118"/>
              <a:gd name="connsiteY446" fmla="*/ 7306 h 380634"/>
              <a:gd name="connsiteX447" fmla="*/ 3292893 w 9761118"/>
              <a:gd name="connsiteY447" fmla="*/ 9539 h 380634"/>
              <a:gd name="connsiteX448" fmla="*/ 3244082 w 9761118"/>
              <a:gd name="connsiteY448" fmla="*/ 11771 h 380634"/>
              <a:gd name="connsiteX449" fmla="*/ 3202780 w 9761118"/>
              <a:gd name="connsiteY449" fmla="*/ 11771 h 380634"/>
              <a:gd name="connsiteX450" fmla="*/ 3195270 w 9761118"/>
              <a:gd name="connsiteY450" fmla="*/ 14004 h 380634"/>
              <a:gd name="connsiteX451" fmla="*/ 3202780 w 9761118"/>
              <a:gd name="connsiteY451" fmla="*/ 15120 h 380634"/>
              <a:gd name="connsiteX452" fmla="*/ 3225308 w 9761118"/>
              <a:gd name="connsiteY452" fmla="*/ 16237 h 380634"/>
              <a:gd name="connsiteX453" fmla="*/ 3461856 w 9761118"/>
              <a:gd name="connsiteY453" fmla="*/ 16237 h 380634"/>
              <a:gd name="connsiteX454" fmla="*/ 3484384 w 9761118"/>
              <a:gd name="connsiteY454" fmla="*/ 16237 h 380634"/>
              <a:gd name="connsiteX455" fmla="*/ 3495648 w 9761118"/>
              <a:gd name="connsiteY455" fmla="*/ 19586 h 380634"/>
              <a:gd name="connsiteX456" fmla="*/ 3484384 w 9761118"/>
              <a:gd name="connsiteY456" fmla="*/ 21818 h 380634"/>
              <a:gd name="connsiteX457" fmla="*/ 3431818 w 9761118"/>
              <a:gd name="connsiteY457" fmla="*/ 22934 h 380634"/>
              <a:gd name="connsiteX458" fmla="*/ 3413044 w 9761118"/>
              <a:gd name="connsiteY458" fmla="*/ 22934 h 380634"/>
              <a:gd name="connsiteX459" fmla="*/ 3409290 w 9761118"/>
              <a:gd name="connsiteY459" fmla="*/ 21818 h 380634"/>
              <a:gd name="connsiteX460" fmla="*/ 3360478 w 9761118"/>
              <a:gd name="connsiteY460" fmla="*/ 22934 h 380634"/>
              <a:gd name="connsiteX461" fmla="*/ 3311667 w 9761118"/>
              <a:gd name="connsiteY461" fmla="*/ 22934 h 380634"/>
              <a:gd name="connsiteX462" fmla="*/ 3251591 w 9761118"/>
              <a:gd name="connsiteY462" fmla="*/ 22934 h 380634"/>
              <a:gd name="connsiteX463" fmla="*/ 3135195 w 9761118"/>
              <a:gd name="connsiteY463" fmla="*/ 17353 h 380634"/>
              <a:gd name="connsiteX464" fmla="*/ 3097647 w 9761118"/>
              <a:gd name="connsiteY464" fmla="*/ 14004 h 380634"/>
              <a:gd name="connsiteX465" fmla="*/ 3067610 w 9761118"/>
              <a:gd name="connsiteY465" fmla="*/ 14004 h 380634"/>
              <a:gd name="connsiteX466" fmla="*/ 3056345 w 9761118"/>
              <a:gd name="connsiteY466" fmla="*/ 17353 h 380634"/>
              <a:gd name="connsiteX467" fmla="*/ 3037572 w 9761118"/>
              <a:gd name="connsiteY467" fmla="*/ 19586 h 380634"/>
              <a:gd name="connsiteX468" fmla="*/ 2977496 w 9761118"/>
              <a:gd name="connsiteY468" fmla="*/ 17353 h 380634"/>
              <a:gd name="connsiteX469" fmla="*/ 2962477 w 9761118"/>
              <a:gd name="connsiteY469" fmla="*/ 19586 h 380634"/>
              <a:gd name="connsiteX470" fmla="*/ 2947458 w 9761118"/>
              <a:gd name="connsiteY470" fmla="*/ 25167 h 380634"/>
              <a:gd name="connsiteX471" fmla="*/ 2936194 w 9761118"/>
              <a:gd name="connsiteY471" fmla="*/ 22934 h 380634"/>
              <a:gd name="connsiteX472" fmla="*/ 2913666 w 9761118"/>
              <a:gd name="connsiteY472" fmla="*/ 11771 h 380634"/>
              <a:gd name="connsiteX473" fmla="*/ 2902402 w 9761118"/>
              <a:gd name="connsiteY473" fmla="*/ 12888 h 380634"/>
              <a:gd name="connsiteX474" fmla="*/ 2872364 w 9761118"/>
              <a:gd name="connsiteY474" fmla="*/ 16237 h 380634"/>
              <a:gd name="connsiteX475" fmla="*/ 2864855 w 9761118"/>
              <a:gd name="connsiteY475" fmla="*/ 17353 h 380634"/>
              <a:gd name="connsiteX476" fmla="*/ 2838571 w 9761118"/>
              <a:gd name="connsiteY476" fmla="*/ 21818 h 380634"/>
              <a:gd name="connsiteX477" fmla="*/ 2812288 w 9761118"/>
              <a:gd name="connsiteY477" fmla="*/ 17353 h 380634"/>
              <a:gd name="connsiteX478" fmla="*/ 2804779 w 9761118"/>
              <a:gd name="connsiteY478" fmla="*/ 15120 h 380634"/>
              <a:gd name="connsiteX479" fmla="*/ 2786005 w 9761118"/>
              <a:gd name="connsiteY479" fmla="*/ 9539 h 380634"/>
              <a:gd name="connsiteX480" fmla="*/ 2729684 w 9761118"/>
              <a:gd name="connsiteY480" fmla="*/ 8423 h 380634"/>
              <a:gd name="connsiteX481" fmla="*/ 2703401 w 9761118"/>
              <a:gd name="connsiteY481" fmla="*/ 16237 h 380634"/>
              <a:gd name="connsiteX482" fmla="*/ 2669609 w 9761118"/>
              <a:gd name="connsiteY482" fmla="*/ 19586 h 380634"/>
              <a:gd name="connsiteX483" fmla="*/ 2669609 w 9761118"/>
              <a:gd name="connsiteY483" fmla="*/ 14004 h 380634"/>
              <a:gd name="connsiteX484" fmla="*/ 2654590 w 9761118"/>
              <a:gd name="connsiteY484" fmla="*/ 7306 h 380634"/>
              <a:gd name="connsiteX485" fmla="*/ 2632062 w 9761118"/>
              <a:gd name="connsiteY485" fmla="*/ 7306 h 380634"/>
              <a:gd name="connsiteX486" fmla="*/ 2609534 w 9761118"/>
              <a:gd name="connsiteY486" fmla="*/ 9539 h 380634"/>
              <a:gd name="connsiteX487" fmla="*/ 2583250 w 9761118"/>
              <a:gd name="connsiteY487" fmla="*/ 14004 h 380634"/>
              <a:gd name="connsiteX488" fmla="*/ 2568231 w 9761118"/>
              <a:gd name="connsiteY488" fmla="*/ 18469 h 380634"/>
              <a:gd name="connsiteX489" fmla="*/ 2560722 w 9761118"/>
              <a:gd name="connsiteY489" fmla="*/ 21818 h 380634"/>
              <a:gd name="connsiteX490" fmla="*/ 2526930 w 9761118"/>
              <a:gd name="connsiteY490" fmla="*/ 29632 h 380634"/>
              <a:gd name="connsiteX491" fmla="*/ 2496892 w 9761118"/>
              <a:gd name="connsiteY491" fmla="*/ 29632 h 380634"/>
              <a:gd name="connsiteX492" fmla="*/ 2485628 w 9761118"/>
              <a:gd name="connsiteY492" fmla="*/ 26283 h 380634"/>
              <a:gd name="connsiteX493" fmla="*/ 2433061 w 9761118"/>
              <a:gd name="connsiteY493" fmla="*/ 16237 h 380634"/>
              <a:gd name="connsiteX494" fmla="*/ 2429307 w 9761118"/>
              <a:gd name="connsiteY494" fmla="*/ 10655 h 380634"/>
              <a:gd name="connsiteX495" fmla="*/ 2429307 w 9761118"/>
              <a:gd name="connsiteY495" fmla="*/ 5074 h 380634"/>
              <a:gd name="connsiteX496" fmla="*/ 2395514 w 9761118"/>
              <a:gd name="connsiteY496" fmla="*/ 608 h 380634"/>
              <a:gd name="connsiteX497" fmla="*/ 2354212 w 9761118"/>
              <a:gd name="connsiteY497" fmla="*/ 2841 h 380634"/>
              <a:gd name="connsiteX498" fmla="*/ 2316665 w 9761118"/>
              <a:gd name="connsiteY498" fmla="*/ 6190 h 380634"/>
              <a:gd name="connsiteX499" fmla="*/ 2309156 w 9761118"/>
              <a:gd name="connsiteY499" fmla="*/ 7306 h 380634"/>
              <a:gd name="connsiteX500" fmla="*/ 2271608 w 9761118"/>
              <a:gd name="connsiteY500" fmla="*/ 11771 h 380634"/>
              <a:gd name="connsiteX501" fmla="*/ 2230306 w 9761118"/>
              <a:gd name="connsiteY501" fmla="*/ 10655 h 380634"/>
              <a:gd name="connsiteX502" fmla="*/ 2177740 w 9761118"/>
              <a:gd name="connsiteY502" fmla="*/ 9539 h 380634"/>
              <a:gd name="connsiteX503" fmla="*/ 2166476 w 9761118"/>
              <a:gd name="connsiteY503" fmla="*/ 7306 h 380634"/>
              <a:gd name="connsiteX504" fmla="*/ 2155212 w 9761118"/>
              <a:gd name="connsiteY504" fmla="*/ 3957 h 380634"/>
              <a:gd name="connsiteX505" fmla="*/ 2106400 w 9761118"/>
              <a:gd name="connsiteY505" fmla="*/ 5074 h 380634"/>
              <a:gd name="connsiteX506" fmla="*/ 2095136 w 9761118"/>
              <a:gd name="connsiteY506" fmla="*/ 8423 h 380634"/>
              <a:gd name="connsiteX507" fmla="*/ 2083872 w 9761118"/>
              <a:gd name="connsiteY507" fmla="*/ 8423 h 380634"/>
              <a:gd name="connsiteX508" fmla="*/ 2042570 w 9761118"/>
              <a:gd name="connsiteY508" fmla="*/ 11771 h 380634"/>
              <a:gd name="connsiteX509" fmla="*/ 1971230 w 9761118"/>
              <a:gd name="connsiteY509" fmla="*/ 11771 h 380634"/>
              <a:gd name="connsiteX510" fmla="*/ 1892381 w 9761118"/>
              <a:gd name="connsiteY510" fmla="*/ 14004 h 380634"/>
              <a:gd name="connsiteX511" fmla="*/ 1869853 w 9761118"/>
              <a:gd name="connsiteY511" fmla="*/ 16237 h 380634"/>
              <a:gd name="connsiteX512" fmla="*/ 1862343 w 9761118"/>
              <a:gd name="connsiteY512" fmla="*/ 11771 h 380634"/>
              <a:gd name="connsiteX513" fmla="*/ 1854834 w 9761118"/>
              <a:gd name="connsiteY513" fmla="*/ 8423 h 380634"/>
              <a:gd name="connsiteX514" fmla="*/ 1813532 w 9761118"/>
              <a:gd name="connsiteY514" fmla="*/ 8423 h 380634"/>
              <a:gd name="connsiteX515" fmla="*/ 1783494 w 9761118"/>
              <a:gd name="connsiteY515" fmla="*/ 6190 h 380634"/>
              <a:gd name="connsiteX516" fmla="*/ 1768475 w 9761118"/>
              <a:gd name="connsiteY516" fmla="*/ 6190 h 380634"/>
              <a:gd name="connsiteX517" fmla="*/ 1745947 w 9761118"/>
              <a:gd name="connsiteY517" fmla="*/ 8423 h 380634"/>
              <a:gd name="connsiteX518" fmla="*/ 1640815 w 9761118"/>
              <a:gd name="connsiteY518" fmla="*/ 8423 h 380634"/>
              <a:gd name="connsiteX519" fmla="*/ 1576984 w 9761118"/>
              <a:gd name="connsiteY519" fmla="*/ 5074 h 380634"/>
              <a:gd name="connsiteX520" fmla="*/ 1550701 w 9761118"/>
              <a:gd name="connsiteY520" fmla="*/ 3957 h 380634"/>
              <a:gd name="connsiteX521" fmla="*/ 1513154 w 9761118"/>
              <a:gd name="connsiteY521" fmla="*/ 7306 h 380634"/>
              <a:gd name="connsiteX522" fmla="*/ 1479362 w 9761118"/>
              <a:gd name="connsiteY522" fmla="*/ 9539 h 380634"/>
              <a:gd name="connsiteX523" fmla="*/ 1426795 w 9761118"/>
              <a:gd name="connsiteY523" fmla="*/ 11771 h 380634"/>
              <a:gd name="connsiteX524" fmla="*/ 1370474 w 9761118"/>
              <a:gd name="connsiteY524" fmla="*/ 10655 h 380634"/>
              <a:gd name="connsiteX525" fmla="*/ 1325418 w 9761118"/>
              <a:gd name="connsiteY525" fmla="*/ 9539 h 380634"/>
              <a:gd name="connsiteX526" fmla="*/ 1250323 w 9761118"/>
              <a:gd name="connsiteY526" fmla="*/ 7306 h 380634"/>
              <a:gd name="connsiteX527" fmla="*/ 1220286 w 9761118"/>
              <a:gd name="connsiteY527" fmla="*/ 11771 h 380634"/>
              <a:gd name="connsiteX528" fmla="*/ 1220286 w 9761118"/>
              <a:gd name="connsiteY528" fmla="*/ 15120 h 380634"/>
              <a:gd name="connsiteX529" fmla="*/ 1231550 w 9761118"/>
              <a:gd name="connsiteY529" fmla="*/ 18469 h 380634"/>
              <a:gd name="connsiteX530" fmla="*/ 1220286 w 9761118"/>
              <a:gd name="connsiteY530" fmla="*/ 19586 h 380634"/>
              <a:gd name="connsiteX531" fmla="*/ 1205267 w 9761118"/>
              <a:gd name="connsiteY531" fmla="*/ 19586 h 380634"/>
              <a:gd name="connsiteX532" fmla="*/ 1186493 w 9761118"/>
              <a:gd name="connsiteY532" fmla="*/ 19586 h 380634"/>
              <a:gd name="connsiteX533" fmla="*/ 1186493 w 9761118"/>
              <a:gd name="connsiteY533" fmla="*/ 22934 h 380634"/>
              <a:gd name="connsiteX534" fmla="*/ 1201512 w 9761118"/>
              <a:gd name="connsiteY534" fmla="*/ 22934 h 380634"/>
              <a:gd name="connsiteX535" fmla="*/ 1212776 w 9761118"/>
              <a:gd name="connsiteY535" fmla="*/ 27400 h 380634"/>
              <a:gd name="connsiteX536" fmla="*/ 1265342 w 9761118"/>
              <a:gd name="connsiteY536" fmla="*/ 29632 h 380634"/>
              <a:gd name="connsiteX537" fmla="*/ 1340437 w 9761118"/>
              <a:gd name="connsiteY537" fmla="*/ 24051 h 380634"/>
              <a:gd name="connsiteX538" fmla="*/ 1344192 w 9761118"/>
              <a:gd name="connsiteY538" fmla="*/ 26283 h 380634"/>
              <a:gd name="connsiteX539" fmla="*/ 1325418 w 9761118"/>
              <a:gd name="connsiteY539" fmla="*/ 29632 h 380634"/>
              <a:gd name="connsiteX540" fmla="*/ 1295380 w 9761118"/>
              <a:gd name="connsiteY540" fmla="*/ 29632 h 380634"/>
              <a:gd name="connsiteX541" fmla="*/ 1265342 w 9761118"/>
              <a:gd name="connsiteY541" fmla="*/ 30749 h 380634"/>
              <a:gd name="connsiteX542" fmla="*/ 1242814 w 9761118"/>
              <a:gd name="connsiteY542" fmla="*/ 32981 h 380634"/>
              <a:gd name="connsiteX543" fmla="*/ 1171474 w 9761118"/>
              <a:gd name="connsiteY543" fmla="*/ 32981 h 380634"/>
              <a:gd name="connsiteX544" fmla="*/ 1130172 w 9761118"/>
              <a:gd name="connsiteY544" fmla="*/ 35214 h 380634"/>
              <a:gd name="connsiteX545" fmla="*/ 1122663 w 9761118"/>
              <a:gd name="connsiteY545" fmla="*/ 35214 h 380634"/>
              <a:gd name="connsiteX546" fmla="*/ 1066342 w 9761118"/>
              <a:gd name="connsiteY546" fmla="*/ 35214 h 380634"/>
              <a:gd name="connsiteX547" fmla="*/ 1010021 w 9761118"/>
              <a:gd name="connsiteY547" fmla="*/ 35214 h 380634"/>
              <a:gd name="connsiteX548" fmla="*/ 844813 w 9761118"/>
              <a:gd name="connsiteY548" fmla="*/ 37446 h 380634"/>
              <a:gd name="connsiteX549" fmla="*/ 841058 w 9761118"/>
              <a:gd name="connsiteY549" fmla="*/ 36330 h 380634"/>
              <a:gd name="connsiteX550" fmla="*/ 856077 w 9761118"/>
              <a:gd name="connsiteY550" fmla="*/ 35214 h 380634"/>
              <a:gd name="connsiteX551" fmla="*/ 859832 w 9761118"/>
              <a:gd name="connsiteY551" fmla="*/ 34097 h 380634"/>
              <a:gd name="connsiteX552" fmla="*/ 856077 w 9761118"/>
              <a:gd name="connsiteY552" fmla="*/ 31865 h 380634"/>
              <a:gd name="connsiteX553" fmla="*/ 844813 w 9761118"/>
              <a:gd name="connsiteY553" fmla="*/ 29632 h 380634"/>
              <a:gd name="connsiteX554" fmla="*/ 780982 w 9761118"/>
              <a:gd name="connsiteY554" fmla="*/ 27400 h 380634"/>
              <a:gd name="connsiteX555" fmla="*/ 574473 w 9761118"/>
              <a:gd name="connsiteY555" fmla="*/ 27400 h 380634"/>
              <a:gd name="connsiteX556" fmla="*/ 521907 w 9761118"/>
              <a:gd name="connsiteY556" fmla="*/ 20702 h 380634"/>
              <a:gd name="connsiteX557" fmla="*/ 536926 w 9761118"/>
              <a:gd name="connsiteY557" fmla="*/ 17353 h 380634"/>
              <a:gd name="connsiteX558" fmla="*/ 574473 w 9761118"/>
              <a:gd name="connsiteY558" fmla="*/ 21818 h 380634"/>
              <a:gd name="connsiteX559" fmla="*/ 585737 w 9761118"/>
              <a:gd name="connsiteY559" fmla="*/ 22934 h 380634"/>
              <a:gd name="connsiteX560" fmla="*/ 623284 w 9761118"/>
              <a:gd name="connsiteY560" fmla="*/ 21818 h 380634"/>
              <a:gd name="connsiteX561" fmla="*/ 687115 w 9761118"/>
              <a:gd name="connsiteY561" fmla="*/ 18469 h 380634"/>
              <a:gd name="connsiteX562" fmla="*/ 713397 w 9761118"/>
              <a:gd name="connsiteY562" fmla="*/ 17353 h 380634"/>
              <a:gd name="connsiteX563" fmla="*/ 758454 w 9761118"/>
              <a:gd name="connsiteY563" fmla="*/ 20702 h 380634"/>
              <a:gd name="connsiteX564" fmla="*/ 780982 w 9761118"/>
              <a:gd name="connsiteY564" fmla="*/ 20702 h 380634"/>
              <a:gd name="connsiteX565" fmla="*/ 822285 w 9761118"/>
              <a:gd name="connsiteY565" fmla="*/ 20702 h 380634"/>
              <a:gd name="connsiteX566" fmla="*/ 852323 w 9761118"/>
              <a:gd name="connsiteY566" fmla="*/ 19586 h 380634"/>
              <a:gd name="connsiteX567" fmla="*/ 923662 w 9761118"/>
              <a:gd name="connsiteY567" fmla="*/ 14004 h 380634"/>
              <a:gd name="connsiteX568" fmla="*/ 942436 w 9761118"/>
              <a:gd name="connsiteY568" fmla="*/ 16237 h 380634"/>
              <a:gd name="connsiteX569" fmla="*/ 998757 w 9761118"/>
              <a:gd name="connsiteY569" fmla="*/ 21818 h 380634"/>
              <a:gd name="connsiteX570" fmla="*/ 1058832 w 9761118"/>
              <a:gd name="connsiteY570" fmla="*/ 21818 h 380634"/>
              <a:gd name="connsiteX571" fmla="*/ 1130172 w 9761118"/>
              <a:gd name="connsiteY571" fmla="*/ 17353 h 380634"/>
              <a:gd name="connsiteX572" fmla="*/ 1148946 w 9761118"/>
              <a:gd name="connsiteY572" fmla="*/ 17353 h 380634"/>
              <a:gd name="connsiteX573" fmla="*/ 1167719 w 9761118"/>
              <a:gd name="connsiteY573" fmla="*/ 14004 h 380634"/>
              <a:gd name="connsiteX574" fmla="*/ 1100134 w 9761118"/>
              <a:gd name="connsiteY574" fmla="*/ 11771 h 380634"/>
              <a:gd name="connsiteX575" fmla="*/ 1013776 w 9761118"/>
              <a:gd name="connsiteY575" fmla="*/ 7306 h 380634"/>
              <a:gd name="connsiteX576" fmla="*/ 957455 w 9761118"/>
              <a:gd name="connsiteY576" fmla="*/ 3957 h 380634"/>
              <a:gd name="connsiteX577" fmla="*/ 897379 w 9761118"/>
              <a:gd name="connsiteY577" fmla="*/ 3957 h 380634"/>
              <a:gd name="connsiteX578" fmla="*/ 852323 w 9761118"/>
              <a:gd name="connsiteY578" fmla="*/ 6190 h 380634"/>
              <a:gd name="connsiteX579" fmla="*/ 811020 w 9761118"/>
              <a:gd name="connsiteY579" fmla="*/ 6190 h 380634"/>
              <a:gd name="connsiteX580" fmla="*/ 803511 w 9761118"/>
              <a:gd name="connsiteY580" fmla="*/ 6190 h 380634"/>
              <a:gd name="connsiteX581" fmla="*/ 750945 w 9761118"/>
              <a:gd name="connsiteY581" fmla="*/ 8423 h 380634"/>
              <a:gd name="connsiteX582" fmla="*/ 705888 w 9761118"/>
              <a:gd name="connsiteY582" fmla="*/ 3957 h 380634"/>
              <a:gd name="connsiteX583" fmla="*/ 698379 w 9761118"/>
              <a:gd name="connsiteY583" fmla="*/ 5074 h 380634"/>
              <a:gd name="connsiteX584" fmla="*/ 687115 w 9761118"/>
              <a:gd name="connsiteY584" fmla="*/ 6190 h 380634"/>
              <a:gd name="connsiteX585" fmla="*/ 574473 w 9761118"/>
              <a:gd name="connsiteY585" fmla="*/ 7306 h 380634"/>
              <a:gd name="connsiteX586" fmla="*/ 540680 w 9761118"/>
              <a:gd name="connsiteY586" fmla="*/ 9539 h 380634"/>
              <a:gd name="connsiteX587" fmla="*/ 503133 w 9761118"/>
              <a:gd name="connsiteY587" fmla="*/ 9539 h 380634"/>
              <a:gd name="connsiteX588" fmla="*/ 443058 w 9761118"/>
              <a:gd name="connsiteY588" fmla="*/ 8423 h 380634"/>
              <a:gd name="connsiteX589" fmla="*/ 428039 w 9761118"/>
              <a:gd name="connsiteY589" fmla="*/ 8423 h 380634"/>
              <a:gd name="connsiteX590" fmla="*/ 416775 w 9761118"/>
              <a:gd name="connsiteY590" fmla="*/ 9539 h 380634"/>
              <a:gd name="connsiteX591" fmla="*/ 424284 w 9761118"/>
              <a:gd name="connsiteY591" fmla="*/ 12888 h 380634"/>
              <a:gd name="connsiteX592" fmla="*/ 461831 w 9761118"/>
              <a:gd name="connsiteY592" fmla="*/ 17353 h 380634"/>
              <a:gd name="connsiteX593" fmla="*/ 476850 w 9761118"/>
              <a:gd name="connsiteY593" fmla="*/ 20702 h 380634"/>
              <a:gd name="connsiteX594" fmla="*/ 420529 w 9761118"/>
              <a:gd name="connsiteY594" fmla="*/ 25167 h 380634"/>
              <a:gd name="connsiteX595" fmla="*/ 379227 w 9761118"/>
              <a:gd name="connsiteY595" fmla="*/ 29632 h 380634"/>
              <a:gd name="connsiteX596" fmla="*/ 371718 w 9761118"/>
              <a:gd name="connsiteY596" fmla="*/ 34097 h 380634"/>
              <a:gd name="connsiteX597" fmla="*/ 386737 w 9761118"/>
              <a:gd name="connsiteY597" fmla="*/ 35214 h 380634"/>
              <a:gd name="connsiteX598" fmla="*/ 461831 w 9761118"/>
              <a:gd name="connsiteY598" fmla="*/ 35214 h 380634"/>
              <a:gd name="connsiteX599" fmla="*/ 593247 w 9761118"/>
              <a:gd name="connsiteY599" fmla="*/ 45260 h 380634"/>
              <a:gd name="connsiteX600" fmla="*/ 642058 w 9761118"/>
              <a:gd name="connsiteY600" fmla="*/ 48609 h 380634"/>
              <a:gd name="connsiteX601" fmla="*/ 694624 w 9761118"/>
              <a:gd name="connsiteY601" fmla="*/ 47493 h 380634"/>
              <a:gd name="connsiteX602" fmla="*/ 750945 w 9761118"/>
              <a:gd name="connsiteY602" fmla="*/ 44144 h 380634"/>
              <a:gd name="connsiteX603" fmla="*/ 841058 w 9761118"/>
              <a:gd name="connsiteY603" fmla="*/ 46377 h 380634"/>
              <a:gd name="connsiteX604" fmla="*/ 852323 w 9761118"/>
              <a:gd name="connsiteY604" fmla="*/ 46377 h 380634"/>
              <a:gd name="connsiteX605" fmla="*/ 942436 w 9761118"/>
              <a:gd name="connsiteY605" fmla="*/ 45260 h 380634"/>
              <a:gd name="connsiteX606" fmla="*/ 1040059 w 9761118"/>
              <a:gd name="connsiteY606" fmla="*/ 45260 h 380634"/>
              <a:gd name="connsiteX607" fmla="*/ 1118908 w 9761118"/>
              <a:gd name="connsiteY607" fmla="*/ 46377 h 380634"/>
              <a:gd name="connsiteX608" fmla="*/ 1133927 w 9761118"/>
              <a:gd name="connsiteY608" fmla="*/ 49726 h 380634"/>
              <a:gd name="connsiteX609" fmla="*/ 1130172 w 9761118"/>
              <a:gd name="connsiteY609" fmla="*/ 53074 h 380634"/>
              <a:gd name="connsiteX610" fmla="*/ 1107644 w 9761118"/>
              <a:gd name="connsiteY610" fmla="*/ 54191 h 380634"/>
              <a:gd name="connsiteX611" fmla="*/ 1118908 w 9761118"/>
              <a:gd name="connsiteY611" fmla="*/ 56423 h 380634"/>
              <a:gd name="connsiteX612" fmla="*/ 1167719 w 9761118"/>
              <a:gd name="connsiteY612" fmla="*/ 56423 h 380634"/>
              <a:gd name="connsiteX613" fmla="*/ 1171474 w 9761118"/>
              <a:gd name="connsiteY613" fmla="*/ 56423 h 380634"/>
              <a:gd name="connsiteX614" fmla="*/ 1246569 w 9761118"/>
              <a:gd name="connsiteY614" fmla="*/ 54191 h 380634"/>
              <a:gd name="connsiteX615" fmla="*/ 1246569 w 9761118"/>
              <a:gd name="connsiteY615" fmla="*/ 45260 h 380634"/>
              <a:gd name="connsiteX616" fmla="*/ 1265342 w 9761118"/>
              <a:gd name="connsiteY616" fmla="*/ 45260 h 380634"/>
              <a:gd name="connsiteX617" fmla="*/ 1272852 w 9761118"/>
              <a:gd name="connsiteY617" fmla="*/ 41912 h 380634"/>
              <a:gd name="connsiteX618" fmla="*/ 1310399 w 9761118"/>
              <a:gd name="connsiteY618" fmla="*/ 39679 h 380634"/>
              <a:gd name="connsiteX619" fmla="*/ 1332927 w 9761118"/>
              <a:gd name="connsiteY619" fmla="*/ 40795 h 380634"/>
              <a:gd name="connsiteX620" fmla="*/ 1336682 w 9761118"/>
              <a:gd name="connsiteY620" fmla="*/ 45260 h 380634"/>
              <a:gd name="connsiteX621" fmla="*/ 1329172 w 9761118"/>
              <a:gd name="connsiteY621" fmla="*/ 46377 h 380634"/>
              <a:gd name="connsiteX622" fmla="*/ 1287871 w 9761118"/>
              <a:gd name="connsiteY622" fmla="*/ 46377 h 380634"/>
              <a:gd name="connsiteX623" fmla="*/ 1280361 w 9761118"/>
              <a:gd name="connsiteY623" fmla="*/ 48609 h 380634"/>
              <a:gd name="connsiteX624" fmla="*/ 1284116 w 9761118"/>
              <a:gd name="connsiteY624" fmla="*/ 48609 h 380634"/>
              <a:gd name="connsiteX625" fmla="*/ 1299135 w 9761118"/>
              <a:gd name="connsiteY625" fmla="*/ 49726 h 380634"/>
              <a:gd name="connsiteX626" fmla="*/ 1284116 w 9761118"/>
              <a:gd name="connsiteY626" fmla="*/ 53074 h 380634"/>
              <a:gd name="connsiteX627" fmla="*/ 1287871 w 9761118"/>
              <a:gd name="connsiteY627" fmla="*/ 58656 h 380634"/>
              <a:gd name="connsiteX628" fmla="*/ 1317908 w 9761118"/>
              <a:gd name="connsiteY628" fmla="*/ 59772 h 380634"/>
              <a:gd name="connsiteX629" fmla="*/ 1385493 w 9761118"/>
              <a:gd name="connsiteY629" fmla="*/ 62005 h 380634"/>
              <a:gd name="connsiteX630" fmla="*/ 1351701 w 9761118"/>
              <a:gd name="connsiteY630" fmla="*/ 66470 h 380634"/>
              <a:gd name="connsiteX631" fmla="*/ 1231550 w 9761118"/>
              <a:gd name="connsiteY631" fmla="*/ 66470 h 380634"/>
              <a:gd name="connsiteX632" fmla="*/ 1212776 w 9761118"/>
              <a:gd name="connsiteY632" fmla="*/ 65354 h 380634"/>
              <a:gd name="connsiteX633" fmla="*/ 1160210 w 9761118"/>
              <a:gd name="connsiteY633" fmla="*/ 62005 h 380634"/>
              <a:gd name="connsiteX634" fmla="*/ 1118908 w 9761118"/>
              <a:gd name="connsiteY634" fmla="*/ 67586 h 380634"/>
              <a:gd name="connsiteX635" fmla="*/ 1197757 w 9761118"/>
              <a:gd name="connsiteY635" fmla="*/ 69819 h 380634"/>
              <a:gd name="connsiteX636" fmla="*/ 1370474 w 9761118"/>
              <a:gd name="connsiteY636" fmla="*/ 72052 h 380634"/>
              <a:gd name="connsiteX637" fmla="*/ 1314154 w 9761118"/>
              <a:gd name="connsiteY637" fmla="*/ 75400 h 380634"/>
              <a:gd name="connsiteX638" fmla="*/ 1310399 w 9761118"/>
              <a:gd name="connsiteY638" fmla="*/ 80982 h 380634"/>
              <a:gd name="connsiteX639" fmla="*/ 1302889 w 9761118"/>
              <a:gd name="connsiteY639" fmla="*/ 83215 h 380634"/>
              <a:gd name="connsiteX640" fmla="*/ 1227795 w 9761118"/>
              <a:gd name="connsiteY640" fmla="*/ 76517 h 380634"/>
              <a:gd name="connsiteX641" fmla="*/ 1201512 w 9761118"/>
              <a:gd name="connsiteY641" fmla="*/ 77633 h 380634"/>
              <a:gd name="connsiteX642" fmla="*/ 1111399 w 9761118"/>
              <a:gd name="connsiteY642" fmla="*/ 77633 h 380634"/>
              <a:gd name="connsiteX643" fmla="*/ 1047568 w 9761118"/>
              <a:gd name="connsiteY643" fmla="*/ 79866 h 380634"/>
              <a:gd name="connsiteX644" fmla="*/ 979983 w 9761118"/>
              <a:gd name="connsiteY644" fmla="*/ 79866 h 380634"/>
              <a:gd name="connsiteX645" fmla="*/ 912398 w 9761118"/>
              <a:gd name="connsiteY645" fmla="*/ 79866 h 380634"/>
              <a:gd name="connsiteX646" fmla="*/ 931172 w 9761118"/>
              <a:gd name="connsiteY646" fmla="*/ 83215 h 380634"/>
              <a:gd name="connsiteX647" fmla="*/ 991247 w 9761118"/>
              <a:gd name="connsiteY647" fmla="*/ 83215 h 380634"/>
              <a:gd name="connsiteX648" fmla="*/ 1006266 w 9761118"/>
              <a:gd name="connsiteY648" fmla="*/ 84331 h 380634"/>
              <a:gd name="connsiteX649" fmla="*/ 961209 w 9761118"/>
              <a:gd name="connsiteY649" fmla="*/ 101076 h 380634"/>
              <a:gd name="connsiteX650" fmla="*/ 942436 w 9761118"/>
              <a:gd name="connsiteY650" fmla="*/ 103308 h 380634"/>
              <a:gd name="connsiteX651" fmla="*/ 912398 w 9761118"/>
              <a:gd name="connsiteY651" fmla="*/ 104424 h 380634"/>
              <a:gd name="connsiteX652" fmla="*/ 893624 w 9761118"/>
              <a:gd name="connsiteY652" fmla="*/ 104424 h 380634"/>
              <a:gd name="connsiteX653" fmla="*/ 878605 w 9761118"/>
              <a:gd name="connsiteY653" fmla="*/ 103308 h 380634"/>
              <a:gd name="connsiteX654" fmla="*/ 867341 w 9761118"/>
              <a:gd name="connsiteY654" fmla="*/ 104424 h 380634"/>
              <a:gd name="connsiteX655" fmla="*/ 878605 w 9761118"/>
              <a:gd name="connsiteY655" fmla="*/ 106657 h 380634"/>
              <a:gd name="connsiteX656" fmla="*/ 908643 w 9761118"/>
              <a:gd name="connsiteY656" fmla="*/ 106657 h 380634"/>
              <a:gd name="connsiteX657" fmla="*/ 919908 w 9761118"/>
              <a:gd name="connsiteY657" fmla="*/ 113355 h 380634"/>
              <a:gd name="connsiteX658" fmla="*/ 919908 w 9761118"/>
              <a:gd name="connsiteY658" fmla="*/ 115587 h 380634"/>
              <a:gd name="connsiteX659" fmla="*/ 878605 w 9761118"/>
              <a:gd name="connsiteY659" fmla="*/ 122285 h 380634"/>
              <a:gd name="connsiteX660" fmla="*/ 874851 w 9761118"/>
              <a:gd name="connsiteY660" fmla="*/ 122285 h 380634"/>
              <a:gd name="connsiteX661" fmla="*/ 841058 w 9761118"/>
              <a:gd name="connsiteY661" fmla="*/ 122285 h 380634"/>
              <a:gd name="connsiteX662" fmla="*/ 822285 w 9761118"/>
              <a:gd name="connsiteY662" fmla="*/ 122285 h 380634"/>
              <a:gd name="connsiteX663" fmla="*/ 807266 w 9761118"/>
              <a:gd name="connsiteY663" fmla="*/ 120053 h 380634"/>
              <a:gd name="connsiteX664" fmla="*/ 780982 w 9761118"/>
              <a:gd name="connsiteY664" fmla="*/ 120053 h 380634"/>
              <a:gd name="connsiteX665" fmla="*/ 747190 w 9761118"/>
              <a:gd name="connsiteY665" fmla="*/ 122285 h 380634"/>
              <a:gd name="connsiteX666" fmla="*/ 713397 w 9761118"/>
              <a:gd name="connsiteY666" fmla="*/ 122285 h 380634"/>
              <a:gd name="connsiteX667" fmla="*/ 679605 w 9761118"/>
              <a:gd name="connsiteY667" fmla="*/ 120053 h 380634"/>
              <a:gd name="connsiteX668" fmla="*/ 664586 w 9761118"/>
              <a:gd name="connsiteY668" fmla="*/ 118936 h 380634"/>
              <a:gd name="connsiteX669" fmla="*/ 653322 w 9761118"/>
              <a:gd name="connsiteY669" fmla="*/ 118936 h 380634"/>
              <a:gd name="connsiteX670" fmla="*/ 593247 w 9761118"/>
              <a:gd name="connsiteY670" fmla="*/ 120053 h 380634"/>
              <a:gd name="connsiteX671" fmla="*/ 589492 w 9761118"/>
              <a:gd name="connsiteY671" fmla="*/ 124518 h 380634"/>
              <a:gd name="connsiteX672" fmla="*/ 581982 w 9761118"/>
              <a:gd name="connsiteY672" fmla="*/ 122285 h 380634"/>
              <a:gd name="connsiteX673" fmla="*/ 559454 w 9761118"/>
              <a:gd name="connsiteY673" fmla="*/ 122285 h 380634"/>
              <a:gd name="connsiteX674" fmla="*/ 555699 w 9761118"/>
              <a:gd name="connsiteY674" fmla="*/ 126750 h 380634"/>
              <a:gd name="connsiteX675" fmla="*/ 548190 w 9761118"/>
              <a:gd name="connsiteY675" fmla="*/ 124518 h 380634"/>
              <a:gd name="connsiteX676" fmla="*/ 529416 w 9761118"/>
              <a:gd name="connsiteY676" fmla="*/ 124518 h 380634"/>
              <a:gd name="connsiteX677" fmla="*/ 521907 w 9761118"/>
              <a:gd name="connsiteY677" fmla="*/ 127867 h 380634"/>
              <a:gd name="connsiteX678" fmla="*/ 506888 w 9761118"/>
              <a:gd name="connsiteY678" fmla="*/ 126750 h 380634"/>
              <a:gd name="connsiteX679" fmla="*/ 480605 w 9761118"/>
              <a:gd name="connsiteY679" fmla="*/ 127867 h 380634"/>
              <a:gd name="connsiteX680" fmla="*/ 454322 w 9761118"/>
              <a:gd name="connsiteY680" fmla="*/ 126750 h 380634"/>
              <a:gd name="connsiteX681" fmla="*/ 435548 w 9761118"/>
              <a:gd name="connsiteY681" fmla="*/ 126750 h 380634"/>
              <a:gd name="connsiteX682" fmla="*/ 390491 w 9761118"/>
              <a:gd name="connsiteY682" fmla="*/ 126750 h 380634"/>
              <a:gd name="connsiteX683" fmla="*/ 352944 w 9761118"/>
              <a:gd name="connsiteY683" fmla="*/ 127867 h 380634"/>
              <a:gd name="connsiteX684" fmla="*/ 337925 w 9761118"/>
              <a:gd name="connsiteY684" fmla="*/ 133448 h 380634"/>
              <a:gd name="connsiteX685" fmla="*/ 311642 w 9761118"/>
              <a:gd name="connsiteY685" fmla="*/ 132332 h 380634"/>
              <a:gd name="connsiteX686" fmla="*/ 307887 w 9761118"/>
              <a:gd name="connsiteY686" fmla="*/ 128983 h 380634"/>
              <a:gd name="connsiteX687" fmla="*/ 319152 w 9761118"/>
              <a:gd name="connsiteY687" fmla="*/ 126750 h 380634"/>
              <a:gd name="connsiteX688" fmla="*/ 352944 w 9761118"/>
              <a:gd name="connsiteY688" fmla="*/ 126750 h 380634"/>
              <a:gd name="connsiteX689" fmla="*/ 401756 w 9761118"/>
              <a:gd name="connsiteY689" fmla="*/ 120053 h 380634"/>
              <a:gd name="connsiteX690" fmla="*/ 424284 w 9761118"/>
              <a:gd name="connsiteY690" fmla="*/ 120053 h 380634"/>
              <a:gd name="connsiteX691" fmla="*/ 536926 w 9761118"/>
              <a:gd name="connsiteY691" fmla="*/ 116704 h 380634"/>
              <a:gd name="connsiteX692" fmla="*/ 551945 w 9761118"/>
              <a:gd name="connsiteY692" fmla="*/ 113355 h 380634"/>
              <a:gd name="connsiteX693" fmla="*/ 488114 w 9761118"/>
              <a:gd name="connsiteY693" fmla="*/ 112239 h 380634"/>
              <a:gd name="connsiteX694" fmla="*/ 488114 w 9761118"/>
              <a:gd name="connsiteY694" fmla="*/ 111122 h 380634"/>
              <a:gd name="connsiteX695" fmla="*/ 551945 w 9761118"/>
              <a:gd name="connsiteY695" fmla="*/ 111122 h 380634"/>
              <a:gd name="connsiteX696" fmla="*/ 612020 w 9761118"/>
              <a:gd name="connsiteY696" fmla="*/ 111122 h 380634"/>
              <a:gd name="connsiteX697" fmla="*/ 627039 w 9761118"/>
              <a:gd name="connsiteY697" fmla="*/ 110006 h 380634"/>
              <a:gd name="connsiteX698" fmla="*/ 645812 w 9761118"/>
              <a:gd name="connsiteY698" fmla="*/ 104424 h 380634"/>
              <a:gd name="connsiteX699" fmla="*/ 675850 w 9761118"/>
              <a:gd name="connsiteY699" fmla="*/ 103308 h 380634"/>
              <a:gd name="connsiteX700" fmla="*/ 702134 w 9761118"/>
              <a:gd name="connsiteY700" fmla="*/ 104424 h 380634"/>
              <a:gd name="connsiteX701" fmla="*/ 717152 w 9761118"/>
              <a:gd name="connsiteY701" fmla="*/ 104424 h 380634"/>
              <a:gd name="connsiteX702" fmla="*/ 705888 w 9761118"/>
              <a:gd name="connsiteY702" fmla="*/ 99959 h 380634"/>
              <a:gd name="connsiteX703" fmla="*/ 713397 w 9761118"/>
              <a:gd name="connsiteY703" fmla="*/ 95494 h 380634"/>
              <a:gd name="connsiteX704" fmla="*/ 732171 w 9761118"/>
              <a:gd name="connsiteY704" fmla="*/ 92145 h 380634"/>
              <a:gd name="connsiteX705" fmla="*/ 743435 w 9761118"/>
              <a:gd name="connsiteY705" fmla="*/ 91029 h 380634"/>
              <a:gd name="connsiteX706" fmla="*/ 796002 w 9761118"/>
              <a:gd name="connsiteY706" fmla="*/ 89912 h 380634"/>
              <a:gd name="connsiteX707" fmla="*/ 803511 w 9761118"/>
              <a:gd name="connsiteY707" fmla="*/ 87680 h 380634"/>
              <a:gd name="connsiteX708" fmla="*/ 796002 w 9761118"/>
              <a:gd name="connsiteY708" fmla="*/ 85447 h 380634"/>
              <a:gd name="connsiteX709" fmla="*/ 743435 w 9761118"/>
              <a:gd name="connsiteY709" fmla="*/ 76517 h 380634"/>
              <a:gd name="connsiteX710" fmla="*/ 732171 w 9761118"/>
              <a:gd name="connsiteY710" fmla="*/ 78749 h 380634"/>
              <a:gd name="connsiteX711" fmla="*/ 717152 w 9761118"/>
              <a:gd name="connsiteY711" fmla="*/ 86563 h 380634"/>
              <a:gd name="connsiteX712" fmla="*/ 705888 w 9761118"/>
              <a:gd name="connsiteY712" fmla="*/ 87680 h 380634"/>
              <a:gd name="connsiteX713" fmla="*/ 664586 w 9761118"/>
              <a:gd name="connsiteY713" fmla="*/ 84331 h 380634"/>
              <a:gd name="connsiteX714" fmla="*/ 638303 w 9761118"/>
              <a:gd name="connsiteY714" fmla="*/ 83215 h 380634"/>
              <a:gd name="connsiteX715" fmla="*/ 623284 w 9761118"/>
              <a:gd name="connsiteY715" fmla="*/ 88796 h 380634"/>
              <a:gd name="connsiteX716" fmla="*/ 593247 w 9761118"/>
              <a:gd name="connsiteY716" fmla="*/ 88796 h 380634"/>
              <a:gd name="connsiteX717" fmla="*/ 585737 w 9761118"/>
              <a:gd name="connsiteY717" fmla="*/ 83215 h 380634"/>
              <a:gd name="connsiteX718" fmla="*/ 566963 w 9761118"/>
              <a:gd name="connsiteY718" fmla="*/ 79866 h 380634"/>
              <a:gd name="connsiteX719" fmla="*/ 544435 w 9761118"/>
              <a:gd name="connsiteY719" fmla="*/ 77633 h 380634"/>
              <a:gd name="connsiteX720" fmla="*/ 514397 w 9761118"/>
              <a:gd name="connsiteY720" fmla="*/ 82098 h 380634"/>
              <a:gd name="connsiteX721" fmla="*/ 461831 w 9761118"/>
              <a:gd name="connsiteY721" fmla="*/ 91029 h 380634"/>
              <a:gd name="connsiteX722" fmla="*/ 435548 w 9761118"/>
              <a:gd name="connsiteY722" fmla="*/ 88796 h 380634"/>
              <a:gd name="connsiteX723" fmla="*/ 405510 w 9761118"/>
              <a:gd name="connsiteY723" fmla="*/ 84331 h 380634"/>
              <a:gd name="connsiteX724" fmla="*/ 364208 w 9761118"/>
              <a:gd name="connsiteY724" fmla="*/ 85447 h 380634"/>
              <a:gd name="connsiteX725" fmla="*/ 356699 w 9761118"/>
              <a:gd name="connsiteY725" fmla="*/ 88796 h 380634"/>
              <a:gd name="connsiteX726" fmla="*/ 292869 w 9761118"/>
              <a:gd name="connsiteY726" fmla="*/ 83215 h 380634"/>
              <a:gd name="connsiteX727" fmla="*/ 251567 w 9761118"/>
              <a:gd name="connsiteY727" fmla="*/ 83215 h 380634"/>
              <a:gd name="connsiteX728" fmla="*/ 157698 w 9761118"/>
              <a:gd name="connsiteY728" fmla="*/ 82098 h 380634"/>
              <a:gd name="connsiteX729" fmla="*/ 131415 w 9761118"/>
              <a:gd name="connsiteY729" fmla="*/ 80982 h 380634"/>
              <a:gd name="connsiteX730" fmla="*/ 101378 w 9761118"/>
              <a:gd name="connsiteY730" fmla="*/ 82098 h 380634"/>
              <a:gd name="connsiteX731" fmla="*/ 67585 w 9761118"/>
              <a:gd name="connsiteY731" fmla="*/ 82098 h 380634"/>
              <a:gd name="connsiteX732" fmla="*/ 63830 w 9761118"/>
              <a:gd name="connsiteY732" fmla="*/ 88796 h 380634"/>
              <a:gd name="connsiteX733" fmla="*/ 18774 w 9761118"/>
              <a:gd name="connsiteY733" fmla="*/ 92145 h 380634"/>
              <a:gd name="connsiteX734" fmla="*/ 7510 w 9761118"/>
              <a:gd name="connsiteY734" fmla="*/ 91029 h 380634"/>
              <a:gd name="connsiteX735" fmla="*/ 0 w 9761118"/>
              <a:gd name="connsiteY735" fmla="*/ 94378 h 380634"/>
              <a:gd name="connsiteX736" fmla="*/ 7510 w 9761118"/>
              <a:gd name="connsiteY736" fmla="*/ 97727 h 380634"/>
              <a:gd name="connsiteX737" fmla="*/ 37547 w 9761118"/>
              <a:gd name="connsiteY737" fmla="*/ 96610 h 380634"/>
              <a:gd name="connsiteX738" fmla="*/ 71340 w 9761118"/>
              <a:gd name="connsiteY738" fmla="*/ 98843 h 380634"/>
              <a:gd name="connsiteX739" fmla="*/ 82604 w 9761118"/>
              <a:gd name="connsiteY739" fmla="*/ 105541 h 380634"/>
              <a:gd name="connsiteX740" fmla="*/ 101378 w 9761118"/>
              <a:gd name="connsiteY740" fmla="*/ 107773 h 380634"/>
              <a:gd name="connsiteX741" fmla="*/ 146434 w 9761118"/>
              <a:gd name="connsiteY741" fmla="*/ 103308 h 380634"/>
              <a:gd name="connsiteX742" fmla="*/ 165208 w 9761118"/>
              <a:gd name="connsiteY742" fmla="*/ 103308 h 380634"/>
              <a:gd name="connsiteX743" fmla="*/ 172717 w 9761118"/>
              <a:gd name="connsiteY743" fmla="*/ 106657 h 380634"/>
              <a:gd name="connsiteX744" fmla="*/ 168963 w 9761118"/>
              <a:gd name="connsiteY744" fmla="*/ 112239 h 380634"/>
              <a:gd name="connsiteX745" fmla="*/ 146434 w 9761118"/>
              <a:gd name="connsiteY745" fmla="*/ 116704 h 380634"/>
              <a:gd name="connsiteX746" fmla="*/ 142680 w 9761118"/>
              <a:gd name="connsiteY746" fmla="*/ 118936 h 380634"/>
              <a:gd name="connsiteX747" fmla="*/ 150189 w 9761118"/>
              <a:gd name="connsiteY747" fmla="*/ 120053 h 380634"/>
              <a:gd name="connsiteX748" fmla="*/ 187736 w 9761118"/>
              <a:gd name="connsiteY748" fmla="*/ 118936 h 380634"/>
              <a:gd name="connsiteX749" fmla="*/ 191491 w 9761118"/>
              <a:gd name="connsiteY749" fmla="*/ 118936 h 380634"/>
              <a:gd name="connsiteX750" fmla="*/ 191491 w 9761118"/>
              <a:gd name="connsiteY750" fmla="*/ 121169 h 380634"/>
              <a:gd name="connsiteX751" fmla="*/ 195246 w 9761118"/>
              <a:gd name="connsiteY751" fmla="*/ 124518 h 380634"/>
              <a:gd name="connsiteX752" fmla="*/ 221529 w 9761118"/>
              <a:gd name="connsiteY752" fmla="*/ 124518 h 380634"/>
              <a:gd name="connsiteX753" fmla="*/ 187736 w 9761118"/>
              <a:gd name="connsiteY753" fmla="*/ 127867 h 380634"/>
              <a:gd name="connsiteX754" fmla="*/ 183982 w 9761118"/>
              <a:gd name="connsiteY754" fmla="*/ 131216 h 380634"/>
              <a:gd name="connsiteX755" fmla="*/ 172717 w 9761118"/>
              <a:gd name="connsiteY755" fmla="*/ 137913 h 380634"/>
              <a:gd name="connsiteX756" fmla="*/ 157698 w 9761118"/>
              <a:gd name="connsiteY756" fmla="*/ 137913 h 380634"/>
              <a:gd name="connsiteX757" fmla="*/ 157698 w 9761118"/>
              <a:gd name="connsiteY757" fmla="*/ 140146 h 380634"/>
              <a:gd name="connsiteX758" fmla="*/ 157698 w 9761118"/>
              <a:gd name="connsiteY758" fmla="*/ 141262 h 380634"/>
              <a:gd name="connsiteX759" fmla="*/ 229038 w 9761118"/>
              <a:gd name="connsiteY759" fmla="*/ 145728 h 380634"/>
              <a:gd name="connsiteX760" fmla="*/ 274095 w 9761118"/>
              <a:gd name="connsiteY760" fmla="*/ 151309 h 380634"/>
              <a:gd name="connsiteX761" fmla="*/ 281604 w 9761118"/>
              <a:gd name="connsiteY761" fmla="*/ 153542 h 380634"/>
              <a:gd name="connsiteX762" fmla="*/ 270340 w 9761118"/>
              <a:gd name="connsiteY762" fmla="*/ 155774 h 380634"/>
              <a:gd name="connsiteX763" fmla="*/ 236548 w 9761118"/>
              <a:gd name="connsiteY763" fmla="*/ 155774 h 380634"/>
              <a:gd name="connsiteX764" fmla="*/ 229038 w 9761118"/>
              <a:gd name="connsiteY764" fmla="*/ 156891 h 380634"/>
              <a:gd name="connsiteX765" fmla="*/ 232793 w 9761118"/>
              <a:gd name="connsiteY765" fmla="*/ 159123 h 380634"/>
              <a:gd name="connsiteX766" fmla="*/ 255321 w 9761118"/>
              <a:gd name="connsiteY766" fmla="*/ 161356 h 380634"/>
              <a:gd name="connsiteX767" fmla="*/ 289114 w 9761118"/>
              <a:gd name="connsiteY767" fmla="*/ 161356 h 380634"/>
              <a:gd name="connsiteX768" fmla="*/ 292869 w 9761118"/>
              <a:gd name="connsiteY768" fmla="*/ 165821 h 380634"/>
              <a:gd name="connsiteX769" fmla="*/ 292869 w 9761118"/>
              <a:gd name="connsiteY769" fmla="*/ 168053 h 380634"/>
              <a:gd name="connsiteX770" fmla="*/ 236548 w 9761118"/>
              <a:gd name="connsiteY770" fmla="*/ 174751 h 380634"/>
              <a:gd name="connsiteX771" fmla="*/ 105132 w 9761118"/>
              <a:gd name="connsiteY771" fmla="*/ 172519 h 380634"/>
              <a:gd name="connsiteX772" fmla="*/ 86359 w 9761118"/>
              <a:gd name="connsiteY772" fmla="*/ 174751 h 380634"/>
              <a:gd name="connsiteX773" fmla="*/ 105132 w 9761118"/>
              <a:gd name="connsiteY773" fmla="*/ 176984 h 380634"/>
              <a:gd name="connsiteX774" fmla="*/ 150189 w 9761118"/>
              <a:gd name="connsiteY774" fmla="*/ 179216 h 380634"/>
              <a:gd name="connsiteX775" fmla="*/ 199000 w 9761118"/>
              <a:gd name="connsiteY775" fmla="*/ 179216 h 380634"/>
              <a:gd name="connsiteX776" fmla="*/ 274095 w 9761118"/>
              <a:gd name="connsiteY776" fmla="*/ 180333 h 380634"/>
              <a:gd name="connsiteX777" fmla="*/ 401756 w 9761118"/>
              <a:gd name="connsiteY777" fmla="*/ 194845 h 380634"/>
              <a:gd name="connsiteX778" fmla="*/ 446812 w 9761118"/>
              <a:gd name="connsiteY778" fmla="*/ 198194 h 380634"/>
              <a:gd name="connsiteX779" fmla="*/ 461831 w 9761118"/>
              <a:gd name="connsiteY779" fmla="*/ 199310 h 380634"/>
              <a:gd name="connsiteX780" fmla="*/ 446812 w 9761118"/>
              <a:gd name="connsiteY780" fmla="*/ 201542 h 380634"/>
              <a:gd name="connsiteX781" fmla="*/ 251567 w 9761118"/>
              <a:gd name="connsiteY781" fmla="*/ 201542 h 380634"/>
              <a:gd name="connsiteX782" fmla="*/ 195246 w 9761118"/>
              <a:gd name="connsiteY782" fmla="*/ 212705 h 380634"/>
              <a:gd name="connsiteX783" fmla="*/ 195246 w 9761118"/>
              <a:gd name="connsiteY783" fmla="*/ 214938 h 380634"/>
              <a:gd name="connsiteX784" fmla="*/ 210265 w 9761118"/>
              <a:gd name="connsiteY784" fmla="*/ 223868 h 380634"/>
              <a:gd name="connsiteX785" fmla="*/ 232793 w 9761118"/>
              <a:gd name="connsiteY785" fmla="*/ 230566 h 380634"/>
              <a:gd name="connsiteX786" fmla="*/ 266585 w 9761118"/>
              <a:gd name="connsiteY786" fmla="*/ 243962 h 380634"/>
              <a:gd name="connsiteX787" fmla="*/ 307887 w 9761118"/>
              <a:gd name="connsiteY787" fmla="*/ 262939 h 380634"/>
              <a:gd name="connsiteX788" fmla="*/ 322906 w 9761118"/>
              <a:gd name="connsiteY788" fmla="*/ 264055 h 380634"/>
              <a:gd name="connsiteX789" fmla="*/ 364208 w 9761118"/>
              <a:gd name="connsiteY789" fmla="*/ 266288 h 380634"/>
              <a:gd name="connsiteX790" fmla="*/ 379227 w 9761118"/>
              <a:gd name="connsiteY790" fmla="*/ 267404 h 380634"/>
              <a:gd name="connsiteX791" fmla="*/ 409265 w 9761118"/>
              <a:gd name="connsiteY791" fmla="*/ 267404 h 380634"/>
              <a:gd name="connsiteX792" fmla="*/ 461831 w 9761118"/>
              <a:gd name="connsiteY792" fmla="*/ 264055 h 380634"/>
              <a:gd name="connsiteX793" fmla="*/ 499378 w 9761118"/>
              <a:gd name="connsiteY793" fmla="*/ 265171 h 380634"/>
              <a:gd name="connsiteX794" fmla="*/ 563209 w 9761118"/>
              <a:gd name="connsiteY794" fmla="*/ 272986 h 380634"/>
              <a:gd name="connsiteX795" fmla="*/ 630794 w 9761118"/>
              <a:gd name="connsiteY795" fmla="*/ 266288 h 380634"/>
              <a:gd name="connsiteX796" fmla="*/ 664586 w 9761118"/>
              <a:gd name="connsiteY796" fmla="*/ 260706 h 380634"/>
              <a:gd name="connsiteX797" fmla="*/ 698379 w 9761118"/>
              <a:gd name="connsiteY797" fmla="*/ 265171 h 380634"/>
              <a:gd name="connsiteX798" fmla="*/ 702134 w 9761118"/>
              <a:gd name="connsiteY798" fmla="*/ 267404 h 380634"/>
              <a:gd name="connsiteX799" fmla="*/ 758454 w 9761118"/>
              <a:gd name="connsiteY799" fmla="*/ 272986 h 380634"/>
              <a:gd name="connsiteX800" fmla="*/ 784737 w 9761118"/>
              <a:gd name="connsiteY800" fmla="*/ 271869 h 380634"/>
              <a:gd name="connsiteX801" fmla="*/ 822285 w 9761118"/>
              <a:gd name="connsiteY801" fmla="*/ 264055 h 380634"/>
              <a:gd name="connsiteX802" fmla="*/ 833549 w 9761118"/>
              <a:gd name="connsiteY802" fmla="*/ 260706 h 380634"/>
              <a:gd name="connsiteX803" fmla="*/ 882360 w 9761118"/>
              <a:gd name="connsiteY803" fmla="*/ 261823 h 380634"/>
              <a:gd name="connsiteX804" fmla="*/ 897379 w 9761118"/>
              <a:gd name="connsiteY804" fmla="*/ 265171 h 380634"/>
              <a:gd name="connsiteX805" fmla="*/ 901134 w 9761118"/>
              <a:gd name="connsiteY805" fmla="*/ 267404 h 380634"/>
              <a:gd name="connsiteX806" fmla="*/ 949946 w 9761118"/>
              <a:gd name="connsiteY806" fmla="*/ 269637 h 380634"/>
              <a:gd name="connsiteX807" fmla="*/ 991247 w 9761118"/>
              <a:gd name="connsiteY807" fmla="*/ 265171 h 380634"/>
              <a:gd name="connsiteX808" fmla="*/ 1043814 w 9761118"/>
              <a:gd name="connsiteY808" fmla="*/ 265171 h 380634"/>
              <a:gd name="connsiteX809" fmla="*/ 1070097 w 9761118"/>
              <a:gd name="connsiteY809" fmla="*/ 267404 h 380634"/>
              <a:gd name="connsiteX810" fmla="*/ 1082703 w 9761118"/>
              <a:gd name="connsiteY810" fmla="*/ 267404 h 380634"/>
              <a:gd name="connsiteX811" fmla="*/ 1087706 w 9761118"/>
              <a:gd name="connsiteY811" fmla="*/ 268396 h 380634"/>
              <a:gd name="connsiteX812" fmla="*/ 1091460 w 9761118"/>
              <a:gd name="connsiteY812" fmla="*/ 273977 h 380634"/>
              <a:gd name="connsiteX813" fmla="*/ 1083951 w 9761118"/>
              <a:gd name="connsiteY813" fmla="*/ 277326 h 380634"/>
              <a:gd name="connsiteX814" fmla="*/ 1065178 w 9761118"/>
              <a:gd name="connsiteY814" fmla="*/ 277326 h 380634"/>
              <a:gd name="connsiteX815" fmla="*/ 1020121 w 9761118"/>
              <a:gd name="connsiteY815" fmla="*/ 272861 h 380634"/>
              <a:gd name="connsiteX816" fmla="*/ 1001347 w 9761118"/>
              <a:gd name="connsiteY816" fmla="*/ 275093 h 380634"/>
              <a:gd name="connsiteX817" fmla="*/ 990083 w 9761118"/>
              <a:gd name="connsiteY817" fmla="*/ 281791 h 380634"/>
              <a:gd name="connsiteX818" fmla="*/ 956290 w 9761118"/>
              <a:gd name="connsiteY818" fmla="*/ 284024 h 380634"/>
              <a:gd name="connsiteX819" fmla="*/ 926253 w 9761118"/>
              <a:gd name="connsiteY819" fmla="*/ 282908 h 380634"/>
              <a:gd name="connsiteX820" fmla="*/ 918743 w 9761118"/>
              <a:gd name="connsiteY820" fmla="*/ 286256 h 380634"/>
              <a:gd name="connsiteX821" fmla="*/ 926253 w 9761118"/>
              <a:gd name="connsiteY821" fmla="*/ 289605 h 380634"/>
              <a:gd name="connsiteX822" fmla="*/ 937517 w 9761118"/>
              <a:gd name="connsiteY822" fmla="*/ 288489 h 380634"/>
              <a:gd name="connsiteX823" fmla="*/ 982573 w 9761118"/>
              <a:gd name="connsiteY823" fmla="*/ 291838 h 380634"/>
              <a:gd name="connsiteX824" fmla="*/ 986328 w 9761118"/>
              <a:gd name="connsiteY824" fmla="*/ 298536 h 380634"/>
              <a:gd name="connsiteX825" fmla="*/ 1020121 w 9761118"/>
              <a:gd name="connsiteY825" fmla="*/ 298536 h 380634"/>
              <a:gd name="connsiteX826" fmla="*/ 1050158 w 9761118"/>
              <a:gd name="connsiteY826" fmla="*/ 299652 h 380634"/>
              <a:gd name="connsiteX827" fmla="*/ 1076442 w 9761118"/>
              <a:gd name="connsiteY827" fmla="*/ 298536 h 380634"/>
              <a:gd name="connsiteX828" fmla="*/ 1170310 w 9761118"/>
              <a:gd name="connsiteY828" fmla="*/ 297419 h 380634"/>
              <a:gd name="connsiteX829" fmla="*/ 1211612 w 9761118"/>
              <a:gd name="connsiteY829" fmla="*/ 297419 h 380634"/>
              <a:gd name="connsiteX830" fmla="*/ 1275442 w 9761118"/>
              <a:gd name="connsiteY830" fmla="*/ 291838 h 380634"/>
              <a:gd name="connsiteX831" fmla="*/ 1282951 w 9761118"/>
              <a:gd name="connsiteY831" fmla="*/ 295187 h 380634"/>
              <a:gd name="connsiteX832" fmla="*/ 1324253 w 9761118"/>
              <a:gd name="connsiteY832" fmla="*/ 296303 h 380634"/>
              <a:gd name="connsiteX833" fmla="*/ 1354291 w 9761118"/>
              <a:gd name="connsiteY833" fmla="*/ 291838 h 380634"/>
              <a:gd name="connsiteX834" fmla="*/ 1380574 w 9761118"/>
              <a:gd name="connsiteY834" fmla="*/ 289605 h 380634"/>
              <a:gd name="connsiteX835" fmla="*/ 1433141 w 9761118"/>
              <a:gd name="connsiteY835" fmla="*/ 298536 h 380634"/>
              <a:gd name="connsiteX836" fmla="*/ 1463178 w 9761118"/>
              <a:gd name="connsiteY836" fmla="*/ 303001 h 380634"/>
              <a:gd name="connsiteX837" fmla="*/ 1485706 w 9761118"/>
              <a:gd name="connsiteY837" fmla="*/ 300768 h 380634"/>
              <a:gd name="connsiteX838" fmla="*/ 1504480 w 9761118"/>
              <a:gd name="connsiteY838" fmla="*/ 297419 h 380634"/>
              <a:gd name="connsiteX839" fmla="*/ 1511990 w 9761118"/>
              <a:gd name="connsiteY839" fmla="*/ 291838 h 380634"/>
              <a:gd name="connsiteX840" fmla="*/ 1542028 w 9761118"/>
              <a:gd name="connsiteY840" fmla="*/ 291838 h 380634"/>
              <a:gd name="connsiteX841" fmla="*/ 1557046 w 9761118"/>
              <a:gd name="connsiteY841" fmla="*/ 297419 h 380634"/>
              <a:gd name="connsiteX842" fmla="*/ 1583329 w 9761118"/>
              <a:gd name="connsiteY842" fmla="*/ 296303 h 380634"/>
              <a:gd name="connsiteX843" fmla="*/ 1624631 w 9761118"/>
              <a:gd name="connsiteY843" fmla="*/ 292954 h 380634"/>
              <a:gd name="connsiteX844" fmla="*/ 1635896 w 9761118"/>
              <a:gd name="connsiteY844" fmla="*/ 294071 h 380634"/>
              <a:gd name="connsiteX845" fmla="*/ 1650914 w 9761118"/>
              <a:gd name="connsiteY845" fmla="*/ 301885 h 380634"/>
              <a:gd name="connsiteX846" fmla="*/ 1662179 w 9761118"/>
              <a:gd name="connsiteY846" fmla="*/ 304117 h 380634"/>
              <a:gd name="connsiteX847" fmla="*/ 1714745 w 9761118"/>
              <a:gd name="connsiteY847" fmla="*/ 295187 h 380634"/>
              <a:gd name="connsiteX848" fmla="*/ 1722254 w 9761118"/>
              <a:gd name="connsiteY848" fmla="*/ 292954 h 380634"/>
              <a:gd name="connsiteX849" fmla="*/ 1714745 w 9761118"/>
              <a:gd name="connsiteY849" fmla="*/ 290722 h 380634"/>
              <a:gd name="connsiteX850" fmla="*/ 1662179 w 9761118"/>
              <a:gd name="connsiteY850" fmla="*/ 289605 h 380634"/>
              <a:gd name="connsiteX851" fmla="*/ 1650914 w 9761118"/>
              <a:gd name="connsiteY851" fmla="*/ 288489 h 380634"/>
              <a:gd name="connsiteX852" fmla="*/ 1632141 w 9761118"/>
              <a:gd name="connsiteY852" fmla="*/ 285140 h 380634"/>
              <a:gd name="connsiteX853" fmla="*/ 1624631 w 9761118"/>
              <a:gd name="connsiteY853" fmla="*/ 280675 h 380634"/>
              <a:gd name="connsiteX854" fmla="*/ 1635896 w 9761118"/>
              <a:gd name="connsiteY854" fmla="*/ 276210 h 380634"/>
              <a:gd name="connsiteX855" fmla="*/ 1620877 w 9761118"/>
              <a:gd name="connsiteY855" fmla="*/ 276210 h 380634"/>
              <a:gd name="connsiteX856" fmla="*/ 1594594 w 9761118"/>
              <a:gd name="connsiteY856" fmla="*/ 277326 h 380634"/>
              <a:gd name="connsiteX857" fmla="*/ 1564556 w 9761118"/>
              <a:gd name="connsiteY857" fmla="*/ 276210 h 380634"/>
              <a:gd name="connsiteX858" fmla="*/ 1545782 w 9761118"/>
              <a:gd name="connsiteY858" fmla="*/ 270628 h 380634"/>
              <a:gd name="connsiteX859" fmla="*/ 1532304 w 9761118"/>
              <a:gd name="connsiteY859" fmla="*/ 269626 h 380634"/>
              <a:gd name="connsiteX860" fmla="*/ 1573230 w 9761118"/>
              <a:gd name="connsiteY860" fmla="*/ 268520 h 380634"/>
              <a:gd name="connsiteX861" fmla="*/ 1603267 w 9761118"/>
              <a:gd name="connsiteY861" fmla="*/ 270753 h 380634"/>
              <a:gd name="connsiteX862" fmla="*/ 1622041 w 9761118"/>
              <a:gd name="connsiteY862" fmla="*/ 269637 h 380634"/>
              <a:gd name="connsiteX863" fmla="*/ 1644569 w 9761118"/>
              <a:gd name="connsiteY863" fmla="*/ 266288 h 380634"/>
              <a:gd name="connsiteX864" fmla="*/ 1712154 w 9761118"/>
              <a:gd name="connsiteY864" fmla="*/ 269637 h 380634"/>
              <a:gd name="connsiteX865" fmla="*/ 1715909 w 9761118"/>
              <a:gd name="connsiteY865" fmla="*/ 269637 h 380634"/>
              <a:gd name="connsiteX866" fmla="*/ 1821041 w 9761118"/>
              <a:gd name="connsiteY866" fmla="*/ 271869 h 380634"/>
              <a:gd name="connsiteX867" fmla="*/ 1832305 w 9761118"/>
              <a:gd name="connsiteY867" fmla="*/ 269637 h 380634"/>
              <a:gd name="connsiteX868" fmla="*/ 1836115 w 9761118"/>
              <a:gd name="connsiteY868" fmla="*/ 268787 h 380634"/>
              <a:gd name="connsiteX869" fmla="*/ 1827387 w 9761118"/>
              <a:gd name="connsiteY869" fmla="*/ 273977 h 380634"/>
              <a:gd name="connsiteX870" fmla="*/ 1797349 w 9761118"/>
              <a:gd name="connsiteY870" fmla="*/ 273977 h 380634"/>
              <a:gd name="connsiteX871" fmla="*/ 1786084 w 9761118"/>
              <a:gd name="connsiteY871" fmla="*/ 276210 h 380634"/>
              <a:gd name="connsiteX872" fmla="*/ 1797349 w 9761118"/>
              <a:gd name="connsiteY872" fmla="*/ 277326 h 380634"/>
              <a:gd name="connsiteX873" fmla="*/ 1812368 w 9761118"/>
              <a:gd name="connsiteY873" fmla="*/ 276210 h 380634"/>
              <a:gd name="connsiteX874" fmla="*/ 1831141 w 9761118"/>
              <a:gd name="connsiteY874" fmla="*/ 276210 h 380634"/>
              <a:gd name="connsiteX875" fmla="*/ 1861179 w 9761118"/>
              <a:gd name="connsiteY875" fmla="*/ 277326 h 380634"/>
              <a:gd name="connsiteX876" fmla="*/ 1879953 w 9761118"/>
              <a:gd name="connsiteY876" fmla="*/ 279559 h 380634"/>
              <a:gd name="connsiteX877" fmla="*/ 1925009 w 9761118"/>
              <a:gd name="connsiteY877" fmla="*/ 296303 h 380634"/>
              <a:gd name="connsiteX878" fmla="*/ 1909990 w 9761118"/>
              <a:gd name="connsiteY878" fmla="*/ 297419 h 380634"/>
              <a:gd name="connsiteX879" fmla="*/ 1849915 w 9761118"/>
              <a:gd name="connsiteY879" fmla="*/ 297419 h 380634"/>
              <a:gd name="connsiteX880" fmla="*/ 1831141 w 9761118"/>
              <a:gd name="connsiteY880" fmla="*/ 300768 h 380634"/>
              <a:gd name="connsiteX881" fmla="*/ 1898726 w 9761118"/>
              <a:gd name="connsiteY881" fmla="*/ 300768 h 380634"/>
              <a:gd name="connsiteX882" fmla="*/ 1966311 w 9761118"/>
              <a:gd name="connsiteY882" fmla="*/ 300768 h 380634"/>
              <a:gd name="connsiteX883" fmla="*/ 2030142 w 9761118"/>
              <a:gd name="connsiteY883" fmla="*/ 303001 h 380634"/>
              <a:gd name="connsiteX884" fmla="*/ 2120255 w 9761118"/>
              <a:gd name="connsiteY884" fmla="*/ 303001 h 380634"/>
              <a:gd name="connsiteX885" fmla="*/ 2146538 w 9761118"/>
              <a:gd name="connsiteY885" fmla="*/ 304117 h 380634"/>
              <a:gd name="connsiteX886" fmla="*/ 2221632 w 9761118"/>
              <a:gd name="connsiteY886" fmla="*/ 297419 h 380634"/>
              <a:gd name="connsiteX887" fmla="*/ 2229142 w 9761118"/>
              <a:gd name="connsiteY887" fmla="*/ 299652 h 380634"/>
              <a:gd name="connsiteX888" fmla="*/ 2232897 w 9761118"/>
              <a:gd name="connsiteY888" fmla="*/ 305234 h 380634"/>
              <a:gd name="connsiteX889" fmla="*/ 2289217 w 9761118"/>
              <a:gd name="connsiteY889" fmla="*/ 308582 h 380634"/>
              <a:gd name="connsiteX890" fmla="*/ 2116500 w 9761118"/>
              <a:gd name="connsiteY890" fmla="*/ 310815 h 380634"/>
              <a:gd name="connsiteX891" fmla="*/ 2037651 w 9761118"/>
              <a:gd name="connsiteY891" fmla="*/ 313048 h 380634"/>
              <a:gd name="connsiteX892" fmla="*/ 2078953 w 9761118"/>
              <a:gd name="connsiteY892" fmla="*/ 318629 h 380634"/>
              <a:gd name="connsiteX893" fmla="*/ 2131519 w 9761118"/>
              <a:gd name="connsiteY893" fmla="*/ 315280 h 380634"/>
              <a:gd name="connsiteX894" fmla="*/ 2150293 w 9761118"/>
              <a:gd name="connsiteY894" fmla="*/ 314164 h 380634"/>
              <a:gd name="connsiteX895" fmla="*/ 2270444 w 9761118"/>
              <a:gd name="connsiteY895" fmla="*/ 314164 h 380634"/>
              <a:gd name="connsiteX896" fmla="*/ 2304236 w 9761118"/>
              <a:gd name="connsiteY896" fmla="*/ 318629 h 380634"/>
              <a:gd name="connsiteX897" fmla="*/ 2236651 w 9761118"/>
              <a:gd name="connsiteY897" fmla="*/ 320862 h 380634"/>
              <a:gd name="connsiteX898" fmla="*/ 2206614 w 9761118"/>
              <a:gd name="connsiteY898" fmla="*/ 321978 h 380634"/>
              <a:gd name="connsiteX899" fmla="*/ 2202859 w 9761118"/>
              <a:gd name="connsiteY899" fmla="*/ 327560 h 380634"/>
              <a:gd name="connsiteX900" fmla="*/ 2217878 w 9761118"/>
              <a:gd name="connsiteY900" fmla="*/ 330908 h 380634"/>
              <a:gd name="connsiteX901" fmla="*/ 2202859 w 9761118"/>
              <a:gd name="connsiteY901" fmla="*/ 332025 h 380634"/>
              <a:gd name="connsiteX902" fmla="*/ 2199104 w 9761118"/>
              <a:gd name="connsiteY902" fmla="*/ 332025 h 380634"/>
              <a:gd name="connsiteX903" fmla="*/ 2206614 w 9761118"/>
              <a:gd name="connsiteY903" fmla="*/ 334257 h 380634"/>
              <a:gd name="connsiteX904" fmla="*/ 2247915 w 9761118"/>
              <a:gd name="connsiteY904" fmla="*/ 334257 h 380634"/>
              <a:gd name="connsiteX905" fmla="*/ 2255425 w 9761118"/>
              <a:gd name="connsiteY905" fmla="*/ 335374 h 380634"/>
              <a:gd name="connsiteX906" fmla="*/ 2251670 w 9761118"/>
              <a:gd name="connsiteY906" fmla="*/ 339839 h 380634"/>
              <a:gd name="connsiteX907" fmla="*/ 2229142 w 9761118"/>
              <a:gd name="connsiteY907" fmla="*/ 340955 h 380634"/>
              <a:gd name="connsiteX908" fmla="*/ 2191595 w 9761118"/>
              <a:gd name="connsiteY908" fmla="*/ 338722 h 380634"/>
              <a:gd name="connsiteX909" fmla="*/ 2184085 w 9761118"/>
              <a:gd name="connsiteY909" fmla="*/ 335374 h 380634"/>
              <a:gd name="connsiteX910" fmla="*/ 2165312 w 9761118"/>
              <a:gd name="connsiteY910" fmla="*/ 335374 h 380634"/>
              <a:gd name="connsiteX911" fmla="*/ 2165312 w 9761118"/>
              <a:gd name="connsiteY911" fmla="*/ 326443 h 380634"/>
              <a:gd name="connsiteX912" fmla="*/ 2090217 w 9761118"/>
              <a:gd name="connsiteY912" fmla="*/ 324211 h 380634"/>
              <a:gd name="connsiteX913" fmla="*/ 2086462 w 9761118"/>
              <a:gd name="connsiteY913" fmla="*/ 324211 h 380634"/>
              <a:gd name="connsiteX914" fmla="*/ 2037651 w 9761118"/>
              <a:gd name="connsiteY914" fmla="*/ 324211 h 380634"/>
              <a:gd name="connsiteX915" fmla="*/ 2026387 w 9761118"/>
              <a:gd name="connsiteY915" fmla="*/ 326443 h 380634"/>
              <a:gd name="connsiteX916" fmla="*/ 2048915 w 9761118"/>
              <a:gd name="connsiteY916" fmla="*/ 327560 h 380634"/>
              <a:gd name="connsiteX917" fmla="*/ 2052670 w 9761118"/>
              <a:gd name="connsiteY917" fmla="*/ 330908 h 380634"/>
              <a:gd name="connsiteX918" fmla="*/ 2037651 w 9761118"/>
              <a:gd name="connsiteY918" fmla="*/ 334257 h 380634"/>
              <a:gd name="connsiteX919" fmla="*/ 1958802 w 9761118"/>
              <a:gd name="connsiteY919" fmla="*/ 335374 h 380634"/>
              <a:gd name="connsiteX920" fmla="*/ 1861179 w 9761118"/>
              <a:gd name="connsiteY920" fmla="*/ 335374 h 380634"/>
              <a:gd name="connsiteX921" fmla="*/ 1771066 w 9761118"/>
              <a:gd name="connsiteY921" fmla="*/ 334257 h 380634"/>
              <a:gd name="connsiteX922" fmla="*/ 1759802 w 9761118"/>
              <a:gd name="connsiteY922" fmla="*/ 334257 h 380634"/>
              <a:gd name="connsiteX923" fmla="*/ 1669688 w 9761118"/>
              <a:gd name="connsiteY923" fmla="*/ 336490 h 380634"/>
              <a:gd name="connsiteX924" fmla="*/ 1613367 w 9761118"/>
              <a:gd name="connsiteY924" fmla="*/ 333141 h 380634"/>
              <a:gd name="connsiteX925" fmla="*/ 1560801 w 9761118"/>
              <a:gd name="connsiteY925" fmla="*/ 332025 h 380634"/>
              <a:gd name="connsiteX926" fmla="*/ 1511990 w 9761118"/>
              <a:gd name="connsiteY926" fmla="*/ 335374 h 380634"/>
              <a:gd name="connsiteX927" fmla="*/ 1380574 w 9761118"/>
              <a:gd name="connsiteY927" fmla="*/ 345420 h 380634"/>
              <a:gd name="connsiteX928" fmla="*/ 1305480 w 9761118"/>
              <a:gd name="connsiteY928" fmla="*/ 345420 h 380634"/>
              <a:gd name="connsiteX929" fmla="*/ 1290461 w 9761118"/>
              <a:gd name="connsiteY929" fmla="*/ 346537 h 380634"/>
              <a:gd name="connsiteX930" fmla="*/ 1297970 w 9761118"/>
              <a:gd name="connsiteY930" fmla="*/ 351002 h 380634"/>
              <a:gd name="connsiteX931" fmla="*/ 1339272 w 9761118"/>
              <a:gd name="connsiteY931" fmla="*/ 355467 h 380634"/>
              <a:gd name="connsiteX932" fmla="*/ 1395593 w 9761118"/>
              <a:gd name="connsiteY932" fmla="*/ 359932 h 380634"/>
              <a:gd name="connsiteX933" fmla="*/ 1380574 w 9761118"/>
              <a:gd name="connsiteY933" fmla="*/ 363281 h 380634"/>
              <a:gd name="connsiteX934" fmla="*/ 1343027 w 9761118"/>
              <a:gd name="connsiteY934" fmla="*/ 367746 h 380634"/>
              <a:gd name="connsiteX935" fmla="*/ 1335518 w 9761118"/>
              <a:gd name="connsiteY935" fmla="*/ 371095 h 380634"/>
              <a:gd name="connsiteX936" fmla="*/ 1346782 w 9761118"/>
              <a:gd name="connsiteY936" fmla="*/ 372211 h 380634"/>
              <a:gd name="connsiteX937" fmla="*/ 1361801 w 9761118"/>
              <a:gd name="connsiteY937" fmla="*/ 372211 h 380634"/>
              <a:gd name="connsiteX938" fmla="*/ 1421876 w 9761118"/>
              <a:gd name="connsiteY938" fmla="*/ 371095 h 380634"/>
              <a:gd name="connsiteX939" fmla="*/ 1459424 w 9761118"/>
              <a:gd name="connsiteY939" fmla="*/ 371095 h 380634"/>
              <a:gd name="connsiteX940" fmla="*/ 1493216 w 9761118"/>
              <a:gd name="connsiteY940" fmla="*/ 373328 h 380634"/>
              <a:gd name="connsiteX941" fmla="*/ 1605858 w 9761118"/>
              <a:gd name="connsiteY941" fmla="*/ 374444 h 380634"/>
              <a:gd name="connsiteX942" fmla="*/ 1617122 w 9761118"/>
              <a:gd name="connsiteY942" fmla="*/ 375560 h 380634"/>
              <a:gd name="connsiteX943" fmla="*/ 1624631 w 9761118"/>
              <a:gd name="connsiteY943" fmla="*/ 376677 h 380634"/>
              <a:gd name="connsiteX944" fmla="*/ 1669688 w 9761118"/>
              <a:gd name="connsiteY944" fmla="*/ 372211 h 380634"/>
              <a:gd name="connsiteX945" fmla="*/ 1722254 w 9761118"/>
              <a:gd name="connsiteY945" fmla="*/ 374444 h 380634"/>
              <a:gd name="connsiteX946" fmla="*/ 1729764 w 9761118"/>
              <a:gd name="connsiteY946" fmla="*/ 374444 h 380634"/>
              <a:gd name="connsiteX947" fmla="*/ 1771066 w 9761118"/>
              <a:gd name="connsiteY947" fmla="*/ 374444 h 380634"/>
              <a:gd name="connsiteX948" fmla="*/ 1816122 w 9761118"/>
              <a:gd name="connsiteY948" fmla="*/ 376677 h 380634"/>
              <a:gd name="connsiteX949" fmla="*/ 1876198 w 9761118"/>
              <a:gd name="connsiteY949" fmla="*/ 376677 h 380634"/>
              <a:gd name="connsiteX950" fmla="*/ 1932519 w 9761118"/>
              <a:gd name="connsiteY950" fmla="*/ 373328 h 380634"/>
              <a:gd name="connsiteX951" fmla="*/ 2018877 w 9761118"/>
              <a:gd name="connsiteY951" fmla="*/ 368863 h 380634"/>
              <a:gd name="connsiteX952" fmla="*/ 2086462 w 9761118"/>
              <a:gd name="connsiteY952" fmla="*/ 366630 h 380634"/>
              <a:gd name="connsiteX953" fmla="*/ 2067689 w 9761118"/>
              <a:gd name="connsiteY953" fmla="*/ 363281 h 380634"/>
              <a:gd name="connsiteX954" fmla="*/ 2048915 w 9761118"/>
              <a:gd name="connsiteY954" fmla="*/ 363281 h 380634"/>
              <a:gd name="connsiteX955" fmla="*/ 1977575 w 9761118"/>
              <a:gd name="connsiteY955" fmla="*/ 358816 h 380634"/>
              <a:gd name="connsiteX956" fmla="*/ 1917500 w 9761118"/>
              <a:gd name="connsiteY956" fmla="*/ 358816 h 380634"/>
              <a:gd name="connsiteX957" fmla="*/ 1861179 w 9761118"/>
              <a:gd name="connsiteY957" fmla="*/ 364397 h 380634"/>
              <a:gd name="connsiteX958" fmla="*/ 1842405 w 9761118"/>
              <a:gd name="connsiteY958" fmla="*/ 366630 h 380634"/>
              <a:gd name="connsiteX959" fmla="*/ 1771066 w 9761118"/>
              <a:gd name="connsiteY959" fmla="*/ 361048 h 380634"/>
              <a:gd name="connsiteX960" fmla="*/ 1741028 w 9761118"/>
              <a:gd name="connsiteY960" fmla="*/ 359932 h 380634"/>
              <a:gd name="connsiteX961" fmla="*/ 1699726 w 9761118"/>
              <a:gd name="connsiteY961" fmla="*/ 359932 h 380634"/>
              <a:gd name="connsiteX962" fmla="*/ 1677198 w 9761118"/>
              <a:gd name="connsiteY962" fmla="*/ 359932 h 380634"/>
              <a:gd name="connsiteX963" fmla="*/ 1632141 w 9761118"/>
              <a:gd name="connsiteY963" fmla="*/ 363281 h 380634"/>
              <a:gd name="connsiteX964" fmla="*/ 1605858 w 9761118"/>
              <a:gd name="connsiteY964" fmla="*/ 362165 h 380634"/>
              <a:gd name="connsiteX965" fmla="*/ 1542028 w 9761118"/>
              <a:gd name="connsiteY965" fmla="*/ 358816 h 380634"/>
              <a:gd name="connsiteX966" fmla="*/ 1504480 w 9761118"/>
              <a:gd name="connsiteY966" fmla="*/ 357700 h 380634"/>
              <a:gd name="connsiteX967" fmla="*/ 1493216 w 9761118"/>
              <a:gd name="connsiteY967" fmla="*/ 358816 h 380634"/>
              <a:gd name="connsiteX968" fmla="*/ 1455669 w 9761118"/>
              <a:gd name="connsiteY968" fmla="*/ 363281 h 380634"/>
              <a:gd name="connsiteX969" fmla="*/ 1440650 w 9761118"/>
              <a:gd name="connsiteY969" fmla="*/ 359932 h 380634"/>
              <a:gd name="connsiteX970" fmla="*/ 1493216 w 9761118"/>
              <a:gd name="connsiteY970" fmla="*/ 353234 h 380634"/>
              <a:gd name="connsiteX971" fmla="*/ 1699726 w 9761118"/>
              <a:gd name="connsiteY971" fmla="*/ 353234 h 380634"/>
              <a:gd name="connsiteX972" fmla="*/ 1763556 w 9761118"/>
              <a:gd name="connsiteY972" fmla="*/ 351002 h 380634"/>
              <a:gd name="connsiteX973" fmla="*/ 1774820 w 9761118"/>
              <a:gd name="connsiteY973" fmla="*/ 348769 h 380634"/>
              <a:gd name="connsiteX974" fmla="*/ 1778575 w 9761118"/>
              <a:gd name="connsiteY974" fmla="*/ 346537 h 380634"/>
              <a:gd name="connsiteX975" fmla="*/ 1774820 w 9761118"/>
              <a:gd name="connsiteY975" fmla="*/ 345420 h 380634"/>
              <a:gd name="connsiteX976" fmla="*/ 1759802 w 9761118"/>
              <a:gd name="connsiteY976" fmla="*/ 344304 h 380634"/>
              <a:gd name="connsiteX977" fmla="*/ 1763556 w 9761118"/>
              <a:gd name="connsiteY977" fmla="*/ 343188 h 380634"/>
              <a:gd name="connsiteX978" fmla="*/ 1928764 w 9761118"/>
              <a:gd name="connsiteY978" fmla="*/ 345420 h 380634"/>
              <a:gd name="connsiteX979" fmla="*/ 1985085 w 9761118"/>
              <a:gd name="connsiteY979" fmla="*/ 345420 h 380634"/>
              <a:gd name="connsiteX980" fmla="*/ 2041406 w 9761118"/>
              <a:gd name="connsiteY980" fmla="*/ 345420 h 380634"/>
              <a:gd name="connsiteX981" fmla="*/ 2048915 w 9761118"/>
              <a:gd name="connsiteY981" fmla="*/ 345420 h 380634"/>
              <a:gd name="connsiteX982" fmla="*/ 2090217 w 9761118"/>
              <a:gd name="connsiteY982" fmla="*/ 347653 h 380634"/>
              <a:gd name="connsiteX983" fmla="*/ 2161557 w 9761118"/>
              <a:gd name="connsiteY983" fmla="*/ 347653 h 380634"/>
              <a:gd name="connsiteX984" fmla="*/ 2184085 w 9761118"/>
              <a:gd name="connsiteY984" fmla="*/ 349885 h 380634"/>
              <a:gd name="connsiteX985" fmla="*/ 2214123 w 9761118"/>
              <a:gd name="connsiteY985" fmla="*/ 351002 h 380634"/>
              <a:gd name="connsiteX986" fmla="*/ 2244161 w 9761118"/>
              <a:gd name="connsiteY986" fmla="*/ 351002 h 380634"/>
              <a:gd name="connsiteX987" fmla="*/ 2262935 w 9761118"/>
              <a:gd name="connsiteY987" fmla="*/ 354351 h 380634"/>
              <a:gd name="connsiteX988" fmla="*/ 2259180 w 9761118"/>
              <a:gd name="connsiteY988" fmla="*/ 356583 h 380634"/>
              <a:gd name="connsiteX989" fmla="*/ 2184085 w 9761118"/>
              <a:gd name="connsiteY989" fmla="*/ 351002 h 380634"/>
              <a:gd name="connsiteX990" fmla="*/ 2131519 w 9761118"/>
              <a:gd name="connsiteY990" fmla="*/ 353234 h 380634"/>
              <a:gd name="connsiteX991" fmla="*/ 2120255 w 9761118"/>
              <a:gd name="connsiteY991" fmla="*/ 357700 h 380634"/>
              <a:gd name="connsiteX992" fmla="*/ 2105236 w 9761118"/>
              <a:gd name="connsiteY992" fmla="*/ 357700 h 380634"/>
              <a:gd name="connsiteX993" fmla="*/ 2105236 w 9761118"/>
              <a:gd name="connsiteY993" fmla="*/ 361048 h 380634"/>
              <a:gd name="connsiteX994" fmla="*/ 2124010 w 9761118"/>
              <a:gd name="connsiteY994" fmla="*/ 361048 h 380634"/>
              <a:gd name="connsiteX995" fmla="*/ 2139029 w 9761118"/>
              <a:gd name="connsiteY995" fmla="*/ 361048 h 380634"/>
              <a:gd name="connsiteX996" fmla="*/ 2150293 w 9761118"/>
              <a:gd name="connsiteY996" fmla="*/ 362165 h 380634"/>
              <a:gd name="connsiteX997" fmla="*/ 2139029 w 9761118"/>
              <a:gd name="connsiteY997" fmla="*/ 365514 h 380634"/>
              <a:gd name="connsiteX998" fmla="*/ 2139029 w 9761118"/>
              <a:gd name="connsiteY998" fmla="*/ 368863 h 380634"/>
              <a:gd name="connsiteX999" fmla="*/ 2169066 w 9761118"/>
              <a:gd name="connsiteY999" fmla="*/ 373328 h 380634"/>
              <a:gd name="connsiteX1000" fmla="*/ 2244161 w 9761118"/>
              <a:gd name="connsiteY1000" fmla="*/ 371095 h 380634"/>
              <a:gd name="connsiteX1001" fmla="*/ 2289217 w 9761118"/>
              <a:gd name="connsiteY1001" fmla="*/ 369979 h 380634"/>
              <a:gd name="connsiteX1002" fmla="*/ 2345538 w 9761118"/>
              <a:gd name="connsiteY1002" fmla="*/ 368863 h 380634"/>
              <a:gd name="connsiteX1003" fmla="*/ 2398105 w 9761118"/>
              <a:gd name="connsiteY1003" fmla="*/ 371095 h 380634"/>
              <a:gd name="connsiteX1004" fmla="*/ 2431897 w 9761118"/>
              <a:gd name="connsiteY1004" fmla="*/ 373328 h 380634"/>
              <a:gd name="connsiteX1005" fmla="*/ 2469444 w 9761118"/>
              <a:gd name="connsiteY1005" fmla="*/ 376677 h 380634"/>
              <a:gd name="connsiteX1006" fmla="*/ 2495727 w 9761118"/>
              <a:gd name="connsiteY1006" fmla="*/ 375560 h 380634"/>
              <a:gd name="connsiteX1007" fmla="*/ 2559558 w 9761118"/>
              <a:gd name="connsiteY1007" fmla="*/ 372211 h 380634"/>
              <a:gd name="connsiteX1008" fmla="*/ 2664690 w 9761118"/>
              <a:gd name="connsiteY1008" fmla="*/ 372211 h 380634"/>
              <a:gd name="connsiteX1009" fmla="*/ 2687218 w 9761118"/>
              <a:gd name="connsiteY1009" fmla="*/ 374444 h 380634"/>
              <a:gd name="connsiteX1010" fmla="*/ 2702237 w 9761118"/>
              <a:gd name="connsiteY1010" fmla="*/ 374444 h 380634"/>
              <a:gd name="connsiteX1011" fmla="*/ 2732275 w 9761118"/>
              <a:gd name="connsiteY1011" fmla="*/ 372211 h 380634"/>
              <a:gd name="connsiteX1012" fmla="*/ 2773577 w 9761118"/>
              <a:gd name="connsiteY1012" fmla="*/ 372211 h 380634"/>
              <a:gd name="connsiteX1013" fmla="*/ 2781086 w 9761118"/>
              <a:gd name="connsiteY1013" fmla="*/ 368863 h 380634"/>
              <a:gd name="connsiteX1014" fmla="*/ 2788596 w 9761118"/>
              <a:gd name="connsiteY1014" fmla="*/ 364397 h 380634"/>
              <a:gd name="connsiteX1015" fmla="*/ 2811124 w 9761118"/>
              <a:gd name="connsiteY1015" fmla="*/ 366630 h 380634"/>
              <a:gd name="connsiteX1016" fmla="*/ 2889973 w 9761118"/>
              <a:gd name="connsiteY1016" fmla="*/ 368863 h 380634"/>
              <a:gd name="connsiteX1017" fmla="*/ 2961313 w 9761118"/>
              <a:gd name="connsiteY1017" fmla="*/ 368863 h 380634"/>
              <a:gd name="connsiteX1018" fmla="*/ 3002615 w 9761118"/>
              <a:gd name="connsiteY1018" fmla="*/ 372211 h 380634"/>
              <a:gd name="connsiteX1019" fmla="*/ 3013879 w 9761118"/>
              <a:gd name="connsiteY1019" fmla="*/ 372211 h 380634"/>
              <a:gd name="connsiteX1020" fmla="*/ 3025143 w 9761118"/>
              <a:gd name="connsiteY1020" fmla="*/ 375560 h 380634"/>
              <a:gd name="connsiteX1021" fmla="*/ 3073955 w 9761118"/>
              <a:gd name="connsiteY1021" fmla="*/ 376677 h 380634"/>
              <a:gd name="connsiteX1022" fmla="*/ 3085219 w 9761118"/>
              <a:gd name="connsiteY1022" fmla="*/ 373328 h 380634"/>
              <a:gd name="connsiteX1023" fmla="*/ 3096483 w 9761118"/>
              <a:gd name="connsiteY1023" fmla="*/ 371095 h 380634"/>
              <a:gd name="connsiteX1024" fmla="*/ 3149049 w 9761118"/>
              <a:gd name="connsiteY1024" fmla="*/ 369979 h 380634"/>
              <a:gd name="connsiteX1025" fmla="*/ 3190351 w 9761118"/>
              <a:gd name="connsiteY1025" fmla="*/ 368863 h 380634"/>
              <a:gd name="connsiteX1026" fmla="*/ 3227898 w 9761118"/>
              <a:gd name="connsiteY1026" fmla="*/ 373328 h 380634"/>
              <a:gd name="connsiteX1027" fmla="*/ 3235408 w 9761118"/>
              <a:gd name="connsiteY1027" fmla="*/ 374444 h 380634"/>
              <a:gd name="connsiteX1028" fmla="*/ 3272955 w 9761118"/>
              <a:gd name="connsiteY1028" fmla="*/ 377793 h 380634"/>
              <a:gd name="connsiteX1029" fmla="*/ 3314257 w 9761118"/>
              <a:gd name="connsiteY1029" fmla="*/ 380026 h 38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</a:cxnLst>
            <a:rect l="l" t="t" r="r" b="b"/>
            <a:pathLst>
              <a:path w="9761118" h="380634">
                <a:moveTo>
                  <a:pt x="8689060" y="116579"/>
                </a:moveTo>
                <a:lnTo>
                  <a:pt x="8699695" y="114471"/>
                </a:lnTo>
                <a:cubicBezTo>
                  <a:pt x="8699695" y="113355"/>
                  <a:pt x="8692186" y="113355"/>
                  <a:pt x="8692186" y="112239"/>
                </a:cubicBezTo>
                <a:cubicBezTo>
                  <a:pt x="8684677" y="110006"/>
                  <a:pt x="8673412" y="111122"/>
                  <a:pt x="8662148" y="108890"/>
                </a:cubicBezTo>
                <a:lnTo>
                  <a:pt x="8705427" y="108890"/>
                </a:lnTo>
                <a:lnTo>
                  <a:pt x="8758607" y="110998"/>
                </a:lnTo>
                <a:cubicBezTo>
                  <a:pt x="8739833" y="115463"/>
                  <a:pt x="8721059" y="116579"/>
                  <a:pt x="8706041" y="116579"/>
                </a:cubicBezTo>
                <a:close/>
                <a:moveTo>
                  <a:pt x="8623437" y="116579"/>
                </a:moveTo>
                <a:lnTo>
                  <a:pt x="8578813" y="114538"/>
                </a:lnTo>
                <a:lnTo>
                  <a:pt x="8579544" y="114471"/>
                </a:lnTo>
                <a:cubicBezTo>
                  <a:pt x="8602073" y="114471"/>
                  <a:pt x="8620846" y="113355"/>
                  <a:pt x="8643375" y="114471"/>
                </a:cubicBezTo>
                <a:lnTo>
                  <a:pt x="8685914" y="116579"/>
                </a:lnTo>
                <a:close/>
                <a:moveTo>
                  <a:pt x="1406857" y="269512"/>
                </a:moveTo>
                <a:cubicBezTo>
                  <a:pt x="1406857" y="269512"/>
                  <a:pt x="1406857" y="268396"/>
                  <a:pt x="1406857" y="268396"/>
                </a:cubicBezTo>
                <a:lnTo>
                  <a:pt x="1438972" y="267834"/>
                </a:lnTo>
                <a:lnTo>
                  <a:pt x="1494380" y="268520"/>
                </a:lnTo>
                <a:lnTo>
                  <a:pt x="1527731" y="269512"/>
                </a:lnTo>
                <a:lnTo>
                  <a:pt x="1470688" y="269512"/>
                </a:lnTo>
                <a:cubicBezTo>
                  <a:pt x="1451914" y="269512"/>
                  <a:pt x="1429386" y="269512"/>
                  <a:pt x="1406857" y="269512"/>
                </a:cubicBezTo>
                <a:close/>
                <a:moveTo>
                  <a:pt x="3314257" y="380026"/>
                </a:moveTo>
                <a:cubicBezTo>
                  <a:pt x="3329276" y="382258"/>
                  <a:pt x="3336785" y="377793"/>
                  <a:pt x="3348050" y="375560"/>
                </a:cubicBezTo>
                <a:cubicBezTo>
                  <a:pt x="3355559" y="373328"/>
                  <a:pt x="3348050" y="371095"/>
                  <a:pt x="3348050" y="369979"/>
                </a:cubicBezTo>
                <a:cubicBezTo>
                  <a:pt x="3344295" y="368863"/>
                  <a:pt x="3340540" y="365514"/>
                  <a:pt x="3351804" y="364397"/>
                </a:cubicBezTo>
                <a:cubicBezTo>
                  <a:pt x="3381842" y="361048"/>
                  <a:pt x="3385597" y="359932"/>
                  <a:pt x="3404370" y="354351"/>
                </a:cubicBezTo>
                <a:cubicBezTo>
                  <a:pt x="3408125" y="353234"/>
                  <a:pt x="3411880" y="352118"/>
                  <a:pt x="3415635" y="351002"/>
                </a:cubicBezTo>
                <a:cubicBezTo>
                  <a:pt x="3423144" y="348769"/>
                  <a:pt x="3438163" y="348769"/>
                  <a:pt x="3445672" y="351002"/>
                </a:cubicBezTo>
                <a:cubicBezTo>
                  <a:pt x="3456937" y="353234"/>
                  <a:pt x="3464446" y="356583"/>
                  <a:pt x="3479465" y="358816"/>
                </a:cubicBezTo>
                <a:cubicBezTo>
                  <a:pt x="3483220" y="359932"/>
                  <a:pt x="3486974" y="361048"/>
                  <a:pt x="3486974" y="362165"/>
                </a:cubicBezTo>
                <a:cubicBezTo>
                  <a:pt x="3490729" y="365514"/>
                  <a:pt x="3490729" y="367746"/>
                  <a:pt x="3501993" y="366630"/>
                </a:cubicBezTo>
                <a:cubicBezTo>
                  <a:pt x="3513257" y="366630"/>
                  <a:pt x="3513257" y="372211"/>
                  <a:pt x="3528276" y="371095"/>
                </a:cubicBezTo>
                <a:cubicBezTo>
                  <a:pt x="3535786" y="369979"/>
                  <a:pt x="3543295" y="371095"/>
                  <a:pt x="3550805" y="373328"/>
                </a:cubicBezTo>
                <a:cubicBezTo>
                  <a:pt x="3558314" y="375560"/>
                  <a:pt x="3565824" y="373328"/>
                  <a:pt x="3573333" y="373328"/>
                </a:cubicBezTo>
                <a:cubicBezTo>
                  <a:pt x="3584597" y="371095"/>
                  <a:pt x="3588352" y="368863"/>
                  <a:pt x="3588352" y="366630"/>
                </a:cubicBezTo>
                <a:cubicBezTo>
                  <a:pt x="3588352" y="364397"/>
                  <a:pt x="3588352" y="363281"/>
                  <a:pt x="3588352" y="361048"/>
                </a:cubicBezTo>
                <a:cubicBezTo>
                  <a:pt x="3599616" y="361048"/>
                  <a:pt x="3610880" y="361048"/>
                  <a:pt x="3622144" y="364397"/>
                </a:cubicBezTo>
                <a:cubicBezTo>
                  <a:pt x="3629654" y="366630"/>
                  <a:pt x="3640918" y="369979"/>
                  <a:pt x="3648427" y="372211"/>
                </a:cubicBezTo>
                <a:cubicBezTo>
                  <a:pt x="3670956" y="378909"/>
                  <a:pt x="3693484" y="377793"/>
                  <a:pt x="3704748" y="371095"/>
                </a:cubicBezTo>
                <a:cubicBezTo>
                  <a:pt x="3700994" y="366630"/>
                  <a:pt x="3716012" y="366630"/>
                  <a:pt x="3723522" y="365514"/>
                </a:cubicBezTo>
                <a:cubicBezTo>
                  <a:pt x="3723522" y="364397"/>
                  <a:pt x="3731031" y="365514"/>
                  <a:pt x="3731031" y="363281"/>
                </a:cubicBezTo>
                <a:cubicBezTo>
                  <a:pt x="3734786" y="357700"/>
                  <a:pt x="3746050" y="358816"/>
                  <a:pt x="3757314" y="358816"/>
                </a:cubicBezTo>
                <a:cubicBezTo>
                  <a:pt x="3768579" y="358816"/>
                  <a:pt x="3779843" y="358816"/>
                  <a:pt x="3783598" y="363281"/>
                </a:cubicBezTo>
                <a:cubicBezTo>
                  <a:pt x="3783598" y="365514"/>
                  <a:pt x="3787352" y="365514"/>
                  <a:pt x="3791107" y="364397"/>
                </a:cubicBezTo>
                <a:cubicBezTo>
                  <a:pt x="3802371" y="364397"/>
                  <a:pt x="3813635" y="366630"/>
                  <a:pt x="3821145" y="367746"/>
                </a:cubicBezTo>
                <a:cubicBezTo>
                  <a:pt x="3824899" y="367746"/>
                  <a:pt x="3828654" y="369979"/>
                  <a:pt x="3832409" y="368863"/>
                </a:cubicBezTo>
                <a:cubicBezTo>
                  <a:pt x="3839918" y="365514"/>
                  <a:pt x="3858692" y="363281"/>
                  <a:pt x="3854937" y="357700"/>
                </a:cubicBezTo>
                <a:cubicBezTo>
                  <a:pt x="3854937" y="356583"/>
                  <a:pt x="3854937" y="355467"/>
                  <a:pt x="3866201" y="355467"/>
                </a:cubicBezTo>
                <a:cubicBezTo>
                  <a:pt x="3869956" y="356583"/>
                  <a:pt x="3877466" y="358816"/>
                  <a:pt x="3881220" y="361048"/>
                </a:cubicBezTo>
                <a:cubicBezTo>
                  <a:pt x="3884975" y="362165"/>
                  <a:pt x="3888730" y="363281"/>
                  <a:pt x="3896239" y="363281"/>
                </a:cubicBezTo>
                <a:cubicBezTo>
                  <a:pt x="3915013" y="362165"/>
                  <a:pt x="3937541" y="364397"/>
                  <a:pt x="3956315" y="361048"/>
                </a:cubicBezTo>
                <a:cubicBezTo>
                  <a:pt x="3960070" y="359932"/>
                  <a:pt x="3971334" y="361048"/>
                  <a:pt x="3975088" y="363281"/>
                </a:cubicBezTo>
                <a:cubicBezTo>
                  <a:pt x="3978843" y="364397"/>
                  <a:pt x="3982598" y="365514"/>
                  <a:pt x="3986353" y="366630"/>
                </a:cubicBezTo>
                <a:cubicBezTo>
                  <a:pt x="3997617" y="366630"/>
                  <a:pt x="4005126" y="371095"/>
                  <a:pt x="4016390" y="366630"/>
                </a:cubicBezTo>
                <a:cubicBezTo>
                  <a:pt x="4031409" y="367746"/>
                  <a:pt x="4038919" y="364397"/>
                  <a:pt x="4053938" y="363281"/>
                </a:cubicBezTo>
                <a:cubicBezTo>
                  <a:pt x="4091485" y="359932"/>
                  <a:pt x="4129032" y="357700"/>
                  <a:pt x="4170334" y="357700"/>
                </a:cubicBezTo>
                <a:cubicBezTo>
                  <a:pt x="4189108" y="356583"/>
                  <a:pt x="4211636" y="356583"/>
                  <a:pt x="4230410" y="357700"/>
                </a:cubicBezTo>
                <a:cubicBezTo>
                  <a:pt x="4249183" y="358816"/>
                  <a:pt x="4260447" y="358816"/>
                  <a:pt x="4279221" y="357700"/>
                </a:cubicBezTo>
                <a:cubicBezTo>
                  <a:pt x="4294240" y="356583"/>
                  <a:pt x="4309259" y="359932"/>
                  <a:pt x="4328033" y="358816"/>
                </a:cubicBezTo>
                <a:cubicBezTo>
                  <a:pt x="4328033" y="358816"/>
                  <a:pt x="4331787" y="357700"/>
                  <a:pt x="4331787" y="357700"/>
                </a:cubicBezTo>
                <a:cubicBezTo>
                  <a:pt x="4339297" y="356583"/>
                  <a:pt x="4346806" y="356583"/>
                  <a:pt x="4350561" y="357700"/>
                </a:cubicBezTo>
                <a:cubicBezTo>
                  <a:pt x="4369334" y="361048"/>
                  <a:pt x="4384353" y="358816"/>
                  <a:pt x="4403127" y="358816"/>
                </a:cubicBezTo>
                <a:cubicBezTo>
                  <a:pt x="4406882" y="358816"/>
                  <a:pt x="4414391" y="358816"/>
                  <a:pt x="4414391" y="361048"/>
                </a:cubicBezTo>
                <a:cubicBezTo>
                  <a:pt x="4414391" y="363281"/>
                  <a:pt x="4410636" y="364397"/>
                  <a:pt x="4403127" y="364397"/>
                </a:cubicBezTo>
                <a:cubicBezTo>
                  <a:pt x="4395618" y="365514"/>
                  <a:pt x="4388108" y="364397"/>
                  <a:pt x="4380599" y="364397"/>
                </a:cubicBezTo>
                <a:cubicBezTo>
                  <a:pt x="4301749" y="364397"/>
                  <a:pt x="4222900" y="364397"/>
                  <a:pt x="4144051" y="364397"/>
                </a:cubicBezTo>
                <a:cubicBezTo>
                  <a:pt x="4136542" y="364397"/>
                  <a:pt x="4129032" y="364397"/>
                  <a:pt x="4121523" y="365514"/>
                </a:cubicBezTo>
                <a:cubicBezTo>
                  <a:pt x="4117768" y="365514"/>
                  <a:pt x="4114013" y="365514"/>
                  <a:pt x="4114013" y="366630"/>
                </a:cubicBezTo>
                <a:cubicBezTo>
                  <a:pt x="4117768" y="367746"/>
                  <a:pt x="4117768" y="368863"/>
                  <a:pt x="4121523" y="368863"/>
                </a:cubicBezTo>
                <a:cubicBezTo>
                  <a:pt x="4136542" y="368863"/>
                  <a:pt x="4151560" y="367746"/>
                  <a:pt x="4162825" y="368863"/>
                </a:cubicBezTo>
                <a:cubicBezTo>
                  <a:pt x="4181598" y="372211"/>
                  <a:pt x="4196617" y="368863"/>
                  <a:pt x="4211636" y="371095"/>
                </a:cubicBezTo>
                <a:cubicBezTo>
                  <a:pt x="4230410" y="373328"/>
                  <a:pt x="4249183" y="372211"/>
                  <a:pt x="4267957" y="373328"/>
                </a:cubicBezTo>
                <a:cubicBezTo>
                  <a:pt x="4275466" y="373328"/>
                  <a:pt x="4279221" y="369979"/>
                  <a:pt x="4290485" y="371095"/>
                </a:cubicBezTo>
                <a:cubicBezTo>
                  <a:pt x="4297995" y="371095"/>
                  <a:pt x="4309259" y="371095"/>
                  <a:pt x="4320523" y="371095"/>
                </a:cubicBezTo>
                <a:cubicBezTo>
                  <a:pt x="4391863" y="371095"/>
                  <a:pt x="4463203" y="371095"/>
                  <a:pt x="4534542" y="371095"/>
                </a:cubicBezTo>
                <a:cubicBezTo>
                  <a:pt x="4542052" y="371095"/>
                  <a:pt x="4549561" y="371095"/>
                  <a:pt x="4560825" y="369979"/>
                </a:cubicBezTo>
                <a:cubicBezTo>
                  <a:pt x="4583354" y="365514"/>
                  <a:pt x="4609637" y="366630"/>
                  <a:pt x="4635920" y="365514"/>
                </a:cubicBezTo>
                <a:cubicBezTo>
                  <a:pt x="4673467" y="363281"/>
                  <a:pt x="4711014" y="364397"/>
                  <a:pt x="4748562" y="364397"/>
                </a:cubicBezTo>
                <a:cubicBezTo>
                  <a:pt x="4748562" y="366630"/>
                  <a:pt x="4748562" y="367746"/>
                  <a:pt x="4748562" y="367746"/>
                </a:cubicBezTo>
                <a:cubicBezTo>
                  <a:pt x="4752316" y="374444"/>
                  <a:pt x="4759826" y="376677"/>
                  <a:pt x="4774845" y="374444"/>
                </a:cubicBezTo>
                <a:cubicBezTo>
                  <a:pt x="4789864" y="372211"/>
                  <a:pt x="4804882" y="373328"/>
                  <a:pt x="4819901" y="372211"/>
                </a:cubicBezTo>
                <a:cubicBezTo>
                  <a:pt x="4823656" y="372211"/>
                  <a:pt x="4834920" y="374444"/>
                  <a:pt x="4834920" y="369979"/>
                </a:cubicBezTo>
                <a:cubicBezTo>
                  <a:pt x="4834920" y="368863"/>
                  <a:pt x="4838675" y="368863"/>
                  <a:pt x="4842430" y="368863"/>
                </a:cubicBezTo>
                <a:cubicBezTo>
                  <a:pt x="4857449" y="369979"/>
                  <a:pt x="4872467" y="367746"/>
                  <a:pt x="4887486" y="369979"/>
                </a:cubicBezTo>
                <a:cubicBezTo>
                  <a:pt x="4898751" y="372211"/>
                  <a:pt x="4910015" y="371095"/>
                  <a:pt x="4921279" y="368863"/>
                </a:cubicBezTo>
                <a:cubicBezTo>
                  <a:pt x="4940053" y="366630"/>
                  <a:pt x="4962581" y="364397"/>
                  <a:pt x="4985109" y="364397"/>
                </a:cubicBezTo>
                <a:cubicBezTo>
                  <a:pt x="5060204" y="365514"/>
                  <a:pt x="5135298" y="364397"/>
                  <a:pt x="5214147" y="364397"/>
                </a:cubicBezTo>
                <a:cubicBezTo>
                  <a:pt x="5221657" y="364397"/>
                  <a:pt x="5229166" y="365514"/>
                  <a:pt x="5236676" y="363281"/>
                </a:cubicBezTo>
                <a:cubicBezTo>
                  <a:pt x="5244185" y="356583"/>
                  <a:pt x="5262959" y="355467"/>
                  <a:pt x="5281733" y="357700"/>
                </a:cubicBezTo>
                <a:cubicBezTo>
                  <a:pt x="5300506" y="359932"/>
                  <a:pt x="5319280" y="358816"/>
                  <a:pt x="5338053" y="358816"/>
                </a:cubicBezTo>
                <a:cubicBezTo>
                  <a:pt x="5349318" y="355467"/>
                  <a:pt x="5364336" y="358816"/>
                  <a:pt x="5371846" y="356583"/>
                </a:cubicBezTo>
                <a:cubicBezTo>
                  <a:pt x="5383110" y="353234"/>
                  <a:pt x="5394374" y="357700"/>
                  <a:pt x="5405638" y="357700"/>
                </a:cubicBezTo>
                <a:cubicBezTo>
                  <a:pt x="5450695" y="356583"/>
                  <a:pt x="5495752" y="359932"/>
                  <a:pt x="5540808" y="358816"/>
                </a:cubicBezTo>
                <a:cubicBezTo>
                  <a:pt x="5555827" y="358816"/>
                  <a:pt x="5574601" y="356583"/>
                  <a:pt x="5589620" y="358816"/>
                </a:cubicBezTo>
                <a:cubicBezTo>
                  <a:pt x="5612148" y="355467"/>
                  <a:pt x="5634677" y="357700"/>
                  <a:pt x="5657205" y="357700"/>
                </a:cubicBezTo>
                <a:cubicBezTo>
                  <a:pt x="5657205" y="356583"/>
                  <a:pt x="5660960" y="356583"/>
                  <a:pt x="5660960" y="357700"/>
                </a:cubicBezTo>
                <a:cubicBezTo>
                  <a:pt x="5664714" y="357700"/>
                  <a:pt x="5668469" y="356583"/>
                  <a:pt x="5668469" y="355467"/>
                </a:cubicBezTo>
                <a:cubicBezTo>
                  <a:pt x="5679733" y="351002"/>
                  <a:pt x="5683488" y="349885"/>
                  <a:pt x="5702262" y="352118"/>
                </a:cubicBezTo>
                <a:cubicBezTo>
                  <a:pt x="5721035" y="354351"/>
                  <a:pt x="5739809" y="355467"/>
                  <a:pt x="5758582" y="355467"/>
                </a:cubicBezTo>
                <a:cubicBezTo>
                  <a:pt x="5792375" y="355467"/>
                  <a:pt x="5822413" y="355467"/>
                  <a:pt x="5852451" y="355467"/>
                </a:cubicBezTo>
                <a:cubicBezTo>
                  <a:pt x="5859960" y="355467"/>
                  <a:pt x="5867469" y="354351"/>
                  <a:pt x="5871224" y="355467"/>
                </a:cubicBezTo>
                <a:cubicBezTo>
                  <a:pt x="5893753" y="357700"/>
                  <a:pt x="5912526" y="358816"/>
                  <a:pt x="5935055" y="355467"/>
                </a:cubicBezTo>
                <a:cubicBezTo>
                  <a:pt x="5938809" y="354351"/>
                  <a:pt x="5942564" y="356583"/>
                  <a:pt x="5942564" y="356583"/>
                </a:cubicBezTo>
                <a:cubicBezTo>
                  <a:pt x="5961338" y="357700"/>
                  <a:pt x="5976356" y="358816"/>
                  <a:pt x="5987621" y="354351"/>
                </a:cubicBezTo>
                <a:cubicBezTo>
                  <a:pt x="5998885" y="351002"/>
                  <a:pt x="6013904" y="347653"/>
                  <a:pt x="6028923" y="347653"/>
                </a:cubicBezTo>
                <a:cubicBezTo>
                  <a:pt x="6047696" y="347653"/>
                  <a:pt x="6066470" y="345420"/>
                  <a:pt x="6085243" y="345420"/>
                </a:cubicBezTo>
                <a:cubicBezTo>
                  <a:pt x="6104017" y="346537"/>
                  <a:pt x="6122791" y="345420"/>
                  <a:pt x="6141564" y="346537"/>
                </a:cubicBezTo>
                <a:cubicBezTo>
                  <a:pt x="6156583" y="348769"/>
                  <a:pt x="6175357" y="348769"/>
                  <a:pt x="6194130" y="351002"/>
                </a:cubicBezTo>
                <a:cubicBezTo>
                  <a:pt x="6205395" y="352118"/>
                  <a:pt x="6216659" y="354351"/>
                  <a:pt x="6227923" y="352118"/>
                </a:cubicBezTo>
                <a:cubicBezTo>
                  <a:pt x="6250451" y="351002"/>
                  <a:pt x="6269225" y="348769"/>
                  <a:pt x="6291753" y="349885"/>
                </a:cubicBezTo>
                <a:cubicBezTo>
                  <a:pt x="6310527" y="349885"/>
                  <a:pt x="6333055" y="349885"/>
                  <a:pt x="6351829" y="348769"/>
                </a:cubicBezTo>
                <a:cubicBezTo>
                  <a:pt x="6366848" y="348769"/>
                  <a:pt x="6381867" y="345420"/>
                  <a:pt x="6396886" y="351002"/>
                </a:cubicBezTo>
                <a:cubicBezTo>
                  <a:pt x="6396886" y="352118"/>
                  <a:pt x="6408150" y="351002"/>
                  <a:pt x="6411904" y="351002"/>
                </a:cubicBezTo>
                <a:cubicBezTo>
                  <a:pt x="6434433" y="353234"/>
                  <a:pt x="6456961" y="349885"/>
                  <a:pt x="6479489" y="348769"/>
                </a:cubicBezTo>
                <a:cubicBezTo>
                  <a:pt x="6517037" y="348769"/>
                  <a:pt x="6547075" y="352118"/>
                  <a:pt x="6580867" y="351002"/>
                </a:cubicBezTo>
                <a:cubicBezTo>
                  <a:pt x="6607150" y="351002"/>
                  <a:pt x="6625924" y="352118"/>
                  <a:pt x="6648452" y="354351"/>
                </a:cubicBezTo>
                <a:cubicBezTo>
                  <a:pt x="6659716" y="355467"/>
                  <a:pt x="6670980" y="355467"/>
                  <a:pt x="6682245" y="355467"/>
                </a:cubicBezTo>
                <a:cubicBezTo>
                  <a:pt x="6685999" y="354351"/>
                  <a:pt x="6689754" y="351002"/>
                  <a:pt x="6693509" y="348769"/>
                </a:cubicBezTo>
                <a:cubicBezTo>
                  <a:pt x="6701018" y="345420"/>
                  <a:pt x="6712282" y="343188"/>
                  <a:pt x="6723547" y="345420"/>
                </a:cubicBezTo>
                <a:cubicBezTo>
                  <a:pt x="6734811" y="347653"/>
                  <a:pt x="6746075" y="347653"/>
                  <a:pt x="6757339" y="347653"/>
                </a:cubicBezTo>
                <a:cubicBezTo>
                  <a:pt x="6787377" y="347653"/>
                  <a:pt x="6821169" y="351002"/>
                  <a:pt x="6854962" y="349885"/>
                </a:cubicBezTo>
                <a:cubicBezTo>
                  <a:pt x="6869981" y="353234"/>
                  <a:pt x="6888754" y="349885"/>
                  <a:pt x="6903773" y="353234"/>
                </a:cubicBezTo>
                <a:cubicBezTo>
                  <a:pt x="6918792" y="356583"/>
                  <a:pt x="6941321" y="356583"/>
                  <a:pt x="6956339" y="353234"/>
                </a:cubicBezTo>
                <a:cubicBezTo>
                  <a:pt x="6971358" y="351002"/>
                  <a:pt x="6986377" y="352118"/>
                  <a:pt x="7001396" y="351002"/>
                </a:cubicBezTo>
                <a:cubicBezTo>
                  <a:pt x="7023924" y="351002"/>
                  <a:pt x="7046453" y="353234"/>
                  <a:pt x="7065226" y="349885"/>
                </a:cubicBezTo>
                <a:cubicBezTo>
                  <a:pt x="7072735" y="348769"/>
                  <a:pt x="7080245" y="348769"/>
                  <a:pt x="7087755" y="351002"/>
                </a:cubicBezTo>
                <a:cubicBezTo>
                  <a:pt x="7095264" y="354351"/>
                  <a:pt x="7110283" y="354351"/>
                  <a:pt x="7121547" y="352118"/>
                </a:cubicBezTo>
                <a:cubicBezTo>
                  <a:pt x="7129057" y="351002"/>
                  <a:pt x="7136566" y="351002"/>
                  <a:pt x="7147830" y="351002"/>
                </a:cubicBezTo>
                <a:cubicBezTo>
                  <a:pt x="7162849" y="351002"/>
                  <a:pt x="7181623" y="351002"/>
                  <a:pt x="7200396" y="351002"/>
                </a:cubicBezTo>
                <a:cubicBezTo>
                  <a:pt x="7211661" y="351002"/>
                  <a:pt x="7219170" y="351002"/>
                  <a:pt x="7226679" y="351002"/>
                </a:cubicBezTo>
                <a:cubicBezTo>
                  <a:pt x="7234189" y="351002"/>
                  <a:pt x="7241698" y="353234"/>
                  <a:pt x="7245453" y="353234"/>
                </a:cubicBezTo>
                <a:cubicBezTo>
                  <a:pt x="7275491" y="357700"/>
                  <a:pt x="7298019" y="352118"/>
                  <a:pt x="7324302" y="353234"/>
                </a:cubicBezTo>
                <a:cubicBezTo>
                  <a:pt x="7331811" y="346537"/>
                  <a:pt x="7350585" y="349885"/>
                  <a:pt x="7361849" y="349885"/>
                </a:cubicBezTo>
                <a:cubicBezTo>
                  <a:pt x="7388133" y="348769"/>
                  <a:pt x="7410661" y="349885"/>
                  <a:pt x="7433189" y="349885"/>
                </a:cubicBezTo>
                <a:cubicBezTo>
                  <a:pt x="7440699" y="349885"/>
                  <a:pt x="7444453" y="348769"/>
                  <a:pt x="7451963" y="351002"/>
                </a:cubicBezTo>
                <a:cubicBezTo>
                  <a:pt x="7463227" y="353234"/>
                  <a:pt x="7474491" y="354351"/>
                  <a:pt x="7489510" y="353234"/>
                </a:cubicBezTo>
                <a:cubicBezTo>
                  <a:pt x="7504529" y="352118"/>
                  <a:pt x="7515793" y="355467"/>
                  <a:pt x="7530812" y="355467"/>
                </a:cubicBezTo>
                <a:cubicBezTo>
                  <a:pt x="7538321" y="355467"/>
                  <a:pt x="7545831" y="358816"/>
                  <a:pt x="7549585" y="361048"/>
                </a:cubicBezTo>
                <a:cubicBezTo>
                  <a:pt x="7557095" y="364397"/>
                  <a:pt x="7568359" y="362165"/>
                  <a:pt x="7575869" y="364397"/>
                </a:cubicBezTo>
                <a:cubicBezTo>
                  <a:pt x="7590887" y="366630"/>
                  <a:pt x="7609661" y="363281"/>
                  <a:pt x="7613416" y="358816"/>
                </a:cubicBezTo>
                <a:cubicBezTo>
                  <a:pt x="7613416" y="355467"/>
                  <a:pt x="7617171" y="354351"/>
                  <a:pt x="7624680" y="355467"/>
                </a:cubicBezTo>
                <a:cubicBezTo>
                  <a:pt x="7635944" y="355467"/>
                  <a:pt x="7639699" y="354351"/>
                  <a:pt x="7647209" y="352118"/>
                </a:cubicBezTo>
                <a:cubicBezTo>
                  <a:pt x="7658473" y="345420"/>
                  <a:pt x="7658473" y="345420"/>
                  <a:pt x="7677246" y="345420"/>
                </a:cubicBezTo>
                <a:cubicBezTo>
                  <a:pt x="7703529" y="345420"/>
                  <a:pt x="7729813" y="345420"/>
                  <a:pt x="7752341" y="345420"/>
                </a:cubicBezTo>
                <a:cubicBezTo>
                  <a:pt x="7771115" y="345420"/>
                  <a:pt x="7771115" y="345420"/>
                  <a:pt x="7789888" y="349885"/>
                </a:cubicBezTo>
                <a:cubicBezTo>
                  <a:pt x="7793643" y="351002"/>
                  <a:pt x="7797397" y="351002"/>
                  <a:pt x="7804907" y="351002"/>
                </a:cubicBezTo>
                <a:cubicBezTo>
                  <a:pt x="7816171" y="351002"/>
                  <a:pt x="7831190" y="352118"/>
                  <a:pt x="7846209" y="351002"/>
                </a:cubicBezTo>
                <a:cubicBezTo>
                  <a:pt x="7864983" y="351002"/>
                  <a:pt x="7880001" y="354351"/>
                  <a:pt x="7891265" y="357700"/>
                </a:cubicBezTo>
                <a:cubicBezTo>
                  <a:pt x="7898775" y="359932"/>
                  <a:pt x="7898775" y="361048"/>
                  <a:pt x="7910039" y="361048"/>
                </a:cubicBezTo>
                <a:cubicBezTo>
                  <a:pt x="7940077" y="361048"/>
                  <a:pt x="7973869" y="361048"/>
                  <a:pt x="8003907" y="361048"/>
                </a:cubicBezTo>
                <a:cubicBezTo>
                  <a:pt x="8033945" y="361048"/>
                  <a:pt x="8063983" y="361048"/>
                  <a:pt x="8097775" y="362165"/>
                </a:cubicBezTo>
                <a:cubicBezTo>
                  <a:pt x="8154096" y="364397"/>
                  <a:pt x="8210417" y="361048"/>
                  <a:pt x="8266738" y="364397"/>
                </a:cubicBezTo>
                <a:cubicBezTo>
                  <a:pt x="8289266" y="366630"/>
                  <a:pt x="8308040" y="362165"/>
                  <a:pt x="8334323" y="363281"/>
                </a:cubicBezTo>
                <a:cubicBezTo>
                  <a:pt x="8326813" y="359932"/>
                  <a:pt x="8323059" y="358816"/>
                  <a:pt x="8311795" y="358816"/>
                </a:cubicBezTo>
                <a:cubicBezTo>
                  <a:pt x="8304285" y="359932"/>
                  <a:pt x="8304285" y="357700"/>
                  <a:pt x="8304285" y="355467"/>
                </a:cubicBezTo>
                <a:cubicBezTo>
                  <a:pt x="8304285" y="353234"/>
                  <a:pt x="8308040" y="353234"/>
                  <a:pt x="8315549" y="353234"/>
                </a:cubicBezTo>
                <a:cubicBezTo>
                  <a:pt x="8326813" y="353234"/>
                  <a:pt x="8338077" y="352118"/>
                  <a:pt x="8345587" y="353234"/>
                </a:cubicBezTo>
                <a:cubicBezTo>
                  <a:pt x="8371870" y="356583"/>
                  <a:pt x="8398153" y="354351"/>
                  <a:pt x="8424437" y="355467"/>
                </a:cubicBezTo>
                <a:cubicBezTo>
                  <a:pt x="8431945" y="355467"/>
                  <a:pt x="8443210" y="356583"/>
                  <a:pt x="8450719" y="353234"/>
                </a:cubicBezTo>
                <a:cubicBezTo>
                  <a:pt x="8469493" y="354351"/>
                  <a:pt x="8480757" y="349885"/>
                  <a:pt x="8499531" y="352118"/>
                </a:cubicBezTo>
                <a:cubicBezTo>
                  <a:pt x="8518305" y="354351"/>
                  <a:pt x="8540833" y="355467"/>
                  <a:pt x="8563361" y="355467"/>
                </a:cubicBezTo>
                <a:cubicBezTo>
                  <a:pt x="8612173" y="355467"/>
                  <a:pt x="8657229" y="355467"/>
                  <a:pt x="8706041" y="355467"/>
                </a:cubicBezTo>
                <a:cubicBezTo>
                  <a:pt x="8751097" y="355467"/>
                  <a:pt x="8796154" y="354351"/>
                  <a:pt x="8844965" y="356583"/>
                </a:cubicBezTo>
                <a:cubicBezTo>
                  <a:pt x="8878758" y="358816"/>
                  <a:pt x="8916305" y="357700"/>
                  <a:pt x="8950097" y="357700"/>
                </a:cubicBezTo>
                <a:cubicBezTo>
                  <a:pt x="8953853" y="356583"/>
                  <a:pt x="8961362" y="357700"/>
                  <a:pt x="8961362" y="356583"/>
                </a:cubicBezTo>
                <a:cubicBezTo>
                  <a:pt x="8972626" y="351002"/>
                  <a:pt x="8987645" y="352118"/>
                  <a:pt x="9006419" y="353234"/>
                </a:cubicBezTo>
                <a:cubicBezTo>
                  <a:pt x="9006419" y="353234"/>
                  <a:pt x="9010173" y="353234"/>
                  <a:pt x="9010173" y="353234"/>
                </a:cubicBezTo>
                <a:cubicBezTo>
                  <a:pt x="9025192" y="349885"/>
                  <a:pt x="9040211" y="353234"/>
                  <a:pt x="9055230" y="351002"/>
                </a:cubicBezTo>
                <a:cubicBezTo>
                  <a:pt x="9070249" y="349885"/>
                  <a:pt x="9081513" y="349885"/>
                  <a:pt x="9096532" y="349885"/>
                </a:cubicBezTo>
                <a:cubicBezTo>
                  <a:pt x="9126569" y="349885"/>
                  <a:pt x="9152853" y="349885"/>
                  <a:pt x="9179136" y="349885"/>
                </a:cubicBezTo>
                <a:cubicBezTo>
                  <a:pt x="9182891" y="349885"/>
                  <a:pt x="9190400" y="349885"/>
                  <a:pt x="9194155" y="348769"/>
                </a:cubicBezTo>
                <a:cubicBezTo>
                  <a:pt x="9197909" y="348769"/>
                  <a:pt x="9205419" y="347653"/>
                  <a:pt x="9205419" y="345420"/>
                </a:cubicBezTo>
                <a:cubicBezTo>
                  <a:pt x="9205419" y="343188"/>
                  <a:pt x="9197909" y="344304"/>
                  <a:pt x="9194155" y="343188"/>
                </a:cubicBezTo>
                <a:cubicBezTo>
                  <a:pt x="9179136" y="339839"/>
                  <a:pt x="9160362" y="343188"/>
                  <a:pt x="9145343" y="339839"/>
                </a:cubicBezTo>
                <a:cubicBezTo>
                  <a:pt x="9130325" y="340955"/>
                  <a:pt x="9115305" y="337606"/>
                  <a:pt x="9100287" y="337606"/>
                </a:cubicBezTo>
                <a:cubicBezTo>
                  <a:pt x="9081513" y="338722"/>
                  <a:pt x="9066494" y="335374"/>
                  <a:pt x="9047721" y="335374"/>
                </a:cubicBezTo>
                <a:cubicBezTo>
                  <a:pt x="9058985" y="333141"/>
                  <a:pt x="9066494" y="332025"/>
                  <a:pt x="9074003" y="330908"/>
                </a:cubicBezTo>
                <a:cubicBezTo>
                  <a:pt x="9077758" y="329792"/>
                  <a:pt x="9081513" y="329792"/>
                  <a:pt x="9085267" y="330908"/>
                </a:cubicBezTo>
                <a:cubicBezTo>
                  <a:pt x="9100287" y="334257"/>
                  <a:pt x="9115305" y="330908"/>
                  <a:pt x="9134079" y="332025"/>
                </a:cubicBezTo>
                <a:cubicBezTo>
                  <a:pt x="9141589" y="332025"/>
                  <a:pt x="9141589" y="330908"/>
                  <a:pt x="9141589" y="328676"/>
                </a:cubicBezTo>
                <a:cubicBezTo>
                  <a:pt x="9137834" y="325327"/>
                  <a:pt x="9149098" y="325327"/>
                  <a:pt x="9152853" y="326443"/>
                </a:cubicBezTo>
                <a:cubicBezTo>
                  <a:pt x="9171627" y="329792"/>
                  <a:pt x="9190400" y="328676"/>
                  <a:pt x="9209173" y="327560"/>
                </a:cubicBezTo>
                <a:cubicBezTo>
                  <a:pt x="9227947" y="327560"/>
                  <a:pt x="9246721" y="330908"/>
                  <a:pt x="9269249" y="329792"/>
                </a:cubicBezTo>
                <a:cubicBezTo>
                  <a:pt x="9310551" y="336490"/>
                  <a:pt x="9355608" y="335374"/>
                  <a:pt x="9400664" y="337606"/>
                </a:cubicBezTo>
                <a:cubicBezTo>
                  <a:pt x="9430702" y="338722"/>
                  <a:pt x="9460740" y="337606"/>
                  <a:pt x="9490778" y="334257"/>
                </a:cubicBezTo>
                <a:cubicBezTo>
                  <a:pt x="9505797" y="332025"/>
                  <a:pt x="9509551" y="330908"/>
                  <a:pt x="9498287" y="326443"/>
                </a:cubicBezTo>
                <a:cubicBezTo>
                  <a:pt x="9494533" y="325327"/>
                  <a:pt x="9490778" y="325327"/>
                  <a:pt x="9494533" y="324211"/>
                </a:cubicBezTo>
                <a:cubicBezTo>
                  <a:pt x="9513306" y="323094"/>
                  <a:pt x="9535835" y="326443"/>
                  <a:pt x="9550853" y="320862"/>
                </a:cubicBezTo>
                <a:cubicBezTo>
                  <a:pt x="9528325" y="318629"/>
                  <a:pt x="9505797" y="314164"/>
                  <a:pt x="9483268" y="311931"/>
                </a:cubicBezTo>
                <a:cubicBezTo>
                  <a:pt x="9460740" y="309699"/>
                  <a:pt x="9438212" y="307466"/>
                  <a:pt x="9415683" y="300768"/>
                </a:cubicBezTo>
                <a:cubicBezTo>
                  <a:pt x="9438212" y="300768"/>
                  <a:pt x="9456985" y="300768"/>
                  <a:pt x="9472004" y="300768"/>
                </a:cubicBezTo>
                <a:cubicBezTo>
                  <a:pt x="9479514" y="300768"/>
                  <a:pt x="9487023" y="304117"/>
                  <a:pt x="9494533" y="303001"/>
                </a:cubicBezTo>
                <a:cubicBezTo>
                  <a:pt x="9505797" y="307466"/>
                  <a:pt x="9524570" y="306350"/>
                  <a:pt x="9539589" y="308582"/>
                </a:cubicBezTo>
                <a:cubicBezTo>
                  <a:pt x="9558363" y="309699"/>
                  <a:pt x="9577137" y="309699"/>
                  <a:pt x="9595910" y="306350"/>
                </a:cubicBezTo>
                <a:cubicBezTo>
                  <a:pt x="9607174" y="305234"/>
                  <a:pt x="9607174" y="305234"/>
                  <a:pt x="9595910" y="303001"/>
                </a:cubicBezTo>
                <a:cubicBezTo>
                  <a:pt x="9588401" y="300768"/>
                  <a:pt x="9588401" y="300768"/>
                  <a:pt x="9595910" y="299652"/>
                </a:cubicBezTo>
                <a:cubicBezTo>
                  <a:pt x="9603420" y="298536"/>
                  <a:pt x="9607174" y="297419"/>
                  <a:pt x="9603420" y="295187"/>
                </a:cubicBezTo>
                <a:cubicBezTo>
                  <a:pt x="9588401" y="290722"/>
                  <a:pt x="9573382" y="288489"/>
                  <a:pt x="9550853" y="289605"/>
                </a:cubicBezTo>
                <a:cubicBezTo>
                  <a:pt x="9547099" y="289605"/>
                  <a:pt x="9543344" y="288489"/>
                  <a:pt x="9543344" y="287373"/>
                </a:cubicBezTo>
                <a:cubicBezTo>
                  <a:pt x="9543344" y="286256"/>
                  <a:pt x="9547099" y="285140"/>
                  <a:pt x="9550853" y="285140"/>
                </a:cubicBezTo>
                <a:cubicBezTo>
                  <a:pt x="9580891" y="286256"/>
                  <a:pt x="9607174" y="282908"/>
                  <a:pt x="9633457" y="279559"/>
                </a:cubicBezTo>
                <a:cubicBezTo>
                  <a:pt x="9637212" y="279559"/>
                  <a:pt x="9648476" y="278442"/>
                  <a:pt x="9652231" y="279559"/>
                </a:cubicBezTo>
                <a:cubicBezTo>
                  <a:pt x="9663495" y="282908"/>
                  <a:pt x="9674759" y="280675"/>
                  <a:pt x="9682269" y="281791"/>
                </a:cubicBezTo>
                <a:cubicBezTo>
                  <a:pt x="9693533" y="281791"/>
                  <a:pt x="9701042" y="280675"/>
                  <a:pt x="9701042" y="278442"/>
                </a:cubicBezTo>
                <a:cubicBezTo>
                  <a:pt x="9701042" y="276210"/>
                  <a:pt x="9697288" y="273977"/>
                  <a:pt x="9689778" y="273977"/>
                </a:cubicBezTo>
                <a:cubicBezTo>
                  <a:pt x="9674759" y="272861"/>
                  <a:pt x="9663495" y="271745"/>
                  <a:pt x="9648476" y="271745"/>
                </a:cubicBezTo>
                <a:cubicBezTo>
                  <a:pt x="9625948" y="271745"/>
                  <a:pt x="9607174" y="271745"/>
                  <a:pt x="9580891" y="271745"/>
                </a:cubicBezTo>
                <a:cubicBezTo>
                  <a:pt x="9592155" y="269512"/>
                  <a:pt x="9603420" y="270628"/>
                  <a:pt x="9610929" y="268396"/>
                </a:cubicBezTo>
                <a:cubicBezTo>
                  <a:pt x="9610929" y="267279"/>
                  <a:pt x="9618438" y="267279"/>
                  <a:pt x="9618438" y="266163"/>
                </a:cubicBezTo>
                <a:cubicBezTo>
                  <a:pt x="9614684" y="263930"/>
                  <a:pt x="9610929" y="263930"/>
                  <a:pt x="9607174" y="263930"/>
                </a:cubicBezTo>
                <a:cubicBezTo>
                  <a:pt x="9592155" y="263930"/>
                  <a:pt x="9577137" y="265047"/>
                  <a:pt x="9562118" y="266163"/>
                </a:cubicBezTo>
                <a:cubicBezTo>
                  <a:pt x="9539589" y="267279"/>
                  <a:pt x="9520816" y="266163"/>
                  <a:pt x="9498287" y="266163"/>
                </a:cubicBezTo>
                <a:cubicBezTo>
                  <a:pt x="9483268" y="266163"/>
                  <a:pt x="9468250" y="265047"/>
                  <a:pt x="9449476" y="261698"/>
                </a:cubicBezTo>
                <a:cubicBezTo>
                  <a:pt x="9475759" y="262814"/>
                  <a:pt x="9494533" y="261698"/>
                  <a:pt x="9513306" y="260582"/>
                </a:cubicBezTo>
                <a:cubicBezTo>
                  <a:pt x="9532080" y="258349"/>
                  <a:pt x="9554608" y="258349"/>
                  <a:pt x="9573382" y="258349"/>
                </a:cubicBezTo>
                <a:cubicBezTo>
                  <a:pt x="9577137" y="258349"/>
                  <a:pt x="9580891" y="258349"/>
                  <a:pt x="9584646" y="258349"/>
                </a:cubicBezTo>
                <a:cubicBezTo>
                  <a:pt x="9584646" y="255000"/>
                  <a:pt x="9577137" y="250535"/>
                  <a:pt x="9595910" y="249419"/>
                </a:cubicBezTo>
                <a:cubicBezTo>
                  <a:pt x="9595910" y="249419"/>
                  <a:pt x="9595910" y="248302"/>
                  <a:pt x="9595910" y="247186"/>
                </a:cubicBezTo>
                <a:cubicBezTo>
                  <a:pt x="9592155" y="246070"/>
                  <a:pt x="9588401" y="247186"/>
                  <a:pt x="9584646" y="246070"/>
                </a:cubicBezTo>
                <a:cubicBezTo>
                  <a:pt x="9573382" y="246070"/>
                  <a:pt x="9558363" y="247186"/>
                  <a:pt x="9547099" y="246070"/>
                </a:cubicBezTo>
                <a:cubicBezTo>
                  <a:pt x="9547099" y="246070"/>
                  <a:pt x="9543344" y="244953"/>
                  <a:pt x="9543344" y="243837"/>
                </a:cubicBezTo>
                <a:cubicBezTo>
                  <a:pt x="9547099" y="243837"/>
                  <a:pt x="9547099" y="242721"/>
                  <a:pt x="9547099" y="242721"/>
                </a:cubicBezTo>
                <a:cubicBezTo>
                  <a:pt x="9558363" y="242721"/>
                  <a:pt x="9573382" y="242721"/>
                  <a:pt x="9584646" y="242721"/>
                </a:cubicBezTo>
                <a:cubicBezTo>
                  <a:pt x="9595910" y="242721"/>
                  <a:pt x="9610929" y="242721"/>
                  <a:pt x="9622193" y="242721"/>
                </a:cubicBezTo>
                <a:cubicBezTo>
                  <a:pt x="9629703" y="242721"/>
                  <a:pt x="9637212" y="242721"/>
                  <a:pt x="9640967" y="242721"/>
                </a:cubicBezTo>
                <a:cubicBezTo>
                  <a:pt x="9652231" y="240488"/>
                  <a:pt x="9659740" y="238256"/>
                  <a:pt x="9671005" y="237139"/>
                </a:cubicBezTo>
                <a:cubicBezTo>
                  <a:pt x="9686024" y="236023"/>
                  <a:pt x="9701042" y="233790"/>
                  <a:pt x="9716061" y="232674"/>
                </a:cubicBezTo>
                <a:cubicBezTo>
                  <a:pt x="9727325" y="232674"/>
                  <a:pt x="9727325" y="231558"/>
                  <a:pt x="9727325" y="229325"/>
                </a:cubicBezTo>
                <a:cubicBezTo>
                  <a:pt x="9727325" y="227093"/>
                  <a:pt x="9723571" y="227093"/>
                  <a:pt x="9716061" y="227093"/>
                </a:cubicBezTo>
                <a:cubicBezTo>
                  <a:pt x="9704797" y="225976"/>
                  <a:pt x="9704797" y="225976"/>
                  <a:pt x="9712307" y="223744"/>
                </a:cubicBezTo>
                <a:cubicBezTo>
                  <a:pt x="9716061" y="221511"/>
                  <a:pt x="9727325" y="220395"/>
                  <a:pt x="9708552" y="219279"/>
                </a:cubicBezTo>
                <a:cubicBezTo>
                  <a:pt x="9704797" y="219279"/>
                  <a:pt x="9708552" y="217046"/>
                  <a:pt x="9708552" y="215930"/>
                </a:cubicBezTo>
                <a:cubicBezTo>
                  <a:pt x="9708552" y="215930"/>
                  <a:pt x="9708552" y="215930"/>
                  <a:pt x="9712307" y="215930"/>
                </a:cubicBezTo>
                <a:cubicBezTo>
                  <a:pt x="9723571" y="211464"/>
                  <a:pt x="9723571" y="211464"/>
                  <a:pt x="9712307" y="208116"/>
                </a:cubicBezTo>
                <a:cubicBezTo>
                  <a:pt x="9704797" y="205883"/>
                  <a:pt x="9689778" y="204767"/>
                  <a:pt x="9682269" y="200301"/>
                </a:cubicBezTo>
                <a:cubicBezTo>
                  <a:pt x="9693533" y="199185"/>
                  <a:pt x="9712307" y="200301"/>
                  <a:pt x="9719816" y="196953"/>
                </a:cubicBezTo>
                <a:cubicBezTo>
                  <a:pt x="9719816" y="196953"/>
                  <a:pt x="9719816" y="195836"/>
                  <a:pt x="9716061" y="195836"/>
                </a:cubicBezTo>
                <a:cubicBezTo>
                  <a:pt x="9667250" y="195836"/>
                  <a:pt x="9618438" y="195836"/>
                  <a:pt x="9565872" y="195836"/>
                </a:cubicBezTo>
                <a:cubicBezTo>
                  <a:pt x="9562118" y="194720"/>
                  <a:pt x="9569627" y="194720"/>
                  <a:pt x="9562118" y="194720"/>
                </a:cubicBezTo>
                <a:cubicBezTo>
                  <a:pt x="9569627" y="194720"/>
                  <a:pt x="9577137" y="194720"/>
                  <a:pt x="9580891" y="193604"/>
                </a:cubicBezTo>
                <a:cubicBezTo>
                  <a:pt x="9592155" y="193604"/>
                  <a:pt x="9607174" y="192487"/>
                  <a:pt x="9610929" y="188022"/>
                </a:cubicBezTo>
                <a:cubicBezTo>
                  <a:pt x="9610929" y="183557"/>
                  <a:pt x="9614684" y="184673"/>
                  <a:pt x="9625948" y="184673"/>
                </a:cubicBezTo>
                <a:cubicBezTo>
                  <a:pt x="9640967" y="184673"/>
                  <a:pt x="9655986" y="185790"/>
                  <a:pt x="9667250" y="182441"/>
                </a:cubicBezTo>
                <a:cubicBezTo>
                  <a:pt x="9671005" y="182441"/>
                  <a:pt x="9674759" y="181324"/>
                  <a:pt x="9674759" y="180208"/>
                </a:cubicBezTo>
                <a:cubicBezTo>
                  <a:pt x="9674759" y="177976"/>
                  <a:pt x="9671005" y="179092"/>
                  <a:pt x="9667250" y="179092"/>
                </a:cubicBezTo>
                <a:cubicBezTo>
                  <a:pt x="9637212" y="179092"/>
                  <a:pt x="9607174" y="179092"/>
                  <a:pt x="9577137" y="179092"/>
                </a:cubicBezTo>
                <a:cubicBezTo>
                  <a:pt x="9573382" y="179092"/>
                  <a:pt x="9565872" y="179092"/>
                  <a:pt x="9565872" y="177976"/>
                </a:cubicBezTo>
                <a:cubicBezTo>
                  <a:pt x="9562118" y="176859"/>
                  <a:pt x="9562118" y="174627"/>
                  <a:pt x="9558363" y="173510"/>
                </a:cubicBezTo>
                <a:cubicBezTo>
                  <a:pt x="9562118" y="172394"/>
                  <a:pt x="9565872" y="171278"/>
                  <a:pt x="9577137" y="171278"/>
                </a:cubicBezTo>
                <a:cubicBezTo>
                  <a:pt x="9592155" y="171278"/>
                  <a:pt x="9603420" y="167929"/>
                  <a:pt x="9618438" y="169045"/>
                </a:cubicBezTo>
                <a:cubicBezTo>
                  <a:pt x="9629703" y="164580"/>
                  <a:pt x="9648476" y="169045"/>
                  <a:pt x="9659740" y="164580"/>
                </a:cubicBezTo>
                <a:cubicBezTo>
                  <a:pt x="9674759" y="164580"/>
                  <a:pt x="9689778" y="164580"/>
                  <a:pt x="9704797" y="164580"/>
                </a:cubicBezTo>
                <a:cubicBezTo>
                  <a:pt x="9716061" y="164580"/>
                  <a:pt x="9727325" y="164580"/>
                  <a:pt x="9738590" y="165696"/>
                </a:cubicBezTo>
                <a:cubicBezTo>
                  <a:pt x="9746099" y="165696"/>
                  <a:pt x="9749854" y="163464"/>
                  <a:pt x="9753609" y="162347"/>
                </a:cubicBezTo>
                <a:cubicBezTo>
                  <a:pt x="9753609" y="161231"/>
                  <a:pt x="9753609" y="160115"/>
                  <a:pt x="9749854" y="158998"/>
                </a:cubicBezTo>
                <a:cubicBezTo>
                  <a:pt x="9742344" y="158998"/>
                  <a:pt x="9738590" y="158998"/>
                  <a:pt x="9731080" y="158998"/>
                </a:cubicBezTo>
                <a:cubicBezTo>
                  <a:pt x="9716061" y="158998"/>
                  <a:pt x="9697288" y="157882"/>
                  <a:pt x="9682269" y="160115"/>
                </a:cubicBezTo>
                <a:cubicBezTo>
                  <a:pt x="9663495" y="162347"/>
                  <a:pt x="9648476" y="157882"/>
                  <a:pt x="9633457" y="158998"/>
                </a:cubicBezTo>
                <a:cubicBezTo>
                  <a:pt x="9629703" y="160115"/>
                  <a:pt x="9622193" y="160115"/>
                  <a:pt x="9618438" y="157882"/>
                </a:cubicBezTo>
                <a:cubicBezTo>
                  <a:pt x="9648476" y="156766"/>
                  <a:pt x="9682269" y="154533"/>
                  <a:pt x="9716061" y="155650"/>
                </a:cubicBezTo>
                <a:cubicBezTo>
                  <a:pt x="9719816" y="155650"/>
                  <a:pt x="9727325" y="154533"/>
                  <a:pt x="9731080" y="155650"/>
                </a:cubicBezTo>
                <a:cubicBezTo>
                  <a:pt x="9738590" y="156766"/>
                  <a:pt x="9742344" y="152301"/>
                  <a:pt x="9749854" y="153417"/>
                </a:cubicBezTo>
                <a:cubicBezTo>
                  <a:pt x="9753609" y="153417"/>
                  <a:pt x="9753609" y="151184"/>
                  <a:pt x="9753609" y="150068"/>
                </a:cubicBezTo>
                <a:cubicBezTo>
                  <a:pt x="9753609" y="147835"/>
                  <a:pt x="9749854" y="147835"/>
                  <a:pt x="9746099" y="147835"/>
                </a:cubicBezTo>
                <a:cubicBezTo>
                  <a:pt x="9727325" y="147835"/>
                  <a:pt x="9708552" y="147835"/>
                  <a:pt x="9689778" y="147835"/>
                </a:cubicBezTo>
                <a:cubicBezTo>
                  <a:pt x="9708552" y="146719"/>
                  <a:pt x="9727325" y="143370"/>
                  <a:pt x="9749854" y="143370"/>
                </a:cubicBezTo>
                <a:cubicBezTo>
                  <a:pt x="9753609" y="144487"/>
                  <a:pt x="9761118" y="144487"/>
                  <a:pt x="9761118" y="141138"/>
                </a:cubicBezTo>
                <a:cubicBezTo>
                  <a:pt x="9761118" y="138905"/>
                  <a:pt x="9753609" y="140021"/>
                  <a:pt x="9746099" y="140021"/>
                </a:cubicBezTo>
                <a:cubicBezTo>
                  <a:pt x="9716061" y="140021"/>
                  <a:pt x="9686024" y="140021"/>
                  <a:pt x="9652231" y="140021"/>
                </a:cubicBezTo>
                <a:cubicBezTo>
                  <a:pt x="9648476" y="140021"/>
                  <a:pt x="9640967" y="141138"/>
                  <a:pt x="9637212" y="137789"/>
                </a:cubicBezTo>
                <a:cubicBezTo>
                  <a:pt x="9644722" y="137789"/>
                  <a:pt x="9659740" y="138905"/>
                  <a:pt x="9663495" y="137789"/>
                </a:cubicBezTo>
                <a:cubicBezTo>
                  <a:pt x="9674759" y="134440"/>
                  <a:pt x="9686024" y="136672"/>
                  <a:pt x="9697288" y="134440"/>
                </a:cubicBezTo>
                <a:cubicBezTo>
                  <a:pt x="9704797" y="133324"/>
                  <a:pt x="9719816" y="134440"/>
                  <a:pt x="9731080" y="134440"/>
                </a:cubicBezTo>
                <a:cubicBezTo>
                  <a:pt x="9738590" y="134440"/>
                  <a:pt x="9742344" y="133324"/>
                  <a:pt x="9742344" y="131091"/>
                </a:cubicBezTo>
                <a:cubicBezTo>
                  <a:pt x="9742344" y="129975"/>
                  <a:pt x="9738590" y="127742"/>
                  <a:pt x="9731080" y="127742"/>
                </a:cubicBezTo>
                <a:cubicBezTo>
                  <a:pt x="9704797" y="128858"/>
                  <a:pt x="9678514" y="128858"/>
                  <a:pt x="9652231" y="127742"/>
                </a:cubicBezTo>
                <a:cubicBezTo>
                  <a:pt x="9640967" y="127742"/>
                  <a:pt x="9633457" y="128858"/>
                  <a:pt x="9618438" y="126626"/>
                </a:cubicBezTo>
                <a:cubicBezTo>
                  <a:pt x="9637212" y="126626"/>
                  <a:pt x="9648476" y="125509"/>
                  <a:pt x="9659740" y="126626"/>
                </a:cubicBezTo>
                <a:cubicBezTo>
                  <a:pt x="9674759" y="126626"/>
                  <a:pt x="9678514" y="124393"/>
                  <a:pt x="9686024" y="122161"/>
                </a:cubicBezTo>
                <a:cubicBezTo>
                  <a:pt x="9689778" y="121044"/>
                  <a:pt x="9689778" y="119928"/>
                  <a:pt x="9686024" y="118812"/>
                </a:cubicBezTo>
                <a:cubicBezTo>
                  <a:pt x="9682269" y="117695"/>
                  <a:pt x="9678514" y="116579"/>
                  <a:pt x="9671005" y="116579"/>
                </a:cubicBezTo>
                <a:cubicBezTo>
                  <a:pt x="9652231" y="117695"/>
                  <a:pt x="9637212" y="116579"/>
                  <a:pt x="9622193" y="114346"/>
                </a:cubicBezTo>
                <a:cubicBezTo>
                  <a:pt x="9599665" y="112114"/>
                  <a:pt x="9580891" y="113230"/>
                  <a:pt x="9558363" y="113230"/>
                </a:cubicBezTo>
                <a:cubicBezTo>
                  <a:pt x="9524570" y="113230"/>
                  <a:pt x="9490778" y="113230"/>
                  <a:pt x="9453231" y="113230"/>
                </a:cubicBezTo>
                <a:cubicBezTo>
                  <a:pt x="9449476" y="112114"/>
                  <a:pt x="9438212" y="114346"/>
                  <a:pt x="9434457" y="112114"/>
                </a:cubicBezTo>
                <a:cubicBezTo>
                  <a:pt x="9438212" y="110998"/>
                  <a:pt x="9445721" y="109881"/>
                  <a:pt x="9445721" y="107649"/>
                </a:cubicBezTo>
                <a:cubicBezTo>
                  <a:pt x="9449476" y="103184"/>
                  <a:pt x="9460740" y="103184"/>
                  <a:pt x="9475759" y="103184"/>
                </a:cubicBezTo>
                <a:cubicBezTo>
                  <a:pt x="9483268" y="103184"/>
                  <a:pt x="9494533" y="104300"/>
                  <a:pt x="9505797" y="100951"/>
                </a:cubicBezTo>
                <a:cubicBezTo>
                  <a:pt x="9524570" y="102067"/>
                  <a:pt x="9547099" y="99835"/>
                  <a:pt x="9565872" y="102067"/>
                </a:cubicBezTo>
                <a:cubicBezTo>
                  <a:pt x="9577137" y="104300"/>
                  <a:pt x="9588401" y="103184"/>
                  <a:pt x="9599665" y="103184"/>
                </a:cubicBezTo>
                <a:cubicBezTo>
                  <a:pt x="9603420" y="103184"/>
                  <a:pt x="9610929" y="100951"/>
                  <a:pt x="9610929" y="98718"/>
                </a:cubicBezTo>
                <a:cubicBezTo>
                  <a:pt x="9607174" y="96486"/>
                  <a:pt x="9603420" y="97602"/>
                  <a:pt x="9595910" y="97602"/>
                </a:cubicBezTo>
                <a:cubicBezTo>
                  <a:pt x="9550853" y="96486"/>
                  <a:pt x="9505797" y="97602"/>
                  <a:pt x="9460740" y="95369"/>
                </a:cubicBezTo>
                <a:cubicBezTo>
                  <a:pt x="9419438" y="94253"/>
                  <a:pt x="9374381" y="95369"/>
                  <a:pt x="9333079" y="95369"/>
                </a:cubicBezTo>
                <a:cubicBezTo>
                  <a:pt x="9329325" y="95369"/>
                  <a:pt x="9321815" y="95369"/>
                  <a:pt x="9321815" y="96486"/>
                </a:cubicBezTo>
                <a:cubicBezTo>
                  <a:pt x="9321815" y="98718"/>
                  <a:pt x="9325570" y="98718"/>
                  <a:pt x="9329325" y="98718"/>
                </a:cubicBezTo>
                <a:cubicBezTo>
                  <a:pt x="9336834" y="99835"/>
                  <a:pt x="9340589" y="100951"/>
                  <a:pt x="9348098" y="102067"/>
                </a:cubicBezTo>
                <a:cubicBezTo>
                  <a:pt x="9351853" y="102067"/>
                  <a:pt x="9351853" y="104300"/>
                  <a:pt x="9348098" y="104300"/>
                </a:cubicBezTo>
                <a:cubicBezTo>
                  <a:pt x="9336834" y="104300"/>
                  <a:pt x="9333079" y="107649"/>
                  <a:pt x="9325570" y="106532"/>
                </a:cubicBezTo>
                <a:cubicBezTo>
                  <a:pt x="9318061" y="104300"/>
                  <a:pt x="9303041" y="104300"/>
                  <a:pt x="9299287" y="100951"/>
                </a:cubicBezTo>
                <a:cubicBezTo>
                  <a:pt x="9291777" y="96486"/>
                  <a:pt x="9280513" y="97602"/>
                  <a:pt x="9269249" y="97602"/>
                </a:cubicBezTo>
                <a:cubicBezTo>
                  <a:pt x="9254231" y="97602"/>
                  <a:pt x="9246721" y="100951"/>
                  <a:pt x="9231702" y="102067"/>
                </a:cubicBezTo>
                <a:cubicBezTo>
                  <a:pt x="9220437" y="108765"/>
                  <a:pt x="9197909" y="107649"/>
                  <a:pt x="9179136" y="110998"/>
                </a:cubicBezTo>
                <a:cubicBezTo>
                  <a:pt x="9175381" y="110998"/>
                  <a:pt x="9167871" y="110998"/>
                  <a:pt x="9167871" y="109881"/>
                </a:cubicBezTo>
                <a:cubicBezTo>
                  <a:pt x="9164117" y="108765"/>
                  <a:pt x="9164117" y="106532"/>
                  <a:pt x="9171627" y="106532"/>
                </a:cubicBezTo>
                <a:cubicBezTo>
                  <a:pt x="9179136" y="106532"/>
                  <a:pt x="9186645" y="104300"/>
                  <a:pt x="9182891" y="104300"/>
                </a:cubicBezTo>
                <a:cubicBezTo>
                  <a:pt x="9179136" y="102067"/>
                  <a:pt x="9175381" y="98718"/>
                  <a:pt x="9164117" y="98718"/>
                </a:cubicBezTo>
                <a:cubicBezTo>
                  <a:pt x="9156607" y="99835"/>
                  <a:pt x="9149098" y="98718"/>
                  <a:pt x="9141589" y="99835"/>
                </a:cubicBezTo>
                <a:cubicBezTo>
                  <a:pt x="9104041" y="106532"/>
                  <a:pt x="9062739" y="104300"/>
                  <a:pt x="9025192" y="106532"/>
                </a:cubicBezTo>
                <a:cubicBezTo>
                  <a:pt x="8995155" y="108765"/>
                  <a:pt x="8961362" y="104300"/>
                  <a:pt x="8931324" y="105416"/>
                </a:cubicBezTo>
                <a:cubicBezTo>
                  <a:pt x="8927569" y="105416"/>
                  <a:pt x="8927569" y="104300"/>
                  <a:pt x="8923815" y="103184"/>
                </a:cubicBezTo>
                <a:cubicBezTo>
                  <a:pt x="8912551" y="102067"/>
                  <a:pt x="8901286" y="103184"/>
                  <a:pt x="8901286" y="106532"/>
                </a:cubicBezTo>
                <a:cubicBezTo>
                  <a:pt x="8893777" y="112114"/>
                  <a:pt x="8871249" y="113230"/>
                  <a:pt x="8859984" y="114346"/>
                </a:cubicBezTo>
                <a:cubicBezTo>
                  <a:pt x="8841211" y="115463"/>
                  <a:pt x="8822437" y="116579"/>
                  <a:pt x="8811173" y="110998"/>
                </a:cubicBezTo>
                <a:cubicBezTo>
                  <a:pt x="8807418" y="109881"/>
                  <a:pt x="8803663" y="108765"/>
                  <a:pt x="8799909" y="108765"/>
                </a:cubicBezTo>
                <a:lnTo>
                  <a:pt x="8771353" y="106531"/>
                </a:lnTo>
                <a:lnTo>
                  <a:pt x="8782299" y="102192"/>
                </a:lnTo>
                <a:cubicBezTo>
                  <a:pt x="8782299" y="99959"/>
                  <a:pt x="8774790" y="98843"/>
                  <a:pt x="8763526" y="98843"/>
                </a:cubicBezTo>
                <a:cubicBezTo>
                  <a:pt x="8756016" y="99959"/>
                  <a:pt x="8744752" y="97727"/>
                  <a:pt x="8733488" y="101076"/>
                </a:cubicBezTo>
                <a:cubicBezTo>
                  <a:pt x="8729733" y="102192"/>
                  <a:pt x="8718469" y="101076"/>
                  <a:pt x="8714714" y="101076"/>
                </a:cubicBezTo>
                <a:cubicBezTo>
                  <a:pt x="8688431" y="97727"/>
                  <a:pt x="8662148" y="94378"/>
                  <a:pt x="8632110" y="95494"/>
                </a:cubicBezTo>
                <a:cubicBezTo>
                  <a:pt x="8628356" y="95494"/>
                  <a:pt x="8624601" y="94378"/>
                  <a:pt x="8624601" y="93261"/>
                </a:cubicBezTo>
                <a:cubicBezTo>
                  <a:pt x="8624601" y="92145"/>
                  <a:pt x="8628356" y="91029"/>
                  <a:pt x="8632110" y="91029"/>
                </a:cubicBezTo>
                <a:cubicBezTo>
                  <a:pt x="8654639" y="92145"/>
                  <a:pt x="8669658" y="89912"/>
                  <a:pt x="8684677" y="85447"/>
                </a:cubicBezTo>
                <a:cubicBezTo>
                  <a:pt x="8688431" y="83215"/>
                  <a:pt x="8684677" y="82098"/>
                  <a:pt x="8677167" y="80982"/>
                </a:cubicBezTo>
                <a:cubicBezTo>
                  <a:pt x="8669658" y="79866"/>
                  <a:pt x="8669658" y="79866"/>
                  <a:pt x="8677167" y="77633"/>
                </a:cubicBezTo>
                <a:cubicBezTo>
                  <a:pt x="8688431" y="75400"/>
                  <a:pt x="8688431" y="75400"/>
                  <a:pt x="8677167" y="74284"/>
                </a:cubicBezTo>
                <a:cubicBezTo>
                  <a:pt x="8658394" y="70935"/>
                  <a:pt x="8639620" y="70935"/>
                  <a:pt x="8620846" y="72052"/>
                </a:cubicBezTo>
                <a:cubicBezTo>
                  <a:pt x="8605827" y="74284"/>
                  <a:pt x="8587054" y="73168"/>
                  <a:pt x="8575790" y="77633"/>
                </a:cubicBezTo>
                <a:cubicBezTo>
                  <a:pt x="8568280" y="76517"/>
                  <a:pt x="8560771" y="79866"/>
                  <a:pt x="8553261" y="79866"/>
                </a:cubicBezTo>
                <a:cubicBezTo>
                  <a:pt x="8538242" y="79866"/>
                  <a:pt x="8519469" y="79866"/>
                  <a:pt x="8496940" y="79866"/>
                </a:cubicBezTo>
                <a:cubicBezTo>
                  <a:pt x="8519469" y="73168"/>
                  <a:pt x="8541997" y="70935"/>
                  <a:pt x="8564525" y="68703"/>
                </a:cubicBezTo>
                <a:cubicBezTo>
                  <a:pt x="8587054" y="66470"/>
                  <a:pt x="8609582" y="62005"/>
                  <a:pt x="8632110" y="59772"/>
                </a:cubicBezTo>
                <a:cubicBezTo>
                  <a:pt x="8617092" y="54191"/>
                  <a:pt x="8594563" y="57540"/>
                  <a:pt x="8575790" y="56423"/>
                </a:cubicBezTo>
                <a:cubicBezTo>
                  <a:pt x="8572035" y="55307"/>
                  <a:pt x="8575790" y="55307"/>
                  <a:pt x="8579544" y="54191"/>
                </a:cubicBezTo>
                <a:cubicBezTo>
                  <a:pt x="8590808" y="49726"/>
                  <a:pt x="8587054" y="48609"/>
                  <a:pt x="8572035" y="46377"/>
                </a:cubicBezTo>
                <a:cubicBezTo>
                  <a:pt x="8541997" y="43028"/>
                  <a:pt x="8511959" y="41912"/>
                  <a:pt x="8481921" y="43028"/>
                </a:cubicBezTo>
                <a:cubicBezTo>
                  <a:pt x="8436865" y="45260"/>
                  <a:pt x="8391808" y="44144"/>
                  <a:pt x="8350506" y="50842"/>
                </a:cubicBezTo>
                <a:cubicBezTo>
                  <a:pt x="8327978" y="49726"/>
                  <a:pt x="8309204" y="53074"/>
                  <a:pt x="8290431" y="53074"/>
                </a:cubicBezTo>
                <a:cubicBezTo>
                  <a:pt x="8271657" y="51958"/>
                  <a:pt x="8252883" y="50842"/>
                  <a:pt x="8234109" y="54191"/>
                </a:cubicBezTo>
                <a:cubicBezTo>
                  <a:pt x="8230355" y="55307"/>
                  <a:pt x="8219091" y="55307"/>
                  <a:pt x="8222845" y="51958"/>
                </a:cubicBezTo>
                <a:cubicBezTo>
                  <a:pt x="8222845" y="49726"/>
                  <a:pt x="8222845" y="48609"/>
                  <a:pt x="8215336" y="48609"/>
                </a:cubicBezTo>
                <a:cubicBezTo>
                  <a:pt x="8196563" y="49726"/>
                  <a:pt x="8181543" y="46377"/>
                  <a:pt x="8166525" y="49726"/>
                </a:cubicBezTo>
                <a:cubicBezTo>
                  <a:pt x="8162770" y="50842"/>
                  <a:pt x="8159015" y="50842"/>
                  <a:pt x="8155261" y="49726"/>
                </a:cubicBezTo>
                <a:cubicBezTo>
                  <a:pt x="8147751" y="48609"/>
                  <a:pt x="8140241" y="47493"/>
                  <a:pt x="8128977" y="45260"/>
                </a:cubicBezTo>
                <a:cubicBezTo>
                  <a:pt x="8147751" y="45260"/>
                  <a:pt x="8162770" y="41912"/>
                  <a:pt x="8181543" y="43028"/>
                </a:cubicBezTo>
                <a:cubicBezTo>
                  <a:pt x="8196563" y="43028"/>
                  <a:pt x="8211581" y="39679"/>
                  <a:pt x="8226601" y="40795"/>
                </a:cubicBezTo>
                <a:cubicBezTo>
                  <a:pt x="8241619" y="37446"/>
                  <a:pt x="8260393" y="40795"/>
                  <a:pt x="8275411" y="37446"/>
                </a:cubicBezTo>
                <a:cubicBezTo>
                  <a:pt x="8279167" y="36330"/>
                  <a:pt x="8286676" y="37446"/>
                  <a:pt x="8286676" y="35214"/>
                </a:cubicBezTo>
                <a:cubicBezTo>
                  <a:pt x="8286676" y="32981"/>
                  <a:pt x="8279167" y="31865"/>
                  <a:pt x="8275411" y="31865"/>
                </a:cubicBezTo>
                <a:cubicBezTo>
                  <a:pt x="8271657" y="30749"/>
                  <a:pt x="8264147" y="30749"/>
                  <a:pt x="8260393" y="30749"/>
                </a:cubicBezTo>
                <a:cubicBezTo>
                  <a:pt x="8234109" y="30749"/>
                  <a:pt x="8207827" y="30749"/>
                  <a:pt x="8177789" y="30749"/>
                </a:cubicBezTo>
                <a:cubicBezTo>
                  <a:pt x="8162770" y="30749"/>
                  <a:pt x="8151506" y="30749"/>
                  <a:pt x="8136487" y="29632"/>
                </a:cubicBezTo>
                <a:cubicBezTo>
                  <a:pt x="8121468" y="27400"/>
                  <a:pt x="8106449" y="30749"/>
                  <a:pt x="8091430" y="27400"/>
                </a:cubicBezTo>
                <a:cubicBezTo>
                  <a:pt x="8091430" y="27400"/>
                  <a:pt x="8087675" y="27400"/>
                  <a:pt x="8087675" y="27400"/>
                </a:cubicBezTo>
                <a:cubicBezTo>
                  <a:pt x="8068902" y="28516"/>
                  <a:pt x="8053883" y="29632"/>
                  <a:pt x="8042619" y="24051"/>
                </a:cubicBezTo>
                <a:cubicBezTo>
                  <a:pt x="8042619" y="22934"/>
                  <a:pt x="8035109" y="24051"/>
                  <a:pt x="8031355" y="22934"/>
                </a:cubicBezTo>
                <a:cubicBezTo>
                  <a:pt x="7997562" y="22934"/>
                  <a:pt x="7960015" y="21818"/>
                  <a:pt x="7926223" y="24051"/>
                </a:cubicBezTo>
                <a:cubicBezTo>
                  <a:pt x="7877411" y="26283"/>
                  <a:pt x="7832354" y="25167"/>
                  <a:pt x="7787297" y="25167"/>
                </a:cubicBezTo>
                <a:cubicBezTo>
                  <a:pt x="7738486" y="25167"/>
                  <a:pt x="7693429" y="25167"/>
                  <a:pt x="7644618" y="25167"/>
                </a:cubicBezTo>
                <a:cubicBezTo>
                  <a:pt x="7622089" y="25167"/>
                  <a:pt x="7599561" y="26283"/>
                  <a:pt x="7580787" y="28516"/>
                </a:cubicBezTo>
                <a:cubicBezTo>
                  <a:pt x="7562014" y="30749"/>
                  <a:pt x="7550750" y="26283"/>
                  <a:pt x="7531977" y="27400"/>
                </a:cubicBezTo>
                <a:cubicBezTo>
                  <a:pt x="7524467" y="24051"/>
                  <a:pt x="7513203" y="25167"/>
                  <a:pt x="7505693" y="25167"/>
                </a:cubicBezTo>
                <a:cubicBezTo>
                  <a:pt x="7479410" y="26283"/>
                  <a:pt x="7453127" y="24051"/>
                  <a:pt x="7426844" y="27400"/>
                </a:cubicBezTo>
                <a:cubicBezTo>
                  <a:pt x="7419335" y="28516"/>
                  <a:pt x="7408071" y="27400"/>
                  <a:pt x="7396807" y="27400"/>
                </a:cubicBezTo>
                <a:cubicBezTo>
                  <a:pt x="7389297" y="27400"/>
                  <a:pt x="7385542" y="27400"/>
                  <a:pt x="7385542" y="25167"/>
                </a:cubicBezTo>
                <a:cubicBezTo>
                  <a:pt x="7385542" y="22934"/>
                  <a:pt x="7385542" y="20702"/>
                  <a:pt x="7393051" y="21818"/>
                </a:cubicBezTo>
                <a:cubicBezTo>
                  <a:pt x="7404315" y="21818"/>
                  <a:pt x="7408071" y="20702"/>
                  <a:pt x="7415580" y="17353"/>
                </a:cubicBezTo>
                <a:cubicBezTo>
                  <a:pt x="7389297" y="18469"/>
                  <a:pt x="7370523" y="14004"/>
                  <a:pt x="7347995" y="16237"/>
                </a:cubicBezTo>
                <a:cubicBezTo>
                  <a:pt x="7291674" y="19586"/>
                  <a:pt x="7235353" y="16237"/>
                  <a:pt x="7179033" y="18469"/>
                </a:cubicBezTo>
                <a:cubicBezTo>
                  <a:pt x="7145240" y="19586"/>
                  <a:pt x="7115202" y="19586"/>
                  <a:pt x="7085164" y="19586"/>
                </a:cubicBezTo>
                <a:cubicBezTo>
                  <a:pt x="7055127" y="19586"/>
                  <a:pt x="7021334" y="19586"/>
                  <a:pt x="6991296" y="19586"/>
                </a:cubicBezTo>
                <a:cubicBezTo>
                  <a:pt x="6980032" y="19586"/>
                  <a:pt x="6980032" y="20702"/>
                  <a:pt x="6972523" y="22934"/>
                </a:cubicBezTo>
                <a:cubicBezTo>
                  <a:pt x="6961259" y="26283"/>
                  <a:pt x="6946239" y="29632"/>
                  <a:pt x="6927466" y="29632"/>
                </a:cubicBezTo>
                <a:cubicBezTo>
                  <a:pt x="6912447" y="28516"/>
                  <a:pt x="6897428" y="29632"/>
                  <a:pt x="6886164" y="29632"/>
                </a:cubicBezTo>
                <a:cubicBezTo>
                  <a:pt x="6878655" y="29632"/>
                  <a:pt x="6874899" y="29632"/>
                  <a:pt x="6871145" y="30749"/>
                </a:cubicBezTo>
                <a:cubicBezTo>
                  <a:pt x="6852372" y="35214"/>
                  <a:pt x="6852372" y="35214"/>
                  <a:pt x="6833598" y="35214"/>
                </a:cubicBezTo>
                <a:cubicBezTo>
                  <a:pt x="6811070" y="35214"/>
                  <a:pt x="6784787" y="35214"/>
                  <a:pt x="6758503" y="35214"/>
                </a:cubicBezTo>
                <a:cubicBezTo>
                  <a:pt x="6739730" y="35214"/>
                  <a:pt x="6739730" y="35214"/>
                  <a:pt x="6728466" y="28516"/>
                </a:cubicBezTo>
                <a:cubicBezTo>
                  <a:pt x="6720956" y="26283"/>
                  <a:pt x="6717201" y="25167"/>
                  <a:pt x="6705937" y="25167"/>
                </a:cubicBezTo>
                <a:cubicBezTo>
                  <a:pt x="6698428" y="26283"/>
                  <a:pt x="6694673" y="25167"/>
                  <a:pt x="6694673" y="21818"/>
                </a:cubicBezTo>
                <a:cubicBezTo>
                  <a:pt x="6690918" y="17353"/>
                  <a:pt x="6672145" y="14004"/>
                  <a:pt x="6657126" y="16237"/>
                </a:cubicBezTo>
                <a:cubicBezTo>
                  <a:pt x="6649616" y="18469"/>
                  <a:pt x="6638352" y="16237"/>
                  <a:pt x="6630843" y="19586"/>
                </a:cubicBezTo>
                <a:cubicBezTo>
                  <a:pt x="6627088" y="21818"/>
                  <a:pt x="6619579" y="25167"/>
                  <a:pt x="6612069" y="25167"/>
                </a:cubicBezTo>
                <a:cubicBezTo>
                  <a:pt x="6597050" y="25167"/>
                  <a:pt x="6585786" y="28516"/>
                  <a:pt x="6570767" y="27400"/>
                </a:cubicBezTo>
                <a:cubicBezTo>
                  <a:pt x="6555748" y="26283"/>
                  <a:pt x="6544484" y="27400"/>
                  <a:pt x="6533220" y="29632"/>
                </a:cubicBezTo>
                <a:cubicBezTo>
                  <a:pt x="6525711" y="31865"/>
                  <a:pt x="6521956" y="30749"/>
                  <a:pt x="6514446" y="30749"/>
                </a:cubicBezTo>
                <a:cubicBezTo>
                  <a:pt x="6491918" y="30749"/>
                  <a:pt x="6469390" y="31865"/>
                  <a:pt x="6443107" y="30749"/>
                </a:cubicBezTo>
                <a:cubicBezTo>
                  <a:pt x="6431842" y="30749"/>
                  <a:pt x="6413069" y="34097"/>
                  <a:pt x="6405559" y="27400"/>
                </a:cubicBezTo>
                <a:cubicBezTo>
                  <a:pt x="6379276" y="28516"/>
                  <a:pt x="6356748" y="22934"/>
                  <a:pt x="6326710" y="27400"/>
                </a:cubicBezTo>
                <a:cubicBezTo>
                  <a:pt x="6322955" y="27400"/>
                  <a:pt x="6315446" y="29632"/>
                  <a:pt x="6307937" y="29632"/>
                </a:cubicBezTo>
                <a:cubicBezTo>
                  <a:pt x="6300427" y="29632"/>
                  <a:pt x="6292918" y="29632"/>
                  <a:pt x="6281653" y="29632"/>
                </a:cubicBezTo>
                <a:cubicBezTo>
                  <a:pt x="6262880" y="29632"/>
                  <a:pt x="6244106" y="29632"/>
                  <a:pt x="6229087" y="29632"/>
                </a:cubicBezTo>
                <a:cubicBezTo>
                  <a:pt x="6217823" y="29632"/>
                  <a:pt x="6210314" y="29632"/>
                  <a:pt x="6202804" y="28516"/>
                </a:cubicBezTo>
                <a:cubicBezTo>
                  <a:pt x="6191540" y="26283"/>
                  <a:pt x="6176521" y="26283"/>
                  <a:pt x="6169012" y="29632"/>
                </a:cubicBezTo>
                <a:cubicBezTo>
                  <a:pt x="6161502" y="31865"/>
                  <a:pt x="6153993" y="31865"/>
                  <a:pt x="6146483" y="30749"/>
                </a:cubicBezTo>
                <a:cubicBezTo>
                  <a:pt x="6127710" y="27400"/>
                  <a:pt x="6105181" y="29632"/>
                  <a:pt x="6082653" y="29632"/>
                </a:cubicBezTo>
                <a:cubicBezTo>
                  <a:pt x="6067634" y="28516"/>
                  <a:pt x="6052615" y="29632"/>
                  <a:pt x="6037596" y="27400"/>
                </a:cubicBezTo>
                <a:cubicBezTo>
                  <a:pt x="6022578" y="24051"/>
                  <a:pt x="6000049" y="24051"/>
                  <a:pt x="5985030" y="27400"/>
                </a:cubicBezTo>
                <a:cubicBezTo>
                  <a:pt x="5970011" y="30749"/>
                  <a:pt x="5951238" y="27400"/>
                  <a:pt x="5936219" y="30749"/>
                </a:cubicBezTo>
                <a:cubicBezTo>
                  <a:pt x="5902426" y="29632"/>
                  <a:pt x="5868634" y="32981"/>
                  <a:pt x="5838596" y="32981"/>
                </a:cubicBezTo>
                <a:cubicBezTo>
                  <a:pt x="5827332" y="32981"/>
                  <a:pt x="5816068" y="32981"/>
                  <a:pt x="5804804" y="35214"/>
                </a:cubicBezTo>
                <a:cubicBezTo>
                  <a:pt x="5793539" y="37446"/>
                  <a:pt x="5782275" y="35214"/>
                  <a:pt x="5774766" y="31865"/>
                </a:cubicBezTo>
                <a:cubicBezTo>
                  <a:pt x="5771011" y="29632"/>
                  <a:pt x="5767256" y="26283"/>
                  <a:pt x="5763502" y="25167"/>
                </a:cubicBezTo>
                <a:cubicBezTo>
                  <a:pt x="5752237" y="25167"/>
                  <a:pt x="5740973" y="25167"/>
                  <a:pt x="5729709" y="26283"/>
                </a:cubicBezTo>
                <a:cubicBezTo>
                  <a:pt x="5707181" y="28516"/>
                  <a:pt x="5688407" y="29632"/>
                  <a:pt x="5662124" y="29632"/>
                </a:cubicBezTo>
                <a:cubicBezTo>
                  <a:pt x="5628332" y="28516"/>
                  <a:pt x="5598294" y="31865"/>
                  <a:pt x="5560746" y="31865"/>
                </a:cubicBezTo>
                <a:cubicBezTo>
                  <a:pt x="5538218" y="30749"/>
                  <a:pt x="5515690" y="27400"/>
                  <a:pt x="5493161" y="29632"/>
                </a:cubicBezTo>
                <a:cubicBezTo>
                  <a:pt x="5489407" y="29632"/>
                  <a:pt x="5478143" y="28516"/>
                  <a:pt x="5478143" y="29632"/>
                </a:cubicBezTo>
                <a:cubicBezTo>
                  <a:pt x="5463124" y="35214"/>
                  <a:pt x="5448105" y="31865"/>
                  <a:pt x="5433086" y="31865"/>
                </a:cubicBezTo>
                <a:cubicBezTo>
                  <a:pt x="5414312" y="30749"/>
                  <a:pt x="5391784" y="30749"/>
                  <a:pt x="5373010" y="30749"/>
                </a:cubicBezTo>
                <a:cubicBezTo>
                  <a:pt x="5350482" y="31865"/>
                  <a:pt x="5331708" y="29632"/>
                  <a:pt x="5309180" y="28516"/>
                </a:cubicBezTo>
                <a:cubicBezTo>
                  <a:pt x="5297916" y="26283"/>
                  <a:pt x="5286652" y="28516"/>
                  <a:pt x="5275387" y="29632"/>
                </a:cubicBezTo>
                <a:cubicBezTo>
                  <a:pt x="5256614" y="31865"/>
                  <a:pt x="5237840" y="31865"/>
                  <a:pt x="5222821" y="34097"/>
                </a:cubicBezTo>
                <a:cubicBezTo>
                  <a:pt x="5204048" y="35214"/>
                  <a:pt x="5185274" y="34097"/>
                  <a:pt x="5166500" y="35214"/>
                </a:cubicBezTo>
                <a:cubicBezTo>
                  <a:pt x="5147727" y="35214"/>
                  <a:pt x="5128953" y="32981"/>
                  <a:pt x="5110180" y="32981"/>
                </a:cubicBezTo>
                <a:cubicBezTo>
                  <a:pt x="5095161" y="32981"/>
                  <a:pt x="5080142" y="29632"/>
                  <a:pt x="5068878" y="26283"/>
                </a:cubicBezTo>
                <a:cubicBezTo>
                  <a:pt x="5057613" y="21818"/>
                  <a:pt x="5042595" y="22934"/>
                  <a:pt x="5023821" y="24051"/>
                </a:cubicBezTo>
                <a:cubicBezTo>
                  <a:pt x="5023821" y="24051"/>
                  <a:pt x="5020066" y="26283"/>
                  <a:pt x="5016312" y="25167"/>
                </a:cubicBezTo>
                <a:cubicBezTo>
                  <a:pt x="4993783" y="21818"/>
                  <a:pt x="4975010" y="22934"/>
                  <a:pt x="4952481" y="25167"/>
                </a:cubicBezTo>
                <a:cubicBezTo>
                  <a:pt x="4948726" y="26283"/>
                  <a:pt x="4941217" y="25167"/>
                  <a:pt x="4933708" y="25167"/>
                </a:cubicBezTo>
                <a:cubicBezTo>
                  <a:pt x="4903670" y="25167"/>
                  <a:pt x="4873632" y="25167"/>
                  <a:pt x="4839839" y="25167"/>
                </a:cubicBezTo>
                <a:cubicBezTo>
                  <a:pt x="4821066" y="25167"/>
                  <a:pt x="4802292" y="26283"/>
                  <a:pt x="4783519" y="28516"/>
                </a:cubicBezTo>
                <a:cubicBezTo>
                  <a:pt x="4764745" y="30749"/>
                  <a:pt x="4760990" y="29632"/>
                  <a:pt x="4749726" y="25167"/>
                </a:cubicBezTo>
                <a:cubicBezTo>
                  <a:pt x="4749726" y="24051"/>
                  <a:pt x="4745971" y="22934"/>
                  <a:pt x="4742217" y="22934"/>
                </a:cubicBezTo>
                <a:cubicBezTo>
                  <a:pt x="4742217" y="24051"/>
                  <a:pt x="4738462" y="24051"/>
                  <a:pt x="4738462" y="22934"/>
                </a:cubicBezTo>
                <a:cubicBezTo>
                  <a:pt x="4715934" y="22934"/>
                  <a:pt x="4693405" y="25167"/>
                  <a:pt x="4670877" y="21818"/>
                </a:cubicBezTo>
                <a:cubicBezTo>
                  <a:pt x="4655858" y="24051"/>
                  <a:pt x="4637084" y="21818"/>
                  <a:pt x="4622065" y="21818"/>
                </a:cubicBezTo>
                <a:cubicBezTo>
                  <a:pt x="4577009" y="20702"/>
                  <a:pt x="4531952" y="24051"/>
                  <a:pt x="4486895" y="22934"/>
                </a:cubicBezTo>
                <a:cubicBezTo>
                  <a:pt x="4475631" y="22934"/>
                  <a:pt x="4464367" y="27400"/>
                  <a:pt x="4453103" y="24051"/>
                </a:cubicBezTo>
                <a:cubicBezTo>
                  <a:pt x="4445593" y="21818"/>
                  <a:pt x="4430575" y="25167"/>
                  <a:pt x="4419310" y="21818"/>
                </a:cubicBezTo>
                <a:cubicBezTo>
                  <a:pt x="4400537" y="21818"/>
                  <a:pt x="4381763" y="20702"/>
                  <a:pt x="4362990" y="22934"/>
                </a:cubicBezTo>
                <a:cubicBezTo>
                  <a:pt x="4344216" y="25167"/>
                  <a:pt x="4325442" y="24051"/>
                  <a:pt x="4317933" y="17353"/>
                </a:cubicBezTo>
                <a:cubicBezTo>
                  <a:pt x="4310423" y="15120"/>
                  <a:pt x="4302914" y="16237"/>
                  <a:pt x="4295404" y="16237"/>
                </a:cubicBezTo>
                <a:cubicBezTo>
                  <a:pt x="4216555" y="16237"/>
                  <a:pt x="4141461" y="15120"/>
                  <a:pt x="4066366" y="16237"/>
                </a:cubicBezTo>
                <a:cubicBezTo>
                  <a:pt x="4043838" y="16237"/>
                  <a:pt x="4021310" y="14004"/>
                  <a:pt x="4002536" y="11771"/>
                </a:cubicBezTo>
                <a:cubicBezTo>
                  <a:pt x="3991272" y="9539"/>
                  <a:pt x="3980008" y="8423"/>
                  <a:pt x="3968743" y="10655"/>
                </a:cubicBezTo>
                <a:cubicBezTo>
                  <a:pt x="3953724" y="12888"/>
                  <a:pt x="3938706" y="10655"/>
                  <a:pt x="3923687" y="11771"/>
                </a:cubicBezTo>
                <a:cubicBezTo>
                  <a:pt x="3919932" y="11771"/>
                  <a:pt x="3916177" y="11771"/>
                  <a:pt x="3916177" y="10655"/>
                </a:cubicBezTo>
                <a:cubicBezTo>
                  <a:pt x="3916177" y="6190"/>
                  <a:pt x="3904913" y="8423"/>
                  <a:pt x="3901158" y="8423"/>
                </a:cubicBezTo>
                <a:cubicBezTo>
                  <a:pt x="3886139" y="7306"/>
                  <a:pt x="3871121" y="8423"/>
                  <a:pt x="3856102" y="6190"/>
                </a:cubicBezTo>
                <a:cubicBezTo>
                  <a:pt x="3841083" y="3957"/>
                  <a:pt x="3833573" y="6190"/>
                  <a:pt x="3829819" y="12888"/>
                </a:cubicBezTo>
                <a:cubicBezTo>
                  <a:pt x="3829819" y="12888"/>
                  <a:pt x="3829819" y="14004"/>
                  <a:pt x="3829819" y="16237"/>
                </a:cubicBezTo>
                <a:cubicBezTo>
                  <a:pt x="3792271" y="16237"/>
                  <a:pt x="3754724" y="17353"/>
                  <a:pt x="3717177" y="15120"/>
                </a:cubicBezTo>
                <a:cubicBezTo>
                  <a:pt x="3690894" y="14004"/>
                  <a:pt x="3664611" y="15120"/>
                  <a:pt x="3642082" y="10655"/>
                </a:cubicBezTo>
                <a:cubicBezTo>
                  <a:pt x="3630818" y="9539"/>
                  <a:pt x="3623309" y="9539"/>
                  <a:pt x="3615799" y="9539"/>
                </a:cubicBezTo>
                <a:cubicBezTo>
                  <a:pt x="3544460" y="9539"/>
                  <a:pt x="3473120" y="9539"/>
                  <a:pt x="3401780" y="9539"/>
                </a:cubicBezTo>
                <a:cubicBezTo>
                  <a:pt x="3390516" y="9539"/>
                  <a:pt x="3379252" y="9539"/>
                  <a:pt x="3371742" y="9539"/>
                </a:cubicBezTo>
                <a:cubicBezTo>
                  <a:pt x="3360478" y="10655"/>
                  <a:pt x="3356723" y="7306"/>
                  <a:pt x="3349214" y="7306"/>
                </a:cubicBezTo>
                <a:cubicBezTo>
                  <a:pt x="3330440" y="8423"/>
                  <a:pt x="3311667" y="7306"/>
                  <a:pt x="3292893" y="9539"/>
                </a:cubicBezTo>
                <a:cubicBezTo>
                  <a:pt x="3277874" y="11771"/>
                  <a:pt x="3262855" y="8423"/>
                  <a:pt x="3244082" y="11771"/>
                </a:cubicBezTo>
                <a:cubicBezTo>
                  <a:pt x="3232817" y="12888"/>
                  <a:pt x="3217799" y="11771"/>
                  <a:pt x="3202780" y="11771"/>
                </a:cubicBezTo>
                <a:cubicBezTo>
                  <a:pt x="3199025" y="11771"/>
                  <a:pt x="3199025" y="12888"/>
                  <a:pt x="3195270" y="14004"/>
                </a:cubicBezTo>
                <a:cubicBezTo>
                  <a:pt x="3195270" y="15120"/>
                  <a:pt x="3199025" y="15120"/>
                  <a:pt x="3202780" y="15120"/>
                </a:cubicBezTo>
                <a:cubicBezTo>
                  <a:pt x="3210289" y="16237"/>
                  <a:pt x="3217799" y="16237"/>
                  <a:pt x="3225308" y="16237"/>
                </a:cubicBezTo>
                <a:cubicBezTo>
                  <a:pt x="3304157" y="16237"/>
                  <a:pt x="3383006" y="16237"/>
                  <a:pt x="3461856" y="16237"/>
                </a:cubicBezTo>
                <a:cubicBezTo>
                  <a:pt x="3469365" y="16237"/>
                  <a:pt x="3476875" y="15120"/>
                  <a:pt x="3484384" y="16237"/>
                </a:cubicBezTo>
                <a:cubicBezTo>
                  <a:pt x="3491893" y="16237"/>
                  <a:pt x="3495648" y="17353"/>
                  <a:pt x="3495648" y="19586"/>
                </a:cubicBezTo>
                <a:cubicBezTo>
                  <a:pt x="3495648" y="21818"/>
                  <a:pt x="3488139" y="21818"/>
                  <a:pt x="3484384" y="21818"/>
                </a:cubicBezTo>
                <a:cubicBezTo>
                  <a:pt x="3465610" y="21818"/>
                  <a:pt x="3450591" y="19586"/>
                  <a:pt x="3431818" y="22934"/>
                </a:cubicBezTo>
                <a:cubicBezTo>
                  <a:pt x="3428063" y="24051"/>
                  <a:pt x="3420554" y="24051"/>
                  <a:pt x="3413044" y="22934"/>
                </a:cubicBezTo>
                <a:cubicBezTo>
                  <a:pt x="3413044" y="22934"/>
                  <a:pt x="3409290" y="21818"/>
                  <a:pt x="3409290" y="21818"/>
                </a:cubicBezTo>
                <a:cubicBezTo>
                  <a:pt x="3390516" y="20702"/>
                  <a:pt x="3375497" y="24051"/>
                  <a:pt x="3360478" y="22934"/>
                </a:cubicBezTo>
                <a:cubicBezTo>
                  <a:pt x="3341704" y="21818"/>
                  <a:pt x="3330440" y="21818"/>
                  <a:pt x="3311667" y="22934"/>
                </a:cubicBezTo>
                <a:cubicBezTo>
                  <a:pt x="3292893" y="24051"/>
                  <a:pt x="3270365" y="24051"/>
                  <a:pt x="3251591" y="22934"/>
                </a:cubicBezTo>
                <a:cubicBezTo>
                  <a:pt x="3210289" y="22934"/>
                  <a:pt x="3172742" y="20702"/>
                  <a:pt x="3135195" y="17353"/>
                </a:cubicBezTo>
                <a:cubicBezTo>
                  <a:pt x="3120176" y="16237"/>
                  <a:pt x="3112666" y="12888"/>
                  <a:pt x="3097647" y="14004"/>
                </a:cubicBezTo>
                <a:cubicBezTo>
                  <a:pt x="3086383" y="9539"/>
                  <a:pt x="3078874" y="14004"/>
                  <a:pt x="3067610" y="14004"/>
                </a:cubicBezTo>
                <a:cubicBezTo>
                  <a:pt x="3063855" y="15120"/>
                  <a:pt x="3060100" y="16237"/>
                  <a:pt x="3056345" y="17353"/>
                </a:cubicBezTo>
                <a:cubicBezTo>
                  <a:pt x="3052591" y="19586"/>
                  <a:pt x="3041327" y="20702"/>
                  <a:pt x="3037572" y="19586"/>
                </a:cubicBezTo>
                <a:cubicBezTo>
                  <a:pt x="3018798" y="16237"/>
                  <a:pt x="2996270" y="18469"/>
                  <a:pt x="2977496" y="17353"/>
                </a:cubicBezTo>
                <a:cubicBezTo>
                  <a:pt x="2969987" y="17353"/>
                  <a:pt x="2966232" y="18469"/>
                  <a:pt x="2962477" y="19586"/>
                </a:cubicBezTo>
                <a:cubicBezTo>
                  <a:pt x="2958723" y="21818"/>
                  <a:pt x="2951213" y="24051"/>
                  <a:pt x="2947458" y="25167"/>
                </a:cubicBezTo>
                <a:cubicBezTo>
                  <a:pt x="2936194" y="25167"/>
                  <a:pt x="2936194" y="24051"/>
                  <a:pt x="2936194" y="22934"/>
                </a:cubicBezTo>
                <a:cubicBezTo>
                  <a:pt x="2939949" y="17353"/>
                  <a:pt x="2921175" y="15120"/>
                  <a:pt x="2913666" y="11771"/>
                </a:cubicBezTo>
                <a:cubicBezTo>
                  <a:pt x="2909911" y="10655"/>
                  <a:pt x="2906156" y="12888"/>
                  <a:pt x="2902402" y="12888"/>
                </a:cubicBezTo>
                <a:cubicBezTo>
                  <a:pt x="2894892" y="14004"/>
                  <a:pt x="2883628" y="16237"/>
                  <a:pt x="2872364" y="16237"/>
                </a:cubicBezTo>
                <a:cubicBezTo>
                  <a:pt x="2868609" y="15120"/>
                  <a:pt x="2864855" y="15120"/>
                  <a:pt x="2864855" y="17353"/>
                </a:cubicBezTo>
                <a:cubicBezTo>
                  <a:pt x="2861100" y="21818"/>
                  <a:pt x="2849836" y="21818"/>
                  <a:pt x="2838571" y="21818"/>
                </a:cubicBezTo>
                <a:cubicBezTo>
                  <a:pt x="2827307" y="21818"/>
                  <a:pt x="2816043" y="22934"/>
                  <a:pt x="2812288" y="17353"/>
                </a:cubicBezTo>
                <a:cubicBezTo>
                  <a:pt x="2812288" y="15120"/>
                  <a:pt x="2804779" y="16237"/>
                  <a:pt x="2804779" y="15120"/>
                </a:cubicBezTo>
                <a:cubicBezTo>
                  <a:pt x="2797269" y="14004"/>
                  <a:pt x="2782251" y="14004"/>
                  <a:pt x="2786005" y="9539"/>
                </a:cubicBezTo>
                <a:cubicBezTo>
                  <a:pt x="2774741" y="2841"/>
                  <a:pt x="2752213" y="1725"/>
                  <a:pt x="2729684" y="8423"/>
                </a:cubicBezTo>
                <a:cubicBezTo>
                  <a:pt x="2722175" y="10655"/>
                  <a:pt x="2710911" y="14004"/>
                  <a:pt x="2703401" y="16237"/>
                </a:cubicBezTo>
                <a:cubicBezTo>
                  <a:pt x="2692137" y="19586"/>
                  <a:pt x="2680873" y="19586"/>
                  <a:pt x="2669609" y="19586"/>
                </a:cubicBezTo>
                <a:cubicBezTo>
                  <a:pt x="2669609" y="17353"/>
                  <a:pt x="2669609" y="16237"/>
                  <a:pt x="2669609" y="14004"/>
                </a:cubicBezTo>
                <a:cubicBezTo>
                  <a:pt x="2669609" y="11771"/>
                  <a:pt x="2665854" y="9539"/>
                  <a:pt x="2654590" y="7306"/>
                </a:cubicBezTo>
                <a:cubicBezTo>
                  <a:pt x="2647081" y="7306"/>
                  <a:pt x="2639571" y="5074"/>
                  <a:pt x="2632062" y="7306"/>
                </a:cubicBezTo>
                <a:cubicBezTo>
                  <a:pt x="2624552" y="9539"/>
                  <a:pt x="2617043" y="10655"/>
                  <a:pt x="2609534" y="9539"/>
                </a:cubicBezTo>
                <a:cubicBezTo>
                  <a:pt x="2594515" y="8423"/>
                  <a:pt x="2594515" y="14004"/>
                  <a:pt x="2583250" y="14004"/>
                </a:cubicBezTo>
                <a:cubicBezTo>
                  <a:pt x="2571986" y="12888"/>
                  <a:pt x="2571986" y="15120"/>
                  <a:pt x="2568231" y="18469"/>
                </a:cubicBezTo>
                <a:cubicBezTo>
                  <a:pt x="2568231" y="19586"/>
                  <a:pt x="2564477" y="20702"/>
                  <a:pt x="2560722" y="21818"/>
                </a:cubicBezTo>
                <a:cubicBezTo>
                  <a:pt x="2545703" y="24051"/>
                  <a:pt x="2538194" y="27400"/>
                  <a:pt x="2526930" y="29632"/>
                </a:cubicBezTo>
                <a:cubicBezTo>
                  <a:pt x="2519420" y="31865"/>
                  <a:pt x="2504401" y="31865"/>
                  <a:pt x="2496892" y="29632"/>
                </a:cubicBezTo>
                <a:cubicBezTo>
                  <a:pt x="2493137" y="28516"/>
                  <a:pt x="2489382" y="27400"/>
                  <a:pt x="2485628" y="26283"/>
                </a:cubicBezTo>
                <a:cubicBezTo>
                  <a:pt x="2466854" y="20702"/>
                  <a:pt x="2463099" y="19586"/>
                  <a:pt x="2433061" y="16237"/>
                </a:cubicBezTo>
                <a:cubicBezTo>
                  <a:pt x="2421797" y="15120"/>
                  <a:pt x="2425552" y="11771"/>
                  <a:pt x="2429307" y="10655"/>
                </a:cubicBezTo>
                <a:cubicBezTo>
                  <a:pt x="2429307" y="9539"/>
                  <a:pt x="2436816" y="7306"/>
                  <a:pt x="2429307" y="5074"/>
                </a:cubicBezTo>
                <a:cubicBezTo>
                  <a:pt x="2418043" y="2841"/>
                  <a:pt x="2410533" y="-1624"/>
                  <a:pt x="2395514" y="608"/>
                </a:cubicBezTo>
                <a:cubicBezTo>
                  <a:pt x="2380495" y="2841"/>
                  <a:pt x="2365476" y="1725"/>
                  <a:pt x="2354212" y="2841"/>
                </a:cubicBezTo>
                <a:cubicBezTo>
                  <a:pt x="2342948" y="2841"/>
                  <a:pt x="2331684" y="6190"/>
                  <a:pt x="2316665" y="6190"/>
                </a:cubicBezTo>
                <a:cubicBezTo>
                  <a:pt x="2312910" y="6190"/>
                  <a:pt x="2312910" y="6190"/>
                  <a:pt x="2309156" y="7306"/>
                </a:cubicBezTo>
                <a:cubicBezTo>
                  <a:pt x="2297891" y="10655"/>
                  <a:pt x="2286627" y="12888"/>
                  <a:pt x="2271608" y="11771"/>
                </a:cubicBezTo>
                <a:cubicBezTo>
                  <a:pt x="2256589" y="11771"/>
                  <a:pt x="2241571" y="11771"/>
                  <a:pt x="2230306" y="10655"/>
                </a:cubicBezTo>
                <a:cubicBezTo>
                  <a:pt x="2215288" y="9539"/>
                  <a:pt x="2196514" y="9539"/>
                  <a:pt x="2177740" y="9539"/>
                </a:cubicBezTo>
                <a:cubicBezTo>
                  <a:pt x="2170231" y="9539"/>
                  <a:pt x="2166476" y="9539"/>
                  <a:pt x="2166476" y="7306"/>
                </a:cubicBezTo>
                <a:cubicBezTo>
                  <a:pt x="2166476" y="6190"/>
                  <a:pt x="2158967" y="5074"/>
                  <a:pt x="2155212" y="3957"/>
                </a:cubicBezTo>
                <a:cubicBezTo>
                  <a:pt x="2140193" y="-508"/>
                  <a:pt x="2117665" y="-508"/>
                  <a:pt x="2106400" y="5074"/>
                </a:cubicBezTo>
                <a:cubicBezTo>
                  <a:pt x="2102646" y="7306"/>
                  <a:pt x="2102646" y="8423"/>
                  <a:pt x="2095136" y="8423"/>
                </a:cubicBezTo>
                <a:cubicBezTo>
                  <a:pt x="2091382" y="8423"/>
                  <a:pt x="2083872" y="7306"/>
                  <a:pt x="2083872" y="8423"/>
                </a:cubicBezTo>
                <a:cubicBezTo>
                  <a:pt x="2072608" y="12888"/>
                  <a:pt x="2057589" y="11771"/>
                  <a:pt x="2042570" y="11771"/>
                </a:cubicBezTo>
                <a:cubicBezTo>
                  <a:pt x="2020042" y="11771"/>
                  <a:pt x="1993759" y="11771"/>
                  <a:pt x="1971230" y="11771"/>
                </a:cubicBezTo>
                <a:cubicBezTo>
                  <a:pt x="1944947" y="10655"/>
                  <a:pt x="1918664" y="15120"/>
                  <a:pt x="1892381" y="14004"/>
                </a:cubicBezTo>
                <a:cubicBezTo>
                  <a:pt x="1884872" y="14004"/>
                  <a:pt x="1877362" y="16237"/>
                  <a:pt x="1869853" y="16237"/>
                </a:cubicBezTo>
                <a:cubicBezTo>
                  <a:pt x="1858589" y="15120"/>
                  <a:pt x="1858589" y="15120"/>
                  <a:pt x="1862343" y="11771"/>
                </a:cubicBezTo>
                <a:cubicBezTo>
                  <a:pt x="1866098" y="8423"/>
                  <a:pt x="1866098" y="8423"/>
                  <a:pt x="1854834" y="8423"/>
                </a:cubicBezTo>
                <a:cubicBezTo>
                  <a:pt x="1839815" y="8423"/>
                  <a:pt x="1824796" y="8423"/>
                  <a:pt x="1813532" y="8423"/>
                </a:cubicBezTo>
                <a:cubicBezTo>
                  <a:pt x="1802268" y="7306"/>
                  <a:pt x="1791004" y="8423"/>
                  <a:pt x="1783494" y="6190"/>
                </a:cubicBezTo>
                <a:cubicBezTo>
                  <a:pt x="1783494" y="5074"/>
                  <a:pt x="1772230" y="5074"/>
                  <a:pt x="1768475" y="6190"/>
                </a:cubicBezTo>
                <a:cubicBezTo>
                  <a:pt x="1760966" y="8423"/>
                  <a:pt x="1753456" y="8423"/>
                  <a:pt x="1745947" y="8423"/>
                </a:cubicBezTo>
                <a:cubicBezTo>
                  <a:pt x="1712154" y="8423"/>
                  <a:pt x="1674607" y="8423"/>
                  <a:pt x="1640815" y="8423"/>
                </a:cubicBezTo>
                <a:cubicBezTo>
                  <a:pt x="1618286" y="8423"/>
                  <a:pt x="1595758" y="8423"/>
                  <a:pt x="1576984" y="5074"/>
                </a:cubicBezTo>
                <a:cubicBezTo>
                  <a:pt x="1569475" y="2841"/>
                  <a:pt x="1554456" y="2841"/>
                  <a:pt x="1550701" y="3957"/>
                </a:cubicBezTo>
                <a:cubicBezTo>
                  <a:pt x="1539437" y="7306"/>
                  <a:pt x="1524418" y="5074"/>
                  <a:pt x="1513154" y="7306"/>
                </a:cubicBezTo>
                <a:cubicBezTo>
                  <a:pt x="1505645" y="9539"/>
                  <a:pt x="1490626" y="11771"/>
                  <a:pt x="1479362" y="9539"/>
                </a:cubicBezTo>
                <a:cubicBezTo>
                  <a:pt x="1460588" y="14004"/>
                  <a:pt x="1441814" y="11771"/>
                  <a:pt x="1426795" y="11771"/>
                </a:cubicBezTo>
                <a:cubicBezTo>
                  <a:pt x="1408022" y="11771"/>
                  <a:pt x="1389248" y="12888"/>
                  <a:pt x="1370474" y="10655"/>
                </a:cubicBezTo>
                <a:cubicBezTo>
                  <a:pt x="1359210" y="8423"/>
                  <a:pt x="1340437" y="9539"/>
                  <a:pt x="1325418" y="9539"/>
                </a:cubicBezTo>
                <a:cubicBezTo>
                  <a:pt x="1302889" y="10655"/>
                  <a:pt x="1276606" y="7306"/>
                  <a:pt x="1250323" y="7306"/>
                </a:cubicBezTo>
                <a:cubicBezTo>
                  <a:pt x="1239059" y="8423"/>
                  <a:pt x="1227795" y="8423"/>
                  <a:pt x="1220286" y="11771"/>
                </a:cubicBezTo>
                <a:cubicBezTo>
                  <a:pt x="1220286" y="12888"/>
                  <a:pt x="1216531" y="14004"/>
                  <a:pt x="1220286" y="15120"/>
                </a:cubicBezTo>
                <a:cubicBezTo>
                  <a:pt x="1227795" y="16237"/>
                  <a:pt x="1235304" y="15120"/>
                  <a:pt x="1231550" y="18469"/>
                </a:cubicBezTo>
                <a:cubicBezTo>
                  <a:pt x="1231550" y="20702"/>
                  <a:pt x="1224040" y="19586"/>
                  <a:pt x="1220286" y="19586"/>
                </a:cubicBezTo>
                <a:cubicBezTo>
                  <a:pt x="1216531" y="19586"/>
                  <a:pt x="1212776" y="19586"/>
                  <a:pt x="1205267" y="19586"/>
                </a:cubicBezTo>
                <a:cubicBezTo>
                  <a:pt x="1201512" y="19586"/>
                  <a:pt x="1194003" y="19586"/>
                  <a:pt x="1186493" y="19586"/>
                </a:cubicBezTo>
                <a:cubicBezTo>
                  <a:pt x="1186493" y="20702"/>
                  <a:pt x="1186493" y="21818"/>
                  <a:pt x="1186493" y="22934"/>
                </a:cubicBezTo>
                <a:cubicBezTo>
                  <a:pt x="1190248" y="22934"/>
                  <a:pt x="1194003" y="22934"/>
                  <a:pt x="1201512" y="22934"/>
                </a:cubicBezTo>
                <a:cubicBezTo>
                  <a:pt x="1212776" y="22934"/>
                  <a:pt x="1216531" y="24051"/>
                  <a:pt x="1212776" y="27400"/>
                </a:cubicBezTo>
                <a:cubicBezTo>
                  <a:pt x="1231550" y="26283"/>
                  <a:pt x="1246569" y="30749"/>
                  <a:pt x="1265342" y="29632"/>
                </a:cubicBezTo>
                <a:cubicBezTo>
                  <a:pt x="1284116" y="22934"/>
                  <a:pt x="1314154" y="22934"/>
                  <a:pt x="1340437" y="24051"/>
                </a:cubicBezTo>
                <a:cubicBezTo>
                  <a:pt x="1344192" y="24051"/>
                  <a:pt x="1344192" y="25167"/>
                  <a:pt x="1344192" y="26283"/>
                </a:cubicBezTo>
                <a:cubicBezTo>
                  <a:pt x="1340437" y="28516"/>
                  <a:pt x="1332927" y="29632"/>
                  <a:pt x="1325418" y="29632"/>
                </a:cubicBezTo>
                <a:cubicBezTo>
                  <a:pt x="1314154" y="28516"/>
                  <a:pt x="1302889" y="29632"/>
                  <a:pt x="1295380" y="29632"/>
                </a:cubicBezTo>
                <a:cubicBezTo>
                  <a:pt x="1284116" y="28516"/>
                  <a:pt x="1276606" y="31865"/>
                  <a:pt x="1265342" y="30749"/>
                </a:cubicBezTo>
                <a:cubicBezTo>
                  <a:pt x="1257833" y="31865"/>
                  <a:pt x="1250323" y="32981"/>
                  <a:pt x="1242814" y="32981"/>
                </a:cubicBezTo>
                <a:cubicBezTo>
                  <a:pt x="1216531" y="32981"/>
                  <a:pt x="1194003" y="32981"/>
                  <a:pt x="1171474" y="32981"/>
                </a:cubicBezTo>
                <a:cubicBezTo>
                  <a:pt x="1156455" y="32981"/>
                  <a:pt x="1141436" y="31865"/>
                  <a:pt x="1130172" y="35214"/>
                </a:cubicBezTo>
                <a:cubicBezTo>
                  <a:pt x="1130172" y="35214"/>
                  <a:pt x="1126418" y="35214"/>
                  <a:pt x="1122663" y="35214"/>
                </a:cubicBezTo>
                <a:cubicBezTo>
                  <a:pt x="1103889" y="31865"/>
                  <a:pt x="1085116" y="36330"/>
                  <a:pt x="1066342" y="35214"/>
                </a:cubicBezTo>
                <a:cubicBezTo>
                  <a:pt x="1047568" y="34097"/>
                  <a:pt x="1028795" y="34097"/>
                  <a:pt x="1010021" y="35214"/>
                </a:cubicBezTo>
                <a:cubicBezTo>
                  <a:pt x="953700" y="38563"/>
                  <a:pt x="901134" y="36330"/>
                  <a:pt x="844813" y="37446"/>
                </a:cubicBezTo>
                <a:cubicBezTo>
                  <a:pt x="844813" y="37446"/>
                  <a:pt x="844813" y="36330"/>
                  <a:pt x="841058" y="36330"/>
                </a:cubicBezTo>
                <a:cubicBezTo>
                  <a:pt x="844813" y="34097"/>
                  <a:pt x="848568" y="35214"/>
                  <a:pt x="856077" y="35214"/>
                </a:cubicBezTo>
                <a:cubicBezTo>
                  <a:pt x="859832" y="35214"/>
                  <a:pt x="859832" y="34097"/>
                  <a:pt x="859832" y="34097"/>
                </a:cubicBezTo>
                <a:cubicBezTo>
                  <a:pt x="859832" y="32981"/>
                  <a:pt x="859832" y="30749"/>
                  <a:pt x="856077" y="31865"/>
                </a:cubicBezTo>
                <a:cubicBezTo>
                  <a:pt x="852323" y="31865"/>
                  <a:pt x="848568" y="29632"/>
                  <a:pt x="844813" y="29632"/>
                </a:cubicBezTo>
                <a:cubicBezTo>
                  <a:pt x="822285" y="30749"/>
                  <a:pt x="803511" y="27400"/>
                  <a:pt x="780982" y="27400"/>
                </a:cubicBezTo>
                <a:cubicBezTo>
                  <a:pt x="713397" y="27400"/>
                  <a:pt x="642058" y="27400"/>
                  <a:pt x="574473" y="27400"/>
                </a:cubicBezTo>
                <a:cubicBezTo>
                  <a:pt x="551945" y="27400"/>
                  <a:pt x="533171" y="26283"/>
                  <a:pt x="521907" y="20702"/>
                </a:cubicBezTo>
                <a:cubicBezTo>
                  <a:pt x="525661" y="18469"/>
                  <a:pt x="533171" y="18469"/>
                  <a:pt x="536926" y="17353"/>
                </a:cubicBezTo>
                <a:cubicBezTo>
                  <a:pt x="559454" y="15120"/>
                  <a:pt x="566963" y="15120"/>
                  <a:pt x="574473" y="21818"/>
                </a:cubicBezTo>
                <a:cubicBezTo>
                  <a:pt x="578228" y="24051"/>
                  <a:pt x="581982" y="24051"/>
                  <a:pt x="585737" y="22934"/>
                </a:cubicBezTo>
                <a:cubicBezTo>
                  <a:pt x="597001" y="20702"/>
                  <a:pt x="612020" y="21818"/>
                  <a:pt x="623284" y="21818"/>
                </a:cubicBezTo>
                <a:cubicBezTo>
                  <a:pt x="645812" y="21818"/>
                  <a:pt x="664586" y="21818"/>
                  <a:pt x="687115" y="18469"/>
                </a:cubicBezTo>
                <a:cubicBezTo>
                  <a:pt x="694624" y="17353"/>
                  <a:pt x="709643" y="16237"/>
                  <a:pt x="713397" y="17353"/>
                </a:cubicBezTo>
                <a:cubicBezTo>
                  <a:pt x="728417" y="20702"/>
                  <a:pt x="747190" y="18469"/>
                  <a:pt x="758454" y="20702"/>
                </a:cubicBezTo>
                <a:cubicBezTo>
                  <a:pt x="765964" y="21818"/>
                  <a:pt x="773473" y="21818"/>
                  <a:pt x="780982" y="20702"/>
                </a:cubicBezTo>
                <a:cubicBezTo>
                  <a:pt x="796002" y="18469"/>
                  <a:pt x="807266" y="18469"/>
                  <a:pt x="822285" y="20702"/>
                </a:cubicBezTo>
                <a:cubicBezTo>
                  <a:pt x="833549" y="21818"/>
                  <a:pt x="841058" y="21818"/>
                  <a:pt x="852323" y="19586"/>
                </a:cubicBezTo>
                <a:cubicBezTo>
                  <a:pt x="871096" y="14004"/>
                  <a:pt x="897379" y="12888"/>
                  <a:pt x="923662" y="14004"/>
                </a:cubicBezTo>
                <a:cubicBezTo>
                  <a:pt x="931172" y="14004"/>
                  <a:pt x="938681" y="15120"/>
                  <a:pt x="942436" y="16237"/>
                </a:cubicBezTo>
                <a:cubicBezTo>
                  <a:pt x="961209" y="20702"/>
                  <a:pt x="979983" y="21818"/>
                  <a:pt x="998757" y="21818"/>
                </a:cubicBezTo>
                <a:cubicBezTo>
                  <a:pt x="1017531" y="21818"/>
                  <a:pt x="1040059" y="21818"/>
                  <a:pt x="1058832" y="21818"/>
                </a:cubicBezTo>
                <a:cubicBezTo>
                  <a:pt x="1081361" y="21818"/>
                  <a:pt x="1107644" y="20702"/>
                  <a:pt x="1130172" y="17353"/>
                </a:cubicBezTo>
                <a:cubicBezTo>
                  <a:pt x="1137682" y="17353"/>
                  <a:pt x="1145191" y="17353"/>
                  <a:pt x="1148946" y="17353"/>
                </a:cubicBezTo>
                <a:cubicBezTo>
                  <a:pt x="1160210" y="17353"/>
                  <a:pt x="1163965" y="16237"/>
                  <a:pt x="1167719" y="14004"/>
                </a:cubicBezTo>
                <a:cubicBezTo>
                  <a:pt x="1141436" y="15120"/>
                  <a:pt x="1122663" y="11771"/>
                  <a:pt x="1100134" y="11771"/>
                </a:cubicBezTo>
                <a:cubicBezTo>
                  <a:pt x="1070097" y="10655"/>
                  <a:pt x="1040059" y="9539"/>
                  <a:pt x="1013776" y="7306"/>
                </a:cubicBezTo>
                <a:cubicBezTo>
                  <a:pt x="995002" y="6190"/>
                  <a:pt x="976229" y="5074"/>
                  <a:pt x="957455" y="3957"/>
                </a:cubicBezTo>
                <a:cubicBezTo>
                  <a:pt x="934926" y="2841"/>
                  <a:pt x="916153" y="5074"/>
                  <a:pt x="897379" y="3957"/>
                </a:cubicBezTo>
                <a:cubicBezTo>
                  <a:pt x="882360" y="2841"/>
                  <a:pt x="871096" y="6190"/>
                  <a:pt x="852323" y="6190"/>
                </a:cubicBezTo>
                <a:cubicBezTo>
                  <a:pt x="841058" y="5074"/>
                  <a:pt x="826039" y="6190"/>
                  <a:pt x="811020" y="6190"/>
                </a:cubicBezTo>
                <a:cubicBezTo>
                  <a:pt x="807266" y="6190"/>
                  <a:pt x="807266" y="6190"/>
                  <a:pt x="803511" y="6190"/>
                </a:cubicBezTo>
                <a:cubicBezTo>
                  <a:pt x="788492" y="11771"/>
                  <a:pt x="769719" y="10655"/>
                  <a:pt x="750945" y="8423"/>
                </a:cubicBezTo>
                <a:cubicBezTo>
                  <a:pt x="735926" y="6190"/>
                  <a:pt x="720907" y="7306"/>
                  <a:pt x="705888" y="3957"/>
                </a:cubicBezTo>
                <a:cubicBezTo>
                  <a:pt x="705888" y="3957"/>
                  <a:pt x="702134" y="3957"/>
                  <a:pt x="698379" y="5074"/>
                </a:cubicBezTo>
                <a:cubicBezTo>
                  <a:pt x="694624" y="6190"/>
                  <a:pt x="690869" y="6190"/>
                  <a:pt x="687115" y="6190"/>
                </a:cubicBezTo>
                <a:cubicBezTo>
                  <a:pt x="649567" y="5074"/>
                  <a:pt x="612020" y="9539"/>
                  <a:pt x="574473" y="7306"/>
                </a:cubicBezTo>
                <a:cubicBezTo>
                  <a:pt x="559454" y="7306"/>
                  <a:pt x="551945" y="10655"/>
                  <a:pt x="540680" y="9539"/>
                </a:cubicBezTo>
                <a:cubicBezTo>
                  <a:pt x="529416" y="9539"/>
                  <a:pt x="514397" y="9539"/>
                  <a:pt x="503133" y="9539"/>
                </a:cubicBezTo>
                <a:cubicBezTo>
                  <a:pt x="480605" y="10655"/>
                  <a:pt x="461831" y="6190"/>
                  <a:pt x="443058" y="8423"/>
                </a:cubicBezTo>
                <a:cubicBezTo>
                  <a:pt x="435548" y="8423"/>
                  <a:pt x="431793" y="8423"/>
                  <a:pt x="428039" y="8423"/>
                </a:cubicBezTo>
                <a:cubicBezTo>
                  <a:pt x="424284" y="8423"/>
                  <a:pt x="420529" y="7306"/>
                  <a:pt x="416775" y="9539"/>
                </a:cubicBezTo>
                <a:cubicBezTo>
                  <a:pt x="416775" y="10655"/>
                  <a:pt x="420529" y="12888"/>
                  <a:pt x="424284" y="12888"/>
                </a:cubicBezTo>
                <a:cubicBezTo>
                  <a:pt x="435548" y="14004"/>
                  <a:pt x="446812" y="17353"/>
                  <a:pt x="461831" y="17353"/>
                </a:cubicBezTo>
                <a:cubicBezTo>
                  <a:pt x="469341" y="17353"/>
                  <a:pt x="469341" y="19586"/>
                  <a:pt x="476850" y="20702"/>
                </a:cubicBezTo>
                <a:cubicBezTo>
                  <a:pt x="458076" y="24051"/>
                  <a:pt x="439303" y="24051"/>
                  <a:pt x="420529" y="25167"/>
                </a:cubicBezTo>
                <a:cubicBezTo>
                  <a:pt x="405510" y="26283"/>
                  <a:pt x="394246" y="28516"/>
                  <a:pt x="379227" y="29632"/>
                </a:cubicBezTo>
                <a:cubicBezTo>
                  <a:pt x="375472" y="29632"/>
                  <a:pt x="367963" y="31865"/>
                  <a:pt x="371718" y="34097"/>
                </a:cubicBezTo>
                <a:cubicBezTo>
                  <a:pt x="375472" y="36330"/>
                  <a:pt x="382982" y="35214"/>
                  <a:pt x="386737" y="35214"/>
                </a:cubicBezTo>
                <a:cubicBezTo>
                  <a:pt x="413020" y="35214"/>
                  <a:pt x="435548" y="35214"/>
                  <a:pt x="461831" y="35214"/>
                </a:cubicBezTo>
                <a:cubicBezTo>
                  <a:pt x="506888" y="35214"/>
                  <a:pt x="551945" y="38563"/>
                  <a:pt x="593247" y="45260"/>
                </a:cubicBezTo>
                <a:cubicBezTo>
                  <a:pt x="608265" y="47493"/>
                  <a:pt x="627039" y="46377"/>
                  <a:pt x="642058" y="48609"/>
                </a:cubicBezTo>
                <a:cubicBezTo>
                  <a:pt x="657077" y="49726"/>
                  <a:pt x="675850" y="48609"/>
                  <a:pt x="694624" y="47493"/>
                </a:cubicBezTo>
                <a:cubicBezTo>
                  <a:pt x="709643" y="45260"/>
                  <a:pt x="732171" y="44144"/>
                  <a:pt x="750945" y="44144"/>
                </a:cubicBezTo>
                <a:cubicBezTo>
                  <a:pt x="780982" y="45260"/>
                  <a:pt x="811020" y="43028"/>
                  <a:pt x="841058" y="46377"/>
                </a:cubicBezTo>
                <a:cubicBezTo>
                  <a:pt x="844813" y="47493"/>
                  <a:pt x="848568" y="47493"/>
                  <a:pt x="852323" y="46377"/>
                </a:cubicBezTo>
                <a:cubicBezTo>
                  <a:pt x="882360" y="43028"/>
                  <a:pt x="912398" y="45260"/>
                  <a:pt x="942436" y="45260"/>
                </a:cubicBezTo>
                <a:cubicBezTo>
                  <a:pt x="976229" y="44144"/>
                  <a:pt x="1006266" y="43028"/>
                  <a:pt x="1040059" y="45260"/>
                </a:cubicBezTo>
                <a:cubicBezTo>
                  <a:pt x="1066342" y="46377"/>
                  <a:pt x="1092625" y="46377"/>
                  <a:pt x="1118908" y="46377"/>
                </a:cubicBezTo>
                <a:cubicBezTo>
                  <a:pt x="1126418" y="46377"/>
                  <a:pt x="1130172" y="47493"/>
                  <a:pt x="1133927" y="49726"/>
                </a:cubicBezTo>
                <a:cubicBezTo>
                  <a:pt x="1137682" y="50842"/>
                  <a:pt x="1133927" y="51958"/>
                  <a:pt x="1130172" y="53074"/>
                </a:cubicBezTo>
                <a:cubicBezTo>
                  <a:pt x="1122663" y="53074"/>
                  <a:pt x="1115153" y="53074"/>
                  <a:pt x="1107644" y="54191"/>
                </a:cubicBezTo>
                <a:cubicBezTo>
                  <a:pt x="1111399" y="55307"/>
                  <a:pt x="1115153" y="56423"/>
                  <a:pt x="1118908" y="56423"/>
                </a:cubicBezTo>
                <a:cubicBezTo>
                  <a:pt x="1133927" y="55307"/>
                  <a:pt x="1148946" y="60889"/>
                  <a:pt x="1167719" y="56423"/>
                </a:cubicBezTo>
                <a:cubicBezTo>
                  <a:pt x="1167719" y="56423"/>
                  <a:pt x="1171474" y="56423"/>
                  <a:pt x="1171474" y="56423"/>
                </a:cubicBezTo>
                <a:cubicBezTo>
                  <a:pt x="1197757" y="57540"/>
                  <a:pt x="1220286" y="53074"/>
                  <a:pt x="1246569" y="54191"/>
                </a:cubicBezTo>
                <a:cubicBezTo>
                  <a:pt x="1246569" y="50842"/>
                  <a:pt x="1246569" y="48609"/>
                  <a:pt x="1246569" y="45260"/>
                </a:cubicBezTo>
                <a:cubicBezTo>
                  <a:pt x="1254078" y="44144"/>
                  <a:pt x="1257833" y="45260"/>
                  <a:pt x="1265342" y="45260"/>
                </a:cubicBezTo>
                <a:cubicBezTo>
                  <a:pt x="1265342" y="43028"/>
                  <a:pt x="1269097" y="43028"/>
                  <a:pt x="1272852" y="41912"/>
                </a:cubicBezTo>
                <a:cubicBezTo>
                  <a:pt x="1284116" y="39679"/>
                  <a:pt x="1299135" y="41912"/>
                  <a:pt x="1310399" y="39679"/>
                </a:cubicBezTo>
                <a:cubicBezTo>
                  <a:pt x="1314154" y="38563"/>
                  <a:pt x="1321663" y="41912"/>
                  <a:pt x="1332927" y="40795"/>
                </a:cubicBezTo>
                <a:cubicBezTo>
                  <a:pt x="1340437" y="40795"/>
                  <a:pt x="1336682" y="43028"/>
                  <a:pt x="1336682" y="45260"/>
                </a:cubicBezTo>
                <a:cubicBezTo>
                  <a:pt x="1336682" y="46377"/>
                  <a:pt x="1332927" y="46377"/>
                  <a:pt x="1329172" y="46377"/>
                </a:cubicBezTo>
                <a:cubicBezTo>
                  <a:pt x="1314154" y="46377"/>
                  <a:pt x="1299135" y="46377"/>
                  <a:pt x="1287871" y="46377"/>
                </a:cubicBezTo>
                <a:cubicBezTo>
                  <a:pt x="1284116" y="46377"/>
                  <a:pt x="1276606" y="46377"/>
                  <a:pt x="1280361" y="48609"/>
                </a:cubicBezTo>
                <a:cubicBezTo>
                  <a:pt x="1280361" y="48609"/>
                  <a:pt x="1284116" y="48609"/>
                  <a:pt x="1284116" y="48609"/>
                </a:cubicBezTo>
                <a:cubicBezTo>
                  <a:pt x="1287871" y="48609"/>
                  <a:pt x="1295380" y="47493"/>
                  <a:pt x="1299135" y="49726"/>
                </a:cubicBezTo>
                <a:cubicBezTo>
                  <a:pt x="1299135" y="53074"/>
                  <a:pt x="1291625" y="51958"/>
                  <a:pt x="1284116" y="53074"/>
                </a:cubicBezTo>
                <a:cubicBezTo>
                  <a:pt x="1276606" y="57540"/>
                  <a:pt x="1276606" y="58656"/>
                  <a:pt x="1287871" y="58656"/>
                </a:cubicBezTo>
                <a:cubicBezTo>
                  <a:pt x="1299135" y="58656"/>
                  <a:pt x="1310399" y="59772"/>
                  <a:pt x="1317908" y="59772"/>
                </a:cubicBezTo>
                <a:cubicBezTo>
                  <a:pt x="1340437" y="60889"/>
                  <a:pt x="1359210" y="63121"/>
                  <a:pt x="1385493" y="62005"/>
                </a:cubicBezTo>
                <a:cubicBezTo>
                  <a:pt x="1374229" y="65354"/>
                  <a:pt x="1362965" y="66470"/>
                  <a:pt x="1351701" y="66470"/>
                </a:cubicBezTo>
                <a:cubicBezTo>
                  <a:pt x="1310399" y="66470"/>
                  <a:pt x="1269097" y="66470"/>
                  <a:pt x="1231550" y="66470"/>
                </a:cubicBezTo>
                <a:cubicBezTo>
                  <a:pt x="1224040" y="66470"/>
                  <a:pt x="1216531" y="66470"/>
                  <a:pt x="1212776" y="65354"/>
                </a:cubicBezTo>
                <a:cubicBezTo>
                  <a:pt x="1197757" y="59772"/>
                  <a:pt x="1178984" y="63121"/>
                  <a:pt x="1160210" y="62005"/>
                </a:cubicBezTo>
                <a:cubicBezTo>
                  <a:pt x="1148946" y="62005"/>
                  <a:pt x="1137682" y="65354"/>
                  <a:pt x="1118908" y="67586"/>
                </a:cubicBezTo>
                <a:cubicBezTo>
                  <a:pt x="1152701" y="67586"/>
                  <a:pt x="1175229" y="68703"/>
                  <a:pt x="1197757" y="69819"/>
                </a:cubicBezTo>
                <a:cubicBezTo>
                  <a:pt x="1254078" y="73168"/>
                  <a:pt x="1310399" y="70935"/>
                  <a:pt x="1370474" y="72052"/>
                </a:cubicBezTo>
                <a:cubicBezTo>
                  <a:pt x="1351701" y="75400"/>
                  <a:pt x="1351701" y="75400"/>
                  <a:pt x="1314154" y="75400"/>
                </a:cubicBezTo>
                <a:cubicBezTo>
                  <a:pt x="1306644" y="77633"/>
                  <a:pt x="1310399" y="79866"/>
                  <a:pt x="1310399" y="80982"/>
                </a:cubicBezTo>
                <a:cubicBezTo>
                  <a:pt x="1310399" y="83215"/>
                  <a:pt x="1306644" y="84331"/>
                  <a:pt x="1302889" y="83215"/>
                </a:cubicBezTo>
                <a:cubicBezTo>
                  <a:pt x="1280361" y="77633"/>
                  <a:pt x="1254078" y="78749"/>
                  <a:pt x="1227795" y="76517"/>
                </a:cubicBezTo>
                <a:cubicBezTo>
                  <a:pt x="1220286" y="75400"/>
                  <a:pt x="1212776" y="77633"/>
                  <a:pt x="1201512" y="77633"/>
                </a:cubicBezTo>
                <a:cubicBezTo>
                  <a:pt x="1171474" y="77633"/>
                  <a:pt x="1141436" y="77633"/>
                  <a:pt x="1111399" y="77633"/>
                </a:cubicBezTo>
                <a:cubicBezTo>
                  <a:pt x="1088870" y="77633"/>
                  <a:pt x="1070097" y="80982"/>
                  <a:pt x="1047568" y="79866"/>
                </a:cubicBezTo>
                <a:cubicBezTo>
                  <a:pt x="1025040" y="78749"/>
                  <a:pt x="1002511" y="79866"/>
                  <a:pt x="979983" y="79866"/>
                </a:cubicBezTo>
                <a:cubicBezTo>
                  <a:pt x="957455" y="79866"/>
                  <a:pt x="934926" y="79866"/>
                  <a:pt x="912398" y="79866"/>
                </a:cubicBezTo>
                <a:cubicBezTo>
                  <a:pt x="916153" y="82098"/>
                  <a:pt x="923662" y="84331"/>
                  <a:pt x="931172" y="83215"/>
                </a:cubicBezTo>
                <a:cubicBezTo>
                  <a:pt x="949946" y="83215"/>
                  <a:pt x="968719" y="83215"/>
                  <a:pt x="991247" y="83215"/>
                </a:cubicBezTo>
                <a:cubicBezTo>
                  <a:pt x="995002" y="83215"/>
                  <a:pt x="998757" y="83215"/>
                  <a:pt x="1006266" y="84331"/>
                </a:cubicBezTo>
                <a:cubicBezTo>
                  <a:pt x="998757" y="92145"/>
                  <a:pt x="979983" y="96610"/>
                  <a:pt x="961209" y="101076"/>
                </a:cubicBezTo>
                <a:cubicBezTo>
                  <a:pt x="957455" y="102192"/>
                  <a:pt x="949946" y="103308"/>
                  <a:pt x="942436" y="103308"/>
                </a:cubicBezTo>
                <a:cubicBezTo>
                  <a:pt x="934926" y="103308"/>
                  <a:pt x="923662" y="103308"/>
                  <a:pt x="912398" y="104424"/>
                </a:cubicBezTo>
                <a:cubicBezTo>
                  <a:pt x="908643" y="105541"/>
                  <a:pt x="901134" y="105541"/>
                  <a:pt x="893624" y="104424"/>
                </a:cubicBezTo>
                <a:cubicBezTo>
                  <a:pt x="889870" y="102192"/>
                  <a:pt x="882360" y="103308"/>
                  <a:pt x="878605" y="103308"/>
                </a:cubicBezTo>
                <a:cubicBezTo>
                  <a:pt x="871096" y="103308"/>
                  <a:pt x="867341" y="102192"/>
                  <a:pt x="867341" y="104424"/>
                </a:cubicBezTo>
                <a:cubicBezTo>
                  <a:pt x="867341" y="106657"/>
                  <a:pt x="871096" y="106657"/>
                  <a:pt x="878605" y="106657"/>
                </a:cubicBezTo>
                <a:cubicBezTo>
                  <a:pt x="889870" y="106657"/>
                  <a:pt x="901134" y="106657"/>
                  <a:pt x="908643" y="106657"/>
                </a:cubicBezTo>
                <a:cubicBezTo>
                  <a:pt x="923662" y="106657"/>
                  <a:pt x="927417" y="110006"/>
                  <a:pt x="919908" y="113355"/>
                </a:cubicBezTo>
                <a:cubicBezTo>
                  <a:pt x="919908" y="113355"/>
                  <a:pt x="919908" y="114471"/>
                  <a:pt x="919908" y="115587"/>
                </a:cubicBezTo>
                <a:cubicBezTo>
                  <a:pt x="908643" y="122285"/>
                  <a:pt x="908643" y="122285"/>
                  <a:pt x="878605" y="122285"/>
                </a:cubicBezTo>
                <a:cubicBezTo>
                  <a:pt x="878605" y="122285"/>
                  <a:pt x="874851" y="122285"/>
                  <a:pt x="874851" y="122285"/>
                </a:cubicBezTo>
                <a:cubicBezTo>
                  <a:pt x="863587" y="125634"/>
                  <a:pt x="852323" y="125634"/>
                  <a:pt x="841058" y="122285"/>
                </a:cubicBezTo>
                <a:cubicBezTo>
                  <a:pt x="833549" y="122285"/>
                  <a:pt x="829794" y="122285"/>
                  <a:pt x="822285" y="122285"/>
                </a:cubicBezTo>
                <a:cubicBezTo>
                  <a:pt x="818530" y="122285"/>
                  <a:pt x="811020" y="123402"/>
                  <a:pt x="807266" y="120053"/>
                </a:cubicBezTo>
                <a:cubicBezTo>
                  <a:pt x="799756" y="120053"/>
                  <a:pt x="788492" y="121169"/>
                  <a:pt x="780982" y="120053"/>
                </a:cubicBezTo>
                <a:cubicBezTo>
                  <a:pt x="765964" y="120053"/>
                  <a:pt x="754700" y="121169"/>
                  <a:pt x="747190" y="122285"/>
                </a:cubicBezTo>
                <a:cubicBezTo>
                  <a:pt x="735926" y="124518"/>
                  <a:pt x="724662" y="124518"/>
                  <a:pt x="713397" y="122285"/>
                </a:cubicBezTo>
                <a:cubicBezTo>
                  <a:pt x="705888" y="121169"/>
                  <a:pt x="690869" y="120053"/>
                  <a:pt x="679605" y="120053"/>
                </a:cubicBezTo>
                <a:cubicBezTo>
                  <a:pt x="675850" y="121169"/>
                  <a:pt x="668341" y="121169"/>
                  <a:pt x="664586" y="118936"/>
                </a:cubicBezTo>
                <a:cubicBezTo>
                  <a:pt x="660832" y="117820"/>
                  <a:pt x="657077" y="117820"/>
                  <a:pt x="653322" y="118936"/>
                </a:cubicBezTo>
                <a:cubicBezTo>
                  <a:pt x="634549" y="122285"/>
                  <a:pt x="612020" y="120053"/>
                  <a:pt x="593247" y="120053"/>
                </a:cubicBezTo>
                <a:cubicBezTo>
                  <a:pt x="593247" y="122285"/>
                  <a:pt x="597001" y="123402"/>
                  <a:pt x="589492" y="124518"/>
                </a:cubicBezTo>
                <a:cubicBezTo>
                  <a:pt x="585737" y="124518"/>
                  <a:pt x="578228" y="124518"/>
                  <a:pt x="581982" y="122285"/>
                </a:cubicBezTo>
                <a:cubicBezTo>
                  <a:pt x="574473" y="122285"/>
                  <a:pt x="566963" y="122285"/>
                  <a:pt x="559454" y="122285"/>
                </a:cubicBezTo>
                <a:cubicBezTo>
                  <a:pt x="559454" y="123402"/>
                  <a:pt x="563209" y="125634"/>
                  <a:pt x="555699" y="126750"/>
                </a:cubicBezTo>
                <a:cubicBezTo>
                  <a:pt x="551945" y="126750"/>
                  <a:pt x="548190" y="125634"/>
                  <a:pt x="548190" y="124518"/>
                </a:cubicBezTo>
                <a:cubicBezTo>
                  <a:pt x="540680" y="124518"/>
                  <a:pt x="533171" y="124518"/>
                  <a:pt x="529416" y="124518"/>
                </a:cubicBezTo>
                <a:cubicBezTo>
                  <a:pt x="525661" y="125634"/>
                  <a:pt x="529416" y="127867"/>
                  <a:pt x="521907" y="127867"/>
                </a:cubicBezTo>
                <a:cubicBezTo>
                  <a:pt x="518152" y="127867"/>
                  <a:pt x="510643" y="128983"/>
                  <a:pt x="506888" y="126750"/>
                </a:cubicBezTo>
                <a:cubicBezTo>
                  <a:pt x="499378" y="125634"/>
                  <a:pt x="488114" y="128983"/>
                  <a:pt x="480605" y="127867"/>
                </a:cubicBezTo>
                <a:cubicBezTo>
                  <a:pt x="469341" y="125634"/>
                  <a:pt x="461831" y="126750"/>
                  <a:pt x="454322" y="126750"/>
                </a:cubicBezTo>
                <a:cubicBezTo>
                  <a:pt x="446812" y="125634"/>
                  <a:pt x="443058" y="126750"/>
                  <a:pt x="435548" y="126750"/>
                </a:cubicBezTo>
                <a:cubicBezTo>
                  <a:pt x="424284" y="128983"/>
                  <a:pt x="405510" y="128983"/>
                  <a:pt x="390491" y="126750"/>
                </a:cubicBezTo>
                <a:cubicBezTo>
                  <a:pt x="379227" y="126750"/>
                  <a:pt x="367963" y="130099"/>
                  <a:pt x="352944" y="127867"/>
                </a:cubicBezTo>
                <a:cubicBezTo>
                  <a:pt x="352944" y="128983"/>
                  <a:pt x="341680" y="132332"/>
                  <a:pt x="337925" y="133448"/>
                </a:cubicBezTo>
                <a:cubicBezTo>
                  <a:pt x="322906" y="136797"/>
                  <a:pt x="322906" y="136797"/>
                  <a:pt x="311642" y="132332"/>
                </a:cubicBezTo>
                <a:cubicBezTo>
                  <a:pt x="307887" y="131216"/>
                  <a:pt x="304133" y="130099"/>
                  <a:pt x="307887" y="128983"/>
                </a:cubicBezTo>
                <a:cubicBezTo>
                  <a:pt x="311642" y="127867"/>
                  <a:pt x="311642" y="126750"/>
                  <a:pt x="319152" y="126750"/>
                </a:cubicBezTo>
                <a:cubicBezTo>
                  <a:pt x="330416" y="126750"/>
                  <a:pt x="341680" y="126750"/>
                  <a:pt x="352944" y="126750"/>
                </a:cubicBezTo>
                <a:cubicBezTo>
                  <a:pt x="364208" y="122285"/>
                  <a:pt x="379227" y="120053"/>
                  <a:pt x="401756" y="120053"/>
                </a:cubicBezTo>
                <a:cubicBezTo>
                  <a:pt x="409265" y="120053"/>
                  <a:pt x="416775" y="120053"/>
                  <a:pt x="424284" y="120053"/>
                </a:cubicBezTo>
                <a:cubicBezTo>
                  <a:pt x="461831" y="121169"/>
                  <a:pt x="499378" y="117820"/>
                  <a:pt x="536926" y="116704"/>
                </a:cubicBezTo>
                <a:cubicBezTo>
                  <a:pt x="540680" y="116704"/>
                  <a:pt x="544435" y="114471"/>
                  <a:pt x="551945" y="113355"/>
                </a:cubicBezTo>
                <a:cubicBezTo>
                  <a:pt x="529416" y="112239"/>
                  <a:pt x="506888" y="112239"/>
                  <a:pt x="488114" y="112239"/>
                </a:cubicBezTo>
                <a:cubicBezTo>
                  <a:pt x="488114" y="112239"/>
                  <a:pt x="488114" y="111122"/>
                  <a:pt x="488114" y="111122"/>
                </a:cubicBezTo>
                <a:cubicBezTo>
                  <a:pt x="510643" y="111122"/>
                  <a:pt x="533171" y="111122"/>
                  <a:pt x="551945" y="111122"/>
                </a:cubicBezTo>
                <a:cubicBezTo>
                  <a:pt x="574473" y="111122"/>
                  <a:pt x="593247" y="111122"/>
                  <a:pt x="612020" y="111122"/>
                </a:cubicBezTo>
                <a:cubicBezTo>
                  <a:pt x="615775" y="111122"/>
                  <a:pt x="623284" y="111122"/>
                  <a:pt x="627039" y="110006"/>
                </a:cubicBezTo>
                <a:cubicBezTo>
                  <a:pt x="634549" y="107773"/>
                  <a:pt x="630794" y="103308"/>
                  <a:pt x="645812" y="104424"/>
                </a:cubicBezTo>
                <a:cubicBezTo>
                  <a:pt x="657077" y="105541"/>
                  <a:pt x="664586" y="102192"/>
                  <a:pt x="675850" y="103308"/>
                </a:cubicBezTo>
                <a:cubicBezTo>
                  <a:pt x="683360" y="103308"/>
                  <a:pt x="694624" y="102192"/>
                  <a:pt x="702134" y="104424"/>
                </a:cubicBezTo>
                <a:cubicBezTo>
                  <a:pt x="705888" y="105541"/>
                  <a:pt x="709643" y="104424"/>
                  <a:pt x="717152" y="104424"/>
                </a:cubicBezTo>
                <a:cubicBezTo>
                  <a:pt x="713397" y="102192"/>
                  <a:pt x="705888" y="101076"/>
                  <a:pt x="705888" y="99959"/>
                </a:cubicBezTo>
                <a:cubicBezTo>
                  <a:pt x="702134" y="97727"/>
                  <a:pt x="705888" y="95494"/>
                  <a:pt x="713397" y="95494"/>
                </a:cubicBezTo>
                <a:cubicBezTo>
                  <a:pt x="720907" y="95494"/>
                  <a:pt x="732171" y="95494"/>
                  <a:pt x="732171" y="92145"/>
                </a:cubicBezTo>
                <a:cubicBezTo>
                  <a:pt x="732171" y="91029"/>
                  <a:pt x="739680" y="91029"/>
                  <a:pt x="743435" y="91029"/>
                </a:cubicBezTo>
                <a:cubicBezTo>
                  <a:pt x="762209" y="94378"/>
                  <a:pt x="780982" y="89912"/>
                  <a:pt x="796002" y="89912"/>
                </a:cubicBezTo>
                <a:cubicBezTo>
                  <a:pt x="799756" y="88796"/>
                  <a:pt x="803511" y="88796"/>
                  <a:pt x="803511" y="87680"/>
                </a:cubicBezTo>
                <a:cubicBezTo>
                  <a:pt x="803511" y="86563"/>
                  <a:pt x="799756" y="85447"/>
                  <a:pt x="796002" y="85447"/>
                </a:cubicBezTo>
                <a:cubicBezTo>
                  <a:pt x="777228" y="83215"/>
                  <a:pt x="758454" y="80982"/>
                  <a:pt x="743435" y="76517"/>
                </a:cubicBezTo>
                <a:cubicBezTo>
                  <a:pt x="735926" y="75400"/>
                  <a:pt x="732171" y="77633"/>
                  <a:pt x="732171" y="78749"/>
                </a:cubicBezTo>
                <a:cubicBezTo>
                  <a:pt x="732171" y="82098"/>
                  <a:pt x="728417" y="84331"/>
                  <a:pt x="717152" y="86563"/>
                </a:cubicBezTo>
                <a:cubicBezTo>
                  <a:pt x="713397" y="87680"/>
                  <a:pt x="709643" y="87680"/>
                  <a:pt x="705888" y="87680"/>
                </a:cubicBezTo>
                <a:cubicBezTo>
                  <a:pt x="694624" y="84331"/>
                  <a:pt x="675850" y="86563"/>
                  <a:pt x="664586" y="84331"/>
                </a:cubicBezTo>
                <a:cubicBezTo>
                  <a:pt x="657077" y="83215"/>
                  <a:pt x="649567" y="83215"/>
                  <a:pt x="638303" y="83215"/>
                </a:cubicBezTo>
                <a:cubicBezTo>
                  <a:pt x="630794" y="83215"/>
                  <a:pt x="627039" y="86563"/>
                  <a:pt x="623284" y="88796"/>
                </a:cubicBezTo>
                <a:cubicBezTo>
                  <a:pt x="615775" y="92145"/>
                  <a:pt x="600756" y="93261"/>
                  <a:pt x="593247" y="88796"/>
                </a:cubicBezTo>
                <a:cubicBezTo>
                  <a:pt x="593247" y="86563"/>
                  <a:pt x="589492" y="85447"/>
                  <a:pt x="585737" y="83215"/>
                </a:cubicBezTo>
                <a:cubicBezTo>
                  <a:pt x="585737" y="80982"/>
                  <a:pt x="578228" y="79866"/>
                  <a:pt x="566963" y="79866"/>
                </a:cubicBezTo>
                <a:cubicBezTo>
                  <a:pt x="559454" y="79866"/>
                  <a:pt x="551945" y="79866"/>
                  <a:pt x="544435" y="77633"/>
                </a:cubicBezTo>
                <a:cubicBezTo>
                  <a:pt x="533171" y="76517"/>
                  <a:pt x="521907" y="78749"/>
                  <a:pt x="514397" y="82098"/>
                </a:cubicBezTo>
                <a:cubicBezTo>
                  <a:pt x="503133" y="88796"/>
                  <a:pt x="480605" y="88796"/>
                  <a:pt x="461831" y="91029"/>
                </a:cubicBezTo>
                <a:cubicBezTo>
                  <a:pt x="454322" y="92145"/>
                  <a:pt x="446812" y="89912"/>
                  <a:pt x="435548" y="88796"/>
                </a:cubicBezTo>
                <a:cubicBezTo>
                  <a:pt x="424284" y="88796"/>
                  <a:pt x="413020" y="86563"/>
                  <a:pt x="405510" y="84331"/>
                </a:cubicBezTo>
                <a:cubicBezTo>
                  <a:pt x="382982" y="79866"/>
                  <a:pt x="379227" y="79866"/>
                  <a:pt x="364208" y="85447"/>
                </a:cubicBezTo>
                <a:cubicBezTo>
                  <a:pt x="360454" y="85447"/>
                  <a:pt x="360454" y="87680"/>
                  <a:pt x="356699" y="88796"/>
                </a:cubicBezTo>
                <a:cubicBezTo>
                  <a:pt x="334171" y="83215"/>
                  <a:pt x="315397" y="83215"/>
                  <a:pt x="292869" y="83215"/>
                </a:cubicBezTo>
                <a:cubicBezTo>
                  <a:pt x="277850" y="83215"/>
                  <a:pt x="266585" y="83215"/>
                  <a:pt x="251567" y="83215"/>
                </a:cubicBezTo>
                <a:cubicBezTo>
                  <a:pt x="221529" y="84331"/>
                  <a:pt x="191491" y="80982"/>
                  <a:pt x="157698" y="82098"/>
                </a:cubicBezTo>
                <a:cubicBezTo>
                  <a:pt x="146434" y="82098"/>
                  <a:pt x="142680" y="77633"/>
                  <a:pt x="131415" y="80982"/>
                </a:cubicBezTo>
                <a:cubicBezTo>
                  <a:pt x="120151" y="83215"/>
                  <a:pt x="108887" y="80982"/>
                  <a:pt x="101378" y="82098"/>
                </a:cubicBezTo>
                <a:cubicBezTo>
                  <a:pt x="90113" y="82098"/>
                  <a:pt x="78849" y="82098"/>
                  <a:pt x="67585" y="82098"/>
                </a:cubicBezTo>
                <a:cubicBezTo>
                  <a:pt x="60076" y="84331"/>
                  <a:pt x="67585" y="86563"/>
                  <a:pt x="63830" y="88796"/>
                </a:cubicBezTo>
                <a:cubicBezTo>
                  <a:pt x="52566" y="93261"/>
                  <a:pt x="37547" y="94378"/>
                  <a:pt x="18774" y="92145"/>
                </a:cubicBezTo>
                <a:cubicBezTo>
                  <a:pt x="15019" y="92145"/>
                  <a:pt x="15019" y="91029"/>
                  <a:pt x="7510" y="91029"/>
                </a:cubicBezTo>
                <a:cubicBezTo>
                  <a:pt x="3755" y="91029"/>
                  <a:pt x="0" y="92145"/>
                  <a:pt x="0" y="94378"/>
                </a:cubicBezTo>
                <a:cubicBezTo>
                  <a:pt x="0" y="95494"/>
                  <a:pt x="0" y="97727"/>
                  <a:pt x="7510" y="97727"/>
                </a:cubicBezTo>
                <a:cubicBezTo>
                  <a:pt x="18774" y="96610"/>
                  <a:pt x="30038" y="97727"/>
                  <a:pt x="37547" y="96610"/>
                </a:cubicBezTo>
                <a:cubicBezTo>
                  <a:pt x="52566" y="96610"/>
                  <a:pt x="60076" y="98843"/>
                  <a:pt x="71340" y="98843"/>
                </a:cubicBezTo>
                <a:cubicBezTo>
                  <a:pt x="78849" y="99959"/>
                  <a:pt x="82604" y="103308"/>
                  <a:pt x="82604" y="105541"/>
                </a:cubicBezTo>
                <a:cubicBezTo>
                  <a:pt x="90113" y="108890"/>
                  <a:pt x="90113" y="110006"/>
                  <a:pt x="101378" y="107773"/>
                </a:cubicBezTo>
                <a:cubicBezTo>
                  <a:pt x="116397" y="106657"/>
                  <a:pt x="131415" y="105541"/>
                  <a:pt x="146434" y="103308"/>
                </a:cubicBezTo>
                <a:cubicBezTo>
                  <a:pt x="150189" y="102192"/>
                  <a:pt x="157698" y="103308"/>
                  <a:pt x="165208" y="103308"/>
                </a:cubicBezTo>
                <a:cubicBezTo>
                  <a:pt x="168963" y="103308"/>
                  <a:pt x="168963" y="105541"/>
                  <a:pt x="172717" y="106657"/>
                </a:cubicBezTo>
                <a:cubicBezTo>
                  <a:pt x="180227" y="108890"/>
                  <a:pt x="172717" y="110006"/>
                  <a:pt x="168963" y="112239"/>
                </a:cubicBezTo>
                <a:cubicBezTo>
                  <a:pt x="165208" y="114471"/>
                  <a:pt x="153944" y="114471"/>
                  <a:pt x="146434" y="116704"/>
                </a:cubicBezTo>
                <a:cubicBezTo>
                  <a:pt x="142680" y="117820"/>
                  <a:pt x="142680" y="117820"/>
                  <a:pt x="142680" y="118936"/>
                </a:cubicBezTo>
                <a:cubicBezTo>
                  <a:pt x="142680" y="120053"/>
                  <a:pt x="146434" y="120053"/>
                  <a:pt x="150189" y="120053"/>
                </a:cubicBezTo>
                <a:cubicBezTo>
                  <a:pt x="161453" y="120053"/>
                  <a:pt x="176472" y="121169"/>
                  <a:pt x="187736" y="118936"/>
                </a:cubicBezTo>
                <a:cubicBezTo>
                  <a:pt x="187736" y="117820"/>
                  <a:pt x="191491" y="118936"/>
                  <a:pt x="191491" y="118936"/>
                </a:cubicBezTo>
                <a:cubicBezTo>
                  <a:pt x="199000" y="120053"/>
                  <a:pt x="191491" y="120053"/>
                  <a:pt x="191491" y="121169"/>
                </a:cubicBezTo>
                <a:cubicBezTo>
                  <a:pt x="187736" y="122285"/>
                  <a:pt x="187736" y="124518"/>
                  <a:pt x="195246" y="124518"/>
                </a:cubicBezTo>
                <a:cubicBezTo>
                  <a:pt x="202755" y="124518"/>
                  <a:pt x="210265" y="124518"/>
                  <a:pt x="221529" y="124518"/>
                </a:cubicBezTo>
                <a:cubicBezTo>
                  <a:pt x="210265" y="126750"/>
                  <a:pt x="199000" y="126750"/>
                  <a:pt x="187736" y="127867"/>
                </a:cubicBezTo>
                <a:cubicBezTo>
                  <a:pt x="180227" y="128983"/>
                  <a:pt x="180227" y="130099"/>
                  <a:pt x="183982" y="131216"/>
                </a:cubicBezTo>
                <a:cubicBezTo>
                  <a:pt x="187736" y="135681"/>
                  <a:pt x="187736" y="136797"/>
                  <a:pt x="172717" y="137913"/>
                </a:cubicBezTo>
                <a:cubicBezTo>
                  <a:pt x="168963" y="137913"/>
                  <a:pt x="161453" y="137913"/>
                  <a:pt x="157698" y="137913"/>
                </a:cubicBezTo>
                <a:cubicBezTo>
                  <a:pt x="157698" y="139030"/>
                  <a:pt x="157698" y="139030"/>
                  <a:pt x="157698" y="140146"/>
                </a:cubicBezTo>
                <a:cubicBezTo>
                  <a:pt x="157698" y="140146"/>
                  <a:pt x="157698" y="141262"/>
                  <a:pt x="157698" y="141262"/>
                </a:cubicBezTo>
                <a:cubicBezTo>
                  <a:pt x="183982" y="140146"/>
                  <a:pt x="202755" y="145728"/>
                  <a:pt x="229038" y="145728"/>
                </a:cubicBezTo>
                <a:cubicBezTo>
                  <a:pt x="244057" y="145728"/>
                  <a:pt x="259076" y="147960"/>
                  <a:pt x="274095" y="151309"/>
                </a:cubicBezTo>
                <a:cubicBezTo>
                  <a:pt x="274095" y="152425"/>
                  <a:pt x="281604" y="152425"/>
                  <a:pt x="281604" y="153542"/>
                </a:cubicBezTo>
                <a:cubicBezTo>
                  <a:pt x="281604" y="155774"/>
                  <a:pt x="274095" y="155774"/>
                  <a:pt x="270340" y="155774"/>
                </a:cubicBezTo>
                <a:cubicBezTo>
                  <a:pt x="259076" y="155774"/>
                  <a:pt x="247812" y="155774"/>
                  <a:pt x="236548" y="155774"/>
                </a:cubicBezTo>
                <a:cubicBezTo>
                  <a:pt x="232793" y="155774"/>
                  <a:pt x="229038" y="155774"/>
                  <a:pt x="229038" y="156891"/>
                </a:cubicBezTo>
                <a:cubicBezTo>
                  <a:pt x="229038" y="158007"/>
                  <a:pt x="229038" y="159123"/>
                  <a:pt x="232793" y="159123"/>
                </a:cubicBezTo>
                <a:cubicBezTo>
                  <a:pt x="240302" y="159123"/>
                  <a:pt x="244057" y="161356"/>
                  <a:pt x="255321" y="161356"/>
                </a:cubicBezTo>
                <a:cubicBezTo>
                  <a:pt x="266585" y="161356"/>
                  <a:pt x="277850" y="161356"/>
                  <a:pt x="289114" y="161356"/>
                </a:cubicBezTo>
                <a:cubicBezTo>
                  <a:pt x="296623" y="162472"/>
                  <a:pt x="292869" y="164705"/>
                  <a:pt x="292869" y="165821"/>
                </a:cubicBezTo>
                <a:cubicBezTo>
                  <a:pt x="292869" y="166937"/>
                  <a:pt x="292869" y="168053"/>
                  <a:pt x="292869" y="168053"/>
                </a:cubicBezTo>
                <a:cubicBezTo>
                  <a:pt x="270340" y="169170"/>
                  <a:pt x="259076" y="174751"/>
                  <a:pt x="236548" y="174751"/>
                </a:cubicBezTo>
                <a:cubicBezTo>
                  <a:pt x="191491" y="174751"/>
                  <a:pt x="150189" y="171402"/>
                  <a:pt x="105132" y="172519"/>
                </a:cubicBezTo>
                <a:cubicBezTo>
                  <a:pt x="97623" y="173635"/>
                  <a:pt x="86359" y="171402"/>
                  <a:pt x="86359" y="174751"/>
                </a:cubicBezTo>
                <a:cubicBezTo>
                  <a:pt x="82604" y="179216"/>
                  <a:pt x="97623" y="176984"/>
                  <a:pt x="105132" y="176984"/>
                </a:cubicBezTo>
                <a:cubicBezTo>
                  <a:pt x="120151" y="175868"/>
                  <a:pt x="135170" y="179216"/>
                  <a:pt x="150189" y="179216"/>
                </a:cubicBezTo>
                <a:cubicBezTo>
                  <a:pt x="165208" y="178100"/>
                  <a:pt x="183982" y="176984"/>
                  <a:pt x="199000" y="179216"/>
                </a:cubicBezTo>
                <a:cubicBezTo>
                  <a:pt x="225284" y="181449"/>
                  <a:pt x="251567" y="180333"/>
                  <a:pt x="274095" y="180333"/>
                </a:cubicBezTo>
                <a:cubicBezTo>
                  <a:pt x="322906" y="181449"/>
                  <a:pt x="367963" y="184798"/>
                  <a:pt x="401756" y="194845"/>
                </a:cubicBezTo>
                <a:cubicBezTo>
                  <a:pt x="416775" y="198194"/>
                  <a:pt x="431793" y="198194"/>
                  <a:pt x="446812" y="198194"/>
                </a:cubicBezTo>
                <a:cubicBezTo>
                  <a:pt x="450567" y="198194"/>
                  <a:pt x="461831" y="197077"/>
                  <a:pt x="461831" y="199310"/>
                </a:cubicBezTo>
                <a:cubicBezTo>
                  <a:pt x="461831" y="203775"/>
                  <a:pt x="450567" y="201542"/>
                  <a:pt x="446812" y="201542"/>
                </a:cubicBezTo>
                <a:cubicBezTo>
                  <a:pt x="382982" y="201542"/>
                  <a:pt x="319152" y="201542"/>
                  <a:pt x="251567" y="201542"/>
                </a:cubicBezTo>
                <a:cubicBezTo>
                  <a:pt x="229038" y="201542"/>
                  <a:pt x="214019" y="207124"/>
                  <a:pt x="195246" y="212705"/>
                </a:cubicBezTo>
                <a:cubicBezTo>
                  <a:pt x="195246" y="212705"/>
                  <a:pt x="195246" y="213822"/>
                  <a:pt x="195246" y="214938"/>
                </a:cubicBezTo>
                <a:cubicBezTo>
                  <a:pt x="202755" y="218287"/>
                  <a:pt x="206510" y="220520"/>
                  <a:pt x="210265" y="223868"/>
                </a:cubicBezTo>
                <a:cubicBezTo>
                  <a:pt x="210265" y="227217"/>
                  <a:pt x="221529" y="230566"/>
                  <a:pt x="232793" y="230566"/>
                </a:cubicBezTo>
                <a:cubicBezTo>
                  <a:pt x="262831" y="230566"/>
                  <a:pt x="262831" y="238380"/>
                  <a:pt x="266585" y="243962"/>
                </a:cubicBezTo>
                <a:cubicBezTo>
                  <a:pt x="270340" y="251776"/>
                  <a:pt x="289114" y="257357"/>
                  <a:pt x="307887" y="262939"/>
                </a:cubicBezTo>
                <a:cubicBezTo>
                  <a:pt x="311642" y="265171"/>
                  <a:pt x="319152" y="264055"/>
                  <a:pt x="322906" y="264055"/>
                </a:cubicBezTo>
                <a:cubicBezTo>
                  <a:pt x="337925" y="264055"/>
                  <a:pt x="352944" y="262939"/>
                  <a:pt x="364208" y="266288"/>
                </a:cubicBezTo>
                <a:cubicBezTo>
                  <a:pt x="367963" y="267404"/>
                  <a:pt x="371718" y="267404"/>
                  <a:pt x="379227" y="267404"/>
                </a:cubicBezTo>
                <a:cubicBezTo>
                  <a:pt x="390491" y="267404"/>
                  <a:pt x="401756" y="267404"/>
                  <a:pt x="409265" y="267404"/>
                </a:cubicBezTo>
                <a:cubicBezTo>
                  <a:pt x="428039" y="268520"/>
                  <a:pt x="446812" y="267404"/>
                  <a:pt x="461831" y="264055"/>
                </a:cubicBezTo>
                <a:cubicBezTo>
                  <a:pt x="473095" y="260706"/>
                  <a:pt x="488114" y="261823"/>
                  <a:pt x="499378" y="265171"/>
                </a:cubicBezTo>
                <a:cubicBezTo>
                  <a:pt x="518152" y="269637"/>
                  <a:pt x="544435" y="269637"/>
                  <a:pt x="563209" y="272986"/>
                </a:cubicBezTo>
                <a:cubicBezTo>
                  <a:pt x="566963" y="274102"/>
                  <a:pt x="630794" y="267404"/>
                  <a:pt x="630794" y="266288"/>
                </a:cubicBezTo>
                <a:cubicBezTo>
                  <a:pt x="638303" y="261823"/>
                  <a:pt x="653322" y="260706"/>
                  <a:pt x="664586" y="260706"/>
                </a:cubicBezTo>
                <a:cubicBezTo>
                  <a:pt x="675850" y="259590"/>
                  <a:pt x="687115" y="262939"/>
                  <a:pt x="698379" y="265171"/>
                </a:cubicBezTo>
                <a:cubicBezTo>
                  <a:pt x="698379" y="266288"/>
                  <a:pt x="698379" y="267404"/>
                  <a:pt x="702134" y="267404"/>
                </a:cubicBezTo>
                <a:cubicBezTo>
                  <a:pt x="724662" y="267404"/>
                  <a:pt x="739680" y="271869"/>
                  <a:pt x="758454" y="272986"/>
                </a:cubicBezTo>
                <a:cubicBezTo>
                  <a:pt x="769719" y="274102"/>
                  <a:pt x="773473" y="269637"/>
                  <a:pt x="784737" y="271869"/>
                </a:cubicBezTo>
                <a:cubicBezTo>
                  <a:pt x="788492" y="271869"/>
                  <a:pt x="818530" y="266288"/>
                  <a:pt x="822285" y="264055"/>
                </a:cubicBezTo>
                <a:cubicBezTo>
                  <a:pt x="826039" y="262939"/>
                  <a:pt x="829794" y="261823"/>
                  <a:pt x="833549" y="260706"/>
                </a:cubicBezTo>
                <a:cubicBezTo>
                  <a:pt x="852323" y="257357"/>
                  <a:pt x="867341" y="257357"/>
                  <a:pt x="882360" y="261823"/>
                </a:cubicBezTo>
                <a:cubicBezTo>
                  <a:pt x="886115" y="262939"/>
                  <a:pt x="889870" y="264055"/>
                  <a:pt x="897379" y="265171"/>
                </a:cubicBezTo>
                <a:cubicBezTo>
                  <a:pt x="897379" y="266288"/>
                  <a:pt x="901134" y="267404"/>
                  <a:pt x="901134" y="267404"/>
                </a:cubicBezTo>
                <a:cubicBezTo>
                  <a:pt x="919908" y="267404"/>
                  <a:pt x="934926" y="270753"/>
                  <a:pt x="949946" y="269637"/>
                </a:cubicBezTo>
                <a:cubicBezTo>
                  <a:pt x="964964" y="268520"/>
                  <a:pt x="979983" y="267404"/>
                  <a:pt x="991247" y="265171"/>
                </a:cubicBezTo>
                <a:cubicBezTo>
                  <a:pt x="1013776" y="260706"/>
                  <a:pt x="1025040" y="260706"/>
                  <a:pt x="1043814" y="265171"/>
                </a:cubicBezTo>
                <a:cubicBezTo>
                  <a:pt x="1051323" y="267404"/>
                  <a:pt x="1058832" y="267404"/>
                  <a:pt x="1070097" y="267404"/>
                </a:cubicBezTo>
                <a:lnTo>
                  <a:pt x="1082703" y="267404"/>
                </a:lnTo>
                <a:lnTo>
                  <a:pt x="1087706" y="268396"/>
                </a:lnTo>
                <a:cubicBezTo>
                  <a:pt x="1091460" y="270628"/>
                  <a:pt x="1098970" y="271745"/>
                  <a:pt x="1091460" y="273977"/>
                </a:cubicBezTo>
                <a:cubicBezTo>
                  <a:pt x="1087706" y="275093"/>
                  <a:pt x="1087706" y="277326"/>
                  <a:pt x="1083951" y="277326"/>
                </a:cubicBezTo>
                <a:cubicBezTo>
                  <a:pt x="1076442" y="277326"/>
                  <a:pt x="1068932" y="278442"/>
                  <a:pt x="1065178" y="277326"/>
                </a:cubicBezTo>
                <a:cubicBezTo>
                  <a:pt x="1050158" y="275093"/>
                  <a:pt x="1035140" y="273977"/>
                  <a:pt x="1020121" y="272861"/>
                </a:cubicBezTo>
                <a:cubicBezTo>
                  <a:pt x="1008857" y="270628"/>
                  <a:pt x="1008857" y="271745"/>
                  <a:pt x="1001347" y="275093"/>
                </a:cubicBezTo>
                <a:cubicBezTo>
                  <a:pt x="1001347" y="277326"/>
                  <a:pt x="997593" y="280675"/>
                  <a:pt x="990083" y="281791"/>
                </a:cubicBezTo>
                <a:cubicBezTo>
                  <a:pt x="978819" y="281791"/>
                  <a:pt x="971310" y="284024"/>
                  <a:pt x="956290" y="284024"/>
                </a:cubicBezTo>
                <a:cubicBezTo>
                  <a:pt x="948781" y="282908"/>
                  <a:pt x="937517" y="284024"/>
                  <a:pt x="926253" y="282908"/>
                </a:cubicBezTo>
                <a:cubicBezTo>
                  <a:pt x="918743" y="282908"/>
                  <a:pt x="918743" y="285140"/>
                  <a:pt x="918743" y="286256"/>
                </a:cubicBezTo>
                <a:cubicBezTo>
                  <a:pt x="918743" y="288489"/>
                  <a:pt x="922498" y="289605"/>
                  <a:pt x="926253" y="289605"/>
                </a:cubicBezTo>
                <a:cubicBezTo>
                  <a:pt x="933762" y="289605"/>
                  <a:pt x="933762" y="288489"/>
                  <a:pt x="937517" y="288489"/>
                </a:cubicBezTo>
                <a:cubicBezTo>
                  <a:pt x="956290" y="286256"/>
                  <a:pt x="971310" y="287373"/>
                  <a:pt x="982573" y="291838"/>
                </a:cubicBezTo>
                <a:cubicBezTo>
                  <a:pt x="986328" y="294071"/>
                  <a:pt x="978819" y="296303"/>
                  <a:pt x="986328" y="298536"/>
                </a:cubicBezTo>
                <a:cubicBezTo>
                  <a:pt x="997593" y="298536"/>
                  <a:pt x="1008857" y="298536"/>
                  <a:pt x="1020121" y="298536"/>
                </a:cubicBezTo>
                <a:cubicBezTo>
                  <a:pt x="1027630" y="299652"/>
                  <a:pt x="1038895" y="297419"/>
                  <a:pt x="1050158" y="299652"/>
                </a:cubicBezTo>
                <a:cubicBezTo>
                  <a:pt x="1061423" y="303001"/>
                  <a:pt x="1065178" y="298536"/>
                  <a:pt x="1076442" y="298536"/>
                </a:cubicBezTo>
                <a:cubicBezTo>
                  <a:pt x="1110234" y="299652"/>
                  <a:pt x="1140272" y="296303"/>
                  <a:pt x="1170310" y="297419"/>
                </a:cubicBezTo>
                <a:cubicBezTo>
                  <a:pt x="1185329" y="297419"/>
                  <a:pt x="1196593" y="297419"/>
                  <a:pt x="1211612" y="297419"/>
                </a:cubicBezTo>
                <a:cubicBezTo>
                  <a:pt x="1234140" y="297419"/>
                  <a:pt x="1252914" y="297419"/>
                  <a:pt x="1275442" y="291838"/>
                </a:cubicBezTo>
                <a:cubicBezTo>
                  <a:pt x="1279197" y="292954"/>
                  <a:pt x="1279197" y="295187"/>
                  <a:pt x="1282951" y="295187"/>
                </a:cubicBezTo>
                <a:cubicBezTo>
                  <a:pt x="1297970" y="300768"/>
                  <a:pt x="1301725" y="300768"/>
                  <a:pt x="1324253" y="296303"/>
                </a:cubicBezTo>
                <a:cubicBezTo>
                  <a:pt x="1331763" y="294071"/>
                  <a:pt x="1343027" y="291838"/>
                  <a:pt x="1354291" y="291838"/>
                </a:cubicBezTo>
                <a:cubicBezTo>
                  <a:pt x="1365556" y="290722"/>
                  <a:pt x="1373065" y="288489"/>
                  <a:pt x="1380574" y="289605"/>
                </a:cubicBezTo>
                <a:cubicBezTo>
                  <a:pt x="1399348" y="291838"/>
                  <a:pt x="1421876" y="291838"/>
                  <a:pt x="1433141" y="298536"/>
                </a:cubicBezTo>
                <a:cubicBezTo>
                  <a:pt x="1440650" y="301885"/>
                  <a:pt x="1451914" y="304117"/>
                  <a:pt x="1463178" y="303001"/>
                </a:cubicBezTo>
                <a:cubicBezTo>
                  <a:pt x="1470688" y="300768"/>
                  <a:pt x="1478197" y="300768"/>
                  <a:pt x="1485706" y="300768"/>
                </a:cubicBezTo>
                <a:cubicBezTo>
                  <a:pt x="1496971" y="300768"/>
                  <a:pt x="1504480" y="299652"/>
                  <a:pt x="1504480" y="297419"/>
                </a:cubicBezTo>
                <a:cubicBezTo>
                  <a:pt x="1508235" y="295187"/>
                  <a:pt x="1511990" y="294071"/>
                  <a:pt x="1511990" y="291838"/>
                </a:cubicBezTo>
                <a:cubicBezTo>
                  <a:pt x="1519499" y="287373"/>
                  <a:pt x="1534518" y="288489"/>
                  <a:pt x="1542028" y="291838"/>
                </a:cubicBezTo>
                <a:cubicBezTo>
                  <a:pt x="1545782" y="294071"/>
                  <a:pt x="1549537" y="297419"/>
                  <a:pt x="1557046" y="297419"/>
                </a:cubicBezTo>
                <a:cubicBezTo>
                  <a:pt x="1568311" y="297419"/>
                  <a:pt x="1575820" y="297419"/>
                  <a:pt x="1583329" y="296303"/>
                </a:cubicBezTo>
                <a:cubicBezTo>
                  <a:pt x="1594594" y="294071"/>
                  <a:pt x="1613367" y="296303"/>
                  <a:pt x="1624631" y="292954"/>
                </a:cubicBezTo>
                <a:cubicBezTo>
                  <a:pt x="1628386" y="292954"/>
                  <a:pt x="1632141" y="292954"/>
                  <a:pt x="1635896" y="294071"/>
                </a:cubicBezTo>
                <a:cubicBezTo>
                  <a:pt x="1647160" y="296303"/>
                  <a:pt x="1650914" y="298536"/>
                  <a:pt x="1650914" y="301885"/>
                </a:cubicBezTo>
                <a:cubicBezTo>
                  <a:pt x="1650914" y="303001"/>
                  <a:pt x="1654669" y="305234"/>
                  <a:pt x="1662179" y="304117"/>
                </a:cubicBezTo>
                <a:cubicBezTo>
                  <a:pt x="1677198" y="299652"/>
                  <a:pt x="1695971" y="297419"/>
                  <a:pt x="1714745" y="295187"/>
                </a:cubicBezTo>
                <a:cubicBezTo>
                  <a:pt x="1718499" y="295187"/>
                  <a:pt x="1722254" y="294071"/>
                  <a:pt x="1722254" y="292954"/>
                </a:cubicBezTo>
                <a:cubicBezTo>
                  <a:pt x="1722254" y="291838"/>
                  <a:pt x="1718499" y="291838"/>
                  <a:pt x="1714745" y="290722"/>
                </a:cubicBezTo>
                <a:cubicBezTo>
                  <a:pt x="1699726" y="290722"/>
                  <a:pt x="1680952" y="286256"/>
                  <a:pt x="1662179" y="289605"/>
                </a:cubicBezTo>
                <a:cubicBezTo>
                  <a:pt x="1658424" y="289605"/>
                  <a:pt x="1650914" y="289605"/>
                  <a:pt x="1650914" y="288489"/>
                </a:cubicBezTo>
                <a:cubicBezTo>
                  <a:pt x="1650914" y="285140"/>
                  <a:pt x="1639650" y="285140"/>
                  <a:pt x="1632141" y="285140"/>
                </a:cubicBezTo>
                <a:cubicBezTo>
                  <a:pt x="1624631" y="285140"/>
                  <a:pt x="1620877" y="282908"/>
                  <a:pt x="1624631" y="280675"/>
                </a:cubicBezTo>
                <a:cubicBezTo>
                  <a:pt x="1624631" y="279559"/>
                  <a:pt x="1632141" y="278442"/>
                  <a:pt x="1635896" y="276210"/>
                </a:cubicBezTo>
                <a:cubicBezTo>
                  <a:pt x="1628386" y="276210"/>
                  <a:pt x="1624631" y="275093"/>
                  <a:pt x="1620877" y="276210"/>
                </a:cubicBezTo>
                <a:cubicBezTo>
                  <a:pt x="1613367" y="278442"/>
                  <a:pt x="1602103" y="277326"/>
                  <a:pt x="1594594" y="277326"/>
                </a:cubicBezTo>
                <a:cubicBezTo>
                  <a:pt x="1583329" y="278442"/>
                  <a:pt x="1575820" y="275093"/>
                  <a:pt x="1564556" y="276210"/>
                </a:cubicBezTo>
                <a:cubicBezTo>
                  <a:pt x="1549537" y="277326"/>
                  <a:pt x="1553292" y="272861"/>
                  <a:pt x="1545782" y="270628"/>
                </a:cubicBezTo>
                <a:lnTo>
                  <a:pt x="1532304" y="269626"/>
                </a:lnTo>
                <a:lnTo>
                  <a:pt x="1573230" y="268520"/>
                </a:lnTo>
                <a:cubicBezTo>
                  <a:pt x="1584494" y="266288"/>
                  <a:pt x="1595758" y="267404"/>
                  <a:pt x="1603267" y="270753"/>
                </a:cubicBezTo>
                <a:cubicBezTo>
                  <a:pt x="1610777" y="272986"/>
                  <a:pt x="1618286" y="271869"/>
                  <a:pt x="1622041" y="269637"/>
                </a:cubicBezTo>
                <a:cubicBezTo>
                  <a:pt x="1625796" y="266288"/>
                  <a:pt x="1633305" y="266288"/>
                  <a:pt x="1644569" y="266288"/>
                </a:cubicBezTo>
                <a:cubicBezTo>
                  <a:pt x="1667098" y="266288"/>
                  <a:pt x="1689626" y="265171"/>
                  <a:pt x="1712154" y="269637"/>
                </a:cubicBezTo>
                <a:cubicBezTo>
                  <a:pt x="1712154" y="269637"/>
                  <a:pt x="1715909" y="269637"/>
                  <a:pt x="1715909" y="269637"/>
                </a:cubicBezTo>
                <a:cubicBezTo>
                  <a:pt x="1753456" y="268520"/>
                  <a:pt x="1787249" y="271869"/>
                  <a:pt x="1821041" y="271869"/>
                </a:cubicBezTo>
                <a:cubicBezTo>
                  <a:pt x="1828551" y="271869"/>
                  <a:pt x="1832305" y="271869"/>
                  <a:pt x="1832305" y="269637"/>
                </a:cubicBezTo>
                <a:lnTo>
                  <a:pt x="1836115" y="268787"/>
                </a:lnTo>
                <a:lnTo>
                  <a:pt x="1827387" y="273977"/>
                </a:lnTo>
                <a:cubicBezTo>
                  <a:pt x="1819877" y="273977"/>
                  <a:pt x="1808613" y="273977"/>
                  <a:pt x="1797349" y="273977"/>
                </a:cubicBezTo>
                <a:cubicBezTo>
                  <a:pt x="1789839" y="273977"/>
                  <a:pt x="1786084" y="273977"/>
                  <a:pt x="1786084" y="276210"/>
                </a:cubicBezTo>
                <a:cubicBezTo>
                  <a:pt x="1786084" y="278442"/>
                  <a:pt x="1789839" y="277326"/>
                  <a:pt x="1797349" y="277326"/>
                </a:cubicBezTo>
                <a:cubicBezTo>
                  <a:pt x="1801103" y="277326"/>
                  <a:pt x="1808613" y="278442"/>
                  <a:pt x="1812368" y="276210"/>
                </a:cubicBezTo>
                <a:cubicBezTo>
                  <a:pt x="1819877" y="275093"/>
                  <a:pt x="1827387" y="275093"/>
                  <a:pt x="1831141" y="276210"/>
                </a:cubicBezTo>
                <a:cubicBezTo>
                  <a:pt x="1842405" y="277326"/>
                  <a:pt x="1853669" y="277326"/>
                  <a:pt x="1861179" y="277326"/>
                </a:cubicBezTo>
                <a:cubicBezTo>
                  <a:pt x="1868689" y="277326"/>
                  <a:pt x="1876198" y="278442"/>
                  <a:pt x="1879953" y="279559"/>
                </a:cubicBezTo>
                <a:cubicBezTo>
                  <a:pt x="1898726" y="284024"/>
                  <a:pt x="1917500" y="288489"/>
                  <a:pt x="1925009" y="296303"/>
                </a:cubicBezTo>
                <a:cubicBezTo>
                  <a:pt x="1917500" y="297419"/>
                  <a:pt x="1913745" y="297419"/>
                  <a:pt x="1909990" y="297419"/>
                </a:cubicBezTo>
                <a:cubicBezTo>
                  <a:pt x="1887462" y="297419"/>
                  <a:pt x="1868689" y="297419"/>
                  <a:pt x="1849915" y="297419"/>
                </a:cubicBezTo>
                <a:cubicBezTo>
                  <a:pt x="1842405" y="296303"/>
                  <a:pt x="1834896" y="298536"/>
                  <a:pt x="1831141" y="300768"/>
                </a:cubicBezTo>
                <a:cubicBezTo>
                  <a:pt x="1853669" y="300768"/>
                  <a:pt x="1876198" y="300768"/>
                  <a:pt x="1898726" y="300768"/>
                </a:cubicBezTo>
                <a:cubicBezTo>
                  <a:pt x="1921254" y="300768"/>
                  <a:pt x="1943783" y="301885"/>
                  <a:pt x="1966311" y="300768"/>
                </a:cubicBezTo>
                <a:cubicBezTo>
                  <a:pt x="1988840" y="299652"/>
                  <a:pt x="2007613" y="303001"/>
                  <a:pt x="2030142" y="303001"/>
                </a:cubicBezTo>
                <a:cubicBezTo>
                  <a:pt x="2060179" y="303001"/>
                  <a:pt x="2090217" y="303001"/>
                  <a:pt x="2120255" y="303001"/>
                </a:cubicBezTo>
                <a:cubicBezTo>
                  <a:pt x="2131519" y="303001"/>
                  <a:pt x="2139029" y="305234"/>
                  <a:pt x="2146538" y="304117"/>
                </a:cubicBezTo>
                <a:cubicBezTo>
                  <a:pt x="2172821" y="301885"/>
                  <a:pt x="2199104" y="303001"/>
                  <a:pt x="2221632" y="297419"/>
                </a:cubicBezTo>
                <a:cubicBezTo>
                  <a:pt x="2225387" y="296303"/>
                  <a:pt x="2229142" y="297419"/>
                  <a:pt x="2229142" y="299652"/>
                </a:cubicBezTo>
                <a:cubicBezTo>
                  <a:pt x="2229142" y="300768"/>
                  <a:pt x="2225387" y="303001"/>
                  <a:pt x="2232897" y="305234"/>
                </a:cubicBezTo>
                <a:cubicBezTo>
                  <a:pt x="2270444" y="305234"/>
                  <a:pt x="2270444" y="305234"/>
                  <a:pt x="2289217" y="308582"/>
                </a:cubicBezTo>
                <a:cubicBezTo>
                  <a:pt x="2229142" y="309699"/>
                  <a:pt x="2172821" y="307466"/>
                  <a:pt x="2116500" y="310815"/>
                </a:cubicBezTo>
                <a:cubicBezTo>
                  <a:pt x="2093972" y="311931"/>
                  <a:pt x="2071444" y="313048"/>
                  <a:pt x="2037651" y="313048"/>
                </a:cubicBezTo>
                <a:cubicBezTo>
                  <a:pt x="2056425" y="315280"/>
                  <a:pt x="2067689" y="318629"/>
                  <a:pt x="2078953" y="318629"/>
                </a:cubicBezTo>
                <a:cubicBezTo>
                  <a:pt x="2097727" y="317513"/>
                  <a:pt x="2116500" y="320862"/>
                  <a:pt x="2131519" y="315280"/>
                </a:cubicBezTo>
                <a:cubicBezTo>
                  <a:pt x="2135274" y="314164"/>
                  <a:pt x="2142783" y="314164"/>
                  <a:pt x="2150293" y="314164"/>
                </a:cubicBezTo>
                <a:cubicBezTo>
                  <a:pt x="2187840" y="314164"/>
                  <a:pt x="2229142" y="314164"/>
                  <a:pt x="2270444" y="314164"/>
                </a:cubicBezTo>
                <a:cubicBezTo>
                  <a:pt x="2281708" y="314164"/>
                  <a:pt x="2292972" y="315280"/>
                  <a:pt x="2304236" y="318629"/>
                </a:cubicBezTo>
                <a:cubicBezTo>
                  <a:pt x="2277953" y="317513"/>
                  <a:pt x="2259180" y="319745"/>
                  <a:pt x="2236651" y="320862"/>
                </a:cubicBezTo>
                <a:cubicBezTo>
                  <a:pt x="2229142" y="320862"/>
                  <a:pt x="2217878" y="321978"/>
                  <a:pt x="2206614" y="321978"/>
                </a:cubicBezTo>
                <a:cubicBezTo>
                  <a:pt x="2195349" y="321978"/>
                  <a:pt x="2195349" y="323094"/>
                  <a:pt x="2202859" y="327560"/>
                </a:cubicBezTo>
                <a:cubicBezTo>
                  <a:pt x="2210368" y="328676"/>
                  <a:pt x="2217878" y="327560"/>
                  <a:pt x="2217878" y="330908"/>
                </a:cubicBezTo>
                <a:cubicBezTo>
                  <a:pt x="2214123" y="333141"/>
                  <a:pt x="2206614" y="332025"/>
                  <a:pt x="2202859" y="332025"/>
                </a:cubicBezTo>
                <a:cubicBezTo>
                  <a:pt x="2202859" y="332025"/>
                  <a:pt x="2199104" y="332025"/>
                  <a:pt x="2199104" y="332025"/>
                </a:cubicBezTo>
                <a:cubicBezTo>
                  <a:pt x="2195349" y="334257"/>
                  <a:pt x="2202859" y="334257"/>
                  <a:pt x="2206614" y="334257"/>
                </a:cubicBezTo>
                <a:cubicBezTo>
                  <a:pt x="2217878" y="334257"/>
                  <a:pt x="2232897" y="334257"/>
                  <a:pt x="2247915" y="334257"/>
                </a:cubicBezTo>
                <a:cubicBezTo>
                  <a:pt x="2251670" y="334257"/>
                  <a:pt x="2255425" y="334257"/>
                  <a:pt x="2255425" y="335374"/>
                </a:cubicBezTo>
                <a:cubicBezTo>
                  <a:pt x="2255425" y="337606"/>
                  <a:pt x="2259180" y="339839"/>
                  <a:pt x="2251670" y="339839"/>
                </a:cubicBezTo>
                <a:cubicBezTo>
                  <a:pt x="2240406" y="338722"/>
                  <a:pt x="2232897" y="342071"/>
                  <a:pt x="2229142" y="340955"/>
                </a:cubicBezTo>
                <a:cubicBezTo>
                  <a:pt x="2217878" y="338722"/>
                  <a:pt x="2202859" y="340955"/>
                  <a:pt x="2191595" y="338722"/>
                </a:cubicBezTo>
                <a:cubicBezTo>
                  <a:pt x="2187840" y="337606"/>
                  <a:pt x="2184085" y="337606"/>
                  <a:pt x="2184085" y="335374"/>
                </a:cubicBezTo>
                <a:cubicBezTo>
                  <a:pt x="2176576" y="335374"/>
                  <a:pt x="2172821" y="336490"/>
                  <a:pt x="2165312" y="335374"/>
                </a:cubicBezTo>
                <a:cubicBezTo>
                  <a:pt x="2165312" y="332025"/>
                  <a:pt x="2165312" y="329792"/>
                  <a:pt x="2165312" y="326443"/>
                </a:cubicBezTo>
                <a:cubicBezTo>
                  <a:pt x="2139029" y="327560"/>
                  <a:pt x="2116500" y="323094"/>
                  <a:pt x="2090217" y="324211"/>
                </a:cubicBezTo>
                <a:cubicBezTo>
                  <a:pt x="2090217" y="324211"/>
                  <a:pt x="2086462" y="324211"/>
                  <a:pt x="2086462" y="324211"/>
                </a:cubicBezTo>
                <a:cubicBezTo>
                  <a:pt x="2067689" y="319745"/>
                  <a:pt x="2052670" y="325327"/>
                  <a:pt x="2037651" y="324211"/>
                </a:cubicBezTo>
                <a:cubicBezTo>
                  <a:pt x="2033896" y="324211"/>
                  <a:pt x="2030142" y="325327"/>
                  <a:pt x="2026387" y="326443"/>
                </a:cubicBezTo>
                <a:cubicBezTo>
                  <a:pt x="2033896" y="327560"/>
                  <a:pt x="2041406" y="327560"/>
                  <a:pt x="2048915" y="327560"/>
                </a:cubicBezTo>
                <a:cubicBezTo>
                  <a:pt x="2052670" y="328676"/>
                  <a:pt x="2056425" y="329792"/>
                  <a:pt x="2052670" y="330908"/>
                </a:cubicBezTo>
                <a:cubicBezTo>
                  <a:pt x="2048915" y="333141"/>
                  <a:pt x="2045161" y="334257"/>
                  <a:pt x="2037651" y="334257"/>
                </a:cubicBezTo>
                <a:cubicBezTo>
                  <a:pt x="2011368" y="334257"/>
                  <a:pt x="1985085" y="334257"/>
                  <a:pt x="1958802" y="335374"/>
                </a:cubicBezTo>
                <a:cubicBezTo>
                  <a:pt x="1925009" y="337606"/>
                  <a:pt x="1894972" y="336490"/>
                  <a:pt x="1861179" y="335374"/>
                </a:cubicBezTo>
                <a:cubicBezTo>
                  <a:pt x="1831141" y="335374"/>
                  <a:pt x="1801103" y="337606"/>
                  <a:pt x="1771066" y="334257"/>
                </a:cubicBezTo>
                <a:cubicBezTo>
                  <a:pt x="1767311" y="333141"/>
                  <a:pt x="1763556" y="333141"/>
                  <a:pt x="1759802" y="334257"/>
                </a:cubicBezTo>
                <a:cubicBezTo>
                  <a:pt x="1729764" y="337606"/>
                  <a:pt x="1699726" y="335374"/>
                  <a:pt x="1669688" y="336490"/>
                </a:cubicBezTo>
                <a:cubicBezTo>
                  <a:pt x="1650914" y="336490"/>
                  <a:pt x="1628386" y="335374"/>
                  <a:pt x="1613367" y="333141"/>
                </a:cubicBezTo>
                <a:cubicBezTo>
                  <a:pt x="1594594" y="332025"/>
                  <a:pt x="1575820" y="330908"/>
                  <a:pt x="1560801" y="332025"/>
                </a:cubicBezTo>
                <a:cubicBezTo>
                  <a:pt x="1545782" y="334257"/>
                  <a:pt x="1527009" y="333141"/>
                  <a:pt x="1511990" y="335374"/>
                </a:cubicBezTo>
                <a:cubicBezTo>
                  <a:pt x="1470688" y="342071"/>
                  <a:pt x="1425631" y="345420"/>
                  <a:pt x="1380574" y="345420"/>
                </a:cubicBezTo>
                <a:cubicBezTo>
                  <a:pt x="1354291" y="345420"/>
                  <a:pt x="1331763" y="345420"/>
                  <a:pt x="1305480" y="345420"/>
                </a:cubicBezTo>
                <a:cubicBezTo>
                  <a:pt x="1301725" y="345420"/>
                  <a:pt x="1294216" y="344304"/>
                  <a:pt x="1290461" y="346537"/>
                </a:cubicBezTo>
                <a:cubicBezTo>
                  <a:pt x="1286706" y="348769"/>
                  <a:pt x="1294216" y="351002"/>
                  <a:pt x="1297970" y="351002"/>
                </a:cubicBezTo>
                <a:cubicBezTo>
                  <a:pt x="1312989" y="352118"/>
                  <a:pt x="1324253" y="354351"/>
                  <a:pt x="1339272" y="355467"/>
                </a:cubicBezTo>
                <a:cubicBezTo>
                  <a:pt x="1358046" y="356583"/>
                  <a:pt x="1376820" y="356583"/>
                  <a:pt x="1395593" y="359932"/>
                </a:cubicBezTo>
                <a:cubicBezTo>
                  <a:pt x="1388084" y="361048"/>
                  <a:pt x="1388084" y="363281"/>
                  <a:pt x="1380574" y="363281"/>
                </a:cubicBezTo>
                <a:cubicBezTo>
                  <a:pt x="1365556" y="363281"/>
                  <a:pt x="1354291" y="366630"/>
                  <a:pt x="1343027" y="367746"/>
                </a:cubicBezTo>
                <a:cubicBezTo>
                  <a:pt x="1339272" y="367746"/>
                  <a:pt x="1335518" y="369979"/>
                  <a:pt x="1335518" y="371095"/>
                </a:cubicBezTo>
                <a:cubicBezTo>
                  <a:pt x="1339272" y="373328"/>
                  <a:pt x="1343027" y="372211"/>
                  <a:pt x="1346782" y="372211"/>
                </a:cubicBezTo>
                <a:cubicBezTo>
                  <a:pt x="1350536" y="372211"/>
                  <a:pt x="1354291" y="372211"/>
                  <a:pt x="1361801" y="372211"/>
                </a:cubicBezTo>
                <a:cubicBezTo>
                  <a:pt x="1380574" y="374444"/>
                  <a:pt x="1399348" y="369979"/>
                  <a:pt x="1421876" y="371095"/>
                </a:cubicBezTo>
                <a:cubicBezTo>
                  <a:pt x="1433141" y="371095"/>
                  <a:pt x="1448159" y="371095"/>
                  <a:pt x="1459424" y="371095"/>
                </a:cubicBezTo>
                <a:cubicBezTo>
                  <a:pt x="1470688" y="369979"/>
                  <a:pt x="1478197" y="373328"/>
                  <a:pt x="1493216" y="373328"/>
                </a:cubicBezTo>
                <a:cubicBezTo>
                  <a:pt x="1530763" y="371095"/>
                  <a:pt x="1568311" y="375560"/>
                  <a:pt x="1605858" y="374444"/>
                </a:cubicBezTo>
                <a:cubicBezTo>
                  <a:pt x="1609613" y="374444"/>
                  <a:pt x="1613367" y="374444"/>
                  <a:pt x="1617122" y="375560"/>
                </a:cubicBezTo>
                <a:cubicBezTo>
                  <a:pt x="1620877" y="376677"/>
                  <a:pt x="1624631" y="376677"/>
                  <a:pt x="1624631" y="376677"/>
                </a:cubicBezTo>
                <a:cubicBezTo>
                  <a:pt x="1639650" y="373328"/>
                  <a:pt x="1654669" y="374444"/>
                  <a:pt x="1669688" y="372211"/>
                </a:cubicBezTo>
                <a:cubicBezTo>
                  <a:pt x="1688462" y="369979"/>
                  <a:pt x="1707235" y="368863"/>
                  <a:pt x="1722254" y="374444"/>
                </a:cubicBezTo>
                <a:cubicBezTo>
                  <a:pt x="1726009" y="374444"/>
                  <a:pt x="1726009" y="374444"/>
                  <a:pt x="1729764" y="374444"/>
                </a:cubicBezTo>
                <a:cubicBezTo>
                  <a:pt x="1744783" y="374444"/>
                  <a:pt x="1759802" y="375560"/>
                  <a:pt x="1771066" y="374444"/>
                </a:cubicBezTo>
                <a:cubicBezTo>
                  <a:pt x="1789839" y="374444"/>
                  <a:pt x="1801103" y="377793"/>
                  <a:pt x="1816122" y="376677"/>
                </a:cubicBezTo>
                <a:cubicBezTo>
                  <a:pt x="1834896" y="375560"/>
                  <a:pt x="1853669" y="377793"/>
                  <a:pt x="1876198" y="376677"/>
                </a:cubicBezTo>
                <a:cubicBezTo>
                  <a:pt x="1894972" y="375560"/>
                  <a:pt x="1913745" y="374444"/>
                  <a:pt x="1932519" y="373328"/>
                </a:cubicBezTo>
                <a:cubicBezTo>
                  <a:pt x="1958802" y="371095"/>
                  <a:pt x="1988840" y="369979"/>
                  <a:pt x="2018877" y="368863"/>
                </a:cubicBezTo>
                <a:cubicBezTo>
                  <a:pt x="2041406" y="368863"/>
                  <a:pt x="2060179" y="365514"/>
                  <a:pt x="2086462" y="366630"/>
                </a:cubicBezTo>
                <a:cubicBezTo>
                  <a:pt x="2082708" y="364397"/>
                  <a:pt x="2078953" y="363281"/>
                  <a:pt x="2067689" y="363281"/>
                </a:cubicBezTo>
                <a:cubicBezTo>
                  <a:pt x="2063934" y="363281"/>
                  <a:pt x="2056425" y="363281"/>
                  <a:pt x="2048915" y="363281"/>
                </a:cubicBezTo>
                <a:cubicBezTo>
                  <a:pt x="2026387" y="359932"/>
                  <a:pt x="2000104" y="358816"/>
                  <a:pt x="1977575" y="358816"/>
                </a:cubicBezTo>
                <a:cubicBezTo>
                  <a:pt x="1958802" y="358816"/>
                  <a:pt x="1936274" y="358816"/>
                  <a:pt x="1917500" y="358816"/>
                </a:cubicBezTo>
                <a:cubicBezTo>
                  <a:pt x="1898726" y="358816"/>
                  <a:pt x="1879953" y="359932"/>
                  <a:pt x="1861179" y="364397"/>
                </a:cubicBezTo>
                <a:cubicBezTo>
                  <a:pt x="1857424" y="365514"/>
                  <a:pt x="1849915" y="366630"/>
                  <a:pt x="1842405" y="366630"/>
                </a:cubicBezTo>
                <a:cubicBezTo>
                  <a:pt x="1816122" y="367746"/>
                  <a:pt x="1789839" y="366630"/>
                  <a:pt x="1771066" y="361048"/>
                </a:cubicBezTo>
                <a:cubicBezTo>
                  <a:pt x="1759802" y="358816"/>
                  <a:pt x="1752292" y="358816"/>
                  <a:pt x="1741028" y="359932"/>
                </a:cubicBezTo>
                <a:cubicBezTo>
                  <a:pt x="1726009" y="362165"/>
                  <a:pt x="1714745" y="362165"/>
                  <a:pt x="1699726" y="359932"/>
                </a:cubicBezTo>
                <a:cubicBezTo>
                  <a:pt x="1692216" y="358816"/>
                  <a:pt x="1684707" y="358816"/>
                  <a:pt x="1677198" y="359932"/>
                </a:cubicBezTo>
                <a:cubicBezTo>
                  <a:pt x="1665933" y="362165"/>
                  <a:pt x="1647160" y="359932"/>
                  <a:pt x="1632141" y="363281"/>
                </a:cubicBezTo>
                <a:cubicBezTo>
                  <a:pt x="1628386" y="364397"/>
                  <a:pt x="1613367" y="363281"/>
                  <a:pt x="1605858" y="362165"/>
                </a:cubicBezTo>
                <a:cubicBezTo>
                  <a:pt x="1583329" y="358816"/>
                  <a:pt x="1564556" y="358816"/>
                  <a:pt x="1542028" y="358816"/>
                </a:cubicBezTo>
                <a:cubicBezTo>
                  <a:pt x="1530763" y="358816"/>
                  <a:pt x="1515744" y="359932"/>
                  <a:pt x="1504480" y="357700"/>
                </a:cubicBezTo>
                <a:cubicBezTo>
                  <a:pt x="1500726" y="356583"/>
                  <a:pt x="1496971" y="356583"/>
                  <a:pt x="1493216" y="358816"/>
                </a:cubicBezTo>
                <a:cubicBezTo>
                  <a:pt x="1485706" y="365514"/>
                  <a:pt x="1478197" y="365514"/>
                  <a:pt x="1455669" y="363281"/>
                </a:cubicBezTo>
                <a:cubicBezTo>
                  <a:pt x="1451914" y="362165"/>
                  <a:pt x="1444405" y="362165"/>
                  <a:pt x="1440650" y="359932"/>
                </a:cubicBezTo>
                <a:cubicBezTo>
                  <a:pt x="1451914" y="354351"/>
                  <a:pt x="1470688" y="353234"/>
                  <a:pt x="1493216" y="353234"/>
                </a:cubicBezTo>
                <a:cubicBezTo>
                  <a:pt x="1560801" y="353234"/>
                  <a:pt x="1632141" y="353234"/>
                  <a:pt x="1699726" y="353234"/>
                </a:cubicBezTo>
                <a:cubicBezTo>
                  <a:pt x="1722254" y="353234"/>
                  <a:pt x="1741028" y="349885"/>
                  <a:pt x="1763556" y="351002"/>
                </a:cubicBezTo>
                <a:cubicBezTo>
                  <a:pt x="1767311" y="351002"/>
                  <a:pt x="1771066" y="348769"/>
                  <a:pt x="1774820" y="348769"/>
                </a:cubicBezTo>
                <a:cubicBezTo>
                  <a:pt x="1778575" y="349885"/>
                  <a:pt x="1778575" y="347653"/>
                  <a:pt x="1778575" y="346537"/>
                </a:cubicBezTo>
                <a:cubicBezTo>
                  <a:pt x="1778575" y="346537"/>
                  <a:pt x="1778575" y="345420"/>
                  <a:pt x="1774820" y="345420"/>
                </a:cubicBezTo>
                <a:cubicBezTo>
                  <a:pt x="1767311" y="345420"/>
                  <a:pt x="1763556" y="346537"/>
                  <a:pt x="1759802" y="344304"/>
                </a:cubicBezTo>
                <a:cubicBezTo>
                  <a:pt x="1763556" y="344304"/>
                  <a:pt x="1763556" y="343188"/>
                  <a:pt x="1763556" y="343188"/>
                </a:cubicBezTo>
                <a:cubicBezTo>
                  <a:pt x="1819877" y="344304"/>
                  <a:pt x="1872443" y="342071"/>
                  <a:pt x="1928764" y="345420"/>
                </a:cubicBezTo>
                <a:cubicBezTo>
                  <a:pt x="1947538" y="346537"/>
                  <a:pt x="1966311" y="346537"/>
                  <a:pt x="1985085" y="345420"/>
                </a:cubicBezTo>
                <a:cubicBezTo>
                  <a:pt x="2003859" y="344304"/>
                  <a:pt x="2022632" y="348769"/>
                  <a:pt x="2041406" y="345420"/>
                </a:cubicBezTo>
                <a:cubicBezTo>
                  <a:pt x="2045161" y="345420"/>
                  <a:pt x="2048915" y="345420"/>
                  <a:pt x="2048915" y="345420"/>
                </a:cubicBezTo>
                <a:cubicBezTo>
                  <a:pt x="2060179" y="348769"/>
                  <a:pt x="2075198" y="347653"/>
                  <a:pt x="2090217" y="347653"/>
                </a:cubicBezTo>
                <a:cubicBezTo>
                  <a:pt x="2112746" y="347653"/>
                  <a:pt x="2135274" y="347653"/>
                  <a:pt x="2161557" y="347653"/>
                </a:cubicBezTo>
                <a:cubicBezTo>
                  <a:pt x="2169066" y="347653"/>
                  <a:pt x="2176576" y="348769"/>
                  <a:pt x="2184085" y="349885"/>
                </a:cubicBezTo>
                <a:cubicBezTo>
                  <a:pt x="2195349" y="348769"/>
                  <a:pt x="2202859" y="352118"/>
                  <a:pt x="2214123" y="351002"/>
                </a:cubicBezTo>
                <a:cubicBezTo>
                  <a:pt x="2221632" y="351002"/>
                  <a:pt x="2232897" y="352118"/>
                  <a:pt x="2244161" y="351002"/>
                </a:cubicBezTo>
                <a:cubicBezTo>
                  <a:pt x="2251670" y="351002"/>
                  <a:pt x="2259180" y="352118"/>
                  <a:pt x="2262935" y="354351"/>
                </a:cubicBezTo>
                <a:cubicBezTo>
                  <a:pt x="2262935" y="355467"/>
                  <a:pt x="2262935" y="356583"/>
                  <a:pt x="2259180" y="356583"/>
                </a:cubicBezTo>
                <a:cubicBezTo>
                  <a:pt x="2232897" y="357700"/>
                  <a:pt x="2202859" y="357700"/>
                  <a:pt x="2184085" y="351002"/>
                </a:cubicBezTo>
                <a:cubicBezTo>
                  <a:pt x="2165312" y="349885"/>
                  <a:pt x="2150293" y="354351"/>
                  <a:pt x="2131519" y="353234"/>
                </a:cubicBezTo>
                <a:cubicBezTo>
                  <a:pt x="2135274" y="356583"/>
                  <a:pt x="2131519" y="357700"/>
                  <a:pt x="2120255" y="357700"/>
                </a:cubicBezTo>
                <a:cubicBezTo>
                  <a:pt x="2112746" y="357700"/>
                  <a:pt x="2108991" y="357700"/>
                  <a:pt x="2105236" y="357700"/>
                </a:cubicBezTo>
                <a:cubicBezTo>
                  <a:pt x="2105236" y="358816"/>
                  <a:pt x="2105236" y="359932"/>
                  <a:pt x="2105236" y="361048"/>
                </a:cubicBezTo>
                <a:cubicBezTo>
                  <a:pt x="2112746" y="361048"/>
                  <a:pt x="2120255" y="361048"/>
                  <a:pt x="2124010" y="361048"/>
                </a:cubicBezTo>
                <a:cubicBezTo>
                  <a:pt x="2131519" y="361048"/>
                  <a:pt x="2135274" y="361048"/>
                  <a:pt x="2139029" y="361048"/>
                </a:cubicBezTo>
                <a:cubicBezTo>
                  <a:pt x="2142783" y="361048"/>
                  <a:pt x="2150293" y="359932"/>
                  <a:pt x="2150293" y="362165"/>
                </a:cubicBezTo>
                <a:cubicBezTo>
                  <a:pt x="2154047" y="365514"/>
                  <a:pt x="2146538" y="364397"/>
                  <a:pt x="2139029" y="365514"/>
                </a:cubicBezTo>
                <a:cubicBezTo>
                  <a:pt x="2135274" y="366630"/>
                  <a:pt x="2139029" y="367746"/>
                  <a:pt x="2139029" y="368863"/>
                </a:cubicBezTo>
                <a:cubicBezTo>
                  <a:pt x="2146538" y="372211"/>
                  <a:pt x="2157802" y="372211"/>
                  <a:pt x="2169066" y="373328"/>
                </a:cubicBezTo>
                <a:cubicBezTo>
                  <a:pt x="2195349" y="373328"/>
                  <a:pt x="2221632" y="369979"/>
                  <a:pt x="2244161" y="371095"/>
                </a:cubicBezTo>
                <a:cubicBezTo>
                  <a:pt x="2259180" y="371095"/>
                  <a:pt x="2277953" y="372211"/>
                  <a:pt x="2289217" y="369979"/>
                </a:cubicBezTo>
                <a:cubicBezTo>
                  <a:pt x="2307991" y="367746"/>
                  <a:pt x="2326765" y="368863"/>
                  <a:pt x="2345538" y="368863"/>
                </a:cubicBezTo>
                <a:cubicBezTo>
                  <a:pt x="2360557" y="368863"/>
                  <a:pt x="2379331" y="366630"/>
                  <a:pt x="2398105" y="371095"/>
                </a:cubicBezTo>
                <a:cubicBezTo>
                  <a:pt x="2409369" y="368863"/>
                  <a:pt x="2424388" y="371095"/>
                  <a:pt x="2431897" y="373328"/>
                </a:cubicBezTo>
                <a:cubicBezTo>
                  <a:pt x="2443161" y="375560"/>
                  <a:pt x="2458180" y="373328"/>
                  <a:pt x="2469444" y="376677"/>
                </a:cubicBezTo>
                <a:cubicBezTo>
                  <a:pt x="2473199" y="377793"/>
                  <a:pt x="2488218" y="377793"/>
                  <a:pt x="2495727" y="375560"/>
                </a:cubicBezTo>
                <a:cubicBezTo>
                  <a:pt x="2514501" y="372211"/>
                  <a:pt x="2537029" y="372211"/>
                  <a:pt x="2559558" y="372211"/>
                </a:cubicBezTo>
                <a:cubicBezTo>
                  <a:pt x="2593350" y="372211"/>
                  <a:pt x="2630897" y="372211"/>
                  <a:pt x="2664690" y="372211"/>
                </a:cubicBezTo>
                <a:cubicBezTo>
                  <a:pt x="2672199" y="372211"/>
                  <a:pt x="2679709" y="372211"/>
                  <a:pt x="2687218" y="374444"/>
                </a:cubicBezTo>
                <a:cubicBezTo>
                  <a:pt x="2690973" y="375560"/>
                  <a:pt x="2702237" y="375560"/>
                  <a:pt x="2702237" y="374444"/>
                </a:cubicBezTo>
                <a:cubicBezTo>
                  <a:pt x="2709747" y="372211"/>
                  <a:pt x="2721011" y="373328"/>
                  <a:pt x="2732275" y="372211"/>
                </a:cubicBezTo>
                <a:cubicBezTo>
                  <a:pt x="2743539" y="372211"/>
                  <a:pt x="2758558" y="372211"/>
                  <a:pt x="2773577" y="372211"/>
                </a:cubicBezTo>
                <a:cubicBezTo>
                  <a:pt x="2784841" y="372211"/>
                  <a:pt x="2784841" y="372211"/>
                  <a:pt x="2781086" y="368863"/>
                </a:cubicBezTo>
                <a:cubicBezTo>
                  <a:pt x="2777332" y="365514"/>
                  <a:pt x="2777332" y="365514"/>
                  <a:pt x="2788596" y="364397"/>
                </a:cubicBezTo>
                <a:cubicBezTo>
                  <a:pt x="2796105" y="364397"/>
                  <a:pt x="2803615" y="366630"/>
                  <a:pt x="2811124" y="366630"/>
                </a:cubicBezTo>
                <a:cubicBezTo>
                  <a:pt x="2837407" y="365514"/>
                  <a:pt x="2863690" y="369979"/>
                  <a:pt x="2889973" y="368863"/>
                </a:cubicBezTo>
                <a:cubicBezTo>
                  <a:pt x="2912502" y="368863"/>
                  <a:pt x="2938785" y="368863"/>
                  <a:pt x="2961313" y="368863"/>
                </a:cubicBezTo>
                <a:cubicBezTo>
                  <a:pt x="2976332" y="368863"/>
                  <a:pt x="2991351" y="367746"/>
                  <a:pt x="3002615" y="372211"/>
                </a:cubicBezTo>
                <a:cubicBezTo>
                  <a:pt x="3002615" y="373328"/>
                  <a:pt x="3010124" y="372211"/>
                  <a:pt x="3013879" y="372211"/>
                </a:cubicBezTo>
                <a:cubicBezTo>
                  <a:pt x="3021389" y="372211"/>
                  <a:pt x="3021389" y="373328"/>
                  <a:pt x="3025143" y="375560"/>
                </a:cubicBezTo>
                <a:cubicBezTo>
                  <a:pt x="3036407" y="381142"/>
                  <a:pt x="3058936" y="381142"/>
                  <a:pt x="3073955" y="376677"/>
                </a:cubicBezTo>
                <a:cubicBezTo>
                  <a:pt x="3077709" y="375560"/>
                  <a:pt x="3085219" y="374444"/>
                  <a:pt x="3085219" y="373328"/>
                </a:cubicBezTo>
                <a:cubicBezTo>
                  <a:pt x="3085219" y="371095"/>
                  <a:pt x="3088974" y="371095"/>
                  <a:pt x="3096483" y="371095"/>
                </a:cubicBezTo>
                <a:cubicBezTo>
                  <a:pt x="3115257" y="371095"/>
                  <a:pt x="3134030" y="371095"/>
                  <a:pt x="3149049" y="369979"/>
                </a:cubicBezTo>
                <a:cubicBezTo>
                  <a:pt x="3160313" y="368863"/>
                  <a:pt x="3175332" y="368863"/>
                  <a:pt x="3190351" y="368863"/>
                </a:cubicBezTo>
                <a:cubicBezTo>
                  <a:pt x="3205370" y="367746"/>
                  <a:pt x="3216634" y="369979"/>
                  <a:pt x="3227898" y="373328"/>
                </a:cubicBezTo>
                <a:cubicBezTo>
                  <a:pt x="3231653" y="374444"/>
                  <a:pt x="3231653" y="374444"/>
                  <a:pt x="3235408" y="374444"/>
                </a:cubicBezTo>
                <a:cubicBezTo>
                  <a:pt x="3250427" y="374444"/>
                  <a:pt x="3261691" y="377793"/>
                  <a:pt x="3272955" y="377793"/>
                </a:cubicBezTo>
                <a:cubicBezTo>
                  <a:pt x="3284219" y="378909"/>
                  <a:pt x="3299238" y="377793"/>
                  <a:pt x="3314257" y="380026"/>
                </a:cubicBezTo>
                <a:close/>
              </a:path>
            </a:pathLst>
          </a:custGeom>
          <a:solidFill>
            <a:schemeClr val="accent4"/>
          </a:solidFill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298065" y="6555372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77142" y="6693871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Прямоугольник 61"/>
          <p:cNvSpPr/>
          <p:nvPr/>
        </p:nvSpPr>
        <p:spPr>
          <a:xfrm>
            <a:off x="1858716" y="45603"/>
            <a:ext cx="9251008" cy="72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367763" y="549625"/>
            <a:ext cx="96292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Регулирующая роль </a:t>
            </a:r>
          </a:p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Налоговый маневр в науке</a:t>
            </a:r>
          </a:p>
        </p:txBody>
      </p:sp>
      <p:grpSp>
        <p:nvGrpSpPr>
          <p:cNvPr id="64" name="Группа 63"/>
          <p:cNvGrpSpPr/>
          <p:nvPr/>
        </p:nvGrpSpPr>
        <p:grpSpPr>
          <a:xfrm>
            <a:off x="-308454" y="181498"/>
            <a:ext cx="2710647" cy="1425602"/>
            <a:chOff x="-127996" y="618022"/>
            <a:chExt cx="2710647" cy="1296761"/>
          </a:xfrm>
        </p:grpSpPr>
        <p:sp>
          <p:nvSpPr>
            <p:cNvPr id="65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 rot="19765407">
            <a:off x="188067" y="280616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grpSp>
        <p:nvGrpSpPr>
          <p:cNvPr id="5" name="Группа 4"/>
          <p:cNvGrpSpPr/>
          <p:nvPr/>
        </p:nvGrpSpPr>
        <p:grpSpPr>
          <a:xfrm>
            <a:off x="7235144" y="1471855"/>
            <a:ext cx="5330579" cy="576556"/>
            <a:chOff x="6610251" y="2636801"/>
            <a:chExt cx="5330579" cy="576556"/>
          </a:xfrm>
        </p:grpSpPr>
        <p:sp>
          <p:nvSpPr>
            <p:cNvPr id="111" name="Freeform 1919">
              <a:extLst>
                <a:ext uri="{FF2B5EF4-FFF2-40B4-BE49-F238E27FC236}">
                  <a16:creationId xmlns="" xmlns:a16="http://schemas.microsoft.com/office/drawing/2014/main" id="{7F20DBA2-512B-4975-A630-F291540C0584}"/>
                </a:ext>
              </a:extLst>
            </p:cNvPr>
            <p:cNvSpPr>
              <a:spLocks/>
            </p:cNvSpPr>
            <p:nvPr/>
          </p:nvSpPr>
          <p:spPr bwMode="auto">
            <a:xfrm rot="10835217" flipV="1">
              <a:off x="7687024" y="2636801"/>
              <a:ext cx="2899915" cy="576556"/>
            </a:xfrm>
            <a:custGeom>
              <a:avLst/>
              <a:gdLst>
                <a:gd name="connsiteX0" fmla="*/ 8689060 w 9761118"/>
                <a:gd name="connsiteY0" fmla="*/ 116579 h 380634"/>
                <a:gd name="connsiteX1" fmla="*/ 8699695 w 9761118"/>
                <a:gd name="connsiteY1" fmla="*/ 114471 h 380634"/>
                <a:gd name="connsiteX2" fmla="*/ 8692186 w 9761118"/>
                <a:gd name="connsiteY2" fmla="*/ 112239 h 380634"/>
                <a:gd name="connsiteX3" fmla="*/ 8662148 w 9761118"/>
                <a:gd name="connsiteY3" fmla="*/ 108890 h 380634"/>
                <a:gd name="connsiteX4" fmla="*/ 8705427 w 9761118"/>
                <a:gd name="connsiteY4" fmla="*/ 108890 h 380634"/>
                <a:gd name="connsiteX5" fmla="*/ 8758607 w 9761118"/>
                <a:gd name="connsiteY5" fmla="*/ 110998 h 380634"/>
                <a:gd name="connsiteX6" fmla="*/ 8706041 w 9761118"/>
                <a:gd name="connsiteY6" fmla="*/ 116579 h 380634"/>
                <a:gd name="connsiteX7" fmla="*/ 8623437 w 9761118"/>
                <a:gd name="connsiteY7" fmla="*/ 116579 h 380634"/>
                <a:gd name="connsiteX8" fmla="*/ 8578813 w 9761118"/>
                <a:gd name="connsiteY8" fmla="*/ 114538 h 380634"/>
                <a:gd name="connsiteX9" fmla="*/ 8579544 w 9761118"/>
                <a:gd name="connsiteY9" fmla="*/ 114471 h 380634"/>
                <a:gd name="connsiteX10" fmla="*/ 8643375 w 9761118"/>
                <a:gd name="connsiteY10" fmla="*/ 114471 h 380634"/>
                <a:gd name="connsiteX11" fmla="*/ 8685914 w 9761118"/>
                <a:gd name="connsiteY11" fmla="*/ 116579 h 380634"/>
                <a:gd name="connsiteX12" fmla="*/ 1406857 w 9761118"/>
                <a:gd name="connsiteY12" fmla="*/ 269512 h 380634"/>
                <a:gd name="connsiteX13" fmla="*/ 1406857 w 9761118"/>
                <a:gd name="connsiteY13" fmla="*/ 268396 h 380634"/>
                <a:gd name="connsiteX14" fmla="*/ 1438972 w 9761118"/>
                <a:gd name="connsiteY14" fmla="*/ 267834 h 380634"/>
                <a:gd name="connsiteX15" fmla="*/ 1494380 w 9761118"/>
                <a:gd name="connsiteY15" fmla="*/ 268520 h 380634"/>
                <a:gd name="connsiteX16" fmla="*/ 1527731 w 9761118"/>
                <a:gd name="connsiteY16" fmla="*/ 269512 h 380634"/>
                <a:gd name="connsiteX17" fmla="*/ 1470688 w 9761118"/>
                <a:gd name="connsiteY17" fmla="*/ 269512 h 380634"/>
                <a:gd name="connsiteX18" fmla="*/ 1406857 w 9761118"/>
                <a:gd name="connsiteY18" fmla="*/ 269512 h 380634"/>
                <a:gd name="connsiteX19" fmla="*/ 3314257 w 9761118"/>
                <a:gd name="connsiteY19" fmla="*/ 380026 h 380634"/>
                <a:gd name="connsiteX20" fmla="*/ 3348050 w 9761118"/>
                <a:gd name="connsiteY20" fmla="*/ 375560 h 380634"/>
                <a:gd name="connsiteX21" fmla="*/ 3348050 w 9761118"/>
                <a:gd name="connsiteY21" fmla="*/ 369979 h 380634"/>
                <a:gd name="connsiteX22" fmla="*/ 3351804 w 9761118"/>
                <a:gd name="connsiteY22" fmla="*/ 364397 h 380634"/>
                <a:gd name="connsiteX23" fmla="*/ 3404370 w 9761118"/>
                <a:gd name="connsiteY23" fmla="*/ 354351 h 380634"/>
                <a:gd name="connsiteX24" fmla="*/ 3415635 w 9761118"/>
                <a:gd name="connsiteY24" fmla="*/ 351002 h 380634"/>
                <a:gd name="connsiteX25" fmla="*/ 3445672 w 9761118"/>
                <a:gd name="connsiteY25" fmla="*/ 351002 h 380634"/>
                <a:gd name="connsiteX26" fmla="*/ 3479465 w 9761118"/>
                <a:gd name="connsiteY26" fmla="*/ 358816 h 380634"/>
                <a:gd name="connsiteX27" fmla="*/ 3486974 w 9761118"/>
                <a:gd name="connsiteY27" fmla="*/ 362165 h 380634"/>
                <a:gd name="connsiteX28" fmla="*/ 3501993 w 9761118"/>
                <a:gd name="connsiteY28" fmla="*/ 366630 h 380634"/>
                <a:gd name="connsiteX29" fmla="*/ 3528276 w 9761118"/>
                <a:gd name="connsiteY29" fmla="*/ 371095 h 380634"/>
                <a:gd name="connsiteX30" fmla="*/ 3550805 w 9761118"/>
                <a:gd name="connsiteY30" fmla="*/ 373328 h 380634"/>
                <a:gd name="connsiteX31" fmla="*/ 3573333 w 9761118"/>
                <a:gd name="connsiteY31" fmla="*/ 373328 h 380634"/>
                <a:gd name="connsiteX32" fmla="*/ 3588352 w 9761118"/>
                <a:gd name="connsiteY32" fmla="*/ 366630 h 380634"/>
                <a:gd name="connsiteX33" fmla="*/ 3588352 w 9761118"/>
                <a:gd name="connsiteY33" fmla="*/ 361048 h 380634"/>
                <a:gd name="connsiteX34" fmla="*/ 3622144 w 9761118"/>
                <a:gd name="connsiteY34" fmla="*/ 364397 h 380634"/>
                <a:gd name="connsiteX35" fmla="*/ 3648427 w 9761118"/>
                <a:gd name="connsiteY35" fmla="*/ 372211 h 380634"/>
                <a:gd name="connsiteX36" fmla="*/ 3704748 w 9761118"/>
                <a:gd name="connsiteY36" fmla="*/ 371095 h 380634"/>
                <a:gd name="connsiteX37" fmla="*/ 3723522 w 9761118"/>
                <a:gd name="connsiteY37" fmla="*/ 365514 h 380634"/>
                <a:gd name="connsiteX38" fmla="*/ 3731031 w 9761118"/>
                <a:gd name="connsiteY38" fmla="*/ 363281 h 380634"/>
                <a:gd name="connsiteX39" fmla="*/ 3757314 w 9761118"/>
                <a:gd name="connsiteY39" fmla="*/ 358816 h 380634"/>
                <a:gd name="connsiteX40" fmla="*/ 3783598 w 9761118"/>
                <a:gd name="connsiteY40" fmla="*/ 363281 h 380634"/>
                <a:gd name="connsiteX41" fmla="*/ 3791107 w 9761118"/>
                <a:gd name="connsiteY41" fmla="*/ 364397 h 380634"/>
                <a:gd name="connsiteX42" fmla="*/ 3821145 w 9761118"/>
                <a:gd name="connsiteY42" fmla="*/ 367746 h 380634"/>
                <a:gd name="connsiteX43" fmla="*/ 3832409 w 9761118"/>
                <a:gd name="connsiteY43" fmla="*/ 368863 h 380634"/>
                <a:gd name="connsiteX44" fmla="*/ 3854937 w 9761118"/>
                <a:gd name="connsiteY44" fmla="*/ 357700 h 380634"/>
                <a:gd name="connsiteX45" fmla="*/ 3866201 w 9761118"/>
                <a:gd name="connsiteY45" fmla="*/ 355467 h 380634"/>
                <a:gd name="connsiteX46" fmla="*/ 3881220 w 9761118"/>
                <a:gd name="connsiteY46" fmla="*/ 361048 h 380634"/>
                <a:gd name="connsiteX47" fmla="*/ 3896239 w 9761118"/>
                <a:gd name="connsiteY47" fmla="*/ 363281 h 380634"/>
                <a:gd name="connsiteX48" fmla="*/ 3956315 w 9761118"/>
                <a:gd name="connsiteY48" fmla="*/ 361048 h 380634"/>
                <a:gd name="connsiteX49" fmla="*/ 3975088 w 9761118"/>
                <a:gd name="connsiteY49" fmla="*/ 363281 h 380634"/>
                <a:gd name="connsiteX50" fmla="*/ 3986353 w 9761118"/>
                <a:gd name="connsiteY50" fmla="*/ 366630 h 380634"/>
                <a:gd name="connsiteX51" fmla="*/ 4016390 w 9761118"/>
                <a:gd name="connsiteY51" fmla="*/ 366630 h 380634"/>
                <a:gd name="connsiteX52" fmla="*/ 4053938 w 9761118"/>
                <a:gd name="connsiteY52" fmla="*/ 363281 h 380634"/>
                <a:gd name="connsiteX53" fmla="*/ 4170334 w 9761118"/>
                <a:gd name="connsiteY53" fmla="*/ 357700 h 380634"/>
                <a:gd name="connsiteX54" fmla="*/ 4230410 w 9761118"/>
                <a:gd name="connsiteY54" fmla="*/ 357700 h 380634"/>
                <a:gd name="connsiteX55" fmla="*/ 4279221 w 9761118"/>
                <a:gd name="connsiteY55" fmla="*/ 357700 h 380634"/>
                <a:gd name="connsiteX56" fmla="*/ 4328033 w 9761118"/>
                <a:gd name="connsiteY56" fmla="*/ 358816 h 380634"/>
                <a:gd name="connsiteX57" fmla="*/ 4331787 w 9761118"/>
                <a:gd name="connsiteY57" fmla="*/ 357700 h 380634"/>
                <a:gd name="connsiteX58" fmla="*/ 4350561 w 9761118"/>
                <a:gd name="connsiteY58" fmla="*/ 357700 h 380634"/>
                <a:gd name="connsiteX59" fmla="*/ 4403127 w 9761118"/>
                <a:gd name="connsiteY59" fmla="*/ 358816 h 380634"/>
                <a:gd name="connsiteX60" fmla="*/ 4414391 w 9761118"/>
                <a:gd name="connsiteY60" fmla="*/ 361048 h 380634"/>
                <a:gd name="connsiteX61" fmla="*/ 4403127 w 9761118"/>
                <a:gd name="connsiteY61" fmla="*/ 364397 h 380634"/>
                <a:gd name="connsiteX62" fmla="*/ 4380599 w 9761118"/>
                <a:gd name="connsiteY62" fmla="*/ 364397 h 380634"/>
                <a:gd name="connsiteX63" fmla="*/ 4144051 w 9761118"/>
                <a:gd name="connsiteY63" fmla="*/ 364397 h 380634"/>
                <a:gd name="connsiteX64" fmla="*/ 4121523 w 9761118"/>
                <a:gd name="connsiteY64" fmla="*/ 365514 h 380634"/>
                <a:gd name="connsiteX65" fmla="*/ 4114013 w 9761118"/>
                <a:gd name="connsiteY65" fmla="*/ 366630 h 380634"/>
                <a:gd name="connsiteX66" fmla="*/ 4121523 w 9761118"/>
                <a:gd name="connsiteY66" fmla="*/ 368863 h 380634"/>
                <a:gd name="connsiteX67" fmla="*/ 4162825 w 9761118"/>
                <a:gd name="connsiteY67" fmla="*/ 368863 h 380634"/>
                <a:gd name="connsiteX68" fmla="*/ 4211636 w 9761118"/>
                <a:gd name="connsiteY68" fmla="*/ 371095 h 380634"/>
                <a:gd name="connsiteX69" fmla="*/ 4267957 w 9761118"/>
                <a:gd name="connsiteY69" fmla="*/ 373328 h 380634"/>
                <a:gd name="connsiteX70" fmla="*/ 4290485 w 9761118"/>
                <a:gd name="connsiteY70" fmla="*/ 371095 h 380634"/>
                <a:gd name="connsiteX71" fmla="*/ 4320523 w 9761118"/>
                <a:gd name="connsiteY71" fmla="*/ 371095 h 380634"/>
                <a:gd name="connsiteX72" fmla="*/ 4534542 w 9761118"/>
                <a:gd name="connsiteY72" fmla="*/ 371095 h 380634"/>
                <a:gd name="connsiteX73" fmla="*/ 4560825 w 9761118"/>
                <a:gd name="connsiteY73" fmla="*/ 369979 h 380634"/>
                <a:gd name="connsiteX74" fmla="*/ 4635920 w 9761118"/>
                <a:gd name="connsiteY74" fmla="*/ 365514 h 380634"/>
                <a:gd name="connsiteX75" fmla="*/ 4748562 w 9761118"/>
                <a:gd name="connsiteY75" fmla="*/ 364397 h 380634"/>
                <a:gd name="connsiteX76" fmla="*/ 4748562 w 9761118"/>
                <a:gd name="connsiteY76" fmla="*/ 367746 h 380634"/>
                <a:gd name="connsiteX77" fmla="*/ 4774845 w 9761118"/>
                <a:gd name="connsiteY77" fmla="*/ 374444 h 380634"/>
                <a:gd name="connsiteX78" fmla="*/ 4819901 w 9761118"/>
                <a:gd name="connsiteY78" fmla="*/ 372211 h 380634"/>
                <a:gd name="connsiteX79" fmla="*/ 4834920 w 9761118"/>
                <a:gd name="connsiteY79" fmla="*/ 369979 h 380634"/>
                <a:gd name="connsiteX80" fmla="*/ 4842430 w 9761118"/>
                <a:gd name="connsiteY80" fmla="*/ 368863 h 380634"/>
                <a:gd name="connsiteX81" fmla="*/ 4887486 w 9761118"/>
                <a:gd name="connsiteY81" fmla="*/ 369979 h 380634"/>
                <a:gd name="connsiteX82" fmla="*/ 4921279 w 9761118"/>
                <a:gd name="connsiteY82" fmla="*/ 368863 h 380634"/>
                <a:gd name="connsiteX83" fmla="*/ 4985109 w 9761118"/>
                <a:gd name="connsiteY83" fmla="*/ 364397 h 380634"/>
                <a:gd name="connsiteX84" fmla="*/ 5214147 w 9761118"/>
                <a:gd name="connsiteY84" fmla="*/ 364397 h 380634"/>
                <a:gd name="connsiteX85" fmla="*/ 5236676 w 9761118"/>
                <a:gd name="connsiteY85" fmla="*/ 363281 h 380634"/>
                <a:gd name="connsiteX86" fmla="*/ 5281733 w 9761118"/>
                <a:gd name="connsiteY86" fmla="*/ 357700 h 380634"/>
                <a:gd name="connsiteX87" fmla="*/ 5338053 w 9761118"/>
                <a:gd name="connsiteY87" fmla="*/ 358816 h 380634"/>
                <a:gd name="connsiteX88" fmla="*/ 5371846 w 9761118"/>
                <a:gd name="connsiteY88" fmla="*/ 356583 h 380634"/>
                <a:gd name="connsiteX89" fmla="*/ 5405638 w 9761118"/>
                <a:gd name="connsiteY89" fmla="*/ 357700 h 380634"/>
                <a:gd name="connsiteX90" fmla="*/ 5540808 w 9761118"/>
                <a:gd name="connsiteY90" fmla="*/ 358816 h 380634"/>
                <a:gd name="connsiteX91" fmla="*/ 5589620 w 9761118"/>
                <a:gd name="connsiteY91" fmla="*/ 358816 h 380634"/>
                <a:gd name="connsiteX92" fmla="*/ 5657205 w 9761118"/>
                <a:gd name="connsiteY92" fmla="*/ 357700 h 380634"/>
                <a:gd name="connsiteX93" fmla="*/ 5660960 w 9761118"/>
                <a:gd name="connsiteY93" fmla="*/ 357700 h 380634"/>
                <a:gd name="connsiteX94" fmla="*/ 5668469 w 9761118"/>
                <a:gd name="connsiteY94" fmla="*/ 355467 h 380634"/>
                <a:gd name="connsiteX95" fmla="*/ 5702262 w 9761118"/>
                <a:gd name="connsiteY95" fmla="*/ 352118 h 380634"/>
                <a:gd name="connsiteX96" fmla="*/ 5758582 w 9761118"/>
                <a:gd name="connsiteY96" fmla="*/ 355467 h 380634"/>
                <a:gd name="connsiteX97" fmla="*/ 5852451 w 9761118"/>
                <a:gd name="connsiteY97" fmla="*/ 355467 h 380634"/>
                <a:gd name="connsiteX98" fmla="*/ 5871224 w 9761118"/>
                <a:gd name="connsiteY98" fmla="*/ 355467 h 380634"/>
                <a:gd name="connsiteX99" fmla="*/ 5935055 w 9761118"/>
                <a:gd name="connsiteY99" fmla="*/ 355467 h 380634"/>
                <a:gd name="connsiteX100" fmla="*/ 5942564 w 9761118"/>
                <a:gd name="connsiteY100" fmla="*/ 356583 h 380634"/>
                <a:gd name="connsiteX101" fmla="*/ 5987621 w 9761118"/>
                <a:gd name="connsiteY101" fmla="*/ 354351 h 380634"/>
                <a:gd name="connsiteX102" fmla="*/ 6028923 w 9761118"/>
                <a:gd name="connsiteY102" fmla="*/ 347653 h 380634"/>
                <a:gd name="connsiteX103" fmla="*/ 6085243 w 9761118"/>
                <a:gd name="connsiteY103" fmla="*/ 345420 h 380634"/>
                <a:gd name="connsiteX104" fmla="*/ 6141564 w 9761118"/>
                <a:gd name="connsiteY104" fmla="*/ 346537 h 380634"/>
                <a:gd name="connsiteX105" fmla="*/ 6194130 w 9761118"/>
                <a:gd name="connsiteY105" fmla="*/ 351002 h 380634"/>
                <a:gd name="connsiteX106" fmla="*/ 6227923 w 9761118"/>
                <a:gd name="connsiteY106" fmla="*/ 352118 h 380634"/>
                <a:gd name="connsiteX107" fmla="*/ 6291753 w 9761118"/>
                <a:gd name="connsiteY107" fmla="*/ 349885 h 380634"/>
                <a:gd name="connsiteX108" fmla="*/ 6351829 w 9761118"/>
                <a:gd name="connsiteY108" fmla="*/ 348769 h 380634"/>
                <a:gd name="connsiteX109" fmla="*/ 6396886 w 9761118"/>
                <a:gd name="connsiteY109" fmla="*/ 351002 h 380634"/>
                <a:gd name="connsiteX110" fmla="*/ 6411904 w 9761118"/>
                <a:gd name="connsiteY110" fmla="*/ 351002 h 380634"/>
                <a:gd name="connsiteX111" fmla="*/ 6479489 w 9761118"/>
                <a:gd name="connsiteY111" fmla="*/ 348769 h 380634"/>
                <a:gd name="connsiteX112" fmla="*/ 6580867 w 9761118"/>
                <a:gd name="connsiteY112" fmla="*/ 351002 h 380634"/>
                <a:gd name="connsiteX113" fmla="*/ 6648452 w 9761118"/>
                <a:gd name="connsiteY113" fmla="*/ 354351 h 380634"/>
                <a:gd name="connsiteX114" fmla="*/ 6682245 w 9761118"/>
                <a:gd name="connsiteY114" fmla="*/ 355467 h 380634"/>
                <a:gd name="connsiteX115" fmla="*/ 6693509 w 9761118"/>
                <a:gd name="connsiteY115" fmla="*/ 348769 h 380634"/>
                <a:gd name="connsiteX116" fmla="*/ 6723547 w 9761118"/>
                <a:gd name="connsiteY116" fmla="*/ 345420 h 380634"/>
                <a:gd name="connsiteX117" fmla="*/ 6757339 w 9761118"/>
                <a:gd name="connsiteY117" fmla="*/ 347653 h 380634"/>
                <a:gd name="connsiteX118" fmla="*/ 6854962 w 9761118"/>
                <a:gd name="connsiteY118" fmla="*/ 349885 h 380634"/>
                <a:gd name="connsiteX119" fmla="*/ 6903773 w 9761118"/>
                <a:gd name="connsiteY119" fmla="*/ 353234 h 380634"/>
                <a:gd name="connsiteX120" fmla="*/ 6956339 w 9761118"/>
                <a:gd name="connsiteY120" fmla="*/ 353234 h 380634"/>
                <a:gd name="connsiteX121" fmla="*/ 7001396 w 9761118"/>
                <a:gd name="connsiteY121" fmla="*/ 351002 h 380634"/>
                <a:gd name="connsiteX122" fmla="*/ 7065226 w 9761118"/>
                <a:gd name="connsiteY122" fmla="*/ 349885 h 380634"/>
                <a:gd name="connsiteX123" fmla="*/ 7087755 w 9761118"/>
                <a:gd name="connsiteY123" fmla="*/ 351002 h 380634"/>
                <a:gd name="connsiteX124" fmla="*/ 7121547 w 9761118"/>
                <a:gd name="connsiteY124" fmla="*/ 352118 h 380634"/>
                <a:gd name="connsiteX125" fmla="*/ 7147830 w 9761118"/>
                <a:gd name="connsiteY125" fmla="*/ 351002 h 380634"/>
                <a:gd name="connsiteX126" fmla="*/ 7200396 w 9761118"/>
                <a:gd name="connsiteY126" fmla="*/ 351002 h 380634"/>
                <a:gd name="connsiteX127" fmla="*/ 7226679 w 9761118"/>
                <a:gd name="connsiteY127" fmla="*/ 351002 h 380634"/>
                <a:gd name="connsiteX128" fmla="*/ 7245453 w 9761118"/>
                <a:gd name="connsiteY128" fmla="*/ 353234 h 380634"/>
                <a:gd name="connsiteX129" fmla="*/ 7324302 w 9761118"/>
                <a:gd name="connsiteY129" fmla="*/ 353234 h 380634"/>
                <a:gd name="connsiteX130" fmla="*/ 7361849 w 9761118"/>
                <a:gd name="connsiteY130" fmla="*/ 349885 h 380634"/>
                <a:gd name="connsiteX131" fmla="*/ 7433189 w 9761118"/>
                <a:gd name="connsiteY131" fmla="*/ 349885 h 380634"/>
                <a:gd name="connsiteX132" fmla="*/ 7451963 w 9761118"/>
                <a:gd name="connsiteY132" fmla="*/ 351002 h 380634"/>
                <a:gd name="connsiteX133" fmla="*/ 7489510 w 9761118"/>
                <a:gd name="connsiteY133" fmla="*/ 353234 h 380634"/>
                <a:gd name="connsiteX134" fmla="*/ 7530812 w 9761118"/>
                <a:gd name="connsiteY134" fmla="*/ 355467 h 380634"/>
                <a:gd name="connsiteX135" fmla="*/ 7549585 w 9761118"/>
                <a:gd name="connsiteY135" fmla="*/ 361048 h 380634"/>
                <a:gd name="connsiteX136" fmla="*/ 7575869 w 9761118"/>
                <a:gd name="connsiteY136" fmla="*/ 364397 h 380634"/>
                <a:gd name="connsiteX137" fmla="*/ 7613416 w 9761118"/>
                <a:gd name="connsiteY137" fmla="*/ 358816 h 380634"/>
                <a:gd name="connsiteX138" fmla="*/ 7624680 w 9761118"/>
                <a:gd name="connsiteY138" fmla="*/ 355467 h 380634"/>
                <a:gd name="connsiteX139" fmla="*/ 7647209 w 9761118"/>
                <a:gd name="connsiteY139" fmla="*/ 352118 h 380634"/>
                <a:gd name="connsiteX140" fmla="*/ 7677246 w 9761118"/>
                <a:gd name="connsiteY140" fmla="*/ 345420 h 380634"/>
                <a:gd name="connsiteX141" fmla="*/ 7752341 w 9761118"/>
                <a:gd name="connsiteY141" fmla="*/ 345420 h 380634"/>
                <a:gd name="connsiteX142" fmla="*/ 7789888 w 9761118"/>
                <a:gd name="connsiteY142" fmla="*/ 349885 h 380634"/>
                <a:gd name="connsiteX143" fmla="*/ 7804907 w 9761118"/>
                <a:gd name="connsiteY143" fmla="*/ 351002 h 380634"/>
                <a:gd name="connsiteX144" fmla="*/ 7846209 w 9761118"/>
                <a:gd name="connsiteY144" fmla="*/ 351002 h 380634"/>
                <a:gd name="connsiteX145" fmla="*/ 7891265 w 9761118"/>
                <a:gd name="connsiteY145" fmla="*/ 357700 h 380634"/>
                <a:gd name="connsiteX146" fmla="*/ 7910039 w 9761118"/>
                <a:gd name="connsiteY146" fmla="*/ 361048 h 380634"/>
                <a:gd name="connsiteX147" fmla="*/ 8003907 w 9761118"/>
                <a:gd name="connsiteY147" fmla="*/ 361048 h 380634"/>
                <a:gd name="connsiteX148" fmla="*/ 8097775 w 9761118"/>
                <a:gd name="connsiteY148" fmla="*/ 362165 h 380634"/>
                <a:gd name="connsiteX149" fmla="*/ 8266738 w 9761118"/>
                <a:gd name="connsiteY149" fmla="*/ 364397 h 380634"/>
                <a:gd name="connsiteX150" fmla="*/ 8334323 w 9761118"/>
                <a:gd name="connsiteY150" fmla="*/ 363281 h 380634"/>
                <a:gd name="connsiteX151" fmla="*/ 8311795 w 9761118"/>
                <a:gd name="connsiteY151" fmla="*/ 358816 h 380634"/>
                <a:gd name="connsiteX152" fmla="*/ 8304285 w 9761118"/>
                <a:gd name="connsiteY152" fmla="*/ 355467 h 380634"/>
                <a:gd name="connsiteX153" fmla="*/ 8315549 w 9761118"/>
                <a:gd name="connsiteY153" fmla="*/ 353234 h 380634"/>
                <a:gd name="connsiteX154" fmla="*/ 8345587 w 9761118"/>
                <a:gd name="connsiteY154" fmla="*/ 353234 h 380634"/>
                <a:gd name="connsiteX155" fmla="*/ 8424437 w 9761118"/>
                <a:gd name="connsiteY155" fmla="*/ 355467 h 380634"/>
                <a:gd name="connsiteX156" fmla="*/ 8450719 w 9761118"/>
                <a:gd name="connsiteY156" fmla="*/ 353234 h 380634"/>
                <a:gd name="connsiteX157" fmla="*/ 8499531 w 9761118"/>
                <a:gd name="connsiteY157" fmla="*/ 352118 h 380634"/>
                <a:gd name="connsiteX158" fmla="*/ 8563361 w 9761118"/>
                <a:gd name="connsiteY158" fmla="*/ 355467 h 380634"/>
                <a:gd name="connsiteX159" fmla="*/ 8706041 w 9761118"/>
                <a:gd name="connsiteY159" fmla="*/ 355467 h 380634"/>
                <a:gd name="connsiteX160" fmla="*/ 8844965 w 9761118"/>
                <a:gd name="connsiteY160" fmla="*/ 356583 h 380634"/>
                <a:gd name="connsiteX161" fmla="*/ 8950097 w 9761118"/>
                <a:gd name="connsiteY161" fmla="*/ 357700 h 380634"/>
                <a:gd name="connsiteX162" fmla="*/ 8961362 w 9761118"/>
                <a:gd name="connsiteY162" fmla="*/ 356583 h 380634"/>
                <a:gd name="connsiteX163" fmla="*/ 9006419 w 9761118"/>
                <a:gd name="connsiteY163" fmla="*/ 353234 h 380634"/>
                <a:gd name="connsiteX164" fmla="*/ 9010173 w 9761118"/>
                <a:gd name="connsiteY164" fmla="*/ 353234 h 380634"/>
                <a:gd name="connsiteX165" fmla="*/ 9055230 w 9761118"/>
                <a:gd name="connsiteY165" fmla="*/ 351002 h 380634"/>
                <a:gd name="connsiteX166" fmla="*/ 9096532 w 9761118"/>
                <a:gd name="connsiteY166" fmla="*/ 349885 h 380634"/>
                <a:gd name="connsiteX167" fmla="*/ 9179136 w 9761118"/>
                <a:gd name="connsiteY167" fmla="*/ 349885 h 380634"/>
                <a:gd name="connsiteX168" fmla="*/ 9194155 w 9761118"/>
                <a:gd name="connsiteY168" fmla="*/ 348769 h 380634"/>
                <a:gd name="connsiteX169" fmla="*/ 9205419 w 9761118"/>
                <a:gd name="connsiteY169" fmla="*/ 345420 h 380634"/>
                <a:gd name="connsiteX170" fmla="*/ 9194155 w 9761118"/>
                <a:gd name="connsiteY170" fmla="*/ 343188 h 380634"/>
                <a:gd name="connsiteX171" fmla="*/ 9145343 w 9761118"/>
                <a:gd name="connsiteY171" fmla="*/ 339839 h 380634"/>
                <a:gd name="connsiteX172" fmla="*/ 9100287 w 9761118"/>
                <a:gd name="connsiteY172" fmla="*/ 337606 h 380634"/>
                <a:gd name="connsiteX173" fmla="*/ 9047721 w 9761118"/>
                <a:gd name="connsiteY173" fmla="*/ 335374 h 380634"/>
                <a:gd name="connsiteX174" fmla="*/ 9074003 w 9761118"/>
                <a:gd name="connsiteY174" fmla="*/ 330908 h 380634"/>
                <a:gd name="connsiteX175" fmla="*/ 9085267 w 9761118"/>
                <a:gd name="connsiteY175" fmla="*/ 330908 h 380634"/>
                <a:gd name="connsiteX176" fmla="*/ 9134079 w 9761118"/>
                <a:gd name="connsiteY176" fmla="*/ 332025 h 380634"/>
                <a:gd name="connsiteX177" fmla="*/ 9141589 w 9761118"/>
                <a:gd name="connsiteY177" fmla="*/ 328676 h 380634"/>
                <a:gd name="connsiteX178" fmla="*/ 9152853 w 9761118"/>
                <a:gd name="connsiteY178" fmla="*/ 326443 h 380634"/>
                <a:gd name="connsiteX179" fmla="*/ 9209173 w 9761118"/>
                <a:gd name="connsiteY179" fmla="*/ 327560 h 380634"/>
                <a:gd name="connsiteX180" fmla="*/ 9269249 w 9761118"/>
                <a:gd name="connsiteY180" fmla="*/ 329792 h 380634"/>
                <a:gd name="connsiteX181" fmla="*/ 9400664 w 9761118"/>
                <a:gd name="connsiteY181" fmla="*/ 337606 h 380634"/>
                <a:gd name="connsiteX182" fmla="*/ 9490778 w 9761118"/>
                <a:gd name="connsiteY182" fmla="*/ 334257 h 380634"/>
                <a:gd name="connsiteX183" fmla="*/ 9498287 w 9761118"/>
                <a:gd name="connsiteY183" fmla="*/ 326443 h 380634"/>
                <a:gd name="connsiteX184" fmla="*/ 9494533 w 9761118"/>
                <a:gd name="connsiteY184" fmla="*/ 324211 h 380634"/>
                <a:gd name="connsiteX185" fmla="*/ 9550853 w 9761118"/>
                <a:gd name="connsiteY185" fmla="*/ 320862 h 380634"/>
                <a:gd name="connsiteX186" fmla="*/ 9483268 w 9761118"/>
                <a:gd name="connsiteY186" fmla="*/ 311931 h 380634"/>
                <a:gd name="connsiteX187" fmla="*/ 9415683 w 9761118"/>
                <a:gd name="connsiteY187" fmla="*/ 300768 h 380634"/>
                <a:gd name="connsiteX188" fmla="*/ 9472004 w 9761118"/>
                <a:gd name="connsiteY188" fmla="*/ 300768 h 380634"/>
                <a:gd name="connsiteX189" fmla="*/ 9494533 w 9761118"/>
                <a:gd name="connsiteY189" fmla="*/ 303001 h 380634"/>
                <a:gd name="connsiteX190" fmla="*/ 9539589 w 9761118"/>
                <a:gd name="connsiteY190" fmla="*/ 308582 h 380634"/>
                <a:gd name="connsiteX191" fmla="*/ 9595910 w 9761118"/>
                <a:gd name="connsiteY191" fmla="*/ 306350 h 380634"/>
                <a:gd name="connsiteX192" fmla="*/ 9595910 w 9761118"/>
                <a:gd name="connsiteY192" fmla="*/ 303001 h 380634"/>
                <a:gd name="connsiteX193" fmla="*/ 9595910 w 9761118"/>
                <a:gd name="connsiteY193" fmla="*/ 299652 h 380634"/>
                <a:gd name="connsiteX194" fmla="*/ 9603420 w 9761118"/>
                <a:gd name="connsiteY194" fmla="*/ 295187 h 380634"/>
                <a:gd name="connsiteX195" fmla="*/ 9550853 w 9761118"/>
                <a:gd name="connsiteY195" fmla="*/ 289605 h 380634"/>
                <a:gd name="connsiteX196" fmla="*/ 9543344 w 9761118"/>
                <a:gd name="connsiteY196" fmla="*/ 287373 h 380634"/>
                <a:gd name="connsiteX197" fmla="*/ 9550853 w 9761118"/>
                <a:gd name="connsiteY197" fmla="*/ 285140 h 380634"/>
                <a:gd name="connsiteX198" fmla="*/ 9633457 w 9761118"/>
                <a:gd name="connsiteY198" fmla="*/ 279559 h 380634"/>
                <a:gd name="connsiteX199" fmla="*/ 9652231 w 9761118"/>
                <a:gd name="connsiteY199" fmla="*/ 279559 h 380634"/>
                <a:gd name="connsiteX200" fmla="*/ 9682269 w 9761118"/>
                <a:gd name="connsiteY200" fmla="*/ 281791 h 380634"/>
                <a:gd name="connsiteX201" fmla="*/ 9701042 w 9761118"/>
                <a:gd name="connsiteY201" fmla="*/ 278442 h 380634"/>
                <a:gd name="connsiteX202" fmla="*/ 9689778 w 9761118"/>
                <a:gd name="connsiteY202" fmla="*/ 273977 h 380634"/>
                <a:gd name="connsiteX203" fmla="*/ 9648476 w 9761118"/>
                <a:gd name="connsiteY203" fmla="*/ 271745 h 380634"/>
                <a:gd name="connsiteX204" fmla="*/ 9580891 w 9761118"/>
                <a:gd name="connsiteY204" fmla="*/ 271745 h 380634"/>
                <a:gd name="connsiteX205" fmla="*/ 9610929 w 9761118"/>
                <a:gd name="connsiteY205" fmla="*/ 268396 h 380634"/>
                <a:gd name="connsiteX206" fmla="*/ 9618438 w 9761118"/>
                <a:gd name="connsiteY206" fmla="*/ 266163 h 380634"/>
                <a:gd name="connsiteX207" fmla="*/ 9607174 w 9761118"/>
                <a:gd name="connsiteY207" fmla="*/ 263930 h 380634"/>
                <a:gd name="connsiteX208" fmla="*/ 9562118 w 9761118"/>
                <a:gd name="connsiteY208" fmla="*/ 266163 h 380634"/>
                <a:gd name="connsiteX209" fmla="*/ 9498287 w 9761118"/>
                <a:gd name="connsiteY209" fmla="*/ 266163 h 380634"/>
                <a:gd name="connsiteX210" fmla="*/ 9449476 w 9761118"/>
                <a:gd name="connsiteY210" fmla="*/ 261698 h 380634"/>
                <a:gd name="connsiteX211" fmla="*/ 9513306 w 9761118"/>
                <a:gd name="connsiteY211" fmla="*/ 260582 h 380634"/>
                <a:gd name="connsiteX212" fmla="*/ 9573382 w 9761118"/>
                <a:gd name="connsiteY212" fmla="*/ 258349 h 380634"/>
                <a:gd name="connsiteX213" fmla="*/ 9584646 w 9761118"/>
                <a:gd name="connsiteY213" fmla="*/ 258349 h 380634"/>
                <a:gd name="connsiteX214" fmla="*/ 9595910 w 9761118"/>
                <a:gd name="connsiteY214" fmla="*/ 249419 h 380634"/>
                <a:gd name="connsiteX215" fmla="*/ 9595910 w 9761118"/>
                <a:gd name="connsiteY215" fmla="*/ 247186 h 380634"/>
                <a:gd name="connsiteX216" fmla="*/ 9584646 w 9761118"/>
                <a:gd name="connsiteY216" fmla="*/ 246070 h 380634"/>
                <a:gd name="connsiteX217" fmla="*/ 9547099 w 9761118"/>
                <a:gd name="connsiteY217" fmla="*/ 246070 h 380634"/>
                <a:gd name="connsiteX218" fmla="*/ 9543344 w 9761118"/>
                <a:gd name="connsiteY218" fmla="*/ 243837 h 380634"/>
                <a:gd name="connsiteX219" fmla="*/ 9547099 w 9761118"/>
                <a:gd name="connsiteY219" fmla="*/ 242721 h 380634"/>
                <a:gd name="connsiteX220" fmla="*/ 9584646 w 9761118"/>
                <a:gd name="connsiteY220" fmla="*/ 242721 h 380634"/>
                <a:gd name="connsiteX221" fmla="*/ 9622193 w 9761118"/>
                <a:gd name="connsiteY221" fmla="*/ 242721 h 380634"/>
                <a:gd name="connsiteX222" fmla="*/ 9640967 w 9761118"/>
                <a:gd name="connsiteY222" fmla="*/ 242721 h 380634"/>
                <a:gd name="connsiteX223" fmla="*/ 9671005 w 9761118"/>
                <a:gd name="connsiteY223" fmla="*/ 237139 h 380634"/>
                <a:gd name="connsiteX224" fmla="*/ 9716061 w 9761118"/>
                <a:gd name="connsiteY224" fmla="*/ 232674 h 380634"/>
                <a:gd name="connsiteX225" fmla="*/ 9727325 w 9761118"/>
                <a:gd name="connsiteY225" fmla="*/ 229325 h 380634"/>
                <a:gd name="connsiteX226" fmla="*/ 9716061 w 9761118"/>
                <a:gd name="connsiteY226" fmla="*/ 227093 h 380634"/>
                <a:gd name="connsiteX227" fmla="*/ 9712307 w 9761118"/>
                <a:gd name="connsiteY227" fmla="*/ 223744 h 380634"/>
                <a:gd name="connsiteX228" fmla="*/ 9708552 w 9761118"/>
                <a:gd name="connsiteY228" fmla="*/ 219279 h 380634"/>
                <a:gd name="connsiteX229" fmla="*/ 9708552 w 9761118"/>
                <a:gd name="connsiteY229" fmla="*/ 215930 h 380634"/>
                <a:gd name="connsiteX230" fmla="*/ 9712307 w 9761118"/>
                <a:gd name="connsiteY230" fmla="*/ 215930 h 380634"/>
                <a:gd name="connsiteX231" fmla="*/ 9712307 w 9761118"/>
                <a:gd name="connsiteY231" fmla="*/ 208116 h 380634"/>
                <a:gd name="connsiteX232" fmla="*/ 9682269 w 9761118"/>
                <a:gd name="connsiteY232" fmla="*/ 200301 h 380634"/>
                <a:gd name="connsiteX233" fmla="*/ 9719816 w 9761118"/>
                <a:gd name="connsiteY233" fmla="*/ 196953 h 380634"/>
                <a:gd name="connsiteX234" fmla="*/ 9716061 w 9761118"/>
                <a:gd name="connsiteY234" fmla="*/ 195836 h 380634"/>
                <a:gd name="connsiteX235" fmla="*/ 9565872 w 9761118"/>
                <a:gd name="connsiteY235" fmla="*/ 195836 h 380634"/>
                <a:gd name="connsiteX236" fmla="*/ 9562118 w 9761118"/>
                <a:gd name="connsiteY236" fmla="*/ 194720 h 380634"/>
                <a:gd name="connsiteX237" fmla="*/ 9580891 w 9761118"/>
                <a:gd name="connsiteY237" fmla="*/ 193604 h 380634"/>
                <a:gd name="connsiteX238" fmla="*/ 9610929 w 9761118"/>
                <a:gd name="connsiteY238" fmla="*/ 188022 h 380634"/>
                <a:gd name="connsiteX239" fmla="*/ 9625948 w 9761118"/>
                <a:gd name="connsiteY239" fmla="*/ 184673 h 380634"/>
                <a:gd name="connsiteX240" fmla="*/ 9667250 w 9761118"/>
                <a:gd name="connsiteY240" fmla="*/ 182441 h 380634"/>
                <a:gd name="connsiteX241" fmla="*/ 9674759 w 9761118"/>
                <a:gd name="connsiteY241" fmla="*/ 180208 h 380634"/>
                <a:gd name="connsiteX242" fmla="*/ 9667250 w 9761118"/>
                <a:gd name="connsiteY242" fmla="*/ 179092 h 380634"/>
                <a:gd name="connsiteX243" fmla="*/ 9577137 w 9761118"/>
                <a:gd name="connsiteY243" fmla="*/ 179092 h 380634"/>
                <a:gd name="connsiteX244" fmla="*/ 9565872 w 9761118"/>
                <a:gd name="connsiteY244" fmla="*/ 177976 h 380634"/>
                <a:gd name="connsiteX245" fmla="*/ 9558363 w 9761118"/>
                <a:gd name="connsiteY245" fmla="*/ 173510 h 380634"/>
                <a:gd name="connsiteX246" fmla="*/ 9577137 w 9761118"/>
                <a:gd name="connsiteY246" fmla="*/ 171278 h 380634"/>
                <a:gd name="connsiteX247" fmla="*/ 9618438 w 9761118"/>
                <a:gd name="connsiteY247" fmla="*/ 169045 h 380634"/>
                <a:gd name="connsiteX248" fmla="*/ 9659740 w 9761118"/>
                <a:gd name="connsiteY248" fmla="*/ 164580 h 380634"/>
                <a:gd name="connsiteX249" fmla="*/ 9704797 w 9761118"/>
                <a:gd name="connsiteY249" fmla="*/ 164580 h 380634"/>
                <a:gd name="connsiteX250" fmla="*/ 9738590 w 9761118"/>
                <a:gd name="connsiteY250" fmla="*/ 165696 h 380634"/>
                <a:gd name="connsiteX251" fmla="*/ 9753609 w 9761118"/>
                <a:gd name="connsiteY251" fmla="*/ 162347 h 380634"/>
                <a:gd name="connsiteX252" fmla="*/ 9749854 w 9761118"/>
                <a:gd name="connsiteY252" fmla="*/ 158998 h 380634"/>
                <a:gd name="connsiteX253" fmla="*/ 9731080 w 9761118"/>
                <a:gd name="connsiteY253" fmla="*/ 158998 h 380634"/>
                <a:gd name="connsiteX254" fmla="*/ 9682269 w 9761118"/>
                <a:gd name="connsiteY254" fmla="*/ 160115 h 380634"/>
                <a:gd name="connsiteX255" fmla="*/ 9633457 w 9761118"/>
                <a:gd name="connsiteY255" fmla="*/ 158998 h 380634"/>
                <a:gd name="connsiteX256" fmla="*/ 9618438 w 9761118"/>
                <a:gd name="connsiteY256" fmla="*/ 157882 h 380634"/>
                <a:gd name="connsiteX257" fmla="*/ 9716061 w 9761118"/>
                <a:gd name="connsiteY257" fmla="*/ 155650 h 380634"/>
                <a:gd name="connsiteX258" fmla="*/ 9731080 w 9761118"/>
                <a:gd name="connsiteY258" fmla="*/ 155650 h 380634"/>
                <a:gd name="connsiteX259" fmla="*/ 9749854 w 9761118"/>
                <a:gd name="connsiteY259" fmla="*/ 153417 h 380634"/>
                <a:gd name="connsiteX260" fmla="*/ 9753609 w 9761118"/>
                <a:gd name="connsiteY260" fmla="*/ 150068 h 380634"/>
                <a:gd name="connsiteX261" fmla="*/ 9746099 w 9761118"/>
                <a:gd name="connsiteY261" fmla="*/ 147835 h 380634"/>
                <a:gd name="connsiteX262" fmla="*/ 9689778 w 9761118"/>
                <a:gd name="connsiteY262" fmla="*/ 147835 h 380634"/>
                <a:gd name="connsiteX263" fmla="*/ 9749854 w 9761118"/>
                <a:gd name="connsiteY263" fmla="*/ 143370 h 380634"/>
                <a:gd name="connsiteX264" fmla="*/ 9761118 w 9761118"/>
                <a:gd name="connsiteY264" fmla="*/ 141138 h 380634"/>
                <a:gd name="connsiteX265" fmla="*/ 9746099 w 9761118"/>
                <a:gd name="connsiteY265" fmla="*/ 140021 h 380634"/>
                <a:gd name="connsiteX266" fmla="*/ 9652231 w 9761118"/>
                <a:gd name="connsiteY266" fmla="*/ 140021 h 380634"/>
                <a:gd name="connsiteX267" fmla="*/ 9637212 w 9761118"/>
                <a:gd name="connsiteY267" fmla="*/ 137789 h 380634"/>
                <a:gd name="connsiteX268" fmla="*/ 9663495 w 9761118"/>
                <a:gd name="connsiteY268" fmla="*/ 137789 h 380634"/>
                <a:gd name="connsiteX269" fmla="*/ 9697288 w 9761118"/>
                <a:gd name="connsiteY269" fmla="*/ 134440 h 380634"/>
                <a:gd name="connsiteX270" fmla="*/ 9731080 w 9761118"/>
                <a:gd name="connsiteY270" fmla="*/ 134440 h 380634"/>
                <a:gd name="connsiteX271" fmla="*/ 9742344 w 9761118"/>
                <a:gd name="connsiteY271" fmla="*/ 131091 h 380634"/>
                <a:gd name="connsiteX272" fmla="*/ 9731080 w 9761118"/>
                <a:gd name="connsiteY272" fmla="*/ 127742 h 380634"/>
                <a:gd name="connsiteX273" fmla="*/ 9652231 w 9761118"/>
                <a:gd name="connsiteY273" fmla="*/ 127742 h 380634"/>
                <a:gd name="connsiteX274" fmla="*/ 9618438 w 9761118"/>
                <a:gd name="connsiteY274" fmla="*/ 126626 h 380634"/>
                <a:gd name="connsiteX275" fmla="*/ 9659740 w 9761118"/>
                <a:gd name="connsiteY275" fmla="*/ 126626 h 380634"/>
                <a:gd name="connsiteX276" fmla="*/ 9686024 w 9761118"/>
                <a:gd name="connsiteY276" fmla="*/ 122161 h 380634"/>
                <a:gd name="connsiteX277" fmla="*/ 9686024 w 9761118"/>
                <a:gd name="connsiteY277" fmla="*/ 118812 h 380634"/>
                <a:gd name="connsiteX278" fmla="*/ 9671005 w 9761118"/>
                <a:gd name="connsiteY278" fmla="*/ 116579 h 380634"/>
                <a:gd name="connsiteX279" fmla="*/ 9622193 w 9761118"/>
                <a:gd name="connsiteY279" fmla="*/ 114346 h 380634"/>
                <a:gd name="connsiteX280" fmla="*/ 9558363 w 9761118"/>
                <a:gd name="connsiteY280" fmla="*/ 113230 h 380634"/>
                <a:gd name="connsiteX281" fmla="*/ 9453231 w 9761118"/>
                <a:gd name="connsiteY281" fmla="*/ 113230 h 380634"/>
                <a:gd name="connsiteX282" fmla="*/ 9434457 w 9761118"/>
                <a:gd name="connsiteY282" fmla="*/ 112114 h 380634"/>
                <a:gd name="connsiteX283" fmla="*/ 9445721 w 9761118"/>
                <a:gd name="connsiteY283" fmla="*/ 107649 h 380634"/>
                <a:gd name="connsiteX284" fmla="*/ 9475759 w 9761118"/>
                <a:gd name="connsiteY284" fmla="*/ 103184 h 380634"/>
                <a:gd name="connsiteX285" fmla="*/ 9505797 w 9761118"/>
                <a:gd name="connsiteY285" fmla="*/ 100951 h 380634"/>
                <a:gd name="connsiteX286" fmla="*/ 9565872 w 9761118"/>
                <a:gd name="connsiteY286" fmla="*/ 102067 h 380634"/>
                <a:gd name="connsiteX287" fmla="*/ 9599665 w 9761118"/>
                <a:gd name="connsiteY287" fmla="*/ 103184 h 380634"/>
                <a:gd name="connsiteX288" fmla="*/ 9610929 w 9761118"/>
                <a:gd name="connsiteY288" fmla="*/ 98718 h 380634"/>
                <a:gd name="connsiteX289" fmla="*/ 9595910 w 9761118"/>
                <a:gd name="connsiteY289" fmla="*/ 97602 h 380634"/>
                <a:gd name="connsiteX290" fmla="*/ 9460740 w 9761118"/>
                <a:gd name="connsiteY290" fmla="*/ 95369 h 380634"/>
                <a:gd name="connsiteX291" fmla="*/ 9333079 w 9761118"/>
                <a:gd name="connsiteY291" fmla="*/ 95369 h 380634"/>
                <a:gd name="connsiteX292" fmla="*/ 9321815 w 9761118"/>
                <a:gd name="connsiteY292" fmla="*/ 96486 h 380634"/>
                <a:gd name="connsiteX293" fmla="*/ 9329325 w 9761118"/>
                <a:gd name="connsiteY293" fmla="*/ 98718 h 380634"/>
                <a:gd name="connsiteX294" fmla="*/ 9348098 w 9761118"/>
                <a:gd name="connsiteY294" fmla="*/ 102067 h 380634"/>
                <a:gd name="connsiteX295" fmla="*/ 9348098 w 9761118"/>
                <a:gd name="connsiteY295" fmla="*/ 104300 h 380634"/>
                <a:gd name="connsiteX296" fmla="*/ 9325570 w 9761118"/>
                <a:gd name="connsiteY296" fmla="*/ 106532 h 380634"/>
                <a:gd name="connsiteX297" fmla="*/ 9299287 w 9761118"/>
                <a:gd name="connsiteY297" fmla="*/ 100951 h 380634"/>
                <a:gd name="connsiteX298" fmla="*/ 9269249 w 9761118"/>
                <a:gd name="connsiteY298" fmla="*/ 97602 h 380634"/>
                <a:gd name="connsiteX299" fmla="*/ 9231702 w 9761118"/>
                <a:gd name="connsiteY299" fmla="*/ 102067 h 380634"/>
                <a:gd name="connsiteX300" fmla="*/ 9179136 w 9761118"/>
                <a:gd name="connsiteY300" fmla="*/ 110998 h 380634"/>
                <a:gd name="connsiteX301" fmla="*/ 9167871 w 9761118"/>
                <a:gd name="connsiteY301" fmla="*/ 109881 h 380634"/>
                <a:gd name="connsiteX302" fmla="*/ 9171627 w 9761118"/>
                <a:gd name="connsiteY302" fmla="*/ 106532 h 380634"/>
                <a:gd name="connsiteX303" fmla="*/ 9182891 w 9761118"/>
                <a:gd name="connsiteY303" fmla="*/ 104300 h 380634"/>
                <a:gd name="connsiteX304" fmla="*/ 9164117 w 9761118"/>
                <a:gd name="connsiteY304" fmla="*/ 98718 h 380634"/>
                <a:gd name="connsiteX305" fmla="*/ 9141589 w 9761118"/>
                <a:gd name="connsiteY305" fmla="*/ 99835 h 380634"/>
                <a:gd name="connsiteX306" fmla="*/ 9025192 w 9761118"/>
                <a:gd name="connsiteY306" fmla="*/ 106532 h 380634"/>
                <a:gd name="connsiteX307" fmla="*/ 8931324 w 9761118"/>
                <a:gd name="connsiteY307" fmla="*/ 105416 h 380634"/>
                <a:gd name="connsiteX308" fmla="*/ 8923815 w 9761118"/>
                <a:gd name="connsiteY308" fmla="*/ 103184 h 380634"/>
                <a:gd name="connsiteX309" fmla="*/ 8901286 w 9761118"/>
                <a:gd name="connsiteY309" fmla="*/ 106532 h 380634"/>
                <a:gd name="connsiteX310" fmla="*/ 8859984 w 9761118"/>
                <a:gd name="connsiteY310" fmla="*/ 114346 h 380634"/>
                <a:gd name="connsiteX311" fmla="*/ 8811173 w 9761118"/>
                <a:gd name="connsiteY311" fmla="*/ 110998 h 380634"/>
                <a:gd name="connsiteX312" fmla="*/ 8799909 w 9761118"/>
                <a:gd name="connsiteY312" fmla="*/ 108765 h 380634"/>
                <a:gd name="connsiteX313" fmla="*/ 8771353 w 9761118"/>
                <a:gd name="connsiteY313" fmla="*/ 106531 h 380634"/>
                <a:gd name="connsiteX314" fmla="*/ 8782299 w 9761118"/>
                <a:gd name="connsiteY314" fmla="*/ 102192 h 380634"/>
                <a:gd name="connsiteX315" fmla="*/ 8763526 w 9761118"/>
                <a:gd name="connsiteY315" fmla="*/ 98843 h 380634"/>
                <a:gd name="connsiteX316" fmla="*/ 8733488 w 9761118"/>
                <a:gd name="connsiteY316" fmla="*/ 101076 h 380634"/>
                <a:gd name="connsiteX317" fmla="*/ 8714714 w 9761118"/>
                <a:gd name="connsiteY317" fmla="*/ 101076 h 380634"/>
                <a:gd name="connsiteX318" fmla="*/ 8632110 w 9761118"/>
                <a:gd name="connsiteY318" fmla="*/ 95494 h 380634"/>
                <a:gd name="connsiteX319" fmla="*/ 8624601 w 9761118"/>
                <a:gd name="connsiteY319" fmla="*/ 93261 h 380634"/>
                <a:gd name="connsiteX320" fmla="*/ 8632110 w 9761118"/>
                <a:gd name="connsiteY320" fmla="*/ 91029 h 380634"/>
                <a:gd name="connsiteX321" fmla="*/ 8684677 w 9761118"/>
                <a:gd name="connsiteY321" fmla="*/ 85447 h 380634"/>
                <a:gd name="connsiteX322" fmla="*/ 8677167 w 9761118"/>
                <a:gd name="connsiteY322" fmla="*/ 80982 h 380634"/>
                <a:gd name="connsiteX323" fmla="*/ 8677167 w 9761118"/>
                <a:gd name="connsiteY323" fmla="*/ 77633 h 380634"/>
                <a:gd name="connsiteX324" fmla="*/ 8677167 w 9761118"/>
                <a:gd name="connsiteY324" fmla="*/ 74284 h 380634"/>
                <a:gd name="connsiteX325" fmla="*/ 8620846 w 9761118"/>
                <a:gd name="connsiteY325" fmla="*/ 72052 h 380634"/>
                <a:gd name="connsiteX326" fmla="*/ 8575790 w 9761118"/>
                <a:gd name="connsiteY326" fmla="*/ 77633 h 380634"/>
                <a:gd name="connsiteX327" fmla="*/ 8553261 w 9761118"/>
                <a:gd name="connsiteY327" fmla="*/ 79866 h 380634"/>
                <a:gd name="connsiteX328" fmla="*/ 8496940 w 9761118"/>
                <a:gd name="connsiteY328" fmla="*/ 79866 h 380634"/>
                <a:gd name="connsiteX329" fmla="*/ 8564525 w 9761118"/>
                <a:gd name="connsiteY329" fmla="*/ 68703 h 380634"/>
                <a:gd name="connsiteX330" fmla="*/ 8632110 w 9761118"/>
                <a:gd name="connsiteY330" fmla="*/ 59772 h 380634"/>
                <a:gd name="connsiteX331" fmla="*/ 8575790 w 9761118"/>
                <a:gd name="connsiteY331" fmla="*/ 56423 h 380634"/>
                <a:gd name="connsiteX332" fmla="*/ 8579544 w 9761118"/>
                <a:gd name="connsiteY332" fmla="*/ 54191 h 380634"/>
                <a:gd name="connsiteX333" fmla="*/ 8572035 w 9761118"/>
                <a:gd name="connsiteY333" fmla="*/ 46377 h 380634"/>
                <a:gd name="connsiteX334" fmla="*/ 8481921 w 9761118"/>
                <a:gd name="connsiteY334" fmla="*/ 43028 h 380634"/>
                <a:gd name="connsiteX335" fmla="*/ 8350506 w 9761118"/>
                <a:gd name="connsiteY335" fmla="*/ 50842 h 380634"/>
                <a:gd name="connsiteX336" fmla="*/ 8290431 w 9761118"/>
                <a:gd name="connsiteY336" fmla="*/ 53074 h 380634"/>
                <a:gd name="connsiteX337" fmla="*/ 8234109 w 9761118"/>
                <a:gd name="connsiteY337" fmla="*/ 54191 h 380634"/>
                <a:gd name="connsiteX338" fmla="*/ 8222845 w 9761118"/>
                <a:gd name="connsiteY338" fmla="*/ 51958 h 380634"/>
                <a:gd name="connsiteX339" fmla="*/ 8215336 w 9761118"/>
                <a:gd name="connsiteY339" fmla="*/ 48609 h 380634"/>
                <a:gd name="connsiteX340" fmla="*/ 8166525 w 9761118"/>
                <a:gd name="connsiteY340" fmla="*/ 49726 h 380634"/>
                <a:gd name="connsiteX341" fmla="*/ 8155261 w 9761118"/>
                <a:gd name="connsiteY341" fmla="*/ 49726 h 380634"/>
                <a:gd name="connsiteX342" fmla="*/ 8128977 w 9761118"/>
                <a:gd name="connsiteY342" fmla="*/ 45260 h 380634"/>
                <a:gd name="connsiteX343" fmla="*/ 8181543 w 9761118"/>
                <a:gd name="connsiteY343" fmla="*/ 43028 h 380634"/>
                <a:gd name="connsiteX344" fmla="*/ 8226601 w 9761118"/>
                <a:gd name="connsiteY344" fmla="*/ 40795 h 380634"/>
                <a:gd name="connsiteX345" fmla="*/ 8275411 w 9761118"/>
                <a:gd name="connsiteY345" fmla="*/ 37446 h 380634"/>
                <a:gd name="connsiteX346" fmla="*/ 8286676 w 9761118"/>
                <a:gd name="connsiteY346" fmla="*/ 35214 h 380634"/>
                <a:gd name="connsiteX347" fmla="*/ 8275411 w 9761118"/>
                <a:gd name="connsiteY347" fmla="*/ 31865 h 380634"/>
                <a:gd name="connsiteX348" fmla="*/ 8260393 w 9761118"/>
                <a:gd name="connsiteY348" fmla="*/ 30749 h 380634"/>
                <a:gd name="connsiteX349" fmla="*/ 8177789 w 9761118"/>
                <a:gd name="connsiteY349" fmla="*/ 30749 h 380634"/>
                <a:gd name="connsiteX350" fmla="*/ 8136487 w 9761118"/>
                <a:gd name="connsiteY350" fmla="*/ 29632 h 380634"/>
                <a:gd name="connsiteX351" fmla="*/ 8091430 w 9761118"/>
                <a:gd name="connsiteY351" fmla="*/ 27400 h 380634"/>
                <a:gd name="connsiteX352" fmla="*/ 8087675 w 9761118"/>
                <a:gd name="connsiteY352" fmla="*/ 27400 h 380634"/>
                <a:gd name="connsiteX353" fmla="*/ 8042619 w 9761118"/>
                <a:gd name="connsiteY353" fmla="*/ 24051 h 380634"/>
                <a:gd name="connsiteX354" fmla="*/ 8031355 w 9761118"/>
                <a:gd name="connsiteY354" fmla="*/ 22934 h 380634"/>
                <a:gd name="connsiteX355" fmla="*/ 7926223 w 9761118"/>
                <a:gd name="connsiteY355" fmla="*/ 24051 h 380634"/>
                <a:gd name="connsiteX356" fmla="*/ 7787297 w 9761118"/>
                <a:gd name="connsiteY356" fmla="*/ 25167 h 380634"/>
                <a:gd name="connsiteX357" fmla="*/ 7644618 w 9761118"/>
                <a:gd name="connsiteY357" fmla="*/ 25167 h 380634"/>
                <a:gd name="connsiteX358" fmla="*/ 7580787 w 9761118"/>
                <a:gd name="connsiteY358" fmla="*/ 28516 h 380634"/>
                <a:gd name="connsiteX359" fmla="*/ 7531977 w 9761118"/>
                <a:gd name="connsiteY359" fmla="*/ 27400 h 380634"/>
                <a:gd name="connsiteX360" fmla="*/ 7505693 w 9761118"/>
                <a:gd name="connsiteY360" fmla="*/ 25167 h 380634"/>
                <a:gd name="connsiteX361" fmla="*/ 7426844 w 9761118"/>
                <a:gd name="connsiteY361" fmla="*/ 27400 h 380634"/>
                <a:gd name="connsiteX362" fmla="*/ 7396807 w 9761118"/>
                <a:gd name="connsiteY362" fmla="*/ 27400 h 380634"/>
                <a:gd name="connsiteX363" fmla="*/ 7385542 w 9761118"/>
                <a:gd name="connsiteY363" fmla="*/ 25167 h 380634"/>
                <a:gd name="connsiteX364" fmla="*/ 7393051 w 9761118"/>
                <a:gd name="connsiteY364" fmla="*/ 21818 h 380634"/>
                <a:gd name="connsiteX365" fmla="*/ 7415580 w 9761118"/>
                <a:gd name="connsiteY365" fmla="*/ 17353 h 380634"/>
                <a:gd name="connsiteX366" fmla="*/ 7347995 w 9761118"/>
                <a:gd name="connsiteY366" fmla="*/ 16237 h 380634"/>
                <a:gd name="connsiteX367" fmla="*/ 7179033 w 9761118"/>
                <a:gd name="connsiteY367" fmla="*/ 18469 h 380634"/>
                <a:gd name="connsiteX368" fmla="*/ 7085164 w 9761118"/>
                <a:gd name="connsiteY368" fmla="*/ 19586 h 380634"/>
                <a:gd name="connsiteX369" fmla="*/ 6991296 w 9761118"/>
                <a:gd name="connsiteY369" fmla="*/ 19586 h 380634"/>
                <a:gd name="connsiteX370" fmla="*/ 6972523 w 9761118"/>
                <a:gd name="connsiteY370" fmla="*/ 22934 h 380634"/>
                <a:gd name="connsiteX371" fmla="*/ 6927466 w 9761118"/>
                <a:gd name="connsiteY371" fmla="*/ 29632 h 380634"/>
                <a:gd name="connsiteX372" fmla="*/ 6886164 w 9761118"/>
                <a:gd name="connsiteY372" fmla="*/ 29632 h 380634"/>
                <a:gd name="connsiteX373" fmla="*/ 6871145 w 9761118"/>
                <a:gd name="connsiteY373" fmla="*/ 30749 h 380634"/>
                <a:gd name="connsiteX374" fmla="*/ 6833598 w 9761118"/>
                <a:gd name="connsiteY374" fmla="*/ 35214 h 380634"/>
                <a:gd name="connsiteX375" fmla="*/ 6758503 w 9761118"/>
                <a:gd name="connsiteY375" fmla="*/ 35214 h 380634"/>
                <a:gd name="connsiteX376" fmla="*/ 6728466 w 9761118"/>
                <a:gd name="connsiteY376" fmla="*/ 28516 h 380634"/>
                <a:gd name="connsiteX377" fmla="*/ 6705937 w 9761118"/>
                <a:gd name="connsiteY377" fmla="*/ 25167 h 380634"/>
                <a:gd name="connsiteX378" fmla="*/ 6694673 w 9761118"/>
                <a:gd name="connsiteY378" fmla="*/ 21818 h 380634"/>
                <a:gd name="connsiteX379" fmla="*/ 6657126 w 9761118"/>
                <a:gd name="connsiteY379" fmla="*/ 16237 h 380634"/>
                <a:gd name="connsiteX380" fmla="*/ 6630843 w 9761118"/>
                <a:gd name="connsiteY380" fmla="*/ 19586 h 380634"/>
                <a:gd name="connsiteX381" fmla="*/ 6612069 w 9761118"/>
                <a:gd name="connsiteY381" fmla="*/ 25167 h 380634"/>
                <a:gd name="connsiteX382" fmla="*/ 6570767 w 9761118"/>
                <a:gd name="connsiteY382" fmla="*/ 27400 h 380634"/>
                <a:gd name="connsiteX383" fmla="*/ 6533220 w 9761118"/>
                <a:gd name="connsiteY383" fmla="*/ 29632 h 380634"/>
                <a:gd name="connsiteX384" fmla="*/ 6514446 w 9761118"/>
                <a:gd name="connsiteY384" fmla="*/ 30749 h 380634"/>
                <a:gd name="connsiteX385" fmla="*/ 6443107 w 9761118"/>
                <a:gd name="connsiteY385" fmla="*/ 30749 h 380634"/>
                <a:gd name="connsiteX386" fmla="*/ 6405559 w 9761118"/>
                <a:gd name="connsiteY386" fmla="*/ 27400 h 380634"/>
                <a:gd name="connsiteX387" fmla="*/ 6326710 w 9761118"/>
                <a:gd name="connsiteY387" fmla="*/ 27400 h 380634"/>
                <a:gd name="connsiteX388" fmla="*/ 6307937 w 9761118"/>
                <a:gd name="connsiteY388" fmla="*/ 29632 h 380634"/>
                <a:gd name="connsiteX389" fmla="*/ 6281653 w 9761118"/>
                <a:gd name="connsiteY389" fmla="*/ 29632 h 380634"/>
                <a:gd name="connsiteX390" fmla="*/ 6229087 w 9761118"/>
                <a:gd name="connsiteY390" fmla="*/ 29632 h 380634"/>
                <a:gd name="connsiteX391" fmla="*/ 6202804 w 9761118"/>
                <a:gd name="connsiteY391" fmla="*/ 28516 h 380634"/>
                <a:gd name="connsiteX392" fmla="*/ 6169012 w 9761118"/>
                <a:gd name="connsiteY392" fmla="*/ 29632 h 380634"/>
                <a:gd name="connsiteX393" fmla="*/ 6146483 w 9761118"/>
                <a:gd name="connsiteY393" fmla="*/ 30749 h 380634"/>
                <a:gd name="connsiteX394" fmla="*/ 6082653 w 9761118"/>
                <a:gd name="connsiteY394" fmla="*/ 29632 h 380634"/>
                <a:gd name="connsiteX395" fmla="*/ 6037596 w 9761118"/>
                <a:gd name="connsiteY395" fmla="*/ 27400 h 380634"/>
                <a:gd name="connsiteX396" fmla="*/ 5985030 w 9761118"/>
                <a:gd name="connsiteY396" fmla="*/ 27400 h 380634"/>
                <a:gd name="connsiteX397" fmla="*/ 5936219 w 9761118"/>
                <a:gd name="connsiteY397" fmla="*/ 30749 h 380634"/>
                <a:gd name="connsiteX398" fmla="*/ 5838596 w 9761118"/>
                <a:gd name="connsiteY398" fmla="*/ 32981 h 380634"/>
                <a:gd name="connsiteX399" fmla="*/ 5804804 w 9761118"/>
                <a:gd name="connsiteY399" fmla="*/ 35214 h 380634"/>
                <a:gd name="connsiteX400" fmla="*/ 5774766 w 9761118"/>
                <a:gd name="connsiteY400" fmla="*/ 31865 h 380634"/>
                <a:gd name="connsiteX401" fmla="*/ 5763502 w 9761118"/>
                <a:gd name="connsiteY401" fmla="*/ 25167 h 380634"/>
                <a:gd name="connsiteX402" fmla="*/ 5729709 w 9761118"/>
                <a:gd name="connsiteY402" fmla="*/ 26283 h 380634"/>
                <a:gd name="connsiteX403" fmla="*/ 5662124 w 9761118"/>
                <a:gd name="connsiteY403" fmla="*/ 29632 h 380634"/>
                <a:gd name="connsiteX404" fmla="*/ 5560746 w 9761118"/>
                <a:gd name="connsiteY404" fmla="*/ 31865 h 380634"/>
                <a:gd name="connsiteX405" fmla="*/ 5493161 w 9761118"/>
                <a:gd name="connsiteY405" fmla="*/ 29632 h 380634"/>
                <a:gd name="connsiteX406" fmla="*/ 5478143 w 9761118"/>
                <a:gd name="connsiteY406" fmla="*/ 29632 h 380634"/>
                <a:gd name="connsiteX407" fmla="*/ 5433086 w 9761118"/>
                <a:gd name="connsiteY407" fmla="*/ 31865 h 380634"/>
                <a:gd name="connsiteX408" fmla="*/ 5373010 w 9761118"/>
                <a:gd name="connsiteY408" fmla="*/ 30749 h 380634"/>
                <a:gd name="connsiteX409" fmla="*/ 5309180 w 9761118"/>
                <a:gd name="connsiteY409" fmla="*/ 28516 h 380634"/>
                <a:gd name="connsiteX410" fmla="*/ 5275387 w 9761118"/>
                <a:gd name="connsiteY410" fmla="*/ 29632 h 380634"/>
                <a:gd name="connsiteX411" fmla="*/ 5222821 w 9761118"/>
                <a:gd name="connsiteY411" fmla="*/ 34097 h 380634"/>
                <a:gd name="connsiteX412" fmla="*/ 5166500 w 9761118"/>
                <a:gd name="connsiteY412" fmla="*/ 35214 h 380634"/>
                <a:gd name="connsiteX413" fmla="*/ 5110180 w 9761118"/>
                <a:gd name="connsiteY413" fmla="*/ 32981 h 380634"/>
                <a:gd name="connsiteX414" fmla="*/ 5068878 w 9761118"/>
                <a:gd name="connsiteY414" fmla="*/ 26283 h 380634"/>
                <a:gd name="connsiteX415" fmla="*/ 5023821 w 9761118"/>
                <a:gd name="connsiteY415" fmla="*/ 24051 h 380634"/>
                <a:gd name="connsiteX416" fmla="*/ 5016312 w 9761118"/>
                <a:gd name="connsiteY416" fmla="*/ 25167 h 380634"/>
                <a:gd name="connsiteX417" fmla="*/ 4952481 w 9761118"/>
                <a:gd name="connsiteY417" fmla="*/ 25167 h 380634"/>
                <a:gd name="connsiteX418" fmla="*/ 4933708 w 9761118"/>
                <a:gd name="connsiteY418" fmla="*/ 25167 h 380634"/>
                <a:gd name="connsiteX419" fmla="*/ 4839839 w 9761118"/>
                <a:gd name="connsiteY419" fmla="*/ 25167 h 380634"/>
                <a:gd name="connsiteX420" fmla="*/ 4783519 w 9761118"/>
                <a:gd name="connsiteY420" fmla="*/ 28516 h 380634"/>
                <a:gd name="connsiteX421" fmla="*/ 4749726 w 9761118"/>
                <a:gd name="connsiteY421" fmla="*/ 25167 h 380634"/>
                <a:gd name="connsiteX422" fmla="*/ 4742217 w 9761118"/>
                <a:gd name="connsiteY422" fmla="*/ 22934 h 380634"/>
                <a:gd name="connsiteX423" fmla="*/ 4738462 w 9761118"/>
                <a:gd name="connsiteY423" fmla="*/ 22934 h 380634"/>
                <a:gd name="connsiteX424" fmla="*/ 4670877 w 9761118"/>
                <a:gd name="connsiteY424" fmla="*/ 21818 h 380634"/>
                <a:gd name="connsiteX425" fmla="*/ 4622065 w 9761118"/>
                <a:gd name="connsiteY425" fmla="*/ 21818 h 380634"/>
                <a:gd name="connsiteX426" fmla="*/ 4486895 w 9761118"/>
                <a:gd name="connsiteY426" fmla="*/ 22934 h 380634"/>
                <a:gd name="connsiteX427" fmla="*/ 4453103 w 9761118"/>
                <a:gd name="connsiteY427" fmla="*/ 24051 h 380634"/>
                <a:gd name="connsiteX428" fmla="*/ 4419310 w 9761118"/>
                <a:gd name="connsiteY428" fmla="*/ 21818 h 380634"/>
                <a:gd name="connsiteX429" fmla="*/ 4362990 w 9761118"/>
                <a:gd name="connsiteY429" fmla="*/ 22934 h 380634"/>
                <a:gd name="connsiteX430" fmla="*/ 4317933 w 9761118"/>
                <a:gd name="connsiteY430" fmla="*/ 17353 h 380634"/>
                <a:gd name="connsiteX431" fmla="*/ 4295404 w 9761118"/>
                <a:gd name="connsiteY431" fmla="*/ 16237 h 380634"/>
                <a:gd name="connsiteX432" fmla="*/ 4066366 w 9761118"/>
                <a:gd name="connsiteY432" fmla="*/ 16237 h 380634"/>
                <a:gd name="connsiteX433" fmla="*/ 4002536 w 9761118"/>
                <a:gd name="connsiteY433" fmla="*/ 11771 h 380634"/>
                <a:gd name="connsiteX434" fmla="*/ 3968743 w 9761118"/>
                <a:gd name="connsiteY434" fmla="*/ 10655 h 380634"/>
                <a:gd name="connsiteX435" fmla="*/ 3923687 w 9761118"/>
                <a:gd name="connsiteY435" fmla="*/ 11771 h 380634"/>
                <a:gd name="connsiteX436" fmla="*/ 3916177 w 9761118"/>
                <a:gd name="connsiteY436" fmla="*/ 10655 h 380634"/>
                <a:gd name="connsiteX437" fmla="*/ 3901158 w 9761118"/>
                <a:gd name="connsiteY437" fmla="*/ 8423 h 380634"/>
                <a:gd name="connsiteX438" fmla="*/ 3856102 w 9761118"/>
                <a:gd name="connsiteY438" fmla="*/ 6190 h 380634"/>
                <a:gd name="connsiteX439" fmla="*/ 3829819 w 9761118"/>
                <a:gd name="connsiteY439" fmla="*/ 12888 h 380634"/>
                <a:gd name="connsiteX440" fmla="*/ 3829819 w 9761118"/>
                <a:gd name="connsiteY440" fmla="*/ 16237 h 380634"/>
                <a:gd name="connsiteX441" fmla="*/ 3717177 w 9761118"/>
                <a:gd name="connsiteY441" fmla="*/ 15120 h 380634"/>
                <a:gd name="connsiteX442" fmla="*/ 3642082 w 9761118"/>
                <a:gd name="connsiteY442" fmla="*/ 10655 h 380634"/>
                <a:gd name="connsiteX443" fmla="*/ 3615799 w 9761118"/>
                <a:gd name="connsiteY443" fmla="*/ 9539 h 380634"/>
                <a:gd name="connsiteX444" fmla="*/ 3401780 w 9761118"/>
                <a:gd name="connsiteY444" fmla="*/ 9539 h 380634"/>
                <a:gd name="connsiteX445" fmla="*/ 3371742 w 9761118"/>
                <a:gd name="connsiteY445" fmla="*/ 9539 h 380634"/>
                <a:gd name="connsiteX446" fmla="*/ 3349214 w 9761118"/>
                <a:gd name="connsiteY446" fmla="*/ 7306 h 380634"/>
                <a:gd name="connsiteX447" fmla="*/ 3292893 w 9761118"/>
                <a:gd name="connsiteY447" fmla="*/ 9539 h 380634"/>
                <a:gd name="connsiteX448" fmla="*/ 3244082 w 9761118"/>
                <a:gd name="connsiteY448" fmla="*/ 11771 h 380634"/>
                <a:gd name="connsiteX449" fmla="*/ 3202780 w 9761118"/>
                <a:gd name="connsiteY449" fmla="*/ 11771 h 380634"/>
                <a:gd name="connsiteX450" fmla="*/ 3195270 w 9761118"/>
                <a:gd name="connsiteY450" fmla="*/ 14004 h 380634"/>
                <a:gd name="connsiteX451" fmla="*/ 3202780 w 9761118"/>
                <a:gd name="connsiteY451" fmla="*/ 15120 h 380634"/>
                <a:gd name="connsiteX452" fmla="*/ 3225308 w 9761118"/>
                <a:gd name="connsiteY452" fmla="*/ 16237 h 380634"/>
                <a:gd name="connsiteX453" fmla="*/ 3461856 w 9761118"/>
                <a:gd name="connsiteY453" fmla="*/ 16237 h 380634"/>
                <a:gd name="connsiteX454" fmla="*/ 3484384 w 9761118"/>
                <a:gd name="connsiteY454" fmla="*/ 16237 h 380634"/>
                <a:gd name="connsiteX455" fmla="*/ 3495648 w 9761118"/>
                <a:gd name="connsiteY455" fmla="*/ 19586 h 380634"/>
                <a:gd name="connsiteX456" fmla="*/ 3484384 w 9761118"/>
                <a:gd name="connsiteY456" fmla="*/ 21818 h 380634"/>
                <a:gd name="connsiteX457" fmla="*/ 3431818 w 9761118"/>
                <a:gd name="connsiteY457" fmla="*/ 22934 h 380634"/>
                <a:gd name="connsiteX458" fmla="*/ 3413044 w 9761118"/>
                <a:gd name="connsiteY458" fmla="*/ 22934 h 380634"/>
                <a:gd name="connsiteX459" fmla="*/ 3409290 w 9761118"/>
                <a:gd name="connsiteY459" fmla="*/ 21818 h 380634"/>
                <a:gd name="connsiteX460" fmla="*/ 3360478 w 9761118"/>
                <a:gd name="connsiteY460" fmla="*/ 22934 h 380634"/>
                <a:gd name="connsiteX461" fmla="*/ 3311667 w 9761118"/>
                <a:gd name="connsiteY461" fmla="*/ 22934 h 380634"/>
                <a:gd name="connsiteX462" fmla="*/ 3251591 w 9761118"/>
                <a:gd name="connsiteY462" fmla="*/ 22934 h 380634"/>
                <a:gd name="connsiteX463" fmla="*/ 3135195 w 9761118"/>
                <a:gd name="connsiteY463" fmla="*/ 17353 h 380634"/>
                <a:gd name="connsiteX464" fmla="*/ 3097647 w 9761118"/>
                <a:gd name="connsiteY464" fmla="*/ 14004 h 380634"/>
                <a:gd name="connsiteX465" fmla="*/ 3067610 w 9761118"/>
                <a:gd name="connsiteY465" fmla="*/ 14004 h 380634"/>
                <a:gd name="connsiteX466" fmla="*/ 3056345 w 9761118"/>
                <a:gd name="connsiteY466" fmla="*/ 17353 h 380634"/>
                <a:gd name="connsiteX467" fmla="*/ 3037572 w 9761118"/>
                <a:gd name="connsiteY467" fmla="*/ 19586 h 380634"/>
                <a:gd name="connsiteX468" fmla="*/ 2977496 w 9761118"/>
                <a:gd name="connsiteY468" fmla="*/ 17353 h 380634"/>
                <a:gd name="connsiteX469" fmla="*/ 2962477 w 9761118"/>
                <a:gd name="connsiteY469" fmla="*/ 19586 h 380634"/>
                <a:gd name="connsiteX470" fmla="*/ 2947458 w 9761118"/>
                <a:gd name="connsiteY470" fmla="*/ 25167 h 380634"/>
                <a:gd name="connsiteX471" fmla="*/ 2936194 w 9761118"/>
                <a:gd name="connsiteY471" fmla="*/ 22934 h 380634"/>
                <a:gd name="connsiteX472" fmla="*/ 2913666 w 9761118"/>
                <a:gd name="connsiteY472" fmla="*/ 11771 h 380634"/>
                <a:gd name="connsiteX473" fmla="*/ 2902402 w 9761118"/>
                <a:gd name="connsiteY473" fmla="*/ 12888 h 380634"/>
                <a:gd name="connsiteX474" fmla="*/ 2872364 w 9761118"/>
                <a:gd name="connsiteY474" fmla="*/ 16237 h 380634"/>
                <a:gd name="connsiteX475" fmla="*/ 2864855 w 9761118"/>
                <a:gd name="connsiteY475" fmla="*/ 17353 h 380634"/>
                <a:gd name="connsiteX476" fmla="*/ 2838571 w 9761118"/>
                <a:gd name="connsiteY476" fmla="*/ 21818 h 380634"/>
                <a:gd name="connsiteX477" fmla="*/ 2812288 w 9761118"/>
                <a:gd name="connsiteY477" fmla="*/ 17353 h 380634"/>
                <a:gd name="connsiteX478" fmla="*/ 2804779 w 9761118"/>
                <a:gd name="connsiteY478" fmla="*/ 15120 h 380634"/>
                <a:gd name="connsiteX479" fmla="*/ 2786005 w 9761118"/>
                <a:gd name="connsiteY479" fmla="*/ 9539 h 380634"/>
                <a:gd name="connsiteX480" fmla="*/ 2729684 w 9761118"/>
                <a:gd name="connsiteY480" fmla="*/ 8423 h 380634"/>
                <a:gd name="connsiteX481" fmla="*/ 2703401 w 9761118"/>
                <a:gd name="connsiteY481" fmla="*/ 16237 h 380634"/>
                <a:gd name="connsiteX482" fmla="*/ 2669609 w 9761118"/>
                <a:gd name="connsiteY482" fmla="*/ 19586 h 380634"/>
                <a:gd name="connsiteX483" fmla="*/ 2669609 w 9761118"/>
                <a:gd name="connsiteY483" fmla="*/ 14004 h 380634"/>
                <a:gd name="connsiteX484" fmla="*/ 2654590 w 9761118"/>
                <a:gd name="connsiteY484" fmla="*/ 7306 h 380634"/>
                <a:gd name="connsiteX485" fmla="*/ 2632062 w 9761118"/>
                <a:gd name="connsiteY485" fmla="*/ 7306 h 380634"/>
                <a:gd name="connsiteX486" fmla="*/ 2609534 w 9761118"/>
                <a:gd name="connsiteY486" fmla="*/ 9539 h 380634"/>
                <a:gd name="connsiteX487" fmla="*/ 2583250 w 9761118"/>
                <a:gd name="connsiteY487" fmla="*/ 14004 h 380634"/>
                <a:gd name="connsiteX488" fmla="*/ 2568231 w 9761118"/>
                <a:gd name="connsiteY488" fmla="*/ 18469 h 380634"/>
                <a:gd name="connsiteX489" fmla="*/ 2560722 w 9761118"/>
                <a:gd name="connsiteY489" fmla="*/ 21818 h 380634"/>
                <a:gd name="connsiteX490" fmla="*/ 2526930 w 9761118"/>
                <a:gd name="connsiteY490" fmla="*/ 29632 h 380634"/>
                <a:gd name="connsiteX491" fmla="*/ 2496892 w 9761118"/>
                <a:gd name="connsiteY491" fmla="*/ 29632 h 380634"/>
                <a:gd name="connsiteX492" fmla="*/ 2485628 w 9761118"/>
                <a:gd name="connsiteY492" fmla="*/ 26283 h 380634"/>
                <a:gd name="connsiteX493" fmla="*/ 2433061 w 9761118"/>
                <a:gd name="connsiteY493" fmla="*/ 16237 h 380634"/>
                <a:gd name="connsiteX494" fmla="*/ 2429307 w 9761118"/>
                <a:gd name="connsiteY494" fmla="*/ 10655 h 380634"/>
                <a:gd name="connsiteX495" fmla="*/ 2429307 w 9761118"/>
                <a:gd name="connsiteY495" fmla="*/ 5074 h 380634"/>
                <a:gd name="connsiteX496" fmla="*/ 2395514 w 9761118"/>
                <a:gd name="connsiteY496" fmla="*/ 608 h 380634"/>
                <a:gd name="connsiteX497" fmla="*/ 2354212 w 9761118"/>
                <a:gd name="connsiteY497" fmla="*/ 2841 h 380634"/>
                <a:gd name="connsiteX498" fmla="*/ 2316665 w 9761118"/>
                <a:gd name="connsiteY498" fmla="*/ 6190 h 380634"/>
                <a:gd name="connsiteX499" fmla="*/ 2309156 w 9761118"/>
                <a:gd name="connsiteY499" fmla="*/ 7306 h 380634"/>
                <a:gd name="connsiteX500" fmla="*/ 2271608 w 9761118"/>
                <a:gd name="connsiteY500" fmla="*/ 11771 h 380634"/>
                <a:gd name="connsiteX501" fmla="*/ 2230306 w 9761118"/>
                <a:gd name="connsiteY501" fmla="*/ 10655 h 380634"/>
                <a:gd name="connsiteX502" fmla="*/ 2177740 w 9761118"/>
                <a:gd name="connsiteY502" fmla="*/ 9539 h 380634"/>
                <a:gd name="connsiteX503" fmla="*/ 2166476 w 9761118"/>
                <a:gd name="connsiteY503" fmla="*/ 7306 h 380634"/>
                <a:gd name="connsiteX504" fmla="*/ 2155212 w 9761118"/>
                <a:gd name="connsiteY504" fmla="*/ 3957 h 380634"/>
                <a:gd name="connsiteX505" fmla="*/ 2106400 w 9761118"/>
                <a:gd name="connsiteY505" fmla="*/ 5074 h 380634"/>
                <a:gd name="connsiteX506" fmla="*/ 2095136 w 9761118"/>
                <a:gd name="connsiteY506" fmla="*/ 8423 h 380634"/>
                <a:gd name="connsiteX507" fmla="*/ 2083872 w 9761118"/>
                <a:gd name="connsiteY507" fmla="*/ 8423 h 380634"/>
                <a:gd name="connsiteX508" fmla="*/ 2042570 w 9761118"/>
                <a:gd name="connsiteY508" fmla="*/ 11771 h 380634"/>
                <a:gd name="connsiteX509" fmla="*/ 1971230 w 9761118"/>
                <a:gd name="connsiteY509" fmla="*/ 11771 h 380634"/>
                <a:gd name="connsiteX510" fmla="*/ 1892381 w 9761118"/>
                <a:gd name="connsiteY510" fmla="*/ 14004 h 380634"/>
                <a:gd name="connsiteX511" fmla="*/ 1869853 w 9761118"/>
                <a:gd name="connsiteY511" fmla="*/ 16237 h 380634"/>
                <a:gd name="connsiteX512" fmla="*/ 1862343 w 9761118"/>
                <a:gd name="connsiteY512" fmla="*/ 11771 h 380634"/>
                <a:gd name="connsiteX513" fmla="*/ 1854834 w 9761118"/>
                <a:gd name="connsiteY513" fmla="*/ 8423 h 380634"/>
                <a:gd name="connsiteX514" fmla="*/ 1813532 w 9761118"/>
                <a:gd name="connsiteY514" fmla="*/ 8423 h 380634"/>
                <a:gd name="connsiteX515" fmla="*/ 1783494 w 9761118"/>
                <a:gd name="connsiteY515" fmla="*/ 6190 h 380634"/>
                <a:gd name="connsiteX516" fmla="*/ 1768475 w 9761118"/>
                <a:gd name="connsiteY516" fmla="*/ 6190 h 380634"/>
                <a:gd name="connsiteX517" fmla="*/ 1745947 w 9761118"/>
                <a:gd name="connsiteY517" fmla="*/ 8423 h 380634"/>
                <a:gd name="connsiteX518" fmla="*/ 1640815 w 9761118"/>
                <a:gd name="connsiteY518" fmla="*/ 8423 h 380634"/>
                <a:gd name="connsiteX519" fmla="*/ 1576984 w 9761118"/>
                <a:gd name="connsiteY519" fmla="*/ 5074 h 380634"/>
                <a:gd name="connsiteX520" fmla="*/ 1550701 w 9761118"/>
                <a:gd name="connsiteY520" fmla="*/ 3957 h 380634"/>
                <a:gd name="connsiteX521" fmla="*/ 1513154 w 9761118"/>
                <a:gd name="connsiteY521" fmla="*/ 7306 h 380634"/>
                <a:gd name="connsiteX522" fmla="*/ 1479362 w 9761118"/>
                <a:gd name="connsiteY522" fmla="*/ 9539 h 380634"/>
                <a:gd name="connsiteX523" fmla="*/ 1426795 w 9761118"/>
                <a:gd name="connsiteY523" fmla="*/ 11771 h 380634"/>
                <a:gd name="connsiteX524" fmla="*/ 1370474 w 9761118"/>
                <a:gd name="connsiteY524" fmla="*/ 10655 h 380634"/>
                <a:gd name="connsiteX525" fmla="*/ 1325418 w 9761118"/>
                <a:gd name="connsiteY525" fmla="*/ 9539 h 380634"/>
                <a:gd name="connsiteX526" fmla="*/ 1250323 w 9761118"/>
                <a:gd name="connsiteY526" fmla="*/ 7306 h 380634"/>
                <a:gd name="connsiteX527" fmla="*/ 1220286 w 9761118"/>
                <a:gd name="connsiteY527" fmla="*/ 11771 h 380634"/>
                <a:gd name="connsiteX528" fmla="*/ 1220286 w 9761118"/>
                <a:gd name="connsiteY528" fmla="*/ 15120 h 380634"/>
                <a:gd name="connsiteX529" fmla="*/ 1231550 w 9761118"/>
                <a:gd name="connsiteY529" fmla="*/ 18469 h 380634"/>
                <a:gd name="connsiteX530" fmla="*/ 1220286 w 9761118"/>
                <a:gd name="connsiteY530" fmla="*/ 19586 h 380634"/>
                <a:gd name="connsiteX531" fmla="*/ 1205267 w 9761118"/>
                <a:gd name="connsiteY531" fmla="*/ 19586 h 380634"/>
                <a:gd name="connsiteX532" fmla="*/ 1186493 w 9761118"/>
                <a:gd name="connsiteY532" fmla="*/ 19586 h 380634"/>
                <a:gd name="connsiteX533" fmla="*/ 1186493 w 9761118"/>
                <a:gd name="connsiteY533" fmla="*/ 22934 h 380634"/>
                <a:gd name="connsiteX534" fmla="*/ 1201512 w 9761118"/>
                <a:gd name="connsiteY534" fmla="*/ 22934 h 380634"/>
                <a:gd name="connsiteX535" fmla="*/ 1212776 w 9761118"/>
                <a:gd name="connsiteY535" fmla="*/ 27400 h 380634"/>
                <a:gd name="connsiteX536" fmla="*/ 1265342 w 9761118"/>
                <a:gd name="connsiteY536" fmla="*/ 29632 h 380634"/>
                <a:gd name="connsiteX537" fmla="*/ 1340437 w 9761118"/>
                <a:gd name="connsiteY537" fmla="*/ 24051 h 380634"/>
                <a:gd name="connsiteX538" fmla="*/ 1344192 w 9761118"/>
                <a:gd name="connsiteY538" fmla="*/ 26283 h 380634"/>
                <a:gd name="connsiteX539" fmla="*/ 1325418 w 9761118"/>
                <a:gd name="connsiteY539" fmla="*/ 29632 h 380634"/>
                <a:gd name="connsiteX540" fmla="*/ 1295380 w 9761118"/>
                <a:gd name="connsiteY540" fmla="*/ 29632 h 380634"/>
                <a:gd name="connsiteX541" fmla="*/ 1265342 w 9761118"/>
                <a:gd name="connsiteY541" fmla="*/ 30749 h 380634"/>
                <a:gd name="connsiteX542" fmla="*/ 1242814 w 9761118"/>
                <a:gd name="connsiteY542" fmla="*/ 32981 h 380634"/>
                <a:gd name="connsiteX543" fmla="*/ 1171474 w 9761118"/>
                <a:gd name="connsiteY543" fmla="*/ 32981 h 380634"/>
                <a:gd name="connsiteX544" fmla="*/ 1130172 w 9761118"/>
                <a:gd name="connsiteY544" fmla="*/ 35214 h 380634"/>
                <a:gd name="connsiteX545" fmla="*/ 1122663 w 9761118"/>
                <a:gd name="connsiteY545" fmla="*/ 35214 h 380634"/>
                <a:gd name="connsiteX546" fmla="*/ 1066342 w 9761118"/>
                <a:gd name="connsiteY546" fmla="*/ 35214 h 380634"/>
                <a:gd name="connsiteX547" fmla="*/ 1010021 w 9761118"/>
                <a:gd name="connsiteY547" fmla="*/ 35214 h 380634"/>
                <a:gd name="connsiteX548" fmla="*/ 844813 w 9761118"/>
                <a:gd name="connsiteY548" fmla="*/ 37446 h 380634"/>
                <a:gd name="connsiteX549" fmla="*/ 841058 w 9761118"/>
                <a:gd name="connsiteY549" fmla="*/ 36330 h 380634"/>
                <a:gd name="connsiteX550" fmla="*/ 856077 w 9761118"/>
                <a:gd name="connsiteY550" fmla="*/ 35214 h 380634"/>
                <a:gd name="connsiteX551" fmla="*/ 859832 w 9761118"/>
                <a:gd name="connsiteY551" fmla="*/ 34097 h 380634"/>
                <a:gd name="connsiteX552" fmla="*/ 856077 w 9761118"/>
                <a:gd name="connsiteY552" fmla="*/ 31865 h 380634"/>
                <a:gd name="connsiteX553" fmla="*/ 844813 w 9761118"/>
                <a:gd name="connsiteY553" fmla="*/ 29632 h 380634"/>
                <a:gd name="connsiteX554" fmla="*/ 780982 w 9761118"/>
                <a:gd name="connsiteY554" fmla="*/ 27400 h 380634"/>
                <a:gd name="connsiteX555" fmla="*/ 574473 w 9761118"/>
                <a:gd name="connsiteY555" fmla="*/ 27400 h 380634"/>
                <a:gd name="connsiteX556" fmla="*/ 521907 w 9761118"/>
                <a:gd name="connsiteY556" fmla="*/ 20702 h 380634"/>
                <a:gd name="connsiteX557" fmla="*/ 536926 w 9761118"/>
                <a:gd name="connsiteY557" fmla="*/ 17353 h 380634"/>
                <a:gd name="connsiteX558" fmla="*/ 574473 w 9761118"/>
                <a:gd name="connsiteY558" fmla="*/ 21818 h 380634"/>
                <a:gd name="connsiteX559" fmla="*/ 585737 w 9761118"/>
                <a:gd name="connsiteY559" fmla="*/ 22934 h 380634"/>
                <a:gd name="connsiteX560" fmla="*/ 623284 w 9761118"/>
                <a:gd name="connsiteY560" fmla="*/ 21818 h 380634"/>
                <a:gd name="connsiteX561" fmla="*/ 687115 w 9761118"/>
                <a:gd name="connsiteY561" fmla="*/ 18469 h 380634"/>
                <a:gd name="connsiteX562" fmla="*/ 713397 w 9761118"/>
                <a:gd name="connsiteY562" fmla="*/ 17353 h 380634"/>
                <a:gd name="connsiteX563" fmla="*/ 758454 w 9761118"/>
                <a:gd name="connsiteY563" fmla="*/ 20702 h 380634"/>
                <a:gd name="connsiteX564" fmla="*/ 780982 w 9761118"/>
                <a:gd name="connsiteY564" fmla="*/ 20702 h 380634"/>
                <a:gd name="connsiteX565" fmla="*/ 822285 w 9761118"/>
                <a:gd name="connsiteY565" fmla="*/ 20702 h 380634"/>
                <a:gd name="connsiteX566" fmla="*/ 852323 w 9761118"/>
                <a:gd name="connsiteY566" fmla="*/ 19586 h 380634"/>
                <a:gd name="connsiteX567" fmla="*/ 923662 w 9761118"/>
                <a:gd name="connsiteY567" fmla="*/ 14004 h 380634"/>
                <a:gd name="connsiteX568" fmla="*/ 942436 w 9761118"/>
                <a:gd name="connsiteY568" fmla="*/ 16237 h 380634"/>
                <a:gd name="connsiteX569" fmla="*/ 998757 w 9761118"/>
                <a:gd name="connsiteY569" fmla="*/ 21818 h 380634"/>
                <a:gd name="connsiteX570" fmla="*/ 1058832 w 9761118"/>
                <a:gd name="connsiteY570" fmla="*/ 21818 h 380634"/>
                <a:gd name="connsiteX571" fmla="*/ 1130172 w 9761118"/>
                <a:gd name="connsiteY571" fmla="*/ 17353 h 380634"/>
                <a:gd name="connsiteX572" fmla="*/ 1148946 w 9761118"/>
                <a:gd name="connsiteY572" fmla="*/ 17353 h 380634"/>
                <a:gd name="connsiteX573" fmla="*/ 1167719 w 9761118"/>
                <a:gd name="connsiteY573" fmla="*/ 14004 h 380634"/>
                <a:gd name="connsiteX574" fmla="*/ 1100134 w 9761118"/>
                <a:gd name="connsiteY574" fmla="*/ 11771 h 380634"/>
                <a:gd name="connsiteX575" fmla="*/ 1013776 w 9761118"/>
                <a:gd name="connsiteY575" fmla="*/ 7306 h 380634"/>
                <a:gd name="connsiteX576" fmla="*/ 957455 w 9761118"/>
                <a:gd name="connsiteY576" fmla="*/ 3957 h 380634"/>
                <a:gd name="connsiteX577" fmla="*/ 897379 w 9761118"/>
                <a:gd name="connsiteY577" fmla="*/ 3957 h 380634"/>
                <a:gd name="connsiteX578" fmla="*/ 852323 w 9761118"/>
                <a:gd name="connsiteY578" fmla="*/ 6190 h 380634"/>
                <a:gd name="connsiteX579" fmla="*/ 811020 w 9761118"/>
                <a:gd name="connsiteY579" fmla="*/ 6190 h 380634"/>
                <a:gd name="connsiteX580" fmla="*/ 803511 w 9761118"/>
                <a:gd name="connsiteY580" fmla="*/ 6190 h 380634"/>
                <a:gd name="connsiteX581" fmla="*/ 750945 w 9761118"/>
                <a:gd name="connsiteY581" fmla="*/ 8423 h 380634"/>
                <a:gd name="connsiteX582" fmla="*/ 705888 w 9761118"/>
                <a:gd name="connsiteY582" fmla="*/ 3957 h 380634"/>
                <a:gd name="connsiteX583" fmla="*/ 698379 w 9761118"/>
                <a:gd name="connsiteY583" fmla="*/ 5074 h 380634"/>
                <a:gd name="connsiteX584" fmla="*/ 687115 w 9761118"/>
                <a:gd name="connsiteY584" fmla="*/ 6190 h 380634"/>
                <a:gd name="connsiteX585" fmla="*/ 574473 w 9761118"/>
                <a:gd name="connsiteY585" fmla="*/ 7306 h 380634"/>
                <a:gd name="connsiteX586" fmla="*/ 540680 w 9761118"/>
                <a:gd name="connsiteY586" fmla="*/ 9539 h 380634"/>
                <a:gd name="connsiteX587" fmla="*/ 503133 w 9761118"/>
                <a:gd name="connsiteY587" fmla="*/ 9539 h 380634"/>
                <a:gd name="connsiteX588" fmla="*/ 443058 w 9761118"/>
                <a:gd name="connsiteY588" fmla="*/ 8423 h 380634"/>
                <a:gd name="connsiteX589" fmla="*/ 428039 w 9761118"/>
                <a:gd name="connsiteY589" fmla="*/ 8423 h 380634"/>
                <a:gd name="connsiteX590" fmla="*/ 416775 w 9761118"/>
                <a:gd name="connsiteY590" fmla="*/ 9539 h 380634"/>
                <a:gd name="connsiteX591" fmla="*/ 424284 w 9761118"/>
                <a:gd name="connsiteY591" fmla="*/ 12888 h 380634"/>
                <a:gd name="connsiteX592" fmla="*/ 461831 w 9761118"/>
                <a:gd name="connsiteY592" fmla="*/ 17353 h 380634"/>
                <a:gd name="connsiteX593" fmla="*/ 476850 w 9761118"/>
                <a:gd name="connsiteY593" fmla="*/ 20702 h 380634"/>
                <a:gd name="connsiteX594" fmla="*/ 420529 w 9761118"/>
                <a:gd name="connsiteY594" fmla="*/ 25167 h 380634"/>
                <a:gd name="connsiteX595" fmla="*/ 379227 w 9761118"/>
                <a:gd name="connsiteY595" fmla="*/ 29632 h 380634"/>
                <a:gd name="connsiteX596" fmla="*/ 371718 w 9761118"/>
                <a:gd name="connsiteY596" fmla="*/ 34097 h 380634"/>
                <a:gd name="connsiteX597" fmla="*/ 386737 w 9761118"/>
                <a:gd name="connsiteY597" fmla="*/ 35214 h 380634"/>
                <a:gd name="connsiteX598" fmla="*/ 461831 w 9761118"/>
                <a:gd name="connsiteY598" fmla="*/ 35214 h 380634"/>
                <a:gd name="connsiteX599" fmla="*/ 593247 w 9761118"/>
                <a:gd name="connsiteY599" fmla="*/ 45260 h 380634"/>
                <a:gd name="connsiteX600" fmla="*/ 642058 w 9761118"/>
                <a:gd name="connsiteY600" fmla="*/ 48609 h 380634"/>
                <a:gd name="connsiteX601" fmla="*/ 694624 w 9761118"/>
                <a:gd name="connsiteY601" fmla="*/ 47493 h 380634"/>
                <a:gd name="connsiteX602" fmla="*/ 750945 w 9761118"/>
                <a:gd name="connsiteY602" fmla="*/ 44144 h 380634"/>
                <a:gd name="connsiteX603" fmla="*/ 841058 w 9761118"/>
                <a:gd name="connsiteY603" fmla="*/ 46377 h 380634"/>
                <a:gd name="connsiteX604" fmla="*/ 852323 w 9761118"/>
                <a:gd name="connsiteY604" fmla="*/ 46377 h 380634"/>
                <a:gd name="connsiteX605" fmla="*/ 942436 w 9761118"/>
                <a:gd name="connsiteY605" fmla="*/ 45260 h 380634"/>
                <a:gd name="connsiteX606" fmla="*/ 1040059 w 9761118"/>
                <a:gd name="connsiteY606" fmla="*/ 45260 h 380634"/>
                <a:gd name="connsiteX607" fmla="*/ 1118908 w 9761118"/>
                <a:gd name="connsiteY607" fmla="*/ 46377 h 380634"/>
                <a:gd name="connsiteX608" fmla="*/ 1133927 w 9761118"/>
                <a:gd name="connsiteY608" fmla="*/ 49726 h 380634"/>
                <a:gd name="connsiteX609" fmla="*/ 1130172 w 9761118"/>
                <a:gd name="connsiteY609" fmla="*/ 53074 h 380634"/>
                <a:gd name="connsiteX610" fmla="*/ 1107644 w 9761118"/>
                <a:gd name="connsiteY610" fmla="*/ 54191 h 380634"/>
                <a:gd name="connsiteX611" fmla="*/ 1118908 w 9761118"/>
                <a:gd name="connsiteY611" fmla="*/ 56423 h 380634"/>
                <a:gd name="connsiteX612" fmla="*/ 1167719 w 9761118"/>
                <a:gd name="connsiteY612" fmla="*/ 56423 h 380634"/>
                <a:gd name="connsiteX613" fmla="*/ 1171474 w 9761118"/>
                <a:gd name="connsiteY613" fmla="*/ 56423 h 380634"/>
                <a:gd name="connsiteX614" fmla="*/ 1246569 w 9761118"/>
                <a:gd name="connsiteY614" fmla="*/ 54191 h 380634"/>
                <a:gd name="connsiteX615" fmla="*/ 1246569 w 9761118"/>
                <a:gd name="connsiteY615" fmla="*/ 45260 h 380634"/>
                <a:gd name="connsiteX616" fmla="*/ 1265342 w 9761118"/>
                <a:gd name="connsiteY616" fmla="*/ 45260 h 380634"/>
                <a:gd name="connsiteX617" fmla="*/ 1272852 w 9761118"/>
                <a:gd name="connsiteY617" fmla="*/ 41912 h 380634"/>
                <a:gd name="connsiteX618" fmla="*/ 1310399 w 9761118"/>
                <a:gd name="connsiteY618" fmla="*/ 39679 h 380634"/>
                <a:gd name="connsiteX619" fmla="*/ 1332927 w 9761118"/>
                <a:gd name="connsiteY619" fmla="*/ 40795 h 380634"/>
                <a:gd name="connsiteX620" fmla="*/ 1336682 w 9761118"/>
                <a:gd name="connsiteY620" fmla="*/ 45260 h 380634"/>
                <a:gd name="connsiteX621" fmla="*/ 1329172 w 9761118"/>
                <a:gd name="connsiteY621" fmla="*/ 46377 h 380634"/>
                <a:gd name="connsiteX622" fmla="*/ 1287871 w 9761118"/>
                <a:gd name="connsiteY622" fmla="*/ 46377 h 380634"/>
                <a:gd name="connsiteX623" fmla="*/ 1280361 w 9761118"/>
                <a:gd name="connsiteY623" fmla="*/ 48609 h 380634"/>
                <a:gd name="connsiteX624" fmla="*/ 1284116 w 9761118"/>
                <a:gd name="connsiteY624" fmla="*/ 48609 h 380634"/>
                <a:gd name="connsiteX625" fmla="*/ 1299135 w 9761118"/>
                <a:gd name="connsiteY625" fmla="*/ 49726 h 380634"/>
                <a:gd name="connsiteX626" fmla="*/ 1284116 w 9761118"/>
                <a:gd name="connsiteY626" fmla="*/ 53074 h 380634"/>
                <a:gd name="connsiteX627" fmla="*/ 1287871 w 9761118"/>
                <a:gd name="connsiteY627" fmla="*/ 58656 h 380634"/>
                <a:gd name="connsiteX628" fmla="*/ 1317908 w 9761118"/>
                <a:gd name="connsiteY628" fmla="*/ 59772 h 380634"/>
                <a:gd name="connsiteX629" fmla="*/ 1385493 w 9761118"/>
                <a:gd name="connsiteY629" fmla="*/ 62005 h 380634"/>
                <a:gd name="connsiteX630" fmla="*/ 1351701 w 9761118"/>
                <a:gd name="connsiteY630" fmla="*/ 66470 h 380634"/>
                <a:gd name="connsiteX631" fmla="*/ 1231550 w 9761118"/>
                <a:gd name="connsiteY631" fmla="*/ 66470 h 380634"/>
                <a:gd name="connsiteX632" fmla="*/ 1212776 w 9761118"/>
                <a:gd name="connsiteY632" fmla="*/ 65354 h 380634"/>
                <a:gd name="connsiteX633" fmla="*/ 1160210 w 9761118"/>
                <a:gd name="connsiteY633" fmla="*/ 62005 h 380634"/>
                <a:gd name="connsiteX634" fmla="*/ 1118908 w 9761118"/>
                <a:gd name="connsiteY634" fmla="*/ 67586 h 380634"/>
                <a:gd name="connsiteX635" fmla="*/ 1197757 w 9761118"/>
                <a:gd name="connsiteY635" fmla="*/ 69819 h 380634"/>
                <a:gd name="connsiteX636" fmla="*/ 1370474 w 9761118"/>
                <a:gd name="connsiteY636" fmla="*/ 72052 h 380634"/>
                <a:gd name="connsiteX637" fmla="*/ 1314154 w 9761118"/>
                <a:gd name="connsiteY637" fmla="*/ 75400 h 380634"/>
                <a:gd name="connsiteX638" fmla="*/ 1310399 w 9761118"/>
                <a:gd name="connsiteY638" fmla="*/ 80982 h 380634"/>
                <a:gd name="connsiteX639" fmla="*/ 1302889 w 9761118"/>
                <a:gd name="connsiteY639" fmla="*/ 83215 h 380634"/>
                <a:gd name="connsiteX640" fmla="*/ 1227795 w 9761118"/>
                <a:gd name="connsiteY640" fmla="*/ 76517 h 380634"/>
                <a:gd name="connsiteX641" fmla="*/ 1201512 w 9761118"/>
                <a:gd name="connsiteY641" fmla="*/ 77633 h 380634"/>
                <a:gd name="connsiteX642" fmla="*/ 1111399 w 9761118"/>
                <a:gd name="connsiteY642" fmla="*/ 77633 h 380634"/>
                <a:gd name="connsiteX643" fmla="*/ 1047568 w 9761118"/>
                <a:gd name="connsiteY643" fmla="*/ 79866 h 380634"/>
                <a:gd name="connsiteX644" fmla="*/ 979983 w 9761118"/>
                <a:gd name="connsiteY644" fmla="*/ 79866 h 380634"/>
                <a:gd name="connsiteX645" fmla="*/ 912398 w 9761118"/>
                <a:gd name="connsiteY645" fmla="*/ 79866 h 380634"/>
                <a:gd name="connsiteX646" fmla="*/ 931172 w 9761118"/>
                <a:gd name="connsiteY646" fmla="*/ 83215 h 380634"/>
                <a:gd name="connsiteX647" fmla="*/ 991247 w 9761118"/>
                <a:gd name="connsiteY647" fmla="*/ 83215 h 380634"/>
                <a:gd name="connsiteX648" fmla="*/ 1006266 w 9761118"/>
                <a:gd name="connsiteY648" fmla="*/ 84331 h 380634"/>
                <a:gd name="connsiteX649" fmla="*/ 961209 w 9761118"/>
                <a:gd name="connsiteY649" fmla="*/ 101076 h 380634"/>
                <a:gd name="connsiteX650" fmla="*/ 942436 w 9761118"/>
                <a:gd name="connsiteY650" fmla="*/ 103308 h 380634"/>
                <a:gd name="connsiteX651" fmla="*/ 912398 w 9761118"/>
                <a:gd name="connsiteY651" fmla="*/ 104424 h 380634"/>
                <a:gd name="connsiteX652" fmla="*/ 893624 w 9761118"/>
                <a:gd name="connsiteY652" fmla="*/ 104424 h 380634"/>
                <a:gd name="connsiteX653" fmla="*/ 878605 w 9761118"/>
                <a:gd name="connsiteY653" fmla="*/ 103308 h 380634"/>
                <a:gd name="connsiteX654" fmla="*/ 867341 w 9761118"/>
                <a:gd name="connsiteY654" fmla="*/ 104424 h 380634"/>
                <a:gd name="connsiteX655" fmla="*/ 878605 w 9761118"/>
                <a:gd name="connsiteY655" fmla="*/ 106657 h 380634"/>
                <a:gd name="connsiteX656" fmla="*/ 908643 w 9761118"/>
                <a:gd name="connsiteY656" fmla="*/ 106657 h 380634"/>
                <a:gd name="connsiteX657" fmla="*/ 919908 w 9761118"/>
                <a:gd name="connsiteY657" fmla="*/ 113355 h 380634"/>
                <a:gd name="connsiteX658" fmla="*/ 919908 w 9761118"/>
                <a:gd name="connsiteY658" fmla="*/ 115587 h 380634"/>
                <a:gd name="connsiteX659" fmla="*/ 878605 w 9761118"/>
                <a:gd name="connsiteY659" fmla="*/ 122285 h 380634"/>
                <a:gd name="connsiteX660" fmla="*/ 874851 w 9761118"/>
                <a:gd name="connsiteY660" fmla="*/ 122285 h 380634"/>
                <a:gd name="connsiteX661" fmla="*/ 841058 w 9761118"/>
                <a:gd name="connsiteY661" fmla="*/ 122285 h 380634"/>
                <a:gd name="connsiteX662" fmla="*/ 822285 w 9761118"/>
                <a:gd name="connsiteY662" fmla="*/ 122285 h 380634"/>
                <a:gd name="connsiteX663" fmla="*/ 807266 w 9761118"/>
                <a:gd name="connsiteY663" fmla="*/ 120053 h 380634"/>
                <a:gd name="connsiteX664" fmla="*/ 780982 w 9761118"/>
                <a:gd name="connsiteY664" fmla="*/ 120053 h 380634"/>
                <a:gd name="connsiteX665" fmla="*/ 747190 w 9761118"/>
                <a:gd name="connsiteY665" fmla="*/ 122285 h 380634"/>
                <a:gd name="connsiteX666" fmla="*/ 713397 w 9761118"/>
                <a:gd name="connsiteY666" fmla="*/ 122285 h 380634"/>
                <a:gd name="connsiteX667" fmla="*/ 679605 w 9761118"/>
                <a:gd name="connsiteY667" fmla="*/ 120053 h 380634"/>
                <a:gd name="connsiteX668" fmla="*/ 664586 w 9761118"/>
                <a:gd name="connsiteY668" fmla="*/ 118936 h 380634"/>
                <a:gd name="connsiteX669" fmla="*/ 653322 w 9761118"/>
                <a:gd name="connsiteY669" fmla="*/ 118936 h 380634"/>
                <a:gd name="connsiteX670" fmla="*/ 593247 w 9761118"/>
                <a:gd name="connsiteY670" fmla="*/ 120053 h 380634"/>
                <a:gd name="connsiteX671" fmla="*/ 589492 w 9761118"/>
                <a:gd name="connsiteY671" fmla="*/ 124518 h 380634"/>
                <a:gd name="connsiteX672" fmla="*/ 581982 w 9761118"/>
                <a:gd name="connsiteY672" fmla="*/ 122285 h 380634"/>
                <a:gd name="connsiteX673" fmla="*/ 559454 w 9761118"/>
                <a:gd name="connsiteY673" fmla="*/ 122285 h 380634"/>
                <a:gd name="connsiteX674" fmla="*/ 555699 w 9761118"/>
                <a:gd name="connsiteY674" fmla="*/ 126750 h 380634"/>
                <a:gd name="connsiteX675" fmla="*/ 548190 w 9761118"/>
                <a:gd name="connsiteY675" fmla="*/ 124518 h 380634"/>
                <a:gd name="connsiteX676" fmla="*/ 529416 w 9761118"/>
                <a:gd name="connsiteY676" fmla="*/ 124518 h 380634"/>
                <a:gd name="connsiteX677" fmla="*/ 521907 w 9761118"/>
                <a:gd name="connsiteY677" fmla="*/ 127867 h 380634"/>
                <a:gd name="connsiteX678" fmla="*/ 506888 w 9761118"/>
                <a:gd name="connsiteY678" fmla="*/ 126750 h 380634"/>
                <a:gd name="connsiteX679" fmla="*/ 480605 w 9761118"/>
                <a:gd name="connsiteY679" fmla="*/ 127867 h 380634"/>
                <a:gd name="connsiteX680" fmla="*/ 454322 w 9761118"/>
                <a:gd name="connsiteY680" fmla="*/ 126750 h 380634"/>
                <a:gd name="connsiteX681" fmla="*/ 435548 w 9761118"/>
                <a:gd name="connsiteY681" fmla="*/ 126750 h 380634"/>
                <a:gd name="connsiteX682" fmla="*/ 390491 w 9761118"/>
                <a:gd name="connsiteY682" fmla="*/ 126750 h 380634"/>
                <a:gd name="connsiteX683" fmla="*/ 352944 w 9761118"/>
                <a:gd name="connsiteY683" fmla="*/ 127867 h 380634"/>
                <a:gd name="connsiteX684" fmla="*/ 337925 w 9761118"/>
                <a:gd name="connsiteY684" fmla="*/ 133448 h 380634"/>
                <a:gd name="connsiteX685" fmla="*/ 311642 w 9761118"/>
                <a:gd name="connsiteY685" fmla="*/ 132332 h 380634"/>
                <a:gd name="connsiteX686" fmla="*/ 307887 w 9761118"/>
                <a:gd name="connsiteY686" fmla="*/ 128983 h 380634"/>
                <a:gd name="connsiteX687" fmla="*/ 319152 w 9761118"/>
                <a:gd name="connsiteY687" fmla="*/ 126750 h 380634"/>
                <a:gd name="connsiteX688" fmla="*/ 352944 w 9761118"/>
                <a:gd name="connsiteY688" fmla="*/ 126750 h 380634"/>
                <a:gd name="connsiteX689" fmla="*/ 401756 w 9761118"/>
                <a:gd name="connsiteY689" fmla="*/ 120053 h 380634"/>
                <a:gd name="connsiteX690" fmla="*/ 424284 w 9761118"/>
                <a:gd name="connsiteY690" fmla="*/ 120053 h 380634"/>
                <a:gd name="connsiteX691" fmla="*/ 536926 w 9761118"/>
                <a:gd name="connsiteY691" fmla="*/ 116704 h 380634"/>
                <a:gd name="connsiteX692" fmla="*/ 551945 w 9761118"/>
                <a:gd name="connsiteY692" fmla="*/ 113355 h 380634"/>
                <a:gd name="connsiteX693" fmla="*/ 488114 w 9761118"/>
                <a:gd name="connsiteY693" fmla="*/ 112239 h 380634"/>
                <a:gd name="connsiteX694" fmla="*/ 488114 w 9761118"/>
                <a:gd name="connsiteY694" fmla="*/ 111122 h 380634"/>
                <a:gd name="connsiteX695" fmla="*/ 551945 w 9761118"/>
                <a:gd name="connsiteY695" fmla="*/ 111122 h 380634"/>
                <a:gd name="connsiteX696" fmla="*/ 612020 w 9761118"/>
                <a:gd name="connsiteY696" fmla="*/ 111122 h 380634"/>
                <a:gd name="connsiteX697" fmla="*/ 627039 w 9761118"/>
                <a:gd name="connsiteY697" fmla="*/ 110006 h 380634"/>
                <a:gd name="connsiteX698" fmla="*/ 645812 w 9761118"/>
                <a:gd name="connsiteY698" fmla="*/ 104424 h 380634"/>
                <a:gd name="connsiteX699" fmla="*/ 675850 w 9761118"/>
                <a:gd name="connsiteY699" fmla="*/ 103308 h 380634"/>
                <a:gd name="connsiteX700" fmla="*/ 702134 w 9761118"/>
                <a:gd name="connsiteY700" fmla="*/ 104424 h 380634"/>
                <a:gd name="connsiteX701" fmla="*/ 717152 w 9761118"/>
                <a:gd name="connsiteY701" fmla="*/ 104424 h 380634"/>
                <a:gd name="connsiteX702" fmla="*/ 705888 w 9761118"/>
                <a:gd name="connsiteY702" fmla="*/ 99959 h 380634"/>
                <a:gd name="connsiteX703" fmla="*/ 713397 w 9761118"/>
                <a:gd name="connsiteY703" fmla="*/ 95494 h 380634"/>
                <a:gd name="connsiteX704" fmla="*/ 732171 w 9761118"/>
                <a:gd name="connsiteY704" fmla="*/ 92145 h 380634"/>
                <a:gd name="connsiteX705" fmla="*/ 743435 w 9761118"/>
                <a:gd name="connsiteY705" fmla="*/ 91029 h 380634"/>
                <a:gd name="connsiteX706" fmla="*/ 796002 w 9761118"/>
                <a:gd name="connsiteY706" fmla="*/ 89912 h 380634"/>
                <a:gd name="connsiteX707" fmla="*/ 803511 w 9761118"/>
                <a:gd name="connsiteY707" fmla="*/ 87680 h 380634"/>
                <a:gd name="connsiteX708" fmla="*/ 796002 w 9761118"/>
                <a:gd name="connsiteY708" fmla="*/ 85447 h 380634"/>
                <a:gd name="connsiteX709" fmla="*/ 743435 w 9761118"/>
                <a:gd name="connsiteY709" fmla="*/ 76517 h 380634"/>
                <a:gd name="connsiteX710" fmla="*/ 732171 w 9761118"/>
                <a:gd name="connsiteY710" fmla="*/ 78749 h 380634"/>
                <a:gd name="connsiteX711" fmla="*/ 717152 w 9761118"/>
                <a:gd name="connsiteY711" fmla="*/ 86563 h 380634"/>
                <a:gd name="connsiteX712" fmla="*/ 705888 w 9761118"/>
                <a:gd name="connsiteY712" fmla="*/ 87680 h 380634"/>
                <a:gd name="connsiteX713" fmla="*/ 664586 w 9761118"/>
                <a:gd name="connsiteY713" fmla="*/ 84331 h 380634"/>
                <a:gd name="connsiteX714" fmla="*/ 638303 w 9761118"/>
                <a:gd name="connsiteY714" fmla="*/ 83215 h 380634"/>
                <a:gd name="connsiteX715" fmla="*/ 623284 w 9761118"/>
                <a:gd name="connsiteY715" fmla="*/ 88796 h 380634"/>
                <a:gd name="connsiteX716" fmla="*/ 593247 w 9761118"/>
                <a:gd name="connsiteY716" fmla="*/ 88796 h 380634"/>
                <a:gd name="connsiteX717" fmla="*/ 585737 w 9761118"/>
                <a:gd name="connsiteY717" fmla="*/ 83215 h 380634"/>
                <a:gd name="connsiteX718" fmla="*/ 566963 w 9761118"/>
                <a:gd name="connsiteY718" fmla="*/ 79866 h 380634"/>
                <a:gd name="connsiteX719" fmla="*/ 544435 w 9761118"/>
                <a:gd name="connsiteY719" fmla="*/ 77633 h 380634"/>
                <a:gd name="connsiteX720" fmla="*/ 514397 w 9761118"/>
                <a:gd name="connsiteY720" fmla="*/ 82098 h 380634"/>
                <a:gd name="connsiteX721" fmla="*/ 461831 w 9761118"/>
                <a:gd name="connsiteY721" fmla="*/ 91029 h 380634"/>
                <a:gd name="connsiteX722" fmla="*/ 435548 w 9761118"/>
                <a:gd name="connsiteY722" fmla="*/ 88796 h 380634"/>
                <a:gd name="connsiteX723" fmla="*/ 405510 w 9761118"/>
                <a:gd name="connsiteY723" fmla="*/ 84331 h 380634"/>
                <a:gd name="connsiteX724" fmla="*/ 364208 w 9761118"/>
                <a:gd name="connsiteY724" fmla="*/ 85447 h 380634"/>
                <a:gd name="connsiteX725" fmla="*/ 356699 w 9761118"/>
                <a:gd name="connsiteY725" fmla="*/ 88796 h 380634"/>
                <a:gd name="connsiteX726" fmla="*/ 292869 w 9761118"/>
                <a:gd name="connsiteY726" fmla="*/ 83215 h 380634"/>
                <a:gd name="connsiteX727" fmla="*/ 251567 w 9761118"/>
                <a:gd name="connsiteY727" fmla="*/ 83215 h 380634"/>
                <a:gd name="connsiteX728" fmla="*/ 157698 w 9761118"/>
                <a:gd name="connsiteY728" fmla="*/ 82098 h 380634"/>
                <a:gd name="connsiteX729" fmla="*/ 131415 w 9761118"/>
                <a:gd name="connsiteY729" fmla="*/ 80982 h 380634"/>
                <a:gd name="connsiteX730" fmla="*/ 101378 w 9761118"/>
                <a:gd name="connsiteY730" fmla="*/ 82098 h 380634"/>
                <a:gd name="connsiteX731" fmla="*/ 67585 w 9761118"/>
                <a:gd name="connsiteY731" fmla="*/ 82098 h 380634"/>
                <a:gd name="connsiteX732" fmla="*/ 63830 w 9761118"/>
                <a:gd name="connsiteY732" fmla="*/ 88796 h 380634"/>
                <a:gd name="connsiteX733" fmla="*/ 18774 w 9761118"/>
                <a:gd name="connsiteY733" fmla="*/ 92145 h 380634"/>
                <a:gd name="connsiteX734" fmla="*/ 7510 w 9761118"/>
                <a:gd name="connsiteY734" fmla="*/ 91029 h 380634"/>
                <a:gd name="connsiteX735" fmla="*/ 0 w 9761118"/>
                <a:gd name="connsiteY735" fmla="*/ 94378 h 380634"/>
                <a:gd name="connsiteX736" fmla="*/ 7510 w 9761118"/>
                <a:gd name="connsiteY736" fmla="*/ 97727 h 380634"/>
                <a:gd name="connsiteX737" fmla="*/ 37547 w 9761118"/>
                <a:gd name="connsiteY737" fmla="*/ 96610 h 380634"/>
                <a:gd name="connsiteX738" fmla="*/ 71340 w 9761118"/>
                <a:gd name="connsiteY738" fmla="*/ 98843 h 380634"/>
                <a:gd name="connsiteX739" fmla="*/ 82604 w 9761118"/>
                <a:gd name="connsiteY739" fmla="*/ 105541 h 380634"/>
                <a:gd name="connsiteX740" fmla="*/ 101378 w 9761118"/>
                <a:gd name="connsiteY740" fmla="*/ 107773 h 380634"/>
                <a:gd name="connsiteX741" fmla="*/ 146434 w 9761118"/>
                <a:gd name="connsiteY741" fmla="*/ 103308 h 380634"/>
                <a:gd name="connsiteX742" fmla="*/ 165208 w 9761118"/>
                <a:gd name="connsiteY742" fmla="*/ 103308 h 380634"/>
                <a:gd name="connsiteX743" fmla="*/ 172717 w 9761118"/>
                <a:gd name="connsiteY743" fmla="*/ 106657 h 380634"/>
                <a:gd name="connsiteX744" fmla="*/ 168963 w 9761118"/>
                <a:gd name="connsiteY744" fmla="*/ 112239 h 380634"/>
                <a:gd name="connsiteX745" fmla="*/ 146434 w 9761118"/>
                <a:gd name="connsiteY745" fmla="*/ 116704 h 380634"/>
                <a:gd name="connsiteX746" fmla="*/ 142680 w 9761118"/>
                <a:gd name="connsiteY746" fmla="*/ 118936 h 380634"/>
                <a:gd name="connsiteX747" fmla="*/ 150189 w 9761118"/>
                <a:gd name="connsiteY747" fmla="*/ 120053 h 380634"/>
                <a:gd name="connsiteX748" fmla="*/ 187736 w 9761118"/>
                <a:gd name="connsiteY748" fmla="*/ 118936 h 380634"/>
                <a:gd name="connsiteX749" fmla="*/ 191491 w 9761118"/>
                <a:gd name="connsiteY749" fmla="*/ 118936 h 380634"/>
                <a:gd name="connsiteX750" fmla="*/ 191491 w 9761118"/>
                <a:gd name="connsiteY750" fmla="*/ 121169 h 380634"/>
                <a:gd name="connsiteX751" fmla="*/ 195246 w 9761118"/>
                <a:gd name="connsiteY751" fmla="*/ 124518 h 380634"/>
                <a:gd name="connsiteX752" fmla="*/ 221529 w 9761118"/>
                <a:gd name="connsiteY752" fmla="*/ 124518 h 380634"/>
                <a:gd name="connsiteX753" fmla="*/ 187736 w 9761118"/>
                <a:gd name="connsiteY753" fmla="*/ 127867 h 380634"/>
                <a:gd name="connsiteX754" fmla="*/ 183982 w 9761118"/>
                <a:gd name="connsiteY754" fmla="*/ 131216 h 380634"/>
                <a:gd name="connsiteX755" fmla="*/ 172717 w 9761118"/>
                <a:gd name="connsiteY755" fmla="*/ 137913 h 380634"/>
                <a:gd name="connsiteX756" fmla="*/ 157698 w 9761118"/>
                <a:gd name="connsiteY756" fmla="*/ 137913 h 380634"/>
                <a:gd name="connsiteX757" fmla="*/ 157698 w 9761118"/>
                <a:gd name="connsiteY757" fmla="*/ 140146 h 380634"/>
                <a:gd name="connsiteX758" fmla="*/ 157698 w 9761118"/>
                <a:gd name="connsiteY758" fmla="*/ 141262 h 380634"/>
                <a:gd name="connsiteX759" fmla="*/ 229038 w 9761118"/>
                <a:gd name="connsiteY759" fmla="*/ 145728 h 380634"/>
                <a:gd name="connsiteX760" fmla="*/ 274095 w 9761118"/>
                <a:gd name="connsiteY760" fmla="*/ 151309 h 380634"/>
                <a:gd name="connsiteX761" fmla="*/ 281604 w 9761118"/>
                <a:gd name="connsiteY761" fmla="*/ 153542 h 380634"/>
                <a:gd name="connsiteX762" fmla="*/ 270340 w 9761118"/>
                <a:gd name="connsiteY762" fmla="*/ 155774 h 380634"/>
                <a:gd name="connsiteX763" fmla="*/ 236548 w 9761118"/>
                <a:gd name="connsiteY763" fmla="*/ 155774 h 380634"/>
                <a:gd name="connsiteX764" fmla="*/ 229038 w 9761118"/>
                <a:gd name="connsiteY764" fmla="*/ 156891 h 380634"/>
                <a:gd name="connsiteX765" fmla="*/ 232793 w 9761118"/>
                <a:gd name="connsiteY765" fmla="*/ 159123 h 380634"/>
                <a:gd name="connsiteX766" fmla="*/ 255321 w 9761118"/>
                <a:gd name="connsiteY766" fmla="*/ 161356 h 380634"/>
                <a:gd name="connsiteX767" fmla="*/ 289114 w 9761118"/>
                <a:gd name="connsiteY767" fmla="*/ 161356 h 380634"/>
                <a:gd name="connsiteX768" fmla="*/ 292869 w 9761118"/>
                <a:gd name="connsiteY768" fmla="*/ 165821 h 380634"/>
                <a:gd name="connsiteX769" fmla="*/ 292869 w 9761118"/>
                <a:gd name="connsiteY769" fmla="*/ 168053 h 380634"/>
                <a:gd name="connsiteX770" fmla="*/ 236548 w 9761118"/>
                <a:gd name="connsiteY770" fmla="*/ 174751 h 380634"/>
                <a:gd name="connsiteX771" fmla="*/ 105132 w 9761118"/>
                <a:gd name="connsiteY771" fmla="*/ 172519 h 380634"/>
                <a:gd name="connsiteX772" fmla="*/ 86359 w 9761118"/>
                <a:gd name="connsiteY772" fmla="*/ 174751 h 380634"/>
                <a:gd name="connsiteX773" fmla="*/ 105132 w 9761118"/>
                <a:gd name="connsiteY773" fmla="*/ 176984 h 380634"/>
                <a:gd name="connsiteX774" fmla="*/ 150189 w 9761118"/>
                <a:gd name="connsiteY774" fmla="*/ 179216 h 380634"/>
                <a:gd name="connsiteX775" fmla="*/ 199000 w 9761118"/>
                <a:gd name="connsiteY775" fmla="*/ 179216 h 380634"/>
                <a:gd name="connsiteX776" fmla="*/ 274095 w 9761118"/>
                <a:gd name="connsiteY776" fmla="*/ 180333 h 380634"/>
                <a:gd name="connsiteX777" fmla="*/ 401756 w 9761118"/>
                <a:gd name="connsiteY777" fmla="*/ 194845 h 380634"/>
                <a:gd name="connsiteX778" fmla="*/ 446812 w 9761118"/>
                <a:gd name="connsiteY778" fmla="*/ 198194 h 380634"/>
                <a:gd name="connsiteX779" fmla="*/ 461831 w 9761118"/>
                <a:gd name="connsiteY779" fmla="*/ 199310 h 380634"/>
                <a:gd name="connsiteX780" fmla="*/ 446812 w 9761118"/>
                <a:gd name="connsiteY780" fmla="*/ 201542 h 380634"/>
                <a:gd name="connsiteX781" fmla="*/ 251567 w 9761118"/>
                <a:gd name="connsiteY781" fmla="*/ 201542 h 380634"/>
                <a:gd name="connsiteX782" fmla="*/ 195246 w 9761118"/>
                <a:gd name="connsiteY782" fmla="*/ 212705 h 380634"/>
                <a:gd name="connsiteX783" fmla="*/ 195246 w 9761118"/>
                <a:gd name="connsiteY783" fmla="*/ 214938 h 380634"/>
                <a:gd name="connsiteX784" fmla="*/ 210265 w 9761118"/>
                <a:gd name="connsiteY784" fmla="*/ 223868 h 380634"/>
                <a:gd name="connsiteX785" fmla="*/ 232793 w 9761118"/>
                <a:gd name="connsiteY785" fmla="*/ 230566 h 380634"/>
                <a:gd name="connsiteX786" fmla="*/ 266585 w 9761118"/>
                <a:gd name="connsiteY786" fmla="*/ 243962 h 380634"/>
                <a:gd name="connsiteX787" fmla="*/ 307887 w 9761118"/>
                <a:gd name="connsiteY787" fmla="*/ 262939 h 380634"/>
                <a:gd name="connsiteX788" fmla="*/ 322906 w 9761118"/>
                <a:gd name="connsiteY788" fmla="*/ 264055 h 380634"/>
                <a:gd name="connsiteX789" fmla="*/ 364208 w 9761118"/>
                <a:gd name="connsiteY789" fmla="*/ 266288 h 380634"/>
                <a:gd name="connsiteX790" fmla="*/ 379227 w 9761118"/>
                <a:gd name="connsiteY790" fmla="*/ 267404 h 380634"/>
                <a:gd name="connsiteX791" fmla="*/ 409265 w 9761118"/>
                <a:gd name="connsiteY791" fmla="*/ 267404 h 380634"/>
                <a:gd name="connsiteX792" fmla="*/ 461831 w 9761118"/>
                <a:gd name="connsiteY792" fmla="*/ 264055 h 380634"/>
                <a:gd name="connsiteX793" fmla="*/ 499378 w 9761118"/>
                <a:gd name="connsiteY793" fmla="*/ 265171 h 380634"/>
                <a:gd name="connsiteX794" fmla="*/ 563209 w 9761118"/>
                <a:gd name="connsiteY794" fmla="*/ 272986 h 380634"/>
                <a:gd name="connsiteX795" fmla="*/ 630794 w 9761118"/>
                <a:gd name="connsiteY795" fmla="*/ 266288 h 380634"/>
                <a:gd name="connsiteX796" fmla="*/ 664586 w 9761118"/>
                <a:gd name="connsiteY796" fmla="*/ 260706 h 380634"/>
                <a:gd name="connsiteX797" fmla="*/ 698379 w 9761118"/>
                <a:gd name="connsiteY797" fmla="*/ 265171 h 380634"/>
                <a:gd name="connsiteX798" fmla="*/ 702134 w 9761118"/>
                <a:gd name="connsiteY798" fmla="*/ 267404 h 380634"/>
                <a:gd name="connsiteX799" fmla="*/ 758454 w 9761118"/>
                <a:gd name="connsiteY799" fmla="*/ 272986 h 380634"/>
                <a:gd name="connsiteX800" fmla="*/ 784737 w 9761118"/>
                <a:gd name="connsiteY800" fmla="*/ 271869 h 380634"/>
                <a:gd name="connsiteX801" fmla="*/ 822285 w 9761118"/>
                <a:gd name="connsiteY801" fmla="*/ 264055 h 380634"/>
                <a:gd name="connsiteX802" fmla="*/ 833549 w 9761118"/>
                <a:gd name="connsiteY802" fmla="*/ 260706 h 380634"/>
                <a:gd name="connsiteX803" fmla="*/ 882360 w 9761118"/>
                <a:gd name="connsiteY803" fmla="*/ 261823 h 380634"/>
                <a:gd name="connsiteX804" fmla="*/ 897379 w 9761118"/>
                <a:gd name="connsiteY804" fmla="*/ 265171 h 380634"/>
                <a:gd name="connsiteX805" fmla="*/ 901134 w 9761118"/>
                <a:gd name="connsiteY805" fmla="*/ 267404 h 380634"/>
                <a:gd name="connsiteX806" fmla="*/ 949946 w 9761118"/>
                <a:gd name="connsiteY806" fmla="*/ 269637 h 380634"/>
                <a:gd name="connsiteX807" fmla="*/ 991247 w 9761118"/>
                <a:gd name="connsiteY807" fmla="*/ 265171 h 380634"/>
                <a:gd name="connsiteX808" fmla="*/ 1043814 w 9761118"/>
                <a:gd name="connsiteY808" fmla="*/ 265171 h 380634"/>
                <a:gd name="connsiteX809" fmla="*/ 1070097 w 9761118"/>
                <a:gd name="connsiteY809" fmla="*/ 267404 h 380634"/>
                <a:gd name="connsiteX810" fmla="*/ 1082703 w 9761118"/>
                <a:gd name="connsiteY810" fmla="*/ 267404 h 380634"/>
                <a:gd name="connsiteX811" fmla="*/ 1087706 w 9761118"/>
                <a:gd name="connsiteY811" fmla="*/ 268396 h 380634"/>
                <a:gd name="connsiteX812" fmla="*/ 1091460 w 9761118"/>
                <a:gd name="connsiteY812" fmla="*/ 273977 h 380634"/>
                <a:gd name="connsiteX813" fmla="*/ 1083951 w 9761118"/>
                <a:gd name="connsiteY813" fmla="*/ 277326 h 380634"/>
                <a:gd name="connsiteX814" fmla="*/ 1065178 w 9761118"/>
                <a:gd name="connsiteY814" fmla="*/ 277326 h 380634"/>
                <a:gd name="connsiteX815" fmla="*/ 1020121 w 9761118"/>
                <a:gd name="connsiteY815" fmla="*/ 272861 h 380634"/>
                <a:gd name="connsiteX816" fmla="*/ 1001347 w 9761118"/>
                <a:gd name="connsiteY816" fmla="*/ 275093 h 380634"/>
                <a:gd name="connsiteX817" fmla="*/ 990083 w 9761118"/>
                <a:gd name="connsiteY817" fmla="*/ 281791 h 380634"/>
                <a:gd name="connsiteX818" fmla="*/ 956290 w 9761118"/>
                <a:gd name="connsiteY818" fmla="*/ 284024 h 380634"/>
                <a:gd name="connsiteX819" fmla="*/ 926253 w 9761118"/>
                <a:gd name="connsiteY819" fmla="*/ 282908 h 380634"/>
                <a:gd name="connsiteX820" fmla="*/ 918743 w 9761118"/>
                <a:gd name="connsiteY820" fmla="*/ 286256 h 380634"/>
                <a:gd name="connsiteX821" fmla="*/ 926253 w 9761118"/>
                <a:gd name="connsiteY821" fmla="*/ 289605 h 380634"/>
                <a:gd name="connsiteX822" fmla="*/ 937517 w 9761118"/>
                <a:gd name="connsiteY822" fmla="*/ 288489 h 380634"/>
                <a:gd name="connsiteX823" fmla="*/ 982573 w 9761118"/>
                <a:gd name="connsiteY823" fmla="*/ 291838 h 380634"/>
                <a:gd name="connsiteX824" fmla="*/ 986328 w 9761118"/>
                <a:gd name="connsiteY824" fmla="*/ 298536 h 380634"/>
                <a:gd name="connsiteX825" fmla="*/ 1020121 w 9761118"/>
                <a:gd name="connsiteY825" fmla="*/ 298536 h 380634"/>
                <a:gd name="connsiteX826" fmla="*/ 1050158 w 9761118"/>
                <a:gd name="connsiteY826" fmla="*/ 299652 h 380634"/>
                <a:gd name="connsiteX827" fmla="*/ 1076442 w 9761118"/>
                <a:gd name="connsiteY827" fmla="*/ 298536 h 380634"/>
                <a:gd name="connsiteX828" fmla="*/ 1170310 w 9761118"/>
                <a:gd name="connsiteY828" fmla="*/ 297419 h 380634"/>
                <a:gd name="connsiteX829" fmla="*/ 1211612 w 9761118"/>
                <a:gd name="connsiteY829" fmla="*/ 297419 h 380634"/>
                <a:gd name="connsiteX830" fmla="*/ 1275442 w 9761118"/>
                <a:gd name="connsiteY830" fmla="*/ 291838 h 380634"/>
                <a:gd name="connsiteX831" fmla="*/ 1282951 w 9761118"/>
                <a:gd name="connsiteY831" fmla="*/ 295187 h 380634"/>
                <a:gd name="connsiteX832" fmla="*/ 1324253 w 9761118"/>
                <a:gd name="connsiteY832" fmla="*/ 296303 h 380634"/>
                <a:gd name="connsiteX833" fmla="*/ 1354291 w 9761118"/>
                <a:gd name="connsiteY833" fmla="*/ 291838 h 380634"/>
                <a:gd name="connsiteX834" fmla="*/ 1380574 w 9761118"/>
                <a:gd name="connsiteY834" fmla="*/ 289605 h 380634"/>
                <a:gd name="connsiteX835" fmla="*/ 1433141 w 9761118"/>
                <a:gd name="connsiteY835" fmla="*/ 298536 h 380634"/>
                <a:gd name="connsiteX836" fmla="*/ 1463178 w 9761118"/>
                <a:gd name="connsiteY836" fmla="*/ 303001 h 380634"/>
                <a:gd name="connsiteX837" fmla="*/ 1485706 w 9761118"/>
                <a:gd name="connsiteY837" fmla="*/ 300768 h 380634"/>
                <a:gd name="connsiteX838" fmla="*/ 1504480 w 9761118"/>
                <a:gd name="connsiteY838" fmla="*/ 297419 h 380634"/>
                <a:gd name="connsiteX839" fmla="*/ 1511990 w 9761118"/>
                <a:gd name="connsiteY839" fmla="*/ 291838 h 380634"/>
                <a:gd name="connsiteX840" fmla="*/ 1542028 w 9761118"/>
                <a:gd name="connsiteY840" fmla="*/ 291838 h 380634"/>
                <a:gd name="connsiteX841" fmla="*/ 1557046 w 9761118"/>
                <a:gd name="connsiteY841" fmla="*/ 297419 h 380634"/>
                <a:gd name="connsiteX842" fmla="*/ 1583329 w 9761118"/>
                <a:gd name="connsiteY842" fmla="*/ 296303 h 380634"/>
                <a:gd name="connsiteX843" fmla="*/ 1624631 w 9761118"/>
                <a:gd name="connsiteY843" fmla="*/ 292954 h 380634"/>
                <a:gd name="connsiteX844" fmla="*/ 1635896 w 9761118"/>
                <a:gd name="connsiteY844" fmla="*/ 294071 h 380634"/>
                <a:gd name="connsiteX845" fmla="*/ 1650914 w 9761118"/>
                <a:gd name="connsiteY845" fmla="*/ 301885 h 380634"/>
                <a:gd name="connsiteX846" fmla="*/ 1662179 w 9761118"/>
                <a:gd name="connsiteY846" fmla="*/ 304117 h 380634"/>
                <a:gd name="connsiteX847" fmla="*/ 1714745 w 9761118"/>
                <a:gd name="connsiteY847" fmla="*/ 295187 h 380634"/>
                <a:gd name="connsiteX848" fmla="*/ 1722254 w 9761118"/>
                <a:gd name="connsiteY848" fmla="*/ 292954 h 380634"/>
                <a:gd name="connsiteX849" fmla="*/ 1714745 w 9761118"/>
                <a:gd name="connsiteY849" fmla="*/ 290722 h 380634"/>
                <a:gd name="connsiteX850" fmla="*/ 1662179 w 9761118"/>
                <a:gd name="connsiteY850" fmla="*/ 289605 h 380634"/>
                <a:gd name="connsiteX851" fmla="*/ 1650914 w 9761118"/>
                <a:gd name="connsiteY851" fmla="*/ 288489 h 380634"/>
                <a:gd name="connsiteX852" fmla="*/ 1632141 w 9761118"/>
                <a:gd name="connsiteY852" fmla="*/ 285140 h 380634"/>
                <a:gd name="connsiteX853" fmla="*/ 1624631 w 9761118"/>
                <a:gd name="connsiteY853" fmla="*/ 280675 h 380634"/>
                <a:gd name="connsiteX854" fmla="*/ 1635896 w 9761118"/>
                <a:gd name="connsiteY854" fmla="*/ 276210 h 380634"/>
                <a:gd name="connsiteX855" fmla="*/ 1620877 w 9761118"/>
                <a:gd name="connsiteY855" fmla="*/ 276210 h 380634"/>
                <a:gd name="connsiteX856" fmla="*/ 1594594 w 9761118"/>
                <a:gd name="connsiteY856" fmla="*/ 277326 h 380634"/>
                <a:gd name="connsiteX857" fmla="*/ 1564556 w 9761118"/>
                <a:gd name="connsiteY857" fmla="*/ 276210 h 380634"/>
                <a:gd name="connsiteX858" fmla="*/ 1545782 w 9761118"/>
                <a:gd name="connsiteY858" fmla="*/ 270628 h 380634"/>
                <a:gd name="connsiteX859" fmla="*/ 1532304 w 9761118"/>
                <a:gd name="connsiteY859" fmla="*/ 269626 h 380634"/>
                <a:gd name="connsiteX860" fmla="*/ 1573230 w 9761118"/>
                <a:gd name="connsiteY860" fmla="*/ 268520 h 380634"/>
                <a:gd name="connsiteX861" fmla="*/ 1603267 w 9761118"/>
                <a:gd name="connsiteY861" fmla="*/ 270753 h 380634"/>
                <a:gd name="connsiteX862" fmla="*/ 1622041 w 9761118"/>
                <a:gd name="connsiteY862" fmla="*/ 269637 h 380634"/>
                <a:gd name="connsiteX863" fmla="*/ 1644569 w 9761118"/>
                <a:gd name="connsiteY863" fmla="*/ 266288 h 380634"/>
                <a:gd name="connsiteX864" fmla="*/ 1712154 w 9761118"/>
                <a:gd name="connsiteY864" fmla="*/ 269637 h 380634"/>
                <a:gd name="connsiteX865" fmla="*/ 1715909 w 9761118"/>
                <a:gd name="connsiteY865" fmla="*/ 269637 h 380634"/>
                <a:gd name="connsiteX866" fmla="*/ 1821041 w 9761118"/>
                <a:gd name="connsiteY866" fmla="*/ 271869 h 380634"/>
                <a:gd name="connsiteX867" fmla="*/ 1832305 w 9761118"/>
                <a:gd name="connsiteY867" fmla="*/ 269637 h 380634"/>
                <a:gd name="connsiteX868" fmla="*/ 1836115 w 9761118"/>
                <a:gd name="connsiteY868" fmla="*/ 268787 h 380634"/>
                <a:gd name="connsiteX869" fmla="*/ 1827387 w 9761118"/>
                <a:gd name="connsiteY869" fmla="*/ 273977 h 380634"/>
                <a:gd name="connsiteX870" fmla="*/ 1797349 w 9761118"/>
                <a:gd name="connsiteY870" fmla="*/ 273977 h 380634"/>
                <a:gd name="connsiteX871" fmla="*/ 1786084 w 9761118"/>
                <a:gd name="connsiteY871" fmla="*/ 276210 h 380634"/>
                <a:gd name="connsiteX872" fmla="*/ 1797349 w 9761118"/>
                <a:gd name="connsiteY872" fmla="*/ 277326 h 380634"/>
                <a:gd name="connsiteX873" fmla="*/ 1812368 w 9761118"/>
                <a:gd name="connsiteY873" fmla="*/ 276210 h 380634"/>
                <a:gd name="connsiteX874" fmla="*/ 1831141 w 9761118"/>
                <a:gd name="connsiteY874" fmla="*/ 276210 h 380634"/>
                <a:gd name="connsiteX875" fmla="*/ 1861179 w 9761118"/>
                <a:gd name="connsiteY875" fmla="*/ 277326 h 380634"/>
                <a:gd name="connsiteX876" fmla="*/ 1879953 w 9761118"/>
                <a:gd name="connsiteY876" fmla="*/ 279559 h 380634"/>
                <a:gd name="connsiteX877" fmla="*/ 1925009 w 9761118"/>
                <a:gd name="connsiteY877" fmla="*/ 296303 h 380634"/>
                <a:gd name="connsiteX878" fmla="*/ 1909990 w 9761118"/>
                <a:gd name="connsiteY878" fmla="*/ 297419 h 380634"/>
                <a:gd name="connsiteX879" fmla="*/ 1849915 w 9761118"/>
                <a:gd name="connsiteY879" fmla="*/ 297419 h 380634"/>
                <a:gd name="connsiteX880" fmla="*/ 1831141 w 9761118"/>
                <a:gd name="connsiteY880" fmla="*/ 300768 h 380634"/>
                <a:gd name="connsiteX881" fmla="*/ 1898726 w 9761118"/>
                <a:gd name="connsiteY881" fmla="*/ 300768 h 380634"/>
                <a:gd name="connsiteX882" fmla="*/ 1966311 w 9761118"/>
                <a:gd name="connsiteY882" fmla="*/ 300768 h 380634"/>
                <a:gd name="connsiteX883" fmla="*/ 2030142 w 9761118"/>
                <a:gd name="connsiteY883" fmla="*/ 303001 h 380634"/>
                <a:gd name="connsiteX884" fmla="*/ 2120255 w 9761118"/>
                <a:gd name="connsiteY884" fmla="*/ 303001 h 380634"/>
                <a:gd name="connsiteX885" fmla="*/ 2146538 w 9761118"/>
                <a:gd name="connsiteY885" fmla="*/ 304117 h 380634"/>
                <a:gd name="connsiteX886" fmla="*/ 2221632 w 9761118"/>
                <a:gd name="connsiteY886" fmla="*/ 297419 h 380634"/>
                <a:gd name="connsiteX887" fmla="*/ 2229142 w 9761118"/>
                <a:gd name="connsiteY887" fmla="*/ 299652 h 380634"/>
                <a:gd name="connsiteX888" fmla="*/ 2232897 w 9761118"/>
                <a:gd name="connsiteY888" fmla="*/ 305234 h 380634"/>
                <a:gd name="connsiteX889" fmla="*/ 2289217 w 9761118"/>
                <a:gd name="connsiteY889" fmla="*/ 308582 h 380634"/>
                <a:gd name="connsiteX890" fmla="*/ 2116500 w 9761118"/>
                <a:gd name="connsiteY890" fmla="*/ 310815 h 380634"/>
                <a:gd name="connsiteX891" fmla="*/ 2037651 w 9761118"/>
                <a:gd name="connsiteY891" fmla="*/ 313048 h 380634"/>
                <a:gd name="connsiteX892" fmla="*/ 2078953 w 9761118"/>
                <a:gd name="connsiteY892" fmla="*/ 318629 h 380634"/>
                <a:gd name="connsiteX893" fmla="*/ 2131519 w 9761118"/>
                <a:gd name="connsiteY893" fmla="*/ 315280 h 380634"/>
                <a:gd name="connsiteX894" fmla="*/ 2150293 w 9761118"/>
                <a:gd name="connsiteY894" fmla="*/ 314164 h 380634"/>
                <a:gd name="connsiteX895" fmla="*/ 2270444 w 9761118"/>
                <a:gd name="connsiteY895" fmla="*/ 314164 h 380634"/>
                <a:gd name="connsiteX896" fmla="*/ 2304236 w 9761118"/>
                <a:gd name="connsiteY896" fmla="*/ 318629 h 380634"/>
                <a:gd name="connsiteX897" fmla="*/ 2236651 w 9761118"/>
                <a:gd name="connsiteY897" fmla="*/ 320862 h 380634"/>
                <a:gd name="connsiteX898" fmla="*/ 2206614 w 9761118"/>
                <a:gd name="connsiteY898" fmla="*/ 321978 h 380634"/>
                <a:gd name="connsiteX899" fmla="*/ 2202859 w 9761118"/>
                <a:gd name="connsiteY899" fmla="*/ 327560 h 380634"/>
                <a:gd name="connsiteX900" fmla="*/ 2217878 w 9761118"/>
                <a:gd name="connsiteY900" fmla="*/ 330908 h 380634"/>
                <a:gd name="connsiteX901" fmla="*/ 2202859 w 9761118"/>
                <a:gd name="connsiteY901" fmla="*/ 332025 h 380634"/>
                <a:gd name="connsiteX902" fmla="*/ 2199104 w 9761118"/>
                <a:gd name="connsiteY902" fmla="*/ 332025 h 380634"/>
                <a:gd name="connsiteX903" fmla="*/ 2206614 w 9761118"/>
                <a:gd name="connsiteY903" fmla="*/ 334257 h 380634"/>
                <a:gd name="connsiteX904" fmla="*/ 2247915 w 9761118"/>
                <a:gd name="connsiteY904" fmla="*/ 334257 h 380634"/>
                <a:gd name="connsiteX905" fmla="*/ 2255425 w 9761118"/>
                <a:gd name="connsiteY905" fmla="*/ 335374 h 380634"/>
                <a:gd name="connsiteX906" fmla="*/ 2251670 w 9761118"/>
                <a:gd name="connsiteY906" fmla="*/ 339839 h 380634"/>
                <a:gd name="connsiteX907" fmla="*/ 2229142 w 9761118"/>
                <a:gd name="connsiteY907" fmla="*/ 340955 h 380634"/>
                <a:gd name="connsiteX908" fmla="*/ 2191595 w 9761118"/>
                <a:gd name="connsiteY908" fmla="*/ 338722 h 380634"/>
                <a:gd name="connsiteX909" fmla="*/ 2184085 w 9761118"/>
                <a:gd name="connsiteY909" fmla="*/ 335374 h 380634"/>
                <a:gd name="connsiteX910" fmla="*/ 2165312 w 9761118"/>
                <a:gd name="connsiteY910" fmla="*/ 335374 h 380634"/>
                <a:gd name="connsiteX911" fmla="*/ 2165312 w 9761118"/>
                <a:gd name="connsiteY911" fmla="*/ 326443 h 380634"/>
                <a:gd name="connsiteX912" fmla="*/ 2090217 w 9761118"/>
                <a:gd name="connsiteY912" fmla="*/ 324211 h 380634"/>
                <a:gd name="connsiteX913" fmla="*/ 2086462 w 9761118"/>
                <a:gd name="connsiteY913" fmla="*/ 324211 h 380634"/>
                <a:gd name="connsiteX914" fmla="*/ 2037651 w 9761118"/>
                <a:gd name="connsiteY914" fmla="*/ 324211 h 380634"/>
                <a:gd name="connsiteX915" fmla="*/ 2026387 w 9761118"/>
                <a:gd name="connsiteY915" fmla="*/ 326443 h 380634"/>
                <a:gd name="connsiteX916" fmla="*/ 2048915 w 9761118"/>
                <a:gd name="connsiteY916" fmla="*/ 327560 h 380634"/>
                <a:gd name="connsiteX917" fmla="*/ 2052670 w 9761118"/>
                <a:gd name="connsiteY917" fmla="*/ 330908 h 380634"/>
                <a:gd name="connsiteX918" fmla="*/ 2037651 w 9761118"/>
                <a:gd name="connsiteY918" fmla="*/ 334257 h 380634"/>
                <a:gd name="connsiteX919" fmla="*/ 1958802 w 9761118"/>
                <a:gd name="connsiteY919" fmla="*/ 335374 h 380634"/>
                <a:gd name="connsiteX920" fmla="*/ 1861179 w 9761118"/>
                <a:gd name="connsiteY920" fmla="*/ 335374 h 380634"/>
                <a:gd name="connsiteX921" fmla="*/ 1771066 w 9761118"/>
                <a:gd name="connsiteY921" fmla="*/ 334257 h 380634"/>
                <a:gd name="connsiteX922" fmla="*/ 1759802 w 9761118"/>
                <a:gd name="connsiteY922" fmla="*/ 334257 h 380634"/>
                <a:gd name="connsiteX923" fmla="*/ 1669688 w 9761118"/>
                <a:gd name="connsiteY923" fmla="*/ 336490 h 380634"/>
                <a:gd name="connsiteX924" fmla="*/ 1613367 w 9761118"/>
                <a:gd name="connsiteY924" fmla="*/ 333141 h 380634"/>
                <a:gd name="connsiteX925" fmla="*/ 1560801 w 9761118"/>
                <a:gd name="connsiteY925" fmla="*/ 332025 h 380634"/>
                <a:gd name="connsiteX926" fmla="*/ 1511990 w 9761118"/>
                <a:gd name="connsiteY926" fmla="*/ 335374 h 380634"/>
                <a:gd name="connsiteX927" fmla="*/ 1380574 w 9761118"/>
                <a:gd name="connsiteY927" fmla="*/ 345420 h 380634"/>
                <a:gd name="connsiteX928" fmla="*/ 1305480 w 9761118"/>
                <a:gd name="connsiteY928" fmla="*/ 345420 h 380634"/>
                <a:gd name="connsiteX929" fmla="*/ 1290461 w 9761118"/>
                <a:gd name="connsiteY929" fmla="*/ 346537 h 380634"/>
                <a:gd name="connsiteX930" fmla="*/ 1297970 w 9761118"/>
                <a:gd name="connsiteY930" fmla="*/ 351002 h 380634"/>
                <a:gd name="connsiteX931" fmla="*/ 1339272 w 9761118"/>
                <a:gd name="connsiteY931" fmla="*/ 355467 h 380634"/>
                <a:gd name="connsiteX932" fmla="*/ 1395593 w 9761118"/>
                <a:gd name="connsiteY932" fmla="*/ 359932 h 380634"/>
                <a:gd name="connsiteX933" fmla="*/ 1380574 w 9761118"/>
                <a:gd name="connsiteY933" fmla="*/ 363281 h 380634"/>
                <a:gd name="connsiteX934" fmla="*/ 1343027 w 9761118"/>
                <a:gd name="connsiteY934" fmla="*/ 367746 h 380634"/>
                <a:gd name="connsiteX935" fmla="*/ 1335518 w 9761118"/>
                <a:gd name="connsiteY935" fmla="*/ 371095 h 380634"/>
                <a:gd name="connsiteX936" fmla="*/ 1346782 w 9761118"/>
                <a:gd name="connsiteY936" fmla="*/ 372211 h 380634"/>
                <a:gd name="connsiteX937" fmla="*/ 1361801 w 9761118"/>
                <a:gd name="connsiteY937" fmla="*/ 372211 h 380634"/>
                <a:gd name="connsiteX938" fmla="*/ 1421876 w 9761118"/>
                <a:gd name="connsiteY938" fmla="*/ 371095 h 380634"/>
                <a:gd name="connsiteX939" fmla="*/ 1459424 w 9761118"/>
                <a:gd name="connsiteY939" fmla="*/ 371095 h 380634"/>
                <a:gd name="connsiteX940" fmla="*/ 1493216 w 9761118"/>
                <a:gd name="connsiteY940" fmla="*/ 373328 h 380634"/>
                <a:gd name="connsiteX941" fmla="*/ 1605858 w 9761118"/>
                <a:gd name="connsiteY941" fmla="*/ 374444 h 380634"/>
                <a:gd name="connsiteX942" fmla="*/ 1617122 w 9761118"/>
                <a:gd name="connsiteY942" fmla="*/ 375560 h 380634"/>
                <a:gd name="connsiteX943" fmla="*/ 1624631 w 9761118"/>
                <a:gd name="connsiteY943" fmla="*/ 376677 h 380634"/>
                <a:gd name="connsiteX944" fmla="*/ 1669688 w 9761118"/>
                <a:gd name="connsiteY944" fmla="*/ 372211 h 380634"/>
                <a:gd name="connsiteX945" fmla="*/ 1722254 w 9761118"/>
                <a:gd name="connsiteY945" fmla="*/ 374444 h 380634"/>
                <a:gd name="connsiteX946" fmla="*/ 1729764 w 9761118"/>
                <a:gd name="connsiteY946" fmla="*/ 374444 h 380634"/>
                <a:gd name="connsiteX947" fmla="*/ 1771066 w 9761118"/>
                <a:gd name="connsiteY947" fmla="*/ 374444 h 380634"/>
                <a:gd name="connsiteX948" fmla="*/ 1816122 w 9761118"/>
                <a:gd name="connsiteY948" fmla="*/ 376677 h 380634"/>
                <a:gd name="connsiteX949" fmla="*/ 1876198 w 9761118"/>
                <a:gd name="connsiteY949" fmla="*/ 376677 h 380634"/>
                <a:gd name="connsiteX950" fmla="*/ 1932519 w 9761118"/>
                <a:gd name="connsiteY950" fmla="*/ 373328 h 380634"/>
                <a:gd name="connsiteX951" fmla="*/ 2018877 w 9761118"/>
                <a:gd name="connsiteY951" fmla="*/ 368863 h 380634"/>
                <a:gd name="connsiteX952" fmla="*/ 2086462 w 9761118"/>
                <a:gd name="connsiteY952" fmla="*/ 366630 h 380634"/>
                <a:gd name="connsiteX953" fmla="*/ 2067689 w 9761118"/>
                <a:gd name="connsiteY953" fmla="*/ 363281 h 380634"/>
                <a:gd name="connsiteX954" fmla="*/ 2048915 w 9761118"/>
                <a:gd name="connsiteY954" fmla="*/ 363281 h 380634"/>
                <a:gd name="connsiteX955" fmla="*/ 1977575 w 9761118"/>
                <a:gd name="connsiteY955" fmla="*/ 358816 h 380634"/>
                <a:gd name="connsiteX956" fmla="*/ 1917500 w 9761118"/>
                <a:gd name="connsiteY956" fmla="*/ 358816 h 380634"/>
                <a:gd name="connsiteX957" fmla="*/ 1861179 w 9761118"/>
                <a:gd name="connsiteY957" fmla="*/ 364397 h 380634"/>
                <a:gd name="connsiteX958" fmla="*/ 1842405 w 9761118"/>
                <a:gd name="connsiteY958" fmla="*/ 366630 h 380634"/>
                <a:gd name="connsiteX959" fmla="*/ 1771066 w 9761118"/>
                <a:gd name="connsiteY959" fmla="*/ 361048 h 380634"/>
                <a:gd name="connsiteX960" fmla="*/ 1741028 w 9761118"/>
                <a:gd name="connsiteY960" fmla="*/ 359932 h 380634"/>
                <a:gd name="connsiteX961" fmla="*/ 1699726 w 9761118"/>
                <a:gd name="connsiteY961" fmla="*/ 359932 h 380634"/>
                <a:gd name="connsiteX962" fmla="*/ 1677198 w 9761118"/>
                <a:gd name="connsiteY962" fmla="*/ 359932 h 380634"/>
                <a:gd name="connsiteX963" fmla="*/ 1632141 w 9761118"/>
                <a:gd name="connsiteY963" fmla="*/ 363281 h 380634"/>
                <a:gd name="connsiteX964" fmla="*/ 1605858 w 9761118"/>
                <a:gd name="connsiteY964" fmla="*/ 362165 h 380634"/>
                <a:gd name="connsiteX965" fmla="*/ 1542028 w 9761118"/>
                <a:gd name="connsiteY965" fmla="*/ 358816 h 380634"/>
                <a:gd name="connsiteX966" fmla="*/ 1504480 w 9761118"/>
                <a:gd name="connsiteY966" fmla="*/ 357700 h 380634"/>
                <a:gd name="connsiteX967" fmla="*/ 1493216 w 9761118"/>
                <a:gd name="connsiteY967" fmla="*/ 358816 h 380634"/>
                <a:gd name="connsiteX968" fmla="*/ 1455669 w 9761118"/>
                <a:gd name="connsiteY968" fmla="*/ 363281 h 380634"/>
                <a:gd name="connsiteX969" fmla="*/ 1440650 w 9761118"/>
                <a:gd name="connsiteY969" fmla="*/ 359932 h 380634"/>
                <a:gd name="connsiteX970" fmla="*/ 1493216 w 9761118"/>
                <a:gd name="connsiteY970" fmla="*/ 353234 h 380634"/>
                <a:gd name="connsiteX971" fmla="*/ 1699726 w 9761118"/>
                <a:gd name="connsiteY971" fmla="*/ 353234 h 380634"/>
                <a:gd name="connsiteX972" fmla="*/ 1763556 w 9761118"/>
                <a:gd name="connsiteY972" fmla="*/ 351002 h 380634"/>
                <a:gd name="connsiteX973" fmla="*/ 1774820 w 9761118"/>
                <a:gd name="connsiteY973" fmla="*/ 348769 h 380634"/>
                <a:gd name="connsiteX974" fmla="*/ 1778575 w 9761118"/>
                <a:gd name="connsiteY974" fmla="*/ 346537 h 380634"/>
                <a:gd name="connsiteX975" fmla="*/ 1774820 w 9761118"/>
                <a:gd name="connsiteY975" fmla="*/ 345420 h 380634"/>
                <a:gd name="connsiteX976" fmla="*/ 1759802 w 9761118"/>
                <a:gd name="connsiteY976" fmla="*/ 344304 h 380634"/>
                <a:gd name="connsiteX977" fmla="*/ 1763556 w 9761118"/>
                <a:gd name="connsiteY977" fmla="*/ 343188 h 380634"/>
                <a:gd name="connsiteX978" fmla="*/ 1928764 w 9761118"/>
                <a:gd name="connsiteY978" fmla="*/ 345420 h 380634"/>
                <a:gd name="connsiteX979" fmla="*/ 1985085 w 9761118"/>
                <a:gd name="connsiteY979" fmla="*/ 345420 h 380634"/>
                <a:gd name="connsiteX980" fmla="*/ 2041406 w 9761118"/>
                <a:gd name="connsiteY980" fmla="*/ 345420 h 380634"/>
                <a:gd name="connsiteX981" fmla="*/ 2048915 w 9761118"/>
                <a:gd name="connsiteY981" fmla="*/ 345420 h 380634"/>
                <a:gd name="connsiteX982" fmla="*/ 2090217 w 9761118"/>
                <a:gd name="connsiteY982" fmla="*/ 347653 h 380634"/>
                <a:gd name="connsiteX983" fmla="*/ 2161557 w 9761118"/>
                <a:gd name="connsiteY983" fmla="*/ 347653 h 380634"/>
                <a:gd name="connsiteX984" fmla="*/ 2184085 w 9761118"/>
                <a:gd name="connsiteY984" fmla="*/ 349885 h 380634"/>
                <a:gd name="connsiteX985" fmla="*/ 2214123 w 9761118"/>
                <a:gd name="connsiteY985" fmla="*/ 351002 h 380634"/>
                <a:gd name="connsiteX986" fmla="*/ 2244161 w 9761118"/>
                <a:gd name="connsiteY986" fmla="*/ 351002 h 380634"/>
                <a:gd name="connsiteX987" fmla="*/ 2262935 w 9761118"/>
                <a:gd name="connsiteY987" fmla="*/ 354351 h 380634"/>
                <a:gd name="connsiteX988" fmla="*/ 2259180 w 9761118"/>
                <a:gd name="connsiteY988" fmla="*/ 356583 h 380634"/>
                <a:gd name="connsiteX989" fmla="*/ 2184085 w 9761118"/>
                <a:gd name="connsiteY989" fmla="*/ 351002 h 380634"/>
                <a:gd name="connsiteX990" fmla="*/ 2131519 w 9761118"/>
                <a:gd name="connsiteY990" fmla="*/ 353234 h 380634"/>
                <a:gd name="connsiteX991" fmla="*/ 2120255 w 9761118"/>
                <a:gd name="connsiteY991" fmla="*/ 357700 h 380634"/>
                <a:gd name="connsiteX992" fmla="*/ 2105236 w 9761118"/>
                <a:gd name="connsiteY992" fmla="*/ 357700 h 380634"/>
                <a:gd name="connsiteX993" fmla="*/ 2105236 w 9761118"/>
                <a:gd name="connsiteY993" fmla="*/ 361048 h 380634"/>
                <a:gd name="connsiteX994" fmla="*/ 2124010 w 9761118"/>
                <a:gd name="connsiteY994" fmla="*/ 361048 h 380634"/>
                <a:gd name="connsiteX995" fmla="*/ 2139029 w 9761118"/>
                <a:gd name="connsiteY995" fmla="*/ 361048 h 380634"/>
                <a:gd name="connsiteX996" fmla="*/ 2150293 w 9761118"/>
                <a:gd name="connsiteY996" fmla="*/ 362165 h 380634"/>
                <a:gd name="connsiteX997" fmla="*/ 2139029 w 9761118"/>
                <a:gd name="connsiteY997" fmla="*/ 365514 h 380634"/>
                <a:gd name="connsiteX998" fmla="*/ 2139029 w 9761118"/>
                <a:gd name="connsiteY998" fmla="*/ 368863 h 380634"/>
                <a:gd name="connsiteX999" fmla="*/ 2169066 w 9761118"/>
                <a:gd name="connsiteY999" fmla="*/ 373328 h 380634"/>
                <a:gd name="connsiteX1000" fmla="*/ 2244161 w 9761118"/>
                <a:gd name="connsiteY1000" fmla="*/ 371095 h 380634"/>
                <a:gd name="connsiteX1001" fmla="*/ 2289217 w 9761118"/>
                <a:gd name="connsiteY1001" fmla="*/ 369979 h 380634"/>
                <a:gd name="connsiteX1002" fmla="*/ 2345538 w 9761118"/>
                <a:gd name="connsiteY1002" fmla="*/ 368863 h 380634"/>
                <a:gd name="connsiteX1003" fmla="*/ 2398105 w 9761118"/>
                <a:gd name="connsiteY1003" fmla="*/ 371095 h 380634"/>
                <a:gd name="connsiteX1004" fmla="*/ 2431897 w 9761118"/>
                <a:gd name="connsiteY1004" fmla="*/ 373328 h 380634"/>
                <a:gd name="connsiteX1005" fmla="*/ 2469444 w 9761118"/>
                <a:gd name="connsiteY1005" fmla="*/ 376677 h 380634"/>
                <a:gd name="connsiteX1006" fmla="*/ 2495727 w 9761118"/>
                <a:gd name="connsiteY1006" fmla="*/ 375560 h 380634"/>
                <a:gd name="connsiteX1007" fmla="*/ 2559558 w 9761118"/>
                <a:gd name="connsiteY1007" fmla="*/ 372211 h 380634"/>
                <a:gd name="connsiteX1008" fmla="*/ 2664690 w 9761118"/>
                <a:gd name="connsiteY1008" fmla="*/ 372211 h 380634"/>
                <a:gd name="connsiteX1009" fmla="*/ 2687218 w 9761118"/>
                <a:gd name="connsiteY1009" fmla="*/ 374444 h 380634"/>
                <a:gd name="connsiteX1010" fmla="*/ 2702237 w 9761118"/>
                <a:gd name="connsiteY1010" fmla="*/ 374444 h 380634"/>
                <a:gd name="connsiteX1011" fmla="*/ 2732275 w 9761118"/>
                <a:gd name="connsiteY1011" fmla="*/ 372211 h 380634"/>
                <a:gd name="connsiteX1012" fmla="*/ 2773577 w 9761118"/>
                <a:gd name="connsiteY1012" fmla="*/ 372211 h 380634"/>
                <a:gd name="connsiteX1013" fmla="*/ 2781086 w 9761118"/>
                <a:gd name="connsiteY1013" fmla="*/ 368863 h 380634"/>
                <a:gd name="connsiteX1014" fmla="*/ 2788596 w 9761118"/>
                <a:gd name="connsiteY1014" fmla="*/ 364397 h 380634"/>
                <a:gd name="connsiteX1015" fmla="*/ 2811124 w 9761118"/>
                <a:gd name="connsiteY1015" fmla="*/ 366630 h 380634"/>
                <a:gd name="connsiteX1016" fmla="*/ 2889973 w 9761118"/>
                <a:gd name="connsiteY1016" fmla="*/ 368863 h 380634"/>
                <a:gd name="connsiteX1017" fmla="*/ 2961313 w 9761118"/>
                <a:gd name="connsiteY1017" fmla="*/ 368863 h 380634"/>
                <a:gd name="connsiteX1018" fmla="*/ 3002615 w 9761118"/>
                <a:gd name="connsiteY1018" fmla="*/ 372211 h 380634"/>
                <a:gd name="connsiteX1019" fmla="*/ 3013879 w 9761118"/>
                <a:gd name="connsiteY1019" fmla="*/ 372211 h 380634"/>
                <a:gd name="connsiteX1020" fmla="*/ 3025143 w 9761118"/>
                <a:gd name="connsiteY1020" fmla="*/ 375560 h 380634"/>
                <a:gd name="connsiteX1021" fmla="*/ 3073955 w 9761118"/>
                <a:gd name="connsiteY1021" fmla="*/ 376677 h 380634"/>
                <a:gd name="connsiteX1022" fmla="*/ 3085219 w 9761118"/>
                <a:gd name="connsiteY1022" fmla="*/ 373328 h 380634"/>
                <a:gd name="connsiteX1023" fmla="*/ 3096483 w 9761118"/>
                <a:gd name="connsiteY1023" fmla="*/ 371095 h 380634"/>
                <a:gd name="connsiteX1024" fmla="*/ 3149049 w 9761118"/>
                <a:gd name="connsiteY1024" fmla="*/ 369979 h 380634"/>
                <a:gd name="connsiteX1025" fmla="*/ 3190351 w 9761118"/>
                <a:gd name="connsiteY1025" fmla="*/ 368863 h 380634"/>
                <a:gd name="connsiteX1026" fmla="*/ 3227898 w 9761118"/>
                <a:gd name="connsiteY1026" fmla="*/ 373328 h 380634"/>
                <a:gd name="connsiteX1027" fmla="*/ 3235408 w 9761118"/>
                <a:gd name="connsiteY1027" fmla="*/ 374444 h 380634"/>
                <a:gd name="connsiteX1028" fmla="*/ 3272955 w 9761118"/>
                <a:gd name="connsiteY1028" fmla="*/ 377793 h 380634"/>
                <a:gd name="connsiteX1029" fmla="*/ 3314257 w 9761118"/>
                <a:gd name="connsiteY1029" fmla="*/ 380026 h 380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</a:cxnLst>
              <a:rect l="l" t="t" r="r" b="b"/>
              <a:pathLst>
                <a:path w="9761118" h="380634">
                  <a:moveTo>
                    <a:pt x="8689060" y="116579"/>
                  </a:moveTo>
                  <a:lnTo>
                    <a:pt x="8699695" y="114471"/>
                  </a:lnTo>
                  <a:cubicBezTo>
                    <a:pt x="8699695" y="113355"/>
                    <a:pt x="8692186" y="113355"/>
                    <a:pt x="8692186" y="112239"/>
                  </a:cubicBezTo>
                  <a:cubicBezTo>
                    <a:pt x="8684677" y="110006"/>
                    <a:pt x="8673412" y="111122"/>
                    <a:pt x="8662148" y="108890"/>
                  </a:cubicBezTo>
                  <a:lnTo>
                    <a:pt x="8705427" y="108890"/>
                  </a:lnTo>
                  <a:lnTo>
                    <a:pt x="8758607" y="110998"/>
                  </a:lnTo>
                  <a:cubicBezTo>
                    <a:pt x="8739833" y="115463"/>
                    <a:pt x="8721059" y="116579"/>
                    <a:pt x="8706041" y="116579"/>
                  </a:cubicBezTo>
                  <a:close/>
                  <a:moveTo>
                    <a:pt x="8623437" y="116579"/>
                  </a:moveTo>
                  <a:lnTo>
                    <a:pt x="8578813" y="114538"/>
                  </a:lnTo>
                  <a:lnTo>
                    <a:pt x="8579544" y="114471"/>
                  </a:lnTo>
                  <a:cubicBezTo>
                    <a:pt x="8602073" y="114471"/>
                    <a:pt x="8620846" y="113355"/>
                    <a:pt x="8643375" y="114471"/>
                  </a:cubicBezTo>
                  <a:lnTo>
                    <a:pt x="8685914" y="116579"/>
                  </a:lnTo>
                  <a:close/>
                  <a:moveTo>
                    <a:pt x="1406857" y="269512"/>
                  </a:moveTo>
                  <a:cubicBezTo>
                    <a:pt x="1406857" y="269512"/>
                    <a:pt x="1406857" y="268396"/>
                    <a:pt x="1406857" y="268396"/>
                  </a:cubicBezTo>
                  <a:lnTo>
                    <a:pt x="1438972" y="267834"/>
                  </a:lnTo>
                  <a:lnTo>
                    <a:pt x="1494380" y="268520"/>
                  </a:lnTo>
                  <a:lnTo>
                    <a:pt x="1527731" y="269512"/>
                  </a:lnTo>
                  <a:lnTo>
                    <a:pt x="1470688" y="269512"/>
                  </a:lnTo>
                  <a:cubicBezTo>
                    <a:pt x="1451914" y="269512"/>
                    <a:pt x="1429386" y="269512"/>
                    <a:pt x="1406857" y="269512"/>
                  </a:cubicBezTo>
                  <a:close/>
                  <a:moveTo>
                    <a:pt x="3314257" y="380026"/>
                  </a:moveTo>
                  <a:cubicBezTo>
                    <a:pt x="3329276" y="382258"/>
                    <a:pt x="3336785" y="377793"/>
                    <a:pt x="3348050" y="375560"/>
                  </a:cubicBezTo>
                  <a:cubicBezTo>
                    <a:pt x="3355559" y="373328"/>
                    <a:pt x="3348050" y="371095"/>
                    <a:pt x="3348050" y="369979"/>
                  </a:cubicBezTo>
                  <a:cubicBezTo>
                    <a:pt x="3344295" y="368863"/>
                    <a:pt x="3340540" y="365514"/>
                    <a:pt x="3351804" y="364397"/>
                  </a:cubicBezTo>
                  <a:cubicBezTo>
                    <a:pt x="3381842" y="361048"/>
                    <a:pt x="3385597" y="359932"/>
                    <a:pt x="3404370" y="354351"/>
                  </a:cubicBezTo>
                  <a:cubicBezTo>
                    <a:pt x="3408125" y="353234"/>
                    <a:pt x="3411880" y="352118"/>
                    <a:pt x="3415635" y="351002"/>
                  </a:cubicBezTo>
                  <a:cubicBezTo>
                    <a:pt x="3423144" y="348769"/>
                    <a:pt x="3438163" y="348769"/>
                    <a:pt x="3445672" y="351002"/>
                  </a:cubicBezTo>
                  <a:cubicBezTo>
                    <a:pt x="3456937" y="353234"/>
                    <a:pt x="3464446" y="356583"/>
                    <a:pt x="3479465" y="358816"/>
                  </a:cubicBezTo>
                  <a:cubicBezTo>
                    <a:pt x="3483220" y="359932"/>
                    <a:pt x="3486974" y="361048"/>
                    <a:pt x="3486974" y="362165"/>
                  </a:cubicBezTo>
                  <a:cubicBezTo>
                    <a:pt x="3490729" y="365514"/>
                    <a:pt x="3490729" y="367746"/>
                    <a:pt x="3501993" y="366630"/>
                  </a:cubicBezTo>
                  <a:cubicBezTo>
                    <a:pt x="3513257" y="366630"/>
                    <a:pt x="3513257" y="372211"/>
                    <a:pt x="3528276" y="371095"/>
                  </a:cubicBezTo>
                  <a:cubicBezTo>
                    <a:pt x="3535786" y="369979"/>
                    <a:pt x="3543295" y="371095"/>
                    <a:pt x="3550805" y="373328"/>
                  </a:cubicBezTo>
                  <a:cubicBezTo>
                    <a:pt x="3558314" y="375560"/>
                    <a:pt x="3565824" y="373328"/>
                    <a:pt x="3573333" y="373328"/>
                  </a:cubicBezTo>
                  <a:cubicBezTo>
                    <a:pt x="3584597" y="371095"/>
                    <a:pt x="3588352" y="368863"/>
                    <a:pt x="3588352" y="366630"/>
                  </a:cubicBezTo>
                  <a:cubicBezTo>
                    <a:pt x="3588352" y="364397"/>
                    <a:pt x="3588352" y="363281"/>
                    <a:pt x="3588352" y="361048"/>
                  </a:cubicBezTo>
                  <a:cubicBezTo>
                    <a:pt x="3599616" y="361048"/>
                    <a:pt x="3610880" y="361048"/>
                    <a:pt x="3622144" y="364397"/>
                  </a:cubicBezTo>
                  <a:cubicBezTo>
                    <a:pt x="3629654" y="366630"/>
                    <a:pt x="3640918" y="369979"/>
                    <a:pt x="3648427" y="372211"/>
                  </a:cubicBezTo>
                  <a:cubicBezTo>
                    <a:pt x="3670956" y="378909"/>
                    <a:pt x="3693484" y="377793"/>
                    <a:pt x="3704748" y="371095"/>
                  </a:cubicBezTo>
                  <a:cubicBezTo>
                    <a:pt x="3700994" y="366630"/>
                    <a:pt x="3716012" y="366630"/>
                    <a:pt x="3723522" y="365514"/>
                  </a:cubicBezTo>
                  <a:cubicBezTo>
                    <a:pt x="3723522" y="364397"/>
                    <a:pt x="3731031" y="365514"/>
                    <a:pt x="3731031" y="363281"/>
                  </a:cubicBezTo>
                  <a:cubicBezTo>
                    <a:pt x="3734786" y="357700"/>
                    <a:pt x="3746050" y="358816"/>
                    <a:pt x="3757314" y="358816"/>
                  </a:cubicBezTo>
                  <a:cubicBezTo>
                    <a:pt x="3768579" y="358816"/>
                    <a:pt x="3779843" y="358816"/>
                    <a:pt x="3783598" y="363281"/>
                  </a:cubicBezTo>
                  <a:cubicBezTo>
                    <a:pt x="3783598" y="365514"/>
                    <a:pt x="3787352" y="365514"/>
                    <a:pt x="3791107" y="364397"/>
                  </a:cubicBezTo>
                  <a:cubicBezTo>
                    <a:pt x="3802371" y="364397"/>
                    <a:pt x="3813635" y="366630"/>
                    <a:pt x="3821145" y="367746"/>
                  </a:cubicBezTo>
                  <a:cubicBezTo>
                    <a:pt x="3824899" y="367746"/>
                    <a:pt x="3828654" y="369979"/>
                    <a:pt x="3832409" y="368863"/>
                  </a:cubicBezTo>
                  <a:cubicBezTo>
                    <a:pt x="3839918" y="365514"/>
                    <a:pt x="3858692" y="363281"/>
                    <a:pt x="3854937" y="357700"/>
                  </a:cubicBezTo>
                  <a:cubicBezTo>
                    <a:pt x="3854937" y="356583"/>
                    <a:pt x="3854937" y="355467"/>
                    <a:pt x="3866201" y="355467"/>
                  </a:cubicBezTo>
                  <a:cubicBezTo>
                    <a:pt x="3869956" y="356583"/>
                    <a:pt x="3877466" y="358816"/>
                    <a:pt x="3881220" y="361048"/>
                  </a:cubicBezTo>
                  <a:cubicBezTo>
                    <a:pt x="3884975" y="362165"/>
                    <a:pt x="3888730" y="363281"/>
                    <a:pt x="3896239" y="363281"/>
                  </a:cubicBezTo>
                  <a:cubicBezTo>
                    <a:pt x="3915013" y="362165"/>
                    <a:pt x="3937541" y="364397"/>
                    <a:pt x="3956315" y="361048"/>
                  </a:cubicBezTo>
                  <a:cubicBezTo>
                    <a:pt x="3960070" y="359932"/>
                    <a:pt x="3971334" y="361048"/>
                    <a:pt x="3975088" y="363281"/>
                  </a:cubicBezTo>
                  <a:cubicBezTo>
                    <a:pt x="3978843" y="364397"/>
                    <a:pt x="3982598" y="365514"/>
                    <a:pt x="3986353" y="366630"/>
                  </a:cubicBezTo>
                  <a:cubicBezTo>
                    <a:pt x="3997617" y="366630"/>
                    <a:pt x="4005126" y="371095"/>
                    <a:pt x="4016390" y="366630"/>
                  </a:cubicBezTo>
                  <a:cubicBezTo>
                    <a:pt x="4031409" y="367746"/>
                    <a:pt x="4038919" y="364397"/>
                    <a:pt x="4053938" y="363281"/>
                  </a:cubicBezTo>
                  <a:cubicBezTo>
                    <a:pt x="4091485" y="359932"/>
                    <a:pt x="4129032" y="357700"/>
                    <a:pt x="4170334" y="357700"/>
                  </a:cubicBezTo>
                  <a:cubicBezTo>
                    <a:pt x="4189108" y="356583"/>
                    <a:pt x="4211636" y="356583"/>
                    <a:pt x="4230410" y="357700"/>
                  </a:cubicBezTo>
                  <a:cubicBezTo>
                    <a:pt x="4249183" y="358816"/>
                    <a:pt x="4260447" y="358816"/>
                    <a:pt x="4279221" y="357700"/>
                  </a:cubicBezTo>
                  <a:cubicBezTo>
                    <a:pt x="4294240" y="356583"/>
                    <a:pt x="4309259" y="359932"/>
                    <a:pt x="4328033" y="358816"/>
                  </a:cubicBezTo>
                  <a:cubicBezTo>
                    <a:pt x="4328033" y="358816"/>
                    <a:pt x="4331787" y="357700"/>
                    <a:pt x="4331787" y="357700"/>
                  </a:cubicBezTo>
                  <a:cubicBezTo>
                    <a:pt x="4339297" y="356583"/>
                    <a:pt x="4346806" y="356583"/>
                    <a:pt x="4350561" y="357700"/>
                  </a:cubicBezTo>
                  <a:cubicBezTo>
                    <a:pt x="4369334" y="361048"/>
                    <a:pt x="4384353" y="358816"/>
                    <a:pt x="4403127" y="358816"/>
                  </a:cubicBezTo>
                  <a:cubicBezTo>
                    <a:pt x="4406882" y="358816"/>
                    <a:pt x="4414391" y="358816"/>
                    <a:pt x="4414391" y="361048"/>
                  </a:cubicBezTo>
                  <a:cubicBezTo>
                    <a:pt x="4414391" y="363281"/>
                    <a:pt x="4410636" y="364397"/>
                    <a:pt x="4403127" y="364397"/>
                  </a:cubicBezTo>
                  <a:cubicBezTo>
                    <a:pt x="4395618" y="365514"/>
                    <a:pt x="4388108" y="364397"/>
                    <a:pt x="4380599" y="364397"/>
                  </a:cubicBezTo>
                  <a:cubicBezTo>
                    <a:pt x="4301749" y="364397"/>
                    <a:pt x="4222900" y="364397"/>
                    <a:pt x="4144051" y="364397"/>
                  </a:cubicBezTo>
                  <a:cubicBezTo>
                    <a:pt x="4136542" y="364397"/>
                    <a:pt x="4129032" y="364397"/>
                    <a:pt x="4121523" y="365514"/>
                  </a:cubicBezTo>
                  <a:cubicBezTo>
                    <a:pt x="4117768" y="365514"/>
                    <a:pt x="4114013" y="365514"/>
                    <a:pt x="4114013" y="366630"/>
                  </a:cubicBezTo>
                  <a:cubicBezTo>
                    <a:pt x="4117768" y="367746"/>
                    <a:pt x="4117768" y="368863"/>
                    <a:pt x="4121523" y="368863"/>
                  </a:cubicBezTo>
                  <a:cubicBezTo>
                    <a:pt x="4136542" y="368863"/>
                    <a:pt x="4151560" y="367746"/>
                    <a:pt x="4162825" y="368863"/>
                  </a:cubicBezTo>
                  <a:cubicBezTo>
                    <a:pt x="4181598" y="372211"/>
                    <a:pt x="4196617" y="368863"/>
                    <a:pt x="4211636" y="371095"/>
                  </a:cubicBezTo>
                  <a:cubicBezTo>
                    <a:pt x="4230410" y="373328"/>
                    <a:pt x="4249183" y="372211"/>
                    <a:pt x="4267957" y="373328"/>
                  </a:cubicBezTo>
                  <a:cubicBezTo>
                    <a:pt x="4275466" y="373328"/>
                    <a:pt x="4279221" y="369979"/>
                    <a:pt x="4290485" y="371095"/>
                  </a:cubicBezTo>
                  <a:cubicBezTo>
                    <a:pt x="4297995" y="371095"/>
                    <a:pt x="4309259" y="371095"/>
                    <a:pt x="4320523" y="371095"/>
                  </a:cubicBezTo>
                  <a:cubicBezTo>
                    <a:pt x="4391863" y="371095"/>
                    <a:pt x="4463203" y="371095"/>
                    <a:pt x="4534542" y="371095"/>
                  </a:cubicBezTo>
                  <a:cubicBezTo>
                    <a:pt x="4542052" y="371095"/>
                    <a:pt x="4549561" y="371095"/>
                    <a:pt x="4560825" y="369979"/>
                  </a:cubicBezTo>
                  <a:cubicBezTo>
                    <a:pt x="4583354" y="365514"/>
                    <a:pt x="4609637" y="366630"/>
                    <a:pt x="4635920" y="365514"/>
                  </a:cubicBezTo>
                  <a:cubicBezTo>
                    <a:pt x="4673467" y="363281"/>
                    <a:pt x="4711014" y="364397"/>
                    <a:pt x="4748562" y="364397"/>
                  </a:cubicBezTo>
                  <a:cubicBezTo>
                    <a:pt x="4748562" y="366630"/>
                    <a:pt x="4748562" y="367746"/>
                    <a:pt x="4748562" y="367746"/>
                  </a:cubicBezTo>
                  <a:cubicBezTo>
                    <a:pt x="4752316" y="374444"/>
                    <a:pt x="4759826" y="376677"/>
                    <a:pt x="4774845" y="374444"/>
                  </a:cubicBezTo>
                  <a:cubicBezTo>
                    <a:pt x="4789864" y="372211"/>
                    <a:pt x="4804882" y="373328"/>
                    <a:pt x="4819901" y="372211"/>
                  </a:cubicBezTo>
                  <a:cubicBezTo>
                    <a:pt x="4823656" y="372211"/>
                    <a:pt x="4834920" y="374444"/>
                    <a:pt x="4834920" y="369979"/>
                  </a:cubicBezTo>
                  <a:cubicBezTo>
                    <a:pt x="4834920" y="368863"/>
                    <a:pt x="4838675" y="368863"/>
                    <a:pt x="4842430" y="368863"/>
                  </a:cubicBezTo>
                  <a:cubicBezTo>
                    <a:pt x="4857449" y="369979"/>
                    <a:pt x="4872467" y="367746"/>
                    <a:pt x="4887486" y="369979"/>
                  </a:cubicBezTo>
                  <a:cubicBezTo>
                    <a:pt x="4898751" y="372211"/>
                    <a:pt x="4910015" y="371095"/>
                    <a:pt x="4921279" y="368863"/>
                  </a:cubicBezTo>
                  <a:cubicBezTo>
                    <a:pt x="4940053" y="366630"/>
                    <a:pt x="4962581" y="364397"/>
                    <a:pt x="4985109" y="364397"/>
                  </a:cubicBezTo>
                  <a:cubicBezTo>
                    <a:pt x="5060204" y="365514"/>
                    <a:pt x="5135298" y="364397"/>
                    <a:pt x="5214147" y="364397"/>
                  </a:cubicBezTo>
                  <a:cubicBezTo>
                    <a:pt x="5221657" y="364397"/>
                    <a:pt x="5229166" y="365514"/>
                    <a:pt x="5236676" y="363281"/>
                  </a:cubicBezTo>
                  <a:cubicBezTo>
                    <a:pt x="5244185" y="356583"/>
                    <a:pt x="5262959" y="355467"/>
                    <a:pt x="5281733" y="357700"/>
                  </a:cubicBezTo>
                  <a:cubicBezTo>
                    <a:pt x="5300506" y="359932"/>
                    <a:pt x="5319280" y="358816"/>
                    <a:pt x="5338053" y="358816"/>
                  </a:cubicBezTo>
                  <a:cubicBezTo>
                    <a:pt x="5349318" y="355467"/>
                    <a:pt x="5364336" y="358816"/>
                    <a:pt x="5371846" y="356583"/>
                  </a:cubicBezTo>
                  <a:cubicBezTo>
                    <a:pt x="5383110" y="353234"/>
                    <a:pt x="5394374" y="357700"/>
                    <a:pt x="5405638" y="357700"/>
                  </a:cubicBezTo>
                  <a:cubicBezTo>
                    <a:pt x="5450695" y="356583"/>
                    <a:pt x="5495752" y="359932"/>
                    <a:pt x="5540808" y="358816"/>
                  </a:cubicBezTo>
                  <a:cubicBezTo>
                    <a:pt x="5555827" y="358816"/>
                    <a:pt x="5574601" y="356583"/>
                    <a:pt x="5589620" y="358816"/>
                  </a:cubicBezTo>
                  <a:cubicBezTo>
                    <a:pt x="5612148" y="355467"/>
                    <a:pt x="5634677" y="357700"/>
                    <a:pt x="5657205" y="357700"/>
                  </a:cubicBezTo>
                  <a:cubicBezTo>
                    <a:pt x="5657205" y="356583"/>
                    <a:pt x="5660960" y="356583"/>
                    <a:pt x="5660960" y="357700"/>
                  </a:cubicBezTo>
                  <a:cubicBezTo>
                    <a:pt x="5664714" y="357700"/>
                    <a:pt x="5668469" y="356583"/>
                    <a:pt x="5668469" y="355467"/>
                  </a:cubicBezTo>
                  <a:cubicBezTo>
                    <a:pt x="5679733" y="351002"/>
                    <a:pt x="5683488" y="349885"/>
                    <a:pt x="5702262" y="352118"/>
                  </a:cubicBezTo>
                  <a:cubicBezTo>
                    <a:pt x="5721035" y="354351"/>
                    <a:pt x="5739809" y="355467"/>
                    <a:pt x="5758582" y="355467"/>
                  </a:cubicBezTo>
                  <a:cubicBezTo>
                    <a:pt x="5792375" y="355467"/>
                    <a:pt x="5822413" y="355467"/>
                    <a:pt x="5852451" y="355467"/>
                  </a:cubicBezTo>
                  <a:cubicBezTo>
                    <a:pt x="5859960" y="355467"/>
                    <a:pt x="5867469" y="354351"/>
                    <a:pt x="5871224" y="355467"/>
                  </a:cubicBezTo>
                  <a:cubicBezTo>
                    <a:pt x="5893753" y="357700"/>
                    <a:pt x="5912526" y="358816"/>
                    <a:pt x="5935055" y="355467"/>
                  </a:cubicBezTo>
                  <a:cubicBezTo>
                    <a:pt x="5938809" y="354351"/>
                    <a:pt x="5942564" y="356583"/>
                    <a:pt x="5942564" y="356583"/>
                  </a:cubicBezTo>
                  <a:cubicBezTo>
                    <a:pt x="5961338" y="357700"/>
                    <a:pt x="5976356" y="358816"/>
                    <a:pt x="5987621" y="354351"/>
                  </a:cubicBezTo>
                  <a:cubicBezTo>
                    <a:pt x="5998885" y="351002"/>
                    <a:pt x="6013904" y="347653"/>
                    <a:pt x="6028923" y="347653"/>
                  </a:cubicBezTo>
                  <a:cubicBezTo>
                    <a:pt x="6047696" y="347653"/>
                    <a:pt x="6066470" y="345420"/>
                    <a:pt x="6085243" y="345420"/>
                  </a:cubicBezTo>
                  <a:cubicBezTo>
                    <a:pt x="6104017" y="346537"/>
                    <a:pt x="6122791" y="345420"/>
                    <a:pt x="6141564" y="346537"/>
                  </a:cubicBezTo>
                  <a:cubicBezTo>
                    <a:pt x="6156583" y="348769"/>
                    <a:pt x="6175357" y="348769"/>
                    <a:pt x="6194130" y="351002"/>
                  </a:cubicBezTo>
                  <a:cubicBezTo>
                    <a:pt x="6205395" y="352118"/>
                    <a:pt x="6216659" y="354351"/>
                    <a:pt x="6227923" y="352118"/>
                  </a:cubicBezTo>
                  <a:cubicBezTo>
                    <a:pt x="6250451" y="351002"/>
                    <a:pt x="6269225" y="348769"/>
                    <a:pt x="6291753" y="349885"/>
                  </a:cubicBezTo>
                  <a:cubicBezTo>
                    <a:pt x="6310527" y="349885"/>
                    <a:pt x="6333055" y="349885"/>
                    <a:pt x="6351829" y="348769"/>
                  </a:cubicBezTo>
                  <a:cubicBezTo>
                    <a:pt x="6366848" y="348769"/>
                    <a:pt x="6381867" y="345420"/>
                    <a:pt x="6396886" y="351002"/>
                  </a:cubicBezTo>
                  <a:cubicBezTo>
                    <a:pt x="6396886" y="352118"/>
                    <a:pt x="6408150" y="351002"/>
                    <a:pt x="6411904" y="351002"/>
                  </a:cubicBezTo>
                  <a:cubicBezTo>
                    <a:pt x="6434433" y="353234"/>
                    <a:pt x="6456961" y="349885"/>
                    <a:pt x="6479489" y="348769"/>
                  </a:cubicBezTo>
                  <a:cubicBezTo>
                    <a:pt x="6517037" y="348769"/>
                    <a:pt x="6547075" y="352118"/>
                    <a:pt x="6580867" y="351002"/>
                  </a:cubicBezTo>
                  <a:cubicBezTo>
                    <a:pt x="6607150" y="351002"/>
                    <a:pt x="6625924" y="352118"/>
                    <a:pt x="6648452" y="354351"/>
                  </a:cubicBezTo>
                  <a:cubicBezTo>
                    <a:pt x="6659716" y="355467"/>
                    <a:pt x="6670980" y="355467"/>
                    <a:pt x="6682245" y="355467"/>
                  </a:cubicBezTo>
                  <a:cubicBezTo>
                    <a:pt x="6685999" y="354351"/>
                    <a:pt x="6689754" y="351002"/>
                    <a:pt x="6693509" y="348769"/>
                  </a:cubicBezTo>
                  <a:cubicBezTo>
                    <a:pt x="6701018" y="345420"/>
                    <a:pt x="6712282" y="343188"/>
                    <a:pt x="6723547" y="345420"/>
                  </a:cubicBezTo>
                  <a:cubicBezTo>
                    <a:pt x="6734811" y="347653"/>
                    <a:pt x="6746075" y="347653"/>
                    <a:pt x="6757339" y="347653"/>
                  </a:cubicBezTo>
                  <a:cubicBezTo>
                    <a:pt x="6787377" y="347653"/>
                    <a:pt x="6821169" y="351002"/>
                    <a:pt x="6854962" y="349885"/>
                  </a:cubicBezTo>
                  <a:cubicBezTo>
                    <a:pt x="6869981" y="353234"/>
                    <a:pt x="6888754" y="349885"/>
                    <a:pt x="6903773" y="353234"/>
                  </a:cubicBezTo>
                  <a:cubicBezTo>
                    <a:pt x="6918792" y="356583"/>
                    <a:pt x="6941321" y="356583"/>
                    <a:pt x="6956339" y="353234"/>
                  </a:cubicBezTo>
                  <a:cubicBezTo>
                    <a:pt x="6971358" y="351002"/>
                    <a:pt x="6986377" y="352118"/>
                    <a:pt x="7001396" y="351002"/>
                  </a:cubicBezTo>
                  <a:cubicBezTo>
                    <a:pt x="7023924" y="351002"/>
                    <a:pt x="7046453" y="353234"/>
                    <a:pt x="7065226" y="349885"/>
                  </a:cubicBezTo>
                  <a:cubicBezTo>
                    <a:pt x="7072735" y="348769"/>
                    <a:pt x="7080245" y="348769"/>
                    <a:pt x="7087755" y="351002"/>
                  </a:cubicBezTo>
                  <a:cubicBezTo>
                    <a:pt x="7095264" y="354351"/>
                    <a:pt x="7110283" y="354351"/>
                    <a:pt x="7121547" y="352118"/>
                  </a:cubicBezTo>
                  <a:cubicBezTo>
                    <a:pt x="7129057" y="351002"/>
                    <a:pt x="7136566" y="351002"/>
                    <a:pt x="7147830" y="351002"/>
                  </a:cubicBezTo>
                  <a:cubicBezTo>
                    <a:pt x="7162849" y="351002"/>
                    <a:pt x="7181623" y="351002"/>
                    <a:pt x="7200396" y="351002"/>
                  </a:cubicBezTo>
                  <a:cubicBezTo>
                    <a:pt x="7211661" y="351002"/>
                    <a:pt x="7219170" y="351002"/>
                    <a:pt x="7226679" y="351002"/>
                  </a:cubicBezTo>
                  <a:cubicBezTo>
                    <a:pt x="7234189" y="351002"/>
                    <a:pt x="7241698" y="353234"/>
                    <a:pt x="7245453" y="353234"/>
                  </a:cubicBezTo>
                  <a:cubicBezTo>
                    <a:pt x="7275491" y="357700"/>
                    <a:pt x="7298019" y="352118"/>
                    <a:pt x="7324302" y="353234"/>
                  </a:cubicBezTo>
                  <a:cubicBezTo>
                    <a:pt x="7331811" y="346537"/>
                    <a:pt x="7350585" y="349885"/>
                    <a:pt x="7361849" y="349885"/>
                  </a:cubicBezTo>
                  <a:cubicBezTo>
                    <a:pt x="7388133" y="348769"/>
                    <a:pt x="7410661" y="349885"/>
                    <a:pt x="7433189" y="349885"/>
                  </a:cubicBezTo>
                  <a:cubicBezTo>
                    <a:pt x="7440699" y="349885"/>
                    <a:pt x="7444453" y="348769"/>
                    <a:pt x="7451963" y="351002"/>
                  </a:cubicBezTo>
                  <a:cubicBezTo>
                    <a:pt x="7463227" y="353234"/>
                    <a:pt x="7474491" y="354351"/>
                    <a:pt x="7489510" y="353234"/>
                  </a:cubicBezTo>
                  <a:cubicBezTo>
                    <a:pt x="7504529" y="352118"/>
                    <a:pt x="7515793" y="355467"/>
                    <a:pt x="7530812" y="355467"/>
                  </a:cubicBezTo>
                  <a:cubicBezTo>
                    <a:pt x="7538321" y="355467"/>
                    <a:pt x="7545831" y="358816"/>
                    <a:pt x="7549585" y="361048"/>
                  </a:cubicBezTo>
                  <a:cubicBezTo>
                    <a:pt x="7557095" y="364397"/>
                    <a:pt x="7568359" y="362165"/>
                    <a:pt x="7575869" y="364397"/>
                  </a:cubicBezTo>
                  <a:cubicBezTo>
                    <a:pt x="7590887" y="366630"/>
                    <a:pt x="7609661" y="363281"/>
                    <a:pt x="7613416" y="358816"/>
                  </a:cubicBezTo>
                  <a:cubicBezTo>
                    <a:pt x="7613416" y="355467"/>
                    <a:pt x="7617171" y="354351"/>
                    <a:pt x="7624680" y="355467"/>
                  </a:cubicBezTo>
                  <a:cubicBezTo>
                    <a:pt x="7635944" y="355467"/>
                    <a:pt x="7639699" y="354351"/>
                    <a:pt x="7647209" y="352118"/>
                  </a:cubicBezTo>
                  <a:cubicBezTo>
                    <a:pt x="7658473" y="345420"/>
                    <a:pt x="7658473" y="345420"/>
                    <a:pt x="7677246" y="345420"/>
                  </a:cubicBezTo>
                  <a:cubicBezTo>
                    <a:pt x="7703529" y="345420"/>
                    <a:pt x="7729813" y="345420"/>
                    <a:pt x="7752341" y="345420"/>
                  </a:cubicBezTo>
                  <a:cubicBezTo>
                    <a:pt x="7771115" y="345420"/>
                    <a:pt x="7771115" y="345420"/>
                    <a:pt x="7789888" y="349885"/>
                  </a:cubicBezTo>
                  <a:cubicBezTo>
                    <a:pt x="7793643" y="351002"/>
                    <a:pt x="7797397" y="351002"/>
                    <a:pt x="7804907" y="351002"/>
                  </a:cubicBezTo>
                  <a:cubicBezTo>
                    <a:pt x="7816171" y="351002"/>
                    <a:pt x="7831190" y="352118"/>
                    <a:pt x="7846209" y="351002"/>
                  </a:cubicBezTo>
                  <a:cubicBezTo>
                    <a:pt x="7864983" y="351002"/>
                    <a:pt x="7880001" y="354351"/>
                    <a:pt x="7891265" y="357700"/>
                  </a:cubicBezTo>
                  <a:cubicBezTo>
                    <a:pt x="7898775" y="359932"/>
                    <a:pt x="7898775" y="361048"/>
                    <a:pt x="7910039" y="361048"/>
                  </a:cubicBezTo>
                  <a:cubicBezTo>
                    <a:pt x="7940077" y="361048"/>
                    <a:pt x="7973869" y="361048"/>
                    <a:pt x="8003907" y="361048"/>
                  </a:cubicBezTo>
                  <a:cubicBezTo>
                    <a:pt x="8033945" y="361048"/>
                    <a:pt x="8063983" y="361048"/>
                    <a:pt x="8097775" y="362165"/>
                  </a:cubicBezTo>
                  <a:cubicBezTo>
                    <a:pt x="8154096" y="364397"/>
                    <a:pt x="8210417" y="361048"/>
                    <a:pt x="8266738" y="364397"/>
                  </a:cubicBezTo>
                  <a:cubicBezTo>
                    <a:pt x="8289266" y="366630"/>
                    <a:pt x="8308040" y="362165"/>
                    <a:pt x="8334323" y="363281"/>
                  </a:cubicBezTo>
                  <a:cubicBezTo>
                    <a:pt x="8326813" y="359932"/>
                    <a:pt x="8323059" y="358816"/>
                    <a:pt x="8311795" y="358816"/>
                  </a:cubicBezTo>
                  <a:cubicBezTo>
                    <a:pt x="8304285" y="359932"/>
                    <a:pt x="8304285" y="357700"/>
                    <a:pt x="8304285" y="355467"/>
                  </a:cubicBezTo>
                  <a:cubicBezTo>
                    <a:pt x="8304285" y="353234"/>
                    <a:pt x="8308040" y="353234"/>
                    <a:pt x="8315549" y="353234"/>
                  </a:cubicBezTo>
                  <a:cubicBezTo>
                    <a:pt x="8326813" y="353234"/>
                    <a:pt x="8338077" y="352118"/>
                    <a:pt x="8345587" y="353234"/>
                  </a:cubicBezTo>
                  <a:cubicBezTo>
                    <a:pt x="8371870" y="356583"/>
                    <a:pt x="8398153" y="354351"/>
                    <a:pt x="8424437" y="355467"/>
                  </a:cubicBezTo>
                  <a:cubicBezTo>
                    <a:pt x="8431945" y="355467"/>
                    <a:pt x="8443210" y="356583"/>
                    <a:pt x="8450719" y="353234"/>
                  </a:cubicBezTo>
                  <a:cubicBezTo>
                    <a:pt x="8469493" y="354351"/>
                    <a:pt x="8480757" y="349885"/>
                    <a:pt x="8499531" y="352118"/>
                  </a:cubicBezTo>
                  <a:cubicBezTo>
                    <a:pt x="8518305" y="354351"/>
                    <a:pt x="8540833" y="355467"/>
                    <a:pt x="8563361" y="355467"/>
                  </a:cubicBezTo>
                  <a:cubicBezTo>
                    <a:pt x="8612173" y="355467"/>
                    <a:pt x="8657229" y="355467"/>
                    <a:pt x="8706041" y="355467"/>
                  </a:cubicBezTo>
                  <a:cubicBezTo>
                    <a:pt x="8751097" y="355467"/>
                    <a:pt x="8796154" y="354351"/>
                    <a:pt x="8844965" y="356583"/>
                  </a:cubicBezTo>
                  <a:cubicBezTo>
                    <a:pt x="8878758" y="358816"/>
                    <a:pt x="8916305" y="357700"/>
                    <a:pt x="8950097" y="357700"/>
                  </a:cubicBezTo>
                  <a:cubicBezTo>
                    <a:pt x="8953853" y="356583"/>
                    <a:pt x="8961362" y="357700"/>
                    <a:pt x="8961362" y="356583"/>
                  </a:cubicBezTo>
                  <a:cubicBezTo>
                    <a:pt x="8972626" y="351002"/>
                    <a:pt x="8987645" y="352118"/>
                    <a:pt x="9006419" y="353234"/>
                  </a:cubicBezTo>
                  <a:cubicBezTo>
                    <a:pt x="9006419" y="353234"/>
                    <a:pt x="9010173" y="353234"/>
                    <a:pt x="9010173" y="353234"/>
                  </a:cubicBezTo>
                  <a:cubicBezTo>
                    <a:pt x="9025192" y="349885"/>
                    <a:pt x="9040211" y="353234"/>
                    <a:pt x="9055230" y="351002"/>
                  </a:cubicBezTo>
                  <a:cubicBezTo>
                    <a:pt x="9070249" y="349885"/>
                    <a:pt x="9081513" y="349885"/>
                    <a:pt x="9096532" y="349885"/>
                  </a:cubicBezTo>
                  <a:cubicBezTo>
                    <a:pt x="9126569" y="349885"/>
                    <a:pt x="9152853" y="349885"/>
                    <a:pt x="9179136" y="349885"/>
                  </a:cubicBezTo>
                  <a:cubicBezTo>
                    <a:pt x="9182891" y="349885"/>
                    <a:pt x="9190400" y="349885"/>
                    <a:pt x="9194155" y="348769"/>
                  </a:cubicBezTo>
                  <a:cubicBezTo>
                    <a:pt x="9197909" y="348769"/>
                    <a:pt x="9205419" y="347653"/>
                    <a:pt x="9205419" y="345420"/>
                  </a:cubicBezTo>
                  <a:cubicBezTo>
                    <a:pt x="9205419" y="343188"/>
                    <a:pt x="9197909" y="344304"/>
                    <a:pt x="9194155" y="343188"/>
                  </a:cubicBezTo>
                  <a:cubicBezTo>
                    <a:pt x="9179136" y="339839"/>
                    <a:pt x="9160362" y="343188"/>
                    <a:pt x="9145343" y="339839"/>
                  </a:cubicBezTo>
                  <a:cubicBezTo>
                    <a:pt x="9130325" y="340955"/>
                    <a:pt x="9115305" y="337606"/>
                    <a:pt x="9100287" y="337606"/>
                  </a:cubicBezTo>
                  <a:cubicBezTo>
                    <a:pt x="9081513" y="338722"/>
                    <a:pt x="9066494" y="335374"/>
                    <a:pt x="9047721" y="335374"/>
                  </a:cubicBezTo>
                  <a:cubicBezTo>
                    <a:pt x="9058985" y="333141"/>
                    <a:pt x="9066494" y="332025"/>
                    <a:pt x="9074003" y="330908"/>
                  </a:cubicBezTo>
                  <a:cubicBezTo>
                    <a:pt x="9077758" y="329792"/>
                    <a:pt x="9081513" y="329792"/>
                    <a:pt x="9085267" y="330908"/>
                  </a:cubicBezTo>
                  <a:cubicBezTo>
                    <a:pt x="9100287" y="334257"/>
                    <a:pt x="9115305" y="330908"/>
                    <a:pt x="9134079" y="332025"/>
                  </a:cubicBezTo>
                  <a:cubicBezTo>
                    <a:pt x="9141589" y="332025"/>
                    <a:pt x="9141589" y="330908"/>
                    <a:pt x="9141589" y="328676"/>
                  </a:cubicBezTo>
                  <a:cubicBezTo>
                    <a:pt x="9137834" y="325327"/>
                    <a:pt x="9149098" y="325327"/>
                    <a:pt x="9152853" y="326443"/>
                  </a:cubicBezTo>
                  <a:cubicBezTo>
                    <a:pt x="9171627" y="329792"/>
                    <a:pt x="9190400" y="328676"/>
                    <a:pt x="9209173" y="327560"/>
                  </a:cubicBezTo>
                  <a:cubicBezTo>
                    <a:pt x="9227947" y="327560"/>
                    <a:pt x="9246721" y="330908"/>
                    <a:pt x="9269249" y="329792"/>
                  </a:cubicBezTo>
                  <a:cubicBezTo>
                    <a:pt x="9310551" y="336490"/>
                    <a:pt x="9355608" y="335374"/>
                    <a:pt x="9400664" y="337606"/>
                  </a:cubicBezTo>
                  <a:cubicBezTo>
                    <a:pt x="9430702" y="338722"/>
                    <a:pt x="9460740" y="337606"/>
                    <a:pt x="9490778" y="334257"/>
                  </a:cubicBezTo>
                  <a:cubicBezTo>
                    <a:pt x="9505797" y="332025"/>
                    <a:pt x="9509551" y="330908"/>
                    <a:pt x="9498287" y="326443"/>
                  </a:cubicBezTo>
                  <a:cubicBezTo>
                    <a:pt x="9494533" y="325327"/>
                    <a:pt x="9490778" y="325327"/>
                    <a:pt x="9494533" y="324211"/>
                  </a:cubicBezTo>
                  <a:cubicBezTo>
                    <a:pt x="9513306" y="323094"/>
                    <a:pt x="9535835" y="326443"/>
                    <a:pt x="9550853" y="320862"/>
                  </a:cubicBezTo>
                  <a:cubicBezTo>
                    <a:pt x="9528325" y="318629"/>
                    <a:pt x="9505797" y="314164"/>
                    <a:pt x="9483268" y="311931"/>
                  </a:cubicBezTo>
                  <a:cubicBezTo>
                    <a:pt x="9460740" y="309699"/>
                    <a:pt x="9438212" y="307466"/>
                    <a:pt x="9415683" y="300768"/>
                  </a:cubicBezTo>
                  <a:cubicBezTo>
                    <a:pt x="9438212" y="300768"/>
                    <a:pt x="9456985" y="300768"/>
                    <a:pt x="9472004" y="300768"/>
                  </a:cubicBezTo>
                  <a:cubicBezTo>
                    <a:pt x="9479514" y="300768"/>
                    <a:pt x="9487023" y="304117"/>
                    <a:pt x="9494533" y="303001"/>
                  </a:cubicBezTo>
                  <a:cubicBezTo>
                    <a:pt x="9505797" y="307466"/>
                    <a:pt x="9524570" y="306350"/>
                    <a:pt x="9539589" y="308582"/>
                  </a:cubicBezTo>
                  <a:cubicBezTo>
                    <a:pt x="9558363" y="309699"/>
                    <a:pt x="9577137" y="309699"/>
                    <a:pt x="9595910" y="306350"/>
                  </a:cubicBezTo>
                  <a:cubicBezTo>
                    <a:pt x="9607174" y="305234"/>
                    <a:pt x="9607174" y="305234"/>
                    <a:pt x="9595910" y="303001"/>
                  </a:cubicBezTo>
                  <a:cubicBezTo>
                    <a:pt x="9588401" y="300768"/>
                    <a:pt x="9588401" y="300768"/>
                    <a:pt x="9595910" y="299652"/>
                  </a:cubicBezTo>
                  <a:cubicBezTo>
                    <a:pt x="9603420" y="298536"/>
                    <a:pt x="9607174" y="297419"/>
                    <a:pt x="9603420" y="295187"/>
                  </a:cubicBezTo>
                  <a:cubicBezTo>
                    <a:pt x="9588401" y="290722"/>
                    <a:pt x="9573382" y="288489"/>
                    <a:pt x="9550853" y="289605"/>
                  </a:cubicBezTo>
                  <a:cubicBezTo>
                    <a:pt x="9547099" y="289605"/>
                    <a:pt x="9543344" y="288489"/>
                    <a:pt x="9543344" y="287373"/>
                  </a:cubicBezTo>
                  <a:cubicBezTo>
                    <a:pt x="9543344" y="286256"/>
                    <a:pt x="9547099" y="285140"/>
                    <a:pt x="9550853" y="285140"/>
                  </a:cubicBezTo>
                  <a:cubicBezTo>
                    <a:pt x="9580891" y="286256"/>
                    <a:pt x="9607174" y="282908"/>
                    <a:pt x="9633457" y="279559"/>
                  </a:cubicBezTo>
                  <a:cubicBezTo>
                    <a:pt x="9637212" y="279559"/>
                    <a:pt x="9648476" y="278442"/>
                    <a:pt x="9652231" y="279559"/>
                  </a:cubicBezTo>
                  <a:cubicBezTo>
                    <a:pt x="9663495" y="282908"/>
                    <a:pt x="9674759" y="280675"/>
                    <a:pt x="9682269" y="281791"/>
                  </a:cubicBezTo>
                  <a:cubicBezTo>
                    <a:pt x="9693533" y="281791"/>
                    <a:pt x="9701042" y="280675"/>
                    <a:pt x="9701042" y="278442"/>
                  </a:cubicBezTo>
                  <a:cubicBezTo>
                    <a:pt x="9701042" y="276210"/>
                    <a:pt x="9697288" y="273977"/>
                    <a:pt x="9689778" y="273977"/>
                  </a:cubicBezTo>
                  <a:cubicBezTo>
                    <a:pt x="9674759" y="272861"/>
                    <a:pt x="9663495" y="271745"/>
                    <a:pt x="9648476" y="271745"/>
                  </a:cubicBezTo>
                  <a:cubicBezTo>
                    <a:pt x="9625948" y="271745"/>
                    <a:pt x="9607174" y="271745"/>
                    <a:pt x="9580891" y="271745"/>
                  </a:cubicBezTo>
                  <a:cubicBezTo>
                    <a:pt x="9592155" y="269512"/>
                    <a:pt x="9603420" y="270628"/>
                    <a:pt x="9610929" y="268396"/>
                  </a:cubicBezTo>
                  <a:cubicBezTo>
                    <a:pt x="9610929" y="267279"/>
                    <a:pt x="9618438" y="267279"/>
                    <a:pt x="9618438" y="266163"/>
                  </a:cubicBezTo>
                  <a:cubicBezTo>
                    <a:pt x="9614684" y="263930"/>
                    <a:pt x="9610929" y="263930"/>
                    <a:pt x="9607174" y="263930"/>
                  </a:cubicBezTo>
                  <a:cubicBezTo>
                    <a:pt x="9592155" y="263930"/>
                    <a:pt x="9577137" y="265047"/>
                    <a:pt x="9562118" y="266163"/>
                  </a:cubicBezTo>
                  <a:cubicBezTo>
                    <a:pt x="9539589" y="267279"/>
                    <a:pt x="9520816" y="266163"/>
                    <a:pt x="9498287" y="266163"/>
                  </a:cubicBezTo>
                  <a:cubicBezTo>
                    <a:pt x="9483268" y="266163"/>
                    <a:pt x="9468250" y="265047"/>
                    <a:pt x="9449476" y="261698"/>
                  </a:cubicBezTo>
                  <a:cubicBezTo>
                    <a:pt x="9475759" y="262814"/>
                    <a:pt x="9494533" y="261698"/>
                    <a:pt x="9513306" y="260582"/>
                  </a:cubicBezTo>
                  <a:cubicBezTo>
                    <a:pt x="9532080" y="258349"/>
                    <a:pt x="9554608" y="258349"/>
                    <a:pt x="9573382" y="258349"/>
                  </a:cubicBezTo>
                  <a:cubicBezTo>
                    <a:pt x="9577137" y="258349"/>
                    <a:pt x="9580891" y="258349"/>
                    <a:pt x="9584646" y="258349"/>
                  </a:cubicBezTo>
                  <a:cubicBezTo>
                    <a:pt x="9584646" y="255000"/>
                    <a:pt x="9577137" y="250535"/>
                    <a:pt x="9595910" y="249419"/>
                  </a:cubicBezTo>
                  <a:cubicBezTo>
                    <a:pt x="9595910" y="249419"/>
                    <a:pt x="9595910" y="248302"/>
                    <a:pt x="9595910" y="247186"/>
                  </a:cubicBezTo>
                  <a:cubicBezTo>
                    <a:pt x="9592155" y="246070"/>
                    <a:pt x="9588401" y="247186"/>
                    <a:pt x="9584646" y="246070"/>
                  </a:cubicBezTo>
                  <a:cubicBezTo>
                    <a:pt x="9573382" y="246070"/>
                    <a:pt x="9558363" y="247186"/>
                    <a:pt x="9547099" y="246070"/>
                  </a:cubicBezTo>
                  <a:cubicBezTo>
                    <a:pt x="9547099" y="246070"/>
                    <a:pt x="9543344" y="244953"/>
                    <a:pt x="9543344" y="243837"/>
                  </a:cubicBezTo>
                  <a:cubicBezTo>
                    <a:pt x="9547099" y="243837"/>
                    <a:pt x="9547099" y="242721"/>
                    <a:pt x="9547099" y="242721"/>
                  </a:cubicBezTo>
                  <a:cubicBezTo>
                    <a:pt x="9558363" y="242721"/>
                    <a:pt x="9573382" y="242721"/>
                    <a:pt x="9584646" y="242721"/>
                  </a:cubicBezTo>
                  <a:cubicBezTo>
                    <a:pt x="9595910" y="242721"/>
                    <a:pt x="9610929" y="242721"/>
                    <a:pt x="9622193" y="242721"/>
                  </a:cubicBezTo>
                  <a:cubicBezTo>
                    <a:pt x="9629703" y="242721"/>
                    <a:pt x="9637212" y="242721"/>
                    <a:pt x="9640967" y="242721"/>
                  </a:cubicBezTo>
                  <a:cubicBezTo>
                    <a:pt x="9652231" y="240488"/>
                    <a:pt x="9659740" y="238256"/>
                    <a:pt x="9671005" y="237139"/>
                  </a:cubicBezTo>
                  <a:cubicBezTo>
                    <a:pt x="9686024" y="236023"/>
                    <a:pt x="9701042" y="233790"/>
                    <a:pt x="9716061" y="232674"/>
                  </a:cubicBezTo>
                  <a:cubicBezTo>
                    <a:pt x="9727325" y="232674"/>
                    <a:pt x="9727325" y="231558"/>
                    <a:pt x="9727325" y="229325"/>
                  </a:cubicBezTo>
                  <a:cubicBezTo>
                    <a:pt x="9727325" y="227093"/>
                    <a:pt x="9723571" y="227093"/>
                    <a:pt x="9716061" y="227093"/>
                  </a:cubicBezTo>
                  <a:cubicBezTo>
                    <a:pt x="9704797" y="225976"/>
                    <a:pt x="9704797" y="225976"/>
                    <a:pt x="9712307" y="223744"/>
                  </a:cubicBezTo>
                  <a:cubicBezTo>
                    <a:pt x="9716061" y="221511"/>
                    <a:pt x="9727325" y="220395"/>
                    <a:pt x="9708552" y="219279"/>
                  </a:cubicBezTo>
                  <a:cubicBezTo>
                    <a:pt x="9704797" y="219279"/>
                    <a:pt x="9708552" y="217046"/>
                    <a:pt x="9708552" y="215930"/>
                  </a:cubicBezTo>
                  <a:cubicBezTo>
                    <a:pt x="9708552" y="215930"/>
                    <a:pt x="9708552" y="215930"/>
                    <a:pt x="9712307" y="215930"/>
                  </a:cubicBezTo>
                  <a:cubicBezTo>
                    <a:pt x="9723571" y="211464"/>
                    <a:pt x="9723571" y="211464"/>
                    <a:pt x="9712307" y="208116"/>
                  </a:cubicBezTo>
                  <a:cubicBezTo>
                    <a:pt x="9704797" y="205883"/>
                    <a:pt x="9689778" y="204767"/>
                    <a:pt x="9682269" y="200301"/>
                  </a:cubicBezTo>
                  <a:cubicBezTo>
                    <a:pt x="9693533" y="199185"/>
                    <a:pt x="9712307" y="200301"/>
                    <a:pt x="9719816" y="196953"/>
                  </a:cubicBezTo>
                  <a:cubicBezTo>
                    <a:pt x="9719816" y="196953"/>
                    <a:pt x="9719816" y="195836"/>
                    <a:pt x="9716061" y="195836"/>
                  </a:cubicBezTo>
                  <a:cubicBezTo>
                    <a:pt x="9667250" y="195836"/>
                    <a:pt x="9618438" y="195836"/>
                    <a:pt x="9565872" y="195836"/>
                  </a:cubicBezTo>
                  <a:cubicBezTo>
                    <a:pt x="9562118" y="194720"/>
                    <a:pt x="9569627" y="194720"/>
                    <a:pt x="9562118" y="194720"/>
                  </a:cubicBezTo>
                  <a:cubicBezTo>
                    <a:pt x="9569627" y="194720"/>
                    <a:pt x="9577137" y="194720"/>
                    <a:pt x="9580891" y="193604"/>
                  </a:cubicBezTo>
                  <a:cubicBezTo>
                    <a:pt x="9592155" y="193604"/>
                    <a:pt x="9607174" y="192487"/>
                    <a:pt x="9610929" y="188022"/>
                  </a:cubicBezTo>
                  <a:cubicBezTo>
                    <a:pt x="9610929" y="183557"/>
                    <a:pt x="9614684" y="184673"/>
                    <a:pt x="9625948" y="184673"/>
                  </a:cubicBezTo>
                  <a:cubicBezTo>
                    <a:pt x="9640967" y="184673"/>
                    <a:pt x="9655986" y="185790"/>
                    <a:pt x="9667250" y="182441"/>
                  </a:cubicBezTo>
                  <a:cubicBezTo>
                    <a:pt x="9671005" y="182441"/>
                    <a:pt x="9674759" y="181324"/>
                    <a:pt x="9674759" y="180208"/>
                  </a:cubicBezTo>
                  <a:cubicBezTo>
                    <a:pt x="9674759" y="177976"/>
                    <a:pt x="9671005" y="179092"/>
                    <a:pt x="9667250" y="179092"/>
                  </a:cubicBezTo>
                  <a:cubicBezTo>
                    <a:pt x="9637212" y="179092"/>
                    <a:pt x="9607174" y="179092"/>
                    <a:pt x="9577137" y="179092"/>
                  </a:cubicBezTo>
                  <a:cubicBezTo>
                    <a:pt x="9573382" y="179092"/>
                    <a:pt x="9565872" y="179092"/>
                    <a:pt x="9565872" y="177976"/>
                  </a:cubicBezTo>
                  <a:cubicBezTo>
                    <a:pt x="9562118" y="176859"/>
                    <a:pt x="9562118" y="174627"/>
                    <a:pt x="9558363" y="173510"/>
                  </a:cubicBezTo>
                  <a:cubicBezTo>
                    <a:pt x="9562118" y="172394"/>
                    <a:pt x="9565872" y="171278"/>
                    <a:pt x="9577137" y="171278"/>
                  </a:cubicBezTo>
                  <a:cubicBezTo>
                    <a:pt x="9592155" y="171278"/>
                    <a:pt x="9603420" y="167929"/>
                    <a:pt x="9618438" y="169045"/>
                  </a:cubicBezTo>
                  <a:cubicBezTo>
                    <a:pt x="9629703" y="164580"/>
                    <a:pt x="9648476" y="169045"/>
                    <a:pt x="9659740" y="164580"/>
                  </a:cubicBezTo>
                  <a:cubicBezTo>
                    <a:pt x="9674759" y="164580"/>
                    <a:pt x="9689778" y="164580"/>
                    <a:pt x="9704797" y="164580"/>
                  </a:cubicBezTo>
                  <a:cubicBezTo>
                    <a:pt x="9716061" y="164580"/>
                    <a:pt x="9727325" y="164580"/>
                    <a:pt x="9738590" y="165696"/>
                  </a:cubicBezTo>
                  <a:cubicBezTo>
                    <a:pt x="9746099" y="165696"/>
                    <a:pt x="9749854" y="163464"/>
                    <a:pt x="9753609" y="162347"/>
                  </a:cubicBezTo>
                  <a:cubicBezTo>
                    <a:pt x="9753609" y="161231"/>
                    <a:pt x="9753609" y="160115"/>
                    <a:pt x="9749854" y="158998"/>
                  </a:cubicBezTo>
                  <a:cubicBezTo>
                    <a:pt x="9742344" y="158998"/>
                    <a:pt x="9738590" y="158998"/>
                    <a:pt x="9731080" y="158998"/>
                  </a:cubicBezTo>
                  <a:cubicBezTo>
                    <a:pt x="9716061" y="158998"/>
                    <a:pt x="9697288" y="157882"/>
                    <a:pt x="9682269" y="160115"/>
                  </a:cubicBezTo>
                  <a:cubicBezTo>
                    <a:pt x="9663495" y="162347"/>
                    <a:pt x="9648476" y="157882"/>
                    <a:pt x="9633457" y="158998"/>
                  </a:cubicBezTo>
                  <a:cubicBezTo>
                    <a:pt x="9629703" y="160115"/>
                    <a:pt x="9622193" y="160115"/>
                    <a:pt x="9618438" y="157882"/>
                  </a:cubicBezTo>
                  <a:cubicBezTo>
                    <a:pt x="9648476" y="156766"/>
                    <a:pt x="9682269" y="154533"/>
                    <a:pt x="9716061" y="155650"/>
                  </a:cubicBezTo>
                  <a:cubicBezTo>
                    <a:pt x="9719816" y="155650"/>
                    <a:pt x="9727325" y="154533"/>
                    <a:pt x="9731080" y="155650"/>
                  </a:cubicBezTo>
                  <a:cubicBezTo>
                    <a:pt x="9738590" y="156766"/>
                    <a:pt x="9742344" y="152301"/>
                    <a:pt x="9749854" y="153417"/>
                  </a:cubicBezTo>
                  <a:cubicBezTo>
                    <a:pt x="9753609" y="153417"/>
                    <a:pt x="9753609" y="151184"/>
                    <a:pt x="9753609" y="150068"/>
                  </a:cubicBezTo>
                  <a:cubicBezTo>
                    <a:pt x="9753609" y="147835"/>
                    <a:pt x="9749854" y="147835"/>
                    <a:pt x="9746099" y="147835"/>
                  </a:cubicBezTo>
                  <a:cubicBezTo>
                    <a:pt x="9727325" y="147835"/>
                    <a:pt x="9708552" y="147835"/>
                    <a:pt x="9689778" y="147835"/>
                  </a:cubicBezTo>
                  <a:cubicBezTo>
                    <a:pt x="9708552" y="146719"/>
                    <a:pt x="9727325" y="143370"/>
                    <a:pt x="9749854" y="143370"/>
                  </a:cubicBezTo>
                  <a:cubicBezTo>
                    <a:pt x="9753609" y="144487"/>
                    <a:pt x="9761118" y="144487"/>
                    <a:pt x="9761118" y="141138"/>
                  </a:cubicBezTo>
                  <a:cubicBezTo>
                    <a:pt x="9761118" y="138905"/>
                    <a:pt x="9753609" y="140021"/>
                    <a:pt x="9746099" y="140021"/>
                  </a:cubicBezTo>
                  <a:cubicBezTo>
                    <a:pt x="9716061" y="140021"/>
                    <a:pt x="9686024" y="140021"/>
                    <a:pt x="9652231" y="140021"/>
                  </a:cubicBezTo>
                  <a:cubicBezTo>
                    <a:pt x="9648476" y="140021"/>
                    <a:pt x="9640967" y="141138"/>
                    <a:pt x="9637212" y="137789"/>
                  </a:cubicBezTo>
                  <a:cubicBezTo>
                    <a:pt x="9644722" y="137789"/>
                    <a:pt x="9659740" y="138905"/>
                    <a:pt x="9663495" y="137789"/>
                  </a:cubicBezTo>
                  <a:cubicBezTo>
                    <a:pt x="9674759" y="134440"/>
                    <a:pt x="9686024" y="136672"/>
                    <a:pt x="9697288" y="134440"/>
                  </a:cubicBezTo>
                  <a:cubicBezTo>
                    <a:pt x="9704797" y="133324"/>
                    <a:pt x="9719816" y="134440"/>
                    <a:pt x="9731080" y="134440"/>
                  </a:cubicBezTo>
                  <a:cubicBezTo>
                    <a:pt x="9738590" y="134440"/>
                    <a:pt x="9742344" y="133324"/>
                    <a:pt x="9742344" y="131091"/>
                  </a:cubicBezTo>
                  <a:cubicBezTo>
                    <a:pt x="9742344" y="129975"/>
                    <a:pt x="9738590" y="127742"/>
                    <a:pt x="9731080" y="127742"/>
                  </a:cubicBezTo>
                  <a:cubicBezTo>
                    <a:pt x="9704797" y="128858"/>
                    <a:pt x="9678514" y="128858"/>
                    <a:pt x="9652231" y="127742"/>
                  </a:cubicBezTo>
                  <a:cubicBezTo>
                    <a:pt x="9640967" y="127742"/>
                    <a:pt x="9633457" y="128858"/>
                    <a:pt x="9618438" y="126626"/>
                  </a:cubicBezTo>
                  <a:cubicBezTo>
                    <a:pt x="9637212" y="126626"/>
                    <a:pt x="9648476" y="125509"/>
                    <a:pt x="9659740" y="126626"/>
                  </a:cubicBezTo>
                  <a:cubicBezTo>
                    <a:pt x="9674759" y="126626"/>
                    <a:pt x="9678514" y="124393"/>
                    <a:pt x="9686024" y="122161"/>
                  </a:cubicBezTo>
                  <a:cubicBezTo>
                    <a:pt x="9689778" y="121044"/>
                    <a:pt x="9689778" y="119928"/>
                    <a:pt x="9686024" y="118812"/>
                  </a:cubicBezTo>
                  <a:cubicBezTo>
                    <a:pt x="9682269" y="117695"/>
                    <a:pt x="9678514" y="116579"/>
                    <a:pt x="9671005" y="116579"/>
                  </a:cubicBezTo>
                  <a:cubicBezTo>
                    <a:pt x="9652231" y="117695"/>
                    <a:pt x="9637212" y="116579"/>
                    <a:pt x="9622193" y="114346"/>
                  </a:cubicBezTo>
                  <a:cubicBezTo>
                    <a:pt x="9599665" y="112114"/>
                    <a:pt x="9580891" y="113230"/>
                    <a:pt x="9558363" y="113230"/>
                  </a:cubicBezTo>
                  <a:cubicBezTo>
                    <a:pt x="9524570" y="113230"/>
                    <a:pt x="9490778" y="113230"/>
                    <a:pt x="9453231" y="113230"/>
                  </a:cubicBezTo>
                  <a:cubicBezTo>
                    <a:pt x="9449476" y="112114"/>
                    <a:pt x="9438212" y="114346"/>
                    <a:pt x="9434457" y="112114"/>
                  </a:cubicBezTo>
                  <a:cubicBezTo>
                    <a:pt x="9438212" y="110998"/>
                    <a:pt x="9445721" y="109881"/>
                    <a:pt x="9445721" y="107649"/>
                  </a:cubicBezTo>
                  <a:cubicBezTo>
                    <a:pt x="9449476" y="103184"/>
                    <a:pt x="9460740" y="103184"/>
                    <a:pt x="9475759" y="103184"/>
                  </a:cubicBezTo>
                  <a:cubicBezTo>
                    <a:pt x="9483268" y="103184"/>
                    <a:pt x="9494533" y="104300"/>
                    <a:pt x="9505797" y="100951"/>
                  </a:cubicBezTo>
                  <a:cubicBezTo>
                    <a:pt x="9524570" y="102067"/>
                    <a:pt x="9547099" y="99835"/>
                    <a:pt x="9565872" y="102067"/>
                  </a:cubicBezTo>
                  <a:cubicBezTo>
                    <a:pt x="9577137" y="104300"/>
                    <a:pt x="9588401" y="103184"/>
                    <a:pt x="9599665" y="103184"/>
                  </a:cubicBezTo>
                  <a:cubicBezTo>
                    <a:pt x="9603420" y="103184"/>
                    <a:pt x="9610929" y="100951"/>
                    <a:pt x="9610929" y="98718"/>
                  </a:cubicBezTo>
                  <a:cubicBezTo>
                    <a:pt x="9607174" y="96486"/>
                    <a:pt x="9603420" y="97602"/>
                    <a:pt x="9595910" y="97602"/>
                  </a:cubicBezTo>
                  <a:cubicBezTo>
                    <a:pt x="9550853" y="96486"/>
                    <a:pt x="9505797" y="97602"/>
                    <a:pt x="9460740" y="95369"/>
                  </a:cubicBezTo>
                  <a:cubicBezTo>
                    <a:pt x="9419438" y="94253"/>
                    <a:pt x="9374381" y="95369"/>
                    <a:pt x="9333079" y="95369"/>
                  </a:cubicBezTo>
                  <a:cubicBezTo>
                    <a:pt x="9329325" y="95369"/>
                    <a:pt x="9321815" y="95369"/>
                    <a:pt x="9321815" y="96486"/>
                  </a:cubicBezTo>
                  <a:cubicBezTo>
                    <a:pt x="9321815" y="98718"/>
                    <a:pt x="9325570" y="98718"/>
                    <a:pt x="9329325" y="98718"/>
                  </a:cubicBezTo>
                  <a:cubicBezTo>
                    <a:pt x="9336834" y="99835"/>
                    <a:pt x="9340589" y="100951"/>
                    <a:pt x="9348098" y="102067"/>
                  </a:cubicBezTo>
                  <a:cubicBezTo>
                    <a:pt x="9351853" y="102067"/>
                    <a:pt x="9351853" y="104300"/>
                    <a:pt x="9348098" y="104300"/>
                  </a:cubicBezTo>
                  <a:cubicBezTo>
                    <a:pt x="9336834" y="104300"/>
                    <a:pt x="9333079" y="107649"/>
                    <a:pt x="9325570" y="106532"/>
                  </a:cubicBezTo>
                  <a:cubicBezTo>
                    <a:pt x="9318061" y="104300"/>
                    <a:pt x="9303041" y="104300"/>
                    <a:pt x="9299287" y="100951"/>
                  </a:cubicBezTo>
                  <a:cubicBezTo>
                    <a:pt x="9291777" y="96486"/>
                    <a:pt x="9280513" y="97602"/>
                    <a:pt x="9269249" y="97602"/>
                  </a:cubicBezTo>
                  <a:cubicBezTo>
                    <a:pt x="9254231" y="97602"/>
                    <a:pt x="9246721" y="100951"/>
                    <a:pt x="9231702" y="102067"/>
                  </a:cubicBezTo>
                  <a:cubicBezTo>
                    <a:pt x="9220437" y="108765"/>
                    <a:pt x="9197909" y="107649"/>
                    <a:pt x="9179136" y="110998"/>
                  </a:cubicBezTo>
                  <a:cubicBezTo>
                    <a:pt x="9175381" y="110998"/>
                    <a:pt x="9167871" y="110998"/>
                    <a:pt x="9167871" y="109881"/>
                  </a:cubicBezTo>
                  <a:cubicBezTo>
                    <a:pt x="9164117" y="108765"/>
                    <a:pt x="9164117" y="106532"/>
                    <a:pt x="9171627" y="106532"/>
                  </a:cubicBezTo>
                  <a:cubicBezTo>
                    <a:pt x="9179136" y="106532"/>
                    <a:pt x="9186645" y="104300"/>
                    <a:pt x="9182891" y="104300"/>
                  </a:cubicBezTo>
                  <a:cubicBezTo>
                    <a:pt x="9179136" y="102067"/>
                    <a:pt x="9175381" y="98718"/>
                    <a:pt x="9164117" y="98718"/>
                  </a:cubicBezTo>
                  <a:cubicBezTo>
                    <a:pt x="9156607" y="99835"/>
                    <a:pt x="9149098" y="98718"/>
                    <a:pt x="9141589" y="99835"/>
                  </a:cubicBezTo>
                  <a:cubicBezTo>
                    <a:pt x="9104041" y="106532"/>
                    <a:pt x="9062739" y="104300"/>
                    <a:pt x="9025192" y="106532"/>
                  </a:cubicBezTo>
                  <a:cubicBezTo>
                    <a:pt x="8995155" y="108765"/>
                    <a:pt x="8961362" y="104300"/>
                    <a:pt x="8931324" y="105416"/>
                  </a:cubicBezTo>
                  <a:cubicBezTo>
                    <a:pt x="8927569" y="105416"/>
                    <a:pt x="8927569" y="104300"/>
                    <a:pt x="8923815" y="103184"/>
                  </a:cubicBezTo>
                  <a:cubicBezTo>
                    <a:pt x="8912551" y="102067"/>
                    <a:pt x="8901286" y="103184"/>
                    <a:pt x="8901286" y="106532"/>
                  </a:cubicBezTo>
                  <a:cubicBezTo>
                    <a:pt x="8893777" y="112114"/>
                    <a:pt x="8871249" y="113230"/>
                    <a:pt x="8859984" y="114346"/>
                  </a:cubicBezTo>
                  <a:cubicBezTo>
                    <a:pt x="8841211" y="115463"/>
                    <a:pt x="8822437" y="116579"/>
                    <a:pt x="8811173" y="110998"/>
                  </a:cubicBezTo>
                  <a:cubicBezTo>
                    <a:pt x="8807418" y="109881"/>
                    <a:pt x="8803663" y="108765"/>
                    <a:pt x="8799909" y="108765"/>
                  </a:cubicBezTo>
                  <a:lnTo>
                    <a:pt x="8771353" y="106531"/>
                  </a:lnTo>
                  <a:lnTo>
                    <a:pt x="8782299" y="102192"/>
                  </a:lnTo>
                  <a:cubicBezTo>
                    <a:pt x="8782299" y="99959"/>
                    <a:pt x="8774790" y="98843"/>
                    <a:pt x="8763526" y="98843"/>
                  </a:cubicBezTo>
                  <a:cubicBezTo>
                    <a:pt x="8756016" y="99959"/>
                    <a:pt x="8744752" y="97727"/>
                    <a:pt x="8733488" y="101076"/>
                  </a:cubicBezTo>
                  <a:cubicBezTo>
                    <a:pt x="8729733" y="102192"/>
                    <a:pt x="8718469" y="101076"/>
                    <a:pt x="8714714" y="101076"/>
                  </a:cubicBezTo>
                  <a:cubicBezTo>
                    <a:pt x="8688431" y="97727"/>
                    <a:pt x="8662148" y="94378"/>
                    <a:pt x="8632110" y="95494"/>
                  </a:cubicBezTo>
                  <a:cubicBezTo>
                    <a:pt x="8628356" y="95494"/>
                    <a:pt x="8624601" y="94378"/>
                    <a:pt x="8624601" y="93261"/>
                  </a:cubicBezTo>
                  <a:cubicBezTo>
                    <a:pt x="8624601" y="92145"/>
                    <a:pt x="8628356" y="91029"/>
                    <a:pt x="8632110" y="91029"/>
                  </a:cubicBezTo>
                  <a:cubicBezTo>
                    <a:pt x="8654639" y="92145"/>
                    <a:pt x="8669658" y="89912"/>
                    <a:pt x="8684677" y="85447"/>
                  </a:cubicBezTo>
                  <a:cubicBezTo>
                    <a:pt x="8688431" y="83215"/>
                    <a:pt x="8684677" y="82098"/>
                    <a:pt x="8677167" y="80982"/>
                  </a:cubicBezTo>
                  <a:cubicBezTo>
                    <a:pt x="8669658" y="79866"/>
                    <a:pt x="8669658" y="79866"/>
                    <a:pt x="8677167" y="77633"/>
                  </a:cubicBezTo>
                  <a:cubicBezTo>
                    <a:pt x="8688431" y="75400"/>
                    <a:pt x="8688431" y="75400"/>
                    <a:pt x="8677167" y="74284"/>
                  </a:cubicBezTo>
                  <a:cubicBezTo>
                    <a:pt x="8658394" y="70935"/>
                    <a:pt x="8639620" y="70935"/>
                    <a:pt x="8620846" y="72052"/>
                  </a:cubicBezTo>
                  <a:cubicBezTo>
                    <a:pt x="8605827" y="74284"/>
                    <a:pt x="8587054" y="73168"/>
                    <a:pt x="8575790" y="77633"/>
                  </a:cubicBezTo>
                  <a:cubicBezTo>
                    <a:pt x="8568280" y="76517"/>
                    <a:pt x="8560771" y="79866"/>
                    <a:pt x="8553261" y="79866"/>
                  </a:cubicBezTo>
                  <a:cubicBezTo>
                    <a:pt x="8538242" y="79866"/>
                    <a:pt x="8519469" y="79866"/>
                    <a:pt x="8496940" y="79866"/>
                  </a:cubicBezTo>
                  <a:cubicBezTo>
                    <a:pt x="8519469" y="73168"/>
                    <a:pt x="8541997" y="70935"/>
                    <a:pt x="8564525" y="68703"/>
                  </a:cubicBezTo>
                  <a:cubicBezTo>
                    <a:pt x="8587054" y="66470"/>
                    <a:pt x="8609582" y="62005"/>
                    <a:pt x="8632110" y="59772"/>
                  </a:cubicBezTo>
                  <a:cubicBezTo>
                    <a:pt x="8617092" y="54191"/>
                    <a:pt x="8594563" y="57540"/>
                    <a:pt x="8575790" y="56423"/>
                  </a:cubicBezTo>
                  <a:cubicBezTo>
                    <a:pt x="8572035" y="55307"/>
                    <a:pt x="8575790" y="55307"/>
                    <a:pt x="8579544" y="54191"/>
                  </a:cubicBezTo>
                  <a:cubicBezTo>
                    <a:pt x="8590808" y="49726"/>
                    <a:pt x="8587054" y="48609"/>
                    <a:pt x="8572035" y="46377"/>
                  </a:cubicBezTo>
                  <a:cubicBezTo>
                    <a:pt x="8541997" y="43028"/>
                    <a:pt x="8511959" y="41912"/>
                    <a:pt x="8481921" y="43028"/>
                  </a:cubicBezTo>
                  <a:cubicBezTo>
                    <a:pt x="8436865" y="45260"/>
                    <a:pt x="8391808" y="44144"/>
                    <a:pt x="8350506" y="50842"/>
                  </a:cubicBezTo>
                  <a:cubicBezTo>
                    <a:pt x="8327978" y="49726"/>
                    <a:pt x="8309204" y="53074"/>
                    <a:pt x="8290431" y="53074"/>
                  </a:cubicBezTo>
                  <a:cubicBezTo>
                    <a:pt x="8271657" y="51958"/>
                    <a:pt x="8252883" y="50842"/>
                    <a:pt x="8234109" y="54191"/>
                  </a:cubicBezTo>
                  <a:cubicBezTo>
                    <a:pt x="8230355" y="55307"/>
                    <a:pt x="8219091" y="55307"/>
                    <a:pt x="8222845" y="51958"/>
                  </a:cubicBezTo>
                  <a:cubicBezTo>
                    <a:pt x="8222845" y="49726"/>
                    <a:pt x="8222845" y="48609"/>
                    <a:pt x="8215336" y="48609"/>
                  </a:cubicBezTo>
                  <a:cubicBezTo>
                    <a:pt x="8196563" y="49726"/>
                    <a:pt x="8181543" y="46377"/>
                    <a:pt x="8166525" y="49726"/>
                  </a:cubicBezTo>
                  <a:cubicBezTo>
                    <a:pt x="8162770" y="50842"/>
                    <a:pt x="8159015" y="50842"/>
                    <a:pt x="8155261" y="49726"/>
                  </a:cubicBezTo>
                  <a:cubicBezTo>
                    <a:pt x="8147751" y="48609"/>
                    <a:pt x="8140241" y="47493"/>
                    <a:pt x="8128977" y="45260"/>
                  </a:cubicBezTo>
                  <a:cubicBezTo>
                    <a:pt x="8147751" y="45260"/>
                    <a:pt x="8162770" y="41912"/>
                    <a:pt x="8181543" y="43028"/>
                  </a:cubicBezTo>
                  <a:cubicBezTo>
                    <a:pt x="8196563" y="43028"/>
                    <a:pt x="8211581" y="39679"/>
                    <a:pt x="8226601" y="40795"/>
                  </a:cubicBezTo>
                  <a:cubicBezTo>
                    <a:pt x="8241619" y="37446"/>
                    <a:pt x="8260393" y="40795"/>
                    <a:pt x="8275411" y="37446"/>
                  </a:cubicBezTo>
                  <a:cubicBezTo>
                    <a:pt x="8279167" y="36330"/>
                    <a:pt x="8286676" y="37446"/>
                    <a:pt x="8286676" y="35214"/>
                  </a:cubicBezTo>
                  <a:cubicBezTo>
                    <a:pt x="8286676" y="32981"/>
                    <a:pt x="8279167" y="31865"/>
                    <a:pt x="8275411" y="31865"/>
                  </a:cubicBezTo>
                  <a:cubicBezTo>
                    <a:pt x="8271657" y="30749"/>
                    <a:pt x="8264147" y="30749"/>
                    <a:pt x="8260393" y="30749"/>
                  </a:cubicBezTo>
                  <a:cubicBezTo>
                    <a:pt x="8234109" y="30749"/>
                    <a:pt x="8207827" y="30749"/>
                    <a:pt x="8177789" y="30749"/>
                  </a:cubicBezTo>
                  <a:cubicBezTo>
                    <a:pt x="8162770" y="30749"/>
                    <a:pt x="8151506" y="30749"/>
                    <a:pt x="8136487" y="29632"/>
                  </a:cubicBezTo>
                  <a:cubicBezTo>
                    <a:pt x="8121468" y="27400"/>
                    <a:pt x="8106449" y="30749"/>
                    <a:pt x="8091430" y="27400"/>
                  </a:cubicBezTo>
                  <a:cubicBezTo>
                    <a:pt x="8091430" y="27400"/>
                    <a:pt x="8087675" y="27400"/>
                    <a:pt x="8087675" y="27400"/>
                  </a:cubicBezTo>
                  <a:cubicBezTo>
                    <a:pt x="8068902" y="28516"/>
                    <a:pt x="8053883" y="29632"/>
                    <a:pt x="8042619" y="24051"/>
                  </a:cubicBezTo>
                  <a:cubicBezTo>
                    <a:pt x="8042619" y="22934"/>
                    <a:pt x="8035109" y="24051"/>
                    <a:pt x="8031355" y="22934"/>
                  </a:cubicBezTo>
                  <a:cubicBezTo>
                    <a:pt x="7997562" y="22934"/>
                    <a:pt x="7960015" y="21818"/>
                    <a:pt x="7926223" y="24051"/>
                  </a:cubicBezTo>
                  <a:cubicBezTo>
                    <a:pt x="7877411" y="26283"/>
                    <a:pt x="7832354" y="25167"/>
                    <a:pt x="7787297" y="25167"/>
                  </a:cubicBezTo>
                  <a:cubicBezTo>
                    <a:pt x="7738486" y="25167"/>
                    <a:pt x="7693429" y="25167"/>
                    <a:pt x="7644618" y="25167"/>
                  </a:cubicBezTo>
                  <a:cubicBezTo>
                    <a:pt x="7622089" y="25167"/>
                    <a:pt x="7599561" y="26283"/>
                    <a:pt x="7580787" y="28516"/>
                  </a:cubicBezTo>
                  <a:cubicBezTo>
                    <a:pt x="7562014" y="30749"/>
                    <a:pt x="7550750" y="26283"/>
                    <a:pt x="7531977" y="27400"/>
                  </a:cubicBezTo>
                  <a:cubicBezTo>
                    <a:pt x="7524467" y="24051"/>
                    <a:pt x="7513203" y="25167"/>
                    <a:pt x="7505693" y="25167"/>
                  </a:cubicBezTo>
                  <a:cubicBezTo>
                    <a:pt x="7479410" y="26283"/>
                    <a:pt x="7453127" y="24051"/>
                    <a:pt x="7426844" y="27400"/>
                  </a:cubicBezTo>
                  <a:cubicBezTo>
                    <a:pt x="7419335" y="28516"/>
                    <a:pt x="7408071" y="27400"/>
                    <a:pt x="7396807" y="27400"/>
                  </a:cubicBezTo>
                  <a:cubicBezTo>
                    <a:pt x="7389297" y="27400"/>
                    <a:pt x="7385542" y="27400"/>
                    <a:pt x="7385542" y="25167"/>
                  </a:cubicBezTo>
                  <a:cubicBezTo>
                    <a:pt x="7385542" y="22934"/>
                    <a:pt x="7385542" y="20702"/>
                    <a:pt x="7393051" y="21818"/>
                  </a:cubicBezTo>
                  <a:cubicBezTo>
                    <a:pt x="7404315" y="21818"/>
                    <a:pt x="7408071" y="20702"/>
                    <a:pt x="7415580" y="17353"/>
                  </a:cubicBezTo>
                  <a:cubicBezTo>
                    <a:pt x="7389297" y="18469"/>
                    <a:pt x="7370523" y="14004"/>
                    <a:pt x="7347995" y="16237"/>
                  </a:cubicBezTo>
                  <a:cubicBezTo>
                    <a:pt x="7291674" y="19586"/>
                    <a:pt x="7235353" y="16237"/>
                    <a:pt x="7179033" y="18469"/>
                  </a:cubicBezTo>
                  <a:cubicBezTo>
                    <a:pt x="7145240" y="19586"/>
                    <a:pt x="7115202" y="19586"/>
                    <a:pt x="7085164" y="19586"/>
                  </a:cubicBezTo>
                  <a:cubicBezTo>
                    <a:pt x="7055127" y="19586"/>
                    <a:pt x="7021334" y="19586"/>
                    <a:pt x="6991296" y="19586"/>
                  </a:cubicBezTo>
                  <a:cubicBezTo>
                    <a:pt x="6980032" y="19586"/>
                    <a:pt x="6980032" y="20702"/>
                    <a:pt x="6972523" y="22934"/>
                  </a:cubicBezTo>
                  <a:cubicBezTo>
                    <a:pt x="6961259" y="26283"/>
                    <a:pt x="6946239" y="29632"/>
                    <a:pt x="6927466" y="29632"/>
                  </a:cubicBezTo>
                  <a:cubicBezTo>
                    <a:pt x="6912447" y="28516"/>
                    <a:pt x="6897428" y="29632"/>
                    <a:pt x="6886164" y="29632"/>
                  </a:cubicBezTo>
                  <a:cubicBezTo>
                    <a:pt x="6878655" y="29632"/>
                    <a:pt x="6874899" y="29632"/>
                    <a:pt x="6871145" y="30749"/>
                  </a:cubicBezTo>
                  <a:cubicBezTo>
                    <a:pt x="6852372" y="35214"/>
                    <a:pt x="6852372" y="35214"/>
                    <a:pt x="6833598" y="35214"/>
                  </a:cubicBezTo>
                  <a:cubicBezTo>
                    <a:pt x="6811070" y="35214"/>
                    <a:pt x="6784787" y="35214"/>
                    <a:pt x="6758503" y="35214"/>
                  </a:cubicBezTo>
                  <a:cubicBezTo>
                    <a:pt x="6739730" y="35214"/>
                    <a:pt x="6739730" y="35214"/>
                    <a:pt x="6728466" y="28516"/>
                  </a:cubicBezTo>
                  <a:cubicBezTo>
                    <a:pt x="6720956" y="26283"/>
                    <a:pt x="6717201" y="25167"/>
                    <a:pt x="6705937" y="25167"/>
                  </a:cubicBezTo>
                  <a:cubicBezTo>
                    <a:pt x="6698428" y="26283"/>
                    <a:pt x="6694673" y="25167"/>
                    <a:pt x="6694673" y="21818"/>
                  </a:cubicBezTo>
                  <a:cubicBezTo>
                    <a:pt x="6690918" y="17353"/>
                    <a:pt x="6672145" y="14004"/>
                    <a:pt x="6657126" y="16237"/>
                  </a:cubicBezTo>
                  <a:cubicBezTo>
                    <a:pt x="6649616" y="18469"/>
                    <a:pt x="6638352" y="16237"/>
                    <a:pt x="6630843" y="19586"/>
                  </a:cubicBezTo>
                  <a:cubicBezTo>
                    <a:pt x="6627088" y="21818"/>
                    <a:pt x="6619579" y="25167"/>
                    <a:pt x="6612069" y="25167"/>
                  </a:cubicBezTo>
                  <a:cubicBezTo>
                    <a:pt x="6597050" y="25167"/>
                    <a:pt x="6585786" y="28516"/>
                    <a:pt x="6570767" y="27400"/>
                  </a:cubicBezTo>
                  <a:cubicBezTo>
                    <a:pt x="6555748" y="26283"/>
                    <a:pt x="6544484" y="27400"/>
                    <a:pt x="6533220" y="29632"/>
                  </a:cubicBezTo>
                  <a:cubicBezTo>
                    <a:pt x="6525711" y="31865"/>
                    <a:pt x="6521956" y="30749"/>
                    <a:pt x="6514446" y="30749"/>
                  </a:cubicBezTo>
                  <a:cubicBezTo>
                    <a:pt x="6491918" y="30749"/>
                    <a:pt x="6469390" y="31865"/>
                    <a:pt x="6443107" y="30749"/>
                  </a:cubicBezTo>
                  <a:cubicBezTo>
                    <a:pt x="6431842" y="30749"/>
                    <a:pt x="6413069" y="34097"/>
                    <a:pt x="6405559" y="27400"/>
                  </a:cubicBezTo>
                  <a:cubicBezTo>
                    <a:pt x="6379276" y="28516"/>
                    <a:pt x="6356748" y="22934"/>
                    <a:pt x="6326710" y="27400"/>
                  </a:cubicBezTo>
                  <a:cubicBezTo>
                    <a:pt x="6322955" y="27400"/>
                    <a:pt x="6315446" y="29632"/>
                    <a:pt x="6307937" y="29632"/>
                  </a:cubicBezTo>
                  <a:cubicBezTo>
                    <a:pt x="6300427" y="29632"/>
                    <a:pt x="6292918" y="29632"/>
                    <a:pt x="6281653" y="29632"/>
                  </a:cubicBezTo>
                  <a:cubicBezTo>
                    <a:pt x="6262880" y="29632"/>
                    <a:pt x="6244106" y="29632"/>
                    <a:pt x="6229087" y="29632"/>
                  </a:cubicBezTo>
                  <a:cubicBezTo>
                    <a:pt x="6217823" y="29632"/>
                    <a:pt x="6210314" y="29632"/>
                    <a:pt x="6202804" y="28516"/>
                  </a:cubicBezTo>
                  <a:cubicBezTo>
                    <a:pt x="6191540" y="26283"/>
                    <a:pt x="6176521" y="26283"/>
                    <a:pt x="6169012" y="29632"/>
                  </a:cubicBezTo>
                  <a:cubicBezTo>
                    <a:pt x="6161502" y="31865"/>
                    <a:pt x="6153993" y="31865"/>
                    <a:pt x="6146483" y="30749"/>
                  </a:cubicBezTo>
                  <a:cubicBezTo>
                    <a:pt x="6127710" y="27400"/>
                    <a:pt x="6105181" y="29632"/>
                    <a:pt x="6082653" y="29632"/>
                  </a:cubicBezTo>
                  <a:cubicBezTo>
                    <a:pt x="6067634" y="28516"/>
                    <a:pt x="6052615" y="29632"/>
                    <a:pt x="6037596" y="27400"/>
                  </a:cubicBezTo>
                  <a:cubicBezTo>
                    <a:pt x="6022578" y="24051"/>
                    <a:pt x="6000049" y="24051"/>
                    <a:pt x="5985030" y="27400"/>
                  </a:cubicBezTo>
                  <a:cubicBezTo>
                    <a:pt x="5970011" y="30749"/>
                    <a:pt x="5951238" y="27400"/>
                    <a:pt x="5936219" y="30749"/>
                  </a:cubicBezTo>
                  <a:cubicBezTo>
                    <a:pt x="5902426" y="29632"/>
                    <a:pt x="5868634" y="32981"/>
                    <a:pt x="5838596" y="32981"/>
                  </a:cubicBezTo>
                  <a:cubicBezTo>
                    <a:pt x="5827332" y="32981"/>
                    <a:pt x="5816068" y="32981"/>
                    <a:pt x="5804804" y="35214"/>
                  </a:cubicBezTo>
                  <a:cubicBezTo>
                    <a:pt x="5793539" y="37446"/>
                    <a:pt x="5782275" y="35214"/>
                    <a:pt x="5774766" y="31865"/>
                  </a:cubicBezTo>
                  <a:cubicBezTo>
                    <a:pt x="5771011" y="29632"/>
                    <a:pt x="5767256" y="26283"/>
                    <a:pt x="5763502" y="25167"/>
                  </a:cubicBezTo>
                  <a:cubicBezTo>
                    <a:pt x="5752237" y="25167"/>
                    <a:pt x="5740973" y="25167"/>
                    <a:pt x="5729709" y="26283"/>
                  </a:cubicBezTo>
                  <a:cubicBezTo>
                    <a:pt x="5707181" y="28516"/>
                    <a:pt x="5688407" y="29632"/>
                    <a:pt x="5662124" y="29632"/>
                  </a:cubicBezTo>
                  <a:cubicBezTo>
                    <a:pt x="5628332" y="28516"/>
                    <a:pt x="5598294" y="31865"/>
                    <a:pt x="5560746" y="31865"/>
                  </a:cubicBezTo>
                  <a:cubicBezTo>
                    <a:pt x="5538218" y="30749"/>
                    <a:pt x="5515690" y="27400"/>
                    <a:pt x="5493161" y="29632"/>
                  </a:cubicBezTo>
                  <a:cubicBezTo>
                    <a:pt x="5489407" y="29632"/>
                    <a:pt x="5478143" y="28516"/>
                    <a:pt x="5478143" y="29632"/>
                  </a:cubicBezTo>
                  <a:cubicBezTo>
                    <a:pt x="5463124" y="35214"/>
                    <a:pt x="5448105" y="31865"/>
                    <a:pt x="5433086" y="31865"/>
                  </a:cubicBezTo>
                  <a:cubicBezTo>
                    <a:pt x="5414312" y="30749"/>
                    <a:pt x="5391784" y="30749"/>
                    <a:pt x="5373010" y="30749"/>
                  </a:cubicBezTo>
                  <a:cubicBezTo>
                    <a:pt x="5350482" y="31865"/>
                    <a:pt x="5331708" y="29632"/>
                    <a:pt x="5309180" y="28516"/>
                  </a:cubicBezTo>
                  <a:cubicBezTo>
                    <a:pt x="5297916" y="26283"/>
                    <a:pt x="5286652" y="28516"/>
                    <a:pt x="5275387" y="29632"/>
                  </a:cubicBezTo>
                  <a:cubicBezTo>
                    <a:pt x="5256614" y="31865"/>
                    <a:pt x="5237840" y="31865"/>
                    <a:pt x="5222821" y="34097"/>
                  </a:cubicBezTo>
                  <a:cubicBezTo>
                    <a:pt x="5204048" y="35214"/>
                    <a:pt x="5185274" y="34097"/>
                    <a:pt x="5166500" y="35214"/>
                  </a:cubicBezTo>
                  <a:cubicBezTo>
                    <a:pt x="5147727" y="35214"/>
                    <a:pt x="5128953" y="32981"/>
                    <a:pt x="5110180" y="32981"/>
                  </a:cubicBezTo>
                  <a:cubicBezTo>
                    <a:pt x="5095161" y="32981"/>
                    <a:pt x="5080142" y="29632"/>
                    <a:pt x="5068878" y="26283"/>
                  </a:cubicBezTo>
                  <a:cubicBezTo>
                    <a:pt x="5057613" y="21818"/>
                    <a:pt x="5042595" y="22934"/>
                    <a:pt x="5023821" y="24051"/>
                  </a:cubicBezTo>
                  <a:cubicBezTo>
                    <a:pt x="5023821" y="24051"/>
                    <a:pt x="5020066" y="26283"/>
                    <a:pt x="5016312" y="25167"/>
                  </a:cubicBezTo>
                  <a:cubicBezTo>
                    <a:pt x="4993783" y="21818"/>
                    <a:pt x="4975010" y="22934"/>
                    <a:pt x="4952481" y="25167"/>
                  </a:cubicBezTo>
                  <a:cubicBezTo>
                    <a:pt x="4948726" y="26283"/>
                    <a:pt x="4941217" y="25167"/>
                    <a:pt x="4933708" y="25167"/>
                  </a:cubicBezTo>
                  <a:cubicBezTo>
                    <a:pt x="4903670" y="25167"/>
                    <a:pt x="4873632" y="25167"/>
                    <a:pt x="4839839" y="25167"/>
                  </a:cubicBezTo>
                  <a:cubicBezTo>
                    <a:pt x="4821066" y="25167"/>
                    <a:pt x="4802292" y="26283"/>
                    <a:pt x="4783519" y="28516"/>
                  </a:cubicBezTo>
                  <a:cubicBezTo>
                    <a:pt x="4764745" y="30749"/>
                    <a:pt x="4760990" y="29632"/>
                    <a:pt x="4749726" y="25167"/>
                  </a:cubicBezTo>
                  <a:cubicBezTo>
                    <a:pt x="4749726" y="24051"/>
                    <a:pt x="4745971" y="22934"/>
                    <a:pt x="4742217" y="22934"/>
                  </a:cubicBezTo>
                  <a:cubicBezTo>
                    <a:pt x="4742217" y="24051"/>
                    <a:pt x="4738462" y="24051"/>
                    <a:pt x="4738462" y="22934"/>
                  </a:cubicBezTo>
                  <a:cubicBezTo>
                    <a:pt x="4715934" y="22934"/>
                    <a:pt x="4693405" y="25167"/>
                    <a:pt x="4670877" y="21818"/>
                  </a:cubicBezTo>
                  <a:cubicBezTo>
                    <a:pt x="4655858" y="24051"/>
                    <a:pt x="4637084" y="21818"/>
                    <a:pt x="4622065" y="21818"/>
                  </a:cubicBezTo>
                  <a:cubicBezTo>
                    <a:pt x="4577009" y="20702"/>
                    <a:pt x="4531952" y="24051"/>
                    <a:pt x="4486895" y="22934"/>
                  </a:cubicBezTo>
                  <a:cubicBezTo>
                    <a:pt x="4475631" y="22934"/>
                    <a:pt x="4464367" y="27400"/>
                    <a:pt x="4453103" y="24051"/>
                  </a:cubicBezTo>
                  <a:cubicBezTo>
                    <a:pt x="4445593" y="21818"/>
                    <a:pt x="4430575" y="25167"/>
                    <a:pt x="4419310" y="21818"/>
                  </a:cubicBezTo>
                  <a:cubicBezTo>
                    <a:pt x="4400537" y="21818"/>
                    <a:pt x="4381763" y="20702"/>
                    <a:pt x="4362990" y="22934"/>
                  </a:cubicBezTo>
                  <a:cubicBezTo>
                    <a:pt x="4344216" y="25167"/>
                    <a:pt x="4325442" y="24051"/>
                    <a:pt x="4317933" y="17353"/>
                  </a:cubicBezTo>
                  <a:cubicBezTo>
                    <a:pt x="4310423" y="15120"/>
                    <a:pt x="4302914" y="16237"/>
                    <a:pt x="4295404" y="16237"/>
                  </a:cubicBezTo>
                  <a:cubicBezTo>
                    <a:pt x="4216555" y="16237"/>
                    <a:pt x="4141461" y="15120"/>
                    <a:pt x="4066366" y="16237"/>
                  </a:cubicBezTo>
                  <a:cubicBezTo>
                    <a:pt x="4043838" y="16237"/>
                    <a:pt x="4021310" y="14004"/>
                    <a:pt x="4002536" y="11771"/>
                  </a:cubicBezTo>
                  <a:cubicBezTo>
                    <a:pt x="3991272" y="9539"/>
                    <a:pt x="3980008" y="8423"/>
                    <a:pt x="3968743" y="10655"/>
                  </a:cubicBezTo>
                  <a:cubicBezTo>
                    <a:pt x="3953724" y="12888"/>
                    <a:pt x="3938706" y="10655"/>
                    <a:pt x="3923687" y="11771"/>
                  </a:cubicBezTo>
                  <a:cubicBezTo>
                    <a:pt x="3919932" y="11771"/>
                    <a:pt x="3916177" y="11771"/>
                    <a:pt x="3916177" y="10655"/>
                  </a:cubicBezTo>
                  <a:cubicBezTo>
                    <a:pt x="3916177" y="6190"/>
                    <a:pt x="3904913" y="8423"/>
                    <a:pt x="3901158" y="8423"/>
                  </a:cubicBezTo>
                  <a:cubicBezTo>
                    <a:pt x="3886139" y="7306"/>
                    <a:pt x="3871121" y="8423"/>
                    <a:pt x="3856102" y="6190"/>
                  </a:cubicBezTo>
                  <a:cubicBezTo>
                    <a:pt x="3841083" y="3957"/>
                    <a:pt x="3833573" y="6190"/>
                    <a:pt x="3829819" y="12888"/>
                  </a:cubicBezTo>
                  <a:cubicBezTo>
                    <a:pt x="3829819" y="12888"/>
                    <a:pt x="3829819" y="14004"/>
                    <a:pt x="3829819" y="16237"/>
                  </a:cubicBezTo>
                  <a:cubicBezTo>
                    <a:pt x="3792271" y="16237"/>
                    <a:pt x="3754724" y="17353"/>
                    <a:pt x="3717177" y="15120"/>
                  </a:cubicBezTo>
                  <a:cubicBezTo>
                    <a:pt x="3690894" y="14004"/>
                    <a:pt x="3664611" y="15120"/>
                    <a:pt x="3642082" y="10655"/>
                  </a:cubicBezTo>
                  <a:cubicBezTo>
                    <a:pt x="3630818" y="9539"/>
                    <a:pt x="3623309" y="9539"/>
                    <a:pt x="3615799" y="9539"/>
                  </a:cubicBezTo>
                  <a:cubicBezTo>
                    <a:pt x="3544460" y="9539"/>
                    <a:pt x="3473120" y="9539"/>
                    <a:pt x="3401780" y="9539"/>
                  </a:cubicBezTo>
                  <a:cubicBezTo>
                    <a:pt x="3390516" y="9539"/>
                    <a:pt x="3379252" y="9539"/>
                    <a:pt x="3371742" y="9539"/>
                  </a:cubicBezTo>
                  <a:cubicBezTo>
                    <a:pt x="3360478" y="10655"/>
                    <a:pt x="3356723" y="7306"/>
                    <a:pt x="3349214" y="7306"/>
                  </a:cubicBezTo>
                  <a:cubicBezTo>
                    <a:pt x="3330440" y="8423"/>
                    <a:pt x="3311667" y="7306"/>
                    <a:pt x="3292893" y="9539"/>
                  </a:cubicBezTo>
                  <a:cubicBezTo>
                    <a:pt x="3277874" y="11771"/>
                    <a:pt x="3262855" y="8423"/>
                    <a:pt x="3244082" y="11771"/>
                  </a:cubicBezTo>
                  <a:cubicBezTo>
                    <a:pt x="3232817" y="12888"/>
                    <a:pt x="3217799" y="11771"/>
                    <a:pt x="3202780" y="11771"/>
                  </a:cubicBezTo>
                  <a:cubicBezTo>
                    <a:pt x="3199025" y="11771"/>
                    <a:pt x="3199025" y="12888"/>
                    <a:pt x="3195270" y="14004"/>
                  </a:cubicBezTo>
                  <a:cubicBezTo>
                    <a:pt x="3195270" y="15120"/>
                    <a:pt x="3199025" y="15120"/>
                    <a:pt x="3202780" y="15120"/>
                  </a:cubicBezTo>
                  <a:cubicBezTo>
                    <a:pt x="3210289" y="16237"/>
                    <a:pt x="3217799" y="16237"/>
                    <a:pt x="3225308" y="16237"/>
                  </a:cubicBezTo>
                  <a:cubicBezTo>
                    <a:pt x="3304157" y="16237"/>
                    <a:pt x="3383006" y="16237"/>
                    <a:pt x="3461856" y="16237"/>
                  </a:cubicBezTo>
                  <a:cubicBezTo>
                    <a:pt x="3469365" y="16237"/>
                    <a:pt x="3476875" y="15120"/>
                    <a:pt x="3484384" y="16237"/>
                  </a:cubicBezTo>
                  <a:cubicBezTo>
                    <a:pt x="3491893" y="16237"/>
                    <a:pt x="3495648" y="17353"/>
                    <a:pt x="3495648" y="19586"/>
                  </a:cubicBezTo>
                  <a:cubicBezTo>
                    <a:pt x="3495648" y="21818"/>
                    <a:pt x="3488139" y="21818"/>
                    <a:pt x="3484384" y="21818"/>
                  </a:cubicBezTo>
                  <a:cubicBezTo>
                    <a:pt x="3465610" y="21818"/>
                    <a:pt x="3450591" y="19586"/>
                    <a:pt x="3431818" y="22934"/>
                  </a:cubicBezTo>
                  <a:cubicBezTo>
                    <a:pt x="3428063" y="24051"/>
                    <a:pt x="3420554" y="24051"/>
                    <a:pt x="3413044" y="22934"/>
                  </a:cubicBezTo>
                  <a:cubicBezTo>
                    <a:pt x="3413044" y="22934"/>
                    <a:pt x="3409290" y="21818"/>
                    <a:pt x="3409290" y="21818"/>
                  </a:cubicBezTo>
                  <a:cubicBezTo>
                    <a:pt x="3390516" y="20702"/>
                    <a:pt x="3375497" y="24051"/>
                    <a:pt x="3360478" y="22934"/>
                  </a:cubicBezTo>
                  <a:cubicBezTo>
                    <a:pt x="3341704" y="21818"/>
                    <a:pt x="3330440" y="21818"/>
                    <a:pt x="3311667" y="22934"/>
                  </a:cubicBezTo>
                  <a:cubicBezTo>
                    <a:pt x="3292893" y="24051"/>
                    <a:pt x="3270365" y="24051"/>
                    <a:pt x="3251591" y="22934"/>
                  </a:cubicBezTo>
                  <a:cubicBezTo>
                    <a:pt x="3210289" y="22934"/>
                    <a:pt x="3172742" y="20702"/>
                    <a:pt x="3135195" y="17353"/>
                  </a:cubicBezTo>
                  <a:cubicBezTo>
                    <a:pt x="3120176" y="16237"/>
                    <a:pt x="3112666" y="12888"/>
                    <a:pt x="3097647" y="14004"/>
                  </a:cubicBezTo>
                  <a:cubicBezTo>
                    <a:pt x="3086383" y="9539"/>
                    <a:pt x="3078874" y="14004"/>
                    <a:pt x="3067610" y="14004"/>
                  </a:cubicBezTo>
                  <a:cubicBezTo>
                    <a:pt x="3063855" y="15120"/>
                    <a:pt x="3060100" y="16237"/>
                    <a:pt x="3056345" y="17353"/>
                  </a:cubicBezTo>
                  <a:cubicBezTo>
                    <a:pt x="3052591" y="19586"/>
                    <a:pt x="3041327" y="20702"/>
                    <a:pt x="3037572" y="19586"/>
                  </a:cubicBezTo>
                  <a:cubicBezTo>
                    <a:pt x="3018798" y="16237"/>
                    <a:pt x="2996270" y="18469"/>
                    <a:pt x="2977496" y="17353"/>
                  </a:cubicBezTo>
                  <a:cubicBezTo>
                    <a:pt x="2969987" y="17353"/>
                    <a:pt x="2966232" y="18469"/>
                    <a:pt x="2962477" y="19586"/>
                  </a:cubicBezTo>
                  <a:cubicBezTo>
                    <a:pt x="2958723" y="21818"/>
                    <a:pt x="2951213" y="24051"/>
                    <a:pt x="2947458" y="25167"/>
                  </a:cubicBezTo>
                  <a:cubicBezTo>
                    <a:pt x="2936194" y="25167"/>
                    <a:pt x="2936194" y="24051"/>
                    <a:pt x="2936194" y="22934"/>
                  </a:cubicBezTo>
                  <a:cubicBezTo>
                    <a:pt x="2939949" y="17353"/>
                    <a:pt x="2921175" y="15120"/>
                    <a:pt x="2913666" y="11771"/>
                  </a:cubicBezTo>
                  <a:cubicBezTo>
                    <a:pt x="2909911" y="10655"/>
                    <a:pt x="2906156" y="12888"/>
                    <a:pt x="2902402" y="12888"/>
                  </a:cubicBezTo>
                  <a:cubicBezTo>
                    <a:pt x="2894892" y="14004"/>
                    <a:pt x="2883628" y="16237"/>
                    <a:pt x="2872364" y="16237"/>
                  </a:cubicBezTo>
                  <a:cubicBezTo>
                    <a:pt x="2868609" y="15120"/>
                    <a:pt x="2864855" y="15120"/>
                    <a:pt x="2864855" y="17353"/>
                  </a:cubicBezTo>
                  <a:cubicBezTo>
                    <a:pt x="2861100" y="21818"/>
                    <a:pt x="2849836" y="21818"/>
                    <a:pt x="2838571" y="21818"/>
                  </a:cubicBezTo>
                  <a:cubicBezTo>
                    <a:pt x="2827307" y="21818"/>
                    <a:pt x="2816043" y="22934"/>
                    <a:pt x="2812288" y="17353"/>
                  </a:cubicBezTo>
                  <a:cubicBezTo>
                    <a:pt x="2812288" y="15120"/>
                    <a:pt x="2804779" y="16237"/>
                    <a:pt x="2804779" y="15120"/>
                  </a:cubicBezTo>
                  <a:cubicBezTo>
                    <a:pt x="2797269" y="14004"/>
                    <a:pt x="2782251" y="14004"/>
                    <a:pt x="2786005" y="9539"/>
                  </a:cubicBezTo>
                  <a:cubicBezTo>
                    <a:pt x="2774741" y="2841"/>
                    <a:pt x="2752213" y="1725"/>
                    <a:pt x="2729684" y="8423"/>
                  </a:cubicBezTo>
                  <a:cubicBezTo>
                    <a:pt x="2722175" y="10655"/>
                    <a:pt x="2710911" y="14004"/>
                    <a:pt x="2703401" y="16237"/>
                  </a:cubicBezTo>
                  <a:cubicBezTo>
                    <a:pt x="2692137" y="19586"/>
                    <a:pt x="2680873" y="19586"/>
                    <a:pt x="2669609" y="19586"/>
                  </a:cubicBezTo>
                  <a:cubicBezTo>
                    <a:pt x="2669609" y="17353"/>
                    <a:pt x="2669609" y="16237"/>
                    <a:pt x="2669609" y="14004"/>
                  </a:cubicBezTo>
                  <a:cubicBezTo>
                    <a:pt x="2669609" y="11771"/>
                    <a:pt x="2665854" y="9539"/>
                    <a:pt x="2654590" y="7306"/>
                  </a:cubicBezTo>
                  <a:cubicBezTo>
                    <a:pt x="2647081" y="7306"/>
                    <a:pt x="2639571" y="5074"/>
                    <a:pt x="2632062" y="7306"/>
                  </a:cubicBezTo>
                  <a:cubicBezTo>
                    <a:pt x="2624552" y="9539"/>
                    <a:pt x="2617043" y="10655"/>
                    <a:pt x="2609534" y="9539"/>
                  </a:cubicBezTo>
                  <a:cubicBezTo>
                    <a:pt x="2594515" y="8423"/>
                    <a:pt x="2594515" y="14004"/>
                    <a:pt x="2583250" y="14004"/>
                  </a:cubicBezTo>
                  <a:cubicBezTo>
                    <a:pt x="2571986" y="12888"/>
                    <a:pt x="2571986" y="15120"/>
                    <a:pt x="2568231" y="18469"/>
                  </a:cubicBezTo>
                  <a:cubicBezTo>
                    <a:pt x="2568231" y="19586"/>
                    <a:pt x="2564477" y="20702"/>
                    <a:pt x="2560722" y="21818"/>
                  </a:cubicBezTo>
                  <a:cubicBezTo>
                    <a:pt x="2545703" y="24051"/>
                    <a:pt x="2538194" y="27400"/>
                    <a:pt x="2526930" y="29632"/>
                  </a:cubicBezTo>
                  <a:cubicBezTo>
                    <a:pt x="2519420" y="31865"/>
                    <a:pt x="2504401" y="31865"/>
                    <a:pt x="2496892" y="29632"/>
                  </a:cubicBezTo>
                  <a:cubicBezTo>
                    <a:pt x="2493137" y="28516"/>
                    <a:pt x="2489382" y="27400"/>
                    <a:pt x="2485628" y="26283"/>
                  </a:cubicBezTo>
                  <a:cubicBezTo>
                    <a:pt x="2466854" y="20702"/>
                    <a:pt x="2463099" y="19586"/>
                    <a:pt x="2433061" y="16237"/>
                  </a:cubicBezTo>
                  <a:cubicBezTo>
                    <a:pt x="2421797" y="15120"/>
                    <a:pt x="2425552" y="11771"/>
                    <a:pt x="2429307" y="10655"/>
                  </a:cubicBezTo>
                  <a:cubicBezTo>
                    <a:pt x="2429307" y="9539"/>
                    <a:pt x="2436816" y="7306"/>
                    <a:pt x="2429307" y="5074"/>
                  </a:cubicBezTo>
                  <a:cubicBezTo>
                    <a:pt x="2418043" y="2841"/>
                    <a:pt x="2410533" y="-1624"/>
                    <a:pt x="2395514" y="608"/>
                  </a:cubicBezTo>
                  <a:cubicBezTo>
                    <a:pt x="2380495" y="2841"/>
                    <a:pt x="2365476" y="1725"/>
                    <a:pt x="2354212" y="2841"/>
                  </a:cubicBezTo>
                  <a:cubicBezTo>
                    <a:pt x="2342948" y="2841"/>
                    <a:pt x="2331684" y="6190"/>
                    <a:pt x="2316665" y="6190"/>
                  </a:cubicBezTo>
                  <a:cubicBezTo>
                    <a:pt x="2312910" y="6190"/>
                    <a:pt x="2312910" y="6190"/>
                    <a:pt x="2309156" y="7306"/>
                  </a:cubicBezTo>
                  <a:cubicBezTo>
                    <a:pt x="2297891" y="10655"/>
                    <a:pt x="2286627" y="12888"/>
                    <a:pt x="2271608" y="11771"/>
                  </a:cubicBezTo>
                  <a:cubicBezTo>
                    <a:pt x="2256589" y="11771"/>
                    <a:pt x="2241571" y="11771"/>
                    <a:pt x="2230306" y="10655"/>
                  </a:cubicBezTo>
                  <a:cubicBezTo>
                    <a:pt x="2215288" y="9539"/>
                    <a:pt x="2196514" y="9539"/>
                    <a:pt x="2177740" y="9539"/>
                  </a:cubicBezTo>
                  <a:cubicBezTo>
                    <a:pt x="2170231" y="9539"/>
                    <a:pt x="2166476" y="9539"/>
                    <a:pt x="2166476" y="7306"/>
                  </a:cubicBezTo>
                  <a:cubicBezTo>
                    <a:pt x="2166476" y="6190"/>
                    <a:pt x="2158967" y="5074"/>
                    <a:pt x="2155212" y="3957"/>
                  </a:cubicBezTo>
                  <a:cubicBezTo>
                    <a:pt x="2140193" y="-508"/>
                    <a:pt x="2117665" y="-508"/>
                    <a:pt x="2106400" y="5074"/>
                  </a:cubicBezTo>
                  <a:cubicBezTo>
                    <a:pt x="2102646" y="7306"/>
                    <a:pt x="2102646" y="8423"/>
                    <a:pt x="2095136" y="8423"/>
                  </a:cubicBezTo>
                  <a:cubicBezTo>
                    <a:pt x="2091382" y="8423"/>
                    <a:pt x="2083872" y="7306"/>
                    <a:pt x="2083872" y="8423"/>
                  </a:cubicBezTo>
                  <a:cubicBezTo>
                    <a:pt x="2072608" y="12888"/>
                    <a:pt x="2057589" y="11771"/>
                    <a:pt x="2042570" y="11771"/>
                  </a:cubicBezTo>
                  <a:cubicBezTo>
                    <a:pt x="2020042" y="11771"/>
                    <a:pt x="1993759" y="11771"/>
                    <a:pt x="1971230" y="11771"/>
                  </a:cubicBezTo>
                  <a:cubicBezTo>
                    <a:pt x="1944947" y="10655"/>
                    <a:pt x="1918664" y="15120"/>
                    <a:pt x="1892381" y="14004"/>
                  </a:cubicBezTo>
                  <a:cubicBezTo>
                    <a:pt x="1884872" y="14004"/>
                    <a:pt x="1877362" y="16237"/>
                    <a:pt x="1869853" y="16237"/>
                  </a:cubicBezTo>
                  <a:cubicBezTo>
                    <a:pt x="1858589" y="15120"/>
                    <a:pt x="1858589" y="15120"/>
                    <a:pt x="1862343" y="11771"/>
                  </a:cubicBezTo>
                  <a:cubicBezTo>
                    <a:pt x="1866098" y="8423"/>
                    <a:pt x="1866098" y="8423"/>
                    <a:pt x="1854834" y="8423"/>
                  </a:cubicBezTo>
                  <a:cubicBezTo>
                    <a:pt x="1839815" y="8423"/>
                    <a:pt x="1824796" y="8423"/>
                    <a:pt x="1813532" y="8423"/>
                  </a:cubicBezTo>
                  <a:cubicBezTo>
                    <a:pt x="1802268" y="7306"/>
                    <a:pt x="1791004" y="8423"/>
                    <a:pt x="1783494" y="6190"/>
                  </a:cubicBezTo>
                  <a:cubicBezTo>
                    <a:pt x="1783494" y="5074"/>
                    <a:pt x="1772230" y="5074"/>
                    <a:pt x="1768475" y="6190"/>
                  </a:cubicBezTo>
                  <a:cubicBezTo>
                    <a:pt x="1760966" y="8423"/>
                    <a:pt x="1753456" y="8423"/>
                    <a:pt x="1745947" y="8423"/>
                  </a:cubicBezTo>
                  <a:cubicBezTo>
                    <a:pt x="1712154" y="8423"/>
                    <a:pt x="1674607" y="8423"/>
                    <a:pt x="1640815" y="8423"/>
                  </a:cubicBezTo>
                  <a:cubicBezTo>
                    <a:pt x="1618286" y="8423"/>
                    <a:pt x="1595758" y="8423"/>
                    <a:pt x="1576984" y="5074"/>
                  </a:cubicBezTo>
                  <a:cubicBezTo>
                    <a:pt x="1569475" y="2841"/>
                    <a:pt x="1554456" y="2841"/>
                    <a:pt x="1550701" y="3957"/>
                  </a:cubicBezTo>
                  <a:cubicBezTo>
                    <a:pt x="1539437" y="7306"/>
                    <a:pt x="1524418" y="5074"/>
                    <a:pt x="1513154" y="7306"/>
                  </a:cubicBezTo>
                  <a:cubicBezTo>
                    <a:pt x="1505645" y="9539"/>
                    <a:pt x="1490626" y="11771"/>
                    <a:pt x="1479362" y="9539"/>
                  </a:cubicBezTo>
                  <a:cubicBezTo>
                    <a:pt x="1460588" y="14004"/>
                    <a:pt x="1441814" y="11771"/>
                    <a:pt x="1426795" y="11771"/>
                  </a:cubicBezTo>
                  <a:cubicBezTo>
                    <a:pt x="1408022" y="11771"/>
                    <a:pt x="1389248" y="12888"/>
                    <a:pt x="1370474" y="10655"/>
                  </a:cubicBezTo>
                  <a:cubicBezTo>
                    <a:pt x="1359210" y="8423"/>
                    <a:pt x="1340437" y="9539"/>
                    <a:pt x="1325418" y="9539"/>
                  </a:cubicBezTo>
                  <a:cubicBezTo>
                    <a:pt x="1302889" y="10655"/>
                    <a:pt x="1276606" y="7306"/>
                    <a:pt x="1250323" y="7306"/>
                  </a:cubicBezTo>
                  <a:cubicBezTo>
                    <a:pt x="1239059" y="8423"/>
                    <a:pt x="1227795" y="8423"/>
                    <a:pt x="1220286" y="11771"/>
                  </a:cubicBezTo>
                  <a:cubicBezTo>
                    <a:pt x="1220286" y="12888"/>
                    <a:pt x="1216531" y="14004"/>
                    <a:pt x="1220286" y="15120"/>
                  </a:cubicBezTo>
                  <a:cubicBezTo>
                    <a:pt x="1227795" y="16237"/>
                    <a:pt x="1235304" y="15120"/>
                    <a:pt x="1231550" y="18469"/>
                  </a:cubicBezTo>
                  <a:cubicBezTo>
                    <a:pt x="1231550" y="20702"/>
                    <a:pt x="1224040" y="19586"/>
                    <a:pt x="1220286" y="19586"/>
                  </a:cubicBezTo>
                  <a:cubicBezTo>
                    <a:pt x="1216531" y="19586"/>
                    <a:pt x="1212776" y="19586"/>
                    <a:pt x="1205267" y="19586"/>
                  </a:cubicBezTo>
                  <a:cubicBezTo>
                    <a:pt x="1201512" y="19586"/>
                    <a:pt x="1194003" y="19586"/>
                    <a:pt x="1186493" y="19586"/>
                  </a:cubicBezTo>
                  <a:cubicBezTo>
                    <a:pt x="1186493" y="20702"/>
                    <a:pt x="1186493" y="21818"/>
                    <a:pt x="1186493" y="22934"/>
                  </a:cubicBezTo>
                  <a:cubicBezTo>
                    <a:pt x="1190248" y="22934"/>
                    <a:pt x="1194003" y="22934"/>
                    <a:pt x="1201512" y="22934"/>
                  </a:cubicBezTo>
                  <a:cubicBezTo>
                    <a:pt x="1212776" y="22934"/>
                    <a:pt x="1216531" y="24051"/>
                    <a:pt x="1212776" y="27400"/>
                  </a:cubicBezTo>
                  <a:cubicBezTo>
                    <a:pt x="1231550" y="26283"/>
                    <a:pt x="1246569" y="30749"/>
                    <a:pt x="1265342" y="29632"/>
                  </a:cubicBezTo>
                  <a:cubicBezTo>
                    <a:pt x="1284116" y="22934"/>
                    <a:pt x="1314154" y="22934"/>
                    <a:pt x="1340437" y="24051"/>
                  </a:cubicBezTo>
                  <a:cubicBezTo>
                    <a:pt x="1344192" y="24051"/>
                    <a:pt x="1344192" y="25167"/>
                    <a:pt x="1344192" y="26283"/>
                  </a:cubicBezTo>
                  <a:cubicBezTo>
                    <a:pt x="1340437" y="28516"/>
                    <a:pt x="1332927" y="29632"/>
                    <a:pt x="1325418" y="29632"/>
                  </a:cubicBezTo>
                  <a:cubicBezTo>
                    <a:pt x="1314154" y="28516"/>
                    <a:pt x="1302889" y="29632"/>
                    <a:pt x="1295380" y="29632"/>
                  </a:cubicBezTo>
                  <a:cubicBezTo>
                    <a:pt x="1284116" y="28516"/>
                    <a:pt x="1276606" y="31865"/>
                    <a:pt x="1265342" y="30749"/>
                  </a:cubicBezTo>
                  <a:cubicBezTo>
                    <a:pt x="1257833" y="31865"/>
                    <a:pt x="1250323" y="32981"/>
                    <a:pt x="1242814" y="32981"/>
                  </a:cubicBezTo>
                  <a:cubicBezTo>
                    <a:pt x="1216531" y="32981"/>
                    <a:pt x="1194003" y="32981"/>
                    <a:pt x="1171474" y="32981"/>
                  </a:cubicBezTo>
                  <a:cubicBezTo>
                    <a:pt x="1156455" y="32981"/>
                    <a:pt x="1141436" y="31865"/>
                    <a:pt x="1130172" y="35214"/>
                  </a:cubicBezTo>
                  <a:cubicBezTo>
                    <a:pt x="1130172" y="35214"/>
                    <a:pt x="1126418" y="35214"/>
                    <a:pt x="1122663" y="35214"/>
                  </a:cubicBezTo>
                  <a:cubicBezTo>
                    <a:pt x="1103889" y="31865"/>
                    <a:pt x="1085116" y="36330"/>
                    <a:pt x="1066342" y="35214"/>
                  </a:cubicBezTo>
                  <a:cubicBezTo>
                    <a:pt x="1047568" y="34097"/>
                    <a:pt x="1028795" y="34097"/>
                    <a:pt x="1010021" y="35214"/>
                  </a:cubicBezTo>
                  <a:cubicBezTo>
                    <a:pt x="953700" y="38563"/>
                    <a:pt x="901134" y="36330"/>
                    <a:pt x="844813" y="37446"/>
                  </a:cubicBezTo>
                  <a:cubicBezTo>
                    <a:pt x="844813" y="37446"/>
                    <a:pt x="844813" y="36330"/>
                    <a:pt x="841058" y="36330"/>
                  </a:cubicBezTo>
                  <a:cubicBezTo>
                    <a:pt x="844813" y="34097"/>
                    <a:pt x="848568" y="35214"/>
                    <a:pt x="856077" y="35214"/>
                  </a:cubicBezTo>
                  <a:cubicBezTo>
                    <a:pt x="859832" y="35214"/>
                    <a:pt x="859832" y="34097"/>
                    <a:pt x="859832" y="34097"/>
                  </a:cubicBezTo>
                  <a:cubicBezTo>
                    <a:pt x="859832" y="32981"/>
                    <a:pt x="859832" y="30749"/>
                    <a:pt x="856077" y="31865"/>
                  </a:cubicBezTo>
                  <a:cubicBezTo>
                    <a:pt x="852323" y="31865"/>
                    <a:pt x="848568" y="29632"/>
                    <a:pt x="844813" y="29632"/>
                  </a:cubicBezTo>
                  <a:cubicBezTo>
                    <a:pt x="822285" y="30749"/>
                    <a:pt x="803511" y="27400"/>
                    <a:pt x="780982" y="27400"/>
                  </a:cubicBezTo>
                  <a:cubicBezTo>
                    <a:pt x="713397" y="27400"/>
                    <a:pt x="642058" y="27400"/>
                    <a:pt x="574473" y="27400"/>
                  </a:cubicBezTo>
                  <a:cubicBezTo>
                    <a:pt x="551945" y="27400"/>
                    <a:pt x="533171" y="26283"/>
                    <a:pt x="521907" y="20702"/>
                  </a:cubicBezTo>
                  <a:cubicBezTo>
                    <a:pt x="525661" y="18469"/>
                    <a:pt x="533171" y="18469"/>
                    <a:pt x="536926" y="17353"/>
                  </a:cubicBezTo>
                  <a:cubicBezTo>
                    <a:pt x="559454" y="15120"/>
                    <a:pt x="566963" y="15120"/>
                    <a:pt x="574473" y="21818"/>
                  </a:cubicBezTo>
                  <a:cubicBezTo>
                    <a:pt x="578228" y="24051"/>
                    <a:pt x="581982" y="24051"/>
                    <a:pt x="585737" y="22934"/>
                  </a:cubicBezTo>
                  <a:cubicBezTo>
                    <a:pt x="597001" y="20702"/>
                    <a:pt x="612020" y="21818"/>
                    <a:pt x="623284" y="21818"/>
                  </a:cubicBezTo>
                  <a:cubicBezTo>
                    <a:pt x="645812" y="21818"/>
                    <a:pt x="664586" y="21818"/>
                    <a:pt x="687115" y="18469"/>
                  </a:cubicBezTo>
                  <a:cubicBezTo>
                    <a:pt x="694624" y="17353"/>
                    <a:pt x="709643" y="16237"/>
                    <a:pt x="713397" y="17353"/>
                  </a:cubicBezTo>
                  <a:cubicBezTo>
                    <a:pt x="728417" y="20702"/>
                    <a:pt x="747190" y="18469"/>
                    <a:pt x="758454" y="20702"/>
                  </a:cubicBezTo>
                  <a:cubicBezTo>
                    <a:pt x="765964" y="21818"/>
                    <a:pt x="773473" y="21818"/>
                    <a:pt x="780982" y="20702"/>
                  </a:cubicBezTo>
                  <a:cubicBezTo>
                    <a:pt x="796002" y="18469"/>
                    <a:pt x="807266" y="18469"/>
                    <a:pt x="822285" y="20702"/>
                  </a:cubicBezTo>
                  <a:cubicBezTo>
                    <a:pt x="833549" y="21818"/>
                    <a:pt x="841058" y="21818"/>
                    <a:pt x="852323" y="19586"/>
                  </a:cubicBezTo>
                  <a:cubicBezTo>
                    <a:pt x="871096" y="14004"/>
                    <a:pt x="897379" y="12888"/>
                    <a:pt x="923662" y="14004"/>
                  </a:cubicBezTo>
                  <a:cubicBezTo>
                    <a:pt x="931172" y="14004"/>
                    <a:pt x="938681" y="15120"/>
                    <a:pt x="942436" y="16237"/>
                  </a:cubicBezTo>
                  <a:cubicBezTo>
                    <a:pt x="961209" y="20702"/>
                    <a:pt x="979983" y="21818"/>
                    <a:pt x="998757" y="21818"/>
                  </a:cubicBezTo>
                  <a:cubicBezTo>
                    <a:pt x="1017531" y="21818"/>
                    <a:pt x="1040059" y="21818"/>
                    <a:pt x="1058832" y="21818"/>
                  </a:cubicBezTo>
                  <a:cubicBezTo>
                    <a:pt x="1081361" y="21818"/>
                    <a:pt x="1107644" y="20702"/>
                    <a:pt x="1130172" y="17353"/>
                  </a:cubicBezTo>
                  <a:cubicBezTo>
                    <a:pt x="1137682" y="17353"/>
                    <a:pt x="1145191" y="17353"/>
                    <a:pt x="1148946" y="17353"/>
                  </a:cubicBezTo>
                  <a:cubicBezTo>
                    <a:pt x="1160210" y="17353"/>
                    <a:pt x="1163965" y="16237"/>
                    <a:pt x="1167719" y="14004"/>
                  </a:cubicBezTo>
                  <a:cubicBezTo>
                    <a:pt x="1141436" y="15120"/>
                    <a:pt x="1122663" y="11771"/>
                    <a:pt x="1100134" y="11771"/>
                  </a:cubicBezTo>
                  <a:cubicBezTo>
                    <a:pt x="1070097" y="10655"/>
                    <a:pt x="1040059" y="9539"/>
                    <a:pt x="1013776" y="7306"/>
                  </a:cubicBezTo>
                  <a:cubicBezTo>
                    <a:pt x="995002" y="6190"/>
                    <a:pt x="976229" y="5074"/>
                    <a:pt x="957455" y="3957"/>
                  </a:cubicBezTo>
                  <a:cubicBezTo>
                    <a:pt x="934926" y="2841"/>
                    <a:pt x="916153" y="5074"/>
                    <a:pt x="897379" y="3957"/>
                  </a:cubicBezTo>
                  <a:cubicBezTo>
                    <a:pt x="882360" y="2841"/>
                    <a:pt x="871096" y="6190"/>
                    <a:pt x="852323" y="6190"/>
                  </a:cubicBezTo>
                  <a:cubicBezTo>
                    <a:pt x="841058" y="5074"/>
                    <a:pt x="826039" y="6190"/>
                    <a:pt x="811020" y="6190"/>
                  </a:cubicBezTo>
                  <a:cubicBezTo>
                    <a:pt x="807266" y="6190"/>
                    <a:pt x="807266" y="6190"/>
                    <a:pt x="803511" y="6190"/>
                  </a:cubicBezTo>
                  <a:cubicBezTo>
                    <a:pt x="788492" y="11771"/>
                    <a:pt x="769719" y="10655"/>
                    <a:pt x="750945" y="8423"/>
                  </a:cubicBezTo>
                  <a:cubicBezTo>
                    <a:pt x="735926" y="6190"/>
                    <a:pt x="720907" y="7306"/>
                    <a:pt x="705888" y="3957"/>
                  </a:cubicBezTo>
                  <a:cubicBezTo>
                    <a:pt x="705888" y="3957"/>
                    <a:pt x="702134" y="3957"/>
                    <a:pt x="698379" y="5074"/>
                  </a:cubicBezTo>
                  <a:cubicBezTo>
                    <a:pt x="694624" y="6190"/>
                    <a:pt x="690869" y="6190"/>
                    <a:pt x="687115" y="6190"/>
                  </a:cubicBezTo>
                  <a:cubicBezTo>
                    <a:pt x="649567" y="5074"/>
                    <a:pt x="612020" y="9539"/>
                    <a:pt x="574473" y="7306"/>
                  </a:cubicBezTo>
                  <a:cubicBezTo>
                    <a:pt x="559454" y="7306"/>
                    <a:pt x="551945" y="10655"/>
                    <a:pt x="540680" y="9539"/>
                  </a:cubicBezTo>
                  <a:cubicBezTo>
                    <a:pt x="529416" y="9539"/>
                    <a:pt x="514397" y="9539"/>
                    <a:pt x="503133" y="9539"/>
                  </a:cubicBezTo>
                  <a:cubicBezTo>
                    <a:pt x="480605" y="10655"/>
                    <a:pt x="461831" y="6190"/>
                    <a:pt x="443058" y="8423"/>
                  </a:cubicBezTo>
                  <a:cubicBezTo>
                    <a:pt x="435548" y="8423"/>
                    <a:pt x="431793" y="8423"/>
                    <a:pt x="428039" y="8423"/>
                  </a:cubicBezTo>
                  <a:cubicBezTo>
                    <a:pt x="424284" y="8423"/>
                    <a:pt x="420529" y="7306"/>
                    <a:pt x="416775" y="9539"/>
                  </a:cubicBezTo>
                  <a:cubicBezTo>
                    <a:pt x="416775" y="10655"/>
                    <a:pt x="420529" y="12888"/>
                    <a:pt x="424284" y="12888"/>
                  </a:cubicBezTo>
                  <a:cubicBezTo>
                    <a:pt x="435548" y="14004"/>
                    <a:pt x="446812" y="17353"/>
                    <a:pt x="461831" y="17353"/>
                  </a:cubicBezTo>
                  <a:cubicBezTo>
                    <a:pt x="469341" y="17353"/>
                    <a:pt x="469341" y="19586"/>
                    <a:pt x="476850" y="20702"/>
                  </a:cubicBezTo>
                  <a:cubicBezTo>
                    <a:pt x="458076" y="24051"/>
                    <a:pt x="439303" y="24051"/>
                    <a:pt x="420529" y="25167"/>
                  </a:cubicBezTo>
                  <a:cubicBezTo>
                    <a:pt x="405510" y="26283"/>
                    <a:pt x="394246" y="28516"/>
                    <a:pt x="379227" y="29632"/>
                  </a:cubicBezTo>
                  <a:cubicBezTo>
                    <a:pt x="375472" y="29632"/>
                    <a:pt x="367963" y="31865"/>
                    <a:pt x="371718" y="34097"/>
                  </a:cubicBezTo>
                  <a:cubicBezTo>
                    <a:pt x="375472" y="36330"/>
                    <a:pt x="382982" y="35214"/>
                    <a:pt x="386737" y="35214"/>
                  </a:cubicBezTo>
                  <a:cubicBezTo>
                    <a:pt x="413020" y="35214"/>
                    <a:pt x="435548" y="35214"/>
                    <a:pt x="461831" y="35214"/>
                  </a:cubicBezTo>
                  <a:cubicBezTo>
                    <a:pt x="506888" y="35214"/>
                    <a:pt x="551945" y="38563"/>
                    <a:pt x="593247" y="45260"/>
                  </a:cubicBezTo>
                  <a:cubicBezTo>
                    <a:pt x="608265" y="47493"/>
                    <a:pt x="627039" y="46377"/>
                    <a:pt x="642058" y="48609"/>
                  </a:cubicBezTo>
                  <a:cubicBezTo>
                    <a:pt x="657077" y="49726"/>
                    <a:pt x="675850" y="48609"/>
                    <a:pt x="694624" y="47493"/>
                  </a:cubicBezTo>
                  <a:cubicBezTo>
                    <a:pt x="709643" y="45260"/>
                    <a:pt x="732171" y="44144"/>
                    <a:pt x="750945" y="44144"/>
                  </a:cubicBezTo>
                  <a:cubicBezTo>
                    <a:pt x="780982" y="45260"/>
                    <a:pt x="811020" y="43028"/>
                    <a:pt x="841058" y="46377"/>
                  </a:cubicBezTo>
                  <a:cubicBezTo>
                    <a:pt x="844813" y="47493"/>
                    <a:pt x="848568" y="47493"/>
                    <a:pt x="852323" y="46377"/>
                  </a:cubicBezTo>
                  <a:cubicBezTo>
                    <a:pt x="882360" y="43028"/>
                    <a:pt x="912398" y="45260"/>
                    <a:pt x="942436" y="45260"/>
                  </a:cubicBezTo>
                  <a:cubicBezTo>
                    <a:pt x="976229" y="44144"/>
                    <a:pt x="1006266" y="43028"/>
                    <a:pt x="1040059" y="45260"/>
                  </a:cubicBezTo>
                  <a:cubicBezTo>
                    <a:pt x="1066342" y="46377"/>
                    <a:pt x="1092625" y="46377"/>
                    <a:pt x="1118908" y="46377"/>
                  </a:cubicBezTo>
                  <a:cubicBezTo>
                    <a:pt x="1126418" y="46377"/>
                    <a:pt x="1130172" y="47493"/>
                    <a:pt x="1133927" y="49726"/>
                  </a:cubicBezTo>
                  <a:cubicBezTo>
                    <a:pt x="1137682" y="50842"/>
                    <a:pt x="1133927" y="51958"/>
                    <a:pt x="1130172" y="53074"/>
                  </a:cubicBezTo>
                  <a:cubicBezTo>
                    <a:pt x="1122663" y="53074"/>
                    <a:pt x="1115153" y="53074"/>
                    <a:pt x="1107644" y="54191"/>
                  </a:cubicBezTo>
                  <a:cubicBezTo>
                    <a:pt x="1111399" y="55307"/>
                    <a:pt x="1115153" y="56423"/>
                    <a:pt x="1118908" y="56423"/>
                  </a:cubicBezTo>
                  <a:cubicBezTo>
                    <a:pt x="1133927" y="55307"/>
                    <a:pt x="1148946" y="60889"/>
                    <a:pt x="1167719" y="56423"/>
                  </a:cubicBezTo>
                  <a:cubicBezTo>
                    <a:pt x="1167719" y="56423"/>
                    <a:pt x="1171474" y="56423"/>
                    <a:pt x="1171474" y="56423"/>
                  </a:cubicBezTo>
                  <a:cubicBezTo>
                    <a:pt x="1197757" y="57540"/>
                    <a:pt x="1220286" y="53074"/>
                    <a:pt x="1246569" y="54191"/>
                  </a:cubicBezTo>
                  <a:cubicBezTo>
                    <a:pt x="1246569" y="50842"/>
                    <a:pt x="1246569" y="48609"/>
                    <a:pt x="1246569" y="45260"/>
                  </a:cubicBezTo>
                  <a:cubicBezTo>
                    <a:pt x="1254078" y="44144"/>
                    <a:pt x="1257833" y="45260"/>
                    <a:pt x="1265342" y="45260"/>
                  </a:cubicBezTo>
                  <a:cubicBezTo>
                    <a:pt x="1265342" y="43028"/>
                    <a:pt x="1269097" y="43028"/>
                    <a:pt x="1272852" y="41912"/>
                  </a:cubicBezTo>
                  <a:cubicBezTo>
                    <a:pt x="1284116" y="39679"/>
                    <a:pt x="1299135" y="41912"/>
                    <a:pt x="1310399" y="39679"/>
                  </a:cubicBezTo>
                  <a:cubicBezTo>
                    <a:pt x="1314154" y="38563"/>
                    <a:pt x="1321663" y="41912"/>
                    <a:pt x="1332927" y="40795"/>
                  </a:cubicBezTo>
                  <a:cubicBezTo>
                    <a:pt x="1340437" y="40795"/>
                    <a:pt x="1336682" y="43028"/>
                    <a:pt x="1336682" y="45260"/>
                  </a:cubicBezTo>
                  <a:cubicBezTo>
                    <a:pt x="1336682" y="46377"/>
                    <a:pt x="1332927" y="46377"/>
                    <a:pt x="1329172" y="46377"/>
                  </a:cubicBezTo>
                  <a:cubicBezTo>
                    <a:pt x="1314154" y="46377"/>
                    <a:pt x="1299135" y="46377"/>
                    <a:pt x="1287871" y="46377"/>
                  </a:cubicBezTo>
                  <a:cubicBezTo>
                    <a:pt x="1284116" y="46377"/>
                    <a:pt x="1276606" y="46377"/>
                    <a:pt x="1280361" y="48609"/>
                  </a:cubicBezTo>
                  <a:cubicBezTo>
                    <a:pt x="1280361" y="48609"/>
                    <a:pt x="1284116" y="48609"/>
                    <a:pt x="1284116" y="48609"/>
                  </a:cubicBezTo>
                  <a:cubicBezTo>
                    <a:pt x="1287871" y="48609"/>
                    <a:pt x="1295380" y="47493"/>
                    <a:pt x="1299135" y="49726"/>
                  </a:cubicBezTo>
                  <a:cubicBezTo>
                    <a:pt x="1299135" y="53074"/>
                    <a:pt x="1291625" y="51958"/>
                    <a:pt x="1284116" y="53074"/>
                  </a:cubicBezTo>
                  <a:cubicBezTo>
                    <a:pt x="1276606" y="57540"/>
                    <a:pt x="1276606" y="58656"/>
                    <a:pt x="1287871" y="58656"/>
                  </a:cubicBezTo>
                  <a:cubicBezTo>
                    <a:pt x="1299135" y="58656"/>
                    <a:pt x="1310399" y="59772"/>
                    <a:pt x="1317908" y="59772"/>
                  </a:cubicBezTo>
                  <a:cubicBezTo>
                    <a:pt x="1340437" y="60889"/>
                    <a:pt x="1359210" y="63121"/>
                    <a:pt x="1385493" y="62005"/>
                  </a:cubicBezTo>
                  <a:cubicBezTo>
                    <a:pt x="1374229" y="65354"/>
                    <a:pt x="1362965" y="66470"/>
                    <a:pt x="1351701" y="66470"/>
                  </a:cubicBezTo>
                  <a:cubicBezTo>
                    <a:pt x="1310399" y="66470"/>
                    <a:pt x="1269097" y="66470"/>
                    <a:pt x="1231550" y="66470"/>
                  </a:cubicBezTo>
                  <a:cubicBezTo>
                    <a:pt x="1224040" y="66470"/>
                    <a:pt x="1216531" y="66470"/>
                    <a:pt x="1212776" y="65354"/>
                  </a:cubicBezTo>
                  <a:cubicBezTo>
                    <a:pt x="1197757" y="59772"/>
                    <a:pt x="1178984" y="63121"/>
                    <a:pt x="1160210" y="62005"/>
                  </a:cubicBezTo>
                  <a:cubicBezTo>
                    <a:pt x="1148946" y="62005"/>
                    <a:pt x="1137682" y="65354"/>
                    <a:pt x="1118908" y="67586"/>
                  </a:cubicBezTo>
                  <a:cubicBezTo>
                    <a:pt x="1152701" y="67586"/>
                    <a:pt x="1175229" y="68703"/>
                    <a:pt x="1197757" y="69819"/>
                  </a:cubicBezTo>
                  <a:cubicBezTo>
                    <a:pt x="1254078" y="73168"/>
                    <a:pt x="1310399" y="70935"/>
                    <a:pt x="1370474" y="72052"/>
                  </a:cubicBezTo>
                  <a:cubicBezTo>
                    <a:pt x="1351701" y="75400"/>
                    <a:pt x="1351701" y="75400"/>
                    <a:pt x="1314154" y="75400"/>
                  </a:cubicBezTo>
                  <a:cubicBezTo>
                    <a:pt x="1306644" y="77633"/>
                    <a:pt x="1310399" y="79866"/>
                    <a:pt x="1310399" y="80982"/>
                  </a:cubicBezTo>
                  <a:cubicBezTo>
                    <a:pt x="1310399" y="83215"/>
                    <a:pt x="1306644" y="84331"/>
                    <a:pt x="1302889" y="83215"/>
                  </a:cubicBezTo>
                  <a:cubicBezTo>
                    <a:pt x="1280361" y="77633"/>
                    <a:pt x="1254078" y="78749"/>
                    <a:pt x="1227795" y="76517"/>
                  </a:cubicBezTo>
                  <a:cubicBezTo>
                    <a:pt x="1220286" y="75400"/>
                    <a:pt x="1212776" y="77633"/>
                    <a:pt x="1201512" y="77633"/>
                  </a:cubicBezTo>
                  <a:cubicBezTo>
                    <a:pt x="1171474" y="77633"/>
                    <a:pt x="1141436" y="77633"/>
                    <a:pt x="1111399" y="77633"/>
                  </a:cubicBezTo>
                  <a:cubicBezTo>
                    <a:pt x="1088870" y="77633"/>
                    <a:pt x="1070097" y="80982"/>
                    <a:pt x="1047568" y="79866"/>
                  </a:cubicBezTo>
                  <a:cubicBezTo>
                    <a:pt x="1025040" y="78749"/>
                    <a:pt x="1002511" y="79866"/>
                    <a:pt x="979983" y="79866"/>
                  </a:cubicBezTo>
                  <a:cubicBezTo>
                    <a:pt x="957455" y="79866"/>
                    <a:pt x="934926" y="79866"/>
                    <a:pt x="912398" y="79866"/>
                  </a:cubicBezTo>
                  <a:cubicBezTo>
                    <a:pt x="916153" y="82098"/>
                    <a:pt x="923662" y="84331"/>
                    <a:pt x="931172" y="83215"/>
                  </a:cubicBezTo>
                  <a:cubicBezTo>
                    <a:pt x="949946" y="83215"/>
                    <a:pt x="968719" y="83215"/>
                    <a:pt x="991247" y="83215"/>
                  </a:cubicBezTo>
                  <a:cubicBezTo>
                    <a:pt x="995002" y="83215"/>
                    <a:pt x="998757" y="83215"/>
                    <a:pt x="1006266" y="84331"/>
                  </a:cubicBezTo>
                  <a:cubicBezTo>
                    <a:pt x="998757" y="92145"/>
                    <a:pt x="979983" y="96610"/>
                    <a:pt x="961209" y="101076"/>
                  </a:cubicBezTo>
                  <a:cubicBezTo>
                    <a:pt x="957455" y="102192"/>
                    <a:pt x="949946" y="103308"/>
                    <a:pt x="942436" y="103308"/>
                  </a:cubicBezTo>
                  <a:cubicBezTo>
                    <a:pt x="934926" y="103308"/>
                    <a:pt x="923662" y="103308"/>
                    <a:pt x="912398" y="104424"/>
                  </a:cubicBezTo>
                  <a:cubicBezTo>
                    <a:pt x="908643" y="105541"/>
                    <a:pt x="901134" y="105541"/>
                    <a:pt x="893624" y="104424"/>
                  </a:cubicBezTo>
                  <a:cubicBezTo>
                    <a:pt x="889870" y="102192"/>
                    <a:pt x="882360" y="103308"/>
                    <a:pt x="878605" y="103308"/>
                  </a:cubicBezTo>
                  <a:cubicBezTo>
                    <a:pt x="871096" y="103308"/>
                    <a:pt x="867341" y="102192"/>
                    <a:pt x="867341" y="104424"/>
                  </a:cubicBezTo>
                  <a:cubicBezTo>
                    <a:pt x="867341" y="106657"/>
                    <a:pt x="871096" y="106657"/>
                    <a:pt x="878605" y="106657"/>
                  </a:cubicBezTo>
                  <a:cubicBezTo>
                    <a:pt x="889870" y="106657"/>
                    <a:pt x="901134" y="106657"/>
                    <a:pt x="908643" y="106657"/>
                  </a:cubicBezTo>
                  <a:cubicBezTo>
                    <a:pt x="923662" y="106657"/>
                    <a:pt x="927417" y="110006"/>
                    <a:pt x="919908" y="113355"/>
                  </a:cubicBezTo>
                  <a:cubicBezTo>
                    <a:pt x="919908" y="113355"/>
                    <a:pt x="919908" y="114471"/>
                    <a:pt x="919908" y="115587"/>
                  </a:cubicBezTo>
                  <a:cubicBezTo>
                    <a:pt x="908643" y="122285"/>
                    <a:pt x="908643" y="122285"/>
                    <a:pt x="878605" y="122285"/>
                  </a:cubicBezTo>
                  <a:cubicBezTo>
                    <a:pt x="878605" y="122285"/>
                    <a:pt x="874851" y="122285"/>
                    <a:pt x="874851" y="122285"/>
                  </a:cubicBezTo>
                  <a:cubicBezTo>
                    <a:pt x="863587" y="125634"/>
                    <a:pt x="852323" y="125634"/>
                    <a:pt x="841058" y="122285"/>
                  </a:cubicBezTo>
                  <a:cubicBezTo>
                    <a:pt x="833549" y="122285"/>
                    <a:pt x="829794" y="122285"/>
                    <a:pt x="822285" y="122285"/>
                  </a:cubicBezTo>
                  <a:cubicBezTo>
                    <a:pt x="818530" y="122285"/>
                    <a:pt x="811020" y="123402"/>
                    <a:pt x="807266" y="120053"/>
                  </a:cubicBezTo>
                  <a:cubicBezTo>
                    <a:pt x="799756" y="120053"/>
                    <a:pt x="788492" y="121169"/>
                    <a:pt x="780982" y="120053"/>
                  </a:cubicBezTo>
                  <a:cubicBezTo>
                    <a:pt x="765964" y="120053"/>
                    <a:pt x="754700" y="121169"/>
                    <a:pt x="747190" y="122285"/>
                  </a:cubicBezTo>
                  <a:cubicBezTo>
                    <a:pt x="735926" y="124518"/>
                    <a:pt x="724662" y="124518"/>
                    <a:pt x="713397" y="122285"/>
                  </a:cubicBezTo>
                  <a:cubicBezTo>
                    <a:pt x="705888" y="121169"/>
                    <a:pt x="690869" y="120053"/>
                    <a:pt x="679605" y="120053"/>
                  </a:cubicBezTo>
                  <a:cubicBezTo>
                    <a:pt x="675850" y="121169"/>
                    <a:pt x="668341" y="121169"/>
                    <a:pt x="664586" y="118936"/>
                  </a:cubicBezTo>
                  <a:cubicBezTo>
                    <a:pt x="660832" y="117820"/>
                    <a:pt x="657077" y="117820"/>
                    <a:pt x="653322" y="118936"/>
                  </a:cubicBezTo>
                  <a:cubicBezTo>
                    <a:pt x="634549" y="122285"/>
                    <a:pt x="612020" y="120053"/>
                    <a:pt x="593247" y="120053"/>
                  </a:cubicBezTo>
                  <a:cubicBezTo>
                    <a:pt x="593247" y="122285"/>
                    <a:pt x="597001" y="123402"/>
                    <a:pt x="589492" y="124518"/>
                  </a:cubicBezTo>
                  <a:cubicBezTo>
                    <a:pt x="585737" y="124518"/>
                    <a:pt x="578228" y="124518"/>
                    <a:pt x="581982" y="122285"/>
                  </a:cubicBezTo>
                  <a:cubicBezTo>
                    <a:pt x="574473" y="122285"/>
                    <a:pt x="566963" y="122285"/>
                    <a:pt x="559454" y="122285"/>
                  </a:cubicBezTo>
                  <a:cubicBezTo>
                    <a:pt x="559454" y="123402"/>
                    <a:pt x="563209" y="125634"/>
                    <a:pt x="555699" y="126750"/>
                  </a:cubicBezTo>
                  <a:cubicBezTo>
                    <a:pt x="551945" y="126750"/>
                    <a:pt x="548190" y="125634"/>
                    <a:pt x="548190" y="124518"/>
                  </a:cubicBezTo>
                  <a:cubicBezTo>
                    <a:pt x="540680" y="124518"/>
                    <a:pt x="533171" y="124518"/>
                    <a:pt x="529416" y="124518"/>
                  </a:cubicBezTo>
                  <a:cubicBezTo>
                    <a:pt x="525661" y="125634"/>
                    <a:pt x="529416" y="127867"/>
                    <a:pt x="521907" y="127867"/>
                  </a:cubicBezTo>
                  <a:cubicBezTo>
                    <a:pt x="518152" y="127867"/>
                    <a:pt x="510643" y="128983"/>
                    <a:pt x="506888" y="126750"/>
                  </a:cubicBezTo>
                  <a:cubicBezTo>
                    <a:pt x="499378" y="125634"/>
                    <a:pt x="488114" y="128983"/>
                    <a:pt x="480605" y="127867"/>
                  </a:cubicBezTo>
                  <a:cubicBezTo>
                    <a:pt x="469341" y="125634"/>
                    <a:pt x="461831" y="126750"/>
                    <a:pt x="454322" y="126750"/>
                  </a:cubicBezTo>
                  <a:cubicBezTo>
                    <a:pt x="446812" y="125634"/>
                    <a:pt x="443058" y="126750"/>
                    <a:pt x="435548" y="126750"/>
                  </a:cubicBezTo>
                  <a:cubicBezTo>
                    <a:pt x="424284" y="128983"/>
                    <a:pt x="405510" y="128983"/>
                    <a:pt x="390491" y="126750"/>
                  </a:cubicBezTo>
                  <a:cubicBezTo>
                    <a:pt x="379227" y="126750"/>
                    <a:pt x="367963" y="130099"/>
                    <a:pt x="352944" y="127867"/>
                  </a:cubicBezTo>
                  <a:cubicBezTo>
                    <a:pt x="352944" y="128983"/>
                    <a:pt x="341680" y="132332"/>
                    <a:pt x="337925" y="133448"/>
                  </a:cubicBezTo>
                  <a:cubicBezTo>
                    <a:pt x="322906" y="136797"/>
                    <a:pt x="322906" y="136797"/>
                    <a:pt x="311642" y="132332"/>
                  </a:cubicBezTo>
                  <a:cubicBezTo>
                    <a:pt x="307887" y="131216"/>
                    <a:pt x="304133" y="130099"/>
                    <a:pt x="307887" y="128983"/>
                  </a:cubicBezTo>
                  <a:cubicBezTo>
                    <a:pt x="311642" y="127867"/>
                    <a:pt x="311642" y="126750"/>
                    <a:pt x="319152" y="126750"/>
                  </a:cubicBezTo>
                  <a:cubicBezTo>
                    <a:pt x="330416" y="126750"/>
                    <a:pt x="341680" y="126750"/>
                    <a:pt x="352944" y="126750"/>
                  </a:cubicBezTo>
                  <a:cubicBezTo>
                    <a:pt x="364208" y="122285"/>
                    <a:pt x="379227" y="120053"/>
                    <a:pt x="401756" y="120053"/>
                  </a:cubicBezTo>
                  <a:cubicBezTo>
                    <a:pt x="409265" y="120053"/>
                    <a:pt x="416775" y="120053"/>
                    <a:pt x="424284" y="120053"/>
                  </a:cubicBezTo>
                  <a:cubicBezTo>
                    <a:pt x="461831" y="121169"/>
                    <a:pt x="499378" y="117820"/>
                    <a:pt x="536926" y="116704"/>
                  </a:cubicBezTo>
                  <a:cubicBezTo>
                    <a:pt x="540680" y="116704"/>
                    <a:pt x="544435" y="114471"/>
                    <a:pt x="551945" y="113355"/>
                  </a:cubicBezTo>
                  <a:cubicBezTo>
                    <a:pt x="529416" y="112239"/>
                    <a:pt x="506888" y="112239"/>
                    <a:pt x="488114" y="112239"/>
                  </a:cubicBezTo>
                  <a:cubicBezTo>
                    <a:pt x="488114" y="112239"/>
                    <a:pt x="488114" y="111122"/>
                    <a:pt x="488114" y="111122"/>
                  </a:cubicBezTo>
                  <a:cubicBezTo>
                    <a:pt x="510643" y="111122"/>
                    <a:pt x="533171" y="111122"/>
                    <a:pt x="551945" y="111122"/>
                  </a:cubicBezTo>
                  <a:cubicBezTo>
                    <a:pt x="574473" y="111122"/>
                    <a:pt x="593247" y="111122"/>
                    <a:pt x="612020" y="111122"/>
                  </a:cubicBezTo>
                  <a:cubicBezTo>
                    <a:pt x="615775" y="111122"/>
                    <a:pt x="623284" y="111122"/>
                    <a:pt x="627039" y="110006"/>
                  </a:cubicBezTo>
                  <a:cubicBezTo>
                    <a:pt x="634549" y="107773"/>
                    <a:pt x="630794" y="103308"/>
                    <a:pt x="645812" y="104424"/>
                  </a:cubicBezTo>
                  <a:cubicBezTo>
                    <a:pt x="657077" y="105541"/>
                    <a:pt x="664586" y="102192"/>
                    <a:pt x="675850" y="103308"/>
                  </a:cubicBezTo>
                  <a:cubicBezTo>
                    <a:pt x="683360" y="103308"/>
                    <a:pt x="694624" y="102192"/>
                    <a:pt x="702134" y="104424"/>
                  </a:cubicBezTo>
                  <a:cubicBezTo>
                    <a:pt x="705888" y="105541"/>
                    <a:pt x="709643" y="104424"/>
                    <a:pt x="717152" y="104424"/>
                  </a:cubicBezTo>
                  <a:cubicBezTo>
                    <a:pt x="713397" y="102192"/>
                    <a:pt x="705888" y="101076"/>
                    <a:pt x="705888" y="99959"/>
                  </a:cubicBezTo>
                  <a:cubicBezTo>
                    <a:pt x="702134" y="97727"/>
                    <a:pt x="705888" y="95494"/>
                    <a:pt x="713397" y="95494"/>
                  </a:cubicBezTo>
                  <a:cubicBezTo>
                    <a:pt x="720907" y="95494"/>
                    <a:pt x="732171" y="95494"/>
                    <a:pt x="732171" y="92145"/>
                  </a:cubicBezTo>
                  <a:cubicBezTo>
                    <a:pt x="732171" y="91029"/>
                    <a:pt x="739680" y="91029"/>
                    <a:pt x="743435" y="91029"/>
                  </a:cubicBezTo>
                  <a:cubicBezTo>
                    <a:pt x="762209" y="94378"/>
                    <a:pt x="780982" y="89912"/>
                    <a:pt x="796002" y="89912"/>
                  </a:cubicBezTo>
                  <a:cubicBezTo>
                    <a:pt x="799756" y="88796"/>
                    <a:pt x="803511" y="88796"/>
                    <a:pt x="803511" y="87680"/>
                  </a:cubicBezTo>
                  <a:cubicBezTo>
                    <a:pt x="803511" y="86563"/>
                    <a:pt x="799756" y="85447"/>
                    <a:pt x="796002" y="85447"/>
                  </a:cubicBezTo>
                  <a:cubicBezTo>
                    <a:pt x="777228" y="83215"/>
                    <a:pt x="758454" y="80982"/>
                    <a:pt x="743435" y="76517"/>
                  </a:cubicBezTo>
                  <a:cubicBezTo>
                    <a:pt x="735926" y="75400"/>
                    <a:pt x="732171" y="77633"/>
                    <a:pt x="732171" y="78749"/>
                  </a:cubicBezTo>
                  <a:cubicBezTo>
                    <a:pt x="732171" y="82098"/>
                    <a:pt x="728417" y="84331"/>
                    <a:pt x="717152" y="86563"/>
                  </a:cubicBezTo>
                  <a:cubicBezTo>
                    <a:pt x="713397" y="87680"/>
                    <a:pt x="709643" y="87680"/>
                    <a:pt x="705888" y="87680"/>
                  </a:cubicBezTo>
                  <a:cubicBezTo>
                    <a:pt x="694624" y="84331"/>
                    <a:pt x="675850" y="86563"/>
                    <a:pt x="664586" y="84331"/>
                  </a:cubicBezTo>
                  <a:cubicBezTo>
                    <a:pt x="657077" y="83215"/>
                    <a:pt x="649567" y="83215"/>
                    <a:pt x="638303" y="83215"/>
                  </a:cubicBezTo>
                  <a:cubicBezTo>
                    <a:pt x="630794" y="83215"/>
                    <a:pt x="627039" y="86563"/>
                    <a:pt x="623284" y="88796"/>
                  </a:cubicBezTo>
                  <a:cubicBezTo>
                    <a:pt x="615775" y="92145"/>
                    <a:pt x="600756" y="93261"/>
                    <a:pt x="593247" y="88796"/>
                  </a:cubicBezTo>
                  <a:cubicBezTo>
                    <a:pt x="593247" y="86563"/>
                    <a:pt x="589492" y="85447"/>
                    <a:pt x="585737" y="83215"/>
                  </a:cubicBezTo>
                  <a:cubicBezTo>
                    <a:pt x="585737" y="80982"/>
                    <a:pt x="578228" y="79866"/>
                    <a:pt x="566963" y="79866"/>
                  </a:cubicBezTo>
                  <a:cubicBezTo>
                    <a:pt x="559454" y="79866"/>
                    <a:pt x="551945" y="79866"/>
                    <a:pt x="544435" y="77633"/>
                  </a:cubicBezTo>
                  <a:cubicBezTo>
                    <a:pt x="533171" y="76517"/>
                    <a:pt x="521907" y="78749"/>
                    <a:pt x="514397" y="82098"/>
                  </a:cubicBezTo>
                  <a:cubicBezTo>
                    <a:pt x="503133" y="88796"/>
                    <a:pt x="480605" y="88796"/>
                    <a:pt x="461831" y="91029"/>
                  </a:cubicBezTo>
                  <a:cubicBezTo>
                    <a:pt x="454322" y="92145"/>
                    <a:pt x="446812" y="89912"/>
                    <a:pt x="435548" y="88796"/>
                  </a:cubicBezTo>
                  <a:cubicBezTo>
                    <a:pt x="424284" y="88796"/>
                    <a:pt x="413020" y="86563"/>
                    <a:pt x="405510" y="84331"/>
                  </a:cubicBezTo>
                  <a:cubicBezTo>
                    <a:pt x="382982" y="79866"/>
                    <a:pt x="379227" y="79866"/>
                    <a:pt x="364208" y="85447"/>
                  </a:cubicBezTo>
                  <a:cubicBezTo>
                    <a:pt x="360454" y="85447"/>
                    <a:pt x="360454" y="87680"/>
                    <a:pt x="356699" y="88796"/>
                  </a:cubicBezTo>
                  <a:cubicBezTo>
                    <a:pt x="334171" y="83215"/>
                    <a:pt x="315397" y="83215"/>
                    <a:pt x="292869" y="83215"/>
                  </a:cubicBezTo>
                  <a:cubicBezTo>
                    <a:pt x="277850" y="83215"/>
                    <a:pt x="266585" y="83215"/>
                    <a:pt x="251567" y="83215"/>
                  </a:cubicBezTo>
                  <a:cubicBezTo>
                    <a:pt x="221529" y="84331"/>
                    <a:pt x="191491" y="80982"/>
                    <a:pt x="157698" y="82098"/>
                  </a:cubicBezTo>
                  <a:cubicBezTo>
                    <a:pt x="146434" y="82098"/>
                    <a:pt x="142680" y="77633"/>
                    <a:pt x="131415" y="80982"/>
                  </a:cubicBezTo>
                  <a:cubicBezTo>
                    <a:pt x="120151" y="83215"/>
                    <a:pt x="108887" y="80982"/>
                    <a:pt x="101378" y="82098"/>
                  </a:cubicBezTo>
                  <a:cubicBezTo>
                    <a:pt x="90113" y="82098"/>
                    <a:pt x="78849" y="82098"/>
                    <a:pt x="67585" y="82098"/>
                  </a:cubicBezTo>
                  <a:cubicBezTo>
                    <a:pt x="60076" y="84331"/>
                    <a:pt x="67585" y="86563"/>
                    <a:pt x="63830" y="88796"/>
                  </a:cubicBezTo>
                  <a:cubicBezTo>
                    <a:pt x="52566" y="93261"/>
                    <a:pt x="37547" y="94378"/>
                    <a:pt x="18774" y="92145"/>
                  </a:cubicBezTo>
                  <a:cubicBezTo>
                    <a:pt x="15019" y="92145"/>
                    <a:pt x="15019" y="91029"/>
                    <a:pt x="7510" y="91029"/>
                  </a:cubicBezTo>
                  <a:cubicBezTo>
                    <a:pt x="3755" y="91029"/>
                    <a:pt x="0" y="92145"/>
                    <a:pt x="0" y="94378"/>
                  </a:cubicBezTo>
                  <a:cubicBezTo>
                    <a:pt x="0" y="95494"/>
                    <a:pt x="0" y="97727"/>
                    <a:pt x="7510" y="97727"/>
                  </a:cubicBezTo>
                  <a:cubicBezTo>
                    <a:pt x="18774" y="96610"/>
                    <a:pt x="30038" y="97727"/>
                    <a:pt x="37547" y="96610"/>
                  </a:cubicBezTo>
                  <a:cubicBezTo>
                    <a:pt x="52566" y="96610"/>
                    <a:pt x="60076" y="98843"/>
                    <a:pt x="71340" y="98843"/>
                  </a:cubicBezTo>
                  <a:cubicBezTo>
                    <a:pt x="78849" y="99959"/>
                    <a:pt x="82604" y="103308"/>
                    <a:pt x="82604" y="105541"/>
                  </a:cubicBezTo>
                  <a:cubicBezTo>
                    <a:pt x="90113" y="108890"/>
                    <a:pt x="90113" y="110006"/>
                    <a:pt x="101378" y="107773"/>
                  </a:cubicBezTo>
                  <a:cubicBezTo>
                    <a:pt x="116397" y="106657"/>
                    <a:pt x="131415" y="105541"/>
                    <a:pt x="146434" y="103308"/>
                  </a:cubicBezTo>
                  <a:cubicBezTo>
                    <a:pt x="150189" y="102192"/>
                    <a:pt x="157698" y="103308"/>
                    <a:pt x="165208" y="103308"/>
                  </a:cubicBezTo>
                  <a:cubicBezTo>
                    <a:pt x="168963" y="103308"/>
                    <a:pt x="168963" y="105541"/>
                    <a:pt x="172717" y="106657"/>
                  </a:cubicBezTo>
                  <a:cubicBezTo>
                    <a:pt x="180227" y="108890"/>
                    <a:pt x="172717" y="110006"/>
                    <a:pt x="168963" y="112239"/>
                  </a:cubicBezTo>
                  <a:cubicBezTo>
                    <a:pt x="165208" y="114471"/>
                    <a:pt x="153944" y="114471"/>
                    <a:pt x="146434" y="116704"/>
                  </a:cubicBezTo>
                  <a:cubicBezTo>
                    <a:pt x="142680" y="117820"/>
                    <a:pt x="142680" y="117820"/>
                    <a:pt x="142680" y="118936"/>
                  </a:cubicBezTo>
                  <a:cubicBezTo>
                    <a:pt x="142680" y="120053"/>
                    <a:pt x="146434" y="120053"/>
                    <a:pt x="150189" y="120053"/>
                  </a:cubicBezTo>
                  <a:cubicBezTo>
                    <a:pt x="161453" y="120053"/>
                    <a:pt x="176472" y="121169"/>
                    <a:pt x="187736" y="118936"/>
                  </a:cubicBezTo>
                  <a:cubicBezTo>
                    <a:pt x="187736" y="117820"/>
                    <a:pt x="191491" y="118936"/>
                    <a:pt x="191491" y="118936"/>
                  </a:cubicBezTo>
                  <a:cubicBezTo>
                    <a:pt x="199000" y="120053"/>
                    <a:pt x="191491" y="120053"/>
                    <a:pt x="191491" y="121169"/>
                  </a:cubicBezTo>
                  <a:cubicBezTo>
                    <a:pt x="187736" y="122285"/>
                    <a:pt x="187736" y="124518"/>
                    <a:pt x="195246" y="124518"/>
                  </a:cubicBezTo>
                  <a:cubicBezTo>
                    <a:pt x="202755" y="124518"/>
                    <a:pt x="210265" y="124518"/>
                    <a:pt x="221529" y="124518"/>
                  </a:cubicBezTo>
                  <a:cubicBezTo>
                    <a:pt x="210265" y="126750"/>
                    <a:pt x="199000" y="126750"/>
                    <a:pt x="187736" y="127867"/>
                  </a:cubicBezTo>
                  <a:cubicBezTo>
                    <a:pt x="180227" y="128983"/>
                    <a:pt x="180227" y="130099"/>
                    <a:pt x="183982" y="131216"/>
                  </a:cubicBezTo>
                  <a:cubicBezTo>
                    <a:pt x="187736" y="135681"/>
                    <a:pt x="187736" y="136797"/>
                    <a:pt x="172717" y="137913"/>
                  </a:cubicBezTo>
                  <a:cubicBezTo>
                    <a:pt x="168963" y="137913"/>
                    <a:pt x="161453" y="137913"/>
                    <a:pt x="157698" y="137913"/>
                  </a:cubicBezTo>
                  <a:cubicBezTo>
                    <a:pt x="157698" y="139030"/>
                    <a:pt x="157698" y="139030"/>
                    <a:pt x="157698" y="140146"/>
                  </a:cubicBezTo>
                  <a:cubicBezTo>
                    <a:pt x="157698" y="140146"/>
                    <a:pt x="157698" y="141262"/>
                    <a:pt x="157698" y="141262"/>
                  </a:cubicBezTo>
                  <a:cubicBezTo>
                    <a:pt x="183982" y="140146"/>
                    <a:pt x="202755" y="145728"/>
                    <a:pt x="229038" y="145728"/>
                  </a:cubicBezTo>
                  <a:cubicBezTo>
                    <a:pt x="244057" y="145728"/>
                    <a:pt x="259076" y="147960"/>
                    <a:pt x="274095" y="151309"/>
                  </a:cubicBezTo>
                  <a:cubicBezTo>
                    <a:pt x="274095" y="152425"/>
                    <a:pt x="281604" y="152425"/>
                    <a:pt x="281604" y="153542"/>
                  </a:cubicBezTo>
                  <a:cubicBezTo>
                    <a:pt x="281604" y="155774"/>
                    <a:pt x="274095" y="155774"/>
                    <a:pt x="270340" y="155774"/>
                  </a:cubicBezTo>
                  <a:cubicBezTo>
                    <a:pt x="259076" y="155774"/>
                    <a:pt x="247812" y="155774"/>
                    <a:pt x="236548" y="155774"/>
                  </a:cubicBezTo>
                  <a:cubicBezTo>
                    <a:pt x="232793" y="155774"/>
                    <a:pt x="229038" y="155774"/>
                    <a:pt x="229038" y="156891"/>
                  </a:cubicBezTo>
                  <a:cubicBezTo>
                    <a:pt x="229038" y="158007"/>
                    <a:pt x="229038" y="159123"/>
                    <a:pt x="232793" y="159123"/>
                  </a:cubicBezTo>
                  <a:cubicBezTo>
                    <a:pt x="240302" y="159123"/>
                    <a:pt x="244057" y="161356"/>
                    <a:pt x="255321" y="161356"/>
                  </a:cubicBezTo>
                  <a:cubicBezTo>
                    <a:pt x="266585" y="161356"/>
                    <a:pt x="277850" y="161356"/>
                    <a:pt x="289114" y="161356"/>
                  </a:cubicBezTo>
                  <a:cubicBezTo>
                    <a:pt x="296623" y="162472"/>
                    <a:pt x="292869" y="164705"/>
                    <a:pt x="292869" y="165821"/>
                  </a:cubicBezTo>
                  <a:cubicBezTo>
                    <a:pt x="292869" y="166937"/>
                    <a:pt x="292869" y="168053"/>
                    <a:pt x="292869" y="168053"/>
                  </a:cubicBezTo>
                  <a:cubicBezTo>
                    <a:pt x="270340" y="169170"/>
                    <a:pt x="259076" y="174751"/>
                    <a:pt x="236548" y="174751"/>
                  </a:cubicBezTo>
                  <a:cubicBezTo>
                    <a:pt x="191491" y="174751"/>
                    <a:pt x="150189" y="171402"/>
                    <a:pt x="105132" y="172519"/>
                  </a:cubicBezTo>
                  <a:cubicBezTo>
                    <a:pt x="97623" y="173635"/>
                    <a:pt x="86359" y="171402"/>
                    <a:pt x="86359" y="174751"/>
                  </a:cubicBezTo>
                  <a:cubicBezTo>
                    <a:pt x="82604" y="179216"/>
                    <a:pt x="97623" y="176984"/>
                    <a:pt x="105132" y="176984"/>
                  </a:cubicBezTo>
                  <a:cubicBezTo>
                    <a:pt x="120151" y="175868"/>
                    <a:pt x="135170" y="179216"/>
                    <a:pt x="150189" y="179216"/>
                  </a:cubicBezTo>
                  <a:cubicBezTo>
                    <a:pt x="165208" y="178100"/>
                    <a:pt x="183982" y="176984"/>
                    <a:pt x="199000" y="179216"/>
                  </a:cubicBezTo>
                  <a:cubicBezTo>
                    <a:pt x="225284" y="181449"/>
                    <a:pt x="251567" y="180333"/>
                    <a:pt x="274095" y="180333"/>
                  </a:cubicBezTo>
                  <a:cubicBezTo>
                    <a:pt x="322906" y="181449"/>
                    <a:pt x="367963" y="184798"/>
                    <a:pt x="401756" y="194845"/>
                  </a:cubicBezTo>
                  <a:cubicBezTo>
                    <a:pt x="416775" y="198194"/>
                    <a:pt x="431793" y="198194"/>
                    <a:pt x="446812" y="198194"/>
                  </a:cubicBezTo>
                  <a:cubicBezTo>
                    <a:pt x="450567" y="198194"/>
                    <a:pt x="461831" y="197077"/>
                    <a:pt x="461831" y="199310"/>
                  </a:cubicBezTo>
                  <a:cubicBezTo>
                    <a:pt x="461831" y="203775"/>
                    <a:pt x="450567" y="201542"/>
                    <a:pt x="446812" y="201542"/>
                  </a:cubicBezTo>
                  <a:cubicBezTo>
                    <a:pt x="382982" y="201542"/>
                    <a:pt x="319152" y="201542"/>
                    <a:pt x="251567" y="201542"/>
                  </a:cubicBezTo>
                  <a:cubicBezTo>
                    <a:pt x="229038" y="201542"/>
                    <a:pt x="214019" y="207124"/>
                    <a:pt x="195246" y="212705"/>
                  </a:cubicBezTo>
                  <a:cubicBezTo>
                    <a:pt x="195246" y="212705"/>
                    <a:pt x="195246" y="213822"/>
                    <a:pt x="195246" y="214938"/>
                  </a:cubicBezTo>
                  <a:cubicBezTo>
                    <a:pt x="202755" y="218287"/>
                    <a:pt x="206510" y="220520"/>
                    <a:pt x="210265" y="223868"/>
                  </a:cubicBezTo>
                  <a:cubicBezTo>
                    <a:pt x="210265" y="227217"/>
                    <a:pt x="221529" y="230566"/>
                    <a:pt x="232793" y="230566"/>
                  </a:cubicBezTo>
                  <a:cubicBezTo>
                    <a:pt x="262831" y="230566"/>
                    <a:pt x="262831" y="238380"/>
                    <a:pt x="266585" y="243962"/>
                  </a:cubicBezTo>
                  <a:cubicBezTo>
                    <a:pt x="270340" y="251776"/>
                    <a:pt x="289114" y="257357"/>
                    <a:pt x="307887" y="262939"/>
                  </a:cubicBezTo>
                  <a:cubicBezTo>
                    <a:pt x="311642" y="265171"/>
                    <a:pt x="319152" y="264055"/>
                    <a:pt x="322906" y="264055"/>
                  </a:cubicBezTo>
                  <a:cubicBezTo>
                    <a:pt x="337925" y="264055"/>
                    <a:pt x="352944" y="262939"/>
                    <a:pt x="364208" y="266288"/>
                  </a:cubicBezTo>
                  <a:cubicBezTo>
                    <a:pt x="367963" y="267404"/>
                    <a:pt x="371718" y="267404"/>
                    <a:pt x="379227" y="267404"/>
                  </a:cubicBezTo>
                  <a:cubicBezTo>
                    <a:pt x="390491" y="267404"/>
                    <a:pt x="401756" y="267404"/>
                    <a:pt x="409265" y="267404"/>
                  </a:cubicBezTo>
                  <a:cubicBezTo>
                    <a:pt x="428039" y="268520"/>
                    <a:pt x="446812" y="267404"/>
                    <a:pt x="461831" y="264055"/>
                  </a:cubicBezTo>
                  <a:cubicBezTo>
                    <a:pt x="473095" y="260706"/>
                    <a:pt x="488114" y="261823"/>
                    <a:pt x="499378" y="265171"/>
                  </a:cubicBezTo>
                  <a:cubicBezTo>
                    <a:pt x="518152" y="269637"/>
                    <a:pt x="544435" y="269637"/>
                    <a:pt x="563209" y="272986"/>
                  </a:cubicBezTo>
                  <a:cubicBezTo>
                    <a:pt x="566963" y="274102"/>
                    <a:pt x="630794" y="267404"/>
                    <a:pt x="630794" y="266288"/>
                  </a:cubicBezTo>
                  <a:cubicBezTo>
                    <a:pt x="638303" y="261823"/>
                    <a:pt x="653322" y="260706"/>
                    <a:pt x="664586" y="260706"/>
                  </a:cubicBezTo>
                  <a:cubicBezTo>
                    <a:pt x="675850" y="259590"/>
                    <a:pt x="687115" y="262939"/>
                    <a:pt x="698379" y="265171"/>
                  </a:cubicBezTo>
                  <a:cubicBezTo>
                    <a:pt x="698379" y="266288"/>
                    <a:pt x="698379" y="267404"/>
                    <a:pt x="702134" y="267404"/>
                  </a:cubicBezTo>
                  <a:cubicBezTo>
                    <a:pt x="724662" y="267404"/>
                    <a:pt x="739680" y="271869"/>
                    <a:pt x="758454" y="272986"/>
                  </a:cubicBezTo>
                  <a:cubicBezTo>
                    <a:pt x="769719" y="274102"/>
                    <a:pt x="773473" y="269637"/>
                    <a:pt x="784737" y="271869"/>
                  </a:cubicBezTo>
                  <a:cubicBezTo>
                    <a:pt x="788492" y="271869"/>
                    <a:pt x="818530" y="266288"/>
                    <a:pt x="822285" y="264055"/>
                  </a:cubicBezTo>
                  <a:cubicBezTo>
                    <a:pt x="826039" y="262939"/>
                    <a:pt x="829794" y="261823"/>
                    <a:pt x="833549" y="260706"/>
                  </a:cubicBezTo>
                  <a:cubicBezTo>
                    <a:pt x="852323" y="257357"/>
                    <a:pt x="867341" y="257357"/>
                    <a:pt x="882360" y="261823"/>
                  </a:cubicBezTo>
                  <a:cubicBezTo>
                    <a:pt x="886115" y="262939"/>
                    <a:pt x="889870" y="264055"/>
                    <a:pt x="897379" y="265171"/>
                  </a:cubicBezTo>
                  <a:cubicBezTo>
                    <a:pt x="897379" y="266288"/>
                    <a:pt x="901134" y="267404"/>
                    <a:pt x="901134" y="267404"/>
                  </a:cubicBezTo>
                  <a:cubicBezTo>
                    <a:pt x="919908" y="267404"/>
                    <a:pt x="934926" y="270753"/>
                    <a:pt x="949946" y="269637"/>
                  </a:cubicBezTo>
                  <a:cubicBezTo>
                    <a:pt x="964964" y="268520"/>
                    <a:pt x="979983" y="267404"/>
                    <a:pt x="991247" y="265171"/>
                  </a:cubicBezTo>
                  <a:cubicBezTo>
                    <a:pt x="1013776" y="260706"/>
                    <a:pt x="1025040" y="260706"/>
                    <a:pt x="1043814" y="265171"/>
                  </a:cubicBezTo>
                  <a:cubicBezTo>
                    <a:pt x="1051323" y="267404"/>
                    <a:pt x="1058832" y="267404"/>
                    <a:pt x="1070097" y="267404"/>
                  </a:cubicBezTo>
                  <a:lnTo>
                    <a:pt x="1082703" y="267404"/>
                  </a:lnTo>
                  <a:lnTo>
                    <a:pt x="1087706" y="268396"/>
                  </a:lnTo>
                  <a:cubicBezTo>
                    <a:pt x="1091460" y="270628"/>
                    <a:pt x="1098970" y="271745"/>
                    <a:pt x="1091460" y="273977"/>
                  </a:cubicBezTo>
                  <a:cubicBezTo>
                    <a:pt x="1087706" y="275093"/>
                    <a:pt x="1087706" y="277326"/>
                    <a:pt x="1083951" y="277326"/>
                  </a:cubicBezTo>
                  <a:cubicBezTo>
                    <a:pt x="1076442" y="277326"/>
                    <a:pt x="1068932" y="278442"/>
                    <a:pt x="1065178" y="277326"/>
                  </a:cubicBezTo>
                  <a:cubicBezTo>
                    <a:pt x="1050158" y="275093"/>
                    <a:pt x="1035140" y="273977"/>
                    <a:pt x="1020121" y="272861"/>
                  </a:cubicBezTo>
                  <a:cubicBezTo>
                    <a:pt x="1008857" y="270628"/>
                    <a:pt x="1008857" y="271745"/>
                    <a:pt x="1001347" y="275093"/>
                  </a:cubicBezTo>
                  <a:cubicBezTo>
                    <a:pt x="1001347" y="277326"/>
                    <a:pt x="997593" y="280675"/>
                    <a:pt x="990083" y="281791"/>
                  </a:cubicBezTo>
                  <a:cubicBezTo>
                    <a:pt x="978819" y="281791"/>
                    <a:pt x="971310" y="284024"/>
                    <a:pt x="956290" y="284024"/>
                  </a:cubicBezTo>
                  <a:cubicBezTo>
                    <a:pt x="948781" y="282908"/>
                    <a:pt x="937517" y="284024"/>
                    <a:pt x="926253" y="282908"/>
                  </a:cubicBezTo>
                  <a:cubicBezTo>
                    <a:pt x="918743" y="282908"/>
                    <a:pt x="918743" y="285140"/>
                    <a:pt x="918743" y="286256"/>
                  </a:cubicBezTo>
                  <a:cubicBezTo>
                    <a:pt x="918743" y="288489"/>
                    <a:pt x="922498" y="289605"/>
                    <a:pt x="926253" y="289605"/>
                  </a:cubicBezTo>
                  <a:cubicBezTo>
                    <a:pt x="933762" y="289605"/>
                    <a:pt x="933762" y="288489"/>
                    <a:pt x="937517" y="288489"/>
                  </a:cubicBezTo>
                  <a:cubicBezTo>
                    <a:pt x="956290" y="286256"/>
                    <a:pt x="971310" y="287373"/>
                    <a:pt x="982573" y="291838"/>
                  </a:cubicBezTo>
                  <a:cubicBezTo>
                    <a:pt x="986328" y="294071"/>
                    <a:pt x="978819" y="296303"/>
                    <a:pt x="986328" y="298536"/>
                  </a:cubicBezTo>
                  <a:cubicBezTo>
                    <a:pt x="997593" y="298536"/>
                    <a:pt x="1008857" y="298536"/>
                    <a:pt x="1020121" y="298536"/>
                  </a:cubicBezTo>
                  <a:cubicBezTo>
                    <a:pt x="1027630" y="299652"/>
                    <a:pt x="1038895" y="297419"/>
                    <a:pt x="1050158" y="299652"/>
                  </a:cubicBezTo>
                  <a:cubicBezTo>
                    <a:pt x="1061423" y="303001"/>
                    <a:pt x="1065178" y="298536"/>
                    <a:pt x="1076442" y="298536"/>
                  </a:cubicBezTo>
                  <a:cubicBezTo>
                    <a:pt x="1110234" y="299652"/>
                    <a:pt x="1140272" y="296303"/>
                    <a:pt x="1170310" y="297419"/>
                  </a:cubicBezTo>
                  <a:cubicBezTo>
                    <a:pt x="1185329" y="297419"/>
                    <a:pt x="1196593" y="297419"/>
                    <a:pt x="1211612" y="297419"/>
                  </a:cubicBezTo>
                  <a:cubicBezTo>
                    <a:pt x="1234140" y="297419"/>
                    <a:pt x="1252914" y="297419"/>
                    <a:pt x="1275442" y="291838"/>
                  </a:cubicBezTo>
                  <a:cubicBezTo>
                    <a:pt x="1279197" y="292954"/>
                    <a:pt x="1279197" y="295187"/>
                    <a:pt x="1282951" y="295187"/>
                  </a:cubicBezTo>
                  <a:cubicBezTo>
                    <a:pt x="1297970" y="300768"/>
                    <a:pt x="1301725" y="300768"/>
                    <a:pt x="1324253" y="296303"/>
                  </a:cubicBezTo>
                  <a:cubicBezTo>
                    <a:pt x="1331763" y="294071"/>
                    <a:pt x="1343027" y="291838"/>
                    <a:pt x="1354291" y="291838"/>
                  </a:cubicBezTo>
                  <a:cubicBezTo>
                    <a:pt x="1365556" y="290722"/>
                    <a:pt x="1373065" y="288489"/>
                    <a:pt x="1380574" y="289605"/>
                  </a:cubicBezTo>
                  <a:cubicBezTo>
                    <a:pt x="1399348" y="291838"/>
                    <a:pt x="1421876" y="291838"/>
                    <a:pt x="1433141" y="298536"/>
                  </a:cubicBezTo>
                  <a:cubicBezTo>
                    <a:pt x="1440650" y="301885"/>
                    <a:pt x="1451914" y="304117"/>
                    <a:pt x="1463178" y="303001"/>
                  </a:cubicBezTo>
                  <a:cubicBezTo>
                    <a:pt x="1470688" y="300768"/>
                    <a:pt x="1478197" y="300768"/>
                    <a:pt x="1485706" y="300768"/>
                  </a:cubicBezTo>
                  <a:cubicBezTo>
                    <a:pt x="1496971" y="300768"/>
                    <a:pt x="1504480" y="299652"/>
                    <a:pt x="1504480" y="297419"/>
                  </a:cubicBezTo>
                  <a:cubicBezTo>
                    <a:pt x="1508235" y="295187"/>
                    <a:pt x="1511990" y="294071"/>
                    <a:pt x="1511990" y="291838"/>
                  </a:cubicBezTo>
                  <a:cubicBezTo>
                    <a:pt x="1519499" y="287373"/>
                    <a:pt x="1534518" y="288489"/>
                    <a:pt x="1542028" y="291838"/>
                  </a:cubicBezTo>
                  <a:cubicBezTo>
                    <a:pt x="1545782" y="294071"/>
                    <a:pt x="1549537" y="297419"/>
                    <a:pt x="1557046" y="297419"/>
                  </a:cubicBezTo>
                  <a:cubicBezTo>
                    <a:pt x="1568311" y="297419"/>
                    <a:pt x="1575820" y="297419"/>
                    <a:pt x="1583329" y="296303"/>
                  </a:cubicBezTo>
                  <a:cubicBezTo>
                    <a:pt x="1594594" y="294071"/>
                    <a:pt x="1613367" y="296303"/>
                    <a:pt x="1624631" y="292954"/>
                  </a:cubicBezTo>
                  <a:cubicBezTo>
                    <a:pt x="1628386" y="292954"/>
                    <a:pt x="1632141" y="292954"/>
                    <a:pt x="1635896" y="294071"/>
                  </a:cubicBezTo>
                  <a:cubicBezTo>
                    <a:pt x="1647160" y="296303"/>
                    <a:pt x="1650914" y="298536"/>
                    <a:pt x="1650914" y="301885"/>
                  </a:cubicBezTo>
                  <a:cubicBezTo>
                    <a:pt x="1650914" y="303001"/>
                    <a:pt x="1654669" y="305234"/>
                    <a:pt x="1662179" y="304117"/>
                  </a:cubicBezTo>
                  <a:cubicBezTo>
                    <a:pt x="1677198" y="299652"/>
                    <a:pt x="1695971" y="297419"/>
                    <a:pt x="1714745" y="295187"/>
                  </a:cubicBezTo>
                  <a:cubicBezTo>
                    <a:pt x="1718499" y="295187"/>
                    <a:pt x="1722254" y="294071"/>
                    <a:pt x="1722254" y="292954"/>
                  </a:cubicBezTo>
                  <a:cubicBezTo>
                    <a:pt x="1722254" y="291838"/>
                    <a:pt x="1718499" y="291838"/>
                    <a:pt x="1714745" y="290722"/>
                  </a:cubicBezTo>
                  <a:cubicBezTo>
                    <a:pt x="1699726" y="290722"/>
                    <a:pt x="1680952" y="286256"/>
                    <a:pt x="1662179" y="289605"/>
                  </a:cubicBezTo>
                  <a:cubicBezTo>
                    <a:pt x="1658424" y="289605"/>
                    <a:pt x="1650914" y="289605"/>
                    <a:pt x="1650914" y="288489"/>
                  </a:cubicBezTo>
                  <a:cubicBezTo>
                    <a:pt x="1650914" y="285140"/>
                    <a:pt x="1639650" y="285140"/>
                    <a:pt x="1632141" y="285140"/>
                  </a:cubicBezTo>
                  <a:cubicBezTo>
                    <a:pt x="1624631" y="285140"/>
                    <a:pt x="1620877" y="282908"/>
                    <a:pt x="1624631" y="280675"/>
                  </a:cubicBezTo>
                  <a:cubicBezTo>
                    <a:pt x="1624631" y="279559"/>
                    <a:pt x="1632141" y="278442"/>
                    <a:pt x="1635896" y="276210"/>
                  </a:cubicBezTo>
                  <a:cubicBezTo>
                    <a:pt x="1628386" y="276210"/>
                    <a:pt x="1624631" y="275093"/>
                    <a:pt x="1620877" y="276210"/>
                  </a:cubicBezTo>
                  <a:cubicBezTo>
                    <a:pt x="1613367" y="278442"/>
                    <a:pt x="1602103" y="277326"/>
                    <a:pt x="1594594" y="277326"/>
                  </a:cubicBezTo>
                  <a:cubicBezTo>
                    <a:pt x="1583329" y="278442"/>
                    <a:pt x="1575820" y="275093"/>
                    <a:pt x="1564556" y="276210"/>
                  </a:cubicBezTo>
                  <a:cubicBezTo>
                    <a:pt x="1549537" y="277326"/>
                    <a:pt x="1553292" y="272861"/>
                    <a:pt x="1545782" y="270628"/>
                  </a:cubicBezTo>
                  <a:lnTo>
                    <a:pt x="1532304" y="269626"/>
                  </a:lnTo>
                  <a:lnTo>
                    <a:pt x="1573230" y="268520"/>
                  </a:lnTo>
                  <a:cubicBezTo>
                    <a:pt x="1584494" y="266288"/>
                    <a:pt x="1595758" y="267404"/>
                    <a:pt x="1603267" y="270753"/>
                  </a:cubicBezTo>
                  <a:cubicBezTo>
                    <a:pt x="1610777" y="272986"/>
                    <a:pt x="1618286" y="271869"/>
                    <a:pt x="1622041" y="269637"/>
                  </a:cubicBezTo>
                  <a:cubicBezTo>
                    <a:pt x="1625796" y="266288"/>
                    <a:pt x="1633305" y="266288"/>
                    <a:pt x="1644569" y="266288"/>
                  </a:cubicBezTo>
                  <a:cubicBezTo>
                    <a:pt x="1667098" y="266288"/>
                    <a:pt x="1689626" y="265171"/>
                    <a:pt x="1712154" y="269637"/>
                  </a:cubicBezTo>
                  <a:cubicBezTo>
                    <a:pt x="1712154" y="269637"/>
                    <a:pt x="1715909" y="269637"/>
                    <a:pt x="1715909" y="269637"/>
                  </a:cubicBezTo>
                  <a:cubicBezTo>
                    <a:pt x="1753456" y="268520"/>
                    <a:pt x="1787249" y="271869"/>
                    <a:pt x="1821041" y="271869"/>
                  </a:cubicBezTo>
                  <a:cubicBezTo>
                    <a:pt x="1828551" y="271869"/>
                    <a:pt x="1832305" y="271869"/>
                    <a:pt x="1832305" y="269637"/>
                  </a:cubicBezTo>
                  <a:lnTo>
                    <a:pt x="1836115" y="268787"/>
                  </a:lnTo>
                  <a:lnTo>
                    <a:pt x="1827387" y="273977"/>
                  </a:lnTo>
                  <a:cubicBezTo>
                    <a:pt x="1819877" y="273977"/>
                    <a:pt x="1808613" y="273977"/>
                    <a:pt x="1797349" y="273977"/>
                  </a:cubicBezTo>
                  <a:cubicBezTo>
                    <a:pt x="1789839" y="273977"/>
                    <a:pt x="1786084" y="273977"/>
                    <a:pt x="1786084" y="276210"/>
                  </a:cubicBezTo>
                  <a:cubicBezTo>
                    <a:pt x="1786084" y="278442"/>
                    <a:pt x="1789839" y="277326"/>
                    <a:pt x="1797349" y="277326"/>
                  </a:cubicBezTo>
                  <a:cubicBezTo>
                    <a:pt x="1801103" y="277326"/>
                    <a:pt x="1808613" y="278442"/>
                    <a:pt x="1812368" y="276210"/>
                  </a:cubicBezTo>
                  <a:cubicBezTo>
                    <a:pt x="1819877" y="275093"/>
                    <a:pt x="1827387" y="275093"/>
                    <a:pt x="1831141" y="276210"/>
                  </a:cubicBezTo>
                  <a:cubicBezTo>
                    <a:pt x="1842405" y="277326"/>
                    <a:pt x="1853669" y="277326"/>
                    <a:pt x="1861179" y="277326"/>
                  </a:cubicBezTo>
                  <a:cubicBezTo>
                    <a:pt x="1868689" y="277326"/>
                    <a:pt x="1876198" y="278442"/>
                    <a:pt x="1879953" y="279559"/>
                  </a:cubicBezTo>
                  <a:cubicBezTo>
                    <a:pt x="1898726" y="284024"/>
                    <a:pt x="1917500" y="288489"/>
                    <a:pt x="1925009" y="296303"/>
                  </a:cubicBezTo>
                  <a:cubicBezTo>
                    <a:pt x="1917500" y="297419"/>
                    <a:pt x="1913745" y="297419"/>
                    <a:pt x="1909990" y="297419"/>
                  </a:cubicBezTo>
                  <a:cubicBezTo>
                    <a:pt x="1887462" y="297419"/>
                    <a:pt x="1868689" y="297419"/>
                    <a:pt x="1849915" y="297419"/>
                  </a:cubicBezTo>
                  <a:cubicBezTo>
                    <a:pt x="1842405" y="296303"/>
                    <a:pt x="1834896" y="298536"/>
                    <a:pt x="1831141" y="300768"/>
                  </a:cubicBezTo>
                  <a:cubicBezTo>
                    <a:pt x="1853669" y="300768"/>
                    <a:pt x="1876198" y="300768"/>
                    <a:pt x="1898726" y="300768"/>
                  </a:cubicBezTo>
                  <a:cubicBezTo>
                    <a:pt x="1921254" y="300768"/>
                    <a:pt x="1943783" y="301885"/>
                    <a:pt x="1966311" y="300768"/>
                  </a:cubicBezTo>
                  <a:cubicBezTo>
                    <a:pt x="1988840" y="299652"/>
                    <a:pt x="2007613" y="303001"/>
                    <a:pt x="2030142" y="303001"/>
                  </a:cubicBezTo>
                  <a:cubicBezTo>
                    <a:pt x="2060179" y="303001"/>
                    <a:pt x="2090217" y="303001"/>
                    <a:pt x="2120255" y="303001"/>
                  </a:cubicBezTo>
                  <a:cubicBezTo>
                    <a:pt x="2131519" y="303001"/>
                    <a:pt x="2139029" y="305234"/>
                    <a:pt x="2146538" y="304117"/>
                  </a:cubicBezTo>
                  <a:cubicBezTo>
                    <a:pt x="2172821" y="301885"/>
                    <a:pt x="2199104" y="303001"/>
                    <a:pt x="2221632" y="297419"/>
                  </a:cubicBezTo>
                  <a:cubicBezTo>
                    <a:pt x="2225387" y="296303"/>
                    <a:pt x="2229142" y="297419"/>
                    <a:pt x="2229142" y="299652"/>
                  </a:cubicBezTo>
                  <a:cubicBezTo>
                    <a:pt x="2229142" y="300768"/>
                    <a:pt x="2225387" y="303001"/>
                    <a:pt x="2232897" y="305234"/>
                  </a:cubicBezTo>
                  <a:cubicBezTo>
                    <a:pt x="2270444" y="305234"/>
                    <a:pt x="2270444" y="305234"/>
                    <a:pt x="2289217" y="308582"/>
                  </a:cubicBezTo>
                  <a:cubicBezTo>
                    <a:pt x="2229142" y="309699"/>
                    <a:pt x="2172821" y="307466"/>
                    <a:pt x="2116500" y="310815"/>
                  </a:cubicBezTo>
                  <a:cubicBezTo>
                    <a:pt x="2093972" y="311931"/>
                    <a:pt x="2071444" y="313048"/>
                    <a:pt x="2037651" y="313048"/>
                  </a:cubicBezTo>
                  <a:cubicBezTo>
                    <a:pt x="2056425" y="315280"/>
                    <a:pt x="2067689" y="318629"/>
                    <a:pt x="2078953" y="318629"/>
                  </a:cubicBezTo>
                  <a:cubicBezTo>
                    <a:pt x="2097727" y="317513"/>
                    <a:pt x="2116500" y="320862"/>
                    <a:pt x="2131519" y="315280"/>
                  </a:cubicBezTo>
                  <a:cubicBezTo>
                    <a:pt x="2135274" y="314164"/>
                    <a:pt x="2142783" y="314164"/>
                    <a:pt x="2150293" y="314164"/>
                  </a:cubicBezTo>
                  <a:cubicBezTo>
                    <a:pt x="2187840" y="314164"/>
                    <a:pt x="2229142" y="314164"/>
                    <a:pt x="2270444" y="314164"/>
                  </a:cubicBezTo>
                  <a:cubicBezTo>
                    <a:pt x="2281708" y="314164"/>
                    <a:pt x="2292972" y="315280"/>
                    <a:pt x="2304236" y="318629"/>
                  </a:cubicBezTo>
                  <a:cubicBezTo>
                    <a:pt x="2277953" y="317513"/>
                    <a:pt x="2259180" y="319745"/>
                    <a:pt x="2236651" y="320862"/>
                  </a:cubicBezTo>
                  <a:cubicBezTo>
                    <a:pt x="2229142" y="320862"/>
                    <a:pt x="2217878" y="321978"/>
                    <a:pt x="2206614" y="321978"/>
                  </a:cubicBezTo>
                  <a:cubicBezTo>
                    <a:pt x="2195349" y="321978"/>
                    <a:pt x="2195349" y="323094"/>
                    <a:pt x="2202859" y="327560"/>
                  </a:cubicBezTo>
                  <a:cubicBezTo>
                    <a:pt x="2210368" y="328676"/>
                    <a:pt x="2217878" y="327560"/>
                    <a:pt x="2217878" y="330908"/>
                  </a:cubicBezTo>
                  <a:cubicBezTo>
                    <a:pt x="2214123" y="333141"/>
                    <a:pt x="2206614" y="332025"/>
                    <a:pt x="2202859" y="332025"/>
                  </a:cubicBezTo>
                  <a:cubicBezTo>
                    <a:pt x="2202859" y="332025"/>
                    <a:pt x="2199104" y="332025"/>
                    <a:pt x="2199104" y="332025"/>
                  </a:cubicBezTo>
                  <a:cubicBezTo>
                    <a:pt x="2195349" y="334257"/>
                    <a:pt x="2202859" y="334257"/>
                    <a:pt x="2206614" y="334257"/>
                  </a:cubicBezTo>
                  <a:cubicBezTo>
                    <a:pt x="2217878" y="334257"/>
                    <a:pt x="2232897" y="334257"/>
                    <a:pt x="2247915" y="334257"/>
                  </a:cubicBezTo>
                  <a:cubicBezTo>
                    <a:pt x="2251670" y="334257"/>
                    <a:pt x="2255425" y="334257"/>
                    <a:pt x="2255425" y="335374"/>
                  </a:cubicBezTo>
                  <a:cubicBezTo>
                    <a:pt x="2255425" y="337606"/>
                    <a:pt x="2259180" y="339839"/>
                    <a:pt x="2251670" y="339839"/>
                  </a:cubicBezTo>
                  <a:cubicBezTo>
                    <a:pt x="2240406" y="338722"/>
                    <a:pt x="2232897" y="342071"/>
                    <a:pt x="2229142" y="340955"/>
                  </a:cubicBezTo>
                  <a:cubicBezTo>
                    <a:pt x="2217878" y="338722"/>
                    <a:pt x="2202859" y="340955"/>
                    <a:pt x="2191595" y="338722"/>
                  </a:cubicBezTo>
                  <a:cubicBezTo>
                    <a:pt x="2187840" y="337606"/>
                    <a:pt x="2184085" y="337606"/>
                    <a:pt x="2184085" y="335374"/>
                  </a:cubicBezTo>
                  <a:cubicBezTo>
                    <a:pt x="2176576" y="335374"/>
                    <a:pt x="2172821" y="336490"/>
                    <a:pt x="2165312" y="335374"/>
                  </a:cubicBezTo>
                  <a:cubicBezTo>
                    <a:pt x="2165312" y="332025"/>
                    <a:pt x="2165312" y="329792"/>
                    <a:pt x="2165312" y="326443"/>
                  </a:cubicBezTo>
                  <a:cubicBezTo>
                    <a:pt x="2139029" y="327560"/>
                    <a:pt x="2116500" y="323094"/>
                    <a:pt x="2090217" y="324211"/>
                  </a:cubicBezTo>
                  <a:cubicBezTo>
                    <a:pt x="2090217" y="324211"/>
                    <a:pt x="2086462" y="324211"/>
                    <a:pt x="2086462" y="324211"/>
                  </a:cubicBezTo>
                  <a:cubicBezTo>
                    <a:pt x="2067689" y="319745"/>
                    <a:pt x="2052670" y="325327"/>
                    <a:pt x="2037651" y="324211"/>
                  </a:cubicBezTo>
                  <a:cubicBezTo>
                    <a:pt x="2033896" y="324211"/>
                    <a:pt x="2030142" y="325327"/>
                    <a:pt x="2026387" y="326443"/>
                  </a:cubicBezTo>
                  <a:cubicBezTo>
                    <a:pt x="2033896" y="327560"/>
                    <a:pt x="2041406" y="327560"/>
                    <a:pt x="2048915" y="327560"/>
                  </a:cubicBezTo>
                  <a:cubicBezTo>
                    <a:pt x="2052670" y="328676"/>
                    <a:pt x="2056425" y="329792"/>
                    <a:pt x="2052670" y="330908"/>
                  </a:cubicBezTo>
                  <a:cubicBezTo>
                    <a:pt x="2048915" y="333141"/>
                    <a:pt x="2045161" y="334257"/>
                    <a:pt x="2037651" y="334257"/>
                  </a:cubicBezTo>
                  <a:cubicBezTo>
                    <a:pt x="2011368" y="334257"/>
                    <a:pt x="1985085" y="334257"/>
                    <a:pt x="1958802" y="335374"/>
                  </a:cubicBezTo>
                  <a:cubicBezTo>
                    <a:pt x="1925009" y="337606"/>
                    <a:pt x="1894972" y="336490"/>
                    <a:pt x="1861179" y="335374"/>
                  </a:cubicBezTo>
                  <a:cubicBezTo>
                    <a:pt x="1831141" y="335374"/>
                    <a:pt x="1801103" y="337606"/>
                    <a:pt x="1771066" y="334257"/>
                  </a:cubicBezTo>
                  <a:cubicBezTo>
                    <a:pt x="1767311" y="333141"/>
                    <a:pt x="1763556" y="333141"/>
                    <a:pt x="1759802" y="334257"/>
                  </a:cubicBezTo>
                  <a:cubicBezTo>
                    <a:pt x="1729764" y="337606"/>
                    <a:pt x="1699726" y="335374"/>
                    <a:pt x="1669688" y="336490"/>
                  </a:cubicBezTo>
                  <a:cubicBezTo>
                    <a:pt x="1650914" y="336490"/>
                    <a:pt x="1628386" y="335374"/>
                    <a:pt x="1613367" y="333141"/>
                  </a:cubicBezTo>
                  <a:cubicBezTo>
                    <a:pt x="1594594" y="332025"/>
                    <a:pt x="1575820" y="330908"/>
                    <a:pt x="1560801" y="332025"/>
                  </a:cubicBezTo>
                  <a:cubicBezTo>
                    <a:pt x="1545782" y="334257"/>
                    <a:pt x="1527009" y="333141"/>
                    <a:pt x="1511990" y="335374"/>
                  </a:cubicBezTo>
                  <a:cubicBezTo>
                    <a:pt x="1470688" y="342071"/>
                    <a:pt x="1425631" y="345420"/>
                    <a:pt x="1380574" y="345420"/>
                  </a:cubicBezTo>
                  <a:cubicBezTo>
                    <a:pt x="1354291" y="345420"/>
                    <a:pt x="1331763" y="345420"/>
                    <a:pt x="1305480" y="345420"/>
                  </a:cubicBezTo>
                  <a:cubicBezTo>
                    <a:pt x="1301725" y="345420"/>
                    <a:pt x="1294216" y="344304"/>
                    <a:pt x="1290461" y="346537"/>
                  </a:cubicBezTo>
                  <a:cubicBezTo>
                    <a:pt x="1286706" y="348769"/>
                    <a:pt x="1294216" y="351002"/>
                    <a:pt x="1297970" y="351002"/>
                  </a:cubicBezTo>
                  <a:cubicBezTo>
                    <a:pt x="1312989" y="352118"/>
                    <a:pt x="1324253" y="354351"/>
                    <a:pt x="1339272" y="355467"/>
                  </a:cubicBezTo>
                  <a:cubicBezTo>
                    <a:pt x="1358046" y="356583"/>
                    <a:pt x="1376820" y="356583"/>
                    <a:pt x="1395593" y="359932"/>
                  </a:cubicBezTo>
                  <a:cubicBezTo>
                    <a:pt x="1388084" y="361048"/>
                    <a:pt x="1388084" y="363281"/>
                    <a:pt x="1380574" y="363281"/>
                  </a:cubicBezTo>
                  <a:cubicBezTo>
                    <a:pt x="1365556" y="363281"/>
                    <a:pt x="1354291" y="366630"/>
                    <a:pt x="1343027" y="367746"/>
                  </a:cubicBezTo>
                  <a:cubicBezTo>
                    <a:pt x="1339272" y="367746"/>
                    <a:pt x="1335518" y="369979"/>
                    <a:pt x="1335518" y="371095"/>
                  </a:cubicBezTo>
                  <a:cubicBezTo>
                    <a:pt x="1339272" y="373328"/>
                    <a:pt x="1343027" y="372211"/>
                    <a:pt x="1346782" y="372211"/>
                  </a:cubicBezTo>
                  <a:cubicBezTo>
                    <a:pt x="1350536" y="372211"/>
                    <a:pt x="1354291" y="372211"/>
                    <a:pt x="1361801" y="372211"/>
                  </a:cubicBezTo>
                  <a:cubicBezTo>
                    <a:pt x="1380574" y="374444"/>
                    <a:pt x="1399348" y="369979"/>
                    <a:pt x="1421876" y="371095"/>
                  </a:cubicBezTo>
                  <a:cubicBezTo>
                    <a:pt x="1433141" y="371095"/>
                    <a:pt x="1448159" y="371095"/>
                    <a:pt x="1459424" y="371095"/>
                  </a:cubicBezTo>
                  <a:cubicBezTo>
                    <a:pt x="1470688" y="369979"/>
                    <a:pt x="1478197" y="373328"/>
                    <a:pt x="1493216" y="373328"/>
                  </a:cubicBezTo>
                  <a:cubicBezTo>
                    <a:pt x="1530763" y="371095"/>
                    <a:pt x="1568311" y="375560"/>
                    <a:pt x="1605858" y="374444"/>
                  </a:cubicBezTo>
                  <a:cubicBezTo>
                    <a:pt x="1609613" y="374444"/>
                    <a:pt x="1613367" y="374444"/>
                    <a:pt x="1617122" y="375560"/>
                  </a:cubicBezTo>
                  <a:cubicBezTo>
                    <a:pt x="1620877" y="376677"/>
                    <a:pt x="1624631" y="376677"/>
                    <a:pt x="1624631" y="376677"/>
                  </a:cubicBezTo>
                  <a:cubicBezTo>
                    <a:pt x="1639650" y="373328"/>
                    <a:pt x="1654669" y="374444"/>
                    <a:pt x="1669688" y="372211"/>
                  </a:cubicBezTo>
                  <a:cubicBezTo>
                    <a:pt x="1688462" y="369979"/>
                    <a:pt x="1707235" y="368863"/>
                    <a:pt x="1722254" y="374444"/>
                  </a:cubicBezTo>
                  <a:cubicBezTo>
                    <a:pt x="1726009" y="374444"/>
                    <a:pt x="1726009" y="374444"/>
                    <a:pt x="1729764" y="374444"/>
                  </a:cubicBezTo>
                  <a:cubicBezTo>
                    <a:pt x="1744783" y="374444"/>
                    <a:pt x="1759802" y="375560"/>
                    <a:pt x="1771066" y="374444"/>
                  </a:cubicBezTo>
                  <a:cubicBezTo>
                    <a:pt x="1789839" y="374444"/>
                    <a:pt x="1801103" y="377793"/>
                    <a:pt x="1816122" y="376677"/>
                  </a:cubicBezTo>
                  <a:cubicBezTo>
                    <a:pt x="1834896" y="375560"/>
                    <a:pt x="1853669" y="377793"/>
                    <a:pt x="1876198" y="376677"/>
                  </a:cubicBezTo>
                  <a:cubicBezTo>
                    <a:pt x="1894972" y="375560"/>
                    <a:pt x="1913745" y="374444"/>
                    <a:pt x="1932519" y="373328"/>
                  </a:cubicBezTo>
                  <a:cubicBezTo>
                    <a:pt x="1958802" y="371095"/>
                    <a:pt x="1988840" y="369979"/>
                    <a:pt x="2018877" y="368863"/>
                  </a:cubicBezTo>
                  <a:cubicBezTo>
                    <a:pt x="2041406" y="368863"/>
                    <a:pt x="2060179" y="365514"/>
                    <a:pt x="2086462" y="366630"/>
                  </a:cubicBezTo>
                  <a:cubicBezTo>
                    <a:pt x="2082708" y="364397"/>
                    <a:pt x="2078953" y="363281"/>
                    <a:pt x="2067689" y="363281"/>
                  </a:cubicBezTo>
                  <a:cubicBezTo>
                    <a:pt x="2063934" y="363281"/>
                    <a:pt x="2056425" y="363281"/>
                    <a:pt x="2048915" y="363281"/>
                  </a:cubicBezTo>
                  <a:cubicBezTo>
                    <a:pt x="2026387" y="359932"/>
                    <a:pt x="2000104" y="358816"/>
                    <a:pt x="1977575" y="358816"/>
                  </a:cubicBezTo>
                  <a:cubicBezTo>
                    <a:pt x="1958802" y="358816"/>
                    <a:pt x="1936274" y="358816"/>
                    <a:pt x="1917500" y="358816"/>
                  </a:cubicBezTo>
                  <a:cubicBezTo>
                    <a:pt x="1898726" y="358816"/>
                    <a:pt x="1879953" y="359932"/>
                    <a:pt x="1861179" y="364397"/>
                  </a:cubicBezTo>
                  <a:cubicBezTo>
                    <a:pt x="1857424" y="365514"/>
                    <a:pt x="1849915" y="366630"/>
                    <a:pt x="1842405" y="366630"/>
                  </a:cubicBezTo>
                  <a:cubicBezTo>
                    <a:pt x="1816122" y="367746"/>
                    <a:pt x="1789839" y="366630"/>
                    <a:pt x="1771066" y="361048"/>
                  </a:cubicBezTo>
                  <a:cubicBezTo>
                    <a:pt x="1759802" y="358816"/>
                    <a:pt x="1752292" y="358816"/>
                    <a:pt x="1741028" y="359932"/>
                  </a:cubicBezTo>
                  <a:cubicBezTo>
                    <a:pt x="1726009" y="362165"/>
                    <a:pt x="1714745" y="362165"/>
                    <a:pt x="1699726" y="359932"/>
                  </a:cubicBezTo>
                  <a:cubicBezTo>
                    <a:pt x="1692216" y="358816"/>
                    <a:pt x="1684707" y="358816"/>
                    <a:pt x="1677198" y="359932"/>
                  </a:cubicBezTo>
                  <a:cubicBezTo>
                    <a:pt x="1665933" y="362165"/>
                    <a:pt x="1647160" y="359932"/>
                    <a:pt x="1632141" y="363281"/>
                  </a:cubicBezTo>
                  <a:cubicBezTo>
                    <a:pt x="1628386" y="364397"/>
                    <a:pt x="1613367" y="363281"/>
                    <a:pt x="1605858" y="362165"/>
                  </a:cubicBezTo>
                  <a:cubicBezTo>
                    <a:pt x="1583329" y="358816"/>
                    <a:pt x="1564556" y="358816"/>
                    <a:pt x="1542028" y="358816"/>
                  </a:cubicBezTo>
                  <a:cubicBezTo>
                    <a:pt x="1530763" y="358816"/>
                    <a:pt x="1515744" y="359932"/>
                    <a:pt x="1504480" y="357700"/>
                  </a:cubicBezTo>
                  <a:cubicBezTo>
                    <a:pt x="1500726" y="356583"/>
                    <a:pt x="1496971" y="356583"/>
                    <a:pt x="1493216" y="358816"/>
                  </a:cubicBezTo>
                  <a:cubicBezTo>
                    <a:pt x="1485706" y="365514"/>
                    <a:pt x="1478197" y="365514"/>
                    <a:pt x="1455669" y="363281"/>
                  </a:cubicBezTo>
                  <a:cubicBezTo>
                    <a:pt x="1451914" y="362165"/>
                    <a:pt x="1444405" y="362165"/>
                    <a:pt x="1440650" y="359932"/>
                  </a:cubicBezTo>
                  <a:cubicBezTo>
                    <a:pt x="1451914" y="354351"/>
                    <a:pt x="1470688" y="353234"/>
                    <a:pt x="1493216" y="353234"/>
                  </a:cubicBezTo>
                  <a:cubicBezTo>
                    <a:pt x="1560801" y="353234"/>
                    <a:pt x="1632141" y="353234"/>
                    <a:pt x="1699726" y="353234"/>
                  </a:cubicBezTo>
                  <a:cubicBezTo>
                    <a:pt x="1722254" y="353234"/>
                    <a:pt x="1741028" y="349885"/>
                    <a:pt x="1763556" y="351002"/>
                  </a:cubicBezTo>
                  <a:cubicBezTo>
                    <a:pt x="1767311" y="351002"/>
                    <a:pt x="1771066" y="348769"/>
                    <a:pt x="1774820" y="348769"/>
                  </a:cubicBezTo>
                  <a:cubicBezTo>
                    <a:pt x="1778575" y="349885"/>
                    <a:pt x="1778575" y="347653"/>
                    <a:pt x="1778575" y="346537"/>
                  </a:cubicBezTo>
                  <a:cubicBezTo>
                    <a:pt x="1778575" y="346537"/>
                    <a:pt x="1778575" y="345420"/>
                    <a:pt x="1774820" y="345420"/>
                  </a:cubicBezTo>
                  <a:cubicBezTo>
                    <a:pt x="1767311" y="345420"/>
                    <a:pt x="1763556" y="346537"/>
                    <a:pt x="1759802" y="344304"/>
                  </a:cubicBezTo>
                  <a:cubicBezTo>
                    <a:pt x="1763556" y="344304"/>
                    <a:pt x="1763556" y="343188"/>
                    <a:pt x="1763556" y="343188"/>
                  </a:cubicBezTo>
                  <a:cubicBezTo>
                    <a:pt x="1819877" y="344304"/>
                    <a:pt x="1872443" y="342071"/>
                    <a:pt x="1928764" y="345420"/>
                  </a:cubicBezTo>
                  <a:cubicBezTo>
                    <a:pt x="1947538" y="346537"/>
                    <a:pt x="1966311" y="346537"/>
                    <a:pt x="1985085" y="345420"/>
                  </a:cubicBezTo>
                  <a:cubicBezTo>
                    <a:pt x="2003859" y="344304"/>
                    <a:pt x="2022632" y="348769"/>
                    <a:pt x="2041406" y="345420"/>
                  </a:cubicBezTo>
                  <a:cubicBezTo>
                    <a:pt x="2045161" y="345420"/>
                    <a:pt x="2048915" y="345420"/>
                    <a:pt x="2048915" y="345420"/>
                  </a:cubicBezTo>
                  <a:cubicBezTo>
                    <a:pt x="2060179" y="348769"/>
                    <a:pt x="2075198" y="347653"/>
                    <a:pt x="2090217" y="347653"/>
                  </a:cubicBezTo>
                  <a:cubicBezTo>
                    <a:pt x="2112746" y="347653"/>
                    <a:pt x="2135274" y="347653"/>
                    <a:pt x="2161557" y="347653"/>
                  </a:cubicBezTo>
                  <a:cubicBezTo>
                    <a:pt x="2169066" y="347653"/>
                    <a:pt x="2176576" y="348769"/>
                    <a:pt x="2184085" y="349885"/>
                  </a:cubicBezTo>
                  <a:cubicBezTo>
                    <a:pt x="2195349" y="348769"/>
                    <a:pt x="2202859" y="352118"/>
                    <a:pt x="2214123" y="351002"/>
                  </a:cubicBezTo>
                  <a:cubicBezTo>
                    <a:pt x="2221632" y="351002"/>
                    <a:pt x="2232897" y="352118"/>
                    <a:pt x="2244161" y="351002"/>
                  </a:cubicBezTo>
                  <a:cubicBezTo>
                    <a:pt x="2251670" y="351002"/>
                    <a:pt x="2259180" y="352118"/>
                    <a:pt x="2262935" y="354351"/>
                  </a:cubicBezTo>
                  <a:cubicBezTo>
                    <a:pt x="2262935" y="355467"/>
                    <a:pt x="2262935" y="356583"/>
                    <a:pt x="2259180" y="356583"/>
                  </a:cubicBezTo>
                  <a:cubicBezTo>
                    <a:pt x="2232897" y="357700"/>
                    <a:pt x="2202859" y="357700"/>
                    <a:pt x="2184085" y="351002"/>
                  </a:cubicBezTo>
                  <a:cubicBezTo>
                    <a:pt x="2165312" y="349885"/>
                    <a:pt x="2150293" y="354351"/>
                    <a:pt x="2131519" y="353234"/>
                  </a:cubicBezTo>
                  <a:cubicBezTo>
                    <a:pt x="2135274" y="356583"/>
                    <a:pt x="2131519" y="357700"/>
                    <a:pt x="2120255" y="357700"/>
                  </a:cubicBezTo>
                  <a:cubicBezTo>
                    <a:pt x="2112746" y="357700"/>
                    <a:pt x="2108991" y="357700"/>
                    <a:pt x="2105236" y="357700"/>
                  </a:cubicBezTo>
                  <a:cubicBezTo>
                    <a:pt x="2105236" y="358816"/>
                    <a:pt x="2105236" y="359932"/>
                    <a:pt x="2105236" y="361048"/>
                  </a:cubicBezTo>
                  <a:cubicBezTo>
                    <a:pt x="2112746" y="361048"/>
                    <a:pt x="2120255" y="361048"/>
                    <a:pt x="2124010" y="361048"/>
                  </a:cubicBezTo>
                  <a:cubicBezTo>
                    <a:pt x="2131519" y="361048"/>
                    <a:pt x="2135274" y="361048"/>
                    <a:pt x="2139029" y="361048"/>
                  </a:cubicBezTo>
                  <a:cubicBezTo>
                    <a:pt x="2142783" y="361048"/>
                    <a:pt x="2150293" y="359932"/>
                    <a:pt x="2150293" y="362165"/>
                  </a:cubicBezTo>
                  <a:cubicBezTo>
                    <a:pt x="2154047" y="365514"/>
                    <a:pt x="2146538" y="364397"/>
                    <a:pt x="2139029" y="365514"/>
                  </a:cubicBezTo>
                  <a:cubicBezTo>
                    <a:pt x="2135274" y="366630"/>
                    <a:pt x="2139029" y="367746"/>
                    <a:pt x="2139029" y="368863"/>
                  </a:cubicBezTo>
                  <a:cubicBezTo>
                    <a:pt x="2146538" y="372211"/>
                    <a:pt x="2157802" y="372211"/>
                    <a:pt x="2169066" y="373328"/>
                  </a:cubicBezTo>
                  <a:cubicBezTo>
                    <a:pt x="2195349" y="373328"/>
                    <a:pt x="2221632" y="369979"/>
                    <a:pt x="2244161" y="371095"/>
                  </a:cubicBezTo>
                  <a:cubicBezTo>
                    <a:pt x="2259180" y="371095"/>
                    <a:pt x="2277953" y="372211"/>
                    <a:pt x="2289217" y="369979"/>
                  </a:cubicBezTo>
                  <a:cubicBezTo>
                    <a:pt x="2307991" y="367746"/>
                    <a:pt x="2326765" y="368863"/>
                    <a:pt x="2345538" y="368863"/>
                  </a:cubicBezTo>
                  <a:cubicBezTo>
                    <a:pt x="2360557" y="368863"/>
                    <a:pt x="2379331" y="366630"/>
                    <a:pt x="2398105" y="371095"/>
                  </a:cubicBezTo>
                  <a:cubicBezTo>
                    <a:pt x="2409369" y="368863"/>
                    <a:pt x="2424388" y="371095"/>
                    <a:pt x="2431897" y="373328"/>
                  </a:cubicBezTo>
                  <a:cubicBezTo>
                    <a:pt x="2443161" y="375560"/>
                    <a:pt x="2458180" y="373328"/>
                    <a:pt x="2469444" y="376677"/>
                  </a:cubicBezTo>
                  <a:cubicBezTo>
                    <a:pt x="2473199" y="377793"/>
                    <a:pt x="2488218" y="377793"/>
                    <a:pt x="2495727" y="375560"/>
                  </a:cubicBezTo>
                  <a:cubicBezTo>
                    <a:pt x="2514501" y="372211"/>
                    <a:pt x="2537029" y="372211"/>
                    <a:pt x="2559558" y="372211"/>
                  </a:cubicBezTo>
                  <a:cubicBezTo>
                    <a:pt x="2593350" y="372211"/>
                    <a:pt x="2630897" y="372211"/>
                    <a:pt x="2664690" y="372211"/>
                  </a:cubicBezTo>
                  <a:cubicBezTo>
                    <a:pt x="2672199" y="372211"/>
                    <a:pt x="2679709" y="372211"/>
                    <a:pt x="2687218" y="374444"/>
                  </a:cubicBezTo>
                  <a:cubicBezTo>
                    <a:pt x="2690973" y="375560"/>
                    <a:pt x="2702237" y="375560"/>
                    <a:pt x="2702237" y="374444"/>
                  </a:cubicBezTo>
                  <a:cubicBezTo>
                    <a:pt x="2709747" y="372211"/>
                    <a:pt x="2721011" y="373328"/>
                    <a:pt x="2732275" y="372211"/>
                  </a:cubicBezTo>
                  <a:cubicBezTo>
                    <a:pt x="2743539" y="372211"/>
                    <a:pt x="2758558" y="372211"/>
                    <a:pt x="2773577" y="372211"/>
                  </a:cubicBezTo>
                  <a:cubicBezTo>
                    <a:pt x="2784841" y="372211"/>
                    <a:pt x="2784841" y="372211"/>
                    <a:pt x="2781086" y="368863"/>
                  </a:cubicBezTo>
                  <a:cubicBezTo>
                    <a:pt x="2777332" y="365514"/>
                    <a:pt x="2777332" y="365514"/>
                    <a:pt x="2788596" y="364397"/>
                  </a:cubicBezTo>
                  <a:cubicBezTo>
                    <a:pt x="2796105" y="364397"/>
                    <a:pt x="2803615" y="366630"/>
                    <a:pt x="2811124" y="366630"/>
                  </a:cubicBezTo>
                  <a:cubicBezTo>
                    <a:pt x="2837407" y="365514"/>
                    <a:pt x="2863690" y="369979"/>
                    <a:pt x="2889973" y="368863"/>
                  </a:cubicBezTo>
                  <a:cubicBezTo>
                    <a:pt x="2912502" y="368863"/>
                    <a:pt x="2938785" y="368863"/>
                    <a:pt x="2961313" y="368863"/>
                  </a:cubicBezTo>
                  <a:cubicBezTo>
                    <a:pt x="2976332" y="368863"/>
                    <a:pt x="2991351" y="367746"/>
                    <a:pt x="3002615" y="372211"/>
                  </a:cubicBezTo>
                  <a:cubicBezTo>
                    <a:pt x="3002615" y="373328"/>
                    <a:pt x="3010124" y="372211"/>
                    <a:pt x="3013879" y="372211"/>
                  </a:cubicBezTo>
                  <a:cubicBezTo>
                    <a:pt x="3021389" y="372211"/>
                    <a:pt x="3021389" y="373328"/>
                    <a:pt x="3025143" y="375560"/>
                  </a:cubicBezTo>
                  <a:cubicBezTo>
                    <a:pt x="3036407" y="381142"/>
                    <a:pt x="3058936" y="381142"/>
                    <a:pt x="3073955" y="376677"/>
                  </a:cubicBezTo>
                  <a:cubicBezTo>
                    <a:pt x="3077709" y="375560"/>
                    <a:pt x="3085219" y="374444"/>
                    <a:pt x="3085219" y="373328"/>
                  </a:cubicBezTo>
                  <a:cubicBezTo>
                    <a:pt x="3085219" y="371095"/>
                    <a:pt x="3088974" y="371095"/>
                    <a:pt x="3096483" y="371095"/>
                  </a:cubicBezTo>
                  <a:cubicBezTo>
                    <a:pt x="3115257" y="371095"/>
                    <a:pt x="3134030" y="371095"/>
                    <a:pt x="3149049" y="369979"/>
                  </a:cubicBezTo>
                  <a:cubicBezTo>
                    <a:pt x="3160313" y="368863"/>
                    <a:pt x="3175332" y="368863"/>
                    <a:pt x="3190351" y="368863"/>
                  </a:cubicBezTo>
                  <a:cubicBezTo>
                    <a:pt x="3205370" y="367746"/>
                    <a:pt x="3216634" y="369979"/>
                    <a:pt x="3227898" y="373328"/>
                  </a:cubicBezTo>
                  <a:cubicBezTo>
                    <a:pt x="3231653" y="374444"/>
                    <a:pt x="3231653" y="374444"/>
                    <a:pt x="3235408" y="374444"/>
                  </a:cubicBezTo>
                  <a:cubicBezTo>
                    <a:pt x="3250427" y="374444"/>
                    <a:pt x="3261691" y="377793"/>
                    <a:pt x="3272955" y="377793"/>
                  </a:cubicBezTo>
                  <a:cubicBezTo>
                    <a:pt x="3284219" y="378909"/>
                    <a:pt x="3299238" y="377793"/>
                    <a:pt x="3314257" y="380026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extLst/>
          </p:spPr>
          <p:txBody>
            <a:bodyPr lIns="108000" rIns="108000" anchor="ctr">
              <a:noAutofit/>
            </a:bodyPr>
            <a:lstStyle/>
            <a:p>
              <a:pPr algn="ctr" defTabSz="914400" latinLnBrk="1">
                <a:spcBef>
                  <a:spcPct val="0"/>
                </a:spcBef>
              </a:pPr>
              <a:endParaRPr lang="en-US" sz="480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6610251" y="2733040"/>
              <a:ext cx="533057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Достигнутые результаты</a:t>
              </a:r>
            </a:p>
          </p:txBody>
        </p:sp>
      </p:grpSp>
      <p:sp>
        <p:nvSpPr>
          <p:cNvPr id="3" name="AutoShape 2" descr="https://www.korabli.eu/images/oboi/grazhdanskie-suda/akademik-tryoshnikov/full/nes-akademik-tryoshnikov-na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61" name="Group 56">
            <a:extLst>
              <a:ext uri="{FF2B5EF4-FFF2-40B4-BE49-F238E27FC236}">
                <a16:creationId xmlns="" xmlns:a16="http://schemas.microsoft.com/office/drawing/2014/main" id="{18824368-5803-4148-8AC6-DE6085FEB274}"/>
              </a:ext>
            </a:extLst>
          </p:cNvPr>
          <p:cNvGrpSpPr/>
          <p:nvPr/>
        </p:nvGrpSpPr>
        <p:grpSpPr>
          <a:xfrm>
            <a:off x="119096" y="2433153"/>
            <a:ext cx="1727824" cy="523220"/>
            <a:chOff x="1704484" y="1766707"/>
            <a:chExt cx="1038452" cy="523220"/>
          </a:xfrm>
        </p:grpSpPr>
        <p:sp>
          <p:nvSpPr>
            <p:cNvPr id="91" name="TextBox 90">
              <a:extLst>
                <a:ext uri="{FF2B5EF4-FFF2-40B4-BE49-F238E27FC236}">
                  <a16:creationId xmlns="" xmlns:a16="http://schemas.microsoft.com/office/drawing/2014/main" id="{07977C11-B94F-4C11-814A-03A97245A6C1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altLang="ko-KR" sz="120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="" xmlns:a16="http://schemas.microsoft.com/office/drawing/2014/main" id="{6C982B48-FC2C-468D-A03D-205A3F0BB3C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endParaRPr lang="ko-KR" altLang="en-US" sz="14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sp>
        <p:nvSpPr>
          <p:cNvPr id="95" name="Прямоугольник 94"/>
          <p:cNvSpPr/>
          <p:nvPr/>
        </p:nvSpPr>
        <p:spPr>
          <a:xfrm>
            <a:off x="1904441" y="2436631"/>
            <a:ext cx="2462454" cy="52322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Что делаем? (продукт/решение)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298063" y="2941119"/>
            <a:ext cx="5738593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1.Создаем условия для инвестиций в науку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2.Повышаем долю затрат бизнеса на ИР</a:t>
            </a:r>
            <a:endParaRPr lang="ru-RU" altLang="ko-KR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3.Создаем благоприятную налоговую среду для инвестиций в ИР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2670235" y="3761311"/>
            <a:ext cx="1582523" cy="307777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pPr algn="ctr"/>
            <a:r>
              <a:rPr lang="ru-RU" altLang="ko-KR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Как действуем?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99127" y="4020502"/>
            <a:ext cx="7462560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1. Льготы по налогу на прибыль: расширить применение коэффициента 1,5 к расходам на работы (услуги); разрешить применение этой льготы организациям с основным видом деятельности ИР (не менее 70% от дохода); разрешить учитывать расходы  инвестиционного характера  в составе прочих расходов в полном объеме в течении одного налогового периода. 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2. Расширить перечень доходов университетов, учитываемых в льготе по налогу на прибыль (сетевые договоры, гранты) 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3. Распространить действие льготы на освобождение от НДС на все типы НИОКР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4. Снизить тарифы страховых взносов для научных работников в организациях, выполняющих ИР до 14%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5. Синхронизировать методологию и порядки ведения бухгалтерского, налогового и статистического учета в сфере ИР</a:t>
            </a:r>
          </a:p>
          <a:p>
            <a:endParaRPr lang="ru-RU" altLang="ko-KR" sz="1200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" name="Прямоугольник 102"/>
          <p:cNvSpPr/>
          <p:nvPr/>
        </p:nvSpPr>
        <p:spPr>
          <a:xfrm>
            <a:off x="2567274" y="1399461"/>
            <a:ext cx="155027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Вызов (проблемы)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188137" y="1913005"/>
            <a:ext cx="68600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Перевернутая структура финансирования исследований и разработок (ИР): 66,3% затрат обеспечивает  не государство, «невидимость» корпоративного сектора</a:t>
            </a:r>
          </a:p>
        </p:txBody>
      </p:sp>
      <p:sp>
        <p:nvSpPr>
          <p:cNvPr id="121" name="Прямоугольник 120"/>
          <p:cNvSpPr/>
          <p:nvPr/>
        </p:nvSpPr>
        <p:spPr>
          <a:xfrm>
            <a:off x="7809505" y="2235570"/>
            <a:ext cx="3954027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Завершение внесения изменений в нормативно-правовое поле и начало применительной практики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2" name="Прямоугольник 121"/>
          <p:cNvSpPr/>
          <p:nvPr/>
        </p:nvSpPr>
        <p:spPr>
          <a:xfrm>
            <a:off x="8170810" y="3156563"/>
            <a:ext cx="3282709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+30% увеличения числа организаций, выполняющих ИР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3" name="Прямоугольник 122"/>
          <p:cNvSpPr/>
          <p:nvPr/>
        </p:nvSpPr>
        <p:spPr>
          <a:xfrm>
            <a:off x="7986068" y="4072845"/>
            <a:ext cx="3551609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50/70 % доля предпринимательского сектора в финансировании затрат на ИР)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Google Shape;1223;p41"/>
          <p:cNvSpPr/>
          <p:nvPr/>
        </p:nvSpPr>
        <p:spPr>
          <a:xfrm>
            <a:off x="7520053" y="2278213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tx2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" name="Google Shape;1227;p41"/>
          <p:cNvSpPr/>
          <p:nvPr/>
        </p:nvSpPr>
        <p:spPr>
          <a:xfrm>
            <a:off x="7563052" y="2199233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" name="Google Shape;1223;p41"/>
          <p:cNvSpPr/>
          <p:nvPr/>
        </p:nvSpPr>
        <p:spPr>
          <a:xfrm>
            <a:off x="7529691" y="3179418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tx2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" name="Google Shape;1227;p41"/>
          <p:cNvSpPr/>
          <p:nvPr/>
        </p:nvSpPr>
        <p:spPr>
          <a:xfrm>
            <a:off x="7572690" y="3100438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" name="Google Shape;1223;p41"/>
          <p:cNvSpPr/>
          <p:nvPr/>
        </p:nvSpPr>
        <p:spPr>
          <a:xfrm>
            <a:off x="7561686" y="4099482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tx2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" name="Google Shape;1227;p41"/>
          <p:cNvSpPr/>
          <p:nvPr/>
        </p:nvSpPr>
        <p:spPr>
          <a:xfrm>
            <a:off x="7604685" y="4020502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Google Shape;1223;p41"/>
          <p:cNvSpPr/>
          <p:nvPr/>
        </p:nvSpPr>
        <p:spPr>
          <a:xfrm>
            <a:off x="7580589" y="4912466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accent1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" name="Google Shape;1227;p41"/>
          <p:cNvSpPr/>
          <p:nvPr/>
        </p:nvSpPr>
        <p:spPr>
          <a:xfrm>
            <a:off x="7623588" y="4833486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" name="Прямоугольник 131"/>
          <p:cNvSpPr/>
          <p:nvPr/>
        </p:nvSpPr>
        <p:spPr>
          <a:xfrm>
            <a:off x="8117969" y="4969143"/>
            <a:ext cx="3405296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Доля внебюджетного финансирования комплексных проектов достигает 50% от общих затрат на исследования и разработки по проекту</a:t>
            </a:r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8188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Freeform 1919">
            <a:extLst>
              <a:ext uri="{FF2B5EF4-FFF2-40B4-BE49-F238E27FC236}">
                <a16:creationId xmlns="" xmlns:a16="http://schemas.microsoft.com/office/drawing/2014/main" id="{7F20DBA2-512B-4975-A630-F291540C0584}"/>
              </a:ext>
            </a:extLst>
          </p:cNvPr>
          <p:cNvSpPr>
            <a:spLocks/>
          </p:cNvSpPr>
          <p:nvPr/>
        </p:nvSpPr>
        <p:spPr bwMode="auto">
          <a:xfrm rot="10835217" flipV="1">
            <a:off x="2463481" y="5299825"/>
            <a:ext cx="2567043" cy="380634"/>
          </a:xfrm>
          <a:custGeom>
            <a:avLst/>
            <a:gdLst>
              <a:gd name="connsiteX0" fmla="*/ 8689060 w 9761118"/>
              <a:gd name="connsiteY0" fmla="*/ 116579 h 380634"/>
              <a:gd name="connsiteX1" fmla="*/ 8699695 w 9761118"/>
              <a:gd name="connsiteY1" fmla="*/ 114471 h 380634"/>
              <a:gd name="connsiteX2" fmla="*/ 8692186 w 9761118"/>
              <a:gd name="connsiteY2" fmla="*/ 112239 h 380634"/>
              <a:gd name="connsiteX3" fmla="*/ 8662148 w 9761118"/>
              <a:gd name="connsiteY3" fmla="*/ 108890 h 380634"/>
              <a:gd name="connsiteX4" fmla="*/ 8705427 w 9761118"/>
              <a:gd name="connsiteY4" fmla="*/ 108890 h 380634"/>
              <a:gd name="connsiteX5" fmla="*/ 8758607 w 9761118"/>
              <a:gd name="connsiteY5" fmla="*/ 110998 h 380634"/>
              <a:gd name="connsiteX6" fmla="*/ 8706041 w 9761118"/>
              <a:gd name="connsiteY6" fmla="*/ 116579 h 380634"/>
              <a:gd name="connsiteX7" fmla="*/ 8623437 w 9761118"/>
              <a:gd name="connsiteY7" fmla="*/ 116579 h 380634"/>
              <a:gd name="connsiteX8" fmla="*/ 8578813 w 9761118"/>
              <a:gd name="connsiteY8" fmla="*/ 114538 h 380634"/>
              <a:gd name="connsiteX9" fmla="*/ 8579544 w 9761118"/>
              <a:gd name="connsiteY9" fmla="*/ 114471 h 380634"/>
              <a:gd name="connsiteX10" fmla="*/ 8643375 w 9761118"/>
              <a:gd name="connsiteY10" fmla="*/ 114471 h 380634"/>
              <a:gd name="connsiteX11" fmla="*/ 8685914 w 9761118"/>
              <a:gd name="connsiteY11" fmla="*/ 116579 h 380634"/>
              <a:gd name="connsiteX12" fmla="*/ 1406857 w 9761118"/>
              <a:gd name="connsiteY12" fmla="*/ 269512 h 380634"/>
              <a:gd name="connsiteX13" fmla="*/ 1406857 w 9761118"/>
              <a:gd name="connsiteY13" fmla="*/ 268396 h 380634"/>
              <a:gd name="connsiteX14" fmla="*/ 1438972 w 9761118"/>
              <a:gd name="connsiteY14" fmla="*/ 267834 h 380634"/>
              <a:gd name="connsiteX15" fmla="*/ 1494380 w 9761118"/>
              <a:gd name="connsiteY15" fmla="*/ 268520 h 380634"/>
              <a:gd name="connsiteX16" fmla="*/ 1527731 w 9761118"/>
              <a:gd name="connsiteY16" fmla="*/ 269512 h 380634"/>
              <a:gd name="connsiteX17" fmla="*/ 1470688 w 9761118"/>
              <a:gd name="connsiteY17" fmla="*/ 269512 h 380634"/>
              <a:gd name="connsiteX18" fmla="*/ 1406857 w 9761118"/>
              <a:gd name="connsiteY18" fmla="*/ 269512 h 380634"/>
              <a:gd name="connsiteX19" fmla="*/ 3314257 w 9761118"/>
              <a:gd name="connsiteY19" fmla="*/ 380026 h 380634"/>
              <a:gd name="connsiteX20" fmla="*/ 3348050 w 9761118"/>
              <a:gd name="connsiteY20" fmla="*/ 375560 h 380634"/>
              <a:gd name="connsiteX21" fmla="*/ 3348050 w 9761118"/>
              <a:gd name="connsiteY21" fmla="*/ 369979 h 380634"/>
              <a:gd name="connsiteX22" fmla="*/ 3351804 w 9761118"/>
              <a:gd name="connsiteY22" fmla="*/ 364397 h 380634"/>
              <a:gd name="connsiteX23" fmla="*/ 3404370 w 9761118"/>
              <a:gd name="connsiteY23" fmla="*/ 354351 h 380634"/>
              <a:gd name="connsiteX24" fmla="*/ 3415635 w 9761118"/>
              <a:gd name="connsiteY24" fmla="*/ 351002 h 380634"/>
              <a:gd name="connsiteX25" fmla="*/ 3445672 w 9761118"/>
              <a:gd name="connsiteY25" fmla="*/ 351002 h 380634"/>
              <a:gd name="connsiteX26" fmla="*/ 3479465 w 9761118"/>
              <a:gd name="connsiteY26" fmla="*/ 358816 h 380634"/>
              <a:gd name="connsiteX27" fmla="*/ 3486974 w 9761118"/>
              <a:gd name="connsiteY27" fmla="*/ 362165 h 380634"/>
              <a:gd name="connsiteX28" fmla="*/ 3501993 w 9761118"/>
              <a:gd name="connsiteY28" fmla="*/ 366630 h 380634"/>
              <a:gd name="connsiteX29" fmla="*/ 3528276 w 9761118"/>
              <a:gd name="connsiteY29" fmla="*/ 371095 h 380634"/>
              <a:gd name="connsiteX30" fmla="*/ 3550805 w 9761118"/>
              <a:gd name="connsiteY30" fmla="*/ 373328 h 380634"/>
              <a:gd name="connsiteX31" fmla="*/ 3573333 w 9761118"/>
              <a:gd name="connsiteY31" fmla="*/ 373328 h 380634"/>
              <a:gd name="connsiteX32" fmla="*/ 3588352 w 9761118"/>
              <a:gd name="connsiteY32" fmla="*/ 366630 h 380634"/>
              <a:gd name="connsiteX33" fmla="*/ 3588352 w 9761118"/>
              <a:gd name="connsiteY33" fmla="*/ 361048 h 380634"/>
              <a:gd name="connsiteX34" fmla="*/ 3622144 w 9761118"/>
              <a:gd name="connsiteY34" fmla="*/ 364397 h 380634"/>
              <a:gd name="connsiteX35" fmla="*/ 3648427 w 9761118"/>
              <a:gd name="connsiteY35" fmla="*/ 372211 h 380634"/>
              <a:gd name="connsiteX36" fmla="*/ 3704748 w 9761118"/>
              <a:gd name="connsiteY36" fmla="*/ 371095 h 380634"/>
              <a:gd name="connsiteX37" fmla="*/ 3723522 w 9761118"/>
              <a:gd name="connsiteY37" fmla="*/ 365514 h 380634"/>
              <a:gd name="connsiteX38" fmla="*/ 3731031 w 9761118"/>
              <a:gd name="connsiteY38" fmla="*/ 363281 h 380634"/>
              <a:gd name="connsiteX39" fmla="*/ 3757314 w 9761118"/>
              <a:gd name="connsiteY39" fmla="*/ 358816 h 380634"/>
              <a:gd name="connsiteX40" fmla="*/ 3783598 w 9761118"/>
              <a:gd name="connsiteY40" fmla="*/ 363281 h 380634"/>
              <a:gd name="connsiteX41" fmla="*/ 3791107 w 9761118"/>
              <a:gd name="connsiteY41" fmla="*/ 364397 h 380634"/>
              <a:gd name="connsiteX42" fmla="*/ 3821145 w 9761118"/>
              <a:gd name="connsiteY42" fmla="*/ 367746 h 380634"/>
              <a:gd name="connsiteX43" fmla="*/ 3832409 w 9761118"/>
              <a:gd name="connsiteY43" fmla="*/ 368863 h 380634"/>
              <a:gd name="connsiteX44" fmla="*/ 3854937 w 9761118"/>
              <a:gd name="connsiteY44" fmla="*/ 357700 h 380634"/>
              <a:gd name="connsiteX45" fmla="*/ 3866201 w 9761118"/>
              <a:gd name="connsiteY45" fmla="*/ 355467 h 380634"/>
              <a:gd name="connsiteX46" fmla="*/ 3881220 w 9761118"/>
              <a:gd name="connsiteY46" fmla="*/ 361048 h 380634"/>
              <a:gd name="connsiteX47" fmla="*/ 3896239 w 9761118"/>
              <a:gd name="connsiteY47" fmla="*/ 363281 h 380634"/>
              <a:gd name="connsiteX48" fmla="*/ 3956315 w 9761118"/>
              <a:gd name="connsiteY48" fmla="*/ 361048 h 380634"/>
              <a:gd name="connsiteX49" fmla="*/ 3975088 w 9761118"/>
              <a:gd name="connsiteY49" fmla="*/ 363281 h 380634"/>
              <a:gd name="connsiteX50" fmla="*/ 3986353 w 9761118"/>
              <a:gd name="connsiteY50" fmla="*/ 366630 h 380634"/>
              <a:gd name="connsiteX51" fmla="*/ 4016390 w 9761118"/>
              <a:gd name="connsiteY51" fmla="*/ 366630 h 380634"/>
              <a:gd name="connsiteX52" fmla="*/ 4053938 w 9761118"/>
              <a:gd name="connsiteY52" fmla="*/ 363281 h 380634"/>
              <a:gd name="connsiteX53" fmla="*/ 4170334 w 9761118"/>
              <a:gd name="connsiteY53" fmla="*/ 357700 h 380634"/>
              <a:gd name="connsiteX54" fmla="*/ 4230410 w 9761118"/>
              <a:gd name="connsiteY54" fmla="*/ 357700 h 380634"/>
              <a:gd name="connsiteX55" fmla="*/ 4279221 w 9761118"/>
              <a:gd name="connsiteY55" fmla="*/ 357700 h 380634"/>
              <a:gd name="connsiteX56" fmla="*/ 4328033 w 9761118"/>
              <a:gd name="connsiteY56" fmla="*/ 358816 h 380634"/>
              <a:gd name="connsiteX57" fmla="*/ 4331787 w 9761118"/>
              <a:gd name="connsiteY57" fmla="*/ 357700 h 380634"/>
              <a:gd name="connsiteX58" fmla="*/ 4350561 w 9761118"/>
              <a:gd name="connsiteY58" fmla="*/ 357700 h 380634"/>
              <a:gd name="connsiteX59" fmla="*/ 4403127 w 9761118"/>
              <a:gd name="connsiteY59" fmla="*/ 358816 h 380634"/>
              <a:gd name="connsiteX60" fmla="*/ 4414391 w 9761118"/>
              <a:gd name="connsiteY60" fmla="*/ 361048 h 380634"/>
              <a:gd name="connsiteX61" fmla="*/ 4403127 w 9761118"/>
              <a:gd name="connsiteY61" fmla="*/ 364397 h 380634"/>
              <a:gd name="connsiteX62" fmla="*/ 4380599 w 9761118"/>
              <a:gd name="connsiteY62" fmla="*/ 364397 h 380634"/>
              <a:gd name="connsiteX63" fmla="*/ 4144051 w 9761118"/>
              <a:gd name="connsiteY63" fmla="*/ 364397 h 380634"/>
              <a:gd name="connsiteX64" fmla="*/ 4121523 w 9761118"/>
              <a:gd name="connsiteY64" fmla="*/ 365514 h 380634"/>
              <a:gd name="connsiteX65" fmla="*/ 4114013 w 9761118"/>
              <a:gd name="connsiteY65" fmla="*/ 366630 h 380634"/>
              <a:gd name="connsiteX66" fmla="*/ 4121523 w 9761118"/>
              <a:gd name="connsiteY66" fmla="*/ 368863 h 380634"/>
              <a:gd name="connsiteX67" fmla="*/ 4162825 w 9761118"/>
              <a:gd name="connsiteY67" fmla="*/ 368863 h 380634"/>
              <a:gd name="connsiteX68" fmla="*/ 4211636 w 9761118"/>
              <a:gd name="connsiteY68" fmla="*/ 371095 h 380634"/>
              <a:gd name="connsiteX69" fmla="*/ 4267957 w 9761118"/>
              <a:gd name="connsiteY69" fmla="*/ 373328 h 380634"/>
              <a:gd name="connsiteX70" fmla="*/ 4290485 w 9761118"/>
              <a:gd name="connsiteY70" fmla="*/ 371095 h 380634"/>
              <a:gd name="connsiteX71" fmla="*/ 4320523 w 9761118"/>
              <a:gd name="connsiteY71" fmla="*/ 371095 h 380634"/>
              <a:gd name="connsiteX72" fmla="*/ 4534542 w 9761118"/>
              <a:gd name="connsiteY72" fmla="*/ 371095 h 380634"/>
              <a:gd name="connsiteX73" fmla="*/ 4560825 w 9761118"/>
              <a:gd name="connsiteY73" fmla="*/ 369979 h 380634"/>
              <a:gd name="connsiteX74" fmla="*/ 4635920 w 9761118"/>
              <a:gd name="connsiteY74" fmla="*/ 365514 h 380634"/>
              <a:gd name="connsiteX75" fmla="*/ 4748562 w 9761118"/>
              <a:gd name="connsiteY75" fmla="*/ 364397 h 380634"/>
              <a:gd name="connsiteX76" fmla="*/ 4748562 w 9761118"/>
              <a:gd name="connsiteY76" fmla="*/ 367746 h 380634"/>
              <a:gd name="connsiteX77" fmla="*/ 4774845 w 9761118"/>
              <a:gd name="connsiteY77" fmla="*/ 374444 h 380634"/>
              <a:gd name="connsiteX78" fmla="*/ 4819901 w 9761118"/>
              <a:gd name="connsiteY78" fmla="*/ 372211 h 380634"/>
              <a:gd name="connsiteX79" fmla="*/ 4834920 w 9761118"/>
              <a:gd name="connsiteY79" fmla="*/ 369979 h 380634"/>
              <a:gd name="connsiteX80" fmla="*/ 4842430 w 9761118"/>
              <a:gd name="connsiteY80" fmla="*/ 368863 h 380634"/>
              <a:gd name="connsiteX81" fmla="*/ 4887486 w 9761118"/>
              <a:gd name="connsiteY81" fmla="*/ 369979 h 380634"/>
              <a:gd name="connsiteX82" fmla="*/ 4921279 w 9761118"/>
              <a:gd name="connsiteY82" fmla="*/ 368863 h 380634"/>
              <a:gd name="connsiteX83" fmla="*/ 4985109 w 9761118"/>
              <a:gd name="connsiteY83" fmla="*/ 364397 h 380634"/>
              <a:gd name="connsiteX84" fmla="*/ 5214147 w 9761118"/>
              <a:gd name="connsiteY84" fmla="*/ 364397 h 380634"/>
              <a:gd name="connsiteX85" fmla="*/ 5236676 w 9761118"/>
              <a:gd name="connsiteY85" fmla="*/ 363281 h 380634"/>
              <a:gd name="connsiteX86" fmla="*/ 5281733 w 9761118"/>
              <a:gd name="connsiteY86" fmla="*/ 357700 h 380634"/>
              <a:gd name="connsiteX87" fmla="*/ 5338053 w 9761118"/>
              <a:gd name="connsiteY87" fmla="*/ 358816 h 380634"/>
              <a:gd name="connsiteX88" fmla="*/ 5371846 w 9761118"/>
              <a:gd name="connsiteY88" fmla="*/ 356583 h 380634"/>
              <a:gd name="connsiteX89" fmla="*/ 5405638 w 9761118"/>
              <a:gd name="connsiteY89" fmla="*/ 357700 h 380634"/>
              <a:gd name="connsiteX90" fmla="*/ 5540808 w 9761118"/>
              <a:gd name="connsiteY90" fmla="*/ 358816 h 380634"/>
              <a:gd name="connsiteX91" fmla="*/ 5589620 w 9761118"/>
              <a:gd name="connsiteY91" fmla="*/ 358816 h 380634"/>
              <a:gd name="connsiteX92" fmla="*/ 5657205 w 9761118"/>
              <a:gd name="connsiteY92" fmla="*/ 357700 h 380634"/>
              <a:gd name="connsiteX93" fmla="*/ 5660960 w 9761118"/>
              <a:gd name="connsiteY93" fmla="*/ 357700 h 380634"/>
              <a:gd name="connsiteX94" fmla="*/ 5668469 w 9761118"/>
              <a:gd name="connsiteY94" fmla="*/ 355467 h 380634"/>
              <a:gd name="connsiteX95" fmla="*/ 5702262 w 9761118"/>
              <a:gd name="connsiteY95" fmla="*/ 352118 h 380634"/>
              <a:gd name="connsiteX96" fmla="*/ 5758582 w 9761118"/>
              <a:gd name="connsiteY96" fmla="*/ 355467 h 380634"/>
              <a:gd name="connsiteX97" fmla="*/ 5852451 w 9761118"/>
              <a:gd name="connsiteY97" fmla="*/ 355467 h 380634"/>
              <a:gd name="connsiteX98" fmla="*/ 5871224 w 9761118"/>
              <a:gd name="connsiteY98" fmla="*/ 355467 h 380634"/>
              <a:gd name="connsiteX99" fmla="*/ 5935055 w 9761118"/>
              <a:gd name="connsiteY99" fmla="*/ 355467 h 380634"/>
              <a:gd name="connsiteX100" fmla="*/ 5942564 w 9761118"/>
              <a:gd name="connsiteY100" fmla="*/ 356583 h 380634"/>
              <a:gd name="connsiteX101" fmla="*/ 5987621 w 9761118"/>
              <a:gd name="connsiteY101" fmla="*/ 354351 h 380634"/>
              <a:gd name="connsiteX102" fmla="*/ 6028923 w 9761118"/>
              <a:gd name="connsiteY102" fmla="*/ 347653 h 380634"/>
              <a:gd name="connsiteX103" fmla="*/ 6085243 w 9761118"/>
              <a:gd name="connsiteY103" fmla="*/ 345420 h 380634"/>
              <a:gd name="connsiteX104" fmla="*/ 6141564 w 9761118"/>
              <a:gd name="connsiteY104" fmla="*/ 346537 h 380634"/>
              <a:gd name="connsiteX105" fmla="*/ 6194130 w 9761118"/>
              <a:gd name="connsiteY105" fmla="*/ 351002 h 380634"/>
              <a:gd name="connsiteX106" fmla="*/ 6227923 w 9761118"/>
              <a:gd name="connsiteY106" fmla="*/ 352118 h 380634"/>
              <a:gd name="connsiteX107" fmla="*/ 6291753 w 9761118"/>
              <a:gd name="connsiteY107" fmla="*/ 349885 h 380634"/>
              <a:gd name="connsiteX108" fmla="*/ 6351829 w 9761118"/>
              <a:gd name="connsiteY108" fmla="*/ 348769 h 380634"/>
              <a:gd name="connsiteX109" fmla="*/ 6396886 w 9761118"/>
              <a:gd name="connsiteY109" fmla="*/ 351002 h 380634"/>
              <a:gd name="connsiteX110" fmla="*/ 6411904 w 9761118"/>
              <a:gd name="connsiteY110" fmla="*/ 351002 h 380634"/>
              <a:gd name="connsiteX111" fmla="*/ 6479489 w 9761118"/>
              <a:gd name="connsiteY111" fmla="*/ 348769 h 380634"/>
              <a:gd name="connsiteX112" fmla="*/ 6580867 w 9761118"/>
              <a:gd name="connsiteY112" fmla="*/ 351002 h 380634"/>
              <a:gd name="connsiteX113" fmla="*/ 6648452 w 9761118"/>
              <a:gd name="connsiteY113" fmla="*/ 354351 h 380634"/>
              <a:gd name="connsiteX114" fmla="*/ 6682245 w 9761118"/>
              <a:gd name="connsiteY114" fmla="*/ 355467 h 380634"/>
              <a:gd name="connsiteX115" fmla="*/ 6693509 w 9761118"/>
              <a:gd name="connsiteY115" fmla="*/ 348769 h 380634"/>
              <a:gd name="connsiteX116" fmla="*/ 6723547 w 9761118"/>
              <a:gd name="connsiteY116" fmla="*/ 345420 h 380634"/>
              <a:gd name="connsiteX117" fmla="*/ 6757339 w 9761118"/>
              <a:gd name="connsiteY117" fmla="*/ 347653 h 380634"/>
              <a:gd name="connsiteX118" fmla="*/ 6854962 w 9761118"/>
              <a:gd name="connsiteY118" fmla="*/ 349885 h 380634"/>
              <a:gd name="connsiteX119" fmla="*/ 6903773 w 9761118"/>
              <a:gd name="connsiteY119" fmla="*/ 353234 h 380634"/>
              <a:gd name="connsiteX120" fmla="*/ 6956339 w 9761118"/>
              <a:gd name="connsiteY120" fmla="*/ 353234 h 380634"/>
              <a:gd name="connsiteX121" fmla="*/ 7001396 w 9761118"/>
              <a:gd name="connsiteY121" fmla="*/ 351002 h 380634"/>
              <a:gd name="connsiteX122" fmla="*/ 7065226 w 9761118"/>
              <a:gd name="connsiteY122" fmla="*/ 349885 h 380634"/>
              <a:gd name="connsiteX123" fmla="*/ 7087755 w 9761118"/>
              <a:gd name="connsiteY123" fmla="*/ 351002 h 380634"/>
              <a:gd name="connsiteX124" fmla="*/ 7121547 w 9761118"/>
              <a:gd name="connsiteY124" fmla="*/ 352118 h 380634"/>
              <a:gd name="connsiteX125" fmla="*/ 7147830 w 9761118"/>
              <a:gd name="connsiteY125" fmla="*/ 351002 h 380634"/>
              <a:gd name="connsiteX126" fmla="*/ 7200396 w 9761118"/>
              <a:gd name="connsiteY126" fmla="*/ 351002 h 380634"/>
              <a:gd name="connsiteX127" fmla="*/ 7226679 w 9761118"/>
              <a:gd name="connsiteY127" fmla="*/ 351002 h 380634"/>
              <a:gd name="connsiteX128" fmla="*/ 7245453 w 9761118"/>
              <a:gd name="connsiteY128" fmla="*/ 353234 h 380634"/>
              <a:gd name="connsiteX129" fmla="*/ 7324302 w 9761118"/>
              <a:gd name="connsiteY129" fmla="*/ 353234 h 380634"/>
              <a:gd name="connsiteX130" fmla="*/ 7361849 w 9761118"/>
              <a:gd name="connsiteY130" fmla="*/ 349885 h 380634"/>
              <a:gd name="connsiteX131" fmla="*/ 7433189 w 9761118"/>
              <a:gd name="connsiteY131" fmla="*/ 349885 h 380634"/>
              <a:gd name="connsiteX132" fmla="*/ 7451963 w 9761118"/>
              <a:gd name="connsiteY132" fmla="*/ 351002 h 380634"/>
              <a:gd name="connsiteX133" fmla="*/ 7489510 w 9761118"/>
              <a:gd name="connsiteY133" fmla="*/ 353234 h 380634"/>
              <a:gd name="connsiteX134" fmla="*/ 7530812 w 9761118"/>
              <a:gd name="connsiteY134" fmla="*/ 355467 h 380634"/>
              <a:gd name="connsiteX135" fmla="*/ 7549585 w 9761118"/>
              <a:gd name="connsiteY135" fmla="*/ 361048 h 380634"/>
              <a:gd name="connsiteX136" fmla="*/ 7575869 w 9761118"/>
              <a:gd name="connsiteY136" fmla="*/ 364397 h 380634"/>
              <a:gd name="connsiteX137" fmla="*/ 7613416 w 9761118"/>
              <a:gd name="connsiteY137" fmla="*/ 358816 h 380634"/>
              <a:gd name="connsiteX138" fmla="*/ 7624680 w 9761118"/>
              <a:gd name="connsiteY138" fmla="*/ 355467 h 380634"/>
              <a:gd name="connsiteX139" fmla="*/ 7647209 w 9761118"/>
              <a:gd name="connsiteY139" fmla="*/ 352118 h 380634"/>
              <a:gd name="connsiteX140" fmla="*/ 7677246 w 9761118"/>
              <a:gd name="connsiteY140" fmla="*/ 345420 h 380634"/>
              <a:gd name="connsiteX141" fmla="*/ 7752341 w 9761118"/>
              <a:gd name="connsiteY141" fmla="*/ 345420 h 380634"/>
              <a:gd name="connsiteX142" fmla="*/ 7789888 w 9761118"/>
              <a:gd name="connsiteY142" fmla="*/ 349885 h 380634"/>
              <a:gd name="connsiteX143" fmla="*/ 7804907 w 9761118"/>
              <a:gd name="connsiteY143" fmla="*/ 351002 h 380634"/>
              <a:gd name="connsiteX144" fmla="*/ 7846209 w 9761118"/>
              <a:gd name="connsiteY144" fmla="*/ 351002 h 380634"/>
              <a:gd name="connsiteX145" fmla="*/ 7891265 w 9761118"/>
              <a:gd name="connsiteY145" fmla="*/ 357700 h 380634"/>
              <a:gd name="connsiteX146" fmla="*/ 7910039 w 9761118"/>
              <a:gd name="connsiteY146" fmla="*/ 361048 h 380634"/>
              <a:gd name="connsiteX147" fmla="*/ 8003907 w 9761118"/>
              <a:gd name="connsiteY147" fmla="*/ 361048 h 380634"/>
              <a:gd name="connsiteX148" fmla="*/ 8097775 w 9761118"/>
              <a:gd name="connsiteY148" fmla="*/ 362165 h 380634"/>
              <a:gd name="connsiteX149" fmla="*/ 8266738 w 9761118"/>
              <a:gd name="connsiteY149" fmla="*/ 364397 h 380634"/>
              <a:gd name="connsiteX150" fmla="*/ 8334323 w 9761118"/>
              <a:gd name="connsiteY150" fmla="*/ 363281 h 380634"/>
              <a:gd name="connsiteX151" fmla="*/ 8311795 w 9761118"/>
              <a:gd name="connsiteY151" fmla="*/ 358816 h 380634"/>
              <a:gd name="connsiteX152" fmla="*/ 8304285 w 9761118"/>
              <a:gd name="connsiteY152" fmla="*/ 355467 h 380634"/>
              <a:gd name="connsiteX153" fmla="*/ 8315549 w 9761118"/>
              <a:gd name="connsiteY153" fmla="*/ 353234 h 380634"/>
              <a:gd name="connsiteX154" fmla="*/ 8345587 w 9761118"/>
              <a:gd name="connsiteY154" fmla="*/ 353234 h 380634"/>
              <a:gd name="connsiteX155" fmla="*/ 8424437 w 9761118"/>
              <a:gd name="connsiteY155" fmla="*/ 355467 h 380634"/>
              <a:gd name="connsiteX156" fmla="*/ 8450719 w 9761118"/>
              <a:gd name="connsiteY156" fmla="*/ 353234 h 380634"/>
              <a:gd name="connsiteX157" fmla="*/ 8499531 w 9761118"/>
              <a:gd name="connsiteY157" fmla="*/ 352118 h 380634"/>
              <a:gd name="connsiteX158" fmla="*/ 8563361 w 9761118"/>
              <a:gd name="connsiteY158" fmla="*/ 355467 h 380634"/>
              <a:gd name="connsiteX159" fmla="*/ 8706041 w 9761118"/>
              <a:gd name="connsiteY159" fmla="*/ 355467 h 380634"/>
              <a:gd name="connsiteX160" fmla="*/ 8844965 w 9761118"/>
              <a:gd name="connsiteY160" fmla="*/ 356583 h 380634"/>
              <a:gd name="connsiteX161" fmla="*/ 8950097 w 9761118"/>
              <a:gd name="connsiteY161" fmla="*/ 357700 h 380634"/>
              <a:gd name="connsiteX162" fmla="*/ 8961362 w 9761118"/>
              <a:gd name="connsiteY162" fmla="*/ 356583 h 380634"/>
              <a:gd name="connsiteX163" fmla="*/ 9006419 w 9761118"/>
              <a:gd name="connsiteY163" fmla="*/ 353234 h 380634"/>
              <a:gd name="connsiteX164" fmla="*/ 9010173 w 9761118"/>
              <a:gd name="connsiteY164" fmla="*/ 353234 h 380634"/>
              <a:gd name="connsiteX165" fmla="*/ 9055230 w 9761118"/>
              <a:gd name="connsiteY165" fmla="*/ 351002 h 380634"/>
              <a:gd name="connsiteX166" fmla="*/ 9096532 w 9761118"/>
              <a:gd name="connsiteY166" fmla="*/ 349885 h 380634"/>
              <a:gd name="connsiteX167" fmla="*/ 9179136 w 9761118"/>
              <a:gd name="connsiteY167" fmla="*/ 349885 h 380634"/>
              <a:gd name="connsiteX168" fmla="*/ 9194155 w 9761118"/>
              <a:gd name="connsiteY168" fmla="*/ 348769 h 380634"/>
              <a:gd name="connsiteX169" fmla="*/ 9205419 w 9761118"/>
              <a:gd name="connsiteY169" fmla="*/ 345420 h 380634"/>
              <a:gd name="connsiteX170" fmla="*/ 9194155 w 9761118"/>
              <a:gd name="connsiteY170" fmla="*/ 343188 h 380634"/>
              <a:gd name="connsiteX171" fmla="*/ 9145343 w 9761118"/>
              <a:gd name="connsiteY171" fmla="*/ 339839 h 380634"/>
              <a:gd name="connsiteX172" fmla="*/ 9100287 w 9761118"/>
              <a:gd name="connsiteY172" fmla="*/ 337606 h 380634"/>
              <a:gd name="connsiteX173" fmla="*/ 9047721 w 9761118"/>
              <a:gd name="connsiteY173" fmla="*/ 335374 h 380634"/>
              <a:gd name="connsiteX174" fmla="*/ 9074003 w 9761118"/>
              <a:gd name="connsiteY174" fmla="*/ 330908 h 380634"/>
              <a:gd name="connsiteX175" fmla="*/ 9085267 w 9761118"/>
              <a:gd name="connsiteY175" fmla="*/ 330908 h 380634"/>
              <a:gd name="connsiteX176" fmla="*/ 9134079 w 9761118"/>
              <a:gd name="connsiteY176" fmla="*/ 332025 h 380634"/>
              <a:gd name="connsiteX177" fmla="*/ 9141589 w 9761118"/>
              <a:gd name="connsiteY177" fmla="*/ 328676 h 380634"/>
              <a:gd name="connsiteX178" fmla="*/ 9152853 w 9761118"/>
              <a:gd name="connsiteY178" fmla="*/ 326443 h 380634"/>
              <a:gd name="connsiteX179" fmla="*/ 9209173 w 9761118"/>
              <a:gd name="connsiteY179" fmla="*/ 327560 h 380634"/>
              <a:gd name="connsiteX180" fmla="*/ 9269249 w 9761118"/>
              <a:gd name="connsiteY180" fmla="*/ 329792 h 380634"/>
              <a:gd name="connsiteX181" fmla="*/ 9400664 w 9761118"/>
              <a:gd name="connsiteY181" fmla="*/ 337606 h 380634"/>
              <a:gd name="connsiteX182" fmla="*/ 9490778 w 9761118"/>
              <a:gd name="connsiteY182" fmla="*/ 334257 h 380634"/>
              <a:gd name="connsiteX183" fmla="*/ 9498287 w 9761118"/>
              <a:gd name="connsiteY183" fmla="*/ 326443 h 380634"/>
              <a:gd name="connsiteX184" fmla="*/ 9494533 w 9761118"/>
              <a:gd name="connsiteY184" fmla="*/ 324211 h 380634"/>
              <a:gd name="connsiteX185" fmla="*/ 9550853 w 9761118"/>
              <a:gd name="connsiteY185" fmla="*/ 320862 h 380634"/>
              <a:gd name="connsiteX186" fmla="*/ 9483268 w 9761118"/>
              <a:gd name="connsiteY186" fmla="*/ 311931 h 380634"/>
              <a:gd name="connsiteX187" fmla="*/ 9415683 w 9761118"/>
              <a:gd name="connsiteY187" fmla="*/ 300768 h 380634"/>
              <a:gd name="connsiteX188" fmla="*/ 9472004 w 9761118"/>
              <a:gd name="connsiteY188" fmla="*/ 300768 h 380634"/>
              <a:gd name="connsiteX189" fmla="*/ 9494533 w 9761118"/>
              <a:gd name="connsiteY189" fmla="*/ 303001 h 380634"/>
              <a:gd name="connsiteX190" fmla="*/ 9539589 w 9761118"/>
              <a:gd name="connsiteY190" fmla="*/ 308582 h 380634"/>
              <a:gd name="connsiteX191" fmla="*/ 9595910 w 9761118"/>
              <a:gd name="connsiteY191" fmla="*/ 306350 h 380634"/>
              <a:gd name="connsiteX192" fmla="*/ 9595910 w 9761118"/>
              <a:gd name="connsiteY192" fmla="*/ 303001 h 380634"/>
              <a:gd name="connsiteX193" fmla="*/ 9595910 w 9761118"/>
              <a:gd name="connsiteY193" fmla="*/ 299652 h 380634"/>
              <a:gd name="connsiteX194" fmla="*/ 9603420 w 9761118"/>
              <a:gd name="connsiteY194" fmla="*/ 295187 h 380634"/>
              <a:gd name="connsiteX195" fmla="*/ 9550853 w 9761118"/>
              <a:gd name="connsiteY195" fmla="*/ 289605 h 380634"/>
              <a:gd name="connsiteX196" fmla="*/ 9543344 w 9761118"/>
              <a:gd name="connsiteY196" fmla="*/ 287373 h 380634"/>
              <a:gd name="connsiteX197" fmla="*/ 9550853 w 9761118"/>
              <a:gd name="connsiteY197" fmla="*/ 285140 h 380634"/>
              <a:gd name="connsiteX198" fmla="*/ 9633457 w 9761118"/>
              <a:gd name="connsiteY198" fmla="*/ 279559 h 380634"/>
              <a:gd name="connsiteX199" fmla="*/ 9652231 w 9761118"/>
              <a:gd name="connsiteY199" fmla="*/ 279559 h 380634"/>
              <a:gd name="connsiteX200" fmla="*/ 9682269 w 9761118"/>
              <a:gd name="connsiteY200" fmla="*/ 281791 h 380634"/>
              <a:gd name="connsiteX201" fmla="*/ 9701042 w 9761118"/>
              <a:gd name="connsiteY201" fmla="*/ 278442 h 380634"/>
              <a:gd name="connsiteX202" fmla="*/ 9689778 w 9761118"/>
              <a:gd name="connsiteY202" fmla="*/ 273977 h 380634"/>
              <a:gd name="connsiteX203" fmla="*/ 9648476 w 9761118"/>
              <a:gd name="connsiteY203" fmla="*/ 271745 h 380634"/>
              <a:gd name="connsiteX204" fmla="*/ 9580891 w 9761118"/>
              <a:gd name="connsiteY204" fmla="*/ 271745 h 380634"/>
              <a:gd name="connsiteX205" fmla="*/ 9610929 w 9761118"/>
              <a:gd name="connsiteY205" fmla="*/ 268396 h 380634"/>
              <a:gd name="connsiteX206" fmla="*/ 9618438 w 9761118"/>
              <a:gd name="connsiteY206" fmla="*/ 266163 h 380634"/>
              <a:gd name="connsiteX207" fmla="*/ 9607174 w 9761118"/>
              <a:gd name="connsiteY207" fmla="*/ 263930 h 380634"/>
              <a:gd name="connsiteX208" fmla="*/ 9562118 w 9761118"/>
              <a:gd name="connsiteY208" fmla="*/ 266163 h 380634"/>
              <a:gd name="connsiteX209" fmla="*/ 9498287 w 9761118"/>
              <a:gd name="connsiteY209" fmla="*/ 266163 h 380634"/>
              <a:gd name="connsiteX210" fmla="*/ 9449476 w 9761118"/>
              <a:gd name="connsiteY210" fmla="*/ 261698 h 380634"/>
              <a:gd name="connsiteX211" fmla="*/ 9513306 w 9761118"/>
              <a:gd name="connsiteY211" fmla="*/ 260582 h 380634"/>
              <a:gd name="connsiteX212" fmla="*/ 9573382 w 9761118"/>
              <a:gd name="connsiteY212" fmla="*/ 258349 h 380634"/>
              <a:gd name="connsiteX213" fmla="*/ 9584646 w 9761118"/>
              <a:gd name="connsiteY213" fmla="*/ 258349 h 380634"/>
              <a:gd name="connsiteX214" fmla="*/ 9595910 w 9761118"/>
              <a:gd name="connsiteY214" fmla="*/ 249419 h 380634"/>
              <a:gd name="connsiteX215" fmla="*/ 9595910 w 9761118"/>
              <a:gd name="connsiteY215" fmla="*/ 247186 h 380634"/>
              <a:gd name="connsiteX216" fmla="*/ 9584646 w 9761118"/>
              <a:gd name="connsiteY216" fmla="*/ 246070 h 380634"/>
              <a:gd name="connsiteX217" fmla="*/ 9547099 w 9761118"/>
              <a:gd name="connsiteY217" fmla="*/ 246070 h 380634"/>
              <a:gd name="connsiteX218" fmla="*/ 9543344 w 9761118"/>
              <a:gd name="connsiteY218" fmla="*/ 243837 h 380634"/>
              <a:gd name="connsiteX219" fmla="*/ 9547099 w 9761118"/>
              <a:gd name="connsiteY219" fmla="*/ 242721 h 380634"/>
              <a:gd name="connsiteX220" fmla="*/ 9584646 w 9761118"/>
              <a:gd name="connsiteY220" fmla="*/ 242721 h 380634"/>
              <a:gd name="connsiteX221" fmla="*/ 9622193 w 9761118"/>
              <a:gd name="connsiteY221" fmla="*/ 242721 h 380634"/>
              <a:gd name="connsiteX222" fmla="*/ 9640967 w 9761118"/>
              <a:gd name="connsiteY222" fmla="*/ 242721 h 380634"/>
              <a:gd name="connsiteX223" fmla="*/ 9671005 w 9761118"/>
              <a:gd name="connsiteY223" fmla="*/ 237139 h 380634"/>
              <a:gd name="connsiteX224" fmla="*/ 9716061 w 9761118"/>
              <a:gd name="connsiteY224" fmla="*/ 232674 h 380634"/>
              <a:gd name="connsiteX225" fmla="*/ 9727325 w 9761118"/>
              <a:gd name="connsiteY225" fmla="*/ 229325 h 380634"/>
              <a:gd name="connsiteX226" fmla="*/ 9716061 w 9761118"/>
              <a:gd name="connsiteY226" fmla="*/ 227093 h 380634"/>
              <a:gd name="connsiteX227" fmla="*/ 9712307 w 9761118"/>
              <a:gd name="connsiteY227" fmla="*/ 223744 h 380634"/>
              <a:gd name="connsiteX228" fmla="*/ 9708552 w 9761118"/>
              <a:gd name="connsiteY228" fmla="*/ 219279 h 380634"/>
              <a:gd name="connsiteX229" fmla="*/ 9708552 w 9761118"/>
              <a:gd name="connsiteY229" fmla="*/ 215930 h 380634"/>
              <a:gd name="connsiteX230" fmla="*/ 9712307 w 9761118"/>
              <a:gd name="connsiteY230" fmla="*/ 215930 h 380634"/>
              <a:gd name="connsiteX231" fmla="*/ 9712307 w 9761118"/>
              <a:gd name="connsiteY231" fmla="*/ 208116 h 380634"/>
              <a:gd name="connsiteX232" fmla="*/ 9682269 w 9761118"/>
              <a:gd name="connsiteY232" fmla="*/ 200301 h 380634"/>
              <a:gd name="connsiteX233" fmla="*/ 9719816 w 9761118"/>
              <a:gd name="connsiteY233" fmla="*/ 196953 h 380634"/>
              <a:gd name="connsiteX234" fmla="*/ 9716061 w 9761118"/>
              <a:gd name="connsiteY234" fmla="*/ 195836 h 380634"/>
              <a:gd name="connsiteX235" fmla="*/ 9565872 w 9761118"/>
              <a:gd name="connsiteY235" fmla="*/ 195836 h 380634"/>
              <a:gd name="connsiteX236" fmla="*/ 9562118 w 9761118"/>
              <a:gd name="connsiteY236" fmla="*/ 194720 h 380634"/>
              <a:gd name="connsiteX237" fmla="*/ 9580891 w 9761118"/>
              <a:gd name="connsiteY237" fmla="*/ 193604 h 380634"/>
              <a:gd name="connsiteX238" fmla="*/ 9610929 w 9761118"/>
              <a:gd name="connsiteY238" fmla="*/ 188022 h 380634"/>
              <a:gd name="connsiteX239" fmla="*/ 9625948 w 9761118"/>
              <a:gd name="connsiteY239" fmla="*/ 184673 h 380634"/>
              <a:gd name="connsiteX240" fmla="*/ 9667250 w 9761118"/>
              <a:gd name="connsiteY240" fmla="*/ 182441 h 380634"/>
              <a:gd name="connsiteX241" fmla="*/ 9674759 w 9761118"/>
              <a:gd name="connsiteY241" fmla="*/ 180208 h 380634"/>
              <a:gd name="connsiteX242" fmla="*/ 9667250 w 9761118"/>
              <a:gd name="connsiteY242" fmla="*/ 179092 h 380634"/>
              <a:gd name="connsiteX243" fmla="*/ 9577137 w 9761118"/>
              <a:gd name="connsiteY243" fmla="*/ 179092 h 380634"/>
              <a:gd name="connsiteX244" fmla="*/ 9565872 w 9761118"/>
              <a:gd name="connsiteY244" fmla="*/ 177976 h 380634"/>
              <a:gd name="connsiteX245" fmla="*/ 9558363 w 9761118"/>
              <a:gd name="connsiteY245" fmla="*/ 173510 h 380634"/>
              <a:gd name="connsiteX246" fmla="*/ 9577137 w 9761118"/>
              <a:gd name="connsiteY246" fmla="*/ 171278 h 380634"/>
              <a:gd name="connsiteX247" fmla="*/ 9618438 w 9761118"/>
              <a:gd name="connsiteY247" fmla="*/ 169045 h 380634"/>
              <a:gd name="connsiteX248" fmla="*/ 9659740 w 9761118"/>
              <a:gd name="connsiteY248" fmla="*/ 164580 h 380634"/>
              <a:gd name="connsiteX249" fmla="*/ 9704797 w 9761118"/>
              <a:gd name="connsiteY249" fmla="*/ 164580 h 380634"/>
              <a:gd name="connsiteX250" fmla="*/ 9738590 w 9761118"/>
              <a:gd name="connsiteY250" fmla="*/ 165696 h 380634"/>
              <a:gd name="connsiteX251" fmla="*/ 9753609 w 9761118"/>
              <a:gd name="connsiteY251" fmla="*/ 162347 h 380634"/>
              <a:gd name="connsiteX252" fmla="*/ 9749854 w 9761118"/>
              <a:gd name="connsiteY252" fmla="*/ 158998 h 380634"/>
              <a:gd name="connsiteX253" fmla="*/ 9731080 w 9761118"/>
              <a:gd name="connsiteY253" fmla="*/ 158998 h 380634"/>
              <a:gd name="connsiteX254" fmla="*/ 9682269 w 9761118"/>
              <a:gd name="connsiteY254" fmla="*/ 160115 h 380634"/>
              <a:gd name="connsiteX255" fmla="*/ 9633457 w 9761118"/>
              <a:gd name="connsiteY255" fmla="*/ 158998 h 380634"/>
              <a:gd name="connsiteX256" fmla="*/ 9618438 w 9761118"/>
              <a:gd name="connsiteY256" fmla="*/ 157882 h 380634"/>
              <a:gd name="connsiteX257" fmla="*/ 9716061 w 9761118"/>
              <a:gd name="connsiteY257" fmla="*/ 155650 h 380634"/>
              <a:gd name="connsiteX258" fmla="*/ 9731080 w 9761118"/>
              <a:gd name="connsiteY258" fmla="*/ 155650 h 380634"/>
              <a:gd name="connsiteX259" fmla="*/ 9749854 w 9761118"/>
              <a:gd name="connsiteY259" fmla="*/ 153417 h 380634"/>
              <a:gd name="connsiteX260" fmla="*/ 9753609 w 9761118"/>
              <a:gd name="connsiteY260" fmla="*/ 150068 h 380634"/>
              <a:gd name="connsiteX261" fmla="*/ 9746099 w 9761118"/>
              <a:gd name="connsiteY261" fmla="*/ 147835 h 380634"/>
              <a:gd name="connsiteX262" fmla="*/ 9689778 w 9761118"/>
              <a:gd name="connsiteY262" fmla="*/ 147835 h 380634"/>
              <a:gd name="connsiteX263" fmla="*/ 9749854 w 9761118"/>
              <a:gd name="connsiteY263" fmla="*/ 143370 h 380634"/>
              <a:gd name="connsiteX264" fmla="*/ 9761118 w 9761118"/>
              <a:gd name="connsiteY264" fmla="*/ 141138 h 380634"/>
              <a:gd name="connsiteX265" fmla="*/ 9746099 w 9761118"/>
              <a:gd name="connsiteY265" fmla="*/ 140021 h 380634"/>
              <a:gd name="connsiteX266" fmla="*/ 9652231 w 9761118"/>
              <a:gd name="connsiteY266" fmla="*/ 140021 h 380634"/>
              <a:gd name="connsiteX267" fmla="*/ 9637212 w 9761118"/>
              <a:gd name="connsiteY267" fmla="*/ 137789 h 380634"/>
              <a:gd name="connsiteX268" fmla="*/ 9663495 w 9761118"/>
              <a:gd name="connsiteY268" fmla="*/ 137789 h 380634"/>
              <a:gd name="connsiteX269" fmla="*/ 9697288 w 9761118"/>
              <a:gd name="connsiteY269" fmla="*/ 134440 h 380634"/>
              <a:gd name="connsiteX270" fmla="*/ 9731080 w 9761118"/>
              <a:gd name="connsiteY270" fmla="*/ 134440 h 380634"/>
              <a:gd name="connsiteX271" fmla="*/ 9742344 w 9761118"/>
              <a:gd name="connsiteY271" fmla="*/ 131091 h 380634"/>
              <a:gd name="connsiteX272" fmla="*/ 9731080 w 9761118"/>
              <a:gd name="connsiteY272" fmla="*/ 127742 h 380634"/>
              <a:gd name="connsiteX273" fmla="*/ 9652231 w 9761118"/>
              <a:gd name="connsiteY273" fmla="*/ 127742 h 380634"/>
              <a:gd name="connsiteX274" fmla="*/ 9618438 w 9761118"/>
              <a:gd name="connsiteY274" fmla="*/ 126626 h 380634"/>
              <a:gd name="connsiteX275" fmla="*/ 9659740 w 9761118"/>
              <a:gd name="connsiteY275" fmla="*/ 126626 h 380634"/>
              <a:gd name="connsiteX276" fmla="*/ 9686024 w 9761118"/>
              <a:gd name="connsiteY276" fmla="*/ 122161 h 380634"/>
              <a:gd name="connsiteX277" fmla="*/ 9686024 w 9761118"/>
              <a:gd name="connsiteY277" fmla="*/ 118812 h 380634"/>
              <a:gd name="connsiteX278" fmla="*/ 9671005 w 9761118"/>
              <a:gd name="connsiteY278" fmla="*/ 116579 h 380634"/>
              <a:gd name="connsiteX279" fmla="*/ 9622193 w 9761118"/>
              <a:gd name="connsiteY279" fmla="*/ 114346 h 380634"/>
              <a:gd name="connsiteX280" fmla="*/ 9558363 w 9761118"/>
              <a:gd name="connsiteY280" fmla="*/ 113230 h 380634"/>
              <a:gd name="connsiteX281" fmla="*/ 9453231 w 9761118"/>
              <a:gd name="connsiteY281" fmla="*/ 113230 h 380634"/>
              <a:gd name="connsiteX282" fmla="*/ 9434457 w 9761118"/>
              <a:gd name="connsiteY282" fmla="*/ 112114 h 380634"/>
              <a:gd name="connsiteX283" fmla="*/ 9445721 w 9761118"/>
              <a:gd name="connsiteY283" fmla="*/ 107649 h 380634"/>
              <a:gd name="connsiteX284" fmla="*/ 9475759 w 9761118"/>
              <a:gd name="connsiteY284" fmla="*/ 103184 h 380634"/>
              <a:gd name="connsiteX285" fmla="*/ 9505797 w 9761118"/>
              <a:gd name="connsiteY285" fmla="*/ 100951 h 380634"/>
              <a:gd name="connsiteX286" fmla="*/ 9565872 w 9761118"/>
              <a:gd name="connsiteY286" fmla="*/ 102067 h 380634"/>
              <a:gd name="connsiteX287" fmla="*/ 9599665 w 9761118"/>
              <a:gd name="connsiteY287" fmla="*/ 103184 h 380634"/>
              <a:gd name="connsiteX288" fmla="*/ 9610929 w 9761118"/>
              <a:gd name="connsiteY288" fmla="*/ 98718 h 380634"/>
              <a:gd name="connsiteX289" fmla="*/ 9595910 w 9761118"/>
              <a:gd name="connsiteY289" fmla="*/ 97602 h 380634"/>
              <a:gd name="connsiteX290" fmla="*/ 9460740 w 9761118"/>
              <a:gd name="connsiteY290" fmla="*/ 95369 h 380634"/>
              <a:gd name="connsiteX291" fmla="*/ 9333079 w 9761118"/>
              <a:gd name="connsiteY291" fmla="*/ 95369 h 380634"/>
              <a:gd name="connsiteX292" fmla="*/ 9321815 w 9761118"/>
              <a:gd name="connsiteY292" fmla="*/ 96486 h 380634"/>
              <a:gd name="connsiteX293" fmla="*/ 9329325 w 9761118"/>
              <a:gd name="connsiteY293" fmla="*/ 98718 h 380634"/>
              <a:gd name="connsiteX294" fmla="*/ 9348098 w 9761118"/>
              <a:gd name="connsiteY294" fmla="*/ 102067 h 380634"/>
              <a:gd name="connsiteX295" fmla="*/ 9348098 w 9761118"/>
              <a:gd name="connsiteY295" fmla="*/ 104300 h 380634"/>
              <a:gd name="connsiteX296" fmla="*/ 9325570 w 9761118"/>
              <a:gd name="connsiteY296" fmla="*/ 106532 h 380634"/>
              <a:gd name="connsiteX297" fmla="*/ 9299287 w 9761118"/>
              <a:gd name="connsiteY297" fmla="*/ 100951 h 380634"/>
              <a:gd name="connsiteX298" fmla="*/ 9269249 w 9761118"/>
              <a:gd name="connsiteY298" fmla="*/ 97602 h 380634"/>
              <a:gd name="connsiteX299" fmla="*/ 9231702 w 9761118"/>
              <a:gd name="connsiteY299" fmla="*/ 102067 h 380634"/>
              <a:gd name="connsiteX300" fmla="*/ 9179136 w 9761118"/>
              <a:gd name="connsiteY300" fmla="*/ 110998 h 380634"/>
              <a:gd name="connsiteX301" fmla="*/ 9167871 w 9761118"/>
              <a:gd name="connsiteY301" fmla="*/ 109881 h 380634"/>
              <a:gd name="connsiteX302" fmla="*/ 9171627 w 9761118"/>
              <a:gd name="connsiteY302" fmla="*/ 106532 h 380634"/>
              <a:gd name="connsiteX303" fmla="*/ 9182891 w 9761118"/>
              <a:gd name="connsiteY303" fmla="*/ 104300 h 380634"/>
              <a:gd name="connsiteX304" fmla="*/ 9164117 w 9761118"/>
              <a:gd name="connsiteY304" fmla="*/ 98718 h 380634"/>
              <a:gd name="connsiteX305" fmla="*/ 9141589 w 9761118"/>
              <a:gd name="connsiteY305" fmla="*/ 99835 h 380634"/>
              <a:gd name="connsiteX306" fmla="*/ 9025192 w 9761118"/>
              <a:gd name="connsiteY306" fmla="*/ 106532 h 380634"/>
              <a:gd name="connsiteX307" fmla="*/ 8931324 w 9761118"/>
              <a:gd name="connsiteY307" fmla="*/ 105416 h 380634"/>
              <a:gd name="connsiteX308" fmla="*/ 8923815 w 9761118"/>
              <a:gd name="connsiteY308" fmla="*/ 103184 h 380634"/>
              <a:gd name="connsiteX309" fmla="*/ 8901286 w 9761118"/>
              <a:gd name="connsiteY309" fmla="*/ 106532 h 380634"/>
              <a:gd name="connsiteX310" fmla="*/ 8859984 w 9761118"/>
              <a:gd name="connsiteY310" fmla="*/ 114346 h 380634"/>
              <a:gd name="connsiteX311" fmla="*/ 8811173 w 9761118"/>
              <a:gd name="connsiteY311" fmla="*/ 110998 h 380634"/>
              <a:gd name="connsiteX312" fmla="*/ 8799909 w 9761118"/>
              <a:gd name="connsiteY312" fmla="*/ 108765 h 380634"/>
              <a:gd name="connsiteX313" fmla="*/ 8771353 w 9761118"/>
              <a:gd name="connsiteY313" fmla="*/ 106531 h 380634"/>
              <a:gd name="connsiteX314" fmla="*/ 8782299 w 9761118"/>
              <a:gd name="connsiteY314" fmla="*/ 102192 h 380634"/>
              <a:gd name="connsiteX315" fmla="*/ 8763526 w 9761118"/>
              <a:gd name="connsiteY315" fmla="*/ 98843 h 380634"/>
              <a:gd name="connsiteX316" fmla="*/ 8733488 w 9761118"/>
              <a:gd name="connsiteY316" fmla="*/ 101076 h 380634"/>
              <a:gd name="connsiteX317" fmla="*/ 8714714 w 9761118"/>
              <a:gd name="connsiteY317" fmla="*/ 101076 h 380634"/>
              <a:gd name="connsiteX318" fmla="*/ 8632110 w 9761118"/>
              <a:gd name="connsiteY318" fmla="*/ 95494 h 380634"/>
              <a:gd name="connsiteX319" fmla="*/ 8624601 w 9761118"/>
              <a:gd name="connsiteY319" fmla="*/ 93261 h 380634"/>
              <a:gd name="connsiteX320" fmla="*/ 8632110 w 9761118"/>
              <a:gd name="connsiteY320" fmla="*/ 91029 h 380634"/>
              <a:gd name="connsiteX321" fmla="*/ 8684677 w 9761118"/>
              <a:gd name="connsiteY321" fmla="*/ 85447 h 380634"/>
              <a:gd name="connsiteX322" fmla="*/ 8677167 w 9761118"/>
              <a:gd name="connsiteY322" fmla="*/ 80982 h 380634"/>
              <a:gd name="connsiteX323" fmla="*/ 8677167 w 9761118"/>
              <a:gd name="connsiteY323" fmla="*/ 77633 h 380634"/>
              <a:gd name="connsiteX324" fmla="*/ 8677167 w 9761118"/>
              <a:gd name="connsiteY324" fmla="*/ 74284 h 380634"/>
              <a:gd name="connsiteX325" fmla="*/ 8620846 w 9761118"/>
              <a:gd name="connsiteY325" fmla="*/ 72052 h 380634"/>
              <a:gd name="connsiteX326" fmla="*/ 8575790 w 9761118"/>
              <a:gd name="connsiteY326" fmla="*/ 77633 h 380634"/>
              <a:gd name="connsiteX327" fmla="*/ 8553261 w 9761118"/>
              <a:gd name="connsiteY327" fmla="*/ 79866 h 380634"/>
              <a:gd name="connsiteX328" fmla="*/ 8496940 w 9761118"/>
              <a:gd name="connsiteY328" fmla="*/ 79866 h 380634"/>
              <a:gd name="connsiteX329" fmla="*/ 8564525 w 9761118"/>
              <a:gd name="connsiteY329" fmla="*/ 68703 h 380634"/>
              <a:gd name="connsiteX330" fmla="*/ 8632110 w 9761118"/>
              <a:gd name="connsiteY330" fmla="*/ 59772 h 380634"/>
              <a:gd name="connsiteX331" fmla="*/ 8575790 w 9761118"/>
              <a:gd name="connsiteY331" fmla="*/ 56423 h 380634"/>
              <a:gd name="connsiteX332" fmla="*/ 8579544 w 9761118"/>
              <a:gd name="connsiteY332" fmla="*/ 54191 h 380634"/>
              <a:gd name="connsiteX333" fmla="*/ 8572035 w 9761118"/>
              <a:gd name="connsiteY333" fmla="*/ 46377 h 380634"/>
              <a:gd name="connsiteX334" fmla="*/ 8481921 w 9761118"/>
              <a:gd name="connsiteY334" fmla="*/ 43028 h 380634"/>
              <a:gd name="connsiteX335" fmla="*/ 8350506 w 9761118"/>
              <a:gd name="connsiteY335" fmla="*/ 50842 h 380634"/>
              <a:gd name="connsiteX336" fmla="*/ 8290431 w 9761118"/>
              <a:gd name="connsiteY336" fmla="*/ 53074 h 380634"/>
              <a:gd name="connsiteX337" fmla="*/ 8234109 w 9761118"/>
              <a:gd name="connsiteY337" fmla="*/ 54191 h 380634"/>
              <a:gd name="connsiteX338" fmla="*/ 8222845 w 9761118"/>
              <a:gd name="connsiteY338" fmla="*/ 51958 h 380634"/>
              <a:gd name="connsiteX339" fmla="*/ 8215336 w 9761118"/>
              <a:gd name="connsiteY339" fmla="*/ 48609 h 380634"/>
              <a:gd name="connsiteX340" fmla="*/ 8166525 w 9761118"/>
              <a:gd name="connsiteY340" fmla="*/ 49726 h 380634"/>
              <a:gd name="connsiteX341" fmla="*/ 8155261 w 9761118"/>
              <a:gd name="connsiteY341" fmla="*/ 49726 h 380634"/>
              <a:gd name="connsiteX342" fmla="*/ 8128977 w 9761118"/>
              <a:gd name="connsiteY342" fmla="*/ 45260 h 380634"/>
              <a:gd name="connsiteX343" fmla="*/ 8181543 w 9761118"/>
              <a:gd name="connsiteY343" fmla="*/ 43028 h 380634"/>
              <a:gd name="connsiteX344" fmla="*/ 8226601 w 9761118"/>
              <a:gd name="connsiteY344" fmla="*/ 40795 h 380634"/>
              <a:gd name="connsiteX345" fmla="*/ 8275411 w 9761118"/>
              <a:gd name="connsiteY345" fmla="*/ 37446 h 380634"/>
              <a:gd name="connsiteX346" fmla="*/ 8286676 w 9761118"/>
              <a:gd name="connsiteY346" fmla="*/ 35214 h 380634"/>
              <a:gd name="connsiteX347" fmla="*/ 8275411 w 9761118"/>
              <a:gd name="connsiteY347" fmla="*/ 31865 h 380634"/>
              <a:gd name="connsiteX348" fmla="*/ 8260393 w 9761118"/>
              <a:gd name="connsiteY348" fmla="*/ 30749 h 380634"/>
              <a:gd name="connsiteX349" fmla="*/ 8177789 w 9761118"/>
              <a:gd name="connsiteY349" fmla="*/ 30749 h 380634"/>
              <a:gd name="connsiteX350" fmla="*/ 8136487 w 9761118"/>
              <a:gd name="connsiteY350" fmla="*/ 29632 h 380634"/>
              <a:gd name="connsiteX351" fmla="*/ 8091430 w 9761118"/>
              <a:gd name="connsiteY351" fmla="*/ 27400 h 380634"/>
              <a:gd name="connsiteX352" fmla="*/ 8087675 w 9761118"/>
              <a:gd name="connsiteY352" fmla="*/ 27400 h 380634"/>
              <a:gd name="connsiteX353" fmla="*/ 8042619 w 9761118"/>
              <a:gd name="connsiteY353" fmla="*/ 24051 h 380634"/>
              <a:gd name="connsiteX354" fmla="*/ 8031355 w 9761118"/>
              <a:gd name="connsiteY354" fmla="*/ 22934 h 380634"/>
              <a:gd name="connsiteX355" fmla="*/ 7926223 w 9761118"/>
              <a:gd name="connsiteY355" fmla="*/ 24051 h 380634"/>
              <a:gd name="connsiteX356" fmla="*/ 7787297 w 9761118"/>
              <a:gd name="connsiteY356" fmla="*/ 25167 h 380634"/>
              <a:gd name="connsiteX357" fmla="*/ 7644618 w 9761118"/>
              <a:gd name="connsiteY357" fmla="*/ 25167 h 380634"/>
              <a:gd name="connsiteX358" fmla="*/ 7580787 w 9761118"/>
              <a:gd name="connsiteY358" fmla="*/ 28516 h 380634"/>
              <a:gd name="connsiteX359" fmla="*/ 7531977 w 9761118"/>
              <a:gd name="connsiteY359" fmla="*/ 27400 h 380634"/>
              <a:gd name="connsiteX360" fmla="*/ 7505693 w 9761118"/>
              <a:gd name="connsiteY360" fmla="*/ 25167 h 380634"/>
              <a:gd name="connsiteX361" fmla="*/ 7426844 w 9761118"/>
              <a:gd name="connsiteY361" fmla="*/ 27400 h 380634"/>
              <a:gd name="connsiteX362" fmla="*/ 7396807 w 9761118"/>
              <a:gd name="connsiteY362" fmla="*/ 27400 h 380634"/>
              <a:gd name="connsiteX363" fmla="*/ 7385542 w 9761118"/>
              <a:gd name="connsiteY363" fmla="*/ 25167 h 380634"/>
              <a:gd name="connsiteX364" fmla="*/ 7393051 w 9761118"/>
              <a:gd name="connsiteY364" fmla="*/ 21818 h 380634"/>
              <a:gd name="connsiteX365" fmla="*/ 7415580 w 9761118"/>
              <a:gd name="connsiteY365" fmla="*/ 17353 h 380634"/>
              <a:gd name="connsiteX366" fmla="*/ 7347995 w 9761118"/>
              <a:gd name="connsiteY366" fmla="*/ 16237 h 380634"/>
              <a:gd name="connsiteX367" fmla="*/ 7179033 w 9761118"/>
              <a:gd name="connsiteY367" fmla="*/ 18469 h 380634"/>
              <a:gd name="connsiteX368" fmla="*/ 7085164 w 9761118"/>
              <a:gd name="connsiteY368" fmla="*/ 19586 h 380634"/>
              <a:gd name="connsiteX369" fmla="*/ 6991296 w 9761118"/>
              <a:gd name="connsiteY369" fmla="*/ 19586 h 380634"/>
              <a:gd name="connsiteX370" fmla="*/ 6972523 w 9761118"/>
              <a:gd name="connsiteY370" fmla="*/ 22934 h 380634"/>
              <a:gd name="connsiteX371" fmla="*/ 6927466 w 9761118"/>
              <a:gd name="connsiteY371" fmla="*/ 29632 h 380634"/>
              <a:gd name="connsiteX372" fmla="*/ 6886164 w 9761118"/>
              <a:gd name="connsiteY372" fmla="*/ 29632 h 380634"/>
              <a:gd name="connsiteX373" fmla="*/ 6871145 w 9761118"/>
              <a:gd name="connsiteY373" fmla="*/ 30749 h 380634"/>
              <a:gd name="connsiteX374" fmla="*/ 6833598 w 9761118"/>
              <a:gd name="connsiteY374" fmla="*/ 35214 h 380634"/>
              <a:gd name="connsiteX375" fmla="*/ 6758503 w 9761118"/>
              <a:gd name="connsiteY375" fmla="*/ 35214 h 380634"/>
              <a:gd name="connsiteX376" fmla="*/ 6728466 w 9761118"/>
              <a:gd name="connsiteY376" fmla="*/ 28516 h 380634"/>
              <a:gd name="connsiteX377" fmla="*/ 6705937 w 9761118"/>
              <a:gd name="connsiteY377" fmla="*/ 25167 h 380634"/>
              <a:gd name="connsiteX378" fmla="*/ 6694673 w 9761118"/>
              <a:gd name="connsiteY378" fmla="*/ 21818 h 380634"/>
              <a:gd name="connsiteX379" fmla="*/ 6657126 w 9761118"/>
              <a:gd name="connsiteY379" fmla="*/ 16237 h 380634"/>
              <a:gd name="connsiteX380" fmla="*/ 6630843 w 9761118"/>
              <a:gd name="connsiteY380" fmla="*/ 19586 h 380634"/>
              <a:gd name="connsiteX381" fmla="*/ 6612069 w 9761118"/>
              <a:gd name="connsiteY381" fmla="*/ 25167 h 380634"/>
              <a:gd name="connsiteX382" fmla="*/ 6570767 w 9761118"/>
              <a:gd name="connsiteY382" fmla="*/ 27400 h 380634"/>
              <a:gd name="connsiteX383" fmla="*/ 6533220 w 9761118"/>
              <a:gd name="connsiteY383" fmla="*/ 29632 h 380634"/>
              <a:gd name="connsiteX384" fmla="*/ 6514446 w 9761118"/>
              <a:gd name="connsiteY384" fmla="*/ 30749 h 380634"/>
              <a:gd name="connsiteX385" fmla="*/ 6443107 w 9761118"/>
              <a:gd name="connsiteY385" fmla="*/ 30749 h 380634"/>
              <a:gd name="connsiteX386" fmla="*/ 6405559 w 9761118"/>
              <a:gd name="connsiteY386" fmla="*/ 27400 h 380634"/>
              <a:gd name="connsiteX387" fmla="*/ 6326710 w 9761118"/>
              <a:gd name="connsiteY387" fmla="*/ 27400 h 380634"/>
              <a:gd name="connsiteX388" fmla="*/ 6307937 w 9761118"/>
              <a:gd name="connsiteY388" fmla="*/ 29632 h 380634"/>
              <a:gd name="connsiteX389" fmla="*/ 6281653 w 9761118"/>
              <a:gd name="connsiteY389" fmla="*/ 29632 h 380634"/>
              <a:gd name="connsiteX390" fmla="*/ 6229087 w 9761118"/>
              <a:gd name="connsiteY390" fmla="*/ 29632 h 380634"/>
              <a:gd name="connsiteX391" fmla="*/ 6202804 w 9761118"/>
              <a:gd name="connsiteY391" fmla="*/ 28516 h 380634"/>
              <a:gd name="connsiteX392" fmla="*/ 6169012 w 9761118"/>
              <a:gd name="connsiteY392" fmla="*/ 29632 h 380634"/>
              <a:gd name="connsiteX393" fmla="*/ 6146483 w 9761118"/>
              <a:gd name="connsiteY393" fmla="*/ 30749 h 380634"/>
              <a:gd name="connsiteX394" fmla="*/ 6082653 w 9761118"/>
              <a:gd name="connsiteY394" fmla="*/ 29632 h 380634"/>
              <a:gd name="connsiteX395" fmla="*/ 6037596 w 9761118"/>
              <a:gd name="connsiteY395" fmla="*/ 27400 h 380634"/>
              <a:gd name="connsiteX396" fmla="*/ 5985030 w 9761118"/>
              <a:gd name="connsiteY396" fmla="*/ 27400 h 380634"/>
              <a:gd name="connsiteX397" fmla="*/ 5936219 w 9761118"/>
              <a:gd name="connsiteY397" fmla="*/ 30749 h 380634"/>
              <a:gd name="connsiteX398" fmla="*/ 5838596 w 9761118"/>
              <a:gd name="connsiteY398" fmla="*/ 32981 h 380634"/>
              <a:gd name="connsiteX399" fmla="*/ 5804804 w 9761118"/>
              <a:gd name="connsiteY399" fmla="*/ 35214 h 380634"/>
              <a:gd name="connsiteX400" fmla="*/ 5774766 w 9761118"/>
              <a:gd name="connsiteY400" fmla="*/ 31865 h 380634"/>
              <a:gd name="connsiteX401" fmla="*/ 5763502 w 9761118"/>
              <a:gd name="connsiteY401" fmla="*/ 25167 h 380634"/>
              <a:gd name="connsiteX402" fmla="*/ 5729709 w 9761118"/>
              <a:gd name="connsiteY402" fmla="*/ 26283 h 380634"/>
              <a:gd name="connsiteX403" fmla="*/ 5662124 w 9761118"/>
              <a:gd name="connsiteY403" fmla="*/ 29632 h 380634"/>
              <a:gd name="connsiteX404" fmla="*/ 5560746 w 9761118"/>
              <a:gd name="connsiteY404" fmla="*/ 31865 h 380634"/>
              <a:gd name="connsiteX405" fmla="*/ 5493161 w 9761118"/>
              <a:gd name="connsiteY405" fmla="*/ 29632 h 380634"/>
              <a:gd name="connsiteX406" fmla="*/ 5478143 w 9761118"/>
              <a:gd name="connsiteY406" fmla="*/ 29632 h 380634"/>
              <a:gd name="connsiteX407" fmla="*/ 5433086 w 9761118"/>
              <a:gd name="connsiteY407" fmla="*/ 31865 h 380634"/>
              <a:gd name="connsiteX408" fmla="*/ 5373010 w 9761118"/>
              <a:gd name="connsiteY408" fmla="*/ 30749 h 380634"/>
              <a:gd name="connsiteX409" fmla="*/ 5309180 w 9761118"/>
              <a:gd name="connsiteY409" fmla="*/ 28516 h 380634"/>
              <a:gd name="connsiteX410" fmla="*/ 5275387 w 9761118"/>
              <a:gd name="connsiteY410" fmla="*/ 29632 h 380634"/>
              <a:gd name="connsiteX411" fmla="*/ 5222821 w 9761118"/>
              <a:gd name="connsiteY411" fmla="*/ 34097 h 380634"/>
              <a:gd name="connsiteX412" fmla="*/ 5166500 w 9761118"/>
              <a:gd name="connsiteY412" fmla="*/ 35214 h 380634"/>
              <a:gd name="connsiteX413" fmla="*/ 5110180 w 9761118"/>
              <a:gd name="connsiteY413" fmla="*/ 32981 h 380634"/>
              <a:gd name="connsiteX414" fmla="*/ 5068878 w 9761118"/>
              <a:gd name="connsiteY414" fmla="*/ 26283 h 380634"/>
              <a:gd name="connsiteX415" fmla="*/ 5023821 w 9761118"/>
              <a:gd name="connsiteY415" fmla="*/ 24051 h 380634"/>
              <a:gd name="connsiteX416" fmla="*/ 5016312 w 9761118"/>
              <a:gd name="connsiteY416" fmla="*/ 25167 h 380634"/>
              <a:gd name="connsiteX417" fmla="*/ 4952481 w 9761118"/>
              <a:gd name="connsiteY417" fmla="*/ 25167 h 380634"/>
              <a:gd name="connsiteX418" fmla="*/ 4933708 w 9761118"/>
              <a:gd name="connsiteY418" fmla="*/ 25167 h 380634"/>
              <a:gd name="connsiteX419" fmla="*/ 4839839 w 9761118"/>
              <a:gd name="connsiteY419" fmla="*/ 25167 h 380634"/>
              <a:gd name="connsiteX420" fmla="*/ 4783519 w 9761118"/>
              <a:gd name="connsiteY420" fmla="*/ 28516 h 380634"/>
              <a:gd name="connsiteX421" fmla="*/ 4749726 w 9761118"/>
              <a:gd name="connsiteY421" fmla="*/ 25167 h 380634"/>
              <a:gd name="connsiteX422" fmla="*/ 4742217 w 9761118"/>
              <a:gd name="connsiteY422" fmla="*/ 22934 h 380634"/>
              <a:gd name="connsiteX423" fmla="*/ 4738462 w 9761118"/>
              <a:gd name="connsiteY423" fmla="*/ 22934 h 380634"/>
              <a:gd name="connsiteX424" fmla="*/ 4670877 w 9761118"/>
              <a:gd name="connsiteY424" fmla="*/ 21818 h 380634"/>
              <a:gd name="connsiteX425" fmla="*/ 4622065 w 9761118"/>
              <a:gd name="connsiteY425" fmla="*/ 21818 h 380634"/>
              <a:gd name="connsiteX426" fmla="*/ 4486895 w 9761118"/>
              <a:gd name="connsiteY426" fmla="*/ 22934 h 380634"/>
              <a:gd name="connsiteX427" fmla="*/ 4453103 w 9761118"/>
              <a:gd name="connsiteY427" fmla="*/ 24051 h 380634"/>
              <a:gd name="connsiteX428" fmla="*/ 4419310 w 9761118"/>
              <a:gd name="connsiteY428" fmla="*/ 21818 h 380634"/>
              <a:gd name="connsiteX429" fmla="*/ 4362990 w 9761118"/>
              <a:gd name="connsiteY429" fmla="*/ 22934 h 380634"/>
              <a:gd name="connsiteX430" fmla="*/ 4317933 w 9761118"/>
              <a:gd name="connsiteY430" fmla="*/ 17353 h 380634"/>
              <a:gd name="connsiteX431" fmla="*/ 4295404 w 9761118"/>
              <a:gd name="connsiteY431" fmla="*/ 16237 h 380634"/>
              <a:gd name="connsiteX432" fmla="*/ 4066366 w 9761118"/>
              <a:gd name="connsiteY432" fmla="*/ 16237 h 380634"/>
              <a:gd name="connsiteX433" fmla="*/ 4002536 w 9761118"/>
              <a:gd name="connsiteY433" fmla="*/ 11771 h 380634"/>
              <a:gd name="connsiteX434" fmla="*/ 3968743 w 9761118"/>
              <a:gd name="connsiteY434" fmla="*/ 10655 h 380634"/>
              <a:gd name="connsiteX435" fmla="*/ 3923687 w 9761118"/>
              <a:gd name="connsiteY435" fmla="*/ 11771 h 380634"/>
              <a:gd name="connsiteX436" fmla="*/ 3916177 w 9761118"/>
              <a:gd name="connsiteY436" fmla="*/ 10655 h 380634"/>
              <a:gd name="connsiteX437" fmla="*/ 3901158 w 9761118"/>
              <a:gd name="connsiteY437" fmla="*/ 8423 h 380634"/>
              <a:gd name="connsiteX438" fmla="*/ 3856102 w 9761118"/>
              <a:gd name="connsiteY438" fmla="*/ 6190 h 380634"/>
              <a:gd name="connsiteX439" fmla="*/ 3829819 w 9761118"/>
              <a:gd name="connsiteY439" fmla="*/ 12888 h 380634"/>
              <a:gd name="connsiteX440" fmla="*/ 3829819 w 9761118"/>
              <a:gd name="connsiteY440" fmla="*/ 16237 h 380634"/>
              <a:gd name="connsiteX441" fmla="*/ 3717177 w 9761118"/>
              <a:gd name="connsiteY441" fmla="*/ 15120 h 380634"/>
              <a:gd name="connsiteX442" fmla="*/ 3642082 w 9761118"/>
              <a:gd name="connsiteY442" fmla="*/ 10655 h 380634"/>
              <a:gd name="connsiteX443" fmla="*/ 3615799 w 9761118"/>
              <a:gd name="connsiteY443" fmla="*/ 9539 h 380634"/>
              <a:gd name="connsiteX444" fmla="*/ 3401780 w 9761118"/>
              <a:gd name="connsiteY444" fmla="*/ 9539 h 380634"/>
              <a:gd name="connsiteX445" fmla="*/ 3371742 w 9761118"/>
              <a:gd name="connsiteY445" fmla="*/ 9539 h 380634"/>
              <a:gd name="connsiteX446" fmla="*/ 3349214 w 9761118"/>
              <a:gd name="connsiteY446" fmla="*/ 7306 h 380634"/>
              <a:gd name="connsiteX447" fmla="*/ 3292893 w 9761118"/>
              <a:gd name="connsiteY447" fmla="*/ 9539 h 380634"/>
              <a:gd name="connsiteX448" fmla="*/ 3244082 w 9761118"/>
              <a:gd name="connsiteY448" fmla="*/ 11771 h 380634"/>
              <a:gd name="connsiteX449" fmla="*/ 3202780 w 9761118"/>
              <a:gd name="connsiteY449" fmla="*/ 11771 h 380634"/>
              <a:gd name="connsiteX450" fmla="*/ 3195270 w 9761118"/>
              <a:gd name="connsiteY450" fmla="*/ 14004 h 380634"/>
              <a:gd name="connsiteX451" fmla="*/ 3202780 w 9761118"/>
              <a:gd name="connsiteY451" fmla="*/ 15120 h 380634"/>
              <a:gd name="connsiteX452" fmla="*/ 3225308 w 9761118"/>
              <a:gd name="connsiteY452" fmla="*/ 16237 h 380634"/>
              <a:gd name="connsiteX453" fmla="*/ 3461856 w 9761118"/>
              <a:gd name="connsiteY453" fmla="*/ 16237 h 380634"/>
              <a:gd name="connsiteX454" fmla="*/ 3484384 w 9761118"/>
              <a:gd name="connsiteY454" fmla="*/ 16237 h 380634"/>
              <a:gd name="connsiteX455" fmla="*/ 3495648 w 9761118"/>
              <a:gd name="connsiteY455" fmla="*/ 19586 h 380634"/>
              <a:gd name="connsiteX456" fmla="*/ 3484384 w 9761118"/>
              <a:gd name="connsiteY456" fmla="*/ 21818 h 380634"/>
              <a:gd name="connsiteX457" fmla="*/ 3431818 w 9761118"/>
              <a:gd name="connsiteY457" fmla="*/ 22934 h 380634"/>
              <a:gd name="connsiteX458" fmla="*/ 3413044 w 9761118"/>
              <a:gd name="connsiteY458" fmla="*/ 22934 h 380634"/>
              <a:gd name="connsiteX459" fmla="*/ 3409290 w 9761118"/>
              <a:gd name="connsiteY459" fmla="*/ 21818 h 380634"/>
              <a:gd name="connsiteX460" fmla="*/ 3360478 w 9761118"/>
              <a:gd name="connsiteY460" fmla="*/ 22934 h 380634"/>
              <a:gd name="connsiteX461" fmla="*/ 3311667 w 9761118"/>
              <a:gd name="connsiteY461" fmla="*/ 22934 h 380634"/>
              <a:gd name="connsiteX462" fmla="*/ 3251591 w 9761118"/>
              <a:gd name="connsiteY462" fmla="*/ 22934 h 380634"/>
              <a:gd name="connsiteX463" fmla="*/ 3135195 w 9761118"/>
              <a:gd name="connsiteY463" fmla="*/ 17353 h 380634"/>
              <a:gd name="connsiteX464" fmla="*/ 3097647 w 9761118"/>
              <a:gd name="connsiteY464" fmla="*/ 14004 h 380634"/>
              <a:gd name="connsiteX465" fmla="*/ 3067610 w 9761118"/>
              <a:gd name="connsiteY465" fmla="*/ 14004 h 380634"/>
              <a:gd name="connsiteX466" fmla="*/ 3056345 w 9761118"/>
              <a:gd name="connsiteY466" fmla="*/ 17353 h 380634"/>
              <a:gd name="connsiteX467" fmla="*/ 3037572 w 9761118"/>
              <a:gd name="connsiteY467" fmla="*/ 19586 h 380634"/>
              <a:gd name="connsiteX468" fmla="*/ 2977496 w 9761118"/>
              <a:gd name="connsiteY468" fmla="*/ 17353 h 380634"/>
              <a:gd name="connsiteX469" fmla="*/ 2962477 w 9761118"/>
              <a:gd name="connsiteY469" fmla="*/ 19586 h 380634"/>
              <a:gd name="connsiteX470" fmla="*/ 2947458 w 9761118"/>
              <a:gd name="connsiteY470" fmla="*/ 25167 h 380634"/>
              <a:gd name="connsiteX471" fmla="*/ 2936194 w 9761118"/>
              <a:gd name="connsiteY471" fmla="*/ 22934 h 380634"/>
              <a:gd name="connsiteX472" fmla="*/ 2913666 w 9761118"/>
              <a:gd name="connsiteY472" fmla="*/ 11771 h 380634"/>
              <a:gd name="connsiteX473" fmla="*/ 2902402 w 9761118"/>
              <a:gd name="connsiteY473" fmla="*/ 12888 h 380634"/>
              <a:gd name="connsiteX474" fmla="*/ 2872364 w 9761118"/>
              <a:gd name="connsiteY474" fmla="*/ 16237 h 380634"/>
              <a:gd name="connsiteX475" fmla="*/ 2864855 w 9761118"/>
              <a:gd name="connsiteY475" fmla="*/ 17353 h 380634"/>
              <a:gd name="connsiteX476" fmla="*/ 2838571 w 9761118"/>
              <a:gd name="connsiteY476" fmla="*/ 21818 h 380634"/>
              <a:gd name="connsiteX477" fmla="*/ 2812288 w 9761118"/>
              <a:gd name="connsiteY477" fmla="*/ 17353 h 380634"/>
              <a:gd name="connsiteX478" fmla="*/ 2804779 w 9761118"/>
              <a:gd name="connsiteY478" fmla="*/ 15120 h 380634"/>
              <a:gd name="connsiteX479" fmla="*/ 2786005 w 9761118"/>
              <a:gd name="connsiteY479" fmla="*/ 9539 h 380634"/>
              <a:gd name="connsiteX480" fmla="*/ 2729684 w 9761118"/>
              <a:gd name="connsiteY480" fmla="*/ 8423 h 380634"/>
              <a:gd name="connsiteX481" fmla="*/ 2703401 w 9761118"/>
              <a:gd name="connsiteY481" fmla="*/ 16237 h 380634"/>
              <a:gd name="connsiteX482" fmla="*/ 2669609 w 9761118"/>
              <a:gd name="connsiteY482" fmla="*/ 19586 h 380634"/>
              <a:gd name="connsiteX483" fmla="*/ 2669609 w 9761118"/>
              <a:gd name="connsiteY483" fmla="*/ 14004 h 380634"/>
              <a:gd name="connsiteX484" fmla="*/ 2654590 w 9761118"/>
              <a:gd name="connsiteY484" fmla="*/ 7306 h 380634"/>
              <a:gd name="connsiteX485" fmla="*/ 2632062 w 9761118"/>
              <a:gd name="connsiteY485" fmla="*/ 7306 h 380634"/>
              <a:gd name="connsiteX486" fmla="*/ 2609534 w 9761118"/>
              <a:gd name="connsiteY486" fmla="*/ 9539 h 380634"/>
              <a:gd name="connsiteX487" fmla="*/ 2583250 w 9761118"/>
              <a:gd name="connsiteY487" fmla="*/ 14004 h 380634"/>
              <a:gd name="connsiteX488" fmla="*/ 2568231 w 9761118"/>
              <a:gd name="connsiteY488" fmla="*/ 18469 h 380634"/>
              <a:gd name="connsiteX489" fmla="*/ 2560722 w 9761118"/>
              <a:gd name="connsiteY489" fmla="*/ 21818 h 380634"/>
              <a:gd name="connsiteX490" fmla="*/ 2526930 w 9761118"/>
              <a:gd name="connsiteY490" fmla="*/ 29632 h 380634"/>
              <a:gd name="connsiteX491" fmla="*/ 2496892 w 9761118"/>
              <a:gd name="connsiteY491" fmla="*/ 29632 h 380634"/>
              <a:gd name="connsiteX492" fmla="*/ 2485628 w 9761118"/>
              <a:gd name="connsiteY492" fmla="*/ 26283 h 380634"/>
              <a:gd name="connsiteX493" fmla="*/ 2433061 w 9761118"/>
              <a:gd name="connsiteY493" fmla="*/ 16237 h 380634"/>
              <a:gd name="connsiteX494" fmla="*/ 2429307 w 9761118"/>
              <a:gd name="connsiteY494" fmla="*/ 10655 h 380634"/>
              <a:gd name="connsiteX495" fmla="*/ 2429307 w 9761118"/>
              <a:gd name="connsiteY495" fmla="*/ 5074 h 380634"/>
              <a:gd name="connsiteX496" fmla="*/ 2395514 w 9761118"/>
              <a:gd name="connsiteY496" fmla="*/ 608 h 380634"/>
              <a:gd name="connsiteX497" fmla="*/ 2354212 w 9761118"/>
              <a:gd name="connsiteY497" fmla="*/ 2841 h 380634"/>
              <a:gd name="connsiteX498" fmla="*/ 2316665 w 9761118"/>
              <a:gd name="connsiteY498" fmla="*/ 6190 h 380634"/>
              <a:gd name="connsiteX499" fmla="*/ 2309156 w 9761118"/>
              <a:gd name="connsiteY499" fmla="*/ 7306 h 380634"/>
              <a:gd name="connsiteX500" fmla="*/ 2271608 w 9761118"/>
              <a:gd name="connsiteY500" fmla="*/ 11771 h 380634"/>
              <a:gd name="connsiteX501" fmla="*/ 2230306 w 9761118"/>
              <a:gd name="connsiteY501" fmla="*/ 10655 h 380634"/>
              <a:gd name="connsiteX502" fmla="*/ 2177740 w 9761118"/>
              <a:gd name="connsiteY502" fmla="*/ 9539 h 380634"/>
              <a:gd name="connsiteX503" fmla="*/ 2166476 w 9761118"/>
              <a:gd name="connsiteY503" fmla="*/ 7306 h 380634"/>
              <a:gd name="connsiteX504" fmla="*/ 2155212 w 9761118"/>
              <a:gd name="connsiteY504" fmla="*/ 3957 h 380634"/>
              <a:gd name="connsiteX505" fmla="*/ 2106400 w 9761118"/>
              <a:gd name="connsiteY505" fmla="*/ 5074 h 380634"/>
              <a:gd name="connsiteX506" fmla="*/ 2095136 w 9761118"/>
              <a:gd name="connsiteY506" fmla="*/ 8423 h 380634"/>
              <a:gd name="connsiteX507" fmla="*/ 2083872 w 9761118"/>
              <a:gd name="connsiteY507" fmla="*/ 8423 h 380634"/>
              <a:gd name="connsiteX508" fmla="*/ 2042570 w 9761118"/>
              <a:gd name="connsiteY508" fmla="*/ 11771 h 380634"/>
              <a:gd name="connsiteX509" fmla="*/ 1971230 w 9761118"/>
              <a:gd name="connsiteY509" fmla="*/ 11771 h 380634"/>
              <a:gd name="connsiteX510" fmla="*/ 1892381 w 9761118"/>
              <a:gd name="connsiteY510" fmla="*/ 14004 h 380634"/>
              <a:gd name="connsiteX511" fmla="*/ 1869853 w 9761118"/>
              <a:gd name="connsiteY511" fmla="*/ 16237 h 380634"/>
              <a:gd name="connsiteX512" fmla="*/ 1862343 w 9761118"/>
              <a:gd name="connsiteY512" fmla="*/ 11771 h 380634"/>
              <a:gd name="connsiteX513" fmla="*/ 1854834 w 9761118"/>
              <a:gd name="connsiteY513" fmla="*/ 8423 h 380634"/>
              <a:gd name="connsiteX514" fmla="*/ 1813532 w 9761118"/>
              <a:gd name="connsiteY514" fmla="*/ 8423 h 380634"/>
              <a:gd name="connsiteX515" fmla="*/ 1783494 w 9761118"/>
              <a:gd name="connsiteY515" fmla="*/ 6190 h 380634"/>
              <a:gd name="connsiteX516" fmla="*/ 1768475 w 9761118"/>
              <a:gd name="connsiteY516" fmla="*/ 6190 h 380634"/>
              <a:gd name="connsiteX517" fmla="*/ 1745947 w 9761118"/>
              <a:gd name="connsiteY517" fmla="*/ 8423 h 380634"/>
              <a:gd name="connsiteX518" fmla="*/ 1640815 w 9761118"/>
              <a:gd name="connsiteY518" fmla="*/ 8423 h 380634"/>
              <a:gd name="connsiteX519" fmla="*/ 1576984 w 9761118"/>
              <a:gd name="connsiteY519" fmla="*/ 5074 h 380634"/>
              <a:gd name="connsiteX520" fmla="*/ 1550701 w 9761118"/>
              <a:gd name="connsiteY520" fmla="*/ 3957 h 380634"/>
              <a:gd name="connsiteX521" fmla="*/ 1513154 w 9761118"/>
              <a:gd name="connsiteY521" fmla="*/ 7306 h 380634"/>
              <a:gd name="connsiteX522" fmla="*/ 1479362 w 9761118"/>
              <a:gd name="connsiteY522" fmla="*/ 9539 h 380634"/>
              <a:gd name="connsiteX523" fmla="*/ 1426795 w 9761118"/>
              <a:gd name="connsiteY523" fmla="*/ 11771 h 380634"/>
              <a:gd name="connsiteX524" fmla="*/ 1370474 w 9761118"/>
              <a:gd name="connsiteY524" fmla="*/ 10655 h 380634"/>
              <a:gd name="connsiteX525" fmla="*/ 1325418 w 9761118"/>
              <a:gd name="connsiteY525" fmla="*/ 9539 h 380634"/>
              <a:gd name="connsiteX526" fmla="*/ 1250323 w 9761118"/>
              <a:gd name="connsiteY526" fmla="*/ 7306 h 380634"/>
              <a:gd name="connsiteX527" fmla="*/ 1220286 w 9761118"/>
              <a:gd name="connsiteY527" fmla="*/ 11771 h 380634"/>
              <a:gd name="connsiteX528" fmla="*/ 1220286 w 9761118"/>
              <a:gd name="connsiteY528" fmla="*/ 15120 h 380634"/>
              <a:gd name="connsiteX529" fmla="*/ 1231550 w 9761118"/>
              <a:gd name="connsiteY529" fmla="*/ 18469 h 380634"/>
              <a:gd name="connsiteX530" fmla="*/ 1220286 w 9761118"/>
              <a:gd name="connsiteY530" fmla="*/ 19586 h 380634"/>
              <a:gd name="connsiteX531" fmla="*/ 1205267 w 9761118"/>
              <a:gd name="connsiteY531" fmla="*/ 19586 h 380634"/>
              <a:gd name="connsiteX532" fmla="*/ 1186493 w 9761118"/>
              <a:gd name="connsiteY532" fmla="*/ 19586 h 380634"/>
              <a:gd name="connsiteX533" fmla="*/ 1186493 w 9761118"/>
              <a:gd name="connsiteY533" fmla="*/ 22934 h 380634"/>
              <a:gd name="connsiteX534" fmla="*/ 1201512 w 9761118"/>
              <a:gd name="connsiteY534" fmla="*/ 22934 h 380634"/>
              <a:gd name="connsiteX535" fmla="*/ 1212776 w 9761118"/>
              <a:gd name="connsiteY535" fmla="*/ 27400 h 380634"/>
              <a:gd name="connsiteX536" fmla="*/ 1265342 w 9761118"/>
              <a:gd name="connsiteY536" fmla="*/ 29632 h 380634"/>
              <a:gd name="connsiteX537" fmla="*/ 1340437 w 9761118"/>
              <a:gd name="connsiteY537" fmla="*/ 24051 h 380634"/>
              <a:gd name="connsiteX538" fmla="*/ 1344192 w 9761118"/>
              <a:gd name="connsiteY538" fmla="*/ 26283 h 380634"/>
              <a:gd name="connsiteX539" fmla="*/ 1325418 w 9761118"/>
              <a:gd name="connsiteY539" fmla="*/ 29632 h 380634"/>
              <a:gd name="connsiteX540" fmla="*/ 1295380 w 9761118"/>
              <a:gd name="connsiteY540" fmla="*/ 29632 h 380634"/>
              <a:gd name="connsiteX541" fmla="*/ 1265342 w 9761118"/>
              <a:gd name="connsiteY541" fmla="*/ 30749 h 380634"/>
              <a:gd name="connsiteX542" fmla="*/ 1242814 w 9761118"/>
              <a:gd name="connsiteY542" fmla="*/ 32981 h 380634"/>
              <a:gd name="connsiteX543" fmla="*/ 1171474 w 9761118"/>
              <a:gd name="connsiteY543" fmla="*/ 32981 h 380634"/>
              <a:gd name="connsiteX544" fmla="*/ 1130172 w 9761118"/>
              <a:gd name="connsiteY544" fmla="*/ 35214 h 380634"/>
              <a:gd name="connsiteX545" fmla="*/ 1122663 w 9761118"/>
              <a:gd name="connsiteY545" fmla="*/ 35214 h 380634"/>
              <a:gd name="connsiteX546" fmla="*/ 1066342 w 9761118"/>
              <a:gd name="connsiteY546" fmla="*/ 35214 h 380634"/>
              <a:gd name="connsiteX547" fmla="*/ 1010021 w 9761118"/>
              <a:gd name="connsiteY547" fmla="*/ 35214 h 380634"/>
              <a:gd name="connsiteX548" fmla="*/ 844813 w 9761118"/>
              <a:gd name="connsiteY548" fmla="*/ 37446 h 380634"/>
              <a:gd name="connsiteX549" fmla="*/ 841058 w 9761118"/>
              <a:gd name="connsiteY549" fmla="*/ 36330 h 380634"/>
              <a:gd name="connsiteX550" fmla="*/ 856077 w 9761118"/>
              <a:gd name="connsiteY550" fmla="*/ 35214 h 380634"/>
              <a:gd name="connsiteX551" fmla="*/ 859832 w 9761118"/>
              <a:gd name="connsiteY551" fmla="*/ 34097 h 380634"/>
              <a:gd name="connsiteX552" fmla="*/ 856077 w 9761118"/>
              <a:gd name="connsiteY552" fmla="*/ 31865 h 380634"/>
              <a:gd name="connsiteX553" fmla="*/ 844813 w 9761118"/>
              <a:gd name="connsiteY553" fmla="*/ 29632 h 380634"/>
              <a:gd name="connsiteX554" fmla="*/ 780982 w 9761118"/>
              <a:gd name="connsiteY554" fmla="*/ 27400 h 380634"/>
              <a:gd name="connsiteX555" fmla="*/ 574473 w 9761118"/>
              <a:gd name="connsiteY555" fmla="*/ 27400 h 380634"/>
              <a:gd name="connsiteX556" fmla="*/ 521907 w 9761118"/>
              <a:gd name="connsiteY556" fmla="*/ 20702 h 380634"/>
              <a:gd name="connsiteX557" fmla="*/ 536926 w 9761118"/>
              <a:gd name="connsiteY557" fmla="*/ 17353 h 380634"/>
              <a:gd name="connsiteX558" fmla="*/ 574473 w 9761118"/>
              <a:gd name="connsiteY558" fmla="*/ 21818 h 380634"/>
              <a:gd name="connsiteX559" fmla="*/ 585737 w 9761118"/>
              <a:gd name="connsiteY559" fmla="*/ 22934 h 380634"/>
              <a:gd name="connsiteX560" fmla="*/ 623284 w 9761118"/>
              <a:gd name="connsiteY560" fmla="*/ 21818 h 380634"/>
              <a:gd name="connsiteX561" fmla="*/ 687115 w 9761118"/>
              <a:gd name="connsiteY561" fmla="*/ 18469 h 380634"/>
              <a:gd name="connsiteX562" fmla="*/ 713397 w 9761118"/>
              <a:gd name="connsiteY562" fmla="*/ 17353 h 380634"/>
              <a:gd name="connsiteX563" fmla="*/ 758454 w 9761118"/>
              <a:gd name="connsiteY563" fmla="*/ 20702 h 380634"/>
              <a:gd name="connsiteX564" fmla="*/ 780982 w 9761118"/>
              <a:gd name="connsiteY564" fmla="*/ 20702 h 380634"/>
              <a:gd name="connsiteX565" fmla="*/ 822285 w 9761118"/>
              <a:gd name="connsiteY565" fmla="*/ 20702 h 380634"/>
              <a:gd name="connsiteX566" fmla="*/ 852323 w 9761118"/>
              <a:gd name="connsiteY566" fmla="*/ 19586 h 380634"/>
              <a:gd name="connsiteX567" fmla="*/ 923662 w 9761118"/>
              <a:gd name="connsiteY567" fmla="*/ 14004 h 380634"/>
              <a:gd name="connsiteX568" fmla="*/ 942436 w 9761118"/>
              <a:gd name="connsiteY568" fmla="*/ 16237 h 380634"/>
              <a:gd name="connsiteX569" fmla="*/ 998757 w 9761118"/>
              <a:gd name="connsiteY569" fmla="*/ 21818 h 380634"/>
              <a:gd name="connsiteX570" fmla="*/ 1058832 w 9761118"/>
              <a:gd name="connsiteY570" fmla="*/ 21818 h 380634"/>
              <a:gd name="connsiteX571" fmla="*/ 1130172 w 9761118"/>
              <a:gd name="connsiteY571" fmla="*/ 17353 h 380634"/>
              <a:gd name="connsiteX572" fmla="*/ 1148946 w 9761118"/>
              <a:gd name="connsiteY572" fmla="*/ 17353 h 380634"/>
              <a:gd name="connsiteX573" fmla="*/ 1167719 w 9761118"/>
              <a:gd name="connsiteY573" fmla="*/ 14004 h 380634"/>
              <a:gd name="connsiteX574" fmla="*/ 1100134 w 9761118"/>
              <a:gd name="connsiteY574" fmla="*/ 11771 h 380634"/>
              <a:gd name="connsiteX575" fmla="*/ 1013776 w 9761118"/>
              <a:gd name="connsiteY575" fmla="*/ 7306 h 380634"/>
              <a:gd name="connsiteX576" fmla="*/ 957455 w 9761118"/>
              <a:gd name="connsiteY576" fmla="*/ 3957 h 380634"/>
              <a:gd name="connsiteX577" fmla="*/ 897379 w 9761118"/>
              <a:gd name="connsiteY577" fmla="*/ 3957 h 380634"/>
              <a:gd name="connsiteX578" fmla="*/ 852323 w 9761118"/>
              <a:gd name="connsiteY578" fmla="*/ 6190 h 380634"/>
              <a:gd name="connsiteX579" fmla="*/ 811020 w 9761118"/>
              <a:gd name="connsiteY579" fmla="*/ 6190 h 380634"/>
              <a:gd name="connsiteX580" fmla="*/ 803511 w 9761118"/>
              <a:gd name="connsiteY580" fmla="*/ 6190 h 380634"/>
              <a:gd name="connsiteX581" fmla="*/ 750945 w 9761118"/>
              <a:gd name="connsiteY581" fmla="*/ 8423 h 380634"/>
              <a:gd name="connsiteX582" fmla="*/ 705888 w 9761118"/>
              <a:gd name="connsiteY582" fmla="*/ 3957 h 380634"/>
              <a:gd name="connsiteX583" fmla="*/ 698379 w 9761118"/>
              <a:gd name="connsiteY583" fmla="*/ 5074 h 380634"/>
              <a:gd name="connsiteX584" fmla="*/ 687115 w 9761118"/>
              <a:gd name="connsiteY584" fmla="*/ 6190 h 380634"/>
              <a:gd name="connsiteX585" fmla="*/ 574473 w 9761118"/>
              <a:gd name="connsiteY585" fmla="*/ 7306 h 380634"/>
              <a:gd name="connsiteX586" fmla="*/ 540680 w 9761118"/>
              <a:gd name="connsiteY586" fmla="*/ 9539 h 380634"/>
              <a:gd name="connsiteX587" fmla="*/ 503133 w 9761118"/>
              <a:gd name="connsiteY587" fmla="*/ 9539 h 380634"/>
              <a:gd name="connsiteX588" fmla="*/ 443058 w 9761118"/>
              <a:gd name="connsiteY588" fmla="*/ 8423 h 380634"/>
              <a:gd name="connsiteX589" fmla="*/ 428039 w 9761118"/>
              <a:gd name="connsiteY589" fmla="*/ 8423 h 380634"/>
              <a:gd name="connsiteX590" fmla="*/ 416775 w 9761118"/>
              <a:gd name="connsiteY590" fmla="*/ 9539 h 380634"/>
              <a:gd name="connsiteX591" fmla="*/ 424284 w 9761118"/>
              <a:gd name="connsiteY591" fmla="*/ 12888 h 380634"/>
              <a:gd name="connsiteX592" fmla="*/ 461831 w 9761118"/>
              <a:gd name="connsiteY592" fmla="*/ 17353 h 380634"/>
              <a:gd name="connsiteX593" fmla="*/ 476850 w 9761118"/>
              <a:gd name="connsiteY593" fmla="*/ 20702 h 380634"/>
              <a:gd name="connsiteX594" fmla="*/ 420529 w 9761118"/>
              <a:gd name="connsiteY594" fmla="*/ 25167 h 380634"/>
              <a:gd name="connsiteX595" fmla="*/ 379227 w 9761118"/>
              <a:gd name="connsiteY595" fmla="*/ 29632 h 380634"/>
              <a:gd name="connsiteX596" fmla="*/ 371718 w 9761118"/>
              <a:gd name="connsiteY596" fmla="*/ 34097 h 380634"/>
              <a:gd name="connsiteX597" fmla="*/ 386737 w 9761118"/>
              <a:gd name="connsiteY597" fmla="*/ 35214 h 380634"/>
              <a:gd name="connsiteX598" fmla="*/ 461831 w 9761118"/>
              <a:gd name="connsiteY598" fmla="*/ 35214 h 380634"/>
              <a:gd name="connsiteX599" fmla="*/ 593247 w 9761118"/>
              <a:gd name="connsiteY599" fmla="*/ 45260 h 380634"/>
              <a:gd name="connsiteX600" fmla="*/ 642058 w 9761118"/>
              <a:gd name="connsiteY600" fmla="*/ 48609 h 380634"/>
              <a:gd name="connsiteX601" fmla="*/ 694624 w 9761118"/>
              <a:gd name="connsiteY601" fmla="*/ 47493 h 380634"/>
              <a:gd name="connsiteX602" fmla="*/ 750945 w 9761118"/>
              <a:gd name="connsiteY602" fmla="*/ 44144 h 380634"/>
              <a:gd name="connsiteX603" fmla="*/ 841058 w 9761118"/>
              <a:gd name="connsiteY603" fmla="*/ 46377 h 380634"/>
              <a:gd name="connsiteX604" fmla="*/ 852323 w 9761118"/>
              <a:gd name="connsiteY604" fmla="*/ 46377 h 380634"/>
              <a:gd name="connsiteX605" fmla="*/ 942436 w 9761118"/>
              <a:gd name="connsiteY605" fmla="*/ 45260 h 380634"/>
              <a:gd name="connsiteX606" fmla="*/ 1040059 w 9761118"/>
              <a:gd name="connsiteY606" fmla="*/ 45260 h 380634"/>
              <a:gd name="connsiteX607" fmla="*/ 1118908 w 9761118"/>
              <a:gd name="connsiteY607" fmla="*/ 46377 h 380634"/>
              <a:gd name="connsiteX608" fmla="*/ 1133927 w 9761118"/>
              <a:gd name="connsiteY608" fmla="*/ 49726 h 380634"/>
              <a:gd name="connsiteX609" fmla="*/ 1130172 w 9761118"/>
              <a:gd name="connsiteY609" fmla="*/ 53074 h 380634"/>
              <a:gd name="connsiteX610" fmla="*/ 1107644 w 9761118"/>
              <a:gd name="connsiteY610" fmla="*/ 54191 h 380634"/>
              <a:gd name="connsiteX611" fmla="*/ 1118908 w 9761118"/>
              <a:gd name="connsiteY611" fmla="*/ 56423 h 380634"/>
              <a:gd name="connsiteX612" fmla="*/ 1167719 w 9761118"/>
              <a:gd name="connsiteY612" fmla="*/ 56423 h 380634"/>
              <a:gd name="connsiteX613" fmla="*/ 1171474 w 9761118"/>
              <a:gd name="connsiteY613" fmla="*/ 56423 h 380634"/>
              <a:gd name="connsiteX614" fmla="*/ 1246569 w 9761118"/>
              <a:gd name="connsiteY614" fmla="*/ 54191 h 380634"/>
              <a:gd name="connsiteX615" fmla="*/ 1246569 w 9761118"/>
              <a:gd name="connsiteY615" fmla="*/ 45260 h 380634"/>
              <a:gd name="connsiteX616" fmla="*/ 1265342 w 9761118"/>
              <a:gd name="connsiteY616" fmla="*/ 45260 h 380634"/>
              <a:gd name="connsiteX617" fmla="*/ 1272852 w 9761118"/>
              <a:gd name="connsiteY617" fmla="*/ 41912 h 380634"/>
              <a:gd name="connsiteX618" fmla="*/ 1310399 w 9761118"/>
              <a:gd name="connsiteY618" fmla="*/ 39679 h 380634"/>
              <a:gd name="connsiteX619" fmla="*/ 1332927 w 9761118"/>
              <a:gd name="connsiteY619" fmla="*/ 40795 h 380634"/>
              <a:gd name="connsiteX620" fmla="*/ 1336682 w 9761118"/>
              <a:gd name="connsiteY620" fmla="*/ 45260 h 380634"/>
              <a:gd name="connsiteX621" fmla="*/ 1329172 w 9761118"/>
              <a:gd name="connsiteY621" fmla="*/ 46377 h 380634"/>
              <a:gd name="connsiteX622" fmla="*/ 1287871 w 9761118"/>
              <a:gd name="connsiteY622" fmla="*/ 46377 h 380634"/>
              <a:gd name="connsiteX623" fmla="*/ 1280361 w 9761118"/>
              <a:gd name="connsiteY623" fmla="*/ 48609 h 380634"/>
              <a:gd name="connsiteX624" fmla="*/ 1284116 w 9761118"/>
              <a:gd name="connsiteY624" fmla="*/ 48609 h 380634"/>
              <a:gd name="connsiteX625" fmla="*/ 1299135 w 9761118"/>
              <a:gd name="connsiteY625" fmla="*/ 49726 h 380634"/>
              <a:gd name="connsiteX626" fmla="*/ 1284116 w 9761118"/>
              <a:gd name="connsiteY626" fmla="*/ 53074 h 380634"/>
              <a:gd name="connsiteX627" fmla="*/ 1287871 w 9761118"/>
              <a:gd name="connsiteY627" fmla="*/ 58656 h 380634"/>
              <a:gd name="connsiteX628" fmla="*/ 1317908 w 9761118"/>
              <a:gd name="connsiteY628" fmla="*/ 59772 h 380634"/>
              <a:gd name="connsiteX629" fmla="*/ 1385493 w 9761118"/>
              <a:gd name="connsiteY629" fmla="*/ 62005 h 380634"/>
              <a:gd name="connsiteX630" fmla="*/ 1351701 w 9761118"/>
              <a:gd name="connsiteY630" fmla="*/ 66470 h 380634"/>
              <a:gd name="connsiteX631" fmla="*/ 1231550 w 9761118"/>
              <a:gd name="connsiteY631" fmla="*/ 66470 h 380634"/>
              <a:gd name="connsiteX632" fmla="*/ 1212776 w 9761118"/>
              <a:gd name="connsiteY632" fmla="*/ 65354 h 380634"/>
              <a:gd name="connsiteX633" fmla="*/ 1160210 w 9761118"/>
              <a:gd name="connsiteY633" fmla="*/ 62005 h 380634"/>
              <a:gd name="connsiteX634" fmla="*/ 1118908 w 9761118"/>
              <a:gd name="connsiteY634" fmla="*/ 67586 h 380634"/>
              <a:gd name="connsiteX635" fmla="*/ 1197757 w 9761118"/>
              <a:gd name="connsiteY635" fmla="*/ 69819 h 380634"/>
              <a:gd name="connsiteX636" fmla="*/ 1370474 w 9761118"/>
              <a:gd name="connsiteY636" fmla="*/ 72052 h 380634"/>
              <a:gd name="connsiteX637" fmla="*/ 1314154 w 9761118"/>
              <a:gd name="connsiteY637" fmla="*/ 75400 h 380634"/>
              <a:gd name="connsiteX638" fmla="*/ 1310399 w 9761118"/>
              <a:gd name="connsiteY638" fmla="*/ 80982 h 380634"/>
              <a:gd name="connsiteX639" fmla="*/ 1302889 w 9761118"/>
              <a:gd name="connsiteY639" fmla="*/ 83215 h 380634"/>
              <a:gd name="connsiteX640" fmla="*/ 1227795 w 9761118"/>
              <a:gd name="connsiteY640" fmla="*/ 76517 h 380634"/>
              <a:gd name="connsiteX641" fmla="*/ 1201512 w 9761118"/>
              <a:gd name="connsiteY641" fmla="*/ 77633 h 380634"/>
              <a:gd name="connsiteX642" fmla="*/ 1111399 w 9761118"/>
              <a:gd name="connsiteY642" fmla="*/ 77633 h 380634"/>
              <a:gd name="connsiteX643" fmla="*/ 1047568 w 9761118"/>
              <a:gd name="connsiteY643" fmla="*/ 79866 h 380634"/>
              <a:gd name="connsiteX644" fmla="*/ 979983 w 9761118"/>
              <a:gd name="connsiteY644" fmla="*/ 79866 h 380634"/>
              <a:gd name="connsiteX645" fmla="*/ 912398 w 9761118"/>
              <a:gd name="connsiteY645" fmla="*/ 79866 h 380634"/>
              <a:gd name="connsiteX646" fmla="*/ 931172 w 9761118"/>
              <a:gd name="connsiteY646" fmla="*/ 83215 h 380634"/>
              <a:gd name="connsiteX647" fmla="*/ 991247 w 9761118"/>
              <a:gd name="connsiteY647" fmla="*/ 83215 h 380634"/>
              <a:gd name="connsiteX648" fmla="*/ 1006266 w 9761118"/>
              <a:gd name="connsiteY648" fmla="*/ 84331 h 380634"/>
              <a:gd name="connsiteX649" fmla="*/ 961209 w 9761118"/>
              <a:gd name="connsiteY649" fmla="*/ 101076 h 380634"/>
              <a:gd name="connsiteX650" fmla="*/ 942436 w 9761118"/>
              <a:gd name="connsiteY650" fmla="*/ 103308 h 380634"/>
              <a:gd name="connsiteX651" fmla="*/ 912398 w 9761118"/>
              <a:gd name="connsiteY651" fmla="*/ 104424 h 380634"/>
              <a:gd name="connsiteX652" fmla="*/ 893624 w 9761118"/>
              <a:gd name="connsiteY652" fmla="*/ 104424 h 380634"/>
              <a:gd name="connsiteX653" fmla="*/ 878605 w 9761118"/>
              <a:gd name="connsiteY653" fmla="*/ 103308 h 380634"/>
              <a:gd name="connsiteX654" fmla="*/ 867341 w 9761118"/>
              <a:gd name="connsiteY654" fmla="*/ 104424 h 380634"/>
              <a:gd name="connsiteX655" fmla="*/ 878605 w 9761118"/>
              <a:gd name="connsiteY655" fmla="*/ 106657 h 380634"/>
              <a:gd name="connsiteX656" fmla="*/ 908643 w 9761118"/>
              <a:gd name="connsiteY656" fmla="*/ 106657 h 380634"/>
              <a:gd name="connsiteX657" fmla="*/ 919908 w 9761118"/>
              <a:gd name="connsiteY657" fmla="*/ 113355 h 380634"/>
              <a:gd name="connsiteX658" fmla="*/ 919908 w 9761118"/>
              <a:gd name="connsiteY658" fmla="*/ 115587 h 380634"/>
              <a:gd name="connsiteX659" fmla="*/ 878605 w 9761118"/>
              <a:gd name="connsiteY659" fmla="*/ 122285 h 380634"/>
              <a:gd name="connsiteX660" fmla="*/ 874851 w 9761118"/>
              <a:gd name="connsiteY660" fmla="*/ 122285 h 380634"/>
              <a:gd name="connsiteX661" fmla="*/ 841058 w 9761118"/>
              <a:gd name="connsiteY661" fmla="*/ 122285 h 380634"/>
              <a:gd name="connsiteX662" fmla="*/ 822285 w 9761118"/>
              <a:gd name="connsiteY662" fmla="*/ 122285 h 380634"/>
              <a:gd name="connsiteX663" fmla="*/ 807266 w 9761118"/>
              <a:gd name="connsiteY663" fmla="*/ 120053 h 380634"/>
              <a:gd name="connsiteX664" fmla="*/ 780982 w 9761118"/>
              <a:gd name="connsiteY664" fmla="*/ 120053 h 380634"/>
              <a:gd name="connsiteX665" fmla="*/ 747190 w 9761118"/>
              <a:gd name="connsiteY665" fmla="*/ 122285 h 380634"/>
              <a:gd name="connsiteX666" fmla="*/ 713397 w 9761118"/>
              <a:gd name="connsiteY666" fmla="*/ 122285 h 380634"/>
              <a:gd name="connsiteX667" fmla="*/ 679605 w 9761118"/>
              <a:gd name="connsiteY667" fmla="*/ 120053 h 380634"/>
              <a:gd name="connsiteX668" fmla="*/ 664586 w 9761118"/>
              <a:gd name="connsiteY668" fmla="*/ 118936 h 380634"/>
              <a:gd name="connsiteX669" fmla="*/ 653322 w 9761118"/>
              <a:gd name="connsiteY669" fmla="*/ 118936 h 380634"/>
              <a:gd name="connsiteX670" fmla="*/ 593247 w 9761118"/>
              <a:gd name="connsiteY670" fmla="*/ 120053 h 380634"/>
              <a:gd name="connsiteX671" fmla="*/ 589492 w 9761118"/>
              <a:gd name="connsiteY671" fmla="*/ 124518 h 380634"/>
              <a:gd name="connsiteX672" fmla="*/ 581982 w 9761118"/>
              <a:gd name="connsiteY672" fmla="*/ 122285 h 380634"/>
              <a:gd name="connsiteX673" fmla="*/ 559454 w 9761118"/>
              <a:gd name="connsiteY673" fmla="*/ 122285 h 380634"/>
              <a:gd name="connsiteX674" fmla="*/ 555699 w 9761118"/>
              <a:gd name="connsiteY674" fmla="*/ 126750 h 380634"/>
              <a:gd name="connsiteX675" fmla="*/ 548190 w 9761118"/>
              <a:gd name="connsiteY675" fmla="*/ 124518 h 380634"/>
              <a:gd name="connsiteX676" fmla="*/ 529416 w 9761118"/>
              <a:gd name="connsiteY676" fmla="*/ 124518 h 380634"/>
              <a:gd name="connsiteX677" fmla="*/ 521907 w 9761118"/>
              <a:gd name="connsiteY677" fmla="*/ 127867 h 380634"/>
              <a:gd name="connsiteX678" fmla="*/ 506888 w 9761118"/>
              <a:gd name="connsiteY678" fmla="*/ 126750 h 380634"/>
              <a:gd name="connsiteX679" fmla="*/ 480605 w 9761118"/>
              <a:gd name="connsiteY679" fmla="*/ 127867 h 380634"/>
              <a:gd name="connsiteX680" fmla="*/ 454322 w 9761118"/>
              <a:gd name="connsiteY680" fmla="*/ 126750 h 380634"/>
              <a:gd name="connsiteX681" fmla="*/ 435548 w 9761118"/>
              <a:gd name="connsiteY681" fmla="*/ 126750 h 380634"/>
              <a:gd name="connsiteX682" fmla="*/ 390491 w 9761118"/>
              <a:gd name="connsiteY682" fmla="*/ 126750 h 380634"/>
              <a:gd name="connsiteX683" fmla="*/ 352944 w 9761118"/>
              <a:gd name="connsiteY683" fmla="*/ 127867 h 380634"/>
              <a:gd name="connsiteX684" fmla="*/ 337925 w 9761118"/>
              <a:gd name="connsiteY684" fmla="*/ 133448 h 380634"/>
              <a:gd name="connsiteX685" fmla="*/ 311642 w 9761118"/>
              <a:gd name="connsiteY685" fmla="*/ 132332 h 380634"/>
              <a:gd name="connsiteX686" fmla="*/ 307887 w 9761118"/>
              <a:gd name="connsiteY686" fmla="*/ 128983 h 380634"/>
              <a:gd name="connsiteX687" fmla="*/ 319152 w 9761118"/>
              <a:gd name="connsiteY687" fmla="*/ 126750 h 380634"/>
              <a:gd name="connsiteX688" fmla="*/ 352944 w 9761118"/>
              <a:gd name="connsiteY688" fmla="*/ 126750 h 380634"/>
              <a:gd name="connsiteX689" fmla="*/ 401756 w 9761118"/>
              <a:gd name="connsiteY689" fmla="*/ 120053 h 380634"/>
              <a:gd name="connsiteX690" fmla="*/ 424284 w 9761118"/>
              <a:gd name="connsiteY690" fmla="*/ 120053 h 380634"/>
              <a:gd name="connsiteX691" fmla="*/ 536926 w 9761118"/>
              <a:gd name="connsiteY691" fmla="*/ 116704 h 380634"/>
              <a:gd name="connsiteX692" fmla="*/ 551945 w 9761118"/>
              <a:gd name="connsiteY692" fmla="*/ 113355 h 380634"/>
              <a:gd name="connsiteX693" fmla="*/ 488114 w 9761118"/>
              <a:gd name="connsiteY693" fmla="*/ 112239 h 380634"/>
              <a:gd name="connsiteX694" fmla="*/ 488114 w 9761118"/>
              <a:gd name="connsiteY694" fmla="*/ 111122 h 380634"/>
              <a:gd name="connsiteX695" fmla="*/ 551945 w 9761118"/>
              <a:gd name="connsiteY695" fmla="*/ 111122 h 380634"/>
              <a:gd name="connsiteX696" fmla="*/ 612020 w 9761118"/>
              <a:gd name="connsiteY696" fmla="*/ 111122 h 380634"/>
              <a:gd name="connsiteX697" fmla="*/ 627039 w 9761118"/>
              <a:gd name="connsiteY697" fmla="*/ 110006 h 380634"/>
              <a:gd name="connsiteX698" fmla="*/ 645812 w 9761118"/>
              <a:gd name="connsiteY698" fmla="*/ 104424 h 380634"/>
              <a:gd name="connsiteX699" fmla="*/ 675850 w 9761118"/>
              <a:gd name="connsiteY699" fmla="*/ 103308 h 380634"/>
              <a:gd name="connsiteX700" fmla="*/ 702134 w 9761118"/>
              <a:gd name="connsiteY700" fmla="*/ 104424 h 380634"/>
              <a:gd name="connsiteX701" fmla="*/ 717152 w 9761118"/>
              <a:gd name="connsiteY701" fmla="*/ 104424 h 380634"/>
              <a:gd name="connsiteX702" fmla="*/ 705888 w 9761118"/>
              <a:gd name="connsiteY702" fmla="*/ 99959 h 380634"/>
              <a:gd name="connsiteX703" fmla="*/ 713397 w 9761118"/>
              <a:gd name="connsiteY703" fmla="*/ 95494 h 380634"/>
              <a:gd name="connsiteX704" fmla="*/ 732171 w 9761118"/>
              <a:gd name="connsiteY704" fmla="*/ 92145 h 380634"/>
              <a:gd name="connsiteX705" fmla="*/ 743435 w 9761118"/>
              <a:gd name="connsiteY705" fmla="*/ 91029 h 380634"/>
              <a:gd name="connsiteX706" fmla="*/ 796002 w 9761118"/>
              <a:gd name="connsiteY706" fmla="*/ 89912 h 380634"/>
              <a:gd name="connsiteX707" fmla="*/ 803511 w 9761118"/>
              <a:gd name="connsiteY707" fmla="*/ 87680 h 380634"/>
              <a:gd name="connsiteX708" fmla="*/ 796002 w 9761118"/>
              <a:gd name="connsiteY708" fmla="*/ 85447 h 380634"/>
              <a:gd name="connsiteX709" fmla="*/ 743435 w 9761118"/>
              <a:gd name="connsiteY709" fmla="*/ 76517 h 380634"/>
              <a:gd name="connsiteX710" fmla="*/ 732171 w 9761118"/>
              <a:gd name="connsiteY710" fmla="*/ 78749 h 380634"/>
              <a:gd name="connsiteX711" fmla="*/ 717152 w 9761118"/>
              <a:gd name="connsiteY711" fmla="*/ 86563 h 380634"/>
              <a:gd name="connsiteX712" fmla="*/ 705888 w 9761118"/>
              <a:gd name="connsiteY712" fmla="*/ 87680 h 380634"/>
              <a:gd name="connsiteX713" fmla="*/ 664586 w 9761118"/>
              <a:gd name="connsiteY713" fmla="*/ 84331 h 380634"/>
              <a:gd name="connsiteX714" fmla="*/ 638303 w 9761118"/>
              <a:gd name="connsiteY714" fmla="*/ 83215 h 380634"/>
              <a:gd name="connsiteX715" fmla="*/ 623284 w 9761118"/>
              <a:gd name="connsiteY715" fmla="*/ 88796 h 380634"/>
              <a:gd name="connsiteX716" fmla="*/ 593247 w 9761118"/>
              <a:gd name="connsiteY716" fmla="*/ 88796 h 380634"/>
              <a:gd name="connsiteX717" fmla="*/ 585737 w 9761118"/>
              <a:gd name="connsiteY717" fmla="*/ 83215 h 380634"/>
              <a:gd name="connsiteX718" fmla="*/ 566963 w 9761118"/>
              <a:gd name="connsiteY718" fmla="*/ 79866 h 380634"/>
              <a:gd name="connsiteX719" fmla="*/ 544435 w 9761118"/>
              <a:gd name="connsiteY719" fmla="*/ 77633 h 380634"/>
              <a:gd name="connsiteX720" fmla="*/ 514397 w 9761118"/>
              <a:gd name="connsiteY720" fmla="*/ 82098 h 380634"/>
              <a:gd name="connsiteX721" fmla="*/ 461831 w 9761118"/>
              <a:gd name="connsiteY721" fmla="*/ 91029 h 380634"/>
              <a:gd name="connsiteX722" fmla="*/ 435548 w 9761118"/>
              <a:gd name="connsiteY722" fmla="*/ 88796 h 380634"/>
              <a:gd name="connsiteX723" fmla="*/ 405510 w 9761118"/>
              <a:gd name="connsiteY723" fmla="*/ 84331 h 380634"/>
              <a:gd name="connsiteX724" fmla="*/ 364208 w 9761118"/>
              <a:gd name="connsiteY724" fmla="*/ 85447 h 380634"/>
              <a:gd name="connsiteX725" fmla="*/ 356699 w 9761118"/>
              <a:gd name="connsiteY725" fmla="*/ 88796 h 380634"/>
              <a:gd name="connsiteX726" fmla="*/ 292869 w 9761118"/>
              <a:gd name="connsiteY726" fmla="*/ 83215 h 380634"/>
              <a:gd name="connsiteX727" fmla="*/ 251567 w 9761118"/>
              <a:gd name="connsiteY727" fmla="*/ 83215 h 380634"/>
              <a:gd name="connsiteX728" fmla="*/ 157698 w 9761118"/>
              <a:gd name="connsiteY728" fmla="*/ 82098 h 380634"/>
              <a:gd name="connsiteX729" fmla="*/ 131415 w 9761118"/>
              <a:gd name="connsiteY729" fmla="*/ 80982 h 380634"/>
              <a:gd name="connsiteX730" fmla="*/ 101378 w 9761118"/>
              <a:gd name="connsiteY730" fmla="*/ 82098 h 380634"/>
              <a:gd name="connsiteX731" fmla="*/ 67585 w 9761118"/>
              <a:gd name="connsiteY731" fmla="*/ 82098 h 380634"/>
              <a:gd name="connsiteX732" fmla="*/ 63830 w 9761118"/>
              <a:gd name="connsiteY732" fmla="*/ 88796 h 380634"/>
              <a:gd name="connsiteX733" fmla="*/ 18774 w 9761118"/>
              <a:gd name="connsiteY733" fmla="*/ 92145 h 380634"/>
              <a:gd name="connsiteX734" fmla="*/ 7510 w 9761118"/>
              <a:gd name="connsiteY734" fmla="*/ 91029 h 380634"/>
              <a:gd name="connsiteX735" fmla="*/ 0 w 9761118"/>
              <a:gd name="connsiteY735" fmla="*/ 94378 h 380634"/>
              <a:gd name="connsiteX736" fmla="*/ 7510 w 9761118"/>
              <a:gd name="connsiteY736" fmla="*/ 97727 h 380634"/>
              <a:gd name="connsiteX737" fmla="*/ 37547 w 9761118"/>
              <a:gd name="connsiteY737" fmla="*/ 96610 h 380634"/>
              <a:gd name="connsiteX738" fmla="*/ 71340 w 9761118"/>
              <a:gd name="connsiteY738" fmla="*/ 98843 h 380634"/>
              <a:gd name="connsiteX739" fmla="*/ 82604 w 9761118"/>
              <a:gd name="connsiteY739" fmla="*/ 105541 h 380634"/>
              <a:gd name="connsiteX740" fmla="*/ 101378 w 9761118"/>
              <a:gd name="connsiteY740" fmla="*/ 107773 h 380634"/>
              <a:gd name="connsiteX741" fmla="*/ 146434 w 9761118"/>
              <a:gd name="connsiteY741" fmla="*/ 103308 h 380634"/>
              <a:gd name="connsiteX742" fmla="*/ 165208 w 9761118"/>
              <a:gd name="connsiteY742" fmla="*/ 103308 h 380634"/>
              <a:gd name="connsiteX743" fmla="*/ 172717 w 9761118"/>
              <a:gd name="connsiteY743" fmla="*/ 106657 h 380634"/>
              <a:gd name="connsiteX744" fmla="*/ 168963 w 9761118"/>
              <a:gd name="connsiteY744" fmla="*/ 112239 h 380634"/>
              <a:gd name="connsiteX745" fmla="*/ 146434 w 9761118"/>
              <a:gd name="connsiteY745" fmla="*/ 116704 h 380634"/>
              <a:gd name="connsiteX746" fmla="*/ 142680 w 9761118"/>
              <a:gd name="connsiteY746" fmla="*/ 118936 h 380634"/>
              <a:gd name="connsiteX747" fmla="*/ 150189 w 9761118"/>
              <a:gd name="connsiteY747" fmla="*/ 120053 h 380634"/>
              <a:gd name="connsiteX748" fmla="*/ 187736 w 9761118"/>
              <a:gd name="connsiteY748" fmla="*/ 118936 h 380634"/>
              <a:gd name="connsiteX749" fmla="*/ 191491 w 9761118"/>
              <a:gd name="connsiteY749" fmla="*/ 118936 h 380634"/>
              <a:gd name="connsiteX750" fmla="*/ 191491 w 9761118"/>
              <a:gd name="connsiteY750" fmla="*/ 121169 h 380634"/>
              <a:gd name="connsiteX751" fmla="*/ 195246 w 9761118"/>
              <a:gd name="connsiteY751" fmla="*/ 124518 h 380634"/>
              <a:gd name="connsiteX752" fmla="*/ 221529 w 9761118"/>
              <a:gd name="connsiteY752" fmla="*/ 124518 h 380634"/>
              <a:gd name="connsiteX753" fmla="*/ 187736 w 9761118"/>
              <a:gd name="connsiteY753" fmla="*/ 127867 h 380634"/>
              <a:gd name="connsiteX754" fmla="*/ 183982 w 9761118"/>
              <a:gd name="connsiteY754" fmla="*/ 131216 h 380634"/>
              <a:gd name="connsiteX755" fmla="*/ 172717 w 9761118"/>
              <a:gd name="connsiteY755" fmla="*/ 137913 h 380634"/>
              <a:gd name="connsiteX756" fmla="*/ 157698 w 9761118"/>
              <a:gd name="connsiteY756" fmla="*/ 137913 h 380634"/>
              <a:gd name="connsiteX757" fmla="*/ 157698 w 9761118"/>
              <a:gd name="connsiteY757" fmla="*/ 140146 h 380634"/>
              <a:gd name="connsiteX758" fmla="*/ 157698 w 9761118"/>
              <a:gd name="connsiteY758" fmla="*/ 141262 h 380634"/>
              <a:gd name="connsiteX759" fmla="*/ 229038 w 9761118"/>
              <a:gd name="connsiteY759" fmla="*/ 145728 h 380634"/>
              <a:gd name="connsiteX760" fmla="*/ 274095 w 9761118"/>
              <a:gd name="connsiteY760" fmla="*/ 151309 h 380634"/>
              <a:gd name="connsiteX761" fmla="*/ 281604 w 9761118"/>
              <a:gd name="connsiteY761" fmla="*/ 153542 h 380634"/>
              <a:gd name="connsiteX762" fmla="*/ 270340 w 9761118"/>
              <a:gd name="connsiteY762" fmla="*/ 155774 h 380634"/>
              <a:gd name="connsiteX763" fmla="*/ 236548 w 9761118"/>
              <a:gd name="connsiteY763" fmla="*/ 155774 h 380634"/>
              <a:gd name="connsiteX764" fmla="*/ 229038 w 9761118"/>
              <a:gd name="connsiteY764" fmla="*/ 156891 h 380634"/>
              <a:gd name="connsiteX765" fmla="*/ 232793 w 9761118"/>
              <a:gd name="connsiteY765" fmla="*/ 159123 h 380634"/>
              <a:gd name="connsiteX766" fmla="*/ 255321 w 9761118"/>
              <a:gd name="connsiteY766" fmla="*/ 161356 h 380634"/>
              <a:gd name="connsiteX767" fmla="*/ 289114 w 9761118"/>
              <a:gd name="connsiteY767" fmla="*/ 161356 h 380634"/>
              <a:gd name="connsiteX768" fmla="*/ 292869 w 9761118"/>
              <a:gd name="connsiteY768" fmla="*/ 165821 h 380634"/>
              <a:gd name="connsiteX769" fmla="*/ 292869 w 9761118"/>
              <a:gd name="connsiteY769" fmla="*/ 168053 h 380634"/>
              <a:gd name="connsiteX770" fmla="*/ 236548 w 9761118"/>
              <a:gd name="connsiteY770" fmla="*/ 174751 h 380634"/>
              <a:gd name="connsiteX771" fmla="*/ 105132 w 9761118"/>
              <a:gd name="connsiteY771" fmla="*/ 172519 h 380634"/>
              <a:gd name="connsiteX772" fmla="*/ 86359 w 9761118"/>
              <a:gd name="connsiteY772" fmla="*/ 174751 h 380634"/>
              <a:gd name="connsiteX773" fmla="*/ 105132 w 9761118"/>
              <a:gd name="connsiteY773" fmla="*/ 176984 h 380634"/>
              <a:gd name="connsiteX774" fmla="*/ 150189 w 9761118"/>
              <a:gd name="connsiteY774" fmla="*/ 179216 h 380634"/>
              <a:gd name="connsiteX775" fmla="*/ 199000 w 9761118"/>
              <a:gd name="connsiteY775" fmla="*/ 179216 h 380634"/>
              <a:gd name="connsiteX776" fmla="*/ 274095 w 9761118"/>
              <a:gd name="connsiteY776" fmla="*/ 180333 h 380634"/>
              <a:gd name="connsiteX777" fmla="*/ 401756 w 9761118"/>
              <a:gd name="connsiteY777" fmla="*/ 194845 h 380634"/>
              <a:gd name="connsiteX778" fmla="*/ 446812 w 9761118"/>
              <a:gd name="connsiteY778" fmla="*/ 198194 h 380634"/>
              <a:gd name="connsiteX779" fmla="*/ 461831 w 9761118"/>
              <a:gd name="connsiteY779" fmla="*/ 199310 h 380634"/>
              <a:gd name="connsiteX780" fmla="*/ 446812 w 9761118"/>
              <a:gd name="connsiteY780" fmla="*/ 201542 h 380634"/>
              <a:gd name="connsiteX781" fmla="*/ 251567 w 9761118"/>
              <a:gd name="connsiteY781" fmla="*/ 201542 h 380634"/>
              <a:gd name="connsiteX782" fmla="*/ 195246 w 9761118"/>
              <a:gd name="connsiteY782" fmla="*/ 212705 h 380634"/>
              <a:gd name="connsiteX783" fmla="*/ 195246 w 9761118"/>
              <a:gd name="connsiteY783" fmla="*/ 214938 h 380634"/>
              <a:gd name="connsiteX784" fmla="*/ 210265 w 9761118"/>
              <a:gd name="connsiteY784" fmla="*/ 223868 h 380634"/>
              <a:gd name="connsiteX785" fmla="*/ 232793 w 9761118"/>
              <a:gd name="connsiteY785" fmla="*/ 230566 h 380634"/>
              <a:gd name="connsiteX786" fmla="*/ 266585 w 9761118"/>
              <a:gd name="connsiteY786" fmla="*/ 243962 h 380634"/>
              <a:gd name="connsiteX787" fmla="*/ 307887 w 9761118"/>
              <a:gd name="connsiteY787" fmla="*/ 262939 h 380634"/>
              <a:gd name="connsiteX788" fmla="*/ 322906 w 9761118"/>
              <a:gd name="connsiteY788" fmla="*/ 264055 h 380634"/>
              <a:gd name="connsiteX789" fmla="*/ 364208 w 9761118"/>
              <a:gd name="connsiteY789" fmla="*/ 266288 h 380634"/>
              <a:gd name="connsiteX790" fmla="*/ 379227 w 9761118"/>
              <a:gd name="connsiteY790" fmla="*/ 267404 h 380634"/>
              <a:gd name="connsiteX791" fmla="*/ 409265 w 9761118"/>
              <a:gd name="connsiteY791" fmla="*/ 267404 h 380634"/>
              <a:gd name="connsiteX792" fmla="*/ 461831 w 9761118"/>
              <a:gd name="connsiteY792" fmla="*/ 264055 h 380634"/>
              <a:gd name="connsiteX793" fmla="*/ 499378 w 9761118"/>
              <a:gd name="connsiteY793" fmla="*/ 265171 h 380634"/>
              <a:gd name="connsiteX794" fmla="*/ 563209 w 9761118"/>
              <a:gd name="connsiteY794" fmla="*/ 272986 h 380634"/>
              <a:gd name="connsiteX795" fmla="*/ 630794 w 9761118"/>
              <a:gd name="connsiteY795" fmla="*/ 266288 h 380634"/>
              <a:gd name="connsiteX796" fmla="*/ 664586 w 9761118"/>
              <a:gd name="connsiteY796" fmla="*/ 260706 h 380634"/>
              <a:gd name="connsiteX797" fmla="*/ 698379 w 9761118"/>
              <a:gd name="connsiteY797" fmla="*/ 265171 h 380634"/>
              <a:gd name="connsiteX798" fmla="*/ 702134 w 9761118"/>
              <a:gd name="connsiteY798" fmla="*/ 267404 h 380634"/>
              <a:gd name="connsiteX799" fmla="*/ 758454 w 9761118"/>
              <a:gd name="connsiteY799" fmla="*/ 272986 h 380634"/>
              <a:gd name="connsiteX800" fmla="*/ 784737 w 9761118"/>
              <a:gd name="connsiteY800" fmla="*/ 271869 h 380634"/>
              <a:gd name="connsiteX801" fmla="*/ 822285 w 9761118"/>
              <a:gd name="connsiteY801" fmla="*/ 264055 h 380634"/>
              <a:gd name="connsiteX802" fmla="*/ 833549 w 9761118"/>
              <a:gd name="connsiteY802" fmla="*/ 260706 h 380634"/>
              <a:gd name="connsiteX803" fmla="*/ 882360 w 9761118"/>
              <a:gd name="connsiteY803" fmla="*/ 261823 h 380634"/>
              <a:gd name="connsiteX804" fmla="*/ 897379 w 9761118"/>
              <a:gd name="connsiteY804" fmla="*/ 265171 h 380634"/>
              <a:gd name="connsiteX805" fmla="*/ 901134 w 9761118"/>
              <a:gd name="connsiteY805" fmla="*/ 267404 h 380634"/>
              <a:gd name="connsiteX806" fmla="*/ 949946 w 9761118"/>
              <a:gd name="connsiteY806" fmla="*/ 269637 h 380634"/>
              <a:gd name="connsiteX807" fmla="*/ 991247 w 9761118"/>
              <a:gd name="connsiteY807" fmla="*/ 265171 h 380634"/>
              <a:gd name="connsiteX808" fmla="*/ 1043814 w 9761118"/>
              <a:gd name="connsiteY808" fmla="*/ 265171 h 380634"/>
              <a:gd name="connsiteX809" fmla="*/ 1070097 w 9761118"/>
              <a:gd name="connsiteY809" fmla="*/ 267404 h 380634"/>
              <a:gd name="connsiteX810" fmla="*/ 1082703 w 9761118"/>
              <a:gd name="connsiteY810" fmla="*/ 267404 h 380634"/>
              <a:gd name="connsiteX811" fmla="*/ 1087706 w 9761118"/>
              <a:gd name="connsiteY811" fmla="*/ 268396 h 380634"/>
              <a:gd name="connsiteX812" fmla="*/ 1091460 w 9761118"/>
              <a:gd name="connsiteY812" fmla="*/ 273977 h 380634"/>
              <a:gd name="connsiteX813" fmla="*/ 1083951 w 9761118"/>
              <a:gd name="connsiteY813" fmla="*/ 277326 h 380634"/>
              <a:gd name="connsiteX814" fmla="*/ 1065178 w 9761118"/>
              <a:gd name="connsiteY814" fmla="*/ 277326 h 380634"/>
              <a:gd name="connsiteX815" fmla="*/ 1020121 w 9761118"/>
              <a:gd name="connsiteY815" fmla="*/ 272861 h 380634"/>
              <a:gd name="connsiteX816" fmla="*/ 1001347 w 9761118"/>
              <a:gd name="connsiteY816" fmla="*/ 275093 h 380634"/>
              <a:gd name="connsiteX817" fmla="*/ 990083 w 9761118"/>
              <a:gd name="connsiteY817" fmla="*/ 281791 h 380634"/>
              <a:gd name="connsiteX818" fmla="*/ 956290 w 9761118"/>
              <a:gd name="connsiteY818" fmla="*/ 284024 h 380634"/>
              <a:gd name="connsiteX819" fmla="*/ 926253 w 9761118"/>
              <a:gd name="connsiteY819" fmla="*/ 282908 h 380634"/>
              <a:gd name="connsiteX820" fmla="*/ 918743 w 9761118"/>
              <a:gd name="connsiteY820" fmla="*/ 286256 h 380634"/>
              <a:gd name="connsiteX821" fmla="*/ 926253 w 9761118"/>
              <a:gd name="connsiteY821" fmla="*/ 289605 h 380634"/>
              <a:gd name="connsiteX822" fmla="*/ 937517 w 9761118"/>
              <a:gd name="connsiteY822" fmla="*/ 288489 h 380634"/>
              <a:gd name="connsiteX823" fmla="*/ 982573 w 9761118"/>
              <a:gd name="connsiteY823" fmla="*/ 291838 h 380634"/>
              <a:gd name="connsiteX824" fmla="*/ 986328 w 9761118"/>
              <a:gd name="connsiteY824" fmla="*/ 298536 h 380634"/>
              <a:gd name="connsiteX825" fmla="*/ 1020121 w 9761118"/>
              <a:gd name="connsiteY825" fmla="*/ 298536 h 380634"/>
              <a:gd name="connsiteX826" fmla="*/ 1050158 w 9761118"/>
              <a:gd name="connsiteY826" fmla="*/ 299652 h 380634"/>
              <a:gd name="connsiteX827" fmla="*/ 1076442 w 9761118"/>
              <a:gd name="connsiteY827" fmla="*/ 298536 h 380634"/>
              <a:gd name="connsiteX828" fmla="*/ 1170310 w 9761118"/>
              <a:gd name="connsiteY828" fmla="*/ 297419 h 380634"/>
              <a:gd name="connsiteX829" fmla="*/ 1211612 w 9761118"/>
              <a:gd name="connsiteY829" fmla="*/ 297419 h 380634"/>
              <a:gd name="connsiteX830" fmla="*/ 1275442 w 9761118"/>
              <a:gd name="connsiteY830" fmla="*/ 291838 h 380634"/>
              <a:gd name="connsiteX831" fmla="*/ 1282951 w 9761118"/>
              <a:gd name="connsiteY831" fmla="*/ 295187 h 380634"/>
              <a:gd name="connsiteX832" fmla="*/ 1324253 w 9761118"/>
              <a:gd name="connsiteY832" fmla="*/ 296303 h 380634"/>
              <a:gd name="connsiteX833" fmla="*/ 1354291 w 9761118"/>
              <a:gd name="connsiteY833" fmla="*/ 291838 h 380634"/>
              <a:gd name="connsiteX834" fmla="*/ 1380574 w 9761118"/>
              <a:gd name="connsiteY834" fmla="*/ 289605 h 380634"/>
              <a:gd name="connsiteX835" fmla="*/ 1433141 w 9761118"/>
              <a:gd name="connsiteY835" fmla="*/ 298536 h 380634"/>
              <a:gd name="connsiteX836" fmla="*/ 1463178 w 9761118"/>
              <a:gd name="connsiteY836" fmla="*/ 303001 h 380634"/>
              <a:gd name="connsiteX837" fmla="*/ 1485706 w 9761118"/>
              <a:gd name="connsiteY837" fmla="*/ 300768 h 380634"/>
              <a:gd name="connsiteX838" fmla="*/ 1504480 w 9761118"/>
              <a:gd name="connsiteY838" fmla="*/ 297419 h 380634"/>
              <a:gd name="connsiteX839" fmla="*/ 1511990 w 9761118"/>
              <a:gd name="connsiteY839" fmla="*/ 291838 h 380634"/>
              <a:gd name="connsiteX840" fmla="*/ 1542028 w 9761118"/>
              <a:gd name="connsiteY840" fmla="*/ 291838 h 380634"/>
              <a:gd name="connsiteX841" fmla="*/ 1557046 w 9761118"/>
              <a:gd name="connsiteY841" fmla="*/ 297419 h 380634"/>
              <a:gd name="connsiteX842" fmla="*/ 1583329 w 9761118"/>
              <a:gd name="connsiteY842" fmla="*/ 296303 h 380634"/>
              <a:gd name="connsiteX843" fmla="*/ 1624631 w 9761118"/>
              <a:gd name="connsiteY843" fmla="*/ 292954 h 380634"/>
              <a:gd name="connsiteX844" fmla="*/ 1635896 w 9761118"/>
              <a:gd name="connsiteY844" fmla="*/ 294071 h 380634"/>
              <a:gd name="connsiteX845" fmla="*/ 1650914 w 9761118"/>
              <a:gd name="connsiteY845" fmla="*/ 301885 h 380634"/>
              <a:gd name="connsiteX846" fmla="*/ 1662179 w 9761118"/>
              <a:gd name="connsiteY846" fmla="*/ 304117 h 380634"/>
              <a:gd name="connsiteX847" fmla="*/ 1714745 w 9761118"/>
              <a:gd name="connsiteY847" fmla="*/ 295187 h 380634"/>
              <a:gd name="connsiteX848" fmla="*/ 1722254 w 9761118"/>
              <a:gd name="connsiteY848" fmla="*/ 292954 h 380634"/>
              <a:gd name="connsiteX849" fmla="*/ 1714745 w 9761118"/>
              <a:gd name="connsiteY849" fmla="*/ 290722 h 380634"/>
              <a:gd name="connsiteX850" fmla="*/ 1662179 w 9761118"/>
              <a:gd name="connsiteY850" fmla="*/ 289605 h 380634"/>
              <a:gd name="connsiteX851" fmla="*/ 1650914 w 9761118"/>
              <a:gd name="connsiteY851" fmla="*/ 288489 h 380634"/>
              <a:gd name="connsiteX852" fmla="*/ 1632141 w 9761118"/>
              <a:gd name="connsiteY852" fmla="*/ 285140 h 380634"/>
              <a:gd name="connsiteX853" fmla="*/ 1624631 w 9761118"/>
              <a:gd name="connsiteY853" fmla="*/ 280675 h 380634"/>
              <a:gd name="connsiteX854" fmla="*/ 1635896 w 9761118"/>
              <a:gd name="connsiteY854" fmla="*/ 276210 h 380634"/>
              <a:gd name="connsiteX855" fmla="*/ 1620877 w 9761118"/>
              <a:gd name="connsiteY855" fmla="*/ 276210 h 380634"/>
              <a:gd name="connsiteX856" fmla="*/ 1594594 w 9761118"/>
              <a:gd name="connsiteY856" fmla="*/ 277326 h 380634"/>
              <a:gd name="connsiteX857" fmla="*/ 1564556 w 9761118"/>
              <a:gd name="connsiteY857" fmla="*/ 276210 h 380634"/>
              <a:gd name="connsiteX858" fmla="*/ 1545782 w 9761118"/>
              <a:gd name="connsiteY858" fmla="*/ 270628 h 380634"/>
              <a:gd name="connsiteX859" fmla="*/ 1532304 w 9761118"/>
              <a:gd name="connsiteY859" fmla="*/ 269626 h 380634"/>
              <a:gd name="connsiteX860" fmla="*/ 1573230 w 9761118"/>
              <a:gd name="connsiteY860" fmla="*/ 268520 h 380634"/>
              <a:gd name="connsiteX861" fmla="*/ 1603267 w 9761118"/>
              <a:gd name="connsiteY861" fmla="*/ 270753 h 380634"/>
              <a:gd name="connsiteX862" fmla="*/ 1622041 w 9761118"/>
              <a:gd name="connsiteY862" fmla="*/ 269637 h 380634"/>
              <a:gd name="connsiteX863" fmla="*/ 1644569 w 9761118"/>
              <a:gd name="connsiteY863" fmla="*/ 266288 h 380634"/>
              <a:gd name="connsiteX864" fmla="*/ 1712154 w 9761118"/>
              <a:gd name="connsiteY864" fmla="*/ 269637 h 380634"/>
              <a:gd name="connsiteX865" fmla="*/ 1715909 w 9761118"/>
              <a:gd name="connsiteY865" fmla="*/ 269637 h 380634"/>
              <a:gd name="connsiteX866" fmla="*/ 1821041 w 9761118"/>
              <a:gd name="connsiteY866" fmla="*/ 271869 h 380634"/>
              <a:gd name="connsiteX867" fmla="*/ 1832305 w 9761118"/>
              <a:gd name="connsiteY867" fmla="*/ 269637 h 380634"/>
              <a:gd name="connsiteX868" fmla="*/ 1836115 w 9761118"/>
              <a:gd name="connsiteY868" fmla="*/ 268787 h 380634"/>
              <a:gd name="connsiteX869" fmla="*/ 1827387 w 9761118"/>
              <a:gd name="connsiteY869" fmla="*/ 273977 h 380634"/>
              <a:gd name="connsiteX870" fmla="*/ 1797349 w 9761118"/>
              <a:gd name="connsiteY870" fmla="*/ 273977 h 380634"/>
              <a:gd name="connsiteX871" fmla="*/ 1786084 w 9761118"/>
              <a:gd name="connsiteY871" fmla="*/ 276210 h 380634"/>
              <a:gd name="connsiteX872" fmla="*/ 1797349 w 9761118"/>
              <a:gd name="connsiteY872" fmla="*/ 277326 h 380634"/>
              <a:gd name="connsiteX873" fmla="*/ 1812368 w 9761118"/>
              <a:gd name="connsiteY873" fmla="*/ 276210 h 380634"/>
              <a:gd name="connsiteX874" fmla="*/ 1831141 w 9761118"/>
              <a:gd name="connsiteY874" fmla="*/ 276210 h 380634"/>
              <a:gd name="connsiteX875" fmla="*/ 1861179 w 9761118"/>
              <a:gd name="connsiteY875" fmla="*/ 277326 h 380634"/>
              <a:gd name="connsiteX876" fmla="*/ 1879953 w 9761118"/>
              <a:gd name="connsiteY876" fmla="*/ 279559 h 380634"/>
              <a:gd name="connsiteX877" fmla="*/ 1925009 w 9761118"/>
              <a:gd name="connsiteY877" fmla="*/ 296303 h 380634"/>
              <a:gd name="connsiteX878" fmla="*/ 1909990 w 9761118"/>
              <a:gd name="connsiteY878" fmla="*/ 297419 h 380634"/>
              <a:gd name="connsiteX879" fmla="*/ 1849915 w 9761118"/>
              <a:gd name="connsiteY879" fmla="*/ 297419 h 380634"/>
              <a:gd name="connsiteX880" fmla="*/ 1831141 w 9761118"/>
              <a:gd name="connsiteY880" fmla="*/ 300768 h 380634"/>
              <a:gd name="connsiteX881" fmla="*/ 1898726 w 9761118"/>
              <a:gd name="connsiteY881" fmla="*/ 300768 h 380634"/>
              <a:gd name="connsiteX882" fmla="*/ 1966311 w 9761118"/>
              <a:gd name="connsiteY882" fmla="*/ 300768 h 380634"/>
              <a:gd name="connsiteX883" fmla="*/ 2030142 w 9761118"/>
              <a:gd name="connsiteY883" fmla="*/ 303001 h 380634"/>
              <a:gd name="connsiteX884" fmla="*/ 2120255 w 9761118"/>
              <a:gd name="connsiteY884" fmla="*/ 303001 h 380634"/>
              <a:gd name="connsiteX885" fmla="*/ 2146538 w 9761118"/>
              <a:gd name="connsiteY885" fmla="*/ 304117 h 380634"/>
              <a:gd name="connsiteX886" fmla="*/ 2221632 w 9761118"/>
              <a:gd name="connsiteY886" fmla="*/ 297419 h 380634"/>
              <a:gd name="connsiteX887" fmla="*/ 2229142 w 9761118"/>
              <a:gd name="connsiteY887" fmla="*/ 299652 h 380634"/>
              <a:gd name="connsiteX888" fmla="*/ 2232897 w 9761118"/>
              <a:gd name="connsiteY888" fmla="*/ 305234 h 380634"/>
              <a:gd name="connsiteX889" fmla="*/ 2289217 w 9761118"/>
              <a:gd name="connsiteY889" fmla="*/ 308582 h 380634"/>
              <a:gd name="connsiteX890" fmla="*/ 2116500 w 9761118"/>
              <a:gd name="connsiteY890" fmla="*/ 310815 h 380634"/>
              <a:gd name="connsiteX891" fmla="*/ 2037651 w 9761118"/>
              <a:gd name="connsiteY891" fmla="*/ 313048 h 380634"/>
              <a:gd name="connsiteX892" fmla="*/ 2078953 w 9761118"/>
              <a:gd name="connsiteY892" fmla="*/ 318629 h 380634"/>
              <a:gd name="connsiteX893" fmla="*/ 2131519 w 9761118"/>
              <a:gd name="connsiteY893" fmla="*/ 315280 h 380634"/>
              <a:gd name="connsiteX894" fmla="*/ 2150293 w 9761118"/>
              <a:gd name="connsiteY894" fmla="*/ 314164 h 380634"/>
              <a:gd name="connsiteX895" fmla="*/ 2270444 w 9761118"/>
              <a:gd name="connsiteY895" fmla="*/ 314164 h 380634"/>
              <a:gd name="connsiteX896" fmla="*/ 2304236 w 9761118"/>
              <a:gd name="connsiteY896" fmla="*/ 318629 h 380634"/>
              <a:gd name="connsiteX897" fmla="*/ 2236651 w 9761118"/>
              <a:gd name="connsiteY897" fmla="*/ 320862 h 380634"/>
              <a:gd name="connsiteX898" fmla="*/ 2206614 w 9761118"/>
              <a:gd name="connsiteY898" fmla="*/ 321978 h 380634"/>
              <a:gd name="connsiteX899" fmla="*/ 2202859 w 9761118"/>
              <a:gd name="connsiteY899" fmla="*/ 327560 h 380634"/>
              <a:gd name="connsiteX900" fmla="*/ 2217878 w 9761118"/>
              <a:gd name="connsiteY900" fmla="*/ 330908 h 380634"/>
              <a:gd name="connsiteX901" fmla="*/ 2202859 w 9761118"/>
              <a:gd name="connsiteY901" fmla="*/ 332025 h 380634"/>
              <a:gd name="connsiteX902" fmla="*/ 2199104 w 9761118"/>
              <a:gd name="connsiteY902" fmla="*/ 332025 h 380634"/>
              <a:gd name="connsiteX903" fmla="*/ 2206614 w 9761118"/>
              <a:gd name="connsiteY903" fmla="*/ 334257 h 380634"/>
              <a:gd name="connsiteX904" fmla="*/ 2247915 w 9761118"/>
              <a:gd name="connsiteY904" fmla="*/ 334257 h 380634"/>
              <a:gd name="connsiteX905" fmla="*/ 2255425 w 9761118"/>
              <a:gd name="connsiteY905" fmla="*/ 335374 h 380634"/>
              <a:gd name="connsiteX906" fmla="*/ 2251670 w 9761118"/>
              <a:gd name="connsiteY906" fmla="*/ 339839 h 380634"/>
              <a:gd name="connsiteX907" fmla="*/ 2229142 w 9761118"/>
              <a:gd name="connsiteY907" fmla="*/ 340955 h 380634"/>
              <a:gd name="connsiteX908" fmla="*/ 2191595 w 9761118"/>
              <a:gd name="connsiteY908" fmla="*/ 338722 h 380634"/>
              <a:gd name="connsiteX909" fmla="*/ 2184085 w 9761118"/>
              <a:gd name="connsiteY909" fmla="*/ 335374 h 380634"/>
              <a:gd name="connsiteX910" fmla="*/ 2165312 w 9761118"/>
              <a:gd name="connsiteY910" fmla="*/ 335374 h 380634"/>
              <a:gd name="connsiteX911" fmla="*/ 2165312 w 9761118"/>
              <a:gd name="connsiteY911" fmla="*/ 326443 h 380634"/>
              <a:gd name="connsiteX912" fmla="*/ 2090217 w 9761118"/>
              <a:gd name="connsiteY912" fmla="*/ 324211 h 380634"/>
              <a:gd name="connsiteX913" fmla="*/ 2086462 w 9761118"/>
              <a:gd name="connsiteY913" fmla="*/ 324211 h 380634"/>
              <a:gd name="connsiteX914" fmla="*/ 2037651 w 9761118"/>
              <a:gd name="connsiteY914" fmla="*/ 324211 h 380634"/>
              <a:gd name="connsiteX915" fmla="*/ 2026387 w 9761118"/>
              <a:gd name="connsiteY915" fmla="*/ 326443 h 380634"/>
              <a:gd name="connsiteX916" fmla="*/ 2048915 w 9761118"/>
              <a:gd name="connsiteY916" fmla="*/ 327560 h 380634"/>
              <a:gd name="connsiteX917" fmla="*/ 2052670 w 9761118"/>
              <a:gd name="connsiteY917" fmla="*/ 330908 h 380634"/>
              <a:gd name="connsiteX918" fmla="*/ 2037651 w 9761118"/>
              <a:gd name="connsiteY918" fmla="*/ 334257 h 380634"/>
              <a:gd name="connsiteX919" fmla="*/ 1958802 w 9761118"/>
              <a:gd name="connsiteY919" fmla="*/ 335374 h 380634"/>
              <a:gd name="connsiteX920" fmla="*/ 1861179 w 9761118"/>
              <a:gd name="connsiteY920" fmla="*/ 335374 h 380634"/>
              <a:gd name="connsiteX921" fmla="*/ 1771066 w 9761118"/>
              <a:gd name="connsiteY921" fmla="*/ 334257 h 380634"/>
              <a:gd name="connsiteX922" fmla="*/ 1759802 w 9761118"/>
              <a:gd name="connsiteY922" fmla="*/ 334257 h 380634"/>
              <a:gd name="connsiteX923" fmla="*/ 1669688 w 9761118"/>
              <a:gd name="connsiteY923" fmla="*/ 336490 h 380634"/>
              <a:gd name="connsiteX924" fmla="*/ 1613367 w 9761118"/>
              <a:gd name="connsiteY924" fmla="*/ 333141 h 380634"/>
              <a:gd name="connsiteX925" fmla="*/ 1560801 w 9761118"/>
              <a:gd name="connsiteY925" fmla="*/ 332025 h 380634"/>
              <a:gd name="connsiteX926" fmla="*/ 1511990 w 9761118"/>
              <a:gd name="connsiteY926" fmla="*/ 335374 h 380634"/>
              <a:gd name="connsiteX927" fmla="*/ 1380574 w 9761118"/>
              <a:gd name="connsiteY927" fmla="*/ 345420 h 380634"/>
              <a:gd name="connsiteX928" fmla="*/ 1305480 w 9761118"/>
              <a:gd name="connsiteY928" fmla="*/ 345420 h 380634"/>
              <a:gd name="connsiteX929" fmla="*/ 1290461 w 9761118"/>
              <a:gd name="connsiteY929" fmla="*/ 346537 h 380634"/>
              <a:gd name="connsiteX930" fmla="*/ 1297970 w 9761118"/>
              <a:gd name="connsiteY930" fmla="*/ 351002 h 380634"/>
              <a:gd name="connsiteX931" fmla="*/ 1339272 w 9761118"/>
              <a:gd name="connsiteY931" fmla="*/ 355467 h 380634"/>
              <a:gd name="connsiteX932" fmla="*/ 1395593 w 9761118"/>
              <a:gd name="connsiteY932" fmla="*/ 359932 h 380634"/>
              <a:gd name="connsiteX933" fmla="*/ 1380574 w 9761118"/>
              <a:gd name="connsiteY933" fmla="*/ 363281 h 380634"/>
              <a:gd name="connsiteX934" fmla="*/ 1343027 w 9761118"/>
              <a:gd name="connsiteY934" fmla="*/ 367746 h 380634"/>
              <a:gd name="connsiteX935" fmla="*/ 1335518 w 9761118"/>
              <a:gd name="connsiteY935" fmla="*/ 371095 h 380634"/>
              <a:gd name="connsiteX936" fmla="*/ 1346782 w 9761118"/>
              <a:gd name="connsiteY936" fmla="*/ 372211 h 380634"/>
              <a:gd name="connsiteX937" fmla="*/ 1361801 w 9761118"/>
              <a:gd name="connsiteY937" fmla="*/ 372211 h 380634"/>
              <a:gd name="connsiteX938" fmla="*/ 1421876 w 9761118"/>
              <a:gd name="connsiteY938" fmla="*/ 371095 h 380634"/>
              <a:gd name="connsiteX939" fmla="*/ 1459424 w 9761118"/>
              <a:gd name="connsiteY939" fmla="*/ 371095 h 380634"/>
              <a:gd name="connsiteX940" fmla="*/ 1493216 w 9761118"/>
              <a:gd name="connsiteY940" fmla="*/ 373328 h 380634"/>
              <a:gd name="connsiteX941" fmla="*/ 1605858 w 9761118"/>
              <a:gd name="connsiteY941" fmla="*/ 374444 h 380634"/>
              <a:gd name="connsiteX942" fmla="*/ 1617122 w 9761118"/>
              <a:gd name="connsiteY942" fmla="*/ 375560 h 380634"/>
              <a:gd name="connsiteX943" fmla="*/ 1624631 w 9761118"/>
              <a:gd name="connsiteY943" fmla="*/ 376677 h 380634"/>
              <a:gd name="connsiteX944" fmla="*/ 1669688 w 9761118"/>
              <a:gd name="connsiteY944" fmla="*/ 372211 h 380634"/>
              <a:gd name="connsiteX945" fmla="*/ 1722254 w 9761118"/>
              <a:gd name="connsiteY945" fmla="*/ 374444 h 380634"/>
              <a:gd name="connsiteX946" fmla="*/ 1729764 w 9761118"/>
              <a:gd name="connsiteY946" fmla="*/ 374444 h 380634"/>
              <a:gd name="connsiteX947" fmla="*/ 1771066 w 9761118"/>
              <a:gd name="connsiteY947" fmla="*/ 374444 h 380634"/>
              <a:gd name="connsiteX948" fmla="*/ 1816122 w 9761118"/>
              <a:gd name="connsiteY948" fmla="*/ 376677 h 380634"/>
              <a:gd name="connsiteX949" fmla="*/ 1876198 w 9761118"/>
              <a:gd name="connsiteY949" fmla="*/ 376677 h 380634"/>
              <a:gd name="connsiteX950" fmla="*/ 1932519 w 9761118"/>
              <a:gd name="connsiteY950" fmla="*/ 373328 h 380634"/>
              <a:gd name="connsiteX951" fmla="*/ 2018877 w 9761118"/>
              <a:gd name="connsiteY951" fmla="*/ 368863 h 380634"/>
              <a:gd name="connsiteX952" fmla="*/ 2086462 w 9761118"/>
              <a:gd name="connsiteY952" fmla="*/ 366630 h 380634"/>
              <a:gd name="connsiteX953" fmla="*/ 2067689 w 9761118"/>
              <a:gd name="connsiteY953" fmla="*/ 363281 h 380634"/>
              <a:gd name="connsiteX954" fmla="*/ 2048915 w 9761118"/>
              <a:gd name="connsiteY954" fmla="*/ 363281 h 380634"/>
              <a:gd name="connsiteX955" fmla="*/ 1977575 w 9761118"/>
              <a:gd name="connsiteY955" fmla="*/ 358816 h 380634"/>
              <a:gd name="connsiteX956" fmla="*/ 1917500 w 9761118"/>
              <a:gd name="connsiteY956" fmla="*/ 358816 h 380634"/>
              <a:gd name="connsiteX957" fmla="*/ 1861179 w 9761118"/>
              <a:gd name="connsiteY957" fmla="*/ 364397 h 380634"/>
              <a:gd name="connsiteX958" fmla="*/ 1842405 w 9761118"/>
              <a:gd name="connsiteY958" fmla="*/ 366630 h 380634"/>
              <a:gd name="connsiteX959" fmla="*/ 1771066 w 9761118"/>
              <a:gd name="connsiteY959" fmla="*/ 361048 h 380634"/>
              <a:gd name="connsiteX960" fmla="*/ 1741028 w 9761118"/>
              <a:gd name="connsiteY960" fmla="*/ 359932 h 380634"/>
              <a:gd name="connsiteX961" fmla="*/ 1699726 w 9761118"/>
              <a:gd name="connsiteY961" fmla="*/ 359932 h 380634"/>
              <a:gd name="connsiteX962" fmla="*/ 1677198 w 9761118"/>
              <a:gd name="connsiteY962" fmla="*/ 359932 h 380634"/>
              <a:gd name="connsiteX963" fmla="*/ 1632141 w 9761118"/>
              <a:gd name="connsiteY963" fmla="*/ 363281 h 380634"/>
              <a:gd name="connsiteX964" fmla="*/ 1605858 w 9761118"/>
              <a:gd name="connsiteY964" fmla="*/ 362165 h 380634"/>
              <a:gd name="connsiteX965" fmla="*/ 1542028 w 9761118"/>
              <a:gd name="connsiteY965" fmla="*/ 358816 h 380634"/>
              <a:gd name="connsiteX966" fmla="*/ 1504480 w 9761118"/>
              <a:gd name="connsiteY966" fmla="*/ 357700 h 380634"/>
              <a:gd name="connsiteX967" fmla="*/ 1493216 w 9761118"/>
              <a:gd name="connsiteY967" fmla="*/ 358816 h 380634"/>
              <a:gd name="connsiteX968" fmla="*/ 1455669 w 9761118"/>
              <a:gd name="connsiteY968" fmla="*/ 363281 h 380634"/>
              <a:gd name="connsiteX969" fmla="*/ 1440650 w 9761118"/>
              <a:gd name="connsiteY969" fmla="*/ 359932 h 380634"/>
              <a:gd name="connsiteX970" fmla="*/ 1493216 w 9761118"/>
              <a:gd name="connsiteY970" fmla="*/ 353234 h 380634"/>
              <a:gd name="connsiteX971" fmla="*/ 1699726 w 9761118"/>
              <a:gd name="connsiteY971" fmla="*/ 353234 h 380634"/>
              <a:gd name="connsiteX972" fmla="*/ 1763556 w 9761118"/>
              <a:gd name="connsiteY972" fmla="*/ 351002 h 380634"/>
              <a:gd name="connsiteX973" fmla="*/ 1774820 w 9761118"/>
              <a:gd name="connsiteY973" fmla="*/ 348769 h 380634"/>
              <a:gd name="connsiteX974" fmla="*/ 1778575 w 9761118"/>
              <a:gd name="connsiteY974" fmla="*/ 346537 h 380634"/>
              <a:gd name="connsiteX975" fmla="*/ 1774820 w 9761118"/>
              <a:gd name="connsiteY975" fmla="*/ 345420 h 380634"/>
              <a:gd name="connsiteX976" fmla="*/ 1759802 w 9761118"/>
              <a:gd name="connsiteY976" fmla="*/ 344304 h 380634"/>
              <a:gd name="connsiteX977" fmla="*/ 1763556 w 9761118"/>
              <a:gd name="connsiteY977" fmla="*/ 343188 h 380634"/>
              <a:gd name="connsiteX978" fmla="*/ 1928764 w 9761118"/>
              <a:gd name="connsiteY978" fmla="*/ 345420 h 380634"/>
              <a:gd name="connsiteX979" fmla="*/ 1985085 w 9761118"/>
              <a:gd name="connsiteY979" fmla="*/ 345420 h 380634"/>
              <a:gd name="connsiteX980" fmla="*/ 2041406 w 9761118"/>
              <a:gd name="connsiteY980" fmla="*/ 345420 h 380634"/>
              <a:gd name="connsiteX981" fmla="*/ 2048915 w 9761118"/>
              <a:gd name="connsiteY981" fmla="*/ 345420 h 380634"/>
              <a:gd name="connsiteX982" fmla="*/ 2090217 w 9761118"/>
              <a:gd name="connsiteY982" fmla="*/ 347653 h 380634"/>
              <a:gd name="connsiteX983" fmla="*/ 2161557 w 9761118"/>
              <a:gd name="connsiteY983" fmla="*/ 347653 h 380634"/>
              <a:gd name="connsiteX984" fmla="*/ 2184085 w 9761118"/>
              <a:gd name="connsiteY984" fmla="*/ 349885 h 380634"/>
              <a:gd name="connsiteX985" fmla="*/ 2214123 w 9761118"/>
              <a:gd name="connsiteY985" fmla="*/ 351002 h 380634"/>
              <a:gd name="connsiteX986" fmla="*/ 2244161 w 9761118"/>
              <a:gd name="connsiteY986" fmla="*/ 351002 h 380634"/>
              <a:gd name="connsiteX987" fmla="*/ 2262935 w 9761118"/>
              <a:gd name="connsiteY987" fmla="*/ 354351 h 380634"/>
              <a:gd name="connsiteX988" fmla="*/ 2259180 w 9761118"/>
              <a:gd name="connsiteY988" fmla="*/ 356583 h 380634"/>
              <a:gd name="connsiteX989" fmla="*/ 2184085 w 9761118"/>
              <a:gd name="connsiteY989" fmla="*/ 351002 h 380634"/>
              <a:gd name="connsiteX990" fmla="*/ 2131519 w 9761118"/>
              <a:gd name="connsiteY990" fmla="*/ 353234 h 380634"/>
              <a:gd name="connsiteX991" fmla="*/ 2120255 w 9761118"/>
              <a:gd name="connsiteY991" fmla="*/ 357700 h 380634"/>
              <a:gd name="connsiteX992" fmla="*/ 2105236 w 9761118"/>
              <a:gd name="connsiteY992" fmla="*/ 357700 h 380634"/>
              <a:gd name="connsiteX993" fmla="*/ 2105236 w 9761118"/>
              <a:gd name="connsiteY993" fmla="*/ 361048 h 380634"/>
              <a:gd name="connsiteX994" fmla="*/ 2124010 w 9761118"/>
              <a:gd name="connsiteY994" fmla="*/ 361048 h 380634"/>
              <a:gd name="connsiteX995" fmla="*/ 2139029 w 9761118"/>
              <a:gd name="connsiteY995" fmla="*/ 361048 h 380634"/>
              <a:gd name="connsiteX996" fmla="*/ 2150293 w 9761118"/>
              <a:gd name="connsiteY996" fmla="*/ 362165 h 380634"/>
              <a:gd name="connsiteX997" fmla="*/ 2139029 w 9761118"/>
              <a:gd name="connsiteY997" fmla="*/ 365514 h 380634"/>
              <a:gd name="connsiteX998" fmla="*/ 2139029 w 9761118"/>
              <a:gd name="connsiteY998" fmla="*/ 368863 h 380634"/>
              <a:gd name="connsiteX999" fmla="*/ 2169066 w 9761118"/>
              <a:gd name="connsiteY999" fmla="*/ 373328 h 380634"/>
              <a:gd name="connsiteX1000" fmla="*/ 2244161 w 9761118"/>
              <a:gd name="connsiteY1000" fmla="*/ 371095 h 380634"/>
              <a:gd name="connsiteX1001" fmla="*/ 2289217 w 9761118"/>
              <a:gd name="connsiteY1001" fmla="*/ 369979 h 380634"/>
              <a:gd name="connsiteX1002" fmla="*/ 2345538 w 9761118"/>
              <a:gd name="connsiteY1002" fmla="*/ 368863 h 380634"/>
              <a:gd name="connsiteX1003" fmla="*/ 2398105 w 9761118"/>
              <a:gd name="connsiteY1003" fmla="*/ 371095 h 380634"/>
              <a:gd name="connsiteX1004" fmla="*/ 2431897 w 9761118"/>
              <a:gd name="connsiteY1004" fmla="*/ 373328 h 380634"/>
              <a:gd name="connsiteX1005" fmla="*/ 2469444 w 9761118"/>
              <a:gd name="connsiteY1005" fmla="*/ 376677 h 380634"/>
              <a:gd name="connsiteX1006" fmla="*/ 2495727 w 9761118"/>
              <a:gd name="connsiteY1006" fmla="*/ 375560 h 380634"/>
              <a:gd name="connsiteX1007" fmla="*/ 2559558 w 9761118"/>
              <a:gd name="connsiteY1007" fmla="*/ 372211 h 380634"/>
              <a:gd name="connsiteX1008" fmla="*/ 2664690 w 9761118"/>
              <a:gd name="connsiteY1008" fmla="*/ 372211 h 380634"/>
              <a:gd name="connsiteX1009" fmla="*/ 2687218 w 9761118"/>
              <a:gd name="connsiteY1009" fmla="*/ 374444 h 380634"/>
              <a:gd name="connsiteX1010" fmla="*/ 2702237 w 9761118"/>
              <a:gd name="connsiteY1010" fmla="*/ 374444 h 380634"/>
              <a:gd name="connsiteX1011" fmla="*/ 2732275 w 9761118"/>
              <a:gd name="connsiteY1011" fmla="*/ 372211 h 380634"/>
              <a:gd name="connsiteX1012" fmla="*/ 2773577 w 9761118"/>
              <a:gd name="connsiteY1012" fmla="*/ 372211 h 380634"/>
              <a:gd name="connsiteX1013" fmla="*/ 2781086 w 9761118"/>
              <a:gd name="connsiteY1013" fmla="*/ 368863 h 380634"/>
              <a:gd name="connsiteX1014" fmla="*/ 2788596 w 9761118"/>
              <a:gd name="connsiteY1014" fmla="*/ 364397 h 380634"/>
              <a:gd name="connsiteX1015" fmla="*/ 2811124 w 9761118"/>
              <a:gd name="connsiteY1015" fmla="*/ 366630 h 380634"/>
              <a:gd name="connsiteX1016" fmla="*/ 2889973 w 9761118"/>
              <a:gd name="connsiteY1016" fmla="*/ 368863 h 380634"/>
              <a:gd name="connsiteX1017" fmla="*/ 2961313 w 9761118"/>
              <a:gd name="connsiteY1017" fmla="*/ 368863 h 380634"/>
              <a:gd name="connsiteX1018" fmla="*/ 3002615 w 9761118"/>
              <a:gd name="connsiteY1018" fmla="*/ 372211 h 380634"/>
              <a:gd name="connsiteX1019" fmla="*/ 3013879 w 9761118"/>
              <a:gd name="connsiteY1019" fmla="*/ 372211 h 380634"/>
              <a:gd name="connsiteX1020" fmla="*/ 3025143 w 9761118"/>
              <a:gd name="connsiteY1020" fmla="*/ 375560 h 380634"/>
              <a:gd name="connsiteX1021" fmla="*/ 3073955 w 9761118"/>
              <a:gd name="connsiteY1021" fmla="*/ 376677 h 380634"/>
              <a:gd name="connsiteX1022" fmla="*/ 3085219 w 9761118"/>
              <a:gd name="connsiteY1022" fmla="*/ 373328 h 380634"/>
              <a:gd name="connsiteX1023" fmla="*/ 3096483 w 9761118"/>
              <a:gd name="connsiteY1023" fmla="*/ 371095 h 380634"/>
              <a:gd name="connsiteX1024" fmla="*/ 3149049 w 9761118"/>
              <a:gd name="connsiteY1024" fmla="*/ 369979 h 380634"/>
              <a:gd name="connsiteX1025" fmla="*/ 3190351 w 9761118"/>
              <a:gd name="connsiteY1025" fmla="*/ 368863 h 380634"/>
              <a:gd name="connsiteX1026" fmla="*/ 3227898 w 9761118"/>
              <a:gd name="connsiteY1026" fmla="*/ 373328 h 380634"/>
              <a:gd name="connsiteX1027" fmla="*/ 3235408 w 9761118"/>
              <a:gd name="connsiteY1027" fmla="*/ 374444 h 380634"/>
              <a:gd name="connsiteX1028" fmla="*/ 3272955 w 9761118"/>
              <a:gd name="connsiteY1028" fmla="*/ 377793 h 380634"/>
              <a:gd name="connsiteX1029" fmla="*/ 3314257 w 9761118"/>
              <a:gd name="connsiteY1029" fmla="*/ 380026 h 38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</a:cxnLst>
            <a:rect l="l" t="t" r="r" b="b"/>
            <a:pathLst>
              <a:path w="9761118" h="380634">
                <a:moveTo>
                  <a:pt x="8689060" y="116579"/>
                </a:moveTo>
                <a:lnTo>
                  <a:pt x="8699695" y="114471"/>
                </a:lnTo>
                <a:cubicBezTo>
                  <a:pt x="8699695" y="113355"/>
                  <a:pt x="8692186" y="113355"/>
                  <a:pt x="8692186" y="112239"/>
                </a:cubicBezTo>
                <a:cubicBezTo>
                  <a:pt x="8684677" y="110006"/>
                  <a:pt x="8673412" y="111122"/>
                  <a:pt x="8662148" y="108890"/>
                </a:cubicBezTo>
                <a:lnTo>
                  <a:pt x="8705427" y="108890"/>
                </a:lnTo>
                <a:lnTo>
                  <a:pt x="8758607" y="110998"/>
                </a:lnTo>
                <a:cubicBezTo>
                  <a:pt x="8739833" y="115463"/>
                  <a:pt x="8721059" y="116579"/>
                  <a:pt x="8706041" y="116579"/>
                </a:cubicBezTo>
                <a:close/>
                <a:moveTo>
                  <a:pt x="8623437" y="116579"/>
                </a:moveTo>
                <a:lnTo>
                  <a:pt x="8578813" y="114538"/>
                </a:lnTo>
                <a:lnTo>
                  <a:pt x="8579544" y="114471"/>
                </a:lnTo>
                <a:cubicBezTo>
                  <a:pt x="8602073" y="114471"/>
                  <a:pt x="8620846" y="113355"/>
                  <a:pt x="8643375" y="114471"/>
                </a:cubicBezTo>
                <a:lnTo>
                  <a:pt x="8685914" y="116579"/>
                </a:lnTo>
                <a:close/>
                <a:moveTo>
                  <a:pt x="1406857" y="269512"/>
                </a:moveTo>
                <a:cubicBezTo>
                  <a:pt x="1406857" y="269512"/>
                  <a:pt x="1406857" y="268396"/>
                  <a:pt x="1406857" y="268396"/>
                </a:cubicBezTo>
                <a:lnTo>
                  <a:pt x="1438972" y="267834"/>
                </a:lnTo>
                <a:lnTo>
                  <a:pt x="1494380" y="268520"/>
                </a:lnTo>
                <a:lnTo>
                  <a:pt x="1527731" y="269512"/>
                </a:lnTo>
                <a:lnTo>
                  <a:pt x="1470688" y="269512"/>
                </a:lnTo>
                <a:cubicBezTo>
                  <a:pt x="1451914" y="269512"/>
                  <a:pt x="1429386" y="269512"/>
                  <a:pt x="1406857" y="269512"/>
                </a:cubicBezTo>
                <a:close/>
                <a:moveTo>
                  <a:pt x="3314257" y="380026"/>
                </a:moveTo>
                <a:cubicBezTo>
                  <a:pt x="3329276" y="382258"/>
                  <a:pt x="3336785" y="377793"/>
                  <a:pt x="3348050" y="375560"/>
                </a:cubicBezTo>
                <a:cubicBezTo>
                  <a:pt x="3355559" y="373328"/>
                  <a:pt x="3348050" y="371095"/>
                  <a:pt x="3348050" y="369979"/>
                </a:cubicBezTo>
                <a:cubicBezTo>
                  <a:pt x="3344295" y="368863"/>
                  <a:pt x="3340540" y="365514"/>
                  <a:pt x="3351804" y="364397"/>
                </a:cubicBezTo>
                <a:cubicBezTo>
                  <a:pt x="3381842" y="361048"/>
                  <a:pt x="3385597" y="359932"/>
                  <a:pt x="3404370" y="354351"/>
                </a:cubicBezTo>
                <a:cubicBezTo>
                  <a:pt x="3408125" y="353234"/>
                  <a:pt x="3411880" y="352118"/>
                  <a:pt x="3415635" y="351002"/>
                </a:cubicBezTo>
                <a:cubicBezTo>
                  <a:pt x="3423144" y="348769"/>
                  <a:pt x="3438163" y="348769"/>
                  <a:pt x="3445672" y="351002"/>
                </a:cubicBezTo>
                <a:cubicBezTo>
                  <a:pt x="3456937" y="353234"/>
                  <a:pt x="3464446" y="356583"/>
                  <a:pt x="3479465" y="358816"/>
                </a:cubicBezTo>
                <a:cubicBezTo>
                  <a:pt x="3483220" y="359932"/>
                  <a:pt x="3486974" y="361048"/>
                  <a:pt x="3486974" y="362165"/>
                </a:cubicBezTo>
                <a:cubicBezTo>
                  <a:pt x="3490729" y="365514"/>
                  <a:pt x="3490729" y="367746"/>
                  <a:pt x="3501993" y="366630"/>
                </a:cubicBezTo>
                <a:cubicBezTo>
                  <a:pt x="3513257" y="366630"/>
                  <a:pt x="3513257" y="372211"/>
                  <a:pt x="3528276" y="371095"/>
                </a:cubicBezTo>
                <a:cubicBezTo>
                  <a:pt x="3535786" y="369979"/>
                  <a:pt x="3543295" y="371095"/>
                  <a:pt x="3550805" y="373328"/>
                </a:cubicBezTo>
                <a:cubicBezTo>
                  <a:pt x="3558314" y="375560"/>
                  <a:pt x="3565824" y="373328"/>
                  <a:pt x="3573333" y="373328"/>
                </a:cubicBezTo>
                <a:cubicBezTo>
                  <a:pt x="3584597" y="371095"/>
                  <a:pt x="3588352" y="368863"/>
                  <a:pt x="3588352" y="366630"/>
                </a:cubicBezTo>
                <a:cubicBezTo>
                  <a:pt x="3588352" y="364397"/>
                  <a:pt x="3588352" y="363281"/>
                  <a:pt x="3588352" y="361048"/>
                </a:cubicBezTo>
                <a:cubicBezTo>
                  <a:pt x="3599616" y="361048"/>
                  <a:pt x="3610880" y="361048"/>
                  <a:pt x="3622144" y="364397"/>
                </a:cubicBezTo>
                <a:cubicBezTo>
                  <a:pt x="3629654" y="366630"/>
                  <a:pt x="3640918" y="369979"/>
                  <a:pt x="3648427" y="372211"/>
                </a:cubicBezTo>
                <a:cubicBezTo>
                  <a:pt x="3670956" y="378909"/>
                  <a:pt x="3693484" y="377793"/>
                  <a:pt x="3704748" y="371095"/>
                </a:cubicBezTo>
                <a:cubicBezTo>
                  <a:pt x="3700994" y="366630"/>
                  <a:pt x="3716012" y="366630"/>
                  <a:pt x="3723522" y="365514"/>
                </a:cubicBezTo>
                <a:cubicBezTo>
                  <a:pt x="3723522" y="364397"/>
                  <a:pt x="3731031" y="365514"/>
                  <a:pt x="3731031" y="363281"/>
                </a:cubicBezTo>
                <a:cubicBezTo>
                  <a:pt x="3734786" y="357700"/>
                  <a:pt x="3746050" y="358816"/>
                  <a:pt x="3757314" y="358816"/>
                </a:cubicBezTo>
                <a:cubicBezTo>
                  <a:pt x="3768579" y="358816"/>
                  <a:pt x="3779843" y="358816"/>
                  <a:pt x="3783598" y="363281"/>
                </a:cubicBezTo>
                <a:cubicBezTo>
                  <a:pt x="3783598" y="365514"/>
                  <a:pt x="3787352" y="365514"/>
                  <a:pt x="3791107" y="364397"/>
                </a:cubicBezTo>
                <a:cubicBezTo>
                  <a:pt x="3802371" y="364397"/>
                  <a:pt x="3813635" y="366630"/>
                  <a:pt x="3821145" y="367746"/>
                </a:cubicBezTo>
                <a:cubicBezTo>
                  <a:pt x="3824899" y="367746"/>
                  <a:pt x="3828654" y="369979"/>
                  <a:pt x="3832409" y="368863"/>
                </a:cubicBezTo>
                <a:cubicBezTo>
                  <a:pt x="3839918" y="365514"/>
                  <a:pt x="3858692" y="363281"/>
                  <a:pt x="3854937" y="357700"/>
                </a:cubicBezTo>
                <a:cubicBezTo>
                  <a:pt x="3854937" y="356583"/>
                  <a:pt x="3854937" y="355467"/>
                  <a:pt x="3866201" y="355467"/>
                </a:cubicBezTo>
                <a:cubicBezTo>
                  <a:pt x="3869956" y="356583"/>
                  <a:pt x="3877466" y="358816"/>
                  <a:pt x="3881220" y="361048"/>
                </a:cubicBezTo>
                <a:cubicBezTo>
                  <a:pt x="3884975" y="362165"/>
                  <a:pt x="3888730" y="363281"/>
                  <a:pt x="3896239" y="363281"/>
                </a:cubicBezTo>
                <a:cubicBezTo>
                  <a:pt x="3915013" y="362165"/>
                  <a:pt x="3937541" y="364397"/>
                  <a:pt x="3956315" y="361048"/>
                </a:cubicBezTo>
                <a:cubicBezTo>
                  <a:pt x="3960070" y="359932"/>
                  <a:pt x="3971334" y="361048"/>
                  <a:pt x="3975088" y="363281"/>
                </a:cubicBezTo>
                <a:cubicBezTo>
                  <a:pt x="3978843" y="364397"/>
                  <a:pt x="3982598" y="365514"/>
                  <a:pt x="3986353" y="366630"/>
                </a:cubicBezTo>
                <a:cubicBezTo>
                  <a:pt x="3997617" y="366630"/>
                  <a:pt x="4005126" y="371095"/>
                  <a:pt x="4016390" y="366630"/>
                </a:cubicBezTo>
                <a:cubicBezTo>
                  <a:pt x="4031409" y="367746"/>
                  <a:pt x="4038919" y="364397"/>
                  <a:pt x="4053938" y="363281"/>
                </a:cubicBezTo>
                <a:cubicBezTo>
                  <a:pt x="4091485" y="359932"/>
                  <a:pt x="4129032" y="357700"/>
                  <a:pt x="4170334" y="357700"/>
                </a:cubicBezTo>
                <a:cubicBezTo>
                  <a:pt x="4189108" y="356583"/>
                  <a:pt x="4211636" y="356583"/>
                  <a:pt x="4230410" y="357700"/>
                </a:cubicBezTo>
                <a:cubicBezTo>
                  <a:pt x="4249183" y="358816"/>
                  <a:pt x="4260447" y="358816"/>
                  <a:pt x="4279221" y="357700"/>
                </a:cubicBezTo>
                <a:cubicBezTo>
                  <a:pt x="4294240" y="356583"/>
                  <a:pt x="4309259" y="359932"/>
                  <a:pt x="4328033" y="358816"/>
                </a:cubicBezTo>
                <a:cubicBezTo>
                  <a:pt x="4328033" y="358816"/>
                  <a:pt x="4331787" y="357700"/>
                  <a:pt x="4331787" y="357700"/>
                </a:cubicBezTo>
                <a:cubicBezTo>
                  <a:pt x="4339297" y="356583"/>
                  <a:pt x="4346806" y="356583"/>
                  <a:pt x="4350561" y="357700"/>
                </a:cubicBezTo>
                <a:cubicBezTo>
                  <a:pt x="4369334" y="361048"/>
                  <a:pt x="4384353" y="358816"/>
                  <a:pt x="4403127" y="358816"/>
                </a:cubicBezTo>
                <a:cubicBezTo>
                  <a:pt x="4406882" y="358816"/>
                  <a:pt x="4414391" y="358816"/>
                  <a:pt x="4414391" y="361048"/>
                </a:cubicBezTo>
                <a:cubicBezTo>
                  <a:pt x="4414391" y="363281"/>
                  <a:pt x="4410636" y="364397"/>
                  <a:pt x="4403127" y="364397"/>
                </a:cubicBezTo>
                <a:cubicBezTo>
                  <a:pt x="4395618" y="365514"/>
                  <a:pt x="4388108" y="364397"/>
                  <a:pt x="4380599" y="364397"/>
                </a:cubicBezTo>
                <a:cubicBezTo>
                  <a:pt x="4301749" y="364397"/>
                  <a:pt x="4222900" y="364397"/>
                  <a:pt x="4144051" y="364397"/>
                </a:cubicBezTo>
                <a:cubicBezTo>
                  <a:pt x="4136542" y="364397"/>
                  <a:pt x="4129032" y="364397"/>
                  <a:pt x="4121523" y="365514"/>
                </a:cubicBezTo>
                <a:cubicBezTo>
                  <a:pt x="4117768" y="365514"/>
                  <a:pt x="4114013" y="365514"/>
                  <a:pt x="4114013" y="366630"/>
                </a:cubicBezTo>
                <a:cubicBezTo>
                  <a:pt x="4117768" y="367746"/>
                  <a:pt x="4117768" y="368863"/>
                  <a:pt x="4121523" y="368863"/>
                </a:cubicBezTo>
                <a:cubicBezTo>
                  <a:pt x="4136542" y="368863"/>
                  <a:pt x="4151560" y="367746"/>
                  <a:pt x="4162825" y="368863"/>
                </a:cubicBezTo>
                <a:cubicBezTo>
                  <a:pt x="4181598" y="372211"/>
                  <a:pt x="4196617" y="368863"/>
                  <a:pt x="4211636" y="371095"/>
                </a:cubicBezTo>
                <a:cubicBezTo>
                  <a:pt x="4230410" y="373328"/>
                  <a:pt x="4249183" y="372211"/>
                  <a:pt x="4267957" y="373328"/>
                </a:cubicBezTo>
                <a:cubicBezTo>
                  <a:pt x="4275466" y="373328"/>
                  <a:pt x="4279221" y="369979"/>
                  <a:pt x="4290485" y="371095"/>
                </a:cubicBezTo>
                <a:cubicBezTo>
                  <a:pt x="4297995" y="371095"/>
                  <a:pt x="4309259" y="371095"/>
                  <a:pt x="4320523" y="371095"/>
                </a:cubicBezTo>
                <a:cubicBezTo>
                  <a:pt x="4391863" y="371095"/>
                  <a:pt x="4463203" y="371095"/>
                  <a:pt x="4534542" y="371095"/>
                </a:cubicBezTo>
                <a:cubicBezTo>
                  <a:pt x="4542052" y="371095"/>
                  <a:pt x="4549561" y="371095"/>
                  <a:pt x="4560825" y="369979"/>
                </a:cubicBezTo>
                <a:cubicBezTo>
                  <a:pt x="4583354" y="365514"/>
                  <a:pt x="4609637" y="366630"/>
                  <a:pt x="4635920" y="365514"/>
                </a:cubicBezTo>
                <a:cubicBezTo>
                  <a:pt x="4673467" y="363281"/>
                  <a:pt x="4711014" y="364397"/>
                  <a:pt x="4748562" y="364397"/>
                </a:cubicBezTo>
                <a:cubicBezTo>
                  <a:pt x="4748562" y="366630"/>
                  <a:pt x="4748562" y="367746"/>
                  <a:pt x="4748562" y="367746"/>
                </a:cubicBezTo>
                <a:cubicBezTo>
                  <a:pt x="4752316" y="374444"/>
                  <a:pt x="4759826" y="376677"/>
                  <a:pt x="4774845" y="374444"/>
                </a:cubicBezTo>
                <a:cubicBezTo>
                  <a:pt x="4789864" y="372211"/>
                  <a:pt x="4804882" y="373328"/>
                  <a:pt x="4819901" y="372211"/>
                </a:cubicBezTo>
                <a:cubicBezTo>
                  <a:pt x="4823656" y="372211"/>
                  <a:pt x="4834920" y="374444"/>
                  <a:pt x="4834920" y="369979"/>
                </a:cubicBezTo>
                <a:cubicBezTo>
                  <a:pt x="4834920" y="368863"/>
                  <a:pt x="4838675" y="368863"/>
                  <a:pt x="4842430" y="368863"/>
                </a:cubicBezTo>
                <a:cubicBezTo>
                  <a:pt x="4857449" y="369979"/>
                  <a:pt x="4872467" y="367746"/>
                  <a:pt x="4887486" y="369979"/>
                </a:cubicBezTo>
                <a:cubicBezTo>
                  <a:pt x="4898751" y="372211"/>
                  <a:pt x="4910015" y="371095"/>
                  <a:pt x="4921279" y="368863"/>
                </a:cubicBezTo>
                <a:cubicBezTo>
                  <a:pt x="4940053" y="366630"/>
                  <a:pt x="4962581" y="364397"/>
                  <a:pt x="4985109" y="364397"/>
                </a:cubicBezTo>
                <a:cubicBezTo>
                  <a:pt x="5060204" y="365514"/>
                  <a:pt x="5135298" y="364397"/>
                  <a:pt x="5214147" y="364397"/>
                </a:cubicBezTo>
                <a:cubicBezTo>
                  <a:pt x="5221657" y="364397"/>
                  <a:pt x="5229166" y="365514"/>
                  <a:pt x="5236676" y="363281"/>
                </a:cubicBezTo>
                <a:cubicBezTo>
                  <a:pt x="5244185" y="356583"/>
                  <a:pt x="5262959" y="355467"/>
                  <a:pt x="5281733" y="357700"/>
                </a:cubicBezTo>
                <a:cubicBezTo>
                  <a:pt x="5300506" y="359932"/>
                  <a:pt x="5319280" y="358816"/>
                  <a:pt x="5338053" y="358816"/>
                </a:cubicBezTo>
                <a:cubicBezTo>
                  <a:pt x="5349318" y="355467"/>
                  <a:pt x="5364336" y="358816"/>
                  <a:pt x="5371846" y="356583"/>
                </a:cubicBezTo>
                <a:cubicBezTo>
                  <a:pt x="5383110" y="353234"/>
                  <a:pt x="5394374" y="357700"/>
                  <a:pt x="5405638" y="357700"/>
                </a:cubicBezTo>
                <a:cubicBezTo>
                  <a:pt x="5450695" y="356583"/>
                  <a:pt x="5495752" y="359932"/>
                  <a:pt x="5540808" y="358816"/>
                </a:cubicBezTo>
                <a:cubicBezTo>
                  <a:pt x="5555827" y="358816"/>
                  <a:pt x="5574601" y="356583"/>
                  <a:pt x="5589620" y="358816"/>
                </a:cubicBezTo>
                <a:cubicBezTo>
                  <a:pt x="5612148" y="355467"/>
                  <a:pt x="5634677" y="357700"/>
                  <a:pt x="5657205" y="357700"/>
                </a:cubicBezTo>
                <a:cubicBezTo>
                  <a:pt x="5657205" y="356583"/>
                  <a:pt x="5660960" y="356583"/>
                  <a:pt x="5660960" y="357700"/>
                </a:cubicBezTo>
                <a:cubicBezTo>
                  <a:pt x="5664714" y="357700"/>
                  <a:pt x="5668469" y="356583"/>
                  <a:pt x="5668469" y="355467"/>
                </a:cubicBezTo>
                <a:cubicBezTo>
                  <a:pt x="5679733" y="351002"/>
                  <a:pt x="5683488" y="349885"/>
                  <a:pt x="5702262" y="352118"/>
                </a:cubicBezTo>
                <a:cubicBezTo>
                  <a:pt x="5721035" y="354351"/>
                  <a:pt x="5739809" y="355467"/>
                  <a:pt x="5758582" y="355467"/>
                </a:cubicBezTo>
                <a:cubicBezTo>
                  <a:pt x="5792375" y="355467"/>
                  <a:pt x="5822413" y="355467"/>
                  <a:pt x="5852451" y="355467"/>
                </a:cubicBezTo>
                <a:cubicBezTo>
                  <a:pt x="5859960" y="355467"/>
                  <a:pt x="5867469" y="354351"/>
                  <a:pt x="5871224" y="355467"/>
                </a:cubicBezTo>
                <a:cubicBezTo>
                  <a:pt x="5893753" y="357700"/>
                  <a:pt x="5912526" y="358816"/>
                  <a:pt x="5935055" y="355467"/>
                </a:cubicBezTo>
                <a:cubicBezTo>
                  <a:pt x="5938809" y="354351"/>
                  <a:pt x="5942564" y="356583"/>
                  <a:pt x="5942564" y="356583"/>
                </a:cubicBezTo>
                <a:cubicBezTo>
                  <a:pt x="5961338" y="357700"/>
                  <a:pt x="5976356" y="358816"/>
                  <a:pt x="5987621" y="354351"/>
                </a:cubicBezTo>
                <a:cubicBezTo>
                  <a:pt x="5998885" y="351002"/>
                  <a:pt x="6013904" y="347653"/>
                  <a:pt x="6028923" y="347653"/>
                </a:cubicBezTo>
                <a:cubicBezTo>
                  <a:pt x="6047696" y="347653"/>
                  <a:pt x="6066470" y="345420"/>
                  <a:pt x="6085243" y="345420"/>
                </a:cubicBezTo>
                <a:cubicBezTo>
                  <a:pt x="6104017" y="346537"/>
                  <a:pt x="6122791" y="345420"/>
                  <a:pt x="6141564" y="346537"/>
                </a:cubicBezTo>
                <a:cubicBezTo>
                  <a:pt x="6156583" y="348769"/>
                  <a:pt x="6175357" y="348769"/>
                  <a:pt x="6194130" y="351002"/>
                </a:cubicBezTo>
                <a:cubicBezTo>
                  <a:pt x="6205395" y="352118"/>
                  <a:pt x="6216659" y="354351"/>
                  <a:pt x="6227923" y="352118"/>
                </a:cubicBezTo>
                <a:cubicBezTo>
                  <a:pt x="6250451" y="351002"/>
                  <a:pt x="6269225" y="348769"/>
                  <a:pt x="6291753" y="349885"/>
                </a:cubicBezTo>
                <a:cubicBezTo>
                  <a:pt x="6310527" y="349885"/>
                  <a:pt x="6333055" y="349885"/>
                  <a:pt x="6351829" y="348769"/>
                </a:cubicBezTo>
                <a:cubicBezTo>
                  <a:pt x="6366848" y="348769"/>
                  <a:pt x="6381867" y="345420"/>
                  <a:pt x="6396886" y="351002"/>
                </a:cubicBezTo>
                <a:cubicBezTo>
                  <a:pt x="6396886" y="352118"/>
                  <a:pt x="6408150" y="351002"/>
                  <a:pt x="6411904" y="351002"/>
                </a:cubicBezTo>
                <a:cubicBezTo>
                  <a:pt x="6434433" y="353234"/>
                  <a:pt x="6456961" y="349885"/>
                  <a:pt x="6479489" y="348769"/>
                </a:cubicBezTo>
                <a:cubicBezTo>
                  <a:pt x="6517037" y="348769"/>
                  <a:pt x="6547075" y="352118"/>
                  <a:pt x="6580867" y="351002"/>
                </a:cubicBezTo>
                <a:cubicBezTo>
                  <a:pt x="6607150" y="351002"/>
                  <a:pt x="6625924" y="352118"/>
                  <a:pt x="6648452" y="354351"/>
                </a:cubicBezTo>
                <a:cubicBezTo>
                  <a:pt x="6659716" y="355467"/>
                  <a:pt x="6670980" y="355467"/>
                  <a:pt x="6682245" y="355467"/>
                </a:cubicBezTo>
                <a:cubicBezTo>
                  <a:pt x="6685999" y="354351"/>
                  <a:pt x="6689754" y="351002"/>
                  <a:pt x="6693509" y="348769"/>
                </a:cubicBezTo>
                <a:cubicBezTo>
                  <a:pt x="6701018" y="345420"/>
                  <a:pt x="6712282" y="343188"/>
                  <a:pt x="6723547" y="345420"/>
                </a:cubicBezTo>
                <a:cubicBezTo>
                  <a:pt x="6734811" y="347653"/>
                  <a:pt x="6746075" y="347653"/>
                  <a:pt x="6757339" y="347653"/>
                </a:cubicBezTo>
                <a:cubicBezTo>
                  <a:pt x="6787377" y="347653"/>
                  <a:pt x="6821169" y="351002"/>
                  <a:pt x="6854962" y="349885"/>
                </a:cubicBezTo>
                <a:cubicBezTo>
                  <a:pt x="6869981" y="353234"/>
                  <a:pt x="6888754" y="349885"/>
                  <a:pt x="6903773" y="353234"/>
                </a:cubicBezTo>
                <a:cubicBezTo>
                  <a:pt x="6918792" y="356583"/>
                  <a:pt x="6941321" y="356583"/>
                  <a:pt x="6956339" y="353234"/>
                </a:cubicBezTo>
                <a:cubicBezTo>
                  <a:pt x="6971358" y="351002"/>
                  <a:pt x="6986377" y="352118"/>
                  <a:pt x="7001396" y="351002"/>
                </a:cubicBezTo>
                <a:cubicBezTo>
                  <a:pt x="7023924" y="351002"/>
                  <a:pt x="7046453" y="353234"/>
                  <a:pt x="7065226" y="349885"/>
                </a:cubicBezTo>
                <a:cubicBezTo>
                  <a:pt x="7072735" y="348769"/>
                  <a:pt x="7080245" y="348769"/>
                  <a:pt x="7087755" y="351002"/>
                </a:cubicBezTo>
                <a:cubicBezTo>
                  <a:pt x="7095264" y="354351"/>
                  <a:pt x="7110283" y="354351"/>
                  <a:pt x="7121547" y="352118"/>
                </a:cubicBezTo>
                <a:cubicBezTo>
                  <a:pt x="7129057" y="351002"/>
                  <a:pt x="7136566" y="351002"/>
                  <a:pt x="7147830" y="351002"/>
                </a:cubicBezTo>
                <a:cubicBezTo>
                  <a:pt x="7162849" y="351002"/>
                  <a:pt x="7181623" y="351002"/>
                  <a:pt x="7200396" y="351002"/>
                </a:cubicBezTo>
                <a:cubicBezTo>
                  <a:pt x="7211661" y="351002"/>
                  <a:pt x="7219170" y="351002"/>
                  <a:pt x="7226679" y="351002"/>
                </a:cubicBezTo>
                <a:cubicBezTo>
                  <a:pt x="7234189" y="351002"/>
                  <a:pt x="7241698" y="353234"/>
                  <a:pt x="7245453" y="353234"/>
                </a:cubicBezTo>
                <a:cubicBezTo>
                  <a:pt x="7275491" y="357700"/>
                  <a:pt x="7298019" y="352118"/>
                  <a:pt x="7324302" y="353234"/>
                </a:cubicBezTo>
                <a:cubicBezTo>
                  <a:pt x="7331811" y="346537"/>
                  <a:pt x="7350585" y="349885"/>
                  <a:pt x="7361849" y="349885"/>
                </a:cubicBezTo>
                <a:cubicBezTo>
                  <a:pt x="7388133" y="348769"/>
                  <a:pt x="7410661" y="349885"/>
                  <a:pt x="7433189" y="349885"/>
                </a:cubicBezTo>
                <a:cubicBezTo>
                  <a:pt x="7440699" y="349885"/>
                  <a:pt x="7444453" y="348769"/>
                  <a:pt x="7451963" y="351002"/>
                </a:cubicBezTo>
                <a:cubicBezTo>
                  <a:pt x="7463227" y="353234"/>
                  <a:pt x="7474491" y="354351"/>
                  <a:pt x="7489510" y="353234"/>
                </a:cubicBezTo>
                <a:cubicBezTo>
                  <a:pt x="7504529" y="352118"/>
                  <a:pt x="7515793" y="355467"/>
                  <a:pt x="7530812" y="355467"/>
                </a:cubicBezTo>
                <a:cubicBezTo>
                  <a:pt x="7538321" y="355467"/>
                  <a:pt x="7545831" y="358816"/>
                  <a:pt x="7549585" y="361048"/>
                </a:cubicBezTo>
                <a:cubicBezTo>
                  <a:pt x="7557095" y="364397"/>
                  <a:pt x="7568359" y="362165"/>
                  <a:pt x="7575869" y="364397"/>
                </a:cubicBezTo>
                <a:cubicBezTo>
                  <a:pt x="7590887" y="366630"/>
                  <a:pt x="7609661" y="363281"/>
                  <a:pt x="7613416" y="358816"/>
                </a:cubicBezTo>
                <a:cubicBezTo>
                  <a:pt x="7613416" y="355467"/>
                  <a:pt x="7617171" y="354351"/>
                  <a:pt x="7624680" y="355467"/>
                </a:cubicBezTo>
                <a:cubicBezTo>
                  <a:pt x="7635944" y="355467"/>
                  <a:pt x="7639699" y="354351"/>
                  <a:pt x="7647209" y="352118"/>
                </a:cubicBezTo>
                <a:cubicBezTo>
                  <a:pt x="7658473" y="345420"/>
                  <a:pt x="7658473" y="345420"/>
                  <a:pt x="7677246" y="345420"/>
                </a:cubicBezTo>
                <a:cubicBezTo>
                  <a:pt x="7703529" y="345420"/>
                  <a:pt x="7729813" y="345420"/>
                  <a:pt x="7752341" y="345420"/>
                </a:cubicBezTo>
                <a:cubicBezTo>
                  <a:pt x="7771115" y="345420"/>
                  <a:pt x="7771115" y="345420"/>
                  <a:pt x="7789888" y="349885"/>
                </a:cubicBezTo>
                <a:cubicBezTo>
                  <a:pt x="7793643" y="351002"/>
                  <a:pt x="7797397" y="351002"/>
                  <a:pt x="7804907" y="351002"/>
                </a:cubicBezTo>
                <a:cubicBezTo>
                  <a:pt x="7816171" y="351002"/>
                  <a:pt x="7831190" y="352118"/>
                  <a:pt x="7846209" y="351002"/>
                </a:cubicBezTo>
                <a:cubicBezTo>
                  <a:pt x="7864983" y="351002"/>
                  <a:pt x="7880001" y="354351"/>
                  <a:pt x="7891265" y="357700"/>
                </a:cubicBezTo>
                <a:cubicBezTo>
                  <a:pt x="7898775" y="359932"/>
                  <a:pt x="7898775" y="361048"/>
                  <a:pt x="7910039" y="361048"/>
                </a:cubicBezTo>
                <a:cubicBezTo>
                  <a:pt x="7940077" y="361048"/>
                  <a:pt x="7973869" y="361048"/>
                  <a:pt x="8003907" y="361048"/>
                </a:cubicBezTo>
                <a:cubicBezTo>
                  <a:pt x="8033945" y="361048"/>
                  <a:pt x="8063983" y="361048"/>
                  <a:pt x="8097775" y="362165"/>
                </a:cubicBezTo>
                <a:cubicBezTo>
                  <a:pt x="8154096" y="364397"/>
                  <a:pt x="8210417" y="361048"/>
                  <a:pt x="8266738" y="364397"/>
                </a:cubicBezTo>
                <a:cubicBezTo>
                  <a:pt x="8289266" y="366630"/>
                  <a:pt x="8308040" y="362165"/>
                  <a:pt x="8334323" y="363281"/>
                </a:cubicBezTo>
                <a:cubicBezTo>
                  <a:pt x="8326813" y="359932"/>
                  <a:pt x="8323059" y="358816"/>
                  <a:pt x="8311795" y="358816"/>
                </a:cubicBezTo>
                <a:cubicBezTo>
                  <a:pt x="8304285" y="359932"/>
                  <a:pt x="8304285" y="357700"/>
                  <a:pt x="8304285" y="355467"/>
                </a:cubicBezTo>
                <a:cubicBezTo>
                  <a:pt x="8304285" y="353234"/>
                  <a:pt x="8308040" y="353234"/>
                  <a:pt x="8315549" y="353234"/>
                </a:cubicBezTo>
                <a:cubicBezTo>
                  <a:pt x="8326813" y="353234"/>
                  <a:pt x="8338077" y="352118"/>
                  <a:pt x="8345587" y="353234"/>
                </a:cubicBezTo>
                <a:cubicBezTo>
                  <a:pt x="8371870" y="356583"/>
                  <a:pt x="8398153" y="354351"/>
                  <a:pt x="8424437" y="355467"/>
                </a:cubicBezTo>
                <a:cubicBezTo>
                  <a:pt x="8431945" y="355467"/>
                  <a:pt x="8443210" y="356583"/>
                  <a:pt x="8450719" y="353234"/>
                </a:cubicBezTo>
                <a:cubicBezTo>
                  <a:pt x="8469493" y="354351"/>
                  <a:pt x="8480757" y="349885"/>
                  <a:pt x="8499531" y="352118"/>
                </a:cubicBezTo>
                <a:cubicBezTo>
                  <a:pt x="8518305" y="354351"/>
                  <a:pt x="8540833" y="355467"/>
                  <a:pt x="8563361" y="355467"/>
                </a:cubicBezTo>
                <a:cubicBezTo>
                  <a:pt x="8612173" y="355467"/>
                  <a:pt x="8657229" y="355467"/>
                  <a:pt x="8706041" y="355467"/>
                </a:cubicBezTo>
                <a:cubicBezTo>
                  <a:pt x="8751097" y="355467"/>
                  <a:pt x="8796154" y="354351"/>
                  <a:pt x="8844965" y="356583"/>
                </a:cubicBezTo>
                <a:cubicBezTo>
                  <a:pt x="8878758" y="358816"/>
                  <a:pt x="8916305" y="357700"/>
                  <a:pt x="8950097" y="357700"/>
                </a:cubicBezTo>
                <a:cubicBezTo>
                  <a:pt x="8953853" y="356583"/>
                  <a:pt x="8961362" y="357700"/>
                  <a:pt x="8961362" y="356583"/>
                </a:cubicBezTo>
                <a:cubicBezTo>
                  <a:pt x="8972626" y="351002"/>
                  <a:pt x="8987645" y="352118"/>
                  <a:pt x="9006419" y="353234"/>
                </a:cubicBezTo>
                <a:cubicBezTo>
                  <a:pt x="9006419" y="353234"/>
                  <a:pt x="9010173" y="353234"/>
                  <a:pt x="9010173" y="353234"/>
                </a:cubicBezTo>
                <a:cubicBezTo>
                  <a:pt x="9025192" y="349885"/>
                  <a:pt x="9040211" y="353234"/>
                  <a:pt x="9055230" y="351002"/>
                </a:cubicBezTo>
                <a:cubicBezTo>
                  <a:pt x="9070249" y="349885"/>
                  <a:pt x="9081513" y="349885"/>
                  <a:pt x="9096532" y="349885"/>
                </a:cubicBezTo>
                <a:cubicBezTo>
                  <a:pt x="9126569" y="349885"/>
                  <a:pt x="9152853" y="349885"/>
                  <a:pt x="9179136" y="349885"/>
                </a:cubicBezTo>
                <a:cubicBezTo>
                  <a:pt x="9182891" y="349885"/>
                  <a:pt x="9190400" y="349885"/>
                  <a:pt x="9194155" y="348769"/>
                </a:cubicBezTo>
                <a:cubicBezTo>
                  <a:pt x="9197909" y="348769"/>
                  <a:pt x="9205419" y="347653"/>
                  <a:pt x="9205419" y="345420"/>
                </a:cubicBezTo>
                <a:cubicBezTo>
                  <a:pt x="9205419" y="343188"/>
                  <a:pt x="9197909" y="344304"/>
                  <a:pt x="9194155" y="343188"/>
                </a:cubicBezTo>
                <a:cubicBezTo>
                  <a:pt x="9179136" y="339839"/>
                  <a:pt x="9160362" y="343188"/>
                  <a:pt x="9145343" y="339839"/>
                </a:cubicBezTo>
                <a:cubicBezTo>
                  <a:pt x="9130325" y="340955"/>
                  <a:pt x="9115305" y="337606"/>
                  <a:pt x="9100287" y="337606"/>
                </a:cubicBezTo>
                <a:cubicBezTo>
                  <a:pt x="9081513" y="338722"/>
                  <a:pt x="9066494" y="335374"/>
                  <a:pt x="9047721" y="335374"/>
                </a:cubicBezTo>
                <a:cubicBezTo>
                  <a:pt x="9058985" y="333141"/>
                  <a:pt x="9066494" y="332025"/>
                  <a:pt x="9074003" y="330908"/>
                </a:cubicBezTo>
                <a:cubicBezTo>
                  <a:pt x="9077758" y="329792"/>
                  <a:pt x="9081513" y="329792"/>
                  <a:pt x="9085267" y="330908"/>
                </a:cubicBezTo>
                <a:cubicBezTo>
                  <a:pt x="9100287" y="334257"/>
                  <a:pt x="9115305" y="330908"/>
                  <a:pt x="9134079" y="332025"/>
                </a:cubicBezTo>
                <a:cubicBezTo>
                  <a:pt x="9141589" y="332025"/>
                  <a:pt x="9141589" y="330908"/>
                  <a:pt x="9141589" y="328676"/>
                </a:cubicBezTo>
                <a:cubicBezTo>
                  <a:pt x="9137834" y="325327"/>
                  <a:pt x="9149098" y="325327"/>
                  <a:pt x="9152853" y="326443"/>
                </a:cubicBezTo>
                <a:cubicBezTo>
                  <a:pt x="9171627" y="329792"/>
                  <a:pt x="9190400" y="328676"/>
                  <a:pt x="9209173" y="327560"/>
                </a:cubicBezTo>
                <a:cubicBezTo>
                  <a:pt x="9227947" y="327560"/>
                  <a:pt x="9246721" y="330908"/>
                  <a:pt x="9269249" y="329792"/>
                </a:cubicBezTo>
                <a:cubicBezTo>
                  <a:pt x="9310551" y="336490"/>
                  <a:pt x="9355608" y="335374"/>
                  <a:pt x="9400664" y="337606"/>
                </a:cubicBezTo>
                <a:cubicBezTo>
                  <a:pt x="9430702" y="338722"/>
                  <a:pt x="9460740" y="337606"/>
                  <a:pt x="9490778" y="334257"/>
                </a:cubicBezTo>
                <a:cubicBezTo>
                  <a:pt x="9505797" y="332025"/>
                  <a:pt x="9509551" y="330908"/>
                  <a:pt x="9498287" y="326443"/>
                </a:cubicBezTo>
                <a:cubicBezTo>
                  <a:pt x="9494533" y="325327"/>
                  <a:pt x="9490778" y="325327"/>
                  <a:pt x="9494533" y="324211"/>
                </a:cubicBezTo>
                <a:cubicBezTo>
                  <a:pt x="9513306" y="323094"/>
                  <a:pt x="9535835" y="326443"/>
                  <a:pt x="9550853" y="320862"/>
                </a:cubicBezTo>
                <a:cubicBezTo>
                  <a:pt x="9528325" y="318629"/>
                  <a:pt x="9505797" y="314164"/>
                  <a:pt x="9483268" y="311931"/>
                </a:cubicBezTo>
                <a:cubicBezTo>
                  <a:pt x="9460740" y="309699"/>
                  <a:pt x="9438212" y="307466"/>
                  <a:pt x="9415683" y="300768"/>
                </a:cubicBezTo>
                <a:cubicBezTo>
                  <a:pt x="9438212" y="300768"/>
                  <a:pt x="9456985" y="300768"/>
                  <a:pt x="9472004" y="300768"/>
                </a:cubicBezTo>
                <a:cubicBezTo>
                  <a:pt x="9479514" y="300768"/>
                  <a:pt x="9487023" y="304117"/>
                  <a:pt x="9494533" y="303001"/>
                </a:cubicBezTo>
                <a:cubicBezTo>
                  <a:pt x="9505797" y="307466"/>
                  <a:pt x="9524570" y="306350"/>
                  <a:pt x="9539589" y="308582"/>
                </a:cubicBezTo>
                <a:cubicBezTo>
                  <a:pt x="9558363" y="309699"/>
                  <a:pt x="9577137" y="309699"/>
                  <a:pt x="9595910" y="306350"/>
                </a:cubicBezTo>
                <a:cubicBezTo>
                  <a:pt x="9607174" y="305234"/>
                  <a:pt x="9607174" y="305234"/>
                  <a:pt x="9595910" y="303001"/>
                </a:cubicBezTo>
                <a:cubicBezTo>
                  <a:pt x="9588401" y="300768"/>
                  <a:pt x="9588401" y="300768"/>
                  <a:pt x="9595910" y="299652"/>
                </a:cubicBezTo>
                <a:cubicBezTo>
                  <a:pt x="9603420" y="298536"/>
                  <a:pt x="9607174" y="297419"/>
                  <a:pt x="9603420" y="295187"/>
                </a:cubicBezTo>
                <a:cubicBezTo>
                  <a:pt x="9588401" y="290722"/>
                  <a:pt x="9573382" y="288489"/>
                  <a:pt x="9550853" y="289605"/>
                </a:cubicBezTo>
                <a:cubicBezTo>
                  <a:pt x="9547099" y="289605"/>
                  <a:pt x="9543344" y="288489"/>
                  <a:pt x="9543344" y="287373"/>
                </a:cubicBezTo>
                <a:cubicBezTo>
                  <a:pt x="9543344" y="286256"/>
                  <a:pt x="9547099" y="285140"/>
                  <a:pt x="9550853" y="285140"/>
                </a:cubicBezTo>
                <a:cubicBezTo>
                  <a:pt x="9580891" y="286256"/>
                  <a:pt x="9607174" y="282908"/>
                  <a:pt x="9633457" y="279559"/>
                </a:cubicBezTo>
                <a:cubicBezTo>
                  <a:pt x="9637212" y="279559"/>
                  <a:pt x="9648476" y="278442"/>
                  <a:pt x="9652231" y="279559"/>
                </a:cubicBezTo>
                <a:cubicBezTo>
                  <a:pt x="9663495" y="282908"/>
                  <a:pt x="9674759" y="280675"/>
                  <a:pt x="9682269" y="281791"/>
                </a:cubicBezTo>
                <a:cubicBezTo>
                  <a:pt x="9693533" y="281791"/>
                  <a:pt x="9701042" y="280675"/>
                  <a:pt x="9701042" y="278442"/>
                </a:cubicBezTo>
                <a:cubicBezTo>
                  <a:pt x="9701042" y="276210"/>
                  <a:pt x="9697288" y="273977"/>
                  <a:pt x="9689778" y="273977"/>
                </a:cubicBezTo>
                <a:cubicBezTo>
                  <a:pt x="9674759" y="272861"/>
                  <a:pt x="9663495" y="271745"/>
                  <a:pt x="9648476" y="271745"/>
                </a:cubicBezTo>
                <a:cubicBezTo>
                  <a:pt x="9625948" y="271745"/>
                  <a:pt x="9607174" y="271745"/>
                  <a:pt x="9580891" y="271745"/>
                </a:cubicBezTo>
                <a:cubicBezTo>
                  <a:pt x="9592155" y="269512"/>
                  <a:pt x="9603420" y="270628"/>
                  <a:pt x="9610929" y="268396"/>
                </a:cubicBezTo>
                <a:cubicBezTo>
                  <a:pt x="9610929" y="267279"/>
                  <a:pt x="9618438" y="267279"/>
                  <a:pt x="9618438" y="266163"/>
                </a:cubicBezTo>
                <a:cubicBezTo>
                  <a:pt x="9614684" y="263930"/>
                  <a:pt x="9610929" y="263930"/>
                  <a:pt x="9607174" y="263930"/>
                </a:cubicBezTo>
                <a:cubicBezTo>
                  <a:pt x="9592155" y="263930"/>
                  <a:pt x="9577137" y="265047"/>
                  <a:pt x="9562118" y="266163"/>
                </a:cubicBezTo>
                <a:cubicBezTo>
                  <a:pt x="9539589" y="267279"/>
                  <a:pt x="9520816" y="266163"/>
                  <a:pt x="9498287" y="266163"/>
                </a:cubicBezTo>
                <a:cubicBezTo>
                  <a:pt x="9483268" y="266163"/>
                  <a:pt x="9468250" y="265047"/>
                  <a:pt x="9449476" y="261698"/>
                </a:cubicBezTo>
                <a:cubicBezTo>
                  <a:pt x="9475759" y="262814"/>
                  <a:pt x="9494533" y="261698"/>
                  <a:pt x="9513306" y="260582"/>
                </a:cubicBezTo>
                <a:cubicBezTo>
                  <a:pt x="9532080" y="258349"/>
                  <a:pt x="9554608" y="258349"/>
                  <a:pt x="9573382" y="258349"/>
                </a:cubicBezTo>
                <a:cubicBezTo>
                  <a:pt x="9577137" y="258349"/>
                  <a:pt x="9580891" y="258349"/>
                  <a:pt x="9584646" y="258349"/>
                </a:cubicBezTo>
                <a:cubicBezTo>
                  <a:pt x="9584646" y="255000"/>
                  <a:pt x="9577137" y="250535"/>
                  <a:pt x="9595910" y="249419"/>
                </a:cubicBezTo>
                <a:cubicBezTo>
                  <a:pt x="9595910" y="249419"/>
                  <a:pt x="9595910" y="248302"/>
                  <a:pt x="9595910" y="247186"/>
                </a:cubicBezTo>
                <a:cubicBezTo>
                  <a:pt x="9592155" y="246070"/>
                  <a:pt x="9588401" y="247186"/>
                  <a:pt x="9584646" y="246070"/>
                </a:cubicBezTo>
                <a:cubicBezTo>
                  <a:pt x="9573382" y="246070"/>
                  <a:pt x="9558363" y="247186"/>
                  <a:pt x="9547099" y="246070"/>
                </a:cubicBezTo>
                <a:cubicBezTo>
                  <a:pt x="9547099" y="246070"/>
                  <a:pt x="9543344" y="244953"/>
                  <a:pt x="9543344" y="243837"/>
                </a:cubicBezTo>
                <a:cubicBezTo>
                  <a:pt x="9547099" y="243837"/>
                  <a:pt x="9547099" y="242721"/>
                  <a:pt x="9547099" y="242721"/>
                </a:cubicBezTo>
                <a:cubicBezTo>
                  <a:pt x="9558363" y="242721"/>
                  <a:pt x="9573382" y="242721"/>
                  <a:pt x="9584646" y="242721"/>
                </a:cubicBezTo>
                <a:cubicBezTo>
                  <a:pt x="9595910" y="242721"/>
                  <a:pt x="9610929" y="242721"/>
                  <a:pt x="9622193" y="242721"/>
                </a:cubicBezTo>
                <a:cubicBezTo>
                  <a:pt x="9629703" y="242721"/>
                  <a:pt x="9637212" y="242721"/>
                  <a:pt x="9640967" y="242721"/>
                </a:cubicBezTo>
                <a:cubicBezTo>
                  <a:pt x="9652231" y="240488"/>
                  <a:pt x="9659740" y="238256"/>
                  <a:pt x="9671005" y="237139"/>
                </a:cubicBezTo>
                <a:cubicBezTo>
                  <a:pt x="9686024" y="236023"/>
                  <a:pt x="9701042" y="233790"/>
                  <a:pt x="9716061" y="232674"/>
                </a:cubicBezTo>
                <a:cubicBezTo>
                  <a:pt x="9727325" y="232674"/>
                  <a:pt x="9727325" y="231558"/>
                  <a:pt x="9727325" y="229325"/>
                </a:cubicBezTo>
                <a:cubicBezTo>
                  <a:pt x="9727325" y="227093"/>
                  <a:pt x="9723571" y="227093"/>
                  <a:pt x="9716061" y="227093"/>
                </a:cubicBezTo>
                <a:cubicBezTo>
                  <a:pt x="9704797" y="225976"/>
                  <a:pt x="9704797" y="225976"/>
                  <a:pt x="9712307" y="223744"/>
                </a:cubicBezTo>
                <a:cubicBezTo>
                  <a:pt x="9716061" y="221511"/>
                  <a:pt x="9727325" y="220395"/>
                  <a:pt x="9708552" y="219279"/>
                </a:cubicBezTo>
                <a:cubicBezTo>
                  <a:pt x="9704797" y="219279"/>
                  <a:pt x="9708552" y="217046"/>
                  <a:pt x="9708552" y="215930"/>
                </a:cubicBezTo>
                <a:cubicBezTo>
                  <a:pt x="9708552" y="215930"/>
                  <a:pt x="9708552" y="215930"/>
                  <a:pt x="9712307" y="215930"/>
                </a:cubicBezTo>
                <a:cubicBezTo>
                  <a:pt x="9723571" y="211464"/>
                  <a:pt x="9723571" y="211464"/>
                  <a:pt x="9712307" y="208116"/>
                </a:cubicBezTo>
                <a:cubicBezTo>
                  <a:pt x="9704797" y="205883"/>
                  <a:pt x="9689778" y="204767"/>
                  <a:pt x="9682269" y="200301"/>
                </a:cubicBezTo>
                <a:cubicBezTo>
                  <a:pt x="9693533" y="199185"/>
                  <a:pt x="9712307" y="200301"/>
                  <a:pt x="9719816" y="196953"/>
                </a:cubicBezTo>
                <a:cubicBezTo>
                  <a:pt x="9719816" y="196953"/>
                  <a:pt x="9719816" y="195836"/>
                  <a:pt x="9716061" y="195836"/>
                </a:cubicBezTo>
                <a:cubicBezTo>
                  <a:pt x="9667250" y="195836"/>
                  <a:pt x="9618438" y="195836"/>
                  <a:pt x="9565872" y="195836"/>
                </a:cubicBezTo>
                <a:cubicBezTo>
                  <a:pt x="9562118" y="194720"/>
                  <a:pt x="9569627" y="194720"/>
                  <a:pt x="9562118" y="194720"/>
                </a:cubicBezTo>
                <a:cubicBezTo>
                  <a:pt x="9569627" y="194720"/>
                  <a:pt x="9577137" y="194720"/>
                  <a:pt x="9580891" y="193604"/>
                </a:cubicBezTo>
                <a:cubicBezTo>
                  <a:pt x="9592155" y="193604"/>
                  <a:pt x="9607174" y="192487"/>
                  <a:pt x="9610929" y="188022"/>
                </a:cubicBezTo>
                <a:cubicBezTo>
                  <a:pt x="9610929" y="183557"/>
                  <a:pt x="9614684" y="184673"/>
                  <a:pt x="9625948" y="184673"/>
                </a:cubicBezTo>
                <a:cubicBezTo>
                  <a:pt x="9640967" y="184673"/>
                  <a:pt x="9655986" y="185790"/>
                  <a:pt x="9667250" y="182441"/>
                </a:cubicBezTo>
                <a:cubicBezTo>
                  <a:pt x="9671005" y="182441"/>
                  <a:pt x="9674759" y="181324"/>
                  <a:pt x="9674759" y="180208"/>
                </a:cubicBezTo>
                <a:cubicBezTo>
                  <a:pt x="9674759" y="177976"/>
                  <a:pt x="9671005" y="179092"/>
                  <a:pt x="9667250" y="179092"/>
                </a:cubicBezTo>
                <a:cubicBezTo>
                  <a:pt x="9637212" y="179092"/>
                  <a:pt x="9607174" y="179092"/>
                  <a:pt x="9577137" y="179092"/>
                </a:cubicBezTo>
                <a:cubicBezTo>
                  <a:pt x="9573382" y="179092"/>
                  <a:pt x="9565872" y="179092"/>
                  <a:pt x="9565872" y="177976"/>
                </a:cubicBezTo>
                <a:cubicBezTo>
                  <a:pt x="9562118" y="176859"/>
                  <a:pt x="9562118" y="174627"/>
                  <a:pt x="9558363" y="173510"/>
                </a:cubicBezTo>
                <a:cubicBezTo>
                  <a:pt x="9562118" y="172394"/>
                  <a:pt x="9565872" y="171278"/>
                  <a:pt x="9577137" y="171278"/>
                </a:cubicBezTo>
                <a:cubicBezTo>
                  <a:pt x="9592155" y="171278"/>
                  <a:pt x="9603420" y="167929"/>
                  <a:pt x="9618438" y="169045"/>
                </a:cubicBezTo>
                <a:cubicBezTo>
                  <a:pt x="9629703" y="164580"/>
                  <a:pt x="9648476" y="169045"/>
                  <a:pt x="9659740" y="164580"/>
                </a:cubicBezTo>
                <a:cubicBezTo>
                  <a:pt x="9674759" y="164580"/>
                  <a:pt x="9689778" y="164580"/>
                  <a:pt x="9704797" y="164580"/>
                </a:cubicBezTo>
                <a:cubicBezTo>
                  <a:pt x="9716061" y="164580"/>
                  <a:pt x="9727325" y="164580"/>
                  <a:pt x="9738590" y="165696"/>
                </a:cubicBezTo>
                <a:cubicBezTo>
                  <a:pt x="9746099" y="165696"/>
                  <a:pt x="9749854" y="163464"/>
                  <a:pt x="9753609" y="162347"/>
                </a:cubicBezTo>
                <a:cubicBezTo>
                  <a:pt x="9753609" y="161231"/>
                  <a:pt x="9753609" y="160115"/>
                  <a:pt x="9749854" y="158998"/>
                </a:cubicBezTo>
                <a:cubicBezTo>
                  <a:pt x="9742344" y="158998"/>
                  <a:pt x="9738590" y="158998"/>
                  <a:pt x="9731080" y="158998"/>
                </a:cubicBezTo>
                <a:cubicBezTo>
                  <a:pt x="9716061" y="158998"/>
                  <a:pt x="9697288" y="157882"/>
                  <a:pt x="9682269" y="160115"/>
                </a:cubicBezTo>
                <a:cubicBezTo>
                  <a:pt x="9663495" y="162347"/>
                  <a:pt x="9648476" y="157882"/>
                  <a:pt x="9633457" y="158998"/>
                </a:cubicBezTo>
                <a:cubicBezTo>
                  <a:pt x="9629703" y="160115"/>
                  <a:pt x="9622193" y="160115"/>
                  <a:pt x="9618438" y="157882"/>
                </a:cubicBezTo>
                <a:cubicBezTo>
                  <a:pt x="9648476" y="156766"/>
                  <a:pt x="9682269" y="154533"/>
                  <a:pt x="9716061" y="155650"/>
                </a:cubicBezTo>
                <a:cubicBezTo>
                  <a:pt x="9719816" y="155650"/>
                  <a:pt x="9727325" y="154533"/>
                  <a:pt x="9731080" y="155650"/>
                </a:cubicBezTo>
                <a:cubicBezTo>
                  <a:pt x="9738590" y="156766"/>
                  <a:pt x="9742344" y="152301"/>
                  <a:pt x="9749854" y="153417"/>
                </a:cubicBezTo>
                <a:cubicBezTo>
                  <a:pt x="9753609" y="153417"/>
                  <a:pt x="9753609" y="151184"/>
                  <a:pt x="9753609" y="150068"/>
                </a:cubicBezTo>
                <a:cubicBezTo>
                  <a:pt x="9753609" y="147835"/>
                  <a:pt x="9749854" y="147835"/>
                  <a:pt x="9746099" y="147835"/>
                </a:cubicBezTo>
                <a:cubicBezTo>
                  <a:pt x="9727325" y="147835"/>
                  <a:pt x="9708552" y="147835"/>
                  <a:pt x="9689778" y="147835"/>
                </a:cubicBezTo>
                <a:cubicBezTo>
                  <a:pt x="9708552" y="146719"/>
                  <a:pt x="9727325" y="143370"/>
                  <a:pt x="9749854" y="143370"/>
                </a:cubicBezTo>
                <a:cubicBezTo>
                  <a:pt x="9753609" y="144487"/>
                  <a:pt x="9761118" y="144487"/>
                  <a:pt x="9761118" y="141138"/>
                </a:cubicBezTo>
                <a:cubicBezTo>
                  <a:pt x="9761118" y="138905"/>
                  <a:pt x="9753609" y="140021"/>
                  <a:pt x="9746099" y="140021"/>
                </a:cubicBezTo>
                <a:cubicBezTo>
                  <a:pt x="9716061" y="140021"/>
                  <a:pt x="9686024" y="140021"/>
                  <a:pt x="9652231" y="140021"/>
                </a:cubicBezTo>
                <a:cubicBezTo>
                  <a:pt x="9648476" y="140021"/>
                  <a:pt x="9640967" y="141138"/>
                  <a:pt x="9637212" y="137789"/>
                </a:cubicBezTo>
                <a:cubicBezTo>
                  <a:pt x="9644722" y="137789"/>
                  <a:pt x="9659740" y="138905"/>
                  <a:pt x="9663495" y="137789"/>
                </a:cubicBezTo>
                <a:cubicBezTo>
                  <a:pt x="9674759" y="134440"/>
                  <a:pt x="9686024" y="136672"/>
                  <a:pt x="9697288" y="134440"/>
                </a:cubicBezTo>
                <a:cubicBezTo>
                  <a:pt x="9704797" y="133324"/>
                  <a:pt x="9719816" y="134440"/>
                  <a:pt x="9731080" y="134440"/>
                </a:cubicBezTo>
                <a:cubicBezTo>
                  <a:pt x="9738590" y="134440"/>
                  <a:pt x="9742344" y="133324"/>
                  <a:pt x="9742344" y="131091"/>
                </a:cubicBezTo>
                <a:cubicBezTo>
                  <a:pt x="9742344" y="129975"/>
                  <a:pt x="9738590" y="127742"/>
                  <a:pt x="9731080" y="127742"/>
                </a:cubicBezTo>
                <a:cubicBezTo>
                  <a:pt x="9704797" y="128858"/>
                  <a:pt x="9678514" y="128858"/>
                  <a:pt x="9652231" y="127742"/>
                </a:cubicBezTo>
                <a:cubicBezTo>
                  <a:pt x="9640967" y="127742"/>
                  <a:pt x="9633457" y="128858"/>
                  <a:pt x="9618438" y="126626"/>
                </a:cubicBezTo>
                <a:cubicBezTo>
                  <a:pt x="9637212" y="126626"/>
                  <a:pt x="9648476" y="125509"/>
                  <a:pt x="9659740" y="126626"/>
                </a:cubicBezTo>
                <a:cubicBezTo>
                  <a:pt x="9674759" y="126626"/>
                  <a:pt x="9678514" y="124393"/>
                  <a:pt x="9686024" y="122161"/>
                </a:cubicBezTo>
                <a:cubicBezTo>
                  <a:pt x="9689778" y="121044"/>
                  <a:pt x="9689778" y="119928"/>
                  <a:pt x="9686024" y="118812"/>
                </a:cubicBezTo>
                <a:cubicBezTo>
                  <a:pt x="9682269" y="117695"/>
                  <a:pt x="9678514" y="116579"/>
                  <a:pt x="9671005" y="116579"/>
                </a:cubicBezTo>
                <a:cubicBezTo>
                  <a:pt x="9652231" y="117695"/>
                  <a:pt x="9637212" y="116579"/>
                  <a:pt x="9622193" y="114346"/>
                </a:cubicBezTo>
                <a:cubicBezTo>
                  <a:pt x="9599665" y="112114"/>
                  <a:pt x="9580891" y="113230"/>
                  <a:pt x="9558363" y="113230"/>
                </a:cubicBezTo>
                <a:cubicBezTo>
                  <a:pt x="9524570" y="113230"/>
                  <a:pt x="9490778" y="113230"/>
                  <a:pt x="9453231" y="113230"/>
                </a:cubicBezTo>
                <a:cubicBezTo>
                  <a:pt x="9449476" y="112114"/>
                  <a:pt x="9438212" y="114346"/>
                  <a:pt x="9434457" y="112114"/>
                </a:cubicBezTo>
                <a:cubicBezTo>
                  <a:pt x="9438212" y="110998"/>
                  <a:pt x="9445721" y="109881"/>
                  <a:pt x="9445721" y="107649"/>
                </a:cubicBezTo>
                <a:cubicBezTo>
                  <a:pt x="9449476" y="103184"/>
                  <a:pt x="9460740" y="103184"/>
                  <a:pt x="9475759" y="103184"/>
                </a:cubicBezTo>
                <a:cubicBezTo>
                  <a:pt x="9483268" y="103184"/>
                  <a:pt x="9494533" y="104300"/>
                  <a:pt x="9505797" y="100951"/>
                </a:cubicBezTo>
                <a:cubicBezTo>
                  <a:pt x="9524570" y="102067"/>
                  <a:pt x="9547099" y="99835"/>
                  <a:pt x="9565872" y="102067"/>
                </a:cubicBezTo>
                <a:cubicBezTo>
                  <a:pt x="9577137" y="104300"/>
                  <a:pt x="9588401" y="103184"/>
                  <a:pt x="9599665" y="103184"/>
                </a:cubicBezTo>
                <a:cubicBezTo>
                  <a:pt x="9603420" y="103184"/>
                  <a:pt x="9610929" y="100951"/>
                  <a:pt x="9610929" y="98718"/>
                </a:cubicBezTo>
                <a:cubicBezTo>
                  <a:pt x="9607174" y="96486"/>
                  <a:pt x="9603420" y="97602"/>
                  <a:pt x="9595910" y="97602"/>
                </a:cubicBezTo>
                <a:cubicBezTo>
                  <a:pt x="9550853" y="96486"/>
                  <a:pt x="9505797" y="97602"/>
                  <a:pt x="9460740" y="95369"/>
                </a:cubicBezTo>
                <a:cubicBezTo>
                  <a:pt x="9419438" y="94253"/>
                  <a:pt x="9374381" y="95369"/>
                  <a:pt x="9333079" y="95369"/>
                </a:cubicBezTo>
                <a:cubicBezTo>
                  <a:pt x="9329325" y="95369"/>
                  <a:pt x="9321815" y="95369"/>
                  <a:pt x="9321815" y="96486"/>
                </a:cubicBezTo>
                <a:cubicBezTo>
                  <a:pt x="9321815" y="98718"/>
                  <a:pt x="9325570" y="98718"/>
                  <a:pt x="9329325" y="98718"/>
                </a:cubicBezTo>
                <a:cubicBezTo>
                  <a:pt x="9336834" y="99835"/>
                  <a:pt x="9340589" y="100951"/>
                  <a:pt x="9348098" y="102067"/>
                </a:cubicBezTo>
                <a:cubicBezTo>
                  <a:pt x="9351853" y="102067"/>
                  <a:pt x="9351853" y="104300"/>
                  <a:pt x="9348098" y="104300"/>
                </a:cubicBezTo>
                <a:cubicBezTo>
                  <a:pt x="9336834" y="104300"/>
                  <a:pt x="9333079" y="107649"/>
                  <a:pt x="9325570" y="106532"/>
                </a:cubicBezTo>
                <a:cubicBezTo>
                  <a:pt x="9318061" y="104300"/>
                  <a:pt x="9303041" y="104300"/>
                  <a:pt x="9299287" y="100951"/>
                </a:cubicBezTo>
                <a:cubicBezTo>
                  <a:pt x="9291777" y="96486"/>
                  <a:pt x="9280513" y="97602"/>
                  <a:pt x="9269249" y="97602"/>
                </a:cubicBezTo>
                <a:cubicBezTo>
                  <a:pt x="9254231" y="97602"/>
                  <a:pt x="9246721" y="100951"/>
                  <a:pt x="9231702" y="102067"/>
                </a:cubicBezTo>
                <a:cubicBezTo>
                  <a:pt x="9220437" y="108765"/>
                  <a:pt x="9197909" y="107649"/>
                  <a:pt x="9179136" y="110998"/>
                </a:cubicBezTo>
                <a:cubicBezTo>
                  <a:pt x="9175381" y="110998"/>
                  <a:pt x="9167871" y="110998"/>
                  <a:pt x="9167871" y="109881"/>
                </a:cubicBezTo>
                <a:cubicBezTo>
                  <a:pt x="9164117" y="108765"/>
                  <a:pt x="9164117" y="106532"/>
                  <a:pt x="9171627" y="106532"/>
                </a:cubicBezTo>
                <a:cubicBezTo>
                  <a:pt x="9179136" y="106532"/>
                  <a:pt x="9186645" y="104300"/>
                  <a:pt x="9182891" y="104300"/>
                </a:cubicBezTo>
                <a:cubicBezTo>
                  <a:pt x="9179136" y="102067"/>
                  <a:pt x="9175381" y="98718"/>
                  <a:pt x="9164117" y="98718"/>
                </a:cubicBezTo>
                <a:cubicBezTo>
                  <a:pt x="9156607" y="99835"/>
                  <a:pt x="9149098" y="98718"/>
                  <a:pt x="9141589" y="99835"/>
                </a:cubicBezTo>
                <a:cubicBezTo>
                  <a:pt x="9104041" y="106532"/>
                  <a:pt x="9062739" y="104300"/>
                  <a:pt x="9025192" y="106532"/>
                </a:cubicBezTo>
                <a:cubicBezTo>
                  <a:pt x="8995155" y="108765"/>
                  <a:pt x="8961362" y="104300"/>
                  <a:pt x="8931324" y="105416"/>
                </a:cubicBezTo>
                <a:cubicBezTo>
                  <a:pt x="8927569" y="105416"/>
                  <a:pt x="8927569" y="104300"/>
                  <a:pt x="8923815" y="103184"/>
                </a:cubicBezTo>
                <a:cubicBezTo>
                  <a:pt x="8912551" y="102067"/>
                  <a:pt x="8901286" y="103184"/>
                  <a:pt x="8901286" y="106532"/>
                </a:cubicBezTo>
                <a:cubicBezTo>
                  <a:pt x="8893777" y="112114"/>
                  <a:pt x="8871249" y="113230"/>
                  <a:pt x="8859984" y="114346"/>
                </a:cubicBezTo>
                <a:cubicBezTo>
                  <a:pt x="8841211" y="115463"/>
                  <a:pt x="8822437" y="116579"/>
                  <a:pt x="8811173" y="110998"/>
                </a:cubicBezTo>
                <a:cubicBezTo>
                  <a:pt x="8807418" y="109881"/>
                  <a:pt x="8803663" y="108765"/>
                  <a:pt x="8799909" y="108765"/>
                </a:cubicBezTo>
                <a:lnTo>
                  <a:pt x="8771353" y="106531"/>
                </a:lnTo>
                <a:lnTo>
                  <a:pt x="8782299" y="102192"/>
                </a:lnTo>
                <a:cubicBezTo>
                  <a:pt x="8782299" y="99959"/>
                  <a:pt x="8774790" y="98843"/>
                  <a:pt x="8763526" y="98843"/>
                </a:cubicBezTo>
                <a:cubicBezTo>
                  <a:pt x="8756016" y="99959"/>
                  <a:pt x="8744752" y="97727"/>
                  <a:pt x="8733488" y="101076"/>
                </a:cubicBezTo>
                <a:cubicBezTo>
                  <a:pt x="8729733" y="102192"/>
                  <a:pt x="8718469" y="101076"/>
                  <a:pt x="8714714" y="101076"/>
                </a:cubicBezTo>
                <a:cubicBezTo>
                  <a:pt x="8688431" y="97727"/>
                  <a:pt x="8662148" y="94378"/>
                  <a:pt x="8632110" y="95494"/>
                </a:cubicBezTo>
                <a:cubicBezTo>
                  <a:pt x="8628356" y="95494"/>
                  <a:pt x="8624601" y="94378"/>
                  <a:pt x="8624601" y="93261"/>
                </a:cubicBezTo>
                <a:cubicBezTo>
                  <a:pt x="8624601" y="92145"/>
                  <a:pt x="8628356" y="91029"/>
                  <a:pt x="8632110" y="91029"/>
                </a:cubicBezTo>
                <a:cubicBezTo>
                  <a:pt x="8654639" y="92145"/>
                  <a:pt x="8669658" y="89912"/>
                  <a:pt x="8684677" y="85447"/>
                </a:cubicBezTo>
                <a:cubicBezTo>
                  <a:pt x="8688431" y="83215"/>
                  <a:pt x="8684677" y="82098"/>
                  <a:pt x="8677167" y="80982"/>
                </a:cubicBezTo>
                <a:cubicBezTo>
                  <a:pt x="8669658" y="79866"/>
                  <a:pt x="8669658" y="79866"/>
                  <a:pt x="8677167" y="77633"/>
                </a:cubicBezTo>
                <a:cubicBezTo>
                  <a:pt x="8688431" y="75400"/>
                  <a:pt x="8688431" y="75400"/>
                  <a:pt x="8677167" y="74284"/>
                </a:cubicBezTo>
                <a:cubicBezTo>
                  <a:pt x="8658394" y="70935"/>
                  <a:pt x="8639620" y="70935"/>
                  <a:pt x="8620846" y="72052"/>
                </a:cubicBezTo>
                <a:cubicBezTo>
                  <a:pt x="8605827" y="74284"/>
                  <a:pt x="8587054" y="73168"/>
                  <a:pt x="8575790" y="77633"/>
                </a:cubicBezTo>
                <a:cubicBezTo>
                  <a:pt x="8568280" y="76517"/>
                  <a:pt x="8560771" y="79866"/>
                  <a:pt x="8553261" y="79866"/>
                </a:cubicBezTo>
                <a:cubicBezTo>
                  <a:pt x="8538242" y="79866"/>
                  <a:pt x="8519469" y="79866"/>
                  <a:pt x="8496940" y="79866"/>
                </a:cubicBezTo>
                <a:cubicBezTo>
                  <a:pt x="8519469" y="73168"/>
                  <a:pt x="8541997" y="70935"/>
                  <a:pt x="8564525" y="68703"/>
                </a:cubicBezTo>
                <a:cubicBezTo>
                  <a:pt x="8587054" y="66470"/>
                  <a:pt x="8609582" y="62005"/>
                  <a:pt x="8632110" y="59772"/>
                </a:cubicBezTo>
                <a:cubicBezTo>
                  <a:pt x="8617092" y="54191"/>
                  <a:pt x="8594563" y="57540"/>
                  <a:pt x="8575790" y="56423"/>
                </a:cubicBezTo>
                <a:cubicBezTo>
                  <a:pt x="8572035" y="55307"/>
                  <a:pt x="8575790" y="55307"/>
                  <a:pt x="8579544" y="54191"/>
                </a:cubicBezTo>
                <a:cubicBezTo>
                  <a:pt x="8590808" y="49726"/>
                  <a:pt x="8587054" y="48609"/>
                  <a:pt x="8572035" y="46377"/>
                </a:cubicBezTo>
                <a:cubicBezTo>
                  <a:pt x="8541997" y="43028"/>
                  <a:pt x="8511959" y="41912"/>
                  <a:pt x="8481921" y="43028"/>
                </a:cubicBezTo>
                <a:cubicBezTo>
                  <a:pt x="8436865" y="45260"/>
                  <a:pt x="8391808" y="44144"/>
                  <a:pt x="8350506" y="50842"/>
                </a:cubicBezTo>
                <a:cubicBezTo>
                  <a:pt x="8327978" y="49726"/>
                  <a:pt x="8309204" y="53074"/>
                  <a:pt x="8290431" y="53074"/>
                </a:cubicBezTo>
                <a:cubicBezTo>
                  <a:pt x="8271657" y="51958"/>
                  <a:pt x="8252883" y="50842"/>
                  <a:pt x="8234109" y="54191"/>
                </a:cubicBezTo>
                <a:cubicBezTo>
                  <a:pt x="8230355" y="55307"/>
                  <a:pt x="8219091" y="55307"/>
                  <a:pt x="8222845" y="51958"/>
                </a:cubicBezTo>
                <a:cubicBezTo>
                  <a:pt x="8222845" y="49726"/>
                  <a:pt x="8222845" y="48609"/>
                  <a:pt x="8215336" y="48609"/>
                </a:cubicBezTo>
                <a:cubicBezTo>
                  <a:pt x="8196563" y="49726"/>
                  <a:pt x="8181543" y="46377"/>
                  <a:pt x="8166525" y="49726"/>
                </a:cubicBezTo>
                <a:cubicBezTo>
                  <a:pt x="8162770" y="50842"/>
                  <a:pt x="8159015" y="50842"/>
                  <a:pt x="8155261" y="49726"/>
                </a:cubicBezTo>
                <a:cubicBezTo>
                  <a:pt x="8147751" y="48609"/>
                  <a:pt x="8140241" y="47493"/>
                  <a:pt x="8128977" y="45260"/>
                </a:cubicBezTo>
                <a:cubicBezTo>
                  <a:pt x="8147751" y="45260"/>
                  <a:pt x="8162770" y="41912"/>
                  <a:pt x="8181543" y="43028"/>
                </a:cubicBezTo>
                <a:cubicBezTo>
                  <a:pt x="8196563" y="43028"/>
                  <a:pt x="8211581" y="39679"/>
                  <a:pt x="8226601" y="40795"/>
                </a:cubicBezTo>
                <a:cubicBezTo>
                  <a:pt x="8241619" y="37446"/>
                  <a:pt x="8260393" y="40795"/>
                  <a:pt x="8275411" y="37446"/>
                </a:cubicBezTo>
                <a:cubicBezTo>
                  <a:pt x="8279167" y="36330"/>
                  <a:pt x="8286676" y="37446"/>
                  <a:pt x="8286676" y="35214"/>
                </a:cubicBezTo>
                <a:cubicBezTo>
                  <a:pt x="8286676" y="32981"/>
                  <a:pt x="8279167" y="31865"/>
                  <a:pt x="8275411" y="31865"/>
                </a:cubicBezTo>
                <a:cubicBezTo>
                  <a:pt x="8271657" y="30749"/>
                  <a:pt x="8264147" y="30749"/>
                  <a:pt x="8260393" y="30749"/>
                </a:cubicBezTo>
                <a:cubicBezTo>
                  <a:pt x="8234109" y="30749"/>
                  <a:pt x="8207827" y="30749"/>
                  <a:pt x="8177789" y="30749"/>
                </a:cubicBezTo>
                <a:cubicBezTo>
                  <a:pt x="8162770" y="30749"/>
                  <a:pt x="8151506" y="30749"/>
                  <a:pt x="8136487" y="29632"/>
                </a:cubicBezTo>
                <a:cubicBezTo>
                  <a:pt x="8121468" y="27400"/>
                  <a:pt x="8106449" y="30749"/>
                  <a:pt x="8091430" y="27400"/>
                </a:cubicBezTo>
                <a:cubicBezTo>
                  <a:pt x="8091430" y="27400"/>
                  <a:pt x="8087675" y="27400"/>
                  <a:pt x="8087675" y="27400"/>
                </a:cubicBezTo>
                <a:cubicBezTo>
                  <a:pt x="8068902" y="28516"/>
                  <a:pt x="8053883" y="29632"/>
                  <a:pt x="8042619" y="24051"/>
                </a:cubicBezTo>
                <a:cubicBezTo>
                  <a:pt x="8042619" y="22934"/>
                  <a:pt x="8035109" y="24051"/>
                  <a:pt x="8031355" y="22934"/>
                </a:cubicBezTo>
                <a:cubicBezTo>
                  <a:pt x="7997562" y="22934"/>
                  <a:pt x="7960015" y="21818"/>
                  <a:pt x="7926223" y="24051"/>
                </a:cubicBezTo>
                <a:cubicBezTo>
                  <a:pt x="7877411" y="26283"/>
                  <a:pt x="7832354" y="25167"/>
                  <a:pt x="7787297" y="25167"/>
                </a:cubicBezTo>
                <a:cubicBezTo>
                  <a:pt x="7738486" y="25167"/>
                  <a:pt x="7693429" y="25167"/>
                  <a:pt x="7644618" y="25167"/>
                </a:cubicBezTo>
                <a:cubicBezTo>
                  <a:pt x="7622089" y="25167"/>
                  <a:pt x="7599561" y="26283"/>
                  <a:pt x="7580787" y="28516"/>
                </a:cubicBezTo>
                <a:cubicBezTo>
                  <a:pt x="7562014" y="30749"/>
                  <a:pt x="7550750" y="26283"/>
                  <a:pt x="7531977" y="27400"/>
                </a:cubicBezTo>
                <a:cubicBezTo>
                  <a:pt x="7524467" y="24051"/>
                  <a:pt x="7513203" y="25167"/>
                  <a:pt x="7505693" y="25167"/>
                </a:cubicBezTo>
                <a:cubicBezTo>
                  <a:pt x="7479410" y="26283"/>
                  <a:pt x="7453127" y="24051"/>
                  <a:pt x="7426844" y="27400"/>
                </a:cubicBezTo>
                <a:cubicBezTo>
                  <a:pt x="7419335" y="28516"/>
                  <a:pt x="7408071" y="27400"/>
                  <a:pt x="7396807" y="27400"/>
                </a:cubicBezTo>
                <a:cubicBezTo>
                  <a:pt x="7389297" y="27400"/>
                  <a:pt x="7385542" y="27400"/>
                  <a:pt x="7385542" y="25167"/>
                </a:cubicBezTo>
                <a:cubicBezTo>
                  <a:pt x="7385542" y="22934"/>
                  <a:pt x="7385542" y="20702"/>
                  <a:pt x="7393051" y="21818"/>
                </a:cubicBezTo>
                <a:cubicBezTo>
                  <a:pt x="7404315" y="21818"/>
                  <a:pt x="7408071" y="20702"/>
                  <a:pt x="7415580" y="17353"/>
                </a:cubicBezTo>
                <a:cubicBezTo>
                  <a:pt x="7389297" y="18469"/>
                  <a:pt x="7370523" y="14004"/>
                  <a:pt x="7347995" y="16237"/>
                </a:cubicBezTo>
                <a:cubicBezTo>
                  <a:pt x="7291674" y="19586"/>
                  <a:pt x="7235353" y="16237"/>
                  <a:pt x="7179033" y="18469"/>
                </a:cubicBezTo>
                <a:cubicBezTo>
                  <a:pt x="7145240" y="19586"/>
                  <a:pt x="7115202" y="19586"/>
                  <a:pt x="7085164" y="19586"/>
                </a:cubicBezTo>
                <a:cubicBezTo>
                  <a:pt x="7055127" y="19586"/>
                  <a:pt x="7021334" y="19586"/>
                  <a:pt x="6991296" y="19586"/>
                </a:cubicBezTo>
                <a:cubicBezTo>
                  <a:pt x="6980032" y="19586"/>
                  <a:pt x="6980032" y="20702"/>
                  <a:pt x="6972523" y="22934"/>
                </a:cubicBezTo>
                <a:cubicBezTo>
                  <a:pt x="6961259" y="26283"/>
                  <a:pt x="6946239" y="29632"/>
                  <a:pt x="6927466" y="29632"/>
                </a:cubicBezTo>
                <a:cubicBezTo>
                  <a:pt x="6912447" y="28516"/>
                  <a:pt x="6897428" y="29632"/>
                  <a:pt x="6886164" y="29632"/>
                </a:cubicBezTo>
                <a:cubicBezTo>
                  <a:pt x="6878655" y="29632"/>
                  <a:pt x="6874899" y="29632"/>
                  <a:pt x="6871145" y="30749"/>
                </a:cubicBezTo>
                <a:cubicBezTo>
                  <a:pt x="6852372" y="35214"/>
                  <a:pt x="6852372" y="35214"/>
                  <a:pt x="6833598" y="35214"/>
                </a:cubicBezTo>
                <a:cubicBezTo>
                  <a:pt x="6811070" y="35214"/>
                  <a:pt x="6784787" y="35214"/>
                  <a:pt x="6758503" y="35214"/>
                </a:cubicBezTo>
                <a:cubicBezTo>
                  <a:pt x="6739730" y="35214"/>
                  <a:pt x="6739730" y="35214"/>
                  <a:pt x="6728466" y="28516"/>
                </a:cubicBezTo>
                <a:cubicBezTo>
                  <a:pt x="6720956" y="26283"/>
                  <a:pt x="6717201" y="25167"/>
                  <a:pt x="6705937" y="25167"/>
                </a:cubicBezTo>
                <a:cubicBezTo>
                  <a:pt x="6698428" y="26283"/>
                  <a:pt x="6694673" y="25167"/>
                  <a:pt x="6694673" y="21818"/>
                </a:cubicBezTo>
                <a:cubicBezTo>
                  <a:pt x="6690918" y="17353"/>
                  <a:pt x="6672145" y="14004"/>
                  <a:pt x="6657126" y="16237"/>
                </a:cubicBezTo>
                <a:cubicBezTo>
                  <a:pt x="6649616" y="18469"/>
                  <a:pt x="6638352" y="16237"/>
                  <a:pt x="6630843" y="19586"/>
                </a:cubicBezTo>
                <a:cubicBezTo>
                  <a:pt x="6627088" y="21818"/>
                  <a:pt x="6619579" y="25167"/>
                  <a:pt x="6612069" y="25167"/>
                </a:cubicBezTo>
                <a:cubicBezTo>
                  <a:pt x="6597050" y="25167"/>
                  <a:pt x="6585786" y="28516"/>
                  <a:pt x="6570767" y="27400"/>
                </a:cubicBezTo>
                <a:cubicBezTo>
                  <a:pt x="6555748" y="26283"/>
                  <a:pt x="6544484" y="27400"/>
                  <a:pt x="6533220" y="29632"/>
                </a:cubicBezTo>
                <a:cubicBezTo>
                  <a:pt x="6525711" y="31865"/>
                  <a:pt x="6521956" y="30749"/>
                  <a:pt x="6514446" y="30749"/>
                </a:cubicBezTo>
                <a:cubicBezTo>
                  <a:pt x="6491918" y="30749"/>
                  <a:pt x="6469390" y="31865"/>
                  <a:pt x="6443107" y="30749"/>
                </a:cubicBezTo>
                <a:cubicBezTo>
                  <a:pt x="6431842" y="30749"/>
                  <a:pt x="6413069" y="34097"/>
                  <a:pt x="6405559" y="27400"/>
                </a:cubicBezTo>
                <a:cubicBezTo>
                  <a:pt x="6379276" y="28516"/>
                  <a:pt x="6356748" y="22934"/>
                  <a:pt x="6326710" y="27400"/>
                </a:cubicBezTo>
                <a:cubicBezTo>
                  <a:pt x="6322955" y="27400"/>
                  <a:pt x="6315446" y="29632"/>
                  <a:pt x="6307937" y="29632"/>
                </a:cubicBezTo>
                <a:cubicBezTo>
                  <a:pt x="6300427" y="29632"/>
                  <a:pt x="6292918" y="29632"/>
                  <a:pt x="6281653" y="29632"/>
                </a:cubicBezTo>
                <a:cubicBezTo>
                  <a:pt x="6262880" y="29632"/>
                  <a:pt x="6244106" y="29632"/>
                  <a:pt x="6229087" y="29632"/>
                </a:cubicBezTo>
                <a:cubicBezTo>
                  <a:pt x="6217823" y="29632"/>
                  <a:pt x="6210314" y="29632"/>
                  <a:pt x="6202804" y="28516"/>
                </a:cubicBezTo>
                <a:cubicBezTo>
                  <a:pt x="6191540" y="26283"/>
                  <a:pt x="6176521" y="26283"/>
                  <a:pt x="6169012" y="29632"/>
                </a:cubicBezTo>
                <a:cubicBezTo>
                  <a:pt x="6161502" y="31865"/>
                  <a:pt x="6153993" y="31865"/>
                  <a:pt x="6146483" y="30749"/>
                </a:cubicBezTo>
                <a:cubicBezTo>
                  <a:pt x="6127710" y="27400"/>
                  <a:pt x="6105181" y="29632"/>
                  <a:pt x="6082653" y="29632"/>
                </a:cubicBezTo>
                <a:cubicBezTo>
                  <a:pt x="6067634" y="28516"/>
                  <a:pt x="6052615" y="29632"/>
                  <a:pt x="6037596" y="27400"/>
                </a:cubicBezTo>
                <a:cubicBezTo>
                  <a:pt x="6022578" y="24051"/>
                  <a:pt x="6000049" y="24051"/>
                  <a:pt x="5985030" y="27400"/>
                </a:cubicBezTo>
                <a:cubicBezTo>
                  <a:pt x="5970011" y="30749"/>
                  <a:pt x="5951238" y="27400"/>
                  <a:pt x="5936219" y="30749"/>
                </a:cubicBezTo>
                <a:cubicBezTo>
                  <a:pt x="5902426" y="29632"/>
                  <a:pt x="5868634" y="32981"/>
                  <a:pt x="5838596" y="32981"/>
                </a:cubicBezTo>
                <a:cubicBezTo>
                  <a:pt x="5827332" y="32981"/>
                  <a:pt x="5816068" y="32981"/>
                  <a:pt x="5804804" y="35214"/>
                </a:cubicBezTo>
                <a:cubicBezTo>
                  <a:pt x="5793539" y="37446"/>
                  <a:pt x="5782275" y="35214"/>
                  <a:pt x="5774766" y="31865"/>
                </a:cubicBezTo>
                <a:cubicBezTo>
                  <a:pt x="5771011" y="29632"/>
                  <a:pt x="5767256" y="26283"/>
                  <a:pt x="5763502" y="25167"/>
                </a:cubicBezTo>
                <a:cubicBezTo>
                  <a:pt x="5752237" y="25167"/>
                  <a:pt x="5740973" y="25167"/>
                  <a:pt x="5729709" y="26283"/>
                </a:cubicBezTo>
                <a:cubicBezTo>
                  <a:pt x="5707181" y="28516"/>
                  <a:pt x="5688407" y="29632"/>
                  <a:pt x="5662124" y="29632"/>
                </a:cubicBezTo>
                <a:cubicBezTo>
                  <a:pt x="5628332" y="28516"/>
                  <a:pt x="5598294" y="31865"/>
                  <a:pt x="5560746" y="31865"/>
                </a:cubicBezTo>
                <a:cubicBezTo>
                  <a:pt x="5538218" y="30749"/>
                  <a:pt x="5515690" y="27400"/>
                  <a:pt x="5493161" y="29632"/>
                </a:cubicBezTo>
                <a:cubicBezTo>
                  <a:pt x="5489407" y="29632"/>
                  <a:pt x="5478143" y="28516"/>
                  <a:pt x="5478143" y="29632"/>
                </a:cubicBezTo>
                <a:cubicBezTo>
                  <a:pt x="5463124" y="35214"/>
                  <a:pt x="5448105" y="31865"/>
                  <a:pt x="5433086" y="31865"/>
                </a:cubicBezTo>
                <a:cubicBezTo>
                  <a:pt x="5414312" y="30749"/>
                  <a:pt x="5391784" y="30749"/>
                  <a:pt x="5373010" y="30749"/>
                </a:cubicBezTo>
                <a:cubicBezTo>
                  <a:pt x="5350482" y="31865"/>
                  <a:pt x="5331708" y="29632"/>
                  <a:pt x="5309180" y="28516"/>
                </a:cubicBezTo>
                <a:cubicBezTo>
                  <a:pt x="5297916" y="26283"/>
                  <a:pt x="5286652" y="28516"/>
                  <a:pt x="5275387" y="29632"/>
                </a:cubicBezTo>
                <a:cubicBezTo>
                  <a:pt x="5256614" y="31865"/>
                  <a:pt x="5237840" y="31865"/>
                  <a:pt x="5222821" y="34097"/>
                </a:cubicBezTo>
                <a:cubicBezTo>
                  <a:pt x="5204048" y="35214"/>
                  <a:pt x="5185274" y="34097"/>
                  <a:pt x="5166500" y="35214"/>
                </a:cubicBezTo>
                <a:cubicBezTo>
                  <a:pt x="5147727" y="35214"/>
                  <a:pt x="5128953" y="32981"/>
                  <a:pt x="5110180" y="32981"/>
                </a:cubicBezTo>
                <a:cubicBezTo>
                  <a:pt x="5095161" y="32981"/>
                  <a:pt x="5080142" y="29632"/>
                  <a:pt x="5068878" y="26283"/>
                </a:cubicBezTo>
                <a:cubicBezTo>
                  <a:pt x="5057613" y="21818"/>
                  <a:pt x="5042595" y="22934"/>
                  <a:pt x="5023821" y="24051"/>
                </a:cubicBezTo>
                <a:cubicBezTo>
                  <a:pt x="5023821" y="24051"/>
                  <a:pt x="5020066" y="26283"/>
                  <a:pt x="5016312" y="25167"/>
                </a:cubicBezTo>
                <a:cubicBezTo>
                  <a:pt x="4993783" y="21818"/>
                  <a:pt x="4975010" y="22934"/>
                  <a:pt x="4952481" y="25167"/>
                </a:cubicBezTo>
                <a:cubicBezTo>
                  <a:pt x="4948726" y="26283"/>
                  <a:pt x="4941217" y="25167"/>
                  <a:pt x="4933708" y="25167"/>
                </a:cubicBezTo>
                <a:cubicBezTo>
                  <a:pt x="4903670" y="25167"/>
                  <a:pt x="4873632" y="25167"/>
                  <a:pt x="4839839" y="25167"/>
                </a:cubicBezTo>
                <a:cubicBezTo>
                  <a:pt x="4821066" y="25167"/>
                  <a:pt x="4802292" y="26283"/>
                  <a:pt x="4783519" y="28516"/>
                </a:cubicBezTo>
                <a:cubicBezTo>
                  <a:pt x="4764745" y="30749"/>
                  <a:pt x="4760990" y="29632"/>
                  <a:pt x="4749726" y="25167"/>
                </a:cubicBezTo>
                <a:cubicBezTo>
                  <a:pt x="4749726" y="24051"/>
                  <a:pt x="4745971" y="22934"/>
                  <a:pt x="4742217" y="22934"/>
                </a:cubicBezTo>
                <a:cubicBezTo>
                  <a:pt x="4742217" y="24051"/>
                  <a:pt x="4738462" y="24051"/>
                  <a:pt x="4738462" y="22934"/>
                </a:cubicBezTo>
                <a:cubicBezTo>
                  <a:pt x="4715934" y="22934"/>
                  <a:pt x="4693405" y="25167"/>
                  <a:pt x="4670877" y="21818"/>
                </a:cubicBezTo>
                <a:cubicBezTo>
                  <a:pt x="4655858" y="24051"/>
                  <a:pt x="4637084" y="21818"/>
                  <a:pt x="4622065" y="21818"/>
                </a:cubicBezTo>
                <a:cubicBezTo>
                  <a:pt x="4577009" y="20702"/>
                  <a:pt x="4531952" y="24051"/>
                  <a:pt x="4486895" y="22934"/>
                </a:cubicBezTo>
                <a:cubicBezTo>
                  <a:pt x="4475631" y="22934"/>
                  <a:pt x="4464367" y="27400"/>
                  <a:pt x="4453103" y="24051"/>
                </a:cubicBezTo>
                <a:cubicBezTo>
                  <a:pt x="4445593" y="21818"/>
                  <a:pt x="4430575" y="25167"/>
                  <a:pt x="4419310" y="21818"/>
                </a:cubicBezTo>
                <a:cubicBezTo>
                  <a:pt x="4400537" y="21818"/>
                  <a:pt x="4381763" y="20702"/>
                  <a:pt x="4362990" y="22934"/>
                </a:cubicBezTo>
                <a:cubicBezTo>
                  <a:pt x="4344216" y="25167"/>
                  <a:pt x="4325442" y="24051"/>
                  <a:pt x="4317933" y="17353"/>
                </a:cubicBezTo>
                <a:cubicBezTo>
                  <a:pt x="4310423" y="15120"/>
                  <a:pt x="4302914" y="16237"/>
                  <a:pt x="4295404" y="16237"/>
                </a:cubicBezTo>
                <a:cubicBezTo>
                  <a:pt x="4216555" y="16237"/>
                  <a:pt x="4141461" y="15120"/>
                  <a:pt x="4066366" y="16237"/>
                </a:cubicBezTo>
                <a:cubicBezTo>
                  <a:pt x="4043838" y="16237"/>
                  <a:pt x="4021310" y="14004"/>
                  <a:pt x="4002536" y="11771"/>
                </a:cubicBezTo>
                <a:cubicBezTo>
                  <a:pt x="3991272" y="9539"/>
                  <a:pt x="3980008" y="8423"/>
                  <a:pt x="3968743" y="10655"/>
                </a:cubicBezTo>
                <a:cubicBezTo>
                  <a:pt x="3953724" y="12888"/>
                  <a:pt x="3938706" y="10655"/>
                  <a:pt x="3923687" y="11771"/>
                </a:cubicBezTo>
                <a:cubicBezTo>
                  <a:pt x="3919932" y="11771"/>
                  <a:pt x="3916177" y="11771"/>
                  <a:pt x="3916177" y="10655"/>
                </a:cubicBezTo>
                <a:cubicBezTo>
                  <a:pt x="3916177" y="6190"/>
                  <a:pt x="3904913" y="8423"/>
                  <a:pt x="3901158" y="8423"/>
                </a:cubicBezTo>
                <a:cubicBezTo>
                  <a:pt x="3886139" y="7306"/>
                  <a:pt x="3871121" y="8423"/>
                  <a:pt x="3856102" y="6190"/>
                </a:cubicBezTo>
                <a:cubicBezTo>
                  <a:pt x="3841083" y="3957"/>
                  <a:pt x="3833573" y="6190"/>
                  <a:pt x="3829819" y="12888"/>
                </a:cubicBezTo>
                <a:cubicBezTo>
                  <a:pt x="3829819" y="12888"/>
                  <a:pt x="3829819" y="14004"/>
                  <a:pt x="3829819" y="16237"/>
                </a:cubicBezTo>
                <a:cubicBezTo>
                  <a:pt x="3792271" y="16237"/>
                  <a:pt x="3754724" y="17353"/>
                  <a:pt x="3717177" y="15120"/>
                </a:cubicBezTo>
                <a:cubicBezTo>
                  <a:pt x="3690894" y="14004"/>
                  <a:pt x="3664611" y="15120"/>
                  <a:pt x="3642082" y="10655"/>
                </a:cubicBezTo>
                <a:cubicBezTo>
                  <a:pt x="3630818" y="9539"/>
                  <a:pt x="3623309" y="9539"/>
                  <a:pt x="3615799" y="9539"/>
                </a:cubicBezTo>
                <a:cubicBezTo>
                  <a:pt x="3544460" y="9539"/>
                  <a:pt x="3473120" y="9539"/>
                  <a:pt x="3401780" y="9539"/>
                </a:cubicBezTo>
                <a:cubicBezTo>
                  <a:pt x="3390516" y="9539"/>
                  <a:pt x="3379252" y="9539"/>
                  <a:pt x="3371742" y="9539"/>
                </a:cubicBezTo>
                <a:cubicBezTo>
                  <a:pt x="3360478" y="10655"/>
                  <a:pt x="3356723" y="7306"/>
                  <a:pt x="3349214" y="7306"/>
                </a:cubicBezTo>
                <a:cubicBezTo>
                  <a:pt x="3330440" y="8423"/>
                  <a:pt x="3311667" y="7306"/>
                  <a:pt x="3292893" y="9539"/>
                </a:cubicBezTo>
                <a:cubicBezTo>
                  <a:pt x="3277874" y="11771"/>
                  <a:pt x="3262855" y="8423"/>
                  <a:pt x="3244082" y="11771"/>
                </a:cubicBezTo>
                <a:cubicBezTo>
                  <a:pt x="3232817" y="12888"/>
                  <a:pt x="3217799" y="11771"/>
                  <a:pt x="3202780" y="11771"/>
                </a:cubicBezTo>
                <a:cubicBezTo>
                  <a:pt x="3199025" y="11771"/>
                  <a:pt x="3199025" y="12888"/>
                  <a:pt x="3195270" y="14004"/>
                </a:cubicBezTo>
                <a:cubicBezTo>
                  <a:pt x="3195270" y="15120"/>
                  <a:pt x="3199025" y="15120"/>
                  <a:pt x="3202780" y="15120"/>
                </a:cubicBezTo>
                <a:cubicBezTo>
                  <a:pt x="3210289" y="16237"/>
                  <a:pt x="3217799" y="16237"/>
                  <a:pt x="3225308" y="16237"/>
                </a:cubicBezTo>
                <a:cubicBezTo>
                  <a:pt x="3304157" y="16237"/>
                  <a:pt x="3383006" y="16237"/>
                  <a:pt x="3461856" y="16237"/>
                </a:cubicBezTo>
                <a:cubicBezTo>
                  <a:pt x="3469365" y="16237"/>
                  <a:pt x="3476875" y="15120"/>
                  <a:pt x="3484384" y="16237"/>
                </a:cubicBezTo>
                <a:cubicBezTo>
                  <a:pt x="3491893" y="16237"/>
                  <a:pt x="3495648" y="17353"/>
                  <a:pt x="3495648" y="19586"/>
                </a:cubicBezTo>
                <a:cubicBezTo>
                  <a:pt x="3495648" y="21818"/>
                  <a:pt x="3488139" y="21818"/>
                  <a:pt x="3484384" y="21818"/>
                </a:cubicBezTo>
                <a:cubicBezTo>
                  <a:pt x="3465610" y="21818"/>
                  <a:pt x="3450591" y="19586"/>
                  <a:pt x="3431818" y="22934"/>
                </a:cubicBezTo>
                <a:cubicBezTo>
                  <a:pt x="3428063" y="24051"/>
                  <a:pt x="3420554" y="24051"/>
                  <a:pt x="3413044" y="22934"/>
                </a:cubicBezTo>
                <a:cubicBezTo>
                  <a:pt x="3413044" y="22934"/>
                  <a:pt x="3409290" y="21818"/>
                  <a:pt x="3409290" y="21818"/>
                </a:cubicBezTo>
                <a:cubicBezTo>
                  <a:pt x="3390516" y="20702"/>
                  <a:pt x="3375497" y="24051"/>
                  <a:pt x="3360478" y="22934"/>
                </a:cubicBezTo>
                <a:cubicBezTo>
                  <a:pt x="3341704" y="21818"/>
                  <a:pt x="3330440" y="21818"/>
                  <a:pt x="3311667" y="22934"/>
                </a:cubicBezTo>
                <a:cubicBezTo>
                  <a:pt x="3292893" y="24051"/>
                  <a:pt x="3270365" y="24051"/>
                  <a:pt x="3251591" y="22934"/>
                </a:cubicBezTo>
                <a:cubicBezTo>
                  <a:pt x="3210289" y="22934"/>
                  <a:pt x="3172742" y="20702"/>
                  <a:pt x="3135195" y="17353"/>
                </a:cubicBezTo>
                <a:cubicBezTo>
                  <a:pt x="3120176" y="16237"/>
                  <a:pt x="3112666" y="12888"/>
                  <a:pt x="3097647" y="14004"/>
                </a:cubicBezTo>
                <a:cubicBezTo>
                  <a:pt x="3086383" y="9539"/>
                  <a:pt x="3078874" y="14004"/>
                  <a:pt x="3067610" y="14004"/>
                </a:cubicBezTo>
                <a:cubicBezTo>
                  <a:pt x="3063855" y="15120"/>
                  <a:pt x="3060100" y="16237"/>
                  <a:pt x="3056345" y="17353"/>
                </a:cubicBezTo>
                <a:cubicBezTo>
                  <a:pt x="3052591" y="19586"/>
                  <a:pt x="3041327" y="20702"/>
                  <a:pt x="3037572" y="19586"/>
                </a:cubicBezTo>
                <a:cubicBezTo>
                  <a:pt x="3018798" y="16237"/>
                  <a:pt x="2996270" y="18469"/>
                  <a:pt x="2977496" y="17353"/>
                </a:cubicBezTo>
                <a:cubicBezTo>
                  <a:pt x="2969987" y="17353"/>
                  <a:pt x="2966232" y="18469"/>
                  <a:pt x="2962477" y="19586"/>
                </a:cubicBezTo>
                <a:cubicBezTo>
                  <a:pt x="2958723" y="21818"/>
                  <a:pt x="2951213" y="24051"/>
                  <a:pt x="2947458" y="25167"/>
                </a:cubicBezTo>
                <a:cubicBezTo>
                  <a:pt x="2936194" y="25167"/>
                  <a:pt x="2936194" y="24051"/>
                  <a:pt x="2936194" y="22934"/>
                </a:cubicBezTo>
                <a:cubicBezTo>
                  <a:pt x="2939949" y="17353"/>
                  <a:pt x="2921175" y="15120"/>
                  <a:pt x="2913666" y="11771"/>
                </a:cubicBezTo>
                <a:cubicBezTo>
                  <a:pt x="2909911" y="10655"/>
                  <a:pt x="2906156" y="12888"/>
                  <a:pt x="2902402" y="12888"/>
                </a:cubicBezTo>
                <a:cubicBezTo>
                  <a:pt x="2894892" y="14004"/>
                  <a:pt x="2883628" y="16237"/>
                  <a:pt x="2872364" y="16237"/>
                </a:cubicBezTo>
                <a:cubicBezTo>
                  <a:pt x="2868609" y="15120"/>
                  <a:pt x="2864855" y="15120"/>
                  <a:pt x="2864855" y="17353"/>
                </a:cubicBezTo>
                <a:cubicBezTo>
                  <a:pt x="2861100" y="21818"/>
                  <a:pt x="2849836" y="21818"/>
                  <a:pt x="2838571" y="21818"/>
                </a:cubicBezTo>
                <a:cubicBezTo>
                  <a:pt x="2827307" y="21818"/>
                  <a:pt x="2816043" y="22934"/>
                  <a:pt x="2812288" y="17353"/>
                </a:cubicBezTo>
                <a:cubicBezTo>
                  <a:pt x="2812288" y="15120"/>
                  <a:pt x="2804779" y="16237"/>
                  <a:pt x="2804779" y="15120"/>
                </a:cubicBezTo>
                <a:cubicBezTo>
                  <a:pt x="2797269" y="14004"/>
                  <a:pt x="2782251" y="14004"/>
                  <a:pt x="2786005" y="9539"/>
                </a:cubicBezTo>
                <a:cubicBezTo>
                  <a:pt x="2774741" y="2841"/>
                  <a:pt x="2752213" y="1725"/>
                  <a:pt x="2729684" y="8423"/>
                </a:cubicBezTo>
                <a:cubicBezTo>
                  <a:pt x="2722175" y="10655"/>
                  <a:pt x="2710911" y="14004"/>
                  <a:pt x="2703401" y="16237"/>
                </a:cubicBezTo>
                <a:cubicBezTo>
                  <a:pt x="2692137" y="19586"/>
                  <a:pt x="2680873" y="19586"/>
                  <a:pt x="2669609" y="19586"/>
                </a:cubicBezTo>
                <a:cubicBezTo>
                  <a:pt x="2669609" y="17353"/>
                  <a:pt x="2669609" y="16237"/>
                  <a:pt x="2669609" y="14004"/>
                </a:cubicBezTo>
                <a:cubicBezTo>
                  <a:pt x="2669609" y="11771"/>
                  <a:pt x="2665854" y="9539"/>
                  <a:pt x="2654590" y="7306"/>
                </a:cubicBezTo>
                <a:cubicBezTo>
                  <a:pt x="2647081" y="7306"/>
                  <a:pt x="2639571" y="5074"/>
                  <a:pt x="2632062" y="7306"/>
                </a:cubicBezTo>
                <a:cubicBezTo>
                  <a:pt x="2624552" y="9539"/>
                  <a:pt x="2617043" y="10655"/>
                  <a:pt x="2609534" y="9539"/>
                </a:cubicBezTo>
                <a:cubicBezTo>
                  <a:pt x="2594515" y="8423"/>
                  <a:pt x="2594515" y="14004"/>
                  <a:pt x="2583250" y="14004"/>
                </a:cubicBezTo>
                <a:cubicBezTo>
                  <a:pt x="2571986" y="12888"/>
                  <a:pt x="2571986" y="15120"/>
                  <a:pt x="2568231" y="18469"/>
                </a:cubicBezTo>
                <a:cubicBezTo>
                  <a:pt x="2568231" y="19586"/>
                  <a:pt x="2564477" y="20702"/>
                  <a:pt x="2560722" y="21818"/>
                </a:cubicBezTo>
                <a:cubicBezTo>
                  <a:pt x="2545703" y="24051"/>
                  <a:pt x="2538194" y="27400"/>
                  <a:pt x="2526930" y="29632"/>
                </a:cubicBezTo>
                <a:cubicBezTo>
                  <a:pt x="2519420" y="31865"/>
                  <a:pt x="2504401" y="31865"/>
                  <a:pt x="2496892" y="29632"/>
                </a:cubicBezTo>
                <a:cubicBezTo>
                  <a:pt x="2493137" y="28516"/>
                  <a:pt x="2489382" y="27400"/>
                  <a:pt x="2485628" y="26283"/>
                </a:cubicBezTo>
                <a:cubicBezTo>
                  <a:pt x="2466854" y="20702"/>
                  <a:pt x="2463099" y="19586"/>
                  <a:pt x="2433061" y="16237"/>
                </a:cubicBezTo>
                <a:cubicBezTo>
                  <a:pt x="2421797" y="15120"/>
                  <a:pt x="2425552" y="11771"/>
                  <a:pt x="2429307" y="10655"/>
                </a:cubicBezTo>
                <a:cubicBezTo>
                  <a:pt x="2429307" y="9539"/>
                  <a:pt x="2436816" y="7306"/>
                  <a:pt x="2429307" y="5074"/>
                </a:cubicBezTo>
                <a:cubicBezTo>
                  <a:pt x="2418043" y="2841"/>
                  <a:pt x="2410533" y="-1624"/>
                  <a:pt x="2395514" y="608"/>
                </a:cubicBezTo>
                <a:cubicBezTo>
                  <a:pt x="2380495" y="2841"/>
                  <a:pt x="2365476" y="1725"/>
                  <a:pt x="2354212" y="2841"/>
                </a:cubicBezTo>
                <a:cubicBezTo>
                  <a:pt x="2342948" y="2841"/>
                  <a:pt x="2331684" y="6190"/>
                  <a:pt x="2316665" y="6190"/>
                </a:cubicBezTo>
                <a:cubicBezTo>
                  <a:pt x="2312910" y="6190"/>
                  <a:pt x="2312910" y="6190"/>
                  <a:pt x="2309156" y="7306"/>
                </a:cubicBezTo>
                <a:cubicBezTo>
                  <a:pt x="2297891" y="10655"/>
                  <a:pt x="2286627" y="12888"/>
                  <a:pt x="2271608" y="11771"/>
                </a:cubicBezTo>
                <a:cubicBezTo>
                  <a:pt x="2256589" y="11771"/>
                  <a:pt x="2241571" y="11771"/>
                  <a:pt x="2230306" y="10655"/>
                </a:cubicBezTo>
                <a:cubicBezTo>
                  <a:pt x="2215288" y="9539"/>
                  <a:pt x="2196514" y="9539"/>
                  <a:pt x="2177740" y="9539"/>
                </a:cubicBezTo>
                <a:cubicBezTo>
                  <a:pt x="2170231" y="9539"/>
                  <a:pt x="2166476" y="9539"/>
                  <a:pt x="2166476" y="7306"/>
                </a:cubicBezTo>
                <a:cubicBezTo>
                  <a:pt x="2166476" y="6190"/>
                  <a:pt x="2158967" y="5074"/>
                  <a:pt x="2155212" y="3957"/>
                </a:cubicBezTo>
                <a:cubicBezTo>
                  <a:pt x="2140193" y="-508"/>
                  <a:pt x="2117665" y="-508"/>
                  <a:pt x="2106400" y="5074"/>
                </a:cubicBezTo>
                <a:cubicBezTo>
                  <a:pt x="2102646" y="7306"/>
                  <a:pt x="2102646" y="8423"/>
                  <a:pt x="2095136" y="8423"/>
                </a:cubicBezTo>
                <a:cubicBezTo>
                  <a:pt x="2091382" y="8423"/>
                  <a:pt x="2083872" y="7306"/>
                  <a:pt x="2083872" y="8423"/>
                </a:cubicBezTo>
                <a:cubicBezTo>
                  <a:pt x="2072608" y="12888"/>
                  <a:pt x="2057589" y="11771"/>
                  <a:pt x="2042570" y="11771"/>
                </a:cubicBezTo>
                <a:cubicBezTo>
                  <a:pt x="2020042" y="11771"/>
                  <a:pt x="1993759" y="11771"/>
                  <a:pt x="1971230" y="11771"/>
                </a:cubicBezTo>
                <a:cubicBezTo>
                  <a:pt x="1944947" y="10655"/>
                  <a:pt x="1918664" y="15120"/>
                  <a:pt x="1892381" y="14004"/>
                </a:cubicBezTo>
                <a:cubicBezTo>
                  <a:pt x="1884872" y="14004"/>
                  <a:pt x="1877362" y="16237"/>
                  <a:pt x="1869853" y="16237"/>
                </a:cubicBezTo>
                <a:cubicBezTo>
                  <a:pt x="1858589" y="15120"/>
                  <a:pt x="1858589" y="15120"/>
                  <a:pt x="1862343" y="11771"/>
                </a:cubicBezTo>
                <a:cubicBezTo>
                  <a:pt x="1866098" y="8423"/>
                  <a:pt x="1866098" y="8423"/>
                  <a:pt x="1854834" y="8423"/>
                </a:cubicBezTo>
                <a:cubicBezTo>
                  <a:pt x="1839815" y="8423"/>
                  <a:pt x="1824796" y="8423"/>
                  <a:pt x="1813532" y="8423"/>
                </a:cubicBezTo>
                <a:cubicBezTo>
                  <a:pt x="1802268" y="7306"/>
                  <a:pt x="1791004" y="8423"/>
                  <a:pt x="1783494" y="6190"/>
                </a:cubicBezTo>
                <a:cubicBezTo>
                  <a:pt x="1783494" y="5074"/>
                  <a:pt x="1772230" y="5074"/>
                  <a:pt x="1768475" y="6190"/>
                </a:cubicBezTo>
                <a:cubicBezTo>
                  <a:pt x="1760966" y="8423"/>
                  <a:pt x="1753456" y="8423"/>
                  <a:pt x="1745947" y="8423"/>
                </a:cubicBezTo>
                <a:cubicBezTo>
                  <a:pt x="1712154" y="8423"/>
                  <a:pt x="1674607" y="8423"/>
                  <a:pt x="1640815" y="8423"/>
                </a:cubicBezTo>
                <a:cubicBezTo>
                  <a:pt x="1618286" y="8423"/>
                  <a:pt x="1595758" y="8423"/>
                  <a:pt x="1576984" y="5074"/>
                </a:cubicBezTo>
                <a:cubicBezTo>
                  <a:pt x="1569475" y="2841"/>
                  <a:pt x="1554456" y="2841"/>
                  <a:pt x="1550701" y="3957"/>
                </a:cubicBezTo>
                <a:cubicBezTo>
                  <a:pt x="1539437" y="7306"/>
                  <a:pt x="1524418" y="5074"/>
                  <a:pt x="1513154" y="7306"/>
                </a:cubicBezTo>
                <a:cubicBezTo>
                  <a:pt x="1505645" y="9539"/>
                  <a:pt x="1490626" y="11771"/>
                  <a:pt x="1479362" y="9539"/>
                </a:cubicBezTo>
                <a:cubicBezTo>
                  <a:pt x="1460588" y="14004"/>
                  <a:pt x="1441814" y="11771"/>
                  <a:pt x="1426795" y="11771"/>
                </a:cubicBezTo>
                <a:cubicBezTo>
                  <a:pt x="1408022" y="11771"/>
                  <a:pt x="1389248" y="12888"/>
                  <a:pt x="1370474" y="10655"/>
                </a:cubicBezTo>
                <a:cubicBezTo>
                  <a:pt x="1359210" y="8423"/>
                  <a:pt x="1340437" y="9539"/>
                  <a:pt x="1325418" y="9539"/>
                </a:cubicBezTo>
                <a:cubicBezTo>
                  <a:pt x="1302889" y="10655"/>
                  <a:pt x="1276606" y="7306"/>
                  <a:pt x="1250323" y="7306"/>
                </a:cubicBezTo>
                <a:cubicBezTo>
                  <a:pt x="1239059" y="8423"/>
                  <a:pt x="1227795" y="8423"/>
                  <a:pt x="1220286" y="11771"/>
                </a:cubicBezTo>
                <a:cubicBezTo>
                  <a:pt x="1220286" y="12888"/>
                  <a:pt x="1216531" y="14004"/>
                  <a:pt x="1220286" y="15120"/>
                </a:cubicBezTo>
                <a:cubicBezTo>
                  <a:pt x="1227795" y="16237"/>
                  <a:pt x="1235304" y="15120"/>
                  <a:pt x="1231550" y="18469"/>
                </a:cubicBezTo>
                <a:cubicBezTo>
                  <a:pt x="1231550" y="20702"/>
                  <a:pt x="1224040" y="19586"/>
                  <a:pt x="1220286" y="19586"/>
                </a:cubicBezTo>
                <a:cubicBezTo>
                  <a:pt x="1216531" y="19586"/>
                  <a:pt x="1212776" y="19586"/>
                  <a:pt x="1205267" y="19586"/>
                </a:cubicBezTo>
                <a:cubicBezTo>
                  <a:pt x="1201512" y="19586"/>
                  <a:pt x="1194003" y="19586"/>
                  <a:pt x="1186493" y="19586"/>
                </a:cubicBezTo>
                <a:cubicBezTo>
                  <a:pt x="1186493" y="20702"/>
                  <a:pt x="1186493" y="21818"/>
                  <a:pt x="1186493" y="22934"/>
                </a:cubicBezTo>
                <a:cubicBezTo>
                  <a:pt x="1190248" y="22934"/>
                  <a:pt x="1194003" y="22934"/>
                  <a:pt x="1201512" y="22934"/>
                </a:cubicBezTo>
                <a:cubicBezTo>
                  <a:pt x="1212776" y="22934"/>
                  <a:pt x="1216531" y="24051"/>
                  <a:pt x="1212776" y="27400"/>
                </a:cubicBezTo>
                <a:cubicBezTo>
                  <a:pt x="1231550" y="26283"/>
                  <a:pt x="1246569" y="30749"/>
                  <a:pt x="1265342" y="29632"/>
                </a:cubicBezTo>
                <a:cubicBezTo>
                  <a:pt x="1284116" y="22934"/>
                  <a:pt x="1314154" y="22934"/>
                  <a:pt x="1340437" y="24051"/>
                </a:cubicBezTo>
                <a:cubicBezTo>
                  <a:pt x="1344192" y="24051"/>
                  <a:pt x="1344192" y="25167"/>
                  <a:pt x="1344192" y="26283"/>
                </a:cubicBezTo>
                <a:cubicBezTo>
                  <a:pt x="1340437" y="28516"/>
                  <a:pt x="1332927" y="29632"/>
                  <a:pt x="1325418" y="29632"/>
                </a:cubicBezTo>
                <a:cubicBezTo>
                  <a:pt x="1314154" y="28516"/>
                  <a:pt x="1302889" y="29632"/>
                  <a:pt x="1295380" y="29632"/>
                </a:cubicBezTo>
                <a:cubicBezTo>
                  <a:pt x="1284116" y="28516"/>
                  <a:pt x="1276606" y="31865"/>
                  <a:pt x="1265342" y="30749"/>
                </a:cubicBezTo>
                <a:cubicBezTo>
                  <a:pt x="1257833" y="31865"/>
                  <a:pt x="1250323" y="32981"/>
                  <a:pt x="1242814" y="32981"/>
                </a:cubicBezTo>
                <a:cubicBezTo>
                  <a:pt x="1216531" y="32981"/>
                  <a:pt x="1194003" y="32981"/>
                  <a:pt x="1171474" y="32981"/>
                </a:cubicBezTo>
                <a:cubicBezTo>
                  <a:pt x="1156455" y="32981"/>
                  <a:pt x="1141436" y="31865"/>
                  <a:pt x="1130172" y="35214"/>
                </a:cubicBezTo>
                <a:cubicBezTo>
                  <a:pt x="1130172" y="35214"/>
                  <a:pt x="1126418" y="35214"/>
                  <a:pt x="1122663" y="35214"/>
                </a:cubicBezTo>
                <a:cubicBezTo>
                  <a:pt x="1103889" y="31865"/>
                  <a:pt x="1085116" y="36330"/>
                  <a:pt x="1066342" y="35214"/>
                </a:cubicBezTo>
                <a:cubicBezTo>
                  <a:pt x="1047568" y="34097"/>
                  <a:pt x="1028795" y="34097"/>
                  <a:pt x="1010021" y="35214"/>
                </a:cubicBezTo>
                <a:cubicBezTo>
                  <a:pt x="953700" y="38563"/>
                  <a:pt x="901134" y="36330"/>
                  <a:pt x="844813" y="37446"/>
                </a:cubicBezTo>
                <a:cubicBezTo>
                  <a:pt x="844813" y="37446"/>
                  <a:pt x="844813" y="36330"/>
                  <a:pt x="841058" y="36330"/>
                </a:cubicBezTo>
                <a:cubicBezTo>
                  <a:pt x="844813" y="34097"/>
                  <a:pt x="848568" y="35214"/>
                  <a:pt x="856077" y="35214"/>
                </a:cubicBezTo>
                <a:cubicBezTo>
                  <a:pt x="859832" y="35214"/>
                  <a:pt x="859832" y="34097"/>
                  <a:pt x="859832" y="34097"/>
                </a:cubicBezTo>
                <a:cubicBezTo>
                  <a:pt x="859832" y="32981"/>
                  <a:pt x="859832" y="30749"/>
                  <a:pt x="856077" y="31865"/>
                </a:cubicBezTo>
                <a:cubicBezTo>
                  <a:pt x="852323" y="31865"/>
                  <a:pt x="848568" y="29632"/>
                  <a:pt x="844813" y="29632"/>
                </a:cubicBezTo>
                <a:cubicBezTo>
                  <a:pt x="822285" y="30749"/>
                  <a:pt x="803511" y="27400"/>
                  <a:pt x="780982" y="27400"/>
                </a:cubicBezTo>
                <a:cubicBezTo>
                  <a:pt x="713397" y="27400"/>
                  <a:pt x="642058" y="27400"/>
                  <a:pt x="574473" y="27400"/>
                </a:cubicBezTo>
                <a:cubicBezTo>
                  <a:pt x="551945" y="27400"/>
                  <a:pt x="533171" y="26283"/>
                  <a:pt x="521907" y="20702"/>
                </a:cubicBezTo>
                <a:cubicBezTo>
                  <a:pt x="525661" y="18469"/>
                  <a:pt x="533171" y="18469"/>
                  <a:pt x="536926" y="17353"/>
                </a:cubicBezTo>
                <a:cubicBezTo>
                  <a:pt x="559454" y="15120"/>
                  <a:pt x="566963" y="15120"/>
                  <a:pt x="574473" y="21818"/>
                </a:cubicBezTo>
                <a:cubicBezTo>
                  <a:pt x="578228" y="24051"/>
                  <a:pt x="581982" y="24051"/>
                  <a:pt x="585737" y="22934"/>
                </a:cubicBezTo>
                <a:cubicBezTo>
                  <a:pt x="597001" y="20702"/>
                  <a:pt x="612020" y="21818"/>
                  <a:pt x="623284" y="21818"/>
                </a:cubicBezTo>
                <a:cubicBezTo>
                  <a:pt x="645812" y="21818"/>
                  <a:pt x="664586" y="21818"/>
                  <a:pt x="687115" y="18469"/>
                </a:cubicBezTo>
                <a:cubicBezTo>
                  <a:pt x="694624" y="17353"/>
                  <a:pt x="709643" y="16237"/>
                  <a:pt x="713397" y="17353"/>
                </a:cubicBezTo>
                <a:cubicBezTo>
                  <a:pt x="728417" y="20702"/>
                  <a:pt x="747190" y="18469"/>
                  <a:pt x="758454" y="20702"/>
                </a:cubicBezTo>
                <a:cubicBezTo>
                  <a:pt x="765964" y="21818"/>
                  <a:pt x="773473" y="21818"/>
                  <a:pt x="780982" y="20702"/>
                </a:cubicBezTo>
                <a:cubicBezTo>
                  <a:pt x="796002" y="18469"/>
                  <a:pt x="807266" y="18469"/>
                  <a:pt x="822285" y="20702"/>
                </a:cubicBezTo>
                <a:cubicBezTo>
                  <a:pt x="833549" y="21818"/>
                  <a:pt x="841058" y="21818"/>
                  <a:pt x="852323" y="19586"/>
                </a:cubicBezTo>
                <a:cubicBezTo>
                  <a:pt x="871096" y="14004"/>
                  <a:pt x="897379" y="12888"/>
                  <a:pt x="923662" y="14004"/>
                </a:cubicBezTo>
                <a:cubicBezTo>
                  <a:pt x="931172" y="14004"/>
                  <a:pt x="938681" y="15120"/>
                  <a:pt x="942436" y="16237"/>
                </a:cubicBezTo>
                <a:cubicBezTo>
                  <a:pt x="961209" y="20702"/>
                  <a:pt x="979983" y="21818"/>
                  <a:pt x="998757" y="21818"/>
                </a:cubicBezTo>
                <a:cubicBezTo>
                  <a:pt x="1017531" y="21818"/>
                  <a:pt x="1040059" y="21818"/>
                  <a:pt x="1058832" y="21818"/>
                </a:cubicBezTo>
                <a:cubicBezTo>
                  <a:pt x="1081361" y="21818"/>
                  <a:pt x="1107644" y="20702"/>
                  <a:pt x="1130172" y="17353"/>
                </a:cubicBezTo>
                <a:cubicBezTo>
                  <a:pt x="1137682" y="17353"/>
                  <a:pt x="1145191" y="17353"/>
                  <a:pt x="1148946" y="17353"/>
                </a:cubicBezTo>
                <a:cubicBezTo>
                  <a:pt x="1160210" y="17353"/>
                  <a:pt x="1163965" y="16237"/>
                  <a:pt x="1167719" y="14004"/>
                </a:cubicBezTo>
                <a:cubicBezTo>
                  <a:pt x="1141436" y="15120"/>
                  <a:pt x="1122663" y="11771"/>
                  <a:pt x="1100134" y="11771"/>
                </a:cubicBezTo>
                <a:cubicBezTo>
                  <a:pt x="1070097" y="10655"/>
                  <a:pt x="1040059" y="9539"/>
                  <a:pt x="1013776" y="7306"/>
                </a:cubicBezTo>
                <a:cubicBezTo>
                  <a:pt x="995002" y="6190"/>
                  <a:pt x="976229" y="5074"/>
                  <a:pt x="957455" y="3957"/>
                </a:cubicBezTo>
                <a:cubicBezTo>
                  <a:pt x="934926" y="2841"/>
                  <a:pt x="916153" y="5074"/>
                  <a:pt x="897379" y="3957"/>
                </a:cubicBezTo>
                <a:cubicBezTo>
                  <a:pt x="882360" y="2841"/>
                  <a:pt x="871096" y="6190"/>
                  <a:pt x="852323" y="6190"/>
                </a:cubicBezTo>
                <a:cubicBezTo>
                  <a:pt x="841058" y="5074"/>
                  <a:pt x="826039" y="6190"/>
                  <a:pt x="811020" y="6190"/>
                </a:cubicBezTo>
                <a:cubicBezTo>
                  <a:pt x="807266" y="6190"/>
                  <a:pt x="807266" y="6190"/>
                  <a:pt x="803511" y="6190"/>
                </a:cubicBezTo>
                <a:cubicBezTo>
                  <a:pt x="788492" y="11771"/>
                  <a:pt x="769719" y="10655"/>
                  <a:pt x="750945" y="8423"/>
                </a:cubicBezTo>
                <a:cubicBezTo>
                  <a:pt x="735926" y="6190"/>
                  <a:pt x="720907" y="7306"/>
                  <a:pt x="705888" y="3957"/>
                </a:cubicBezTo>
                <a:cubicBezTo>
                  <a:pt x="705888" y="3957"/>
                  <a:pt x="702134" y="3957"/>
                  <a:pt x="698379" y="5074"/>
                </a:cubicBezTo>
                <a:cubicBezTo>
                  <a:pt x="694624" y="6190"/>
                  <a:pt x="690869" y="6190"/>
                  <a:pt x="687115" y="6190"/>
                </a:cubicBezTo>
                <a:cubicBezTo>
                  <a:pt x="649567" y="5074"/>
                  <a:pt x="612020" y="9539"/>
                  <a:pt x="574473" y="7306"/>
                </a:cubicBezTo>
                <a:cubicBezTo>
                  <a:pt x="559454" y="7306"/>
                  <a:pt x="551945" y="10655"/>
                  <a:pt x="540680" y="9539"/>
                </a:cubicBezTo>
                <a:cubicBezTo>
                  <a:pt x="529416" y="9539"/>
                  <a:pt x="514397" y="9539"/>
                  <a:pt x="503133" y="9539"/>
                </a:cubicBezTo>
                <a:cubicBezTo>
                  <a:pt x="480605" y="10655"/>
                  <a:pt x="461831" y="6190"/>
                  <a:pt x="443058" y="8423"/>
                </a:cubicBezTo>
                <a:cubicBezTo>
                  <a:pt x="435548" y="8423"/>
                  <a:pt x="431793" y="8423"/>
                  <a:pt x="428039" y="8423"/>
                </a:cubicBezTo>
                <a:cubicBezTo>
                  <a:pt x="424284" y="8423"/>
                  <a:pt x="420529" y="7306"/>
                  <a:pt x="416775" y="9539"/>
                </a:cubicBezTo>
                <a:cubicBezTo>
                  <a:pt x="416775" y="10655"/>
                  <a:pt x="420529" y="12888"/>
                  <a:pt x="424284" y="12888"/>
                </a:cubicBezTo>
                <a:cubicBezTo>
                  <a:pt x="435548" y="14004"/>
                  <a:pt x="446812" y="17353"/>
                  <a:pt x="461831" y="17353"/>
                </a:cubicBezTo>
                <a:cubicBezTo>
                  <a:pt x="469341" y="17353"/>
                  <a:pt x="469341" y="19586"/>
                  <a:pt x="476850" y="20702"/>
                </a:cubicBezTo>
                <a:cubicBezTo>
                  <a:pt x="458076" y="24051"/>
                  <a:pt x="439303" y="24051"/>
                  <a:pt x="420529" y="25167"/>
                </a:cubicBezTo>
                <a:cubicBezTo>
                  <a:pt x="405510" y="26283"/>
                  <a:pt x="394246" y="28516"/>
                  <a:pt x="379227" y="29632"/>
                </a:cubicBezTo>
                <a:cubicBezTo>
                  <a:pt x="375472" y="29632"/>
                  <a:pt x="367963" y="31865"/>
                  <a:pt x="371718" y="34097"/>
                </a:cubicBezTo>
                <a:cubicBezTo>
                  <a:pt x="375472" y="36330"/>
                  <a:pt x="382982" y="35214"/>
                  <a:pt x="386737" y="35214"/>
                </a:cubicBezTo>
                <a:cubicBezTo>
                  <a:pt x="413020" y="35214"/>
                  <a:pt x="435548" y="35214"/>
                  <a:pt x="461831" y="35214"/>
                </a:cubicBezTo>
                <a:cubicBezTo>
                  <a:pt x="506888" y="35214"/>
                  <a:pt x="551945" y="38563"/>
                  <a:pt x="593247" y="45260"/>
                </a:cubicBezTo>
                <a:cubicBezTo>
                  <a:pt x="608265" y="47493"/>
                  <a:pt x="627039" y="46377"/>
                  <a:pt x="642058" y="48609"/>
                </a:cubicBezTo>
                <a:cubicBezTo>
                  <a:pt x="657077" y="49726"/>
                  <a:pt x="675850" y="48609"/>
                  <a:pt x="694624" y="47493"/>
                </a:cubicBezTo>
                <a:cubicBezTo>
                  <a:pt x="709643" y="45260"/>
                  <a:pt x="732171" y="44144"/>
                  <a:pt x="750945" y="44144"/>
                </a:cubicBezTo>
                <a:cubicBezTo>
                  <a:pt x="780982" y="45260"/>
                  <a:pt x="811020" y="43028"/>
                  <a:pt x="841058" y="46377"/>
                </a:cubicBezTo>
                <a:cubicBezTo>
                  <a:pt x="844813" y="47493"/>
                  <a:pt x="848568" y="47493"/>
                  <a:pt x="852323" y="46377"/>
                </a:cubicBezTo>
                <a:cubicBezTo>
                  <a:pt x="882360" y="43028"/>
                  <a:pt x="912398" y="45260"/>
                  <a:pt x="942436" y="45260"/>
                </a:cubicBezTo>
                <a:cubicBezTo>
                  <a:pt x="976229" y="44144"/>
                  <a:pt x="1006266" y="43028"/>
                  <a:pt x="1040059" y="45260"/>
                </a:cubicBezTo>
                <a:cubicBezTo>
                  <a:pt x="1066342" y="46377"/>
                  <a:pt x="1092625" y="46377"/>
                  <a:pt x="1118908" y="46377"/>
                </a:cubicBezTo>
                <a:cubicBezTo>
                  <a:pt x="1126418" y="46377"/>
                  <a:pt x="1130172" y="47493"/>
                  <a:pt x="1133927" y="49726"/>
                </a:cubicBezTo>
                <a:cubicBezTo>
                  <a:pt x="1137682" y="50842"/>
                  <a:pt x="1133927" y="51958"/>
                  <a:pt x="1130172" y="53074"/>
                </a:cubicBezTo>
                <a:cubicBezTo>
                  <a:pt x="1122663" y="53074"/>
                  <a:pt x="1115153" y="53074"/>
                  <a:pt x="1107644" y="54191"/>
                </a:cubicBezTo>
                <a:cubicBezTo>
                  <a:pt x="1111399" y="55307"/>
                  <a:pt x="1115153" y="56423"/>
                  <a:pt x="1118908" y="56423"/>
                </a:cubicBezTo>
                <a:cubicBezTo>
                  <a:pt x="1133927" y="55307"/>
                  <a:pt x="1148946" y="60889"/>
                  <a:pt x="1167719" y="56423"/>
                </a:cubicBezTo>
                <a:cubicBezTo>
                  <a:pt x="1167719" y="56423"/>
                  <a:pt x="1171474" y="56423"/>
                  <a:pt x="1171474" y="56423"/>
                </a:cubicBezTo>
                <a:cubicBezTo>
                  <a:pt x="1197757" y="57540"/>
                  <a:pt x="1220286" y="53074"/>
                  <a:pt x="1246569" y="54191"/>
                </a:cubicBezTo>
                <a:cubicBezTo>
                  <a:pt x="1246569" y="50842"/>
                  <a:pt x="1246569" y="48609"/>
                  <a:pt x="1246569" y="45260"/>
                </a:cubicBezTo>
                <a:cubicBezTo>
                  <a:pt x="1254078" y="44144"/>
                  <a:pt x="1257833" y="45260"/>
                  <a:pt x="1265342" y="45260"/>
                </a:cubicBezTo>
                <a:cubicBezTo>
                  <a:pt x="1265342" y="43028"/>
                  <a:pt x="1269097" y="43028"/>
                  <a:pt x="1272852" y="41912"/>
                </a:cubicBezTo>
                <a:cubicBezTo>
                  <a:pt x="1284116" y="39679"/>
                  <a:pt x="1299135" y="41912"/>
                  <a:pt x="1310399" y="39679"/>
                </a:cubicBezTo>
                <a:cubicBezTo>
                  <a:pt x="1314154" y="38563"/>
                  <a:pt x="1321663" y="41912"/>
                  <a:pt x="1332927" y="40795"/>
                </a:cubicBezTo>
                <a:cubicBezTo>
                  <a:pt x="1340437" y="40795"/>
                  <a:pt x="1336682" y="43028"/>
                  <a:pt x="1336682" y="45260"/>
                </a:cubicBezTo>
                <a:cubicBezTo>
                  <a:pt x="1336682" y="46377"/>
                  <a:pt x="1332927" y="46377"/>
                  <a:pt x="1329172" y="46377"/>
                </a:cubicBezTo>
                <a:cubicBezTo>
                  <a:pt x="1314154" y="46377"/>
                  <a:pt x="1299135" y="46377"/>
                  <a:pt x="1287871" y="46377"/>
                </a:cubicBezTo>
                <a:cubicBezTo>
                  <a:pt x="1284116" y="46377"/>
                  <a:pt x="1276606" y="46377"/>
                  <a:pt x="1280361" y="48609"/>
                </a:cubicBezTo>
                <a:cubicBezTo>
                  <a:pt x="1280361" y="48609"/>
                  <a:pt x="1284116" y="48609"/>
                  <a:pt x="1284116" y="48609"/>
                </a:cubicBezTo>
                <a:cubicBezTo>
                  <a:pt x="1287871" y="48609"/>
                  <a:pt x="1295380" y="47493"/>
                  <a:pt x="1299135" y="49726"/>
                </a:cubicBezTo>
                <a:cubicBezTo>
                  <a:pt x="1299135" y="53074"/>
                  <a:pt x="1291625" y="51958"/>
                  <a:pt x="1284116" y="53074"/>
                </a:cubicBezTo>
                <a:cubicBezTo>
                  <a:pt x="1276606" y="57540"/>
                  <a:pt x="1276606" y="58656"/>
                  <a:pt x="1287871" y="58656"/>
                </a:cubicBezTo>
                <a:cubicBezTo>
                  <a:pt x="1299135" y="58656"/>
                  <a:pt x="1310399" y="59772"/>
                  <a:pt x="1317908" y="59772"/>
                </a:cubicBezTo>
                <a:cubicBezTo>
                  <a:pt x="1340437" y="60889"/>
                  <a:pt x="1359210" y="63121"/>
                  <a:pt x="1385493" y="62005"/>
                </a:cubicBezTo>
                <a:cubicBezTo>
                  <a:pt x="1374229" y="65354"/>
                  <a:pt x="1362965" y="66470"/>
                  <a:pt x="1351701" y="66470"/>
                </a:cubicBezTo>
                <a:cubicBezTo>
                  <a:pt x="1310399" y="66470"/>
                  <a:pt x="1269097" y="66470"/>
                  <a:pt x="1231550" y="66470"/>
                </a:cubicBezTo>
                <a:cubicBezTo>
                  <a:pt x="1224040" y="66470"/>
                  <a:pt x="1216531" y="66470"/>
                  <a:pt x="1212776" y="65354"/>
                </a:cubicBezTo>
                <a:cubicBezTo>
                  <a:pt x="1197757" y="59772"/>
                  <a:pt x="1178984" y="63121"/>
                  <a:pt x="1160210" y="62005"/>
                </a:cubicBezTo>
                <a:cubicBezTo>
                  <a:pt x="1148946" y="62005"/>
                  <a:pt x="1137682" y="65354"/>
                  <a:pt x="1118908" y="67586"/>
                </a:cubicBezTo>
                <a:cubicBezTo>
                  <a:pt x="1152701" y="67586"/>
                  <a:pt x="1175229" y="68703"/>
                  <a:pt x="1197757" y="69819"/>
                </a:cubicBezTo>
                <a:cubicBezTo>
                  <a:pt x="1254078" y="73168"/>
                  <a:pt x="1310399" y="70935"/>
                  <a:pt x="1370474" y="72052"/>
                </a:cubicBezTo>
                <a:cubicBezTo>
                  <a:pt x="1351701" y="75400"/>
                  <a:pt x="1351701" y="75400"/>
                  <a:pt x="1314154" y="75400"/>
                </a:cubicBezTo>
                <a:cubicBezTo>
                  <a:pt x="1306644" y="77633"/>
                  <a:pt x="1310399" y="79866"/>
                  <a:pt x="1310399" y="80982"/>
                </a:cubicBezTo>
                <a:cubicBezTo>
                  <a:pt x="1310399" y="83215"/>
                  <a:pt x="1306644" y="84331"/>
                  <a:pt x="1302889" y="83215"/>
                </a:cubicBezTo>
                <a:cubicBezTo>
                  <a:pt x="1280361" y="77633"/>
                  <a:pt x="1254078" y="78749"/>
                  <a:pt x="1227795" y="76517"/>
                </a:cubicBezTo>
                <a:cubicBezTo>
                  <a:pt x="1220286" y="75400"/>
                  <a:pt x="1212776" y="77633"/>
                  <a:pt x="1201512" y="77633"/>
                </a:cubicBezTo>
                <a:cubicBezTo>
                  <a:pt x="1171474" y="77633"/>
                  <a:pt x="1141436" y="77633"/>
                  <a:pt x="1111399" y="77633"/>
                </a:cubicBezTo>
                <a:cubicBezTo>
                  <a:pt x="1088870" y="77633"/>
                  <a:pt x="1070097" y="80982"/>
                  <a:pt x="1047568" y="79866"/>
                </a:cubicBezTo>
                <a:cubicBezTo>
                  <a:pt x="1025040" y="78749"/>
                  <a:pt x="1002511" y="79866"/>
                  <a:pt x="979983" y="79866"/>
                </a:cubicBezTo>
                <a:cubicBezTo>
                  <a:pt x="957455" y="79866"/>
                  <a:pt x="934926" y="79866"/>
                  <a:pt x="912398" y="79866"/>
                </a:cubicBezTo>
                <a:cubicBezTo>
                  <a:pt x="916153" y="82098"/>
                  <a:pt x="923662" y="84331"/>
                  <a:pt x="931172" y="83215"/>
                </a:cubicBezTo>
                <a:cubicBezTo>
                  <a:pt x="949946" y="83215"/>
                  <a:pt x="968719" y="83215"/>
                  <a:pt x="991247" y="83215"/>
                </a:cubicBezTo>
                <a:cubicBezTo>
                  <a:pt x="995002" y="83215"/>
                  <a:pt x="998757" y="83215"/>
                  <a:pt x="1006266" y="84331"/>
                </a:cubicBezTo>
                <a:cubicBezTo>
                  <a:pt x="998757" y="92145"/>
                  <a:pt x="979983" y="96610"/>
                  <a:pt x="961209" y="101076"/>
                </a:cubicBezTo>
                <a:cubicBezTo>
                  <a:pt x="957455" y="102192"/>
                  <a:pt x="949946" y="103308"/>
                  <a:pt x="942436" y="103308"/>
                </a:cubicBezTo>
                <a:cubicBezTo>
                  <a:pt x="934926" y="103308"/>
                  <a:pt x="923662" y="103308"/>
                  <a:pt x="912398" y="104424"/>
                </a:cubicBezTo>
                <a:cubicBezTo>
                  <a:pt x="908643" y="105541"/>
                  <a:pt x="901134" y="105541"/>
                  <a:pt x="893624" y="104424"/>
                </a:cubicBezTo>
                <a:cubicBezTo>
                  <a:pt x="889870" y="102192"/>
                  <a:pt x="882360" y="103308"/>
                  <a:pt x="878605" y="103308"/>
                </a:cubicBezTo>
                <a:cubicBezTo>
                  <a:pt x="871096" y="103308"/>
                  <a:pt x="867341" y="102192"/>
                  <a:pt x="867341" y="104424"/>
                </a:cubicBezTo>
                <a:cubicBezTo>
                  <a:pt x="867341" y="106657"/>
                  <a:pt x="871096" y="106657"/>
                  <a:pt x="878605" y="106657"/>
                </a:cubicBezTo>
                <a:cubicBezTo>
                  <a:pt x="889870" y="106657"/>
                  <a:pt x="901134" y="106657"/>
                  <a:pt x="908643" y="106657"/>
                </a:cubicBezTo>
                <a:cubicBezTo>
                  <a:pt x="923662" y="106657"/>
                  <a:pt x="927417" y="110006"/>
                  <a:pt x="919908" y="113355"/>
                </a:cubicBezTo>
                <a:cubicBezTo>
                  <a:pt x="919908" y="113355"/>
                  <a:pt x="919908" y="114471"/>
                  <a:pt x="919908" y="115587"/>
                </a:cubicBezTo>
                <a:cubicBezTo>
                  <a:pt x="908643" y="122285"/>
                  <a:pt x="908643" y="122285"/>
                  <a:pt x="878605" y="122285"/>
                </a:cubicBezTo>
                <a:cubicBezTo>
                  <a:pt x="878605" y="122285"/>
                  <a:pt x="874851" y="122285"/>
                  <a:pt x="874851" y="122285"/>
                </a:cubicBezTo>
                <a:cubicBezTo>
                  <a:pt x="863587" y="125634"/>
                  <a:pt x="852323" y="125634"/>
                  <a:pt x="841058" y="122285"/>
                </a:cubicBezTo>
                <a:cubicBezTo>
                  <a:pt x="833549" y="122285"/>
                  <a:pt x="829794" y="122285"/>
                  <a:pt x="822285" y="122285"/>
                </a:cubicBezTo>
                <a:cubicBezTo>
                  <a:pt x="818530" y="122285"/>
                  <a:pt x="811020" y="123402"/>
                  <a:pt x="807266" y="120053"/>
                </a:cubicBezTo>
                <a:cubicBezTo>
                  <a:pt x="799756" y="120053"/>
                  <a:pt x="788492" y="121169"/>
                  <a:pt x="780982" y="120053"/>
                </a:cubicBezTo>
                <a:cubicBezTo>
                  <a:pt x="765964" y="120053"/>
                  <a:pt x="754700" y="121169"/>
                  <a:pt x="747190" y="122285"/>
                </a:cubicBezTo>
                <a:cubicBezTo>
                  <a:pt x="735926" y="124518"/>
                  <a:pt x="724662" y="124518"/>
                  <a:pt x="713397" y="122285"/>
                </a:cubicBezTo>
                <a:cubicBezTo>
                  <a:pt x="705888" y="121169"/>
                  <a:pt x="690869" y="120053"/>
                  <a:pt x="679605" y="120053"/>
                </a:cubicBezTo>
                <a:cubicBezTo>
                  <a:pt x="675850" y="121169"/>
                  <a:pt x="668341" y="121169"/>
                  <a:pt x="664586" y="118936"/>
                </a:cubicBezTo>
                <a:cubicBezTo>
                  <a:pt x="660832" y="117820"/>
                  <a:pt x="657077" y="117820"/>
                  <a:pt x="653322" y="118936"/>
                </a:cubicBezTo>
                <a:cubicBezTo>
                  <a:pt x="634549" y="122285"/>
                  <a:pt x="612020" y="120053"/>
                  <a:pt x="593247" y="120053"/>
                </a:cubicBezTo>
                <a:cubicBezTo>
                  <a:pt x="593247" y="122285"/>
                  <a:pt x="597001" y="123402"/>
                  <a:pt x="589492" y="124518"/>
                </a:cubicBezTo>
                <a:cubicBezTo>
                  <a:pt x="585737" y="124518"/>
                  <a:pt x="578228" y="124518"/>
                  <a:pt x="581982" y="122285"/>
                </a:cubicBezTo>
                <a:cubicBezTo>
                  <a:pt x="574473" y="122285"/>
                  <a:pt x="566963" y="122285"/>
                  <a:pt x="559454" y="122285"/>
                </a:cubicBezTo>
                <a:cubicBezTo>
                  <a:pt x="559454" y="123402"/>
                  <a:pt x="563209" y="125634"/>
                  <a:pt x="555699" y="126750"/>
                </a:cubicBezTo>
                <a:cubicBezTo>
                  <a:pt x="551945" y="126750"/>
                  <a:pt x="548190" y="125634"/>
                  <a:pt x="548190" y="124518"/>
                </a:cubicBezTo>
                <a:cubicBezTo>
                  <a:pt x="540680" y="124518"/>
                  <a:pt x="533171" y="124518"/>
                  <a:pt x="529416" y="124518"/>
                </a:cubicBezTo>
                <a:cubicBezTo>
                  <a:pt x="525661" y="125634"/>
                  <a:pt x="529416" y="127867"/>
                  <a:pt x="521907" y="127867"/>
                </a:cubicBezTo>
                <a:cubicBezTo>
                  <a:pt x="518152" y="127867"/>
                  <a:pt x="510643" y="128983"/>
                  <a:pt x="506888" y="126750"/>
                </a:cubicBezTo>
                <a:cubicBezTo>
                  <a:pt x="499378" y="125634"/>
                  <a:pt x="488114" y="128983"/>
                  <a:pt x="480605" y="127867"/>
                </a:cubicBezTo>
                <a:cubicBezTo>
                  <a:pt x="469341" y="125634"/>
                  <a:pt x="461831" y="126750"/>
                  <a:pt x="454322" y="126750"/>
                </a:cubicBezTo>
                <a:cubicBezTo>
                  <a:pt x="446812" y="125634"/>
                  <a:pt x="443058" y="126750"/>
                  <a:pt x="435548" y="126750"/>
                </a:cubicBezTo>
                <a:cubicBezTo>
                  <a:pt x="424284" y="128983"/>
                  <a:pt x="405510" y="128983"/>
                  <a:pt x="390491" y="126750"/>
                </a:cubicBezTo>
                <a:cubicBezTo>
                  <a:pt x="379227" y="126750"/>
                  <a:pt x="367963" y="130099"/>
                  <a:pt x="352944" y="127867"/>
                </a:cubicBezTo>
                <a:cubicBezTo>
                  <a:pt x="352944" y="128983"/>
                  <a:pt x="341680" y="132332"/>
                  <a:pt x="337925" y="133448"/>
                </a:cubicBezTo>
                <a:cubicBezTo>
                  <a:pt x="322906" y="136797"/>
                  <a:pt x="322906" y="136797"/>
                  <a:pt x="311642" y="132332"/>
                </a:cubicBezTo>
                <a:cubicBezTo>
                  <a:pt x="307887" y="131216"/>
                  <a:pt x="304133" y="130099"/>
                  <a:pt x="307887" y="128983"/>
                </a:cubicBezTo>
                <a:cubicBezTo>
                  <a:pt x="311642" y="127867"/>
                  <a:pt x="311642" y="126750"/>
                  <a:pt x="319152" y="126750"/>
                </a:cubicBezTo>
                <a:cubicBezTo>
                  <a:pt x="330416" y="126750"/>
                  <a:pt x="341680" y="126750"/>
                  <a:pt x="352944" y="126750"/>
                </a:cubicBezTo>
                <a:cubicBezTo>
                  <a:pt x="364208" y="122285"/>
                  <a:pt x="379227" y="120053"/>
                  <a:pt x="401756" y="120053"/>
                </a:cubicBezTo>
                <a:cubicBezTo>
                  <a:pt x="409265" y="120053"/>
                  <a:pt x="416775" y="120053"/>
                  <a:pt x="424284" y="120053"/>
                </a:cubicBezTo>
                <a:cubicBezTo>
                  <a:pt x="461831" y="121169"/>
                  <a:pt x="499378" y="117820"/>
                  <a:pt x="536926" y="116704"/>
                </a:cubicBezTo>
                <a:cubicBezTo>
                  <a:pt x="540680" y="116704"/>
                  <a:pt x="544435" y="114471"/>
                  <a:pt x="551945" y="113355"/>
                </a:cubicBezTo>
                <a:cubicBezTo>
                  <a:pt x="529416" y="112239"/>
                  <a:pt x="506888" y="112239"/>
                  <a:pt x="488114" y="112239"/>
                </a:cubicBezTo>
                <a:cubicBezTo>
                  <a:pt x="488114" y="112239"/>
                  <a:pt x="488114" y="111122"/>
                  <a:pt x="488114" y="111122"/>
                </a:cubicBezTo>
                <a:cubicBezTo>
                  <a:pt x="510643" y="111122"/>
                  <a:pt x="533171" y="111122"/>
                  <a:pt x="551945" y="111122"/>
                </a:cubicBezTo>
                <a:cubicBezTo>
                  <a:pt x="574473" y="111122"/>
                  <a:pt x="593247" y="111122"/>
                  <a:pt x="612020" y="111122"/>
                </a:cubicBezTo>
                <a:cubicBezTo>
                  <a:pt x="615775" y="111122"/>
                  <a:pt x="623284" y="111122"/>
                  <a:pt x="627039" y="110006"/>
                </a:cubicBezTo>
                <a:cubicBezTo>
                  <a:pt x="634549" y="107773"/>
                  <a:pt x="630794" y="103308"/>
                  <a:pt x="645812" y="104424"/>
                </a:cubicBezTo>
                <a:cubicBezTo>
                  <a:pt x="657077" y="105541"/>
                  <a:pt x="664586" y="102192"/>
                  <a:pt x="675850" y="103308"/>
                </a:cubicBezTo>
                <a:cubicBezTo>
                  <a:pt x="683360" y="103308"/>
                  <a:pt x="694624" y="102192"/>
                  <a:pt x="702134" y="104424"/>
                </a:cubicBezTo>
                <a:cubicBezTo>
                  <a:pt x="705888" y="105541"/>
                  <a:pt x="709643" y="104424"/>
                  <a:pt x="717152" y="104424"/>
                </a:cubicBezTo>
                <a:cubicBezTo>
                  <a:pt x="713397" y="102192"/>
                  <a:pt x="705888" y="101076"/>
                  <a:pt x="705888" y="99959"/>
                </a:cubicBezTo>
                <a:cubicBezTo>
                  <a:pt x="702134" y="97727"/>
                  <a:pt x="705888" y="95494"/>
                  <a:pt x="713397" y="95494"/>
                </a:cubicBezTo>
                <a:cubicBezTo>
                  <a:pt x="720907" y="95494"/>
                  <a:pt x="732171" y="95494"/>
                  <a:pt x="732171" y="92145"/>
                </a:cubicBezTo>
                <a:cubicBezTo>
                  <a:pt x="732171" y="91029"/>
                  <a:pt x="739680" y="91029"/>
                  <a:pt x="743435" y="91029"/>
                </a:cubicBezTo>
                <a:cubicBezTo>
                  <a:pt x="762209" y="94378"/>
                  <a:pt x="780982" y="89912"/>
                  <a:pt x="796002" y="89912"/>
                </a:cubicBezTo>
                <a:cubicBezTo>
                  <a:pt x="799756" y="88796"/>
                  <a:pt x="803511" y="88796"/>
                  <a:pt x="803511" y="87680"/>
                </a:cubicBezTo>
                <a:cubicBezTo>
                  <a:pt x="803511" y="86563"/>
                  <a:pt x="799756" y="85447"/>
                  <a:pt x="796002" y="85447"/>
                </a:cubicBezTo>
                <a:cubicBezTo>
                  <a:pt x="777228" y="83215"/>
                  <a:pt x="758454" y="80982"/>
                  <a:pt x="743435" y="76517"/>
                </a:cubicBezTo>
                <a:cubicBezTo>
                  <a:pt x="735926" y="75400"/>
                  <a:pt x="732171" y="77633"/>
                  <a:pt x="732171" y="78749"/>
                </a:cubicBezTo>
                <a:cubicBezTo>
                  <a:pt x="732171" y="82098"/>
                  <a:pt x="728417" y="84331"/>
                  <a:pt x="717152" y="86563"/>
                </a:cubicBezTo>
                <a:cubicBezTo>
                  <a:pt x="713397" y="87680"/>
                  <a:pt x="709643" y="87680"/>
                  <a:pt x="705888" y="87680"/>
                </a:cubicBezTo>
                <a:cubicBezTo>
                  <a:pt x="694624" y="84331"/>
                  <a:pt x="675850" y="86563"/>
                  <a:pt x="664586" y="84331"/>
                </a:cubicBezTo>
                <a:cubicBezTo>
                  <a:pt x="657077" y="83215"/>
                  <a:pt x="649567" y="83215"/>
                  <a:pt x="638303" y="83215"/>
                </a:cubicBezTo>
                <a:cubicBezTo>
                  <a:pt x="630794" y="83215"/>
                  <a:pt x="627039" y="86563"/>
                  <a:pt x="623284" y="88796"/>
                </a:cubicBezTo>
                <a:cubicBezTo>
                  <a:pt x="615775" y="92145"/>
                  <a:pt x="600756" y="93261"/>
                  <a:pt x="593247" y="88796"/>
                </a:cubicBezTo>
                <a:cubicBezTo>
                  <a:pt x="593247" y="86563"/>
                  <a:pt x="589492" y="85447"/>
                  <a:pt x="585737" y="83215"/>
                </a:cubicBezTo>
                <a:cubicBezTo>
                  <a:pt x="585737" y="80982"/>
                  <a:pt x="578228" y="79866"/>
                  <a:pt x="566963" y="79866"/>
                </a:cubicBezTo>
                <a:cubicBezTo>
                  <a:pt x="559454" y="79866"/>
                  <a:pt x="551945" y="79866"/>
                  <a:pt x="544435" y="77633"/>
                </a:cubicBezTo>
                <a:cubicBezTo>
                  <a:pt x="533171" y="76517"/>
                  <a:pt x="521907" y="78749"/>
                  <a:pt x="514397" y="82098"/>
                </a:cubicBezTo>
                <a:cubicBezTo>
                  <a:pt x="503133" y="88796"/>
                  <a:pt x="480605" y="88796"/>
                  <a:pt x="461831" y="91029"/>
                </a:cubicBezTo>
                <a:cubicBezTo>
                  <a:pt x="454322" y="92145"/>
                  <a:pt x="446812" y="89912"/>
                  <a:pt x="435548" y="88796"/>
                </a:cubicBezTo>
                <a:cubicBezTo>
                  <a:pt x="424284" y="88796"/>
                  <a:pt x="413020" y="86563"/>
                  <a:pt x="405510" y="84331"/>
                </a:cubicBezTo>
                <a:cubicBezTo>
                  <a:pt x="382982" y="79866"/>
                  <a:pt x="379227" y="79866"/>
                  <a:pt x="364208" y="85447"/>
                </a:cubicBezTo>
                <a:cubicBezTo>
                  <a:pt x="360454" y="85447"/>
                  <a:pt x="360454" y="87680"/>
                  <a:pt x="356699" y="88796"/>
                </a:cubicBezTo>
                <a:cubicBezTo>
                  <a:pt x="334171" y="83215"/>
                  <a:pt x="315397" y="83215"/>
                  <a:pt x="292869" y="83215"/>
                </a:cubicBezTo>
                <a:cubicBezTo>
                  <a:pt x="277850" y="83215"/>
                  <a:pt x="266585" y="83215"/>
                  <a:pt x="251567" y="83215"/>
                </a:cubicBezTo>
                <a:cubicBezTo>
                  <a:pt x="221529" y="84331"/>
                  <a:pt x="191491" y="80982"/>
                  <a:pt x="157698" y="82098"/>
                </a:cubicBezTo>
                <a:cubicBezTo>
                  <a:pt x="146434" y="82098"/>
                  <a:pt x="142680" y="77633"/>
                  <a:pt x="131415" y="80982"/>
                </a:cubicBezTo>
                <a:cubicBezTo>
                  <a:pt x="120151" y="83215"/>
                  <a:pt x="108887" y="80982"/>
                  <a:pt x="101378" y="82098"/>
                </a:cubicBezTo>
                <a:cubicBezTo>
                  <a:pt x="90113" y="82098"/>
                  <a:pt x="78849" y="82098"/>
                  <a:pt x="67585" y="82098"/>
                </a:cubicBezTo>
                <a:cubicBezTo>
                  <a:pt x="60076" y="84331"/>
                  <a:pt x="67585" y="86563"/>
                  <a:pt x="63830" y="88796"/>
                </a:cubicBezTo>
                <a:cubicBezTo>
                  <a:pt x="52566" y="93261"/>
                  <a:pt x="37547" y="94378"/>
                  <a:pt x="18774" y="92145"/>
                </a:cubicBezTo>
                <a:cubicBezTo>
                  <a:pt x="15019" y="92145"/>
                  <a:pt x="15019" y="91029"/>
                  <a:pt x="7510" y="91029"/>
                </a:cubicBezTo>
                <a:cubicBezTo>
                  <a:pt x="3755" y="91029"/>
                  <a:pt x="0" y="92145"/>
                  <a:pt x="0" y="94378"/>
                </a:cubicBezTo>
                <a:cubicBezTo>
                  <a:pt x="0" y="95494"/>
                  <a:pt x="0" y="97727"/>
                  <a:pt x="7510" y="97727"/>
                </a:cubicBezTo>
                <a:cubicBezTo>
                  <a:pt x="18774" y="96610"/>
                  <a:pt x="30038" y="97727"/>
                  <a:pt x="37547" y="96610"/>
                </a:cubicBezTo>
                <a:cubicBezTo>
                  <a:pt x="52566" y="96610"/>
                  <a:pt x="60076" y="98843"/>
                  <a:pt x="71340" y="98843"/>
                </a:cubicBezTo>
                <a:cubicBezTo>
                  <a:pt x="78849" y="99959"/>
                  <a:pt x="82604" y="103308"/>
                  <a:pt x="82604" y="105541"/>
                </a:cubicBezTo>
                <a:cubicBezTo>
                  <a:pt x="90113" y="108890"/>
                  <a:pt x="90113" y="110006"/>
                  <a:pt x="101378" y="107773"/>
                </a:cubicBezTo>
                <a:cubicBezTo>
                  <a:pt x="116397" y="106657"/>
                  <a:pt x="131415" y="105541"/>
                  <a:pt x="146434" y="103308"/>
                </a:cubicBezTo>
                <a:cubicBezTo>
                  <a:pt x="150189" y="102192"/>
                  <a:pt x="157698" y="103308"/>
                  <a:pt x="165208" y="103308"/>
                </a:cubicBezTo>
                <a:cubicBezTo>
                  <a:pt x="168963" y="103308"/>
                  <a:pt x="168963" y="105541"/>
                  <a:pt x="172717" y="106657"/>
                </a:cubicBezTo>
                <a:cubicBezTo>
                  <a:pt x="180227" y="108890"/>
                  <a:pt x="172717" y="110006"/>
                  <a:pt x="168963" y="112239"/>
                </a:cubicBezTo>
                <a:cubicBezTo>
                  <a:pt x="165208" y="114471"/>
                  <a:pt x="153944" y="114471"/>
                  <a:pt x="146434" y="116704"/>
                </a:cubicBezTo>
                <a:cubicBezTo>
                  <a:pt x="142680" y="117820"/>
                  <a:pt x="142680" y="117820"/>
                  <a:pt x="142680" y="118936"/>
                </a:cubicBezTo>
                <a:cubicBezTo>
                  <a:pt x="142680" y="120053"/>
                  <a:pt x="146434" y="120053"/>
                  <a:pt x="150189" y="120053"/>
                </a:cubicBezTo>
                <a:cubicBezTo>
                  <a:pt x="161453" y="120053"/>
                  <a:pt x="176472" y="121169"/>
                  <a:pt x="187736" y="118936"/>
                </a:cubicBezTo>
                <a:cubicBezTo>
                  <a:pt x="187736" y="117820"/>
                  <a:pt x="191491" y="118936"/>
                  <a:pt x="191491" y="118936"/>
                </a:cubicBezTo>
                <a:cubicBezTo>
                  <a:pt x="199000" y="120053"/>
                  <a:pt x="191491" y="120053"/>
                  <a:pt x="191491" y="121169"/>
                </a:cubicBezTo>
                <a:cubicBezTo>
                  <a:pt x="187736" y="122285"/>
                  <a:pt x="187736" y="124518"/>
                  <a:pt x="195246" y="124518"/>
                </a:cubicBezTo>
                <a:cubicBezTo>
                  <a:pt x="202755" y="124518"/>
                  <a:pt x="210265" y="124518"/>
                  <a:pt x="221529" y="124518"/>
                </a:cubicBezTo>
                <a:cubicBezTo>
                  <a:pt x="210265" y="126750"/>
                  <a:pt x="199000" y="126750"/>
                  <a:pt x="187736" y="127867"/>
                </a:cubicBezTo>
                <a:cubicBezTo>
                  <a:pt x="180227" y="128983"/>
                  <a:pt x="180227" y="130099"/>
                  <a:pt x="183982" y="131216"/>
                </a:cubicBezTo>
                <a:cubicBezTo>
                  <a:pt x="187736" y="135681"/>
                  <a:pt x="187736" y="136797"/>
                  <a:pt x="172717" y="137913"/>
                </a:cubicBezTo>
                <a:cubicBezTo>
                  <a:pt x="168963" y="137913"/>
                  <a:pt x="161453" y="137913"/>
                  <a:pt x="157698" y="137913"/>
                </a:cubicBezTo>
                <a:cubicBezTo>
                  <a:pt x="157698" y="139030"/>
                  <a:pt x="157698" y="139030"/>
                  <a:pt x="157698" y="140146"/>
                </a:cubicBezTo>
                <a:cubicBezTo>
                  <a:pt x="157698" y="140146"/>
                  <a:pt x="157698" y="141262"/>
                  <a:pt x="157698" y="141262"/>
                </a:cubicBezTo>
                <a:cubicBezTo>
                  <a:pt x="183982" y="140146"/>
                  <a:pt x="202755" y="145728"/>
                  <a:pt x="229038" y="145728"/>
                </a:cubicBezTo>
                <a:cubicBezTo>
                  <a:pt x="244057" y="145728"/>
                  <a:pt x="259076" y="147960"/>
                  <a:pt x="274095" y="151309"/>
                </a:cubicBezTo>
                <a:cubicBezTo>
                  <a:pt x="274095" y="152425"/>
                  <a:pt x="281604" y="152425"/>
                  <a:pt x="281604" y="153542"/>
                </a:cubicBezTo>
                <a:cubicBezTo>
                  <a:pt x="281604" y="155774"/>
                  <a:pt x="274095" y="155774"/>
                  <a:pt x="270340" y="155774"/>
                </a:cubicBezTo>
                <a:cubicBezTo>
                  <a:pt x="259076" y="155774"/>
                  <a:pt x="247812" y="155774"/>
                  <a:pt x="236548" y="155774"/>
                </a:cubicBezTo>
                <a:cubicBezTo>
                  <a:pt x="232793" y="155774"/>
                  <a:pt x="229038" y="155774"/>
                  <a:pt x="229038" y="156891"/>
                </a:cubicBezTo>
                <a:cubicBezTo>
                  <a:pt x="229038" y="158007"/>
                  <a:pt x="229038" y="159123"/>
                  <a:pt x="232793" y="159123"/>
                </a:cubicBezTo>
                <a:cubicBezTo>
                  <a:pt x="240302" y="159123"/>
                  <a:pt x="244057" y="161356"/>
                  <a:pt x="255321" y="161356"/>
                </a:cubicBezTo>
                <a:cubicBezTo>
                  <a:pt x="266585" y="161356"/>
                  <a:pt x="277850" y="161356"/>
                  <a:pt x="289114" y="161356"/>
                </a:cubicBezTo>
                <a:cubicBezTo>
                  <a:pt x="296623" y="162472"/>
                  <a:pt x="292869" y="164705"/>
                  <a:pt x="292869" y="165821"/>
                </a:cubicBezTo>
                <a:cubicBezTo>
                  <a:pt x="292869" y="166937"/>
                  <a:pt x="292869" y="168053"/>
                  <a:pt x="292869" y="168053"/>
                </a:cubicBezTo>
                <a:cubicBezTo>
                  <a:pt x="270340" y="169170"/>
                  <a:pt x="259076" y="174751"/>
                  <a:pt x="236548" y="174751"/>
                </a:cubicBezTo>
                <a:cubicBezTo>
                  <a:pt x="191491" y="174751"/>
                  <a:pt x="150189" y="171402"/>
                  <a:pt x="105132" y="172519"/>
                </a:cubicBezTo>
                <a:cubicBezTo>
                  <a:pt x="97623" y="173635"/>
                  <a:pt x="86359" y="171402"/>
                  <a:pt x="86359" y="174751"/>
                </a:cubicBezTo>
                <a:cubicBezTo>
                  <a:pt x="82604" y="179216"/>
                  <a:pt x="97623" y="176984"/>
                  <a:pt x="105132" y="176984"/>
                </a:cubicBezTo>
                <a:cubicBezTo>
                  <a:pt x="120151" y="175868"/>
                  <a:pt x="135170" y="179216"/>
                  <a:pt x="150189" y="179216"/>
                </a:cubicBezTo>
                <a:cubicBezTo>
                  <a:pt x="165208" y="178100"/>
                  <a:pt x="183982" y="176984"/>
                  <a:pt x="199000" y="179216"/>
                </a:cubicBezTo>
                <a:cubicBezTo>
                  <a:pt x="225284" y="181449"/>
                  <a:pt x="251567" y="180333"/>
                  <a:pt x="274095" y="180333"/>
                </a:cubicBezTo>
                <a:cubicBezTo>
                  <a:pt x="322906" y="181449"/>
                  <a:pt x="367963" y="184798"/>
                  <a:pt x="401756" y="194845"/>
                </a:cubicBezTo>
                <a:cubicBezTo>
                  <a:pt x="416775" y="198194"/>
                  <a:pt x="431793" y="198194"/>
                  <a:pt x="446812" y="198194"/>
                </a:cubicBezTo>
                <a:cubicBezTo>
                  <a:pt x="450567" y="198194"/>
                  <a:pt x="461831" y="197077"/>
                  <a:pt x="461831" y="199310"/>
                </a:cubicBezTo>
                <a:cubicBezTo>
                  <a:pt x="461831" y="203775"/>
                  <a:pt x="450567" y="201542"/>
                  <a:pt x="446812" y="201542"/>
                </a:cubicBezTo>
                <a:cubicBezTo>
                  <a:pt x="382982" y="201542"/>
                  <a:pt x="319152" y="201542"/>
                  <a:pt x="251567" y="201542"/>
                </a:cubicBezTo>
                <a:cubicBezTo>
                  <a:pt x="229038" y="201542"/>
                  <a:pt x="214019" y="207124"/>
                  <a:pt x="195246" y="212705"/>
                </a:cubicBezTo>
                <a:cubicBezTo>
                  <a:pt x="195246" y="212705"/>
                  <a:pt x="195246" y="213822"/>
                  <a:pt x="195246" y="214938"/>
                </a:cubicBezTo>
                <a:cubicBezTo>
                  <a:pt x="202755" y="218287"/>
                  <a:pt x="206510" y="220520"/>
                  <a:pt x="210265" y="223868"/>
                </a:cubicBezTo>
                <a:cubicBezTo>
                  <a:pt x="210265" y="227217"/>
                  <a:pt x="221529" y="230566"/>
                  <a:pt x="232793" y="230566"/>
                </a:cubicBezTo>
                <a:cubicBezTo>
                  <a:pt x="262831" y="230566"/>
                  <a:pt x="262831" y="238380"/>
                  <a:pt x="266585" y="243962"/>
                </a:cubicBezTo>
                <a:cubicBezTo>
                  <a:pt x="270340" y="251776"/>
                  <a:pt x="289114" y="257357"/>
                  <a:pt x="307887" y="262939"/>
                </a:cubicBezTo>
                <a:cubicBezTo>
                  <a:pt x="311642" y="265171"/>
                  <a:pt x="319152" y="264055"/>
                  <a:pt x="322906" y="264055"/>
                </a:cubicBezTo>
                <a:cubicBezTo>
                  <a:pt x="337925" y="264055"/>
                  <a:pt x="352944" y="262939"/>
                  <a:pt x="364208" y="266288"/>
                </a:cubicBezTo>
                <a:cubicBezTo>
                  <a:pt x="367963" y="267404"/>
                  <a:pt x="371718" y="267404"/>
                  <a:pt x="379227" y="267404"/>
                </a:cubicBezTo>
                <a:cubicBezTo>
                  <a:pt x="390491" y="267404"/>
                  <a:pt x="401756" y="267404"/>
                  <a:pt x="409265" y="267404"/>
                </a:cubicBezTo>
                <a:cubicBezTo>
                  <a:pt x="428039" y="268520"/>
                  <a:pt x="446812" y="267404"/>
                  <a:pt x="461831" y="264055"/>
                </a:cubicBezTo>
                <a:cubicBezTo>
                  <a:pt x="473095" y="260706"/>
                  <a:pt x="488114" y="261823"/>
                  <a:pt x="499378" y="265171"/>
                </a:cubicBezTo>
                <a:cubicBezTo>
                  <a:pt x="518152" y="269637"/>
                  <a:pt x="544435" y="269637"/>
                  <a:pt x="563209" y="272986"/>
                </a:cubicBezTo>
                <a:cubicBezTo>
                  <a:pt x="566963" y="274102"/>
                  <a:pt x="630794" y="267404"/>
                  <a:pt x="630794" y="266288"/>
                </a:cubicBezTo>
                <a:cubicBezTo>
                  <a:pt x="638303" y="261823"/>
                  <a:pt x="653322" y="260706"/>
                  <a:pt x="664586" y="260706"/>
                </a:cubicBezTo>
                <a:cubicBezTo>
                  <a:pt x="675850" y="259590"/>
                  <a:pt x="687115" y="262939"/>
                  <a:pt x="698379" y="265171"/>
                </a:cubicBezTo>
                <a:cubicBezTo>
                  <a:pt x="698379" y="266288"/>
                  <a:pt x="698379" y="267404"/>
                  <a:pt x="702134" y="267404"/>
                </a:cubicBezTo>
                <a:cubicBezTo>
                  <a:pt x="724662" y="267404"/>
                  <a:pt x="739680" y="271869"/>
                  <a:pt x="758454" y="272986"/>
                </a:cubicBezTo>
                <a:cubicBezTo>
                  <a:pt x="769719" y="274102"/>
                  <a:pt x="773473" y="269637"/>
                  <a:pt x="784737" y="271869"/>
                </a:cubicBezTo>
                <a:cubicBezTo>
                  <a:pt x="788492" y="271869"/>
                  <a:pt x="818530" y="266288"/>
                  <a:pt x="822285" y="264055"/>
                </a:cubicBezTo>
                <a:cubicBezTo>
                  <a:pt x="826039" y="262939"/>
                  <a:pt x="829794" y="261823"/>
                  <a:pt x="833549" y="260706"/>
                </a:cubicBezTo>
                <a:cubicBezTo>
                  <a:pt x="852323" y="257357"/>
                  <a:pt x="867341" y="257357"/>
                  <a:pt x="882360" y="261823"/>
                </a:cubicBezTo>
                <a:cubicBezTo>
                  <a:pt x="886115" y="262939"/>
                  <a:pt x="889870" y="264055"/>
                  <a:pt x="897379" y="265171"/>
                </a:cubicBezTo>
                <a:cubicBezTo>
                  <a:pt x="897379" y="266288"/>
                  <a:pt x="901134" y="267404"/>
                  <a:pt x="901134" y="267404"/>
                </a:cubicBezTo>
                <a:cubicBezTo>
                  <a:pt x="919908" y="267404"/>
                  <a:pt x="934926" y="270753"/>
                  <a:pt x="949946" y="269637"/>
                </a:cubicBezTo>
                <a:cubicBezTo>
                  <a:pt x="964964" y="268520"/>
                  <a:pt x="979983" y="267404"/>
                  <a:pt x="991247" y="265171"/>
                </a:cubicBezTo>
                <a:cubicBezTo>
                  <a:pt x="1013776" y="260706"/>
                  <a:pt x="1025040" y="260706"/>
                  <a:pt x="1043814" y="265171"/>
                </a:cubicBezTo>
                <a:cubicBezTo>
                  <a:pt x="1051323" y="267404"/>
                  <a:pt x="1058832" y="267404"/>
                  <a:pt x="1070097" y="267404"/>
                </a:cubicBezTo>
                <a:lnTo>
                  <a:pt x="1082703" y="267404"/>
                </a:lnTo>
                <a:lnTo>
                  <a:pt x="1087706" y="268396"/>
                </a:lnTo>
                <a:cubicBezTo>
                  <a:pt x="1091460" y="270628"/>
                  <a:pt x="1098970" y="271745"/>
                  <a:pt x="1091460" y="273977"/>
                </a:cubicBezTo>
                <a:cubicBezTo>
                  <a:pt x="1087706" y="275093"/>
                  <a:pt x="1087706" y="277326"/>
                  <a:pt x="1083951" y="277326"/>
                </a:cubicBezTo>
                <a:cubicBezTo>
                  <a:pt x="1076442" y="277326"/>
                  <a:pt x="1068932" y="278442"/>
                  <a:pt x="1065178" y="277326"/>
                </a:cubicBezTo>
                <a:cubicBezTo>
                  <a:pt x="1050158" y="275093"/>
                  <a:pt x="1035140" y="273977"/>
                  <a:pt x="1020121" y="272861"/>
                </a:cubicBezTo>
                <a:cubicBezTo>
                  <a:pt x="1008857" y="270628"/>
                  <a:pt x="1008857" y="271745"/>
                  <a:pt x="1001347" y="275093"/>
                </a:cubicBezTo>
                <a:cubicBezTo>
                  <a:pt x="1001347" y="277326"/>
                  <a:pt x="997593" y="280675"/>
                  <a:pt x="990083" y="281791"/>
                </a:cubicBezTo>
                <a:cubicBezTo>
                  <a:pt x="978819" y="281791"/>
                  <a:pt x="971310" y="284024"/>
                  <a:pt x="956290" y="284024"/>
                </a:cubicBezTo>
                <a:cubicBezTo>
                  <a:pt x="948781" y="282908"/>
                  <a:pt x="937517" y="284024"/>
                  <a:pt x="926253" y="282908"/>
                </a:cubicBezTo>
                <a:cubicBezTo>
                  <a:pt x="918743" y="282908"/>
                  <a:pt x="918743" y="285140"/>
                  <a:pt x="918743" y="286256"/>
                </a:cubicBezTo>
                <a:cubicBezTo>
                  <a:pt x="918743" y="288489"/>
                  <a:pt x="922498" y="289605"/>
                  <a:pt x="926253" y="289605"/>
                </a:cubicBezTo>
                <a:cubicBezTo>
                  <a:pt x="933762" y="289605"/>
                  <a:pt x="933762" y="288489"/>
                  <a:pt x="937517" y="288489"/>
                </a:cubicBezTo>
                <a:cubicBezTo>
                  <a:pt x="956290" y="286256"/>
                  <a:pt x="971310" y="287373"/>
                  <a:pt x="982573" y="291838"/>
                </a:cubicBezTo>
                <a:cubicBezTo>
                  <a:pt x="986328" y="294071"/>
                  <a:pt x="978819" y="296303"/>
                  <a:pt x="986328" y="298536"/>
                </a:cubicBezTo>
                <a:cubicBezTo>
                  <a:pt x="997593" y="298536"/>
                  <a:pt x="1008857" y="298536"/>
                  <a:pt x="1020121" y="298536"/>
                </a:cubicBezTo>
                <a:cubicBezTo>
                  <a:pt x="1027630" y="299652"/>
                  <a:pt x="1038895" y="297419"/>
                  <a:pt x="1050158" y="299652"/>
                </a:cubicBezTo>
                <a:cubicBezTo>
                  <a:pt x="1061423" y="303001"/>
                  <a:pt x="1065178" y="298536"/>
                  <a:pt x="1076442" y="298536"/>
                </a:cubicBezTo>
                <a:cubicBezTo>
                  <a:pt x="1110234" y="299652"/>
                  <a:pt x="1140272" y="296303"/>
                  <a:pt x="1170310" y="297419"/>
                </a:cubicBezTo>
                <a:cubicBezTo>
                  <a:pt x="1185329" y="297419"/>
                  <a:pt x="1196593" y="297419"/>
                  <a:pt x="1211612" y="297419"/>
                </a:cubicBezTo>
                <a:cubicBezTo>
                  <a:pt x="1234140" y="297419"/>
                  <a:pt x="1252914" y="297419"/>
                  <a:pt x="1275442" y="291838"/>
                </a:cubicBezTo>
                <a:cubicBezTo>
                  <a:pt x="1279197" y="292954"/>
                  <a:pt x="1279197" y="295187"/>
                  <a:pt x="1282951" y="295187"/>
                </a:cubicBezTo>
                <a:cubicBezTo>
                  <a:pt x="1297970" y="300768"/>
                  <a:pt x="1301725" y="300768"/>
                  <a:pt x="1324253" y="296303"/>
                </a:cubicBezTo>
                <a:cubicBezTo>
                  <a:pt x="1331763" y="294071"/>
                  <a:pt x="1343027" y="291838"/>
                  <a:pt x="1354291" y="291838"/>
                </a:cubicBezTo>
                <a:cubicBezTo>
                  <a:pt x="1365556" y="290722"/>
                  <a:pt x="1373065" y="288489"/>
                  <a:pt x="1380574" y="289605"/>
                </a:cubicBezTo>
                <a:cubicBezTo>
                  <a:pt x="1399348" y="291838"/>
                  <a:pt x="1421876" y="291838"/>
                  <a:pt x="1433141" y="298536"/>
                </a:cubicBezTo>
                <a:cubicBezTo>
                  <a:pt x="1440650" y="301885"/>
                  <a:pt x="1451914" y="304117"/>
                  <a:pt x="1463178" y="303001"/>
                </a:cubicBezTo>
                <a:cubicBezTo>
                  <a:pt x="1470688" y="300768"/>
                  <a:pt x="1478197" y="300768"/>
                  <a:pt x="1485706" y="300768"/>
                </a:cubicBezTo>
                <a:cubicBezTo>
                  <a:pt x="1496971" y="300768"/>
                  <a:pt x="1504480" y="299652"/>
                  <a:pt x="1504480" y="297419"/>
                </a:cubicBezTo>
                <a:cubicBezTo>
                  <a:pt x="1508235" y="295187"/>
                  <a:pt x="1511990" y="294071"/>
                  <a:pt x="1511990" y="291838"/>
                </a:cubicBezTo>
                <a:cubicBezTo>
                  <a:pt x="1519499" y="287373"/>
                  <a:pt x="1534518" y="288489"/>
                  <a:pt x="1542028" y="291838"/>
                </a:cubicBezTo>
                <a:cubicBezTo>
                  <a:pt x="1545782" y="294071"/>
                  <a:pt x="1549537" y="297419"/>
                  <a:pt x="1557046" y="297419"/>
                </a:cubicBezTo>
                <a:cubicBezTo>
                  <a:pt x="1568311" y="297419"/>
                  <a:pt x="1575820" y="297419"/>
                  <a:pt x="1583329" y="296303"/>
                </a:cubicBezTo>
                <a:cubicBezTo>
                  <a:pt x="1594594" y="294071"/>
                  <a:pt x="1613367" y="296303"/>
                  <a:pt x="1624631" y="292954"/>
                </a:cubicBezTo>
                <a:cubicBezTo>
                  <a:pt x="1628386" y="292954"/>
                  <a:pt x="1632141" y="292954"/>
                  <a:pt x="1635896" y="294071"/>
                </a:cubicBezTo>
                <a:cubicBezTo>
                  <a:pt x="1647160" y="296303"/>
                  <a:pt x="1650914" y="298536"/>
                  <a:pt x="1650914" y="301885"/>
                </a:cubicBezTo>
                <a:cubicBezTo>
                  <a:pt x="1650914" y="303001"/>
                  <a:pt x="1654669" y="305234"/>
                  <a:pt x="1662179" y="304117"/>
                </a:cubicBezTo>
                <a:cubicBezTo>
                  <a:pt x="1677198" y="299652"/>
                  <a:pt x="1695971" y="297419"/>
                  <a:pt x="1714745" y="295187"/>
                </a:cubicBezTo>
                <a:cubicBezTo>
                  <a:pt x="1718499" y="295187"/>
                  <a:pt x="1722254" y="294071"/>
                  <a:pt x="1722254" y="292954"/>
                </a:cubicBezTo>
                <a:cubicBezTo>
                  <a:pt x="1722254" y="291838"/>
                  <a:pt x="1718499" y="291838"/>
                  <a:pt x="1714745" y="290722"/>
                </a:cubicBezTo>
                <a:cubicBezTo>
                  <a:pt x="1699726" y="290722"/>
                  <a:pt x="1680952" y="286256"/>
                  <a:pt x="1662179" y="289605"/>
                </a:cubicBezTo>
                <a:cubicBezTo>
                  <a:pt x="1658424" y="289605"/>
                  <a:pt x="1650914" y="289605"/>
                  <a:pt x="1650914" y="288489"/>
                </a:cubicBezTo>
                <a:cubicBezTo>
                  <a:pt x="1650914" y="285140"/>
                  <a:pt x="1639650" y="285140"/>
                  <a:pt x="1632141" y="285140"/>
                </a:cubicBezTo>
                <a:cubicBezTo>
                  <a:pt x="1624631" y="285140"/>
                  <a:pt x="1620877" y="282908"/>
                  <a:pt x="1624631" y="280675"/>
                </a:cubicBezTo>
                <a:cubicBezTo>
                  <a:pt x="1624631" y="279559"/>
                  <a:pt x="1632141" y="278442"/>
                  <a:pt x="1635896" y="276210"/>
                </a:cubicBezTo>
                <a:cubicBezTo>
                  <a:pt x="1628386" y="276210"/>
                  <a:pt x="1624631" y="275093"/>
                  <a:pt x="1620877" y="276210"/>
                </a:cubicBezTo>
                <a:cubicBezTo>
                  <a:pt x="1613367" y="278442"/>
                  <a:pt x="1602103" y="277326"/>
                  <a:pt x="1594594" y="277326"/>
                </a:cubicBezTo>
                <a:cubicBezTo>
                  <a:pt x="1583329" y="278442"/>
                  <a:pt x="1575820" y="275093"/>
                  <a:pt x="1564556" y="276210"/>
                </a:cubicBezTo>
                <a:cubicBezTo>
                  <a:pt x="1549537" y="277326"/>
                  <a:pt x="1553292" y="272861"/>
                  <a:pt x="1545782" y="270628"/>
                </a:cubicBezTo>
                <a:lnTo>
                  <a:pt x="1532304" y="269626"/>
                </a:lnTo>
                <a:lnTo>
                  <a:pt x="1573230" y="268520"/>
                </a:lnTo>
                <a:cubicBezTo>
                  <a:pt x="1584494" y="266288"/>
                  <a:pt x="1595758" y="267404"/>
                  <a:pt x="1603267" y="270753"/>
                </a:cubicBezTo>
                <a:cubicBezTo>
                  <a:pt x="1610777" y="272986"/>
                  <a:pt x="1618286" y="271869"/>
                  <a:pt x="1622041" y="269637"/>
                </a:cubicBezTo>
                <a:cubicBezTo>
                  <a:pt x="1625796" y="266288"/>
                  <a:pt x="1633305" y="266288"/>
                  <a:pt x="1644569" y="266288"/>
                </a:cubicBezTo>
                <a:cubicBezTo>
                  <a:pt x="1667098" y="266288"/>
                  <a:pt x="1689626" y="265171"/>
                  <a:pt x="1712154" y="269637"/>
                </a:cubicBezTo>
                <a:cubicBezTo>
                  <a:pt x="1712154" y="269637"/>
                  <a:pt x="1715909" y="269637"/>
                  <a:pt x="1715909" y="269637"/>
                </a:cubicBezTo>
                <a:cubicBezTo>
                  <a:pt x="1753456" y="268520"/>
                  <a:pt x="1787249" y="271869"/>
                  <a:pt x="1821041" y="271869"/>
                </a:cubicBezTo>
                <a:cubicBezTo>
                  <a:pt x="1828551" y="271869"/>
                  <a:pt x="1832305" y="271869"/>
                  <a:pt x="1832305" y="269637"/>
                </a:cubicBezTo>
                <a:lnTo>
                  <a:pt x="1836115" y="268787"/>
                </a:lnTo>
                <a:lnTo>
                  <a:pt x="1827387" y="273977"/>
                </a:lnTo>
                <a:cubicBezTo>
                  <a:pt x="1819877" y="273977"/>
                  <a:pt x="1808613" y="273977"/>
                  <a:pt x="1797349" y="273977"/>
                </a:cubicBezTo>
                <a:cubicBezTo>
                  <a:pt x="1789839" y="273977"/>
                  <a:pt x="1786084" y="273977"/>
                  <a:pt x="1786084" y="276210"/>
                </a:cubicBezTo>
                <a:cubicBezTo>
                  <a:pt x="1786084" y="278442"/>
                  <a:pt x="1789839" y="277326"/>
                  <a:pt x="1797349" y="277326"/>
                </a:cubicBezTo>
                <a:cubicBezTo>
                  <a:pt x="1801103" y="277326"/>
                  <a:pt x="1808613" y="278442"/>
                  <a:pt x="1812368" y="276210"/>
                </a:cubicBezTo>
                <a:cubicBezTo>
                  <a:pt x="1819877" y="275093"/>
                  <a:pt x="1827387" y="275093"/>
                  <a:pt x="1831141" y="276210"/>
                </a:cubicBezTo>
                <a:cubicBezTo>
                  <a:pt x="1842405" y="277326"/>
                  <a:pt x="1853669" y="277326"/>
                  <a:pt x="1861179" y="277326"/>
                </a:cubicBezTo>
                <a:cubicBezTo>
                  <a:pt x="1868689" y="277326"/>
                  <a:pt x="1876198" y="278442"/>
                  <a:pt x="1879953" y="279559"/>
                </a:cubicBezTo>
                <a:cubicBezTo>
                  <a:pt x="1898726" y="284024"/>
                  <a:pt x="1917500" y="288489"/>
                  <a:pt x="1925009" y="296303"/>
                </a:cubicBezTo>
                <a:cubicBezTo>
                  <a:pt x="1917500" y="297419"/>
                  <a:pt x="1913745" y="297419"/>
                  <a:pt x="1909990" y="297419"/>
                </a:cubicBezTo>
                <a:cubicBezTo>
                  <a:pt x="1887462" y="297419"/>
                  <a:pt x="1868689" y="297419"/>
                  <a:pt x="1849915" y="297419"/>
                </a:cubicBezTo>
                <a:cubicBezTo>
                  <a:pt x="1842405" y="296303"/>
                  <a:pt x="1834896" y="298536"/>
                  <a:pt x="1831141" y="300768"/>
                </a:cubicBezTo>
                <a:cubicBezTo>
                  <a:pt x="1853669" y="300768"/>
                  <a:pt x="1876198" y="300768"/>
                  <a:pt x="1898726" y="300768"/>
                </a:cubicBezTo>
                <a:cubicBezTo>
                  <a:pt x="1921254" y="300768"/>
                  <a:pt x="1943783" y="301885"/>
                  <a:pt x="1966311" y="300768"/>
                </a:cubicBezTo>
                <a:cubicBezTo>
                  <a:pt x="1988840" y="299652"/>
                  <a:pt x="2007613" y="303001"/>
                  <a:pt x="2030142" y="303001"/>
                </a:cubicBezTo>
                <a:cubicBezTo>
                  <a:pt x="2060179" y="303001"/>
                  <a:pt x="2090217" y="303001"/>
                  <a:pt x="2120255" y="303001"/>
                </a:cubicBezTo>
                <a:cubicBezTo>
                  <a:pt x="2131519" y="303001"/>
                  <a:pt x="2139029" y="305234"/>
                  <a:pt x="2146538" y="304117"/>
                </a:cubicBezTo>
                <a:cubicBezTo>
                  <a:pt x="2172821" y="301885"/>
                  <a:pt x="2199104" y="303001"/>
                  <a:pt x="2221632" y="297419"/>
                </a:cubicBezTo>
                <a:cubicBezTo>
                  <a:pt x="2225387" y="296303"/>
                  <a:pt x="2229142" y="297419"/>
                  <a:pt x="2229142" y="299652"/>
                </a:cubicBezTo>
                <a:cubicBezTo>
                  <a:pt x="2229142" y="300768"/>
                  <a:pt x="2225387" y="303001"/>
                  <a:pt x="2232897" y="305234"/>
                </a:cubicBezTo>
                <a:cubicBezTo>
                  <a:pt x="2270444" y="305234"/>
                  <a:pt x="2270444" y="305234"/>
                  <a:pt x="2289217" y="308582"/>
                </a:cubicBezTo>
                <a:cubicBezTo>
                  <a:pt x="2229142" y="309699"/>
                  <a:pt x="2172821" y="307466"/>
                  <a:pt x="2116500" y="310815"/>
                </a:cubicBezTo>
                <a:cubicBezTo>
                  <a:pt x="2093972" y="311931"/>
                  <a:pt x="2071444" y="313048"/>
                  <a:pt x="2037651" y="313048"/>
                </a:cubicBezTo>
                <a:cubicBezTo>
                  <a:pt x="2056425" y="315280"/>
                  <a:pt x="2067689" y="318629"/>
                  <a:pt x="2078953" y="318629"/>
                </a:cubicBezTo>
                <a:cubicBezTo>
                  <a:pt x="2097727" y="317513"/>
                  <a:pt x="2116500" y="320862"/>
                  <a:pt x="2131519" y="315280"/>
                </a:cubicBezTo>
                <a:cubicBezTo>
                  <a:pt x="2135274" y="314164"/>
                  <a:pt x="2142783" y="314164"/>
                  <a:pt x="2150293" y="314164"/>
                </a:cubicBezTo>
                <a:cubicBezTo>
                  <a:pt x="2187840" y="314164"/>
                  <a:pt x="2229142" y="314164"/>
                  <a:pt x="2270444" y="314164"/>
                </a:cubicBezTo>
                <a:cubicBezTo>
                  <a:pt x="2281708" y="314164"/>
                  <a:pt x="2292972" y="315280"/>
                  <a:pt x="2304236" y="318629"/>
                </a:cubicBezTo>
                <a:cubicBezTo>
                  <a:pt x="2277953" y="317513"/>
                  <a:pt x="2259180" y="319745"/>
                  <a:pt x="2236651" y="320862"/>
                </a:cubicBezTo>
                <a:cubicBezTo>
                  <a:pt x="2229142" y="320862"/>
                  <a:pt x="2217878" y="321978"/>
                  <a:pt x="2206614" y="321978"/>
                </a:cubicBezTo>
                <a:cubicBezTo>
                  <a:pt x="2195349" y="321978"/>
                  <a:pt x="2195349" y="323094"/>
                  <a:pt x="2202859" y="327560"/>
                </a:cubicBezTo>
                <a:cubicBezTo>
                  <a:pt x="2210368" y="328676"/>
                  <a:pt x="2217878" y="327560"/>
                  <a:pt x="2217878" y="330908"/>
                </a:cubicBezTo>
                <a:cubicBezTo>
                  <a:pt x="2214123" y="333141"/>
                  <a:pt x="2206614" y="332025"/>
                  <a:pt x="2202859" y="332025"/>
                </a:cubicBezTo>
                <a:cubicBezTo>
                  <a:pt x="2202859" y="332025"/>
                  <a:pt x="2199104" y="332025"/>
                  <a:pt x="2199104" y="332025"/>
                </a:cubicBezTo>
                <a:cubicBezTo>
                  <a:pt x="2195349" y="334257"/>
                  <a:pt x="2202859" y="334257"/>
                  <a:pt x="2206614" y="334257"/>
                </a:cubicBezTo>
                <a:cubicBezTo>
                  <a:pt x="2217878" y="334257"/>
                  <a:pt x="2232897" y="334257"/>
                  <a:pt x="2247915" y="334257"/>
                </a:cubicBezTo>
                <a:cubicBezTo>
                  <a:pt x="2251670" y="334257"/>
                  <a:pt x="2255425" y="334257"/>
                  <a:pt x="2255425" y="335374"/>
                </a:cubicBezTo>
                <a:cubicBezTo>
                  <a:pt x="2255425" y="337606"/>
                  <a:pt x="2259180" y="339839"/>
                  <a:pt x="2251670" y="339839"/>
                </a:cubicBezTo>
                <a:cubicBezTo>
                  <a:pt x="2240406" y="338722"/>
                  <a:pt x="2232897" y="342071"/>
                  <a:pt x="2229142" y="340955"/>
                </a:cubicBezTo>
                <a:cubicBezTo>
                  <a:pt x="2217878" y="338722"/>
                  <a:pt x="2202859" y="340955"/>
                  <a:pt x="2191595" y="338722"/>
                </a:cubicBezTo>
                <a:cubicBezTo>
                  <a:pt x="2187840" y="337606"/>
                  <a:pt x="2184085" y="337606"/>
                  <a:pt x="2184085" y="335374"/>
                </a:cubicBezTo>
                <a:cubicBezTo>
                  <a:pt x="2176576" y="335374"/>
                  <a:pt x="2172821" y="336490"/>
                  <a:pt x="2165312" y="335374"/>
                </a:cubicBezTo>
                <a:cubicBezTo>
                  <a:pt x="2165312" y="332025"/>
                  <a:pt x="2165312" y="329792"/>
                  <a:pt x="2165312" y="326443"/>
                </a:cubicBezTo>
                <a:cubicBezTo>
                  <a:pt x="2139029" y="327560"/>
                  <a:pt x="2116500" y="323094"/>
                  <a:pt x="2090217" y="324211"/>
                </a:cubicBezTo>
                <a:cubicBezTo>
                  <a:pt x="2090217" y="324211"/>
                  <a:pt x="2086462" y="324211"/>
                  <a:pt x="2086462" y="324211"/>
                </a:cubicBezTo>
                <a:cubicBezTo>
                  <a:pt x="2067689" y="319745"/>
                  <a:pt x="2052670" y="325327"/>
                  <a:pt x="2037651" y="324211"/>
                </a:cubicBezTo>
                <a:cubicBezTo>
                  <a:pt x="2033896" y="324211"/>
                  <a:pt x="2030142" y="325327"/>
                  <a:pt x="2026387" y="326443"/>
                </a:cubicBezTo>
                <a:cubicBezTo>
                  <a:pt x="2033896" y="327560"/>
                  <a:pt x="2041406" y="327560"/>
                  <a:pt x="2048915" y="327560"/>
                </a:cubicBezTo>
                <a:cubicBezTo>
                  <a:pt x="2052670" y="328676"/>
                  <a:pt x="2056425" y="329792"/>
                  <a:pt x="2052670" y="330908"/>
                </a:cubicBezTo>
                <a:cubicBezTo>
                  <a:pt x="2048915" y="333141"/>
                  <a:pt x="2045161" y="334257"/>
                  <a:pt x="2037651" y="334257"/>
                </a:cubicBezTo>
                <a:cubicBezTo>
                  <a:pt x="2011368" y="334257"/>
                  <a:pt x="1985085" y="334257"/>
                  <a:pt x="1958802" y="335374"/>
                </a:cubicBezTo>
                <a:cubicBezTo>
                  <a:pt x="1925009" y="337606"/>
                  <a:pt x="1894972" y="336490"/>
                  <a:pt x="1861179" y="335374"/>
                </a:cubicBezTo>
                <a:cubicBezTo>
                  <a:pt x="1831141" y="335374"/>
                  <a:pt x="1801103" y="337606"/>
                  <a:pt x="1771066" y="334257"/>
                </a:cubicBezTo>
                <a:cubicBezTo>
                  <a:pt x="1767311" y="333141"/>
                  <a:pt x="1763556" y="333141"/>
                  <a:pt x="1759802" y="334257"/>
                </a:cubicBezTo>
                <a:cubicBezTo>
                  <a:pt x="1729764" y="337606"/>
                  <a:pt x="1699726" y="335374"/>
                  <a:pt x="1669688" y="336490"/>
                </a:cubicBezTo>
                <a:cubicBezTo>
                  <a:pt x="1650914" y="336490"/>
                  <a:pt x="1628386" y="335374"/>
                  <a:pt x="1613367" y="333141"/>
                </a:cubicBezTo>
                <a:cubicBezTo>
                  <a:pt x="1594594" y="332025"/>
                  <a:pt x="1575820" y="330908"/>
                  <a:pt x="1560801" y="332025"/>
                </a:cubicBezTo>
                <a:cubicBezTo>
                  <a:pt x="1545782" y="334257"/>
                  <a:pt x="1527009" y="333141"/>
                  <a:pt x="1511990" y="335374"/>
                </a:cubicBezTo>
                <a:cubicBezTo>
                  <a:pt x="1470688" y="342071"/>
                  <a:pt x="1425631" y="345420"/>
                  <a:pt x="1380574" y="345420"/>
                </a:cubicBezTo>
                <a:cubicBezTo>
                  <a:pt x="1354291" y="345420"/>
                  <a:pt x="1331763" y="345420"/>
                  <a:pt x="1305480" y="345420"/>
                </a:cubicBezTo>
                <a:cubicBezTo>
                  <a:pt x="1301725" y="345420"/>
                  <a:pt x="1294216" y="344304"/>
                  <a:pt x="1290461" y="346537"/>
                </a:cubicBezTo>
                <a:cubicBezTo>
                  <a:pt x="1286706" y="348769"/>
                  <a:pt x="1294216" y="351002"/>
                  <a:pt x="1297970" y="351002"/>
                </a:cubicBezTo>
                <a:cubicBezTo>
                  <a:pt x="1312989" y="352118"/>
                  <a:pt x="1324253" y="354351"/>
                  <a:pt x="1339272" y="355467"/>
                </a:cubicBezTo>
                <a:cubicBezTo>
                  <a:pt x="1358046" y="356583"/>
                  <a:pt x="1376820" y="356583"/>
                  <a:pt x="1395593" y="359932"/>
                </a:cubicBezTo>
                <a:cubicBezTo>
                  <a:pt x="1388084" y="361048"/>
                  <a:pt x="1388084" y="363281"/>
                  <a:pt x="1380574" y="363281"/>
                </a:cubicBezTo>
                <a:cubicBezTo>
                  <a:pt x="1365556" y="363281"/>
                  <a:pt x="1354291" y="366630"/>
                  <a:pt x="1343027" y="367746"/>
                </a:cubicBezTo>
                <a:cubicBezTo>
                  <a:pt x="1339272" y="367746"/>
                  <a:pt x="1335518" y="369979"/>
                  <a:pt x="1335518" y="371095"/>
                </a:cubicBezTo>
                <a:cubicBezTo>
                  <a:pt x="1339272" y="373328"/>
                  <a:pt x="1343027" y="372211"/>
                  <a:pt x="1346782" y="372211"/>
                </a:cubicBezTo>
                <a:cubicBezTo>
                  <a:pt x="1350536" y="372211"/>
                  <a:pt x="1354291" y="372211"/>
                  <a:pt x="1361801" y="372211"/>
                </a:cubicBezTo>
                <a:cubicBezTo>
                  <a:pt x="1380574" y="374444"/>
                  <a:pt x="1399348" y="369979"/>
                  <a:pt x="1421876" y="371095"/>
                </a:cubicBezTo>
                <a:cubicBezTo>
                  <a:pt x="1433141" y="371095"/>
                  <a:pt x="1448159" y="371095"/>
                  <a:pt x="1459424" y="371095"/>
                </a:cubicBezTo>
                <a:cubicBezTo>
                  <a:pt x="1470688" y="369979"/>
                  <a:pt x="1478197" y="373328"/>
                  <a:pt x="1493216" y="373328"/>
                </a:cubicBezTo>
                <a:cubicBezTo>
                  <a:pt x="1530763" y="371095"/>
                  <a:pt x="1568311" y="375560"/>
                  <a:pt x="1605858" y="374444"/>
                </a:cubicBezTo>
                <a:cubicBezTo>
                  <a:pt x="1609613" y="374444"/>
                  <a:pt x="1613367" y="374444"/>
                  <a:pt x="1617122" y="375560"/>
                </a:cubicBezTo>
                <a:cubicBezTo>
                  <a:pt x="1620877" y="376677"/>
                  <a:pt x="1624631" y="376677"/>
                  <a:pt x="1624631" y="376677"/>
                </a:cubicBezTo>
                <a:cubicBezTo>
                  <a:pt x="1639650" y="373328"/>
                  <a:pt x="1654669" y="374444"/>
                  <a:pt x="1669688" y="372211"/>
                </a:cubicBezTo>
                <a:cubicBezTo>
                  <a:pt x="1688462" y="369979"/>
                  <a:pt x="1707235" y="368863"/>
                  <a:pt x="1722254" y="374444"/>
                </a:cubicBezTo>
                <a:cubicBezTo>
                  <a:pt x="1726009" y="374444"/>
                  <a:pt x="1726009" y="374444"/>
                  <a:pt x="1729764" y="374444"/>
                </a:cubicBezTo>
                <a:cubicBezTo>
                  <a:pt x="1744783" y="374444"/>
                  <a:pt x="1759802" y="375560"/>
                  <a:pt x="1771066" y="374444"/>
                </a:cubicBezTo>
                <a:cubicBezTo>
                  <a:pt x="1789839" y="374444"/>
                  <a:pt x="1801103" y="377793"/>
                  <a:pt x="1816122" y="376677"/>
                </a:cubicBezTo>
                <a:cubicBezTo>
                  <a:pt x="1834896" y="375560"/>
                  <a:pt x="1853669" y="377793"/>
                  <a:pt x="1876198" y="376677"/>
                </a:cubicBezTo>
                <a:cubicBezTo>
                  <a:pt x="1894972" y="375560"/>
                  <a:pt x="1913745" y="374444"/>
                  <a:pt x="1932519" y="373328"/>
                </a:cubicBezTo>
                <a:cubicBezTo>
                  <a:pt x="1958802" y="371095"/>
                  <a:pt x="1988840" y="369979"/>
                  <a:pt x="2018877" y="368863"/>
                </a:cubicBezTo>
                <a:cubicBezTo>
                  <a:pt x="2041406" y="368863"/>
                  <a:pt x="2060179" y="365514"/>
                  <a:pt x="2086462" y="366630"/>
                </a:cubicBezTo>
                <a:cubicBezTo>
                  <a:pt x="2082708" y="364397"/>
                  <a:pt x="2078953" y="363281"/>
                  <a:pt x="2067689" y="363281"/>
                </a:cubicBezTo>
                <a:cubicBezTo>
                  <a:pt x="2063934" y="363281"/>
                  <a:pt x="2056425" y="363281"/>
                  <a:pt x="2048915" y="363281"/>
                </a:cubicBezTo>
                <a:cubicBezTo>
                  <a:pt x="2026387" y="359932"/>
                  <a:pt x="2000104" y="358816"/>
                  <a:pt x="1977575" y="358816"/>
                </a:cubicBezTo>
                <a:cubicBezTo>
                  <a:pt x="1958802" y="358816"/>
                  <a:pt x="1936274" y="358816"/>
                  <a:pt x="1917500" y="358816"/>
                </a:cubicBezTo>
                <a:cubicBezTo>
                  <a:pt x="1898726" y="358816"/>
                  <a:pt x="1879953" y="359932"/>
                  <a:pt x="1861179" y="364397"/>
                </a:cubicBezTo>
                <a:cubicBezTo>
                  <a:pt x="1857424" y="365514"/>
                  <a:pt x="1849915" y="366630"/>
                  <a:pt x="1842405" y="366630"/>
                </a:cubicBezTo>
                <a:cubicBezTo>
                  <a:pt x="1816122" y="367746"/>
                  <a:pt x="1789839" y="366630"/>
                  <a:pt x="1771066" y="361048"/>
                </a:cubicBezTo>
                <a:cubicBezTo>
                  <a:pt x="1759802" y="358816"/>
                  <a:pt x="1752292" y="358816"/>
                  <a:pt x="1741028" y="359932"/>
                </a:cubicBezTo>
                <a:cubicBezTo>
                  <a:pt x="1726009" y="362165"/>
                  <a:pt x="1714745" y="362165"/>
                  <a:pt x="1699726" y="359932"/>
                </a:cubicBezTo>
                <a:cubicBezTo>
                  <a:pt x="1692216" y="358816"/>
                  <a:pt x="1684707" y="358816"/>
                  <a:pt x="1677198" y="359932"/>
                </a:cubicBezTo>
                <a:cubicBezTo>
                  <a:pt x="1665933" y="362165"/>
                  <a:pt x="1647160" y="359932"/>
                  <a:pt x="1632141" y="363281"/>
                </a:cubicBezTo>
                <a:cubicBezTo>
                  <a:pt x="1628386" y="364397"/>
                  <a:pt x="1613367" y="363281"/>
                  <a:pt x="1605858" y="362165"/>
                </a:cubicBezTo>
                <a:cubicBezTo>
                  <a:pt x="1583329" y="358816"/>
                  <a:pt x="1564556" y="358816"/>
                  <a:pt x="1542028" y="358816"/>
                </a:cubicBezTo>
                <a:cubicBezTo>
                  <a:pt x="1530763" y="358816"/>
                  <a:pt x="1515744" y="359932"/>
                  <a:pt x="1504480" y="357700"/>
                </a:cubicBezTo>
                <a:cubicBezTo>
                  <a:pt x="1500726" y="356583"/>
                  <a:pt x="1496971" y="356583"/>
                  <a:pt x="1493216" y="358816"/>
                </a:cubicBezTo>
                <a:cubicBezTo>
                  <a:pt x="1485706" y="365514"/>
                  <a:pt x="1478197" y="365514"/>
                  <a:pt x="1455669" y="363281"/>
                </a:cubicBezTo>
                <a:cubicBezTo>
                  <a:pt x="1451914" y="362165"/>
                  <a:pt x="1444405" y="362165"/>
                  <a:pt x="1440650" y="359932"/>
                </a:cubicBezTo>
                <a:cubicBezTo>
                  <a:pt x="1451914" y="354351"/>
                  <a:pt x="1470688" y="353234"/>
                  <a:pt x="1493216" y="353234"/>
                </a:cubicBezTo>
                <a:cubicBezTo>
                  <a:pt x="1560801" y="353234"/>
                  <a:pt x="1632141" y="353234"/>
                  <a:pt x="1699726" y="353234"/>
                </a:cubicBezTo>
                <a:cubicBezTo>
                  <a:pt x="1722254" y="353234"/>
                  <a:pt x="1741028" y="349885"/>
                  <a:pt x="1763556" y="351002"/>
                </a:cubicBezTo>
                <a:cubicBezTo>
                  <a:pt x="1767311" y="351002"/>
                  <a:pt x="1771066" y="348769"/>
                  <a:pt x="1774820" y="348769"/>
                </a:cubicBezTo>
                <a:cubicBezTo>
                  <a:pt x="1778575" y="349885"/>
                  <a:pt x="1778575" y="347653"/>
                  <a:pt x="1778575" y="346537"/>
                </a:cubicBezTo>
                <a:cubicBezTo>
                  <a:pt x="1778575" y="346537"/>
                  <a:pt x="1778575" y="345420"/>
                  <a:pt x="1774820" y="345420"/>
                </a:cubicBezTo>
                <a:cubicBezTo>
                  <a:pt x="1767311" y="345420"/>
                  <a:pt x="1763556" y="346537"/>
                  <a:pt x="1759802" y="344304"/>
                </a:cubicBezTo>
                <a:cubicBezTo>
                  <a:pt x="1763556" y="344304"/>
                  <a:pt x="1763556" y="343188"/>
                  <a:pt x="1763556" y="343188"/>
                </a:cubicBezTo>
                <a:cubicBezTo>
                  <a:pt x="1819877" y="344304"/>
                  <a:pt x="1872443" y="342071"/>
                  <a:pt x="1928764" y="345420"/>
                </a:cubicBezTo>
                <a:cubicBezTo>
                  <a:pt x="1947538" y="346537"/>
                  <a:pt x="1966311" y="346537"/>
                  <a:pt x="1985085" y="345420"/>
                </a:cubicBezTo>
                <a:cubicBezTo>
                  <a:pt x="2003859" y="344304"/>
                  <a:pt x="2022632" y="348769"/>
                  <a:pt x="2041406" y="345420"/>
                </a:cubicBezTo>
                <a:cubicBezTo>
                  <a:pt x="2045161" y="345420"/>
                  <a:pt x="2048915" y="345420"/>
                  <a:pt x="2048915" y="345420"/>
                </a:cubicBezTo>
                <a:cubicBezTo>
                  <a:pt x="2060179" y="348769"/>
                  <a:pt x="2075198" y="347653"/>
                  <a:pt x="2090217" y="347653"/>
                </a:cubicBezTo>
                <a:cubicBezTo>
                  <a:pt x="2112746" y="347653"/>
                  <a:pt x="2135274" y="347653"/>
                  <a:pt x="2161557" y="347653"/>
                </a:cubicBezTo>
                <a:cubicBezTo>
                  <a:pt x="2169066" y="347653"/>
                  <a:pt x="2176576" y="348769"/>
                  <a:pt x="2184085" y="349885"/>
                </a:cubicBezTo>
                <a:cubicBezTo>
                  <a:pt x="2195349" y="348769"/>
                  <a:pt x="2202859" y="352118"/>
                  <a:pt x="2214123" y="351002"/>
                </a:cubicBezTo>
                <a:cubicBezTo>
                  <a:pt x="2221632" y="351002"/>
                  <a:pt x="2232897" y="352118"/>
                  <a:pt x="2244161" y="351002"/>
                </a:cubicBezTo>
                <a:cubicBezTo>
                  <a:pt x="2251670" y="351002"/>
                  <a:pt x="2259180" y="352118"/>
                  <a:pt x="2262935" y="354351"/>
                </a:cubicBezTo>
                <a:cubicBezTo>
                  <a:pt x="2262935" y="355467"/>
                  <a:pt x="2262935" y="356583"/>
                  <a:pt x="2259180" y="356583"/>
                </a:cubicBezTo>
                <a:cubicBezTo>
                  <a:pt x="2232897" y="357700"/>
                  <a:pt x="2202859" y="357700"/>
                  <a:pt x="2184085" y="351002"/>
                </a:cubicBezTo>
                <a:cubicBezTo>
                  <a:pt x="2165312" y="349885"/>
                  <a:pt x="2150293" y="354351"/>
                  <a:pt x="2131519" y="353234"/>
                </a:cubicBezTo>
                <a:cubicBezTo>
                  <a:pt x="2135274" y="356583"/>
                  <a:pt x="2131519" y="357700"/>
                  <a:pt x="2120255" y="357700"/>
                </a:cubicBezTo>
                <a:cubicBezTo>
                  <a:pt x="2112746" y="357700"/>
                  <a:pt x="2108991" y="357700"/>
                  <a:pt x="2105236" y="357700"/>
                </a:cubicBezTo>
                <a:cubicBezTo>
                  <a:pt x="2105236" y="358816"/>
                  <a:pt x="2105236" y="359932"/>
                  <a:pt x="2105236" y="361048"/>
                </a:cubicBezTo>
                <a:cubicBezTo>
                  <a:pt x="2112746" y="361048"/>
                  <a:pt x="2120255" y="361048"/>
                  <a:pt x="2124010" y="361048"/>
                </a:cubicBezTo>
                <a:cubicBezTo>
                  <a:pt x="2131519" y="361048"/>
                  <a:pt x="2135274" y="361048"/>
                  <a:pt x="2139029" y="361048"/>
                </a:cubicBezTo>
                <a:cubicBezTo>
                  <a:pt x="2142783" y="361048"/>
                  <a:pt x="2150293" y="359932"/>
                  <a:pt x="2150293" y="362165"/>
                </a:cubicBezTo>
                <a:cubicBezTo>
                  <a:pt x="2154047" y="365514"/>
                  <a:pt x="2146538" y="364397"/>
                  <a:pt x="2139029" y="365514"/>
                </a:cubicBezTo>
                <a:cubicBezTo>
                  <a:pt x="2135274" y="366630"/>
                  <a:pt x="2139029" y="367746"/>
                  <a:pt x="2139029" y="368863"/>
                </a:cubicBezTo>
                <a:cubicBezTo>
                  <a:pt x="2146538" y="372211"/>
                  <a:pt x="2157802" y="372211"/>
                  <a:pt x="2169066" y="373328"/>
                </a:cubicBezTo>
                <a:cubicBezTo>
                  <a:pt x="2195349" y="373328"/>
                  <a:pt x="2221632" y="369979"/>
                  <a:pt x="2244161" y="371095"/>
                </a:cubicBezTo>
                <a:cubicBezTo>
                  <a:pt x="2259180" y="371095"/>
                  <a:pt x="2277953" y="372211"/>
                  <a:pt x="2289217" y="369979"/>
                </a:cubicBezTo>
                <a:cubicBezTo>
                  <a:pt x="2307991" y="367746"/>
                  <a:pt x="2326765" y="368863"/>
                  <a:pt x="2345538" y="368863"/>
                </a:cubicBezTo>
                <a:cubicBezTo>
                  <a:pt x="2360557" y="368863"/>
                  <a:pt x="2379331" y="366630"/>
                  <a:pt x="2398105" y="371095"/>
                </a:cubicBezTo>
                <a:cubicBezTo>
                  <a:pt x="2409369" y="368863"/>
                  <a:pt x="2424388" y="371095"/>
                  <a:pt x="2431897" y="373328"/>
                </a:cubicBezTo>
                <a:cubicBezTo>
                  <a:pt x="2443161" y="375560"/>
                  <a:pt x="2458180" y="373328"/>
                  <a:pt x="2469444" y="376677"/>
                </a:cubicBezTo>
                <a:cubicBezTo>
                  <a:pt x="2473199" y="377793"/>
                  <a:pt x="2488218" y="377793"/>
                  <a:pt x="2495727" y="375560"/>
                </a:cubicBezTo>
                <a:cubicBezTo>
                  <a:pt x="2514501" y="372211"/>
                  <a:pt x="2537029" y="372211"/>
                  <a:pt x="2559558" y="372211"/>
                </a:cubicBezTo>
                <a:cubicBezTo>
                  <a:pt x="2593350" y="372211"/>
                  <a:pt x="2630897" y="372211"/>
                  <a:pt x="2664690" y="372211"/>
                </a:cubicBezTo>
                <a:cubicBezTo>
                  <a:pt x="2672199" y="372211"/>
                  <a:pt x="2679709" y="372211"/>
                  <a:pt x="2687218" y="374444"/>
                </a:cubicBezTo>
                <a:cubicBezTo>
                  <a:pt x="2690973" y="375560"/>
                  <a:pt x="2702237" y="375560"/>
                  <a:pt x="2702237" y="374444"/>
                </a:cubicBezTo>
                <a:cubicBezTo>
                  <a:pt x="2709747" y="372211"/>
                  <a:pt x="2721011" y="373328"/>
                  <a:pt x="2732275" y="372211"/>
                </a:cubicBezTo>
                <a:cubicBezTo>
                  <a:pt x="2743539" y="372211"/>
                  <a:pt x="2758558" y="372211"/>
                  <a:pt x="2773577" y="372211"/>
                </a:cubicBezTo>
                <a:cubicBezTo>
                  <a:pt x="2784841" y="372211"/>
                  <a:pt x="2784841" y="372211"/>
                  <a:pt x="2781086" y="368863"/>
                </a:cubicBezTo>
                <a:cubicBezTo>
                  <a:pt x="2777332" y="365514"/>
                  <a:pt x="2777332" y="365514"/>
                  <a:pt x="2788596" y="364397"/>
                </a:cubicBezTo>
                <a:cubicBezTo>
                  <a:pt x="2796105" y="364397"/>
                  <a:pt x="2803615" y="366630"/>
                  <a:pt x="2811124" y="366630"/>
                </a:cubicBezTo>
                <a:cubicBezTo>
                  <a:pt x="2837407" y="365514"/>
                  <a:pt x="2863690" y="369979"/>
                  <a:pt x="2889973" y="368863"/>
                </a:cubicBezTo>
                <a:cubicBezTo>
                  <a:pt x="2912502" y="368863"/>
                  <a:pt x="2938785" y="368863"/>
                  <a:pt x="2961313" y="368863"/>
                </a:cubicBezTo>
                <a:cubicBezTo>
                  <a:pt x="2976332" y="368863"/>
                  <a:pt x="2991351" y="367746"/>
                  <a:pt x="3002615" y="372211"/>
                </a:cubicBezTo>
                <a:cubicBezTo>
                  <a:pt x="3002615" y="373328"/>
                  <a:pt x="3010124" y="372211"/>
                  <a:pt x="3013879" y="372211"/>
                </a:cubicBezTo>
                <a:cubicBezTo>
                  <a:pt x="3021389" y="372211"/>
                  <a:pt x="3021389" y="373328"/>
                  <a:pt x="3025143" y="375560"/>
                </a:cubicBezTo>
                <a:cubicBezTo>
                  <a:pt x="3036407" y="381142"/>
                  <a:pt x="3058936" y="381142"/>
                  <a:pt x="3073955" y="376677"/>
                </a:cubicBezTo>
                <a:cubicBezTo>
                  <a:pt x="3077709" y="375560"/>
                  <a:pt x="3085219" y="374444"/>
                  <a:pt x="3085219" y="373328"/>
                </a:cubicBezTo>
                <a:cubicBezTo>
                  <a:pt x="3085219" y="371095"/>
                  <a:pt x="3088974" y="371095"/>
                  <a:pt x="3096483" y="371095"/>
                </a:cubicBezTo>
                <a:cubicBezTo>
                  <a:pt x="3115257" y="371095"/>
                  <a:pt x="3134030" y="371095"/>
                  <a:pt x="3149049" y="369979"/>
                </a:cubicBezTo>
                <a:cubicBezTo>
                  <a:pt x="3160313" y="368863"/>
                  <a:pt x="3175332" y="368863"/>
                  <a:pt x="3190351" y="368863"/>
                </a:cubicBezTo>
                <a:cubicBezTo>
                  <a:pt x="3205370" y="367746"/>
                  <a:pt x="3216634" y="369979"/>
                  <a:pt x="3227898" y="373328"/>
                </a:cubicBezTo>
                <a:cubicBezTo>
                  <a:pt x="3231653" y="374444"/>
                  <a:pt x="3231653" y="374444"/>
                  <a:pt x="3235408" y="374444"/>
                </a:cubicBezTo>
                <a:cubicBezTo>
                  <a:pt x="3250427" y="374444"/>
                  <a:pt x="3261691" y="377793"/>
                  <a:pt x="3272955" y="377793"/>
                </a:cubicBezTo>
                <a:cubicBezTo>
                  <a:pt x="3284219" y="378909"/>
                  <a:pt x="3299238" y="377793"/>
                  <a:pt x="3314257" y="380026"/>
                </a:cubicBezTo>
                <a:close/>
              </a:path>
            </a:pathLst>
          </a:custGeom>
          <a:solidFill>
            <a:schemeClr val="accent2"/>
          </a:solidFill>
          <a:extLst/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sp>
        <p:nvSpPr>
          <p:cNvPr id="109" name="Freeform 1919">
            <a:extLst>
              <a:ext uri="{FF2B5EF4-FFF2-40B4-BE49-F238E27FC236}">
                <a16:creationId xmlns="" xmlns:a16="http://schemas.microsoft.com/office/drawing/2014/main" id="{7F20DBA2-512B-4975-A630-F291540C0584}"/>
              </a:ext>
            </a:extLst>
          </p:cNvPr>
          <p:cNvSpPr>
            <a:spLocks/>
          </p:cNvSpPr>
          <p:nvPr/>
        </p:nvSpPr>
        <p:spPr bwMode="auto">
          <a:xfrm rot="10835217" flipV="1">
            <a:off x="1238885" y="3328498"/>
            <a:ext cx="2567043" cy="548590"/>
          </a:xfrm>
          <a:custGeom>
            <a:avLst/>
            <a:gdLst>
              <a:gd name="connsiteX0" fmla="*/ 8689060 w 9761118"/>
              <a:gd name="connsiteY0" fmla="*/ 116579 h 380634"/>
              <a:gd name="connsiteX1" fmla="*/ 8699695 w 9761118"/>
              <a:gd name="connsiteY1" fmla="*/ 114471 h 380634"/>
              <a:gd name="connsiteX2" fmla="*/ 8692186 w 9761118"/>
              <a:gd name="connsiteY2" fmla="*/ 112239 h 380634"/>
              <a:gd name="connsiteX3" fmla="*/ 8662148 w 9761118"/>
              <a:gd name="connsiteY3" fmla="*/ 108890 h 380634"/>
              <a:gd name="connsiteX4" fmla="*/ 8705427 w 9761118"/>
              <a:gd name="connsiteY4" fmla="*/ 108890 h 380634"/>
              <a:gd name="connsiteX5" fmla="*/ 8758607 w 9761118"/>
              <a:gd name="connsiteY5" fmla="*/ 110998 h 380634"/>
              <a:gd name="connsiteX6" fmla="*/ 8706041 w 9761118"/>
              <a:gd name="connsiteY6" fmla="*/ 116579 h 380634"/>
              <a:gd name="connsiteX7" fmla="*/ 8623437 w 9761118"/>
              <a:gd name="connsiteY7" fmla="*/ 116579 h 380634"/>
              <a:gd name="connsiteX8" fmla="*/ 8578813 w 9761118"/>
              <a:gd name="connsiteY8" fmla="*/ 114538 h 380634"/>
              <a:gd name="connsiteX9" fmla="*/ 8579544 w 9761118"/>
              <a:gd name="connsiteY9" fmla="*/ 114471 h 380634"/>
              <a:gd name="connsiteX10" fmla="*/ 8643375 w 9761118"/>
              <a:gd name="connsiteY10" fmla="*/ 114471 h 380634"/>
              <a:gd name="connsiteX11" fmla="*/ 8685914 w 9761118"/>
              <a:gd name="connsiteY11" fmla="*/ 116579 h 380634"/>
              <a:gd name="connsiteX12" fmla="*/ 1406857 w 9761118"/>
              <a:gd name="connsiteY12" fmla="*/ 269512 h 380634"/>
              <a:gd name="connsiteX13" fmla="*/ 1406857 w 9761118"/>
              <a:gd name="connsiteY13" fmla="*/ 268396 h 380634"/>
              <a:gd name="connsiteX14" fmla="*/ 1438972 w 9761118"/>
              <a:gd name="connsiteY14" fmla="*/ 267834 h 380634"/>
              <a:gd name="connsiteX15" fmla="*/ 1494380 w 9761118"/>
              <a:gd name="connsiteY15" fmla="*/ 268520 h 380634"/>
              <a:gd name="connsiteX16" fmla="*/ 1527731 w 9761118"/>
              <a:gd name="connsiteY16" fmla="*/ 269512 h 380634"/>
              <a:gd name="connsiteX17" fmla="*/ 1470688 w 9761118"/>
              <a:gd name="connsiteY17" fmla="*/ 269512 h 380634"/>
              <a:gd name="connsiteX18" fmla="*/ 1406857 w 9761118"/>
              <a:gd name="connsiteY18" fmla="*/ 269512 h 380634"/>
              <a:gd name="connsiteX19" fmla="*/ 3314257 w 9761118"/>
              <a:gd name="connsiteY19" fmla="*/ 380026 h 380634"/>
              <a:gd name="connsiteX20" fmla="*/ 3348050 w 9761118"/>
              <a:gd name="connsiteY20" fmla="*/ 375560 h 380634"/>
              <a:gd name="connsiteX21" fmla="*/ 3348050 w 9761118"/>
              <a:gd name="connsiteY21" fmla="*/ 369979 h 380634"/>
              <a:gd name="connsiteX22" fmla="*/ 3351804 w 9761118"/>
              <a:gd name="connsiteY22" fmla="*/ 364397 h 380634"/>
              <a:gd name="connsiteX23" fmla="*/ 3404370 w 9761118"/>
              <a:gd name="connsiteY23" fmla="*/ 354351 h 380634"/>
              <a:gd name="connsiteX24" fmla="*/ 3415635 w 9761118"/>
              <a:gd name="connsiteY24" fmla="*/ 351002 h 380634"/>
              <a:gd name="connsiteX25" fmla="*/ 3445672 w 9761118"/>
              <a:gd name="connsiteY25" fmla="*/ 351002 h 380634"/>
              <a:gd name="connsiteX26" fmla="*/ 3479465 w 9761118"/>
              <a:gd name="connsiteY26" fmla="*/ 358816 h 380634"/>
              <a:gd name="connsiteX27" fmla="*/ 3486974 w 9761118"/>
              <a:gd name="connsiteY27" fmla="*/ 362165 h 380634"/>
              <a:gd name="connsiteX28" fmla="*/ 3501993 w 9761118"/>
              <a:gd name="connsiteY28" fmla="*/ 366630 h 380634"/>
              <a:gd name="connsiteX29" fmla="*/ 3528276 w 9761118"/>
              <a:gd name="connsiteY29" fmla="*/ 371095 h 380634"/>
              <a:gd name="connsiteX30" fmla="*/ 3550805 w 9761118"/>
              <a:gd name="connsiteY30" fmla="*/ 373328 h 380634"/>
              <a:gd name="connsiteX31" fmla="*/ 3573333 w 9761118"/>
              <a:gd name="connsiteY31" fmla="*/ 373328 h 380634"/>
              <a:gd name="connsiteX32" fmla="*/ 3588352 w 9761118"/>
              <a:gd name="connsiteY32" fmla="*/ 366630 h 380634"/>
              <a:gd name="connsiteX33" fmla="*/ 3588352 w 9761118"/>
              <a:gd name="connsiteY33" fmla="*/ 361048 h 380634"/>
              <a:gd name="connsiteX34" fmla="*/ 3622144 w 9761118"/>
              <a:gd name="connsiteY34" fmla="*/ 364397 h 380634"/>
              <a:gd name="connsiteX35" fmla="*/ 3648427 w 9761118"/>
              <a:gd name="connsiteY35" fmla="*/ 372211 h 380634"/>
              <a:gd name="connsiteX36" fmla="*/ 3704748 w 9761118"/>
              <a:gd name="connsiteY36" fmla="*/ 371095 h 380634"/>
              <a:gd name="connsiteX37" fmla="*/ 3723522 w 9761118"/>
              <a:gd name="connsiteY37" fmla="*/ 365514 h 380634"/>
              <a:gd name="connsiteX38" fmla="*/ 3731031 w 9761118"/>
              <a:gd name="connsiteY38" fmla="*/ 363281 h 380634"/>
              <a:gd name="connsiteX39" fmla="*/ 3757314 w 9761118"/>
              <a:gd name="connsiteY39" fmla="*/ 358816 h 380634"/>
              <a:gd name="connsiteX40" fmla="*/ 3783598 w 9761118"/>
              <a:gd name="connsiteY40" fmla="*/ 363281 h 380634"/>
              <a:gd name="connsiteX41" fmla="*/ 3791107 w 9761118"/>
              <a:gd name="connsiteY41" fmla="*/ 364397 h 380634"/>
              <a:gd name="connsiteX42" fmla="*/ 3821145 w 9761118"/>
              <a:gd name="connsiteY42" fmla="*/ 367746 h 380634"/>
              <a:gd name="connsiteX43" fmla="*/ 3832409 w 9761118"/>
              <a:gd name="connsiteY43" fmla="*/ 368863 h 380634"/>
              <a:gd name="connsiteX44" fmla="*/ 3854937 w 9761118"/>
              <a:gd name="connsiteY44" fmla="*/ 357700 h 380634"/>
              <a:gd name="connsiteX45" fmla="*/ 3866201 w 9761118"/>
              <a:gd name="connsiteY45" fmla="*/ 355467 h 380634"/>
              <a:gd name="connsiteX46" fmla="*/ 3881220 w 9761118"/>
              <a:gd name="connsiteY46" fmla="*/ 361048 h 380634"/>
              <a:gd name="connsiteX47" fmla="*/ 3896239 w 9761118"/>
              <a:gd name="connsiteY47" fmla="*/ 363281 h 380634"/>
              <a:gd name="connsiteX48" fmla="*/ 3956315 w 9761118"/>
              <a:gd name="connsiteY48" fmla="*/ 361048 h 380634"/>
              <a:gd name="connsiteX49" fmla="*/ 3975088 w 9761118"/>
              <a:gd name="connsiteY49" fmla="*/ 363281 h 380634"/>
              <a:gd name="connsiteX50" fmla="*/ 3986353 w 9761118"/>
              <a:gd name="connsiteY50" fmla="*/ 366630 h 380634"/>
              <a:gd name="connsiteX51" fmla="*/ 4016390 w 9761118"/>
              <a:gd name="connsiteY51" fmla="*/ 366630 h 380634"/>
              <a:gd name="connsiteX52" fmla="*/ 4053938 w 9761118"/>
              <a:gd name="connsiteY52" fmla="*/ 363281 h 380634"/>
              <a:gd name="connsiteX53" fmla="*/ 4170334 w 9761118"/>
              <a:gd name="connsiteY53" fmla="*/ 357700 h 380634"/>
              <a:gd name="connsiteX54" fmla="*/ 4230410 w 9761118"/>
              <a:gd name="connsiteY54" fmla="*/ 357700 h 380634"/>
              <a:gd name="connsiteX55" fmla="*/ 4279221 w 9761118"/>
              <a:gd name="connsiteY55" fmla="*/ 357700 h 380634"/>
              <a:gd name="connsiteX56" fmla="*/ 4328033 w 9761118"/>
              <a:gd name="connsiteY56" fmla="*/ 358816 h 380634"/>
              <a:gd name="connsiteX57" fmla="*/ 4331787 w 9761118"/>
              <a:gd name="connsiteY57" fmla="*/ 357700 h 380634"/>
              <a:gd name="connsiteX58" fmla="*/ 4350561 w 9761118"/>
              <a:gd name="connsiteY58" fmla="*/ 357700 h 380634"/>
              <a:gd name="connsiteX59" fmla="*/ 4403127 w 9761118"/>
              <a:gd name="connsiteY59" fmla="*/ 358816 h 380634"/>
              <a:gd name="connsiteX60" fmla="*/ 4414391 w 9761118"/>
              <a:gd name="connsiteY60" fmla="*/ 361048 h 380634"/>
              <a:gd name="connsiteX61" fmla="*/ 4403127 w 9761118"/>
              <a:gd name="connsiteY61" fmla="*/ 364397 h 380634"/>
              <a:gd name="connsiteX62" fmla="*/ 4380599 w 9761118"/>
              <a:gd name="connsiteY62" fmla="*/ 364397 h 380634"/>
              <a:gd name="connsiteX63" fmla="*/ 4144051 w 9761118"/>
              <a:gd name="connsiteY63" fmla="*/ 364397 h 380634"/>
              <a:gd name="connsiteX64" fmla="*/ 4121523 w 9761118"/>
              <a:gd name="connsiteY64" fmla="*/ 365514 h 380634"/>
              <a:gd name="connsiteX65" fmla="*/ 4114013 w 9761118"/>
              <a:gd name="connsiteY65" fmla="*/ 366630 h 380634"/>
              <a:gd name="connsiteX66" fmla="*/ 4121523 w 9761118"/>
              <a:gd name="connsiteY66" fmla="*/ 368863 h 380634"/>
              <a:gd name="connsiteX67" fmla="*/ 4162825 w 9761118"/>
              <a:gd name="connsiteY67" fmla="*/ 368863 h 380634"/>
              <a:gd name="connsiteX68" fmla="*/ 4211636 w 9761118"/>
              <a:gd name="connsiteY68" fmla="*/ 371095 h 380634"/>
              <a:gd name="connsiteX69" fmla="*/ 4267957 w 9761118"/>
              <a:gd name="connsiteY69" fmla="*/ 373328 h 380634"/>
              <a:gd name="connsiteX70" fmla="*/ 4290485 w 9761118"/>
              <a:gd name="connsiteY70" fmla="*/ 371095 h 380634"/>
              <a:gd name="connsiteX71" fmla="*/ 4320523 w 9761118"/>
              <a:gd name="connsiteY71" fmla="*/ 371095 h 380634"/>
              <a:gd name="connsiteX72" fmla="*/ 4534542 w 9761118"/>
              <a:gd name="connsiteY72" fmla="*/ 371095 h 380634"/>
              <a:gd name="connsiteX73" fmla="*/ 4560825 w 9761118"/>
              <a:gd name="connsiteY73" fmla="*/ 369979 h 380634"/>
              <a:gd name="connsiteX74" fmla="*/ 4635920 w 9761118"/>
              <a:gd name="connsiteY74" fmla="*/ 365514 h 380634"/>
              <a:gd name="connsiteX75" fmla="*/ 4748562 w 9761118"/>
              <a:gd name="connsiteY75" fmla="*/ 364397 h 380634"/>
              <a:gd name="connsiteX76" fmla="*/ 4748562 w 9761118"/>
              <a:gd name="connsiteY76" fmla="*/ 367746 h 380634"/>
              <a:gd name="connsiteX77" fmla="*/ 4774845 w 9761118"/>
              <a:gd name="connsiteY77" fmla="*/ 374444 h 380634"/>
              <a:gd name="connsiteX78" fmla="*/ 4819901 w 9761118"/>
              <a:gd name="connsiteY78" fmla="*/ 372211 h 380634"/>
              <a:gd name="connsiteX79" fmla="*/ 4834920 w 9761118"/>
              <a:gd name="connsiteY79" fmla="*/ 369979 h 380634"/>
              <a:gd name="connsiteX80" fmla="*/ 4842430 w 9761118"/>
              <a:gd name="connsiteY80" fmla="*/ 368863 h 380634"/>
              <a:gd name="connsiteX81" fmla="*/ 4887486 w 9761118"/>
              <a:gd name="connsiteY81" fmla="*/ 369979 h 380634"/>
              <a:gd name="connsiteX82" fmla="*/ 4921279 w 9761118"/>
              <a:gd name="connsiteY82" fmla="*/ 368863 h 380634"/>
              <a:gd name="connsiteX83" fmla="*/ 4985109 w 9761118"/>
              <a:gd name="connsiteY83" fmla="*/ 364397 h 380634"/>
              <a:gd name="connsiteX84" fmla="*/ 5214147 w 9761118"/>
              <a:gd name="connsiteY84" fmla="*/ 364397 h 380634"/>
              <a:gd name="connsiteX85" fmla="*/ 5236676 w 9761118"/>
              <a:gd name="connsiteY85" fmla="*/ 363281 h 380634"/>
              <a:gd name="connsiteX86" fmla="*/ 5281733 w 9761118"/>
              <a:gd name="connsiteY86" fmla="*/ 357700 h 380634"/>
              <a:gd name="connsiteX87" fmla="*/ 5338053 w 9761118"/>
              <a:gd name="connsiteY87" fmla="*/ 358816 h 380634"/>
              <a:gd name="connsiteX88" fmla="*/ 5371846 w 9761118"/>
              <a:gd name="connsiteY88" fmla="*/ 356583 h 380634"/>
              <a:gd name="connsiteX89" fmla="*/ 5405638 w 9761118"/>
              <a:gd name="connsiteY89" fmla="*/ 357700 h 380634"/>
              <a:gd name="connsiteX90" fmla="*/ 5540808 w 9761118"/>
              <a:gd name="connsiteY90" fmla="*/ 358816 h 380634"/>
              <a:gd name="connsiteX91" fmla="*/ 5589620 w 9761118"/>
              <a:gd name="connsiteY91" fmla="*/ 358816 h 380634"/>
              <a:gd name="connsiteX92" fmla="*/ 5657205 w 9761118"/>
              <a:gd name="connsiteY92" fmla="*/ 357700 h 380634"/>
              <a:gd name="connsiteX93" fmla="*/ 5660960 w 9761118"/>
              <a:gd name="connsiteY93" fmla="*/ 357700 h 380634"/>
              <a:gd name="connsiteX94" fmla="*/ 5668469 w 9761118"/>
              <a:gd name="connsiteY94" fmla="*/ 355467 h 380634"/>
              <a:gd name="connsiteX95" fmla="*/ 5702262 w 9761118"/>
              <a:gd name="connsiteY95" fmla="*/ 352118 h 380634"/>
              <a:gd name="connsiteX96" fmla="*/ 5758582 w 9761118"/>
              <a:gd name="connsiteY96" fmla="*/ 355467 h 380634"/>
              <a:gd name="connsiteX97" fmla="*/ 5852451 w 9761118"/>
              <a:gd name="connsiteY97" fmla="*/ 355467 h 380634"/>
              <a:gd name="connsiteX98" fmla="*/ 5871224 w 9761118"/>
              <a:gd name="connsiteY98" fmla="*/ 355467 h 380634"/>
              <a:gd name="connsiteX99" fmla="*/ 5935055 w 9761118"/>
              <a:gd name="connsiteY99" fmla="*/ 355467 h 380634"/>
              <a:gd name="connsiteX100" fmla="*/ 5942564 w 9761118"/>
              <a:gd name="connsiteY100" fmla="*/ 356583 h 380634"/>
              <a:gd name="connsiteX101" fmla="*/ 5987621 w 9761118"/>
              <a:gd name="connsiteY101" fmla="*/ 354351 h 380634"/>
              <a:gd name="connsiteX102" fmla="*/ 6028923 w 9761118"/>
              <a:gd name="connsiteY102" fmla="*/ 347653 h 380634"/>
              <a:gd name="connsiteX103" fmla="*/ 6085243 w 9761118"/>
              <a:gd name="connsiteY103" fmla="*/ 345420 h 380634"/>
              <a:gd name="connsiteX104" fmla="*/ 6141564 w 9761118"/>
              <a:gd name="connsiteY104" fmla="*/ 346537 h 380634"/>
              <a:gd name="connsiteX105" fmla="*/ 6194130 w 9761118"/>
              <a:gd name="connsiteY105" fmla="*/ 351002 h 380634"/>
              <a:gd name="connsiteX106" fmla="*/ 6227923 w 9761118"/>
              <a:gd name="connsiteY106" fmla="*/ 352118 h 380634"/>
              <a:gd name="connsiteX107" fmla="*/ 6291753 w 9761118"/>
              <a:gd name="connsiteY107" fmla="*/ 349885 h 380634"/>
              <a:gd name="connsiteX108" fmla="*/ 6351829 w 9761118"/>
              <a:gd name="connsiteY108" fmla="*/ 348769 h 380634"/>
              <a:gd name="connsiteX109" fmla="*/ 6396886 w 9761118"/>
              <a:gd name="connsiteY109" fmla="*/ 351002 h 380634"/>
              <a:gd name="connsiteX110" fmla="*/ 6411904 w 9761118"/>
              <a:gd name="connsiteY110" fmla="*/ 351002 h 380634"/>
              <a:gd name="connsiteX111" fmla="*/ 6479489 w 9761118"/>
              <a:gd name="connsiteY111" fmla="*/ 348769 h 380634"/>
              <a:gd name="connsiteX112" fmla="*/ 6580867 w 9761118"/>
              <a:gd name="connsiteY112" fmla="*/ 351002 h 380634"/>
              <a:gd name="connsiteX113" fmla="*/ 6648452 w 9761118"/>
              <a:gd name="connsiteY113" fmla="*/ 354351 h 380634"/>
              <a:gd name="connsiteX114" fmla="*/ 6682245 w 9761118"/>
              <a:gd name="connsiteY114" fmla="*/ 355467 h 380634"/>
              <a:gd name="connsiteX115" fmla="*/ 6693509 w 9761118"/>
              <a:gd name="connsiteY115" fmla="*/ 348769 h 380634"/>
              <a:gd name="connsiteX116" fmla="*/ 6723547 w 9761118"/>
              <a:gd name="connsiteY116" fmla="*/ 345420 h 380634"/>
              <a:gd name="connsiteX117" fmla="*/ 6757339 w 9761118"/>
              <a:gd name="connsiteY117" fmla="*/ 347653 h 380634"/>
              <a:gd name="connsiteX118" fmla="*/ 6854962 w 9761118"/>
              <a:gd name="connsiteY118" fmla="*/ 349885 h 380634"/>
              <a:gd name="connsiteX119" fmla="*/ 6903773 w 9761118"/>
              <a:gd name="connsiteY119" fmla="*/ 353234 h 380634"/>
              <a:gd name="connsiteX120" fmla="*/ 6956339 w 9761118"/>
              <a:gd name="connsiteY120" fmla="*/ 353234 h 380634"/>
              <a:gd name="connsiteX121" fmla="*/ 7001396 w 9761118"/>
              <a:gd name="connsiteY121" fmla="*/ 351002 h 380634"/>
              <a:gd name="connsiteX122" fmla="*/ 7065226 w 9761118"/>
              <a:gd name="connsiteY122" fmla="*/ 349885 h 380634"/>
              <a:gd name="connsiteX123" fmla="*/ 7087755 w 9761118"/>
              <a:gd name="connsiteY123" fmla="*/ 351002 h 380634"/>
              <a:gd name="connsiteX124" fmla="*/ 7121547 w 9761118"/>
              <a:gd name="connsiteY124" fmla="*/ 352118 h 380634"/>
              <a:gd name="connsiteX125" fmla="*/ 7147830 w 9761118"/>
              <a:gd name="connsiteY125" fmla="*/ 351002 h 380634"/>
              <a:gd name="connsiteX126" fmla="*/ 7200396 w 9761118"/>
              <a:gd name="connsiteY126" fmla="*/ 351002 h 380634"/>
              <a:gd name="connsiteX127" fmla="*/ 7226679 w 9761118"/>
              <a:gd name="connsiteY127" fmla="*/ 351002 h 380634"/>
              <a:gd name="connsiteX128" fmla="*/ 7245453 w 9761118"/>
              <a:gd name="connsiteY128" fmla="*/ 353234 h 380634"/>
              <a:gd name="connsiteX129" fmla="*/ 7324302 w 9761118"/>
              <a:gd name="connsiteY129" fmla="*/ 353234 h 380634"/>
              <a:gd name="connsiteX130" fmla="*/ 7361849 w 9761118"/>
              <a:gd name="connsiteY130" fmla="*/ 349885 h 380634"/>
              <a:gd name="connsiteX131" fmla="*/ 7433189 w 9761118"/>
              <a:gd name="connsiteY131" fmla="*/ 349885 h 380634"/>
              <a:gd name="connsiteX132" fmla="*/ 7451963 w 9761118"/>
              <a:gd name="connsiteY132" fmla="*/ 351002 h 380634"/>
              <a:gd name="connsiteX133" fmla="*/ 7489510 w 9761118"/>
              <a:gd name="connsiteY133" fmla="*/ 353234 h 380634"/>
              <a:gd name="connsiteX134" fmla="*/ 7530812 w 9761118"/>
              <a:gd name="connsiteY134" fmla="*/ 355467 h 380634"/>
              <a:gd name="connsiteX135" fmla="*/ 7549585 w 9761118"/>
              <a:gd name="connsiteY135" fmla="*/ 361048 h 380634"/>
              <a:gd name="connsiteX136" fmla="*/ 7575869 w 9761118"/>
              <a:gd name="connsiteY136" fmla="*/ 364397 h 380634"/>
              <a:gd name="connsiteX137" fmla="*/ 7613416 w 9761118"/>
              <a:gd name="connsiteY137" fmla="*/ 358816 h 380634"/>
              <a:gd name="connsiteX138" fmla="*/ 7624680 w 9761118"/>
              <a:gd name="connsiteY138" fmla="*/ 355467 h 380634"/>
              <a:gd name="connsiteX139" fmla="*/ 7647209 w 9761118"/>
              <a:gd name="connsiteY139" fmla="*/ 352118 h 380634"/>
              <a:gd name="connsiteX140" fmla="*/ 7677246 w 9761118"/>
              <a:gd name="connsiteY140" fmla="*/ 345420 h 380634"/>
              <a:gd name="connsiteX141" fmla="*/ 7752341 w 9761118"/>
              <a:gd name="connsiteY141" fmla="*/ 345420 h 380634"/>
              <a:gd name="connsiteX142" fmla="*/ 7789888 w 9761118"/>
              <a:gd name="connsiteY142" fmla="*/ 349885 h 380634"/>
              <a:gd name="connsiteX143" fmla="*/ 7804907 w 9761118"/>
              <a:gd name="connsiteY143" fmla="*/ 351002 h 380634"/>
              <a:gd name="connsiteX144" fmla="*/ 7846209 w 9761118"/>
              <a:gd name="connsiteY144" fmla="*/ 351002 h 380634"/>
              <a:gd name="connsiteX145" fmla="*/ 7891265 w 9761118"/>
              <a:gd name="connsiteY145" fmla="*/ 357700 h 380634"/>
              <a:gd name="connsiteX146" fmla="*/ 7910039 w 9761118"/>
              <a:gd name="connsiteY146" fmla="*/ 361048 h 380634"/>
              <a:gd name="connsiteX147" fmla="*/ 8003907 w 9761118"/>
              <a:gd name="connsiteY147" fmla="*/ 361048 h 380634"/>
              <a:gd name="connsiteX148" fmla="*/ 8097775 w 9761118"/>
              <a:gd name="connsiteY148" fmla="*/ 362165 h 380634"/>
              <a:gd name="connsiteX149" fmla="*/ 8266738 w 9761118"/>
              <a:gd name="connsiteY149" fmla="*/ 364397 h 380634"/>
              <a:gd name="connsiteX150" fmla="*/ 8334323 w 9761118"/>
              <a:gd name="connsiteY150" fmla="*/ 363281 h 380634"/>
              <a:gd name="connsiteX151" fmla="*/ 8311795 w 9761118"/>
              <a:gd name="connsiteY151" fmla="*/ 358816 h 380634"/>
              <a:gd name="connsiteX152" fmla="*/ 8304285 w 9761118"/>
              <a:gd name="connsiteY152" fmla="*/ 355467 h 380634"/>
              <a:gd name="connsiteX153" fmla="*/ 8315549 w 9761118"/>
              <a:gd name="connsiteY153" fmla="*/ 353234 h 380634"/>
              <a:gd name="connsiteX154" fmla="*/ 8345587 w 9761118"/>
              <a:gd name="connsiteY154" fmla="*/ 353234 h 380634"/>
              <a:gd name="connsiteX155" fmla="*/ 8424437 w 9761118"/>
              <a:gd name="connsiteY155" fmla="*/ 355467 h 380634"/>
              <a:gd name="connsiteX156" fmla="*/ 8450719 w 9761118"/>
              <a:gd name="connsiteY156" fmla="*/ 353234 h 380634"/>
              <a:gd name="connsiteX157" fmla="*/ 8499531 w 9761118"/>
              <a:gd name="connsiteY157" fmla="*/ 352118 h 380634"/>
              <a:gd name="connsiteX158" fmla="*/ 8563361 w 9761118"/>
              <a:gd name="connsiteY158" fmla="*/ 355467 h 380634"/>
              <a:gd name="connsiteX159" fmla="*/ 8706041 w 9761118"/>
              <a:gd name="connsiteY159" fmla="*/ 355467 h 380634"/>
              <a:gd name="connsiteX160" fmla="*/ 8844965 w 9761118"/>
              <a:gd name="connsiteY160" fmla="*/ 356583 h 380634"/>
              <a:gd name="connsiteX161" fmla="*/ 8950097 w 9761118"/>
              <a:gd name="connsiteY161" fmla="*/ 357700 h 380634"/>
              <a:gd name="connsiteX162" fmla="*/ 8961362 w 9761118"/>
              <a:gd name="connsiteY162" fmla="*/ 356583 h 380634"/>
              <a:gd name="connsiteX163" fmla="*/ 9006419 w 9761118"/>
              <a:gd name="connsiteY163" fmla="*/ 353234 h 380634"/>
              <a:gd name="connsiteX164" fmla="*/ 9010173 w 9761118"/>
              <a:gd name="connsiteY164" fmla="*/ 353234 h 380634"/>
              <a:gd name="connsiteX165" fmla="*/ 9055230 w 9761118"/>
              <a:gd name="connsiteY165" fmla="*/ 351002 h 380634"/>
              <a:gd name="connsiteX166" fmla="*/ 9096532 w 9761118"/>
              <a:gd name="connsiteY166" fmla="*/ 349885 h 380634"/>
              <a:gd name="connsiteX167" fmla="*/ 9179136 w 9761118"/>
              <a:gd name="connsiteY167" fmla="*/ 349885 h 380634"/>
              <a:gd name="connsiteX168" fmla="*/ 9194155 w 9761118"/>
              <a:gd name="connsiteY168" fmla="*/ 348769 h 380634"/>
              <a:gd name="connsiteX169" fmla="*/ 9205419 w 9761118"/>
              <a:gd name="connsiteY169" fmla="*/ 345420 h 380634"/>
              <a:gd name="connsiteX170" fmla="*/ 9194155 w 9761118"/>
              <a:gd name="connsiteY170" fmla="*/ 343188 h 380634"/>
              <a:gd name="connsiteX171" fmla="*/ 9145343 w 9761118"/>
              <a:gd name="connsiteY171" fmla="*/ 339839 h 380634"/>
              <a:gd name="connsiteX172" fmla="*/ 9100287 w 9761118"/>
              <a:gd name="connsiteY172" fmla="*/ 337606 h 380634"/>
              <a:gd name="connsiteX173" fmla="*/ 9047721 w 9761118"/>
              <a:gd name="connsiteY173" fmla="*/ 335374 h 380634"/>
              <a:gd name="connsiteX174" fmla="*/ 9074003 w 9761118"/>
              <a:gd name="connsiteY174" fmla="*/ 330908 h 380634"/>
              <a:gd name="connsiteX175" fmla="*/ 9085267 w 9761118"/>
              <a:gd name="connsiteY175" fmla="*/ 330908 h 380634"/>
              <a:gd name="connsiteX176" fmla="*/ 9134079 w 9761118"/>
              <a:gd name="connsiteY176" fmla="*/ 332025 h 380634"/>
              <a:gd name="connsiteX177" fmla="*/ 9141589 w 9761118"/>
              <a:gd name="connsiteY177" fmla="*/ 328676 h 380634"/>
              <a:gd name="connsiteX178" fmla="*/ 9152853 w 9761118"/>
              <a:gd name="connsiteY178" fmla="*/ 326443 h 380634"/>
              <a:gd name="connsiteX179" fmla="*/ 9209173 w 9761118"/>
              <a:gd name="connsiteY179" fmla="*/ 327560 h 380634"/>
              <a:gd name="connsiteX180" fmla="*/ 9269249 w 9761118"/>
              <a:gd name="connsiteY180" fmla="*/ 329792 h 380634"/>
              <a:gd name="connsiteX181" fmla="*/ 9400664 w 9761118"/>
              <a:gd name="connsiteY181" fmla="*/ 337606 h 380634"/>
              <a:gd name="connsiteX182" fmla="*/ 9490778 w 9761118"/>
              <a:gd name="connsiteY182" fmla="*/ 334257 h 380634"/>
              <a:gd name="connsiteX183" fmla="*/ 9498287 w 9761118"/>
              <a:gd name="connsiteY183" fmla="*/ 326443 h 380634"/>
              <a:gd name="connsiteX184" fmla="*/ 9494533 w 9761118"/>
              <a:gd name="connsiteY184" fmla="*/ 324211 h 380634"/>
              <a:gd name="connsiteX185" fmla="*/ 9550853 w 9761118"/>
              <a:gd name="connsiteY185" fmla="*/ 320862 h 380634"/>
              <a:gd name="connsiteX186" fmla="*/ 9483268 w 9761118"/>
              <a:gd name="connsiteY186" fmla="*/ 311931 h 380634"/>
              <a:gd name="connsiteX187" fmla="*/ 9415683 w 9761118"/>
              <a:gd name="connsiteY187" fmla="*/ 300768 h 380634"/>
              <a:gd name="connsiteX188" fmla="*/ 9472004 w 9761118"/>
              <a:gd name="connsiteY188" fmla="*/ 300768 h 380634"/>
              <a:gd name="connsiteX189" fmla="*/ 9494533 w 9761118"/>
              <a:gd name="connsiteY189" fmla="*/ 303001 h 380634"/>
              <a:gd name="connsiteX190" fmla="*/ 9539589 w 9761118"/>
              <a:gd name="connsiteY190" fmla="*/ 308582 h 380634"/>
              <a:gd name="connsiteX191" fmla="*/ 9595910 w 9761118"/>
              <a:gd name="connsiteY191" fmla="*/ 306350 h 380634"/>
              <a:gd name="connsiteX192" fmla="*/ 9595910 w 9761118"/>
              <a:gd name="connsiteY192" fmla="*/ 303001 h 380634"/>
              <a:gd name="connsiteX193" fmla="*/ 9595910 w 9761118"/>
              <a:gd name="connsiteY193" fmla="*/ 299652 h 380634"/>
              <a:gd name="connsiteX194" fmla="*/ 9603420 w 9761118"/>
              <a:gd name="connsiteY194" fmla="*/ 295187 h 380634"/>
              <a:gd name="connsiteX195" fmla="*/ 9550853 w 9761118"/>
              <a:gd name="connsiteY195" fmla="*/ 289605 h 380634"/>
              <a:gd name="connsiteX196" fmla="*/ 9543344 w 9761118"/>
              <a:gd name="connsiteY196" fmla="*/ 287373 h 380634"/>
              <a:gd name="connsiteX197" fmla="*/ 9550853 w 9761118"/>
              <a:gd name="connsiteY197" fmla="*/ 285140 h 380634"/>
              <a:gd name="connsiteX198" fmla="*/ 9633457 w 9761118"/>
              <a:gd name="connsiteY198" fmla="*/ 279559 h 380634"/>
              <a:gd name="connsiteX199" fmla="*/ 9652231 w 9761118"/>
              <a:gd name="connsiteY199" fmla="*/ 279559 h 380634"/>
              <a:gd name="connsiteX200" fmla="*/ 9682269 w 9761118"/>
              <a:gd name="connsiteY200" fmla="*/ 281791 h 380634"/>
              <a:gd name="connsiteX201" fmla="*/ 9701042 w 9761118"/>
              <a:gd name="connsiteY201" fmla="*/ 278442 h 380634"/>
              <a:gd name="connsiteX202" fmla="*/ 9689778 w 9761118"/>
              <a:gd name="connsiteY202" fmla="*/ 273977 h 380634"/>
              <a:gd name="connsiteX203" fmla="*/ 9648476 w 9761118"/>
              <a:gd name="connsiteY203" fmla="*/ 271745 h 380634"/>
              <a:gd name="connsiteX204" fmla="*/ 9580891 w 9761118"/>
              <a:gd name="connsiteY204" fmla="*/ 271745 h 380634"/>
              <a:gd name="connsiteX205" fmla="*/ 9610929 w 9761118"/>
              <a:gd name="connsiteY205" fmla="*/ 268396 h 380634"/>
              <a:gd name="connsiteX206" fmla="*/ 9618438 w 9761118"/>
              <a:gd name="connsiteY206" fmla="*/ 266163 h 380634"/>
              <a:gd name="connsiteX207" fmla="*/ 9607174 w 9761118"/>
              <a:gd name="connsiteY207" fmla="*/ 263930 h 380634"/>
              <a:gd name="connsiteX208" fmla="*/ 9562118 w 9761118"/>
              <a:gd name="connsiteY208" fmla="*/ 266163 h 380634"/>
              <a:gd name="connsiteX209" fmla="*/ 9498287 w 9761118"/>
              <a:gd name="connsiteY209" fmla="*/ 266163 h 380634"/>
              <a:gd name="connsiteX210" fmla="*/ 9449476 w 9761118"/>
              <a:gd name="connsiteY210" fmla="*/ 261698 h 380634"/>
              <a:gd name="connsiteX211" fmla="*/ 9513306 w 9761118"/>
              <a:gd name="connsiteY211" fmla="*/ 260582 h 380634"/>
              <a:gd name="connsiteX212" fmla="*/ 9573382 w 9761118"/>
              <a:gd name="connsiteY212" fmla="*/ 258349 h 380634"/>
              <a:gd name="connsiteX213" fmla="*/ 9584646 w 9761118"/>
              <a:gd name="connsiteY213" fmla="*/ 258349 h 380634"/>
              <a:gd name="connsiteX214" fmla="*/ 9595910 w 9761118"/>
              <a:gd name="connsiteY214" fmla="*/ 249419 h 380634"/>
              <a:gd name="connsiteX215" fmla="*/ 9595910 w 9761118"/>
              <a:gd name="connsiteY215" fmla="*/ 247186 h 380634"/>
              <a:gd name="connsiteX216" fmla="*/ 9584646 w 9761118"/>
              <a:gd name="connsiteY216" fmla="*/ 246070 h 380634"/>
              <a:gd name="connsiteX217" fmla="*/ 9547099 w 9761118"/>
              <a:gd name="connsiteY217" fmla="*/ 246070 h 380634"/>
              <a:gd name="connsiteX218" fmla="*/ 9543344 w 9761118"/>
              <a:gd name="connsiteY218" fmla="*/ 243837 h 380634"/>
              <a:gd name="connsiteX219" fmla="*/ 9547099 w 9761118"/>
              <a:gd name="connsiteY219" fmla="*/ 242721 h 380634"/>
              <a:gd name="connsiteX220" fmla="*/ 9584646 w 9761118"/>
              <a:gd name="connsiteY220" fmla="*/ 242721 h 380634"/>
              <a:gd name="connsiteX221" fmla="*/ 9622193 w 9761118"/>
              <a:gd name="connsiteY221" fmla="*/ 242721 h 380634"/>
              <a:gd name="connsiteX222" fmla="*/ 9640967 w 9761118"/>
              <a:gd name="connsiteY222" fmla="*/ 242721 h 380634"/>
              <a:gd name="connsiteX223" fmla="*/ 9671005 w 9761118"/>
              <a:gd name="connsiteY223" fmla="*/ 237139 h 380634"/>
              <a:gd name="connsiteX224" fmla="*/ 9716061 w 9761118"/>
              <a:gd name="connsiteY224" fmla="*/ 232674 h 380634"/>
              <a:gd name="connsiteX225" fmla="*/ 9727325 w 9761118"/>
              <a:gd name="connsiteY225" fmla="*/ 229325 h 380634"/>
              <a:gd name="connsiteX226" fmla="*/ 9716061 w 9761118"/>
              <a:gd name="connsiteY226" fmla="*/ 227093 h 380634"/>
              <a:gd name="connsiteX227" fmla="*/ 9712307 w 9761118"/>
              <a:gd name="connsiteY227" fmla="*/ 223744 h 380634"/>
              <a:gd name="connsiteX228" fmla="*/ 9708552 w 9761118"/>
              <a:gd name="connsiteY228" fmla="*/ 219279 h 380634"/>
              <a:gd name="connsiteX229" fmla="*/ 9708552 w 9761118"/>
              <a:gd name="connsiteY229" fmla="*/ 215930 h 380634"/>
              <a:gd name="connsiteX230" fmla="*/ 9712307 w 9761118"/>
              <a:gd name="connsiteY230" fmla="*/ 215930 h 380634"/>
              <a:gd name="connsiteX231" fmla="*/ 9712307 w 9761118"/>
              <a:gd name="connsiteY231" fmla="*/ 208116 h 380634"/>
              <a:gd name="connsiteX232" fmla="*/ 9682269 w 9761118"/>
              <a:gd name="connsiteY232" fmla="*/ 200301 h 380634"/>
              <a:gd name="connsiteX233" fmla="*/ 9719816 w 9761118"/>
              <a:gd name="connsiteY233" fmla="*/ 196953 h 380634"/>
              <a:gd name="connsiteX234" fmla="*/ 9716061 w 9761118"/>
              <a:gd name="connsiteY234" fmla="*/ 195836 h 380634"/>
              <a:gd name="connsiteX235" fmla="*/ 9565872 w 9761118"/>
              <a:gd name="connsiteY235" fmla="*/ 195836 h 380634"/>
              <a:gd name="connsiteX236" fmla="*/ 9562118 w 9761118"/>
              <a:gd name="connsiteY236" fmla="*/ 194720 h 380634"/>
              <a:gd name="connsiteX237" fmla="*/ 9580891 w 9761118"/>
              <a:gd name="connsiteY237" fmla="*/ 193604 h 380634"/>
              <a:gd name="connsiteX238" fmla="*/ 9610929 w 9761118"/>
              <a:gd name="connsiteY238" fmla="*/ 188022 h 380634"/>
              <a:gd name="connsiteX239" fmla="*/ 9625948 w 9761118"/>
              <a:gd name="connsiteY239" fmla="*/ 184673 h 380634"/>
              <a:gd name="connsiteX240" fmla="*/ 9667250 w 9761118"/>
              <a:gd name="connsiteY240" fmla="*/ 182441 h 380634"/>
              <a:gd name="connsiteX241" fmla="*/ 9674759 w 9761118"/>
              <a:gd name="connsiteY241" fmla="*/ 180208 h 380634"/>
              <a:gd name="connsiteX242" fmla="*/ 9667250 w 9761118"/>
              <a:gd name="connsiteY242" fmla="*/ 179092 h 380634"/>
              <a:gd name="connsiteX243" fmla="*/ 9577137 w 9761118"/>
              <a:gd name="connsiteY243" fmla="*/ 179092 h 380634"/>
              <a:gd name="connsiteX244" fmla="*/ 9565872 w 9761118"/>
              <a:gd name="connsiteY244" fmla="*/ 177976 h 380634"/>
              <a:gd name="connsiteX245" fmla="*/ 9558363 w 9761118"/>
              <a:gd name="connsiteY245" fmla="*/ 173510 h 380634"/>
              <a:gd name="connsiteX246" fmla="*/ 9577137 w 9761118"/>
              <a:gd name="connsiteY246" fmla="*/ 171278 h 380634"/>
              <a:gd name="connsiteX247" fmla="*/ 9618438 w 9761118"/>
              <a:gd name="connsiteY247" fmla="*/ 169045 h 380634"/>
              <a:gd name="connsiteX248" fmla="*/ 9659740 w 9761118"/>
              <a:gd name="connsiteY248" fmla="*/ 164580 h 380634"/>
              <a:gd name="connsiteX249" fmla="*/ 9704797 w 9761118"/>
              <a:gd name="connsiteY249" fmla="*/ 164580 h 380634"/>
              <a:gd name="connsiteX250" fmla="*/ 9738590 w 9761118"/>
              <a:gd name="connsiteY250" fmla="*/ 165696 h 380634"/>
              <a:gd name="connsiteX251" fmla="*/ 9753609 w 9761118"/>
              <a:gd name="connsiteY251" fmla="*/ 162347 h 380634"/>
              <a:gd name="connsiteX252" fmla="*/ 9749854 w 9761118"/>
              <a:gd name="connsiteY252" fmla="*/ 158998 h 380634"/>
              <a:gd name="connsiteX253" fmla="*/ 9731080 w 9761118"/>
              <a:gd name="connsiteY253" fmla="*/ 158998 h 380634"/>
              <a:gd name="connsiteX254" fmla="*/ 9682269 w 9761118"/>
              <a:gd name="connsiteY254" fmla="*/ 160115 h 380634"/>
              <a:gd name="connsiteX255" fmla="*/ 9633457 w 9761118"/>
              <a:gd name="connsiteY255" fmla="*/ 158998 h 380634"/>
              <a:gd name="connsiteX256" fmla="*/ 9618438 w 9761118"/>
              <a:gd name="connsiteY256" fmla="*/ 157882 h 380634"/>
              <a:gd name="connsiteX257" fmla="*/ 9716061 w 9761118"/>
              <a:gd name="connsiteY257" fmla="*/ 155650 h 380634"/>
              <a:gd name="connsiteX258" fmla="*/ 9731080 w 9761118"/>
              <a:gd name="connsiteY258" fmla="*/ 155650 h 380634"/>
              <a:gd name="connsiteX259" fmla="*/ 9749854 w 9761118"/>
              <a:gd name="connsiteY259" fmla="*/ 153417 h 380634"/>
              <a:gd name="connsiteX260" fmla="*/ 9753609 w 9761118"/>
              <a:gd name="connsiteY260" fmla="*/ 150068 h 380634"/>
              <a:gd name="connsiteX261" fmla="*/ 9746099 w 9761118"/>
              <a:gd name="connsiteY261" fmla="*/ 147835 h 380634"/>
              <a:gd name="connsiteX262" fmla="*/ 9689778 w 9761118"/>
              <a:gd name="connsiteY262" fmla="*/ 147835 h 380634"/>
              <a:gd name="connsiteX263" fmla="*/ 9749854 w 9761118"/>
              <a:gd name="connsiteY263" fmla="*/ 143370 h 380634"/>
              <a:gd name="connsiteX264" fmla="*/ 9761118 w 9761118"/>
              <a:gd name="connsiteY264" fmla="*/ 141138 h 380634"/>
              <a:gd name="connsiteX265" fmla="*/ 9746099 w 9761118"/>
              <a:gd name="connsiteY265" fmla="*/ 140021 h 380634"/>
              <a:gd name="connsiteX266" fmla="*/ 9652231 w 9761118"/>
              <a:gd name="connsiteY266" fmla="*/ 140021 h 380634"/>
              <a:gd name="connsiteX267" fmla="*/ 9637212 w 9761118"/>
              <a:gd name="connsiteY267" fmla="*/ 137789 h 380634"/>
              <a:gd name="connsiteX268" fmla="*/ 9663495 w 9761118"/>
              <a:gd name="connsiteY268" fmla="*/ 137789 h 380634"/>
              <a:gd name="connsiteX269" fmla="*/ 9697288 w 9761118"/>
              <a:gd name="connsiteY269" fmla="*/ 134440 h 380634"/>
              <a:gd name="connsiteX270" fmla="*/ 9731080 w 9761118"/>
              <a:gd name="connsiteY270" fmla="*/ 134440 h 380634"/>
              <a:gd name="connsiteX271" fmla="*/ 9742344 w 9761118"/>
              <a:gd name="connsiteY271" fmla="*/ 131091 h 380634"/>
              <a:gd name="connsiteX272" fmla="*/ 9731080 w 9761118"/>
              <a:gd name="connsiteY272" fmla="*/ 127742 h 380634"/>
              <a:gd name="connsiteX273" fmla="*/ 9652231 w 9761118"/>
              <a:gd name="connsiteY273" fmla="*/ 127742 h 380634"/>
              <a:gd name="connsiteX274" fmla="*/ 9618438 w 9761118"/>
              <a:gd name="connsiteY274" fmla="*/ 126626 h 380634"/>
              <a:gd name="connsiteX275" fmla="*/ 9659740 w 9761118"/>
              <a:gd name="connsiteY275" fmla="*/ 126626 h 380634"/>
              <a:gd name="connsiteX276" fmla="*/ 9686024 w 9761118"/>
              <a:gd name="connsiteY276" fmla="*/ 122161 h 380634"/>
              <a:gd name="connsiteX277" fmla="*/ 9686024 w 9761118"/>
              <a:gd name="connsiteY277" fmla="*/ 118812 h 380634"/>
              <a:gd name="connsiteX278" fmla="*/ 9671005 w 9761118"/>
              <a:gd name="connsiteY278" fmla="*/ 116579 h 380634"/>
              <a:gd name="connsiteX279" fmla="*/ 9622193 w 9761118"/>
              <a:gd name="connsiteY279" fmla="*/ 114346 h 380634"/>
              <a:gd name="connsiteX280" fmla="*/ 9558363 w 9761118"/>
              <a:gd name="connsiteY280" fmla="*/ 113230 h 380634"/>
              <a:gd name="connsiteX281" fmla="*/ 9453231 w 9761118"/>
              <a:gd name="connsiteY281" fmla="*/ 113230 h 380634"/>
              <a:gd name="connsiteX282" fmla="*/ 9434457 w 9761118"/>
              <a:gd name="connsiteY282" fmla="*/ 112114 h 380634"/>
              <a:gd name="connsiteX283" fmla="*/ 9445721 w 9761118"/>
              <a:gd name="connsiteY283" fmla="*/ 107649 h 380634"/>
              <a:gd name="connsiteX284" fmla="*/ 9475759 w 9761118"/>
              <a:gd name="connsiteY284" fmla="*/ 103184 h 380634"/>
              <a:gd name="connsiteX285" fmla="*/ 9505797 w 9761118"/>
              <a:gd name="connsiteY285" fmla="*/ 100951 h 380634"/>
              <a:gd name="connsiteX286" fmla="*/ 9565872 w 9761118"/>
              <a:gd name="connsiteY286" fmla="*/ 102067 h 380634"/>
              <a:gd name="connsiteX287" fmla="*/ 9599665 w 9761118"/>
              <a:gd name="connsiteY287" fmla="*/ 103184 h 380634"/>
              <a:gd name="connsiteX288" fmla="*/ 9610929 w 9761118"/>
              <a:gd name="connsiteY288" fmla="*/ 98718 h 380634"/>
              <a:gd name="connsiteX289" fmla="*/ 9595910 w 9761118"/>
              <a:gd name="connsiteY289" fmla="*/ 97602 h 380634"/>
              <a:gd name="connsiteX290" fmla="*/ 9460740 w 9761118"/>
              <a:gd name="connsiteY290" fmla="*/ 95369 h 380634"/>
              <a:gd name="connsiteX291" fmla="*/ 9333079 w 9761118"/>
              <a:gd name="connsiteY291" fmla="*/ 95369 h 380634"/>
              <a:gd name="connsiteX292" fmla="*/ 9321815 w 9761118"/>
              <a:gd name="connsiteY292" fmla="*/ 96486 h 380634"/>
              <a:gd name="connsiteX293" fmla="*/ 9329325 w 9761118"/>
              <a:gd name="connsiteY293" fmla="*/ 98718 h 380634"/>
              <a:gd name="connsiteX294" fmla="*/ 9348098 w 9761118"/>
              <a:gd name="connsiteY294" fmla="*/ 102067 h 380634"/>
              <a:gd name="connsiteX295" fmla="*/ 9348098 w 9761118"/>
              <a:gd name="connsiteY295" fmla="*/ 104300 h 380634"/>
              <a:gd name="connsiteX296" fmla="*/ 9325570 w 9761118"/>
              <a:gd name="connsiteY296" fmla="*/ 106532 h 380634"/>
              <a:gd name="connsiteX297" fmla="*/ 9299287 w 9761118"/>
              <a:gd name="connsiteY297" fmla="*/ 100951 h 380634"/>
              <a:gd name="connsiteX298" fmla="*/ 9269249 w 9761118"/>
              <a:gd name="connsiteY298" fmla="*/ 97602 h 380634"/>
              <a:gd name="connsiteX299" fmla="*/ 9231702 w 9761118"/>
              <a:gd name="connsiteY299" fmla="*/ 102067 h 380634"/>
              <a:gd name="connsiteX300" fmla="*/ 9179136 w 9761118"/>
              <a:gd name="connsiteY300" fmla="*/ 110998 h 380634"/>
              <a:gd name="connsiteX301" fmla="*/ 9167871 w 9761118"/>
              <a:gd name="connsiteY301" fmla="*/ 109881 h 380634"/>
              <a:gd name="connsiteX302" fmla="*/ 9171627 w 9761118"/>
              <a:gd name="connsiteY302" fmla="*/ 106532 h 380634"/>
              <a:gd name="connsiteX303" fmla="*/ 9182891 w 9761118"/>
              <a:gd name="connsiteY303" fmla="*/ 104300 h 380634"/>
              <a:gd name="connsiteX304" fmla="*/ 9164117 w 9761118"/>
              <a:gd name="connsiteY304" fmla="*/ 98718 h 380634"/>
              <a:gd name="connsiteX305" fmla="*/ 9141589 w 9761118"/>
              <a:gd name="connsiteY305" fmla="*/ 99835 h 380634"/>
              <a:gd name="connsiteX306" fmla="*/ 9025192 w 9761118"/>
              <a:gd name="connsiteY306" fmla="*/ 106532 h 380634"/>
              <a:gd name="connsiteX307" fmla="*/ 8931324 w 9761118"/>
              <a:gd name="connsiteY307" fmla="*/ 105416 h 380634"/>
              <a:gd name="connsiteX308" fmla="*/ 8923815 w 9761118"/>
              <a:gd name="connsiteY308" fmla="*/ 103184 h 380634"/>
              <a:gd name="connsiteX309" fmla="*/ 8901286 w 9761118"/>
              <a:gd name="connsiteY309" fmla="*/ 106532 h 380634"/>
              <a:gd name="connsiteX310" fmla="*/ 8859984 w 9761118"/>
              <a:gd name="connsiteY310" fmla="*/ 114346 h 380634"/>
              <a:gd name="connsiteX311" fmla="*/ 8811173 w 9761118"/>
              <a:gd name="connsiteY311" fmla="*/ 110998 h 380634"/>
              <a:gd name="connsiteX312" fmla="*/ 8799909 w 9761118"/>
              <a:gd name="connsiteY312" fmla="*/ 108765 h 380634"/>
              <a:gd name="connsiteX313" fmla="*/ 8771353 w 9761118"/>
              <a:gd name="connsiteY313" fmla="*/ 106531 h 380634"/>
              <a:gd name="connsiteX314" fmla="*/ 8782299 w 9761118"/>
              <a:gd name="connsiteY314" fmla="*/ 102192 h 380634"/>
              <a:gd name="connsiteX315" fmla="*/ 8763526 w 9761118"/>
              <a:gd name="connsiteY315" fmla="*/ 98843 h 380634"/>
              <a:gd name="connsiteX316" fmla="*/ 8733488 w 9761118"/>
              <a:gd name="connsiteY316" fmla="*/ 101076 h 380634"/>
              <a:gd name="connsiteX317" fmla="*/ 8714714 w 9761118"/>
              <a:gd name="connsiteY317" fmla="*/ 101076 h 380634"/>
              <a:gd name="connsiteX318" fmla="*/ 8632110 w 9761118"/>
              <a:gd name="connsiteY318" fmla="*/ 95494 h 380634"/>
              <a:gd name="connsiteX319" fmla="*/ 8624601 w 9761118"/>
              <a:gd name="connsiteY319" fmla="*/ 93261 h 380634"/>
              <a:gd name="connsiteX320" fmla="*/ 8632110 w 9761118"/>
              <a:gd name="connsiteY320" fmla="*/ 91029 h 380634"/>
              <a:gd name="connsiteX321" fmla="*/ 8684677 w 9761118"/>
              <a:gd name="connsiteY321" fmla="*/ 85447 h 380634"/>
              <a:gd name="connsiteX322" fmla="*/ 8677167 w 9761118"/>
              <a:gd name="connsiteY322" fmla="*/ 80982 h 380634"/>
              <a:gd name="connsiteX323" fmla="*/ 8677167 w 9761118"/>
              <a:gd name="connsiteY323" fmla="*/ 77633 h 380634"/>
              <a:gd name="connsiteX324" fmla="*/ 8677167 w 9761118"/>
              <a:gd name="connsiteY324" fmla="*/ 74284 h 380634"/>
              <a:gd name="connsiteX325" fmla="*/ 8620846 w 9761118"/>
              <a:gd name="connsiteY325" fmla="*/ 72052 h 380634"/>
              <a:gd name="connsiteX326" fmla="*/ 8575790 w 9761118"/>
              <a:gd name="connsiteY326" fmla="*/ 77633 h 380634"/>
              <a:gd name="connsiteX327" fmla="*/ 8553261 w 9761118"/>
              <a:gd name="connsiteY327" fmla="*/ 79866 h 380634"/>
              <a:gd name="connsiteX328" fmla="*/ 8496940 w 9761118"/>
              <a:gd name="connsiteY328" fmla="*/ 79866 h 380634"/>
              <a:gd name="connsiteX329" fmla="*/ 8564525 w 9761118"/>
              <a:gd name="connsiteY329" fmla="*/ 68703 h 380634"/>
              <a:gd name="connsiteX330" fmla="*/ 8632110 w 9761118"/>
              <a:gd name="connsiteY330" fmla="*/ 59772 h 380634"/>
              <a:gd name="connsiteX331" fmla="*/ 8575790 w 9761118"/>
              <a:gd name="connsiteY331" fmla="*/ 56423 h 380634"/>
              <a:gd name="connsiteX332" fmla="*/ 8579544 w 9761118"/>
              <a:gd name="connsiteY332" fmla="*/ 54191 h 380634"/>
              <a:gd name="connsiteX333" fmla="*/ 8572035 w 9761118"/>
              <a:gd name="connsiteY333" fmla="*/ 46377 h 380634"/>
              <a:gd name="connsiteX334" fmla="*/ 8481921 w 9761118"/>
              <a:gd name="connsiteY334" fmla="*/ 43028 h 380634"/>
              <a:gd name="connsiteX335" fmla="*/ 8350506 w 9761118"/>
              <a:gd name="connsiteY335" fmla="*/ 50842 h 380634"/>
              <a:gd name="connsiteX336" fmla="*/ 8290431 w 9761118"/>
              <a:gd name="connsiteY336" fmla="*/ 53074 h 380634"/>
              <a:gd name="connsiteX337" fmla="*/ 8234109 w 9761118"/>
              <a:gd name="connsiteY337" fmla="*/ 54191 h 380634"/>
              <a:gd name="connsiteX338" fmla="*/ 8222845 w 9761118"/>
              <a:gd name="connsiteY338" fmla="*/ 51958 h 380634"/>
              <a:gd name="connsiteX339" fmla="*/ 8215336 w 9761118"/>
              <a:gd name="connsiteY339" fmla="*/ 48609 h 380634"/>
              <a:gd name="connsiteX340" fmla="*/ 8166525 w 9761118"/>
              <a:gd name="connsiteY340" fmla="*/ 49726 h 380634"/>
              <a:gd name="connsiteX341" fmla="*/ 8155261 w 9761118"/>
              <a:gd name="connsiteY341" fmla="*/ 49726 h 380634"/>
              <a:gd name="connsiteX342" fmla="*/ 8128977 w 9761118"/>
              <a:gd name="connsiteY342" fmla="*/ 45260 h 380634"/>
              <a:gd name="connsiteX343" fmla="*/ 8181543 w 9761118"/>
              <a:gd name="connsiteY343" fmla="*/ 43028 h 380634"/>
              <a:gd name="connsiteX344" fmla="*/ 8226601 w 9761118"/>
              <a:gd name="connsiteY344" fmla="*/ 40795 h 380634"/>
              <a:gd name="connsiteX345" fmla="*/ 8275411 w 9761118"/>
              <a:gd name="connsiteY345" fmla="*/ 37446 h 380634"/>
              <a:gd name="connsiteX346" fmla="*/ 8286676 w 9761118"/>
              <a:gd name="connsiteY346" fmla="*/ 35214 h 380634"/>
              <a:gd name="connsiteX347" fmla="*/ 8275411 w 9761118"/>
              <a:gd name="connsiteY347" fmla="*/ 31865 h 380634"/>
              <a:gd name="connsiteX348" fmla="*/ 8260393 w 9761118"/>
              <a:gd name="connsiteY348" fmla="*/ 30749 h 380634"/>
              <a:gd name="connsiteX349" fmla="*/ 8177789 w 9761118"/>
              <a:gd name="connsiteY349" fmla="*/ 30749 h 380634"/>
              <a:gd name="connsiteX350" fmla="*/ 8136487 w 9761118"/>
              <a:gd name="connsiteY350" fmla="*/ 29632 h 380634"/>
              <a:gd name="connsiteX351" fmla="*/ 8091430 w 9761118"/>
              <a:gd name="connsiteY351" fmla="*/ 27400 h 380634"/>
              <a:gd name="connsiteX352" fmla="*/ 8087675 w 9761118"/>
              <a:gd name="connsiteY352" fmla="*/ 27400 h 380634"/>
              <a:gd name="connsiteX353" fmla="*/ 8042619 w 9761118"/>
              <a:gd name="connsiteY353" fmla="*/ 24051 h 380634"/>
              <a:gd name="connsiteX354" fmla="*/ 8031355 w 9761118"/>
              <a:gd name="connsiteY354" fmla="*/ 22934 h 380634"/>
              <a:gd name="connsiteX355" fmla="*/ 7926223 w 9761118"/>
              <a:gd name="connsiteY355" fmla="*/ 24051 h 380634"/>
              <a:gd name="connsiteX356" fmla="*/ 7787297 w 9761118"/>
              <a:gd name="connsiteY356" fmla="*/ 25167 h 380634"/>
              <a:gd name="connsiteX357" fmla="*/ 7644618 w 9761118"/>
              <a:gd name="connsiteY357" fmla="*/ 25167 h 380634"/>
              <a:gd name="connsiteX358" fmla="*/ 7580787 w 9761118"/>
              <a:gd name="connsiteY358" fmla="*/ 28516 h 380634"/>
              <a:gd name="connsiteX359" fmla="*/ 7531977 w 9761118"/>
              <a:gd name="connsiteY359" fmla="*/ 27400 h 380634"/>
              <a:gd name="connsiteX360" fmla="*/ 7505693 w 9761118"/>
              <a:gd name="connsiteY360" fmla="*/ 25167 h 380634"/>
              <a:gd name="connsiteX361" fmla="*/ 7426844 w 9761118"/>
              <a:gd name="connsiteY361" fmla="*/ 27400 h 380634"/>
              <a:gd name="connsiteX362" fmla="*/ 7396807 w 9761118"/>
              <a:gd name="connsiteY362" fmla="*/ 27400 h 380634"/>
              <a:gd name="connsiteX363" fmla="*/ 7385542 w 9761118"/>
              <a:gd name="connsiteY363" fmla="*/ 25167 h 380634"/>
              <a:gd name="connsiteX364" fmla="*/ 7393051 w 9761118"/>
              <a:gd name="connsiteY364" fmla="*/ 21818 h 380634"/>
              <a:gd name="connsiteX365" fmla="*/ 7415580 w 9761118"/>
              <a:gd name="connsiteY365" fmla="*/ 17353 h 380634"/>
              <a:gd name="connsiteX366" fmla="*/ 7347995 w 9761118"/>
              <a:gd name="connsiteY366" fmla="*/ 16237 h 380634"/>
              <a:gd name="connsiteX367" fmla="*/ 7179033 w 9761118"/>
              <a:gd name="connsiteY367" fmla="*/ 18469 h 380634"/>
              <a:gd name="connsiteX368" fmla="*/ 7085164 w 9761118"/>
              <a:gd name="connsiteY368" fmla="*/ 19586 h 380634"/>
              <a:gd name="connsiteX369" fmla="*/ 6991296 w 9761118"/>
              <a:gd name="connsiteY369" fmla="*/ 19586 h 380634"/>
              <a:gd name="connsiteX370" fmla="*/ 6972523 w 9761118"/>
              <a:gd name="connsiteY370" fmla="*/ 22934 h 380634"/>
              <a:gd name="connsiteX371" fmla="*/ 6927466 w 9761118"/>
              <a:gd name="connsiteY371" fmla="*/ 29632 h 380634"/>
              <a:gd name="connsiteX372" fmla="*/ 6886164 w 9761118"/>
              <a:gd name="connsiteY372" fmla="*/ 29632 h 380634"/>
              <a:gd name="connsiteX373" fmla="*/ 6871145 w 9761118"/>
              <a:gd name="connsiteY373" fmla="*/ 30749 h 380634"/>
              <a:gd name="connsiteX374" fmla="*/ 6833598 w 9761118"/>
              <a:gd name="connsiteY374" fmla="*/ 35214 h 380634"/>
              <a:gd name="connsiteX375" fmla="*/ 6758503 w 9761118"/>
              <a:gd name="connsiteY375" fmla="*/ 35214 h 380634"/>
              <a:gd name="connsiteX376" fmla="*/ 6728466 w 9761118"/>
              <a:gd name="connsiteY376" fmla="*/ 28516 h 380634"/>
              <a:gd name="connsiteX377" fmla="*/ 6705937 w 9761118"/>
              <a:gd name="connsiteY377" fmla="*/ 25167 h 380634"/>
              <a:gd name="connsiteX378" fmla="*/ 6694673 w 9761118"/>
              <a:gd name="connsiteY378" fmla="*/ 21818 h 380634"/>
              <a:gd name="connsiteX379" fmla="*/ 6657126 w 9761118"/>
              <a:gd name="connsiteY379" fmla="*/ 16237 h 380634"/>
              <a:gd name="connsiteX380" fmla="*/ 6630843 w 9761118"/>
              <a:gd name="connsiteY380" fmla="*/ 19586 h 380634"/>
              <a:gd name="connsiteX381" fmla="*/ 6612069 w 9761118"/>
              <a:gd name="connsiteY381" fmla="*/ 25167 h 380634"/>
              <a:gd name="connsiteX382" fmla="*/ 6570767 w 9761118"/>
              <a:gd name="connsiteY382" fmla="*/ 27400 h 380634"/>
              <a:gd name="connsiteX383" fmla="*/ 6533220 w 9761118"/>
              <a:gd name="connsiteY383" fmla="*/ 29632 h 380634"/>
              <a:gd name="connsiteX384" fmla="*/ 6514446 w 9761118"/>
              <a:gd name="connsiteY384" fmla="*/ 30749 h 380634"/>
              <a:gd name="connsiteX385" fmla="*/ 6443107 w 9761118"/>
              <a:gd name="connsiteY385" fmla="*/ 30749 h 380634"/>
              <a:gd name="connsiteX386" fmla="*/ 6405559 w 9761118"/>
              <a:gd name="connsiteY386" fmla="*/ 27400 h 380634"/>
              <a:gd name="connsiteX387" fmla="*/ 6326710 w 9761118"/>
              <a:gd name="connsiteY387" fmla="*/ 27400 h 380634"/>
              <a:gd name="connsiteX388" fmla="*/ 6307937 w 9761118"/>
              <a:gd name="connsiteY388" fmla="*/ 29632 h 380634"/>
              <a:gd name="connsiteX389" fmla="*/ 6281653 w 9761118"/>
              <a:gd name="connsiteY389" fmla="*/ 29632 h 380634"/>
              <a:gd name="connsiteX390" fmla="*/ 6229087 w 9761118"/>
              <a:gd name="connsiteY390" fmla="*/ 29632 h 380634"/>
              <a:gd name="connsiteX391" fmla="*/ 6202804 w 9761118"/>
              <a:gd name="connsiteY391" fmla="*/ 28516 h 380634"/>
              <a:gd name="connsiteX392" fmla="*/ 6169012 w 9761118"/>
              <a:gd name="connsiteY392" fmla="*/ 29632 h 380634"/>
              <a:gd name="connsiteX393" fmla="*/ 6146483 w 9761118"/>
              <a:gd name="connsiteY393" fmla="*/ 30749 h 380634"/>
              <a:gd name="connsiteX394" fmla="*/ 6082653 w 9761118"/>
              <a:gd name="connsiteY394" fmla="*/ 29632 h 380634"/>
              <a:gd name="connsiteX395" fmla="*/ 6037596 w 9761118"/>
              <a:gd name="connsiteY395" fmla="*/ 27400 h 380634"/>
              <a:gd name="connsiteX396" fmla="*/ 5985030 w 9761118"/>
              <a:gd name="connsiteY396" fmla="*/ 27400 h 380634"/>
              <a:gd name="connsiteX397" fmla="*/ 5936219 w 9761118"/>
              <a:gd name="connsiteY397" fmla="*/ 30749 h 380634"/>
              <a:gd name="connsiteX398" fmla="*/ 5838596 w 9761118"/>
              <a:gd name="connsiteY398" fmla="*/ 32981 h 380634"/>
              <a:gd name="connsiteX399" fmla="*/ 5804804 w 9761118"/>
              <a:gd name="connsiteY399" fmla="*/ 35214 h 380634"/>
              <a:gd name="connsiteX400" fmla="*/ 5774766 w 9761118"/>
              <a:gd name="connsiteY400" fmla="*/ 31865 h 380634"/>
              <a:gd name="connsiteX401" fmla="*/ 5763502 w 9761118"/>
              <a:gd name="connsiteY401" fmla="*/ 25167 h 380634"/>
              <a:gd name="connsiteX402" fmla="*/ 5729709 w 9761118"/>
              <a:gd name="connsiteY402" fmla="*/ 26283 h 380634"/>
              <a:gd name="connsiteX403" fmla="*/ 5662124 w 9761118"/>
              <a:gd name="connsiteY403" fmla="*/ 29632 h 380634"/>
              <a:gd name="connsiteX404" fmla="*/ 5560746 w 9761118"/>
              <a:gd name="connsiteY404" fmla="*/ 31865 h 380634"/>
              <a:gd name="connsiteX405" fmla="*/ 5493161 w 9761118"/>
              <a:gd name="connsiteY405" fmla="*/ 29632 h 380634"/>
              <a:gd name="connsiteX406" fmla="*/ 5478143 w 9761118"/>
              <a:gd name="connsiteY406" fmla="*/ 29632 h 380634"/>
              <a:gd name="connsiteX407" fmla="*/ 5433086 w 9761118"/>
              <a:gd name="connsiteY407" fmla="*/ 31865 h 380634"/>
              <a:gd name="connsiteX408" fmla="*/ 5373010 w 9761118"/>
              <a:gd name="connsiteY408" fmla="*/ 30749 h 380634"/>
              <a:gd name="connsiteX409" fmla="*/ 5309180 w 9761118"/>
              <a:gd name="connsiteY409" fmla="*/ 28516 h 380634"/>
              <a:gd name="connsiteX410" fmla="*/ 5275387 w 9761118"/>
              <a:gd name="connsiteY410" fmla="*/ 29632 h 380634"/>
              <a:gd name="connsiteX411" fmla="*/ 5222821 w 9761118"/>
              <a:gd name="connsiteY411" fmla="*/ 34097 h 380634"/>
              <a:gd name="connsiteX412" fmla="*/ 5166500 w 9761118"/>
              <a:gd name="connsiteY412" fmla="*/ 35214 h 380634"/>
              <a:gd name="connsiteX413" fmla="*/ 5110180 w 9761118"/>
              <a:gd name="connsiteY413" fmla="*/ 32981 h 380634"/>
              <a:gd name="connsiteX414" fmla="*/ 5068878 w 9761118"/>
              <a:gd name="connsiteY414" fmla="*/ 26283 h 380634"/>
              <a:gd name="connsiteX415" fmla="*/ 5023821 w 9761118"/>
              <a:gd name="connsiteY415" fmla="*/ 24051 h 380634"/>
              <a:gd name="connsiteX416" fmla="*/ 5016312 w 9761118"/>
              <a:gd name="connsiteY416" fmla="*/ 25167 h 380634"/>
              <a:gd name="connsiteX417" fmla="*/ 4952481 w 9761118"/>
              <a:gd name="connsiteY417" fmla="*/ 25167 h 380634"/>
              <a:gd name="connsiteX418" fmla="*/ 4933708 w 9761118"/>
              <a:gd name="connsiteY418" fmla="*/ 25167 h 380634"/>
              <a:gd name="connsiteX419" fmla="*/ 4839839 w 9761118"/>
              <a:gd name="connsiteY419" fmla="*/ 25167 h 380634"/>
              <a:gd name="connsiteX420" fmla="*/ 4783519 w 9761118"/>
              <a:gd name="connsiteY420" fmla="*/ 28516 h 380634"/>
              <a:gd name="connsiteX421" fmla="*/ 4749726 w 9761118"/>
              <a:gd name="connsiteY421" fmla="*/ 25167 h 380634"/>
              <a:gd name="connsiteX422" fmla="*/ 4742217 w 9761118"/>
              <a:gd name="connsiteY422" fmla="*/ 22934 h 380634"/>
              <a:gd name="connsiteX423" fmla="*/ 4738462 w 9761118"/>
              <a:gd name="connsiteY423" fmla="*/ 22934 h 380634"/>
              <a:gd name="connsiteX424" fmla="*/ 4670877 w 9761118"/>
              <a:gd name="connsiteY424" fmla="*/ 21818 h 380634"/>
              <a:gd name="connsiteX425" fmla="*/ 4622065 w 9761118"/>
              <a:gd name="connsiteY425" fmla="*/ 21818 h 380634"/>
              <a:gd name="connsiteX426" fmla="*/ 4486895 w 9761118"/>
              <a:gd name="connsiteY426" fmla="*/ 22934 h 380634"/>
              <a:gd name="connsiteX427" fmla="*/ 4453103 w 9761118"/>
              <a:gd name="connsiteY427" fmla="*/ 24051 h 380634"/>
              <a:gd name="connsiteX428" fmla="*/ 4419310 w 9761118"/>
              <a:gd name="connsiteY428" fmla="*/ 21818 h 380634"/>
              <a:gd name="connsiteX429" fmla="*/ 4362990 w 9761118"/>
              <a:gd name="connsiteY429" fmla="*/ 22934 h 380634"/>
              <a:gd name="connsiteX430" fmla="*/ 4317933 w 9761118"/>
              <a:gd name="connsiteY430" fmla="*/ 17353 h 380634"/>
              <a:gd name="connsiteX431" fmla="*/ 4295404 w 9761118"/>
              <a:gd name="connsiteY431" fmla="*/ 16237 h 380634"/>
              <a:gd name="connsiteX432" fmla="*/ 4066366 w 9761118"/>
              <a:gd name="connsiteY432" fmla="*/ 16237 h 380634"/>
              <a:gd name="connsiteX433" fmla="*/ 4002536 w 9761118"/>
              <a:gd name="connsiteY433" fmla="*/ 11771 h 380634"/>
              <a:gd name="connsiteX434" fmla="*/ 3968743 w 9761118"/>
              <a:gd name="connsiteY434" fmla="*/ 10655 h 380634"/>
              <a:gd name="connsiteX435" fmla="*/ 3923687 w 9761118"/>
              <a:gd name="connsiteY435" fmla="*/ 11771 h 380634"/>
              <a:gd name="connsiteX436" fmla="*/ 3916177 w 9761118"/>
              <a:gd name="connsiteY436" fmla="*/ 10655 h 380634"/>
              <a:gd name="connsiteX437" fmla="*/ 3901158 w 9761118"/>
              <a:gd name="connsiteY437" fmla="*/ 8423 h 380634"/>
              <a:gd name="connsiteX438" fmla="*/ 3856102 w 9761118"/>
              <a:gd name="connsiteY438" fmla="*/ 6190 h 380634"/>
              <a:gd name="connsiteX439" fmla="*/ 3829819 w 9761118"/>
              <a:gd name="connsiteY439" fmla="*/ 12888 h 380634"/>
              <a:gd name="connsiteX440" fmla="*/ 3829819 w 9761118"/>
              <a:gd name="connsiteY440" fmla="*/ 16237 h 380634"/>
              <a:gd name="connsiteX441" fmla="*/ 3717177 w 9761118"/>
              <a:gd name="connsiteY441" fmla="*/ 15120 h 380634"/>
              <a:gd name="connsiteX442" fmla="*/ 3642082 w 9761118"/>
              <a:gd name="connsiteY442" fmla="*/ 10655 h 380634"/>
              <a:gd name="connsiteX443" fmla="*/ 3615799 w 9761118"/>
              <a:gd name="connsiteY443" fmla="*/ 9539 h 380634"/>
              <a:gd name="connsiteX444" fmla="*/ 3401780 w 9761118"/>
              <a:gd name="connsiteY444" fmla="*/ 9539 h 380634"/>
              <a:gd name="connsiteX445" fmla="*/ 3371742 w 9761118"/>
              <a:gd name="connsiteY445" fmla="*/ 9539 h 380634"/>
              <a:gd name="connsiteX446" fmla="*/ 3349214 w 9761118"/>
              <a:gd name="connsiteY446" fmla="*/ 7306 h 380634"/>
              <a:gd name="connsiteX447" fmla="*/ 3292893 w 9761118"/>
              <a:gd name="connsiteY447" fmla="*/ 9539 h 380634"/>
              <a:gd name="connsiteX448" fmla="*/ 3244082 w 9761118"/>
              <a:gd name="connsiteY448" fmla="*/ 11771 h 380634"/>
              <a:gd name="connsiteX449" fmla="*/ 3202780 w 9761118"/>
              <a:gd name="connsiteY449" fmla="*/ 11771 h 380634"/>
              <a:gd name="connsiteX450" fmla="*/ 3195270 w 9761118"/>
              <a:gd name="connsiteY450" fmla="*/ 14004 h 380634"/>
              <a:gd name="connsiteX451" fmla="*/ 3202780 w 9761118"/>
              <a:gd name="connsiteY451" fmla="*/ 15120 h 380634"/>
              <a:gd name="connsiteX452" fmla="*/ 3225308 w 9761118"/>
              <a:gd name="connsiteY452" fmla="*/ 16237 h 380634"/>
              <a:gd name="connsiteX453" fmla="*/ 3461856 w 9761118"/>
              <a:gd name="connsiteY453" fmla="*/ 16237 h 380634"/>
              <a:gd name="connsiteX454" fmla="*/ 3484384 w 9761118"/>
              <a:gd name="connsiteY454" fmla="*/ 16237 h 380634"/>
              <a:gd name="connsiteX455" fmla="*/ 3495648 w 9761118"/>
              <a:gd name="connsiteY455" fmla="*/ 19586 h 380634"/>
              <a:gd name="connsiteX456" fmla="*/ 3484384 w 9761118"/>
              <a:gd name="connsiteY456" fmla="*/ 21818 h 380634"/>
              <a:gd name="connsiteX457" fmla="*/ 3431818 w 9761118"/>
              <a:gd name="connsiteY457" fmla="*/ 22934 h 380634"/>
              <a:gd name="connsiteX458" fmla="*/ 3413044 w 9761118"/>
              <a:gd name="connsiteY458" fmla="*/ 22934 h 380634"/>
              <a:gd name="connsiteX459" fmla="*/ 3409290 w 9761118"/>
              <a:gd name="connsiteY459" fmla="*/ 21818 h 380634"/>
              <a:gd name="connsiteX460" fmla="*/ 3360478 w 9761118"/>
              <a:gd name="connsiteY460" fmla="*/ 22934 h 380634"/>
              <a:gd name="connsiteX461" fmla="*/ 3311667 w 9761118"/>
              <a:gd name="connsiteY461" fmla="*/ 22934 h 380634"/>
              <a:gd name="connsiteX462" fmla="*/ 3251591 w 9761118"/>
              <a:gd name="connsiteY462" fmla="*/ 22934 h 380634"/>
              <a:gd name="connsiteX463" fmla="*/ 3135195 w 9761118"/>
              <a:gd name="connsiteY463" fmla="*/ 17353 h 380634"/>
              <a:gd name="connsiteX464" fmla="*/ 3097647 w 9761118"/>
              <a:gd name="connsiteY464" fmla="*/ 14004 h 380634"/>
              <a:gd name="connsiteX465" fmla="*/ 3067610 w 9761118"/>
              <a:gd name="connsiteY465" fmla="*/ 14004 h 380634"/>
              <a:gd name="connsiteX466" fmla="*/ 3056345 w 9761118"/>
              <a:gd name="connsiteY466" fmla="*/ 17353 h 380634"/>
              <a:gd name="connsiteX467" fmla="*/ 3037572 w 9761118"/>
              <a:gd name="connsiteY467" fmla="*/ 19586 h 380634"/>
              <a:gd name="connsiteX468" fmla="*/ 2977496 w 9761118"/>
              <a:gd name="connsiteY468" fmla="*/ 17353 h 380634"/>
              <a:gd name="connsiteX469" fmla="*/ 2962477 w 9761118"/>
              <a:gd name="connsiteY469" fmla="*/ 19586 h 380634"/>
              <a:gd name="connsiteX470" fmla="*/ 2947458 w 9761118"/>
              <a:gd name="connsiteY470" fmla="*/ 25167 h 380634"/>
              <a:gd name="connsiteX471" fmla="*/ 2936194 w 9761118"/>
              <a:gd name="connsiteY471" fmla="*/ 22934 h 380634"/>
              <a:gd name="connsiteX472" fmla="*/ 2913666 w 9761118"/>
              <a:gd name="connsiteY472" fmla="*/ 11771 h 380634"/>
              <a:gd name="connsiteX473" fmla="*/ 2902402 w 9761118"/>
              <a:gd name="connsiteY473" fmla="*/ 12888 h 380634"/>
              <a:gd name="connsiteX474" fmla="*/ 2872364 w 9761118"/>
              <a:gd name="connsiteY474" fmla="*/ 16237 h 380634"/>
              <a:gd name="connsiteX475" fmla="*/ 2864855 w 9761118"/>
              <a:gd name="connsiteY475" fmla="*/ 17353 h 380634"/>
              <a:gd name="connsiteX476" fmla="*/ 2838571 w 9761118"/>
              <a:gd name="connsiteY476" fmla="*/ 21818 h 380634"/>
              <a:gd name="connsiteX477" fmla="*/ 2812288 w 9761118"/>
              <a:gd name="connsiteY477" fmla="*/ 17353 h 380634"/>
              <a:gd name="connsiteX478" fmla="*/ 2804779 w 9761118"/>
              <a:gd name="connsiteY478" fmla="*/ 15120 h 380634"/>
              <a:gd name="connsiteX479" fmla="*/ 2786005 w 9761118"/>
              <a:gd name="connsiteY479" fmla="*/ 9539 h 380634"/>
              <a:gd name="connsiteX480" fmla="*/ 2729684 w 9761118"/>
              <a:gd name="connsiteY480" fmla="*/ 8423 h 380634"/>
              <a:gd name="connsiteX481" fmla="*/ 2703401 w 9761118"/>
              <a:gd name="connsiteY481" fmla="*/ 16237 h 380634"/>
              <a:gd name="connsiteX482" fmla="*/ 2669609 w 9761118"/>
              <a:gd name="connsiteY482" fmla="*/ 19586 h 380634"/>
              <a:gd name="connsiteX483" fmla="*/ 2669609 w 9761118"/>
              <a:gd name="connsiteY483" fmla="*/ 14004 h 380634"/>
              <a:gd name="connsiteX484" fmla="*/ 2654590 w 9761118"/>
              <a:gd name="connsiteY484" fmla="*/ 7306 h 380634"/>
              <a:gd name="connsiteX485" fmla="*/ 2632062 w 9761118"/>
              <a:gd name="connsiteY485" fmla="*/ 7306 h 380634"/>
              <a:gd name="connsiteX486" fmla="*/ 2609534 w 9761118"/>
              <a:gd name="connsiteY486" fmla="*/ 9539 h 380634"/>
              <a:gd name="connsiteX487" fmla="*/ 2583250 w 9761118"/>
              <a:gd name="connsiteY487" fmla="*/ 14004 h 380634"/>
              <a:gd name="connsiteX488" fmla="*/ 2568231 w 9761118"/>
              <a:gd name="connsiteY488" fmla="*/ 18469 h 380634"/>
              <a:gd name="connsiteX489" fmla="*/ 2560722 w 9761118"/>
              <a:gd name="connsiteY489" fmla="*/ 21818 h 380634"/>
              <a:gd name="connsiteX490" fmla="*/ 2526930 w 9761118"/>
              <a:gd name="connsiteY490" fmla="*/ 29632 h 380634"/>
              <a:gd name="connsiteX491" fmla="*/ 2496892 w 9761118"/>
              <a:gd name="connsiteY491" fmla="*/ 29632 h 380634"/>
              <a:gd name="connsiteX492" fmla="*/ 2485628 w 9761118"/>
              <a:gd name="connsiteY492" fmla="*/ 26283 h 380634"/>
              <a:gd name="connsiteX493" fmla="*/ 2433061 w 9761118"/>
              <a:gd name="connsiteY493" fmla="*/ 16237 h 380634"/>
              <a:gd name="connsiteX494" fmla="*/ 2429307 w 9761118"/>
              <a:gd name="connsiteY494" fmla="*/ 10655 h 380634"/>
              <a:gd name="connsiteX495" fmla="*/ 2429307 w 9761118"/>
              <a:gd name="connsiteY495" fmla="*/ 5074 h 380634"/>
              <a:gd name="connsiteX496" fmla="*/ 2395514 w 9761118"/>
              <a:gd name="connsiteY496" fmla="*/ 608 h 380634"/>
              <a:gd name="connsiteX497" fmla="*/ 2354212 w 9761118"/>
              <a:gd name="connsiteY497" fmla="*/ 2841 h 380634"/>
              <a:gd name="connsiteX498" fmla="*/ 2316665 w 9761118"/>
              <a:gd name="connsiteY498" fmla="*/ 6190 h 380634"/>
              <a:gd name="connsiteX499" fmla="*/ 2309156 w 9761118"/>
              <a:gd name="connsiteY499" fmla="*/ 7306 h 380634"/>
              <a:gd name="connsiteX500" fmla="*/ 2271608 w 9761118"/>
              <a:gd name="connsiteY500" fmla="*/ 11771 h 380634"/>
              <a:gd name="connsiteX501" fmla="*/ 2230306 w 9761118"/>
              <a:gd name="connsiteY501" fmla="*/ 10655 h 380634"/>
              <a:gd name="connsiteX502" fmla="*/ 2177740 w 9761118"/>
              <a:gd name="connsiteY502" fmla="*/ 9539 h 380634"/>
              <a:gd name="connsiteX503" fmla="*/ 2166476 w 9761118"/>
              <a:gd name="connsiteY503" fmla="*/ 7306 h 380634"/>
              <a:gd name="connsiteX504" fmla="*/ 2155212 w 9761118"/>
              <a:gd name="connsiteY504" fmla="*/ 3957 h 380634"/>
              <a:gd name="connsiteX505" fmla="*/ 2106400 w 9761118"/>
              <a:gd name="connsiteY505" fmla="*/ 5074 h 380634"/>
              <a:gd name="connsiteX506" fmla="*/ 2095136 w 9761118"/>
              <a:gd name="connsiteY506" fmla="*/ 8423 h 380634"/>
              <a:gd name="connsiteX507" fmla="*/ 2083872 w 9761118"/>
              <a:gd name="connsiteY507" fmla="*/ 8423 h 380634"/>
              <a:gd name="connsiteX508" fmla="*/ 2042570 w 9761118"/>
              <a:gd name="connsiteY508" fmla="*/ 11771 h 380634"/>
              <a:gd name="connsiteX509" fmla="*/ 1971230 w 9761118"/>
              <a:gd name="connsiteY509" fmla="*/ 11771 h 380634"/>
              <a:gd name="connsiteX510" fmla="*/ 1892381 w 9761118"/>
              <a:gd name="connsiteY510" fmla="*/ 14004 h 380634"/>
              <a:gd name="connsiteX511" fmla="*/ 1869853 w 9761118"/>
              <a:gd name="connsiteY511" fmla="*/ 16237 h 380634"/>
              <a:gd name="connsiteX512" fmla="*/ 1862343 w 9761118"/>
              <a:gd name="connsiteY512" fmla="*/ 11771 h 380634"/>
              <a:gd name="connsiteX513" fmla="*/ 1854834 w 9761118"/>
              <a:gd name="connsiteY513" fmla="*/ 8423 h 380634"/>
              <a:gd name="connsiteX514" fmla="*/ 1813532 w 9761118"/>
              <a:gd name="connsiteY514" fmla="*/ 8423 h 380634"/>
              <a:gd name="connsiteX515" fmla="*/ 1783494 w 9761118"/>
              <a:gd name="connsiteY515" fmla="*/ 6190 h 380634"/>
              <a:gd name="connsiteX516" fmla="*/ 1768475 w 9761118"/>
              <a:gd name="connsiteY516" fmla="*/ 6190 h 380634"/>
              <a:gd name="connsiteX517" fmla="*/ 1745947 w 9761118"/>
              <a:gd name="connsiteY517" fmla="*/ 8423 h 380634"/>
              <a:gd name="connsiteX518" fmla="*/ 1640815 w 9761118"/>
              <a:gd name="connsiteY518" fmla="*/ 8423 h 380634"/>
              <a:gd name="connsiteX519" fmla="*/ 1576984 w 9761118"/>
              <a:gd name="connsiteY519" fmla="*/ 5074 h 380634"/>
              <a:gd name="connsiteX520" fmla="*/ 1550701 w 9761118"/>
              <a:gd name="connsiteY520" fmla="*/ 3957 h 380634"/>
              <a:gd name="connsiteX521" fmla="*/ 1513154 w 9761118"/>
              <a:gd name="connsiteY521" fmla="*/ 7306 h 380634"/>
              <a:gd name="connsiteX522" fmla="*/ 1479362 w 9761118"/>
              <a:gd name="connsiteY522" fmla="*/ 9539 h 380634"/>
              <a:gd name="connsiteX523" fmla="*/ 1426795 w 9761118"/>
              <a:gd name="connsiteY523" fmla="*/ 11771 h 380634"/>
              <a:gd name="connsiteX524" fmla="*/ 1370474 w 9761118"/>
              <a:gd name="connsiteY524" fmla="*/ 10655 h 380634"/>
              <a:gd name="connsiteX525" fmla="*/ 1325418 w 9761118"/>
              <a:gd name="connsiteY525" fmla="*/ 9539 h 380634"/>
              <a:gd name="connsiteX526" fmla="*/ 1250323 w 9761118"/>
              <a:gd name="connsiteY526" fmla="*/ 7306 h 380634"/>
              <a:gd name="connsiteX527" fmla="*/ 1220286 w 9761118"/>
              <a:gd name="connsiteY527" fmla="*/ 11771 h 380634"/>
              <a:gd name="connsiteX528" fmla="*/ 1220286 w 9761118"/>
              <a:gd name="connsiteY528" fmla="*/ 15120 h 380634"/>
              <a:gd name="connsiteX529" fmla="*/ 1231550 w 9761118"/>
              <a:gd name="connsiteY529" fmla="*/ 18469 h 380634"/>
              <a:gd name="connsiteX530" fmla="*/ 1220286 w 9761118"/>
              <a:gd name="connsiteY530" fmla="*/ 19586 h 380634"/>
              <a:gd name="connsiteX531" fmla="*/ 1205267 w 9761118"/>
              <a:gd name="connsiteY531" fmla="*/ 19586 h 380634"/>
              <a:gd name="connsiteX532" fmla="*/ 1186493 w 9761118"/>
              <a:gd name="connsiteY532" fmla="*/ 19586 h 380634"/>
              <a:gd name="connsiteX533" fmla="*/ 1186493 w 9761118"/>
              <a:gd name="connsiteY533" fmla="*/ 22934 h 380634"/>
              <a:gd name="connsiteX534" fmla="*/ 1201512 w 9761118"/>
              <a:gd name="connsiteY534" fmla="*/ 22934 h 380634"/>
              <a:gd name="connsiteX535" fmla="*/ 1212776 w 9761118"/>
              <a:gd name="connsiteY535" fmla="*/ 27400 h 380634"/>
              <a:gd name="connsiteX536" fmla="*/ 1265342 w 9761118"/>
              <a:gd name="connsiteY536" fmla="*/ 29632 h 380634"/>
              <a:gd name="connsiteX537" fmla="*/ 1340437 w 9761118"/>
              <a:gd name="connsiteY537" fmla="*/ 24051 h 380634"/>
              <a:gd name="connsiteX538" fmla="*/ 1344192 w 9761118"/>
              <a:gd name="connsiteY538" fmla="*/ 26283 h 380634"/>
              <a:gd name="connsiteX539" fmla="*/ 1325418 w 9761118"/>
              <a:gd name="connsiteY539" fmla="*/ 29632 h 380634"/>
              <a:gd name="connsiteX540" fmla="*/ 1295380 w 9761118"/>
              <a:gd name="connsiteY540" fmla="*/ 29632 h 380634"/>
              <a:gd name="connsiteX541" fmla="*/ 1265342 w 9761118"/>
              <a:gd name="connsiteY541" fmla="*/ 30749 h 380634"/>
              <a:gd name="connsiteX542" fmla="*/ 1242814 w 9761118"/>
              <a:gd name="connsiteY542" fmla="*/ 32981 h 380634"/>
              <a:gd name="connsiteX543" fmla="*/ 1171474 w 9761118"/>
              <a:gd name="connsiteY543" fmla="*/ 32981 h 380634"/>
              <a:gd name="connsiteX544" fmla="*/ 1130172 w 9761118"/>
              <a:gd name="connsiteY544" fmla="*/ 35214 h 380634"/>
              <a:gd name="connsiteX545" fmla="*/ 1122663 w 9761118"/>
              <a:gd name="connsiteY545" fmla="*/ 35214 h 380634"/>
              <a:gd name="connsiteX546" fmla="*/ 1066342 w 9761118"/>
              <a:gd name="connsiteY546" fmla="*/ 35214 h 380634"/>
              <a:gd name="connsiteX547" fmla="*/ 1010021 w 9761118"/>
              <a:gd name="connsiteY547" fmla="*/ 35214 h 380634"/>
              <a:gd name="connsiteX548" fmla="*/ 844813 w 9761118"/>
              <a:gd name="connsiteY548" fmla="*/ 37446 h 380634"/>
              <a:gd name="connsiteX549" fmla="*/ 841058 w 9761118"/>
              <a:gd name="connsiteY549" fmla="*/ 36330 h 380634"/>
              <a:gd name="connsiteX550" fmla="*/ 856077 w 9761118"/>
              <a:gd name="connsiteY550" fmla="*/ 35214 h 380634"/>
              <a:gd name="connsiteX551" fmla="*/ 859832 w 9761118"/>
              <a:gd name="connsiteY551" fmla="*/ 34097 h 380634"/>
              <a:gd name="connsiteX552" fmla="*/ 856077 w 9761118"/>
              <a:gd name="connsiteY552" fmla="*/ 31865 h 380634"/>
              <a:gd name="connsiteX553" fmla="*/ 844813 w 9761118"/>
              <a:gd name="connsiteY553" fmla="*/ 29632 h 380634"/>
              <a:gd name="connsiteX554" fmla="*/ 780982 w 9761118"/>
              <a:gd name="connsiteY554" fmla="*/ 27400 h 380634"/>
              <a:gd name="connsiteX555" fmla="*/ 574473 w 9761118"/>
              <a:gd name="connsiteY555" fmla="*/ 27400 h 380634"/>
              <a:gd name="connsiteX556" fmla="*/ 521907 w 9761118"/>
              <a:gd name="connsiteY556" fmla="*/ 20702 h 380634"/>
              <a:gd name="connsiteX557" fmla="*/ 536926 w 9761118"/>
              <a:gd name="connsiteY557" fmla="*/ 17353 h 380634"/>
              <a:gd name="connsiteX558" fmla="*/ 574473 w 9761118"/>
              <a:gd name="connsiteY558" fmla="*/ 21818 h 380634"/>
              <a:gd name="connsiteX559" fmla="*/ 585737 w 9761118"/>
              <a:gd name="connsiteY559" fmla="*/ 22934 h 380634"/>
              <a:gd name="connsiteX560" fmla="*/ 623284 w 9761118"/>
              <a:gd name="connsiteY560" fmla="*/ 21818 h 380634"/>
              <a:gd name="connsiteX561" fmla="*/ 687115 w 9761118"/>
              <a:gd name="connsiteY561" fmla="*/ 18469 h 380634"/>
              <a:gd name="connsiteX562" fmla="*/ 713397 w 9761118"/>
              <a:gd name="connsiteY562" fmla="*/ 17353 h 380634"/>
              <a:gd name="connsiteX563" fmla="*/ 758454 w 9761118"/>
              <a:gd name="connsiteY563" fmla="*/ 20702 h 380634"/>
              <a:gd name="connsiteX564" fmla="*/ 780982 w 9761118"/>
              <a:gd name="connsiteY564" fmla="*/ 20702 h 380634"/>
              <a:gd name="connsiteX565" fmla="*/ 822285 w 9761118"/>
              <a:gd name="connsiteY565" fmla="*/ 20702 h 380634"/>
              <a:gd name="connsiteX566" fmla="*/ 852323 w 9761118"/>
              <a:gd name="connsiteY566" fmla="*/ 19586 h 380634"/>
              <a:gd name="connsiteX567" fmla="*/ 923662 w 9761118"/>
              <a:gd name="connsiteY567" fmla="*/ 14004 h 380634"/>
              <a:gd name="connsiteX568" fmla="*/ 942436 w 9761118"/>
              <a:gd name="connsiteY568" fmla="*/ 16237 h 380634"/>
              <a:gd name="connsiteX569" fmla="*/ 998757 w 9761118"/>
              <a:gd name="connsiteY569" fmla="*/ 21818 h 380634"/>
              <a:gd name="connsiteX570" fmla="*/ 1058832 w 9761118"/>
              <a:gd name="connsiteY570" fmla="*/ 21818 h 380634"/>
              <a:gd name="connsiteX571" fmla="*/ 1130172 w 9761118"/>
              <a:gd name="connsiteY571" fmla="*/ 17353 h 380634"/>
              <a:gd name="connsiteX572" fmla="*/ 1148946 w 9761118"/>
              <a:gd name="connsiteY572" fmla="*/ 17353 h 380634"/>
              <a:gd name="connsiteX573" fmla="*/ 1167719 w 9761118"/>
              <a:gd name="connsiteY573" fmla="*/ 14004 h 380634"/>
              <a:gd name="connsiteX574" fmla="*/ 1100134 w 9761118"/>
              <a:gd name="connsiteY574" fmla="*/ 11771 h 380634"/>
              <a:gd name="connsiteX575" fmla="*/ 1013776 w 9761118"/>
              <a:gd name="connsiteY575" fmla="*/ 7306 h 380634"/>
              <a:gd name="connsiteX576" fmla="*/ 957455 w 9761118"/>
              <a:gd name="connsiteY576" fmla="*/ 3957 h 380634"/>
              <a:gd name="connsiteX577" fmla="*/ 897379 w 9761118"/>
              <a:gd name="connsiteY577" fmla="*/ 3957 h 380634"/>
              <a:gd name="connsiteX578" fmla="*/ 852323 w 9761118"/>
              <a:gd name="connsiteY578" fmla="*/ 6190 h 380634"/>
              <a:gd name="connsiteX579" fmla="*/ 811020 w 9761118"/>
              <a:gd name="connsiteY579" fmla="*/ 6190 h 380634"/>
              <a:gd name="connsiteX580" fmla="*/ 803511 w 9761118"/>
              <a:gd name="connsiteY580" fmla="*/ 6190 h 380634"/>
              <a:gd name="connsiteX581" fmla="*/ 750945 w 9761118"/>
              <a:gd name="connsiteY581" fmla="*/ 8423 h 380634"/>
              <a:gd name="connsiteX582" fmla="*/ 705888 w 9761118"/>
              <a:gd name="connsiteY582" fmla="*/ 3957 h 380634"/>
              <a:gd name="connsiteX583" fmla="*/ 698379 w 9761118"/>
              <a:gd name="connsiteY583" fmla="*/ 5074 h 380634"/>
              <a:gd name="connsiteX584" fmla="*/ 687115 w 9761118"/>
              <a:gd name="connsiteY584" fmla="*/ 6190 h 380634"/>
              <a:gd name="connsiteX585" fmla="*/ 574473 w 9761118"/>
              <a:gd name="connsiteY585" fmla="*/ 7306 h 380634"/>
              <a:gd name="connsiteX586" fmla="*/ 540680 w 9761118"/>
              <a:gd name="connsiteY586" fmla="*/ 9539 h 380634"/>
              <a:gd name="connsiteX587" fmla="*/ 503133 w 9761118"/>
              <a:gd name="connsiteY587" fmla="*/ 9539 h 380634"/>
              <a:gd name="connsiteX588" fmla="*/ 443058 w 9761118"/>
              <a:gd name="connsiteY588" fmla="*/ 8423 h 380634"/>
              <a:gd name="connsiteX589" fmla="*/ 428039 w 9761118"/>
              <a:gd name="connsiteY589" fmla="*/ 8423 h 380634"/>
              <a:gd name="connsiteX590" fmla="*/ 416775 w 9761118"/>
              <a:gd name="connsiteY590" fmla="*/ 9539 h 380634"/>
              <a:gd name="connsiteX591" fmla="*/ 424284 w 9761118"/>
              <a:gd name="connsiteY591" fmla="*/ 12888 h 380634"/>
              <a:gd name="connsiteX592" fmla="*/ 461831 w 9761118"/>
              <a:gd name="connsiteY592" fmla="*/ 17353 h 380634"/>
              <a:gd name="connsiteX593" fmla="*/ 476850 w 9761118"/>
              <a:gd name="connsiteY593" fmla="*/ 20702 h 380634"/>
              <a:gd name="connsiteX594" fmla="*/ 420529 w 9761118"/>
              <a:gd name="connsiteY594" fmla="*/ 25167 h 380634"/>
              <a:gd name="connsiteX595" fmla="*/ 379227 w 9761118"/>
              <a:gd name="connsiteY595" fmla="*/ 29632 h 380634"/>
              <a:gd name="connsiteX596" fmla="*/ 371718 w 9761118"/>
              <a:gd name="connsiteY596" fmla="*/ 34097 h 380634"/>
              <a:gd name="connsiteX597" fmla="*/ 386737 w 9761118"/>
              <a:gd name="connsiteY597" fmla="*/ 35214 h 380634"/>
              <a:gd name="connsiteX598" fmla="*/ 461831 w 9761118"/>
              <a:gd name="connsiteY598" fmla="*/ 35214 h 380634"/>
              <a:gd name="connsiteX599" fmla="*/ 593247 w 9761118"/>
              <a:gd name="connsiteY599" fmla="*/ 45260 h 380634"/>
              <a:gd name="connsiteX600" fmla="*/ 642058 w 9761118"/>
              <a:gd name="connsiteY600" fmla="*/ 48609 h 380634"/>
              <a:gd name="connsiteX601" fmla="*/ 694624 w 9761118"/>
              <a:gd name="connsiteY601" fmla="*/ 47493 h 380634"/>
              <a:gd name="connsiteX602" fmla="*/ 750945 w 9761118"/>
              <a:gd name="connsiteY602" fmla="*/ 44144 h 380634"/>
              <a:gd name="connsiteX603" fmla="*/ 841058 w 9761118"/>
              <a:gd name="connsiteY603" fmla="*/ 46377 h 380634"/>
              <a:gd name="connsiteX604" fmla="*/ 852323 w 9761118"/>
              <a:gd name="connsiteY604" fmla="*/ 46377 h 380634"/>
              <a:gd name="connsiteX605" fmla="*/ 942436 w 9761118"/>
              <a:gd name="connsiteY605" fmla="*/ 45260 h 380634"/>
              <a:gd name="connsiteX606" fmla="*/ 1040059 w 9761118"/>
              <a:gd name="connsiteY606" fmla="*/ 45260 h 380634"/>
              <a:gd name="connsiteX607" fmla="*/ 1118908 w 9761118"/>
              <a:gd name="connsiteY607" fmla="*/ 46377 h 380634"/>
              <a:gd name="connsiteX608" fmla="*/ 1133927 w 9761118"/>
              <a:gd name="connsiteY608" fmla="*/ 49726 h 380634"/>
              <a:gd name="connsiteX609" fmla="*/ 1130172 w 9761118"/>
              <a:gd name="connsiteY609" fmla="*/ 53074 h 380634"/>
              <a:gd name="connsiteX610" fmla="*/ 1107644 w 9761118"/>
              <a:gd name="connsiteY610" fmla="*/ 54191 h 380634"/>
              <a:gd name="connsiteX611" fmla="*/ 1118908 w 9761118"/>
              <a:gd name="connsiteY611" fmla="*/ 56423 h 380634"/>
              <a:gd name="connsiteX612" fmla="*/ 1167719 w 9761118"/>
              <a:gd name="connsiteY612" fmla="*/ 56423 h 380634"/>
              <a:gd name="connsiteX613" fmla="*/ 1171474 w 9761118"/>
              <a:gd name="connsiteY613" fmla="*/ 56423 h 380634"/>
              <a:gd name="connsiteX614" fmla="*/ 1246569 w 9761118"/>
              <a:gd name="connsiteY614" fmla="*/ 54191 h 380634"/>
              <a:gd name="connsiteX615" fmla="*/ 1246569 w 9761118"/>
              <a:gd name="connsiteY615" fmla="*/ 45260 h 380634"/>
              <a:gd name="connsiteX616" fmla="*/ 1265342 w 9761118"/>
              <a:gd name="connsiteY616" fmla="*/ 45260 h 380634"/>
              <a:gd name="connsiteX617" fmla="*/ 1272852 w 9761118"/>
              <a:gd name="connsiteY617" fmla="*/ 41912 h 380634"/>
              <a:gd name="connsiteX618" fmla="*/ 1310399 w 9761118"/>
              <a:gd name="connsiteY618" fmla="*/ 39679 h 380634"/>
              <a:gd name="connsiteX619" fmla="*/ 1332927 w 9761118"/>
              <a:gd name="connsiteY619" fmla="*/ 40795 h 380634"/>
              <a:gd name="connsiteX620" fmla="*/ 1336682 w 9761118"/>
              <a:gd name="connsiteY620" fmla="*/ 45260 h 380634"/>
              <a:gd name="connsiteX621" fmla="*/ 1329172 w 9761118"/>
              <a:gd name="connsiteY621" fmla="*/ 46377 h 380634"/>
              <a:gd name="connsiteX622" fmla="*/ 1287871 w 9761118"/>
              <a:gd name="connsiteY622" fmla="*/ 46377 h 380634"/>
              <a:gd name="connsiteX623" fmla="*/ 1280361 w 9761118"/>
              <a:gd name="connsiteY623" fmla="*/ 48609 h 380634"/>
              <a:gd name="connsiteX624" fmla="*/ 1284116 w 9761118"/>
              <a:gd name="connsiteY624" fmla="*/ 48609 h 380634"/>
              <a:gd name="connsiteX625" fmla="*/ 1299135 w 9761118"/>
              <a:gd name="connsiteY625" fmla="*/ 49726 h 380634"/>
              <a:gd name="connsiteX626" fmla="*/ 1284116 w 9761118"/>
              <a:gd name="connsiteY626" fmla="*/ 53074 h 380634"/>
              <a:gd name="connsiteX627" fmla="*/ 1287871 w 9761118"/>
              <a:gd name="connsiteY627" fmla="*/ 58656 h 380634"/>
              <a:gd name="connsiteX628" fmla="*/ 1317908 w 9761118"/>
              <a:gd name="connsiteY628" fmla="*/ 59772 h 380634"/>
              <a:gd name="connsiteX629" fmla="*/ 1385493 w 9761118"/>
              <a:gd name="connsiteY629" fmla="*/ 62005 h 380634"/>
              <a:gd name="connsiteX630" fmla="*/ 1351701 w 9761118"/>
              <a:gd name="connsiteY630" fmla="*/ 66470 h 380634"/>
              <a:gd name="connsiteX631" fmla="*/ 1231550 w 9761118"/>
              <a:gd name="connsiteY631" fmla="*/ 66470 h 380634"/>
              <a:gd name="connsiteX632" fmla="*/ 1212776 w 9761118"/>
              <a:gd name="connsiteY632" fmla="*/ 65354 h 380634"/>
              <a:gd name="connsiteX633" fmla="*/ 1160210 w 9761118"/>
              <a:gd name="connsiteY633" fmla="*/ 62005 h 380634"/>
              <a:gd name="connsiteX634" fmla="*/ 1118908 w 9761118"/>
              <a:gd name="connsiteY634" fmla="*/ 67586 h 380634"/>
              <a:gd name="connsiteX635" fmla="*/ 1197757 w 9761118"/>
              <a:gd name="connsiteY635" fmla="*/ 69819 h 380634"/>
              <a:gd name="connsiteX636" fmla="*/ 1370474 w 9761118"/>
              <a:gd name="connsiteY636" fmla="*/ 72052 h 380634"/>
              <a:gd name="connsiteX637" fmla="*/ 1314154 w 9761118"/>
              <a:gd name="connsiteY637" fmla="*/ 75400 h 380634"/>
              <a:gd name="connsiteX638" fmla="*/ 1310399 w 9761118"/>
              <a:gd name="connsiteY638" fmla="*/ 80982 h 380634"/>
              <a:gd name="connsiteX639" fmla="*/ 1302889 w 9761118"/>
              <a:gd name="connsiteY639" fmla="*/ 83215 h 380634"/>
              <a:gd name="connsiteX640" fmla="*/ 1227795 w 9761118"/>
              <a:gd name="connsiteY640" fmla="*/ 76517 h 380634"/>
              <a:gd name="connsiteX641" fmla="*/ 1201512 w 9761118"/>
              <a:gd name="connsiteY641" fmla="*/ 77633 h 380634"/>
              <a:gd name="connsiteX642" fmla="*/ 1111399 w 9761118"/>
              <a:gd name="connsiteY642" fmla="*/ 77633 h 380634"/>
              <a:gd name="connsiteX643" fmla="*/ 1047568 w 9761118"/>
              <a:gd name="connsiteY643" fmla="*/ 79866 h 380634"/>
              <a:gd name="connsiteX644" fmla="*/ 979983 w 9761118"/>
              <a:gd name="connsiteY644" fmla="*/ 79866 h 380634"/>
              <a:gd name="connsiteX645" fmla="*/ 912398 w 9761118"/>
              <a:gd name="connsiteY645" fmla="*/ 79866 h 380634"/>
              <a:gd name="connsiteX646" fmla="*/ 931172 w 9761118"/>
              <a:gd name="connsiteY646" fmla="*/ 83215 h 380634"/>
              <a:gd name="connsiteX647" fmla="*/ 991247 w 9761118"/>
              <a:gd name="connsiteY647" fmla="*/ 83215 h 380634"/>
              <a:gd name="connsiteX648" fmla="*/ 1006266 w 9761118"/>
              <a:gd name="connsiteY648" fmla="*/ 84331 h 380634"/>
              <a:gd name="connsiteX649" fmla="*/ 961209 w 9761118"/>
              <a:gd name="connsiteY649" fmla="*/ 101076 h 380634"/>
              <a:gd name="connsiteX650" fmla="*/ 942436 w 9761118"/>
              <a:gd name="connsiteY650" fmla="*/ 103308 h 380634"/>
              <a:gd name="connsiteX651" fmla="*/ 912398 w 9761118"/>
              <a:gd name="connsiteY651" fmla="*/ 104424 h 380634"/>
              <a:gd name="connsiteX652" fmla="*/ 893624 w 9761118"/>
              <a:gd name="connsiteY652" fmla="*/ 104424 h 380634"/>
              <a:gd name="connsiteX653" fmla="*/ 878605 w 9761118"/>
              <a:gd name="connsiteY653" fmla="*/ 103308 h 380634"/>
              <a:gd name="connsiteX654" fmla="*/ 867341 w 9761118"/>
              <a:gd name="connsiteY654" fmla="*/ 104424 h 380634"/>
              <a:gd name="connsiteX655" fmla="*/ 878605 w 9761118"/>
              <a:gd name="connsiteY655" fmla="*/ 106657 h 380634"/>
              <a:gd name="connsiteX656" fmla="*/ 908643 w 9761118"/>
              <a:gd name="connsiteY656" fmla="*/ 106657 h 380634"/>
              <a:gd name="connsiteX657" fmla="*/ 919908 w 9761118"/>
              <a:gd name="connsiteY657" fmla="*/ 113355 h 380634"/>
              <a:gd name="connsiteX658" fmla="*/ 919908 w 9761118"/>
              <a:gd name="connsiteY658" fmla="*/ 115587 h 380634"/>
              <a:gd name="connsiteX659" fmla="*/ 878605 w 9761118"/>
              <a:gd name="connsiteY659" fmla="*/ 122285 h 380634"/>
              <a:gd name="connsiteX660" fmla="*/ 874851 w 9761118"/>
              <a:gd name="connsiteY660" fmla="*/ 122285 h 380634"/>
              <a:gd name="connsiteX661" fmla="*/ 841058 w 9761118"/>
              <a:gd name="connsiteY661" fmla="*/ 122285 h 380634"/>
              <a:gd name="connsiteX662" fmla="*/ 822285 w 9761118"/>
              <a:gd name="connsiteY662" fmla="*/ 122285 h 380634"/>
              <a:gd name="connsiteX663" fmla="*/ 807266 w 9761118"/>
              <a:gd name="connsiteY663" fmla="*/ 120053 h 380634"/>
              <a:gd name="connsiteX664" fmla="*/ 780982 w 9761118"/>
              <a:gd name="connsiteY664" fmla="*/ 120053 h 380634"/>
              <a:gd name="connsiteX665" fmla="*/ 747190 w 9761118"/>
              <a:gd name="connsiteY665" fmla="*/ 122285 h 380634"/>
              <a:gd name="connsiteX666" fmla="*/ 713397 w 9761118"/>
              <a:gd name="connsiteY666" fmla="*/ 122285 h 380634"/>
              <a:gd name="connsiteX667" fmla="*/ 679605 w 9761118"/>
              <a:gd name="connsiteY667" fmla="*/ 120053 h 380634"/>
              <a:gd name="connsiteX668" fmla="*/ 664586 w 9761118"/>
              <a:gd name="connsiteY668" fmla="*/ 118936 h 380634"/>
              <a:gd name="connsiteX669" fmla="*/ 653322 w 9761118"/>
              <a:gd name="connsiteY669" fmla="*/ 118936 h 380634"/>
              <a:gd name="connsiteX670" fmla="*/ 593247 w 9761118"/>
              <a:gd name="connsiteY670" fmla="*/ 120053 h 380634"/>
              <a:gd name="connsiteX671" fmla="*/ 589492 w 9761118"/>
              <a:gd name="connsiteY671" fmla="*/ 124518 h 380634"/>
              <a:gd name="connsiteX672" fmla="*/ 581982 w 9761118"/>
              <a:gd name="connsiteY672" fmla="*/ 122285 h 380634"/>
              <a:gd name="connsiteX673" fmla="*/ 559454 w 9761118"/>
              <a:gd name="connsiteY673" fmla="*/ 122285 h 380634"/>
              <a:gd name="connsiteX674" fmla="*/ 555699 w 9761118"/>
              <a:gd name="connsiteY674" fmla="*/ 126750 h 380634"/>
              <a:gd name="connsiteX675" fmla="*/ 548190 w 9761118"/>
              <a:gd name="connsiteY675" fmla="*/ 124518 h 380634"/>
              <a:gd name="connsiteX676" fmla="*/ 529416 w 9761118"/>
              <a:gd name="connsiteY676" fmla="*/ 124518 h 380634"/>
              <a:gd name="connsiteX677" fmla="*/ 521907 w 9761118"/>
              <a:gd name="connsiteY677" fmla="*/ 127867 h 380634"/>
              <a:gd name="connsiteX678" fmla="*/ 506888 w 9761118"/>
              <a:gd name="connsiteY678" fmla="*/ 126750 h 380634"/>
              <a:gd name="connsiteX679" fmla="*/ 480605 w 9761118"/>
              <a:gd name="connsiteY679" fmla="*/ 127867 h 380634"/>
              <a:gd name="connsiteX680" fmla="*/ 454322 w 9761118"/>
              <a:gd name="connsiteY680" fmla="*/ 126750 h 380634"/>
              <a:gd name="connsiteX681" fmla="*/ 435548 w 9761118"/>
              <a:gd name="connsiteY681" fmla="*/ 126750 h 380634"/>
              <a:gd name="connsiteX682" fmla="*/ 390491 w 9761118"/>
              <a:gd name="connsiteY682" fmla="*/ 126750 h 380634"/>
              <a:gd name="connsiteX683" fmla="*/ 352944 w 9761118"/>
              <a:gd name="connsiteY683" fmla="*/ 127867 h 380634"/>
              <a:gd name="connsiteX684" fmla="*/ 337925 w 9761118"/>
              <a:gd name="connsiteY684" fmla="*/ 133448 h 380634"/>
              <a:gd name="connsiteX685" fmla="*/ 311642 w 9761118"/>
              <a:gd name="connsiteY685" fmla="*/ 132332 h 380634"/>
              <a:gd name="connsiteX686" fmla="*/ 307887 w 9761118"/>
              <a:gd name="connsiteY686" fmla="*/ 128983 h 380634"/>
              <a:gd name="connsiteX687" fmla="*/ 319152 w 9761118"/>
              <a:gd name="connsiteY687" fmla="*/ 126750 h 380634"/>
              <a:gd name="connsiteX688" fmla="*/ 352944 w 9761118"/>
              <a:gd name="connsiteY688" fmla="*/ 126750 h 380634"/>
              <a:gd name="connsiteX689" fmla="*/ 401756 w 9761118"/>
              <a:gd name="connsiteY689" fmla="*/ 120053 h 380634"/>
              <a:gd name="connsiteX690" fmla="*/ 424284 w 9761118"/>
              <a:gd name="connsiteY690" fmla="*/ 120053 h 380634"/>
              <a:gd name="connsiteX691" fmla="*/ 536926 w 9761118"/>
              <a:gd name="connsiteY691" fmla="*/ 116704 h 380634"/>
              <a:gd name="connsiteX692" fmla="*/ 551945 w 9761118"/>
              <a:gd name="connsiteY692" fmla="*/ 113355 h 380634"/>
              <a:gd name="connsiteX693" fmla="*/ 488114 w 9761118"/>
              <a:gd name="connsiteY693" fmla="*/ 112239 h 380634"/>
              <a:gd name="connsiteX694" fmla="*/ 488114 w 9761118"/>
              <a:gd name="connsiteY694" fmla="*/ 111122 h 380634"/>
              <a:gd name="connsiteX695" fmla="*/ 551945 w 9761118"/>
              <a:gd name="connsiteY695" fmla="*/ 111122 h 380634"/>
              <a:gd name="connsiteX696" fmla="*/ 612020 w 9761118"/>
              <a:gd name="connsiteY696" fmla="*/ 111122 h 380634"/>
              <a:gd name="connsiteX697" fmla="*/ 627039 w 9761118"/>
              <a:gd name="connsiteY697" fmla="*/ 110006 h 380634"/>
              <a:gd name="connsiteX698" fmla="*/ 645812 w 9761118"/>
              <a:gd name="connsiteY698" fmla="*/ 104424 h 380634"/>
              <a:gd name="connsiteX699" fmla="*/ 675850 w 9761118"/>
              <a:gd name="connsiteY699" fmla="*/ 103308 h 380634"/>
              <a:gd name="connsiteX700" fmla="*/ 702134 w 9761118"/>
              <a:gd name="connsiteY700" fmla="*/ 104424 h 380634"/>
              <a:gd name="connsiteX701" fmla="*/ 717152 w 9761118"/>
              <a:gd name="connsiteY701" fmla="*/ 104424 h 380634"/>
              <a:gd name="connsiteX702" fmla="*/ 705888 w 9761118"/>
              <a:gd name="connsiteY702" fmla="*/ 99959 h 380634"/>
              <a:gd name="connsiteX703" fmla="*/ 713397 w 9761118"/>
              <a:gd name="connsiteY703" fmla="*/ 95494 h 380634"/>
              <a:gd name="connsiteX704" fmla="*/ 732171 w 9761118"/>
              <a:gd name="connsiteY704" fmla="*/ 92145 h 380634"/>
              <a:gd name="connsiteX705" fmla="*/ 743435 w 9761118"/>
              <a:gd name="connsiteY705" fmla="*/ 91029 h 380634"/>
              <a:gd name="connsiteX706" fmla="*/ 796002 w 9761118"/>
              <a:gd name="connsiteY706" fmla="*/ 89912 h 380634"/>
              <a:gd name="connsiteX707" fmla="*/ 803511 w 9761118"/>
              <a:gd name="connsiteY707" fmla="*/ 87680 h 380634"/>
              <a:gd name="connsiteX708" fmla="*/ 796002 w 9761118"/>
              <a:gd name="connsiteY708" fmla="*/ 85447 h 380634"/>
              <a:gd name="connsiteX709" fmla="*/ 743435 w 9761118"/>
              <a:gd name="connsiteY709" fmla="*/ 76517 h 380634"/>
              <a:gd name="connsiteX710" fmla="*/ 732171 w 9761118"/>
              <a:gd name="connsiteY710" fmla="*/ 78749 h 380634"/>
              <a:gd name="connsiteX711" fmla="*/ 717152 w 9761118"/>
              <a:gd name="connsiteY711" fmla="*/ 86563 h 380634"/>
              <a:gd name="connsiteX712" fmla="*/ 705888 w 9761118"/>
              <a:gd name="connsiteY712" fmla="*/ 87680 h 380634"/>
              <a:gd name="connsiteX713" fmla="*/ 664586 w 9761118"/>
              <a:gd name="connsiteY713" fmla="*/ 84331 h 380634"/>
              <a:gd name="connsiteX714" fmla="*/ 638303 w 9761118"/>
              <a:gd name="connsiteY714" fmla="*/ 83215 h 380634"/>
              <a:gd name="connsiteX715" fmla="*/ 623284 w 9761118"/>
              <a:gd name="connsiteY715" fmla="*/ 88796 h 380634"/>
              <a:gd name="connsiteX716" fmla="*/ 593247 w 9761118"/>
              <a:gd name="connsiteY716" fmla="*/ 88796 h 380634"/>
              <a:gd name="connsiteX717" fmla="*/ 585737 w 9761118"/>
              <a:gd name="connsiteY717" fmla="*/ 83215 h 380634"/>
              <a:gd name="connsiteX718" fmla="*/ 566963 w 9761118"/>
              <a:gd name="connsiteY718" fmla="*/ 79866 h 380634"/>
              <a:gd name="connsiteX719" fmla="*/ 544435 w 9761118"/>
              <a:gd name="connsiteY719" fmla="*/ 77633 h 380634"/>
              <a:gd name="connsiteX720" fmla="*/ 514397 w 9761118"/>
              <a:gd name="connsiteY720" fmla="*/ 82098 h 380634"/>
              <a:gd name="connsiteX721" fmla="*/ 461831 w 9761118"/>
              <a:gd name="connsiteY721" fmla="*/ 91029 h 380634"/>
              <a:gd name="connsiteX722" fmla="*/ 435548 w 9761118"/>
              <a:gd name="connsiteY722" fmla="*/ 88796 h 380634"/>
              <a:gd name="connsiteX723" fmla="*/ 405510 w 9761118"/>
              <a:gd name="connsiteY723" fmla="*/ 84331 h 380634"/>
              <a:gd name="connsiteX724" fmla="*/ 364208 w 9761118"/>
              <a:gd name="connsiteY724" fmla="*/ 85447 h 380634"/>
              <a:gd name="connsiteX725" fmla="*/ 356699 w 9761118"/>
              <a:gd name="connsiteY725" fmla="*/ 88796 h 380634"/>
              <a:gd name="connsiteX726" fmla="*/ 292869 w 9761118"/>
              <a:gd name="connsiteY726" fmla="*/ 83215 h 380634"/>
              <a:gd name="connsiteX727" fmla="*/ 251567 w 9761118"/>
              <a:gd name="connsiteY727" fmla="*/ 83215 h 380634"/>
              <a:gd name="connsiteX728" fmla="*/ 157698 w 9761118"/>
              <a:gd name="connsiteY728" fmla="*/ 82098 h 380634"/>
              <a:gd name="connsiteX729" fmla="*/ 131415 w 9761118"/>
              <a:gd name="connsiteY729" fmla="*/ 80982 h 380634"/>
              <a:gd name="connsiteX730" fmla="*/ 101378 w 9761118"/>
              <a:gd name="connsiteY730" fmla="*/ 82098 h 380634"/>
              <a:gd name="connsiteX731" fmla="*/ 67585 w 9761118"/>
              <a:gd name="connsiteY731" fmla="*/ 82098 h 380634"/>
              <a:gd name="connsiteX732" fmla="*/ 63830 w 9761118"/>
              <a:gd name="connsiteY732" fmla="*/ 88796 h 380634"/>
              <a:gd name="connsiteX733" fmla="*/ 18774 w 9761118"/>
              <a:gd name="connsiteY733" fmla="*/ 92145 h 380634"/>
              <a:gd name="connsiteX734" fmla="*/ 7510 w 9761118"/>
              <a:gd name="connsiteY734" fmla="*/ 91029 h 380634"/>
              <a:gd name="connsiteX735" fmla="*/ 0 w 9761118"/>
              <a:gd name="connsiteY735" fmla="*/ 94378 h 380634"/>
              <a:gd name="connsiteX736" fmla="*/ 7510 w 9761118"/>
              <a:gd name="connsiteY736" fmla="*/ 97727 h 380634"/>
              <a:gd name="connsiteX737" fmla="*/ 37547 w 9761118"/>
              <a:gd name="connsiteY737" fmla="*/ 96610 h 380634"/>
              <a:gd name="connsiteX738" fmla="*/ 71340 w 9761118"/>
              <a:gd name="connsiteY738" fmla="*/ 98843 h 380634"/>
              <a:gd name="connsiteX739" fmla="*/ 82604 w 9761118"/>
              <a:gd name="connsiteY739" fmla="*/ 105541 h 380634"/>
              <a:gd name="connsiteX740" fmla="*/ 101378 w 9761118"/>
              <a:gd name="connsiteY740" fmla="*/ 107773 h 380634"/>
              <a:gd name="connsiteX741" fmla="*/ 146434 w 9761118"/>
              <a:gd name="connsiteY741" fmla="*/ 103308 h 380634"/>
              <a:gd name="connsiteX742" fmla="*/ 165208 w 9761118"/>
              <a:gd name="connsiteY742" fmla="*/ 103308 h 380634"/>
              <a:gd name="connsiteX743" fmla="*/ 172717 w 9761118"/>
              <a:gd name="connsiteY743" fmla="*/ 106657 h 380634"/>
              <a:gd name="connsiteX744" fmla="*/ 168963 w 9761118"/>
              <a:gd name="connsiteY744" fmla="*/ 112239 h 380634"/>
              <a:gd name="connsiteX745" fmla="*/ 146434 w 9761118"/>
              <a:gd name="connsiteY745" fmla="*/ 116704 h 380634"/>
              <a:gd name="connsiteX746" fmla="*/ 142680 w 9761118"/>
              <a:gd name="connsiteY746" fmla="*/ 118936 h 380634"/>
              <a:gd name="connsiteX747" fmla="*/ 150189 w 9761118"/>
              <a:gd name="connsiteY747" fmla="*/ 120053 h 380634"/>
              <a:gd name="connsiteX748" fmla="*/ 187736 w 9761118"/>
              <a:gd name="connsiteY748" fmla="*/ 118936 h 380634"/>
              <a:gd name="connsiteX749" fmla="*/ 191491 w 9761118"/>
              <a:gd name="connsiteY749" fmla="*/ 118936 h 380634"/>
              <a:gd name="connsiteX750" fmla="*/ 191491 w 9761118"/>
              <a:gd name="connsiteY750" fmla="*/ 121169 h 380634"/>
              <a:gd name="connsiteX751" fmla="*/ 195246 w 9761118"/>
              <a:gd name="connsiteY751" fmla="*/ 124518 h 380634"/>
              <a:gd name="connsiteX752" fmla="*/ 221529 w 9761118"/>
              <a:gd name="connsiteY752" fmla="*/ 124518 h 380634"/>
              <a:gd name="connsiteX753" fmla="*/ 187736 w 9761118"/>
              <a:gd name="connsiteY753" fmla="*/ 127867 h 380634"/>
              <a:gd name="connsiteX754" fmla="*/ 183982 w 9761118"/>
              <a:gd name="connsiteY754" fmla="*/ 131216 h 380634"/>
              <a:gd name="connsiteX755" fmla="*/ 172717 w 9761118"/>
              <a:gd name="connsiteY755" fmla="*/ 137913 h 380634"/>
              <a:gd name="connsiteX756" fmla="*/ 157698 w 9761118"/>
              <a:gd name="connsiteY756" fmla="*/ 137913 h 380634"/>
              <a:gd name="connsiteX757" fmla="*/ 157698 w 9761118"/>
              <a:gd name="connsiteY757" fmla="*/ 140146 h 380634"/>
              <a:gd name="connsiteX758" fmla="*/ 157698 w 9761118"/>
              <a:gd name="connsiteY758" fmla="*/ 141262 h 380634"/>
              <a:gd name="connsiteX759" fmla="*/ 229038 w 9761118"/>
              <a:gd name="connsiteY759" fmla="*/ 145728 h 380634"/>
              <a:gd name="connsiteX760" fmla="*/ 274095 w 9761118"/>
              <a:gd name="connsiteY760" fmla="*/ 151309 h 380634"/>
              <a:gd name="connsiteX761" fmla="*/ 281604 w 9761118"/>
              <a:gd name="connsiteY761" fmla="*/ 153542 h 380634"/>
              <a:gd name="connsiteX762" fmla="*/ 270340 w 9761118"/>
              <a:gd name="connsiteY762" fmla="*/ 155774 h 380634"/>
              <a:gd name="connsiteX763" fmla="*/ 236548 w 9761118"/>
              <a:gd name="connsiteY763" fmla="*/ 155774 h 380634"/>
              <a:gd name="connsiteX764" fmla="*/ 229038 w 9761118"/>
              <a:gd name="connsiteY764" fmla="*/ 156891 h 380634"/>
              <a:gd name="connsiteX765" fmla="*/ 232793 w 9761118"/>
              <a:gd name="connsiteY765" fmla="*/ 159123 h 380634"/>
              <a:gd name="connsiteX766" fmla="*/ 255321 w 9761118"/>
              <a:gd name="connsiteY766" fmla="*/ 161356 h 380634"/>
              <a:gd name="connsiteX767" fmla="*/ 289114 w 9761118"/>
              <a:gd name="connsiteY767" fmla="*/ 161356 h 380634"/>
              <a:gd name="connsiteX768" fmla="*/ 292869 w 9761118"/>
              <a:gd name="connsiteY768" fmla="*/ 165821 h 380634"/>
              <a:gd name="connsiteX769" fmla="*/ 292869 w 9761118"/>
              <a:gd name="connsiteY769" fmla="*/ 168053 h 380634"/>
              <a:gd name="connsiteX770" fmla="*/ 236548 w 9761118"/>
              <a:gd name="connsiteY770" fmla="*/ 174751 h 380634"/>
              <a:gd name="connsiteX771" fmla="*/ 105132 w 9761118"/>
              <a:gd name="connsiteY771" fmla="*/ 172519 h 380634"/>
              <a:gd name="connsiteX772" fmla="*/ 86359 w 9761118"/>
              <a:gd name="connsiteY772" fmla="*/ 174751 h 380634"/>
              <a:gd name="connsiteX773" fmla="*/ 105132 w 9761118"/>
              <a:gd name="connsiteY773" fmla="*/ 176984 h 380634"/>
              <a:gd name="connsiteX774" fmla="*/ 150189 w 9761118"/>
              <a:gd name="connsiteY774" fmla="*/ 179216 h 380634"/>
              <a:gd name="connsiteX775" fmla="*/ 199000 w 9761118"/>
              <a:gd name="connsiteY775" fmla="*/ 179216 h 380634"/>
              <a:gd name="connsiteX776" fmla="*/ 274095 w 9761118"/>
              <a:gd name="connsiteY776" fmla="*/ 180333 h 380634"/>
              <a:gd name="connsiteX777" fmla="*/ 401756 w 9761118"/>
              <a:gd name="connsiteY777" fmla="*/ 194845 h 380634"/>
              <a:gd name="connsiteX778" fmla="*/ 446812 w 9761118"/>
              <a:gd name="connsiteY778" fmla="*/ 198194 h 380634"/>
              <a:gd name="connsiteX779" fmla="*/ 461831 w 9761118"/>
              <a:gd name="connsiteY779" fmla="*/ 199310 h 380634"/>
              <a:gd name="connsiteX780" fmla="*/ 446812 w 9761118"/>
              <a:gd name="connsiteY780" fmla="*/ 201542 h 380634"/>
              <a:gd name="connsiteX781" fmla="*/ 251567 w 9761118"/>
              <a:gd name="connsiteY781" fmla="*/ 201542 h 380634"/>
              <a:gd name="connsiteX782" fmla="*/ 195246 w 9761118"/>
              <a:gd name="connsiteY782" fmla="*/ 212705 h 380634"/>
              <a:gd name="connsiteX783" fmla="*/ 195246 w 9761118"/>
              <a:gd name="connsiteY783" fmla="*/ 214938 h 380634"/>
              <a:gd name="connsiteX784" fmla="*/ 210265 w 9761118"/>
              <a:gd name="connsiteY784" fmla="*/ 223868 h 380634"/>
              <a:gd name="connsiteX785" fmla="*/ 232793 w 9761118"/>
              <a:gd name="connsiteY785" fmla="*/ 230566 h 380634"/>
              <a:gd name="connsiteX786" fmla="*/ 266585 w 9761118"/>
              <a:gd name="connsiteY786" fmla="*/ 243962 h 380634"/>
              <a:gd name="connsiteX787" fmla="*/ 307887 w 9761118"/>
              <a:gd name="connsiteY787" fmla="*/ 262939 h 380634"/>
              <a:gd name="connsiteX788" fmla="*/ 322906 w 9761118"/>
              <a:gd name="connsiteY788" fmla="*/ 264055 h 380634"/>
              <a:gd name="connsiteX789" fmla="*/ 364208 w 9761118"/>
              <a:gd name="connsiteY789" fmla="*/ 266288 h 380634"/>
              <a:gd name="connsiteX790" fmla="*/ 379227 w 9761118"/>
              <a:gd name="connsiteY790" fmla="*/ 267404 h 380634"/>
              <a:gd name="connsiteX791" fmla="*/ 409265 w 9761118"/>
              <a:gd name="connsiteY791" fmla="*/ 267404 h 380634"/>
              <a:gd name="connsiteX792" fmla="*/ 461831 w 9761118"/>
              <a:gd name="connsiteY792" fmla="*/ 264055 h 380634"/>
              <a:gd name="connsiteX793" fmla="*/ 499378 w 9761118"/>
              <a:gd name="connsiteY793" fmla="*/ 265171 h 380634"/>
              <a:gd name="connsiteX794" fmla="*/ 563209 w 9761118"/>
              <a:gd name="connsiteY794" fmla="*/ 272986 h 380634"/>
              <a:gd name="connsiteX795" fmla="*/ 630794 w 9761118"/>
              <a:gd name="connsiteY795" fmla="*/ 266288 h 380634"/>
              <a:gd name="connsiteX796" fmla="*/ 664586 w 9761118"/>
              <a:gd name="connsiteY796" fmla="*/ 260706 h 380634"/>
              <a:gd name="connsiteX797" fmla="*/ 698379 w 9761118"/>
              <a:gd name="connsiteY797" fmla="*/ 265171 h 380634"/>
              <a:gd name="connsiteX798" fmla="*/ 702134 w 9761118"/>
              <a:gd name="connsiteY798" fmla="*/ 267404 h 380634"/>
              <a:gd name="connsiteX799" fmla="*/ 758454 w 9761118"/>
              <a:gd name="connsiteY799" fmla="*/ 272986 h 380634"/>
              <a:gd name="connsiteX800" fmla="*/ 784737 w 9761118"/>
              <a:gd name="connsiteY800" fmla="*/ 271869 h 380634"/>
              <a:gd name="connsiteX801" fmla="*/ 822285 w 9761118"/>
              <a:gd name="connsiteY801" fmla="*/ 264055 h 380634"/>
              <a:gd name="connsiteX802" fmla="*/ 833549 w 9761118"/>
              <a:gd name="connsiteY802" fmla="*/ 260706 h 380634"/>
              <a:gd name="connsiteX803" fmla="*/ 882360 w 9761118"/>
              <a:gd name="connsiteY803" fmla="*/ 261823 h 380634"/>
              <a:gd name="connsiteX804" fmla="*/ 897379 w 9761118"/>
              <a:gd name="connsiteY804" fmla="*/ 265171 h 380634"/>
              <a:gd name="connsiteX805" fmla="*/ 901134 w 9761118"/>
              <a:gd name="connsiteY805" fmla="*/ 267404 h 380634"/>
              <a:gd name="connsiteX806" fmla="*/ 949946 w 9761118"/>
              <a:gd name="connsiteY806" fmla="*/ 269637 h 380634"/>
              <a:gd name="connsiteX807" fmla="*/ 991247 w 9761118"/>
              <a:gd name="connsiteY807" fmla="*/ 265171 h 380634"/>
              <a:gd name="connsiteX808" fmla="*/ 1043814 w 9761118"/>
              <a:gd name="connsiteY808" fmla="*/ 265171 h 380634"/>
              <a:gd name="connsiteX809" fmla="*/ 1070097 w 9761118"/>
              <a:gd name="connsiteY809" fmla="*/ 267404 h 380634"/>
              <a:gd name="connsiteX810" fmla="*/ 1082703 w 9761118"/>
              <a:gd name="connsiteY810" fmla="*/ 267404 h 380634"/>
              <a:gd name="connsiteX811" fmla="*/ 1087706 w 9761118"/>
              <a:gd name="connsiteY811" fmla="*/ 268396 h 380634"/>
              <a:gd name="connsiteX812" fmla="*/ 1091460 w 9761118"/>
              <a:gd name="connsiteY812" fmla="*/ 273977 h 380634"/>
              <a:gd name="connsiteX813" fmla="*/ 1083951 w 9761118"/>
              <a:gd name="connsiteY813" fmla="*/ 277326 h 380634"/>
              <a:gd name="connsiteX814" fmla="*/ 1065178 w 9761118"/>
              <a:gd name="connsiteY814" fmla="*/ 277326 h 380634"/>
              <a:gd name="connsiteX815" fmla="*/ 1020121 w 9761118"/>
              <a:gd name="connsiteY815" fmla="*/ 272861 h 380634"/>
              <a:gd name="connsiteX816" fmla="*/ 1001347 w 9761118"/>
              <a:gd name="connsiteY816" fmla="*/ 275093 h 380634"/>
              <a:gd name="connsiteX817" fmla="*/ 990083 w 9761118"/>
              <a:gd name="connsiteY817" fmla="*/ 281791 h 380634"/>
              <a:gd name="connsiteX818" fmla="*/ 956290 w 9761118"/>
              <a:gd name="connsiteY818" fmla="*/ 284024 h 380634"/>
              <a:gd name="connsiteX819" fmla="*/ 926253 w 9761118"/>
              <a:gd name="connsiteY819" fmla="*/ 282908 h 380634"/>
              <a:gd name="connsiteX820" fmla="*/ 918743 w 9761118"/>
              <a:gd name="connsiteY820" fmla="*/ 286256 h 380634"/>
              <a:gd name="connsiteX821" fmla="*/ 926253 w 9761118"/>
              <a:gd name="connsiteY821" fmla="*/ 289605 h 380634"/>
              <a:gd name="connsiteX822" fmla="*/ 937517 w 9761118"/>
              <a:gd name="connsiteY822" fmla="*/ 288489 h 380634"/>
              <a:gd name="connsiteX823" fmla="*/ 982573 w 9761118"/>
              <a:gd name="connsiteY823" fmla="*/ 291838 h 380634"/>
              <a:gd name="connsiteX824" fmla="*/ 986328 w 9761118"/>
              <a:gd name="connsiteY824" fmla="*/ 298536 h 380634"/>
              <a:gd name="connsiteX825" fmla="*/ 1020121 w 9761118"/>
              <a:gd name="connsiteY825" fmla="*/ 298536 h 380634"/>
              <a:gd name="connsiteX826" fmla="*/ 1050158 w 9761118"/>
              <a:gd name="connsiteY826" fmla="*/ 299652 h 380634"/>
              <a:gd name="connsiteX827" fmla="*/ 1076442 w 9761118"/>
              <a:gd name="connsiteY827" fmla="*/ 298536 h 380634"/>
              <a:gd name="connsiteX828" fmla="*/ 1170310 w 9761118"/>
              <a:gd name="connsiteY828" fmla="*/ 297419 h 380634"/>
              <a:gd name="connsiteX829" fmla="*/ 1211612 w 9761118"/>
              <a:gd name="connsiteY829" fmla="*/ 297419 h 380634"/>
              <a:gd name="connsiteX830" fmla="*/ 1275442 w 9761118"/>
              <a:gd name="connsiteY830" fmla="*/ 291838 h 380634"/>
              <a:gd name="connsiteX831" fmla="*/ 1282951 w 9761118"/>
              <a:gd name="connsiteY831" fmla="*/ 295187 h 380634"/>
              <a:gd name="connsiteX832" fmla="*/ 1324253 w 9761118"/>
              <a:gd name="connsiteY832" fmla="*/ 296303 h 380634"/>
              <a:gd name="connsiteX833" fmla="*/ 1354291 w 9761118"/>
              <a:gd name="connsiteY833" fmla="*/ 291838 h 380634"/>
              <a:gd name="connsiteX834" fmla="*/ 1380574 w 9761118"/>
              <a:gd name="connsiteY834" fmla="*/ 289605 h 380634"/>
              <a:gd name="connsiteX835" fmla="*/ 1433141 w 9761118"/>
              <a:gd name="connsiteY835" fmla="*/ 298536 h 380634"/>
              <a:gd name="connsiteX836" fmla="*/ 1463178 w 9761118"/>
              <a:gd name="connsiteY836" fmla="*/ 303001 h 380634"/>
              <a:gd name="connsiteX837" fmla="*/ 1485706 w 9761118"/>
              <a:gd name="connsiteY837" fmla="*/ 300768 h 380634"/>
              <a:gd name="connsiteX838" fmla="*/ 1504480 w 9761118"/>
              <a:gd name="connsiteY838" fmla="*/ 297419 h 380634"/>
              <a:gd name="connsiteX839" fmla="*/ 1511990 w 9761118"/>
              <a:gd name="connsiteY839" fmla="*/ 291838 h 380634"/>
              <a:gd name="connsiteX840" fmla="*/ 1542028 w 9761118"/>
              <a:gd name="connsiteY840" fmla="*/ 291838 h 380634"/>
              <a:gd name="connsiteX841" fmla="*/ 1557046 w 9761118"/>
              <a:gd name="connsiteY841" fmla="*/ 297419 h 380634"/>
              <a:gd name="connsiteX842" fmla="*/ 1583329 w 9761118"/>
              <a:gd name="connsiteY842" fmla="*/ 296303 h 380634"/>
              <a:gd name="connsiteX843" fmla="*/ 1624631 w 9761118"/>
              <a:gd name="connsiteY843" fmla="*/ 292954 h 380634"/>
              <a:gd name="connsiteX844" fmla="*/ 1635896 w 9761118"/>
              <a:gd name="connsiteY844" fmla="*/ 294071 h 380634"/>
              <a:gd name="connsiteX845" fmla="*/ 1650914 w 9761118"/>
              <a:gd name="connsiteY845" fmla="*/ 301885 h 380634"/>
              <a:gd name="connsiteX846" fmla="*/ 1662179 w 9761118"/>
              <a:gd name="connsiteY846" fmla="*/ 304117 h 380634"/>
              <a:gd name="connsiteX847" fmla="*/ 1714745 w 9761118"/>
              <a:gd name="connsiteY847" fmla="*/ 295187 h 380634"/>
              <a:gd name="connsiteX848" fmla="*/ 1722254 w 9761118"/>
              <a:gd name="connsiteY848" fmla="*/ 292954 h 380634"/>
              <a:gd name="connsiteX849" fmla="*/ 1714745 w 9761118"/>
              <a:gd name="connsiteY849" fmla="*/ 290722 h 380634"/>
              <a:gd name="connsiteX850" fmla="*/ 1662179 w 9761118"/>
              <a:gd name="connsiteY850" fmla="*/ 289605 h 380634"/>
              <a:gd name="connsiteX851" fmla="*/ 1650914 w 9761118"/>
              <a:gd name="connsiteY851" fmla="*/ 288489 h 380634"/>
              <a:gd name="connsiteX852" fmla="*/ 1632141 w 9761118"/>
              <a:gd name="connsiteY852" fmla="*/ 285140 h 380634"/>
              <a:gd name="connsiteX853" fmla="*/ 1624631 w 9761118"/>
              <a:gd name="connsiteY853" fmla="*/ 280675 h 380634"/>
              <a:gd name="connsiteX854" fmla="*/ 1635896 w 9761118"/>
              <a:gd name="connsiteY854" fmla="*/ 276210 h 380634"/>
              <a:gd name="connsiteX855" fmla="*/ 1620877 w 9761118"/>
              <a:gd name="connsiteY855" fmla="*/ 276210 h 380634"/>
              <a:gd name="connsiteX856" fmla="*/ 1594594 w 9761118"/>
              <a:gd name="connsiteY856" fmla="*/ 277326 h 380634"/>
              <a:gd name="connsiteX857" fmla="*/ 1564556 w 9761118"/>
              <a:gd name="connsiteY857" fmla="*/ 276210 h 380634"/>
              <a:gd name="connsiteX858" fmla="*/ 1545782 w 9761118"/>
              <a:gd name="connsiteY858" fmla="*/ 270628 h 380634"/>
              <a:gd name="connsiteX859" fmla="*/ 1532304 w 9761118"/>
              <a:gd name="connsiteY859" fmla="*/ 269626 h 380634"/>
              <a:gd name="connsiteX860" fmla="*/ 1573230 w 9761118"/>
              <a:gd name="connsiteY860" fmla="*/ 268520 h 380634"/>
              <a:gd name="connsiteX861" fmla="*/ 1603267 w 9761118"/>
              <a:gd name="connsiteY861" fmla="*/ 270753 h 380634"/>
              <a:gd name="connsiteX862" fmla="*/ 1622041 w 9761118"/>
              <a:gd name="connsiteY862" fmla="*/ 269637 h 380634"/>
              <a:gd name="connsiteX863" fmla="*/ 1644569 w 9761118"/>
              <a:gd name="connsiteY863" fmla="*/ 266288 h 380634"/>
              <a:gd name="connsiteX864" fmla="*/ 1712154 w 9761118"/>
              <a:gd name="connsiteY864" fmla="*/ 269637 h 380634"/>
              <a:gd name="connsiteX865" fmla="*/ 1715909 w 9761118"/>
              <a:gd name="connsiteY865" fmla="*/ 269637 h 380634"/>
              <a:gd name="connsiteX866" fmla="*/ 1821041 w 9761118"/>
              <a:gd name="connsiteY866" fmla="*/ 271869 h 380634"/>
              <a:gd name="connsiteX867" fmla="*/ 1832305 w 9761118"/>
              <a:gd name="connsiteY867" fmla="*/ 269637 h 380634"/>
              <a:gd name="connsiteX868" fmla="*/ 1836115 w 9761118"/>
              <a:gd name="connsiteY868" fmla="*/ 268787 h 380634"/>
              <a:gd name="connsiteX869" fmla="*/ 1827387 w 9761118"/>
              <a:gd name="connsiteY869" fmla="*/ 273977 h 380634"/>
              <a:gd name="connsiteX870" fmla="*/ 1797349 w 9761118"/>
              <a:gd name="connsiteY870" fmla="*/ 273977 h 380634"/>
              <a:gd name="connsiteX871" fmla="*/ 1786084 w 9761118"/>
              <a:gd name="connsiteY871" fmla="*/ 276210 h 380634"/>
              <a:gd name="connsiteX872" fmla="*/ 1797349 w 9761118"/>
              <a:gd name="connsiteY872" fmla="*/ 277326 h 380634"/>
              <a:gd name="connsiteX873" fmla="*/ 1812368 w 9761118"/>
              <a:gd name="connsiteY873" fmla="*/ 276210 h 380634"/>
              <a:gd name="connsiteX874" fmla="*/ 1831141 w 9761118"/>
              <a:gd name="connsiteY874" fmla="*/ 276210 h 380634"/>
              <a:gd name="connsiteX875" fmla="*/ 1861179 w 9761118"/>
              <a:gd name="connsiteY875" fmla="*/ 277326 h 380634"/>
              <a:gd name="connsiteX876" fmla="*/ 1879953 w 9761118"/>
              <a:gd name="connsiteY876" fmla="*/ 279559 h 380634"/>
              <a:gd name="connsiteX877" fmla="*/ 1925009 w 9761118"/>
              <a:gd name="connsiteY877" fmla="*/ 296303 h 380634"/>
              <a:gd name="connsiteX878" fmla="*/ 1909990 w 9761118"/>
              <a:gd name="connsiteY878" fmla="*/ 297419 h 380634"/>
              <a:gd name="connsiteX879" fmla="*/ 1849915 w 9761118"/>
              <a:gd name="connsiteY879" fmla="*/ 297419 h 380634"/>
              <a:gd name="connsiteX880" fmla="*/ 1831141 w 9761118"/>
              <a:gd name="connsiteY880" fmla="*/ 300768 h 380634"/>
              <a:gd name="connsiteX881" fmla="*/ 1898726 w 9761118"/>
              <a:gd name="connsiteY881" fmla="*/ 300768 h 380634"/>
              <a:gd name="connsiteX882" fmla="*/ 1966311 w 9761118"/>
              <a:gd name="connsiteY882" fmla="*/ 300768 h 380634"/>
              <a:gd name="connsiteX883" fmla="*/ 2030142 w 9761118"/>
              <a:gd name="connsiteY883" fmla="*/ 303001 h 380634"/>
              <a:gd name="connsiteX884" fmla="*/ 2120255 w 9761118"/>
              <a:gd name="connsiteY884" fmla="*/ 303001 h 380634"/>
              <a:gd name="connsiteX885" fmla="*/ 2146538 w 9761118"/>
              <a:gd name="connsiteY885" fmla="*/ 304117 h 380634"/>
              <a:gd name="connsiteX886" fmla="*/ 2221632 w 9761118"/>
              <a:gd name="connsiteY886" fmla="*/ 297419 h 380634"/>
              <a:gd name="connsiteX887" fmla="*/ 2229142 w 9761118"/>
              <a:gd name="connsiteY887" fmla="*/ 299652 h 380634"/>
              <a:gd name="connsiteX888" fmla="*/ 2232897 w 9761118"/>
              <a:gd name="connsiteY888" fmla="*/ 305234 h 380634"/>
              <a:gd name="connsiteX889" fmla="*/ 2289217 w 9761118"/>
              <a:gd name="connsiteY889" fmla="*/ 308582 h 380634"/>
              <a:gd name="connsiteX890" fmla="*/ 2116500 w 9761118"/>
              <a:gd name="connsiteY890" fmla="*/ 310815 h 380634"/>
              <a:gd name="connsiteX891" fmla="*/ 2037651 w 9761118"/>
              <a:gd name="connsiteY891" fmla="*/ 313048 h 380634"/>
              <a:gd name="connsiteX892" fmla="*/ 2078953 w 9761118"/>
              <a:gd name="connsiteY892" fmla="*/ 318629 h 380634"/>
              <a:gd name="connsiteX893" fmla="*/ 2131519 w 9761118"/>
              <a:gd name="connsiteY893" fmla="*/ 315280 h 380634"/>
              <a:gd name="connsiteX894" fmla="*/ 2150293 w 9761118"/>
              <a:gd name="connsiteY894" fmla="*/ 314164 h 380634"/>
              <a:gd name="connsiteX895" fmla="*/ 2270444 w 9761118"/>
              <a:gd name="connsiteY895" fmla="*/ 314164 h 380634"/>
              <a:gd name="connsiteX896" fmla="*/ 2304236 w 9761118"/>
              <a:gd name="connsiteY896" fmla="*/ 318629 h 380634"/>
              <a:gd name="connsiteX897" fmla="*/ 2236651 w 9761118"/>
              <a:gd name="connsiteY897" fmla="*/ 320862 h 380634"/>
              <a:gd name="connsiteX898" fmla="*/ 2206614 w 9761118"/>
              <a:gd name="connsiteY898" fmla="*/ 321978 h 380634"/>
              <a:gd name="connsiteX899" fmla="*/ 2202859 w 9761118"/>
              <a:gd name="connsiteY899" fmla="*/ 327560 h 380634"/>
              <a:gd name="connsiteX900" fmla="*/ 2217878 w 9761118"/>
              <a:gd name="connsiteY900" fmla="*/ 330908 h 380634"/>
              <a:gd name="connsiteX901" fmla="*/ 2202859 w 9761118"/>
              <a:gd name="connsiteY901" fmla="*/ 332025 h 380634"/>
              <a:gd name="connsiteX902" fmla="*/ 2199104 w 9761118"/>
              <a:gd name="connsiteY902" fmla="*/ 332025 h 380634"/>
              <a:gd name="connsiteX903" fmla="*/ 2206614 w 9761118"/>
              <a:gd name="connsiteY903" fmla="*/ 334257 h 380634"/>
              <a:gd name="connsiteX904" fmla="*/ 2247915 w 9761118"/>
              <a:gd name="connsiteY904" fmla="*/ 334257 h 380634"/>
              <a:gd name="connsiteX905" fmla="*/ 2255425 w 9761118"/>
              <a:gd name="connsiteY905" fmla="*/ 335374 h 380634"/>
              <a:gd name="connsiteX906" fmla="*/ 2251670 w 9761118"/>
              <a:gd name="connsiteY906" fmla="*/ 339839 h 380634"/>
              <a:gd name="connsiteX907" fmla="*/ 2229142 w 9761118"/>
              <a:gd name="connsiteY907" fmla="*/ 340955 h 380634"/>
              <a:gd name="connsiteX908" fmla="*/ 2191595 w 9761118"/>
              <a:gd name="connsiteY908" fmla="*/ 338722 h 380634"/>
              <a:gd name="connsiteX909" fmla="*/ 2184085 w 9761118"/>
              <a:gd name="connsiteY909" fmla="*/ 335374 h 380634"/>
              <a:gd name="connsiteX910" fmla="*/ 2165312 w 9761118"/>
              <a:gd name="connsiteY910" fmla="*/ 335374 h 380634"/>
              <a:gd name="connsiteX911" fmla="*/ 2165312 w 9761118"/>
              <a:gd name="connsiteY911" fmla="*/ 326443 h 380634"/>
              <a:gd name="connsiteX912" fmla="*/ 2090217 w 9761118"/>
              <a:gd name="connsiteY912" fmla="*/ 324211 h 380634"/>
              <a:gd name="connsiteX913" fmla="*/ 2086462 w 9761118"/>
              <a:gd name="connsiteY913" fmla="*/ 324211 h 380634"/>
              <a:gd name="connsiteX914" fmla="*/ 2037651 w 9761118"/>
              <a:gd name="connsiteY914" fmla="*/ 324211 h 380634"/>
              <a:gd name="connsiteX915" fmla="*/ 2026387 w 9761118"/>
              <a:gd name="connsiteY915" fmla="*/ 326443 h 380634"/>
              <a:gd name="connsiteX916" fmla="*/ 2048915 w 9761118"/>
              <a:gd name="connsiteY916" fmla="*/ 327560 h 380634"/>
              <a:gd name="connsiteX917" fmla="*/ 2052670 w 9761118"/>
              <a:gd name="connsiteY917" fmla="*/ 330908 h 380634"/>
              <a:gd name="connsiteX918" fmla="*/ 2037651 w 9761118"/>
              <a:gd name="connsiteY918" fmla="*/ 334257 h 380634"/>
              <a:gd name="connsiteX919" fmla="*/ 1958802 w 9761118"/>
              <a:gd name="connsiteY919" fmla="*/ 335374 h 380634"/>
              <a:gd name="connsiteX920" fmla="*/ 1861179 w 9761118"/>
              <a:gd name="connsiteY920" fmla="*/ 335374 h 380634"/>
              <a:gd name="connsiteX921" fmla="*/ 1771066 w 9761118"/>
              <a:gd name="connsiteY921" fmla="*/ 334257 h 380634"/>
              <a:gd name="connsiteX922" fmla="*/ 1759802 w 9761118"/>
              <a:gd name="connsiteY922" fmla="*/ 334257 h 380634"/>
              <a:gd name="connsiteX923" fmla="*/ 1669688 w 9761118"/>
              <a:gd name="connsiteY923" fmla="*/ 336490 h 380634"/>
              <a:gd name="connsiteX924" fmla="*/ 1613367 w 9761118"/>
              <a:gd name="connsiteY924" fmla="*/ 333141 h 380634"/>
              <a:gd name="connsiteX925" fmla="*/ 1560801 w 9761118"/>
              <a:gd name="connsiteY925" fmla="*/ 332025 h 380634"/>
              <a:gd name="connsiteX926" fmla="*/ 1511990 w 9761118"/>
              <a:gd name="connsiteY926" fmla="*/ 335374 h 380634"/>
              <a:gd name="connsiteX927" fmla="*/ 1380574 w 9761118"/>
              <a:gd name="connsiteY927" fmla="*/ 345420 h 380634"/>
              <a:gd name="connsiteX928" fmla="*/ 1305480 w 9761118"/>
              <a:gd name="connsiteY928" fmla="*/ 345420 h 380634"/>
              <a:gd name="connsiteX929" fmla="*/ 1290461 w 9761118"/>
              <a:gd name="connsiteY929" fmla="*/ 346537 h 380634"/>
              <a:gd name="connsiteX930" fmla="*/ 1297970 w 9761118"/>
              <a:gd name="connsiteY930" fmla="*/ 351002 h 380634"/>
              <a:gd name="connsiteX931" fmla="*/ 1339272 w 9761118"/>
              <a:gd name="connsiteY931" fmla="*/ 355467 h 380634"/>
              <a:gd name="connsiteX932" fmla="*/ 1395593 w 9761118"/>
              <a:gd name="connsiteY932" fmla="*/ 359932 h 380634"/>
              <a:gd name="connsiteX933" fmla="*/ 1380574 w 9761118"/>
              <a:gd name="connsiteY933" fmla="*/ 363281 h 380634"/>
              <a:gd name="connsiteX934" fmla="*/ 1343027 w 9761118"/>
              <a:gd name="connsiteY934" fmla="*/ 367746 h 380634"/>
              <a:gd name="connsiteX935" fmla="*/ 1335518 w 9761118"/>
              <a:gd name="connsiteY935" fmla="*/ 371095 h 380634"/>
              <a:gd name="connsiteX936" fmla="*/ 1346782 w 9761118"/>
              <a:gd name="connsiteY936" fmla="*/ 372211 h 380634"/>
              <a:gd name="connsiteX937" fmla="*/ 1361801 w 9761118"/>
              <a:gd name="connsiteY937" fmla="*/ 372211 h 380634"/>
              <a:gd name="connsiteX938" fmla="*/ 1421876 w 9761118"/>
              <a:gd name="connsiteY938" fmla="*/ 371095 h 380634"/>
              <a:gd name="connsiteX939" fmla="*/ 1459424 w 9761118"/>
              <a:gd name="connsiteY939" fmla="*/ 371095 h 380634"/>
              <a:gd name="connsiteX940" fmla="*/ 1493216 w 9761118"/>
              <a:gd name="connsiteY940" fmla="*/ 373328 h 380634"/>
              <a:gd name="connsiteX941" fmla="*/ 1605858 w 9761118"/>
              <a:gd name="connsiteY941" fmla="*/ 374444 h 380634"/>
              <a:gd name="connsiteX942" fmla="*/ 1617122 w 9761118"/>
              <a:gd name="connsiteY942" fmla="*/ 375560 h 380634"/>
              <a:gd name="connsiteX943" fmla="*/ 1624631 w 9761118"/>
              <a:gd name="connsiteY943" fmla="*/ 376677 h 380634"/>
              <a:gd name="connsiteX944" fmla="*/ 1669688 w 9761118"/>
              <a:gd name="connsiteY944" fmla="*/ 372211 h 380634"/>
              <a:gd name="connsiteX945" fmla="*/ 1722254 w 9761118"/>
              <a:gd name="connsiteY945" fmla="*/ 374444 h 380634"/>
              <a:gd name="connsiteX946" fmla="*/ 1729764 w 9761118"/>
              <a:gd name="connsiteY946" fmla="*/ 374444 h 380634"/>
              <a:gd name="connsiteX947" fmla="*/ 1771066 w 9761118"/>
              <a:gd name="connsiteY947" fmla="*/ 374444 h 380634"/>
              <a:gd name="connsiteX948" fmla="*/ 1816122 w 9761118"/>
              <a:gd name="connsiteY948" fmla="*/ 376677 h 380634"/>
              <a:gd name="connsiteX949" fmla="*/ 1876198 w 9761118"/>
              <a:gd name="connsiteY949" fmla="*/ 376677 h 380634"/>
              <a:gd name="connsiteX950" fmla="*/ 1932519 w 9761118"/>
              <a:gd name="connsiteY950" fmla="*/ 373328 h 380634"/>
              <a:gd name="connsiteX951" fmla="*/ 2018877 w 9761118"/>
              <a:gd name="connsiteY951" fmla="*/ 368863 h 380634"/>
              <a:gd name="connsiteX952" fmla="*/ 2086462 w 9761118"/>
              <a:gd name="connsiteY952" fmla="*/ 366630 h 380634"/>
              <a:gd name="connsiteX953" fmla="*/ 2067689 w 9761118"/>
              <a:gd name="connsiteY953" fmla="*/ 363281 h 380634"/>
              <a:gd name="connsiteX954" fmla="*/ 2048915 w 9761118"/>
              <a:gd name="connsiteY954" fmla="*/ 363281 h 380634"/>
              <a:gd name="connsiteX955" fmla="*/ 1977575 w 9761118"/>
              <a:gd name="connsiteY955" fmla="*/ 358816 h 380634"/>
              <a:gd name="connsiteX956" fmla="*/ 1917500 w 9761118"/>
              <a:gd name="connsiteY956" fmla="*/ 358816 h 380634"/>
              <a:gd name="connsiteX957" fmla="*/ 1861179 w 9761118"/>
              <a:gd name="connsiteY957" fmla="*/ 364397 h 380634"/>
              <a:gd name="connsiteX958" fmla="*/ 1842405 w 9761118"/>
              <a:gd name="connsiteY958" fmla="*/ 366630 h 380634"/>
              <a:gd name="connsiteX959" fmla="*/ 1771066 w 9761118"/>
              <a:gd name="connsiteY959" fmla="*/ 361048 h 380634"/>
              <a:gd name="connsiteX960" fmla="*/ 1741028 w 9761118"/>
              <a:gd name="connsiteY960" fmla="*/ 359932 h 380634"/>
              <a:gd name="connsiteX961" fmla="*/ 1699726 w 9761118"/>
              <a:gd name="connsiteY961" fmla="*/ 359932 h 380634"/>
              <a:gd name="connsiteX962" fmla="*/ 1677198 w 9761118"/>
              <a:gd name="connsiteY962" fmla="*/ 359932 h 380634"/>
              <a:gd name="connsiteX963" fmla="*/ 1632141 w 9761118"/>
              <a:gd name="connsiteY963" fmla="*/ 363281 h 380634"/>
              <a:gd name="connsiteX964" fmla="*/ 1605858 w 9761118"/>
              <a:gd name="connsiteY964" fmla="*/ 362165 h 380634"/>
              <a:gd name="connsiteX965" fmla="*/ 1542028 w 9761118"/>
              <a:gd name="connsiteY965" fmla="*/ 358816 h 380634"/>
              <a:gd name="connsiteX966" fmla="*/ 1504480 w 9761118"/>
              <a:gd name="connsiteY966" fmla="*/ 357700 h 380634"/>
              <a:gd name="connsiteX967" fmla="*/ 1493216 w 9761118"/>
              <a:gd name="connsiteY967" fmla="*/ 358816 h 380634"/>
              <a:gd name="connsiteX968" fmla="*/ 1455669 w 9761118"/>
              <a:gd name="connsiteY968" fmla="*/ 363281 h 380634"/>
              <a:gd name="connsiteX969" fmla="*/ 1440650 w 9761118"/>
              <a:gd name="connsiteY969" fmla="*/ 359932 h 380634"/>
              <a:gd name="connsiteX970" fmla="*/ 1493216 w 9761118"/>
              <a:gd name="connsiteY970" fmla="*/ 353234 h 380634"/>
              <a:gd name="connsiteX971" fmla="*/ 1699726 w 9761118"/>
              <a:gd name="connsiteY971" fmla="*/ 353234 h 380634"/>
              <a:gd name="connsiteX972" fmla="*/ 1763556 w 9761118"/>
              <a:gd name="connsiteY972" fmla="*/ 351002 h 380634"/>
              <a:gd name="connsiteX973" fmla="*/ 1774820 w 9761118"/>
              <a:gd name="connsiteY973" fmla="*/ 348769 h 380634"/>
              <a:gd name="connsiteX974" fmla="*/ 1778575 w 9761118"/>
              <a:gd name="connsiteY974" fmla="*/ 346537 h 380634"/>
              <a:gd name="connsiteX975" fmla="*/ 1774820 w 9761118"/>
              <a:gd name="connsiteY975" fmla="*/ 345420 h 380634"/>
              <a:gd name="connsiteX976" fmla="*/ 1759802 w 9761118"/>
              <a:gd name="connsiteY976" fmla="*/ 344304 h 380634"/>
              <a:gd name="connsiteX977" fmla="*/ 1763556 w 9761118"/>
              <a:gd name="connsiteY977" fmla="*/ 343188 h 380634"/>
              <a:gd name="connsiteX978" fmla="*/ 1928764 w 9761118"/>
              <a:gd name="connsiteY978" fmla="*/ 345420 h 380634"/>
              <a:gd name="connsiteX979" fmla="*/ 1985085 w 9761118"/>
              <a:gd name="connsiteY979" fmla="*/ 345420 h 380634"/>
              <a:gd name="connsiteX980" fmla="*/ 2041406 w 9761118"/>
              <a:gd name="connsiteY980" fmla="*/ 345420 h 380634"/>
              <a:gd name="connsiteX981" fmla="*/ 2048915 w 9761118"/>
              <a:gd name="connsiteY981" fmla="*/ 345420 h 380634"/>
              <a:gd name="connsiteX982" fmla="*/ 2090217 w 9761118"/>
              <a:gd name="connsiteY982" fmla="*/ 347653 h 380634"/>
              <a:gd name="connsiteX983" fmla="*/ 2161557 w 9761118"/>
              <a:gd name="connsiteY983" fmla="*/ 347653 h 380634"/>
              <a:gd name="connsiteX984" fmla="*/ 2184085 w 9761118"/>
              <a:gd name="connsiteY984" fmla="*/ 349885 h 380634"/>
              <a:gd name="connsiteX985" fmla="*/ 2214123 w 9761118"/>
              <a:gd name="connsiteY985" fmla="*/ 351002 h 380634"/>
              <a:gd name="connsiteX986" fmla="*/ 2244161 w 9761118"/>
              <a:gd name="connsiteY986" fmla="*/ 351002 h 380634"/>
              <a:gd name="connsiteX987" fmla="*/ 2262935 w 9761118"/>
              <a:gd name="connsiteY987" fmla="*/ 354351 h 380634"/>
              <a:gd name="connsiteX988" fmla="*/ 2259180 w 9761118"/>
              <a:gd name="connsiteY988" fmla="*/ 356583 h 380634"/>
              <a:gd name="connsiteX989" fmla="*/ 2184085 w 9761118"/>
              <a:gd name="connsiteY989" fmla="*/ 351002 h 380634"/>
              <a:gd name="connsiteX990" fmla="*/ 2131519 w 9761118"/>
              <a:gd name="connsiteY990" fmla="*/ 353234 h 380634"/>
              <a:gd name="connsiteX991" fmla="*/ 2120255 w 9761118"/>
              <a:gd name="connsiteY991" fmla="*/ 357700 h 380634"/>
              <a:gd name="connsiteX992" fmla="*/ 2105236 w 9761118"/>
              <a:gd name="connsiteY992" fmla="*/ 357700 h 380634"/>
              <a:gd name="connsiteX993" fmla="*/ 2105236 w 9761118"/>
              <a:gd name="connsiteY993" fmla="*/ 361048 h 380634"/>
              <a:gd name="connsiteX994" fmla="*/ 2124010 w 9761118"/>
              <a:gd name="connsiteY994" fmla="*/ 361048 h 380634"/>
              <a:gd name="connsiteX995" fmla="*/ 2139029 w 9761118"/>
              <a:gd name="connsiteY995" fmla="*/ 361048 h 380634"/>
              <a:gd name="connsiteX996" fmla="*/ 2150293 w 9761118"/>
              <a:gd name="connsiteY996" fmla="*/ 362165 h 380634"/>
              <a:gd name="connsiteX997" fmla="*/ 2139029 w 9761118"/>
              <a:gd name="connsiteY997" fmla="*/ 365514 h 380634"/>
              <a:gd name="connsiteX998" fmla="*/ 2139029 w 9761118"/>
              <a:gd name="connsiteY998" fmla="*/ 368863 h 380634"/>
              <a:gd name="connsiteX999" fmla="*/ 2169066 w 9761118"/>
              <a:gd name="connsiteY999" fmla="*/ 373328 h 380634"/>
              <a:gd name="connsiteX1000" fmla="*/ 2244161 w 9761118"/>
              <a:gd name="connsiteY1000" fmla="*/ 371095 h 380634"/>
              <a:gd name="connsiteX1001" fmla="*/ 2289217 w 9761118"/>
              <a:gd name="connsiteY1001" fmla="*/ 369979 h 380634"/>
              <a:gd name="connsiteX1002" fmla="*/ 2345538 w 9761118"/>
              <a:gd name="connsiteY1002" fmla="*/ 368863 h 380634"/>
              <a:gd name="connsiteX1003" fmla="*/ 2398105 w 9761118"/>
              <a:gd name="connsiteY1003" fmla="*/ 371095 h 380634"/>
              <a:gd name="connsiteX1004" fmla="*/ 2431897 w 9761118"/>
              <a:gd name="connsiteY1004" fmla="*/ 373328 h 380634"/>
              <a:gd name="connsiteX1005" fmla="*/ 2469444 w 9761118"/>
              <a:gd name="connsiteY1005" fmla="*/ 376677 h 380634"/>
              <a:gd name="connsiteX1006" fmla="*/ 2495727 w 9761118"/>
              <a:gd name="connsiteY1006" fmla="*/ 375560 h 380634"/>
              <a:gd name="connsiteX1007" fmla="*/ 2559558 w 9761118"/>
              <a:gd name="connsiteY1007" fmla="*/ 372211 h 380634"/>
              <a:gd name="connsiteX1008" fmla="*/ 2664690 w 9761118"/>
              <a:gd name="connsiteY1008" fmla="*/ 372211 h 380634"/>
              <a:gd name="connsiteX1009" fmla="*/ 2687218 w 9761118"/>
              <a:gd name="connsiteY1009" fmla="*/ 374444 h 380634"/>
              <a:gd name="connsiteX1010" fmla="*/ 2702237 w 9761118"/>
              <a:gd name="connsiteY1010" fmla="*/ 374444 h 380634"/>
              <a:gd name="connsiteX1011" fmla="*/ 2732275 w 9761118"/>
              <a:gd name="connsiteY1011" fmla="*/ 372211 h 380634"/>
              <a:gd name="connsiteX1012" fmla="*/ 2773577 w 9761118"/>
              <a:gd name="connsiteY1012" fmla="*/ 372211 h 380634"/>
              <a:gd name="connsiteX1013" fmla="*/ 2781086 w 9761118"/>
              <a:gd name="connsiteY1013" fmla="*/ 368863 h 380634"/>
              <a:gd name="connsiteX1014" fmla="*/ 2788596 w 9761118"/>
              <a:gd name="connsiteY1014" fmla="*/ 364397 h 380634"/>
              <a:gd name="connsiteX1015" fmla="*/ 2811124 w 9761118"/>
              <a:gd name="connsiteY1015" fmla="*/ 366630 h 380634"/>
              <a:gd name="connsiteX1016" fmla="*/ 2889973 w 9761118"/>
              <a:gd name="connsiteY1016" fmla="*/ 368863 h 380634"/>
              <a:gd name="connsiteX1017" fmla="*/ 2961313 w 9761118"/>
              <a:gd name="connsiteY1017" fmla="*/ 368863 h 380634"/>
              <a:gd name="connsiteX1018" fmla="*/ 3002615 w 9761118"/>
              <a:gd name="connsiteY1018" fmla="*/ 372211 h 380634"/>
              <a:gd name="connsiteX1019" fmla="*/ 3013879 w 9761118"/>
              <a:gd name="connsiteY1019" fmla="*/ 372211 h 380634"/>
              <a:gd name="connsiteX1020" fmla="*/ 3025143 w 9761118"/>
              <a:gd name="connsiteY1020" fmla="*/ 375560 h 380634"/>
              <a:gd name="connsiteX1021" fmla="*/ 3073955 w 9761118"/>
              <a:gd name="connsiteY1021" fmla="*/ 376677 h 380634"/>
              <a:gd name="connsiteX1022" fmla="*/ 3085219 w 9761118"/>
              <a:gd name="connsiteY1022" fmla="*/ 373328 h 380634"/>
              <a:gd name="connsiteX1023" fmla="*/ 3096483 w 9761118"/>
              <a:gd name="connsiteY1023" fmla="*/ 371095 h 380634"/>
              <a:gd name="connsiteX1024" fmla="*/ 3149049 w 9761118"/>
              <a:gd name="connsiteY1024" fmla="*/ 369979 h 380634"/>
              <a:gd name="connsiteX1025" fmla="*/ 3190351 w 9761118"/>
              <a:gd name="connsiteY1025" fmla="*/ 368863 h 380634"/>
              <a:gd name="connsiteX1026" fmla="*/ 3227898 w 9761118"/>
              <a:gd name="connsiteY1026" fmla="*/ 373328 h 380634"/>
              <a:gd name="connsiteX1027" fmla="*/ 3235408 w 9761118"/>
              <a:gd name="connsiteY1027" fmla="*/ 374444 h 380634"/>
              <a:gd name="connsiteX1028" fmla="*/ 3272955 w 9761118"/>
              <a:gd name="connsiteY1028" fmla="*/ 377793 h 380634"/>
              <a:gd name="connsiteX1029" fmla="*/ 3314257 w 9761118"/>
              <a:gd name="connsiteY1029" fmla="*/ 380026 h 38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</a:cxnLst>
            <a:rect l="l" t="t" r="r" b="b"/>
            <a:pathLst>
              <a:path w="9761118" h="380634">
                <a:moveTo>
                  <a:pt x="8689060" y="116579"/>
                </a:moveTo>
                <a:lnTo>
                  <a:pt x="8699695" y="114471"/>
                </a:lnTo>
                <a:cubicBezTo>
                  <a:pt x="8699695" y="113355"/>
                  <a:pt x="8692186" y="113355"/>
                  <a:pt x="8692186" y="112239"/>
                </a:cubicBezTo>
                <a:cubicBezTo>
                  <a:pt x="8684677" y="110006"/>
                  <a:pt x="8673412" y="111122"/>
                  <a:pt x="8662148" y="108890"/>
                </a:cubicBezTo>
                <a:lnTo>
                  <a:pt x="8705427" y="108890"/>
                </a:lnTo>
                <a:lnTo>
                  <a:pt x="8758607" y="110998"/>
                </a:lnTo>
                <a:cubicBezTo>
                  <a:pt x="8739833" y="115463"/>
                  <a:pt x="8721059" y="116579"/>
                  <a:pt x="8706041" y="116579"/>
                </a:cubicBezTo>
                <a:close/>
                <a:moveTo>
                  <a:pt x="8623437" y="116579"/>
                </a:moveTo>
                <a:lnTo>
                  <a:pt x="8578813" y="114538"/>
                </a:lnTo>
                <a:lnTo>
                  <a:pt x="8579544" y="114471"/>
                </a:lnTo>
                <a:cubicBezTo>
                  <a:pt x="8602073" y="114471"/>
                  <a:pt x="8620846" y="113355"/>
                  <a:pt x="8643375" y="114471"/>
                </a:cubicBezTo>
                <a:lnTo>
                  <a:pt x="8685914" y="116579"/>
                </a:lnTo>
                <a:close/>
                <a:moveTo>
                  <a:pt x="1406857" y="269512"/>
                </a:moveTo>
                <a:cubicBezTo>
                  <a:pt x="1406857" y="269512"/>
                  <a:pt x="1406857" y="268396"/>
                  <a:pt x="1406857" y="268396"/>
                </a:cubicBezTo>
                <a:lnTo>
                  <a:pt x="1438972" y="267834"/>
                </a:lnTo>
                <a:lnTo>
                  <a:pt x="1494380" y="268520"/>
                </a:lnTo>
                <a:lnTo>
                  <a:pt x="1527731" y="269512"/>
                </a:lnTo>
                <a:lnTo>
                  <a:pt x="1470688" y="269512"/>
                </a:lnTo>
                <a:cubicBezTo>
                  <a:pt x="1451914" y="269512"/>
                  <a:pt x="1429386" y="269512"/>
                  <a:pt x="1406857" y="269512"/>
                </a:cubicBezTo>
                <a:close/>
                <a:moveTo>
                  <a:pt x="3314257" y="380026"/>
                </a:moveTo>
                <a:cubicBezTo>
                  <a:pt x="3329276" y="382258"/>
                  <a:pt x="3336785" y="377793"/>
                  <a:pt x="3348050" y="375560"/>
                </a:cubicBezTo>
                <a:cubicBezTo>
                  <a:pt x="3355559" y="373328"/>
                  <a:pt x="3348050" y="371095"/>
                  <a:pt x="3348050" y="369979"/>
                </a:cubicBezTo>
                <a:cubicBezTo>
                  <a:pt x="3344295" y="368863"/>
                  <a:pt x="3340540" y="365514"/>
                  <a:pt x="3351804" y="364397"/>
                </a:cubicBezTo>
                <a:cubicBezTo>
                  <a:pt x="3381842" y="361048"/>
                  <a:pt x="3385597" y="359932"/>
                  <a:pt x="3404370" y="354351"/>
                </a:cubicBezTo>
                <a:cubicBezTo>
                  <a:pt x="3408125" y="353234"/>
                  <a:pt x="3411880" y="352118"/>
                  <a:pt x="3415635" y="351002"/>
                </a:cubicBezTo>
                <a:cubicBezTo>
                  <a:pt x="3423144" y="348769"/>
                  <a:pt x="3438163" y="348769"/>
                  <a:pt x="3445672" y="351002"/>
                </a:cubicBezTo>
                <a:cubicBezTo>
                  <a:pt x="3456937" y="353234"/>
                  <a:pt x="3464446" y="356583"/>
                  <a:pt x="3479465" y="358816"/>
                </a:cubicBezTo>
                <a:cubicBezTo>
                  <a:pt x="3483220" y="359932"/>
                  <a:pt x="3486974" y="361048"/>
                  <a:pt x="3486974" y="362165"/>
                </a:cubicBezTo>
                <a:cubicBezTo>
                  <a:pt x="3490729" y="365514"/>
                  <a:pt x="3490729" y="367746"/>
                  <a:pt x="3501993" y="366630"/>
                </a:cubicBezTo>
                <a:cubicBezTo>
                  <a:pt x="3513257" y="366630"/>
                  <a:pt x="3513257" y="372211"/>
                  <a:pt x="3528276" y="371095"/>
                </a:cubicBezTo>
                <a:cubicBezTo>
                  <a:pt x="3535786" y="369979"/>
                  <a:pt x="3543295" y="371095"/>
                  <a:pt x="3550805" y="373328"/>
                </a:cubicBezTo>
                <a:cubicBezTo>
                  <a:pt x="3558314" y="375560"/>
                  <a:pt x="3565824" y="373328"/>
                  <a:pt x="3573333" y="373328"/>
                </a:cubicBezTo>
                <a:cubicBezTo>
                  <a:pt x="3584597" y="371095"/>
                  <a:pt x="3588352" y="368863"/>
                  <a:pt x="3588352" y="366630"/>
                </a:cubicBezTo>
                <a:cubicBezTo>
                  <a:pt x="3588352" y="364397"/>
                  <a:pt x="3588352" y="363281"/>
                  <a:pt x="3588352" y="361048"/>
                </a:cubicBezTo>
                <a:cubicBezTo>
                  <a:pt x="3599616" y="361048"/>
                  <a:pt x="3610880" y="361048"/>
                  <a:pt x="3622144" y="364397"/>
                </a:cubicBezTo>
                <a:cubicBezTo>
                  <a:pt x="3629654" y="366630"/>
                  <a:pt x="3640918" y="369979"/>
                  <a:pt x="3648427" y="372211"/>
                </a:cubicBezTo>
                <a:cubicBezTo>
                  <a:pt x="3670956" y="378909"/>
                  <a:pt x="3693484" y="377793"/>
                  <a:pt x="3704748" y="371095"/>
                </a:cubicBezTo>
                <a:cubicBezTo>
                  <a:pt x="3700994" y="366630"/>
                  <a:pt x="3716012" y="366630"/>
                  <a:pt x="3723522" y="365514"/>
                </a:cubicBezTo>
                <a:cubicBezTo>
                  <a:pt x="3723522" y="364397"/>
                  <a:pt x="3731031" y="365514"/>
                  <a:pt x="3731031" y="363281"/>
                </a:cubicBezTo>
                <a:cubicBezTo>
                  <a:pt x="3734786" y="357700"/>
                  <a:pt x="3746050" y="358816"/>
                  <a:pt x="3757314" y="358816"/>
                </a:cubicBezTo>
                <a:cubicBezTo>
                  <a:pt x="3768579" y="358816"/>
                  <a:pt x="3779843" y="358816"/>
                  <a:pt x="3783598" y="363281"/>
                </a:cubicBezTo>
                <a:cubicBezTo>
                  <a:pt x="3783598" y="365514"/>
                  <a:pt x="3787352" y="365514"/>
                  <a:pt x="3791107" y="364397"/>
                </a:cubicBezTo>
                <a:cubicBezTo>
                  <a:pt x="3802371" y="364397"/>
                  <a:pt x="3813635" y="366630"/>
                  <a:pt x="3821145" y="367746"/>
                </a:cubicBezTo>
                <a:cubicBezTo>
                  <a:pt x="3824899" y="367746"/>
                  <a:pt x="3828654" y="369979"/>
                  <a:pt x="3832409" y="368863"/>
                </a:cubicBezTo>
                <a:cubicBezTo>
                  <a:pt x="3839918" y="365514"/>
                  <a:pt x="3858692" y="363281"/>
                  <a:pt x="3854937" y="357700"/>
                </a:cubicBezTo>
                <a:cubicBezTo>
                  <a:pt x="3854937" y="356583"/>
                  <a:pt x="3854937" y="355467"/>
                  <a:pt x="3866201" y="355467"/>
                </a:cubicBezTo>
                <a:cubicBezTo>
                  <a:pt x="3869956" y="356583"/>
                  <a:pt x="3877466" y="358816"/>
                  <a:pt x="3881220" y="361048"/>
                </a:cubicBezTo>
                <a:cubicBezTo>
                  <a:pt x="3884975" y="362165"/>
                  <a:pt x="3888730" y="363281"/>
                  <a:pt x="3896239" y="363281"/>
                </a:cubicBezTo>
                <a:cubicBezTo>
                  <a:pt x="3915013" y="362165"/>
                  <a:pt x="3937541" y="364397"/>
                  <a:pt x="3956315" y="361048"/>
                </a:cubicBezTo>
                <a:cubicBezTo>
                  <a:pt x="3960070" y="359932"/>
                  <a:pt x="3971334" y="361048"/>
                  <a:pt x="3975088" y="363281"/>
                </a:cubicBezTo>
                <a:cubicBezTo>
                  <a:pt x="3978843" y="364397"/>
                  <a:pt x="3982598" y="365514"/>
                  <a:pt x="3986353" y="366630"/>
                </a:cubicBezTo>
                <a:cubicBezTo>
                  <a:pt x="3997617" y="366630"/>
                  <a:pt x="4005126" y="371095"/>
                  <a:pt x="4016390" y="366630"/>
                </a:cubicBezTo>
                <a:cubicBezTo>
                  <a:pt x="4031409" y="367746"/>
                  <a:pt x="4038919" y="364397"/>
                  <a:pt x="4053938" y="363281"/>
                </a:cubicBezTo>
                <a:cubicBezTo>
                  <a:pt x="4091485" y="359932"/>
                  <a:pt x="4129032" y="357700"/>
                  <a:pt x="4170334" y="357700"/>
                </a:cubicBezTo>
                <a:cubicBezTo>
                  <a:pt x="4189108" y="356583"/>
                  <a:pt x="4211636" y="356583"/>
                  <a:pt x="4230410" y="357700"/>
                </a:cubicBezTo>
                <a:cubicBezTo>
                  <a:pt x="4249183" y="358816"/>
                  <a:pt x="4260447" y="358816"/>
                  <a:pt x="4279221" y="357700"/>
                </a:cubicBezTo>
                <a:cubicBezTo>
                  <a:pt x="4294240" y="356583"/>
                  <a:pt x="4309259" y="359932"/>
                  <a:pt x="4328033" y="358816"/>
                </a:cubicBezTo>
                <a:cubicBezTo>
                  <a:pt x="4328033" y="358816"/>
                  <a:pt x="4331787" y="357700"/>
                  <a:pt x="4331787" y="357700"/>
                </a:cubicBezTo>
                <a:cubicBezTo>
                  <a:pt x="4339297" y="356583"/>
                  <a:pt x="4346806" y="356583"/>
                  <a:pt x="4350561" y="357700"/>
                </a:cubicBezTo>
                <a:cubicBezTo>
                  <a:pt x="4369334" y="361048"/>
                  <a:pt x="4384353" y="358816"/>
                  <a:pt x="4403127" y="358816"/>
                </a:cubicBezTo>
                <a:cubicBezTo>
                  <a:pt x="4406882" y="358816"/>
                  <a:pt x="4414391" y="358816"/>
                  <a:pt x="4414391" y="361048"/>
                </a:cubicBezTo>
                <a:cubicBezTo>
                  <a:pt x="4414391" y="363281"/>
                  <a:pt x="4410636" y="364397"/>
                  <a:pt x="4403127" y="364397"/>
                </a:cubicBezTo>
                <a:cubicBezTo>
                  <a:pt x="4395618" y="365514"/>
                  <a:pt x="4388108" y="364397"/>
                  <a:pt x="4380599" y="364397"/>
                </a:cubicBezTo>
                <a:cubicBezTo>
                  <a:pt x="4301749" y="364397"/>
                  <a:pt x="4222900" y="364397"/>
                  <a:pt x="4144051" y="364397"/>
                </a:cubicBezTo>
                <a:cubicBezTo>
                  <a:pt x="4136542" y="364397"/>
                  <a:pt x="4129032" y="364397"/>
                  <a:pt x="4121523" y="365514"/>
                </a:cubicBezTo>
                <a:cubicBezTo>
                  <a:pt x="4117768" y="365514"/>
                  <a:pt x="4114013" y="365514"/>
                  <a:pt x="4114013" y="366630"/>
                </a:cubicBezTo>
                <a:cubicBezTo>
                  <a:pt x="4117768" y="367746"/>
                  <a:pt x="4117768" y="368863"/>
                  <a:pt x="4121523" y="368863"/>
                </a:cubicBezTo>
                <a:cubicBezTo>
                  <a:pt x="4136542" y="368863"/>
                  <a:pt x="4151560" y="367746"/>
                  <a:pt x="4162825" y="368863"/>
                </a:cubicBezTo>
                <a:cubicBezTo>
                  <a:pt x="4181598" y="372211"/>
                  <a:pt x="4196617" y="368863"/>
                  <a:pt x="4211636" y="371095"/>
                </a:cubicBezTo>
                <a:cubicBezTo>
                  <a:pt x="4230410" y="373328"/>
                  <a:pt x="4249183" y="372211"/>
                  <a:pt x="4267957" y="373328"/>
                </a:cubicBezTo>
                <a:cubicBezTo>
                  <a:pt x="4275466" y="373328"/>
                  <a:pt x="4279221" y="369979"/>
                  <a:pt x="4290485" y="371095"/>
                </a:cubicBezTo>
                <a:cubicBezTo>
                  <a:pt x="4297995" y="371095"/>
                  <a:pt x="4309259" y="371095"/>
                  <a:pt x="4320523" y="371095"/>
                </a:cubicBezTo>
                <a:cubicBezTo>
                  <a:pt x="4391863" y="371095"/>
                  <a:pt x="4463203" y="371095"/>
                  <a:pt x="4534542" y="371095"/>
                </a:cubicBezTo>
                <a:cubicBezTo>
                  <a:pt x="4542052" y="371095"/>
                  <a:pt x="4549561" y="371095"/>
                  <a:pt x="4560825" y="369979"/>
                </a:cubicBezTo>
                <a:cubicBezTo>
                  <a:pt x="4583354" y="365514"/>
                  <a:pt x="4609637" y="366630"/>
                  <a:pt x="4635920" y="365514"/>
                </a:cubicBezTo>
                <a:cubicBezTo>
                  <a:pt x="4673467" y="363281"/>
                  <a:pt x="4711014" y="364397"/>
                  <a:pt x="4748562" y="364397"/>
                </a:cubicBezTo>
                <a:cubicBezTo>
                  <a:pt x="4748562" y="366630"/>
                  <a:pt x="4748562" y="367746"/>
                  <a:pt x="4748562" y="367746"/>
                </a:cubicBezTo>
                <a:cubicBezTo>
                  <a:pt x="4752316" y="374444"/>
                  <a:pt x="4759826" y="376677"/>
                  <a:pt x="4774845" y="374444"/>
                </a:cubicBezTo>
                <a:cubicBezTo>
                  <a:pt x="4789864" y="372211"/>
                  <a:pt x="4804882" y="373328"/>
                  <a:pt x="4819901" y="372211"/>
                </a:cubicBezTo>
                <a:cubicBezTo>
                  <a:pt x="4823656" y="372211"/>
                  <a:pt x="4834920" y="374444"/>
                  <a:pt x="4834920" y="369979"/>
                </a:cubicBezTo>
                <a:cubicBezTo>
                  <a:pt x="4834920" y="368863"/>
                  <a:pt x="4838675" y="368863"/>
                  <a:pt x="4842430" y="368863"/>
                </a:cubicBezTo>
                <a:cubicBezTo>
                  <a:pt x="4857449" y="369979"/>
                  <a:pt x="4872467" y="367746"/>
                  <a:pt x="4887486" y="369979"/>
                </a:cubicBezTo>
                <a:cubicBezTo>
                  <a:pt x="4898751" y="372211"/>
                  <a:pt x="4910015" y="371095"/>
                  <a:pt x="4921279" y="368863"/>
                </a:cubicBezTo>
                <a:cubicBezTo>
                  <a:pt x="4940053" y="366630"/>
                  <a:pt x="4962581" y="364397"/>
                  <a:pt x="4985109" y="364397"/>
                </a:cubicBezTo>
                <a:cubicBezTo>
                  <a:pt x="5060204" y="365514"/>
                  <a:pt x="5135298" y="364397"/>
                  <a:pt x="5214147" y="364397"/>
                </a:cubicBezTo>
                <a:cubicBezTo>
                  <a:pt x="5221657" y="364397"/>
                  <a:pt x="5229166" y="365514"/>
                  <a:pt x="5236676" y="363281"/>
                </a:cubicBezTo>
                <a:cubicBezTo>
                  <a:pt x="5244185" y="356583"/>
                  <a:pt x="5262959" y="355467"/>
                  <a:pt x="5281733" y="357700"/>
                </a:cubicBezTo>
                <a:cubicBezTo>
                  <a:pt x="5300506" y="359932"/>
                  <a:pt x="5319280" y="358816"/>
                  <a:pt x="5338053" y="358816"/>
                </a:cubicBezTo>
                <a:cubicBezTo>
                  <a:pt x="5349318" y="355467"/>
                  <a:pt x="5364336" y="358816"/>
                  <a:pt x="5371846" y="356583"/>
                </a:cubicBezTo>
                <a:cubicBezTo>
                  <a:pt x="5383110" y="353234"/>
                  <a:pt x="5394374" y="357700"/>
                  <a:pt x="5405638" y="357700"/>
                </a:cubicBezTo>
                <a:cubicBezTo>
                  <a:pt x="5450695" y="356583"/>
                  <a:pt x="5495752" y="359932"/>
                  <a:pt x="5540808" y="358816"/>
                </a:cubicBezTo>
                <a:cubicBezTo>
                  <a:pt x="5555827" y="358816"/>
                  <a:pt x="5574601" y="356583"/>
                  <a:pt x="5589620" y="358816"/>
                </a:cubicBezTo>
                <a:cubicBezTo>
                  <a:pt x="5612148" y="355467"/>
                  <a:pt x="5634677" y="357700"/>
                  <a:pt x="5657205" y="357700"/>
                </a:cubicBezTo>
                <a:cubicBezTo>
                  <a:pt x="5657205" y="356583"/>
                  <a:pt x="5660960" y="356583"/>
                  <a:pt x="5660960" y="357700"/>
                </a:cubicBezTo>
                <a:cubicBezTo>
                  <a:pt x="5664714" y="357700"/>
                  <a:pt x="5668469" y="356583"/>
                  <a:pt x="5668469" y="355467"/>
                </a:cubicBezTo>
                <a:cubicBezTo>
                  <a:pt x="5679733" y="351002"/>
                  <a:pt x="5683488" y="349885"/>
                  <a:pt x="5702262" y="352118"/>
                </a:cubicBezTo>
                <a:cubicBezTo>
                  <a:pt x="5721035" y="354351"/>
                  <a:pt x="5739809" y="355467"/>
                  <a:pt x="5758582" y="355467"/>
                </a:cubicBezTo>
                <a:cubicBezTo>
                  <a:pt x="5792375" y="355467"/>
                  <a:pt x="5822413" y="355467"/>
                  <a:pt x="5852451" y="355467"/>
                </a:cubicBezTo>
                <a:cubicBezTo>
                  <a:pt x="5859960" y="355467"/>
                  <a:pt x="5867469" y="354351"/>
                  <a:pt x="5871224" y="355467"/>
                </a:cubicBezTo>
                <a:cubicBezTo>
                  <a:pt x="5893753" y="357700"/>
                  <a:pt x="5912526" y="358816"/>
                  <a:pt x="5935055" y="355467"/>
                </a:cubicBezTo>
                <a:cubicBezTo>
                  <a:pt x="5938809" y="354351"/>
                  <a:pt x="5942564" y="356583"/>
                  <a:pt x="5942564" y="356583"/>
                </a:cubicBezTo>
                <a:cubicBezTo>
                  <a:pt x="5961338" y="357700"/>
                  <a:pt x="5976356" y="358816"/>
                  <a:pt x="5987621" y="354351"/>
                </a:cubicBezTo>
                <a:cubicBezTo>
                  <a:pt x="5998885" y="351002"/>
                  <a:pt x="6013904" y="347653"/>
                  <a:pt x="6028923" y="347653"/>
                </a:cubicBezTo>
                <a:cubicBezTo>
                  <a:pt x="6047696" y="347653"/>
                  <a:pt x="6066470" y="345420"/>
                  <a:pt x="6085243" y="345420"/>
                </a:cubicBezTo>
                <a:cubicBezTo>
                  <a:pt x="6104017" y="346537"/>
                  <a:pt x="6122791" y="345420"/>
                  <a:pt x="6141564" y="346537"/>
                </a:cubicBezTo>
                <a:cubicBezTo>
                  <a:pt x="6156583" y="348769"/>
                  <a:pt x="6175357" y="348769"/>
                  <a:pt x="6194130" y="351002"/>
                </a:cubicBezTo>
                <a:cubicBezTo>
                  <a:pt x="6205395" y="352118"/>
                  <a:pt x="6216659" y="354351"/>
                  <a:pt x="6227923" y="352118"/>
                </a:cubicBezTo>
                <a:cubicBezTo>
                  <a:pt x="6250451" y="351002"/>
                  <a:pt x="6269225" y="348769"/>
                  <a:pt x="6291753" y="349885"/>
                </a:cubicBezTo>
                <a:cubicBezTo>
                  <a:pt x="6310527" y="349885"/>
                  <a:pt x="6333055" y="349885"/>
                  <a:pt x="6351829" y="348769"/>
                </a:cubicBezTo>
                <a:cubicBezTo>
                  <a:pt x="6366848" y="348769"/>
                  <a:pt x="6381867" y="345420"/>
                  <a:pt x="6396886" y="351002"/>
                </a:cubicBezTo>
                <a:cubicBezTo>
                  <a:pt x="6396886" y="352118"/>
                  <a:pt x="6408150" y="351002"/>
                  <a:pt x="6411904" y="351002"/>
                </a:cubicBezTo>
                <a:cubicBezTo>
                  <a:pt x="6434433" y="353234"/>
                  <a:pt x="6456961" y="349885"/>
                  <a:pt x="6479489" y="348769"/>
                </a:cubicBezTo>
                <a:cubicBezTo>
                  <a:pt x="6517037" y="348769"/>
                  <a:pt x="6547075" y="352118"/>
                  <a:pt x="6580867" y="351002"/>
                </a:cubicBezTo>
                <a:cubicBezTo>
                  <a:pt x="6607150" y="351002"/>
                  <a:pt x="6625924" y="352118"/>
                  <a:pt x="6648452" y="354351"/>
                </a:cubicBezTo>
                <a:cubicBezTo>
                  <a:pt x="6659716" y="355467"/>
                  <a:pt x="6670980" y="355467"/>
                  <a:pt x="6682245" y="355467"/>
                </a:cubicBezTo>
                <a:cubicBezTo>
                  <a:pt x="6685999" y="354351"/>
                  <a:pt x="6689754" y="351002"/>
                  <a:pt x="6693509" y="348769"/>
                </a:cubicBezTo>
                <a:cubicBezTo>
                  <a:pt x="6701018" y="345420"/>
                  <a:pt x="6712282" y="343188"/>
                  <a:pt x="6723547" y="345420"/>
                </a:cubicBezTo>
                <a:cubicBezTo>
                  <a:pt x="6734811" y="347653"/>
                  <a:pt x="6746075" y="347653"/>
                  <a:pt x="6757339" y="347653"/>
                </a:cubicBezTo>
                <a:cubicBezTo>
                  <a:pt x="6787377" y="347653"/>
                  <a:pt x="6821169" y="351002"/>
                  <a:pt x="6854962" y="349885"/>
                </a:cubicBezTo>
                <a:cubicBezTo>
                  <a:pt x="6869981" y="353234"/>
                  <a:pt x="6888754" y="349885"/>
                  <a:pt x="6903773" y="353234"/>
                </a:cubicBezTo>
                <a:cubicBezTo>
                  <a:pt x="6918792" y="356583"/>
                  <a:pt x="6941321" y="356583"/>
                  <a:pt x="6956339" y="353234"/>
                </a:cubicBezTo>
                <a:cubicBezTo>
                  <a:pt x="6971358" y="351002"/>
                  <a:pt x="6986377" y="352118"/>
                  <a:pt x="7001396" y="351002"/>
                </a:cubicBezTo>
                <a:cubicBezTo>
                  <a:pt x="7023924" y="351002"/>
                  <a:pt x="7046453" y="353234"/>
                  <a:pt x="7065226" y="349885"/>
                </a:cubicBezTo>
                <a:cubicBezTo>
                  <a:pt x="7072735" y="348769"/>
                  <a:pt x="7080245" y="348769"/>
                  <a:pt x="7087755" y="351002"/>
                </a:cubicBezTo>
                <a:cubicBezTo>
                  <a:pt x="7095264" y="354351"/>
                  <a:pt x="7110283" y="354351"/>
                  <a:pt x="7121547" y="352118"/>
                </a:cubicBezTo>
                <a:cubicBezTo>
                  <a:pt x="7129057" y="351002"/>
                  <a:pt x="7136566" y="351002"/>
                  <a:pt x="7147830" y="351002"/>
                </a:cubicBezTo>
                <a:cubicBezTo>
                  <a:pt x="7162849" y="351002"/>
                  <a:pt x="7181623" y="351002"/>
                  <a:pt x="7200396" y="351002"/>
                </a:cubicBezTo>
                <a:cubicBezTo>
                  <a:pt x="7211661" y="351002"/>
                  <a:pt x="7219170" y="351002"/>
                  <a:pt x="7226679" y="351002"/>
                </a:cubicBezTo>
                <a:cubicBezTo>
                  <a:pt x="7234189" y="351002"/>
                  <a:pt x="7241698" y="353234"/>
                  <a:pt x="7245453" y="353234"/>
                </a:cubicBezTo>
                <a:cubicBezTo>
                  <a:pt x="7275491" y="357700"/>
                  <a:pt x="7298019" y="352118"/>
                  <a:pt x="7324302" y="353234"/>
                </a:cubicBezTo>
                <a:cubicBezTo>
                  <a:pt x="7331811" y="346537"/>
                  <a:pt x="7350585" y="349885"/>
                  <a:pt x="7361849" y="349885"/>
                </a:cubicBezTo>
                <a:cubicBezTo>
                  <a:pt x="7388133" y="348769"/>
                  <a:pt x="7410661" y="349885"/>
                  <a:pt x="7433189" y="349885"/>
                </a:cubicBezTo>
                <a:cubicBezTo>
                  <a:pt x="7440699" y="349885"/>
                  <a:pt x="7444453" y="348769"/>
                  <a:pt x="7451963" y="351002"/>
                </a:cubicBezTo>
                <a:cubicBezTo>
                  <a:pt x="7463227" y="353234"/>
                  <a:pt x="7474491" y="354351"/>
                  <a:pt x="7489510" y="353234"/>
                </a:cubicBezTo>
                <a:cubicBezTo>
                  <a:pt x="7504529" y="352118"/>
                  <a:pt x="7515793" y="355467"/>
                  <a:pt x="7530812" y="355467"/>
                </a:cubicBezTo>
                <a:cubicBezTo>
                  <a:pt x="7538321" y="355467"/>
                  <a:pt x="7545831" y="358816"/>
                  <a:pt x="7549585" y="361048"/>
                </a:cubicBezTo>
                <a:cubicBezTo>
                  <a:pt x="7557095" y="364397"/>
                  <a:pt x="7568359" y="362165"/>
                  <a:pt x="7575869" y="364397"/>
                </a:cubicBezTo>
                <a:cubicBezTo>
                  <a:pt x="7590887" y="366630"/>
                  <a:pt x="7609661" y="363281"/>
                  <a:pt x="7613416" y="358816"/>
                </a:cubicBezTo>
                <a:cubicBezTo>
                  <a:pt x="7613416" y="355467"/>
                  <a:pt x="7617171" y="354351"/>
                  <a:pt x="7624680" y="355467"/>
                </a:cubicBezTo>
                <a:cubicBezTo>
                  <a:pt x="7635944" y="355467"/>
                  <a:pt x="7639699" y="354351"/>
                  <a:pt x="7647209" y="352118"/>
                </a:cubicBezTo>
                <a:cubicBezTo>
                  <a:pt x="7658473" y="345420"/>
                  <a:pt x="7658473" y="345420"/>
                  <a:pt x="7677246" y="345420"/>
                </a:cubicBezTo>
                <a:cubicBezTo>
                  <a:pt x="7703529" y="345420"/>
                  <a:pt x="7729813" y="345420"/>
                  <a:pt x="7752341" y="345420"/>
                </a:cubicBezTo>
                <a:cubicBezTo>
                  <a:pt x="7771115" y="345420"/>
                  <a:pt x="7771115" y="345420"/>
                  <a:pt x="7789888" y="349885"/>
                </a:cubicBezTo>
                <a:cubicBezTo>
                  <a:pt x="7793643" y="351002"/>
                  <a:pt x="7797397" y="351002"/>
                  <a:pt x="7804907" y="351002"/>
                </a:cubicBezTo>
                <a:cubicBezTo>
                  <a:pt x="7816171" y="351002"/>
                  <a:pt x="7831190" y="352118"/>
                  <a:pt x="7846209" y="351002"/>
                </a:cubicBezTo>
                <a:cubicBezTo>
                  <a:pt x="7864983" y="351002"/>
                  <a:pt x="7880001" y="354351"/>
                  <a:pt x="7891265" y="357700"/>
                </a:cubicBezTo>
                <a:cubicBezTo>
                  <a:pt x="7898775" y="359932"/>
                  <a:pt x="7898775" y="361048"/>
                  <a:pt x="7910039" y="361048"/>
                </a:cubicBezTo>
                <a:cubicBezTo>
                  <a:pt x="7940077" y="361048"/>
                  <a:pt x="7973869" y="361048"/>
                  <a:pt x="8003907" y="361048"/>
                </a:cubicBezTo>
                <a:cubicBezTo>
                  <a:pt x="8033945" y="361048"/>
                  <a:pt x="8063983" y="361048"/>
                  <a:pt x="8097775" y="362165"/>
                </a:cubicBezTo>
                <a:cubicBezTo>
                  <a:pt x="8154096" y="364397"/>
                  <a:pt x="8210417" y="361048"/>
                  <a:pt x="8266738" y="364397"/>
                </a:cubicBezTo>
                <a:cubicBezTo>
                  <a:pt x="8289266" y="366630"/>
                  <a:pt x="8308040" y="362165"/>
                  <a:pt x="8334323" y="363281"/>
                </a:cubicBezTo>
                <a:cubicBezTo>
                  <a:pt x="8326813" y="359932"/>
                  <a:pt x="8323059" y="358816"/>
                  <a:pt x="8311795" y="358816"/>
                </a:cubicBezTo>
                <a:cubicBezTo>
                  <a:pt x="8304285" y="359932"/>
                  <a:pt x="8304285" y="357700"/>
                  <a:pt x="8304285" y="355467"/>
                </a:cubicBezTo>
                <a:cubicBezTo>
                  <a:pt x="8304285" y="353234"/>
                  <a:pt x="8308040" y="353234"/>
                  <a:pt x="8315549" y="353234"/>
                </a:cubicBezTo>
                <a:cubicBezTo>
                  <a:pt x="8326813" y="353234"/>
                  <a:pt x="8338077" y="352118"/>
                  <a:pt x="8345587" y="353234"/>
                </a:cubicBezTo>
                <a:cubicBezTo>
                  <a:pt x="8371870" y="356583"/>
                  <a:pt x="8398153" y="354351"/>
                  <a:pt x="8424437" y="355467"/>
                </a:cubicBezTo>
                <a:cubicBezTo>
                  <a:pt x="8431945" y="355467"/>
                  <a:pt x="8443210" y="356583"/>
                  <a:pt x="8450719" y="353234"/>
                </a:cubicBezTo>
                <a:cubicBezTo>
                  <a:pt x="8469493" y="354351"/>
                  <a:pt x="8480757" y="349885"/>
                  <a:pt x="8499531" y="352118"/>
                </a:cubicBezTo>
                <a:cubicBezTo>
                  <a:pt x="8518305" y="354351"/>
                  <a:pt x="8540833" y="355467"/>
                  <a:pt x="8563361" y="355467"/>
                </a:cubicBezTo>
                <a:cubicBezTo>
                  <a:pt x="8612173" y="355467"/>
                  <a:pt x="8657229" y="355467"/>
                  <a:pt x="8706041" y="355467"/>
                </a:cubicBezTo>
                <a:cubicBezTo>
                  <a:pt x="8751097" y="355467"/>
                  <a:pt x="8796154" y="354351"/>
                  <a:pt x="8844965" y="356583"/>
                </a:cubicBezTo>
                <a:cubicBezTo>
                  <a:pt x="8878758" y="358816"/>
                  <a:pt x="8916305" y="357700"/>
                  <a:pt x="8950097" y="357700"/>
                </a:cubicBezTo>
                <a:cubicBezTo>
                  <a:pt x="8953853" y="356583"/>
                  <a:pt x="8961362" y="357700"/>
                  <a:pt x="8961362" y="356583"/>
                </a:cubicBezTo>
                <a:cubicBezTo>
                  <a:pt x="8972626" y="351002"/>
                  <a:pt x="8987645" y="352118"/>
                  <a:pt x="9006419" y="353234"/>
                </a:cubicBezTo>
                <a:cubicBezTo>
                  <a:pt x="9006419" y="353234"/>
                  <a:pt x="9010173" y="353234"/>
                  <a:pt x="9010173" y="353234"/>
                </a:cubicBezTo>
                <a:cubicBezTo>
                  <a:pt x="9025192" y="349885"/>
                  <a:pt x="9040211" y="353234"/>
                  <a:pt x="9055230" y="351002"/>
                </a:cubicBezTo>
                <a:cubicBezTo>
                  <a:pt x="9070249" y="349885"/>
                  <a:pt x="9081513" y="349885"/>
                  <a:pt x="9096532" y="349885"/>
                </a:cubicBezTo>
                <a:cubicBezTo>
                  <a:pt x="9126569" y="349885"/>
                  <a:pt x="9152853" y="349885"/>
                  <a:pt x="9179136" y="349885"/>
                </a:cubicBezTo>
                <a:cubicBezTo>
                  <a:pt x="9182891" y="349885"/>
                  <a:pt x="9190400" y="349885"/>
                  <a:pt x="9194155" y="348769"/>
                </a:cubicBezTo>
                <a:cubicBezTo>
                  <a:pt x="9197909" y="348769"/>
                  <a:pt x="9205419" y="347653"/>
                  <a:pt x="9205419" y="345420"/>
                </a:cubicBezTo>
                <a:cubicBezTo>
                  <a:pt x="9205419" y="343188"/>
                  <a:pt x="9197909" y="344304"/>
                  <a:pt x="9194155" y="343188"/>
                </a:cubicBezTo>
                <a:cubicBezTo>
                  <a:pt x="9179136" y="339839"/>
                  <a:pt x="9160362" y="343188"/>
                  <a:pt x="9145343" y="339839"/>
                </a:cubicBezTo>
                <a:cubicBezTo>
                  <a:pt x="9130325" y="340955"/>
                  <a:pt x="9115305" y="337606"/>
                  <a:pt x="9100287" y="337606"/>
                </a:cubicBezTo>
                <a:cubicBezTo>
                  <a:pt x="9081513" y="338722"/>
                  <a:pt x="9066494" y="335374"/>
                  <a:pt x="9047721" y="335374"/>
                </a:cubicBezTo>
                <a:cubicBezTo>
                  <a:pt x="9058985" y="333141"/>
                  <a:pt x="9066494" y="332025"/>
                  <a:pt x="9074003" y="330908"/>
                </a:cubicBezTo>
                <a:cubicBezTo>
                  <a:pt x="9077758" y="329792"/>
                  <a:pt x="9081513" y="329792"/>
                  <a:pt x="9085267" y="330908"/>
                </a:cubicBezTo>
                <a:cubicBezTo>
                  <a:pt x="9100287" y="334257"/>
                  <a:pt x="9115305" y="330908"/>
                  <a:pt x="9134079" y="332025"/>
                </a:cubicBezTo>
                <a:cubicBezTo>
                  <a:pt x="9141589" y="332025"/>
                  <a:pt x="9141589" y="330908"/>
                  <a:pt x="9141589" y="328676"/>
                </a:cubicBezTo>
                <a:cubicBezTo>
                  <a:pt x="9137834" y="325327"/>
                  <a:pt x="9149098" y="325327"/>
                  <a:pt x="9152853" y="326443"/>
                </a:cubicBezTo>
                <a:cubicBezTo>
                  <a:pt x="9171627" y="329792"/>
                  <a:pt x="9190400" y="328676"/>
                  <a:pt x="9209173" y="327560"/>
                </a:cubicBezTo>
                <a:cubicBezTo>
                  <a:pt x="9227947" y="327560"/>
                  <a:pt x="9246721" y="330908"/>
                  <a:pt x="9269249" y="329792"/>
                </a:cubicBezTo>
                <a:cubicBezTo>
                  <a:pt x="9310551" y="336490"/>
                  <a:pt x="9355608" y="335374"/>
                  <a:pt x="9400664" y="337606"/>
                </a:cubicBezTo>
                <a:cubicBezTo>
                  <a:pt x="9430702" y="338722"/>
                  <a:pt x="9460740" y="337606"/>
                  <a:pt x="9490778" y="334257"/>
                </a:cubicBezTo>
                <a:cubicBezTo>
                  <a:pt x="9505797" y="332025"/>
                  <a:pt x="9509551" y="330908"/>
                  <a:pt x="9498287" y="326443"/>
                </a:cubicBezTo>
                <a:cubicBezTo>
                  <a:pt x="9494533" y="325327"/>
                  <a:pt x="9490778" y="325327"/>
                  <a:pt x="9494533" y="324211"/>
                </a:cubicBezTo>
                <a:cubicBezTo>
                  <a:pt x="9513306" y="323094"/>
                  <a:pt x="9535835" y="326443"/>
                  <a:pt x="9550853" y="320862"/>
                </a:cubicBezTo>
                <a:cubicBezTo>
                  <a:pt x="9528325" y="318629"/>
                  <a:pt x="9505797" y="314164"/>
                  <a:pt x="9483268" y="311931"/>
                </a:cubicBezTo>
                <a:cubicBezTo>
                  <a:pt x="9460740" y="309699"/>
                  <a:pt x="9438212" y="307466"/>
                  <a:pt x="9415683" y="300768"/>
                </a:cubicBezTo>
                <a:cubicBezTo>
                  <a:pt x="9438212" y="300768"/>
                  <a:pt x="9456985" y="300768"/>
                  <a:pt x="9472004" y="300768"/>
                </a:cubicBezTo>
                <a:cubicBezTo>
                  <a:pt x="9479514" y="300768"/>
                  <a:pt x="9487023" y="304117"/>
                  <a:pt x="9494533" y="303001"/>
                </a:cubicBezTo>
                <a:cubicBezTo>
                  <a:pt x="9505797" y="307466"/>
                  <a:pt x="9524570" y="306350"/>
                  <a:pt x="9539589" y="308582"/>
                </a:cubicBezTo>
                <a:cubicBezTo>
                  <a:pt x="9558363" y="309699"/>
                  <a:pt x="9577137" y="309699"/>
                  <a:pt x="9595910" y="306350"/>
                </a:cubicBezTo>
                <a:cubicBezTo>
                  <a:pt x="9607174" y="305234"/>
                  <a:pt x="9607174" y="305234"/>
                  <a:pt x="9595910" y="303001"/>
                </a:cubicBezTo>
                <a:cubicBezTo>
                  <a:pt x="9588401" y="300768"/>
                  <a:pt x="9588401" y="300768"/>
                  <a:pt x="9595910" y="299652"/>
                </a:cubicBezTo>
                <a:cubicBezTo>
                  <a:pt x="9603420" y="298536"/>
                  <a:pt x="9607174" y="297419"/>
                  <a:pt x="9603420" y="295187"/>
                </a:cubicBezTo>
                <a:cubicBezTo>
                  <a:pt x="9588401" y="290722"/>
                  <a:pt x="9573382" y="288489"/>
                  <a:pt x="9550853" y="289605"/>
                </a:cubicBezTo>
                <a:cubicBezTo>
                  <a:pt x="9547099" y="289605"/>
                  <a:pt x="9543344" y="288489"/>
                  <a:pt x="9543344" y="287373"/>
                </a:cubicBezTo>
                <a:cubicBezTo>
                  <a:pt x="9543344" y="286256"/>
                  <a:pt x="9547099" y="285140"/>
                  <a:pt x="9550853" y="285140"/>
                </a:cubicBezTo>
                <a:cubicBezTo>
                  <a:pt x="9580891" y="286256"/>
                  <a:pt x="9607174" y="282908"/>
                  <a:pt x="9633457" y="279559"/>
                </a:cubicBezTo>
                <a:cubicBezTo>
                  <a:pt x="9637212" y="279559"/>
                  <a:pt x="9648476" y="278442"/>
                  <a:pt x="9652231" y="279559"/>
                </a:cubicBezTo>
                <a:cubicBezTo>
                  <a:pt x="9663495" y="282908"/>
                  <a:pt x="9674759" y="280675"/>
                  <a:pt x="9682269" y="281791"/>
                </a:cubicBezTo>
                <a:cubicBezTo>
                  <a:pt x="9693533" y="281791"/>
                  <a:pt x="9701042" y="280675"/>
                  <a:pt x="9701042" y="278442"/>
                </a:cubicBezTo>
                <a:cubicBezTo>
                  <a:pt x="9701042" y="276210"/>
                  <a:pt x="9697288" y="273977"/>
                  <a:pt x="9689778" y="273977"/>
                </a:cubicBezTo>
                <a:cubicBezTo>
                  <a:pt x="9674759" y="272861"/>
                  <a:pt x="9663495" y="271745"/>
                  <a:pt x="9648476" y="271745"/>
                </a:cubicBezTo>
                <a:cubicBezTo>
                  <a:pt x="9625948" y="271745"/>
                  <a:pt x="9607174" y="271745"/>
                  <a:pt x="9580891" y="271745"/>
                </a:cubicBezTo>
                <a:cubicBezTo>
                  <a:pt x="9592155" y="269512"/>
                  <a:pt x="9603420" y="270628"/>
                  <a:pt x="9610929" y="268396"/>
                </a:cubicBezTo>
                <a:cubicBezTo>
                  <a:pt x="9610929" y="267279"/>
                  <a:pt x="9618438" y="267279"/>
                  <a:pt x="9618438" y="266163"/>
                </a:cubicBezTo>
                <a:cubicBezTo>
                  <a:pt x="9614684" y="263930"/>
                  <a:pt x="9610929" y="263930"/>
                  <a:pt x="9607174" y="263930"/>
                </a:cubicBezTo>
                <a:cubicBezTo>
                  <a:pt x="9592155" y="263930"/>
                  <a:pt x="9577137" y="265047"/>
                  <a:pt x="9562118" y="266163"/>
                </a:cubicBezTo>
                <a:cubicBezTo>
                  <a:pt x="9539589" y="267279"/>
                  <a:pt x="9520816" y="266163"/>
                  <a:pt x="9498287" y="266163"/>
                </a:cubicBezTo>
                <a:cubicBezTo>
                  <a:pt x="9483268" y="266163"/>
                  <a:pt x="9468250" y="265047"/>
                  <a:pt x="9449476" y="261698"/>
                </a:cubicBezTo>
                <a:cubicBezTo>
                  <a:pt x="9475759" y="262814"/>
                  <a:pt x="9494533" y="261698"/>
                  <a:pt x="9513306" y="260582"/>
                </a:cubicBezTo>
                <a:cubicBezTo>
                  <a:pt x="9532080" y="258349"/>
                  <a:pt x="9554608" y="258349"/>
                  <a:pt x="9573382" y="258349"/>
                </a:cubicBezTo>
                <a:cubicBezTo>
                  <a:pt x="9577137" y="258349"/>
                  <a:pt x="9580891" y="258349"/>
                  <a:pt x="9584646" y="258349"/>
                </a:cubicBezTo>
                <a:cubicBezTo>
                  <a:pt x="9584646" y="255000"/>
                  <a:pt x="9577137" y="250535"/>
                  <a:pt x="9595910" y="249419"/>
                </a:cubicBezTo>
                <a:cubicBezTo>
                  <a:pt x="9595910" y="249419"/>
                  <a:pt x="9595910" y="248302"/>
                  <a:pt x="9595910" y="247186"/>
                </a:cubicBezTo>
                <a:cubicBezTo>
                  <a:pt x="9592155" y="246070"/>
                  <a:pt x="9588401" y="247186"/>
                  <a:pt x="9584646" y="246070"/>
                </a:cubicBezTo>
                <a:cubicBezTo>
                  <a:pt x="9573382" y="246070"/>
                  <a:pt x="9558363" y="247186"/>
                  <a:pt x="9547099" y="246070"/>
                </a:cubicBezTo>
                <a:cubicBezTo>
                  <a:pt x="9547099" y="246070"/>
                  <a:pt x="9543344" y="244953"/>
                  <a:pt x="9543344" y="243837"/>
                </a:cubicBezTo>
                <a:cubicBezTo>
                  <a:pt x="9547099" y="243837"/>
                  <a:pt x="9547099" y="242721"/>
                  <a:pt x="9547099" y="242721"/>
                </a:cubicBezTo>
                <a:cubicBezTo>
                  <a:pt x="9558363" y="242721"/>
                  <a:pt x="9573382" y="242721"/>
                  <a:pt x="9584646" y="242721"/>
                </a:cubicBezTo>
                <a:cubicBezTo>
                  <a:pt x="9595910" y="242721"/>
                  <a:pt x="9610929" y="242721"/>
                  <a:pt x="9622193" y="242721"/>
                </a:cubicBezTo>
                <a:cubicBezTo>
                  <a:pt x="9629703" y="242721"/>
                  <a:pt x="9637212" y="242721"/>
                  <a:pt x="9640967" y="242721"/>
                </a:cubicBezTo>
                <a:cubicBezTo>
                  <a:pt x="9652231" y="240488"/>
                  <a:pt x="9659740" y="238256"/>
                  <a:pt x="9671005" y="237139"/>
                </a:cubicBezTo>
                <a:cubicBezTo>
                  <a:pt x="9686024" y="236023"/>
                  <a:pt x="9701042" y="233790"/>
                  <a:pt x="9716061" y="232674"/>
                </a:cubicBezTo>
                <a:cubicBezTo>
                  <a:pt x="9727325" y="232674"/>
                  <a:pt x="9727325" y="231558"/>
                  <a:pt x="9727325" y="229325"/>
                </a:cubicBezTo>
                <a:cubicBezTo>
                  <a:pt x="9727325" y="227093"/>
                  <a:pt x="9723571" y="227093"/>
                  <a:pt x="9716061" y="227093"/>
                </a:cubicBezTo>
                <a:cubicBezTo>
                  <a:pt x="9704797" y="225976"/>
                  <a:pt x="9704797" y="225976"/>
                  <a:pt x="9712307" y="223744"/>
                </a:cubicBezTo>
                <a:cubicBezTo>
                  <a:pt x="9716061" y="221511"/>
                  <a:pt x="9727325" y="220395"/>
                  <a:pt x="9708552" y="219279"/>
                </a:cubicBezTo>
                <a:cubicBezTo>
                  <a:pt x="9704797" y="219279"/>
                  <a:pt x="9708552" y="217046"/>
                  <a:pt x="9708552" y="215930"/>
                </a:cubicBezTo>
                <a:cubicBezTo>
                  <a:pt x="9708552" y="215930"/>
                  <a:pt x="9708552" y="215930"/>
                  <a:pt x="9712307" y="215930"/>
                </a:cubicBezTo>
                <a:cubicBezTo>
                  <a:pt x="9723571" y="211464"/>
                  <a:pt x="9723571" y="211464"/>
                  <a:pt x="9712307" y="208116"/>
                </a:cubicBezTo>
                <a:cubicBezTo>
                  <a:pt x="9704797" y="205883"/>
                  <a:pt x="9689778" y="204767"/>
                  <a:pt x="9682269" y="200301"/>
                </a:cubicBezTo>
                <a:cubicBezTo>
                  <a:pt x="9693533" y="199185"/>
                  <a:pt x="9712307" y="200301"/>
                  <a:pt x="9719816" y="196953"/>
                </a:cubicBezTo>
                <a:cubicBezTo>
                  <a:pt x="9719816" y="196953"/>
                  <a:pt x="9719816" y="195836"/>
                  <a:pt x="9716061" y="195836"/>
                </a:cubicBezTo>
                <a:cubicBezTo>
                  <a:pt x="9667250" y="195836"/>
                  <a:pt x="9618438" y="195836"/>
                  <a:pt x="9565872" y="195836"/>
                </a:cubicBezTo>
                <a:cubicBezTo>
                  <a:pt x="9562118" y="194720"/>
                  <a:pt x="9569627" y="194720"/>
                  <a:pt x="9562118" y="194720"/>
                </a:cubicBezTo>
                <a:cubicBezTo>
                  <a:pt x="9569627" y="194720"/>
                  <a:pt x="9577137" y="194720"/>
                  <a:pt x="9580891" y="193604"/>
                </a:cubicBezTo>
                <a:cubicBezTo>
                  <a:pt x="9592155" y="193604"/>
                  <a:pt x="9607174" y="192487"/>
                  <a:pt x="9610929" y="188022"/>
                </a:cubicBezTo>
                <a:cubicBezTo>
                  <a:pt x="9610929" y="183557"/>
                  <a:pt x="9614684" y="184673"/>
                  <a:pt x="9625948" y="184673"/>
                </a:cubicBezTo>
                <a:cubicBezTo>
                  <a:pt x="9640967" y="184673"/>
                  <a:pt x="9655986" y="185790"/>
                  <a:pt x="9667250" y="182441"/>
                </a:cubicBezTo>
                <a:cubicBezTo>
                  <a:pt x="9671005" y="182441"/>
                  <a:pt x="9674759" y="181324"/>
                  <a:pt x="9674759" y="180208"/>
                </a:cubicBezTo>
                <a:cubicBezTo>
                  <a:pt x="9674759" y="177976"/>
                  <a:pt x="9671005" y="179092"/>
                  <a:pt x="9667250" y="179092"/>
                </a:cubicBezTo>
                <a:cubicBezTo>
                  <a:pt x="9637212" y="179092"/>
                  <a:pt x="9607174" y="179092"/>
                  <a:pt x="9577137" y="179092"/>
                </a:cubicBezTo>
                <a:cubicBezTo>
                  <a:pt x="9573382" y="179092"/>
                  <a:pt x="9565872" y="179092"/>
                  <a:pt x="9565872" y="177976"/>
                </a:cubicBezTo>
                <a:cubicBezTo>
                  <a:pt x="9562118" y="176859"/>
                  <a:pt x="9562118" y="174627"/>
                  <a:pt x="9558363" y="173510"/>
                </a:cubicBezTo>
                <a:cubicBezTo>
                  <a:pt x="9562118" y="172394"/>
                  <a:pt x="9565872" y="171278"/>
                  <a:pt x="9577137" y="171278"/>
                </a:cubicBezTo>
                <a:cubicBezTo>
                  <a:pt x="9592155" y="171278"/>
                  <a:pt x="9603420" y="167929"/>
                  <a:pt x="9618438" y="169045"/>
                </a:cubicBezTo>
                <a:cubicBezTo>
                  <a:pt x="9629703" y="164580"/>
                  <a:pt x="9648476" y="169045"/>
                  <a:pt x="9659740" y="164580"/>
                </a:cubicBezTo>
                <a:cubicBezTo>
                  <a:pt x="9674759" y="164580"/>
                  <a:pt x="9689778" y="164580"/>
                  <a:pt x="9704797" y="164580"/>
                </a:cubicBezTo>
                <a:cubicBezTo>
                  <a:pt x="9716061" y="164580"/>
                  <a:pt x="9727325" y="164580"/>
                  <a:pt x="9738590" y="165696"/>
                </a:cubicBezTo>
                <a:cubicBezTo>
                  <a:pt x="9746099" y="165696"/>
                  <a:pt x="9749854" y="163464"/>
                  <a:pt x="9753609" y="162347"/>
                </a:cubicBezTo>
                <a:cubicBezTo>
                  <a:pt x="9753609" y="161231"/>
                  <a:pt x="9753609" y="160115"/>
                  <a:pt x="9749854" y="158998"/>
                </a:cubicBezTo>
                <a:cubicBezTo>
                  <a:pt x="9742344" y="158998"/>
                  <a:pt x="9738590" y="158998"/>
                  <a:pt x="9731080" y="158998"/>
                </a:cubicBezTo>
                <a:cubicBezTo>
                  <a:pt x="9716061" y="158998"/>
                  <a:pt x="9697288" y="157882"/>
                  <a:pt x="9682269" y="160115"/>
                </a:cubicBezTo>
                <a:cubicBezTo>
                  <a:pt x="9663495" y="162347"/>
                  <a:pt x="9648476" y="157882"/>
                  <a:pt x="9633457" y="158998"/>
                </a:cubicBezTo>
                <a:cubicBezTo>
                  <a:pt x="9629703" y="160115"/>
                  <a:pt x="9622193" y="160115"/>
                  <a:pt x="9618438" y="157882"/>
                </a:cubicBezTo>
                <a:cubicBezTo>
                  <a:pt x="9648476" y="156766"/>
                  <a:pt x="9682269" y="154533"/>
                  <a:pt x="9716061" y="155650"/>
                </a:cubicBezTo>
                <a:cubicBezTo>
                  <a:pt x="9719816" y="155650"/>
                  <a:pt x="9727325" y="154533"/>
                  <a:pt x="9731080" y="155650"/>
                </a:cubicBezTo>
                <a:cubicBezTo>
                  <a:pt x="9738590" y="156766"/>
                  <a:pt x="9742344" y="152301"/>
                  <a:pt x="9749854" y="153417"/>
                </a:cubicBezTo>
                <a:cubicBezTo>
                  <a:pt x="9753609" y="153417"/>
                  <a:pt x="9753609" y="151184"/>
                  <a:pt x="9753609" y="150068"/>
                </a:cubicBezTo>
                <a:cubicBezTo>
                  <a:pt x="9753609" y="147835"/>
                  <a:pt x="9749854" y="147835"/>
                  <a:pt x="9746099" y="147835"/>
                </a:cubicBezTo>
                <a:cubicBezTo>
                  <a:pt x="9727325" y="147835"/>
                  <a:pt x="9708552" y="147835"/>
                  <a:pt x="9689778" y="147835"/>
                </a:cubicBezTo>
                <a:cubicBezTo>
                  <a:pt x="9708552" y="146719"/>
                  <a:pt x="9727325" y="143370"/>
                  <a:pt x="9749854" y="143370"/>
                </a:cubicBezTo>
                <a:cubicBezTo>
                  <a:pt x="9753609" y="144487"/>
                  <a:pt x="9761118" y="144487"/>
                  <a:pt x="9761118" y="141138"/>
                </a:cubicBezTo>
                <a:cubicBezTo>
                  <a:pt x="9761118" y="138905"/>
                  <a:pt x="9753609" y="140021"/>
                  <a:pt x="9746099" y="140021"/>
                </a:cubicBezTo>
                <a:cubicBezTo>
                  <a:pt x="9716061" y="140021"/>
                  <a:pt x="9686024" y="140021"/>
                  <a:pt x="9652231" y="140021"/>
                </a:cubicBezTo>
                <a:cubicBezTo>
                  <a:pt x="9648476" y="140021"/>
                  <a:pt x="9640967" y="141138"/>
                  <a:pt x="9637212" y="137789"/>
                </a:cubicBezTo>
                <a:cubicBezTo>
                  <a:pt x="9644722" y="137789"/>
                  <a:pt x="9659740" y="138905"/>
                  <a:pt x="9663495" y="137789"/>
                </a:cubicBezTo>
                <a:cubicBezTo>
                  <a:pt x="9674759" y="134440"/>
                  <a:pt x="9686024" y="136672"/>
                  <a:pt x="9697288" y="134440"/>
                </a:cubicBezTo>
                <a:cubicBezTo>
                  <a:pt x="9704797" y="133324"/>
                  <a:pt x="9719816" y="134440"/>
                  <a:pt x="9731080" y="134440"/>
                </a:cubicBezTo>
                <a:cubicBezTo>
                  <a:pt x="9738590" y="134440"/>
                  <a:pt x="9742344" y="133324"/>
                  <a:pt x="9742344" y="131091"/>
                </a:cubicBezTo>
                <a:cubicBezTo>
                  <a:pt x="9742344" y="129975"/>
                  <a:pt x="9738590" y="127742"/>
                  <a:pt x="9731080" y="127742"/>
                </a:cubicBezTo>
                <a:cubicBezTo>
                  <a:pt x="9704797" y="128858"/>
                  <a:pt x="9678514" y="128858"/>
                  <a:pt x="9652231" y="127742"/>
                </a:cubicBezTo>
                <a:cubicBezTo>
                  <a:pt x="9640967" y="127742"/>
                  <a:pt x="9633457" y="128858"/>
                  <a:pt x="9618438" y="126626"/>
                </a:cubicBezTo>
                <a:cubicBezTo>
                  <a:pt x="9637212" y="126626"/>
                  <a:pt x="9648476" y="125509"/>
                  <a:pt x="9659740" y="126626"/>
                </a:cubicBezTo>
                <a:cubicBezTo>
                  <a:pt x="9674759" y="126626"/>
                  <a:pt x="9678514" y="124393"/>
                  <a:pt x="9686024" y="122161"/>
                </a:cubicBezTo>
                <a:cubicBezTo>
                  <a:pt x="9689778" y="121044"/>
                  <a:pt x="9689778" y="119928"/>
                  <a:pt x="9686024" y="118812"/>
                </a:cubicBezTo>
                <a:cubicBezTo>
                  <a:pt x="9682269" y="117695"/>
                  <a:pt x="9678514" y="116579"/>
                  <a:pt x="9671005" y="116579"/>
                </a:cubicBezTo>
                <a:cubicBezTo>
                  <a:pt x="9652231" y="117695"/>
                  <a:pt x="9637212" y="116579"/>
                  <a:pt x="9622193" y="114346"/>
                </a:cubicBezTo>
                <a:cubicBezTo>
                  <a:pt x="9599665" y="112114"/>
                  <a:pt x="9580891" y="113230"/>
                  <a:pt x="9558363" y="113230"/>
                </a:cubicBezTo>
                <a:cubicBezTo>
                  <a:pt x="9524570" y="113230"/>
                  <a:pt x="9490778" y="113230"/>
                  <a:pt x="9453231" y="113230"/>
                </a:cubicBezTo>
                <a:cubicBezTo>
                  <a:pt x="9449476" y="112114"/>
                  <a:pt x="9438212" y="114346"/>
                  <a:pt x="9434457" y="112114"/>
                </a:cubicBezTo>
                <a:cubicBezTo>
                  <a:pt x="9438212" y="110998"/>
                  <a:pt x="9445721" y="109881"/>
                  <a:pt x="9445721" y="107649"/>
                </a:cubicBezTo>
                <a:cubicBezTo>
                  <a:pt x="9449476" y="103184"/>
                  <a:pt x="9460740" y="103184"/>
                  <a:pt x="9475759" y="103184"/>
                </a:cubicBezTo>
                <a:cubicBezTo>
                  <a:pt x="9483268" y="103184"/>
                  <a:pt x="9494533" y="104300"/>
                  <a:pt x="9505797" y="100951"/>
                </a:cubicBezTo>
                <a:cubicBezTo>
                  <a:pt x="9524570" y="102067"/>
                  <a:pt x="9547099" y="99835"/>
                  <a:pt x="9565872" y="102067"/>
                </a:cubicBezTo>
                <a:cubicBezTo>
                  <a:pt x="9577137" y="104300"/>
                  <a:pt x="9588401" y="103184"/>
                  <a:pt x="9599665" y="103184"/>
                </a:cubicBezTo>
                <a:cubicBezTo>
                  <a:pt x="9603420" y="103184"/>
                  <a:pt x="9610929" y="100951"/>
                  <a:pt x="9610929" y="98718"/>
                </a:cubicBezTo>
                <a:cubicBezTo>
                  <a:pt x="9607174" y="96486"/>
                  <a:pt x="9603420" y="97602"/>
                  <a:pt x="9595910" y="97602"/>
                </a:cubicBezTo>
                <a:cubicBezTo>
                  <a:pt x="9550853" y="96486"/>
                  <a:pt x="9505797" y="97602"/>
                  <a:pt x="9460740" y="95369"/>
                </a:cubicBezTo>
                <a:cubicBezTo>
                  <a:pt x="9419438" y="94253"/>
                  <a:pt x="9374381" y="95369"/>
                  <a:pt x="9333079" y="95369"/>
                </a:cubicBezTo>
                <a:cubicBezTo>
                  <a:pt x="9329325" y="95369"/>
                  <a:pt x="9321815" y="95369"/>
                  <a:pt x="9321815" y="96486"/>
                </a:cubicBezTo>
                <a:cubicBezTo>
                  <a:pt x="9321815" y="98718"/>
                  <a:pt x="9325570" y="98718"/>
                  <a:pt x="9329325" y="98718"/>
                </a:cubicBezTo>
                <a:cubicBezTo>
                  <a:pt x="9336834" y="99835"/>
                  <a:pt x="9340589" y="100951"/>
                  <a:pt x="9348098" y="102067"/>
                </a:cubicBezTo>
                <a:cubicBezTo>
                  <a:pt x="9351853" y="102067"/>
                  <a:pt x="9351853" y="104300"/>
                  <a:pt x="9348098" y="104300"/>
                </a:cubicBezTo>
                <a:cubicBezTo>
                  <a:pt x="9336834" y="104300"/>
                  <a:pt x="9333079" y="107649"/>
                  <a:pt x="9325570" y="106532"/>
                </a:cubicBezTo>
                <a:cubicBezTo>
                  <a:pt x="9318061" y="104300"/>
                  <a:pt x="9303041" y="104300"/>
                  <a:pt x="9299287" y="100951"/>
                </a:cubicBezTo>
                <a:cubicBezTo>
                  <a:pt x="9291777" y="96486"/>
                  <a:pt x="9280513" y="97602"/>
                  <a:pt x="9269249" y="97602"/>
                </a:cubicBezTo>
                <a:cubicBezTo>
                  <a:pt x="9254231" y="97602"/>
                  <a:pt x="9246721" y="100951"/>
                  <a:pt x="9231702" y="102067"/>
                </a:cubicBezTo>
                <a:cubicBezTo>
                  <a:pt x="9220437" y="108765"/>
                  <a:pt x="9197909" y="107649"/>
                  <a:pt x="9179136" y="110998"/>
                </a:cubicBezTo>
                <a:cubicBezTo>
                  <a:pt x="9175381" y="110998"/>
                  <a:pt x="9167871" y="110998"/>
                  <a:pt x="9167871" y="109881"/>
                </a:cubicBezTo>
                <a:cubicBezTo>
                  <a:pt x="9164117" y="108765"/>
                  <a:pt x="9164117" y="106532"/>
                  <a:pt x="9171627" y="106532"/>
                </a:cubicBezTo>
                <a:cubicBezTo>
                  <a:pt x="9179136" y="106532"/>
                  <a:pt x="9186645" y="104300"/>
                  <a:pt x="9182891" y="104300"/>
                </a:cubicBezTo>
                <a:cubicBezTo>
                  <a:pt x="9179136" y="102067"/>
                  <a:pt x="9175381" y="98718"/>
                  <a:pt x="9164117" y="98718"/>
                </a:cubicBezTo>
                <a:cubicBezTo>
                  <a:pt x="9156607" y="99835"/>
                  <a:pt x="9149098" y="98718"/>
                  <a:pt x="9141589" y="99835"/>
                </a:cubicBezTo>
                <a:cubicBezTo>
                  <a:pt x="9104041" y="106532"/>
                  <a:pt x="9062739" y="104300"/>
                  <a:pt x="9025192" y="106532"/>
                </a:cubicBezTo>
                <a:cubicBezTo>
                  <a:pt x="8995155" y="108765"/>
                  <a:pt x="8961362" y="104300"/>
                  <a:pt x="8931324" y="105416"/>
                </a:cubicBezTo>
                <a:cubicBezTo>
                  <a:pt x="8927569" y="105416"/>
                  <a:pt x="8927569" y="104300"/>
                  <a:pt x="8923815" y="103184"/>
                </a:cubicBezTo>
                <a:cubicBezTo>
                  <a:pt x="8912551" y="102067"/>
                  <a:pt x="8901286" y="103184"/>
                  <a:pt x="8901286" y="106532"/>
                </a:cubicBezTo>
                <a:cubicBezTo>
                  <a:pt x="8893777" y="112114"/>
                  <a:pt x="8871249" y="113230"/>
                  <a:pt x="8859984" y="114346"/>
                </a:cubicBezTo>
                <a:cubicBezTo>
                  <a:pt x="8841211" y="115463"/>
                  <a:pt x="8822437" y="116579"/>
                  <a:pt x="8811173" y="110998"/>
                </a:cubicBezTo>
                <a:cubicBezTo>
                  <a:pt x="8807418" y="109881"/>
                  <a:pt x="8803663" y="108765"/>
                  <a:pt x="8799909" y="108765"/>
                </a:cubicBezTo>
                <a:lnTo>
                  <a:pt x="8771353" y="106531"/>
                </a:lnTo>
                <a:lnTo>
                  <a:pt x="8782299" y="102192"/>
                </a:lnTo>
                <a:cubicBezTo>
                  <a:pt x="8782299" y="99959"/>
                  <a:pt x="8774790" y="98843"/>
                  <a:pt x="8763526" y="98843"/>
                </a:cubicBezTo>
                <a:cubicBezTo>
                  <a:pt x="8756016" y="99959"/>
                  <a:pt x="8744752" y="97727"/>
                  <a:pt x="8733488" y="101076"/>
                </a:cubicBezTo>
                <a:cubicBezTo>
                  <a:pt x="8729733" y="102192"/>
                  <a:pt x="8718469" y="101076"/>
                  <a:pt x="8714714" y="101076"/>
                </a:cubicBezTo>
                <a:cubicBezTo>
                  <a:pt x="8688431" y="97727"/>
                  <a:pt x="8662148" y="94378"/>
                  <a:pt x="8632110" y="95494"/>
                </a:cubicBezTo>
                <a:cubicBezTo>
                  <a:pt x="8628356" y="95494"/>
                  <a:pt x="8624601" y="94378"/>
                  <a:pt x="8624601" y="93261"/>
                </a:cubicBezTo>
                <a:cubicBezTo>
                  <a:pt x="8624601" y="92145"/>
                  <a:pt x="8628356" y="91029"/>
                  <a:pt x="8632110" y="91029"/>
                </a:cubicBezTo>
                <a:cubicBezTo>
                  <a:pt x="8654639" y="92145"/>
                  <a:pt x="8669658" y="89912"/>
                  <a:pt x="8684677" y="85447"/>
                </a:cubicBezTo>
                <a:cubicBezTo>
                  <a:pt x="8688431" y="83215"/>
                  <a:pt x="8684677" y="82098"/>
                  <a:pt x="8677167" y="80982"/>
                </a:cubicBezTo>
                <a:cubicBezTo>
                  <a:pt x="8669658" y="79866"/>
                  <a:pt x="8669658" y="79866"/>
                  <a:pt x="8677167" y="77633"/>
                </a:cubicBezTo>
                <a:cubicBezTo>
                  <a:pt x="8688431" y="75400"/>
                  <a:pt x="8688431" y="75400"/>
                  <a:pt x="8677167" y="74284"/>
                </a:cubicBezTo>
                <a:cubicBezTo>
                  <a:pt x="8658394" y="70935"/>
                  <a:pt x="8639620" y="70935"/>
                  <a:pt x="8620846" y="72052"/>
                </a:cubicBezTo>
                <a:cubicBezTo>
                  <a:pt x="8605827" y="74284"/>
                  <a:pt x="8587054" y="73168"/>
                  <a:pt x="8575790" y="77633"/>
                </a:cubicBezTo>
                <a:cubicBezTo>
                  <a:pt x="8568280" y="76517"/>
                  <a:pt x="8560771" y="79866"/>
                  <a:pt x="8553261" y="79866"/>
                </a:cubicBezTo>
                <a:cubicBezTo>
                  <a:pt x="8538242" y="79866"/>
                  <a:pt x="8519469" y="79866"/>
                  <a:pt x="8496940" y="79866"/>
                </a:cubicBezTo>
                <a:cubicBezTo>
                  <a:pt x="8519469" y="73168"/>
                  <a:pt x="8541997" y="70935"/>
                  <a:pt x="8564525" y="68703"/>
                </a:cubicBezTo>
                <a:cubicBezTo>
                  <a:pt x="8587054" y="66470"/>
                  <a:pt x="8609582" y="62005"/>
                  <a:pt x="8632110" y="59772"/>
                </a:cubicBezTo>
                <a:cubicBezTo>
                  <a:pt x="8617092" y="54191"/>
                  <a:pt x="8594563" y="57540"/>
                  <a:pt x="8575790" y="56423"/>
                </a:cubicBezTo>
                <a:cubicBezTo>
                  <a:pt x="8572035" y="55307"/>
                  <a:pt x="8575790" y="55307"/>
                  <a:pt x="8579544" y="54191"/>
                </a:cubicBezTo>
                <a:cubicBezTo>
                  <a:pt x="8590808" y="49726"/>
                  <a:pt x="8587054" y="48609"/>
                  <a:pt x="8572035" y="46377"/>
                </a:cubicBezTo>
                <a:cubicBezTo>
                  <a:pt x="8541997" y="43028"/>
                  <a:pt x="8511959" y="41912"/>
                  <a:pt x="8481921" y="43028"/>
                </a:cubicBezTo>
                <a:cubicBezTo>
                  <a:pt x="8436865" y="45260"/>
                  <a:pt x="8391808" y="44144"/>
                  <a:pt x="8350506" y="50842"/>
                </a:cubicBezTo>
                <a:cubicBezTo>
                  <a:pt x="8327978" y="49726"/>
                  <a:pt x="8309204" y="53074"/>
                  <a:pt x="8290431" y="53074"/>
                </a:cubicBezTo>
                <a:cubicBezTo>
                  <a:pt x="8271657" y="51958"/>
                  <a:pt x="8252883" y="50842"/>
                  <a:pt x="8234109" y="54191"/>
                </a:cubicBezTo>
                <a:cubicBezTo>
                  <a:pt x="8230355" y="55307"/>
                  <a:pt x="8219091" y="55307"/>
                  <a:pt x="8222845" y="51958"/>
                </a:cubicBezTo>
                <a:cubicBezTo>
                  <a:pt x="8222845" y="49726"/>
                  <a:pt x="8222845" y="48609"/>
                  <a:pt x="8215336" y="48609"/>
                </a:cubicBezTo>
                <a:cubicBezTo>
                  <a:pt x="8196563" y="49726"/>
                  <a:pt x="8181543" y="46377"/>
                  <a:pt x="8166525" y="49726"/>
                </a:cubicBezTo>
                <a:cubicBezTo>
                  <a:pt x="8162770" y="50842"/>
                  <a:pt x="8159015" y="50842"/>
                  <a:pt x="8155261" y="49726"/>
                </a:cubicBezTo>
                <a:cubicBezTo>
                  <a:pt x="8147751" y="48609"/>
                  <a:pt x="8140241" y="47493"/>
                  <a:pt x="8128977" y="45260"/>
                </a:cubicBezTo>
                <a:cubicBezTo>
                  <a:pt x="8147751" y="45260"/>
                  <a:pt x="8162770" y="41912"/>
                  <a:pt x="8181543" y="43028"/>
                </a:cubicBezTo>
                <a:cubicBezTo>
                  <a:pt x="8196563" y="43028"/>
                  <a:pt x="8211581" y="39679"/>
                  <a:pt x="8226601" y="40795"/>
                </a:cubicBezTo>
                <a:cubicBezTo>
                  <a:pt x="8241619" y="37446"/>
                  <a:pt x="8260393" y="40795"/>
                  <a:pt x="8275411" y="37446"/>
                </a:cubicBezTo>
                <a:cubicBezTo>
                  <a:pt x="8279167" y="36330"/>
                  <a:pt x="8286676" y="37446"/>
                  <a:pt x="8286676" y="35214"/>
                </a:cubicBezTo>
                <a:cubicBezTo>
                  <a:pt x="8286676" y="32981"/>
                  <a:pt x="8279167" y="31865"/>
                  <a:pt x="8275411" y="31865"/>
                </a:cubicBezTo>
                <a:cubicBezTo>
                  <a:pt x="8271657" y="30749"/>
                  <a:pt x="8264147" y="30749"/>
                  <a:pt x="8260393" y="30749"/>
                </a:cubicBezTo>
                <a:cubicBezTo>
                  <a:pt x="8234109" y="30749"/>
                  <a:pt x="8207827" y="30749"/>
                  <a:pt x="8177789" y="30749"/>
                </a:cubicBezTo>
                <a:cubicBezTo>
                  <a:pt x="8162770" y="30749"/>
                  <a:pt x="8151506" y="30749"/>
                  <a:pt x="8136487" y="29632"/>
                </a:cubicBezTo>
                <a:cubicBezTo>
                  <a:pt x="8121468" y="27400"/>
                  <a:pt x="8106449" y="30749"/>
                  <a:pt x="8091430" y="27400"/>
                </a:cubicBezTo>
                <a:cubicBezTo>
                  <a:pt x="8091430" y="27400"/>
                  <a:pt x="8087675" y="27400"/>
                  <a:pt x="8087675" y="27400"/>
                </a:cubicBezTo>
                <a:cubicBezTo>
                  <a:pt x="8068902" y="28516"/>
                  <a:pt x="8053883" y="29632"/>
                  <a:pt x="8042619" y="24051"/>
                </a:cubicBezTo>
                <a:cubicBezTo>
                  <a:pt x="8042619" y="22934"/>
                  <a:pt x="8035109" y="24051"/>
                  <a:pt x="8031355" y="22934"/>
                </a:cubicBezTo>
                <a:cubicBezTo>
                  <a:pt x="7997562" y="22934"/>
                  <a:pt x="7960015" y="21818"/>
                  <a:pt x="7926223" y="24051"/>
                </a:cubicBezTo>
                <a:cubicBezTo>
                  <a:pt x="7877411" y="26283"/>
                  <a:pt x="7832354" y="25167"/>
                  <a:pt x="7787297" y="25167"/>
                </a:cubicBezTo>
                <a:cubicBezTo>
                  <a:pt x="7738486" y="25167"/>
                  <a:pt x="7693429" y="25167"/>
                  <a:pt x="7644618" y="25167"/>
                </a:cubicBezTo>
                <a:cubicBezTo>
                  <a:pt x="7622089" y="25167"/>
                  <a:pt x="7599561" y="26283"/>
                  <a:pt x="7580787" y="28516"/>
                </a:cubicBezTo>
                <a:cubicBezTo>
                  <a:pt x="7562014" y="30749"/>
                  <a:pt x="7550750" y="26283"/>
                  <a:pt x="7531977" y="27400"/>
                </a:cubicBezTo>
                <a:cubicBezTo>
                  <a:pt x="7524467" y="24051"/>
                  <a:pt x="7513203" y="25167"/>
                  <a:pt x="7505693" y="25167"/>
                </a:cubicBezTo>
                <a:cubicBezTo>
                  <a:pt x="7479410" y="26283"/>
                  <a:pt x="7453127" y="24051"/>
                  <a:pt x="7426844" y="27400"/>
                </a:cubicBezTo>
                <a:cubicBezTo>
                  <a:pt x="7419335" y="28516"/>
                  <a:pt x="7408071" y="27400"/>
                  <a:pt x="7396807" y="27400"/>
                </a:cubicBezTo>
                <a:cubicBezTo>
                  <a:pt x="7389297" y="27400"/>
                  <a:pt x="7385542" y="27400"/>
                  <a:pt x="7385542" y="25167"/>
                </a:cubicBezTo>
                <a:cubicBezTo>
                  <a:pt x="7385542" y="22934"/>
                  <a:pt x="7385542" y="20702"/>
                  <a:pt x="7393051" y="21818"/>
                </a:cubicBezTo>
                <a:cubicBezTo>
                  <a:pt x="7404315" y="21818"/>
                  <a:pt x="7408071" y="20702"/>
                  <a:pt x="7415580" y="17353"/>
                </a:cubicBezTo>
                <a:cubicBezTo>
                  <a:pt x="7389297" y="18469"/>
                  <a:pt x="7370523" y="14004"/>
                  <a:pt x="7347995" y="16237"/>
                </a:cubicBezTo>
                <a:cubicBezTo>
                  <a:pt x="7291674" y="19586"/>
                  <a:pt x="7235353" y="16237"/>
                  <a:pt x="7179033" y="18469"/>
                </a:cubicBezTo>
                <a:cubicBezTo>
                  <a:pt x="7145240" y="19586"/>
                  <a:pt x="7115202" y="19586"/>
                  <a:pt x="7085164" y="19586"/>
                </a:cubicBezTo>
                <a:cubicBezTo>
                  <a:pt x="7055127" y="19586"/>
                  <a:pt x="7021334" y="19586"/>
                  <a:pt x="6991296" y="19586"/>
                </a:cubicBezTo>
                <a:cubicBezTo>
                  <a:pt x="6980032" y="19586"/>
                  <a:pt x="6980032" y="20702"/>
                  <a:pt x="6972523" y="22934"/>
                </a:cubicBezTo>
                <a:cubicBezTo>
                  <a:pt x="6961259" y="26283"/>
                  <a:pt x="6946239" y="29632"/>
                  <a:pt x="6927466" y="29632"/>
                </a:cubicBezTo>
                <a:cubicBezTo>
                  <a:pt x="6912447" y="28516"/>
                  <a:pt x="6897428" y="29632"/>
                  <a:pt x="6886164" y="29632"/>
                </a:cubicBezTo>
                <a:cubicBezTo>
                  <a:pt x="6878655" y="29632"/>
                  <a:pt x="6874899" y="29632"/>
                  <a:pt x="6871145" y="30749"/>
                </a:cubicBezTo>
                <a:cubicBezTo>
                  <a:pt x="6852372" y="35214"/>
                  <a:pt x="6852372" y="35214"/>
                  <a:pt x="6833598" y="35214"/>
                </a:cubicBezTo>
                <a:cubicBezTo>
                  <a:pt x="6811070" y="35214"/>
                  <a:pt x="6784787" y="35214"/>
                  <a:pt x="6758503" y="35214"/>
                </a:cubicBezTo>
                <a:cubicBezTo>
                  <a:pt x="6739730" y="35214"/>
                  <a:pt x="6739730" y="35214"/>
                  <a:pt x="6728466" y="28516"/>
                </a:cubicBezTo>
                <a:cubicBezTo>
                  <a:pt x="6720956" y="26283"/>
                  <a:pt x="6717201" y="25167"/>
                  <a:pt x="6705937" y="25167"/>
                </a:cubicBezTo>
                <a:cubicBezTo>
                  <a:pt x="6698428" y="26283"/>
                  <a:pt x="6694673" y="25167"/>
                  <a:pt x="6694673" y="21818"/>
                </a:cubicBezTo>
                <a:cubicBezTo>
                  <a:pt x="6690918" y="17353"/>
                  <a:pt x="6672145" y="14004"/>
                  <a:pt x="6657126" y="16237"/>
                </a:cubicBezTo>
                <a:cubicBezTo>
                  <a:pt x="6649616" y="18469"/>
                  <a:pt x="6638352" y="16237"/>
                  <a:pt x="6630843" y="19586"/>
                </a:cubicBezTo>
                <a:cubicBezTo>
                  <a:pt x="6627088" y="21818"/>
                  <a:pt x="6619579" y="25167"/>
                  <a:pt x="6612069" y="25167"/>
                </a:cubicBezTo>
                <a:cubicBezTo>
                  <a:pt x="6597050" y="25167"/>
                  <a:pt x="6585786" y="28516"/>
                  <a:pt x="6570767" y="27400"/>
                </a:cubicBezTo>
                <a:cubicBezTo>
                  <a:pt x="6555748" y="26283"/>
                  <a:pt x="6544484" y="27400"/>
                  <a:pt x="6533220" y="29632"/>
                </a:cubicBezTo>
                <a:cubicBezTo>
                  <a:pt x="6525711" y="31865"/>
                  <a:pt x="6521956" y="30749"/>
                  <a:pt x="6514446" y="30749"/>
                </a:cubicBezTo>
                <a:cubicBezTo>
                  <a:pt x="6491918" y="30749"/>
                  <a:pt x="6469390" y="31865"/>
                  <a:pt x="6443107" y="30749"/>
                </a:cubicBezTo>
                <a:cubicBezTo>
                  <a:pt x="6431842" y="30749"/>
                  <a:pt x="6413069" y="34097"/>
                  <a:pt x="6405559" y="27400"/>
                </a:cubicBezTo>
                <a:cubicBezTo>
                  <a:pt x="6379276" y="28516"/>
                  <a:pt x="6356748" y="22934"/>
                  <a:pt x="6326710" y="27400"/>
                </a:cubicBezTo>
                <a:cubicBezTo>
                  <a:pt x="6322955" y="27400"/>
                  <a:pt x="6315446" y="29632"/>
                  <a:pt x="6307937" y="29632"/>
                </a:cubicBezTo>
                <a:cubicBezTo>
                  <a:pt x="6300427" y="29632"/>
                  <a:pt x="6292918" y="29632"/>
                  <a:pt x="6281653" y="29632"/>
                </a:cubicBezTo>
                <a:cubicBezTo>
                  <a:pt x="6262880" y="29632"/>
                  <a:pt x="6244106" y="29632"/>
                  <a:pt x="6229087" y="29632"/>
                </a:cubicBezTo>
                <a:cubicBezTo>
                  <a:pt x="6217823" y="29632"/>
                  <a:pt x="6210314" y="29632"/>
                  <a:pt x="6202804" y="28516"/>
                </a:cubicBezTo>
                <a:cubicBezTo>
                  <a:pt x="6191540" y="26283"/>
                  <a:pt x="6176521" y="26283"/>
                  <a:pt x="6169012" y="29632"/>
                </a:cubicBezTo>
                <a:cubicBezTo>
                  <a:pt x="6161502" y="31865"/>
                  <a:pt x="6153993" y="31865"/>
                  <a:pt x="6146483" y="30749"/>
                </a:cubicBezTo>
                <a:cubicBezTo>
                  <a:pt x="6127710" y="27400"/>
                  <a:pt x="6105181" y="29632"/>
                  <a:pt x="6082653" y="29632"/>
                </a:cubicBezTo>
                <a:cubicBezTo>
                  <a:pt x="6067634" y="28516"/>
                  <a:pt x="6052615" y="29632"/>
                  <a:pt x="6037596" y="27400"/>
                </a:cubicBezTo>
                <a:cubicBezTo>
                  <a:pt x="6022578" y="24051"/>
                  <a:pt x="6000049" y="24051"/>
                  <a:pt x="5985030" y="27400"/>
                </a:cubicBezTo>
                <a:cubicBezTo>
                  <a:pt x="5970011" y="30749"/>
                  <a:pt x="5951238" y="27400"/>
                  <a:pt x="5936219" y="30749"/>
                </a:cubicBezTo>
                <a:cubicBezTo>
                  <a:pt x="5902426" y="29632"/>
                  <a:pt x="5868634" y="32981"/>
                  <a:pt x="5838596" y="32981"/>
                </a:cubicBezTo>
                <a:cubicBezTo>
                  <a:pt x="5827332" y="32981"/>
                  <a:pt x="5816068" y="32981"/>
                  <a:pt x="5804804" y="35214"/>
                </a:cubicBezTo>
                <a:cubicBezTo>
                  <a:pt x="5793539" y="37446"/>
                  <a:pt x="5782275" y="35214"/>
                  <a:pt x="5774766" y="31865"/>
                </a:cubicBezTo>
                <a:cubicBezTo>
                  <a:pt x="5771011" y="29632"/>
                  <a:pt x="5767256" y="26283"/>
                  <a:pt x="5763502" y="25167"/>
                </a:cubicBezTo>
                <a:cubicBezTo>
                  <a:pt x="5752237" y="25167"/>
                  <a:pt x="5740973" y="25167"/>
                  <a:pt x="5729709" y="26283"/>
                </a:cubicBezTo>
                <a:cubicBezTo>
                  <a:pt x="5707181" y="28516"/>
                  <a:pt x="5688407" y="29632"/>
                  <a:pt x="5662124" y="29632"/>
                </a:cubicBezTo>
                <a:cubicBezTo>
                  <a:pt x="5628332" y="28516"/>
                  <a:pt x="5598294" y="31865"/>
                  <a:pt x="5560746" y="31865"/>
                </a:cubicBezTo>
                <a:cubicBezTo>
                  <a:pt x="5538218" y="30749"/>
                  <a:pt x="5515690" y="27400"/>
                  <a:pt x="5493161" y="29632"/>
                </a:cubicBezTo>
                <a:cubicBezTo>
                  <a:pt x="5489407" y="29632"/>
                  <a:pt x="5478143" y="28516"/>
                  <a:pt x="5478143" y="29632"/>
                </a:cubicBezTo>
                <a:cubicBezTo>
                  <a:pt x="5463124" y="35214"/>
                  <a:pt x="5448105" y="31865"/>
                  <a:pt x="5433086" y="31865"/>
                </a:cubicBezTo>
                <a:cubicBezTo>
                  <a:pt x="5414312" y="30749"/>
                  <a:pt x="5391784" y="30749"/>
                  <a:pt x="5373010" y="30749"/>
                </a:cubicBezTo>
                <a:cubicBezTo>
                  <a:pt x="5350482" y="31865"/>
                  <a:pt x="5331708" y="29632"/>
                  <a:pt x="5309180" y="28516"/>
                </a:cubicBezTo>
                <a:cubicBezTo>
                  <a:pt x="5297916" y="26283"/>
                  <a:pt x="5286652" y="28516"/>
                  <a:pt x="5275387" y="29632"/>
                </a:cubicBezTo>
                <a:cubicBezTo>
                  <a:pt x="5256614" y="31865"/>
                  <a:pt x="5237840" y="31865"/>
                  <a:pt x="5222821" y="34097"/>
                </a:cubicBezTo>
                <a:cubicBezTo>
                  <a:pt x="5204048" y="35214"/>
                  <a:pt x="5185274" y="34097"/>
                  <a:pt x="5166500" y="35214"/>
                </a:cubicBezTo>
                <a:cubicBezTo>
                  <a:pt x="5147727" y="35214"/>
                  <a:pt x="5128953" y="32981"/>
                  <a:pt x="5110180" y="32981"/>
                </a:cubicBezTo>
                <a:cubicBezTo>
                  <a:pt x="5095161" y="32981"/>
                  <a:pt x="5080142" y="29632"/>
                  <a:pt x="5068878" y="26283"/>
                </a:cubicBezTo>
                <a:cubicBezTo>
                  <a:pt x="5057613" y="21818"/>
                  <a:pt x="5042595" y="22934"/>
                  <a:pt x="5023821" y="24051"/>
                </a:cubicBezTo>
                <a:cubicBezTo>
                  <a:pt x="5023821" y="24051"/>
                  <a:pt x="5020066" y="26283"/>
                  <a:pt x="5016312" y="25167"/>
                </a:cubicBezTo>
                <a:cubicBezTo>
                  <a:pt x="4993783" y="21818"/>
                  <a:pt x="4975010" y="22934"/>
                  <a:pt x="4952481" y="25167"/>
                </a:cubicBezTo>
                <a:cubicBezTo>
                  <a:pt x="4948726" y="26283"/>
                  <a:pt x="4941217" y="25167"/>
                  <a:pt x="4933708" y="25167"/>
                </a:cubicBezTo>
                <a:cubicBezTo>
                  <a:pt x="4903670" y="25167"/>
                  <a:pt x="4873632" y="25167"/>
                  <a:pt x="4839839" y="25167"/>
                </a:cubicBezTo>
                <a:cubicBezTo>
                  <a:pt x="4821066" y="25167"/>
                  <a:pt x="4802292" y="26283"/>
                  <a:pt x="4783519" y="28516"/>
                </a:cubicBezTo>
                <a:cubicBezTo>
                  <a:pt x="4764745" y="30749"/>
                  <a:pt x="4760990" y="29632"/>
                  <a:pt x="4749726" y="25167"/>
                </a:cubicBezTo>
                <a:cubicBezTo>
                  <a:pt x="4749726" y="24051"/>
                  <a:pt x="4745971" y="22934"/>
                  <a:pt x="4742217" y="22934"/>
                </a:cubicBezTo>
                <a:cubicBezTo>
                  <a:pt x="4742217" y="24051"/>
                  <a:pt x="4738462" y="24051"/>
                  <a:pt x="4738462" y="22934"/>
                </a:cubicBezTo>
                <a:cubicBezTo>
                  <a:pt x="4715934" y="22934"/>
                  <a:pt x="4693405" y="25167"/>
                  <a:pt x="4670877" y="21818"/>
                </a:cubicBezTo>
                <a:cubicBezTo>
                  <a:pt x="4655858" y="24051"/>
                  <a:pt x="4637084" y="21818"/>
                  <a:pt x="4622065" y="21818"/>
                </a:cubicBezTo>
                <a:cubicBezTo>
                  <a:pt x="4577009" y="20702"/>
                  <a:pt x="4531952" y="24051"/>
                  <a:pt x="4486895" y="22934"/>
                </a:cubicBezTo>
                <a:cubicBezTo>
                  <a:pt x="4475631" y="22934"/>
                  <a:pt x="4464367" y="27400"/>
                  <a:pt x="4453103" y="24051"/>
                </a:cubicBezTo>
                <a:cubicBezTo>
                  <a:pt x="4445593" y="21818"/>
                  <a:pt x="4430575" y="25167"/>
                  <a:pt x="4419310" y="21818"/>
                </a:cubicBezTo>
                <a:cubicBezTo>
                  <a:pt x="4400537" y="21818"/>
                  <a:pt x="4381763" y="20702"/>
                  <a:pt x="4362990" y="22934"/>
                </a:cubicBezTo>
                <a:cubicBezTo>
                  <a:pt x="4344216" y="25167"/>
                  <a:pt x="4325442" y="24051"/>
                  <a:pt x="4317933" y="17353"/>
                </a:cubicBezTo>
                <a:cubicBezTo>
                  <a:pt x="4310423" y="15120"/>
                  <a:pt x="4302914" y="16237"/>
                  <a:pt x="4295404" y="16237"/>
                </a:cubicBezTo>
                <a:cubicBezTo>
                  <a:pt x="4216555" y="16237"/>
                  <a:pt x="4141461" y="15120"/>
                  <a:pt x="4066366" y="16237"/>
                </a:cubicBezTo>
                <a:cubicBezTo>
                  <a:pt x="4043838" y="16237"/>
                  <a:pt x="4021310" y="14004"/>
                  <a:pt x="4002536" y="11771"/>
                </a:cubicBezTo>
                <a:cubicBezTo>
                  <a:pt x="3991272" y="9539"/>
                  <a:pt x="3980008" y="8423"/>
                  <a:pt x="3968743" y="10655"/>
                </a:cubicBezTo>
                <a:cubicBezTo>
                  <a:pt x="3953724" y="12888"/>
                  <a:pt x="3938706" y="10655"/>
                  <a:pt x="3923687" y="11771"/>
                </a:cubicBezTo>
                <a:cubicBezTo>
                  <a:pt x="3919932" y="11771"/>
                  <a:pt x="3916177" y="11771"/>
                  <a:pt x="3916177" y="10655"/>
                </a:cubicBezTo>
                <a:cubicBezTo>
                  <a:pt x="3916177" y="6190"/>
                  <a:pt x="3904913" y="8423"/>
                  <a:pt x="3901158" y="8423"/>
                </a:cubicBezTo>
                <a:cubicBezTo>
                  <a:pt x="3886139" y="7306"/>
                  <a:pt x="3871121" y="8423"/>
                  <a:pt x="3856102" y="6190"/>
                </a:cubicBezTo>
                <a:cubicBezTo>
                  <a:pt x="3841083" y="3957"/>
                  <a:pt x="3833573" y="6190"/>
                  <a:pt x="3829819" y="12888"/>
                </a:cubicBezTo>
                <a:cubicBezTo>
                  <a:pt x="3829819" y="12888"/>
                  <a:pt x="3829819" y="14004"/>
                  <a:pt x="3829819" y="16237"/>
                </a:cubicBezTo>
                <a:cubicBezTo>
                  <a:pt x="3792271" y="16237"/>
                  <a:pt x="3754724" y="17353"/>
                  <a:pt x="3717177" y="15120"/>
                </a:cubicBezTo>
                <a:cubicBezTo>
                  <a:pt x="3690894" y="14004"/>
                  <a:pt x="3664611" y="15120"/>
                  <a:pt x="3642082" y="10655"/>
                </a:cubicBezTo>
                <a:cubicBezTo>
                  <a:pt x="3630818" y="9539"/>
                  <a:pt x="3623309" y="9539"/>
                  <a:pt x="3615799" y="9539"/>
                </a:cubicBezTo>
                <a:cubicBezTo>
                  <a:pt x="3544460" y="9539"/>
                  <a:pt x="3473120" y="9539"/>
                  <a:pt x="3401780" y="9539"/>
                </a:cubicBezTo>
                <a:cubicBezTo>
                  <a:pt x="3390516" y="9539"/>
                  <a:pt x="3379252" y="9539"/>
                  <a:pt x="3371742" y="9539"/>
                </a:cubicBezTo>
                <a:cubicBezTo>
                  <a:pt x="3360478" y="10655"/>
                  <a:pt x="3356723" y="7306"/>
                  <a:pt x="3349214" y="7306"/>
                </a:cubicBezTo>
                <a:cubicBezTo>
                  <a:pt x="3330440" y="8423"/>
                  <a:pt x="3311667" y="7306"/>
                  <a:pt x="3292893" y="9539"/>
                </a:cubicBezTo>
                <a:cubicBezTo>
                  <a:pt x="3277874" y="11771"/>
                  <a:pt x="3262855" y="8423"/>
                  <a:pt x="3244082" y="11771"/>
                </a:cubicBezTo>
                <a:cubicBezTo>
                  <a:pt x="3232817" y="12888"/>
                  <a:pt x="3217799" y="11771"/>
                  <a:pt x="3202780" y="11771"/>
                </a:cubicBezTo>
                <a:cubicBezTo>
                  <a:pt x="3199025" y="11771"/>
                  <a:pt x="3199025" y="12888"/>
                  <a:pt x="3195270" y="14004"/>
                </a:cubicBezTo>
                <a:cubicBezTo>
                  <a:pt x="3195270" y="15120"/>
                  <a:pt x="3199025" y="15120"/>
                  <a:pt x="3202780" y="15120"/>
                </a:cubicBezTo>
                <a:cubicBezTo>
                  <a:pt x="3210289" y="16237"/>
                  <a:pt x="3217799" y="16237"/>
                  <a:pt x="3225308" y="16237"/>
                </a:cubicBezTo>
                <a:cubicBezTo>
                  <a:pt x="3304157" y="16237"/>
                  <a:pt x="3383006" y="16237"/>
                  <a:pt x="3461856" y="16237"/>
                </a:cubicBezTo>
                <a:cubicBezTo>
                  <a:pt x="3469365" y="16237"/>
                  <a:pt x="3476875" y="15120"/>
                  <a:pt x="3484384" y="16237"/>
                </a:cubicBezTo>
                <a:cubicBezTo>
                  <a:pt x="3491893" y="16237"/>
                  <a:pt x="3495648" y="17353"/>
                  <a:pt x="3495648" y="19586"/>
                </a:cubicBezTo>
                <a:cubicBezTo>
                  <a:pt x="3495648" y="21818"/>
                  <a:pt x="3488139" y="21818"/>
                  <a:pt x="3484384" y="21818"/>
                </a:cubicBezTo>
                <a:cubicBezTo>
                  <a:pt x="3465610" y="21818"/>
                  <a:pt x="3450591" y="19586"/>
                  <a:pt x="3431818" y="22934"/>
                </a:cubicBezTo>
                <a:cubicBezTo>
                  <a:pt x="3428063" y="24051"/>
                  <a:pt x="3420554" y="24051"/>
                  <a:pt x="3413044" y="22934"/>
                </a:cubicBezTo>
                <a:cubicBezTo>
                  <a:pt x="3413044" y="22934"/>
                  <a:pt x="3409290" y="21818"/>
                  <a:pt x="3409290" y="21818"/>
                </a:cubicBezTo>
                <a:cubicBezTo>
                  <a:pt x="3390516" y="20702"/>
                  <a:pt x="3375497" y="24051"/>
                  <a:pt x="3360478" y="22934"/>
                </a:cubicBezTo>
                <a:cubicBezTo>
                  <a:pt x="3341704" y="21818"/>
                  <a:pt x="3330440" y="21818"/>
                  <a:pt x="3311667" y="22934"/>
                </a:cubicBezTo>
                <a:cubicBezTo>
                  <a:pt x="3292893" y="24051"/>
                  <a:pt x="3270365" y="24051"/>
                  <a:pt x="3251591" y="22934"/>
                </a:cubicBezTo>
                <a:cubicBezTo>
                  <a:pt x="3210289" y="22934"/>
                  <a:pt x="3172742" y="20702"/>
                  <a:pt x="3135195" y="17353"/>
                </a:cubicBezTo>
                <a:cubicBezTo>
                  <a:pt x="3120176" y="16237"/>
                  <a:pt x="3112666" y="12888"/>
                  <a:pt x="3097647" y="14004"/>
                </a:cubicBezTo>
                <a:cubicBezTo>
                  <a:pt x="3086383" y="9539"/>
                  <a:pt x="3078874" y="14004"/>
                  <a:pt x="3067610" y="14004"/>
                </a:cubicBezTo>
                <a:cubicBezTo>
                  <a:pt x="3063855" y="15120"/>
                  <a:pt x="3060100" y="16237"/>
                  <a:pt x="3056345" y="17353"/>
                </a:cubicBezTo>
                <a:cubicBezTo>
                  <a:pt x="3052591" y="19586"/>
                  <a:pt x="3041327" y="20702"/>
                  <a:pt x="3037572" y="19586"/>
                </a:cubicBezTo>
                <a:cubicBezTo>
                  <a:pt x="3018798" y="16237"/>
                  <a:pt x="2996270" y="18469"/>
                  <a:pt x="2977496" y="17353"/>
                </a:cubicBezTo>
                <a:cubicBezTo>
                  <a:pt x="2969987" y="17353"/>
                  <a:pt x="2966232" y="18469"/>
                  <a:pt x="2962477" y="19586"/>
                </a:cubicBezTo>
                <a:cubicBezTo>
                  <a:pt x="2958723" y="21818"/>
                  <a:pt x="2951213" y="24051"/>
                  <a:pt x="2947458" y="25167"/>
                </a:cubicBezTo>
                <a:cubicBezTo>
                  <a:pt x="2936194" y="25167"/>
                  <a:pt x="2936194" y="24051"/>
                  <a:pt x="2936194" y="22934"/>
                </a:cubicBezTo>
                <a:cubicBezTo>
                  <a:pt x="2939949" y="17353"/>
                  <a:pt x="2921175" y="15120"/>
                  <a:pt x="2913666" y="11771"/>
                </a:cubicBezTo>
                <a:cubicBezTo>
                  <a:pt x="2909911" y="10655"/>
                  <a:pt x="2906156" y="12888"/>
                  <a:pt x="2902402" y="12888"/>
                </a:cubicBezTo>
                <a:cubicBezTo>
                  <a:pt x="2894892" y="14004"/>
                  <a:pt x="2883628" y="16237"/>
                  <a:pt x="2872364" y="16237"/>
                </a:cubicBezTo>
                <a:cubicBezTo>
                  <a:pt x="2868609" y="15120"/>
                  <a:pt x="2864855" y="15120"/>
                  <a:pt x="2864855" y="17353"/>
                </a:cubicBezTo>
                <a:cubicBezTo>
                  <a:pt x="2861100" y="21818"/>
                  <a:pt x="2849836" y="21818"/>
                  <a:pt x="2838571" y="21818"/>
                </a:cubicBezTo>
                <a:cubicBezTo>
                  <a:pt x="2827307" y="21818"/>
                  <a:pt x="2816043" y="22934"/>
                  <a:pt x="2812288" y="17353"/>
                </a:cubicBezTo>
                <a:cubicBezTo>
                  <a:pt x="2812288" y="15120"/>
                  <a:pt x="2804779" y="16237"/>
                  <a:pt x="2804779" y="15120"/>
                </a:cubicBezTo>
                <a:cubicBezTo>
                  <a:pt x="2797269" y="14004"/>
                  <a:pt x="2782251" y="14004"/>
                  <a:pt x="2786005" y="9539"/>
                </a:cubicBezTo>
                <a:cubicBezTo>
                  <a:pt x="2774741" y="2841"/>
                  <a:pt x="2752213" y="1725"/>
                  <a:pt x="2729684" y="8423"/>
                </a:cubicBezTo>
                <a:cubicBezTo>
                  <a:pt x="2722175" y="10655"/>
                  <a:pt x="2710911" y="14004"/>
                  <a:pt x="2703401" y="16237"/>
                </a:cubicBezTo>
                <a:cubicBezTo>
                  <a:pt x="2692137" y="19586"/>
                  <a:pt x="2680873" y="19586"/>
                  <a:pt x="2669609" y="19586"/>
                </a:cubicBezTo>
                <a:cubicBezTo>
                  <a:pt x="2669609" y="17353"/>
                  <a:pt x="2669609" y="16237"/>
                  <a:pt x="2669609" y="14004"/>
                </a:cubicBezTo>
                <a:cubicBezTo>
                  <a:pt x="2669609" y="11771"/>
                  <a:pt x="2665854" y="9539"/>
                  <a:pt x="2654590" y="7306"/>
                </a:cubicBezTo>
                <a:cubicBezTo>
                  <a:pt x="2647081" y="7306"/>
                  <a:pt x="2639571" y="5074"/>
                  <a:pt x="2632062" y="7306"/>
                </a:cubicBezTo>
                <a:cubicBezTo>
                  <a:pt x="2624552" y="9539"/>
                  <a:pt x="2617043" y="10655"/>
                  <a:pt x="2609534" y="9539"/>
                </a:cubicBezTo>
                <a:cubicBezTo>
                  <a:pt x="2594515" y="8423"/>
                  <a:pt x="2594515" y="14004"/>
                  <a:pt x="2583250" y="14004"/>
                </a:cubicBezTo>
                <a:cubicBezTo>
                  <a:pt x="2571986" y="12888"/>
                  <a:pt x="2571986" y="15120"/>
                  <a:pt x="2568231" y="18469"/>
                </a:cubicBezTo>
                <a:cubicBezTo>
                  <a:pt x="2568231" y="19586"/>
                  <a:pt x="2564477" y="20702"/>
                  <a:pt x="2560722" y="21818"/>
                </a:cubicBezTo>
                <a:cubicBezTo>
                  <a:pt x="2545703" y="24051"/>
                  <a:pt x="2538194" y="27400"/>
                  <a:pt x="2526930" y="29632"/>
                </a:cubicBezTo>
                <a:cubicBezTo>
                  <a:pt x="2519420" y="31865"/>
                  <a:pt x="2504401" y="31865"/>
                  <a:pt x="2496892" y="29632"/>
                </a:cubicBezTo>
                <a:cubicBezTo>
                  <a:pt x="2493137" y="28516"/>
                  <a:pt x="2489382" y="27400"/>
                  <a:pt x="2485628" y="26283"/>
                </a:cubicBezTo>
                <a:cubicBezTo>
                  <a:pt x="2466854" y="20702"/>
                  <a:pt x="2463099" y="19586"/>
                  <a:pt x="2433061" y="16237"/>
                </a:cubicBezTo>
                <a:cubicBezTo>
                  <a:pt x="2421797" y="15120"/>
                  <a:pt x="2425552" y="11771"/>
                  <a:pt x="2429307" y="10655"/>
                </a:cubicBezTo>
                <a:cubicBezTo>
                  <a:pt x="2429307" y="9539"/>
                  <a:pt x="2436816" y="7306"/>
                  <a:pt x="2429307" y="5074"/>
                </a:cubicBezTo>
                <a:cubicBezTo>
                  <a:pt x="2418043" y="2841"/>
                  <a:pt x="2410533" y="-1624"/>
                  <a:pt x="2395514" y="608"/>
                </a:cubicBezTo>
                <a:cubicBezTo>
                  <a:pt x="2380495" y="2841"/>
                  <a:pt x="2365476" y="1725"/>
                  <a:pt x="2354212" y="2841"/>
                </a:cubicBezTo>
                <a:cubicBezTo>
                  <a:pt x="2342948" y="2841"/>
                  <a:pt x="2331684" y="6190"/>
                  <a:pt x="2316665" y="6190"/>
                </a:cubicBezTo>
                <a:cubicBezTo>
                  <a:pt x="2312910" y="6190"/>
                  <a:pt x="2312910" y="6190"/>
                  <a:pt x="2309156" y="7306"/>
                </a:cubicBezTo>
                <a:cubicBezTo>
                  <a:pt x="2297891" y="10655"/>
                  <a:pt x="2286627" y="12888"/>
                  <a:pt x="2271608" y="11771"/>
                </a:cubicBezTo>
                <a:cubicBezTo>
                  <a:pt x="2256589" y="11771"/>
                  <a:pt x="2241571" y="11771"/>
                  <a:pt x="2230306" y="10655"/>
                </a:cubicBezTo>
                <a:cubicBezTo>
                  <a:pt x="2215288" y="9539"/>
                  <a:pt x="2196514" y="9539"/>
                  <a:pt x="2177740" y="9539"/>
                </a:cubicBezTo>
                <a:cubicBezTo>
                  <a:pt x="2170231" y="9539"/>
                  <a:pt x="2166476" y="9539"/>
                  <a:pt x="2166476" y="7306"/>
                </a:cubicBezTo>
                <a:cubicBezTo>
                  <a:pt x="2166476" y="6190"/>
                  <a:pt x="2158967" y="5074"/>
                  <a:pt x="2155212" y="3957"/>
                </a:cubicBezTo>
                <a:cubicBezTo>
                  <a:pt x="2140193" y="-508"/>
                  <a:pt x="2117665" y="-508"/>
                  <a:pt x="2106400" y="5074"/>
                </a:cubicBezTo>
                <a:cubicBezTo>
                  <a:pt x="2102646" y="7306"/>
                  <a:pt x="2102646" y="8423"/>
                  <a:pt x="2095136" y="8423"/>
                </a:cubicBezTo>
                <a:cubicBezTo>
                  <a:pt x="2091382" y="8423"/>
                  <a:pt x="2083872" y="7306"/>
                  <a:pt x="2083872" y="8423"/>
                </a:cubicBezTo>
                <a:cubicBezTo>
                  <a:pt x="2072608" y="12888"/>
                  <a:pt x="2057589" y="11771"/>
                  <a:pt x="2042570" y="11771"/>
                </a:cubicBezTo>
                <a:cubicBezTo>
                  <a:pt x="2020042" y="11771"/>
                  <a:pt x="1993759" y="11771"/>
                  <a:pt x="1971230" y="11771"/>
                </a:cubicBezTo>
                <a:cubicBezTo>
                  <a:pt x="1944947" y="10655"/>
                  <a:pt x="1918664" y="15120"/>
                  <a:pt x="1892381" y="14004"/>
                </a:cubicBezTo>
                <a:cubicBezTo>
                  <a:pt x="1884872" y="14004"/>
                  <a:pt x="1877362" y="16237"/>
                  <a:pt x="1869853" y="16237"/>
                </a:cubicBezTo>
                <a:cubicBezTo>
                  <a:pt x="1858589" y="15120"/>
                  <a:pt x="1858589" y="15120"/>
                  <a:pt x="1862343" y="11771"/>
                </a:cubicBezTo>
                <a:cubicBezTo>
                  <a:pt x="1866098" y="8423"/>
                  <a:pt x="1866098" y="8423"/>
                  <a:pt x="1854834" y="8423"/>
                </a:cubicBezTo>
                <a:cubicBezTo>
                  <a:pt x="1839815" y="8423"/>
                  <a:pt x="1824796" y="8423"/>
                  <a:pt x="1813532" y="8423"/>
                </a:cubicBezTo>
                <a:cubicBezTo>
                  <a:pt x="1802268" y="7306"/>
                  <a:pt x="1791004" y="8423"/>
                  <a:pt x="1783494" y="6190"/>
                </a:cubicBezTo>
                <a:cubicBezTo>
                  <a:pt x="1783494" y="5074"/>
                  <a:pt x="1772230" y="5074"/>
                  <a:pt x="1768475" y="6190"/>
                </a:cubicBezTo>
                <a:cubicBezTo>
                  <a:pt x="1760966" y="8423"/>
                  <a:pt x="1753456" y="8423"/>
                  <a:pt x="1745947" y="8423"/>
                </a:cubicBezTo>
                <a:cubicBezTo>
                  <a:pt x="1712154" y="8423"/>
                  <a:pt x="1674607" y="8423"/>
                  <a:pt x="1640815" y="8423"/>
                </a:cubicBezTo>
                <a:cubicBezTo>
                  <a:pt x="1618286" y="8423"/>
                  <a:pt x="1595758" y="8423"/>
                  <a:pt x="1576984" y="5074"/>
                </a:cubicBezTo>
                <a:cubicBezTo>
                  <a:pt x="1569475" y="2841"/>
                  <a:pt x="1554456" y="2841"/>
                  <a:pt x="1550701" y="3957"/>
                </a:cubicBezTo>
                <a:cubicBezTo>
                  <a:pt x="1539437" y="7306"/>
                  <a:pt x="1524418" y="5074"/>
                  <a:pt x="1513154" y="7306"/>
                </a:cubicBezTo>
                <a:cubicBezTo>
                  <a:pt x="1505645" y="9539"/>
                  <a:pt x="1490626" y="11771"/>
                  <a:pt x="1479362" y="9539"/>
                </a:cubicBezTo>
                <a:cubicBezTo>
                  <a:pt x="1460588" y="14004"/>
                  <a:pt x="1441814" y="11771"/>
                  <a:pt x="1426795" y="11771"/>
                </a:cubicBezTo>
                <a:cubicBezTo>
                  <a:pt x="1408022" y="11771"/>
                  <a:pt x="1389248" y="12888"/>
                  <a:pt x="1370474" y="10655"/>
                </a:cubicBezTo>
                <a:cubicBezTo>
                  <a:pt x="1359210" y="8423"/>
                  <a:pt x="1340437" y="9539"/>
                  <a:pt x="1325418" y="9539"/>
                </a:cubicBezTo>
                <a:cubicBezTo>
                  <a:pt x="1302889" y="10655"/>
                  <a:pt x="1276606" y="7306"/>
                  <a:pt x="1250323" y="7306"/>
                </a:cubicBezTo>
                <a:cubicBezTo>
                  <a:pt x="1239059" y="8423"/>
                  <a:pt x="1227795" y="8423"/>
                  <a:pt x="1220286" y="11771"/>
                </a:cubicBezTo>
                <a:cubicBezTo>
                  <a:pt x="1220286" y="12888"/>
                  <a:pt x="1216531" y="14004"/>
                  <a:pt x="1220286" y="15120"/>
                </a:cubicBezTo>
                <a:cubicBezTo>
                  <a:pt x="1227795" y="16237"/>
                  <a:pt x="1235304" y="15120"/>
                  <a:pt x="1231550" y="18469"/>
                </a:cubicBezTo>
                <a:cubicBezTo>
                  <a:pt x="1231550" y="20702"/>
                  <a:pt x="1224040" y="19586"/>
                  <a:pt x="1220286" y="19586"/>
                </a:cubicBezTo>
                <a:cubicBezTo>
                  <a:pt x="1216531" y="19586"/>
                  <a:pt x="1212776" y="19586"/>
                  <a:pt x="1205267" y="19586"/>
                </a:cubicBezTo>
                <a:cubicBezTo>
                  <a:pt x="1201512" y="19586"/>
                  <a:pt x="1194003" y="19586"/>
                  <a:pt x="1186493" y="19586"/>
                </a:cubicBezTo>
                <a:cubicBezTo>
                  <a:pt x="1186493" y="20702"/>
                  <a:pt x="1186493" y="21818"/>
                  <a:pt x="1186493" y="22934"/>
                </a:cubicBezTo>
                <a:cubicBezTo>
                  <a:pt x="1190248" y="22934"/>
                  <a:pt x="1194003" y="22934"/>
                  <a:pt x="1201512" y="22934"/>
                </a:cubicBezTo>
                <a:cubicBezTo>
                  <a:pt x="1212776" y="22934"/>
                  <a:pt x="1216531" y="24051"/>
                  <a:pt x="1212776" y="27400"/>
                </a:cubicBezTo>
                <a:cubicBezTo>
                  <a:pt x="1231550" y="26283"/>
                  <a:pt x="1246569" y="30749"/>
                  <a:pt x="1265342" y="29632"/>
                </a:cubicBezTo>
                <a:cubicBezTo>
                  <a:pt x="1284116" y="22934"/>
                  <a:pt x="1314154" y="22934"/>
                  <a:pt x="1340437" y="24051"/>
                </a:cubicBezTo>
                <a:cubicBezTo>
                  <a:pt x="1344192" y="24051"/>
                  <a:pt x="1344192" y="25167"/>
                  <a:pt x="1344192" y="26283"/>
                </a:cubicBezTo>
                <a:cubicBezTo>
                  <a:pt x="1340437" y="28516"/>
                  <a:pt x="1332927" y="29632"/>
                  <a:pt x="1325418" y="29632"/>
                </a:cubicBezTo>
                <a:cubicBezTo>
                  <a:pt x="1314154" y="28516"/>
                  <a:pt x="1302889" y="29632"/>
                  <a:pt x="1295380" y="29632"/>
                </a:cubicBezTo>
                <a:cubicBezTo>
                  <a:pt x="1284116" y="28516"/>
                  <a:pt x="1276606" y="31865"/>
                  <a:pt x="1265342" y="30749"/>
                </a:cubicBezTo>
                <a:cubicBezTo>
                  <a:pt x="1257833" y="31865"/>
                  <a:pt x="1250323" y="32981"/>
                  <a:pt x="1242814" y="32981"/>
                </a:cubicBezTo>
                <a:cubicBezTo>
                  <a:pt x="1216531" y="32981"/>
                  <a:pt x="1194003" y="32981"/>
                  <a:pt x="1171474" y="32981"/>
                </a:cubicBezTo>
                <a:cubicBezTo>
                  <a:pt x="1156455" y="32981"/>
                  <a:pt x="1141436" y="31865"/>
                  <a:pt x="1130172" y="35214"/>
                </a:cubicBezTo>
                <a:cubicBezTo>
                  <a:pt x="1130172" y="35214"/>
                  <a:pt x="1126418" y="35214"/>
                  <a:pt x="1122663" y="35214"/>
                </a:cubicBezTo>
                <a:cubicBezTo>
                  <a:pt x="1103889" y="31865"/>
                  <a:pt x="1085116" y="36330"/>
                  <a:pt x="1066342" y="35214"/>
                </a:cubicBezTo>
                <a:cubicBezTo>
                  <a:pt x="1047568" y="34097"/>
                  <a:pt x="1028795" y="34097"/>
                  <a:pt x="1010021" y="35214"/>
                </a:cubicBezTo>
                <a:cubicBezTo>
                  <a:pt x="953700" y="38563"/>
                  <a:pt x="901134" y="36330"/>
                  <a:pt x="844813" y="37446"/>
                </a:cubicBezTo>
                <a:cubicBezTo>
                  <a:pt x="844813" y="37446"/>
                  <a:pt x="844813" y="36330"/>
                  <a:pt x="841058" y="36330"/>
                </a:cubicBezTo>
                <a:cubicBezTo>
                  <a:pt x="844813" y="34097"/>
                  <a:pt x="848568" y="35214"/>
                  <a:pt x="856077" y="35214"/>
                </a:cubicBezTo>
                <a:cubicBezTo>
                  <a:pt x="859832" y="35214"/>
                  <a:pt x="859832" y="34097"/>
                  <a:pt x="859832" y="34097"/>
                </a:cubicBezTo>
                <a:cubicBezTo>
                  <a:pt x="859832" y="32981"/>
                  <a:pt x="859832" y="30749"/>
                  <a:pt x="856077" y="31865"/>
                </a:cubicBezTo>
                <a:cubicBezTo>
                  <a:pt x="852323" y="31865"/>
                  <a:pt x="848568" y="29632"/>
                  <a:pt x="844813" y="29632"/>
                </a:cubicBezTo>
                <a:cubicBezTo>
                  <a:pt x="822285" y="30749"/>
                  <a:pt x="803511" y="27400"/>
                  <a:pt x="780982" y="27400"/>
                </a:cubicBezTo>
                <a:cubicBezTo>
                  <a:pt x="713397" y="27400"/>
                  <a:pt x="642058" y="27400"/>
                  <a:pt x="574473" y="27400"/>
                </a:cubicBezTo>
                <a:cubicBezTo>
                  <a:pt x="551945" y="27400"/>
                  <a:pt x="533171" y="26283"/>
                  <a:pt x="521907" y="20702"/>
                </a:cubicBezTo>
                <a:cubicBezTo>
                  <a:pt x="525661" y="18469"/>
                  <a:pt x="533171" y="18469"/>
                  <a:pt x="536926" y="17353"/>
                </a:cubicBezTo>
                <a:cubicBezTo>
                  <a:pt x="559454" y="15120"/>
                  <a:pt x="566963" y="15120"/>
                  <a:pt x="574473" y="21818"/>
                </a:cubicBezTo>
                <a:cubicBezTo>
                  <a:pt x="578228" y="24051"/>
                  <a:pt x="581982" y="24051"/>
                  <a:pt x="585737" y="22934"/>
                </a:cubicBezTo>
                <a:cubicBezTo>
                  <a:pt x="597001" y="20702"/>
                  <a:pt x="612020" y="21818"/>
                  <a:pt x="623284" y="21818"/>
                </a:cubicBezTo>
                <a:cubicBezTo>
                  <a:pt x="645812" y="21818"/>
                  <a:pt x="664586" y="21818"/>
                  <a:pt x="687115" y="18469"/>
                </a:cubicBezTo>
                <a:cubicBezTo>
                  <a:pt x="694624" y="17353"/>
                  <a:pt x="709643" y="16237"/>
                  <a:pt x="713397" y="17353"/>
                </a:cubicBezTo>
                <a:cubicBezTo>
                  <a:pt x="728417" y="20702"/>
                  <a:pt x="747190" y="18469"/>
                  <a:pt x="758454" y="20702"/>
                </a:cubicBezTo>
                <a:cubicBezTo>
                  <a:pt x="765964" y="21818"/>
                  <a:pt x="773473" y="21818"/>
                  <a:pt x="780982" y="20702"/>
                </a:cubicBezTo>
                <a:cubicBezTo>
                  <a:pt x="796002" y="18469"/>
                  <a:pt x="807266" y="18469"/>
                  <a:pt x="822285" y="20702"/>
                </a:cubicBezTo>
                <a:cubicBezTo>
                  <a:pt x="833549" y="21818"/>
                  <a:pt x="841058" y="21818"/>
                  <a:pt x="852323" y="19586"/>
                </a:cubicBezTo>
                <a:cubicBezTo>
                  <a:pt x="871096" y="14004"/>
                  <a:pt x="897379" y="12888"/>
                  <a:pt x="923662" y="14004"/>
                </a:cubicBezTo>
                <a:cubicBezTo>
                  <a:pt x="931172" y="14004"/>
                  <a:pt x="938681" y="15120"/>
                  <a:pt x="942436" y="16237"/>
                </a:cubicBezTo>
                <a:cubicBezTo>
                  <a:pt x="961209" y="20702"/>
                  <a:pt x="979983" y="21818"/>
                  <a:pt x="998757" y="21818"/>
                </a:cubicBezTo>
                <a:cubicBezTo>
                  <a:pt x="1017531" y="21818"/>
                  <a:pt x="1040059" y="21818"/>
                  <a:pt x="1058832" y="21818"/>
                </a:cubicBezTo>
                <a:cubicBezTo>
                  <a:pt x="1081361" y="21818"/>
                  <a:pt x="1107644" y="20702"/>
                  <a:pt x="1130172" y="17353"/>
                </a:cubicBezTo>
                <a:cubicBezTo>
                  <a:pt x="1137682" y="17353"/>
                  <a:pt x="1145191" y="17353"/>
                  <a:pt x="1148946" y="17353"/>
                </a:cubicBezTo>
                <a:cubicBezTo>
                  <a:pt x="1160210" y="17353"/>
                  <a:pt x="1163965" y="16237"/>
                  <a:pt x="1167719" y="14004"/>
                </a:cubicBezTo>
                <a:cubicBezTo>
                  <a:pt x="1141436" y="15120"/>
                  <a:pt x="1122663" y="11771"/>
                  <a:pt x="1100134" y="11771"/>
                </a:cubicBezTo>
                <a:cubicBezTo>
                  <a:pt x="1070097" y="10655"/>
                  <a:pt x="1040059" y="9539"/>
                  <a:pt x="1013776" y="7306"/>
                </a:cubicBezTo>
                <a:cubicBezTo>
                  <a:pt x="995002" y="6190"/>
                  <a:pt x="976229" y="5074"/>
                  <a:pt x="957455" y="3957"/>
                </a:cubicBezTo>
                <a:cubicBezTo>
                  <a:pt x="934926" y="2841"/>
                  <a:pt x="916153" y="5074"/>
                  <a:pt x="897379" y="3957"/>
                </a:cubicBezTo>
                <a:cubicBezTo>
                  <a:pt x="882360" y="2841"/>
                  <a:pt x="871096" y="6190"/>
                  <a:pt x="852323" y="6190"/>
                </a:cubicBezTo>
                <a:cubicBezTo>
                  <a:pt x="841058" y="5074"/>
                  <a:pt x="826039" y="6190"/>
                  <a:pt x="811020" y="6190"/>
                </a:cubicBezTo>
                <a:cubicBezTo>
                  <a:pt x="807266" y="6190"/>
                  <a:pt x="807266" y="6190"/>
                  <a:pt x="803511" y="6190"/>
                </a:cubicBezTo>
                <a:cubicBezTo>
                  <a:pt x="788492" y="11771"/>
                  <a:pt x="769719" y="10655"/>
                  <a:pt x="750945" y="8423"/>
                </a:cubicBezTo>
                <a:cubicBezTo>
                  <a:pt x="735926" y="6190"/>
                  <a:pt x="720907" y="7306"/>
                  <a:pt x="705888" y="3957"/>
                </a:cubicBezTo>
                <a:cubicBezTo>
                  <a:pt x="705888" y="3957"/>
                  <a:pt x="702134" y="3957"/>
                  <a:pt x="698379" y="5074"/>
                </a:cubicBezTo>
                <a:cubicBezTo>
                  <a:pt x="694624" y="6190"/>
                  <a:pt x="690869" y="6190"/>
                  <a:pt x="687115" y="6190"/>
                </a:cubicBezTo>
                <a:cubicBezTo>
                  <a:pt x="649567" y="5074"/>
                  <a:pt x="612020" y="9539"/>
                  <a:pt x="574473" y="7306"/>
                </a:cubicBezTo>
                <a:cubicBezTo>
                  <a:pt x="559454" y="7306"/>
                  <a:pt x="551945" y="10655"/>
                  <a:pt x="540680" y="9539"/>
                </a:cubicBezTo>
                <a:cubicBezTo>
                  <a:pt x="529416" y="9539"/>
                  <a:pt x="514397" y="9539"/>
                  <a:pt x="503133" y="9539"/>
                </a:cubicBezTo>
                <a:cubicBezTo>
                  <a:pt x="480605" y="10655"/>
                  <a:pt x="461831" y="6190"/>
                  <a:pt x="443058" y="8423"/>
                </a:cubicBezTo>
                <a:cubicBezTo>
                  <a:pt x="435548" y="8423"/>
                  <a:pt x="431793" y="8423"/>
                  <a:pt x="428039" y="8423"/>
                </a:cubicBezTo>
                <a:cubicBezTo>
                  <a:pt x="424284" y="8423"/>
                  <a:pt x="420529" y="7306"/>
                  <a:pt x="416775" y="9539"/>
                </a:cubicBezTo>
                <a:cubicBezTo>
                  <a:pt x="416775" y="10655"/>
                  <a:pt x="420529" y="12888"/>
                  <a:pt x="424284" y="12888"/>
                </a:cubicBezTo>
                <a:cubicBezTo>
                  <a:pt x="435548" y="14004"/>
                  <a:pt x="446812" y="17353"/>
                  <a:pt x="461831" y="17353"/>
                </a:cubicBezTo>
                <a:cubicBezTo>
                  <a:pt x="469341" y="17353"/>
                  <a:pt x="469341" y="19586"/>
                  <a:pt x="476850" y="20702"/>
                </a:cubicBezTo>
                <a:cubicBezTo>
                  <a:pt x="458076" y="24051"/>
                  <a:pt x="439303" y="24051"/>
                  <a:pt x="420529" y="25167"/>
                </a:cubicBezTo>
                <a:cubicBezTo>
                  <a:pt x="405510" y="26283"/>
                  <a:pt x="394246" y="28516"/>
                  <a:pt x="379227" y="29632"/>
                </a:cubicBezTo>
                <a:cubicBezTo>
                  <a:pt x="375472" y="29632"/>
                  <a:pt x="367963" y="31865"/>
                  <a:pt x="371718" y="34097"/>
                </a:cubicBezTo>
                <a:cubicBezTo>
                  <a:pt x="375472" y="36330"/>
                  <a:pt x="382982" y="35214"/>
                  <a:pt x="386737" y="35214"/>
                </a:cubicBezTo>
                <a:cubicBezTo>
                  <a:pt x="413020" y="35214"/>
                  <a:pt x="435548" y="35214"/>
                  <a:pt x="461831" y="35214"/>
                </a:cubicBezTo>
                <a:cubicBezTo>
                  <a:pt x="506888" y="35214"/>
                  <a:pt x="551945" y="38563"/>
                  <a:pt x="593247" y="45260"/>
                </a:cubicBezTo>
                <a:cubicBezTo>
                  <a:pt x="608265" y="47493"/>
                  <a:pt x="627039" y="46377"/>
                  <a:pt x="642058" y="48609"/>
                </a:cubicBezTo>
                <a:cubicBezTo>
                  <a:pt x="657077" y="49726"/>
                  <a:pt x="675850" y="48609"/>
                  <a:pt x="694624" y="47493"/>
                </a:cubicBezTo>
                <a:cubicBezTo>
                  <a:pt x="709643" y="45260"/>
                  <a:pt x="732171" y="44144"/>
                  <a:pt x="750945" y="44144"/>
                </a:cubicBezTo>
                <a:cubicBezTo>
                  <a:pt x="780982" y="45260"/>
                  <a:pt x="811020" y="43028"/>
                  <a:pt x="841058" y="46377"/>
                </a:cubicBezTo>
                <a:cubicBezTo>
                  <a:pt x="844813" y="47493"/>
                  <a:pt x="848568" y="47493"/>
                  <a:pt x="852323" y="46377"/>
                </a:cubicBezTo>
                <a:cubicBezTo>
                  <a:pt x="882360" y="43028"/>
                  <a:pt x="912398" y="45260"/>
                  <a:pt x="942436" y="45260"/>
                </a:cubicBezTo>
                <a:cubicBezTo>
                  <a:pt x="976229" y="44144"/>
                  <a:pt x="1006266" y="43028"/>
                  <a:pt x="1040059" y="45260"/>
                </a:cubicBezTo>
                <a:cubicBezTo>
                  <a:pt x="1066342" y="46377"/>
                  <a:pt x="1092625" y="46377"/>
                  <a:pt x="1118908" y="46377"/>
                </a:cubicBezTo>
                <a:cubicBezTo>
                  <a:pt x="1126418" y="46377"/>
                  <a:pt x="1130172" y="47493"/>
                  <a:pt x="1133927" y="49726"/>
                </a:cubicBezTo>
                <a:cubicBezTo>
                  <a:pt x="1137682" y="50842"/>
                  <a:pt x="1133927" y="51958"/>
                  <a:pt x="1130172" y="53074"/>
                </a:cubicBezTo>
                <a:cubicBezTo>
                  <a:pt x="1122663" y="53074"/>
                  <a:pt x="1115153" y="53074"/>
                  <a:pt x="1107644" y="54191"/>
                </a:cubicBezTo>
                <a:cubicBezTo>
                  <a:pt x="1111399" y="55307"/>
                  <a:pt x="1115153" y="56423"/>
                  <a:pt x="1118908" y="56423"/>
                </a:cubicBezTo>
                <a:cubicBezTo>
                  <a:pt x="1133927" y="55307"/>
                  <a:pt x="1148946" y="60889"/>
                  <a:pt x="1167719" y="56423"/>
                </a:cubicBezTo>
                <a:cubicBezTo>
                  <a:pt x="1167719" y="56423"/>
                  <a:pt x="1171474" y="56423"/>
                  <a:pt x="1171474" y="56423"/>
                </a:cubicBezTo>
                <a:cubicBezTo>
                  <a:pt x="1197757" y="57540"/>
                  <a:pt x="1220286" y="53074"/>
                  <a:pt x="1246569" y="54191"/>
                </a:cubicBezTo>
                <a:cubicBezTo>
                  <a:pt x="1246569" y="50842"/>
                  <a:pt x="1246569" y="48609"/>
                  <a:pt x="1246569" y="45260"/>
                </a:cubicBezTo>
                <a:cubicBezTo>
                  <a:pt x="1254078" y="44144"/>
                  <a:pt x="1257833" y="45260"/>
                  <a:pt x="1265342" y="45260"/>
                </a:cubicBezTo>
                <a:cubicBezTo>
                  <a:pt x="1265342" y="43028"/>
                  <a:pt x="1269097" y="43028"/>
                  <a:pt x="1272852" y="41912"/>
                </a:cubicBezTo>
                <a:cubicBezTo>
                  <a:pt x="1284116" y="39679"/>
                  <a:pt x="1299135" y="41912"/>
                  <a:pt x="1310399" y="39679"/>
                </a:cubicBezTo>
                <a:cubicBezTo>
                  <a:pt x="1314154" y="38563"/>
                  <a:pt x="1321663" y="41912"/>
                  <a:pt x="1332927" y="40795"/>
                </a:cubicBezTo>
                <a:cubicBezTo>
                  <a:pt x="1340437" y="40795"/>
                  <a:pt x="1336682" y="43028"/>
                  <a:pt x="1336682" y="45260"/>
                </a:cubicBezTo>
                <a:cubicBezTo>
                  <a:pt x="1336682" y="46377"/>
                  <a:pt x="1332927" y="46377"/>
                  <a:pt x="1329172" y="46377"/>
                </a:cubicBezTo>
                <a:cubicBezTo>
                  <a:pt x="1314154" y="46377"/>
                  <a:pt x="1299135" y="46377"/>
                  <a:pt x="1287871" y="46377"/>
                </a:cubicBezTo>
                <a:cubicBezTo>
                  <a:pt x="1284116" y="46377"/>
                  <a:pt x="1276606" y="46377"/>
                  <a:pt x="1280361" y="48609"/>
                </a:cubicBezTo>
                <a:cubicBezTo>
                  <a:pt x="1280361" y="48609"/>
                  <a:pt x="1284116" y="48609"/>
                  <a:pt x="1284116" y="48609"/>
                </a:cubicBezTo>
                <a:cubicBezTo>
                  <a:pt x="1287871" y="48609"/>
                  <a:pt x="1295380" y="47493"/>
                  <a:pt x="1299135" y="49726"/>
                </a:cubicBezTo>
                <a:cubicBezTo>
                  <a:pt x="1299135" y="53074"/>
                  <a:pt x="1291625" y="51958"/>
                  <a:pt x="1284116" y="53074"/>
                </a:cubicBezTo>
                <a:cubicBezTo>
                  <a:pt x="1276606" y="57540"/>
                  <a:pt x="1276606" y="58656"/>
                  <a:pt x="1287871" y="58656"/>
                </a:cubicBezTo>
                <a:cubicBezTo>
                  <a:pt x="1299135" y="58656"/>
                  <a:pt x="1310399" y="59772"/>
                  <a:pt x="1317908" y="59772"/>
                </a:cubicBezTo>
                <a:cubicBezTo>
                  <a:pt x="1340437" y="60889"/>
                  <a:pt x="1359210" y="63121"/>
                  <a:pt x="1385493" y="62005"/>
                </a:cubicBezTo>
                <a:cubicBezTo>
                  <a:pt x="1374229" y="65354"/>
                  <a:pt x="1362965" y="66470"/>
                  <a:pt x="1351701" y="66470"/>
                </a:cubicBezTo>
                <a:cubicBezTo>
                  <a:pt x="1310399" y="66470"/>
                  <a:pt x="1269097" y="66470"/>
                  <a:pt x="1231550" y="66470"/>
                </a:cubicBezTo>
                <a:cubicBezTo>
                  <a:pt x="1224040" y="66470"/>
                  <a:pt x="1216531" y="66470"/>
                  <a:pt x="1212776" y="65354"/>
                </a:cubicBezTo>
                <a:cubicBezTo>
                  <a:pt x="1197757" y="59772"/>
                  <a:pt x="1178984" y="63121"/>
                  <a:pt x="1160210" y="62005"/>
                </a:cubicBezTo>
                <a:cubicBezTo>
                  <a:pt x="1148946" y="62005"/>
                  <a:pt x="1137682" y="65354"/>
                  <a:pt x="1118908" y="67586"/>
                </a:cubicBezTo>
                <a:cubicBezTo>
                  <a:pt x="1152701" y="67586"/>
                  <a:pt x="1175229" y="68703"/>
                  <a:pt x="1197757" y="69819"/>
                </a:cubicBezTo>
                <a:cubicBezTo>
                  <a:pt x="1254078" y="73168"/>
                  <a:pt x="1310399" y="70935"/>
                  <a:pt x="1370474" y="72052"/>
                </a:cubicBezTo>
                <a:cubicBezTo>
                  <a:pt x="1351701" y="75400"/>
                  <a:pt x="1351701" y="75400"/>
                  <a:pt x="1314154" y="75400"/>
                </a:cubicBezTo>
                <a:cubicBezTo>
                  <a:pt x="1306644" y="77633"/>
                  <a:pt x="1310399" y="79866"/>
                  <a:pt x="1310399" y="80982"/>
                </a:cubicBezTo>
                <a:cubicBezTo>
                  <a:pt x="1310399" y="83215"/>
                  <a:pt x="1306644" y="84331"/>
                  <a:pt x="1302889" y="83215"/>
                </a:cubicBezTo>
                <a:cubicBezTo>
                  <a:pt x="1280361" y="77633"/>
                  <a:pt x="1254078" y="78749"/>
                  <a:pt x="1227795" y="76517"/>
                </a:cubicBezTo>
                <a:cubicBezTo>
                  <a:pt x="1220286" y="75400"/>
                  <a:pt x="1212776" y="77633"/>
                  <a:pt x="1201512" y="77633"/>
                </a:cubicBezTo>
                <a:cubicBezTo>
                  <a:pt x="1171474" y="77633"/>
                  <a:pt x="1141436" y="77633"/>
                  <a:pt x="1111399" y="77633"/>
                </a:cubicBezTo>
                <a:cubicBezTo>
                  <a:pt x="1088870" y="77633"/>
                  <a:pt x="1070097" y="80982"/>
                  <a:pt x="1047568" y="79866"/>
                </a:cubicBezTo>
                <a:cubicBezTo>
                  <a:pt x="1025040" y="78749"/>
                  <a:pt x="1002511" y="79866"/>
                  <a:pt x="979983" y="79866"/>
                </a:cubicBezTo>
                <a:cubicBezTo>
                  <a:pt x="957455" y="79866"/>
                  <a:pt x="934926" y="79866"/>
                  <a:pt x="912398" y="79866"/>
                </a:cubicBezTo>
                <a:cubicBezTo>
                  <a:pt x="916153" y="82098"/>
                  <a:pt x="923662" y="84331"/>
                  <a:pt x="931172" y="83215"/>
                </a:cubicBezTo>
                <a:cubicBezTo>
                  <a:pt x="949946" y="83215"/>
                  <a:pt x="968719" y="83215"/>
                  <a:pt x="991247" y="83215"/>
                </a:cubicBezTo>
                <a:cubicBezTo>
                  <a:pt x="995002" y="83215"/>
                  <a:pt x="998757" y="83215"/>
                  <a:pt x="1006266" y="84331"/>
                </a:cubicBezTo>
                <a:cubicBezTo>
                  <a:pt x="998757" y="92145"/>
                  <a:pt x="979983" y="96610"/>
                  <a:pt x="961209" y="101076"/>
                </a:cubicBezTo>
                <a:cubicBezTo>
                  <a:pt x="957455" y="102192"/>
                  <a:pt x="949946" y="103308"/>
                  <a:pt x="942436" y="103308"/>
                </a:cubicBezTo>
                <a:cubicBezTo>
                  <a:pt x="934926" y="103308"/>
                  <a:pt x="923662" y="103308"/>
                  <a:pt x="912398" y="104424"/>
                </a:cubicBezTo>
                <a:cubicBezTo>
                  <a:pt x="908643" y="105541"/>
                  <a:pt x="901134" y="105541"/>
                  <a:pt x="893624" y="104424"/>
                </a:cubicBezTo>
                <a:cubicBezTo>
                  <a:pt x="889870" y="102192"/>
                  <a:pt x="882360" y="103308"/>
                  <a:pt x="878605" y="103308"/>
                </a:cubicBezTo>
                <a:cubicBezTo>
                  <a:pt x="871096" y="103308"/>
                  <a:pt x="867341" y="102192"/>
                  <a:pt x="867341" y="104424"/>
                </a:cubicBezTo>
                <a:cubicBezTo>
                  <a:pt x="867341" y="106657"/>
                  <a:pt x="871096" y="106657"/>
                  <a:pt x="878605" y="106657"/>
                </a:cubicBezTo>
                <a:cubicBezTo>
                  <a:pt x="889870" y="106657"/>
                  <a:pt x="901134" y="106657"/>
                  <a:pt x="908643" y="106657"/>
                </a:cubicBezTo>
                <a:cubicBezTo>
                  <a:pt x="923662" y="106657"/>
                  <a:pt x="927417" y="110006"/>
                  <a:pt x="919908" y="113355"/>
                </a:cubicBezTo>
                <a:cubicBezTo>
                  <a:pt x="919908" y="113355"/>
                  <a:pt x="919908" y="114471"/>
                  <a:pt x="919908" y="115587"/>
                </a:cubicBezTo>
                <a:cubicBezTo>
                  <a:pt x="908643" y="122285"/>
                  <a:pt x="908643" y="122285"/>
                  <a:pt x="878605" y="122285"/>
                </a:cubicBezTo>
                <a:cubicBezTo>
                  <a:pt x="878605" y="122285"/>
                  <a:pt x="874851" y="122285"/>
                  <a:pt x="874851" y="122285"/>
                </a:cubicBezTo>
                <a:cubicBezTo>
                  <a:pt x="863587" y="125634"/>
                  <a:pt x="852323" y="125634"/>
                  <a:pt x="841058" y="122285"/>
                </a:cubicBezTo>
                <a:cubicBezTo>
                  <a:pt x="833549" y="122285"/>
                  <a:pt x="829794" y="122285"/>
                  <a:pt x="822285" y="122285"/>
                </a:cubicBezTo>
                <a:cubicBezTo>
                  <a:pt x="818530" y="122285"/>
                  <a:pt x="811020" y="123402"/>
                  <a:pt x="807266" y="120053"/>
                </a:cubicBezTo>
                <a:cubicBezTo>
                  <a:pt x="799756" y="120053"/>
                  <a:pt x="788492" y="121169"/>
                  <a:pt x="780982" y="120053"/>
                </a:cubicBezTo>
                <a:cubicBezTo>
                  <a:pt x="765964" y="120053"/>
                  <a:pt x="754700" y="121169"/>
                  <a:pt x="747190" y="122285"/>
                </a:cubicBezTo>
                <a:cubicBezTo>
                  <a:pt x="735926" y="124518"/>
                  <a:pt x="724662" y="124518"/>
                  <a:pt x="713397" y="122285"/>
                </a:cubicBezTo>
                <a:cubicBezTo>
                  <a:pt x="705888" y="121169"/>
                  <a:pt x="690869" y="120053"/>
                  <a:pt x="679605" y="120053"/>
                </a:cubicBezTo>
                <a:cubicBezTo>
                  <a:pt x="675850" y="121169"/>
                  <a:pt x="668341" y="121169"/>
                  <a:pt x="664586" y="118936"/>
                </a:cubicBezTo>
                <a:cubicBezTo>
                  <a:pt x="660832" y="117820"/>
                  <a:pt x="657077" y="117820"/>
                  <a:pt x="653322" y="118936"/>
                </a:cubicBezTo>
                <a:cubicBezTo>
                  <a:pt x="634549" y="122285"/>
                  <a:pt x="612020" y="120053"/>
                  <a:pt x="593247" y="120053"/>
                </a:cubicBezTo>
                <a:cubicBezTo>
                  <a:pt x="593247" y="122285"/>
                  <a:pt x="597001" y="123402"/>
                  <a:pt x="589492" y="124518"/>
                </a:cubicBezTo>
                <a:cubicBezTo>
                  <a:pt x="585737" y="124518"/>
                  <a:pt x="578228" y="124518"/>
                  <a:pt x="581982" y="122285"/>
                </a:cubicBezTo>
                <a:cubicBezTo>
                  <a:pt x="574473" y="122285"/>
                  <a:pt x="566963" y="122285"/>
                  <a:pt x="559454" y="122285"/>
                </a:cubicBezTo>
                <a:cubicBezTo>
                  <a:pt x="559454" y="123402"/>
                  <a:pt x="563209" y="125634"/>
                  <a:pt x="555699" y="126750"/>
                </a:cubicBezTo>
                <a:cubicBezTo>
                  <a:pt x="551945" y="126750"/>
                  <a:pt x="548190" y="125634"/>
                  <a:pt x="548190" y="124518"/>
                </a:cubicBezTo>
                <a:cubicBezTo>
                  <a:pt x="540680" y="124518"/>
                  <a:pt x="533171" y="124518"/>
                  <a:pt x="529416" y="124518"/>
                </a:cubicBezTo>
                <a:cubicBezTo>
                  <a:pt x="525661" y="125634"/>
                  <a:pt x="529416" y="127867"/>
                  <a:pt x="521907" y="127867"/>
                </a:cubicBezTo>
                <a:cubicBezTo>
                  <a:pt x="518152" y="127867"/>
                  <a:pt x="510643" y="128983"/>
                  <a:pt x="506888" y="126750"/>
                </a:cubicBezTo>
                <a:cubicBezTo>
                  <a:pt x="499378" y="125634"/>
                  <a:pt x="488114" y="128983"/>
                  <a:pt x="480605" y="127867"/>
                </a:cubicBezTo>
                <a:cubicBezTo>
                  <a:pt x="469341" y="125634"/>
                  <a:pt x="461831" y="126750"/>
                  <a:pt x="454322" y="126750"/>
                </a:cubicBezTo>
                <a:cubicBezTo>
                  <a:pt x="446812" y="125634"/>
                  <a:pt x="443058" y="126750"/>
                  <a:pt x="435548" y="126750"/>
                </a:cubicBezTo>
                <a:cubicBezTo>
                  <a:pt x="424284" y="128983"/>
                  <a:pt x="405510" y="128983"/>
                  <a:pt x="390491" y="126750"/>
                </a:cubicBezTo>
                <a:cubicBezTo>
                  <a:pt x="379227" y="126750"/>
                  <a:pt x="367963" y="130099"/>
                  <a:pt x="352944" y="127867"/>
                </a:cubicBezTo>
                <a:cubicBezTo>
                  <a:pt x="352944" y="128983"/>
                  <a:pt x="341680" y="132332"/>
                  <a:pt x="337925" y="133448"/>
                </a:cubicBezTo>
                <a:cubicBezTo>
                  <a:pt x="322906" y="136797"/>
                  <a:pt x="322906" y="136797"/>
                  <a:pt x="311642" y="132332"/>
                </a:cubicBezTo>
                <a:cubicBezTo>
                  <a:pt x="307887" y="131216"/>
                  <a:pt x="304133" y="130099"/>
                  <a:pt x="307887" y="128983"/>
                </a:cubicBezTo>
                <a:cubicBezTo>
                  <a:pt x="311642" y="127867"/>
                  <a:pt x="311642" y="126750"/>
                  <a:pt x="319152" y="126750"/>
                </a:cubicBezTo>
                <a:cubicBezTo>
                  <a:pt x="330416" y="126750"/>
                  <a:pt x="341680" y="126750"/>
                  <a:pt x="352944" y="126750"/>
                </a:cubicBezTo>
                <a:cubicBezTo>
                  <a:pt x="364208" y="122285"/>
                  <a:pt x="379227" y="120053"/>
                  <a:pt x="401756" y="120053"/>
                </a:cubicBezTo>
                <a:cubicBezTo>
                  <a:pt x="409265" y="120053"/>
                  <a:pt x="416775" y="120053"/>
                  <a:pt x="424284" y="120053"/>
                </a:cubicBezTo>
                <a:cubicBezTo>
                  <a:pt x="461831" y="121169"/>
                  <a:pt x="499378" y="117820"/>
                  <a:pt x="536926" y="116704"/>
                </a:cubicBezTo>
                <a:cubicBezTo>
                  <a:pt x="540680" y="116704"/>
                  <a:pt x="544435" y="114471"/>
                  <a:pt x="551945" y="113355"/>
                </a:cubicBezTo>
                <a:cubicBezTo>
                  <a:pt x="529416" y="112239"/>
                  <a:pt x="506888" y="112239"/>
                  <a:pt x="488114" y="112239"/>
                </a:cubicBezTo>
                <a:cubicBezTo>
                  <a:pt x="488114" y="112239"/>
                  <a:pt x="488114" y="111122"/>
                  <a:pt x="488114" y="111122"/>
                </a:cubicBezTo>
                <a:cubicBezTo>
                  <a:pt x="510643" y="111122"/>
                  <a:pt x="533171" y="111122"/>
                  <a:pt x="551945" y="111122"/>
                </a:cubicBezTo>
                <a:cubicBezTo>
                  <a:pt x="574473" y="111122"/>
                  <a:pt x="593247" y="111122"/>
                  <a:pt x="612020" y="111122"/>
                </a:cubicBezTo>
                <a:cubicBezTo>
                  <a:pt x="615775" y="111122"/>
                  <a:pt x="623284" y="111122"/>
                  <a:pt x="627039" y="110006"/>
                </a:cubicBezTo>
                <a:cubicBezTo>
                  <a:pt x="634549" y="107773"/>
                  <a:pt x="630794" y="103308"/>
                  <a:pt x="645812" y="104424"/>
                </a:cubicBezTo>
                <a:cubicBezTo>
                  <a:pt x="657077" y="105541"/>
                  <a:pt x="664586" y="102192"/>
                  <a:pt x="675850" y="103308"/>
                </a:cubicBezTo>
                <a:cubicBezTo>
                  <a:pt x="683360" y="103308"/>
                  <a:pt x="694624" y="102192"/>
                  <a:pt x="702134" y="104424"/>
                </a:cubicBezTo>
                <a:cubicBezTo>
                  <a:pt x="705888" y="105541"/>
                  <a:pt x="709643" y="104424"/>
                  <a:pt x="717152" y="104424"/>
                </a:cubicBezTo>
                <a:cubicBezTo>
                  <a:pt x="713397" y="102192"/>
                  <a:pt x="705888" y="101076"/>
                  <a:pt x="705888" y="99959"/>
                </a:cubicBezTo>
                <a:cubicBezTo>
                  <a:pt x="702134" y="97727"/>
                  <a:pt x="705888" y="95494"/>
                  <a:pt x="713397" y="95494"/>
                </a:cubicBezTo>
                <a:cubicBezTo>
                  <a:pt x="720907" y="95494"/>
                  <a:pt x="732171" y="95494"/>
                  <a:pt x="732171" y="92145"/>
                </a:cubicBezTo>
                <a:cubicBezTo>
                  <a:pt x="732171" y="91029"/>
                  <a:pt x="739680" y="91029"/>
                  <a:pt x="743435" y="91029"/>
                </a:cubicBezTo>
                <a:cubicBezTo>
                  <a:pt x="762209" y="94378"/>
                  <a:pt x="780982" y="89912"/>
                  <a:pt x="796002" y="89912"/>
                </a:cubicBezTo>
                <a:cubicBezTo>
                  <a:pt x="799756" y="88796"/>
                  <a:pt x="803511" y="88796"/>
                  <a:pt x="803511" y="87680"/>
                </a:cubicBezTo>
                <a:cubicBezTo>
                  <a:pt x="803511" y="86563"/>
                  <a:pt x="799756" y="85447"/>
                  <a:pt x="796002" y="85447"/>
                </a:cubicBezTo>
                <a:cubicBezTo>
                  <a:pt x="777228" y="83215"/>
                  <a:pt x="758454" y="80982"/>
                  <a:pt x="743435" y="76517"/>
                </a:cubicBezTo>
                <a:cubicBezTo>
                  <a:pt x="735926" y="75400"/>
                  <a:pt x="732171" y="77633"/>
                  <a:pt x="732171" y="78749"/>
                </a:cubicBezTo>
                <a:cubicBezTo>
                  <a:pt x="732171" y="82098"/>
                  <a:pt x="728417" y="84331"/>
                  <a:pt x="717152" y="86563"/>
                </a:cubicBezTo>
                <a:cubicBezTo>
                  <a:pt x="713397" y="87680"/>
                  <a:pt x="709643" y="87680"/>
                  <a:pt x="705888" y="87680"/>
                </a:cubicBezTo>
                <a:cubicBezTo>
                  <a:pt x="694624" y="84331"/>
                  <a:pt x="675850" y="86563"/>
                  <a:pt x="664586" y="84331"/>
                </a:cubicBezTo>
                <a:cubicBezTo>
                  <a:pt x="657077" y="83215"/>
                  <a:pt x="649567" y="83215"/>
                  <a:pt x="638303" y="83215"/>
                </a:cubicBezTo>
                <a:cubicBezTo>
                  <a:pt x="630794" y="83215"/>
                  <a:pt x="627039" y="86563"/>
                  <a:pt x="623284" y="88796"/>
                </a:cubicBezTo>
                <a:cubicBezTo>
                  <a:pt x="615775" y="92145"/>
                  <a:pt x="600756" y="93261"/>
                  <a:pt x="593247" y="88796"/>
                </a:cubicBezTo>
                <a:cubicBezTo>
                  <a:pt x="593247" y="86563"/>
                  <a:pt x="589492" y="85447"/>
                  <a:pt x="585737" y="83215"/>
                </a:cubicBezTo>
                <a:cubicBezTo>
                  <a:pt x="585737" y="80982"/>
                  <a:pt x="578228" y="79866"/>
                  <a:pt x="566963" y="79866"/>
                </a:cubicBezTo>
                <a:cubicBezTo>
                  <a:pt x="559454" y="79866"/>
                  <a:pt x="551945" y="79866"/>
                  <a:pt x="544435" y="77633"/>
                </a:cubicBezTo>
                <a:cubicBezTo>
                  <a:pt x="533171" y="76517"/>
                  <a:pt x="521907" y="78749"/>
                  <a:pt x="514397" y="82098"/>
                </a:cubicBezTo>
                <a:cubicBezTo>
                  <a:pt x="503133" y="88796"/>
                  <a:pt x="480605" y="88796"/>
                  <a:pt x="461831" y="91029"/>
                </a:cubicBezTo>
                <a:cubicBezTo>
                  <a:pt x="454322" y="92145"/>
                  <a:pt x="446812" y="89912"/>
                  <a:pt x="435548" y="88796"/>
                </a:cubicBezTo>
                <a:cubicBezTo>
                  <a:pt x="424284" y="88796"/>
                  <a:pt x="413020" y="86563"/>
                  <a:pt x="405510" y="84331"/>
                </a:cubicBezTo>
                <a:cubicBezTo>
                  <a:pt x="382982" y="79866"/>
                  <a:pt x="379227" y="79866"/>
                  <a:pt x="364208" y="85447"/>
                </a:cubicBezTo>
                <a:cubicBezTo>
                  <a:pt x="360454" y="85447"/>
                  <a:pt x="360454" y="87680"/>
                  <a:pt x="356699" y="88796"/>
                </a:cubicBezTo>
                <a:cubicBezTo>
                  <a:pt x="334171" y="83215"/>
                  <a:pt x="315397" y="83215"/>
                  <a:pt x="292869" y="83215"/>
                </a:cubicBezTo>
                <a:cubicBezTo>
                  <a:pt x="277850" y="83215"/>
                  <a:pt x="266585" y="83215"/>
                  <a:pt x="251567" y="83215"/>
                </a:cubicBezTo>
                <a:cubicBezTo>
                  <a:pt x="221529" y="84331"/>
                  <a:pt x="191491" y="80982"/>
                  <a:pt x="157698" y="82098"/>
                </a:cubicBezTo>
                <a:cubicBezTo>
                  <a:pt x="146434" y="82098"/>
                  <a:pt x="142680" y="77633"/>
                  <a:pt x="131415" y="80982"/>
                </a:cubicBezTo>
                <a:cubicBezTo>
                  <a:pt x="120151" y="83215"/>
                  <a:pt x="108887" y="80982"/>
                  <a:pt x="101378" y="82098"/>
                </a:cubicBezTo>
                <a:cubicBezTo>
                  <a:pt x="90113" y="82098"/>
                  <a:pt x="78849" y="82098"/>
                  <a:pt x="67585" y="82098"/>
                </a:cubicBezTo>
                <a:cubicBezTo>
                  <a:pt x="60076" y="84331"/>
                  <a:pt x="67585" y="86563"/>
                  <a:pt x="63830" y="88796"/>
                </a:cubicBezTo>
                <a:cubicBezTo>
                  <a:pt x="52566" y="93261"/>
                  <a:pt x="37547" y="94378"/>
                  <a:pt x="18774" y="92145"/>
                </a:cubicBezTo>
                <a:cubicBezTo>
                  <a:pt x="15019" y="92145"/>
                  <a:pt x="15019" y="91029"/>
                  <a:pt x="7510" y="91029"/>
                </a:cubicBezTo>
                <a:cubicBezTo>
                  <a:pt x="3755" y="91029"/>
                  <a:pt x="0" y="92145"/>
                  <a:pt x="0" y="94378"/>
                </a:cubicBezTo>
                <a:cubicBezTo>
                  <a:pt x="0" y="95494"/>
                  <a:pt x="0" y="97727"/>
                  <a:pt x="7510" y="97727"/>
                </a:cubicBezTo>
                <a:cubicBezTo>
                  <a:pt x="18774" y="96610"/>
                  <a:pt x="30038" y="97727"/>
                  <a:pt x="37547" y="96610"/>
                </a:cubicBezTo>
                <a:cubicBezTo>
                  <a:pt x="52566" y="96610"/>
                  <a:pt x="60076" y="98843"/>
                  <a:pt x="71340" y="98843"/>
                </a:cubicBezTo>
                <a:cubicBezTo>
                  <a:pt x="78849" y="99959"/>
                  <a:pt x="82604" y="103308"/>
                  <a:pt x="82604" y="105541"/>
                </a:cubicBezTo>
                <a:cubicBezTo>
                  <a:pt x="90113" y="108890"/>
                  <a:pt x="90113" y="110006"/>
                  <a:pt x="101378" y="107773"/>
                </a:cubicBezTo>
                <a:cubicBezTo>
                  <a:pt x="116397" y="106657"/>
                  <a:pt x="131415" y="105541"/>
                  <a:pt x="146434" y="103308"/>
                </a:cubicBezTo>
                <a:cubicBezTo>
                  <a:pt x="150189" y="102192"/>
                  <a:pt x="157698" y="103308"/>
                  <a:pt x="165208" y="103308"/>
                </a:cubicBezTo>
                <a:cubicBezTo>
                  <a:pt x="168963" y="103308"/>
                  <a:pt x="168963" y="105541"/>
                  <a:pt x="172717" y="106657"/>
                </a:cubicBezTo>
                <a:cubicBezTo>
                  <a:pt x="180227" y="108890"/>
                  <a:pt x="172717" y="110006"/>
                  <a:pt x="168963" y="112239"/>
                </a:cubicBezTo>
                <a:cubicBezTo>
                  <a:pt x="165208" y="114471"/>
                  <a:pt x="153944" y="114471"/>
                  <a:pt x="146434" y="116704"/>
                </a:cubicBezTo>
                <a:cubicBezTo>
                  <a:pt x="142680" y="117820"/>
                  <a:pt x="142680" y="117820"/>
                  <a:pt x="142680" y="118936"/>
                </a:cubicBezTo>
                <a:cubicBezTo>
                  <a:pt x="142680" y="120053"/>
                  <a:pt x="146434" y="120053"/>
                  <a:pt x="150189" y="120053"/>
                </a:cubicBezTo>
                <a:cubicBezTo>
                  <a:pt x="161453" y="120053"/>
                  <a:pt x="176472" y="121169"/>
                  <a:pt x="187736" y="118936"/>
                </a:cubicBezTo>
                <a:cubicBezTo>
                  <a:pt x="187736" y="117820"/>
                  <a:pt x="191491" y="118936"/>
                  <a:pt x="191491" y="118936"/>
                </a:cubicBezTo>
                <a:cubicBezTo>
                  <a:pt x="199000" y="120053"/>
                  <a:pt x="191491" y="120053"/>
                  <a:pt x="191491" y="121169"/>
                </a:cubicBezTo>
                <a:cubicBezTo>
                  <a:pt x="187736" y="122285"/>
                  <a:pt x="187736" y="124518"/>
                  <a:pt x="195246" y="124518"/>
                </a:cubicBezTo>
                <a:cubicBezTo>
                  <a:pt x="202755" y="124518"/>
                  <a:pt x="210265" y="124518"/>
                  <a:pt x="221529" y="124518"/>
                </a:cubicBezTo>
                <a:cubicBezTo>
                  <a:pt x="210265" y="126750"/>
                  <a:pt x="199000" y="126750"/>
                  <a:pt x="187736" y="127867"/>
                </a:cubicBezTo>
                <a:cubicBezTo>
                  <a:pt x="180227" y="128983"/>
                  <a:pt x="180227" y="130099"/>
                  <a:pt x="183982" y="131216"/>
                </a:cubicBezTo>
                <a:cubicBezTo>
                  <a:pt x="187736" y="135681"/>
                  <a:pt x="187736" y="136797"/>
                  <a:pt x="172717" y="137913"/>
                </a:cubicBezTo>
                <a:cubicBezTo>
                  <a:pt x="168963" y="137913"/>
                  <a:pt x="161453" y="137913"/>
                  <a:pt x="157698" y="137913"/>
                </a:cubicBezTo>
                <a:cubicBezTo>
                  <a:pt x="157698" y="139030"/>
                  <a:pt x="157698" y="139030"/>
                  <a:pt x="157698" y="140146"/>
                </a:cubicBezTo>
                <a:cubicBezTo>
                  <a:pt x="157698" y="140146"/>
                  <a:pt x="157698" y="141262"/>
                  <a:pt x="157698" y="141262"/>
                </a:cubicBezTo>
                <a:cubicBezTo>
                  <a:pt x="183982" y="140146"/>
                  <a:pt x="202755" y="145728"/>
                  <a:pt x="229038" y="145728"/>
                </a:cubicBezTo>
                <a:cubicBezTo>
                  <a:pt x="244057" y="145728"/>
                  <a:pt x="259076" y="147960"/>
                  <a:pt x="274095" y="151309"/>
                </a:cubicBezTo>
                <a:cubicBezTo>
                  <a:pt x="274095" y="152425"/>
                  <a:pt x="281604" y="152425"/>
                  <a:pt x="281604" y="153542"/>
                </a:cubicBezTo>
                <a:cubicBezTo>
                  <a:pt x="281604" y="155774"/>
                  <a:pt x="274095" y="155774"/>
                  <a:pt x="270340" y="155774"/>
                </a:cubicBezTo>
                <a:cubicBezTo>
                  <a:pt x="259076" y="155774"/>
                  <a:pt x="247812" y="155774"/>
                  <a:pt x="236548" y="155774"/>
                </a:cubicBezTo>
                <a:cubicBezTo>
                  <a:pt x="232793" y="155774"/>
                  <a:pt x="229038" y="155774"/>
                  <a:pt x="229038" y="156891"/>
                </a:cubicBezTo>
                <a:cubicBezTo>
                  <a:pt x="229038" y="158007"/>
                  <a:pt x="229038" y="159123"/>
                  <a:pt x="232793" y="159123"/>
                </a:cubicBezTo>
                <a:cubicBezTo>
                  <a:pt x="240302" y="159123"/>
                  <a:pt x="244057" y="161356"/>
                  <a:pt x="255321" y="161356"/>
                </a:cubicBezTo>
                <a:cubicBezTo>
                  <a:pt x="266585" y="161356"/>
                  <a:pt x="277850" y="161356"/>
                  <a:pt x="289114" y="161356"/>
                </a:cubicBezTo>
                <a:cubicBezTo>
                  <a:pt x="296623" y="162472"/>
                  <a:pt x="292869" y="164705"/>
                  <a:pt x="292869" y="165821"/>
                </a:cubicBezTo>
                <a:cubicBezTo>
                  <a:pt x="292869" y="166937"/>
                  <a:pt x="292869" y="168053"/>
                  <a:pt x="292869" y="168053"/>
                </a:cubicBezTo>
                <a:cubicBezTo>
                  <a:pt x="270340" y="169170"/>
                  <a:pt x="259076" y="174751"/>
                  <a:pt x="236548" y="174751"/>
                </a:cubicBezTo>
                <a:cubicBezTo>
                  <a:pt x="191491" y="174751"/>
                  <a:pt x="150189" y="171402"/>
                  <a:pt x="105132" y="172519"/>
                </a:cubicBezTo>
                <a:cubicBezTo>
                  <a:pt x="97623" y="173635"/>
                  <a:pt x="86359" y="171402"/>
                  <a:pt x="86359" y="174751"/>
                </a:cubicBezTo>
                <a:cubicBezTo>
                  <a:pt x="82604" y="179216"/>
                  <a:pt x="97623" y="176984"/>
                  <a:pt x="105132" y="176984"/>
                </a:cubicBezTo>
                <a:cubicBezTo>
                  <a:pt x="120151" y="175868"/>
                  <a:pt x="135170" y="179216"/>
                  <a:pt x="150189" y="179216"/>
                </a:cubicBezTo>
                <a:cubicBezTo>
                  <a:pt x="165208" y="178100"/>
                  <a:pt x="183982" y="176984"/>
                  <a:pt x="199000" y="179216"/>
                </a:cubicBezTo>
                <a:cubicBezTo>
                  <a:pt x="225284" y="181449"/>
                  <a:pt x="251567" y="180333"/>
                  <a:pt x="274095" y="180333"/>
                </a:cubicBezTo>
                <a:cubicBezTo>
                  <a:pt x="322906" y="181449"/>
                  <a:pt x="367963" y="184798"/>
                  <a:pt x="401756" y="194845"/>
                </a:cubicBezTo>
                <a:cubicBezTo>
                  <a:pt x="416775" y="198194"/>
                  <a:pt x="431793" y="198194"/>
                  <a:pt x="446812" y="198194"/>
                </a:cubicBezTo>
                <a:cubicBezTo>
                  <a:pt x="450567" y="198194"/>
                  <a:pt x="461831" y="197077"/>
                  <a:pt x="461831" y="199310"/>
                </a:cubicBezTo>
                <a:cubicBezTo>
                  <a:pt x="461831" y="203775"/>
                  <a:pt x="450567" y="201542"/>
                  <a:pt x="446812" y="201542"/>
                </a:cubicBezTo>
                <a:cubicBezTo>
                  <a:pt x="382982" y="201542"/>
                  <a:pt x="319152" y="201542"/>
                  <a:pt x="251567" y="201542"/>
                </a:cubicBezTo>
                <a:cubicBezTo>
                  <a:pt x="229038" y="201542"/>
                  <a:pt x="214019" y="207124"/>
                  <a:pt x="195246" y="212705"/>
                </a:cubicBezTo>
                <a:cubicBezTo>
                  <a:pt x="195246" y="212705"/>
                  <a:pt x="195246" y="213822"/>
                  <a:pt x="195246" y="214938"/>
                </a:cubicBezTo>
                <a:cubicBezTo>
                  <a:pt x="202755" y="218287"/>
                  <a:pt x="206510" y="220520"/>
                  <a:pt x="210265" y="223868"/>
                </a:cubicBezTo>
                <a:cubicBezTo>
                  <a:pt x="210265" y="227217"/>
                  <a:pt x="221529" y="230566"/>
                  <a:pt x="232793" y="230566"/>
                </a:cubicBezTo>
                <a:cubicBezTo>
                  <a:pt x="262831" y="230566"/>
                  <a:pt x="262831" y="238380"/>
                  <a:pt x="266585" y="243962"/>
                </a:cubicBezTo>
                <a:cubicBezTo>
                  <a:pt x="270340" y="251776"/>
                  <a:pt x="289114" y="257357"/>
                  <a:pt x="307887" y="262939"/>
                </a:cubicBezTo>
                <a:cubicBezTo>
                  <a:pt x="311642" y="265171"/>
                  <a:pt x="319152" y="264055"/>
                  <a:pt x="322906" y="264055"/>
                </a:cubicBezTo>
                <a:cubicBezTo>
                  <a:pt x="337925" y="264055"/>
                  <a:pt x="352944" y="262939"/>
                  <a:pt x="364208" y="266288"/>
                </a:cubicBezTo>
                <a:cubicBezTo>
                  <a:pt x="367963" y="267404"/>
                  <a:pt x="371718" y="267404"/>
                  <a:pt x="379227" y="267404"/>
                </a:cubicBezTo>
                <a:cubicBezTo>
                  <a:pt x="390491" y="267404"/>
                  <a:pt x="401756" y="267404"/>
                  <a:pt x="409265" y="267404"/>
                </a:cubicBezTo>
                <a:cubicBezTo>
                  <a:pt x="428039" y="268520"/>
                  <a:pt x="446812" y="267404"/>
                  <a:pt x="461831" y="264055"/>
                </a:cubicBezTo>
                <a:cubicBezTo>
                  <a:pt x="473095" y="260706"/>
                  <a:pt x="488114" y="261823"/>
                  <a:pt x="499378" y="265171"/>
                </a:cubicBezTo>
                <a:cubicBezTo>
                  <a:pt x="518152" y="269637"/>
                  <a:pt x="544435" y="269637"/>
                  <a:pt x="563209" y="272986"/>
                </a:cubicBezTo>
                <a:cubicBezTo>
                  <a:pt x="566963" y="274102"/>
                  <a:pt x="630794" y="267404"/>
                  <a:pt x="630794" y="266288"/>
                </a:cubicBezTo>
                <a:cubicBezTo>
                  <a:pt x="638303" y="261823"/>
                  <a:pt x="653322" y="260706"/>
                  <a:pt x="664586" y="260706"/>
                </a:cubicBezTo>
                <a:cubicBezTo>
                  <a:pt x="675850" y="259590"/>
                  <a:pt x="687115" y="262939"/>
                  <a:pt x="698379" y="265171"/>
                </a:cubicBezTo>
                <a:cubicBezTo>
                  <a:pt x="698379" y="266288"/>
                  <a:pt x="698379" y="267404"/>
                  <a:pt x="702134" y="267404"/>
                </a:cubicBezTo>
                <a:cubicBezTo>
                  <a:pt x="724662" y="267404"/>
                  <a:pt x="739680" y="271869"/>
                  <a:pt x="758454" y="272986"/>
                </a:cubicBezTo>
                <a:cubicBezTo>
                  <a:pt x="769719" y="274102"/>
                  <a:pt x="773473" y="269637"/>
                  <a:pt x="784737" y="271869"/>
                </a:cubicBezTo>
                <a:cubicBezTo>
                  <a:pt x="788492" y="271869"/>
                  <a:pt x="818530" y="266288"/>
                  <a:pt x="822285" y="264055"/>
                </a:cubicBezTo>
                <a:cubicBezTo>
                  <a:pt x="826039" y="262939"/>
                  <a:pt x="829794" y="261823"/>
                  <a:pt x="833549" y="260706"/>
                </a:cubicBezTo>
                <a:cubicBezTo>
                  <a:pt x="852323" y="257357"/>
                  <a:pt x="867341" y="257357"/>
                  <a:pt x="882360" y="261823"/>
                </a:cubicBezTo>
                <a:cubicBezTo>
                  <a:pt x="886115" y="262939"/>
                  <a:pt x="889870" y="264055"/>
                  <a:pt x="897379" y="265171"/>
                </a:cubicBezTo>
                <a:cubicBezTo>
                  <a:pt x="897379" y="266288"/>
                  <a:pt x="901134" y="267404"/>
                  <a:pt x="901134" y="267404"/>
                </a:cubicBezTo>
                <a:cubicBezTo>
                  <a:pt x="919908" y="267404"/>
                  <a:pt x="934926" y="270753"/>
                  <a:pt x="949946" y="269637"/>
                </a:cubicBezTo>
                <a:cubicBezTo>
                  <a:pt x="964964" y="268520"/>
                  <a:pt x="979983" y="267404"/>
                  <a:pt x="991247" y="265171"/>
                </a:cubicBezTo>
                <a:cubicBezTo>
                  <a:pt x="1013776" y="260706"/>
                  <a:pt x="1025040" y="260706"/>
                  <a:pt x="1043814" y="265171"/>
                </a:cubicBezTo>
                <a:cubicBezTo>
                  <a:pt x="1051323" y="267404"/>
                  <a:pt x="1058832" y="267404"/>
                  <a:pt x="1070097" y="267404"/>
                </a:cubicBezTo>
                <a:lnTo>
                  <a:pt x="1082703" y="267404"/>
                </a:lnTo>
                <a:lnTo>
                  <a:pt x="1087706" y="268396"/>
                </a:lnTo>
                <a:cubicBezTo>
                  <a:pt x="1091460" y="270628"/>
                  <a:pt x="1098970" y="271745"/>
                  <a:pt x="1091460" y="273977"/>
                </a:cubicBezTo>
                <a:cubicBezTo>
                  <a:pt x="1087706" y="275093"/>
                  <a:pt x="1087706" y="277326"/>
                  <a:pt x="1083951" y="277326"/>
                </a:cubicBezTo>
                <a:cubicBezTo>
                  <a:pt x="1076442" y="277326"/>
                  <a:pt x="1068932" y="278442"/>
                  <a:pt x="1065178" y="277326"/>
                </a:cubicBezTo>
                <a:cubicBezTo>
                  <a:pt x="1050158" y="275093"/>
                  <a:pt x="1035140" y="273977"/>
                  <a:pt x="1020121" y="272861"/>
                </a:cubicBezTo>
                <a:cubicBezTo>
                  <a:pt x="1008857" y="270628"/>
                  <a:pt x="1008857" y="271745"/>
                  <a:pt x="1001347" y="275093"/>
                </a:cubicBezTo>
                <a:cubicBezTo>
                  <a:pt x="1001347" y="277326"/>
                  <a:pt x="997593" y="280675"/>
                  <a:pt x="990083" y="281791"/>
                </a:cubicBezTo>
                <a:cubicBezTo>
                  <a:pt x="978819" y="281791"/>
                  <a:pt x="971310" y="284024"/>
                  <a:pt x="956290" y="284024"/>
                </a:cubicBezTo>
                <a:cubicBezTo>
                  <a:pt x="948781" y="282908"/>
                  <a:pt x="937517" y="284024"/>
                  <a:pt x="926253" y="282908"/>
                </a:cubicBezTo>
                <a:cubicBezTo>
                  <a:pt x="918743" y="282908"/>
                  <a:pt x="918743" y="285140"/>
                  <a:pt x="918743" y="286256"/>
                </a:cubicBezTo>
                <a:cubicBezTo>
                  <a:pt x="918743" y="288489"/>
                  <a:pt x="922498" y="289605"/>
                  <a:pt x="926253" y="289605"/>
                </a:cubicBezTo>
                <a:cubicBezTo>
                  <a:pt x="933762" y="289605"/>
                  <a:pt x="933762" y="288489"/>
                  <a:pt x="937517" y="288489"/>
                </a:cubicBezTo>
                <a:cubicBezTo>
                  <a:pt x="956290" y="286256"/>
                  <a:pt x="971310" y="287373"/>
                  <a:pt x="982573" y="291838"/>
                </a:cubicBezTo>
                <a:cubicBezTo>
                  <a:pt x="986328" y="294071"/>
                  <a:pt x="978819" y="296303"/>
                  <a:pt x="986328" y="298536"/>
                </a:cubicBezTo>
                <a:cubicBezTo>
                  <a:pt x="997593" y="298536"/>
                  <a:pt x="1008857" y="298536"/>
                  <a:pt x="1020121" y="298536"/>
                </a:cubicBezTo>
                <a:cubicBezTo>
                  <a:pt x="1027630" y="299652"/>
                  <a:pt x="1038895" y="297419"/>
                  <a:pt x="1050158" y="299652"/>
                </a:cubicBezTo>
                <a:cubicBezTo>
                  <a:pt x="1061423" y="303001"/>
                  <a:pt x="1065178" y="298536"/>
                  <a:pt x="1076442" y="298536"/>
                </a:cubicBezTo>
                <a:cubicBezTo>
                  <a:pt x="1110234" y="299652"/>
                  <a:pt x="1140272" y="296303"/>
                  <a:pt x="1170310" y="297419"/>
                </a:cubicBezTo>
                <a:cubicBezTo>
                  <a:pt x="1185329" y="297419"/>
                  <a:pt x="1196593" y="297419"/>
                  <a:pt x="1211612" y="297419"/>
                </a:cubicBezTo>
                <a:cubicBezTo>
                  <a:pt x="1234140" y="297419"/>
                  <a:pt x="1252914" y="297419"/>
                  <a:pt x="1275442" y="291838"/>
                </a:cubicBezTo>
                <a:cubicBezTo>
                  <a:pt x="1279197" y="292954"/>
                  <a:pt x="1279197" y="295187"/>
                  <a:pt x="1282951" y="295187"/>
                </a:cubicBezTo>
                <a:cubicBezTo>
                  <a:pt x="1297970" y="300768"/>
                  <a:pt x="1301725" y="300768"/>
                  <a:pt x="1324253" y="296303"/>
                </a:cubicBezTo>
                <a:cubicBezTo>
                  <a:pt x="1331763" y="294071"/>
                  <a:pt x="1343027" y="291838"/>
                  <a:pt x="1354291" y="291838"/>
                </a:cubicBezTo>
                <a:cubicBezTo>
                  <a:pt x="1365556" y="290722"/>
                  <a:pt x="1373065" y="288489"/>
                  <a:pt x="1380574" y="289605"/>
                </a:cubicBezTo>
                <a:cubicBezTo>
                  <a:pt x="1399348" y="291838"/>
                  <a:pt x="1421876" y="291838"/>
                  <a:pt x="1433141" y="298536"/>
                </a:cubicBezTo>
                <a:cubicBezTo>
                  <a:pt x="1440650" y="301885"/>
                  <a:pt x="1451914" y="304117"/>
                  <a:pt x="1463178" y="303001"/>
                </a:cubicBezTo>
                <a:cubicBezTo>
                  <a:pt x="1470688" y="300768"/>
                  <a:pt x="1478197" y="300768"/>
                  <a:pt x="1485706" y="300768"/>
                </a:cubicBezTo>
                <a:cubicBezTo>
                  <a:pt x="1496971" y="300768"/>
                  <a:pt x="1504480" y="299652"/>
                  <a:pt x="1504480" y="297419"/>
                </a:cubicBezTo>
                <a:cubicBezTo>
                  <a:pt x="1508235" y="295187"/>
                  <a:pt x="1511990" y="294071"/>
                  <a:pt x="1511990" y="291838"/>
                </a:cubicBezTo>
                <a:cubicBezTo>
                  <a:pt x="1519499" y="287373"/>
                  <a:pt x="1534518" y="288489"/>
                  <a:pt x="1542028" y="291838"/>
                </a:cubicBezTo>
                <a:cubicBezTo>
                  <a:pt x="1545782" y="294071"/>
                  <a:pt x="1549537" y="297419"/>
                  <a:pt x="1557046" y="297419"/>
                </a:cubicBezTo>
                <a:cubicBezTo>
                  <a:pt x="1568311" y="297419"/>
                  <a:pt x="1575820" y="297419"/>
                  <a:pt x="1583329" y="296303"/>
                </a:cubicBezTo>
                <a:cubicBezTo>
                  <a:pt x="1594594" y="294071"/>
                  <a:pt x="1613367" y="296303"/>
                  <a:pt x="1624631" y="292954"/>
                </a:cubicBezTo>
                <a:cubicBezTo>
                  <a:pt x="1628386" y="292954"/>
                  <a:pt x="1632141" y="292954"/>
                  <a:pt x="1635896" y="294071"/>
                </a:cubicBezTo>
                <a:cubicBezTo>
                  <a:pt x="1647160" y="296303"/>
                  <a:pt x="1650914" y="298536"/>
                  <a:pt x="1650914" y="301885"/>
                </a:cubicBezTo>
                <a:cubicBezTo>
                  <a:pt x="1650914" y="303001"/>
                  <a:pt x="1654669" y="305234"/>
                  <a:pt x="1662179" y="304117"/>
                </a:cubicBezTo>
                <a:cubicBezTo>
                  <a:pt x="1677198" y="299652"/>
                  <a:pt x="1695971" y="297419"/>
                  <a:pt x="1714745" y="295187"/>
                </a:cubicBezTo>
                <a:cubicBezTo>
                  <a:pt x="1718499" y="295187"/>
                  <a:pt x="1722254" y="294071"/>
                  <a:pt x="1722254" y="292954"/>
                </a:cubicBezTo>
                <a:cubicBezTo>
                  <a:pt x="1722254" y="291838"/>
                  <a:pt x="1718499" y="291838"/>
                  <a:pt x="1714745" y="290722"/>
                </a:cubicBezTo>
                <a:cubicBezTo>
                  <a:pt x="1699726" y="290722"/>
                  <a:pt x="1680952" y="286256"/>
                  <a:pt x="1662179" y="289605"/>
                </a:cubicBezTo>
                <a:cubicBezTo>
                  <a:pt x="1658424" y="289605"/>
                  <a:pt x="1650914" y="289605"/>
                  <a:pt x="1650914" y="288489"/>
                </a:cubicBezTo>
                <a:cubicBezTo>
                  <a:pt x="1650914" y="285140"/>
                  <a:pt x="1639650" y="285140"/>
                  <a:pt x="1632141" y="285140"/>
                </a:cubicBezTo>
                <a:cubicBezTo>
                  <a:pt x="1624631" y="285140"/>
                  <a:pt x="1620877" y="282908"/>
                  <a:pt x="1624631" y="280675"/>
                </a:cubicBezTo>
                <a:cubicBezTo>
                  <a:pt x="1624631" y="279559"/>
                  <a:pt x="1632141" y="278442"/>
                  <a:pt x="1635896" y="276210"/>
                </a:cubicBezTo>
                <a:cubicBezTo>
                  <a:pt x="1628386" y="276210"/>
                  <a:pt x="1624631" y="275093"/>
                  <a:pt x="1620877" y="276210"/>
                </a:cubicBezTo>
                <a:cubicBezTo>
                  <a:pt x="1613367" y="278442"/>
                  <a:pt x="1602103" y="277326"/>
                  <a:pt x="1594594" y="277326"/>
                </a:cubicBezTo>
                <a:cubicBezTo>
                  <a:pt x="1583329" y="278442"/>
                  <a:pt x="1575820" y="275093"/>
                  <a:pt x="1564556" y="276210"/>
                </a:cubicBezTo>
                <a:cubicBezTo>
                  <a:pt x="1549537" y="277326"/>
                  <a:pt x="1553292" y="272861"/>
                  <a:pt x="1545782" y="270628"/>
                </a:cubicBezTo>
                <a:lnTo>
                  <a:pt x="1532304" y="269626"/>
                </a:lnTo>
                <a:lnTo>
                  <a:pt x="1573230" y="268520"/>
                </a:lnTo>
                <a:cubicBezTo>
                  <a:pt x="1584494" y="266288"/>
                  <a:pt x="1595758" y="267404"/>
                  <a:pt x="1603267" y="270753"/>
                </a:cubicBezTo>
                <a:cubicBezTo>
                  <a:pt x="1610777" y="272986"/>
                  <a:pt x="1618286" y="271869"/>
                  <a:pt x="1622041" y="269637"/>
                </a:cubicBezTo>
                <a:cubicBezTo>
                  <a:pt x="1625796" y="266288"/>
                  <a:pt x="1633305" y="266288"/>
                  <a:pt x="1644569" y="266288"/>
                </a:cubicBezTo>
                <a:cubicBezTo>
                  <a:pt x="1667098" y="266288"/>
                  <a:pt x="1689626" y="265171"/>
                  <a:pt x="1712154" y="269637"/>
                </a:cubicBezTo>
                <a:cubicBezTo>
                  <a:pt x="1712154" y="269637"/>
                  <a:pt x="1715909" y="269637"/>
                  <a:pt x="1715909" y="269637"/>
                </a:cubicBezTo>
                <a:cubicBezTo>
                  <a:pt x="1753456" y="268520"/>
                  <a:pt x="1787249" y="271869"/>
                  <a:pt x="1821041" y="271869"/>
                </a:cubicBezTo>
                <a:cubicBezTo>
                  <a:pt x="1828551" y="271869"/>
                  <a:pt x="1832305" y="271869"/>
                  <a:pt x="1832305" y="269637"/>
                </a:cubicBezTo>
                <a:lnTo>
                  <a:pt x="1836115" y="268787"/>
                </a:lnTo>
                <a:lnTo>
                  <a:pt x="1827387" y="273977"/>
                </a:lnTo>
                <a:cubicBezTo>
                  <a:pt x="1819877" y="273977"/>
                  <a:pt x="1808613" y="273977"/>
                  <a:pt x="1797349" y="273977"/>
                </a:cubicBezTo>
                <a:cubicBezTo>
                  <a:pt x="1789839" y="273977"/>
                  <a:pt x="1786084" y="273977"/>
                  <a:pt x="1786084" y="276210"/>
                </a:cubicBezTo>
                <a:cubicBezTo>
                  <a:pt x="1786084" y="278442"/>
                  <a:pt x="1789839" y="277326"/>
                  <a:pt x="1797349" y="277326"/>
                </a:cubicBezTo>
                <a:cubicBezTo>
                  <a:pt x="1801103" y="277326"/>
                  <a:pt x="1808613" y="278442"/>
                  <a:pt x="1812368" y="276210"/>
                </a:cubicBezTo>
                <a:cubicBezTo>
                  <a:pt x="1819877" y="275093"/>
                  <a:pt x="1827387" y="275093"/>
                  <a:pt x="1831141" y="276210"/>
                </a:cubicBezTo>
                <a:cubicBezTo>
                  <a:pt x="1842405" y="277326"/>
                  <a:pt x="1853669" y="277326"/>
                  <a:pt x="1861179" y="277326"/>
                </a:cubicBezTo>
                <a:cubicBezTo>
                  <a:pt x="1868689" y="277326"/>
                  <a:pt x="1876198" y="278442"/>
                  <a:pt x="1879953" y="279559"/>
                </a:cubicBezTo>
                <a:cubicBezTo>
                  <a:pt x="1898726" y="284024"/>
                  <a:pt x="1917500" y="288489"/>
                  <a:pt x="1925009" y="296303"/>
                </a:cubicBezTo>
                <a:cubicBezTo>
                  <a:pt x="1917500" y="297419"/>
                  <a:pt x="1913745" y="297419"/>
                  <a:pt x="1909990" y="297419"/>
                </a:cubicBezTo>
                <a:cubicBezTo>
                  <a:pt x="1887462" y="297419"/>
                  <a:pt x="1868689" y="297419"/>
                  <a:pt x="1849915" y="297419"/>
                </a:cubicBezTo>
                <a:cubicBezTo>
                  <a:pt x="1842405" y="296303"/>
                  <a:pt x="1834896" y="298536"/>
                  <a:pt x="1831141" y="300768"/>
                </a:cubicBezTo>
                <a:cubicBezTo>
                  <a:pt x="1853669" y="300768"/>
                  <a:pt x="1876198" y="300768"/>
                  <a:pt x="1898726" y="300768"/>
                </a:cubicBezTo>
                <a:cubicBezTo>
                  <a:pt x="1921254" y="300768"/>
                  <a:pt x="1943783" y="301885"/>
                  <a:pt x="1966311" y="300768"/>
                </a:cubicBezTo>
                <a:cubicBezTo>
                  <a:pt x="1988840" y="299652"/>
                  <a:pt x="2007613" y="303001"/>
                  <a:pt x="2030142" y="303001"/>
                </a:cubicBezTo>
                <a:cubicBezTo>
                  <a:pt x="2060179" y="303001"/>
                  <a:pt x="2090217" y="303001"/>
                  <a:pt x="2120255" y="303001"/>
                </a:cubicBezTo>
                <a:cubicBezTo>
                  <a:pt x="2131519" y="303001"/>
                  <a:pt x="2139029" y="305234"/>
                  <a:pt x="2146538" y="304117"/>
                </a:cubicBezTo>
                <a:cubicBezTo>
                  <a:pt x="2172821" y="301885"/>
                  <a:pt x="2199104" y="303001"/>
                  <a:pt x="2221632" y="297419"/>
                </a:cubicBezTo>
                <a:cubicBezTo>
                  <a:pt x="2225387" y="296303"/>
                  <a:pt x="2229142" y="297419"/>
                  <a:pt x="2229142" y="299652"/>
                </a:cubicBezTo>
                <a:cubicBezTo>
                  <a:pt x="2229142" y="300768"/>
                  <a:pt x="2225387" y="303001"/>
                  <a:pt x="2232897" y="305234"/>
                </a:cubicBezTo>
                <a:cubicBezTo>
                  <a:pt x="2270444" y="305234"/>
                  <a:pt x="2270444" y="305234"/>
                  <a:pt x="2289217" y="308582"/>
                </a:cubicBezTo>
                <a:cubicBezTo>
                  <a:pt x="2229142" y="309699"/>
                  <a:pt x="2172821" y="307466"/>
                  <a:pt x="2116500" y="310815"/>
                </a:cubicBezTo>
                <a:cubicBezTo>
                  <a:pt x="2093972" y="311931"/>
                  <a:pt x="2071444" y="313048"/>
                  <a:pt x="2037651" y="313048"/>
                </a:cubicBezTo>
                <a:cubicBezTo>
                  <a:pt x="2056425" y="315280"/>
                  <a:pt x="2067689" y="318629"/>
                  <a:pt x="2078953" y="318629"/>
                </a:cubicBezTo>
                <a:cubicBezTo>
                  <a:pt x="2097727" y="317513"/>
                  <a:pt x="2116500" y="320862"/>
                  <a:pt x="2131519" y="315280"/>
                </a:cubicBezTo>
                <a:cubicBezTo>
                  <a:pt x="2135274" y="314164"/>
                  <a:pt x="2142783" y="314164"/>
                  <a:pt x="2150293" y="314164"/>
                </a:cubicBezTo>
                <a:cubicBezTo>
                  <a:pt x="2187840" y="314164"/>
                  <a:pt x="2229142" y="314164"/>
                  <a:pt x="2270444" y="314164"/>
                </a:cubicBezTo>
                <a:cubicBezTo>
                  <a:pt x="2281708" y="314164"/>
                  <a:pt x="2292972" y="315280"/>
                  <a:pt x="2304236" y="318629"/>
                </a:cubicBezTo>
                <a:cubicBezTo>
                  <a:pt x="2277953" y="317513"/>
                  <a:pt x="2259180" y="319745"/>
                  <a:pt x="2236651" y="320862"/>
                </a:cubicBezTo>
                <a:cubicBezTo>
                  <a:pt x="2229142" y="320862"/>
                  <a:pt x="2217878" y="321978"/>
                  <a:pt x="2206614" y="321978"/>
                </a:cubicBezTo>
                <a:cubicBezTo>
                  <a:pt x="2195349" y="321978"/>
                  <a:pt x="2195349" y="323094"/>
                  <a:pt x="2202859" y="327560"/>
                </a:cubicBezTo>
                <a:cubicBezTo>
                  <a:pt x="2210368" y="328676"/>
                  <a:pt x="2217878" y="327560"/>
                  <a:pt x="2217878" y="330908"/>
                </a:cubicBezTo>
                <a:cubicBezTo>
                  <a:pt x="2214123" y="333141"/>
                  <a:pt x="2206614" y="332025"/>
                  <a:pt x="2202859" y="332025"/>
                </a:cubicBezTo>
                <a:cubicBezTo>
                  <a:pt x="2202859" y="332025"/>
                  <a:pt x="2199104" y="332025"/>
                  <a:pt x="2199104" y="332025"/>
                </a:cubicBezTo>
                <a:cubicBezTo>
                  <a:pt x="2195349" y="334257"/>
                  <a:pt x="2202859" y="334257"/>
                  <a:pt x="2206614" y="334257"/>
                </a:cubicBezTo>
                <a:cubicBezTo>
                  <a:pt x="2217878" y="334257"/>
                  <a:pt x="2232897" y="334257"/>
                  <a:pt x="2247915" y="334257"/>
                </a:cubicBezTo>
                <a:cubicBezTo>
                  <a:pt x="2251670" y="334257"/>
                  <a:pt x="2255425" y="334257"/>
                  <a:pt x="2255425" y="335374"/>
                </a:cubicBezTo>
                <a:cubicBezTo>
                  <a:pt x="2255425" y="337606"/>
                  <a:pt x="2259180" y="339839"/>
                  <a:pt x="2251670" y="339839"/>
                </a:cubicBezTo>
                <a:cubicBezTo>
                  <a:pt x="2240406" y="338722"/>
                  <a:pt x="2232897" y="342071"/>
                  <a:pt x="2229142" y="340955"/>
                </a:cubicBezTo>
                <a:cubicBezTo>
                  <a:pt x="2217878" y="338722"/>
                  <a:pt x="2202859" y="340955"/>
                  <a:pt x="2191595" y="338722"/>
                </a:cubicBezTo>
                <a:cubicBezTo>
                  <a:pt x="2187840" y="337606"/>
                  <a:pt x="2184085" y="337606"/>
                  <a:pt x="2184085" y="335374"/>
                </a:cubicBezTo>
                <a:cubicBezTo>
                  <a:pt x="2176576" y="335374"/>
                  <a:pt x="2172821" y="336490"/>
                  <a:pt x="2165312" y="335374"/>
                </a:cubicBezTo>
                <a:cubicBezTo>
                  <a:pt x="2165312" y="332025"/>
                  <a:pt x="2165312" y="329792"/>
                  <a:pt x="2165312" y="326443"/>
                </a:cubicBezTo>
                <a:cubicBezTo>
                  <a:pt x="2139029" y="327560"/>
                  <a:pt x="2116500" y="323094"/>
                  <a:pt x="2090217" y="324211"/>
                </a:cubicBezTo>
                <a:cubicBezTo>
                  <a:pt x="2090217" y="324211"/>
                  <a:pt x="2086462" y="324211"/>
                  <a:pt x="2086462" y="324211"/>
                </a:cubicBezTo>
                <a:cubicBezTo>
                  <a:pt x="2067689" y="319745"/>
                  <a:pt x="2052670" y="325327"/>
                  <a:pt x="2037651" y="324211"/>
                </a:cubicBezTo>
                <a:cubicBezTo>
                  <a:pt x="2033896" y="324211"/>
                  <a:pt x="2030142" y="325327"/>
                  <a:pt x="2026387" y="326443"/>
                </a:cubicBezTo>
                <a:cubicBezTo>
                  <a:pt x="2033896" y="327560"/>
                  <a:pt x="2041406" y="327560"/>
                  <a:pt x="2048915" y="327560"/>
                </a:cubicBezTo>
                <a:cubicBezTo>
                  <a:pt x="2052670" y="328676"/>
                  <a:pt x="2056425" y="329792"/>
                  <a:pt x="2052670" y="330908"/>
                </a:cubicBezTo>
                <a:cubicBezTo>
                  <a:pt x="2048915" y="333141"/>
                  <a:pt x="2045161" y="334257"/>
                  <a:pt x="2037651" y="334257"/>
                </a:cubicBezTo>
                <a:cubicBezTo>
                  <a:pt x="2011368" y="334257"/>
                  <a:pt x="1985085" y="334257"/>
                  <a:pt x="1958802" y="335374"/>
                </a:cubicBezTo>
                <a:cubicBezTo>
                  <a:pt x="1925009" y="337606"/>
                  <a:pt x="1894972" y="336490"/>
                  <a:pt x="1861179" y="335374"/>
                </a:cubicBezTo>
                <a:cubicBezTo>
                  <a:pt x="1831141" y="335374"/>
                  <a:pt x="1801103" y="337606"/>
                  <a:pt x="1771066" y="334257"/>
                </a:cubicBezTo>
                <a:cubicBezTo>
                  <a:pt x="1767311" y="333141"/>
                  <a:pt x="1763556" y="333141"/>
                  <a:pt x="1759802" y="334257"/>
                </a:cubicBezTo>
                <a:cubicBezTo>
                  <a:pt x="1729764" y="337606"/>
                  <a:pt x="1699726" y="335374"/>
                  <a:pt x="1669688" y="336490"/>
                </a:cubicBezTo>
                <a:cubicBezTo>
                  <a:pt x="1650914" y="336490"/>
                  <a:pt x="1628386" y="335374"/>
                  <a:pt x="1613367" y="333141"/>
                </a:cubicBezTo>
                <a:cubicBezTo>
                  <a:pt x="1594594" y="332025"/>
                  <a:pt x="1575820" y="330908"/>
                  <a:pt x="1560801" y="332025"/>
                </a:cubicBezTo>
                <a:cubicBezTo>
                  <a:pt x="1545782" y="334257"/>
                  <a:pt x="1527009" y="333141"/>
                  <a:pt x="1511990" y="335374"/>
                </a:cubicBezTo>
                <a:cubicBezTo>
                  <a:pt x="1470688" y="342071"/>
                  <a:pt x="1425631" y="345420"/>
                  <a:pt x="1380574" y="345420"/>
                </a:cubicBezTo>
                <a:cubicBezTo>
                  <a:pt x="1354291" y="345420"/>
                  <a:pt x="1331763" y="345420"/>
                  <a:pt x="1305480" y="345420"/>
                </a:cubicBezTo>
                <a:cubicBezTo>
                  <a:pt x="1301725" y="345420"/>
                  <a:pt x="1294216" y="344304"/>
                  <a:pt x="1290461" y="346537"/>
                </a:cubicBezTo>
                <a:cubicBezTo>
                  <a:pt x="1286706" y="348769"/>
                  <a:pt x="1294216" y="351002"/>
                  <a:pt x="1297970" y="351002"/>
                </a:cubicBezTo>
                <a:cubicBezTo>
                  <a:pt x="1312989" y="352118"/>
                  <a:pt x="1324253" y="354351"/>
                  <a:pt x="1339272" y="355467"/>
                </a:cubicBezTo>
                <a:cubicBezTo>
                  <a:pt x="1358046" y="356583"/>
                  <a:pt x="1376820" y="356583"/>
                  <a:pt x="1395593" y="359932"/>
                </a:cubicBezTo>
                <a:cubicBezTo>
                  <a:pt x="1388084" y="361048"/>
                  <a:pt x="1388084" y="363281"/>
                  <a:pt x="1380574" y="363281"/>
                </a:cubicBezTo>
                <a:cubicBezTo>
                  <a:pt x="1365556" y="363281"/>
                  <a:pt x="1354291" y="366630"/>
                  <a:pt x="1343027" y="367746"/>
                </a:cubicBezTo>
                <a:cubicBezTo>
                  <a:pt x="1339272" y="367746"/>
                  <a:pt x="1335518" y="369979"/>
                  <a:pt x="1335518" y="371095"/>
                </a:cubicBezTo>
                <a:cubicBezTo>
                  <a:pt x="1339272" y="373328"/>
                  <a:pt x="1343027" y="372211"/>
                  <a:pt x="1346782" y="372211"/>
                </a:cubicBezTo>
                <a:cubicBezTo>
                  <a:pt x="1350536" y="372211"/>
                  <a:pt x="1354291" y="372211"/>
                  <a:pt x="1361801" y="372211"/>
                </a:cubicBezTo>
                <a:cubicBezTo>
                  <a:pt x="1380574" y="374444"/>
                  <a:pt x="1399348" y="369979"/>
                  <a:pt x="1421876" y="371095"/>
                </a:cubicBezTo>
                <a:cubicBezTo>
                  <a:pt x="1433141" y="371095"/>
                  <a:pt x="1448159" y="371095"/>
                  <a:pt x="1459424" y="371095"/>
                </a:cubicBezTo>
                <a:cubicBezTo>
                  <a:pt x="1470688" y="369979"/>
                  <a:pt x="1478197" y="373328"/>
                  <a:pt x="1493216" y="373328"/>
                </a:cubicBezTo>
                <a:cubicBezTo>
                  <a:pt x="1530763" y="371095"/>
                  <a:pt x="1568311" y="375560"/>
                  <a:pt x="1605858" y="374444"/>
                </a:cubicBezTo>
                <a:cubicBezTo>
                  <a:pt x="1609613" y="374444"/>
                  <a:pt x="1613367" y="374444"/>
                  <a:pt x="1617122" y="375560"/>
                </a:cubicBezTo>
                <a:cubicBezTo>
                  <a:pt x="1620877" y="376677"/>
                  <a:pt x="1624631" y="376677"/>
                  <a:pt x="1624631" y="376677"/>
                </a:cubicBezTo>
                <a:cubicBezTo>
                  <a:pt x="1639650" y="373328"/>
                  <a:pt x="1654669" y="374444"/>
                  <a:pt x="1669688" y="372211"/>
                </a:cubicBezTo>
                <a:cubicBezTo>
                  <a:pt x="1688462" y="369979"/>
                  <a:pt x="1707235" y="368863"/>
                  <a:pt x="1722254" y="374444"/>
                </a:cubicBezTo>
                <a:cubicBezTo>
                  <a:pt x="1726009" y="374444"/>
                  <a:pt x="1726009" y="374444"/>
                  <a:pt x="1729764" y="374444"/>
                </a:cubicBezTo>
                <a:cubicBezTo>
                  <a:pt x="1744783" y="374444"/>
                  <a:pt x="1759802" y="375560"/>
                  <a:pt x="1771066" y="374444"/>
                </a:cubicBezTo>
                <a:cubicBezTo>
                  <a:pt x="1789839" y="374444"/>
                  <a:pt x="1801103" y="377793"/>
                  <a:pt x="1816122" y="376677"/>
                </a:cubicBezTo>
                <a:cubicBezTo>
                  <a:pt x="1834896" y="375560"/>
                  <a:pt x="1853669" y="377793"/>
                  <a:pt x="1876198" y="376677"/>
                </a:cubicBezTo>
                <a:cubicBezTo>
                  <a:pt x="1894972" y="375560"/>
                  <a:pt x="1913745" y="374444"/>
                  <a:pt x="1932519" y="373328"/>
                </a:cubicBezTo>
                <a:cubicBezTo>
                  <a:pt x="1958802" y="371095"/>
                  <a:pt x="1988840" y="369979"/>
                  <a:pt x="2018877" y="368863"/>
                </a:cubicBezTo>
                <a:cubicBezTo>
                  <a:pt x="2041406" y="368863"/>
                  <a:pt x="2060179" y="365514"/>
                  <a:pt x="2086462" y="366630"/>
                </a:cubicBezTo>
                <a:cubicBezTo>
                  <a:pt x="2082708" y="364397"/>
                  <a:pt x="2078953" y="363281"/>
                  <a:pt x="2067689" y="363281"/>
                </a:cubicBezTo>
                <a:cubicBezTo>
                  <a:pt x="2063934" y="363281"/>
                  <a:pt x="2056425" y="363281"/>
                  <a:pt x="2048915" y="363281"/>
                </a:cubicBezTo>
                <a:cubicBezTo>
                  <a:pt x="2026387" y="359932"/>
                  <a:pt x="2000104" y="358816"/>
                  <a:pt x="1977575" y="358816"/>
                </a:cubicBezTo>
                <a:cubicBezTo>
                  <a:pt x="1958802" y="358816"/>
                  <a:pt x="1936274" y="358816"/>
                  <a:pt x="1917500" y="358816"/>
                </a:cubicBezTo>
                <a:cubicBezTo>
                  <a:pt x="1898726" y="358816"/>
                  <a:pt x="1879953" y="359932"/>
                  <a:pt x="1861179" y="364397"/>
                </a:cubicBezTo>
                <a:cubicBezTo>
                  <a:pt x="1857424" y="365514"/>
                  <a:pt x="1849915" y="366630"/>
                  <a:pt x="1842405" y="366630"/>
                </a:cubicBezTo>
                <a:cubicBezTo>
                  <a:pt x="1816122" y="367746"/>
                  <a:pt x="1789839" y="366630"/>
                  <a:pt x="1771066" y="361048"/>
                </a:cubicBezTo>
                <a:cubicBezTo>
                  <a:pt x="1759802" y="358816"/>
                  <a:pt x="1752292" y="358816"/>
                  <a:pt x="1741028" y="359932"/>
                </a:cubicBezTo>
                <a:cubicBezTo>
                  <a:pt x="1726009" y="362165"/>
                  <a:pt x="1714745" y="362165"/>
                  <a:pt x="1699726" y="359932"/>
                </a:cubicBezTo>
                <a:cubicBezTo>
                  <a:pt x="1692216" y="358816"/>
                  <a:pt x="1684707" y="358816"/>
                  <a:pt x="1677198" y="359932"/>
                </a:cubicBezTo>
                <a:cubicBezTo>
                  <a:pt x="1665933" y="362165"/>
                  <a:pt x="1647160" y="359932"/>
                  <a:pt x="1632141" y="363281"/>
                </a:cubicBezTo>
                <a:cubicBezTo>
                  <a:pt x="1628386" y="364397"/>
                  <a:pt x="1613367" y="363281"/>
                  <a:pt x="1605858" y="362165"/>
                </a:cubicBezTo>
                <a:cubicBezTo>
                  <a:pt x="1583329" y="358816"/>
                  <a:pt x="1564556" y="358816"/>
                  <a:pt x="1542028" y="358816"/>
                </a:cubicBezTo>
                <a:cubicBezTo>
                  <a:pt x="1530763" y="358816"/>
                  <a:pt x="1515744" y="359932"/>
                  <a:pt x="1504480" y="357700"/>
                </a:cubicBezTo>
                <a:cubicBezTo>
                  <a:pt x="1500726" y="356583"/>
                  <a:pt x="1496971" y="356583"/>
                  <a:pt x="1493216" y="358816"/>
                </a:cubicBezTo>
                <a:cubicBezTo>
                  <a:pt x="1485706" y="365514"/>
                  <a:pt x="1478197" y="365514"/>
                  <a:pt x="1455669" y="363281"/>
                </a:cubicBezTo>
                <a:cubicBezTo>
                  <a:pt x="1451914" y="362165"/>
                  <a:pt x="1444405" y="362165"/>
                  <a:pt x="1440650" y="359932"/>
                </a:cubicBezTo>
                <a:cubicBezTo>
                  <a:pt x="1451914" y="354351"/>
                  <a:pt x="1470688" y="353234"/>
                  <a:pt x="1493216" y="353234"/>
                </a:cubicBezTo>
                <a:cubicBezTo>
                  <a:pt x="1560801" y="353234"/>
                  <a:pt x="1632141" y="353234"/>
                  <a:pt x="1699726" y="353234"/>
                </a:cubicBezTo>
                <a:cubicBezTo>
                  <a:pt x="1722254" y="353234"/>
                  <a:pt x="1741028" y="349885"/>
                  <a:pt x="1763556" y="351002"/>
                </a:cubicBezTo>
                <a:cubicBezTo>
                  <a:pt x="1767311" y="351002"/>
                  <a:pt x="1771066" y="348769"/>
                  <a:pt x="1774820" y="348769"/>
                </a:cubicBezTo>
                <a:cubicBezTo>
                  <a:pt x="1778575" y="349885"/>
                  <a:pt x="1778575" y="347653"/>
                  <a:pt x="1778575" y="346537"/>
                </a:cubicBezTo>
                <a:cubicBezTo>
                  <a:pt x="1778575" y="346537"/>
                  <a:pt x="1778575" y="345420"/>
                  <a:pt x="1774820" y="345420"/>
                </a:cubicBezTo>
                <a:cubicBezTo>
                  <a:pt x="1767311" y="345420"/>
                  <a:pt x="1763556" y="346537"/>
                  <a:pt x="1759802" y="344304"/>
                </a:cubicBezTo>
                <a:cubicBezTo>
                  <a:pt x="1763556" y="344304"/>
                  <a:pt x="1763556" y="343188"/>
                  <a:pt x="1763556" y="343188"/>
                </a:cubicBezTo>
                <a:cubicBezTo>
                  <a:pt x="1819877" y="344304"/>
                  <a:pt x="1872443" y="342071"/>
                  <a:pt x="1928764" y="345420"/>
                </a:cubicBezTo>
                <a:cubicBezTo>
                  <a:pt x="1947538" y="346537"/>
                  <a:pt x="1966311" y="346537"/>
                  <a:pt x="1985085" y="345420"/>
                </a:cubicBezTo>
                <a:cubicBezTo>
                  <a:pt x="2003859" y="344304"/>
                  <a:pt x="2022632" y="348769"/>
                  <a:pt x="2041406" y="345420"/>
                </a:cubicBezTo>
                <a:cubicBezTo>
                  <a:pt x="2045161" y="345420"/>
                  <a:pt x="2048915" y="345420"/>
                  <a:pt x="2048915" y="345420"/>
                </a:cubicBezTo>
                <a:cubicBezTo>
                  <a:pt x="2060179" y="348769"/>
                  <a:pt x="2075198" y="347653"/>
                  <a:pt x="2090217" y="347653"/>
                </a:cubicBezTo>
                <a:cubicBezTo>
                  <a:pt x="2112746" y="347653"/>
                  <a:pt x="2135274" y="347653"/>
                  <a:pt x="2161557" y="347653"/>
                </a:cubicBezTo>
                <a:cubicBezTo>
                  <a:pt x="2169066" y="347653"/>
                  <a:pt x="2176576" y="348769"/>
                  <a:pt x="2184085" y="349885"/>
                </a:cubicBezTo>
                <a:cubicBezTo>
                  <a:pt x="2195349" y="348769"/>
                  <a:pt x="2202859" y="352118"/>
                  <a:pt x="2214123" y="351002"/>
                </a:cubicBezTo>
                <a:cubicBezTo>
                  <a:pt x="2221632" y="351002"/>
                  <a:pt x="2232897" y="352118"/>
                  <a:pt x="2244161" y="351002"/>
                </a:cubicBezTo>
                <a:cubicBezTo>
                  <a:pt x="2251670" y="351002"/>
                  <a:pt x="2259180" y="352118"/>
                  <a:pt x="2262935" y="354351"/>
                </a:cubicBezTo>
                <a:cubicBezTo>
                  <a:pt x="2262935" y="355467"/>
                  <a:pt x="2262935" y="356583"/>
                  <a:pt x="2259180" y="356583"/>
                </a:cubicBezTo>
                <a:cubicBezTo>
                  <a:pt x="2232897" y="357700"/>
                  <a:pt x="2202859" y="357700"/>
                  <a:pt x="2184085" y="351002"/>
                </a:cubicBezTo>
                <a:cubicBezTo>
                  <a:pt x="2165312" y="349885"/>
                  <a:pt x="2150293" y="354351"/>
                  <a:pt x="2131519" y="353234"/>
                </a:cubicBezTo>
                <a:cubicBezTo>
                  <a:pt x="2135274" y="356583"/>
                  <a:pt x="2131519" y="357700"/>
                  <a:pt x="2120255" y="357700"/>
                </a:cubicBezTo>
                <a:cubicBezTo>
                  <a:pt x="2112746" y="357700"/>
                  <a:pt x="2108991" y="357700"/>
                  <a:pt x="2105236" y="357700"/>
                </a:cubicBezTo>
                <a:cubicBezTo>
                  <a:pt x="2105236" y="358816"/>
                  <a:pt x="2105236" y="359932"/>
                  <a:pt x="2105236" y="361048"/>
                </a:cubicBezTo>
                <a:cubicBezTo>
                  <a:pt x="2112746" y="361048"/>
                  <a:pt x="2120255" y="361048"/>
                  <a:pt x="2124010" y="361048"/>
                </a:cubicBezTo>
                <a:cubicBezTo>
                  <a:pt x="2131519" y="361048"/>
                  <a:pt x="2135274" y="361048"/>
                  <a:pt x="2139029" y="361048"/>
                </a:cubicBezTo>
                <a:cubicBezTo>
                  <a:pt x="2142783" y="361048"/>
                  <a:pt x="2150293" y="359932"/>
                  <a:pt x="2150293" y="362165"/>
                </a:cubicBezTo>
                <a:cubicBezTo>
                  <a:pt x="2154047" y="365514"/>
                  <a:pt x="2146538" y="364397"/>
                  <a:pt x="2139029" y="365514"/>
                </a:cubicBezTo>
                <a:cubicBezTo>
                  <a:pt x="2135274" y="366630"/>
                  <a:pt x="2139029" y="367746"/>
                  <a:pt x="2139029" y="368863"/>
                </a:cubicBezTo>
                <a:cubicBezTo>
                  <a:pt x="2146538" y="372211"/>
                  <a:pt x="2157802" y="372211"/>
                  <a:pt x="2169066" y="373328"/>
                </a:cubicBezTo>
                <a:cubicBezTo>
                  <a:pt x="2195349" y="373328"/>
                  <a:pt x="2221632" y="369979"/>
                  <a:pt x="2244161" y="371095"/>
                </a:cubicBezTo>
                <a:cubicBezTo>
                  <a:pt x="2259180" y="371095"/>
                  <a:pt x="2277953" y="372211"/>
                  <a:pt x="2289217" y="369979"/>
                </a:cubicBezTo>
                <a:cubicBezTo>
                  <a:pt x="2307991" y="367746"/>
                  <a:pt x="2326765" y="368863"/>
                  <a:pt x="2345538" y="368863"/>
                </a:cubicBezTo>
                <a:cubicBezTo>
                  <a:pt x="2360557" y="368863"/>
                  <a:pt x="2379331" y="366630"/>
                  <a:pt x="2398105" y="371095"/>
                </a:cubicBezTo>
                <a:cubicBezTo>
                  <a:pt x="2409369" y="368863"/>
                  <a:pt x="2424388" y="371095"/>
                  <a:pt x="2431897" y="373328"/>
                </a:cubicBezTo>
                <a:cubicBezTo>
                  <a:pt x="2443161" y="375560"/>
                  <a:pt x="2458180" y="373328"/>
                  <a:pt x="2469444" y="376677"/>
                </a:cubicBezTo>
                <a:cubicBezTo>
                  <a:pt x="2473199" y="377793"/>
                  <a:pt x="2488218" y="377793"/>
                  <a:pt x="2495727" y="375560"/>
                </a:cubicBezTo>
                <a:cubicBezTo>
                  <a:pt x="2514501" y="372211"/>
                  <a:pt x="2537029" y="372211"/>
                  <a:pt x="2559558" y="372211"/>
                </a:cubicBezTo>
                <a:cubicBezTo>
                  <a:pt x="2593350" y="372211"/>
                  <a:pt x="2630897" y="372211"/>
                  <a:pt x="2664690" y="372211"/>
                </a:cubicBezTo>
                <a:cubicBezTo>
                  <a:pt x="2672199" y="372211"/>
                  <a:pt x="2679709" y="372211"/>
                  <a:pt x="2687218" y="374444"/>
                </a:cubicBezTo>
                <a:cubicBezTo>
                  <a:pt x="2690973" y="375560"/>
                  <a:pt x="2702237" y="375560"/>
                  <a:pt x="2702237" y="374444"/>
                </a:cubicBezTo>
                <a:cubicBezTo>
                  <a:pt x="2709747" y="372211"/>
                  <a:pt x="2721011" y="373328"/>
                  <a:pt x="2732275" y="372211"/>
                </a:cubicBezTo>
                <a:cubicBezTo>
                  <a:pt x="2743539" y="372211"/>
                  <a:pt x="2758558" y="372211"/>
                  <a:pt x="2773577" y="372211"/>
                </a:cubicBezTo>
                <a:cubicBezTo>
                  <a:pt x="2784841" y="372211"/>
                  <a:pt x="2784841" y="372211"/>
                  <a:pt x="2781086" y="368863"/>
                </a:cubicBezTo>
                <a:cubicBezTo>
                  <a:pt x="2777332" y="365514"/>
                  <a:pt x="2777332" y="365514"/>
                  <a:pt x="2788596" y="364397"/>
                </a:cubicBezTo>
                <a:cubicBezTo>
                  <a:pt x="2796105" y="364397"/>
                  <a:pt x="2803615" y="366630"/>
                  <a:pt x="2811124" y="366630"/>
                </a:cubicBezTo>
                <a:cubicBezTo>
                  <a:pt x="2837407" y="365514"/>
                  <a:pt x="2863690" y="369979"/>
                  <a:pt x="2889973" y="368863"/>
                </a:cubicBezTo>
                <a:cubicBezTo>
                  <a:pt x="2912502" y="368863"/>
                  <a:pt x="2938785" y="368863"/>
                  <a:pt x="2961313" y="368863"/>
                </a:cubicBezTo>
                <a:cubicBezTo>
                  <a:pt x="2976332" y="368863"/>
                  <a:pt x="2991351" y="367746"/>
                  <a:pt x="3002615" y="372211"/>
                </a:cubicBezTo>
                <a:cubicBezTo>
                  <a:pt x="3002615" y="373328"/>
                  <a:pt x="3010124" y="372211"/>
                  <a:pt x="3013879" y="372211"/>
                </a:cubicBezTo>
                <a:cubicBezTo>
                  <a:pt x="3021389" y="372211"/>
                  <a:pt x="3021389" y="373328"/>
                  <a:pt x="3025143" y="375560"/>
                </a:cubicBezTo>
                <a:cubicBezTo>
                  <a:pt x="3036407" y="381142"/>
                  <a:pt x="3058936" y="381142"/>
                  <a:pt x="3073955" y="376677"/>
                </a:cubicBezTo>
                <a:cubicBezTo>
                  <a:pt x="3077709" y="375560"/>
                  <a:pt x="3085219" y="374444"/>
                  <a:pt x="3085219" y="373328"/>
                </a:cubicBezTo>
                <a:cubicBezTo>
                  <a:pt x="3085219" y="371095"/>
                  <a:pt x="3088974" y="371095"/>
                  <a:pt x="3096483" y="371095"/>
                </a:cubicBezTo>
                <a:cubicBezTo>
                  <a:pt x="3115257" y="371095"/>
                  <a:pt x="3134030" y="371095"/>
                  <a:pt x="3149049" y="369979"/>
                </a:cubicBezTo>
                <a:cubicBezTo>
                  <a:pt x="3160313" y="368863"/>
                  <a:pt x="3175332" y="368863"/>
                  <a:pt x="3190351" y="368863"/>
                </a:cubicBezTo>
                <a:cubicBezTo>
                  <a:pt x="3205370" y="367746"/>
                  <a:pt x="3216634" y="369979"/>
                  <a:pt x="3227898" y="373328"/>
                </a:cubicBezTo>
                <a:cubicBezTo>
                  <a:pt x="3231653" y="374444"/>
                  <a:pt x="3231653" y="374444"/>
                  <a:pt x="3235408" y="374444"/>
                </a:cubicBezTo>
                <a:cubicBezTo>
                  <a:pt x="3250427" y="374444"/>
                  <a:pt x="3261691" y="377793"/>
                  <a:pt x="3272955" y="377793"/>
                </a:cubicBezTo>
                <a:cubicBezTo>
                  <a:pt x="3284219" y="378909"/>
                  <a:pt x="3299238" y="377793"/>
                  <a:pt x="3314257" y="380026"/>
                </a:cubicBezTo>
                <a:close/>
              </a:path>
            </a:pathLst>
          </a:custGeom>
          <a:solidFill>
            <a:schemeClr val="tx2"/>
          </a:solidFill>
          <a:extLst/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sp>
        <p:nvSpPr>
          <p:cNvPr id="108" name="Freeform 1919">
            <a:extLst>
              <a:ext uri="{FF2B5EF4-FFF2-40B4-BE49-F238E27FC236}">
                <a16:creationId xmlns="" xmlns:a16="http://schemas.microsoft.com/office/drawing/2014/main" id="{7F20DBA2-512B-4975-A630-F291540C0584}"/>
              </a:ext>
            </a:extLst>
          </p:cNvPr>
          <p:cNvSpPr>
            <a:spLocks/>
          </p:cNvSpPr>
          <p:nvPr/>
        </p:nvSpPr>
        <p:spPr bwMode="auto">
          <a:xfrm rot="10835217" flipV="1">
            <a:off x="2244360" y="1412597"/>
            <a:ext cx="2567043" cy="532310"/>
          </a:xfrm>
          <a:custGeom>
            <a:avLst/>
            <a:gdLst>
              <a:gd name="connsiteX0" fmla="*/ 8689060 w 9761118"/>
              <a:gd name="connsiteY0" fmla="*/ 116579 h 380634"/>
              <a:gd name="connsiteX1" fmla="*/ 8699695 w 9761118"/>
              <a:gd name="connsiteY1" fmla="*/ 114471 h 380634"/>
              <a:gd name="connsiteX2" fmla="*/ 8692186 w 9761118"/>
              <a:gd name="connsiteY2" fmla="*/ 112239 h 380634"/>
              <a:gd name="connsiteX3" fmla="*/ 8662148 w 9761118"/>
              <a:gd name="connsiteY3" fmla="*/ 108890 h 380634"/>
              <a:gd name="connsiteX4" fmla="*/ 8705427 w 9761118"/>
              <a:gd name="connsiteY4" fmla="*/ 108890 h 380634"/>
              <a:gd name="connsiteX5" fmla="*/ 8758607 w 9761118"/>
              <a:gd name="connsiteY5" fmla="*/ 110998 h 380634"/>
              <a:gd name="connsiteX6" fmla="*/ 8706041 w 9761118"/>
              <a:gd name="connsiteY6" fmla="*/ 116579 h 380634"/>
              <a:gd name="connsiteX7" fmla="*/ 8623437 w 9761118"/>
              <a:gd name="connsiteY7" fmla="*/ 116579 h 380634"/>
              <a:gd name="connsiteX8" fmla="*/ 8578813 w 9761118"/>
              <a:gd name="connsiteY8" fmla="*/ 114538 h 380634"/>
              <a:gd name="connsiteX9" fmla="*/ 8579544 w 9761118"/>
              <a:gd name="connsiteY9" fmla="*/ 114471 h 380634"/>
              <a:gd name="connsiteX10" fmla="*/ 8643375 w 9761118"/>
              <a:gd name="connsiteY10" fmla="*/ 114471 h 380634"/>
              <a:gd name="connsiteX11" fmla="*/ 8685914 w 9761118"/>
              <a:gd name="connsiteY11" fmla="*/ 116579 h 380634"/>
              <a:gd name="connsiteX12" fmla="*/ 1406857 w 9761118"/>
              <a:gd name="connsiteY12" fmla="*/ 269512 h 380634"/>
              <a:gd name="connsiteX13" fmla="*/ 1406857 w 9761118"/>
              <a:gd name="connsiteY13" fmla="*/ 268396 h 380634"/>
              <a:gd name="connsiteX14" fmla="*/ 1438972 w 9761118"/>
              <a:gd name="connsiteY14" fmla="*/ 267834 h 380634"/>
              <a:gd name="connsiteX15" fmla="*/ 1494380 w 9761118"/>
              <a:gd name="connsiteY15" fmla="*/ 268520 h 380634"/>
              <a:gd name="connsiteX16" fmla="*/ 1527731 w 9761118"/>
              <a:gd name="connsiteY16" fmla="*/ 269512 h 380634"/>
              <a:gd name="connsiteX17" fmla="*/ 1470688 w 9761118"/>
              <a:gd name="connsiteY17" fmla="*/ 269512 h 380634"/>
              <a:gd name="connsiteX18" fmla="*/ 1406857 w 9761118"/>
              <a:gd name="connsiteY18" fmla="*/ 269512 h 380634"/>
              <a:gd name="connsiteX19" fmla="*/ 3314257 w 9761118"/>
              <a:gd name="connsiteY19" fmla="*/ 380026 h 380634"/>
              <a:gd name="connsiteX20" fmla="*/ 3348050 w 9761118"/>
              <a:gd name="connsiteY20" fmla="*/ 375560 h 380634"/>
              <a:gd name="connsiteX21" fmla="*/ 3348050 w 9761118"/>
              <a:gd name="connsiteY21" fmla="*/ 369979 h 380634"/>
              <a:gd name="connsiteX22" fmla="*/ 3351804 w 9761118"/>
              <a:gd name="connsiteY22" fmla="*/ 364397 h 380634"/>
              <a:gd name="connsiteX23" fmla="*/ 3404370 w 9761118"/>
              <a:gd name="connsiteY23" fmla="*/ 354351 h 380634"/>
              <a:gd name="connsiteX24" fmla="*/ 3415635 w 9761118"/>
              <a:gd name="connsiteY24" fmla="*/ 351002 h 380634"/>
              <a:gd name="connsiteX25" fmla="*/ 3445672 w 9761118"/>
              <a:gd name="connsiteY25" fmla="*/ 351002 h 380634"/>
              <a:gd name="connsiteX26" fmla="*/ 3479465 w 9761118"/>
              <a:gd name="connsiteY26" fmla="*/ 358816 h 380634"/>
              <a:gd name="connsiteX27" fmla="*/ 3486974 w 9761118"/>
              <a:gd name="connsiteY27" fmla="*/ 362165 h 380634"/>
              <a:gd name="connsiteX28" fmla="*/ 3501993 w 9761118"/>
              <a:gd name="connsiteY28" fmla="*/ 366630 h 380634"/>
              <a:gd name="connsiteX29" fmla="*/ 3528276 w 9761118"/>
              <a:gd name="connsiteY29" fmla="*/ 371095 h 380634"/>
              <a:gd name="connsiteX30" fmla="*/ 3550805 w 9761118"/>
              <a:gd name="connsiteY30" fmla="*/ 373328 h 380634"/>
              <a:gd name="connsiteX31" fmla="*/ 3573333 w 9761118"/>
              <a:gd name="connsiteY31" fmla="*/ 373328 h 380634"/>
              <a:gd name="connsiteX32" fmla="*/ 3588352 w 9761118"/>
              <a:gd name="connsiteY32" fmla="*/ 366630 h 380634"/>
              <a:gd name="connsiteX33" fmla="*/ 3588352 w 9761118"/>
              <a:gd name="connsiteY33" fmla="*/ 361048 h 380634"/>
              <a:gd name="connsiteX34" fmla="*/ 3622144 w 9761118"/>
              <a:gd name="connsiteY34" fmla="*/ 364397 h 380634"/>
              <a:gd name="connsiteX35" fmla="*/ 3648427 w 9761118"/>
              <a:gd name="connsiteY35" fmla="*/ 372211 h 380634"/>
              <a:gd name="connsiteX36" fmla="*/ 3704748 w 9761118"/>
              <a:gd name="connsiteY36" fmla="*/ 371095 h 380634"/>
              <a:gd name="connsiteX37" fmla="*/ 3723522 w 9761118"/>
              <a:gd name="connsiteY37" fmla="*/ 365514 h 380634"/>
              <a:gd name="connsiteX38" fmla="*/ 3731031 w 9761118"/>
              <a:gd name="connsiteY38" fmla="*/ 363281 h 380634"/>
              <a:gd name="connsiteX39" fmla="*/ 3757314 w 9761118"/>
              <a:gd name="connsiteY39" fmla="*/ 358816 h 380634"/>
              <a:gd name="connsiteX40" fmla="*/ 3783598 w 9761118"/>
              <a:gd name="connsiteY40" fmla="*/ 363281 h 380634"/>
              <a:gd name="connsiteX41" fmla="*/ 3791107 w 9761118"/>
              <a:gd name="connsiteY41" fmla="*/ 364397 h 380634"/>
              <a:gd name="connsiteX42" fmla="*/ 3821145 w 9761118"/>
              <a:gd name="connsiteY42" fmla="*/ 367746 h 380634"/>
              <a:gd name="connsiteX43" fmla="*/ 3832409 w 9761118"/>
              <a:gd name="connsiteY43" fmla="*/ 368863 h 380634"/>
              <a:gd name="connsiteX44" fmla="*/ 3854937 w 9761118"/>
              <a:gd name="connsiteY44" fmla="*/ 357700 h 380634"/>
              <a:gd name="connsiteX45" fmla="*/ 3866201 w 9761118"/>
              <a:gd name="connsiteY45" fmla="*/ 355467 h 380634"/>
              <a:gd name="connsiteX46" fmla="*/ 3881220 w 9761118"/>
              <a:gd name="connsiteY46" fmla="*/ 361048 h 380634"/>
              <a:gd name="connsiteX47" fmla="*/ 3896239 w 9761118"/>
              <a:gd name="connsiteY47" fmla="*/ 363281 h 380634"/>
              <a:gd name="connsiteX48" fmla="*/ 3956315 w 9761118"/>
              <a:gd name="connsiteY48" fmla="*/ 361048 h 380634"/>
              <a:gd name="connsiteX49" fmla="*/ 3975088 w 9761118"/>
              <a:gd name="connsiteY49" fmla="*/ 363281 h 380634"/>
              <a:gd name="connsiteX50" fmla="*/ 3986353 w 9761118"/>
              <a:gd name="connsiteY50" fmla="*/ 366630 h 380634"/>
              <a:gd name="connsiteX51" fmla="*/ 4016390 w 9761118"/>
              <a:gd name="connsiteY51" fmla="*/ 366630 h 380634"/>
              <a:gd name="connsiteX52" fmla="*/ 4053938 w 9761118"/>
              <a:gd name="connsiteY52" fmla="*/ 363281 h 380634"/>
              <a:gd name="connsiteX53" fmla="*/ 4170334 w 9761118"/>
              <a:gd name="connsiteY53" fmla="*/ 357700 h 380634"/>
              <a:gd name="connsiteX54" fmla="*/ 4230410 w 9761118"/>
              <a:gd name="connsiteY54" fmla="*/ 357700 h 380634"/>
              <a:gd name="connsiteX55" fmla="*/ 4279221 w 9761118"/>
              <a:gd name="connsiteY55" fmla="*/ 357700 h 380634"/>
              <a:gd name="connsiteX56" fmla="*/ 4328033 w 9761118"/>
              <a:gd name="connsiteY56" fmla="*/ 358816 h 380634"/>
              <a:gd name="connsiteX57" fmla="*/ 4331787 w 9761118"/>
              <a:gd name="connsiteY57" fmla="*/ 357700 h 380634"/>
              <a:gd name="connsiteX58" fmla="*/ 4350561 w 9761118"/>
              <a:gd name="connsiteY58" fmla="*/ 357700 h 380634"/>
              <a:gd name="connsiteX59" fmla="*/ 4403127 w 9761118"/>
              <a:gd name="connsiteY59" fmla="*/ 358816 h 380634"/>
              <a:gd name="connsiteX60" fmla="*/ 4414391 w 9761118"/>
              <a:gd name="connsiteY60" fmla="*/ 361048 h 380634"/>
              <a:gd name="connsiteX61" fmla="*/ 4403127 w 9761118"/>
              <a:gd name="connsiteY61" fmla="*/ 364397 h 380634"/>
              <a:gd name="connsiteX62" fmla="*/ 4380599 w 9761118"/>
              <a:gd name="connsiteY62" fmla="*/ 364397 h 380634"/>
              <a:gd name="connsiteX63" fmla="*/ 4144051 w 9761118"/>
              <a:gd name="connsiteY63" fmla="*/ 364397 h 380634"/>
              <a:gd name="connsiteX64" fmla="*/ 4121523 w 9761118"/>
              <a:gd name="connsiteY64" fmla="*/ 365514 h 380634"/>
              <a:gd name="connsiteX65" fmla="*/ 4114013 w 9761118"/>
              <a:gd name="connsiteY65" fmla="*/ 366630 h 380634"/>
              <a:gd name="connsiteX66" fmla="*/ 4121523 w 9761118"/>
              <a:gd name="connsiteY66" fmla="*/ 368863 h 380634"/>
              <a:gd name="connsiteX67" fmla="*/ 4162825 w 9761118"/>
              <a:gd name="connsiteY67" fmla="*/ 368863 h 380634"/>
              <a:gd name="connsiteX68" fmla="*/ 4211636 w 9761118"/>
              <a:gd name="connsiteY68" fmla="*/ 371095 h 380634"/>
              <a:gd name="connsiteX69" fmla="*/ 4267957 w 9761118"/>
              <a:gd name="connsiteY69" fmla="*/ 373328 h 380634"/>
              <a:gd name="connsiteX70" fmla="*/ 4290485 w 9761118"/>
              <a:gd name="connsiteY70" fmla="*/ 371095 h 380634"/>
              <a:gd name="connsiteX71" fmla="*/ 4320523 w 9761118"/>
              <a:gd name="connsiteY71" fmla="*/ 371095 h 380634"/>
              <a:gd name="connsiteX72" fmla="*/ 4534542 w 9761118"/>
              <a:gd name="connsiteY72" fmla="*/ 371095 h 380634"/>
              <a:gd name="connsiteX73" fmla="*/ 4560825 w 9761118"/>
              <a:gd name="connsiteY73" fmla="*/ 369979 h 380634"/>
              <a:gd name="connsiteX74" fmla="*/ 4635920 w 9761118"/>
              <a:gd name="connsiteY74" fmla="*/ 365514 h 380634"/>
              <a:gd name="connsiteX75" fmla="*/ 4748562 w 9761118"/>
              <a:gd name="connsiteY75" fmla="*/ 364397 h 380634"/>
              <a:gd name="connsiteX76" fmla="*/ 4748562 w 9761118"/>
              <a:gd name="connsiteY76" fmla="*/ 367746 h 380634"/>
              <a:gd name="connsiteX77" fmla="*/ 4774845 w 9761118"/>
              <a:gd name="connsiteY77" fmla="*/ 374444 h 380634"/>
              <a:gd name="connsiteX78" fmla="*/ 4819901 w 9761118"/>
              <a:gd name="connsiteY78" fmla="*/ 372211 h 380634"/>
              <a:gd name="connsiteX79" fmla="*/ 4834920 w 9761118"/>
              <a:gd name="connsiteY79" fmla="*/ 369979 h 380634"/>
              <a:gd name="connsiteX80" fmla="*/ 4842430 w 9761118"/>
              <a:gd name="connsiteY80" fmla="*/ 368863 h 380634"/>
              <a:gd name="connsiteX81" fmla="*/ 4887486 w 9761118"/>
              <a:gd name="connsiteY81" fmla="*/ 369979 h 380634"/>
              <a:gd name="connsiteX82" fmla="*/ 4921279 w 9761118"/>
              <a:gd name="connsiteY82" fmla="*/ 368863 h 380634"/>
              <a:gd name="connsiteX83" fmla="*/ 4985109 w 9761118"/>
              <a:gd name="connsiteY83" fmla="*/ 364397 h 380634"/>
              <a:gd name="connsiteX84" fmla="*/ 5214147 w 9761118"/>
              <a:gd name="connsiteY84" fmla="*/ 364397 h 380634"/>
              <a:gd name="connsiteX85" fmla="*/ 5236676 w 9761118"/>
              <a:gd name="connsiteY85" fmla="*/ 363281 h 380634"/>
              <a:gd name="connsiteX86" fmla="*/ 5281733 w 9761118"/>
              <a:gd name="connsiteY86" fmla="*/ 357700 h 380634"/>
              <a:gd name="connsiteX87" fmla="*/ 5338053 w 9761118"/>
              <a:gd name="connsiteY87" fmla="*/ 358816 h 380634"/>
              <a:gd name="connsiteX88" fmla="*/ 5371846 w 9761118"/>
              <a:gd name="connsiteY88" fmla="*/ 356583 h 380634"/>
              <a:gd name="connsiteX89" fmla="*/ 5405638 w 9761118"/>
              <a:gd name="connsiteY89" fmla="*/ 357700 h 380634"/>
              <a:gd name="connsiteX90" fmla="*/ 5540808 w 9761118"/>
              <a:gd name="connsiteY90" fmla="*/ 358816 h 380634"/>
              <a:gd name="connsiteX91" fmla="*/ 5589620 w 9761118"/>
              <a:gd name="connsiteY91" fmla="*/ 358816 h 380634"/>
              <a:gd name="connsiteX92" fmla="*/ 5657205 w 9761118"/>
              <a:gd name="connsiteY92" fmla="*/ 357700 h 380634"/>
              <a:gd name="connsiteX93" fmla="*/ 5660960 w 9761118"/>
              <a:gd name="connsiteY93" fmla="*/ 357700 h 380634"/>
              <a:gd name="connsiteX94" fmla="*/ 5668469 w 9761118"/>
              <a:gd name="connsiteY94" fmla="*/ 355467 h 380634"/>
              <a:gd name="connsiteX95" fmla="*/ 5702262 w 9761118"/>
              <a:gd name="connsiteY95" fmla="*/ 352118 h 380634"/>
              <a:gd name="connsiteX96" fmla="*/ 5758582 w 9761118"/>
              <a:gd name="connsiteY96" fmla="*/ 355467 h 380634"/>
              <a:gd name="connsiteX97" fmla="*/ 5852451 w 9761118"/>
              <a:gd name="connsiteY97" fmla="*/ 355467 h 380634"/>
              <a:gd name="connsiteX98" fmla="*/ 5871224 w 9761118"/>
              <a:gd name="connsiteY98" fmla="*/ 355467 h 380634"/>
              <a:gd name="connsiteX99" fmla="*/ 5935055 w 9761118"/>
              <a:gd name="connsiteY99" fmla="*/ 355467 h 380634"/>
              <a:gd name="connsiteX100" fmla="*/ 5942564 w 9761118"/>
              <a:gd name="connsiteY100" fmla="*/ 356583 h 380634"/>
              <a:gd name="connsiteX101" fmla="*/ 5987621 w 9761118"/>
              <a:gd name="connsiteY101" fmla="*/ 354351 h 380634"/>
              <a:gd name="connsiteX102" fmla="*/ 6028923 w 9761118"/>
              <a:gd name="connsiteY102" fmla="*/ 347653 h 380634"/>
              <a:gd name="connsiteX103" fmla="*/ 6085243 w 9761118"/>
              <a:gd name="connsiteY103" fmla="*/ 345420 h 380634"/>
              <a:gd name="connsiteX104" fmla="*/ 6141564 w 9761118"/>
              <a:gd name="connsiteY104" fmla="*/ 346537 h 380634"/>
              <a:gd name="connsiteX105" fmla="*/ 6194130 w 9761118"/>
              <a:gd name="connsiteY105" fmla="*/ 351002 h 380634"/>
              <a:gd name="connsiteX106" fmla="*/ 6227923 w 9761118"/>
              <a:gd name="connsiteY106" fmla="*/ 352118 h 380634"/>
              <a:gd name="connsiteX107" fmla="*/ 6291753 w 9761118"/>
              <a:gd name="connsiteY107" fmla="*/ 349885 h 380634"/>
              <a:gd name="connsiteX108" fmla="*/ 6351829 w 9761118"/>
              <a:gd name="connsiteY108" fmla="*/ 348769 h 380634"/>
              <a:gd name="connsiteX109" fmla="*/ 6396886 w 9761118"/>
              <a:gd name="connsiteY109" fmla="*/ 351002 h 380634"/>
              <a:gd name="connsiteX110" fmla="*/ 6411904 w 9761118"/>
              <a:gd name="connsiteY110" fmla="*/ 351002 h 380634"/>
              <a:gd name="connsiteX111" fmla="*/ 6479489 w 9761118"/>
              <a:gd name="connsiteY111" fmla="*/ 348769 h 380634"/>
              <a:gd name="connsiteX112" fmla="*/ 6580867 w 9761118"/>
              <a:gd name="connsiteY112" fmla="*/ 351002 h 380634"/>
              <a:gd name="connsiteX113" fmla="*/ 6648452 w 9761118"/>
              <a:gd name="connsiteY113" fmla="*/ 354351 h 380634"/>
              <a:gd name="connsiteX114" fmla="*/ 6682245 w 9761118"/>
              <a:gd name="connsiteY114" fmla="*/ 355467 h 380634"/>
              <a:gd name="connsiteX115" fmla="*/ 6693509 w 9761118"/>
              <a:gd name="connsiteY115" fmla="*/ 348769 h 380634"/>
              <a:gd name="connsiteX116" fmla="*/ 6723547 w 9761118"/>
              <a:gd name="connsiteY116" fmla="*/ 345420 h 380634"/>
              <a:gd name="connsiteX117" fmla="*/ 6757339 w 9761118"/>
              <a:gd name="connsiteY117" fmla="*/ 347653 h 380634"/>
              <a:gd name="connsiteX118" fmla="*/ 6854962 w 9761118"/>
              <a:gd name="connsiteY118" fmla="*/ 349885 h 380634"/>
              <a:gd name="connsiteX119" fmla="*/ 6903773 w 9761118"/>
              <a:gd name="connsiteY119" fmla="*/ 353234 h 380634"/>
              <a:gd name="connsiteX120" fmla="*/ 6956339 w 9761118"/>
              <a:gd name="connsiteY120" fmla="*/ 353234 h 380634"/>
              <a:gd name="connsiteX121" fmla="*/ 7001396 w 9761118"/>
              <a:gd name="connsiteY121" fmla="*/ 351002 h 380634"/>
              <a:gd name="connsiteX122" fmla="*/ 7065226 w 9761118"/>
              <a:gd name="connsiteY122" fmla="*/ 349885 h 380634"/>
              <a:gd name="connsiteX123" fmla="*/ 7087755 w 9761118"/>
              <a:gd name="connsiteY123" fmla="*/ 351002 h 380634"/>
              <a:gd name="connsiteX124" fmla="*/ 7121547 w 9761118"/>
              <a:gd name="connsiteY124" fmla="*/ 352118 h 380634"/>
              <a:gd name="connsiteX125" fmla="*/ 7147830 w 9761118"/>
              <a:gd name="connsiteY125" fmla="*/ 351002 h 380634"/>
              <a:gd name="connsiteX126" fmla="*/ 7200396 w 9761118"/>
              <a:gd name="connsiteY126" fmla="*/ 351002 h 380634"/>
              <a:gd name="connsiteX127" fmla="*/ 7226679 w 9761118"/>
              <a:gd name="connsiteY127" fmla="*/ 351002 h 380634"/>
              <a:gd name="connsiteX128" fmla="*/ 7245453 w 9761118"/>
              <a:gd name="connsiteY128" fmla="*/ 353234 h 380634"/>
              <a:gd name="connsiteX129" fmla="*/ 7324302 w 9761118"/>
              <a:gd name="connsiteY129" fmla="*/ 353234 h 380634"/>
              <a:gd name="connsiteX130" fmla="*/ 7361849 w 9761118"/>
              <a:gd name="connsiteY130" fmla="*/ 349885 h 380634"/>
              <a:gd name="connsiteX131" fmla="*/ 7433189 w 9761118"/>
              <a:gd name="connsiteY131" fmla="*/ 349885 h 380634"/>
              <a:gd name="connsiteX132" fmla="*/ 7451963 w 9761118"/>
              <a:gd name="connsiteY132" fmla="*/ 351002 h 380634"/>
              <a:gd name="connsiteX133" fmla="*/ 7489510 w 9761118"/>
              <a:gd name="connsiteY133" fmla="*/ 353234 h 380634"/>
              <a:gd name="connsiteX134" fmla="*/ 7530812 w 9761118"/>
              <a:gd name="connsiteY134" fmla="*/ 355467 h 380634"/>
              <a:gd name="connsiteX135" fmla="*/ 7549585 w 9761118"/>
              <a:gd name="connsiteY135" fmla="*/ 361048 h 380634"/>
              <a:gd name="connsiteX136" fmla="*/ 7575869 w 9761118"/>
              <a:gd name="connsiteY136" fmla="*/ 364397 h 380634"/>
              <a:gd name="connsiteX137" fmla="*/ 7613416 w 9761118"/>
              <a:gd name="connsiteY137" fmla="*/ 358816 h 380634"/>
              <a:gd name="connsiteX138" fmla="*/ 7624680 w 9761118"/>
              <a:gd name="connsiteY138" fmla="*/ 355467 h 380634"/>
              <a:gd name="connsiteX139" fmla="*/ 7647209 w 9761118"/>
              <a:gd name="connsiteY139" fmla="*/ 352118 h 380634"/>
              <a:gd name="connsiteX140" fmla="*/ 7677246 w 9761118"/>
              <a:gd name="connsiteY140" fmla="*/ 345420 h 380634"/>
              <a:gd name="connsiteX141" fmla="*/ 7752341 w 9761118"/>
              <a:gd name="connsiteY141" fmla="*/ 345420 h 380634"/>
              <a:gd name="connsiteX142" fmla="*/ 7789888 w 9761118"/>
              <a:gd name="connsiteY142" fmla="*/ 349885 h 380634"/>
              <a:gd name="connsiteX143" fmla="*/ 7804907 w 9761118"/>
              <a:gd name="connsiteY143" fmla="*/ 351002 h 380634"/>
              <a:gd name="connsiteX144" fmla="*/ 7846209 w 9761118"/>
              <a:gd name="connsiteY144" fmla="*/ 351002 h 380634"/>
              <a:gd name="connsiteX145" fmla="*/ 7891265 w 9761118"/>
              <a:gd name="connsiteY145" fmla="*/ 357700 h 380634"/>
              <a:gd name="connsiteX146" fmla="*/ 7910039 w 9761118"/>
              <a:gd name="connsiteY146" fmla="*/ 361048 h 380634"/>
              <a:gd name="connsiteX147" fmla="*/ 8003907 w 9761118"/>
              <a:gd name="connsiteY147" fmla="*/ 361048 h 380634"/>
              <a:gd name="connsiteX148" fmla="*/ 8097775 w 9761118"/>
              <a:gd name="connsiteY148" fmla="*/ 362165 h 380634"/>
              <a:gd name="connsiteX149" fmla="*/ 8266738 w 9761118"/>
              <a:gd name="connsiteY149" fmla="*/ 364397 h 380634"/>
              <a:gd name="connsiteX150" fmla="*/ 8334323 w 9761118"/>
              <a:gd name="connsiteY150" fmla="*/ 363281 h 380634"/>
              <a:gd name="connsiteX151" fmla="*/ 8311795 w 9761118"/>
              <a:gd name="connsiteY151" fmla="*/ 358816 h 380634"/>
              <a:gd name="connsiteX152" fmla="*/ 8304285 w 9761118"/>
              <a:gd name="connsiteY152" fmla="*/ 355467 h 380634"/>
              <a:gd name="connsiteX153" fmla="*/ 8315549 w 9761118"/>
              <a:gd name="connsiteY153" fmla="*/ 353234 h 380634"/>
              <a:gd name="connsiteX154" fmla="*/ 8345587 w 9761118"/>
              <a:gd name="connsiteY154" fmla="*/ 353234 h 380634"/>
              <a:gd name="connsiteX155" fmla="*/ 8424437 w 9761118"/>
              <a:gd name="connsiteY155" fmla="*/ 355467 h 380634"/>
              <a:gd name="connsiteX156" fmla="*/ 8450719 w 9761118"/>
              <a:gd name="connsiteY156" fmla="*/ 353234 h 380634"/>
              <a:gd name="connsiteX157" fmla="*/ 8499531 w 9761118"/>
              <a:gd name="connsiteY157" fmla="*/ 352118 h 380634"/>
              <a:gd name="connsiteX158" fmla="*/ 8563361 w 9761118"/>
              <a:gd name="connsiteY158" fmla="*/ 355467 h 380634"/>
              <a:gd name="connsiteX159" fmla="*/ 8706041 w 9761118"/>
              <a:gd name="connsiteY159" fmla="*/ 355467 h 380634"/>
              <a:gd name="connsiteX160" fmla="*/ 8844965 w 9761118"/>
              <a:gd name="connsiteY160" fmla="*/ 356583 h 380634"/>
              <a:gd name="connsiteX161" fmla="*/ 8950097 w 9761118"/>
              <a:gd name="connsiteY161" fmla="*/ 357700 h 380634"/>
              <a:gd name="connsiteX162" fmla="*/ 8961362 w 9761118"/>
              <a:gd name="connsiteY162" fmla="*/ 356583 h 380634"/>
              <a:gd name="connsiteX163" fmla="*/ 9006419 w 9761118"/>
              <a:gd name="connsiteY163" fmla="*/ 353234 h 380634"/>
              <a:gd name="connsiteX164" fmla="*/ 9010173 w 9761118"/>
              <a:gd name="connsiteY164" fmla="*/ 353234 h 380634"/>
              <a:gd name="connsiteX165" fmla="*/ 9055230 w 9761118"/>
              <a:gd name="connsiteY165" fmla="*/ 351002 h 380634"/>
              <a:gd name="connsiteX166" fmla="*/ 9096532 w 9761118"/>
              <a:gd name="connsiteY166" fmla="*/ 349885 h 380634"/>
              <a:gd name="connsiteX167" fmla="*/ 9179136 w 9761118"/>
              <a:gd name="connsiteY167" fmla="*/ 349885 h 380634"/>
              <a:gd name="connsiteX168" fmla="*/ 9194155 w 9761118"/>
              <a:gd name="connsiteY168" fmla="*/ 348769 h 380634"/>
              <a:gd name="connsiteX169" fmla="*/ 9205419 w 9761118"/>
              <a:gd name="connsiteY169" fmla="*/ 345420 h 380634"/>
              <a:gd name="connsiteX170" fmla="*/ 9194155 w 9761118"/>
              <a:gd name="connsiteY170" fmla="*/ 343188 h 380634"/>
              <a:gd name="connsiteX171" fmla="*/ 9145343 w 9761118"/>
              <a:gd name="connsiteY171" fmla="*/ 339839 h 380634"/>
              <a:gd name="connsiteX172" fmla="*/ 9100287 w 9761118"/>
              <a:gd name="connsiteY172" fmla="*/ 337606 h 380634"/>
              <a:gd name="connsiteX173" fmla="*/ 9047721 w 9761118"/>
              <a:gd name="connsiteY173" fmla="*/ 335374 h 380634"/>
              <a:gd name="connsiteX174" fmla="*/ 9074003 w 9761118"/>
              <a:gd name="connsiteY174" fmla="*/ 330908 h 380634"/>
              <a:gd name="connsiteX175" fmla="*/ 9085267 w 9761118"/>
              <a:gd name="connsiteY175" fmla="*/ 330908 h 380634"/>
              <a:gd name="connsiteX176" fmla="*/ 9134079 w 9761118"/>
              <a:gd name="connsiteY176" fmla="*/ 332025 h 380634"/>
              <a:gd name="connsiteX177" fmla="*/ 9141589 w 9761118"/>
              <a:gd name="connsiteY177" fmla="*/ 328676 h 380634"/>
              <a:gd name="connsiteX178" fmla="*/ 9152853 w 9761118"/>
              <a:gd name="connsiteY178" fmla="*/ 326443 h 380634"/>
              <a:gd name="connsiteX179" fmla="*/ 9209173 w 9761118"/>
              <a:gd name="connsiteY179" fmla="*/ 327560 h 380634"/>
              <a:gd name="connsiteX180" fmla="*/ 9269249 w 9761118"/>
              <a:gd name="connsiteY180" fmla="*/ 329792 h 380634"/>
              <a:gd name="connsiteX181" fmla="*/ 9400664 w 9761118"/>
              <a:gd name="connsiteY181" fmla="*/ 337606 h 380634"/>
              <a:gd name="connsiteX182" fmla="*/ 9490778 w 9761118"/>
              <a:gd name="connsiteY182" fmla="*/ 334257 h 380634"/>
              <a:gd name="connsiteX183" fmla="*/ 9498287 w 9761118"/>
              <a:gd name="connsiteY183" fmla="*/ 326443 h 380634"/>
              <a:gd name="connsiteX184" fmla="*/ 9494533 w 9761118"/>
              <a:gd name="connsiteY184" fmla="*/ 324211 h 380634"/>
              <a:gd name="connsiteX185" fmla="*/ 9550853 w 9761118"/>
              <a:gd name="connsiteY185" fmla="*/ 320862 h 380634"/>
              <a:gd name="connsiteX186" fmla="*/ 9483268 w 9761118"/>
              <a:gd name="connsiteY186" fmla="*/ 311931 h 380634"/>
              <a:gd name="connsiteX187" fmla="*/ 9415683 w 9761118"/>
              <a:gd name="connsiteY187" fmla="*/ 300768 h 380634"/>
              <a:gd name="connsiteX188" fmla="*/ 9472004 w 9761118"/>
              <a:gd name="connsiteY188" fmla="*/ 300768 h 380634"/>
              <a:gd name="connsiteX189" fmla="*/ 9494533 w 9761118"/>
              <a:gd name="connsiteY189" fmla="*/ 303001 h 380634"/>
              <a:gd name="connsiteX190" fmla="*/ 9539589 w 9761118"/>
              <a:gd name="connsiteY190" fmla="*/ 308582 h 380634"/>
              <a:gd name="connsiteX191" fmla="*/ 9595910 w 9761118"/>
              <a:gd name="connsiteY191" fmla="*/ 306350 h 380634"/>
              <a:gd name="connsiteX192" fmla="*/ 9595910 w 9761118"/>
              <a:gd name="connsiteY192" fmla="*/ 303001 h 380634"/>
              <a:gd name="connsiteX193" fmla="*/ 9595910 w 9761118"/>
              <a:gd name="connsiteY193" fmla="*/ 299652 h 380634"/>
              <a:gd name="connsiteX194" fmla="*/ 9603420 w 9761118"/>
              <a:gd name="connsiteY194" fmla="*/ 295187 h 380634"/>
              <a:gd name="connsiteX195" fmla="*/ 9550853 w 9761118"/>
              <a:gd name="connsiteY195" fmla="*/ 289605 h 380634"/>
              <a:gd name="connsiteX196" fmla="*/ 9543344 w 9761118"/>
              <a:gd name="connsiteY196" fmla="*/ 287373 h 380634"/>
              <a:gd name="connsiteX197" fmla="*/ 9550853 w 9761118"/>
              <a:gd name="connsiteY197" fmla="*/ 285140 h 380634"/>
              <a:gd name="connsiteX198" fmla="*/ 9633457 w 9761118"/>
              <a:gd name="connsiteY198" fmla="*/ 279559 h 380634"/>
              <a:gd name="connsiteX199" fmla="*/ 9652231 w 9761118"/>
              <a:gd name="connsiteY199" fmla="*/ 279559 h 380634"/>
              <a:gd name="connsiteX200" fmla="*/ 9682269 w 9761118"/>
              <a:gd name="connsiteY200" fmla="*/ 281791 h 380634"/>
              <a:gd name="connsiteX201" fmla="*/ 9701042 w 9761118"/>
              <a:gd name="connsiteY201" fmla="*/ 278442 h 380634"/>
              <a:gd name="connsiteX202" fmla="*/ 9689778 w 9761118"/>
              <a:gd name="connsiteY202" fmla="*/ 273977 h 380634"/>
              <a:gd name="connsiteX203" fmla="*/ 9648476 w 9761118"/>
              <a:gd name="connsiteY203" fmla="*/ 271745 h 380634"/>
              <a:gd name="connsiteX204" fmla="*/ 9580891 w 9761118"/>
              <a:gd name="connsiteY204" fmla="*/ 271745 h 380634"/>
              <a:gd name="connsiteX205" fmla="*/ 9610929 w 9761118"/>
              <a:gd name="connsiteY205" fmla="*/ 268396 h 380634"/>
              <a:gd name="connsiteX206" fmla="*/ 9618438 w 9761118"/>
              <a:gd name="connsiteY206" fmla="*/ 266163 h 380634"/>
              <a:gd name="connsiteX207" fmla="*/ 9607174 w 9761118"/>
              <a:gd name="connsiteY207" fmla="*/ 263930 h 380634"/>
              <a:gd name="connsiteX208" fmla="*/ 9562118 w 9761118"/>
              <a:gd name="connsiteY208" fmla="*/ 266163 h 380634"/>
              <a:gd name="connsiteX209" fmla="*/ 9498287 w 9761118"/>
              <a:gd name="connsiteY209" fmla="*/ 266163 h 380634"/>
              <a:gd name="connsiteX210" fmla="*/ 9449476 w 9761118"/>
              <a:gd name="connsiteY210" fmla="*/ 261698 h 380634"/>
              <a:gd name="connsiteX211" fmla="*/ 9513306 w 9761118"/>
              <a:gd name="connsiteY211" fmla="*/ 260582 h 380634"/>
              <a:gd name="connsiteX212" fmla="*/ 9573382 w 9761118"/>
              <a:gd name="connsiteY212" fmla="*/ 258349 h 380634"/>
              <a:gd name="connsiteX213" fmla="*/ 9584646 w 9761118"/>
              <a:gd name="connsiteY213" fmla="*/ 258349 h 380634"/>
              <a:gd name="connsiteX214" fmla="*/ 9595910 w 9761118"/>
              <a:gd name="connsiteY214" fmla="*/ 249419 h 380634"/>
              <a:gd name="connsiteX215" fmla="*/ 9595910 w 9761118"/>
              <a:gd name="connsiteY215" fmla="*/ 247186 h 380634"/>
              <a:gd name="connsiteX216" fmla="*/ 9584646 w 9761118"/>
              <a:gd name="connsiteY216" fmla="*/ 246070 h 380634"/>
              <a:gd name="connsiteX217" fmla="*/ 9547099 w 9761118"/>
              <a:gd name="connsiteY217" fmla="*/ 246070 h 380634"/>
              <a:gd name="connsiteX218" fmla="*/ 9543344 w 9761118"/>
              <a:gd name="connsiteY218" fmla="*/ 243837 h 380634"/>
              <a:gd name="connsiteX219" fmla="*/ 9547099 w 9761118"/>
              <a:gd name="connsiteY219" fmla="*/ 242721 h 380634"/>
              <a:gd name="connsiteX220" fmla="*/ 9584646 w 9761118"/>
              <a:gd name="connsiteY220" fmla="*/ 242721 h 380634"/>
              <a:gd name="connsiteX221" fmla="*/ 9622193 w 9761118"/>
              <a:gd name="connsiteY221" fmla="*/ 242721 h 380634"/>
              <a:gd name="connsiteX222" fmla="*/ 9640967 w 9761118"/>
              <a:gd name="connsiteY222" fmla="*/ 242721 h 380634"/>
              <a:gd name="connsiteX223" fmla="*/ 9671005 w 9761118"/>
              <a:gd name="connsiteY223" fmla="*/ 237139 h 380634"/>
              <a:gd name="connsiteX224" fmla="*/ 9716061 w 9761118"/>
              <a:gd name="connsiteY224" fmla="*/ 232674 h 380634"/>
              <a:gd name="connsiteX225" fmla="*/ 9727325 w 9761118"/>
              <a:gd name="connsiteY225" fmla="*/ 229325 h 380634"/>
              <a:gd name="connsiteX226" fmla="*/ 9716061 w 9761118"/>
              <a:gd name="connsiteY226" fmla="*/ 227093 h 380634"/>
              <a:gd name="connsiteX227" fmla="*/ 9712307 w 9761118"/>
              <a:gd name="connsiteY227" fmla="*/ 223744 h 380634"/>
              <a:gd name="connsiteX228" fmla="*/ 9708552 w 9761118"/>
              <a:gd name="connsiteY228" fmla="*/ 219279 h 380634"/>
              <a:gd name="connsiteX229" fmla="*/ 9708552 w 9761118"/>
              <a:gd name="connsiteY229" fmla="*/ 215930 h 380634"/>
              <a:gd name="connsiteX230" fmla="*/ 9712307 w 9761118"/>
              <a:gd name="connsiteY230" fmla="*/ 215930 h 380634"/>
              <a:gd name="connsiteX231" fmla="*/ 9712307 w 9761118"/>
              <a:gd name="connsiteY231" fmla="*/ 208116 h 380634"/>
              <a:gd name="connsiteX232" fmla="*/ 9682269 w 9761118"/>
              <a:gd name="connsiteY232" fmla="*/ 200301 h 380634"/>
              <a:gd name="connsiteX233" fmla="*/ 9719816 w 9761118"/>
              <a:gd name="connsiteY233" fmla="*/ 196953 h 380634"/>
              <a:gd name="connsiteX234" fmla="*/ 9716061 w 9761118"/>
              <a:gd name="connsiteY234" fmla="*/ 195836 h 380634"/>
              <a:gd name="connsiteX235" fmla="*/ 9565872 w 9761118"/>
              <a:gd name="connsiteY235" fmla="*/ 195836 h 380634"/>
              <a:gd name="connsiteX236" fmla="*/ 9562118 w 9761118"/>
              <a:gd name="connsiteY236" fmla="*/ 194720 h 380634"/>
              <a:gd name="connsiteX237" fmla="*/ 9580891 w 9761118"/>
              <a:gd name="connsiteY237" fmla="*/ 193604 h 380634"/>
              <a:gd name="connsiteX238" fmla="*/ 9610929 w 9761118"/>
              <a:gd name="connsiteY238" fmla="*/ 188022 h 380634"/>
              <a:gd name="connsiteX239" fmla="*/ 9625948 w 9761118"/>
              <a:gd name="connsiteY239" fmla="*/ 184673 h 380634"/>
              <a:gd name="connsiteX240" fmla="*/ 9667250 w 9761118"/>
              <a:gd name="connsiteY240" fmla="*/ 182441 h 380634"/>
              <a:gd name="connsiteX241" fmla="*/ 9674759 w 9761118"/>
              <a:gd name="connsiteY241" fmla="*/ 180208 h 380634"/>
              <a:gd name="connsiteX242" fmla="*/ 9667250 w 9761118"/>
              <a:gd name="connsiteY242" fmla="*/ 179092 h 380634"/>
              <a:gd name="connsiteX243" fmla="*/ 9577137 w 9761118"/>
              <a:gd name="connsiteY243" fmla="*/ 179092 h 380634"/>
              <a:gd name="connsiteX244" fmla="*/ 9565872 w 9761118"/>
              <a:gd name="connsiteY244" fmla="*/ 177976 h 380634"/>
              <a:gd name="connsiteX245" fmla="*/ 9558363 w 9761118"/>
              <a:gd name="connsiteY245" fmla="*/ 173510 h 380634"/>
              <a:gd name="connsiteX246" fmla="*/ 9577137 w 9761118"/>
              <a:gd name="connsiteY246" fmla="*/ 171278 h 380634"/>
              <a:gd name="connsiteX247" fmla="*/ 9618438 w 9761118"/>
              <a:gd name="connsiteY247" fmla="*/ 169045 h 380634"/>
              <a:gd name="connsiteX248" fmla="*/ 9659740 w 9761118"/>
              <a:gd name="connsiteY248" fmla="*/ 164580 h 380634"/>
              <a:gd name="connsiteX249" fmla="*/ 9704797 w 9761118"/>
              <a:gd name="connsiteY249" fmla="*/ 164580 h 380634"/>
              <a:gd name="connsiteX250" fmla="*/ 9738590 w 9761118"/>
              <a:gd name="connsiteY250" fmla="*/ 165696 h 380634"/>
              <a:gd name="connsiteX251" fmla="*/ 9753609 w 9761118"/>
              <a:gd name="connsiteY251" fmla="*/ 162347 h 380634"/>
              <a:gd name="connsiteX252" fmla="*/ 9749854 w 9761118"/>
              <a:gd name="connsiteY252" fmla="*/ 158998 h 380634"/>
              <a:gd name="connsiteX253" fmla="*/ 9731080 w 9761118"/>
              <a:gd name="connsiteY253" fmla="*/ 158998 h 380634"/>
              <a:gd name="connsiteX254" fmla="*/ 9682269 w 9761118"/>
              <a:gd name="connsiteY254" fmla="*/ 160115 h 380634"/>
              <a:gd name="connsiteX255" fmla="*/ 9633457 w 9761118"/>
              <a:gd name="connsiteY255" fmla="*/ 158998 h 380634"/>
              <a:gd name="connsiteX256" fmla="*/ 9618438 w 9761118"/>
              <a:gd name="connsiteY256" fmla="*/ 157882 h 380634"/>
              <a:gd name="connsiteX257" fmla="*/ 9716061 w 9761118"/>
              <a:gd name="connsiteY257" fmla="*/ 155650 h 380634"/>
              <a:gd name="connsiteX258" fmla="*/ 9731080 w 9761118"/>
              <a:gd name="connsiteY258" fmla="*/ 155650 h 380634"/>
              <a:gd name="connsiteX259" fmla="*/ 9749854 w 9761118"/>
              <a:gd name="connsiteY259" fmla="*/ 153417 h 380634"/>
              <a:gd name="connsiteX260" fmla="*/ 9753609 w 9761118"/>
              <a:gd name="connsiteY260" fmla="*/ 150068 h 380634"/>
              <a:gd name="connsiteX261" fmla="*/ 9746099 w 9761118"/>
              <a:gd name="connsiteY261" fmla="*/ 147835 h 380634"/>
              <a:gd name="connsiteX262" fmla="*/ 9689778 w 9761118"/>
              <a:gd name="connsiteY262" fmla="*/ 147835 h 380634"/>
              <a:gd name="connsiteX263" fmla="*/ 9749854 w 9761118"/>
              <a:gd name="connsiteY263" fmla="*/ 143370 h 380634"/>
              <a:gd name="connsiteX264" fmla="*/ 9761118 w 9761118"/>
              <a:gd name="connsiteY264" fmla="*/ 141138 h 380634"/>
              <a:gd name="connsiteX265" fmla="*/ 9746099 w 9761118"/>
              <a:gd name="connsiteY265" fmla="*/ 140021 h 380634"/>
              <a:gd name="connsiteX266" fmla="*/ 9652231 w 9761118"/>
              <a:gd name="connsiteY266" fmla="*/ 140021 h 380634"/>
              <a:gd name="connsiteX267" fmla="*/ 9637212 w 9761118"/>
              <a:gd name="connsiteY267" fmla="*/ 137789 h 380634"/>
              <a:gd name="connsiteX268" fmla="*/ 9663495 w 9761118"/>
              <a:gd name="connsiteY268" fmla="*/ 137789 h 380634"/>
              <a:gd name="connsiteX269" fmla="*/ 9697288 w 9761118"/>
              <a:gd name="connsiteY269" fmla="*/ 134440 h 380634"/>
              <a:gd name="connsiteX270" fmla="*/ 9731080 w 9761118"/>
              <a:gd name="connsiteY270" fmla="*/ 134440 h 380634"/>
              <a:gd name="connsiteX271" fmla="*/ 9742344 w 9761118"/>
              <a:gd name="connsiteY271" fmla="*/ 131091 h 380634"/>
              <a:gd name="connsiteX272" fmla="*/ 9731080 w 9761118"/>
              <a:gd name="connsiteY272" fmla="*/ 127742 h 380634"/>
              <a:gd name="connsiteX273" fmla="*/ 9652231 w 9761118"/>
              <a:gd name="connsiteY273" fmla="*/ 127742 h 380634"/>
              <a:gd name="connsiteX274" fmla="*/ 9618438 w 9761118"/>
              <a:gd name="connsiteY274" fmla="*/ 126626 h 380634"/>
              <a:gd name="connsiteX275" fmla="*/ 9659740 w 9761118"/>
              <a:gd name="connsiteY275" fmla="*/ 126626 h 380634"/>
              <a:gd name="connsiteX276" fmla="*/ 9686024 w 9761118"/>
              <a:gd name="connsiteY276" fmla="*/ 122161 h 380634"/>
              <a:gd name="connsiteX277" fmla="*/ 9686024 w 9761118"/>
              <a:gd name="connsiteY277" fmla="*/ 118812 h 380634"/>
              <a:gd name="connsiteX278" fmla="*/ 9671005 w 9761118"/>
              <a:gd name="connsiteY278" fmla="*/ 116579 h 380634"/>
              <a:gd name="connsiteX279" fmla="*/ 9622193 w 9761118"/>
              <a:gd name="connsiteY279" fmla="*/ 114346 h 380634"/>
              <a:gd name="connsiteX280" fmla="*/ 9558363 w 9761118"/>
              <a:gd name="connsiteY280" fmla="*/ 113230 h 380634"/>
              <a:gd name="connsiteX281" fmla="*/ 9453231 w 9761118"/>
              <a:gd name="connsiteY281" fmla="*/ 113230 h 380634"/>
              <a:gd name="connsiteX282" fmla="*/ 9434457 w 9761118"/>
              <a:gd name="connsiteY282" fmla="*/ 112114 h 380634"/>
              <a:gd name="connsiteX283" fmla="*/ 9445721 w 9761118"/>
              <a:gd name="connsiteY283" fmla="*/ 107649 h 380634"/>
              <a:gd name="connsiteX284" fmla="*/ 9475759 w 9761118"/>
              <a:gd name="connsiteY284" fmla="*/ 103184 h 380634"/>
              <a:gd name="connsiteX285" fmla="*/ 9505797 w 9761118"/>
              <a:gd name="connsiteY285" fmla="*/ 100951 h 380634"/>
              <a:gd name="connsiteX286" fmla="*/ 9565872 w 9761118"/>
              <a:gd name="connsiteY286" fmla="*/ 102067 h 380634"/>
              <a:gd name="connsiteX287" fmla="*/ 9599665 w 9761118"/>
              <a:gd name="connsiteY287" fmla="*/ 103184 h 380634"/>
              <a:gd name="connsiteX288" fmla="*/ 9610929 w 9761118"/>
              <a:gd name="connsiteY288" fmla="*/ 98718 h 380634"/>
              <a:gd name="connsiteX289" fmla="*/ 9595910 w 9761118"/>
              <a:gd name="connsiteY289" fmla="*/ 97602 h 380634"/>
              <a:gd name="connsiteX290" fmla="*/ 9460740 w 9761118"/>
              <a:gd name="connsiteY290" fmla="*/ 95369 h 380634"/>
              <a:gd name="connsiteX291" fmla="*/ 9333079 w 9761118"/>
              <a:gd name="connsiteY291" fmla="*/ 95369 h 380634"/>
              <a:gd name="connsiteX292" fmla="*/ 9321815 w 9761118"/>
              <a:gd name="connsiteY292" fmla="*/ 96486 h 380634"/>
              <a:gd name="connsiteX293" fmla="*/ 9329325 w 9761118"/>
              <a:gd name="connsiteY293" fmla="*/ 98718 h 380634"/>
              <a:gd name="connsiteX294" fmla="*/ 9348098 w 9761118"/>
              <a:gd name="connsiteY294" fmla="*/ 102067 h 380634"/>
              <a:gd name="connsiteX295" fmla="*/ 9348098 w 9761118"/>
              <a:gd name="connsiteY295" fmla="*/ 104300 h 380634"/>
              <a:gd name="connsiteX296" fmla="*/ 9325570 w 9761118"/>
              <a:gd name="connsiteY296" fmla="*/ 106532 h 380634"/>
              <a:gd name="connsiteX297" fmla="*/ 9299287 w 9761118"/>
              <a:gd name="connsiteY297" fmla="*/ 100951 h 380634"/>
              <a:gd name="connsiteX298" fmla="*/ 9269249 w 9761118"/>
              <a:gd name="connsiteY298" fmla="*/ 97602 h 380634"/>
              <a:gd name="connsiteX299" fmla="*/ 9231702 w 9761118"/>
              <a:gd name="connsiteY299" fmla="*/ 102067 h 380634"/>
              <a:gd name="connsiteX300" fmla="*/ 9179136 w 9761118"/>
              <a:gd name="connsiteY300" fmla="*/ 110998 h 380634"/>
              <a:gd name="connsiteX301" fmla="*/ 9167871 w 9761118"/>
              <a:gd name="connsiteY301" fmla="*/ 109881 h 380634"/>
              <a:gd name="connsiteX302" fmla="*/ 9171627 w 9761118"/>
              <a:gd name="connsiteY302" fmla="*/ 106532 h 380634"/>
              <a:gd name="connsiteX303" fmla="*/ 9182891 w 9761118"/>
              <a:gd name="connsiteY303" fmla="*/ 104300 h 380634"/>
              <a:gd name="connsiteX304" fmla="*/ 9164117 w 9761118"/>
              <a:gd name="connsiteY304" fmla="*/ 98718 h 380634"/>
              <a:gd name="connsiteX305" fmla="*/ 9141589 w 9761118"/>
              <a:gd name="connsiteY305" fmla="*/ 99835 h 380634"/>
              <a:gd name="connsiteX306" fmla="*/ 9025192 w 9761118"/>
              <a:gd name="connsiteY306" fmla="*/ 106532 h 380634"/>
              <a:gd name="connsiteX307" fmla="*/ 8931324 w 9761118"/>
              <a:gd name="connsiteY307" fmla="*/ 105416 h 380634"/>
              <a:gd name="connsiteX308" fmla="*/ 8923815 w 9761118"/>
              <a:gd name="connsiteY308" fmla="*/ 103184 h 380634"/>
              <a:gd name="connsiteX309" fmla="*/ 8901286 w 9761118"/>
              <a:gd name="connsiteY309" fmla="*/ 106532 h 380634"/>
              <a:gd name="connsiteX310" fmla="*/ 8859984 w 9761118"/>
              <a:gd name="connsiteY310" fmla="*/ 114346 h 380634"/>
              <a:gd name="connsiteX311" fmla="*/ 8811173 w 9761118"/>
              <a:gd name="connsiteY311" fmla="*/ 110998 h 380634"/>
              <a:gd name="connsiteX312" fmla="*/ 8799909 w 9761118"/>
              <a:gd name="connsiteY312" fmla="*/ 108765 h 380634"/>
              <a:gd name="connsiteX313" fmla="*/ 8771353 w 9761118"/>
              <a:gd name="connsiteY313" fmla="*/ 106531 h 380634"/>
              <a:gd name="connsiteX314" fmla="*/ 8782299 w 9761118"/>
              <a:gd name="connsiteY314" fmla="*/ 102192 h 380634"/>
              <a:gd name="connsiteX315" fmla="*/ 8763526 w 9761118"/>
              <a:gd name="connsiteY315" fmla="*/ 98843 h 380634"/>
              <a:gd name="connsiteX316" fmla="*/ 8733488 w 9761118"/>
              <a:gd name="connsiteY316" fmla="*/ 101076 h 380634"/>
              <a:gd name="connsiteX317" fmla="*/ 8714714 w 9761118"/>
              <a:gd name="connsiteY317" fmla="*/ 101076 h 380634"/>
              <a:gd name="connsiteX318" fmla="*/ 8632110 w 9761118"/>
              <a:gd name="connsiteY318" fmla="*/ 95494 h 380634"/>
              <a:gd name="connsiteX319" fmla="*/ 8624601 w 9761118"/>
              <a:gd name="connsiteY319" fmla="*/ 93261 h 380634"/>
              <a:gd name="connsiteX320" fmla="*/ 8632110 w 9761118"/>
              <a:gd name="connsiteY320" fmla="*/ 91029 h 380634"/>
              <a:gd name="connsiteX321" fmla="*/ 8684677 w 9761118"/>
              <a:gd name="connsiteY321" fmla="*/ 85447 h 380634"/>
              <a:gd name="connsiteX322" fmla="*/ 8677167 w 9761118"/>
              <a:gd name="connsiteY322" fmla="*/ 80982 h 380634"/>
              <a:gd name="connsiteX323" fmla="*/ 8677167 w 9761118"/>
              <a:gd name="connsiteY323" fmla="*/ 77633 h 380634"/>
              <a:gd name="connsiteX324" fmla="*/ 8677167 w 9761118"/>
              <a:gd name="connsiteY324" fmla="*/ 74284 h 380634"/>
              <a:gd name="connsiteX325" fmla="*/ 8620846 w 9761118"/>
              <a:gd name="connsiteY325" fmla="*/ 72052 h 380634"/>
              <a:gd name="connsiteX326" fmla="*/ 8575790 w 9761118"/>
              <a:gd name="connsiteY326" fmla="*/ 77633 h 380634"/>
              <a:gd name="connsiteX327" fmla="*/ 8553261 w 9761118"/>
              <a:gd name="connsiteY327" fmla="*/ 79866 h 380634"/>
              <a:gd name="connsiteX328" fmla="*/ 8496940 w 9761118"/>
              <a:gd name="connsiteY328" fmla="*/ 79866 h 380634"/>
              <a:gd name="connsiteX329" fmla="*/ 8564525 w 9761118"/>
              <a:gd name="connsiteY329" fmla="*/ 68703 h 380634"/>
              <a:gd name="connsiteX330" fmla="*/ 8632110 w 9761118"/>
              <a:gd name="connsiteY330" fmla="*/ 59772 h 380634"/>
              <a:gd name="connsiteX331" fmla="*/ 8575790 w 9761118"/>
              <a:gd name="connsiteY331" fmla="*/ 56423 h 380634"/>
              <a:gd name="connsiteX332" fmla="*/ 8579544 w 9761118"/>
              <a:gd name="connsiteY332" fmla="*/ 54191 h 380634"/>
              <a:gd name="connsiteX333" fmla="*/ 8572035 w 9761118"/>
              <a:gd name="connsiteY333" fmla="*/ 46377 h 380634"/>
              <a:gd name="connsiteX334" fmla="*/ 8481921 w 9761118"/>
              <a:gd name="connsiteY334" fmla="*/ 43028 h 380634"/>
              <a:gd name="connsiteX335" fmla="*/ 8350506 w 9761118"/>
              <a:gd name="connsiteY335" fmla="*/ 50842 h 380634"/>
              <a:gd name="connsiteX336" fmla="*/ 8290431 w 9761118"/>
              <a:gd name="connsiteY336" fmla="*/ 53074 h 380634"/>
              <a:gd name="connsiteX337" fmla="*/ 8234109 w 9761118"/>
              <a:gd name="connsiteY337" fmla="*/ 54191 h 380634"/>
              <a:gd name="connsiteX338" fmla="*/ 8222845 w 9761118"/>
              <a:gd name="connsiteY338" fmla="*/ 51958 h 380634"/>
              <a:gd name="connsiteX339" fmla="*/ 8215336 w 9761118"/>
              <a:gd name="connsiteY339" fmla="*/ 48609 h 380634"/>
              <a:gd name="connsiteX340" fmla="*/ 8166525 w 9761118"/>
              <a:gd name="connsiteY340" fmla="*/ 49726 h 380634"/>
              <a:gd name="connsiteX341" fmla="*/ 8155261 w 9761118"/>
              <a:gd name="connsiteY341" fmla="*/ 49726 h 380634"/>
              <a:gd name="connsiteX342" fmla="*/ 8128977 w 9761118"/>
              <a:gd name="connsiteY342" fmla="*/ 45260 h 380634"/>
              <a:gd name="connsiteX343" fmla="*/ 8181543 w 9761118"/>
              <a:gd name="connsiteY343" fmla="*/ 43028 h 380634"/>
              <a:gd name="connsiteX344" fmla="*/ 8226601 w 9761118"/>
              <a:gd name="connsiteY344" fmla="*/ 40795 h 380634"/>
              <a:gd name="connsiteX345" fmla="*/ 8275411 w 9761118"/>
              <a:gd name="connsiteY345" fmla="*/ 37446 h 380634"/>
              <a:gd name="connsiteX346" fmla="*/ 8286676 w 9761118"/>
              <a:gd name="connsiteY346" fmla="*/ 35214 h 380634"/>
              <a:gd name="connsiteX347" fmla="*/ 8275411 w 9761118"/>
              <a:gd name="connsiteY347" fmla="*/ 31865 h 380634"/>
              <a:gd name="connsiteX348" fmla="*/ 8260393 w 9761118"/>
              <a:gd name="connsiteY348" fmla="*/ 30749 h 380634"/>
              <a:gd name="connsiteX349" fmla="*/ 8177789 w 9761118"/>
              <a:gd name="connsiteY349" fmla="*/ 30749 h 380634"/>
              <a:gd name="connsiteX350" fmla="*/ 8136487 w 9761118"/>
              <a:gd name="connsiteY350" fmla="*/ 29632 h 380634"/>
              <a:gd name="connsiteX351" fmla="*/ 8091430 w 9761118"/>
              <a:gd name="connsiteY351" fmla="*/ 27400 h 380634"/>
              <a:gd name="connsiteX352" fmla="*/ 8087675 w 9761118"/>
              <a:gd name="connsiteY352" fmla="*/ 27400 h 380634"/>
              <a:gd name="connsiteX353" fmla="*/ 8042619 w 9761118"/>
              <a:gd name="connsiteY353" fmla="*/ 24051 h 380634"/>
              <a:gd name="connsiteX354" fmla="*/ 8031355 w 9761118"/>
              <a:gd name="connsiteY354" fmla="*/ 22934 h 380634"/>
              <a:gd name="connsiteX355" fmla="*/ 7926223 w 9761118"/>
              <a:gd name="connsiteY355" fmla="*/ 24051 h 380634"/>
              <a:gd name="connsiteX356" fmla="*/ 7787297 w 9761118"/>
              <a:gd name="connsiteY356" fmla="*/ 25167 h 380634"/>
              <a:gd name="connsiteX357" fmla="*/ 7644618 w 9761118"/>
              <a:gd name="connsiteY357" fmla="*/ 25167 h 380634"/>
              <a:gd name="connsiteX358" fmla="*/ 7580787 w 9761118"/>
              <a:gd name="connsiteY358" fmla="*/ 28516 h 380634"/>
              <a:gd name="connsiteX359" fmla="*/ 7531977 w 9761118"/>
              <a:gd name="connsiteY359" fmla="*/ 27400 h 380634"/>
              <a:gd name="connsiteX360" fmla="*/ 7505693 w 9761118"/>
              <a:gd name="connsiteY360" fmla="*/ 25167 h 380634"/>
              <a:gd name="connsiteX361" fmla="*/ 7426844 w 9761118"/>
              <a:gd name="connsiteY361" fmla="*/ 27400 h 380634"/>
              <a:gd name="connsiteX362" fmla="*/ 7396807 w 9761118"/>
              <a:gd name="connsiteY362" fmla="*/ 27400 h 380634"/>
              <a:gd name="connsiteX363" fmla="*/ 7385542 w 9761118"/>
              <a:gd name="connsiteY363" fmla="*/ 25167 h 380634"/>
              <a:gd name="connsiteX364" fmla="*/ 7393051 w 9761118"/>
              <a:gd name="connsiteY364" fmla="*/ 21818 h 380634"/>
              <a:gd name="connsiteX365" fmla="*/ 7415580 w 9761118"/>
              <a:gd name="connsiteY365" fmla="*/ 17353 h 380634"/>
              <a:gd name="connsiteX366" fmla="*/ 7347995 w 9761118"/>
              <a:gd name="connsiteY366" fmla="*/ 16237 h 380634"/>
              <a:gd name="connsiteX367" fmla="*/ 7179033 w 9761118"/>
              <a:gd name="connsiteY367" fmla="*/ 18469 h 380634"/>
              <a:gd name="connsiteX368" fmla="*/ 7085164 w 9761118"/>
              <a:gd name="connsiteY368" fmla="*/ 19586 h 380634"/>
              <a:gd name="connsiteX369" fmla="*/ 6991296 w 9761118"/>
              <a:gd name="connsiteY369" fmla="*/ 19586 h 380634"/>
              <a:gd name="connsiteX370" fmla="*/ 6972523 w 9761118"/>
              <a:gd name="connsiteY370" fmla="*/ 22934 h 380634"/>
              <a:gd name="connsiteX371" fmla="*/ 6927466 w 9761118"/>
              <a:gd name="connsiteY371" fmla="*/ 29632 h 380634"/>
              <a:gd name="connsiteX372" fmla="*/ 6886164 w 9761118"/>
              <a:gd name="connsiteY372" fmla="*/ 29632 h 380634"/>
              <a:gd name="connsiteX373" fmla="*/ 6871145 w 9761118"/>
              <a:gd name="connsiteY373" fmla="*/ 30749 h 380634"/>
              <a:gd name="connsiteX374" fmla="*/ 6833598 w 9761118"/>
              <a:gd name="connsiteY374" fmla="*/ 35214 h 380634"/>
              <a:gd name="connsiteX375" fmla="*/ 6758503 w 9761118"/>
              <a:gd name="connsiteY375" fmla="*/ 35214 h 380634"/>
              <a:gd name="connsiteX376" fmla="*/ 6728466 w 9761118"/>
              <a:gd name="connsiteY376" fmla="*/ 28516 h 380634"/>
              <a:gd name="connsiteX377" fmla="*/ 6705937 w 9761118"/>
              <a:gd name="connsiteY377" fmla="*/ 25167 h 380634"/>
              <a:gd name="connsiteX378" fmla="*/ 6694673 w 9761118"/>
              <a:gd name="connsiteY378" fmla="*/ 21818 h 380634"/>
              <a:gd name="connsiteX379" fmla="*/ 6657126 w 9761118"/>
              <a:gd name="connsiteY379" fmla="*/ 16237 h 380634"/>
              <a:gd name="connsiteX380" fmla="*/ 6630843 w 9761118"/>
              <a:gd name="connsiteY380" fmla="*/ 19586 h 380634"/>
              <a:gd name="connsiteX381" fmla="*/ 6612069 w 9761118"/>
              <a:gd name="connsiteY381" fmla="*/ 25167 h 380634"/>
              <a:gd name="connsiteX382" fmla="*/ 6570767 w 9761118"/>
              <a:gd name="connsiteY382" fmla="*/ 27400 h 380634"/>
              <a:gd name="connsiteX383" fmla="*/ 6533220 w 9761118"/>
              <a:gd name="connsiteY383" fmla="*/ 29632 h 380634"/>
              <a:gd name="connsiteX384" fmla="*/ 6514446 w 9761118"/>
              <a:gd name="connsiteY384" fmla="*/ 30749 h 380634"/>
              <a:gd name="connsiteX385" fmla="*/ 6443107 w 9761118"/>
              <a:gd name="connsiteY385" fmla="*/ 30749 h 380634"/>
              <a:gd name="connsiteX386" fmla="*/ 6405559 w 9761118"/>
              <a:gd name="connsiteY386" fmla="*/ 27400 h 380634"/>
              <a:gd name="connsiteX387" fmla="*/ 6326710 w 9761118"/>
              <a:gd name="connsiteY387" fmla="*/ 27400 h 380634"/>
              <a:gd name="connsiteX388" fmla="*/ 6307937 w 9761118"/>
              <a:gd name="connsiteY388" fmla="*/ 29632 h 380634"/>
              <a:gd name="connsiteX389" fmla="*/ 6281653 w 9761118"/>
              <a:gd name="connsiteY389" fmla="*/ 29632 h 380634"/>
              <a:gd name="connsiteX390" fmla="*/ 6229087 w 9761118"/>
              <a:gd name="connsiteY390" fmla="*/ 29632 h 380634"/>
              <a:gd name="connsiteX391" fmla="*/ 6202804 w 9761118"/>
              <a:gd name="connsiteY391" fmla="*/ 28516 h 380634"/>
              <a:gd name="connsiteX392" fmla="*/ 6169012 w 9761118"/>
              <a:gd name="connsiteY392" fmla="*/ 29632 h 380634"/>
              <a:gd name="connsiteX393" fmla="*/ 6146483 w 9761118"/>
              <a:gd name="connsiteY393" fmla="*/ 30749 h 380634"/>
              <a:gd name="connsiteX394" fmla="*/ 6082653 w 9761118"/>
              <a:gd name="connsiteY394" fmla="*/ 29632 h 380634"/>
              <a:gd name="connsiteX395" fmla="*/ 6037596 w 9761118"/>
              <a:gd name="connsiteY395" fmla="*/ 27400 h 380634"/>
              <a:gd name="connsiteX396" fmla="*/ 5985030 w 9761118"/>
              <a:gd name="connsiteY396" fmla="*/ 27400 h 380634"/>
              <a:gd name="connsiteX397" fmla="*/ 5936219 w 9761118"/>
              <a:gd name="connsiteY397" fmla="*/ 30749 h 380634"/>
              <a:gd name="connsiteX398" fmla="*/ 5838596 w 9761118"/>
              <a:gd name="connsiteY398" fmla="*/ 32981 h 380634"/>
              <a:gd name="connsiteX399" fmla="*/ 5804804 w 9761118"/>
              <a:gd name="connsiteY399" fmla="*/ 35214 h 380634"/>
              <a:gd name="connsiteX400" fmla="*/ 5774766 w 9761118"/>
              <a:gd name="connsiteY400" fmla="*/ 31865 h 380634"/>
              <a:gd name="connsiteX401" fmla="*/ 5763502 w 9761118"/>
              <a:gd name="connsiteY401" fmla="*/ 25167 h 380634"/>
              <a:gd name="connsiteX402" fmla="*/ 5729709 w 9761118"/>
              <a:gd name="connsiteY402" fmla="*/ 26283 h 380634"/>
              <a:gd name="connsiteX403" fmla="*/ 5662124 w 9761118"/>
              <a:gd name="connsiteY403" fmla="*/ 29632 h 380634"/>
              <a:gd name="connsiteX404" fmla="*/ 5560746 w 9761118"/>
              <a:gd name="connsiteY404" fmla="*/ 31865 h 380634"/>
              <a:gd name="connsiteX405" fmla="*/ 5493161 w 9761118"/>
              <a:gd name="connsiteY405" fmla="*/ 29632 h 380634"/>
              <a:gd name="connsiteX406" fmla="*/ 5478143 w 9761118"/>
              <a:gd name="connsiteY406" fmla="*/ 29632 h 380634"/>
              <a:gd name="connsiteX407" fmla="*/ 5433086 w 9761118"/>
              <a:gd name="connsiteY407" fmla="*/ 31865 h 380634"/>
              <a:gd name="connsiteX408" fmla="*/ 5373010 w 9761118"/>
              <a:gd name="connsiteY408" fmla="*/ 30749 h 380634"/>
              <a:gd name="connsiteX409" fmla="*/ 5309180 w 9761118"/>
              <a:gd name="connsiteY409" fmla="*/ 28516 h 380634"/>
              <a:gd name="connsiteX410" fmla="*/ 5275387 w 9761118"/>
              <a:gd name="connsiteY410" fmla="*/ 29632 h 380634"/>
              <a:gd name="connsiteX411" fmla="*/ 5222821 w 9761118"/>
              <a:gd name="connsiteY411" fmla="*/ 34097 h 380634"/>
              <a:gd name="connsiteX412" fmla="*/ 5166500 w 9761118"/>
              <a:gd name="connsiteY412" fmla="*/ 35214 h 380634"/>
              <a:gd name="connsiteX413" fmla="*/ 5110180 w 9761118"/>
              <a:gd name="connsiteY413" fmla="*/ 32981 h 380634"/>
              <a:gd name="connsiteX414" fmla="*/ 5068878 w 9761118"/>
              <a:gd name="connsiteY414" fmla="*/ 26283 h 380634"/>
              <a:gd name="connsiteX415" fmla="*/ 5023821 w 9761118"/>
              <a:gd name="connsiteY415" fmla="*/ 24051 h 380634"/>
              <a:gd name="connsiteX416" fmla="*/ 5016312 w 9761118"/>
              <a:gd name="connsiteY416" fmla="*/ 25167 h 380634"/>
              <a:gd name="connsiteX417" fmla="*/ 4952481 w 9761118"/>
              <a:gd name="connsiteY417" fmla="*/ 25167 h 380634"/>
              <a:gd name="connsiteX418" fmla="*/ 4933708 w 9761118"/>
              <a:gd name="connsiteY418" fmla="*/ 25167 h 380634"/>
              <a:gd name="connsiteX419" fmla="*/ 4839839 w 9761118"/>
              <a:gd name="connsiteY419" fmla="*/ 25167 h 380634"/>
              <a:gd name="connsiteX420" fmla="*/ 4783519 w 9761118"/>
              <a:gd name="connsiteY420" fmla="*/ 28516 h 380634"/>
              <a:gd name="connsiteX421" fmla="*/ 4749726 w 9761118"/>
              <a:gd name="connsiteY421" fmla="*/ 25167 h 380634"/>
              <a:gd name="connsiteX422" fmla="*/ 4742217 w 9761118"/>
              <a:gd name="connsiteY422" fmla="*/ 22934 h 380634"/>
              <a:gd name="connsiteX423" fmla="*/ 4738462 w 9761118"/>
              <a:gd name="connsiteY423" fmla="*/ 22934 h 380634"/>
              <a:gd name="connsiteX424" fmla="*/ 4670877 w 9761118"/>
              <a:gd name="connsiteY424" fmla="*/ 21818 h 380634"/>
              <a:gd name="connsiteX425" fmla="*/ 4622065 w 9761118"/>
              <a:gd name="connsiteY425" fmla="*/ 21818 h 380634"/>
              <a:gd name="connsiteX426" fmla="*/ 4486895 w 9761118"/>
              <a:gd name="connsiteY426" fmla="*/ 22934 h 380634"/>
              <a:gd name="connsiteX427" fmla="*/ 4453103 w 9761118"/>
              <a:gd name="connsiteY427" fmla="*/ 24051 h 380634"/>
              <a:gd name="connsiteX428" fmla="*/ 4419310 w 9761118"/>
              <a:gd name="connsiteY428" fmla="*/ 21818 h 380634"/>
              <a:gd name="connsiteX429" fmla="*/ 4362990 w 9761118"/>
              <a:gd name="connsiteY429" fmla="*/ 22934 h 380634"/>
              <a:gd name="connsiteX430" fmla="*/ 4317933 w 9761118"/>
              <a:gd name="connsiteY430" fmla="*/ 17353 h 380634"/>
              <a:gd name="connsiteX431" fmla="*/ 4295404 w 9761118"/>
              <a:gd name="connsiteY431" fmla="*/ 16237 h 380634"/>
              <a:gd name="connsiteX432" fmla="*/ 4066366 w 9761118"/>
              <a:gd name="connsiteY432" fmla="*/ 16237 h 380634"/>
              <a:gd name="connsiteX433" fmla="*/ 4002536 w 9761118"/>
              <a:gd name="connsiteY433" fmla="*/ 11771 h 380634"/>
              <a:gd name="connsiteX434" fmla="*/ 3968743 w 9761118"/>
              <a:gd name="connsiteY434" fmla="*/ 10655 h 380634"/>
              <a:gd name="connsiteX435" fmla="*/ 3923687 w 9761118"/>
              <a:gd name="connsiteY435" fmla="*/ 11771 h 380634"/>
              <a:gd name="connsiteX436" fmla="*/ 3916177 w 9761118"/>
              <a:gd name="connsiteY436" fmla="*/ 10655 h 380634"/>
              <a:gd name="connsiteX437" fmla="*/ 3901158 w 9761118"/>
              <a:gd name="connsiteY437" fmla="*/ 8423 h 380634"/>
              <a:gd name="connsiteX438" fmla="*/ 3856102 w 9761118"/>
              <a:gd name="connsiteY438" fmla="*/ 6190 h 380634"/>
              <a:gd name="connsiteX439" fmla="*/ 3829819 w 9761118"/>
              <a:gd name="connsiteY439" fmla="*/ 12888 h 380634"/>
              <a:gd name="connsiteX440" fmla="*/ 3829819 w 9761118"/>
              <a:gd name="connsiteY440" fmla="*/ 16237 h 380634"/>
              <a:gd name="connsiteX441" fmla="*/ 3717177 w 9761118"/>
              <a:gd name="connsiteY441" fmla="*/ 15120 h 380634"/>
              <a:gd name="connsiteX442" fmla="*/ 3642082 w 9761118"/>
              <a:gd name="connsiteY442" fmla="*/ 10655 h 380634"/>
              <a:gd name="connsiteX443" fmla="*/ 3615799 w 9761118"/>
              <a:gd name="connsiteY443" fmla="*/ 9539 h 380634"/>
              <a:gd name="connsiteX444" fmla="*/ 3401780 w 9761118"/>
              <a:gd name="connsiteY444" fmla="*/ 9539 h 380634"/>
              <a:gd name="connsiteX445" fmla="*/ 3371742 w 9761118"/>
              <a:gd name="connsiteY445" fmla="*/ 9539 h 380634"/>
              <a:gd name="connsiteX446" fmla="*/ 3349214 w 9761118"/>
              <a:gd name="connsiteY446" fmla="*/ 7306 h 380634"/>
              <a:gd name="connsiteX447" fmla="*/ 3292893 w 9761118"/>
              <a:gd name="connsiteY447" fmla="*/ 9539 h 380634"/>
              <a:gd name="connsiteX448" fmla="*/ 3244082 w 9761118"/>
              <a:gd name="connsiteY448" fmla="*/ 11771 h 380634"/>
              <a:gd name="connsiteX449" fmla="*/ 3202780 w 9761118"/>
              <a:gd name="connsiteY449" fmla="*/ 11771 h 380634"/>
              <a:gd name="connsiteX450" fmla="*/ 3195270 w 9761118"/>
              <a:gd name="connsiteY450" fmla="*/ 14004 h 380634"/>
              <a:gd name="connsiteX451" fmla="*/ 3202780 w 9761118"/>
              <a:gd name="connsiteY451" fmla="*/ 15120 h 380634"/>
              <a:gd name="connsiteX452" fmla="*/ 3225308 w 9761118"/>
              <a:gd name="connsiteY452" fmla="*/ 16237 h 380634"/>
              <a:gd name="connsiteX453" fmla="*/ 3461856 w 9761118"/>
              <a:gd name="connsiteY453" fmla="*/ 16237 h 380634"/>
              <a:gd name="connsiteX454" fmla="*/ 3484384 w 9761118"/>
              <a:gd name="connsiteY454" fmla="*/ 16237 h 380634"/>
              <a:gd name="connsiteX455" fmla="*/ 3495648 w 9761118"/>
              <a:gd name="connsiteY455" fmla="*/ 19586 h 380634"/>
              <a:gd name="connsiteX456" fmla="*/ 3484384 w 9761118"/>
              <a:gd name="connsiteY456" fmla="*/ 21818 h 380634"/>
              <a:gd name="connsiteX457" fmla="*/ 3431818 w 9761118"/>
              <a:gd name="connsiteY457" fmla="*/ 22934 h 380634"/>
              <a:gd name="connsiteX458" fmla="*/ 3413044 w 9761118"/>
              <a:gd name="connsiteY458" fmla="*/ 22934 h 380634"/>
              <a:gd name="connsiteX459" fmla="*/ 3409290 w 9761118"/>
              <a:gd name="connsiteY459" fmla="*/ 21818 h 380634"/>
              <a:gd name="connsiteX460" fmla="*/ 3360478 w 9761118"/>
              <a:gd name="connsiteY460" fmla="*/ 22934 h 380634"/>
              <a:gd name="connsiteX461" fmla="*/ 3311667 w 9761118"/>
              <a:gd name="connsiteY461" fmla="*/ 22934 h 380634"/>
              <a:gd name="connsiteX462" fmla="*/ 3251591 w 9761118"/>
              <a:gd name="connsiteY462" fmla="*/ 22934 h 380634"/>
              <a:gd name="connsiteX463" fmla="*/ 3135195 w 9761118"/>
              <a:gd name="connsiteY463" fmla="*/ 17353 h 380634"/>
              <a:gd name="connsiteX464" fmla="*/ 3097647 w 9761118"/>
              <a:gd name="connsiteY464" fmla="*/ 14004 h 380634"/>
              <a:gd name="connsiteX465" fmla="*/ 3067610 w 9761118"/>
              <a:gd name="connsiteY465" fmla="*/ 14004 h 380634"/>
              <a:gd name="connsiteX466" fmla="*/ 3056345 w 9761118"/>
              <a:gd name="connsiteY466" fmla="*/ 17353 h 380634"/>
              <a:gd name="connsiteX467" fmla="*/ 3037572 w 9761118"/>
              <a:gd name="connsiteY467" fmla="*/ 19586 h 380634"/>
              <a:gd name="connsiteX468" fmla="*/ 2977496 w 9761118"/>
              <a:gd name="connsiteY468" fmla="*/ 17353 h 380634"/>
              <a:gd name="connsiteX469" fmla="*/ 2962477 w 9761118"/>
              <a:gd name="connsiteY469" fmla="*/ 19586 h 380634"/>
              <a:gd name="connsiteX470" fmla="*/ 2947458 w 9761118"/>
              <a:gd name="connsiteY470" fmla="*/ 25167 h 380634"/>
              <a:gd name="connsiteX471" fmla="*/ 2936194 w 9761118"/>
              <a:gd name="connsiteY471" fmla="*/ 22934 h 380634"/>
              <a:gd name="connsiteX472" fmla="*/ 2913666 w 9761118"/>
              <a:gd name="connsiteY472" fmla="*/ 11771 h 380634"/>
              <a:gd name="connsiteX473" fmla="*/ 2902402 w 9761118"/>
              <a:gd name="connsiteY473" fmla="*/ 12888 h 380634"/>
              <a:gd name="connsiteX474" fmla="*/ 2872364 w 9761118"/>
              <a:gd name="connsiteY474" fmla="*/ 16237 h 380634"/>
              <a:gd name="connsiteX475" fmla="*/ 2864855 w 9761118"/>
              <a:gd name="connsiteY475" fmla="*/ 17353 h 380634"/>
              <a:gd name="connsiteX476" fmla="*/ 2838571 w 9761118"/>
              <a:gd name="connsiteY476" fmla="*/ 21818 h 380634"/>
              <a:gd name="connsiteX477" fmla="*/ 2812288 w 9761118"/>
              <a:gd name="connsiteY477" fmla="*/ 17353 h 380634"/>
              <a:gd name="connsiteX478" fmla="*/ 2804779 w 9761118"/>
              <a:gd name="connsiteY478" fmla="*/ 15120 h 380634"/>
              <a:gd name="connsiteX479" fmla="*/ 2786005 w 9761118"/>
              <a:gd name="connsiteY479" fmla="*/ 9539 h 380634"/>
              <a:gd name="connsiteX480" fmla="*/ 2729684 w 9761118"/>
              <a:gd name="connsiteY480" fmla="*/ 8423 h 380634"/>
              <a:gd name="connsiteX481" fmla="*/ 2703401 w 9761118"/>
              <a:gd name="connsiteY481" fmla="*/ 16237 h 380634"/>
              <a:gd name="connsiteX482" fmla="*/ 2669609 w 9761118"/>
              <a:gd name="connsiteY482" fmla="*/ 19586 h 380634"/>
              <a:gd name="connsiteX483" fmla="*/ 2669609 w 9761118"/>
              <a:gd name="connsiteY483" fmla="*/ 14004 h 380634"/>
              <a:gd name="connsiteX484" fmla="*/ 2654590 w 9761118"/>
              <a:gd name="connsiteY484" fmla="*/ 7306 h 380634"/>
              <a:gd name="connsiteX485" fmla="*/ 2632062 w 9761118"/>
              <a:gd name="connsiteY485" fmla="*/ 7306 h 380634"/>
              <a:gd name="connsiteX486" fmla="*/ 2609534 w 9761118"/>
              <a:gd name="connsiteY486" fmla="*/ 9539 h 380634"/>
              <a:gd name="connsiteX487" fmla="*/ 2583250 w 9761118"/>
              <a:gd name="connsiteY487" fmla="*/ 14004 h 380634"/>
              <a:gd name="connsiteX488" fmla="*/ 2568231 w 9761118"/>
              <a:gd name="connsiteY488" fmla="*/ 18469 h 380634"/>
              <a:gd name="connsiteX489" fmla="*/ 2560722 w 9761118"/>
              <a:gd name="connsiteY489" fmla="*/ 21818 h 380634"/>
              <a:gd name="connsiteX490" fmla="*/ 2526930 w 9761118"/>
              <a:gd name="connsiteY490" fmla="*/ 29632 h 380634"/>
              <a:gd name="connsiteX491" fmla="*/ 2496892 w 9761118"/>
              <a:gd name="connsiteY491" fmla="*/ 29632 h 380634"/>
              <a:gd name="connsiteX492" fmla="*/ 2485628 w 9761118"/>
              <a:gd name="connsiteY492" fmla="*/ 26283 h 380634"/>
              <a:gd name="connsiteX493" fmla="*/ 2433061 w 9761118"/>
              <a:gd name="connsiteY493" fmla="*/ 16237 h 380634"/>
              <a:gd name="connsiteX494" fmla="*/ 2429307 w 9761118"/>
              <a:gd name="connsiteY494" fmla="*/ 10655 h 380634"/>
              <a:gd name="connsiteX495" fmla="*/ 2429307 w 9761118"/>
              <a:gd name="connsiteY495" fmla="*/ 5074 h 380634"/>
              <a:gd name="connsiteX496" fmla="*/ 2395514 w 9761118"/>
              <a:gd name="connsiteY496" fmla="*/ 608 h 380634"/>
              <a:gd name="connsiteX497" fmla="*/ 2354212 w 9761118"/>
              <a:gd name="connsiteY497" fmla="*/ 2841 h 380634"/>
              <a:gd name="connsiteX498" fmla="*/ 2316665 w 9761118"/>
              <a:gd name="connsiteY498" fmla="*/ 6190 h 380634"/>
              <a:gd name="connsiteX499" fmla="*/ 2309156 w 9761118"/>
              <a:gd name="connsiteY499" fmla="*/ 7306 h 380634"/>
              <a:gd name="connsiteX500" fmla="*/ 2271608 w 9761118"/>
              <a:gd name="connsiteY500" fmla="*/ 11771 h 380634"/>
              <a:gd name="connsiteX501" fmla="*/ 2230306 w 9761118"/>
              <a:gd name="connsiteY501" fmla="*/ 10655 h 380634"/>
              <a:gd name="connsiteX502" fmla="*/ 2177740 w 9761118"/>
              <a:gd name="connsiteY502" fmla="*/ 9539 h 380634"/>
              <a:gd name="connsiteX503" fmla="*/ 2166476 w 9761118"/>
              <a:gd name="connsiteY503" fmla="*/ 7306 h 380634"/>
              <a:gd name="connsiteX504" fmla="*/ 2155212 w 9761118"/>
              <a:gd name="connsiteY504" fmla="*/ 3957 h 380634"/>
              <a:gd name="connsiteX505" fmla="*/ 2106400 w 9761118"/>
              <a:gd name="connsiteY505" fmla="*/ 5074 h 380634"/>
              <a:gd name="connsiteX506" fmla="*/ 2095136 w 9761118"/>
              <a:gd name="connsiteY506" fmla="*/ 8423 h 380634"/>
              <a:gd name="connsiteX507" fmla="*/ 2083872 w 9761118"/>
              <a:gd name="connsiteY507" fmla="*/ 8423 h 380634"/>
              <a:gd name="connsiteX508" fmla="*/ 2042570 w 9761118"/>
              <a:gd name="connsiteY508" fmla="*/ 11771 h 380634"/>
              <a:gd name="connsiteX509" fmla="*/ 1971230 w 9761118"/>
              <a:gd name="connsiteY509" fmla="*/ 11771 h 380634"/>
              <a:gd name="connsiteX510" fmla="*/ 1892381 w 9761118"/>
              <a:gd name="connsiteY510" fmla="*/ 14004 h 380634"/>
              <a:gd name="connsiteX511" fmla="*/ 1869853 w 9761118"/>
              <a:gd name="connsiteY511" fmla="*/ 16237 h 380634"/>
              <a:gd name="connsiteX512" fmla="*/ 1862343 w 9761118"/>
              <a:gd name="connsiteY512" fmla="*/ 11771 h 380634"/>
              <a:gd name="connsiteX513" fmla="*/ 1854834 w 9761118"/>
              <a:gd name="connsiteY513" fmla="*/ 8423 h 380634"/>
              <a:gd name="connsiteX514" fmla="*/ 1813532 w 9761118"/>
              <a:gd name="connsiteY514" fmla="*/ 8423 h 380634"/>
              <a:gd name="connsiteX515" fmla="*/ 1783494 w 9761118"/>
              <a:gd name="connsiteY515" fmla="*/ 6190 h 380634"/>
              <a:gd name="connsiteX516" fmla="*/ 1768475 w 9761118"/>
              <a:gd name="connsiteY516" fmla="*/ 6190 h 380634"/>
              <a:gd name="connsiteX517" fmla="*/ 1745947 w 9761118"/>
              <a:gd name="connsiteY517" fmla="*/ 8423 h 380634"/>
              <a:gd name="connsiteX518" fmla="*/ 1640815 w 9761118"/>
              <a:gd name="connsiteY518" fmla="*/ 8423 h 380634"/>
              <a:gd name="connsiteX519" fmla="*/ 1576984 w 9761118"/>
              <a:gd name="connsiteY519" fmla="*/ 5074 h 380634"/>
              <a:gd name="connsiteX520" fmla="*/ 1550701 w 9761118"/>
              <a:gd name="connsiteY520" fmla="*/ 3957 h 380634"/>
              <a:gd name="connsiteX521" fmla="*/ 1513154 w 9761118"/>
              <a:gd name="connsiteY521" fmla="*/ 7306 h 380634"/>
              <a:gd name="connsiteX522" fmla="*/ 1479362 w 9761118"/>
              <a:gd name="connsiteY522" fmla="*/ 9539 h 380634"/>
              <a:gd name="connsiteX523" fmla="*/ 1426795 w 9761118"/>
              <a:gd name="connsiteY523" fmla="*/ 11771 h 380634"/>
              <a:gd name="connsiteX524" fmla="*/ 1370474 w 9761118"/>
              <a:gd name="connsiteY524" fmla="*/ 10655 h 380634"/>
              <a:gd name="connsiteX525" fmla="*/ 1325418 w 9761118"/>
              <a:gd name="connsiteY525" fmla="*/ 9539 h 380634"/>
              <a:gd name="connsiteX526" fmla="*/ 1250323 w 9761118"/>
              <a:gd name="connsiteY526" fmla="*/ 7306 h 380634"/>
              <a:gd name="connsiteX527" fmla="*/ 1220286 w 9761118"/>
              <a:gd name="connsiteY527" fmla="*/ 11771 h 380634"/>
              <a:gd name="connsiteX528" fmla="*/ 1220286 w 9761118"/>
              <a:gd name="connsiteY528" fmla="*/ 15120 h 380634"/>
              <a:gd name="connsiteX529" fmla="*/ 1231550 w 9761118"/>
              <a:gd name="connsiteY529" fmla="*/ 18469 h 380634"/>
              <a:gd name="connsiteX530" fmla="*/ 1220286 w 9761118"/>
              <a:gd name="connsiteY530" fmla="*/ 19586 h 380634"/>
              <a:gd name="connsiteX531" fmla="*/ 1205267 w 9761118"/>
              <a:gd name="connsiteY531" fmla="*/ 19586 h 380634"/>
              <a:gd name="connsiteX532" fmla="*/ 1186493 w 9761118"/>
              <a:gd name="connsiteY532" fmla="*/ 19586 h 380634"/>
              <a:gd name="connsiteX533" fmla="*/ 1186493 w 9761118"/>
              <a:gd name="connsiteY533" fmla="*/ 22934 h 380634"/>
              <a:gd name="connsiteX534" fmla="*/ 1201512 w 9761118"/>
              <a:gd name="connsiteY534" fmla="*/ 22934 h 380634"/>
              <a:gd name="connsiteX535" fmla="*/ 1212776 w 9761118"/>
              <a:gd name="connsiteY535" fmla="*/ 27400 h 380634"/>
              <a:gd name="connsiteX536" fmla="*/ 1265342 w 9761118"/>
              <a:gd name="connsiteY536" fmla="*/ 29632 h 380634"/>
              <a:gd name="connsiteX537" fmla="*/ 1340437 w 9761118"/>
              <a:gd name="connsiteY537" fmla="*/ 24051 h 380634"/>
              <a:gd name="connsiteX538" fmla="*/ 1344192 w 9761118"/>
              <a:gd name="connsiteY538" fmla="*/ 26283 h 380634"/>
              <a:gd name="connsiteX539" fmla="*/ 1325418 w 9761118"/>
              <a:gd name="connsiteY539" fmla="*/ 29632 h 380634"/>
              <a:gd name="connsiteX540" fmla="*/ 1295380 w 9761118"/>
              <a:gd name="connsiteY540" fmla="*/ 29632 h 380634"/>
              <a:gd name="connsiteX541" fmla="*/ 1265342 w 9761118"/>
              <a:gd name="connsiteY541" fmla="*/ 30749 h 380634"/>
              <a:gd name="connsiteX542" fmla="*/ 1242814 w 9761118"/>
              <a:gd name="connsiteY542" fmla="*/ 32981 h 380634"/>
              <a:gd name="connsiteX543" fmla="*/ 1171474 w 9761118"/>
              <a:gd name="connsiteY543" fmla="*/ 32981 h 380634"/>
              <a:gd name="connsiteX544" fmla="*/ 1130172 w 9761118"/>
              <a:gd name="connsiteY544" fmla="*/ 35214 h 380634"/>
              <a:gd name="connsiteX545" fmla="*/ 1122663 w 9761118"/>
              <a:gd name="connsiteY545" fmla="*/ 35214 h 380634"/>
              <a:gd name="connsiteX546" fmla="*/ 1066342 w 9761118"/>
              <a:gd name="connsiteY546" fmla="*/ 35214 h 380634"/>
              <a:gd name="connsiteX547" fmla="*/ 1010021 w 9761118"/>
              <a:gd name="connsiteY547" fmla="*/ 35214 h 380634"/>
              <a:gd name="connsiteX548" fmla="*/ 844813 w 9761118"/>
              <a:gd name="connsiteY548" fmla="*/ 37446 h 380634"/>
              <a:gd name="connsiteX549" fmla="*/ 841058 w 9761118"/>
              <a:gd name="connsiteY549" fmla="*/ 36330 h 380634"/>
              <a:gd name="connsiteX550" fmla="*/ 856077 w 9761118"/>
              <a:gd name="connsiteY550" fmla="*/ 35214 h 380634"/>
              <a:gd name="connsiteX551" fmla="*/ 859832 w 9761118"/>
              <a:gd name="connsiteY551" fmla="*/ 34097 h 380634"/>
              <a:gd name="connsiteX552" fmla="*/ 856077 w 9761118"/>
              <a:gd name="connsiteY552" fmla="*/ 31865 h 380634"/>
              <a:gd name="connsiteX553" fmla="*/ 844813 w 9761118"/>
              <a:gd name="connsiteY553" fmla="*/ 29632 h 380634"/>
              <a:gd name="connsiteX554" fmla="*/ 780982 w 9761118"/>
              <a:gd name="connsiteY554" fmla="*/ 27400 h 380634"/>
              <a:gd name="connsiteX555" fmla="*/ 574473 w 9761118"/>
              <a:gd name="connsiteY555" fmla="*/ 27400 h 380634"/>
              <a:gd name="connsiteX556" fmla="*/ 521907 w 9761118"/>
              <a:gd name="connsiteY556" fmla="*/ 20702 h 380634"/>
              <a:gd name="connsiteX557" fmla="*/ 536926 w 9761118"/>
              <a:gd name="connsiteY557" fmla="*/ 17353 h 380634"/>
              <a:gd name="connsiteX558" fmla="*/ 574473 w 9761118"/>
              <a:gd name="connsiteY558" fmla="*/ 21818 h 380634"/>
              <a:gd name="connsiteX559" fmla="*/ 585737 w 9761118"/>
              <a:gd name="connsiteY559" fmla="*/ 22934 h 380634"/>
              <a:gd name="connsiteX560" fmla="*/ 623284 w 9761118"/>
              <a:gd name="connsiteY560" fmla="*/ 21818 h 380634"/>
              <a:gd name="connsiteX561" fmla="*/ 687115 w 9761118"/>
              <a:gd name="connsiteY561" fmla="*/ 18469 h 380634"/>
              <a:gd name="connsiteX562" fmla="*/ 713397 w 9761118"/>
              <a:gd name="connsiteY562" fmla="*/ 17353 h 380634"/>
              <a:gd name="connsiteX563" fmla="*/ 758454 w 9761118"/>
              <a:gd name="connsiteY563" fmla="*/ 20702 h 380634"/>
              <a:gd name="connsiteX564" fmla="*/ 780982 w 9761118"/>
              <a:gd name="connsiteY564" fmla="*/ 20702 h 380634"/>
              <a:gd name="connsiteX565" fmla="*/ 822285 w 9761118"/>
              <a:gd name="connsiteY565" fmla="*/ 20702 h 380634"/>
              <a:gd name="connsiteX566" fmla="*/ 852323 w 9761118"/>
              <a:gd name="connsiteY566" fmla="*/ 19586 h 380634"/>
              <a:gd name="connsiteX567" fmla="*/ 923662 w 9761118"/>
              <a:gd name="connsiteY567" fmla="*/ 14004 h 380634"/>
              <a:gd name="connsiteX568" fmla="*/ 942436 w 9761118"/>
              <a:gd name="connsiteY568" fmla="*/ 16237 h 380634"/>
              <a:gd name="connsiteX569" fmla="*/ 998757 w 9761118"/>
              <a:gd name="connsiteY569" fmla="*/ 21818 h 380634"/>
              <a:gd name="connsiteX570" fmla="*/ 1058832 w 9761118"/>
              <a:gd name="connsiteY570" fmla="*/ 21818 h 380634"/>
              <a:gd name="connsiteX571" fmla="*/ 1130172 w 9761118"/>
              <a:gd name="connsiteY571" fmla="*/ 17353 h 380634"/>
              <a:gd name="connsiteX572" fmla="*/ 1148946 w 9761118"/>
              <a:gd name="connsiteY572" fmla="*/ 17353 h 380634"/>
              <a:gd name="connsiteX573" fmla="*/ 1167719 w 9761118"/>
              <a:gd name="connsiteY573" fmla="*/ 14004 h 380634"/>
              <a:gd name="connsiteX574" fmla="*/ 1100134 w 9761118"/>
              <a:gd name="connsiteY574" fmla="*/ 11771 h 380634"/>
              <a:gd name="connsiteX575" fmla="*/ 1013776 w 9761118"/>
              <a:gd name="connsiteY575" fmla="*/ 7306 h 380634"/>
              <a:gd name="connsiteX576" fmla="*/ 957455 w 9761118"/>
              <a:gd name="connsiteY576" fmla="*/ 3957 h 380634"/>
              <a:gd name="connsiteX577" fmla="*/ 897379 w 9761118"/>
              <a:gd name="connsiteY577" fmla="*/ 3957 h 380634"/>
              <a:gd name="connsiteX578" fmla="*/ 852323 w 9761118"/>
              <a:gd name="connsiteY578" fmla="*/ 6190 h 380634"/>
              <a:gd name="connsiteX579" fmla="*/ 811020 w 9761118"/>
              <a:gd name="connsiteY579" fmla="*/ 6190 h 380634"/>
              <a:gd name="connsiteX580" fmla="*/ 803511 w 9761118"/>
              <a:gd name="connsiteY580" fmla="*/ 6190 h 380634"/>
              <a:gd name="connsiteX581" fmla="*/ 750945 w 9761118"/>
              <a:gd name="connsiteY581" fmla="*/ 8423 h 380634"/>
              <a:gd name="connsiteX582" fmla="*/ 705888 w 9761118"/>
              <a:gd name="connsiteY582" fmla="*/ 3957 h 380634"/>
              <a:gd name="connsiteX583" fmla="*/ 698379 w 9761118"/>
              <a:gd name="connsiteY583" fmla="*/ 5074 h 380634"/>
              <a:gd name="connsiteX584" fmla="*/ 687115 w 9761118"/>
              <a:gd name="connsiteY584" fmla="*/ 6190 h 380634"/>
              <a:gd name="connsiteX585" fmla="*/ 574473 w 9761118"/>
              <a:gd name="connsiteY585" fmla="*/ 7306 h 380634"/>
              <a:gd name="connsiteX586" fmla="*/ 540680 w 9761118"/>
              <a:gd name="connsiteY586" fmla="*/ 9539 h 380634"/>
              <a:gd name="connsiteX587" fmla="*/ 503133 w 9761118"/>
              <a:gd name="connsiteY587" fmla="*/ 9539 h 380634"/>
              <a:gd name="connsiteX588" fmla="*/ 443058 w 9761118"/>
              <a:gd name="connsiteY588" fmla="*/ 8423 h 380634"/>
              <a:gd name="connsiteX589" fmla="*/ 428039 w 9761118"/>
              <a:gd name="connsiteY589" fmla="*/ 8423 h 380634"/>
              <a:gd name="connsiteX590" fmla="*/ 416775 w 9761118"/>
              <a:gd name="connsiteY590" fmla="*/ 9539 h 380634"/>
              <a:gd name="connsiteX591" fmla="*/ 424284 w 9761118"/>
              <a:gd name="connsiteY591" fmla="*/ 12888 h 380634"/>
              <a:gd name="connsiteX592" fmla="*/ 461831 w 9761118"/>
              <a:gd name="connsiteY592" fmla="*/ 17353 h 380634"/>
              <a:gd name="connsiteX593" fmla="*/ 476850 w 9761118"/>
              <a:gd name="connsiteY593" fmla="*/ 20702 h 380634"/>
              <a:gd name="connsiteX594" fmla="*/ 420529 w 9761118"/>
              <a:gd name="connsiteY594" fmla="*/ 25167 h 380634"/>
              <a:gd name="connsiteX595" fmla="*/ 379227 w 9761118"/>
              <a:gd name="connsiteY595" fmla="*/ 29632 h 380634"/>
              <a:gd name="connsiteX596" fmla="*/ 371718 w 9761118"/>
              <a:gd name="connsiteY596" fmla="*/ 34097 h 380634"/>
              <a:gd name="connsiteX597" fmla="*/ 386737 w 9761118"/>
              <a:gd name="connsiteY597" fmla="*/ 35214 h 380634"/>
              <a:gd name="connsiteX598" fmla="*/ 461831 w 9761118"/>
              <a:gd name="connsiteY598" fmla="*/ 35214 h 380634"/>
              <a:gd name="connsiteX599" fmla="*/ 593247 w 9761118"/>
              <a:gd name="connsiteY599" fmla="*/ 45260 h 380634"/>
              <a:gd name="connsiteX600" fmla="*/ 642058 w 9761118"/>
              <a:gd name="connsiteY600" fmla="*/ 48609 h 380634"/>
              <a:gd name="connsiteX601" fmla="*/ 694624 w 9761118"/>
              <a:gd name="connsiteY601" fmla="*/ 47493 h 380634"/>
              <a:gd name="connsiteX602" fmla="*/ 750945 w 9761118"/>
              <a:gd name="connsiteY602" fmla="*/ 44144 h 380634"/>
              <a:gd name="connsiteX603" fmla="*/ 841058 w 9761118"/>
              <a:gd name="connsiteY603" fmla="*/ 46377 h 380634"/>
              <a:gd name="connsiteX604" fmla="*/ 852323 w 9761118"/>
              <a:gd name="connsiteY604" fmla="*/ 46377 h 380634"/>
              <a:gd name="connsiteX605" fmla="*/ 942436 w 9761118"/>
              <a:gd name="connsiteY605" fmla="*/ 45260 h 380634"/>
              <a:gd name="connsiteX606" fmla="*/ 1040059 w 9761118"/>
              <a:gd name="connsiteY606" fmla="*/ 45260 h 380634"/>
              <a:gd name="connsiteX607" fmla="*/ 1118908 w 9761118"/>
              <a:gd name="connsiteY607" fmla="*/ 46377 h 380634"/>
              <a:gd name="connsiteX608" fmla="*/ 1133927 w 9761118"/>
              <a:gd name="connsiteY608" fmla="*/ 49726 h 380634"/>
              <a:gd name="connsiteX609" fmla="*/ 1130172 w 9761118"/>
              <a:gd name="connsiteY609" fmla="*/ 53074 h 380634"/>
              <a:gd name="connsiteX610" fmla="*/ 1107644 w 9761118"/>
              <a:gd name="connsiteY610" fmla="*/ 54191 h 380634"/>
              <a:gd name="connsiteX611" fmla="*/ 1118908 w 9761118"/>
              <a:gd name="connsiteY611" fmla="*/ 56423 h 380634"/>
              <a:gd name="connsiteX612" fmla="*/ 1167719 w 9761118"/>
              <a:gd name="connsiteY612" fmla="*/ 56423 h 380634"/>
              <a:gd name="connsiteX613" fmla="*/ 1171474 w 9761118"/>
              <a:gd name="connsiteY613" fmla="*/ 56423 h 380634"/>
              <a:gd name="connsiteX614" fmla="*/ 1246569 w 9761118"/>
              <a:gd name="connsiteY614" fmla="*/ 54191 h 380634"/>
              <a:gd name="connsiteX615" fmla="*/ 1246569 w 9761118"/>
              <a:gd name="connsiteY615" fmla="*/ 45260 h 380634"/>
              <a:gd name="connsiteX616" fmla="*/ 1265342 w 9761118"/>
              <a:gd name="connsiteY616" fmla="*/ 45260 h 380634"/>
              <a:gd name="connsiteX617" fmla="*/ 1272852 w 9761118"/>
              <a:gd name="connsiteY617" fmla="*/ 41912 h 380634"/>
              <a:gd name="connsiteX618" fmla="*/ 1310399 w 9761118"/>
              <a:gd name="connsiteY618" fmla="*/ 39679 h 380634"/>
              <a:gd name="connsiteX619" fmla="*/ 1332927 w 9761118"/>
              <a:gd name="connsiteY619" fmla="*/ 40795 h 380634"/>
              <a:gd name="connsiteX620" fmla="*/ 1336682 w 9761118"/>
              <a:gd name="connsiteY620" fmla="*/ 45260 h 380634"/>
              <a:gd name="connsiteX621" fmla="*/ 1329172 w 9761118"/>
              <a:gd name="connsiteY621" fmla="*/ 46377 h 380634"/>
              <a:gd name="connsiteX622" fmla="*/ 1287871 w 9761118"/>
              <a:gd name="connsiteY622" fmla="*/ 46377 h 380634"/>
              <a:gd name="connsiteX623" fmla="*/ 1280361 w 9761118"/>
              <a:gd name="connsiteY623" fmla="*/ 48609 h 380634"/>
              <a:gd name="connsiteX624" fmla="*/ 1284116 w 9761118"/>
              <a:gd name="connsiteY624" fmla="*/ 48609 h 380634"/>
              <a:gd name="connsiteX625" fmla="*/ 1299135 w 9761118"/>
              <a:gd name="connsiteY625" fmla="*/ 49726 h 380634"/>
              <a:gd name="connsiteX626" fmla="*/ 1284116 w 9761118"/>
              <a:gd name="connsiteY626" fmla="*/ 53074 h 380634"/>
              <a:gd name="connsiteX627" fmla="*/ 1287871 w 9761118"/>
              <a:gd name="connsiteY627" fmla="*/ 58656 h 380634"/>
              <a:gd name="connsiteX628" fmla="*/ 1317908 w 9761118"/>
              <a:gd name="connsiteY628" fmla="*/ 59772 h 380634"/>
              <a:gd name="connsiteX629" fmla="*/ 1385493 w 9761118"/>
              <a:gd name="connsiteY629" fmla="*/ 62005 h 380634"/>
              <a:gd name="connsiteX630" fmla="*/ 1351701 w 9761118"/>
              <a:gd name="connsiteY630" fmla="*/ 66470 h 380634"/>
              <a:gd name="connsiteX631" fmla="*/ 1231550 w 9761118"/>
              <a:gd name="connsiteY631" fmla="*/ 66470 h 380634"/>
              <a:gd name="connsiteX632" fmla="*/ 1212776 w 9761118"/>
              <a:gd name="connsiteY632" fmla="*/ 65354 h 380634"/>
              <a:gd name="connsiteX633" fmla="*/ 1160210 w 9761118"/>
              <a:gd name="connsiteY633" fmla="*/ 62005 h 380634"/>
              <a:gd name="connsiteX634" fmla="*/ 1118908 w 9761118"/>
              <a:gd name="connsiteY634" fmla="*/ 67586 h 380634"/>
              <a:gd name="connsiteX635" fmla="*/ 1197757 w 9761118"/>
              <a:gd name="connsiteY635" fmla="*/ 69819 h 380634"/>
              <a:gd name="connsiteX636" fmla="*/ 1370474 w 9761118"/>
              <a:gd name="connsiteY636" fmla="*/ 72052 h 380634"/>
              <a:gd name="connsiteX637" fmla="*/ 1314154 w 9761118"/>
              <a:gd name="connsiteY637" fmla="*/ 75400 h 380634"/>
              <a:gd name="connsiteX638" fmla="*/ 1310399 w 9761118"/>
              <a:gd name="connsiteY638" fmla="*/ 80982 h 380634"/>
              <a:gd name="connsiteX639" fmla="*/ 1302889 w 9761118"/>
              <a:gd name="connsiteY639" fmla="*/ 83215 h 380634"/>
              <a:gd name="connsiteX640" fmla="*/ 1227795 w 9761118"/>
              <a:gd name="connsiteY640" fmla="*/ 76517 h 380634"/>
              <a:gd name="connsiteX641" fmla="*/ 1201512 w 9761118"/>
              <a:gd name="connsiteY641" fmla="*/ 77633 h 380634"/>
              <a:gd name="connsiteX642" fmla="*/ 1111399 w 9761118"/>
              <a:gd name="connsiteY642" fmla="*/ 77633 h 380634"/>
              <a:gd name="connsiteX643" fmla="*/ 1047568 w 9761118"/>
              <a:gd name="connsiteY643" fmla="*/ 79866 h 380634"/>
              <a:gd name="connsiteX644" fmla="*/ 979983 w 9761118"/>
              <a:gd name="connsiteY644" fmla="*/ 79866 h 380634"/>
              <a:gd name="connsiteX645" fmla="*/ 912398 w 9761118"/>
              <a:gd name="connsiteY645" fmla="*/ 79866 h 380634"/>
              <a:gd name="connsiteX646" fmla="*/ 931172 w 9761118"/>
              <a:gd name="connsiteY646" fmla="*/ 83215 h 380634"/>
              <a:gd name="connsiteX647" fmla="*/ 991247 w 9761118"/>
              <a:gd name="connsiteY647" fmla="*/ 83215 h 380634"/>
              <a:gd name="connsiteX648" fmla="*/ 1006266 w 9761118"/>
              <a:gd name="connsiteY648" fmla="*/ 84331 h 380634"/>
              <a:gd name="connsiteX649" fmla="*/ 961209 w 9761118"/>
              <a:gd name="connsiteY649" fmla="*/ 101076 h 380634"/>
              <a:gd name="connsiteX650" fmla="*/ 942436 w 9761118"/>
              <a:gd name="connsiteY650" fmla="*/ 103308 h 380634"/>
              <a:gd name="connsiteX651" fmla="*/ 912398 w 9761118"/>
              <a:gd name="connsiteY651" fmla="*/ 104424 h 380634"/>
              <a:gd name="connsiteX652" fmla="*/ 893624 w 9761118"/>
              <a:gd name="connsiteY652" fmla="*/ 104424 h 380634"/>
              <a:gd name="connsiteX653" fmla="*/ 878605 w 9761118"/>
              <a:gd name="connsiteY653" fmla="*/ 103308 h 380634"/>
              <a:gd name="connsiteX654" fmla="*/ 867341 w 9761118"/>
              <a:gd name="connsiteY654" fmla="*/ 104424 h 380634"/>
              <a:gd name="connsiteX655" fmla="*/ 878605 w 9761118"/>
              <a:gd name="connsiteY655" fmla="*/ 106657 h 380634"/>
              <a:gd name="connsiteX656" fmla="*/ 908643 w 9761118"/>
              <a:gd name="connsiteY656" fmla="*/ 106657 h 380634"/>
              <a:gd name="connsiteX657" fmla="*/ 919908 w 9761118"/>
              <a:gd name="connsiteY657" fmla="*/ 113355 h 380634"/>
              <a:gd name="connsiteX658" fmla="*/ 919908 w 9761118"/>
              <a:gd name="connsiteY658" fmla="*/ 115587 h 380634"/>
              <a:gd name="connsiteX659" fmla="*/ 878605 w 9761118"/>
              <a:gd name="connsiteY659" fmla="*/ 122285 h 380634"/>
              <a:gd name="connsiteX660" fmla="*/ 874851 w 9761118"/>
              <a:gd name="connsiteY660" fmla="*/ 122285 h 380634"/>
              <a:gd name="connsiteX661" fmla="*/ 841058 w 9761118"/>
              <a:gd name="connsiteY661" fmla="*/ 122285 h 380634"/>
              <a:gd name="connsiteX662" fmla="*/ 822285 w 9761118"/>
              <a:gd name="connsiteY662" fmla="*/ 122285 h 380634"/>
              <a:gd name="connsiteX663" fmla="*/ 807266 w 9761118"/>
              <a:gd name="connsiteY663" fmla="*/ 120053 h 380634"/>
              <a:gd name="connsiteX664" fmla="*/ 780982 w 9761118"/>
              <a:gd name="connsiteY664" fmla="*/ 120053 h 380634"/>
              <a:gd name="connsiteX665" fmla="*/ 747190 w 9761118"/>
              <a:gd name="connsiteY665" fmla="*/ 122285 h 380634"/>
              <a:gd name="connsiteX666" fmla="*/ 713397 w 9761118"/>
              <a:gd name="connsiteY666" fmla="*/ 122285 h 380634"/>
              <a:gd name="connsiteX667" fmla="*/ 679605 w 9761118"/>
              <a:gd name="connsiteY667" fmla="*/ 120053 h 380634"/>
              <a:gd name="connsiteX668" fmla="*/ 664586 w 9761118"/>
              <a:gd name="connsiteY668" fmla="*/ 118936 h 380634"/>
              <a:gd name="connsiteX669" fmla="*/ 653322 w 9761118"/>
              <a:gd name="connsiteY669" fmla="*/ 118936 h 380634"/>
              <a:gd name="connsiteX670" fmla="*/ 593247 w 9761118"/>
              <a:gd name="connsiteY670" fmla="*/ 120053 h 380634"/>
              <a:gd name="connsiteX671" fmla="*/ 589492 w 9761118"/>
              <a:gd name="connsiteY671" fmla="*/ 124518 h 380634"/>
              <a:gd name="connsiteX672" fmla="*/ 581982 w 9761118"/>
              <a:gd name="connsiteY672" fmla="*/ 122285 h 380634"/>
              <a:gd name="connsiteX673" fmla="*/ 559454 w 9761118"/>
              <a:gd name="connsiteY673" fmla="*/ 122285 h 380634"/>
              <a:gd name="connsiteX674" fmla="*/ 555699 w 9761118"/>
              <a:gd name="connsiteY674" fmla="*/ 126750 h 380634"/>
              <a:gd name="connsiteX675" fmla="*/ 548190 w 9761118"/>
              <a:gd name="connsiteY675" fmla="*/ 124518 h 380634"/>
              <a:gd name="connsiteX676" fmla="*/ 529416 w 9761118"/>
              <a:gd name="connsiteY676" fmla="*/ 124518 h 380634"/>
              <a:gd name="connsiteX677" fmla="*/ 521907 w 9761118"/>
              <a:gd name="connsiteY677" fmla="*/ 127867 h 380634"/>
              <a:gd name="connsiteX678" fmla="*/ 506888 w 9761118"/>
              <a:gd name="connsiteY678" fmla="*/ 126750 h 380634"/>
              <a:gd name="connsiteX679" fmla="*/ 480605 w 9761118"/>
              <a:gd name="connsiteY679" fmla="*/ 127867 h 380634"/>
              <a:gd name="connsiteX680" fmla="*/ 454322 w 9761118"/>
              <a:gd name="connsiteY680" fmla="*/ 126750 h 380634"/>
              <a:gd name="connsiteX681" fmla="*/ 435548 w 9761118"/>
              <a:gd name="connsiteY681" fmla="*/ 126750 h 380634"/>
              <a:gd name="connsiteX682" fmla="*/ 390491 w 9761118"/>
              <a:gd name="connsiteY682" fmla="*/ 126750 h 380634"/>
              <a:gd name="connsiteX683" fmla="*/ 352944 w 9761118"/>
              <a:gd name="connsiteY683" fmla="*/ 127867 h 380634"/>
              <a:gd name="connsiteX684" fmla="*/ 337925 w 9761118"/>
              <a:gd name="connsiteY684" fmla="*/ 133448 h 380634"/>
              <a:gd name="connsiteX685" fmla="*/ 311642 w 9761118"/>
              <a:gd name="connsiteY685" fmla="*/ 132332 h 380634"/>
              <a:gd name="connsiteX686" fmla="*/ 307887 w 9761118"/>
              <a:gd name="connsiteY686" fmla="*/ 128983 h 380634"/>
              <a:gd name="connsiteX687" fmla="*/ 319152 w 9761118"/>
              <a:gd name="connsiteY687" fmla="*/ 126750 h 380634"/>
              <a:gd name="connsiteX688" fmla="*/ 352944 w 9761118"/>
              <a:gd name="connsiteY688" fmla="*/ 126750 h 380634"/>
              <a:gd name="connsiteX689" fmla="*/ 401756 w 9761118"/>
              <a:gd name="connsiteY689" fmla="*/ 120053 h 380634"/>
              <a:gd name="connsiteX690" fmla="*/ 424284 w 9761118"/>
              <a:gd name="connsiteY690" fmla="*/ 120053 h 380634"/>
              <a:gd name="connsiteX691" fmla="*/ 536926 w 9761118"/>
              <a:gd name="connsiteY691" fmla="*/ 116704 h 380634"/>
              <a:gd name="connsiteX692" fmla="*/ 551945 w 9761118"/>
              <a:gd name="connsiteY692" fmla="*/ 113355 h 380634"/>
              <a:gd name="connsiteX693" fmla="*/ 488114 w 9761118"/>
              <a:gd name="connsiteY693" fmla="*/ 112239 h 380634"/>
              <a:gd name="connsiteX694" fmla="*/ 488114 w 9761118"/>
              <a:gd name="connsiteY694" fmla="*/ 111122 h 380634"/>
              <a:gd name="connsiteX695" fmla="*/ 551945 w 9761118"/>
              <a:gd name="connsiteY695" fmla="*/ 111122 h 380634"/>
              <a:gd name="connsiteX696" fmla="*/ 612020 w 9761118"/>
              <a:gd name="connsiteY696" fmla="*/ 111122 h 380634"/>
              <a:gd name="connsiteX697" fmla="*/ 627039 w 9761118"/>
              <a:gd name="connsiteY697" fmla="*/ 110006 h 380634"/>
              <a:gd name="connsiteX698" fmla="*/ 645812 w 9761118"/>
              <a:gd name="connsiteY698" fmla="*/ 104424 h 380634"/>
              <a:gd name="connsiteX699" fmla="*/ 675850 w 9761118"/>
              <a:gd name="connsiteY699" fmla="*/ 103308 h 380634"/>
              <a:gd name="connsiteX700" fmla="*/ 702134 w 9761118"/>
              <a:gd name="connsiteY700" fmla="*/ 104424 h 380634"/>
              <a:gd name="connsiteX701" fmla="*/ 717152 w 9761118"/>
              <a:gd name="connsiteY701" fmla="*/ 104424 h 380634"/>
              <a:gd name="connsiteX702" fmla="*/ 705888 w 9761118"/>
              <a:gd name="connsiteY702" fmla="*/ 99959 h 380634"/>
              <a:gd name="connsiteX703" fmla="*/ 713397 w 9761118"/>
              <a:gd name="connsiteY703" fmla="*/ 95494 h 380634"/>
              <a:gd name="connsiteX704" fmla="*/ 732171 w 9761118"/>
              <a:gd name="connsiteY704" fmla="*/ 92145 h 380634"/>
              <a:gd name="connsiteX705" fmla="*/ 743435 w 9761118"/>
              <a:gd name="connsiteY705" fmla="*/ 91029 h 380634"/>
              <a:gd name="connsiteX706" fmla="*/ 796002 w 9761118"/>
              <a:gd name="connsiteY706" fmla="*/ 89912 h 380634"/>
              <a:gd name="connsiteX707" fmla="*/ 803511 w 9761118"/>
              <a:gd name="connsiteY707" fmla="*/ 87680 h 380634"/>
              <a:gd name="connsiteX708" fmla="*/ 796002 w 9761118"/>
              <a:gd name="connsiteY708" fmla="*/ 85447 h 380634"/>
              <a:gd name="connsiteX709" fmla="*/ 743435 w 9761118"/>
              <a:gd name="connsiteY709" fmla="*/ 76517 h 380634"/>
              <a:gd name="connsiteX710" fmla="*/ 732171 w 9761118"/>
              <a:gd name="connsiteY710" fmla="*/ 78749 h 380634"/>
              <a:gd name="connsiteX711" fmla="*/ 717152 w 9761118"/>
              <a:gd name="connsiteY711" fmla="*/ 86563 h 380634"/>
              <a:gd name="connsiteX712" fmla="*/ 705888 w 9761118"/>
              <a:gd name="connsiteY712" fmla="*/ 87680 h 380634"/>
              <a:gd name="connsiteX713" fmla="*/ 664586 w 9761118"/>
              <a:gd name="connsiteY713" fmla="*/ 84331 h 380634"/>
              <a:gd name="connsiteX714" fmla="*/ 638303 w 9761118"/>
              <a:gd name="connsiteY714" fmla="*/ 83215 h 380634"/>
              <a:gd name="connsiteX715" fmla="*/ 623284 w 9761118"/>
              <a:gd name="connsiteY715" fmla="*/ 88796 h 380634"/>
              <a:gd name="connsiteX716" fmla="*/ 593247 w 9761118"/>
              <a:gd name="connsiteY716" fmla="*/ 88796 h 380634"/>
              <a:gd name="connsiteX717" fmla="*/ 585737 w 9761118"/>
              <a:gd name="connsiteY717" fmla="*/ 83215 h 380634"/>
              <a:gd name="connsiteX718" fmla="*/ 566963 w 9761118"/>
              <a:gd name="connsiteY718" fmla="*/ 79866 h 380634"/>
              <a:gd name="connsiteX719" fmla="*/ 544435 w 9761118"/>
              <a:gd name="connsiteY719" fmla="*/ 77633 h 380634"/>
              <a:gd name="connsiteX720" fmla="*/ 514397 w 9761118"/>
              <a:gd name="connsiteY720" fmla="*/ 82098 h 380634"/>
              <a:gd name="connsiteX721" fmla="*/ 461831 w 9761118"/>
              <a:gd name="connsiteY721" fmla="*/ 91029 h 380634"/>
              <a:gd name="connsiteX722" fmla="*/ 435548 w 9761118"/>
              <a:gd name="connsiteY722" fmla="*/ 88796 h 380634"/>
              <a:gd name="connsiteX723" fmla="*/ 405510 w 9761118"/>
              <a:gd name="connsiteY723" fmla="*/ 84331 h 380634"/>
              <a:gd name="connsiteX724" fmla="*/ 364208 w 9761118"/>
              <a:gd name="connsiteY724" fmla="*/ 85447 h 380634"/>
              <a:gd name="connsiteX725" fmla="*/ 356699 w 9761118"/>
              <a:gd name="connsiteY725" fmla="*/ 88796 h 380634"/>
              <a:gd name="connsiteX726" fmla="*/ 292869 w 9761118"/>
              <a:gd name="connsiteY726" fmla="*/ 83215 h 380634"/>
              <a:gd name="connsiteX727" fmla="*/ 251567 w 9761118"/>
              <a:gd name="connsiteY727" fmla="*/ 83215 h 380634"/>
              <a:gd name="connsiteX728" fmla="*/ 157698 w 9761118"/>
              <a:gd name="connsiteY728" fmla="*/ 82098 h 380634"/>
              <a:gd name="connsiteX729" fmla="*/ 131415 w 9761118"/>
              <a:gd name="connsiteY729" fmla="*/ 80982 h 380634"/>
              <a:gd name="connsiteX730" fmla="*/ 101378 w 9761118"/>
              <a:gd name="connsiteY730" fmla="*/ 82098 h 380634"/>
              <a:gd name="connsiteX731" fmla="*/ 67585 w 9761118"/>
              <a:gd name="connsiteY731" fmla="*/ 82098 h 380634"/>
              <a:gd name="connsiteX732" fmla="*/ 63830 w 9761118"/>
              <a:gd name="connsiteY732" fmla="*/ 88796 h 380634"/>
              <a:gd name="connsiteX733" fmla="*/ 18774 w 9761118"/>
              <a:gd name="connsiteY733" fmla="*/ 92145 h 380634"/>
              <a:gd name="connsiteX734" fmla="*/ 7510 w 9761118"/>
              <a:gd name="connsiteY734" fmla="*/ 91029 h 380634"/>
              <a:gd name="connsiteX735" fmla="*/ 0 w 9761118"/>
              <a:gd name="connsiteY735" fmla="*/ 94378 h 380634"/>
              <a:gd name="connsiteX736" fmla="*/ 7510 w 9761118"/>
              <a:gd name="connsiteY736" fmla="*/ 97727 h 380634"/>
              <a:gd name="connsiteX737" fmla="*/ 37547 w 9761118"/>
              <a:gd name="connsiteY737" fmla="*/ 96610 h 380634"/>
              <a:gd name="connsiteX738" fmla="*/ 71340 w 9761118"/>
              <a:gd name="connsiteY738" fmla="*/ 98843 h 380634"/>
              <a:gd name="connsiteX739" fmla="*/ 82604 w 9761118"/>
              <a:gd name="connsiteY739" fmla="*/ 105541 h 380634"/>
              <a:gd name="connsiteX740" fmla="*/ 101378 w 9761118"/>
              <a:gd name="connsiteY740" fmla="*/ 107773 h 380634"/>
              <a:gd name="connsiteX741" fmla="*/ 146434 w 9761118"/>
              <a:gd name="connsiteY741" fmla="*/ 103308 h 380634"/>
              <a:gd name="connsiteX742" fmla="*/ 165208 w 9761118"/>
              <a:gd name="connsiteY742" fmla="*/ 103308 h 380634"/>
              <a:gd name="connsiteX743" fmla="*/ 172717 w 9761118"/>
              <a:gd name="connsiteY743" fmla="*/ 106657 h 380634"/>
              <a:gd name="connsiteX744" fmla="*/ 168963 w 9761118"/>
              <a:gd name="connsiteY744" fmla="*/ 112239 h 380634"/>
              <a:gd name="connsiteX745" fmla="*/ 146434 w 9761118"/>
              <a:gd name="connsiteY745" fmla="*/ 116704 h 380634"/>
              <a:gd name="connsiteX746" fmla="*/ 142680 w 9761118"/>
              <a:gd name="connsiteY746" fmla="*/ 118936 h 380634"/>
              <a:gd name="connsiteX747" fmla="*/ 150189 w 9761118"/>
              <a:gd name="connsiteY747" fmla="*/ 120053 h 380634"/>
              <a:gd name="connsiteX748" fmla="*/ 187736 w 9761118"/>
              <a:gd name="connsiteY748" fmla="*/ 118936 h 380634"/>
              <a:gd name="connsiteX749" fmla="*/ 191491 w 9761118"/>
              <a:gd name="connsiteY749" fmla="*/ 118936 h 380634"/>
              <a:gd name="connsiteX750" fmla="*/ 191491 w 9761118"/>
              <a:gd name="connsiteY750" fmla="*/ 121169 h 380634"/>
              <a:gd name="connsiteX751" fmla="*/ 195246 w 9761118"/>
              <a:gd name="connsiteY751" fmla="*/ 124518 h 380634"/>
              <a:gd name="connsiteX752" fmla="*/ 221529 w 9761118"/>
              <a:gd name="connsiteY752" fmla="*/ 124518 h 380634"/>
              <a:gd name="connsiteX753" fmla="*/ 187736 w 9761118"/>
              <a:gd name="connsiteY753" fmla="*/ 127867 h 380634"/>
              <a:gd name="connsiteX754" fmla="*/ 183982 w 9761118"/>
              <a:gd name="connsiteY754" fmla="*/ 131216 h 380634"/>
              <a:gd name="connsiteX755" fmla="*/ 172717 w 9761118"/>
              <a:gd name="connsiteY755" fmla="*/ 137913 h 380634"/>
              <a:gd name="connsiteX756" fmla="*/ 157698 w 9761118"/>
              <a:gd name="connsiteY756" fmla="*/ 137913 h 380634"/>
              <a:gd name="connsiteX757" fmla="*/ 157698 w 9761118"/>
              <a:gd name="connsiteY757" fmla="*/ 140146 h 380634"/>
              <a:gd name="connsiteX758" fmla="*/ 157698 w 9761118"/>
              <a:gd name="connsiteY758" fmla="*/ 141262 h 380634"/>
              <a:gd name="connsiteX759" fmla="*/ 229038 w 9761118"/>
              <a:gd name="connsiteY759" fmla="*/ 145728 h 380634"/>
              <a:gd name="connsiteX760" fmla="*/ 274095 w 9761118"/>
              <a:gd name="connsiteY760" fmla="*/ 151309 h 380634"/>
              <a:gd name="connsiteX761" fmla="*/ 281604 w 9761118"/>
              <a:gd name="connsiteY761" fmla="*/ 153542 h 380634"/>
              <a:gd name="connsiteX762" fmla="*/ 270340 w 9761118"/>
              <a:gd name="connsiteY762" fmla="*/ 155774 h 380634"/>
              <a:gd name="connsiteX763" fmla="*/ 236548 w 9761118"/>
              <a:gd name="connsiteY763" fmla="*/ 155774 h 380634"/>
              <a:gd name="connsiteX764" fmla="*/ 229038 w 9761118"/>
              <a:gd name="connsiteY764" fmla="*/ 156891 h 380634"/>
              <a:gd name="connsiteX765" fmla="*/ 232793 w 9761118"/>
              <a:gd name="connsiteY765" fmla="*/ 159123 h 380634"/>
              <a:gd name="connsiteX766" fmla="*/ 255321 w 9761118"/>
              <a:gd name="connsiteY766" fmla="*/ 161356 h 380634"/>
              <a:gd name="connsiteX767" fmla="*/ 289114 w 9761118"/>
              <a:gd name="connsiteY767" fmla="*/ 161356 h 380634"/>
              <a:gd name="connsiteX768" fmla="*/ 292869 w 9761118"/>
              <a:gd name="connsiteY768" fmla="*/ 165821 h 380634"/>
              <a:gd name="connsiteX769" fmla="*/ 292869 w 9761118"/>
              <a:gd name="connsiteY769" fmla="*/ 168053 h 380634"/>
              <a:gd name="connsiteX770" fmla="*/ 236548 w 9761118"/>
              <a:gd name="connsiteY770" fmla="*/ 174751 h 380634"/>
              <a:gd name="connsiteX771" fmla="*/ 105132 w 9761118"/>
              <a:gd name="connsiteY771" fmla="*/ 172519 h 380634"/>
              <a:gd name="connsiteX772" fmla="*/ 86359 w 9761118"/>
              <a:gd name="connsiteY772" fmla="*/ 174751 h 380634"/>
              <a:gd name="connsiteX773" fmla="*/ 105132 w 9761118"/>
              <a:gd name="connsiteY773" fmla="*/ 176984 h 380634"/>
              <a:gd name="connsiteX774" fmla="*/ 150189 w 9761118"/>
              <a:gd name="connsiteY774" fmla="*/ 179216 h 380634"/>
              <a:gd name="connsiteX775" fmla="*/ 199000 w 9761118"/>
              <a:gd name="connsiteY775" fmla="*/ 179216 h 380634"/>
              <a:gd name="connsiteX776" fmla="*/ 274095 w 9761118"/>
              <a:gd name="connsiteY776" fmla="*/ 180333 h 380634"/>
              <a:gd name="connsiteX777" fmla="*/ 401756 w 9761118"/>
              <a:gd name="connsiteY777" fmla="*/ 194845 h 380634"/>
              <a:gd name="connsiteX778" fmla="*/ 446812 w 9761118"/>
              <a:gd name="connsiteY778" fmla="*/ 198194 h 380634"/>
              <a:gd name="connsiteX779" fmla="*/ 461831 w 9761118"/>
              <a:gd name="connsiteY779" fmla="*/ 199310 h 380634"/>
              <a:gd name="connsiteX780" fmla="*/ 446812 w 9761118"/>
              <a:gd name="connsiteY780" fmla="*/ 201542 h 380634"/>
              <a:gd name="connsiteX781" fmla="*/ 251567 w 9761118"/>
              <a:gd name="connsiteY781" fmla="*/ 201542 h 380634"/>
              <a:gd name="connsiteX782" fmla="*/ 195246 w 9761118"/>
              <a:gd name="connsiteY782" fmla="*/ 212705 h 380634"/>
              <a:gd name="connsiteX783" fmla="*/ 195246 w 9761118"/>
              <a:gd name="connsiteY783" fmla="*/ 214938 h 380634"/>
              <a:gd name="connsiteX784" fmla="*/ 210265 w 9761118"/>
              <a:gd name="connsiteY784" fmla="*/ 223868 h 380634"/>
              <a:gd name="connsiteX785" fmla="*/ 232793 w 9761118"/>
              <a:gd name="connsiteY785" fmla="*/ 230566 h 380634"/>
              <a:gd name="connsiteX786" fmla="*/ 266585 w 9761118"/>
              <a:gd name="connsiteY786" fmla="*/ 243962 h 380634"/>
              <a:gd name="connsiteX787" fmla="*/ 307887 w 9761118"/>
              <a:gd name="connsiteY787" fmla="*/ 262939 h 380634"/>
              <a:gd name="connsiteX788" fmla="*/ 322906 w 9761118"/>
              <a:gd name="connsiteY788" fmla="*/ 264055 h 380634"/>
              <a:gd name="connsiteX789" fmla="*/ 364208 w 9761118"/>
              <a:gd name="connsiteY789" fmla="*/ 266288 h 380634"/>
              <a:gd name="connsiteX790" fmla="*/ 379227 w 9761118"/>
              <a:gd name="connsiteY790" fmla="*/ 267404 h 380634"/>
              <a:gd name="connsiteX791" fmla="*/ 409265 w 9761118"/>
              <a:gd name="connsiteY791" fmla="*/ 267404 h 380634"/>
              <a:gd name="connsiteX792" fmla="*/ 461831 w 9761118"/>
              <a:gd name="connsiteY792" fmla="*/ 264055 h 380634"/>
              <a:gd name="connsiteX793" fmla="*/ 499378 w 9761118"/>
              <a:gd name="connsiteY793" fmla="*/ 265171 h 380634"/>
              <a:gd name="connsiteX794" fmla="*/ 563209 w 9761118"/>
              <a:gd name="connsiteY794" fmla="*/ 272986 h 380634"/>
              <a:gd name="connsiteX795" fmla="*/ 630794 w 9761118"/>
              <a:gd name="connsiteY795" fmla="*/ 266288 h 380634"/>
              <a:gd name="connsiteX796" fmla="*/ 664586 w 9761118"/>
              <a:gd name="connsiteY796" fmla="*/ 260706 h 380634"/>
              <a:gd name="connsiteX797" fmla="*/ 698379 w 9761118"/>
              <a:gd name="connsiteY797" fmla="*/ 265171 h 380634"/>
              <a:gd name="connsiteX798" fmla="*/ 702134 w 9761118"/>
              <a:gd name="connsiteY798" fmla="*/ 267404 h 380634"/>
              <a:gd name="connsiteX799" fmla="*/ 758454 w 9761118"/>
              <a:gd name="connsiteY799" fmla="*/ 272986 h 380634"/>
              <a:gd name="connsiteX800" fmla="*/ 784737 w 9761118"/>
              <a:gd name="connsiteY800" fmla="*/ 271869 h 380634"/>
              <a:gd name="connsiteX801" fmla="*/ 822285 w 9761118"/>
              <a:gd name="connsiteY801" fmla="*/ 264055 h 380634"/>
              <a:gd name="connsiteX802" fmla="*/ 833549 w 9761118"/>
              <a:gd name="connsiteY802" fmla="*/ 260706 h 380634"/>
              <a:gd name="connsiteX803" fmla="*/ 882360 w 9761118"/>
              <a:gd name="connsiteY803" fmla="*/ 261823 h 380634"/>
              <a:gd name="connsiteX804" fmla="*/ 897379 w 9761118"/>
              <a:gd name="connsiteY804" fmla="*/ 265171 h 380634"/>
              <a:gd name="connsiteX805" fmla="*/ 901134 w 9761118"/>
              <a:gd name="connsiteY805" fmla="*/ 267404 h 380634"/>
              <a:gd name="connsiteX806" fmla="*/ 949946 w 9761118"/>
              <a:gd name="connsiteY806" fmla="*/ 269637 h 380634"/>
              <a:gd name="connsiteX807" fmla="*/ 991247 w 9761118"/>
              <a:gd name="connsiteY807" fmla="*/ 265171 h 380634"/>
              <a:gd name="connsiteX808" fmla="*/ 1043814 w 9761118"/>
              <a:gd name="connsiteY808" fmla="*/ 265171 h 380634"/>
              <a:gd name="connsiteX809" fmla="*/ 1070097 w 9761118"/>
              <a:gd name="connsiteY809" fmla="*/ 267404 h 380634"/>
              <a:gd name="connsiteX810" fmla="*/ 1082703 w 9761118"/>
              <a:gd name="connsiteY810" fmla="*/ 267404 h 380634"/>
              <a:gd name="connsiteX811" fmla="*/ 1087706 w 9761118"/>
              <a:gd name="connsiteY811" fmla="*/ 268396 h 380634"/>
              <a:gd name="connsiteX812" fmla="*/ 1091460 w 9761118"/>
              <a:gd name="connsiteY812" fmla="*/ 273977 h 380634"/>
              <a:gd name="connsiteX813" fmla="*/ 1083951 w 9761118"/>
              <a:gd name="connsiteY813" fmla="*/ 277326 h 380634"/>
              <a:gd name="connsiteX814" fmla="*/ 1065178 w 9761118"/>
              <a:gd name="connsiteY814" fmla="*/ 277326 h 380634"/>
              <a:gd name="connsiteX815" fmla="*/ 1020121 w 9761118"/>
              <a:gd name="connsiteY815" fmla="*/ 272861 h 380634"/>
              <a:gd name="connsiteX816" fmla="*/ 1001347 w 9761118"/>
              <a:gd name="connsiteY816" fmla="*/ 275093 h 380634"/>
              <a:gd name="connsiteX817" fmla="*/ 990083 w 9761118"/>
              <a:gd name="connsiteY817" fmla="*/ 281791 h 380634"/>
              <a:gd name="connsiteX818" fmla="*/ 956290 w 9761118"/>
              <a:gd name="connsiteY818" fmla="*/ 284024 h 380634"/>
              <a:gd name="connsiteX819" fmla="*/ 926253 w 9761118"/>
              <a:gd name="connsiteY819" fmla="*/ 282908 h 380634"/>
              <a:gd name="connsiteX820" fmla="*/ 918743 w 9761118"/>
              <a:gd name="connsiteY820" fmla="*/ 286256 h 380634"/>
              <a:gd name="connsiteX821" fmla="*/ 926253 w 9761118"/>
              <a:gd name="connsiteY821" fmla="*/ 289605 h 380634"/>
              <a:gd name="connsiteX822" fmla="*/ 937517 w 9761118"/>
              <a:gd name="connsiteY822" fmla="*/ 288489 h 380634"/>
              <a:gd name="connsiteX823" fmla="*/ 982573 w 9761118"/>
              <a:gd name="connsiteY823" fmla="*/ 291838 h 380634"/>
              <a:gd name="connsiteX824" fmla="*/ 986328 w 9761118"/>
              <a:gd name="connsiteY824" fmla="*/ 298536 h 380634"/>
              <a:gd name="connsiteX825" fmla="*/ 1020121 w 9761118"/>
              <a:gd name="connsiteY825" fmla="*/ 298536 h 380634"/>
              <a:gd name="connsiteX826" fmla="*/ 1050158 w 9761118"/>
              <a:gd name="connsiteY826" fmla="*/ 299652 h 380634"/>
              <a:gd name="connsiteX827" fmla="*/ 1076442 w 9761118"/>
              <a:gd name="connsiteY827" fmla="*/ 298536 h 380634"/>
              <a:gd name="connsiteX828" fmla="*/ 1170310 w 9761118"/>
              <a:gd name="connsiteY828" fmla="*/ 297419 h 380634"/>
              <a:gd name="connsiteX829" fmla="*/ 1211612 w 9761118"/>
              <a:gd name="connsiteY829" fmla="*/ 297419 h 380634"/>
              <a:gd name="connsiteX830" fmla="*/ 1275442 w 9761118"/>
              <a:gd name="connsiteY830" fmla="*/ 291838 h 380634"/>
              <a:gd name="connsiteX831" fmla="*/ 1282951 w 9761118"/>
              <a:gd name="connsiteY831" fmla="*/ 295187 h 380634"/>
              <a:gd name="connsiteX832" fmla="*/ 1324253 w 9761118"/>
              <a:gd name="connsiteY832" fmla="*/ 296303 h 380634"/>
              <a:gd name="connsiteX833" fmla="*/ 1354291 w 9761118"/>
              <a:gd name="connsiteY833" fmla="*/ 291838 h 380634"/>
              <a:gd name="connsiteX834" fmla="*/ 1380574 w 9761118"/>
              <a:gd name="connsiteY834" fmla="*/ 289605 h 380634"/>
              <a:gd name="connsiteX835" fmla="*/ 1433141 w 9761118"/>
              <a:gd name="connsiteY835" fmla="*/ 298536 h 380634"/>
              <a:gd name="connsiteX836" fmla="*/ 1463178 w 9761118"/>
              <a:gd name="connsiteY836" fmla="*/ 303001 h 380634"/>
              <a:gd name="connsiteX837" fmla="*/ 1485706 w 9761118"/>
              <a:gd name="connsiteY837" fmla="*/ 300768 h 380634"/>
              <a:gd name="connsiteX838" fmla="*/ 1504480 w 9761118"/>
              <a:gd name="connsiteY838" fmla="*/ 297419 h 380634"/>
              <a:gd name="connsiteX839" fmla="*/ 1511990 w 9761118"/>
              <a:gd name="connsiteY839" fmla="*/ 291838 h 380634"/>
              <a:gd name="connsiteX840" fmla="*/ 1542028 w 9761118"/>
              <a:gd name="connsiteY840" fmla="*/ 291838 h 380634"/>
              <a:gd name="connsiteX841" fmla="*/ 1557046 w 9761118"/>
              <a:gd name="connsiteY841" fmla="*/ 297419 h 380634"/>
              <a:gd name="connsiteX842" fmla="*/ 1583329 w 9761118"/>
              <a:gd name="connsiteY842" fmla="*/ 296303 h 380634"/>
              <a:gd name="connsiteX843" fmla="*/ 1624631 w 9761118"/>
              <a:gd name="connsiteY843" fmla="*/ 292954 h 380634"/>
              <a:gd name="connsiteX844" fmla="*/ 1635896 w 9761118"/>
              <a:gd name="connsiteY844" fmla="*/ 294071 h 380634"/>
              <a:gd name="connsiteX845" fmla="*/ 1650914 w 9761118"/>
              <a:gd name="connsiteY845" fmla="*/ 301885 h 380634"/>
              <a:gd name="connsiteX846" fmla="*/ 1662179 w 9761118"/>
              <a:gd name="connsiteY846" fmla="*/ 304117 h 380634"/>
              <a:gd name="connsiteX847" fmla="*/ 1714745 w 9761118"/>
              <a:gd name="connsiteY847" fmla="*/ 295187 h 380634"/>
              <a:gd name="connsiteX848" fmla="*/ 1722254 w 9761118"/>
              <a:gd name="connsiteY848" fmla="*/ 292954 h 380634"/>
              <a:gd name="connsiteX849" fmla="*/ 1714745 w 9761118"/>
              <a:gd name="connsiteY849" fmla="*/ 290722 h 380634"/>
              <a:gd name="connsiteX850" fmla="*/ 1662179 w 9761118"/>
              <a:gd name="connsiteY850" fmla="*/ 289605 h 380634"/>
              <a:gd name="connsiteX851" fmla="*/ 1650914 w 9761118"/>
              <a:gd name="connsiteY851" fmla="*/ 288489 h 380634"/>
              <a:gd name="connsiteX852" fmla="*/ 1632141 w 9761118"/>
              <a:gd name="connsiteY852" fmla="*/ 285140 h 380634"/>
              <a:gd name="connsiteX853" fmla="*/ 1624631 w 9761118"/>
              <a:gd name="connsiteY853" fmla="*/ 280675 h 380634"/>
              <a:gd name="connsiteX854" fmla="*/ 1635896 w 9761118"/>
              <a:gd name="connsiteY854" fmla="*/ 276210 h 380634"/>
              <a:gd name="connsiteX855" fmla="*/ 1620877 w 9761118"/>
              <a:gd name="connsiteY855" fmla="*/ 276210 h 380634"/>
              <a:gd name="connsiteX856" fmla="*/ 1594594 w 9761118"/>
              <a:gd name="connsiteY856" fmla="*/ 277326 h 380634"/>
              <a:gd name="connsiteX857" fmla="*/ 1564556 w 9761118"/>
              <a:gd name="connsiteY857" fmla="*/ 276210 h 380634"/>
              <a:gd name="connsiteX858" fmla="*/ 1545782 w 9761118"/>
              <a:gd name="connsiteY858" fmla="*/ 270628 h 380634"/>
              <a:gd name="connsiteX859" fmla="*/ 1532304 w 9761118"/>
              <a:gd name="connsiteY859" fmla="*/ 269626 h 380634"/>
              <a:gd name="connsiteX860" fmla="*/ 1573230 w 9761118"/>
              <a:gd name="connsiteY860" fmla="*/ 268520 h 380634"/>
              <a:gd name="connsiteX861" fmla="*/ 1603267 w 9761118"/>
              <a:gd name="connsiteY861" fmla="*/ 270753 h 380634"/>
              <a:gd name="connsiteX862" fmla="*/ 1622041 w 9761118"/>
              <a:gd name="connsiteY862" fmla="*/ 269637 h 380634"/>
              <a:gd name="connsiteX863" fmla="*/ 1644569 w 9761118"/>
              <a:gd name="connsiteY863" fmla="*/ 266288 h 380634"/>
              <a:gd name="connsiteX864" fmla="*/ 1712154 w 9761118"/>
              <a:gd name="connsiteY864" fmla="*/ 269637 h 380634"/>
              <a:gd name="connsiteX865" fmla="*/ 1715909 w 9761118"/>
              <a:gd name="connsiteY865" fmla="*/ 269637 h 380634"/>
              <a:gd name="connsiteX866" fmla="*/ 1821041 w 9761118"/>
              <a:gd name="connsiteY866" fmla="*/ 271869 h 380634"/>
              <a:gd name="connsiteX867" fmla="*/ 1832305 w 9761118"/>
              <a:gd name="connsiteY867" fmla="*/ 269637 h 380634"/>
              <a:gd name="connsiteX868" fmla="*/ 1836115 w 9761118"/>
              <a:gd name="connsiteY868" fmla="*/ 268787 h 380634"/>
              <a:gd name="connsiteX869" fmla="*/ 1827387 w 9761118"/>
              <a:gd name="connsiteY869" fmla="*/ 273977 h 380634"/>
              <a:gd name="connsiteX870" fmla="*/ 1797349 w 9761118"/>
              <a:gd name="connsiteY870" fmla="*/ 273977 h 380634"/>
              <a:gd name="connsiteX871" fmla="*/ 1786084 w 9761118"/>
              <a:gd name="connsiteY871" fmla="*/ 276210 h 380634"/>
              <a:gd name="connsiteX872" fmla="*/ 1797349 w 9761118"/>
              <a:gd name="connsiteY872" fmla="*/ 277326 h 380634"/>
              <a:gd name="connsiteX873" fmla="*/ 1812368 w 9761118"/>
              <a:gd name="connsiteY873" fmla="*/ 276210 h 380634"/>
              <a:gd name="connsiteX874" fmla="*/ 1831141 w 9761118"/>
              <a:gd name="connsiteY874" fmla="*/ 276210 h 380634"/>
              <a:gd name="connsiteX875" fmla="*/ 1861179 w 9761118"/>
              <a:gd name="connsiteY875" fmla="*/ 277326 h 380634"/>
              <a:gd name="connsiteX876" fmla="*/ 1879953 w 9761118"/>
              <a:gd name="connsiteY876" fmla="*/ 279559 h 380634"/>
              <a:gd name="connsiteX877" fmla="*/ 1925009 w 9761118"/>
              <a:gd name="connsiteY877" fmla="*/ 296303 h 380634"/>
              <a:gd name="connsiteX878" fmla="*/ 1909990 w 9761118"/>
              <a:gd name="connsiteY878" fmla="*/ 297419 h 380634"/>
              <a:gd name="connsiteX879" fmla="*/ 1849915 w 9761118"/>
              <a:gd name="connsiteY879" fmla="*/ 297419 h 380634"/>
              <a:gd name="connsiteX880" fmla="*/ 1831141 w 9761118"/>
              <a:gd name="connsiteY880" fmla="*/ 300768 h 380634"/>
              <a:gd name="connsiteX881" fmla="*/ 1898726 w 9761118"/>
              <a:gd name="connsiteY881" fmla="*/ 300768 h 380634"/>
              <a:gd name="connsiteX882" fmla="*/ 1966311 w 9761118"/>
              <a:gd name="connsiteY882" fmla="*/ 300768 h 380634"/>
              <a:gd name="connsiteX883" fmla="*/ 2030142 w 9761118"/>
              <a:gd name="connsiteY883" fmla="*/ 303001 h 380634"/>
              <a:gd name="connsiteX884" fmla="*/ 2120255 w 9761118"/>
              <a:gd name="connsiteY884" fmla="*/ 303001 h 380634"/>
              <a:gd name="connsiteX885" fmla="*/ 2146538 w 9761118"/>
              <a:gd name="connsiteY885" fmla="*/ 304117 h 380634"/>
              <a:gd name="connsiteX886" fmla="*/ 2221632 w 9761118"/>
              <a:gd name="connsiteY886" fmla="*/ 297419 h 380634"/>
              <a:gd name="connsiteX887" fmla="*/ 2229142 w 9761118"/>
              <a:gd name="connsiteY887" fmla="*/ 299652 h 380634"/>
              <a:gd name="connsiteX888" fmla="*/ 2232897 w 9761118"/>
              <a:gd name="connsiteY888" fmla="*/ 305234 h 380634"/>
              <a:gd name="connsiteX889" fmla="*/ 2289217 w 9761118"/>
              <a:gd name="connsiteY889" fmla="*/ 308582 h 380634"/>
              <a:gd name="connsiteX890" fmla="*/ 2116500 w 9761118"/>
              <a:gd name="connsiteY890" fmla="*/ 310815 h 380634"/>
              <a:gd name="connsiteX891" fmla="*/ 2037651 w 9761118"/>
              <a:gd name="connsiteY891" fmla="*/ 313048 h 380634"/>
              <a:gd name="connsiteX892" fmla="*/ 2078953 w 9761118"/>
              <a:gd name="connsiteY892" fmla="*/ 318629 h 380634"/>
              <a:gd name="connsiteX893" fmla="*/ 2131519 w 9761118"/>
              <a:gd name="connsiteY893" fmla="*/ 315280 h 380634"/>
              <a:gd name="connsiteX894" fmla="*/ 2150293 w 9761118"/>
              <a:gd name="connsiteY894" fmla="*/ 314164 h 380634"/>
              <a:gd name="connsiteX895" fmla="*/ 2270444 w 9761118"/>
              <a:gd name="connsiteY895" fmla="*/ 314164 h 380634"/>
              <a:gd name="connsiteX896" fmla="*/ 2304236 w 9761118"/>
              <a:gd name="connsiteY896" fmla="*/ 318629 h 380634"/>
              <a:gd name="connsiteX897" fmla="*/ 2236651 w 9761118"/>
              <a:gd name="connsiteY897" fmla="*/ 320862 h 380634"/>
              <a:gd name="connsiteX898" fmla="*/ 2206614 w 9761118"/>
              <a:gd name="connsiteY898" fmla="*/ 321978 h 380634"/>
              <a:gd name="connsiteX899" fmla="*/ 2202859 w 9761118"/>
              <a:gd name="connsiteY899" fmla="*/ 327560 h 380634"/>
              <a:gd name="connsiteX900" fmla="*/ 2217878 w 9761118"/>
              <a:gd name="connsiteY900" fmla="*/ 330908 h 380634"/>
              <a:gd name="connsiteX901" fmla="*/ 2202859 w 9761118"/>
              <a:gd name="connsiteY901" fmla="*/ 332025 h 380634"/>
              <a:gd name="connsiteX902" fmla="*/ 2199104 w 9761118"/>
              <a:gd name="connsiteY902" fmla="*/ 332025 h 380634"/>
              <a:gd name="connsiteX903" fmla="*/ 2206614 w 9761118"/>
              <a:gd name="connsiteY903" fmla="*/ 334257 h 380634"/>
              <a:gd name="connsiteX904" fmla="*/ 2247915 w 9761118"/>
              <a:gd name="connsiteY904" fmla="*/ 334257 h 380634"/>
              <a:gd name="connsiteX905" fmla="*/ 2255425 w 9761118"/>
              <a:gd name="connsiteY905" fmla="*/ 335374 h 380634"/>
              <a:gd name="connsiteX906" fmla="*/ 2251670 w 9761118"/>
              <a:gd name="connsiteY906" fmla="*/ 339839 h 380634"/>
              <a:gd name="connsiteX907" fmla="*/ 2229142 w 9761118"/>
              <a:gd name="connsiteY907" fmla="*/ 340955 h 380634"/>
              <a:gd name="connsiteX908" fmla="*/ 2191595 w 9761118"/>
              <a:gd name="connsiteY908" fmla="*/ 338722 h 380634"/>
              <a:gd name="connsiteX909" fmla="*/ 2184085 w 9761118"/>
              <a:gd name="connsiteY909" fmla="*/ 335374 h 380634"/>
              <a:gd name="connsiteX910" fmla="*/ 2165312 w 9761118"/>
              <a:gd name="connsiteY910" fmla="*/ 335374 h 380634"/>
              <a:gd name="connsiteX911" fmla="*/ 2165312 w 9761118"/>
              <a:gd name="connsiteY911" fmla="*/ 326443 h 380634"/>
              <a:gd name="connsiteX912" fmla="*/ 2090217 w 9761118"/>
              <a:gd name="connsiteY912" fmla="*/ 324211 h 380634"/>
              <a:gd name="connsiteX913" fmla="*/ 2086462 w 9761118"/>
              <a:gd name="connsiteY913" fmla="*/ 324211 h 380634"/>
              <a:gd name="connsiteX914" fmla="*/ 2037651 w 9761118"/>
              <a:gd name="connsiteY914" fmla="*/ 324211 h 380634"/>
              <a:gd name="connsiteX915" fmla="*/ 2026387 w 9761118"/>
              <a:gd name="connsiteY915" fmla="*/ 326443 h 380634"/>
              <a:gd name="connsiteX916" fmla="*/ 2048915 w 9761118"/>
              <a:gd name="connsiteY916" fmla="*/ 327560 h 380634"/>
              <a:gd name="connsiteX917" fmla="*/ 2052670 w 9761118"/>
              <a:gd name="connsiteY917" fmla="*/ 330908 h 380634"/>
              <a:gd name="connsiteX918" fmla="*/ 2037651 w 9761118"/>
              <a:gd name="connsiteY918" fmla="*/ 334257 h 380634"/>
              <a:gd name="connsiteX919" fmla="*/ 1958802 w 9761118"/>
              <a:gd name="connsiteY919" fmla="*/ 335374 h 380634"/>
              <a:gd name="connsiteX920" fmla="*/ 1861179 w 9761118"/>
              <a:gd name="connsiteY920" fmla="*/ 335374 h 380634"/>
              <a:gd name="connsiteX921" fmla="*/ 1771066 w 9761118"/>
              <a:gd name="connsiteY921" fmla="*/ 334257 h 380634"/>
              <a:gd name="connsiteX922" fmla="*/ 1759802 w 9761118"/>
              <a:gd name="connsiteY922" fmla="*/ 334257 h 380634"/>
              <a:gd name="connsiteX923" fmla="*/ 1669688 w 9761118"/>
              <a:gd name="connsiteY923" fmla="*/ 336490 h 380634"/>
              <a:gd name="connsiteX924" fmla="*/ 1613367 w 9761118"/>
              <a:gd name="connsiteY924" fmla="*/ 333141 h 380634"/>
              <a:gd name="connsiteX925" fmla="*/ 1560801 w 9761118"/>
              <a:gd name="connsiteY925" fmla="*/ 332025 h 380634"/>
              <a:gd name="connsiteX926" fmla="*/ 1511990 w 9761118"/>
              <a:gd name="connsiteY926" fmla="*/ 335374 h 380634"/>
              <a:gd name="connsiteX927" fmla="*/ 1380574 w 9761118"/>
              <a:gd name="connsiteY927" fmla="*/ 345420 h 380634"/>
              <a:gd name="connsiteX928" fmla="*/ 1305480 w 9761118"/>
              <a:gd name="connsiteY928" fmla="*/ 345420 h 380634"/>
              <a:gd name="connsiteX929" fmla="*/ 1290461 w 9761118"/>
              <a:gd name="connsiteY929" fmla="*/ 346537 h 380634"/>
              <a:gd name="connsiteX930" fmla="*/ 1297970 w 9761118"/>
              <a:gd name="connsiteY930" fmla="*/ 351002 h 380634"/>
              <a:gd name="connsiteX931" fmla="*/ 1339272 w 9761118"/>
              <a:gd name="connsiteY931" fmla="*/ 355467 h 380634"/>
              <a:gd name="connsiteX932" fmla="*/ 1395593 w 9761118"/>
              <a:gd name="connsiteY932" fmla="*/ 359932 h 380634"/>
              <a:gd name="connsiteX933" fmla="*/ 1380574 w 9761118"/>
              <a:gd name="connsiteY933" fmla="*/ 363281 h 380634"/>
              <a:gd name="connsiteX934" fmla="*/ 1343027 w 9761118"/>
              <a:gd name="connsiteY934" fmla="*/ 367746 h 380634"/>
              <a:gd name="connsiteX935" fmla="*/ 1335518 w 9761118"/>
              <a:gd name="connsiteY935" fmla="*/ 371095 h 380634"/>
              <a:gd name="connsiteX936" fmla="*/ 1346782 w 9761118"/>
              <a:gd name="connsiteY936" fmla="*/ 372211 h 380634"/>
              <a:gd name="connsiteX937" fmla="*/ 1361801 w 9761118"/>
              <a:gd name="connsiteY937" fmla="*/ 372211 h 380634"/>
              <a:gd name="connsiteX938" fmla="*/ 1421876 w 9761118"/>
              <a:gd name="connsiteY938" fmla="*/ 371095 h 380634"/>
              <a:gd name="connsiteX939" fmla="*/ 1459424 w 9761118"/>
              <a:gd name="connsiteY939" fmla="*/ 371095 h 380634"/>
              <a:gd name="connsiteX940" fmla="*/ 1493216 w 9761118"/>
              <a:gd name="connsiteY940" fmla="*/ 373328 h 380634"/>
              <a:gd name="connsiteX941" fmla="*/ 1605858 w 9761118"/>
              <a:gd name="connsiteY941" fmla="*/ 374444 h 380634"/>
              <a:gd name="connsiteX942" fmla="*/ 1617122 w 9761118"/>
              <a:gd name="connsiteY942" fmla="*/ 375560 h 380634"/>
              <a:gd name="connsiteX943" fmla="*/ 1624631 w 9761118"/>
              <a:gd name="connsiteY943" fmla="*/ 376677 h 380634"/>
              <a:gd name="connsiteX944" fmla="*/ 1669688 w 9761118"/>
              <a:gd name="connsiteY944" fmla="*/ 372211 h 380634"/>
              <a:gd name="connsiteX945" fmla="*/ 1722254 w 9761118"/>
              <a:gd name="connsiteY945" fmla="*/ 374444 h 380634"/>
              <a:gd name="connsiteX946" fmla="*/ 1729764 w 9761118"/>
              <a:gd name="connsiteY946" fmla="*/ 374444 h 380634"/>
              <a:gd name="connsiteX947" fmla="*/ 1771066 w 9761118"/>
              <a:gd name="connsiteY947" fmla="*/ 374444 h 380634"/>
              <a:gd name="connsiteX948" fmla="*/ 1816122 w 9761118"/>
              <a:gd name="connsiteY948" fmla="*/ 376677 h 380634"/>
              <a:gd name="connsiteX949" fmla="*/ 1876198 w 9761118"/>
              <a:gd name="connsiteY949" fmla="*/ 376677 h 380634"/>
              <a:gd name="connsiteX950" fmla="*/ 1932519 w 9761118"/>
              <a:gd name="connsiteY950" fmla="*/ 373328 h 380634"/>
              <a:gd name="connsiteX951" fmla="*/ 2018877 w 9761118"/>
              <a:gd name="connsiteY951" fmla="*/ 368863 h 380634"/>
              <a:gd name="connsiteX952" fmla="*/ 2086462 w 9761118"/>
              <a:gd name="connsiteY952" fmla="*/ 366630 h 380634"/>
              <a:gd name="connsiteX953" fmla="*/ 2067689 w 9761118"/>
              <a:gd name="connsiteY953" fmla="*/ 363281 h 380634"/>
              <a:gd name="connsiteX954" fmla="*/ 2048915 w 9761118"/>
              <a:gd name="connsiteY954" fmla="*/ 363281 h 380634"/>
              <a:gd name="connsiteX955" fmla="*/ 1977575 w 9761118"/>
              <a:gd name="connsiteY955" fmla="*/ 358816 h 380634"/>
              <a:gd name="connsiteX956" fmla="*/ 1917500 w 9761118"/>
              <a:gd name="connsiteY956" fmla="*/ 358816 h 380634"/>
              <a:gd name="connsiteX957" fmla="*/ 1861179 w 9761118"/>
              <a:gd name="connsiteY957" fmla="*/ 364397 h 380634"/>
              <a:gd name="connsiteX958" fmla="*/ 1842405 w 9761118"/>
              <a:gd name="connsiteY958" fmla="*/ 366630 h 380634"/>
              <a:gd name="connsiteX959" fmla="*/ 1771066 w 9761118"/>
              <a:gd name="connsiteY959" fmla="*/ 361048 h 380634"/>
              <a:gd name="connsiteX960" fmla="*/ 1741028 w 9761118"/>
              <a:gd name="connsiteY960" fmla="*/ 359932 h 380634"/>
              <a:gd name="connsiteX961" fmla="*/ 1699726 w 9761118"/>
              <a:gd name="connsiteY961" fmla="*/ 359932 h 380634"/>
              <a:gd name="connsiteX962" fmla="*/ 1677198 w 9761118"/>
              <a:gd name="connsiteY962" fmla="*/ 359932 h 380634"/>
              <a:gd name="connsiteX963" fmla="*/ 1632141 w 9761118"/>
              <a:gd name="connsiteY963" fmla="*/ 363281 h 380634"/>
              <a:gd name="connsiteX964" fmla="*/ 1605858 w 9761118"/>
              <a:gd name="connsiteY964" fmla="*/ 362165 h 380634"/>
              <a:gd name="connsiteX965" fmla="*/ 1542028 w 9761118"/>
              <a:gd name="connsiteY965" fmla="*/ 358816 h 380634"/>
              <a:gd name="connsiteX966" fmla="*/ 1504480 w 9761118"/>
              <a:gd name="connsiteY966" fmla="*/ 357700 h 380634"/>
              <a:gd name="connsiteX967" fmla="*/ 1493216 w 9761118"/>
              <a:gd name="connsiteY967" fmla="*/ 358816 h 380634"/>
              <a:gd name="connsiteX968" fmla="*/ 1455669 w 9761118"/>
              <a:gd name="connsiteY968" fmla="*/ 363281 h 380634"/>
              <a:gd name="connsiteX969" fmla="*/ 1440650 w 9761118"/>
              <a:gd name="connsiteY969" fmla="*/ 359932 h 380634"/>
              <a:gd name="connsiteX970" fmla="*/ 1493216 w 9761118"/>
              <a:gd name="connsiteY970" fmla="*/ 353234 h 380634"/>
              <a:gd name="connsiteX971" fmla="*/ 1699726 w 9761118"/>
              <a:gd name="connsiteY971" fmla="*/ 353234 h 380634"/>
              <a:gd name="connsiteX972" fmla="*/ 1763556 w 9761118"/>
              <a:gd name="connsiteY972" fmla="*/ 351002 h 380634"/>
              <a:gd name="connsiteX973" fmla="*/ 1774820 w 9761118"/>
              <a:gd name="connsiteY973" fmla="*/ 348769 h 380634"/>
              <a:gd name="connsiteX974" fmla="*/ 1778575 w 9761118"/>
              <a:gd name="connsiteY974" fmla="*/ 346537 h 380634"/>
              <a:gd name="connsiteX975" fmla="*/ 1774820 w 9761118"/>
              <a:gd name="connsiteY975" fmla="*/ 345420 h 380634"/>
              <a:gd name="connsiteX976" fmla="*/ 1759802 w 9761118"/>
              <a:gd name="connsiteY976" fmla="*/ 344304 h 380634"/>
              <a:gd name="connsiteX977" fmla="*/ 1763556 w 9761118"/>
              <a:gd name="connsiteY977" fmla="*/ 343188 h 380634"/>
              <a:gd name="connsiteX978" fmla="*/ 1928764 w 9761118"/>
              <a:gd name="connsiteY978" fmla="*/ 345420 h 380634"/>
              <a:gd name="connsiteX979" fmla="*/ 1985085 w 9761118"/>
              <a:gd name="connsiteY979" fmla="*/ 345420 h 380634"/>
              <a:gd name="connsiteX980" fmla="*/ 2041406 w 9761118"/>
              <a:gd name="connsiteY980" fmla="*/ 345420 h 380634"/>
              <a:gd name="connsiteX981" fmla="*/ 2048915 w 9761118"/>
              <a:gd name="connsiteY981" fmla="*/ 345420 h 380634"/>
              <a:gd name="connsiteX982" fmla="*/ 2090217 w 9761118"/>
              <a:gd name="connsiteY982" fmla="*/ 347653 h 380634"/>
              <a:gd name="connsiteX983" fmla="*/ 2161557 w 9761118"/>
              <a:gd name="connsiteY983" fmla="*/ 347653 h 380634"/>
              <a:gd name="connsiteX984" fmla="*/ 2184085 w 9761118"/>
              <a:gd name="connsiteY984" fmla="*/ 349885 h 380634"/>
              <a:gd name="connsiteX985" fmla="*/ 2214123 w 9761118"/>
              <a:gd name="connsiteY985" fmla="*/ 351002 h 380634"/>
              <a:gd name="connsiteX986" fmla="*/ 2244161 w 9761118"/>
              <a:gd name="connsiteY986" fmla="*/ 351002 h 380634"/>
              <a:gd name="connsiteX987" fmla="*/ 2262935 w 9761118"/>
              <a:gd name="connsiteY987" fmla="*/ 354351 h 380634"/>
              <a:gd name="connsiteX988" fmla="*/ 2259180 w 9761118"/>
              <a:gd name="connsiteY988" fmla="*/ 356583 h 380634"/>
              <a:gd name="connsiteX989" fmla="*/ 2184085 w 9761118"/>
              <a:gd name="connsiteY989" fmla="*/ 351002 h 380634"/>
              <a:gd name="connsiteX990" fmla="*/ 2131519 w 9761118"/>
              <a:gd name="connsiteY990" fmla="*/ 353234 h 380634"/>
              <a:gd name="connsiteX991" fmla="*/ 2120255 w 9761118"/>
              <a:gd name="connsiteY991" fmla="*/ 357700 h 380634"/>
              <a:gd name="connsiteX992" fmla="*/ 2105236 w 9761118"/>
              <a:gd name="connsiteY992" fmla="*/ 357700 h 380634"/>
              <a:gd name="connsiteX993" fmla="*/ 2105236 w 9761118"/>
              <a:gd name="connsiteY993" fmla="*/ 361048 h 380634"/>
              <a:gd name="connsiteX994" fmla="*/ 2124010 w 9761118"/>
              <a:gd name="connsiteY994" fmla="*/ 361048 h 380634"/>
              <a:gd name="connsiteX995" fmla="*/ 2139029 w 9761118"/>
              <a:gd name="connsiteY995" fmla="*/ 361048 h 380634"/>
              <a:gd name="connsiteX996" fmla="*/ 2150293 w 9761118"/>
              <a:gd name="connsiteY996" fmla="*/ 362165 h 380634"/>
              <a:gd name="connsiteX997" fmla="*/ 2139029 w 9761118"/>
              <a:gd name="connsiteY997" fmla="*/ 365514 h 380634"/>
              <a:gd name="connsiteX998" fmla="*/ 2139029 w 9761118"/>
              <a:gd name="connsiteY998" fmla="*/ 368863 h 380634"/>
              <a:gd name="connsiteX999" fmla="*/ 2169066 w 9761118"/>
              <a:gd name="connsiteY999" fmla="*/ 373328 h 380634"/>
              <a:gd name="connsiteX1000" fmla="*/ 2244161 w 9761118"/>
              <a:gd name="connsiteY1000" fmla="*/ 371095 h 380634"/>
              <a:gd name="connsiteX1001" fmla="*/ 2289217 w 9761118"/>
              <a:gd name="connsiteY1001" fmla="*/ 369979 h 380634"/>
              <a:gd name="connsiteX1002" fmla="*/ 2345538 w 9761118"/>
              <a:gd name="connsiteY1002" fmla="*/ 368863 h 380634"/>
              <a:gd name="connsiteX1003" fmla="*/ 2398105 w 9761118"/>
              <a:gd name="connsiteY1003" fmla="*/ 371095 h 380634"/>
              <a:gd name="connsiteX1004" fmla="*/ 2431897 w 9761118"/>
              <a:gd name="connsiteY1004" fmla="*/ 373328 h 380634"/>
              <a:gd name="connsiteX1005" fmla="*/ 2469444 w 9761118"/>
              <a:gd name="connsiteY1005" fmla="*/ 376677 h 380634"/>
              <a:gd name="connsiteX1006" fmla="*/ 2495727 w 9761118"/>
              <a:gd name="connsiteY1006" fmla="*/ 375560 h 380634"/>
              <a:gd name="connsiteX1007" fmla="*/ 2559558 w 9761118"/>
              <a:gd name="connsiteY1007" fmla="*/ 372211 h 380634"/>
              <a:gd name="connsiteX1008" fmla="*/ 2664690 w 9761118"/>
              <a:gd name="connsiteY1008" fmla="*/ 372211 h 380634"/>
              <a:gd name="connsiteX1009" fmla="*/ 2687218 w 9761118"/>
              <a:gd name="connsiteY1009" fmla="*/ 374444 h 380634"/>
              <a:gd name="connsiteX1010" fmla="*/ 2702237 w 9761118"/>
              <a:gd name="connsiteY1010" fmla="*/ 374444 h 380634"/>
              <a:gd name="connsiteX1011" fmla="*/ 2732275 w 9761118"/>
              <a:gd name="connsiteY1011" fmla="*/ 372211 h 380634"/>
              <a:gd name="connsiteX1012" fmla="*/ 2773577 w 9761118"/>
              <a:gd name="connsiteY1012" fmla="*/ 372211 h 380634"/>
              <a:gd name="connsiteX1013" fmla="*/ 2781086 w 9761118"/>
              <a:gd name="connsiteY1013" fmla="*/ 368863 h 380634"/>
              <a:gd name="connsiteX1014" fmla="*/ 2788596 w 9761118"/>
              <a:gd name="connsiteY1014" fmla="*/ 364397 h 380634"/>
              <a:gd name="connsiteX1015" fmla="*/ 2811124 w 9761118"/>
              <a:gd name="connsiteY1015" fmla="*/ 366630 h 380634"/>
              <a:gd name="connsiteX1016" fmla="*/ 2889973 w 9761118"/>
              <a:gd name="connsiteY1016" fmla="*/ 368863 h 380634"/>
              <a:gd name="connsiteX1017" fmla="*/ 2961313 w 9761118"/>
              <a:gd name="connsiteY1017" fmla="*/ 368863 h 380634"/>
              <a:gd name="connsiteX1018" fmla="*/ 3002615 w 9761118"/>
              <a:gd name="connsiteY1018" fmla="*/ 372211 h 380634"/>
              <a:gd name="connsiteX1019" fmla="*/ 3013879 w 9761118"/>
              <a:gd name="connsiteY1019" fmla="*/ 372211 h 380634"/>
              <a:gd name="connsiteX1020" fmla="*/ 3025143 w 9761118"/>
              <a:gd name="connsiteY1020" fmla="*/ 375560 h 380634"/>
              <a:gd name="connsiteX1021" fmla="*/ 3073955 w 9761118"/>
              <a:gd name="connsiteY1021" fmla="*/ 376677 h 380634"/>
              <a:gd name="connsiteX1022" fmla="*/ 3085219 w 9761118"/>
              <a:gd name="connsiteY1022" fmla="*/ 373328 h 380634"/>
              <a:gd name="connsiteX1023" fmla="*/ 3096483 w 9761118"/>
              <a:gd name="connsiteY1023" fmla="*/ 371095 h 380634"/>
              <a:gd name="connsiteX1024" fmla="*/ 3149049 w 9761118"/>
              <a:gd name="connsiteY1024" fmla="*/ 369979 h 380634"/>
              <a:gd name="connsiteX1025" fmla="*/ 3190351 w 9761118"/>
              <a:gd name="connsiteY1025" fmla="*/ 368863 h 380634"/>
              <a:gd name="connsiteX1026" fmla="*/ 3227898 w 9761118"/>
              <a:gd name="connsiteY1026" fmla="*/ 373328 h 380634"/>
              <a:gd name="connsiteX1027" fmla="*/ 3235408 w 9761118"/>
              <a:gd name="connsiteY1027" fmla="*/ 374444 h 380634"/>
              <a:gd name="connsiteX1028" fmla="*/ 3272955 w 9761118"/>
              <a:gd name="connsiteY1028" fmla="*/ 377793 h 380634"/>
              <a:gd name="connsiteX1029" fmla="*/ 3314257 w 9761118"/>
              <a:gd name="connsiteY1029" fmla="*/ 380026 h 38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</a:cxnLst>
            <a:rect l="l" t="t" r="r" b="b"/>
            <a:pathLst>
              <a:path w="9761118" h="380634">
                <a:moveTo>
                  <a:pt x="8689060" y="116579"/>
                </a:moveTo>
                <a:lnTo>
                  <a:pt x="8699695" y="114471"/>
                </a:lnTo>
                <a:cubicBezTo>
                  <a:pt x="8699695" y="113355"/>
                  <a:pt x="8692186" y="113355"/>
                  <a:pt x="8692186" y="112239"/>
                </a:cubicBezTo>
                <a:cubicBezTo>
                  <a:pt x="8684677" y="110006"/>
                  <a:pt x="8673412" y="111122"/>
                  <a:pt x="8662148" y="108890"/>
                </a:cubicBezTo>
                <a:lnTo>
                  <a:pt x="8705427" y="108890"/>
                </a:lnTo>
                <a:lnTo>
                  <a:pt x="8758607" y="110998"/>
                </a:lnTo>
                <a:cubicBezTo>
                  <a:pt x="8739833" y="115463"/>
                  <a:pt x="8721059" y="116579"/>
                  <a:pt x="8706041" y="116579"/>
                </a:cubicBezTo>
                <a:close/>
                <a:moveTo>
                  <a:pt x="8623437" y="116579"/>
                </a:moveTo>
                <a:lnTo>
                  <a:pt x="8578813" y="114538"/>
                </a:lnTo>
                <a:lnTo>
                  <a:pt x="8579544" y="114471"/>
                </a:lnTo>
                <a:cubicBezTo>
                  <a:pt x="8602073" y="114471"/>
                  <a:pt x="8620846" y="113355"/>
                  <a:pt x="8643375" y="114471"/>
                </a:cubicBezTo>
                <a:lnTo>
                  <a:pt x="8685914" y="116579"/>
                </a:lnTo>
                <a:close/>
                <a:moveTo>
                  <a:pt x="1406857" y="269512"/>
                </a:moveTo>
                <a:cubicBezTo>
                  <a:pt x="1406857" y="269512"/>
                  <a:pt x="1406857" y="268396"/>
                  <a:pt x="1406857" y="268396"/>
                </a:cubicBezTo>
                <a:lnTo>
                  <a:pt x="1438972" y="267834"/>
                </a:lnTo>
                <a:lnTo>
                  <a:pt x="1494380" y="268520"/>
                </a:lnTo>
                <a:lnTo>
                  <a:pt x="1527731" y="269512"/>
                </a:lnTo>
                <a:lnTo>
                  <a:pt x="1470688" y="269512"/>
                </a:lnTo>
                <a:cubicBezTo>
                  <a:pt x="1451914" y="269512"/>
                  <a:pt x="1429386" y="269512"/>
                  <a:pt x="1406857" y="269512"/>
                </a:cubicBezTo>
                <a:close/>
                <a:moveTo>
                  <a:pt x="3314257" y="380026"/>
                </a:moveTo>
                <a:cubicBezTo>
                  <a:pt x="3329276" y="382258"/>
                  <a:pt x="3336785" y="377793"/>
                  <a:pt x="3348050" y="375560"/>
                </a:cubicBezTo>
                <a:cubicBezTo>
                  <a:pt x="3355559" y="373328"/>
                  <a:pt x="3348050" y="371095"/>
                  <a:pt x="3348050" y="369979"/>
                </a:cubicBezTo>
                <a:cubicBezTo>
                  <a:pt x="3344295" y="368863"/>
                  <a:pt x="3340540" y="365514"/>
                  <a:pt x="3351804" y="364397"/>
                </a:cubicBezTo>
                <a:cubicBezTo>
                  <a:pt x="3381842" y="361048"/>
                  <a:pt x="3385597" y="359932"/>
                  <a:pt x="3404370" y="354351"/>
                </a:cubicBezTo>
                <a:cubicBezTo>
                  <a:pt x="3408125" y="353234"/>
                  <a:pt x="3411880" y="352118"/>
                  <a:pt x="3415635" y="351002"/>
                </a:cubicBezTo>
                <a:cubicBezTo>
                  <a:pt x="3423144" y="348769"/>
                  <a:pt x="3438163" y="348769"/>
                  <a:pt x="3445672" y="351002"/>
                </a:cubicBezTo>
                <a:cubicBezTo>
                  <a:pt x="3456937" y="353234"/>
                  <a:pt x="3464446" y="356583"/>
                  <a:pt x="3479465" y="358816"/>
                </a:cubicBezTo>
                <a:cubicBezTo>
                  <a:pt x="3483220" y="359932"/>
                  <a:pt x="3486974" y="361048"/>
                  <a:pt x="3486974" y="362165"/>
                </a:cubicBezTo>
                <a:cubicBezTo>
                  <a:pt x="3490729" y="365514"/>
                  <a:pt x="3490729" y="367746"/>
                  <a:pt x="3501993" y="366630"/>
                </a:cubicBezTo>
                <a:cubicBezTo>
                  <a:pt x="3513257" y="366630"/>
                  <a:pt x="3513257" y="372211"/>
                  <a:pt x="3528276" y="371095"/>
                </a:cubicBezTo>
                <a:cubicBezTo>
                  <a:pt x="3535786" y="369979"/>
                  <a:pt x="3543295" y="371095"/>
                  <a:pt x="3550805" y="373328"/>
                </a:cubicBezTo>
                <a:cubicBezTo>
                  <a:pt x="3558314" y="375560"/>
                  <a:pt x="3565824" y="373328"/>
                  <a:pt x="3573333" y="373328"/>
                </a:cubicBezTo>
                <a:cubicBezTo>
                  <a:pt x="3584597" y="371095"/>
                  <a:pt x="3588352" y="368863"/>
                  <a:pt x="3588352" y="366630"/>
                </a:cubicBezTo>
                <a:cubicBezTo>
                  <a:pt x="3588352" y="364397"/>
                  <a:pt x="3588352" y="363281"/>
                  <a:pt x="3588352" y="361048"/>
                </a:cubicBezTo>
                <a:cubicBezTo>
                  <a:pt x="3599616" y="361048"/>
                  <a:pt x="3610880" y="361048"/>
                  <a:pt x="3622144" y="364397"/>
                </a:cubicBezTo>
                <a:cubicBezTo>
                  <a:pt x="3629654" y="366630"/>
                  <a:pt x="3640918" y="369979"/>
                  <a:pt x="3648427" y="372211"/>
                </a:cubicBezTo>
                <a:cubicBezTo>
                  <a:pt x="3670956" y="378909"/>
                  <a:pt x="3693484" y="377793"/>
                  <a:pt x="3704748" y="371095"/>
                </a:cubicBezTo>
                <a:cubicBezTo>
                  <a:pt x="3700994" y="366630"/>
                  <a:pt x="3716012" y="366630"/>
                  <a:pt x="3723522" y="365514"/>
                </a:cubicBezTo>
                <a:cubicBezTo>
                  <a:pt x="3723522" y="364397"/>
                  <a:pt x="3731031" y="365514"/>
                  <a:pt x="3731031" y="363281"/>
                </a:cubicBezTo>
                <a:cubicBezTo>
                  <a:pt x="3734786" y="357700"/>
                  <a:pt x="3746050" y="358816"/>
                  <a:pt x="3757314" y="358816"/>
                </a:cubicBezTo>
                <a:cubicBezTo>
                  <a:pt x="3768579" y="358816"/>
                  <a:pt x="3779843" y="358816"/>
                  <a:pt x="3783598" y="363281"/>
                </a:cubicBezTo>
                <a:cubicBezTo>
                  <a:pt x="3783598" y="365514"/>
                  <a:pt x="3787352" y="365514"/>
                  <a:pt x="3791107" y="364397"/>
                </a:cubicBezTo>
                <a:cubicBezTo>
                  <a:pt x="3802371" y="364397"/>
                  <a:pt x="3813635" y="366630"/>
                  <a:pt x="3821145" y="367746"/>
                </a:cubicBezTo>
                <a:cubicBezTo>
                  <a:pt x="3824899" y="367746"/>
                  <a:pt x="3828654" y="369979"/>
                  <a:pt x="3832409" y="368863"/>
                </a:cubicBezTo>
                <a:cubicBezTo>
                  <a:pt x="3839918" y="365514"/>
                  <a:pt x="3858692" y="363281"/>
                  <a:pt x="3854937" y="357700"/>
                </a:cubicBezTo>
                <a:cubicBezTo>
                  <a:pt x="3854937" y="356583"/>
                  <a:pt x="3854937" y="355467"/>
                  <a:pt x="3866201" y="355467"/>
                </a:cubicBezTo>
                <a:cubicBezTo>
                  <a:pt x="3869956" y="356583"/>
                  <a:pt x="3877466" y="358816"/>
                  <a:pt x="3881220" y="361048"/>
                </a:cubicBezTo>
                <a:cubicBezTo>
                  <a:pt x="3884975" y="362165"/>
                  <a:pt x="3888730" y="363281"/>
                  <a:pt x="3896239" y="363281"/>
                </a:cubicBezTo>
                <a:cubicBezTo>
                  <a:pt x="3915013" y="362165"/>
                  <a:pt x="3937541" y="364397"/>
                  <a:pt x="3956315" y="361048"/>
                </a:cubicBezTo>
                <a:cubicBezTo>
                  <a:pt x="3960070" y="359932"/>
                  <a:pt x="3971334" y="361048"/>
                  <a:pt x="3975088" y="363281"/>
                </a:cubicBezTo>
                <a:cubicBezTo>
                  <a:pt x="3978843" y="364397"/>
                  <a:pt x="3982598" y="365514"/>
                  <a:pt x="3986353" y="366630"/>
                </a:cubicBezTo>
                <a:cubicBezTo>
                  <a:pt x="3997617" y="366630"/>
                  <a:pt x="4005126" y="371095"/>
                  <a:pt x="4016390" y="366630"/>
                </a:cubicBezTo>
                <a:cubicBezTo>
                  <a:pt x="4031409" y="367746"/>
                  <a:pt x="4038919" y="364397"/>
                  <a:pt x="4053938" y="363281"/>
                </a:cubicBezTo>
                <a:cubicBezTo>
                  <a:pt x="4091485" y="359932"/>
                  <a:pt x="4129032" y="357700"/>
                  <a:pt x="4170334" y="357700"/>
                </a:cubicBezTo>
                <a:cubicBezTo>
                  <a:pt x="4189108" y="356583"/>
                  <a:pt x="4211636" y="356583"/>
                  <a:pt x="4230410" y="357700"/>
                </a:cubicBezTo>
                <a:cubicBezTo>
                  <a:pt x="4249183" y="358816"/>
                  <a:pt x="4260447" y="358816"/>
                  <a:pt x="4279221" y="357700"/>
                </a:cubicBezTo>
                <a:cubicBezTo>
                  <a:pt x="4294240" y="356583"/>
                  <a:pt x="4309259" y="359932"/>
                  <a:pt x="4328033" y="358816"/>
                </a:cubicBezTo>
                <a:cubicBezTo>
                  <a:pt x="4328033" y="358816"/>
                  <a:pt x="4331787" y="357700"/>
                  <a:pt x="4331787" y="357700"/>
                </a:cubicBezTo>
                <a:cubicBezTo>
                  <a:pt x="4339297" y="356583"/>
                  <a:pt x="4346806" y="356583"/>
                  <a:pt x="4350561" y="357700"/>
                </a:cubicBezTo>
                <a:cubicBezTo>
                  <a:pt x="4369334" y="361048"/>
                  <a:pt x="4384353" y="358816"/>
                  <a:pt x="4403127" y="358816"/>
                </a:cubicBezTo>
                <a:cubicBezTo>
                  <a:pt x="4406882" y="358816"/>
                  <a:pt x="4414391" y="358816"/>
                  <a:pt x="4414391" y="361048"/>
                </a:cubicBezTo>
                <a:cubicBezTo>
                  <a:pt x="4414391" y="363281"/>
                  <a:pt x="4410636" y="364397"/>
                  <a:pt x="4403127" y="364397"/>
                </a:cubicBezTo>
                <a:cubicBezTo>
                  <a:pt x="4395618" y="365514"/>
                  <a:pt x="4388108" y="364397"/>
                  <a:pt x="4380599" y="364397"/>
                </a:cubicBezTo>
                <a:cubicBezTo>
                  <a:pt x="4301749" y="364397"/>
                  <a:pt x="4222900" y="364397"/>
                  <a:pt x="4144051" y="364397"/>
                </a:cubicBezTo>
                <a:cubicBezTo>
                  <a:pt x="4136542" y="364397"/>
                  <a:pt x="4129032" y="364397"/>
                  <a:pt x="4121523" y="365514"/>
                </a:cubicBezTo>
                <a:cubicBezTo>
                  <a:pt x="4117768" y="365514"/>
                  <a:pt x="4114013" y="365514"/>
                  <a:pt x="4114013" y="366630"/>
                </a:cubicBezTo>
                <a:cubicBezTo>
                  <a:pt x="4117768" y="367746"/>
                  <a:pt x="4117768" y="368863"/>
                  <a:pt x="4121523" y="368863"/>
                </a:cubicBezTo>
                <a:cubicBezTo>
                  <a:pt x="4136542" y="368863"/>
                  <a:pt x="4151560" y="367746"/>
                  <a:pt x="4162825" y="368863"/>
                </a:cubicBezTo>
                <a:cubicBezTo>
                  <a:pt x="4181598" y="372211"/>
                  <a:pt x="4196617" y="368863"/>
                  <a:pt x="4211636" y="371095"/>
                </a:cubicBezTo>
                <a:cubicBezTo>
                  <a:pt x="4230410" y="373328"/>
                  <a:pt x="4249183" y="372211"/>
                  <a:pt x="4267957" y="373328"/>
                </a:cubicBezTo>
                <a:cubicBezTo>
                  <a:pt x="4275466" y="373328"/>
                  <a:pt x="4279221" y="369979"/>
                  <a:pt x="4290485" y="371095"/>
                </a:cubicBezTo>
                <a:cubicBezTo>
                  <a:pt x="4297995" y="371095"/>
                  <a:pt x="4309259" y="371095"/>
                  <a:pt x="4320523" y="371095"/>
                </a:cubicBezTo>
                <a:cubicBezTo>
                  <a:pt x="4391863" y="371095"/>
                  <a:pt x="4463203" y="371095"/>
                  <a:pt x="4534542" y="371095"/>
                </a:cubicBezTo>
                <a:cubicBezTo>
                  <a:pt x="4542052" y="371095"/>
                  <a:pt x="4549561" y="371095"/>
                  <a:pt x="4560825" y="369979"/>
                </a:cubicBezTo>
                <a:cubicBezTo>
                  <a:pt x="4583354" y="365514"/>
                  <a:pt x="4609637" y="366630"/>
                  <a:pt x="4635920" y="365514"/>
                </a:cubicBezTo>
                <a:cubicBezTo>
                  <a:pt x="4673467" y="363281"/>
                  <a:pt x="4711014" y="364397"/>
                  <a:pt x="4748562" y="364397"/>
                </a:cubicBezTo>
                <a:cubicBezTo>
                  <a:pt x="4748562" y="366630"/>
                  <a:pt x="4748562" y="367746"/>
                  <a:pt x="4748562" y="367746"/>
                </a:cubicBezTo>
                <a:cubicBezTo>
                  <a:pt x="4752316" y="374444"/>
                  <a:pt x="4759826" y="376677"/>
                  <a:pt x="4774845" y="374444"/>
                </a:cubicBezTo>
                <a:cubicBezTo>
                  <a:pt x="4789864" y="372211"/>
                  <a:pt x="4804882" y="373328"/>
                  <a:pt x="4819901" y="372211"/>
                </a:cubicBezTo>
                <a:cubicBezTo>
                  <a:pt x="4823656" y="372211"/>
                  <a:pt x="4834920" y="374444"/>
                  <a:pt x="4834920" y="369979"/>
                </a:cubicBezTo>
                <a:cubicBezTo>
                  <a:pt x="4834920" y="368863"/>
                  <a:pt x="4838675" y="368863"/>
                  <a:pt x="4842430" y="368863"/>
                </a:cubicBezTo>
                <a:cubicBezTo>
                  <a:pt x="4857449" y="369979"/>
                  <a:pt x="4872467" y="367746"/>
                  <a:pt x="4887486" y="369979"/>
                </a:cubicBezTo>
                <a:cubicBezTo>
                  <a:pt x="4898751" y="372211"/>
                  <a:pt x="4910015" y="371095"/>
                  <a:pt x="4921279" y="368863"/>
                </a:cubicBezTo>
                <a:cubicBezTo>
                  <a:pt x="4940053" y="366630"/>
                  <a:pt x="4962581" y="364397"/>
                  <a:pt x="4985109" y="364397"/>
                </a:cubicBezTo>
                <a:cubicBezTo>
                  <a:pt x="5060204" y="365514"/>
                  <a:pt x="5135298" y="364397"/>
                  <a:pt x="5214147" y="364397"/>
                </a:cubicBezTo>
                <a:cubicBezTo>
                  <a:pt x="5221657" y="364397"/>
                  <a:pt x="5229166" y="365514"/>
                  <a:pt x="5236676" y="363281"/>
                </a:cubicBezTo>
                <a:cubicBezTo>
                  <a:pt x="5244185" y="356583"/>
                  <a:pt x="5262959" y="355467"/>
                  <a:pt x="5281733" y="357700"/>
                </a:cubicBezTo>
                <a:cubicBezTo>
                  <a:pt x="5300506" y="359932"/>
                  <a:pt x="5319280" y="358816"/>
                  <a:pt x="5338053" y="358816"/>
                </a:cubicBezTo>
                <a:cubicBezTo>
                  <a:pt x="5349318" y="355467"/>
                  <a:pt x="5364336" y="358816"/>
                  <a:pt x="5371846" y="356583"/>
                </a:cubicBezTo>
                <a:cubicBezTo>
                  <a:pt x="5383110" y="353234"/>
                  <a:pt x="5394374" y="357700"/>
                  <a:pt x="5405638" y="357700"/>
                </a:cubicBezTo>
                <a:cubicBezTo>
                  <a:pt x="5450695" y="356583"/>
                  <a:pt x="5495752" y="359932"/>
                  <a:pt x="5540808" y="358816"/>
                </a:cubicBezTo>
                <a:cubicBezTo>
                  <a:pt x="5555827" y="358816"/>
                  <a:pt x="5574601" y="356583"/>
                  <a:pt x="5589620" y="358816"/>
                </a:cubicBezTo>
                <a:cubicBezTo>
                  <a:pt x="5612148" y="355467"/>
                  <a:pt x="5634677" y="357700"/>
                  <a:pt x="5657205" y="357700"/>
                </a:cubicBezTo>
                <a:cubicBezTo>
                  <a:pt x="5657205" y="356583"/>
                  <a:pt x="5660960" y="356583"/>
                  <a:pt x="5660960" y="357700"/>
                </a:cubicBezTo>
                <a:cubicBezTo>
                  <a:pt x="5664714" y="357700"/>
                  <a:pt x="5668469" y="356583"/>
                  <a:pt x="5668469" y="355467"/>
                </a:cubicBezTo>
                <a:cubicBezTo>
                  <a:pt x="5679733" y="351002"/>
                  <a:pt x="5683488" y="349885"/>
                  <a:pt x="5702262" y="352118"/>
                </a:cubicBezTo>
                <a:cubicBezTo>
                  <a:pt x="5721035" y="354351"/>
                  <a:pt x="5739809" y="355467"/>
                  <a:pt x="5758582" y="355467"/>
                </a:cubicBezTo>
                <a:cubicBezTo>
                  <a:pt x="5792375" y="355467"/>
                  <a:pt x="5822413" y="355467"/>
                  <a:pt x="5852451" y="355467"/>
                </a:cubicBezTo>
                <a:cubicBezTo>
                  <a:pt x="5859960" y="355467"/>
                  <a:pt x="5867469" y="354351"/>
                  <a:pt x="5871224" y="355467"/>
                </a:cubicBezTo>
                <a:cubicBezTo>
                  <a:pt x="5893753" y="357700"/>
                  <a:pt x="5912526" y="358816"/>
                  <a:pt x="5935055" y="355467"/>
                </a:cubicBezTo>
                <a:cubicBezTo>
                  <a:pt x="5938809" y="354351"/>
                  <a:pt x="5942564" y="356583"/>
                  <a:pt x="5942564" y="356583"/>
                </a:cubicBezTo>
                <a:cubicBezTo>
                  <a:pt x="5961338" y="357700"/>
                  <a:pt x="5976356" y="358816"/>
                  <a:pt x="5987621" y="354351"/>
                </a:cubicBezTo>
                <a:cubicBezTo>
                  <a:pt x="5998885" y="351002"/>
                  <a:pt x="6013904" y="347653"/>
                  <a:pt x="6028923" y="347653"/>
                </a:cubicBezTo>
                <a:cubicBezTo>
                  <a:pt x="6047696" y="347653"/>
                  <a:pt x="6066470" y="345420"/>
                  <a:pt x="6085243" y="345420"/>
                </a:cubicBezTo>
                <a:cubicBezTo>
                  <a:pt x="6104017" y="346537"/>
                  <a:pt x="6122791" y="345420"/>
                  <a:pt x="6141564" y="346537"/>
                </a:cubicBezTo>
                <a:cubicBezTo>
                  <a:pt x="6156583" y="348769"/>
                  <a:pt x="6175357" y="348769"/>
                  <a:pt x="6194130" y="351002"/>
                </a:cubicBezTo>
                <a:cubicBezTo>
                  <a:pt x="6205395" y="352118"/>
                  <a:pt x="6216659" y="354351"/>
                  <a:pt x="6227923" y="352118"/>
                </a:cubicBezTo>
                <a:cubicBezTo>
                  <a:pt x="6250451" y="351002"/>
                  <a:pt x="6269225" y="348769"/>
                  <a:pt x="6291753" y="349885"/>
                </a:cubicBezTo>
                <a:cubicBezTo>
                  <a:pt x="6310527" y="349885"/>
                  <a:pt x="6333055" y="349885"/>
                  <a:pt x="6351829" y="348769"/>
                </a:cubicBezTo>
                <a:cubicBezTo>
                  <a:pt x="6366848" y="348769"/>
                  <a:pt x="6381867" y="345420"/>
                  <a:pt x="6396886" y="351002"/>
                </a:cubicBezTo>
                <a:cubicBezTo>
                  <a:pt x="6396886" y="352118"/>
                  <a:pt x="6408150" y="351002"/>
                  <a:pt x="6411904" y="351002"/>
                </a:cubicBezTo>
                <a:cubicBezTo>
                  <a:pt x="6434433" y="353234"/>
                  <a:pt x="6456961" y="349885"/>
                  <a:pt x="6479489" y="348769"/>
                </a:cubicBezTo>
                <a:cubicBezTo>
                  <a:pt x="6517037" y="348769"/>
                  <a:pt x="6547075" y="352118"/>
                  <a:pt x="6580867" y="351002"/>
                </a:cubicBezTo>
                <a:cubicBezTo>
                  <a:pt x="6607150" y="351002"/>
                  <a:pt x="6625924" y="352118"/>
                  <a:pt x="6648452" y="354351"/>
                </a:cubicBezTo>
                <a:cubicBezTo>
                  <a:pt x="6659716" y="355467"/>
                  <a:pt x="6670980" y="355467"/>
                  <a:pt x="6682245" y="355467"/>
                </a:cubicBezTo>
                <a:cubicBezTo>
                  <a:pt x="6685999" y="354351"/>
                  <a:pt x="6689754" y="351002"/>
                  <a:pt x="6693509" y="348769"/>
                </a:cubicBezTo>
                <a:cubicBezTo>
                  <a:pt x="6701018" y="345420"/>
                  <a:pt x="6712282" y="343188"/>
                  <a:pt x="6723547" y="345420"/>
                </a:cubicBezTo>
                <a:cubicBezTo>
                  <a:pt x="6734811" y="347653"/>
                  <a:pt x="6746075" y="347653"/>
                  <a:pt x="6757339" y="347653"/>
                </a:cubicBezTo>
                <a:cubicBezTo>
                  <a:pt x="6787377" y="347653"/>
                  <a:pt x="6821169" y="351002"/>
                  <a:pt x="6854962" y="349885"/>
                </a:cubicBezTo>
                <a:cubicBezTo>
                  <a:pt x="6869981" y="353234"/>
                  <a:pt x="6888754" y="349885"/>
                  <a:pt x="6903773" y="353234"/>
                </a:cubicBezTo>
                <a:cubicBezTo>
                  <a:pt x="6918792" y="356583"/>
                  <a:pt x="6941321" y="356583"/>
                  <a:pt x="6956339" y="353234"/>
                </a:cubicBezTo>
                <a:cubicBezTo>
                  <a:pt x="6971358" y="351002"/>
                  <a:pt x="6986377" y="352118"/>
                  <a:pt x="7001396" y="351002"/>
                </a:cubicBezTo>
                <a:cubicBezTo>
                  <a:pt x="7023924" y="351002"/>
                  <a:pt x="7046453" y="353234"/>
                  <a:pt x="7065226" y="349885"/>
                </a:cubicBezTo>
                <a:cubicBezTo>
                  <a:pt x="7072735" y="348769"/>
                  <a:pt x="7080245" y="348769"/>
                  <a:pt x="7087755" y="351002"/>
                </a:cubicBezTo>
                <a:cubicBezTo>
                  <a:pt x="7095264" y="354351"/>
                  <a:pt x="7110283" y="354351"/>
                  <a:pt x="7121547" y="352118"/>
                </a:cubicBezTo>
                <a:cubicBezTo>
                  <a:pt x="7129057" y="351002"/>
                  <a:pt x="7136566" y="351002"/>
                  <a:pt x="7147830" y="351002"/>
                </a:cubicBezTo>
                <a:cubicBezTo>
                  <a:pt x="7162849" y="351002"/>
                  <a:pt x="7181623" y="351002"/>
                  <a:pt x="7200396" y="351002"/>
                </a:cubicBezTo>
                <a:cubicBezTo>
                  <a:pt x="7211661" y="351002"/>
                  <a:pt x="7219170" y="351002"/>
                  <a:pt x="7226679" y="351002"/>
                </a:cubicBezTo>
                <a:cubicBezTo>
                  <a:pt x="7234189" y="351002"/>
                  <a:pt x="7241698" y="353234"/>
                  <a:pt x="7245453" y="353234"/>
                </a:cubicBezTo>
                <a:cubicBezTo>
                  <a:pt x="7275491" y="357700"/>
                  <a:pt x="7298019" y="352118"/>
                  <a:pt x="7324302" y="353234"/>
                </a:cubicBezTo>
                <a:cubicBezTo>
                  <a:pt x="7331811" y="346537"/>
                  <a:pt x="7350585" y="349885"/>
                  <a:pt x="7361849" y="349885"/>
                </a:cubicBezTo>
                <a:cubicBezTo>
                  <a:pt x="7388133" y="348769"/>
                  <a:pt x="7410661" y="349885"/>
                  <a:pt x="7433189" y="349885"/>
                </a:cubicBezTo>
                <a:cubicBezTo>
                  <a:pt x="7440699" y="349885"/>
                  <a:pt x="7444453" y="348769"/>
                  <a:pt x="7451963" y="351002"/>
                </a:cubicBezTo>
                <a:cubicBezTo>
                  <a:pt x="7463227" y="353234"/>
                  <a:pt x="7474491" y="354351"/>
                  <a:pt x="7489510" y="353234"/>
                </a:cubicBezTo>
                <a:cubicBezTo>
                  <a:pt x="7504529" y="352118"/>
                  <a:pt x="7515793" y="355467"/>
                  <a:pt x="7530812" y="355467"/>
                </a:cubicBezTo>
                <a:cubicBezTo>
                  <a:pt x="7538321" y="355467"/>
                  <a:pt x="7545831" y="358816"/>
                  <a:pt x="7549585" y="361048"/>
                </a:cubicBezTo>
                <a:cubicBezTo>
                  <a:pt x="7557095" y="364397"/>
                  <a:pt x="7568359" y="362165"/>
                  <a:pt x="7575869" y="364397"/>
                </a:cubicBezTo>
                <a:cubicBezTo>
                  <a:pt x="7590887" y="366630"/>
                  <a:pt x="7609661" y="363281"/>
                  <a:pt x="7613416" y="358816"/>
                </a:cubicBezTo>
                <a:cubicBezTo>
                  <a:pt x="7613416" y="355467"/>
                  <a:pt x="7617171" y="354351"/>
                  <a:pt x="7624680" y="355467"/>
                </a:cubicBezTo>
                <a:cubicBezTo>
                  <a:pt x="7635944" y="355467"/>
                  <a:pt x="7639699" y="354351"/>
                  <a:pt x="7647209" y="352118"/>
                </a:cubicBezTo>
                <a:cubicBezTo>
                  <a:pt x="7658473" y="345420"/>
                  <a:pt x="7658473" y="345420"/>
                  <a:pt x="7677246" y="345420"/>
                </a:cubicBezTo>
                <a:cubicBezTo>
                  <a:pt x="7703529" y="345420"/>
                  <a:pt x="7729813" y="345420"/>
                  <a:pt x="7752341" y="345420"/>
                </a:cubicBezTo>
                <a:cubicBezTo>
                  <a:pt x="7771115" y="345420"/>
                  <a:pt x="7771115" y="345420"/>
                  <a:pt x="7789888" y="349885"/>
                </a:cubicBezTo>
                <a:cubicBezTo>
                  <a:pt x="7793643" y="351002"/>
                  <a:pt x="7797397" y="351002"/>
                  <a:pt x="7804907" y="351002"/>
                </a:cubicBezTo>
                <a:cubicBezTo>
                  <a:pt x="7816171" y="351002"/>
                  <a:pt x="7831190" y="352118"/>
                  <a:pt x="7846209" y="351002"/>
                </a:cubicBezTo>
                <a:cubicBezTo>
                  <a:pt x="7864983" y="351002"/>
                  <a:pt x="7880001" y="354351"/>
                  <a:pt x="7891265" y="357700"/>
                </a:cubicBezTo>
                <a:cubicBezTo>
                  <a:pt x="7898775" y="359932"/>
                  <a:pt x="7898775" y="361048"/>
                  <a:pt x="7910039" y="361048"/>
                </a:cubicBezTo>
                <a:cubicBezTo>
                  <a:pt x="7940077" y="361048"/>
                  <a:pt x="7973869" y="361048"/>
                  <a:pt x="8003907" y="361048"/>
                </a:cubicBezTo>
                <a:cubicBezTo>
                  <a:pt x="8033945" y="361048"/>
                  <a:pt x="8063983" y="361048"/>
                  <a:pt x="8097775" y="362165"/>
                </a:cubicBezTo>
                <a:cubicBezTo>
                  <a:pt x="8154096" y="364397"/>
                  <a:pt x="8210417" y="361048"/>
                  <a:pt x="8266738" y="364397"/>
                </a:cubicBezTo>
                <a:cubicBezTo>
                  <a:pt x="8289266" y="366630"/>
                  <a:pt x="8308040" y="362165"/>
                  <a:pt x="8334323" y="363281"/>
                </a:cubicBezTo>
                <a:cubicBezTo>
                  <a:pt x="8326813" y="359932"/>
                  <a:pt x="8323059" y="358816"/>
                  <a:pt x="8311795" y="358816"/>
                </a:cubicBezTo>
                <a:cubicBezTo>
                  <a:pt x="8304285" y="359932"/>
                  <a:pt x="8304285" y="357700"/>
                  <a:pt x="8304285" y="355467"/>
                </a:cubicBezTo>
                <a:cubicBezTo>
                  <a:pt x="8304285" y="353234"/>
                  <a:pt x="8308040" y="353234"/>
                  <a:pt x="8315549" y="353234"/>
                </a:cubicBezTo>
                <a:cubicBezTo>
                  <a:pt x="8326813" y="353234"/>
                  <a:pt x="8338077" y="352118"/>
                  <a:pt x="8345587" y="353234"/>
                </a:cubicBezTo>
                <a:cubicBezTo>
                  <a:pt x="8371870" y="356583"/>
                  <a:pt x="8398153" y="354351"/>
                  <a:pt x="8424437" y="355467"/>
                </a:cubicBezTo>
                <a:cubicBezTo>
                  <a:pt x="8431945" y="355467"/>
                  <a:pt x="8443210" y="356583"/>
                  <a:pt x="8450719" y="353234"/>
                </a:cubicBezTo>
                <a:cubicBezTo>
                  <a:pt x="8469493" y="354351"/>
                  <a:pt x="8480757" y="349885"/>
                  <a:pt x="8499531" y="352118"/>
                </a:cubicBezTo>
                <a:cubicBezTo>
                  <a:pt x="8518305" y="354351"/>
                  <a:pt x="8540833" y="355467"/>
                  <a:pt x="8563361" y="355467"/>
                </a:cubicBezTo>
                <a:cubicBezTo>
                  <a:pt x="8612173" y="355467"/>
                  <a:pt x="8657229" y="355467"/>
                  <a:pt x="8706041" y="355467"/>
                </a:cubicBezTo>
                <a:cubicBezTo>
                  <a:pt x="8751097" y="355467"/>
                  <a:pt x="8796154" y="354351"/>
                  <a:pt x="8844965" y="356583"/>
                </a:cubicBezTo>
                <a:cubicBezTo>
                  <a:pt x="8878758" y="358816"/>
                  <a:pt x="8916305" y="357700"/>
                  <a:pt x="8950097" y="357700"/>
                </a:cubicBezTo>
                <a:cubicBezTo>
                  <a:pt x="8953853" y="356583"/>
                  <a:pt x="8961362" y="357700"/>
                  <a:pt x="8961362" y="356583"/>
                </a:cubicBezTo>
                <a:cubicBezTo>
                  <a:pt x="8972626" y="351002"/>
                  <a:pt x="8987645" y="352118"/>
                  <a:pt x="9006419" y="353234"/>
                </a:cubicBezTo>
                <a:cubicBezTo>
                  <a:pt x="9006419" y="353234"/>
                  <a:pt x="9010173" y="353234"/>
                  <a:pt x="9010173" y="353234"/>
                </a:cubicBezTo>
                <a:cubicBezTo>
                  <a:pt x="9025192" y="349885"/>
                  <a:pt x="9040211" y="353234"/>
                  <a:pt x="9055230" y="351002"/>
                </a:cubicBezTo>
                <a:cubicBezTo>
                  <a:pt x="9070249" y="349885"/>
                  <a:pt x="9081513" y="349885"/>
                  <a:pt x="9096532" y="349885"/>
                </a:cubicBezTo>
                <a:cubicBezTo>
                  <a:pt x="9126569" y="349885"/>
                  <a:pt x="9152853" y="349885"/>
                  <a:pt x="9179136" y="349885"/>
                </a:cubicBezTo>
                <a:cubicBezTo>
                  <a:pt x="9182891" y="349885"/>
                  <a:pt x="9190400" y="349885"/>
                  <a:pt x="9194155" y="348769"/>
                </a:cubicBezTo>
                <a:cubicBezTo>
                  <a:pt x="9197909" y="348769"/>
                  <a:pt x="9205419" y="347653"/>
                  <a:pt x="9205419" y="345420"/>
                </a:cubicBezTo>
                <a:cubicBezTo>
                  <a:pt x="9205419" y="343188"/>
                  <a:pt x="9197909" y="344304"/>
                  <a:pt x="9194155" y="343188"/>
                </a:cubicBezTo>
                <a:cubicBezTo>
                  <a:pt x="9179136" y="339839"/>
                  <a:pt x="9160362" y="343188"/>
                  <a:pt x="9145343" y="339839"/>
                </a:cubicBezTo>
                <a:cubicBezTo>
                  <a:pt x="9130325" y="340955"/>
                  <a:pt x="9115305" y="337606"/>
                  <a:pt x="9100287" y="337606"/>
                </a:cubicBezTo>
                <a:cubicBezTo>
                  <a:pt x="9081513" y="338722"/>
                  <a:pt x="9066494" y="335374"/>
                  <a:pt x="9047721" y="335374"/>
                </a:cubicBezTo>
                <a:cubicBezTo>
                  <a:pt x="9058985" y="333141"/>
                  <a:pt x="9066494" y="332025"/>
                  <a:pt x="9074003" y="330908"/>
                </a:cubicBezTo>
                <a:cubicBezTo>
                  <a:pt x="9077758" y="329792"/>
                  <a:pt x="9081513" y="329792"/>
                  <a:pt x="9085267" y="330908"/>
                </a:cubicBezTo>
                <a:cubicBezTo>
                  <a:pt x="9100287" y="334257"/>
                  <a:pt x="9115305" y="330908"/>
                  <a:pt x="9134079" y="332025"/>
                </a:cubicBezTo>
                <a:cubicBezTo>
                  <a:pt x="9141589" y="332025"/>
                  <a:pt x="9141589" y="330908"/>
                  <a:pt x="9141589" y="328676"/>
                </a:cubicBezTo>
                <a:cubicBezTo>
                  <a:pt x="9137834" y="325327"/>
                  <a:pt x="9149098" y="325327"/>
                  <a:pt x="9152853" y="326443"/>
                </a:cubicBezTo>
                <a:cubicBezTo>
                  <a:pt x="9171627" y="329792"/>
                  <a:pt x="9190400" y="328676"/>
                  <a:pt x="9209173" y="327560"/>
                </a:cubicBezTo>
                <a:cubicBezTo>
                  <a:pt x="9227947" y="327560"/>
                  <a:pt x="9246721" y="330908"/>
                  <a:pt x="9269249" y="329792"/>
                </a:cubicBezTo>
                <a:cubicBezTo>
                  <a:pt x="9310551" y="336490"/>
                  <a:pt x="9355608" y="335374"/>
                  <a:pt x="9400664" y="337606"/>
                </a:cubicBezTo>
                <a:cubicBezTo>
                  <a:pt x="9430702" y="338722"/>
                  <a:pt x="9460740" y="337606"/>
                  <a:pt x="9490778" y="334257"/>
                </a:cubicBezTo>
                <a:cubicBezTo>
                  <a:pt x="9505797" y="332025"/>
                  <a:pt x="9509551" y="330908"/>
                  <a:pt x="9498287" y="326443"/>
                </a:cubicBezTo>
                <a:cubicBezTo>
                  <a:pt x="9494533" y="325327"/>
                  <a:pt x="9490778" y="325327"/>
                  <a:pt x="9494533" y="324211"/>
                </a:cubicBezTo>
                <a:cubicBezTo>
                  <a:pt x="9513306" y="323094"/>
                  <a:pt x="9535835" y="326443"/>
                  <a:pt x="9550853" y="320862"/>
                </a:cubicBezTo>
                <a:cubicBezTo>
                  <a:pt x="9528325" y="318629"/>
                  <a:pt x="9505797" y="314164"/>
                  <a:pt x="9483268" y="311931"/>
                </a:cubicBezTo>
                <a:cubicBezTo>
                  <a:pt x="9460740" y="309699"/>
                  <a:pt x="9438212" y="307466"/>
                  <a:pt x="9415683" y="300768"/>
                </a:cubicBezTo>
                <a:cubicBezTo>
                  <a:pt x="9438212" y="300768"/>
                  <a:pt x="9456985" y="300768"/>
                  <a:pt x="9472004" y="300768"/>
                </a:cubicBezTo>
                <a:cubicBezTo>
                  <a:pt x="9479514" y="300768"/>
                  <a:pt x="9487023" y="304117"/>
                  <a:pt x="9494533" y="303001"/>
                </a:cubicBezTo>
                <a:cubicBezTo>
                  <a:pt x="9505797" y="307466"/>
                  <a:pt x="9524570" y="306350"/>
                  <a:pt x="9539589" y="308582"/>
                </a:cubicBezTo>
                <a:cubicBezTo>
                  <a:pt x="9558363" y="309699"/>
                  <a:pt x="9577137" y="309699"/>
                  <a:pt x="9595910" y="306350"/>
                </a:cubicBezTo>
                <a:cubicBezTo>
                  <a:pt x="9607174" y="305234"/>
                  <a:pt x="9607174" y="305234"/>
                  <a:pt x="9595910" y="303001"/>
                </a:cubicBezTo>
                <a:cubicBezTo>
                  <a:pt x="9588401" y="300768"/>
                  <a:pt x="9588401" y="300768"/>
                  <a:pt x="9595910" y="299652"/>
                </a:cubicBezTo>
                <a:cubicBezTo>
                  <a:pt x="9603420" y="298536"/>
                  <a:pt x="9607174" y="297419"/>
                  <a:pt x="9603420" y="295187"/>
                </a:cubicBezTo>
                <a:cubicBezTo>
                  <a:pt x="9588401" y="290722"/>
                  <a:pt x="9573382" y="288489"/>
                  <a:pt x="9550853" y="289605"/>
                </a:cubicBezTo>
                <a:cubicBezTo>
                  <a:pt x="9547099" y="289605"/>
                  <a:pt x="9543344" y="288489"/>
                  <a:pt x="9543344" y="287373"/>
                </a:cubicBezTo>
                <a:cubicBezTo>
                  <a:pt x="9543344" y="286256"/>
                  <a:pt x="9547099" y="285140"/>
                  <a:pt x="9550853" y="285140"/>
                </a:cubicBezTo>
                <a:cubicBezTo>
                  <a:pt x="9580891" y="286256"/>
                  <a:pt x="9607174" y="282908"/>
                  <a:pt x="9633457" y="279559"/>
                </a:cubicBezTo>
                <a:cubicBezTo>
                  <a:pt x="9637212" y="279559"/>
                  <a:pt x="9648476" y="278442"/>
                  <a:pt x="9652231" y="279559"/>
                </a:cubicBezTo>
                <a:cubicBezTo>
                  <a:pt x="9663495" y="282908"/>
                  <a:pt x="9674759" y="280675"/>
                  <a:pt x="9682269" y="281791"/>
                </a:cubicBezTo>
                <a:cubicBezTo>
                  <a:pt x="9693533" y="281791"/>
                  <a:pt x="9701042" y="280675"/>
                  <a:pt x="9701042" y="278442"/>
                </a:cubicBezTo>
                <a:cubicBezTo>
                  <a:pt x="9701042" y="276210"/>
                  <a:pt x="9697288" y="273977"/>
                  <a:pt x="9689778" y="273977"/>
                </a:cubicBezTo>
                <a:cubicBezTo>
                  <a:pt x="9674759" y="272861"/>
                  <a:pt x="9663495" y="271745"/>
                  <a:pt x="9648476" y="271745"/>
                </a:cubicBezTo>
                <a:cubicBezTo>
                  <a:pt x="9625948" y="271745"/>
                  <a:pt x="9607174" y="271745"/>
                  <a:pt x="9580891" y="271745"/>
                </a:cubicBezTo>
                <a:cubicBezTo>
                  <a:pt x="9592155" y="269512"/>
                  <a:pt x="9603420" y="270628"/>
                  <a:pt x="9610929" y="268396"/>
                </a:cubicBezTo>
                <a:cubicBezTo>
                  <a:pt x="9610929" y="267279"/>
                  <a:pt x="9618438" y="267279"/>
                  <a:pt x="9618438" y="266163"/>
                </a:cubicBezTo>
                <a:cubicBezTo>
                  <a:pt x="9614684" y="263930"/>
                  <a:pt x="9610929" y="263930"/>
                  <a:pt x="9607174" y="263930"/>
                </a:cubicBezTo>
                <a:cubicBezTo>
                  <a:pt x="9592155" y="263930"/>
                  <a:pt x="9577137" y="265047"/>
                  <a:pt x="9562118" y="266163"/>
                </a:cubicBezTo>
                <a:cubicBezTo>
                  <a:pt x="9539589" y="267279"/>
                  <a:pt x="9520816" y="266163"/>
                  <a:pt x="9498287" y="266163"/>
                </a:cubicBezTo>
                <a:cubicBezTo>
                  <a:pt x="9483268" y="266163"/>
                  <a:pt x="9468250" y="265047"/>
                  <a:pt x="9449476" y="261698"/>
                </a:cubicBezTo>
                <a:cubicBezTo>
                  <a:pt x="9475759" y="262814"/>
                  <a:pt x="9494533" y="261698"/>
                  <a:pt x="9513306" y="260582"/>
                </a:cubicBezTo>
                <a:cubicBezTo>
                  <a:pt x="9532080" y="258349"/>
                  <a:pt x="9554608" y="258349"/>
                  <a:pt x="9573382" y="258349"/>
                </a:cubicBezTo>
                <a:cubicBezTo>
                  <a:pt x="9577137" y="258349"/>
                  <a:pt x="9580891" y="258349"/>
                  <a:pt x="9584646" y="258349"/>
                </a:cubicBezTo>
                <a:cubicBezTo>
                  <a:pt x="9584646" y="255000"/>
                  <a:pt x="9577137" y="250535"/>
                  <a:pt x="9595910" y="249419"/>
                </a:cubicBezTo>
                <a:cubicBezTo>
                  <a:pt x="9595910" y="249419"/>
                  <a:pt x="9595910" y="248302"/>
                  <a:pt x="9595910" y="247186"/>
                </a:cubicBezTo>
                <a:cubicBezTo>
                  <a:pt x="9592155" y="246070"/>
                  <a:pt x="9588401" y="247186"/>
                  <a:pt x="9584646" y="246070"/>
                </a:cubicBezTo>
                <a:cubicBezTo>
                  <a:pt x="9573382" y="246070"/>
                  <a:pt x="9558363" y="247186"/>
                  <a:pt x="9547099" y="246070"/>
                </a:cubicBezTo>
                <a:cubicBezTo>
                  <a:pt x="9547099" y="246070"/>
                  <a:pt x="9543344" y="244953"/>
                  <a:pt x="9543344" y="243837"/>
                </a:cubicBezTo>
                <a:cubicBezTo>
                  <a:pt x="9547099" y="243837"/>
                  <a:pt x="9547099" y="242721"/>
                  <a:pt x="9547099" y="242721"/>
                </a:cubicBezTo>
                <a:cubicBezTo>
                  <a:pt x="9558363" y="242721"/>
                  <a:pt x="9573382" y="242721"/>
                  <a:pt x="9584646" y="242721"/>
                </a:cubicBezTo>
                <a:cubicBezTo>
                  <a:pt x="9595910" y="242721"/>
                  <a:pt x="9610929" y="242721"/>
                  <a:pt x="9622193" y="242721"/>
                </a:cubicBezTo>
                <a:cubicBezTo>
                  <a:pt x="9629703" y="242721"/>
                  <a:pt x="9637212" y="242721"/>
                  <a:pt x="9640967" y="242721"/>
                </a:cubicBezTo>
                <a:cubicBezTo>
                  <a:pt x="9652231" y="240488"/>
                  <a:pt x="9659740" y="238256"/>
                  <a:pt x="9671005" y="237139"/>
                </a:cubicBezTo>
                <a:cubicBezTo>
                  <a:pt x="9686024" y="236023"/>
                  <a:pt x="9701042" y="233790"/>
                  <a:pt x="9716061" y="232674"/>
                </a:cubicBezTo>
                <a:cubicBezTo>
                  <a:pt x="9727325" y="232674"/>
                  <a:pt x="9727325" y="231558"/>
                  <a:pt x="9727325" y="229325"/>
                </a:cubicBezTo>
                <a:cubicBezTo>
                  <a:pt x="9727325" y="227093"/>
                  <a:pt x="9723571" y="227093"/>
                  <a:pt x="9716061" y="227093"/>
                </a:cubicBezTo>
                <a:cubicBezTo>
                  <a:pt x="9704797" y="225976"/>
                  <a:pt x="9704797" y="225976"/>
                  <a:pt x="9712307" y="223744"/>
                </a:cubicBezTo>
                <a:cubicBezTo>
                  <a:pt x="9716061" y="221511"/>
                  <a:pt x="9727325" y="220395"/>
                  <a:pt x="9708552" y="219279"/>
                </a:cubicBezTo>
                <a:cubicBezTo>
                  <a:pt x="9704797" y="219279"/>
                  <a:pt x="9708552" y="217046"/>
                  <a:pt x="9708552" y="215930"/>
                </a:cubicBezTo>
                <a:cubicBezTo>
                  <a:pt x="9708552" y="215930"/>
                  <a:pt x="9708552" y="215930"/>
                  <a:pt x="9712307" y="215930"/>
                </a:cubicBezTo>
                <a:cubicBezTo>
                  <a:pt x="9723571" y="211464"/>
                  <a:pt x="9723571" y="211464"/>
                  <a:pt x="9712307" y="208116"/>
                </a:cubicBezTo>
                <a:cubicBezTo>
                  <a:pt x="9704797" y="205883"/>
                  <a:pt x="9689778" y="204767"/>
                  <a:pt x="9682269" y="200301"/>
                </a:cubicBezTo>
                <a:cubicBezTo>
                  <a:pt x="9693533" y="199185"/>
                  <a:pt x="9712307" y="200301"/>
                  <a:pt x="9719816" y="196953"/>
                </a:cubicBezTo>
                <a:cubicBezTo>
                  <a:pt x="9719816" y="196953"/>
                  <a:pt x="9719816" y="195836"/>
                  <a:pt x="9716061" y="195836"/>
                </a:cubicBezTo>
                <a:cubicBezTo>
                  <a:pt x="9667250" y="195836"/>
                  <a:pt x="9618438" y="195836"/>
                  <a:pt x="9565872" y="195836"/>
                </a:cubicBezTo>
                <a:cubicBezTo>
                  <a:pt x="9562118" y="194720"/>
                  <a:pt x="9569627" y="194720"/>
                  <a:pt x="9562118" y="194720"/>
                </a:cubicBezTo>
                <a:cubicBezTo>
                  <a:pt x="9569627" y="194720"/>
                  <a:pt x="9577137" y="194720"/>
                  <a:pt x="9580891" y="193604"/>
                </a:cubicBezTo>
                <a:cubicBezTo>
                  <a:pt x="9592155" y="193604"/>
                  <a:pt x="9607174" y="192487"/>
                  <a:pt x="9610929" y="188022"/>
                </a:cubicBezTo>
                <a:cubicBezTo>
                  <a:pt x="9610929" y="183557"/>
                  <a:pt x="9614684" y="184673"/>
                  <a:pt x="9625948" y="184673"/>
                </a:cubicBezTo>
                <a:cubicBezTo>
                  <a:pt x="9640967" y="184673"/>
                  <a:pt x="9655986" y="185790"/>
                  <a:pt x="9667250" y="182441"/>
                </a:cubicBezTo>
                <a:cubicBezTo>
                  <a:pt x="9671005" y="182441"/>
                  <a:pt x="9674759" y="181324"/>
                  <a:pt x="9674759" y="180208"/>
                </a:cubicBezTo>
                <a:cubicBezTo>
                  <a:pt x="9674759" y="177976"/>
                  <a:pt x="9671005" y="179092"/>
                  <a:pt x="9667250" y="179092"/>
                </a:cubicBezTo>
                <a:cubicBezTo>
                  <a:pt x="9637212" y="179092"/>
                  <a:pt x="9607174" y="179092"/>
                  <a:pt x="9577137" y="179092"/>
                </a:cubicBezTo>
                <a:cubicBezTo>
                  <a:pt x="9573382" y="179092"/>
                  <a:pt x="9565872" y="179092"/>
                  <a:pt x="9565872" y="177976"/>
                </a:cubicBezTo>
                <a:cubicBezTo>
                  <a:pt x="9562118" y="176859"/>
                  <a:pt x="9562118" y="174627"/>
                  <a:pt x="9558363" y="173510"/>
                </a:cubicBezTo>
                <a:cubicBezTo>
                  <a:pt x="9562118" y="172394"/>
                  <a:pt x="9565872" y="171278"/>
                  <a:pt x="9577137" y="171278"/>
                </a:cubicBezTo>
                <a:cubicBezTo>
                  <a:pt x="9592155" y="171278"/>
                  <a:pt x="9603420" y="167929"/>
                  <a:pt x="9618438" y="169045"/>
                </a:cubicBezTo>
                <a:cubicBezTo>
                  <a:pt x="9629703" y="164580"/>
                  <a:pt x="9648476" y="169045"/>
                  <a:pt x="9659740" y="164580"/>
                </a:cubicBezTo>
                <a:cubicBezTo>
                  <a:pt x="9674759" y="164580"/>
                  <a:pt x="9689778" y="164580"/>
                  <a:pt x="9704797" y="164580"/>
                </a:cubicBezTo>
                <a:cubicBezTo>
                  <a:pt x="9716061" y="164580"/>
                  <a:pt x="9727325" y="164580"/>
                  <a:pt x="9738590" y="165696"/>
                </a:cubicBezTo>
                <a:cubicBezTo>
                  <a:pt x="9746099" y="165696"/>
                  <a:pt x="9749854" y="163464"/>
                  <a:pt x="9753609" y="162347"/>
                </a:cubicBezTo>
                <a:cubicBezTo>
                  <a:pt x="9753609" y="161231"/>
                  <a:pt x="9753609" y="160115"/>
                  <a:pt x="9749854" y="158998"/>
                </a:cubicBezTo>
                <a:cubicBezTo>
                  <a:pt x="9742344" y="158998"/>
                  <a:pt x="9738590" y="158998"/>
                  <a:pt x="9731080" y="158998"/>
                </a:cubicBezTo>
                <a:cubicBezTo>
                  <a:pt x="9716061" y="158998"/>
                  <a:pt x="9697288" y="157882"/>
                  <a:pt x="9682269" y="160115"/>
                </a:cubicBezTo>
                <a:cubicBezTo>
                  <a:pt x="9663495" y="162347"/>
                  <a:pt x="9648476" y="157882"/>
                  <a:pt x="9633457" y="158998"/>
                </a:cubicBezTo>
                <a:cubicBezTo>
                  <a:pt x="9629703" y="160115"/>
                  <a:pt x="9622193" y="160115"/>
                  <a:pt x="9618438" y="157882"/>
                </a:cubicBezTo>
                <a:cubicBezTo>
                  <a:pt x="9648476" y="156766"/>
                  <a:pt x="9682269" y="154533"/>
                  <a:pt x="9716061" y="155650"/>
                </a:cubicBezTo>
                <a:cubicBezTo>
                  <a:pt x="9719816" y="155650"/>
                  <a:pt x="9727325" y="154533"/>
                  <a:pt x="9731080" y="155650"/>
                </a:cubicBezTo>
                <a:cubicBezTo>
                  <a:pt x="9738590" y="156766"/>
                  <a:pt x="9742344" y="152301"/>
                  <a:pt x="9749854" y="153417"/>
                </a:cubicBezTo>
                <a:cubicBezTo>
                  <a:pt x="9753609" y="153417"/>
                  <a:pt x="9753609" y="151184"/>
                  <a:pt x="9753609" y="150068"/>
                </a:cubicBezTo>
                <a:cubicBezTo>
                  <a:pt x="9753609" y="147835"/>
                  <a:pt x="9749854" y="147835"/>
                  <a:pt x="9746099" y="147835"/>
                </a:cubicBezTo>
                <a:cubicBezTo>
                  <a:pt x="9727325" y="147835"/>
                  <a:pt x="9708552" y="147835"/>
                  <a:pt x="9689778" y="147835"/>
                </a:cubicBezTo>
                <a:cubicBezTo>
                  <a:pt x="9708552" y="146719"/>
                  <a:pt x="9727325" y="143370"/>
                  <a:pt x="9749854" y="143370"/>
                </a:cubicBezTo>
                <a:cubicBezTo>
                  <a:pt x="9753609" y="144487"/>
                  <a:pt x="9761118" y="144487"/>
                  <a:pt x="9761118" y="141138"/>
                </a:cubicBezTo>
                <a:cubicBezTo>
                  <a:pt x="9761118" y="138905"/>
                  <a:pt x="9753609" y="140021"/>
                  <a:pt x="9746099" y="140021"/>
                </a:cubicBezTo>
                <a:cubicBezTo>
                  <a:pt x="9716061" y="140021"/>
                  <a:pt x="9686024" y="140021"/>
                  <a:pt x="9652231" y="140021"/>
                </a:cubicBezTo>
                <a:cubicBezTo>
                  <a:pt x="9648476" y="140021"/>
                  <a:pt x="9640967" y="141138"/>
                  <a:pt x="9637212" y="137789"/>
                </a:cubicBezTo>
                <a:cubicBezTo>
                  <a:pt x="9644722" y="137789"/>
                  <a:pt x="9659740" y="138905"/>
                  <a:pt x="9663495" y="137789"/>
                </a:cubicBezTo>
                <a:cubicBezTo>
                  <a:pt x="9674759" y="134440"/>
                  <a:pt x="9686024" y="136672"/>
                  <a:pt x="9697288" y="134440"/>
                </a:cubicBezTo>
                <a:cubicBezTo>
                  <a:pt x="9704797" y="133324"/>
                  <a:pt x="9719816" y="134440"/>
                  <a:pt x="9731080" y="134440"/>
                </a:cubicBezTo>
                <a:cubicBezTo>
                  <a:pt x="9738590" y="134440"/>
                  <a:pt x="9742344" y="133324"/>
                  <a:pt x="9742344" y="131091"/>
                </a:cubicBezTo>
                <a:cubicBezTo>
                  <a:pt x="9742344" y="129975"/>
                  <a:pt x="9738590" y="127742"/>
                  <a:pt x="9731080" y="127742"/>
                </a:cubicBezTo>
                <a:cubicBezTo>
                  <a:pt x="9704797" y="128858"/>
                  <a:pt x="9678514" y="128858"/>
                  <a:pt x="9652231" y="127742"/>
                </a:cubicBezTo>
                <a:cubicBezTo>
                  <a:pt x="9640967" y="127742"/>
                  <a:pt x="9633457" y="128858"/>
                  <a:pt x="9618438" y="126626"/>
                </a:cubicBezTo>
                <a:cubicBezTo>
                  <a:pt x="9637212" y="126626"/>
                  <a:pt x="9648476" y="125509"/>
                  <a:pt x="9659740" y="126626"/>
                </a:cubicBezTo>
                <a:cubicBezTo>
                  <a:pt x="9674759" y="126626"/>
                  <a:pt x="9678514" y="124393"/>
                  <a:pt x="9686024" y="122161"/>
                </a:cubicBezTo>
                <a:cubicBezTo>
                  <a:pt x="9689778" y="121044"/>
                  <a:pt x="9689778" y="119928"/>
                  <a:pt x="9686024" y="118812"/>
                </a:cubicBezTo>
                <a:cubicBezTo>
                  <a:pt x="9682269" y="117695"/>
                  <a:pt x="9678514" y="116579"/>
                  <a:pt x="9671005" y="116579"/>
                </a:cubicBezTo>
                <a:cubicBezTo>
                  <a:pt x="9652231" y="117695"/>
                  <a:pt x="9637212" y="116579"/>
                  <a:pt x="9622193" y="114346"/>
                </a:cubicBezTo>
                <a:cubicBezTo>
                  <a:pt x="9599665" y="112114"/>
                  <a:pt x="9580891" y="113230"/>
                  <a:pt x="9558363" y="113230"/>
                </a:cubicBezTo>
                <a:cubicBezTo>
                  <a:pt x="9524570" y="113230"/>
                  <a:pt x="9490778" y="113230"/>
                  <a:pt x="9453231" y="113230"/>
                </a:cubicBezTo>
                <a:cubicBezTo>
                  <a:pt x="9449476" y="112114"/>
                  <a:pt x="9438212" y="114346"/>
                  <a:pt x="9434457" y="112114"/>
                </a:cubicBezTo>
                <a:cubicBezTo>
                  <a:pt x="9438212" y="110998"/>
                  <a:pt x="9445721" y="109881"/>
                  <a:pt x="9445721" y="107649"/>
                </a:cubicBezTo>
                <a:cubicBezTo>
                  <a:pt x="9449476" y="103184"/>
                  <a:pt x="9460740" y="103184"/>
                  <a:pt x="9475759" y="103184"/>
                </a:cubicBezTo>
                <a:cubicBezTo>
                  <a:pt x="9483268" y="103184"/>
                  <a:pt x="9494533" y="104300"/>
                  <a:pt x="9505797" y="100951"/>
                </a:cubicBezTo>
                <a:cubicBezTo>
                  <a:pt x="9524570" y="102067"/>
                  <a:pt x="9547099" y="99835"/>
                  <a:pt x="9565872" y="102067"/>
                </a:cubicBezTo>
                <a:cubicBezTo>
                  <a:pt x="9577137" y="104300"/>
                  <a:pt x="9588401" y="103184"/>
                  <a:pt x="9599665" y="103184"/>
                </a:cubicBezTo>
                <a:cubicBezTo>
                  <a:pt x="9603420" y="103184"/>
                  <a:pt x="9610929" y="100951"/>
                  <a:pt x="9610929" y="98718"/>
                </a:cubicBezTo>
                <a:cubicBezTo>
                  <a:pt x="9607174" y="96486"/>
                  <a:pt x="9603420" y="97602"/>
                  <a:pt x="9595910" y="97602"/>
                </a:cubicBezTo>
                <a:cubicBezTo>
                  <a:pt x="9550853" y="96486"/>
                  <a:pt x="9505797" y="97602"/>
                  <a:pt x="9460740" y="95369"/>
                </a:cubicBezTo>
                <a:cubicBezTo>
                  <a:pt x="9419438" y="94253"/>
                  <a:pt x="9374381" y="95369"/>
                  <a:pt x="9333079" y="95369"/>
                </a:cubicBezTo>
                <a:cubicBezTo>
                  <a:pt x="9329325" y="95369"/>
                  <a:pt x="9321815" y="95369"/>
                  <a:pt x="9321815" y="96486"/>
                </a:cubicBezTo>
                <a:cubicBezTo>
                  <a:pt x="9321815" y="98718"/>
                  <a:pt x="9325570" y="98718"/>
                  <a:pt x="9329325" y="98718"/>
                </a:cubicBezTo>
                <a:cubicBezTo>
                  <a:pt x="9336834" y="99835"/>
                  <a:pt x="9340589" y="100951"/>
                  <a:pt x="9348098" y="102067"/>
                </a:cubicBezTo>
                <a:cubicBezTo>
                  <a:pt x="9351853" y="102067"/>
                  <a:pt x="9351853" y="104300"/>
                  <a:pt x="9348098" y="104300"/>
                </a:cubicBezTo>
                <a:cubicBezTo>
                  <a:pt x="9336834" y="104300"/>
                  <a:pt x="9333079" y="107649"/>
                  <a:pt x="9325570" y="106532"/>
                </a:cubicBezTo>
                <a:cubicBezTo>
                  <a:pt x="9318061" y="104300"/>
                  <a:pt x="9303041" y="104300"/>
                  <a:pt x="9299287" y="100951"/>
                </a:cubicBezTo>
                <a:cubicBezTo>
                  <a:pt x="9291777" y="96486"/>
                  <a:pt x="9280513" y="97602"/>
                  <a:pt x="9269249" y="97602"/>
                </a:cubicBezTo>
                <a:cubicBezTo>
                  <a:pt x="9254231" y="97602"/>
                  <a:pt x="9246721" y="100951"/>
                  <a:pt x="9231702" y="102067"/>
                </a:cubicBezTo>
                <a:cubicBezTo>
                  <a:pt x="9220437" y="108765"/>
                  <a:pt x="9197909" y="107649"/>
                  <a:pt x="9179136" y="110998"/>
                </a:cubicBezTo>
                <a:cubicBezTo>
                  <a:pt x="9175381" y="110998"/>
                  <a:pt x="9167871" y="110998"/>
                  <a:pt x="9167871" y="109881"/>
                </a:cubicBezTo>
                <a:cubicBezTo>
                  <a:pt x="9164117" y="108765"/>
                  <a:pt x="9164117" y="106532"/>
                  <a:pt x="9171627" y="106532"/>
                </a:cubicBezTo>
                <a:cubicBezTo>
                  <a:pt x="9179136" y="106532"/>
                  <a:pt x="9186645" y="104300"/>
                  <a:pt x="9182891" y="104300"/>
                </a:cubicBezTo>
                <a:cubicBezTo>
                  <a:pt x="9179136" y="102067"/>
                  <a:pt x="9175381" y="98718"/>
                  <a:pt x="9164117" y="98718"/>
                </a:cubicBezTo>
                <a:cubicBezTo>
                  <a:pt x="9156607" y="99835"/>
                  <a:pt x="9149098" y="98718"/>
                  <a:pt x="9141589" y="99835"/>
                </a:cubicBezTo>
                <a:cubicBezTo>
                  <a:pt x="9104041" y="106532"/>
                  <a:pt x="9062739" y="104300"/>
                  <a:pt x="9025192" y="106532"/>
                </a:cubicBezTo>
                <a:cubicBezTo>
                  <a:pt x="8995155" y="108765"/>
                  <a:pt x="8961362" y="104300"/>
                  <a:pt x="8931324" y="105416"/>
                </a:cubicBezTo>
                <a:cubicBezTo>
                  <a:pt x="8927569" y="105416"/>
                  <a:pt x="8927569" y="104300"/>
                  <a:pt x="8923815" y="103184"/>
                </a:cubicBezTo>
                <a:cubicBezTo>
                  <a:pt x="8912551" y="102067"/>
                  <a:pt x="8901286" y="103184"/>
                  <a:pt x="8901286" y="106532"/>
                </a:cubicBezTo>
                <a:cubicBezTo>
                  <a:pt x="8893777" y="112114"/>
                  <a:pt x="8871249" y="113230"/>
                  <a:pt x="8859984" y="114346"/>
                </a:cubicBezTo>
                <a:cubicBezTo>
                  <a:pt x="8841211" y="115463"/>
                  <a:pt x="8822437" y="116579"/>
                  <a:pt x="8811173" y="110998"/>
                </a:cubicBezTo>
                <a:cubicBezTo>
                  <a:pt x="8807418" y="109881"/>
                  <a:pt x="8803663" y="108765"/>
                  <a:pt x="8799909" y="108765"/>
                </a:cubicBezTo>
                <a:lnTo>
                  <a:pt x="8771353" y="106531"/>
                </a:lnTo>
                <a:lnTo>
                  <a:pt x="8782299" y="102192"/>
                </a:lnTo>
                <a:cubicBezTo>
                  <a:pt x="8782299" y="99959"/>
                  <a:pt x="8774790" y="98843"/>
                  <a:pt x="8763526" y="98843"/>
                </a:cubicBezTo>
                <a:cubicBezTo>
                  <a:pt x="8756016" y="99959"/>
                  <a:pt x="8744752" y="97727"/>
                  <a:pt x="8733488" y="101076"/>
                </a:cubicBezTo>
                <a:cubicBezTo>
                  <a:pt x="8729733" y="102192"/>
                  <a:pt x="8718469" y="101076"/>
                  <a:pt x="8714714" y="101076"/>
                </a:cubicBezTo>
                <a:cubicBezTo>
                  <a:pt x="8688431" y="97727"/>
                  <a:pt x="8662148" y="94378"/>
                  <a:pt x="8632110" y="95494"/>
                </a:cubicBezTo>
                <a:cubicBezTo>
                  <a:pt x="8628356" y="95494"/>
                  <a:pt x="8624601" y="94378"/>
                  <a:pt x="8624601" y="93261"/>
                </a:cubicBezTo>
                <a:cubicBezTo>
                  <a:pt x="8624601" y="92145"/>
                  <a:pt x="8628356" y="91029"/>
                  <a:pt x="8632110" y="91029"/>
                </a:cubicBezTo>
                <a:cubicBezTo>
                  <a:pt x="8654639" y="92145"/>
                  <a:pt x="8669658" y="89912"/>
                  <a:pt x="8684677" y="85447"/>
                </a:cubicBezTo>
                <a:cubicBezTo>
                  <a:pt x="8688431" y="83215"/>
                  <a:pt x="8684677" y="82098"/>
                  <a:pt x="8677167" y="80982"/>
                </a:cubicBezTo>
                <a:cubicBezTo>
                  <a:pt x="8669658" y="79866"/>
                  <a:pt x="8669658" y="79866"/>
                  <a:pt x="8677167" y="77633"/>
                </a:cubicBezTo>
                <a:cubicBezTo>
                  <a:pt x="8688431" y="75400"/>
                  <a:pt x="8688431" y="75400"/>
                  <a:pt x="8677167" y="74284"/>
                </a:cubicBezTo>
                <a:cubicBezTo>
                  <a:pt x="8658394" y="70935"/>
                  <a:pt x="8639620" y="70935"/>
                  <a:pt x="8620846" y="72052"/>
                </a:cubicBezTo>
                <a:cubicBezTo>
                  <a:pt x="8605827" y="74284"/>
                  <a:pt x="8587054" y="73168"/>
                  <a:pt x="8575790" y="77633"/>
                </a:cubicBezTo>
                <a:cubicBezTo>
                  <a:pt x="8568280" y="76517"/>
                  <a:pt x="8560771" y="79866"/>
                  <a:pt x="8553261" y="79866"/>
                </a:cubicBezTo>
                <a:cubicBezTo>
                  <a:pt x="8538242" y="79866"/>
                  <a:pt x="8519469" y="79866"/>
                  <a:pt x="8496940" y="79866"/>
                </a:cubicBezTo>
                <a:cubicBezTo>
                  <a:pt x="8519469" y="73168"/>
                  <a:pt x="8541997" y="70935"/>
                  <a:pt x="8564525" y="68703"/>
                </a:cubicBezTo>
                <a:cubicBezTo>
                  <a:pt x="8587054" y="66470"/>
                  <a:pt x="8609582" y="62005"/>
                  <a:pt x="8632110" y="59772"/>
                </a:cubicBezTo>
                <a:cubicBezTo>
                  <a:pt x="8617092" y="54191"/>
                  <a:pt x="8594563" y="57540"/>
                  <a:pt x="8575790" y="56423"/>
                </a:cubicBezTo>
                <a:cubicBezTo>
                  <a:pt x="8572035" y="55307"/>
                  <a:pt x="8575790" y="55307"/>
                  <a:pt x="8579544" y="54191"/>
                </a:cubicBezTo>
                <a:cubicBezTo>
                  <a:pt x="8590808" y="49726"/>
                  <a:pt x="8587054" y="48609"/>
                  <a:pt x="8572035" y="46377"/>
                </a:cubicBezTo>
                <a:cubicBezTo>
                  <a:pt x="8541997" y="43028"/>
                  <a:pt x="8511959" y="41912"/>
                  <a:pt x="8481921" y="43028"/>
                </a:cubicBezTo>
                <a:cubicBezTo>
                  <a:pt x="8436865" y="45260"/>
                  <a:pt x="8391808" y="44144"/>
                  <a:pt x="8350506" y="50842"/>
                </a:cubicBezTo>
                <a:cubicBezTo>
                  <a:pt x="8327978" y="49726"/>
                  <a:pt x="8309204" y="53074"/>
                  <a:pt x="8290431" y="53074"/>
                </a:cubicBezTo>
                <a:cubicBezTo>
                  <a:pt x="8271657" y="51958"/>
                  <a:pt x="8252883" y="50842"/>
                  <a:pt x="8234109" y="54191"/>
                </a:cubicBezTo>
                <a:cubicBezTo>
                  <a:pt x="8230355" y="55307"/>
                  <a:pt x="8219091" y="55307"/>
                  <a:pt x="8222845" y="51958"/>
                </a:cubicBezTo>
                <a:cubicBezTo>
                  <a:pt x="8222845" y="49726"/>
                  <a:pt x="8222845" y="48609"/>
                  <a:pt x="8215336" y="48609"/>
                </a:cubicBezTo>
                <a:cubicBezTo>
                  <a:pt x="8196563" y="49726"/>
                  <a:pt x="8181543" y="46377"/>
                  <a:pt x="8166525" y="49726"/>
                </a:cubicBezTo>
                <a:cubicBezTo>
                  <a:pt x="8162770" y="50842"/>
                  <a:pt x="8159015" y="50842"/>
                  <a:pt x="8155261" y="49726"/>
                </a:cubicBezTo>
                <a:cubicBezTo>
                  <a:pt x="8147751" y="48609"/>
                  <a:pt x="8140241" y="47493"/>
                  <a:pt x="8128977" y="45260"/>
                </a:cubicBezTo>
                <a:cubicBezTo>
                  <a:pt x="8147751" y="45260"/>
                  <a:pt x="8162770" y="41912"/>
                  <a:pt x="8181543" y="43028"/>
                </a:cubicBezTo>
                <a:cubicBezTo>
                  <a:pt x="8196563" y="43028"/>
                  <a:pt x="8211581" y="39679"/>
                  <a:pt x="8226601" y="40795"/>
                </a:cubicBezTo>
                <a:cubicBezTo>
                  <a:pt x="8241619" y="37446"/>
                  <a:pt x="8260393" y="40795"/>
                  <a:pt x="8275411" y="37446"/>
                </a:cubicBezTo>
                <a:cubicBezTo>
                  <a:pt x="8279167" y="36330"/>
                  <a:pt x="8286676" y="37446"/>
                  <a:pt x="8286676" y="35214"/>
                </a:cubicBezTo>
                <a:cubicBezTo>
                  <a:pt x="8286676" y="32981"/>
                  <a:pt x="8279167" y="31865"/>
                  <a:pt x="8275411" y="31865"/>
                </a:cubicBezTo>
                <a:cubicBezTo>
                  <a:pt x="8271657" y="30749"/>
                  <a:pt x="8264147" y="30749"/>
                  <a:pt x="8260393" y="30749"/>
                </a:cubicBezTo>
                <a:cubicBezTo>
                  <a:pt x="8234109" y="30749"/>
                  <a:pt x="8207827" y="30749"/>
                  <a:pt x="8177789" y="30749"/>
                </a:cubicBezTo>
                <a:cubicBezTo>
                  <a:pt x="8162770" y="30749"/>
                  <a:pt x="8151506" y="30749"/>
                  <a:pt x="8136487" y="29632"/>
                </a:cubicBezTo>
                <a:cubicBezTo>
                  <a:pt x="8121468" y="27400"/>
                  <a:pt x="8106449" y="30749"/>
                  <a:pt x="8091430" y="27400"/>
                </a:cubicBezTo>
                <a:cubicBezTo>
                  <a:pt x="8091430" y="27400"/>
                  <a:pt x="8087675" y="27400"/>
                  <a:pt x="8087675" y="27400"/>
                </a:cubicBezTo>
                <a:cubicBezTo>
                  <a:pt x="8068902" y="28516"/>
                  <a:pt x="8053883" y="29632"/>
                  <a:pt x="8042619" y="24051"/>
                </a:cubicBezTo>
                <a:cubicBezTo>
                  <a:pt x="8042619" y="22934"/>
                  <a:pt x="8035109" y="24051"/>
                  <a:pt x="8031355" y="22934"/>
                </a:cubicBezTo>
                <a:cubicBezTo>
                  <a:pt x="7997562" y="22934"/>
                  <a:pt x="7960015" y="21818"/>
                  <a:pt x="7926223" y="24051"/>
                </a:cubicBezTo>
                <a:cubicBezTo>
                  <a:pt x="7877411" y="26283"/>
                  <a:pt x="7832354" y="25167"/>
                  <a:pt x="7787297" y="25167"/>
                </a:cubicBezTo>
                <a:cubicBezTo>
                  <a:pt x="7738486" y="25167"/>
                  <a:pt x="7693429" y="25167"/>
                  <a:pt x="7644618" y="25167"/>
                </a:cubicBezTo>
                <a:cubicBezTo>
                  <a:pt x="7622089" y="25167"/>
                  <a:pt x="7599561" y="26283"/>
                  <a:pt x="7580787" y="28516"/>
                </a:cubicBezTo>
                <a:cubicBezTo>
                  <a:pt x="7562014" y="30749"/>
                  <a:pt x="7550750" y="26283"/>
                  <a:pt x="7531977" y="27400"/>
                </a:cubicBezTo>
                <a:cubicBezTo>
                  <a:pt x="7524467" y="24051"/>
                  <a:pt x="7513203" y="25167"/>
                  <a:pt x="7505693" y="25167"/>
                </a:cubicBezTo>
                <a:cubicBezTo>
                  <a:pt x="7479410" y="26283"/>
                  <a:pt x="7453127" y="24051"/>
                  <a:pt x="7426844" y="27400"/>
                </a:cubicBezTo>
                <a:cubicBezTo>
                  <a:pt x="7419335" y="28516"/>
                  <a:pt x="7408071" y="27400"/>
                  <a:pt x="7396807" y="27400"/>
                </a:cubicBezTo>
                <a:cubicBezTo>
                  <a:pt x="7389297" y="27400"/>
                  <a:pt x="7385542" y="27400"/>
                  <a:pt x="7385542" y="25167"/>
                </a:cubicBezTo>
                <a:cubicBezTo>
                  <a:pt x="7385542" y="22934"/>
                  <a:pt x="7385542" y="20702"/>
                  <a:pt x="7393051" y="21818"/>
                </a:cubicBezTo>
                <a:cubicBezTo>
                  <a:pt x="7404315" y="21818"/>
                  <a:pt x="7408071" y="20702"/>
                  <a:pt x="7415580" y="17353"/>
                </a:cubicBezTo>
                <a:cubicBezTo>
                  <a:pt x="7389297" y="18469"/>
                  <a:pt x="7370523" y="14004"/>
                  <a:pt x="7347995" y="16237"/>
                </a:cubicBezTo>
                <a:cubicBezTo>
                  <a:pt x="7291674" y="19586"/>
                  <a:pt x="7235353" y="16237"/>
                  <a:pt x="7179033" y="18469"/>
                </a:cubicBezTo>
                <a:cubicBezTo>
                  <a:pt x="7145240" y="19586"/>
                  <a:pt x="7115202" y="19586"/>
                  <a:pt x="7085164" y="19586"/>
                </a:cubicBezTo>
                <a:cubicBezTo>
                  <a:pt x="7055127" y="19586"/>
                  <a:pt x="7021334" y="19586"/>
                  <a:pt x="6991296" y="19586"/>
                </a:cubicBezTo>
                <a:cubicBezTo>
                  <a:pt x="6980032" y="19586"/>
                  <a:pt x="6980032" y="20702"/>
                  <a:pt x="6972523" y="22934"/>
                </a:cubicBezTo>
                <a:cubicBezTo>
                  <a:pt x="6961259" y="26283"/>
                  <a:pt x="6946239" y="29632"/>
                  <a:pt x="6927466" y="29632"/>
                </a:cubicBezTo>
                <a:cubicBezTo>
                  <a:pt x="6912447" y="28516"/>
                  <a:pt x="6897428" y="29632"/>
                  <a:pt x="6886164" y="29632"/>
                </a:cubicBezTo>
                <a:cubicBezTo>
                  <a:pt x="6878655" y="29632"/>
                  <a:pt x="6874899" y="29632"/>
                  <a:pt x="6871145" y="30749"/>
                </a:cubicBezTo>
                <a:cubicBezTo>
                  <a:pt x="6852372" y="35214"/>
                  <a:pt x="6852372" y="35214"/>
                  <a:pt x="6833598" y="35214"/>
                </a:cubicBezTo>
                <a:cubicBezTo>
                  <a:pt x="6811070" y="35214"/>
                  <a:pt x="6784787" y="35214"/>
                  <a:pt x="6758503" y="35214"/>
                </a:cubicBezTo>
                <a:cubicBezTo>
                  <a:pt x="6739730" y="35214"/>
                  <a:pt x="6739730" y="35214"/>
                  <a:pt x="6728466" y="28516"/>
                </a:cubicBezTo>
                <a:cubicBezTo>
                  <a:pt x="6720956" y="26283"/>
                  <a:pt x="6717201" y="25167"/>
                  <a:pt x="6705937" y="25167"/>
                </a:cubicBezTo>
                <a:cubicBezTo>
                  <a:pt x="6698428" y="26283"/>
                  <a:pt x="6694673" y="25167"/>
                  <a:pt x="6694673" y="21818"/>
                </a:cubicBezTo>
                <a:cubicBezTo>
                  <a:pt x="6690918" y="17353"/>
                  <a:pt x="6672145" y="14004"/>
                  <a:pt x="6657126" y="16237"/>
                </a:cubicBezTo>
                <a:cubicBezTo>
                  <a:pt x="6649616" y="18469"/>
                  <a:pt x="6638352" y="16237"/>
                  <a:pt x="6630843" y="19586"/>
                </a:cubicBezTo>
                <a:cubicBezTo>
                  <a:pt x="6627088" y="21818"/>
                  <a:pt x="6619579" y="25167"/>
                  <a:pt x="6612069" y="25167"/>
                </a:cubicBezTo>
                <a:cubicBezTo>
                  <a:pt x="6597050" y="25167"/>
                  <a:pt x="6585786" y="28516"/>
                  <a:pt x="6570767" y="27400"/>
                </a:cubicBezTo>
                <a:cubicBezTo>
                  <a:pt x="6555748" y="26283"/>
                  <a:pt x="6544484" y="27400"/>
                  <a:pt x="6533220" y="29632"/>
                </a:cubicBezTo>
                <a:cubicBezTo>
                  <a:pt x="6525711" y="31865"/>
                  <a:pt x="6521956" y="30749"/>
                  <a:pt x="6514446" y="30749"/>
                </a:cubicBezTo>
                <a:cubicBezTo>
                  <a:pt x="6491918" y="30749"/>
                  <a:pt x="6469390" y="31865"/>
                  <a:pt x="6443107" y="30749"/>
                </a:cubicBezTo>
                <a:cubicBezTo>
                  <a:pt x="6431842" y="30749"/>
                  <a:pt x="6413069" y="34097"/>
                  <a:pt x="6405559" y="27400"/>
                </a:cubicBezTo>
                <a:cubicBezTo>
                  <a:pt x="6379276" y="28516"/>
                  <a:pt x="6356748" y="22934"/>
                  <a:pt x="6326710" y="27400"/>
                </a:cubicBezTo>
                <a:cubicBezTo>
                  <a:pt x="6322955" y="27400"/>
                  <a:pt x="6315446" y="29632"/>
                  <a:pt x="6307937" y="29632"/>
                </a:cubicBezTo>
                <a:cubicBezTo>
                  <a:pt x="6300427" y="29632"/>
                  <a:pt x="6292918" y="29632"/>
                  <a:pt x="6281653" y="29632"/>
                </a:cubicBezTo>
                <a:cubicBezTo>
                  <a:pt x="6262880" y="29632"/>
                  <a:pt x="6244106" y="29632"/>
                  <a:pt x="6229087" y="29632"/>
                </a:cubicBezTo>
                <a:cubicBezTo>
                  <a:pt x="6217823" y="29632"/>
                  <a:pt x="6210314" y="29632"/>
                  <a:pt x="6202804" y="28516"/>
                </a:cubicBezTo>
                <a:cubicBezTo>
                  <a:pt x="6191540" y="26283"/>
                  <a:pt x="6176521" y="26283"/>
                  <a:pt x="6169012" y="29632"/>
                </a:cubicBezTo>
                <a:cubicBezTo>
                  <a:pt x="6161502" y="31865"/>
                  <a:pt x="6153993" y="31865"/>
                  <a:pt x="6146483" y="30749"/>
                </a:cubicBezTo>
                <a:cubicBezTo>
                  <a:pt x="6127710" y="27400"/>
                  <a:pt x="6105181" y="29632"/>
                  <a:pt x="6082653" y="29632"/>
                </a:cubicBezTo>
                <a:cubicBezTo>
                  <a:pt x="6067634" y="28516"/>
                  <a:pt x="6052615" y="29632"/>
                  <a:pt x="6037596" y="27400"/>
                </a:cubicBezTo>
                <a:cubicBezTo>
                  <a:pt x="6022578" y="24051"/>
                  <a:pt x="6000049" y="24051"/>
                  <a:pt x="5985030" y="27400"/>
                </a:cubicBezTo>
                <a:cubicBezTo>
                  <a:pt x="5970011" y="30749"/>
                  <a:pt x="5951238" y="27400"/>
                  <a:pt x="5936219" y="30749"/>
                </a:cubicBezTo>
                <a:cubicBezTo>
                  <a:pt x="5902426" y="29632"/>
                  <a:pt x="5868634" y="32981"/>
                  <a:pt x="5838596" y="32981"/>
                </a:cubicBezTo>
                <a:cubicBezTo>
                  <a:pt x="5827332" y="32981"/>
                  <a:pt x="5816068" y="32981"/>
                  <a:pt x="5804804" y="35214"/>
                </a:cubicBezTo>
                <a:cubicBezTo>
                  <a:pt x="5793539" y="37446"/>
                  <a:pt x="5782275" y="35214"/>
                  <a:pt x="5774766" y="31865"/>
                </a:cubicBezTo>
                <a:cubicBezTo>
                  <a:pt x="5771011" y="29632"/>
                  <a:pt x="5767256" y="26283"/>
                  <a:pt x="5763502" y="25167"/>
                </a:cubicBezTo>
                <a:cubicBezTo>
                  <a:pt x="5752237" y="25167"/>
                  <a:pt x="5740973" y="25167"/>
                  <a:pt x="5729709" y="26283"/>
                </a:cubicBezTo>
                <a:cubicBezTo>
                  <a:pt x="5707181" y="28516"/>
                  <a:pt x="5688407" y="29632"/>
                  <a:pt x="5662124" y="29632"/>
                </a:cubicBezTo>
                <a:cubicBezTo>
                  <a:pt x="5628332" y="28516"/>
                  <a:pt x="5598294" y="31865"/>
                  <a:pt x="5560746" y="31865"/>
                </a:cubicBezTo>
                <a:cubicBezTo>
                  <a:pt x="5538218" y="30749"/>
                  <a:pt x="5515690" y="27400"/>
                  <a:pt x="5493161" y="29632"/>
                </a:cubicBezTo>
                <a:cubicBezTo>
                  <a:pt x="5489407" y="29632"/>
                  <a:pt x="5478143" y="28516"/>
                  <a:pt x="5478143" y="29632"/>
                </a:cubicBezTo>
                <a:cubicBezTo>
                  <a:pt x="5463124" y="35214"/>
                  <a:pt x="5448105" y="31865"/>
                  <a:pt x="5433086" y="31865"/>
                </a:cubicBezTo>
                <a:cubicBezTo>
                  <a:pt x="5414312" y="30749"/>
                  <a:pt x="5391784" y="30749"/>
                  <a:pt x="5373010" y="30749"/>
                </a:cubicBezTo>
                <a:cubicBezTo>
                  <a:pt x="5350482" y="31865"/>
                  <a:pt x="5331708" y="29632"/>
                  <a:pt x="5309180" y="28516"/>
                </a:cubicBezTo>
                <a:cubicBezTo>
                  <a:pt x="5297916" y="26283"/>
                  <a:pt x="5286652" y="28516"/>
                  <a:pt x="5275387" y="29632"/>
                </a:cubicBezTo>
                <a:cubicBezTo>
                  <a:pt x="5256614" y="31865"/>
                  <a:pt x="5237840" y="31865"/>
                  <a:pt x="5222821" y="34097"/>
                </a:cubicBezTo>
                <a:cubicBezTo>
                  <a:pt x="5204048" y="35214"/>
                  <a:pt x="5185274" y="34097"/>
                  <a:pt x="5166500" y="35214"/>
                </a:cubicBezTo>
                <a:cubicBezTo>
                  <a:pt x="5147727" y="35214"/>
                  <a:pt x="5128953" y="32981"/>
                  <a:pt x="5110180" y="32981"/>
                </a:cubicBezTo>
                <a:cubicBezTo>
                  <a:pt x="5095161" y="32981"/>
                  <a:pt x="5080142" y="29632"/>
                  <a:pt x="5068878" y="26283"/>
                </a:cubicBezTo>
                <a:cubicBezTo>
                  <a:pt x="5057613" y="21818"/>
                  <a:pt x="5042595" y="22934"/>
                  <a:pt x="5023821" y="24051"/>
                </a:cubicBezTo>
                <a:cubicBezTo>
                  <a:pt x="5023821" y="24051"/>
                  <a:pt x="5020066" y="26283"/>
                  <a:pt x="5016312" y="25167"/>
                </a:cubicBezTo>
                <a:cubicBezTo>
                  <a:pt x="4993783" y="21818"/>
                  <a:pt x="4975010" y="22934"/>
                  <a:pt x="4952481" y="25167"/>
                </a:cubicBezTo>
                <a:cubicBezTo>
                  <a:pt x="4948726" y="26283"/>
                  <a:pt x="4941217" y="25167"/>
                  <a:pt x="4933708" y="25167"/>
                </a:cubicBezTo>
                <a:cubicBezTo>
                  <a:pt x="4903670" y="25167"/>
                  <a:pt x="4873632" y="25167"/>
                  <a:pt x="4839839" y="25167"/>
                </a:cubicBezTo>
                <a:cubicBezTo>
                  <a:pt x="4821066" y="25167"/>
                  <a:pt x="4802292" y="26283"/>
                  <a:pt x="4783519" y="28516"/>
                </a:cubicBezTo>
                <a:cubicBezTo>
                  <a:pt x="4764745" y="30749"/>
                  <a:pt x="4760990" y="29632"/>
                  <a:pt x="4749726" y="25167"/>
                </a:cubicBezTo>
                <a:cubicBezTo>
                  <a:pt x="4749726" y="24051"/>
                  <a:pt x="4745971" y="22934"/>
                  <a:pt x="4742217" y="22934"/>
                </a:cubicBezTo>
                <a:cubicBezTo>
                  <a:pt x="4742217" y="24051"/>
                  <a:pt x="4738462" y="24051"/>
                  <a:pt x="4738462" y="22934"/>
                </a:cubicBezTo>
                <a:cubicBezTo>
                  <a:pt x="4715934" y="22934"/>
                  <a:pt x="4693405" y="25167"/>
                  <a:pt x="4670877" y="21818"/>
                </a:cubicBezTo>
                <a:cubicBezTo>
                  <a:pt x="4655858" y="24051"/>
                  <a:pt x="4637084" y="21818"/>
                  <a:pt x="4622065" y="21818"/>
                </a:cubicBezTo>
                <a:cubicBezTo>
                  <a:pt x="4577009" y="20702"/>
                  <a:pt x="4531952" y="24051"/>
                  <a:pt x="4486895" y="22934"/>
                </a:cubicBezTo>
                <a:cubicBezTo>
                  <a:pt x="4475631" y="22934"/>
                  <a:pt x="4464367" y="27400"/>
                  <a:pt x="4453103" y="24051"/>
                </a:cubicBezTo>
                <a:cubicBezTo>
                  <a:pt x="4445593" y="21818"/>
                  <a:pt x="4430575" y="25167"/>
                  <a:pt x="4419310" y="21818"/>
                </a:cubicBezTo>
                <a:cubicBezTo>
                  <a:pt x="4400537" y="21818"/>
                  <a:pt x="4381763" y="20702"/>
                  <a:pt x="4362990" y="22934"/>
                </a:cubicBezTo>
                <a:cubicBezTo>
                  <a:pt x="4344216" y="25167"/>
                  <a:pt x="4325442" y="24051"/>
                  <a:pt x="4317933" y="17353"/>
                </a:cubicBezTo>
                <a:cubicBezTo>
                  <a:pt x="4310423" y="15120"/>
                  <a:pt x="4302914" y="16237"/>
                  <a:pt x="4295404" y="16237"/>
                </a:cubicBezTo>
                <a:cubicBezTo>
                  <a:pt x="4216555" y="16237"/>
                  <a:pt x="4141461" y="15120"/>
                  <a:pt x="4066366" y="16237"/>
                </a:cubicBezTo>
                <a:cubicBezTo>
                  <a:pt x="4043838" y="16237"/>
                  <a:pt x="4021310" y="14004"/>
                  <a:pt x="4002536" y="11771"/>
                </a:cubicBezTo>
                <a:cubicBezTo>
                  <a:pt x="3991272" y="9539"/>
                  <a:pt x="3980008" y="8423"/>
                  <a:pt x="3968743" y="10655"/>
                </a:cubicBezTo>
                <a:cubicBezTo>
                  <a:pt x="3953724" y="12888"/>
                  <a:pt x="3938706" y="10655"/>
                  <a:pt x="3923687" y="11771"/>
                </a:cubicBezTo>
                <a:cubicBezTo>
                  <a:pt x="3919932" y="11771"/>
                  <a:pt x="3916177" y="11771"/>
                  <a:pt x="3916177" y="10655"/>
                </a:cubicBezTo>
                <a:cubicBezTo>
                  <a:pt x="3916177" y="6190"/>
                  <a:pt x="3904913" y="8423"/>
                  <a:pt x="3901158" y="8423"/>
                </a:cubicBezTo>
                <a:cubicBezTo>
                  <a:pt x="3886139" y="7306"/>
                  <a:pt x="3871121" y="8423"/>
                  <a:pt x="3856102" y="6190"/>
                </a:cubicBezTo>
                <a:cubicBezTo>
                  <a:pt x="3841083" y="3957"/>
                  <a:pt x="3833573" y="6190"/>
                  <a:pt x="3829819" y="12888"/>
                </a:cubicBezTo>
                <a:cubicBezTo>
                  <a:pt x="3829819" y="12888"/>
                  <a:pt x="3829819" y="14004"/>
                  <a:pt x="3829819" y="16237"/>
                </a:cubicBezTo>
                <a:cubicBezTo>
                  <a:pt x="3792271" y="16237"/>
                  <a:pt x="3754724" y="17353"/>
                  <a:pt x="3717177" y="15120"/>
                </a:cubicBezTo>
                <a:cubicBezTo>
                  <a:pt x="3690894" y="14004"/>
                  <a:pt x="3664611" y="15120"/>
                  <a:pt x="3642082" y="10655"/>
                </a:cubicBezTo>
                <a:cubicBezTo>
                  <a:pt x="3630818" y="9539"/>
                  <a:pt x="3623309" y="9539"/>
                  <a:pt x="3615799" y="9539"/>
                </a:cubicBezTo>
                <a:cubicBezTo>
                  <a:pt x="3544460" y="9539"/>
                  <a:pt x="3473120" y="9539"/>
                  <a:pt x="3401780" y="9539"/>
                </a:cubicBezTo>
                <a:cubicBezTo>
                  <a:pt x="3390516" y="9539"/>
                  <a:pt x="3379252" y="9539"/>
                  <a:pt x="3371742" y="9539"/>
                </a:cubicBezTo>
                <a:cubicBezTo>
                  <a:pt x="3360478" y="10655"/>
                  <a:pt x="3356723" y="7306"/>
                  <a:pt x="3349214" y="7306"/>
                </a:cubicBezTo>
                <a:cubicBezTo>
                  <a:pt x="3330440" y="8423"/>
                  <a:pt x="3311667" y="7306"/>
                  <a:pt x="3292893" y="9539"/>
                </a:cubicBezTo>
                <a:cubicBezTo>
                  <a:pt x="3277874" y="11771"/>
                  <a:pt x="3262855" y="8423"/>
                  <a:pt x="3244082" y="11771"/>
                </a:cubicBezTo>
                <a:cubicBezTo>
                  <a:pt x="3232817" y="12888"/>
                  <a:pt x="3217799" y="11771"/>
                  <a:pt x="3202780" y="11771"/>
                </a:cubicBezTo>
                <a:cubicBezTo>
                  <a:pt x="3199025" y="11771"/>
                  <a:pt x="3199025" y="12888"/>
                  <a:pt x="3195270" y="14004"/>
                </a:cubicBezTo>
                <a:cubicBezTo>
                  <a:pt x="3195270" y="15120"/>
                  <a:pt x="3199025" y="15120"/>
                  <a:pt x="3202780" y="15120"/>
                </a:cubicBezTo>
                <a:cubicBezTo>
                  <a:pt x="3210289" y="16237"/>
                  <a:pt x="3217799" y="16237"/>
                  <a:pt x="3225308" y="16237"/>
                </a:cubicBezTo>
                <a:cubicBezTo>
                  <a:pt x="3304157" y="16237"/>
                  <a:pt x="3383006" y="16237"/>
                  <a:pt x="3461856" y="16237"/>
                </a:cubicBezTo>
                <a:cubicBezTo>
                  <a:pt x="3469365" y="16237"/>
                  <a:pt x="3476875" y="15120"/>
                  <a:pt x="3484384" y="16237"/>
                </a:cubicBezTo>
                <a:cubicBezTo>
                  <a:pt x="3491893" y="16237"/>
                  <a:pt x="3495648" y="17353"/>
                  <a:pt x="3495648" y="19586"/>
                </a:cubicBezTo>
                <a:cubicBezTo>
                  <a:pt x="3495648" y="21818"/>
                  <a:pt x="3488139" y="21818"/>
                  <a:pt x="3484384" y="21818"/>
                </a:cubicBezTo>
                <a:cubicBezTo>
                  <a:pt x="3465610" y="21818"/>
                  <a:pt x="3450591" y="19586"/>
                  <a:pt x="3431818" y="22934"/>
                </a:cubicBezTo>
                <a:cubicBezTo>
                  <a:pt x="3428063" y="24051"/>
                  <a:pt x="3420554" y="24051"/>
                  <a:pt x="3413044" y="22934"/>
                </a:cubicBezTo>
                <a:cubicBezTo>
                  <a:pt x="3413044" y="22934"/>
                  <a:pt x="3409290" y="21818"/>
                  <a:pt x="3409290" y="21818"/>
                </a:cubicBezTo>
                <a:cubicBezTo>
                  <a:pt x="3390516" y="20702"/>
                  <a:pt x="3375497" y="24051"/>
                  <a:pt x="3360478" y="22934"/>
                </a:cubicBezTo>
                <a:cubicBezTo>
                  <a:pt x="3341704" y="21818"/>
                  <a:pt x="3330440" y="21818"/>
                  <a:pt x="3311667" y="22934"/>
                </a:cubicBezTo>
                <a:cubicBezTo>
                  <a:pt x="3292893" y="24051"/>
                  <a:pt x="3270365" y="24051"/>
                  <a:pt x="3251591" y="22934"/>
                </a:cubicBezTo>
                <a:cubicBezTo>
                  <a:pt x="3210289" y="22934"/>
                  <a:pt x="3172742" y="20702"/>
                  <a:pt x="3135195" y="17353"/>
                </a:cubicBezTo>
                <a:cubicBezTo>
                  <a:pt x="3120176" y="16237"/>
                  <a:pt x="3112666" y="12888"/>
                  <a:pt x="3097647" y="14004"/>
                </a:cubicBezTo>
                <a:cubicBezTo>
                  <a:pt x="3086383" y="9539"/>
                  <a:pt x="3078874" y="14004"/>
                  <a:pt x="3067610" y="14004"/>
                </a:cubicBezTo>
                <a:cubicBezTo>
                  <a:pt x="3063855" y="15120"/>
                  <a:pt x="3060100" y="16237"/>
                  <a:pt x="3056345" y="17353"/>
                </a:cubicBezTo>
                <a:cubicBezTo>
                  <a:pt x="3052591" y="19586"/>
                  <a:pt x="3041327" y="20702"/>
                  <a:pt x="3037572" y="19586"/>
                </a:cubicBezTo>
                <a:cubicBezTo>
                  <a:pt x="3018798" y="16237"/>
                  <a:pt x="2996270" y="18469"/>
                  <a:pt x="2977496" y="17353"/>
                </a:cubicBezTo>
                <a:cubicBezTo>
                  <a:pt x="2969987" y="17353"/>
                  <a:pt x="2966232" y="18469"/>
                  <a:pt x="2962477" y="19586"/>
                </a:cubicBezTo>
                <a:cubicBezTo>
                  <a:pt x="2958723" y="21818"/>
                  <a:pt x="2951213" y="24051"/>
                  <a:pt x="2947458" y="25167"/>
                </a:cubicBezTo>
                <a:cubicBezTo>
                  <a:pt x="2936194" y="25167"/>
                  <a:pt x="2936194" y="24051"/>
                  <a:pt x="2936194" y="22934"/>
                </a:cubicBezTo>
                <a:cubicBezTo>
                  <a:pt x="2939949" y="17353"/>
                  <a:pt x="2921175" y="15120"/>
                  <a:pt x="2913666" y="11771"/>
                </a:cubicBezTo>
                <a:cubicBezTo>
                  <a:pt x="2909911" y="10655"/>
                  <a:pt x="2906156" y="12888"/>
                  <a:pt x="2902402" y="12888"/>
                </a:cubicBezTo>
                <a:cubicBezTo>
                  <a:pt x="2894892" y="14004"/>
                  <a:pt x="2883628" y="16237"/>
                  <a:pt x="2872364" y="16237"/>
                </a:cubicBezTo>
                <a:cubicBezTo>
                  <a:pt x="2868609" y="15120"/>
                  <a:pt x="2864855" y="15120"/>
                  <a:pt x="2864855" y="17353"/>
                </a:cubicBezTo>
                <a:cubicBezTo>
                  <a:pt x="2861100" y="21818"/>
                  <a:pt x="2849836" y="21818"/>
                  <a:pt x="2838571" y="21818"/>
                </a:cubicBezTo>
                <a:cubicBezTo>
                  <a:pt x="2827307" y="21818"/>
                  <a:pt x="2816043" y="22934"/>
                  <a:pt x="2812288" y="17353"/>
                </a:cubicBezTo>
                <a:cubicBezTo>
                  <a:pt x="2812288" y="15120"/>
                  <a:pt x="2804779" y="16237"/>
                  <a:pt x="2804779" y="15120"/>
                </a:cubicBezTo>
                <a:cubicBezTo>
                  <a:pt x="2797269" y="14004"/>
                  <a:pt x="2782251" y="14004"/>
                  <a:pt x="2786005" y="9539"/>
                </a:cubicBezTo>
                <a:cubicBezTo>
                  <a:pt x="2774741" y="2841"/>
                  <a:pt x="2752213" y="1725"/>
                  <a:pt x="2729684" y="8423"/>
                </a:cubicBezTo>
                <a:cubicBezTo>
                  <a:pt x="2722175" y="10655"/>
                  <a:pt x="2710911" y="14004"/>
                  <a:pt x="2703401" y="16237"/>
                </a:cubicBezTo>
                <a:cubicBezTo>
                  <a:pt x="2692137" y="19586"/>
                  <a:pt x="2680873" y="19586"/>
                  <a:pt x="2669609" y="19586"/>
                </a:cubicBezTo>
                <a:cubicBezTo>
                  <a:pt x="2669609" y="17353"/>
                  <a:pt x="2669609" y="16237"/>
                  <a:pt x="2669609" y="14004"/>
                </a:cubicBezTo>
                <a:cubicBezTo>
                  <a:pt x="2669609" y="11771"/>
                  <a:pt x="2665854" y="9539"/>
                  <a:pt x="2654590" y="7306"/>
                </a:cubicBezTo>
                <a:cubicBezTo>
                  <a:pt x="2647081" y="7306"/>
                  <a:pt x="2639571" y="5074"/>
                  <a:pt x="2632062" y="7306"/>
                </a:cubicBezTo>
                <a:cubicBezTo>
                  <a:pt x="2624552" y="9539"/>
                  <a:pt x="2617043" y="10655"/>
                  <a:pt x="2609534" y="9539"/>
                </a:cubicBezTo>
                <a:cubicBezTo>
                  <a:pt x="2594515" y="8423"/>
                  <a:pt x="2594515" y="14004"/>
                  <a:pt x="2583250" y="14004"/>
                </a:cubicBezTo>
                <a:cubicBezTo>
                  <a:pt x="2571986" y="12888"/>
                  <a:pt x="2571986" y="15120"/>
                  <a:pt x="2568231" y="18469"/>
                </a:cubicBezTo>
                <a:cubicBezTo>
                  <a:pt x="2568231" y="19586"/>
                  <a:pt x="2564477" y="20702"/>
                  <a:pt x="2560722" y="21818"/>
                </a:cubicBezTo>
                <a:cubicBezTo>
                  <a:pt x="2545703" y="24051"/>
                  <a:pt x="2538194" y="27400"/>
                  <a:pt x="2526930" y="29632"/>
                </a:cubicBezTo>
                <a:cubicBezTo>
                  <a:pt x="2519420" y="31865"/>
                  <a:pt x="2504401" y="31865"/>
                  <a:pt x="2496892" y="29632"/>
                </a:cubicBezTo>
                <a:cubicBezTo>
                  <a:pt x="2493137" y="28516"/>
                  <a:pt x="2489382" y="27400"/>
                  <a:pt x="2485628" y="26283"/>
                </a:cubicBezTo>
                <a:cubicBezTo>
                  <a:pt x="2466854" y="20702"/>
                  <a:pt x="2463099" y="19586"/>
                  <a:pt x="2433061" y="16237"/>
                </a:cubicBezTo>
                <a:cubicBezTo>
                  <a:pt x="2421797" y="15120"/>
                  <a:pt x="2425552" y="11771"/>
                  <a:pt x="2429307" y="10655"/>
                </a:cubicBezTo>
                <a:cubicBezTo>
                  <a:pt x="2429307" y="9539"/>
                  <a:pt x="2436816" y="7306"/>
                  <a:pt x="2429307" y="5074"/>
                </a:cubicBezTo>
                <a:cubicBezTo>
                  <a:pt x="2418043" y="2841"/>
                  <a:pt x="2410533" y="-1624"/>
                  <a:pt x="2395514" y="608"/>
                </a:cubicBezTo>
                <a:cubicBezTo>
                  <a:pt x="2380495" y="2841"/>
                  <a:pt x="2365476" y="1725"/>
                  <a:pt x="2354212" y="2841"/>
                </a:cubicBezTo>
                <a:cubicBezTo>
                  <a:pt x="2342948" y="2841"/>
                  <a:pt x="2331684" y="6190"/>
                  <a:pt x="2316665" y="6190"/>
                </a:cubicBezTo>
                <a:cubicBezTo>
                  <a:pt x="2312910" y="6190"/>
                  <a:pt x="2312910" y="6190"/>
                  <a:pt x="2309156" y="7306"/>
                </a:cubicBezTo>
                <a:cubicBezTo>
                  <a:pt x="2297891" y="10655"/>
                  <a:pt x="2286627" y="12888"/>
                  <a:pt x="2271608" y="11771"/>
                </a:cubicBezTo>
                <a:cubicBezTo>
                  <a:pt x="2256589" y="11771"/>
                  <a:pt x="2241571" y="11771"/>
                  <a:pt x="2230306" y="10655"/>
                </a:cubicBezTo>
                <a:cubicBezTo>
                  <a:pt x="2215288" y="9539"/>
                  <a:pt x="2196514" y="9539"/>
                  <a:pt x="2177740" y="9539"/>
                </a:cubicBezTo>
                <a:cubicBezTo>
                  <a:pt x="2170231" y="9539"/>
                  <a:pt x="2166476" y="9539"/>
                  <a:pt x="2166476" y="7306"/>
                </a:cubicBezTo>
                <a:cubicBezTo>
                  <a:pt x="2166476" y="6190"/>
                  <a:pt x="2158967" y="5074"/>
                  <a:pt x="2155212" y="3957"/>
                </a:cubicBezTo>
                <a:cubicBezTo>
                  <a:pt x="2140193" y="-508"/>
                  <a:pt x="2117665" y="-508"/>
                  <a:pt x="2106400" y="5074"/>
                </a:cubicBezTo>
                <a:cubicBezTo>
                  <a:pt x="2102646" y="7306"/>
                  <a:pt x="2102646" y="8423"/>
                  <a:pt x="2095136" y="8423"/>
                </a:cubicBezTo>
                <a:cubicBezTo>
                  <a:pt x="2091382" y="8423"/>
                  <a:pt x="2083872" y="7306"/>
                  <a:pt x="2083872" y="8423"/>
                </a:cubicBezTo>
                <a:cubicBezTo>
                  <a:pt x="2072608" y="12888"/>
                  <a:pt x="2057589" y="11771"/>
                  <a:pt x="2042570" y="11771"/>
                </a:cubicBezTo>
                <a:cubicBezTo>
                  <a:pt x="2020042" y="11771"/>
                  <a:pt x="1993759" y="11771"/>
                  <a:pt x="1971230" y="11771"/>
                </a:cubicBezTo>
                <a:cubicBezTo>
                  <a:pt x="1944947" y="10655"/>
                  <a:pt x="1918664" y="15120"/>
                  <a:pt x="1892381" y="14004"/>
                </a:cubicBezTo>
                <a:cubicBezTo>
                  <a:pt x="1884872" y="14004"/>
                  <a:pt x="1877362" y="16237"/>
                  <a:pt x="1869853" y="16237"/>
                </a:cubicBezTo>
                <a:cubicBezTo>
                  <a:pt x="1858589" y="15120"/>
                  <a:pt x="1858589" y="15120"/>
                  <a:pt x="1862343" y="11771"/>
                </a:cubicBezTo>
                <a:cubicBezTo>
                  <a:pt x="1866098" y="8423"/>
                  <a:pt x="1866098" y="8423"/>
                  <a:pt x="1854834" y="8423"/>
                </a:cubicBezTo>
                <a:cubicBezTo>
                  <a:pt x="1839815" y="8423"/>
                  <a:pt x="1824796" y="8423"/>
                  <a:pt x="1813532" y="8423"/>
                </a:cubicBezTo>
                <a:cubicBezTo>
                  <a:pt x="1802268" y="7306"/>
                  <a:pt x="1791004" y="8423"/>
                  <a:pt x="1783494" y="6190"/>
                </a:cubicBezTo>
                <a:cubicBezTo>
                  <a:pt x="1783494" y="5074"/>
                  <a:pt x="1772230" y="5074"/>
                  <a:pt x="1768475" y="6190"/>
                </a:cubicBezTo>
                <a:cubicBezTo>
                  <a:pt x="1760966" y="8423"/>
                  <a:pt x="1753456" y="8423"/>
                  <a:pt x="1745947" y="8423"/>
                </a:cubicBezTo>
                <a:cubicBezTo>
                  <a:pt x="1712154" y="8423"/>
                  <a:pt x="1674607" y="8423"/>
                  <a:pt x="1640815" y="8423"/>
                </a:cubicBezTo>
                <a:cubicBezTo>
                  <a:pt x="1618286" y="8423"/>
                  <a:pt x="1595758" y="8423"/>
                  <a:pt x="1576984" y="5074"/>
                </a:cubicBezTo>
                <a:cubicBezTo>
                  <a:pt x="1569475" y="2841"/>
                  <a:pt x="1554456" y="2841"/>
                  <a:pt x="1550701" y="3957"/>
                </a:cubicBezTo>
                <a:cubicBezTo>
                  <a:pt x="1539437" y="7306"/>
                  <a:pt x="1524418" y="5074"/>
                  <a:pt x="1513154" y="7306"/>
                </a:cubicBezTo>
                <a:cubicBezTo>
                  <a:pt x="1505645" y="9539"/>
                  <a:pt x="1490626" y="11771"/>
                  <a:pt x="1479362" y="9539"/>
                </a:cubicBezTo>
                <a:cubicBezTo>
                  <a:pt x="1460588" y="14004"/>
                  <a:pt x="1441814" y="11771"/>
                  <a:pt x="1426795" y="11771"/>
                </a:cubicBezTo>
                <a:cubicBezTo>
                  <a:pt x="1408022" y="11771"/>
                  <a:pt x="1389248" y="12888"/>
                  <a:pt x="1370474" y="10655"/>
                </a:cubicBezTo>
                <a:cubicBezTo>
                  <a:pt x="1359210" y="8423"/>
                  <a:pt x="1340437" y="9539"/>
                  <a:pt x="1325418" y="9539"/>
                </a:cubicBezTo>
                <a:cubicBezTo>
                  <a:pt x="1302889" y="10655"/>
                  <a:pt x="1276606" y="7306"/>
                  <a:pt x="1250323" y="7306"/>
                </a:cubicBezTo>
                <a:cubicBezTo>
                  <a:pt x="1239059" y="8423"/>
                  <a:pt x="1227795" y="8423"/>
                  <a:pt x="1220286" y="11771"/>
                </a:cubicBezTo>
                <a:cubicBezTo>
                  <a:pt x="1220286" y="12888"/>
                  <a:pt x="1216531" y="14004"/>
                  <a:pt x="1220286" y="15120"/>
                </a:cubicBezTo>
                <a:cubicBezTo>
                  <a:pt x="1227795" y="16237"/>
                  <a:pt x="1235304" y="15120"/>
                  <a:pt x="1231550" y="18469"/>
                </a:cubicBezTo>
                <a:cubicBezTo>
                  <a:pt x="1231550" y="20702"/>
                  <a:pt x="1224040" y="19586"/>
                  <a:pt x="1220286" y="19586"/>
                </a:cubicBezTo>
                <a:cubicBezTo>
                  <a:pt x="1216531" y="19586"/>
                  <a:pt x="1212776" y="19586"/>
                  <a:pt x="1205267" y="19586"/>
                </a:cubicBezTo>
                <a:cubicBezTo>
                  <a:pt x="1201512" y="19586"/>
                  <a:pt x="1194003" y="19586"/>
                  <a:pt x="1186493" y="19586"/>
                </a:cubicBezTo>
                <a:cubicBezTo>
                  <a:pt x="1186493" y="20702"/>
                  <a:pt x="1186493" y="21818"/>
                  <a:pt x="1186493" y="22934"/>
                </a:cubicBezTo>
                <a:cubicBezTo>
                  <a:pt x="1190248" y="22934"/>
                  <a:pt x="1194003" y="22934"/>
                  <a:pt x="1201512" y="22934"/>
                </a:cubicBezTo>
                <a:cubicBezTo>
                  <a:pt x="1212776" y="22934"/>
                  <a:pt x="1216531" y="24051"/>
                  <a:pt x="1212776" y="27400"/>
                </a:cubicBezTo>
                <a:cubicBezTo>
                  <a:pt x="1231550" y="26283"/>
                  <a:pt x="1246569" y="30749"/>
                  <a:pt x="1265342" y="29632"/>
                </a:cubicBezTo>
                <a:cubicBezTo>
                  <a:pt x="1284116" y="22934"/>
                  <a:pt x="1314154" y="22934"/>
                  <a:pt x="1340437" y="24051"/>
                </a:cubicBezTo>
                <a:cubicBezTo>
                  <a:pt x="1344192" y="24051"/>
                  <a:pt x="1344192" y="25167"/>
                  <a:pt x="1344192" y="26283"/>
                </a:cubicBezTo>
                <a:cubicBezTo>
                  <a:pt x="1340437" y="28516"/>
                  <a:pt x="1332927" y="29632"/>
                  <a:pt x="1325418" y="29632"/>
                </a:cubicBezTo>
                <a:cubicBezTo>
                  <a:pt x="1314154" y="28516"/>
                  <a:pt x="1302889" y="29632"/>
                  <a:pt x="1295380" y="29632"/>
                </a:cubicBezTo>
                <a:cubicBezTo>
                  <a:pt x="1284116" y="28516"/>
                  <a:pt x="1276606" y="31865"/>
                  <a:pt x="1265342" y="30749"/>
                </a:cubicBezTo>
                <a:cubicBezTo>
                  <a:pt x="1257833" y="31865"/>
                  <a:pt x="1250323" y="32981"/>
                  <a:pt x="1242814" y="32981"/>
                </a:cubicBezTo>
                <a:cubicBezTo>
                  <a:pt x="1216531" y="32981"/>
                  <a:pt x="1194003" y="32981"/>
                  <a:pt x="1171474" y="32981"/>
                </a:cubicBezTo>
                <a:cubicBezTo>
                  <a:pt x="1156455" y="32981"/>
                  <a:pt x="1141436" y="31865"/>
                  <a:pt x="1130172" y="35214"/>
                </a:cubicBezTo>
                <a:cubicBezTo>
                  <a:pt x="1130172" y="35214"/>
                  <a:pt x="1126418" y="35214"/>
                  <a:pt x="1122663" y="35214"/>
                </a:cubicBezTo>
                <a:cubicBezTo>
                  <a:pt x="1103889" y="31865"/>
                  <a:pt x="1085116" y="36330"/>
                  <a:pt x="1066342" y="35214"/>
                </a:cubicBezTo>
                <a:cubicBezTo>
                  <a:pt x="1047568" y="34097"/>
                  <a:pt x="1028795" y="34097"/>
                  <a:pt x="1010021" y="35214"/>
                </a:cubicBezTo>
                <a:cubicBezTo>
                  <a:pt x="953700" y="38563"/>
                  <a:pt x="901134" y="36330"/>
                  <a:pt x="844813" y="37446"/>
                </a:cubicBezTo>
                <a:cubicBezTo>
                  <a:pt x="844813" y="37446"/>
                  <a:pt x="844813" y="36330"/>
                  <a:pt x="841058" y="36330"/>
                </a:cubicBezTo>
                <a:cubicBezTo>
                  <a:pt x="844813" y="34097"/>
                  <a:pt x="848568" y="35214"/>
                  <a:pt x="856077" y="35214"/>
                </a:cubicBezTo>
                <a:cubicBezTo>
                  <a:pt x="859832" y="35214"/>
                  <a:pt x="859832" y="34097"/>
                  <a:pt x="859832" y="34097"/>
                </a:cubicBezTo>
                <a:cubicBezTo>
                  <a:pt x="859832" y="32981"/>
                  <a:pt x="859832" y="30749"/>
                  <a:pt x="856077" y="31865"/>
                </a:cubicBezTo>
                <a:cubicBezTo>
                  <a:pt x="852323" y="31865"/>
                  <a:pt x="848568" y="29632"/>
                  <a:pt x="844813" y="29632"/>
                </a:cubicBezTo>
                <a:cubicBezTo>
                  <a:pt x="822285" y="30749"/>
                  <a:pt x="803511" y="27400"/>
                  <a:pt x="780982" y="27400"/>
                </a:cubicBezTo>
                <a:cubicBezTo>
                  <a:pt x="713397" y="27400"/>
                  <a:pt x="642058" y="27400"/>
                  <a:pt x="574473" y="27400"/>
                </a:cubicBezTo>
                <a:cubicBezTo>
                  <a:pt x="551945" y="27400"/>
                  <a:pt x="533171" y="26283"/>
                  <a:pt x="521907" y="20702"/>
                </a:cubicBezTo>
                <a:cubicBezTo>
                  <a:pt x="525661" y="18469"/>
                  <a:pt x="533171" y="18469"/>
                  <a:pt x="536926" y="17353"/>
                </a:cubicBezTo>
                <a:cubicBezTo>
                  <a:pt x="559454" y="15120"/>
                  <a:pt x="566963" y="15120"/>
                  <a:pt x="574473" y="21818"/>
                </a:cubicBezTo>
                <a:cubicBezTo>
                  <a:pt x="578228" y="24051"/>
                  <a:pt x="581982" y="24051"/>
                  <a:pt x="585737" y="22934"/>
                </a:cubicBezTo>
                <a:cubicBezTo>
                  <a:pt x="597001" y="20702"/>
                  <a:pt x="612020" y="21818"/>
                  <a:pt x="623284" y="21818"/>
                </a:cubicBezTo>
                <a:cubicBezTo>
                  <a:pt x="645812" y="21818"/>
                  <a:pt x="664586" y="21818"/>
                  <a:pt x="687115" y="18469"/>
                </a:cubicBezTo>
                <a:cubicBezTo>
                  <a:pt x="694624" y="17353"/>
                  <a:pt x="709643" y="16237"/>
                  <a:pt x="713397" y="17353"/>
                </a:cubicBezTo>
                <a:cubicBezTo>
                  <a:pt x="728417" y="20702"/>
                  <a:pt x="747190" y="18469"/>
                  <a:pt x="758454" y="20702"/>
                </a:cubicBezTo>
                <a:cubicBezTo>
                  <a:pt x="765964" y="21818"/>
                  <a:pt x="773473" y="21818"/>
                  <a:pt x="780982" y="20702"/>
                </a:cubicBezTo>
                <a:cubicBezTo>
                  <a:pt x="796002" y="18469"/>
                  <a:pt x="807266" y="18469"/>
                  <a:pt x="822285" y="20702"/>
                </a:cubicBezTo>
                <a:cubicBezTo>
                  <a:pt x="833549" y="21818"/>
                  <a:pt x="841058" y="21818"/>
                  <a:pt x="852323" y="19586"/>
                </a:cubicBezTo>
                <a:cubicBezTo>
                  <a:pt x="871096" y="14004"/>
                  <a:pt x="897379" y="12888"/>
                  <a:pt x="923662" y="14004"/>
                </a:cubicBezTo>
                <a:cubicBezTo>
                  <a:pt x="931172" y="14004"/>
                  <a:pt x="938681" y="15120"/>
                  <a:pt x="942436" y="16237"/>
                </a:cubicBezTo>
                <a:cubicBezTo>
                  <a:pt x="961209" y="20702"/>
                  <a:pt x="979983" y="21818"/>
                  <a:pt x="998757" y="21818"/>
                </a:cubicBezTo>
                <a:cubicBezTo>
                  <a:pt x="1017531" y="21818"/>
                  <a:pt x="1040059" y="21818"/>
                  <a:pt x="1058832" y="21818"/>
                </a:cubicBezTo>
                <a:cubicBezTo>
                  <a:pt x="1081361" y="21818"/>
                  <a:pt x="1107644" y="20702"/>
                  <a:pt x="1130172" y="17353"/>
                </a:cubicBezTo>
                <a:cubicBezTo>
                  <a:pt x="1137682" y="17353"/>
                  <a:pt x="1145191" y="17353"/>
                  <a:pt x="1148946" y="17353"/>
                </a:cubicBezTo>
                <a:cubicBezTo>
                  <a:pt x="1160210" y="17353"/>
                  <a:pt x="1163965" y="16237"/>
                  <a:pt x="1167719" y="14004"/>
                </a:cubicBezTo>
                <a:cubicBezTo>
                  <a:pt x="1141436" y="15120"/>
                  <a:pt x="1122663" y="11771"/>
                  <a:pt x="1100134" y="11771"/>
                </a:cubicBezTo>
                <a:cubicBezTo>
                  <a:pt x="1070097" y="10655"/>
                  <a:pt x="1040059" y="9539"/>
                  <a:pt x="1013776" y="7306"/>
                </a:cubicBezTo>
                <a:cubicBezTo>
                  <a:pt x="995002" y="6190"/>
                  <a:pt x="976229" y="5074"/>
                  <a:pt x="957455" y="3957"/>
                </a:cubicBezTo>
                <a:cubicBezTo>
                  <a:pt x="934926" y="2841"/>
                  <a:pt x="916153" y="5074"/>
                  <a:pt x="897379" y="3957"/>
                </a:cubicBezTo>
                <a:cubicBezTo>
                  <a:pt x="882360" y="2841"/>
                  <a:pt x="871096" y="6190"/>
                  <a:pt x="852323" y="6190"/>
                </a:cubicBezTo>
                <a:cubicBezTo>
                  <a:pt x="841058" y="5074"/>
                  <a:pt x="826039" y="6190"/>
                  <a:pt x="811020" y="6190"/>
                </a:cubicBezTo>
                <a:cubicBezTo>
                  <a:pt x="807266" y="6190"/>
                  <a:pt x="807266" y="6190"/>
                  <a:pt x="803511" y="6190"/>
                </a:cubicBezTo>
                <a:cubicBezTo>
                  <a:pt x="788492" y="11771"/>
                  <a:pt x="769719" y="10655"/>
                  <a:pt x="750945" y="8423"/>
                </a:cubicBezTo>
                <a:cubicBezTo>
                  <a:pt x="735926" y="6190"/>
                  <a:pt x="720907" y="7306"/>
                  <a:pt x="705888" y="3957"/>
                </a:cubicBezTo>
                <a:cubicBezTo>
                  <a:pt x="705888" y="3957"/>
                  <a:pt x="702134" y="3957"/>
                  <a:pt x="698379" y="5074"/>
                </a:cubicBezTo>
                <a:cubicBezTo>
                  <a:pt x="694624" y="6190"/>
                  <a:pt x="690869" y="6190"/>
                  <a:pt x="687115" y="6190"/>
                </a:cubicBezTo>
                <a:cubicBezTo>
                  <a:pt x="649567" y="5074"/>
                  <a:pt x="612020" y="9539"/>
                  <a:pt x="574473" y="7306"/>
                </a:cubicBezTo>
                <a:cubicBezTo>
                  <a:pt x="559454" y="7306"/>
                  <a:pt x="551945" y="10655"/>
                  <a:pt x="540680" y="9539"/>
                </a:cubicBezTo>
                <a:cubicBezTo>
                  <a:pt x="529416" y="9539"/>
                  <a:pt x="514397" y="9539"/>
                  <a:pt x="503133" y="9539"/>
                </a:cubicBezTo>
                <a:cubicBezTo>
                  <a:pt x="480605" y="10655"/>
                  <a:pt x="461831" y="6190"/>
                  <a:pt x="443058" y="8423"/>
                </a:cubicBezTo>
                <a:cubicBezTo>
                  <a:pt x="435548" y="8423"/>
                  <a:pt x="431793" y="8423"/>
                  <a:pt x="428039" y="8423"/>
                </a:cubicBezTo>
                <a:cubicBezTo>
                  <a:pt x="424284" y="8423"/>
                  <a:pt x="420529" y="7306"/>
                  <a:pt x="416775" y="9539"/>
                </a:cubicBezTo>
                <a:cubicBezTo>
                  <a:pt x="416775" y="10655"/>
                  <a:pt x="420529" y="12888"/>
                  <a:pt x="424284" y="12888"/>
                </a:cubicBezTo>
                <a:cubicBezTo>
                  <a:pt x="435548" y="14004"/>
                  <a:pt x="446812" y="17353"/>
                  <a:pt x="461831" y="17353"/>
                </a:cubicBezTo>
                <a:cubicBezTo>
                  <a:pt x="469341" y="17353"/>
                  <a:pt x="469341" y="19586"/>
                  <a:pt x="476850" y="20702"/>
                </a:cubicBezTo>
                <a:cubicBezTo>
                  <a:pt x="458076" y="24051"/>
                  <a:pt x="439303" y="24051"/>
                  <a:pt x="420529" y="25167"/>
                </a:cubicBezTo>
                <a:cubicBezTo>
                  <a:pt x="405510" y="26283"/>
                  <a:pt x="394246" y="28516"/>
                  <a:pt x="379227" y="29632"/>
                </a:cubicBezTo>
                <a:cubicBezTo>
                  <a:pt x="375472" y="29632"/>
                  <a:pt x="367963" y="31865"/>
                  <a:pt x="371718" y="34097"/>
                </a:cubicBezTo>
                <a:cubicBezTo>
                  <a:pt x="375472" y="36330"/>
                  <a:pt x="382982" y="35214"/>
                  <a:pt x="386737" y="35214"/>
                </a:cubicBezTo>
                <a:cubicBezTo>
                  <a:pt x="413020" y="35214"/>
                  <a:pt x="435548" y="35214"/>
                  <a:pt x="461831" y="35214"/>
                </a:cubicBezTo>
                <a:cubicBezTo>
                  <a:pt x="506888" y="35214"/>
                  <a:pt x="551945" y="38563"/>
                  <a:pt x="593247" y="45260"/>
                </a:cubicBezTo>
                <a:cubicBezTo>
                  <a:pt x="608265" y="47493"/>
                  <a:pt x="627039" y="46377"/>
                  <a:pt x="642058" y="48609"/>
                </a:cubicBezTo>
                <a:cubicBezTo>
                  <a:pt x="657077" y="49726"/>
                  <a:pt x="675850" y="48609"/>
                  <a:pt x="694624" y="47493"/>
                </a:cubicBezTo>
                <a:cubicBezTo>
                  <a:pt x="709643" y="45260"/>
                  <a:pt x="732171" y="44144"/>
                  <a:pt x="750945" y="44144"/>
                </a:cubicBezTo>
                <a:cubicBezTo>
                  <a:pt x="780982" y="45260"/>
                  <a:pt x="811020" y="43028"/>
                  <a:pt x="841058" y="46377"/>
                </a:cubicBezTo>
                <a:cubicBezTo>
                  <a:pt x="844813" y="47493"/>
                  <a:pt x="848568" y="47493"/>
                  <a:pt x="852323" y="46377"/>
                </a:cubicBezTo>
                <a:cubicBezTo>
                  <a:pt x="882360" y="43028"/>
                  <a:pt x="912398" y="45260"/>
                  <a:pt x="942436" y="45260"/>
                </a:cubicBezTo>
                <a:cubicBezTo>
                  <a:pt x="976229" y="44144"/>
                  <a:pt x="1006266" y="43028"/>
                  <a:pt x="1040059" y="45260"/>
                </a:cubicBezTo>
                <a:cubicBezTo>
                  <a:pt x="1066342" y="46377"/>
                  <a:pt x="1092625" y="46377"/>
                  <a:pt x="1118908" y="46377"/>
                </a:cubicBezTo>
                <a:cubicBezTo>
                  <a:pt x="1126418" y="46377"/>
                  <a:pt x="1130172" y="47493"/>
                  <a:pt x="1133927" y="49726"/>
                </a:cubicBezTo>
                <a:cubicBezTo>
                  <a:pt x="1137682" y="50842"/>
                  <a:pt x="1133927" y="51958"/>
                  <a:pt x="1130172" y="53074"/>
                </a:cubicBezTo>
                <a:cubicBezTo>
                  <a:pt x="1122663" y="53074"/>
                  <a:pt x="1115153" y="53074"/>
                  <a:pt x="1107644" y="54191"/>
                </a:cubicBezTo>
                <a:cubicBezTo>
                  <a:pt x="1111399" y="55307"/>
                  <a:pt x="1115153" y="56423"/>
                  <a:pt x="1118908" y="56423"/>
                </a:cubicBezTo>
                <a:cubicBezTo>
                  <a:pt x="1133927" y="55307"/>
                  <a:pt x="1148946" y="60889"/>
                  <a:pt x="1167719" y="56423"/>
                </a:cubicBezTo>
                <a:cubicBezTo>
                  <a:pt x="1167719" y="56423"/>
                  <a:pt x="1171474" y="56423"/>
                  <a:pt x="1171474" y="56423"/>
                </a:cubicBezTo>
                <a:cubicBezTo>
                  <a:pt x="1197757" y="57540"/>
                  <a:pt x="1220286" y="53074"/>
                  <a:pt x="1246569" y="54191"/>
                </a:cubicBezTo>
                <a:cubicBezTo>
                  <a:pt x="1246569" y="50842"/>
                  <a:pt x="1246569" y="48609"/>
                  <a:pt x="1246569" y="45260"/>
                </a:cubicBezTo>
                <a:cubicBezTo>
                  <a:pt x="1254078" y="44144"/>
                  <a:pt x="1257833" y="45260"/>
                  <a:pt x="1265342" y="45260"/>
                </a:cubicBezTo>
                <a:cubicBezTo>
                  <a:pt x="1265342" y="43028"/>
                  <a:pt x="1269097" y="43028"/>
                  <a:pt x="1272852" y="41912"/>
                </a:cubicBezTo>
                <a:cubicBezTo>
                  <a:pt x="1284116" y="39679"/>
                  <a:pt x="1299135" y="41912"/>
                  <a:pt x="1310399" y="39679"/>
                </a:cubicBezTo>
                <a:cubicBezTo>
                  <a:pt x="1314154" y="38563"/>
                  <a:pt x="1321663" y="41912"/>
                  <a:pt x="1332927" y="40795"/>
                </a:cubicBezTo>
                <a:cubicBezTo>
                  <a:pt x="1340437" y="40795"/>
                  <a:pt x="1336682" y="43028"/>
                  <a:pt x="1336682" y="45260"/>
                </a:cubicBezTo>
                <a:cubicBezTo>
                  <a:pt x="1336682" y="46377"/>
                  <a:pt x="1332927" y="46377"/>
                  <a:pt x="1329172" y="46377"/>
                </a:cubicBezTo>
                <a:cubicBezTo>
                  <a:pt x="1314154" y="46377"/>
                  <a:pt x="1299135" y="46377"/>
                  <a:pt x="1287871" y="46377"/>
                </a:cubicBezTo>
                <a:cubicBezTo>
                  <a:pt x="1284116" y="46377"/>
                  <a:pt x="1276606" y="46377"/>
                  <a:pt x="1280361" y="48609"/>
                </a:cubicBezTo>
                <a:cubicBezTo>
                  <a:pt x="1280361" y="48609"/>
                  <a:pt x="1284116" y="48609"/>
                  <a:pt x="1284116" y="48609"/>
                </a:cubicBezTo>
                <a:cubicBezTo>
                  <a:pt x="1287871" y="48609"/>
                  <a:pt x="1295380" y="47493"/>
                  <a:pt x="1299135" y="49726"/>
                </a:cubicBezTo>
                <a:cubicBezTo>
                  <a:pt x="1299135" y="53074"/>
                  <a:pt x="1291625" y="51958"/>
                  <a:pt x="1284116" y="53074"/>
                </a:cubicBezTo>
                <a:cubicBezTo>
                  <a:pt x="1276606" y="57540"/>
                  <a:pt x="1276606" y="58656"/>
                  <a:pt x="1287871" y="58656"/>
                </a:cubicBezTo>
                <a:cubicBezTo>
                  <a:pt x="1299135" y="58656"/>
                  <a:pt x="1310399" y="59772"/>
                  <a:pt x="1317908" y="59772"/>
                </a:cubicBezTo>
                <a:cubicBezTo>
                  <a:pt x="1340437" y="60889"/>
                  <a:pt x="1359210" y="63121"/>
                  <a:pt x="1385493" y="62005"/>
                </a:cubicBezTo>
                <a:cubicBezTo>
                  <a:pt x="1374229" y="65354"/>
                  <a:pt x="1362965" y="66470"/>
                  <a:pt x="1351701" y="66470"/>
                </a:cubicBezTo>
                <a:cubicBezTo>
                  <a:pt x="1310399" y="66470"/>
                  <a:pt x="1269097" y="66470"/>
                  <a:pt x="1231550" y="66470"/>
                </a:cubicBezTo>
                <a:cubicBezTo>
                  <a:pt x="1224040" y="66470"/>
                  <a:pt x="1216531" y="66470"/>
                  <a:pt x="1212776" y="65354"/>
                </a:cubicBezTo>
                <a:cubicBezTo>
                  <a:pt x="1197757" y="59772"/>
                  <a:pt x="1178984" y="63121"/>
                  <a:pt x="1160210" y="62005"/>
                </a:cubicBezTo>
                <a:cubicBezTo>
                  <a:pt x="1148946" y="62005"/>
                  <a:pt x="1137682" y="65354"/>
                  <a:pt x="1118908" y="67586"/>
                </a:cubicBezTo>
                <a:cubicBezTo>
                  <a:pt x="1152701" y="67586"/>
                  <a:pt x="1175229" y="68703"/>
                  <a:pt x="1197757" y="69819"/>
                </a:cubicBezTo>
                <a:cubicBezTo>
                  <a:pt x="1254078" y="73168"/>
                  <a:pt x="1310399" y="70935"/>
                  <a:pt x="1370474" y="72052"/>
                </a:cubicBezTo>
                <a:cubicBezTo>
                  <a:pt x="1351701" y="75400"/>
                  <a:pt x="1351701" y="75400"/>
                  <a:pt x="1314154" y="75400"/>
                </a:cubicBezTo>
                <a:cubicBezTo>
                  <a:pt x="1306644" y="77633"/>
                  <a:pt x="1310399" y="79866"/>
                  <a:pt x="1310399" y="80982"/>
                </a:cubicBezTo>
                <a:cubicBezTo>
                  <a:pt x="1310399" y="83215"/>
                  <a:pt x="1306644" y="84331"/>
                  <a:pt x="1302889" y="83215"/>
                </a:cubicBezTo>
                <a:cubicBezTo>
                  <a:pt x="1280361" y="77633"/>
                  <a:pt x="1254078" y="78749"/>
                  <a:pt x="1227795" y="76517"/>
                </a:cubicBezTo>
                <a:cubicBezTo>
                  <a:pt x="1220286" y="75400"/>
                  <a:pt x="1212776" y="77633"/>
                  <a:pt x="1201512" y="77633"/>
                </a:cubicBezTo>
                <a:cubicBezTo>
                  <a:pt x="1171474" y="77633"/>
                  <a:pt x="1141436" y="77633"/>
                  <a:pt x="1111399" y="77633"/>
                </a:cubicBezTo>
                <a:cubicBezTo>
                  <a:pt x="1088870" y="77633"/>
                  <a:pt x="1070097" y="80982"/>
                  <a:pt x="1047568" y="79866"/>
                </a:cubicBezTo>
                <a:cubicBezTo>
                  <a:pt x="1025040" y="78749"/>
                  <a:pt x="1002511" y="79866"/>
                  <a:pt x="979983" y="79866"/>
                </a:cubicBezTo>
                <a:cubicBezTo>
                  <a:pt x="957455" y="79866"/>
                  <a:pt x="934926" y="79866"/>
                  <a:pt x="912398" y="79866"/>
                </a:cubicBezTo>
                <a:cubicBezTo>
                  <a:pt x="916153" y="82098"/>
                  <a:pt x="923662" y="84331"/>
                  <a:pt x="931172" y="83215"/>
                </a:cubicBezTo>
                <a:cubicBezTo>
                  <a:pt x="949946" y="83215"/>
                  <a:pt x="968719" y="83215"/>
                  <a:pt x="991247" y="83215"/>
                </a:cubicBezTo>
                <a:cubicBezTo>
                  <a:pt x="995002" y="83215"/>
                  <a:pt x="998757" y="83215"/>
                  <a:pt x="1006266" y="84331"/>
                </a:cubicBezTo>
                <a:cubicBezTo>
                  <a:pt x="998757" y="92145"/>
                  <a:pt x="979983" y="96610"/>
                  <a:pt x="961209" y="101076"/>
                </a:cubicBezTo>
                <a:cubicBezTo>
                  <a:pt x="957455" y="102192"/>
                  <a:pt x="949946" y="103308"/>
                  <a:pt x="942436" y="103308"/>
                </a:cubicBezTo>
                <a:cubicBezTo>
                  <a:pt x="934926" y="103308"/>
                  <a:pt x="923662" y="103308"/>
                  <a:pt x="912398" y="104424"/>
                </a:cubicBezTo>
                <a:cubicBezTo>
                  <a:pt x="908643" y="105541"/>
                  <a:pt x="901134" y="105541"/>
                  <a:pt x="893624" y="104424"/>
                </a:cubicBezTo>
                <a:cubicBezTo>
                  <a:pt x="889870" y="102192"/>
                  <a:pt x="882360" y="103308"/>
                  <a:pt x="878605" y="103308"/>
                </a:cubicBezTo>
                <a:cubicBezTo>
                  <a:pt x="871096" y="103308"/>
                  <a:pt x="867341" y="102192"/>
                  <a:pt x="867341" y="104424"/>
                </a:cubicBezTo>
                <a:cubicBezTo>
                  <a:pt x="867341" y="106657"/>
                  <a:pt x="871096" y="106657"/>
                  <a:pt x="878605" y="106657"/>
                </a:cubicBezTo>
                <a:cubicBezTo>
                  <a:pt x="889870" y="106657"/>
                  <a:pt x="901134" y="106657"/>
                  <a:pt x="908643" y="106657"/>
                </a:cubicBezTo>
                <a:cubicBezTo>
                  <a:pt x="923662" y="106657"/>
                  <a:pt x="927417" y="110006"/>
                  <a:pt x="919908" y="113355"/>
                </a:cubicBezTo>
                <a:cubicBezTo>
                  <a:pt x="919908" y="113355"/>
                  <a:pt x="919908" y="114471"/>
                  <a:pt x="919908" y="115587"/>
                </a:cubicBezTo>
                <a:cubicBezTo>
                  <a:pt x="908643" y="122285"/>
                  <a:pt x="908643" y="122285"/>
                  <a:pt x="878605" y="122285"/>
                </a:cubicBezTo>
                <a:cubicBezTo>
                  <a:pt x="878605" y="122285"/>
                  <a:pt x="874851" y="122285"/>
                  <a:pt x="874851" y="122285"/>
                </a:cubicBezTo>
                <a:cubicBezTo>
                  <a:pt x="863587" y="125634"/>
                  <a:pt x="852323" y="125634"/>
                  <a:pt x="841058" y="122285"/>
                </a:cubicBezTo>
                <a:cubicBezTo>
                  <a:pt x="833549" y="122285"/>
                  <a:pt x="829794" y="122285"/>
                  <a:pt x="822285" y="122285"/>
                </a:cubicBezTo>
                <a:cubicBezTo>
                  <a:pt x="818530" y="122285"/>
                  <a:pt x="811020" y="123402"/>
                  <a:pt x="807266" y="120053"/>
                </a:cubicBezTo>
                <a:cubicBezTo>
                  <a:pt x="799756" y="120053"/>
                  <a:pt x="788492" y="121169"/>
                  <a:pt x="780982" y="120053"/>
                </a:cubicBezTo>
                <a:cubicBezTo>
                  <a:pt x="765964" y="120053"/>
                  <a:pt x="754700" y="121169"/>
                  <a:pt x="747190" y="122285"/>
                </a:cubicBezTo>
                <a:cubicBezTo>
                  <a:pt x="735926" y="124518"/>
                  <a:pt x="724662" y="124518"/>
                  <a:pt x="713397" y="122285"/>
                </a:cubicBezTo>
                <a:cubicBezTo>
                  <a:pt x="705888" y="121169"/>
                  <a:pt x="690869" y="120053"/>
                  <a:pt x="679605" y="120053"/>
                </a:cubicBezTo>
                <a:cubicBezTo>
                  <a:pt x="675850" y="121169"/>
                  <a:pt x="668341" y="121169"/>
                  <a:pt x="664586" y="118936"/>
                </a:cubicBezTo>
                <a:cubicBezTo>
                  <a:pt x="660832" y="117820"/>
                  <a:pt x="657077" y="117820"/>
                  <a:pt x="653322" y="118936"/>
                </a:cubicBezTo>
                <a:cubicBezTo>
                  <a:pt x="634549" y="122285"/>
                  <a:pt x="612020" y="120053"/>
                  <a:pt x="593247" y="120053"/>
                </a:cubicBezTo>
                <a:cubicBezTo>
                  <a:pt x="593247" y="122285"/>
                  <a:pt x="597001" y="123402"/>
                  <a:pt x="589492" y="124518"/>
                </a:cubicBezTo>
                <a:cubicBezTo>
                  <a:pt x="585737" y="124518"/>
                  <a:pt x="578228" y="124518"/>
                  <a:pt x="581982" y="122285"/>
                </a:cubicBezTo>
                <a:cubicBezTo>
                  <a:pt x="574473" y="122285"/>
                  <a:pt x="566963" y="122285"/>
                  <a:pt x="559454" y="122285"/>
                </a:cubicBezTo>
                <a:cubicBezTo>
                  <a:pt x="559454" y="123402"/>
                  <a:pt x="563209" y="125634"/>
                  <a:pt x="555699" y="126750"/>
                </a:cubicBezTo>
                <a:cubicBezTo>
                  <a:pt x="551945" y="126750"/>
                  <a:pt x="548190" y="125634"/>
                  <a:pt x="548190" y="124518"/>
                </a:cubicBezTo>
                <a:cubicBezTo>
                  <a:pt x="540680" y="124518"/>
                  <a:pt x="533171" y="124518"/>
                  <a:pt x="529416" y="124518"/>
                </a:cubicBezTo>
                <a:cubicBezTo>
                  <a:pt x="525661" y="125634"/>
                  <a:pt x="529416" y="127867"/>
                  <a:pt x="521907" y="127867"/>
                </a:cubicBezTo>
                <a:cubicBezTo>
                  <a:pt x="518152" y="127867"/>
                  <a:pt x="510643" y="128983"/>
                  <a:pt x="506888" y="126750"/>
                </a:cubicBezTo>
                <a:cubicBezTo>
                  <a:pt x="499378" y="125634"/>
                  <a:pt x="488114" y="128983"/>
                  <a:pt x="480605" y="127867"/>
                </a:cubicBezTo>
                <a:cubicBezTo>
                  <a:pt x="469341" y="125634"/>
                  <a:pt x="461831" y="126750"/>
                  <a:pt x="454322" y="126750"/>
                </a:cubicBezTo>
                <a:cubicBezTo>
                  <a:pt x="446812" y="125634"/>
                  <a:pt x="443058" y="126750"/>
                  <a:pt x="435548" y="126750"/>
                </a:cubicBezTo>
                <a:cubicBezTo>
                  <a:pt x="424284" y="128983"/>
                  <a:pt x="405510" y="128983"/>
                  <a:pt x="390491" y="126750"/>
                </a:cubicBezTo>
                <a:cubicBezTo>
                  <a:pt x="379227" y="126750"/>
                  <a:pt x="367963" y="130099"/>
                  <a:pt x="352944" y="127867"/>
                </a:cubicBezTo>
                <a:cubicBezTo>
                  <a:pt x="352944" y="128983"/>
                  <a:pt x="341680" y="132332"/>
                  <a:pt x="337925" y="133448"/>
                </a:cubicBezTo>
                <a:cubicBezTo>
                  <a:pt x="322906" y="136797"/>
                  <a:pt x="322906" y="136797"/>
                  <a:pt x="311642" y="132332"/>
                </a:cubicBezTo>
                <a:cubicBezTo>
                  <a:pt x="307887" y="131216"/>
                  <a:pt x="304133" y="130099"/>
                  <a:pt x="307887" y="128983"/>
                </a:cubicBezTo>
                <a:cubicBezTo>
                  <a:pt x="311642" y="127867"/>
                  <a:pt x="311642" y="126750"/>
                  <a:pt x="319152" y="126750"/>
                </a:cubicBezTo>
                <a:cubicBezTo>
                  <a:pt x="330416" y="126750"/>
                  <a:pt x="341680" y="126750"/>
                  <a:pt x="352944" y="126750"/>
                </a:cubicBezTo>
                <a:cubicBezTo>
                  <a:pt x="364208" y="122285"/>
                  <a:pt x="379227" y="120053"/>
                  <a:pt x="401756" y="120053"/>
                </a:cubicBezTo>
                <a:cubicBezTo>
                  <a:pt x="409265" y="120053"/>
                  <a:pt x="416775" y="120053"/>
                  <a:pt x="424284" y="120053"/>
                </a:cubicBezTo>
                <a:cubicBezTo>
                  <a:pt x="461831" y="121169"/>
                  <a:pt x="499378" y="117820"/>
                  <a:pt x="536926" y="116704"/>
                </a:cubicBezTo>
                <a:cubicBezTo>
                  <a:pt x="540680" y="116704"/>
                  <a:pt x="544435" y="114471"/>
                  <a:pt x="551945" y="113355"/>
                </a:cubicBezTo>
                <a:cubicBezTo>
                  <a:pt x="529416" y="112239"/>
                  <a:pt x="506888" y="112239"/>
                  <a:pt x="488114" y="112239"/>
                </a:cubicBezTo>
                <a:cubicBezTo>
                  <a:pt x="488114" y="112239"/>
                  <a:pt x="488114" y="111122"/>
                  <a:pt x="488114" y="111122"/>
                </a:cubicBezTo>
                <a:cubicBezTo>
                  <a:pt x="510643" y="111122"/>
                  <a:pt x="533171" y="111122"/>
                  <a:pt x="551945" y="111122"/>
                </a:cubicBezTo>
                <a:cubicBezTo>
                  <a:pt x="574473" y="111122"/>
                  <a:pt x="593247" y="111122"/>
                  <a:pt x="612020" y="111122"/>
                </a:cubicBezTo>
                <a:cubicBezTo>
                  <a:pt x="615775" y="111122"/>
                  <a:pt x="623284" y="111122"/>
                  <a:pt x="627039" y="110006"/>
                </a:cubicBezTo>
                <a:cubicBezTo>
                  <a:pt x="634549" y="107773"/>
                  <a:pt x="630794" y="103308"/>
                  <a:pt x="645812" y="104424"/>
                </a:cubicBezTo>
                <a:cubicBezTo>
                  <a:pt x="657077" y="105541"/>
                  <a:pt x="664586" y="102192"/>
                  <a:pt x="675850" y="103308"/>
                </a:cubicBezTo>
                <a:cubicBezTo>
                  <a:pt x="683360" y="103308"/>
                  <a:pt x="694624" y="102192"/>
                  <a:pt x="702134" y="104424"/>
                </a:cubicBezTo>
                <a:cubicBezTo>
                  <a:pt x="705888" y="105541"/>
                  <a:pt x="709643" y="104424"/>
                  <a:pt x="717152" y="104424"/>
                </a:cubicBezTo>
                <a:cubicBezTo>
                  <a:pt x="713397" y="102192"/>
                  <a:pt x="705888" y="101076"/>
                  <a:pt x="705888" y="99959"/>
                </a:cubicBezTo>
                <a:cubicBezTo>
                  <a:pt x="702134" y="97727"/>
                  <a:pt x="705888" y="95494"/>
                  <a:pt x="713397" y="95494"/>
                </a:cubicBezTo>
                <a:cubicBezTo>
                  <a:pt x="720907" y="95494"/>
                  <a:pt x="732171" y="95494"/>
                  <a:pt x="732171" y="92145"/>
                </a:cubicBezTo>
                <a:cubicBezTo>
                  <a:pt x="732171" y="91029"/>
                  <a:pt x="739680" y="91029"/>
                  <a:pt x="743435" y="91029"/>
                </a:cubicBezTo>
                <a:cubicBezTo>
                  <a:pt x="762209" y="94378"/>
                  <a:pt x="780982" y="89912"/>
                  <a:pt x="796002" y="89912"/>
                </a:cubicBezTo>
                <a:cubicBezTo>
                  <a:pt x="799756" y="88796"/>
                  <a:pt x="803511" y="88796"/>
                  <a:pt x="803511" y="87680"/>
                </a:cubicBezTo>
                <a:cubicBezTo>
                  <a:pt x="803511" y="86563"/>
                  <a:pt x="799756" y="85447"/>
                  <a:pt x="796002" y="85447"/>
                </a:cubicBezTo>
                <a:cubicBezTo>
                  <a:pt x="777228" y="83215"/>
                  <a:pt x="758454" y="80982"/>
                  <a:pt x="743435" y="76517"/>
                </a:cubicBezTo>
                <a:cubicBezTo>
                  <a:pt x="735926" y="75400"/>
                  <a:pt x="732171" y="77633"/>
                  <a:pt x="732171" y="78749"/>
                </a:cubicBezTo>
                <a:cubicBezTo>
                  <a:pt x="732171" y="82098"/>
                  <a:pt x="728417" y="84331"/>
                  <a:pt x="717152" y="86563"/>
                </a:cubicBezTo>
                <a:cubicBezTo>
                  <a:pt x="713397" y="87680"/>
                  <a:pt x="709643" y="87680"/>
                  <a:pt x="705888" y="87680"/>
                </a:cubicBezTo>
                <a:cubicBezTo>
                  <a:pt x="694624" y="84331"/>
                  <a:pt x="675850" y="86563"/>
                  <a:pt x="664586" y="84331"/>
                </a:cubicBezTo>
                <a:cubicBezTo>
                  <a:pt x="657077" y="83215"/>
                  <a:pt x="649567" y="83215"/>
                  <a:pt x="638303" y="83215"/>
                </a:cubicBezTo>
                <a:cubicBezTo>
                  <a:pt x="630794" y="83215"/>
                  <a:pt x="627039" y="86563"/>
                  <a:pt x="623284" y="88796"/>
                </a:cubicBezTo>
                <a:cubicBezTo>
                  <a:pt x="615775" y="92145"/>
                  <a:pt x="600756" y="93261"/>
                  <a:pt x="593247" y="88796"/>
                </a:cubicBezTo>
                <a:cubicBezTo>
                  <a:pt x="593247" y="86563"/>
                  <a:pt x="589492" y="85447"/>
                  <a:pt x="585737" y="83215"/>
                </a:cubicBezTo>
                <a:cubicBezTo>
                  <a:pt x="585737" y="80982"/>
                  <a:pt x="578228" y="79866"/>
                  <a:pt x="566963" y="79866"/>
                </a:cubicBezTo>
                <a:cubicBezTo>
                  <a:pt x="559454" y="79866"/>
                  <a:pt x="551945" y="79866"/>
                  <a:pt x="544435" y="77633"/>
                </a:cubicBezTo>
                <a:cubicBezTo>
                  <a:pt x="533171" y="76517"/>
                  <a:pt x="521907" y="78749"/>
                  <a:pt x="514397" y="82098"/>
                </a:cubicBezTo>
                <a:cubicBezTo>
                  <a:pt x="503133" y="88796"/>
                  <a:pt x="480605" y="88796"/>
                  <a:pt x="461831" y="91029"/>
                </a:cubicBezTo>
                <a:cubicBezTo>
                  <a:pt x="454322" y="92145"/>
                  <a:pt x="446812" y="89912"/>
                  <a:pt x="435548" y="88796"/>
                </a:cubicBezTo>
                <a:cubicBezTo>
                  <a:pt x="424284" y="88796"/>
                  <a:pt x="413020" y="86563"/>
                  <a:pt x="405510" y="84331"/>
                </a:cubicBezTo>
                <a:cubicBezTo>
                  <a:pt x="382982" y="79866"/>
                  <a:pt x="379227" y="79866"/>
                  <a:pt x="364208" y="85447"/>
                </a:cubicBezTo>
                <a:cubicBezTo>
                  <a:pt x="360454" y="85447"/>
                  <a:pt x="360454" y="87680"/>
                  <a:pt x="356699" y="88796"/>
                </a:cubicBezTo>
                <a:cubicBezTo>
                  <a:pt x="334171" y="83215"/>
                  <a:pt x="315397" y="83215"/>
                  <a:pt x="292869" y="83215"/>
                </a:cubicBezTo>
                <a:cubicBezTo>
                  <a:pt x="277850" y="83215"/>
                  <a:pt x="266585" y="83215"/>
                  <a:pt x="251567" y="83215"/>
                </a:cubicBezTo>
                <a:cubicBezTo>
                  <a:pt x="221529" y="84331"/>
                  <a:pt x="191491" y="80982"/>
                  <a:pt x="157698" y="82098"/>
                </a:cubicBezTo>
                <a:cubicBezTo>
                  <a:pt x="146434" y="82098"/>
                  <a:pt x="142680" y="77633"/>
                  <a:pt x="131415" y="80982"/>
                </a:cubicBezTo>
                <a:cubicBezTo>
                  <a:pt x="120151" y="83215"/>
                  <a:pt x="108887" y="80982"/>
                  <a:pt x="101378" y="82098"/>
                </a:cubicBezTo>
                <a:cubicBezTo>
                  <a:pt x="90113" y="82098"/>
                  <a:pt x="78849" y="82098"/>
                  <a:pt x="67585" y="82098"/>
                </a:cubicBezTo>
                <a:cubicBezTo>
                  <a:pt x="60076" y="84331"/>
                  <a:pt x="67585" y="86563"/>
                  <a:pt x="63830" y="88796"/>
                </a:cubicBezTo>
                <a:cubicBezTo>
                  <a:pt x="52566" y="93261"/>
                  <a:pt x="37547" y="94378"/>
                  <a:pt x="18774" y="92145"/>
                </a:cubicBezTo>
                <a:cubicBezTo>
                  <a:pt x="15019" y="92145"/>
                  <a:pt x="15019" y="91029"/>
                  <a:pt x="7510" y="91029"/>
                </a:cubicBezTo>
                <a:cubicBezTo>
                  <a:pt x="3755" y="91029"/>
                  <a:pt x="0" y="92145"/>
                  <a:pt x="0" y="94378"/>
                </a:cubicBezTo>
                <a:cubicBezTo>
                  <a:pt x="0" y="95494"/>
                  <a:pt x="0" y="97727"/>
                  <a:pt x="7510" y="97727"/>
                </a:cubicBezTo>
                <a:cubicBezTo>
                  <a:pt x="18774" y="96610"/>
                  <a:pt x="30038" y="97727"/>
                  <a:pt x="37547" y="96610"/>
                </a:cubicBezTo>
                <a:cubicBezTo>
                  <a:pt x="52566" y="96610"/>
                  <a:pt x="60076" y="98843"/>
                  <a:pt x="71340" y="98843"/>
                </a:cubicBezTo>
                <a:cubicBezTo>
                  <a:pt x="78849" y="99959"/>
                  <a:pt x="82604" y="103308"/>
                  <a:pt x="82604" y="105541"/>
                </a:cubicBezTo>
                <a:cubicBezTo>
                  <a:pt x="90113" y="108890"/>
                  <a:pt x="90113" y="110006"/>
                  <a:pt x="101378" y="107773"/>
                </a:cubicBezTo>
                <a:cubicBezTo>
                  <a:pt x="116397" y="106657"/>
                  <a:pt x="131415" y="105541"/>
                  <a:pt x="146434" y="103308"/>
                </a:cubicBezTo>
                <a:cubicBezTo>
                  <a:pt x="150189" y="102192"/>
                  <a:pt x="157698" y="103308"/>
                  <a:pt x="165208" y="103308"/>
                </a:cubicBezTo>
                <a:cubicBezTo>
                  <a:pt x="168963" y="103308"/>
                  <a:pt x="168963" y="105541"/>
                  <a:pt x="172717" y="106657"/>
                </a:cubicBezTo>
                <a:cubicBezTo>
                  <a:pt x="180227" y="108890"/>
                  <a:pt x="172717" y="110006"/>
                  <a:pt x="168963" y="112239"/>
                </a:cubicBezTo>
                <a:cubicBezTo>
                  <a:pt x="165208" y="114471"/>
                  <a:pt x="153944" y="114471"/>
                  <a:pt x="146434" y="116704"/>
                </a:cubicBezTo>
                <a:cubicBezTo>
                  <a:pt x="142680" y="117820"/>
                  <a:pt x="142680" y="117820"/>
                  <a:pt x="142680" y="118936"/>
                </a:cubicBezTo>
                <a:cubicBezTo>
                  <a:pt x="142680" y="120053"/>
                  <a:pt x="146434" y="120053"/>
                  <a:pt x="150189" y="120053"/>
                </a:cubicBezTo>
                <a:cubicBezTo>
                  <a:pt x="161453" y="120053"/>
                  <a:pt x="176472" y="121169"/>
                  <a:pt x="187736" y="118936"/>
                </a:cubicBezTo>
                <a:cubicBezTo>
                  <a:pt x="187736" y="117820"/>
                  <a:pt x="191491" y="118936"/>
                  <a:pt x="191491" y="118936"/>
                </a:cubicBezTo>
                <a:cubicBezTo>
                  <a:pt x="199000" y="120053"/>
                  <a:pt x="191491" y="120053"/>
                  <a:pt x="191491" y="121169"/>
                </a:cubicBezTo>
                <a:cubicBezTo>
                  <a:pt x="187736" y="122285"/>
                  <a:pt x="187736" y="124518"/>
                  <a:pt x="195246" y="124518"/>
                </a:cubicBezTo>
                <a:cubicBezTo>
                  <a:pt x="202755" y="124518"/>
                  <a:pt x="210265" y="124518"/>
                  <a:pt x="221529" y="124518"/>
                </a:cubicBezTo>
                <a:cubicBezTo>
                  <a:pt x="210265" y="126750"/>
                  <a:pt x="199000" y="126750"/>
                  <a:pt x="187736" y="127867"/>
                </a:cubicBezTo>
                <a:cubicBezTo>
                  <a:pt x="180227" y="128983"/>
                  <a:pt x="180227" y="130099"/>
                  <a:pt x="183982" y="131216"/>
                </a:cubicBezTo>
                <a:cubicBezTo>
                  <a:pt x="187736" y="135681"/>
                  <a:pt x="187736" y="136797"/>
                  <a:pt x="172717" y="137913"/>
                </a:cubicBezTo>
                <a:cubicBezTo>
                  <a:pt x="168963" y="137913"/>
                  <a:pt x="161453" y="137913"/>
                  <a:pt x="157698" y="137913"/>
                </a:cubicBezTo>
                <a:cubicBezTo>
                  <a:pt x="157698" y="139030"/>
                  <a:pt x="157698" y="139030"/>
                  <a:pt x="157698" y="140146"/>
                </a:cubicBezTo>
                <a:cubicBezTo>
                  <a:pt x="157698" y="140146"/>
                  <a:pt x="157698" y="141262"/>
                  <a:pt x="157698" y="141262"/>
                </a:cubicBezTo>
                <a:cubicBezTo>
                  <a:pt x="183982" y="140146"/>
                  <a:pt x="202755" y="145728"/>
                  <a:pt x="229038" y="145728"/>
                </a:cubicBezTo>
                <a:cubicBezTo>
                  <a:pt x="244057" y="145728"/>
                  <a:pt x="259076" y="147960"/>
                  <a:pt x="274095" y="151309"/>
                </a:cubicBezTo>
                <a:cubicBezTo>
                  <a:pt x="274095" y="152425"/>
                  <a:pt x="281604" y="152425"/>
                  <a:pt x="281604" y="153542"/>
                </a:cubicBezTo>
                <a:cubicBezTo>
                  <a:pt x="281604" y="155774"/>
                  <a:pt x="274095" y="155774"/>
                  <a:pt x="270340" y="155774"/>
                </a:cubicBezTo>
                <a:cubicBezTo>
                  <a:pt x="259076" y="155774"/>
                  <a:pt x="247812" y="155774"/>
                  <a:pt x="236548" y="155774"/>
                </a:cubicBezTo>
                <a:cubicBezTo>
                  <a:pt x="232793" y="155774"/>
                  <a:pt x="229038" y="155774"/>
                  <a:pt x="229038" y="156891"/>
                </a:cubicBezTo>
                <a:cubicBezTo>
                  <a:pt x="229038" y="158007"/>
                  <a:pt x="229038" y="159123"/>
                  <a:pt x="232793" y="159123"/>
                </a:cubicBezTo>
                <a:cubicBezTo>
                  <a:pt x="240302" y="159123"/>
                  <a:pt x="244057" y="161356"/>
                  <a:pt x="255321" y="161356"/>
                </a:cubicBezTo>
                <a:cubicBezTo>
                  <a:pt x="266585" y="161356"/>
                  <a:pt x="277850" y="161356"/>
                  <a:pt x="289114" y="161356"/>
                </a:cubicBezTo>
                <a:cubicBezTo>
                  <a:pt x="296623" y="162472"/>
                  <a:pt x="292869" y="164705"/>
                  <a:pt x="292869" y="165821"/>
                </a:cubicBezTo>
                <a:cubicBezTo>
                  <a:pt x="292869" y="166937"/>
                  <a:pt x="292869" y="168053"/>
                  <a:pt x="292869" y="168053"/>
                </a:cubicBezTo>
                <a:cubicBezTo>
                  <a:pt x="270340" y="169170"/>
                  <a:pt x="259076" y="174751"/>
                  <a:pt x="236548" y="174751"/>
                </a:cubicBezTo>
                <a:cubicBezTo>
                  <a:pt x="191491" y="174751"/>
                  <a:pt x="150189" y="171402"/>
                  <a:pt x="105132" y="172519"/>
                </a:cubicBezTo>
                <a:cubicBezTo>
                  <a:pt x="97623" y="173635"/>
                  <a:pt x="86359" y="171402"/>
                  <a:pt x="86359" y="174751"/>
                </a:cubicBezTo>
                <a:cubicBezTo>
                  <a:pt x="82604" y="179216"/>
                  <a:pt x="97623" y="176984"/>
                  <a:pt x="105132" y="176984"/>
                </a:cubicBezTo>
                <a:cubicBezTo>
                  <a:pt x="120151" y="175868"/>
                  <a:pt x="135170" y="179216"/>
                  <a:pt x="150189" y="179216"/>
                </a:cubicBezTo>
                <a:cubicBezTo>
                  <a:pt x="165208" y="178100"/>
                  <a:pt x="183982" y="176984"/>
                  <a:pt x="199000" y="179216"/>
                </a:cubicBezTo>
                <a:cubicBezTo>
                  <a:pt x="225284" y="181449"/>
                  <a:pt x="251567" y="180333"/>
                  <a:pt x="274095" y="180333"/>
                </a:cubicBezTo>
                <a:cubicBezTo>
                  <a:pt x="322906" y="181449"/>
                  <a:pt x="367963" y="184798"/>
                  <a:pt x="401756" y="194845"/>
                </a:cubicBezTo>
                <a:cubicBezTo>
                  <a:pt x="416775" y="198194"/>
                  <a:pt x="431793" y="198194"/>
                  <a:pt x="446812" y="198194"/>
                </a:cubicBezTo>
                <a:cubicBezTo>
                  <a:pt x="450567" y="198194"/>
                  <a:pt x="461831" y="197077"/>
                  <a:pt x="461831" y="199310"/>
                </a:cubicBezTo>
                <a:cubicBezTo>
                  <a:pt x="461831" y="203775"/>
                  <a:pt x="450567" y="201542"/>
                  <a:pt x="446812" y="201542"/>
                </a:cubicBezTo>
                <a:cubicBezTo>
                  <a:pt x="382982" y="201542"/>
                  <a:pt x="319152" y="201542"/>
                  <a:pt x="251567" y="201542"/>
                </a:cubicBezTo>
                <a:cubicBezTo>
                  <a:pt x="229038" y="201542"/>
                  <a:pt x="214019" y="207124"/>
                  <a:pt x="195246" y="212705"/>
                </a:cubicBezTo>
                <a:cubicBezTo>
                  <a:pt x="195246" y="212705"/>
                  <a:pt x="195246" y="213822"/>
                  <a:pt x="195246" y="214938"/>
                </a:cubicBezTo>
                <a:cubicBezTo>
                  <a:pt x="202755" y="218287"/>
                  <a:pt x="206510" y="220520"/>
                  <a:pt x="210265" y="223868"/>
                </a:cubicBezTo>
                <a:cubicBezTo>
                  <a:pt x="210265" y="227217"/>
                  <a:pt x="221529" y="230566"/>
                  <a:pt x="232793" y="230566"/>
                </a:cubicBezTo>
                <a:cubicBezTo>
                  <a:pt x="262831" y="230566"/>
                  <a:pt x="262831" y="238380"/>
                  <a:pt x="266585" y="243962"/>
                </a:cubicBezTo>
                <a:cubicBezTo>
                  <a:pt x="270340" y="251776"/>
                  <a:pt x="289114" y="257357"/>
                  <a:pt x="307887" y="262939"/>
                </a:cubicBezTo>
                <a:cubicBezTo>
                  <a:pt x="311642" y="265171"/>
                  <a:pt x="319152" y="264055"/>
                  <a:pt x="322906" y="264055"/>
                </a:cubicBezTo>
                <a:cubicBezTo>
                  <a:pt x="337925" y="264055"/>
                  <a:pt x="352944" y="262939"/>
                  <a:pt x="364208" y="266288"/>
                </a:cubicBezTo>
                <a:cubicBezTo>
                  <a:pt x="367963" y="267404"/>
                  <a:pt x="371718" y="267404"/>
                  <a:pt x="379227" y="267404"/>
                </a:cubicBezTo>
                <a:cubicBezTo>
                  <a:pt x="390491" y="267404"/>
                  <a:pt x="401756" y="267404"/>
                  <a:pt x="409265" y="267404"/>
                </a:cubicBezTo>
                <a:cubicBezTo>
                  <a:pt x="428039" y="268520"/>
                  <a:pt x="446812" y="267404"/>
                  <a:pt x="461831" y="264055"/>
                </a:cubicBezTo>
                <a:cubicBezTo>
                  <a:pt x="473095" y="260706"/>
                  <a:pt x="488114" y="261823"/>
                  <a:pt x="499378" y="265171"/>
                </a:cubicBezTo>
                <a:cubicBezTo>
                  <a:pt x="518152" y="269637"/>
                  <a:pt x="544435" y="269637"/>
                  <a:pt x="563209" y="272986"/>
                </a:cubicBezTo>
                <a:cubicBezTo>
                  <a:pt x="566963" y="274102"/>
                  <a:pt x="630794" y="267404"/>
                  <a:pt x="630794" y="266288"/>
                </a:cubicBezTo>
                <a:cubicBezTo>
                  <a:pt x="638303" y="261823"/>
                  <a:pt x="653322" y="260706"/>
                  <a:pt x="664586" y="260706"/>
                </a:cubicBezTo>
                <a:cubicBezTo>
                  <a:pt x="675850" y="259590"/>
                  <a:pt x="687115" y="262939"/>
                  <a:pt x="698379" y="265171"/>
                </a:cubicBezTo>
                <a:cubicBezTo>
                  <a:pt x="698379" y="266288"/>
                  <a:pt x="698379" y="267404"/>
                  <a:pt x="702134" y="267404"/>
                </a:cubicBezTo>
                <a:cubicBezTo>
                  <a:pt x="724662" y="267404"/>
                  <a:pt x="739680" y="271869"/>
                  <a:pt x="758454" y="272986"/>
                </a:cubicBezTo>
                <a:cubicBezTo>
                  <a:pt x="769719" y="274102"/>
                  <a:pt x="773473" y="269637"/>
                  <a:pt x="784737" y="271869"/>
                </a:cubicBezTo>
                <a:cubicBezTo>
                  <a:pt x="788492" y="271869"/>
                  <a:pt x="818530" y="266288"/>
                  <a:pt x="822285" y="264055"/>
                </a:cubicBezTo>
                <a:cubicBezTo>
                  <a:pt x="826039" y="262939"/>
                  <a:pt x="829794" y="261823"/>
                  <a:pt x="833549" y="260706"/>
                </a:cubicBezTo>
                <a:cubicBezTo>
                  <a:pt x="852323" y="257357"/>
                  <a:pt x="867341" y="257357"/>
                  <a:pt x="882360" y="261823"/>
                </a:cubicBezTo>
                <a:cubicBezTo>
                  <a:pt x="886115" y="262939"/>
                  <a:pt x="889870" y="264055"/>
                  <a:pt x="897379" y="265171"/>
                </a:cubicBezTo>
                <a:cubicBezTo>
                  <a:pt x="897379" y="266288"/>
                  <a:pt x="901134" y="267404"/>
                  <a:pt x="901134" y="267404"/>
                </a:cubicBezTo>
                <a:cubicBezTo>
                  <a:pt x="919908" y="267404"/>
                  <a:pt x="934926" y="270753"/>
                  <a:pt x="949946" y="269637"/>
                </a:cubicBezTo>
                <a:cubicBezTo>
                  <a:pt x="964964" y="268520"/>
                  <a:pt x="979983" y="267404"/>
                  <a:pt x="991247" y="265171"/>
                </a:cubicBezTo>
                <a:cubicBezTo>
                  <a:pt x="1013776" y="260706"/>
                  <a:pt x="1025040" y="260706"/>
                  <a:pt x="1043814" y="265171"/>
                </a:cubicBezTo>
                <a:cubicBezTo>
                  <a:pt x="1051323" y="267404"/>
                  <a:pt x="1058832" y="267404"/>
                  <a:pt x="1070097" y="267404"/>
                </a:cubicBezTo>
                <a:lnTo>
                  <a:pt x="1082703" y="267404"/>
                </a:lnTo>
                <a:lnTo>
                  <a:pt x="1087706" y="268396"/>
                </a:lnTo>
                <a:cubicBezTo>
                  <a:pt x="1091460" y="270628"/>
                  <a:pt x="1098970" y="271745"/>
                  <a:pt x="1091460" y="273977"/>
                </a:cubicBezTo>
                <a:cubicBezTo>
                  <a:pt x="1087706" y="275093"/>
                  <a:pt x="1087706" y="277326"/>
                  <a:pt x="1083951" y="277326"/>
                </a:cubicBezTo>
                <a:cubicBezTo>
                  <a:pt x="1076442" y="277326"/>
                  <a:pt x="1068932" y="278442"/>
                  <a:pt x="1065178" y="277326"/>
                </a:cubicBezTo>
                <a:cubicBezTo>
                  <a:pt x="1050158" y="275093"/>
                  <a:pt x="1035140" y="273977"/>
                  <a:pt x="1020121" y="272861"/>
                </a:cubicBezTo>
                <a:cubicBezTo>
                  <a:pt x="1008857" y="270628"/>
                  <a:pt x="1008857" y="271745"/>
                  <a:pt x="1001347" y="275093"/>
                </a:cubicBezTo>
                <a:cubicBezTo>
                  <a:pt x="1001347" y="277326"/>
                  <a:pt x="997593" y="280675"/>
                  <a:pt x="990083" y="281791"/>
                </a:cubicBezTo>
                <a:cubicBezTo>
                  <a:pt x="978819" y="281791"/>
                  <a:pt x="971310" y="284024"/>
                  <a:pt x="956290" y="284024"/>
                </a:cubicBezTo>
                <a:cubicBezTo>
                  <a:pt x="948781" y="282908"/>
                  <a:pt x="937517" y="284024"/>
                  <a:pt x="926253" y="282908"/>
                </a:cubicBezTo>
                <a:cubicBezTo>
                  <a:pt x="918743" y="282908"/>
                  <a:pt x="918743" y="285140"/>
                  <a:pt x="918743" y="286256"/>
                </a:cubicBezTo>
                <a:cubicBezTo>
                  <a:pt x="918743" y="288489"/>
                  <a:pt x="922498" y="289605"/>
                  <a:pt x="926253" y="289605"/>
                </a:cubicBezTo>
                <a:cubicBezTo>
                  <a:pt x="933762" y="289605"/>
                  <a:pt x="933762" y="288489"/>
                  <a:pt x="937517" y="288489"/>
                </a:cubicBezTo>
                <a:cubicBezTo>
                  <a:pt x="956290" y="286256"/>
                  <a:pt x="971310" y="287373"/>
                  <a:pt x="982573" y="291838"/>
                </a:cubicBezTo>
                <a:cubicBezTo>
                  <a:pt x="986328" y="294071"/>
                  <a:pt x="978819" y="296303"/>
                  <a:pt x="986328" y="298536"/>
                </a:cubicBezTo>
                <a:cubicBezTo>
                  <a:pt x="997593" y="298536"/>
                  <a:pt x="1008857" y="298536"/>
                  <a:pt x="1020121" y="298536"/>
                </a:cubicBezTo>
                <a:cubicBezTo>
                  <a:pt x="1027630" y="299652"/>
                  <a:pt x="1038895" y="297419"/>
                  <a:pt x="1050158" y="299652"/>
                </a:cubicBezTo>
                <a:cubicBezTo>
                  <a:pt x="1061423" y="303001"/>
                  <a:pt x="1065178" y="298536"/>
                  <a:pt x="1076442" y="298536"/>
                </a:cubicBezTo>
                <a:cubicBezTo>
                  <a:pt x="1110234" y="299652"/>
                  <a:pt x="1140272" y="296303"/>
                  <a:pt x="1170310" y="297419"/>
                </a:cubicBezTo>
                <a:cubicBezTo>
                  <a:pt x="1185329" y="297419"/>
                  <a:pt x="1196593" y="297419"/>
                  <a:pt x="1211612" y="297419"/>
                </a:cubicBezTo>
                <a:cubicBezTo>
                  <a:pt x="1234140" y="297419"/>
                  <a:pt x="1252914" y="297419"/>
                  <a:pt x="1275442" y="291838"/>
                </a:cubicBezTo>
                <a:cubicBezTo>
                  <a:pt x="1279197" y="292954"/>
                  <a:pt x="1279197" y="295187"/>
                  <a:pt x="1282951" y="295187"/>
                </a:cubicBezTo>
                <a:cubicBezTo>
                  <a:pt x="1297970" y="300768"/>
                  <a:pt x="1301725" y="300768"/>
                  <a:pt x="1324253" y="296303"/>
                </a:cubicBezTo>
                <a:cubicBezTo>
                  <a:pt x="1331763" y="294071"/>
                  <a:pt x="1343027" y="291838"/>
                  <a:pt x="1354291" y="291838"/>
                </a:cubicBezTo>
                <a:cubicBezTo>
                  <a:pt x="1365556" y="290722"/>
                  <a:pt x="1373065" y="288489"/>
                  <a:pt x="1380574" y="289605"/>
                </a:cubicBezTo>
                <a:cubicBezTo>
                  <a:pt x="1399348" y="291838"/>
                  <a:pt x="1421876" y="291838"/>
                  <a:pt x="1433141" y="298536"/>
                </a:cubicBezTo>
                <a:cubicBezTo>
                  <a:pt x="1440650" y="301885"/>
                  <a:pt x="1451914" y="304117"/>
                  <a:pt x="1463178" y="303001"/>
                </a:cubicBezTo>
                <a:cubicBezTo>
                  <a:pt x="1470688" y="300768"/>
                  <a:pt x="1478197" y="300768"/>
                  <a:pt x="1485706" y="300768"/>
                </a:cubicBezTo>
                <a:cubicBezTo>
                  <a:pt x="1496971" y="300768"/>
                  <a:pt x="1504480" y="299652"/>
                  <a:pt x="1504480" y="297419"/>
                </a:cubicBezTo>
                <a:cubicBezTo>
                  <a:pt x="1508235" y="295187"/>
                  <a:pt x="1511990" y="294071"/>
                  <a:pt x="1511990" y="291838"/>
                </a:cubicBezTo>
                <a:cubicBezTo>
                  <a:pt x="1519499" y="287373"/>
                  <a:pt x="1534518" y="288489"/>
                  <a:pt x="1542028" y="291838"/>
                </a:cubicBezTo>
                <a:cubicBezTo>
                  <a:pt x="1545782" y="294071"/>
                  <a:pt x="1549537" y="297419"/>
                  <a:pt x="1557046" y="297419"/>
                </a:cubicBezTo>
                <a:cubicBezTo>
                  <a:pt x="1568311" y="297419"/>
                  <a:pt x="1575820" y="297419"/>
                  <a:pt x="1583329" y="296303"/>
                </a:cubicBezTo>
                <a:cubicBezTo>
                  <a:pt x="1594594" y="294071"/>
                  <a:pt x="1613367" y="296303"/>
                  <a:pt x="1624631" y="292954"/>
                </a:cubicBezTo>
                <a:cubicBezTo>
                  <a:pt x="1628386" y="292954"/>
                  <a:pt x="1632141" y="292954"/>
                  <a:pt x="1635896" y="294071"/>
                </a:cubicBezTo>
                <a:cubicBezTo>
                  <a:pt x="1647160" y="296303"/>
                  <a:pt x="1650914" y="298536"/>
                  <a:pt x="1650914" y="301885"/>
                </a:cubicBezTo>
                <a:cubicBezTo>
                  <a:pt x="1650914" y="303001"/>
                  <a:pt x="1654669" y="305234"/>
                  <a:pt x="1662179" y="304117"/>
                </a:cubicBezTo>
                <a:cubicBezTo>
                  <a:pt x="1677198" y="299652"/>
                  <a:pt x="1695971" y="297419"/>
                  <a:pt x="1714745" y="295187"/>
                </a:cubicBezTo>
                <a:cubicBezTo>
                  <a:pt x="1718499" y="295187"/>
                  <a:pt x="1722254" y="294071"/>
                  <a:pt x="1722254" y="292954"/>
                </a:cubicBezTo>
                <a:cubicBezTo>
                  <a:pt x="1722254" y="291838"/>
                  <a:pt x="1718499" y="291838"/>
                  <a:pt x="1714745" y="290722"/>
                </a:cubicBezTo>
                <a:cubicBezTo>
                  <a:pt x="1699726" y="290722"/>
                  <a:pt x="1680952" y="286256"/>
                  <a:pt x="1662179" y="289605"/>
                </a:cubicBezTo>
                <a:cubicBezTo>
                  <a:pt x="1658424" y="289605"/>
                  <a:pt x="1650914" y="289605"/>
                  <a:pt x="1650914" y="288489"/>
                </a:cubicBezTo>
                <a:cubicBezTo>
                  <a:pt x="1650914" y="285140"/>
                  <a:pt x="1639650" y="285140"/>
                  <a:pt x="1632141" y="285140"/>
                </a:cubicBezTo>
                <a:cubicBezTo>
                  <a:pt x="1624631" y="285140"/>
                  <a:pt x="1620877" y="282908"/>
                  <a:pt x="1624631" y="280675"/>
                </a:cubicBezTo>
                <a:cubicBezTo>
                  <a:pt x="1624631" y="279559"/>
                  <a:pt x="1632141" y="278442"/>
                  <a:pt x="1635896" y="276210"/>
                </a:cubicBezTo>
                <a:cubicBezTo>
                  <a:pt x="1628386" y="276210"/>
                  <a:pt x="1624631" y="275093"/>
                  <a:pt x="1620877" y="276210"/>
                </a:cubicBezTo>
                <a:cubicBezTo>
                  <a:pt x="1613367" y="278442"/>
                  <a:pt x="1602103" y="277326"/>
                  <a:pt x="1594594" y="277326"/>
                </a:cubicBezTo>
                <a:cubicBezTo>
                  <a:pt x="1583329" y="278442"/>
                  <a:pt x="1575820" y="275093"/>
                  <a:pt x="1564556" y="276210"/>
                </a:cubicBezTo>
                <a:cubicBezTo>
                  <a:pt x="1549537" y="277326"/>
                  <a:pt x="1553292" y="272861"/>
                  <a:pt x="1545782" y="270628"/>
                </a:cubicBezTo>
                <a:lnTo>
                  <a:pt x="1532304" y="269626"/>
                </a:lnTo>
                <a:lnTo>
                  <a:pt x="1573230" y="268520"/>
                </a:lnTo>
                <a:cubicBezTo>
                  <a:pt x="1584494" y="266288"/>
                  <a:pt x="1595758" y="267404"/>
                  <a:pt x="1603267" y="270753"/>
                </a:cubicBezTo>
                <a:cubicBezTo>
                  <a:pt x="1610777" y="272986"/>
                  <a:pt x="1618286" y="271869"/>
                  <a:pt x="1622041" y="269637"/>
                </a:cubicBezTo>
                <a:cubicBezTo>
                  <a:pt x="1625796" y="266288"/>
                  <a:pt x="1633305" y="266288"/>
                  <a:pt x="1644569" y="266288"/>
                </a:cubicBezTo>
                <a:cubicBezTo>
                  <a:pt x="1667098" y="266288"/>
                  <a:pt x="1689626" y="265171"/>
                  <a:pt x="1712154" y="269637"/>
                </a:cubicBezTo>
                <a:cubicBezTo>
                  <a:pt x="1712154" y="269637"/>
                  <a:pt x="1715909" y="269637"/>
                  <a:pt x="1715909" y="269637"/>
                </a:cubicBezTo>
                <a:cubicBezTo>
                  <a:pt x="1753456" y="268520"/>
                  <a:pt x="1787249" y="271869"/>
                  <a:pt x="1821041" y="271869"/>
                </a:cubicBezTo>
                <a:cubicBezTo>
                  <a:pt x="1828551" y="271869"/>
                  <a:pt x="1832305" y="271869"/>
                  <a:pt x="1832305" y="269637"/>
                </a:cubicBezTo>
                <a:lnTo>
                  <a:pt x="1836115" y="268787"/>
                </a:lnTo>
                <a:lnTo>
                  <a:pt x="1827387" y="273977"/>
                </a:lnTo>
                <a:cubicBezTo>
                  <a:pt x="1819877" y="273977"/>
                  <a:pt x="1808613" y="273977"/>
                  <a:pt x="1797349" y="273977"/>
                </a:cubicBezTo>
                <a:cubicBezTo>
                  <a:pt x="1789839" y="273977"/>
                  <a:pt x="1786084" y="273977"/>
                  <a:pt x="1786084" y="276210"/>
                </a:cubicBezTo>
                <a:cubicBezTo>
                  <a:pt x="1786084" y="278442"/>
                  <a:pt x="1789839" y="277326"/>
                  <a:pt x="1797349" y="277326"/>
                </a:cubicBezTo>
                <a:cubicBezTo>
                  <a:pt x="1801103" y="277326"/>
                  <a:pt x="1808613" y="278442"/>
                  <a:pt x="1812368" y="276210"/>
                </a:cubicBezTo>
                <a:cubicBezTo>
                  <a:pt x="1819877" y="275093"/>
                  <a:pt x="1827387" y="275093"/>
                  <a:pt x="1831141" y="276210"/>
                </a:cubicBezTo>
                <a:cubicBezTo>
                  <a:pt x="1842405" y="277326"/>
                  <a:pt x="1853669" y="277326"/>
                  <a:pt x="1861179" y="277326"/>
                </a:cubicBezTo>
                <a:cubicBezTo>
                  <a:pt x="1868689" y="277326"/>
                  <a:pt x="1876198" y="278442"/>
                  <a:pt x="1879953" y="279559"/>
                </a:cubicBezTo>
                <a:cubicBezTo>
                  <a:pt x="1898726" y="284024"/>
                  <a:pt x="1917500" y="288489"/>
                  <a:pt x="1925009" y="296303"/>
                </a:cubicBezTo>
                <a:cubicBezTo>
                  <a:pt x="1917500" y="297419"/>
                  <a:pt x="1913745" y="297419"/>
                  <a:pt x="1909990" y="297419"/>
                </a:cubicBezTo>
                <a:cubicBezTo>
                  <a:pt x="1887462" y="297419"/>
                  <a:pt x="1868689" y="297419"/>
                  <a:pt x="1849915" y="297419"/>
                </a:cubicBezTo>
                <a:cubicBezTo>
                  <a:pt x="1842405" y="296303"/>
                  <a:pt x="1834896" y="298536"/>
                  <a:pt x="1831141" y="300768"/>
                </a:cubicBezTo>
                <a:cubicBezTo>
                  <a:pt x="1853669" y="300768"/>
                  <a:pt x="1876198" y="300768"/>
                  <a:pt x="1898726" y="300768"/>
                </a:cubicBezTo>
                <a:cubicBezTo>
                  <a:pt x="1921254" y="300768"/>
                  <a:pt x="1943783" y="301885"/>
                  <a:pt x="1966311" y="300768"/>
                </a:cubicBezTo>
                <a:cubicBezTo>
                  <a:pt x="1988840" y="299652"/>
                  <a:pt x="2007613" y="303001"/>
                  <a:pt x="2030142" y="303001"/>
                </a:cubicBezTo>
                <a:cubicBezTo>
                  <a:pt x="2060179" y="303001"/>
                  <a:pt x="2090217" y="303001"/>
                  <a:pt x="2120255" y="303001"/>
                </a:cubicBezTo>
                <a:cubicBezTo>
                  <a:pt x="2131519" y="303001"/>
                  <a:pt x="2139029" y="305234"/>
                  <a:pt x="2146538" y="304117"/>
                </a:cubicBezTo>
                <a:cubicBezTo>
                  <a:pt x="2172821" y="301885"/>
                  <a:pt x="2199104" y="303001"/>
                  <a:pt x="2221632" y="297419"/>
                </a:cubicBezTo>
                <a:cubicBezTo>
                  <a:pt x="2225387" y="296303"/>
                  <a:pt x="2229142" y="297419"/>
                  <a:pt x="2229142" y="299652"/>
                </a:cubicBezTo>
                <a:cubicBezTo>
                  <a:pt x="2229142" y="300768"/>
                  <a:pt x="2225387" y="303001"/>
                  <a:pt x="2232897" y="305234"/>
                </a:cubicBezTo>
                <a:cubicBezTo>
                  <a:pt x="2270444" y="305234"/>
                  <a:pt x="2270444" y="305234"/>
                  <a:pt x="2289217" y="308582"/>
                </a:cubicBezTo>
                <a:cubicBezTo>
                  <a:pt x="2229142" y="309699"/>
                  <a:pt x="2172821" y="307466"/>
                  <a:pt x="2116500" y="310815"/>
                </a:cubicBezTo>
                <a:cubicBezTo>
                  <a:pt x="2093972" y="311931"/>
                  <a:pt x="2071444" y="313048"/>
                  <a:pt x="2037651" y="313048"/>
                </a:cubicBezTo>
                <a:cubicBezTo>
                  <a:pt x="2056425" y="315280"/>
                  <a:pt x="2067689" y="318629"/>
                  <a:pt x="2078953" y="318629"/>
                </a:cubicBezTo>
                <a:cubicBezTo>
                  <a:pt x="2097727" y="317513"/>
                  <a:pt x="2116500" y="320862"/>
                  <a:pt x="2131519" y="315280"/>
                </a:cubicBezTo>
                <a:cubicBezTo>
                  <a:pt x="2135274" y="314164"/>
                  <a:pt x="2142783" y="314164"/>
                  <a:pt x="2150293" y="314164"/>
                </a:cubicBezTo>
                <a:cubicBezTo>
                  <a:pt x="2187840" y="314164"/>
                  <a:pt x="2229142" y="314164"/>
                  <a:pt x="2270444" y="314164"/>
                </a:cubicBezTo>
                <a:cubicBezTo>
                  <a:pt x="2281708" y="314164"/>
                  <a:pt x="2292972" y="315280"/>
                  <a:pt x="2304236" y="318629"/>
                </a:cubicBezTo>
                <a:cubicBezTo>
                  <a:pt x="2277953" y="317513"/>
                  <a:pt x="2259180" y="319745"/>
                  <a:pt x="2236651" y="320862"/>
                </a:cubicBezTo>
                <a:cubicBezTo>
                  <a:pt x="2229142" y="320862"/>
                  <a:pt x="2217878" y="321978"/>
                  <a:pt x="2206614" y="321978"/>
                </a:cubicBezTo>
                <a:cubicBezTo>
                  <a:pt x="2195349" y="321978"/>
                  <a:pt x="2195349" y="323094"/>
                  <a:pt x="2202859" y="327560"/>
                </a:cubicBezTo>
                <a:cubicBezTo>
                  <a:pt x="2210368" y="328676"/>
                  <a:pt x="2217878" y="327560"/>
                  <a:pt x="2217878" y="330908"/>
                </a:cubicBezTo>
                <a:cubicBezTo>
                  <a:pt x="2214123" y="333141"/>
                  <a:pt x="2206614" y="332025"/>
                  <a:pt x="2202859" y="332025"/>
                </a:cubicBezTo>
                <a:cubicBezTo>
                  <a:pt x="2202859" y="332025"/>
                  <a:pt x="2199104" y="332025"/>
                  <a:pt x="2199104" y="332025"/>
                </a:cubicBezTo>
                <a:cubicBezTo>
                  <a:pt x="2195349" y="334257"/>
                  <a:pt x="2202859" y="334257"/>
                  <a:pt x="2206614" y="334257"/>
                </a:cubicBezTo>
                <a:cubicBezTo>
                  <a:pt x="2217878" y="334257"/>
                  <a:pt x="2232897" y="334257"/>
                  <a:pt x="2247915" y="334257"/>
                </a:cubicBezTo>
                <a:cubicBezTo>
                  <a:pt x="2251670" y="334257"/>
                  <a:pt x="2255425" y="334257"/>
                  <a:pt x="2255425" y="335374"/>
                </a:cubicBezTo>
                <a:cubicBezTo>
                  <a:pt x="2255425" y="337606"/>
                  <a:pt x="2259180" y="339839"/>
                  <a:pt x="2251670" y="339839"/>
                </a:cubicBezTo>
                <a:cubicBezTo>
                  <a:pt x="2240406" y="338722"/>
                  <a:pt x="2232897" y="342071"/>
                  <a:pt x="2229142" y="340955"/>
                </a:cubicBezTo>
                <a:cubicBezTo>
                  <a:pt x="2217878" y="338722"/>
                  <a:pt x="2202859" y="340955"/>
                  <a:pt x="2191595" y="338722"/>
                </a:cubicBezTo>
                <a:cubicBezTo>
                  <a:pt x="2187840" y="337606"/>
                  <a:pt x="2184085" y="337606"/>
                  <a:pt x="2184085" y="335374"/>
                </a:cubicBezTo>
                <a:cubicBezTo>
                  <a:pt x="2176576" y="335374"/>
                  <a:pt x="2172821" y="336490"/>
                  <a:pt x="2165312" y="335374"/>
                </a:cubicBezTo>
                <a:cubicBezTo>
                  <a:pt x="2165312" y="332025"/>
                  <a:pt x="2165312" y="329792"/>
                  <a:pt x="2165312" y="326443"/>
                </a:cubicBezTo>
                <a:cubicBezTo>
                  <a:pt x="2139029" y="327560"/>
                  <a:pt x="2116500" y="323094"/>
                  <a:pt x="2090217" y="324211"/>
                </a:cubicBezTo>
                <a:cubicBezTo>
                  <a:pt x="2090217" y="324211"/>
                  <a:pt x="2086462" y="324211"/>
                  <a:pt x="2086462" y="324211"/>
                </a:cubicBezTo>
                <a:cubicBezTo>
                  <a:pt x="2067689" y="319745"/>
                  <a:pt x="2052670" y="325327"/>
                  <a:pt x="2037651" y="324211"/>
                </a:cubicBezTo>
                <a:cubicBezTo>
                  <a:pt x="2033896" y="324211"/>
                  <a:pt x="2030142" y="325327"/>
                  <a:pt x="2026387" y="326443"/>
                </a:cubicBezTo>
                <a:cubicBezTo>
                  <a:pt x="2033896" y="327560"/>
                  <a:pt x="2041406" y="327560"/>
                  <a:pt x="2048915" y="327560"/>
                </a:cubicBezTo>
                <a:cubicBezTo>
                  <a:pt x="2052670" y="328676"/>
                  <a:pt x="2056425" y="329792"/>
                  <a:pt x="2052670" y="330908"/>
                </a:cubicBezTo>
                <a:cubicBezTo>
                  <a:pt x="2048915" y="333141"/>
                  <a:pt x="2045161" y="334257"/>
                  <a:pt x="2037651" y="334257"/>
                </a:cubicBezTo>
                <a:cubicBezTo>
                  <a:pt x="2011368" y="334257"/>
                  <a:pt x="1985085" y="334257"/>
                  <a:pt x="1958802" y="335374"/>
                </a:cubicBezTo>
                <a:cubicBezTo>
                  <a:pt x="1925009" y="337606"/>
                  <a:pt x="1894972" y="336490"/>
                  <a:pt x="1861179" y="335374"/>
                </a:cubicBezTo>
                <a:cubicBezTo>
                  <a:pt x="1831141" y="335374"/>
                  <a:pt x="1801103" y="337606"/>
                  <a:pt x="1771066" y="334257"/>
                </a:cubicBezTo>
                <a:cubicBezTo>
                  <a:pt x="1767311" y="333141"/>
                  <a:pt x="1763556" y="333141"/>
                  <a:pt x="1759802" y="334257"/>
                </a:cubicBezTo>
                <a:cubicBezTo>
                  <a:pt x="1729764" y="337606"/>
                  <a:pt x="1699726" y="335374"/>
                  <a:pt x="1669688" y="336490"/>
                </a:cubicBezTo>
                <a:cubicBezTo>
                  <a:pt x="1650914" y="336490"/>
                  <a:pt x="1628386" y="335374"/>
                  <a:pt x="1613367" y="333141"/>
                </a:cubicBezTo>
                <a:cubicBezTo>
                  <a:pt x="1594594" y="332025"/>
                  <a:pt x="1575820" y="330908"/>
                  <a:pt x="1560801" y="332025"/>
                </a:cubicBezTo>
                <a:cubicBezTo>
                  <a:pt x="1545782" y="334257"/>
                  <a:pt x="1527009" y="333141"/>
                  <a:pt x="1511990" y="335374"/>
                </a:cubicBezTo>
                <a:cubicBezTo>
                  <a:pt x="1470688" y="342071"/>
                  <a:pt x="1425631" y="345420"/>
                  <a:pt x="1380574" y="345420"/>
                </a:cubicBezTo>
                <a:cubicBezTo>
                  <a:pt x="1354291" y="345420"/>
                  <a:pt x="1331763" y="345420"/>
                  <a:pt x="1305480" y="345420"/>
                </a:cubicBezTo>
                <a:cubicBezTo>
                  <a:pt x="1301725" y="345420"/>
                  <a:pt x="1294216" y="344304"/>
                  <a:pt x="1290461" y="346537"/>
                </a:cubicBezTo>
                <a:cubicBezTo>
                  <a:pt x="1286706" y="348769"/>
                  <a:pt x="1294216" y="351002"/>
                  <a:pt x="1297970" y="351002"/>
                </a:cubicBezTo>
                <a:cubicBezTo>
                  <a:pt x="1312989" y="352118"/>
                  <a:pt x="1324253" y="354351"/>
                  <a:pt x="1339272" y="355467"/>
                </a:cubicBezTo>
                <a:cubicBezTo>
                  <a:pt x="1358046" y="356583"/>
                  <a:pt x="1376820" y="356583"/>
                  <a:pt x="1395593" y="359932"/>
                </a:cubicBezTo>
                <a:cubicBezTo>
                  <a:pt x="1388084" y="361048"/>
                  <a:pt x="1388084" y="363281"/>
                  <a:pt x="1380574" y="363281"/>
                </a:cubicBezTo>
                <a:cubicBezTo>
                  <a:pt x="1365556" y="363281"/>
                  <a:pt x="1354291" y="366630"/>
                  <a:pt x="1343027" y="367746"/>
                </a:cubicBezTo>
                <a:cubicBezTo>
                  <a:pt x="1339272" y="367746"/>
                  <a:pt x="1335518" y="369979"/>
                  <a:pt x="1335518" y="371095"/>
                </a:cubicBezTo>
                <a:cubicBezTo>
                  <a:pt x="1339272" y="373328"/>
                  <a:pt x="1343027" y="372211"/>
                  <a:pt x="1346782" y="372211"/>
                </a:cubicBezTo>
                <a:cubicBezTo>
                  <a:pt x="1350536" y="372211"/>
                  <a:pt x="1354291" y="372211"/>
                  <a:pt x="1361801" y="372211"/>
                </a:cubicBezTo>
                <a:cubicBezTo>
                  <a:pt x="1380574" y="374444"/>
                  <a:pt x="1399348" y="369979"/>
                  <a:pt x="1421876" y="371095"/>
                </a:cubicBezTo>
                <a:cubicBezTo>
                  <a:pt x="1433141" y="371095"/>
                  <a:pt x="1448159" y="371095"/>
                  <a:pt x="1459424" y="371095"/>
                </a:cubicBezTo>
                <a:cubicBezTo>
                  <a:pt x="1470688" y="369979"/>
                  <a:pt x="1478197" y="373328"/>
                  <a:pt x="1493216" y="373328"/>
                </a:cubicBezTo>
                <a:cubicBezTo>
                  <a:pt x="1530763" y="371095"/>
                  <a:pt x="1568311" y="375560"/>
                  <a:pt x="1605858" y="374444"/>
                </a:cubicBezTo>
                <a:cubicBezTo>
                  <a:pt x="1609613" y="374444"/>
                  <a:pt x="1613367" y="374444"/>
                  <a:pt x="1617122" y="375560"/>
                </a:cubicBezTo>
                <a:cubicBezTo>
                  <a:pt x="1620877" y="376677"/>
                  <a:pt x="1624631" y="376677"/>
                  <a:pt x="1624631" y="376677"/>
                </a:cubicBezTo>
                <a:cubicBezTo>
                  <a:pt x="1639650" y="373328"/>
                  <a:pt x="1654669" y="374444"/>
                  <a:pt x="1669688" y="372211"/>
                </a:cubicBezTo>
                <a:cubicBezTo>
                  <a:pt x="1688462" y="369979"/>
                  <a:pt x="1707235" y="368863"/>
                  <a:pt x="1722254" y="374444"/>
                </a:cubicBezTo>
                <a:cubicBezTo>
                  <a:pt x="1726009" y="374444"/>
                  <a:pt x="1726009" y="374444"/>
                  <a:pt x="1729764" y="374444"/>
                </a:cubicBezTo>
                <a:cubicBezTo>
                  <a:pt x="1744783" y="374444"/>
                  <a:pt x="1759802" y="375560"/>
                  <a:pt x="1771066" y="374444"/>
                </a:cubicBezTo>
                <a:cubicBezTo>
                  <a:pt x="1789839" y="374444"/>
                  <a:pt x="1801103" y="377793"/>
                  <a:pt x="1816122" y="376677"/>
                </a:cubicBezTo>
                <a:cubicBezTo>
                  <a:pt x="1834896" y="375560"/>
                  <a:pt x="1853669" y="377793"/>
                  <a:pt x="1876198" y="376677"/>
                </a:cubicBezTo>
                <a:cubicBezTo>
                  <a:pt x="1894972" y="375560"/>
                  <a:pt x="1913745" y="374444"/>
                  <a:pt x="1932519" y="373328"/>
                </a:cubicBezTo>
                <a:cubicBezTo>
                  <a:pt x="1958802" y="371095"/>
                  <a:pt x="1988840" y="369979"/>
                  <a:pt x="2018877" y="368863"/>
                </a:cubicBezTo>
                <a:cubicBezTo>
                  <a:pt x="2041406" y="368863"/>
                  <a:pt x="2060179" y="365514"/>
                  <a:pt x="2086462" y="366630"/>
                </a:cubicBezTo>
                <a:cubicBezTo>
                  <a:pt x="2082708" y="364397"/>
                  <a:pt x="2078953" y="363281"/>
                  <a:pt x="2067689" y="363281"/>
                </a:cubicBezTo>
                <a:cubicBezTo>
                  <a:pt x="2063934" y="363281"/>
                  <a:pt x="2056425" y="363281"/>
                  <a:pt x="2048915" y="363281"/>
                </a:cubicBezTo>
                <a:cubicBezTo>
                  <a:pt x="2026387" y="359932"/>
                  <a:pt x="2000104" y="358816"/>
                  <a:pt x="1977575" y="358816"/>
                </a:cubicBezTo>
                <a:cubicBezTo>
                  <a:pt x="1958802" y="358816"/>
                  <a:pt x="1936274" y="358816"/>
                  <a:pt x="1917500" y="358816"/>
                </a:cubicBezTo>
                <a:cubicBezTo>
                  <a:pt x="1898726" y="358816"/>
                  <a:pt x="1879953" y="359932"/>
                  <a:pt x="1861179" y="364397"/>
                </a:cubicBezTo>
                <a:cubicBezTo>
                  <a:pt x="1857424" y="365514"/>
                  <a:pt x="1849915" y="366630"/>
                  <a:pt x="1842405" y="366630"/>
                </a:cubicBezTo>
                <a:cubicBezTo>
                  <a:pt x="1816122" y="367746"/>
                  <a:pt x="1789839" y="366630"/>
                  <a:pt x="1771066" y="361048"/>
                </a:cubicBezTo>
                <a:cubicBezTo>
                  <a:pt x="1759802" y="358816"/>
                  <a:pt x="1752292" y="358816"/>
                  <a:pt x="1741028" y="359932"/>
                </a:cubicBezTo>
                <a:cubicBezTo>
                  <a:pt x="1726009" y="362165"/>
                  <a:pt x="1714745" y="362165"/>
                  <a:pt x="1699726" y="359932"/>
                </a:cubicBezTo>
                <a:cubicBezTo>
                  <a:pt x="1692216" y="358816"/>
                  <a:pt x="1684707" y="358816"/>
                  <a:pt x="1677198" y="359932"/>
                </a:cubicBezTo>
                <a:cubicBezTo>
                  <a:pt x="1665933" y="362165"/>
                  <a:pt x="1647160" y="359932"/>
                  <a:pt x="1632141" y="363281"/>
                </a:cubicBezTo>
                <a:cubicBezTo>
                  <a:pt x="1628386" y="364397"/>
                  <a:pt x="1613367" y="363281"/>
                  <a:pt x="1605858" y="362165"/>
                </a:cubicBezTo>
                <a:cubicBezTo>
                  <a:pt x="1583329" y="358816"/>
                  <a:pt x="1564556" y="358816"/>
                  <a:pt x="1542028" y="358816"/>
                </a:cubicBezTo>
                <a:cubicBezTo>
                  <a:pt x="1530763" y="358816"/>
                  <a:pt x="1515744" y="359932"/>
                  <a:pt x="1504480" y="357700"/>
                </a:cubicBezTo>
                <a:cubicBezTo>
                  <a:pt x="1500726" y="356583"/>
                  <a:pt x="1496971" y="356583"/>
                  <a:pt x="1493216" y="358816"/>
                </a:cubicBezTo>
                <a:cubicBezTo>
                  <a:pt x="1485706" y="365514"/>
                  <a:pt x="1478197" y="365514"/>
                  <a:pt x="1455669" y="363281"/>
                </a:cubicBezTo>
                <a:cubicBezTo>
                  <a:pt x="1451914" y="362165"/>
                  <a:pt x="1444405" y="362165"/>
                  <a:pt x="1440650" y="359932"/>
                </a:cubicBezTo>
                <a:cubicBezTo>
                  <a:pt x="1451914" y="354351"/>
                  <a:pt x="1470688" y="353234"/>
                  <a:pt x="1493216" y="353234"/>
                </a:cubicBezTo>
                <a:cubicBezTo>
                  <a:pt x="1560801" y="353234"/>
                  <a:pt x="1632141" y="353234"/>
                  <a:pt x="1699726" y="353234"/>
                </a:cubicBezTo>
                <a:cubicBezTo>
                  <a:pt x="1722254" y="353234"/>
                  <a:pt x="1741028" y="349885"/>
                  <a:pt x="1763556" y="351002"/>
                </a:cubicBezTo>
                <a:cubicBezTo>
                  <a:pt x="1767311" y="351002"/>
                  <a:pt x="1771066" y="348769"/>
                  <a:pt x="1774820" y="348769"/>
                </a:cubicBezTo>
                <a:cubicBezTo>
                  <a:pt x="1778575" y="349885"/>
                  <a:pt x="1778575" y="347653"/>
                  <a:pt x="1778575" y="346537"/>
                </a:cubicBezTo>
                <a:cubicBezTo>
                  <a:pt x="1778575" y="346537"/>
                  <a:pt x="1778575" y="345420"/>
                  <a:pt x="1774820" y="345420"/>
                </a:cubicBezTo>
                <a:cubicBezTo>
                  <a:pt x="1767311" y="345420"/>
                  <a:pt x="1763556" y="346537"/>
                  <a:pt x="1759802" y="344304"/>
                </a:cubicBezTo>
                <a:cubicBezTo>
                  <a:pt x="1763556" y="344304"/>
                  <a:pt x="1763556" y="343188"/>
                  <a:pt x="1763556" y="343188"/>
                </a:cubicBezTo>
                <a:cubicBezTo>
                  <a:pt x="1819877" y="344304"/>
                  <a:pt x="1872443" y="342071"/>
                  <a:pt x="1928764" y="345420"/>
                </a:cubicBezTo>
                <a:cubicBezTo>
                  <a:pt x="1947538" y="346537"/>
                  <a:pt x="1966311" y="346537"/>
                  <a:pt x="1985085" y="345420"/>
                </a:cubicBezTo>
                <a:cubicBezTo>
                  <a:pt x="2003859" y="344304"/>
                  <a:pt x="2022632" y="348769"/>
                  <a:pt x="2041406" y="345420"/>
                </a:cubicBezTo>
                <a:cubicBezTo>
                  <a:pt x="2045161" y="345420"/>
                  <a:pt x="2048915" y="345420"/>
                  <a:pt x="2048915" y="345420"/>
                </a:cubicBezTo>
                <a:cubicBezTo>
                  <a:pt x="2060179" y="348769"/>
                  <a:pt x="2075198" y="347653"/>
                  <a:pt x="2090217" y="347653"/>
                </a:cubicBezTo>
                <a:cubicBezTo>
                  <a:pt x="2112746" y="347653"/>
                  <a:pt x="2135274" y="347653"/>
                  <a:pt x="2161557" y="347653"/>
                </a:cubicBezTo>
                <a:cubicBezTo>
                  <a:pt x="2169066" y="347653"/>
                  <a:pt x="2176576" y="348769"/>
                  <a:pt x="2184085" y="349885"/>
                </a:cubicBezTo>
                <a:cubicBezTo>
                  <a:pt x="2195349" y="348769"/>
                  <a:pt x="2202859" y="352118"/>
                  <a:pt x="2214123" y="351002"/>
                </a:cubicBezTo>
                <a:cubicBezTo>
                  <a:pt x="2221632" y="351002"/>
                  <a:pt x="2232897" y="352118"/>
                  <a:pt x="2244161" y="351002"/>
                </a:cubicBezTo>
                <a:cubicBezTo>
                  <a:pt x="2251670" y="351002"/>
                  <a:pt x="2259180" y="352118"/>
                  <a:pt x="2262935" y="354351"/>
                </a:cubicBezTo>
                <a:cubicBezTo>
                  <a:pt x="2262935" y="355467"/>
                  <a:pt x="2262935" y="356583"/>
                  <a:pt x="2259180" y="356583"/>
                </a:cubicBezTo>
                <a:cubicBezTo>
                  <a:pt x="2232897" y="357700"/>
                  <a:pt x="2202859" y="357700"/>
                  <a:pt x="2184085" y="351002"/>
                </a:cubicBezTo>
                <a:cubicBezTo>
                  <a:pt x="2165312" y="349885"/>
                  <a:pt x="2150293" y="354351"/>
                  <a:pt x="2131519" y="353234"/>
                </a:cubicBezTo>
                <a:cubicBezTo>
                  <a:pt x="2135274" y="356583"/>
                  <a:pt x="2131519" y="357700"/>
                  <a:pt x="2120255" y="357700"/>
                </a:cubicBezTo>
                <a:cubicBezTo>
                  <a:pt x="2112746" y="357700"/>
                  <a:pt x="2108991" y="357700"/>
                  <a:pt x="2105236" y="357700"/>
                </a:cubicBezTo>
                <a:cubicBezTo>
                  <a:pt x="2105236" y="358816"/>
                  <a:pt x="2105236" y="359932"/>
                  <a:pt x="2105236" y="361048"/>
                </a:cubicBezTo>
                <a:cubicBezTo>
                  <a:pt x="2112746" y="361048"/>
                  <a:pt x="2120255" y="361048"/>
                  <a:pt x="2124010" y="361048"/>
                </a:cubicBezTo>
                <a:cubicBezTo>
                  <a:pt x="2131519" y="361048"/>
                  <a:pt x="2135274" y="361048"/>
                  <a:pt x="2139029" y="361048"/>
                </a:cubicBezTo>
                <a:cubicBezTo>
                  <a:pt x="2142783" y="361048"/>
                  <a:pt x="2150293" y="359932"/>
                  <a:pt x="2150293" y="362165"/>
                </a:cubicBezTo>
                <a:cubicBezTo>
                  <a:pt x="2154047" y="365514"/>
                  <a:pt x="2146538" y="364397"/>
                  <a:pt x="2139029" y="365514"/>
                </a:cubicBezTo>
                <a:cubicBezTo>
                  <a:pt x="2135274" y="366630"/>
                  <a:pt x="2139029" y="367746"/>
                  <a:pt x="2139029" y="368863"/>
                </a:cubicBezTo>
                <a:cubicBezTo>
                  <a:pt x="2146538" y="372211"/>
                  <a:pt x="2157802" y="372211"/>
                  <a:pt x="2169066" y="373328"/>
                </a:cubicBezTo>
                <a:cubicBezTo>
                  <a:pt x="2195349" y="373328"/>
                  <a:pt x="2221632" y="369979"/>
                  <a:pt x="2244161" y="371095"/>
                </a:cubicBezTo>
                <a:cubicBezTo>
                  <a:pt x="2259180" y="371095"/>
                  <a:pt x="2277953" y="372211"/>
                  <a:pt x="2289217" y="369979"/>
                </a:cubicBezTo>
                <a:cubicBezTo>
                  <a:pt x="2307991" y="367746"/>
                  <a:pt x="2326765" y="368863"/>
                  <a:pt x="2345538" y="368863"/>
                </a:cubicBezTo>
                <a:cubicBezTo>
                  <a:pt x="2360557" y="368863"/>
                  <a:pt x="2379331" y="366630"/>
                  <a:pt x="2398105" y="371095"/>
                </a:cubicBezTo>
                <a:cubicBezTo>
                  <a:pt x="2409369" y="368863"/>
                  <a:pt x="2424388" y="371095"/>
                  <a:pt x="2431897" y="373328"/>
                </a:cubicBezTo>
                <a:cubicBezTo>
                  <a:pt x="2443161" y="375560"/>
                  <a:pt x="2458180" y="373328"/>
                  <a:pt x="2469444" y="376677"/>
                </a:cubicBezTo>
                <a:cubicBezTo>
                  <a:pt x="2473199" y="377793"/>
                  <a:pt x="2488218" y="377793"/>
                  <a:pt x="2495727" y="375560"/>
                </a:cubicBezTo>
                <a:cubicBezTo>
                  <a:pt x="2514501" y="372211"/>
                  <a:pt x="2537029" y="372211"/>
                  <a:pt x="2559558" y="372211"/>
                </a:cubicBezTo>
                <a:cubicBezTo>
                  <a:pt x="2593350" y="372211"/>
                  <a:pt x="2630897" y="372211"/>
                  <a:pt x="2664690" y="372211"/>
                </a:cubicBezTo>
                <a:cubicBezTo>
                  <a:pt x="2672199" y="372211"/>
                  <a:pt x="2679709" y="372211"/>
                  <a:pt x="2687218" y="374444"/>
                </a:cubicBezTo>
                <a:cubicBezTo>
                  <a:pt x="2690973" y="375560"/>
                  <a:pt x="2702237" y="375560"/>
                  <a:pt x="2702237" y="374444"/>
                </a:cubicBezTo>
                <a:cubicBezTo>
                  <a:pt x="2709747" y="372211"/>
                  <a:pt x="2721011" y="373328"/>
                  <a:pt x="2732275" y="372211"/>
                </a:cubicBezTo>
                <a:cubicBezTo>
                  <a:pt x="2743539" y="372211"/>
                  <a:pt x="2758558" y="372211"/>
                  <a:pt x="2773577" y="372211"/>
                </a:cubicBezTo>
                <a:cubicBezTo>
                  <a:pt x="2784841" y="372211"/>
                  <a:pt x="2784841" y="372211"/>
                  <a:pt x="2781086" y="368863"/>
                </a:cubicBezTo>
                <a:cubicBezTo>
                  <a:pt x="2777332" y="365514"/>
                  <a:pt x="2777332" y="365514"/>
                  <a:pt x="2788596" y="364397"/>
                </a:cubicBezTo>
                <a:cubicBezTo>
                  <a:pt x="2796105" y="364397"/>
                  <a:pt x="2803615" y="366630"/>
                  <a:pt x="2811124" y="366630"/>
                </a:cubicBezTo>
                <a:cubicBezTo>
                  <a:pt x="2837407" y="365514"/>
                  <a:pt x="2863690" y="369979"/>
                  <a:pt x="2889973" y="368863"/>
                </a:cubicBezTo>
                <a:cubicBezTo>
                  <a:pt x="2912502" y="368863"/>
                  <a:pt x="2938785" y="368863"/>
                  <a:pt x="2961313" y="368863"/>
                </a:cubicBezTo>
                <a:cubicBezTo>
                  <a:pt x="2976332" y="368863"/>
                  <a:pt x="2991351" y="367746"/>
                  <a:pt x="3002615" y="372211"/>
                </a:cubicBezTo>
                <a:cubicBezTo>
                  <a:pt x="3002615" y="373328"/>
                  <a:pt x="3010124" y="372211"/>
                  <a:pt x="3013879" y="372211"/>
                </a:cubicBezTo>
                <a:cubicBezTo>
                  <a:pt x="3021389" y="372211"/>
                  <a:pt x="3021389" y="373328"/>
                  <a:pt x="3025143" y="375560"/>
                </a:cubicBezTo>
                <a:cubicBezTo>
                  <a:pt x="3036407" y="381142"/>
                  <a:pt x="3058936" y="381142"/>
                  <a:pt x="3073955" y="376677"/>
                </a:cubicBezTo>
                <a:cubicBezTo>
                  <a:pt x="3077709" y="375560"/>
                  <a:pt x="3085219" y="374444"/>
                  <a:pt x="3085219" y="373328"/>
                </a:cubicBezTo>
                <a:cubicBezTo>
                  <a:pt x="3085219" y="371095"/>
                  <a:pt x="3088974" y="371095"/>
                  <a:pt x="3096483" y="371095"/>
                </a:cubicBezTo>
                <a:cubicBezTo>
                  <a:pt x="3115257" y="371095"/>
                  <a:pt x="3134030" y="371095"/>
                  <a:pt x="3149049" y="369979"/>
                </a:cubicBezTo>
                <a:cubicBezTo>
                  <a:pt x="3160313" y="368863"/>
                  <a:pt x="3175332" y="368863"/>
                  <a:pt x="3190351" y="368863"/>
                </a:cubicBezTo>
                <a:cubicBezTo>
                  <a:pt x="3205370" y="367746"/>
                  <a:pt x="3216634" y="369979"/>
                  <a:pt x="3227898" y="373328"/>
                </a:cubicBezTo>
                <a:cubicBezTo>
                  <a:pt x="3231653" y="374444"/>
                  <a:pt x="3231653" y="374444"/>
                  <a:pt x="3235408" y="374444"/>
                </a:cubicBezTo>
                <a:cubicBezTo>
                  <a:pt x="3250427" y="374444"/>
                  <a:pt x="3261691" y="377793"/>
                  <a:pt x="3272955" y="377793"/>
                </a:cubicBezTo>
                <a:cubicBezTo>
                  <a:pt x="3284219" y="378909"/>
                  <a:pt x="3299238" y="377793"/>
                  <a:pt x="3314257" y="380026"/>
                </a:cubicBezTo>
                <a:close/>
              </a:path>
            </a:pathLst>
          </a:custGeom>
          <a:solidFill>
            <a:schemeClr val="accent4"/>
          </a:solidFill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298065" y="6555372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77142" y="6693871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Прямоугольник 61"/>
          <p:cNvSpPr/>
          <p:nvPr/>
        </p:nvSpPr>
        <p:spPr>
          <a:xfrm>
            <a:off x="1858716" y="45603"/>
            <a:ext cx="9251008" cy="72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367763" y="549625"/>
            <a:ext cx="96292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Регулирующая роль </a:t>
            </a:r>
          </a:p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8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Инвестиционный  маневр в науке</a:t>
            </a:r>
          </a:p>
        </p:txBody>
      </p:sp>
      <p:grpSp>
        <p:nvGrpSpPr>
          <p:cNvPr id="64" name="Группа 63"/>
          <p:cNvGrpSpPr/>
          <p:nvPr/>
        </p:nvGrpSpPr>
        <p:grpSpPr>
          <a:xfrm>
            <a:off x="-180361" y="142492"/>
            <a:ext cx="2710647" cy="1425602"/>
            <a:chOff x="-127996" y="618022"/>
            <a:chExt cx="2710647" cy="1296761"/>
          </a:xfrm>
        </p:grpSpPr>
        <p:sp>
          <p:nvSpPr>
            <p:cNvPr id="65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 rot="19765407">
            <a:off x="471287" y="539560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grpSp>
        <p:nvGrpSpPr>
          <p:cNvPr id="5" name="Группа 4"/>
          <p:cNvGrpSpPr/>
          <p:nvPr/>
        </p:nvGrpSpPr>
        <p:grpSpPr>
          <a:xfrm>
            <a:off x="6484220" y="1471855"/>
            <a:ext cx="5330579" cy="576556"/>
            <a:chOff x="6610251" y="2636801"/>
            <a:chExt cx="5330579" cy="576556"/>
          </a:xfrm>
        </p:grpSpPr>
        <p:sp>
          <p:nvSpPr>
            <p:cNvPr id="111" name="Freeform 1919">
              <a:extLst>
                <a:ext uri="{FF2B5EF4-FFF2-40B4-BE49-F238E27FC236}">
                  <a16:creationId xmlns="" xmlns:a16="http://schemas.microsoft.com/office/drawing/2014/main" id="{7F20DBA2-512B-4975-A630-F291540C0584}"/>
                </a:ext>
              </a:extLst>
            </p:cNvPr>
            <p:cNvSpPr>
              <a:spLocks/>
            </p:cNvSpPr>
            <p:nvPr/>
          </p:nvSpPr>
          <p:spPr bwMode="auto">
            <a:xfrm rot="10835217" flipV="1">
              <a:off x="7687024" y="2636801"/>
              <a:ext cx="2899915" cy="576556"/>
            </a:xfrm>
            <a:custGeom>
              <a:avLst/>
              <a:gdLst>
                <a:gd name="connsiteX0" fmla="*/ 8689060 w 9761118"/>
                <a:gd name="connsiteY0" fmla="*/ 116579 h 380634"/>
                <a:gd name="connsiteX1" fmla="*/ 8699695 w 9761118"/>
                <a:gd name="connsiteY1" fmla="*/ 114471 h 380634"/>
                <a:gd name="connsiteX2" fmla="*/ 8692186 w 9761118"/>
                <a:gd name="connsiteY2" fmla="*/ 112239 h 380634"/>
                <a:gd name="connsiteX3" fmla="*/ 8662148 w 9761118"/>
                <a:gd name="connsiteY3" fmla="*/ 108890 h 380634"/>
                <a:gd name="connsiteX4" fmla="*/ 8705427 w 9761118"/>
                <a:gd name="connsiteY4" fmla="*/ 108890 h 380634"/>
                <a:gd name="connsiteX5" fmla="*/ 8758607 w 9761118"/>
                <a:gd name="connsiteY5" fmla="*/ 110998 h 380634"/>
                <a:gd name="connsiteX6" fmla="*/ 8706041 w 9761118"/>
                <a:gd name="connsiteY6" fmla="*/ 116579 h 380634"/>
                <a:gd name="connsiteX7" fmla="*/ 8623437 w 9761118"/>
                <a:gd name="connsiteY7" fmla="*/ 116579 h 380634"/>
                <a:gd name="connsiteX8" fmla="*/ 8578813 w 9761118"/>
                <a:gd name="connsiteY8" fmla="*/ 114538 h 380634"/>
                <a:gd name="connsiteX9" fmla="*/ 8579544 w 9761118"/>
                <a:gd name="connsiteY9" fmla="*/ 114471 h 380634"/>
                <a:gd name="connsiteX10" fmla="*/ 8643375 w 9761118"/>
                <a:gd name="connsiteY10" fmla="*/ 114471 h 380634"/>
                <a:gd name="connsiteX11" fmla="*/ 8685914 w 9761118"/>
                <a:gd name="connsiteY11" fmla="*/ 116579 h 380634"/>
                <a:gd name="connsiteX12" fmla="*/ 1406857 w 9761118"/>
                <a:gd name="connsiteY12" fmla="*/ 269512 h 380634"/>
                <a:gd name="connsiteX13" fmla="*/ 1406857 w 9761118"/>
                <a:gd name="connsiteY13" fmla="*/ 268396 h 380634"/>
                <a:gd name="connsiteX14" fmla="*/ 1438972 w 9761118"/>
                <a:gd name="connsiteY14" fmla="*/ 267834 h 380634"/>
                <a:gd name="connsiteX15" fmla="*/ 1494380 w 9761118"/>
                <a:gd name="connsiteY15" fmla="*/ 268520 h 380634"/>
                <a:gd name="connsiteX16" fmla="*/ 1527731 w 9761118"/>
                <a:gd name="connsiteY16" fmla="*/ 269512 h 380634"/>
                <a:gd name="connsiteX17" fmla="*/ 1470688 w 9761118"/>
                <a:gd name="connsiteY17" fmla="*/ 269512 h 380634"/>
                <a:gd name="connsiteX18" fmla="*/ 1406857 w 9761118"/>
                <a:gd name="connsiteY18" fmla="*/ 269512 h 380634"/>
                <a:gd name="connsiteX19" fmla="*/ 3314257 w 9761118"/>
                <a:gd name="connsiteY19" fmla="*/ 380026 h 380634"/>
                <a:gd name="connsiteX20" fmla="*/ 3348050 w 9761118"/>
                <a:gd name="connsiteY20" fmla="*/ 375560 h 380634"/>
                <a:gd name="connsiteX21" fmla="*/ 3348050 w 9761118"/>
                <a:gd name="connsiteY21" fmla="*/ 369979 h 380634"/>
                <a:gd name="connsiteX22" fmla="*/ 3351804 w 9761118"/>
                <a:gd name="connsiteY22" fmla="*/ 364397 h 380634"/>
                <a:gd name="connsiteX23" fmla="*/ 3404370 w 9761118"/>
                <a:gd name="connsiteY23" fmla="*/ 354351 h 380634"/>
                <a:gd name="connsiteX24" fmla="*/ 3415635 w 9761118"/>
                <a:gd name="connsiteY24" fmla="*/ 351002 h 380634"/>
                <a:gd name="connsiteX25" fmla="*/ 3445672 w 9761118"/>
                <a:gd name="connsiteY25" fmla="*/ 351002 h 380634"/>
                <a:gd name="connsiteX26" fmla="*/ 3479465 w 9761118"/>
                <a:gd name="connsiteY26" fmla="*/ 358816 h 380634"/>
                <a:gd name="connsiteX27" fmla="*/ 3486974 w 9761118"/>
                <a:gd name="connsiteY27" fmla="*/ 362165 h 380634"/>
                <a:gd name="connsiteX28" fmla="*/ 3501993 w 9761118"/>
                <a:gd name="connsiteY28" fmla="*/ 366630 h 380634"/>
                <a:gd name="connsiteX29" fmla="*/ 3528276 w 9761118"/>
                <a:gd name="connsiteY29" fmla="*/ 371095 h 380634"/>
                <a:gd name="connsiteX30" fmla="*/ 3550805 w 9761118"/>
                <a:gd name="connsiteY30" fmla="*/ 373328 h 380634"/>
                <a:gd name="connsiteX31" fmla="*/ 3573333 w 9761118"/>
                <a:gd name="connsiteY31" fmla="*/ 373328 h 380634"/>
                <a:gd name="connsiteX32" fmla="*/ 3588352 w 9761118"/>
                <a:gd name="connsiteY32" fmla="*/ 366630 h 380634"/>
                <a:gd name="connsiteX33" fmla="*/ 3588352 w 9761118"/>
                <a:gd name="connsiteY33" fmla="*/ 361048 h 380634"/>
                <a:gd name="connsiteX34" fmla="*/ 3622144 w 9761118"/>
                <a:gd name="connsiteY34" fmla="*/ 364397 h 380634"/>
                <a:gd name="connsiteX35" fmla="*/ 3648427 w 9761118"/>
                <a:gd name="connsiteY35" fmla="*/ 372211 h 380634"/>
                <a:gd name="connsiteX36" fmla="*/ 3704748 w 9761118"/>
                <a:gd name="connsiteY36" fmla="*/ 371095 h 380634"/>
                <a:gd name="connsiteX37" fmla="*/ 3723522 w 9761118"/>
                <a:gd name="connsiteY37" fmla="*/ 365514 h 380634"/>
                <a:gd name="connsiteX38" fmla="*/ 3731031 w 9761118"/>
                <a:gd name="connsiteY38" fmla="*/ 363281 h 380634"/>
                <a:gd name="connsiteX39" fmla="*/ 3757314 w 9761118"/>
                <a:gd name="connsiteY39" fmla="*/ 358816 h 380634"/>
                <a:gd name="connsiteX40" fmla="*/ 3783598 w 9761118"/>
                <a:gd name="connsiteY40" fmla="*/ 363281 h 380634"/>
                <a:gd name="connsiteX41" fmla="*/ 3791107 w 9761118"/>
                <a:gd name="connsiteY41" fmla="*/ 364397 h 380634"/>
                <a:gd name="connsiteX42" fmla="*/ 3821145 w 9761118"/>
                <a:gd name="connsiteY42" fmla="*/ 367746 h 380634"/>
                <a:gd name="connsiteX43" fmla="*/ 3832409 w 9761118"/>
                <a:gd name="connsiteY43" fmla="*/ 368863 h 380634"/>
                <a:gd name="connsiteX44" fmla="*/ 3854937 w 9761118"/>
                <a:gd name="connsiteY44" fmla="*/ 357700 h 380634"/>
                <a:gd name="connsiteX45" fmla="*/ 3866201 w 9761118"/>
                <a:gd name="connsiteY45" fmla="*/ 355467 h 380634"/>
                <a:gd name="connsiteX46" fmla="*/ 3881220 w 9761118"/>
                <a:gd name="connsiteY46" fmla="*/ 361048 h 380634"/>
                <a:gd name="connsiteX47" fmla="*/ 3896239 w 9761118"/>
                <a:gd name="connsiteY47" fmla="*/ 363281 h 380634"/>
                <a:gd name="connsiteX48" fmla="*/ 3956315 w 9761118"/>
                <a:gd name="connsiteY48" fmla="*/ 361048 h 380634"/>
                <a:gd name="connsiteX49" fmla="*/ 3975088 w 9761118"/>
                <a:gd name="connsiteY49" fmla="*/ 363281 h 380634"/>
                <a:gd name="connsiteX50" fmla="*/ 3986353 w 9761118"/>
                <a:gd name="connsiteY50" fmla="*/ 366630 h 380634"/>
                <a:gd name="connsiteX51" fmla="*/ 4016390 w 9761118"/>
                <a:gd name="connsiteY51" fmla="*/ 366630 h 380634"/>
                <a:gd name="connsiteX52" fmla="*/ 4053938 w 9761118"/>
                <a:gd name="connsiteY52" fmla="*/ 363281 h 380634"/>
                <a:gd name="connsiteX53" fmla="*/ 4170334 w 9761118"/>
                <a:gd name="connsiteY53" fmla="*/ 357700 h 380634"/>
                <a:gd name="connsiteX54" fmla="*/ 4230410 w 9761118"/>
                <a:gd name="connsiteY54" fmla="*/ 357700 h 380634"/>
                <a:gd name="connsiteX55" fmla="*/ 4279221 w 9761118"/>
                <a:gd name="connsiteY55" fmla="*/ 357700 h 380634"/>
                <a:gd name="connsiteX56" fmla="*/ 4328033 w 9761118"/>
                <a:gd name="connsiteY56" fmla="*/ 358816 h 380634"/>
                <a:gd name="connsiteX57" fmla="*/ 4331787 w 9761118"/>
                <a:gd name="connsiteY57" fmla="*/ 357700 h 380634"/>
                <a:gd name="connsiteX58" fmla="*/ 4350561 w 9761118"/>
                <a:gd name="connsiteY58" fmla="*/ 357700 h 380634"/>
                <a:gd name="connsiteX59" fmla="*/ 4403127 w 9761118"/>
                <a:gd name="connsiteY59" fmla="*/ 358816 h 380634"/>
                <a:gd name="connsiteX60" fmla="*/ 4414391 w 9761118"/>
                <a:gd name="connsiteY60" fmla="*/ 361048 h 380634"/>
                <a:gd name="connsiteX61" fmla="*/ 4403127 w 9761118"/>
                <a:gd name="connsiteY61" fmla="*/ 364397 h 380634"/>
                <a:gd name="connsiteX62" fmla="*/ 4380599 w 9761118"/>
                <a:gd name="connsiteY62" fmla="*/ 364397 h 380634"/>
                <a:gd name="connsiteX63" fmla="*/ 4144051 w 9761118"/>
                <a:gd name="connsiteY63" fmla="*/ 364397 h 380634"/>
                <a:gd name="connsiteX64" fmla="*/ 4121523 w 9761118"/>
                <a:gd name="connsiteY64" fmla="*/ 365514 h 380634"/>
                <a:gd name="connsiteX65" fmla="*/ 4114013 w 9761118"/>
                <a:gd name="connsiteY65" fmla="*/ 366630 h 380634"/>
                <a:gd name="connsiteX66" fmla="*/ 4121523 w 9761118"/>
                <a:gd name="connsiteY66" fmla="*/ 368863 h 380634"/>
                <a:gd name="connsiteX67" fmla="*/ 4162825 w 9761118"/>
                <a:gd name="connsiteY67" fmla="*/ 368863 h 380634"/>
                <a:gd name="connsiteX68" fmla="*/ 4211636 w 9761118"/>
                <a:gd name="connsiteY68" fmla="*/ 371095 h 380634"/>
                <a:gd name="connsiteX69" fmla="*/ 4267957 w 9761118"/>
                <a:gd name="connsiteY69" fmla="*/ 373328 h 380634"/>
                <a:gd name="connsiteX70" fmla="*/ 4290485 w 9761118"/>
                <a:gd name="connsiteY70" fmla="*/ 371095 h 380634"/>
                <a:gd name="connsiteX71" fmla="*/ 4320523 w 9761118"/>
                <a:gd name="connsiteY71" fmla="*/ 371095 h 380634"/>
                <a:gd name="connsiteX72" fmla="*/ 4534542 w 9761118"/>
                <a:gd name="connsiteY72" fmla="*/ 371095 h 380634"/>
                <a:gd name="connsiteX73" fmla="*/ 4560825 w 9761118"/>
                <a:gd name="connsiteY73" fmla="*/ 369979 h 380634"/>
                <a:gd name="connsiteX74" fmla="*/ 4635920 w 9761118"/>
                <a:gd name="connsiteY74" fmla="*/ 365514 h 380634"/>
                <a:gd name="connsiteX75" fmla="*/ 4748562 w 9761118"/>
                <a:gd name="connsiteY75" fmla="*/ 364397 h 380634"/>
                <a:gd name="connsiteX76" fmla="*/ 4748562 w 9761118"/>
                <a:gd name="connsiteY76" fmla="*/ 367746 h 380634"/>
                <a:gd name="connsiteX77" fmla="*/ 4774845 w 9761118"/>
                <a:gd name="connsiteY77" fmla="*/ 374444 h 380634"/>
                <a:gd name="connsiteX78" fmla="*/ 4819901 w 9761118"/>
                <a:gd name="connsiteY78" fmla="*/ 372211 h 380634"/>
                <a:gd name="connsiteX79" fmla="*/ 4834920 w 9761118"/>
                <a:gd name="connsiteY79" fmla="*/ 369979 h 380634"/>
                <a:gd name="connsiteX80" fmla="*/ 4842430 w 9761118"/>
                <a:gd name="connsiteY80" fmla="*/ 368863 h 380634"/>
                <a:gd name="connsiteX81" fmla="*/ 4887486 w 9761118"/>
                <a:gd name="connsiteY81" fmla="*/ 369979 h 380634"/>
                <a:gd name="connsiteX82" fmla="*/ 4921279 w 9761118"/>
                <a:gd name="connsiteY82" fmla="*/ 368863 h 380634"/>
                <a:gd name="connsiteX83" fmla="*/ 4985109 w 9761118"/>
                <a:gd name="connsiteY83" fmla="*/ 364397 h 380634"/>
                <a:gd name="connsiteX84" fmla="*/ 5214147 w 9761118"/>
                <a:gd name="connsiteY84" fmla="*/ 364397 h 380634"/>
                <a:gd name="connsiteX85" fmla="*/ 5236676 w 9761118"/>
                <a:gd name="connsiteY85" fmla="*/ 363281 h 380634"/>
                <a:gd name="connsiteX86" fmla="*/ 5281733 w 9761118"/>
                <a:gd name="connsiteY86" fmla="*/ 357700 h 380634"/>
                <a:gd name="connsiteX87" fmla="*/ 5338053 w 9761118"/>
                <a:gd name="connsiteY87" fmla="*/ 358816 h 380634"/>
                <a:gd name="connsiteX88" fmla="*/ 5371846 w 9761118"/>
                <a:gd name="connsiteY88" fmla="*/ 356583 h 380634"/>
                <a:gd name="connsiteX89" fmla="*/ 5405638 w 9761118"/>
                <a:gd name="connsiteY89" fmla="*/ 357700 h 380634"/>
                <a:gd name="connsiteX90" fmla="*/ 5540808 w 9761118"/>
                <a:gd name="connsiteY90" fmla="*/ 358816 h 380634"/>
                <a:gd name="connsiteX91" fmla="*/ 5589620 w 9761118"/>
                <a:gd name="connsiteY91" fmla="*/ 358816 h 380634"/>
                <a:gd name="connsiteX92" fmla="*/ 5657205 w 9761118"/>
                <a:gd name="connsiteY92" fmla="*/ 357700 h 380634"/>
                <a:gd name="connsiteX93" fmla="*/ 5660960 w 9761118"/>
                <a:gd name="connsiteY93" fmla="*/ 357700 h 380634"/>
                <a:gd name="connsiteX94" fmla="*/ 5668469 w 9761118"/>
                <a:gd name="connsiteY94" fmla="*/ 355467 h 380634"/>
                <a:gd name="connsiteX95" fmla="*/ 5702262 w 9761118"/>
                <a:gd name="connsiteY95" fmla="*/ 352118 h 380634"/>
                <a:gd name="connsiteX96" fmla="*/ 5758582 w 9761118"/>
                <a:gd name="connsiteY96" fmla="*/ 355467 h 380634"/>
                <a:gd name="connsiteX97" fmla="*/ 5852451 w 9761118"/>
                <a:gd name="connsiteY97" fmla="*/ 355467 h 380634"/>
                <a:gd name="connsiteX98" fmla="*/ 5871224 w 9761118"/>
                <a:gd name="connsiteY98" fmla="*/ 355467 h 380634"/>
                <a:gd name="connsiteX99" fmla="*/ 5935055 w 9761118"/>
                <a:gd name="connsiteY99" fmla="*/ 355467 h 380634"/>
                <a:gd name="connsiteX100" fmla="*/ 5942564 w 9761118"/>
                <a:gd name="connsiteY100" fmla="*/ 356583 h 380634"/>
                <a:gd name="connsiteX101" fmla="*/ 5987621 w 9761118"/>
                <a:gd name="connsiteY101" fmla="*/ 354351 h 380634"/>
                <a:gd name="connsiteX102" fmla="*/ 6028923 w 9761118"/>
                <a:gd name="connsiteY102" fmla="*/ 347653 h 380634"/>
                <a:gd name="connsiteX103" fmla="*/ 6085243 w 9761118"/>
                <a:gd name="connsiteY103" fmla="*/ 345420 h 380634"/>
                <a:gd name="connsiteX104" fmla="*/ 6141564 w 9761118"/>
                <a:gd name="connsiteY104" fmla="*/ 346537 h 380634"/>
                <a:gd name="connsiteX105" fmla="*/ 6194130 w 9761118"/>
                <a:gd name="connsiteY105" fmla="*/ 351002 h 380634"/>
                <a:gd name="connsiteX106" fmla="*/ 6227923 w 9761118"/>
                <a:gd name="connsiteY106" fmla="*/ 352118 h 380634"/>
                <a:gd name="connsiteX107" fmla="*/ 6291753 w 9761118"/>
                <a:gd name="connsiteY107" fmla="*/ 349885 h 380634"/>
                <a:gd name="connsiteX108" fmla="*/ 6351829 w 9761118"/>
                <a:gd name="connsiteY108" fmla="*/ 348769 h 380634"/>
                <a:gd name="connsiteX109" fmla="*/ 6396886 w 9761118"/>
                <a:gd name="connsiteY109" fmla="*/ 351002 h 380634"/>
                <a:gd name="connsiteX110" fmla="*/ 6411904 w 9761118"/>
                <a:gd name="connsiteY110" fmla="*/ 351002 h 380634"/>
                <a:gd name="connsiteX111" fmla="*/ 6479489 w 9761118"/>
                <a:gd name="connsiteY111" fmla="*/ 348769 h 380634"/>
                <a:gd name="connsiteX112" fmla="*/ 6580867 w 9761118"/>
                <a:gd name="connsiteY112" fmla="*/ 351002 h 380634"/>
                <a:gd name="connsiteX113" fmla="*/ 6648452 w 9761118"/>
                <a:gd name="connsiteY113" fmla="*/ 354351 h 380634"/>
                <a:gd name="connsiteX114" fmla="*/ 6682245 w 9761118"/>
                <a:gd name="connsiteY114" fmla="*/ 355467 h 380634"/>
                <a:gd name="connsiteX115" fmla="*/ 6693509 w 9761118"/>
                <a:gd name="connsiteY115" fmla="*/ 348769 h 380634"/>
                <a:gd name="connsiteX116" fmla="*/ 6723547 w 9761118"/>
                <a:gd name="connsiteY116" fmla="*/ 345420 h 380634"/>
                <a:gd name="connsiteX117" fmla="*/ 6757339 w 9761118"/>
                <a:gd name="connsiteY117" fmla="*/ 347653 h 380634"/>
                <a:gd name="connsiteX118" fmla="*/ 6854962 w 9761118"/>
                <a:gd name="connsiteY118" fmla="*/ 349885 h 380634"/>
                <a:gd name="connsiteX119" fmla="*/ 6903773 w 9761118"/>
                <a:gd name="connsiteY119" fmla="*/ 353234 h 380634"/>
                <a:gd name="connsiteX120" fmla="*/ 6956339 w 9761118"/>
                <a:gd name="connsiteY120" fmla="*/ 353234 h 380634"/>
                <a:gd name="connsiteX121" fmla="*/ 7001396 w 9761118"/>
                <a:gd name="connsiteY121" fmla="*/ 351002 h 380634"/>
                <a:gd name="connsiteX122" fmla="*/ 7065226 w 9761118"/>
                <a:gd name="connsiteY122" fmla="*/ 349885 h 380634"/>
                <a:gd name="connsiteX123" fmla="*/ 7087755 w 9761118"/>
                <a:gd name="connsiteY123" fmla="*/ 351002 h 380634"/>
                <a:gd name="connsiteX124" fmla="*/ 7121547 w 9761118"/>
                <a:gd name="connsiteY124" fmla="*/ 352118 h 380634"/>
                <a:gd name="connsiteX125" fmla="*/ 7147830 w 9761118"/>
                <a:gd name="connsiteY125" fmla="*/ 351002 h 380634"/>
                <a:gd name="connsiteX126" fmla="*/ 7200396 w 9761118"/>
                <a:gd name="connsiteY126" fmla="*/ 351002 h 380634"/>
                <a:gd name="connsiteX127" fmla="*/ 7226679 w 9761118"/>
                <a:gd name="connsiteY127" fmla="*/ 351002 h 380634"/>
                <a:gd name="connsiteX128" fmla="*/ 7245453 w 9761118"/>
                <a:gd name="connsiteY128" fmla="*/ 353234 h 380634"/>
                <a:gd name="connsiteX129" fmla="*/ 7324302 w 9761118"/>
                <a:gd name="connsiteY129" fmla="*/ 353234 h 380634"/>
                <a:gd name="connsiteX130" fmla="*/ 7361849 w 9761118"/>
                <a:gd name="connsiteY130" fmla="*/ 349885 h 380634"/>
                <a:gd name="connsiteX131" fmla="*/ 7433189 w 9761118"/>
                <a:gd name="connsiteY131" fmla="*/ 349885 h 380634"/>
                <a:gd name="connsiteX132" fmla="*/ 7451963 w 9761118"/>
                <a:gd name="connsiteY132" fmla="*/ 351002 h 380634"/>
                <a:gd name="connsiteX133" fmla="*/ 7489510 w 9761118"/>
                <a:gd name="connsiteY133" fmla="*/ 353234 h 380634"/>
                <a:gd name="connsiteX134" fmla="*/ 7530812 w 9761118"/>
                <a:gd name="connsiteY134" fmla="*/ 355467 h 380634"/>
                <a:gd name="connsiteX135" fmla="*/ 7549585 w 9761118"/>
                <a:gd name="connsiteY135" fmla="*/ 361048 h 380634"/>
                <a:gd name="connsiteX136" fmla="*/ 7575869 w 9761118"/>
                <a:gd name="connsiteY136" fmla="*/ 364397 h 380634"/>
                <a:gd name="connsiteX137" fmla="*/ 7613416 w 9761118"/>
                <a:gd name="connsiteY137" fmla="*/ 358816 h 380634"/>
                <a:gd name="connsiteX138" fmla="*/ 7624680 w 9761118"/>
                <a:gd name="connsiteY138" fmla="*/ 355467 h 380634"/>
                <a:gd name="connsiteX139" fmla="*/ 7647209 w 9761118"/>
                <a:gd name="connsiteY139" fmla="*/ 352118 h 380634"/>
                <a:gd name="connsiteX140" fmla="*/ 7677246 w 9761118"/>
                <a:gd name="connsiteY140" fmla="*/ 345420 h 380634"/>
                <a:gd name="connsiteX141" fmla="*/ 7752341 w 9761118"/>
                <a:gd name="connsiteY141" fmla="*/ 345420 h 380634"/>
                <a:gd name="connsiteX142" fmla="*/ 7789888 w 9761118"/>
                <a:gd name="connsiteY142" fmla="*/ 349885 h 380634"/>
                <a:gd name="connsiteX143" fmla="*/ 7804907 w 9761118"/>
                <a:gd name="connsiteY143" fmla="*/ 351002 h 380634"/>
                <a:gd name="connsiteX144" fmla="*/ 7846209 w 9761118"/>
                <a:gd name="connsiteY144" fmla="*/ 351002 h 380634"/>
                <a:gd name="connsiteX145" fmla="*/ 7891265 w 9761118"/>
                <a:gd name="connsiteY145" fmla="*/ 357700 h 380634"/>
                <a:gd name="connsiteX146" fmla="*/ 7910039 w 9761118"/>
                <a:gd name="connsiteY146" fmla="*/ 361048 h 380634"/>
                <a:gd name="connsiteX147" fmla="*/ 8003907 w 9761118"/>
                <a:gd name="connsiteY147" fmla="*/ 361048 h 380634"/>
                <a:gd name="connsiteX148" fmla="*/ 8097775 w 9761118"/>
                <a:gd name="connsiteY148" fmla="*/ 362165 h 380634"/>
                <a:gd name="connsiteX149" fmla="*/ 8266738 w 9761118"/>
                <a:gd name="connsiteY149" fmla="*/ 364397 h 380634"/>
                <a:gd name="connsiteX150" fmla="*/ 8334323 w 9761118"/>
                <a:gd name="connsiteY150" fmla="*/ 363281 h 380634"/>
                <a:gd name="connsiteX151" fmla="*/ 8311795 w 9761118"/>
                <a:gd name="connsiteY151" fmla="*/ 358816 h 380634"/>
                <a:gd name="connsiteX152" fmla="*/ 8304285 w 9761118"/>
                <a:gd name="connsiteY152" fmla="*/ 355467 h 380634"/>
                <a:gd name="connsiteX153" fmla="*/ 8315549 w 9761118"/>
                <a:gd name="connsiteY153" fmla="*/ 353234 h 380634"/>
                <a:gd name="connsiteX154" fmla="*/ 8345587 w 9761118"/>
                <a:gd name="connsiteY154" fmla="*/ 353234 h 380634"/>
                <a:gd name="connsiteX155" fmla="*/ 8424437 w 9761118"/>
                <a:gd name="connsiteY155" fmla="*/ 355467 h 380634"/>
                <a:gd name="connsiteX156" fmla="*/ 8450719 w 9761118"/>
                <a:gd name="connsiteY156" fmla="*/ 353234 h 380634"/>
                <a:gd name="connsiteX157" fmla="*/ 8499531 w 9761118"/>
                <a:gd name="connsiteY157" fmla="*/ 352118 h 380634"/>
                <a:gd name="connsiteX158" fmla="*/ 8563361 w 9761118"/>
                <a:gd name="connsiteY158" fmla="*/ 355467 h 380634"/>
                <a:gd name="connsiteX159" fmla="*/ 8706041 w 9761118"/>
                <a:gd name="connsiteY159" fmla="*/ 355467 h 380634"/>
                <a:gd name="connsiteX160" fmla="*/ 8844965 w 9761118"/>
                <a:gd name="connsiteY160" fmla="*/ 356583 h 380634"/>
                <a:gd name="connsiteX161" fmla="*/ 8950097 w 9761118"/>
                <a:gd name="connsiteY161" fmla="*/ 357700 h 380634"/>
                <a:gd name="connsiteX162" fmla="*/ 8961362 w 9761118"/>
                <a:gd name="connsiteY162" fmla="*/ 356583 h 380634"/>
                <a:gd name="connsiteX163" fmla="*/ 9006419 w 9761118"/>
                <a:gd name="connsiteY163" fmla="*/ 353234 h 380634"/>
                <a:gd name="connsiteX164" fmla="*/ 9010173 w 9761118"/>
                <a:gd name="connsiteY164" fmla="*/ 353234 h 380634"/>
                <a:gd name="connsiteX165" fmla="*/ 9055230 w 9761118"/>
                <a:gd name="connsiteY165" fmla="*/ 351002 h 380634"/>
                <a:gd name="connsiteX166" fmla="*/ 9096532 w 9761118"/>
                <a:gd name="connsiteY166" fmla="*/ 349885 h 380634"/>
                <a:gd name="connsiteX167" fmla="*/ 9179136 w 9761118"/>
                <a:gd name="connsiteY167" fmla="*/ 349885 h 380634"/>
                <a:gd name="connsiteX168" fmla="*/ 9194155 w 9761118"/>
                <a:gd name="connsiteY168" fmla="*/ 348769 h 380634"/>
                <a:gd name="connsiteX169" fmla="*/ 9205419 w 9761118"/>
                <a:gd name="connsiteY169" fmla="*/ 345420 h 380634"/>
                <a:gd name="connsiteX170" fmla="*/ 9194155 w 9761118"/>
                <a:gd name="connsiteY170" fmla="*/ 343188 h 380634"/>
                <a:gd name="connsiteX171" fmla="*/ 9145343 w 9761118"/>
                <a:gd name="connsiteY171" fmla="*/ 339839 h 380634"/>
                <a:gd name="connsiteX172" fmla="*/ 9100287 w 9761118"/>
                <a:gd name="connsiteY172" fmla="*/ 337606 h 380634"/>
                <a:gd name="connsiteX173" fmla="*/ 9047721 w 9761118"/>
                <a:gd name="connsiteY173" fmla="*/ 335374 h 380634"/>
                <a:gd name="connsiteX174" fmla="*/ 9074003 w 9761118"/>
                <a:gd name="connsiteY174" fmla="*/ 330908 h 380634"/>
                <a:gd name="connsiteX175" fmla="*/ 9085267 w 9761118"/>
                <a:gd name="connsiteY175" fmla="*/ 330908 h 380634"/>
                <a:gd name="connsiteX176" fmla="*/ 9134079 w 9761118"/>
                <a:gd name="connsiteY176" fmla="*/ 332025 h 380634"/>
                <a:gd name="connsiteX177" fmla="*/ 9141589 w 9761118"/>
                <a:gd name="connsiteY177" fmla="*/ 328676 h 380634"/>
                <a:gd name="connsiteX178" fmla="*/ 9152853 w 9761118"/>
                <a:gd name="connsiteY178" fmla="*/ 326443 h 380634"/>
                <a:gd name="connsiteX179" fmla="*/ 9209173 w 9761118"/>
                <a:gd name="connsiteY179" fmla="*/ 327560 h 380634"/>
                <a:gd name="connsiteX180" fmla="*/ 9269249 w 9761118"/>
                <a:gd name="connsiteY180" fmla="*/ 329792 h 380634"/>
                <a:gd name="connsiteX181" fmla="*/ 9400664 w 9761118"/>
                <a:gd name="connsiteY181" fmla="*/ 337606 h 380634"/>
                <a:gd name="connsiteX182" fmla="*/ 9490778 w 9761118"/>
                <a:gd name="connsiteY182" fmla="*/ 334257 h 380634"/>
                <a:gd name="connsiteX183" fmla="*/ 9498287 w 9761118"/>
                <a:gd name="connsiteY183" fmla="*/ 326443 h 380634"/>
                <a:gd name="connsiteX184" fmla="*/ 9494533 w 9761118"/>
                <a:gd name="connsiteY184" fmla="*/ 324211 h 380634"/>
                <a:gd name="connsiteX185" fmla="*/ 9550853 w 9761118"/>
                <a:gd name="connsiteY185" fmla="*/ 320862 h 380634"/>
                <a:gd name="connsiteX186" fmla="*/ 9483268 w 9761118"/>
                <a:gd name="connsiteY186" fmla="*/ 311931 h 380634"/>
                <a:gd name="connsiteX187" fmla="*/ 9415683 w 9761118"/>
                <a:gd name="connsiteY187" fmla="*/ 300768 h 380634"/>
                <a:gd name="connsiteX188" fmla="*/ 9472004 w 9761118"/>
                <a:gd name="connsiteY188" fmla="*/ 300768 h 380634"/>
                <a:gd name="connsiteX189" fmla="*/ 9494533 w 9761118"/>
                <a:gd name="connsiteY189" fmla="*/ 303001 h 380634"/>
                <a:gd name="connsiteX190" fmla="*/ 9539589 w 9761118"/>
                <a:gd name="connsiteY190" fmla="*/ 308582 h 380634"/>
                <a:gd name="connsiteX191" fmla="*/ 9595910 w 9761118"/>
                <a:gd name="connsiteY191" fmla="*/ 306350 h 380634"/>
                <a:gd name="connsiteX192" fmla="*/ 9595910 w 9761118"/>
                <a:gd name="connsiteY192" fmla="*/ 303001 h 380634"/>
                <a:gd name="connsiteX193" fmla="*/ 9595910 w 9761118"/>
                <a:gd name="connsiteY193" fmla="*/ 299652 h 380634"/>
                <a:gd name="connsiteX194" fmla="*/ 9603420 w 9761118"/>
                <a:gd name="connsiteY194" fmla="*/ 295187 h 380634"/>
                <a:gd name="connsiteX195" fmla="*/ 9550853 w 9761118"/>
                <a:gd name="connsiteY195" fmla="*/ 289605 h 380634"/>
                <a:gd name="connsiteX196" fmla="*/ 9543344 w 9761118"/>
                <a:gd name="connsiteY196" fmla="*/ 287373 h 380634"/>
                <a:gd name="connsiteX197" fmla="*/ 9550853 w 9761118"/>
                <a:gd name="connsiteY197" fmla="*/ 285140 h 380634"/>
                <a:gd name="connsiteX198" fmla="*/ 9633457 w 9761118"/>
                <a:gd name="connsiteY198" fmla="*/ 279559 h 380634"/>
                <a:gd name="connsiteX199" fmla="*/ 9652231 w 9761118"/>
                <a:gd name="connsiteY199" fmla="*/ 279559 h 380634"/>
                <a:gd name="connsiteX200" fmla="*/ 9682269 w 9761118"/>
                <a:gd name="connsiteY200" fmla="*/ 281791 h 380634"/>
                <a:gd name="connsiteX201" fmla="*/ 9701042 w 9761118"/>
                <a:gd name="connsiteY201" fmla="*/ 278442 h 380634"/>
                <a:gd name="connsiteX202" fmla="*/ 9689778 w 9761118"/>
                <a:gd name="connsiteY202" fmla="*/ 273977 h 380634"/>
                <a:gd name="connsiteX203" fmla="*/ 9648476 w 9761118"/>
                <a:gd name="connsiteY203" fmla="*/ 271745 h 380634"/>
                <a:gd name="connsiteX204" fmla="*/ 9580891 w 9761118"/>
                <a:gd name="connsiteY204" fmla="*/ 271745 h 380634"/>
                <a:gd name="connsiteX205" fmla="*/ 9610929 w 9761118"/>
                <a:gd name="connsiteY205" fmla="*/ 268396 h 380634"/>
                <a:gd name="connsiteX206" fmla="*/ 9618438 w 9761118"/>
                <a:gd name="connsiteY206" fmla="*/ 266163 h 380634"/>
                <a:gd name="connsiteX207" fmla="*/ 9607174 w 9761118"/>
                <a:gd name="connsiteY207" fmla="*/ 263930 h 380634"/>
                <a:gd name="connsiteX208" fmla="*/ 9562118 w 9761118"/>
                <a:gd name="connsiteY208" fmla="*/ 266163 h 380634"/>
                <a:gd name="connsiteX209" fmla="*/ 9498287 w 9761118"/>
                <a:gd name="connsiteY209" fmla="*/ 266163 h 380634"/>
                <a:gd name="connsiteX210" fmla="*/ 9449476 w 9761118"/>
                <a:gd name="connsiteY210" fmla="*/ 261698 h 380634"/>
                <a:gd name="connsiteX211" fmla="*/ 9513306 w 9761118"/>
                <a:gd name="connsiteY211" fmla="*/ 260582 h 380634"/>
                <a:gd name="connsiteX212" fmla="*/ 9573382 w 9761118"/>
                <a:gd name="connsiteY212" fmla="*/ 258349 h 380634"/>
                <a:gd name="connsiteX213" fmla="*/ 9584646 w 9761118"/>
                <a:gd name="connsiteY213" fmla="*/ 258349 h 380634"/>
                <a:gd name="connsiteX214" fmla="*/ 9595910 w 9761118"/>
                <a:gd name="connsiteY214" fmla="*/ 249419 h 380634"/>
                <a:gd name="connsiteX215" fmla="*/ 9595910 w 9761118"/>
                <a:gd name="connsiteY215" fmla="*/ 247186 h 380634"/>
                <a:gd name="connsiteX216" fmla="*/ 9584646 w 9761118"/>
                <a:gd name="connsiteY216" fmla="*/ 246070 h 380634"/>
                <a:gd name="connsiteX217" fmla="*/ 9547099 w 9761118"/>
                <a:gd name="connsiteY217" fmla="*/ 246070 h 380634"/>
                <a:gd name="connsiteX218" fmla="*/ 9543344 w 9761118"/>
                <a:gd name="connsiteY218" fmla="*/ 243837 h 380634"/>
                <a:gd name="connsiteX219" fmla="*/ 9547099 w 9761118"/>
                <a:gd name="connsiteY219" fmla="*/ 242721 h 380634"/>
                <a:gd name="connsiteX220" fmla="*/ 9584646 w 9761118"/>
                <a:gd name="connsiteY220" fmla="*/ 242721 h 380634"/>
                <a:gd name="connsiteX221" fmla="*/ 9622193 w 9761118"/>
                <a:gd name="connsiteY221" fmla="*/ 242721 h 380634"/>
                <a:gd name="connsiteX222" fmla="*/ 9640967 w 9761118"/>
                <a:gd name="connsiteY222" fmla="*/ 242721 h 380634"/>
                <a:gd name="connsiteX223" fmla="*/ 9671005 w 9761118"/>
                <a:gd name="connsiteY223" fmla="*/ 237139 h 380634"/>
                <a:gd name="connsiteX224" fmla="*/ 9716061 w 9761118"/>
                <a:gd name="connsiteY224" fmla="*/ 232674 h 380634"/>
                <a:gd name="connsiteX225" fmla="*/ 9727325 w 9761118"/>
                <a:gd name="connsiteY225" fmla="*/ 229325 h 380634"/>
                <a:gd name="connsiteX226" fmla="*/ 9716061 w 9761118"/>
                <a:gd name="connsiteY226" fmla="*/ 227093 h 380634"/>
                <a:gd name="connsiteX227" fmla="*/ 9712307 w 9761118"/>
                <a:gd name="connsiteY227" fmla="*/ 223744 h 380634"/>
                <a:gd name="connsiteX228" fmla="*/ 9708552 w 9761118"/>
                <a:gd name="connsiteY228" fmla="*/ 219279 h 380634"/>
                <a:gd name="connsiteX229" fmla="*/ 9708552 w 9761118"/>
                <a:gd name="connsiteY229" fmla="*/ 215930 h 380634"/>
                <a:gd name="connsiteX230" fmla="*/ 9712307 w 9761118"/>
                <a:gd name="connsiteY230" fmla="*/ 215930 h 380634"/>
                <a:gd name="connsiteX231" fmla="*/ 9712307 w 9761118"/>
                <a:gd name="connsiteY231" fmla="*/ 208116 h 380634"/>
                <a:gd name="connsiteX232" fmla="*/ 9682269 w 9761118"/>
                <a:gd name="connsiteY232" fmla="*/ 200301 h 380634"/>
                <a:gd name="connsiteX233" fmla="*/ 9719816 w 9761118"/>
                <a:gd name="connsiteY233" fmla="*/ 196953 h 380634"/>
                <a:gd name="connsiteX234" fmla="*/ 9716061 w 9761118"/>
                <a:gd name="connsiteY234" fmla="*/ 195836 h 380634"/>
                <a:gd name="connsiteX235" fmla="*/ 9565872 w 9761118"/>
                <a:gd name="connsiteY235" fmla="*/ 195836 h 380634"/>
                <a:gd name="connsiteX236" fmla="*/ 9562118 w 9761118"/>
                <a:gd name="connsiteY236" fmla="*/ 194720 h 380634"/>
                <a:gd name="connsiteX237" fmla="*/ 9580891 w 9761118"/>
                <a:gd name="connsiteY237" fmla="*/ 193604 h 380634"/>
                <a:gd name="connsiteX238" fmla="*/ 9610929 w 9761118"/>
                <a:gd name="connsiteY238" fmla="*/ 188022 h 380634"/>
                <a:gd name="connsiteX239" fmla="*/ 9625948 w 9761118"/>
                <a:gd name="connsiteY239" fmla="*/ 184673 h 380634"/>
                <a:gd name="connsiteX240" fmla="*/ 9667250 w 9761118"/>
                <a:gd name="connsiteY240" fmla="*/ 182441 h 380634"/>
                <a:gd name="connsiteX241" fmla="*/ 9674759 w 9761118"/>
                <a:gd name="connsiteY241" fmla="*/ 180208 h 380634"/>
                <a:gd name="connsiteX242" fmla="*/ 9667250 w 9761118"/>
                <a:gd name="connsiteY242" fmla="*/ 179092 h 380634"/>
                <a:gd name="connsiteX243" fmla="*/ 9577137 w 9761118"/>
                <a:gd name="connsiteY243" fmla="*/ 179092 h 380634"/>
                <a:gd name="connsiteX244" fmla="*/ 9565872 w 9761118"/>
                <a:gd name="connsiteY244" fmla="*/ 177976 h 380634"/>
                <a:gd name="connsiteX245" fmla="*/ 9558363 w 9761118"/>
                <a:gd name="connsiteY245" fmla="*/ 173510 h 380634"/>
                <a:gd name="connsiteX246" fmla="*/ 9577137 w 9761118"/>
                <a:gd name="connsiteY246" fmla="*/ 171278 h 380634"/>
                <a:gd name="connsiteX247" fmla="*/ 9618438 w 9761118"/>
                <a:gd name="connsiteY247" fmla="*/ 169045 h 380634"/>
                <a:gd name="connsiteX248" fmla="*/ 9659740 w 9761118"/>
                <a:gd name="connsiteY248" fmla="*/ 164580 h 380634"/>
                <a:gd name="connsiteX249" fmla="*/ 9704797 w 9761118"/>
                <a:gd name="connsiteY249" fmla="*/ 164580 h 380634"/>
                <a:gd name="connsiteX250" fmla="*/ 9738590 w 9761118"/>
                <a:gd name="connsiteY250" fmla="*/ 165696 h 380634"/>
                <a:gd name="connsiteX251" fmla="*/ 9753609 w 9761118"/>
                <a:gd name="connsiteY251" fmla="*/ 162347 h 380634"/>
                <a:gd name="connsiteX252" fmla="*/ 9749854 w 9761118"/>
                <a:gd name="connsiteY252" fmla="*/ 158998 h 380634"/>
                <a:gd name="connsiteX253" fmla="*/ 9731080 w 9761118"/>
                <a:gd name="connsiteY253" fmla="*/ 158998 h 380634"/>
                <a:gd name="connsiteX254" fmla="*/ 9682269 w 9761118"/>
                <a:gd name="connsiteY254" fmla="*/ 160115 h 380634"/>
                <a:gd name="connsiteX255" fmla="*/ 9633457 w 9761118"/>
                <a:gd name="connsiteY255" fmla="*/ 158998 h 380634"/>
                <a:gd name="connsiteX256" fmla="*/ 9618438 w 9761118"/>
                <a:gd name="connsiteY256" fmla="*/ 157882 h 380634"/>
                <a:gd name="connsiteX257" fmla="*/ 9716061 w 9761118"/>
                <a:gd name="connsiteY257" fmla="*/ 155650 h 380634"/>
                <a:gd name="connsiteX258" fmla="*/ 9731080 w 9761118"/>
                <a:gd name="connsiteY258" fmla="*/ 155650 h 380634"/>
                <a:gd name="connsiteX259" fmla="*/ 9749854 w 9761118"/>
                <a:gd name="connsiteY259" fmla="*/ 153417 h 380634"/>
                <a:gd name="connsiteX260" fmla="*/ 9753609 w 9761118"/>
                <a:gd name="connsiteY260" fmla="*/ 150068 h 380634"/>
                <a:gd name="connsiteX261" fmla="*/ 9746099 w 9761118"/>
                <a:gd name="connsiteY261" fmla="*/ 147835 h 380634"/>
                <a:gd name="connsiteX262" fmla="*/ 9689778 w 9761118"/>
                <a:gd name="connsiteY262" fmla="*/ 147835 h 380634"/>
                <a:gd name="connsiteX263" fmla="*/ 9749854 w 9761118"/>
                <a:gd name="connsiteY263" fmla="*/ 143370 h 380634"/>
                <a:gd name="connsiteX264" fmla="*/ 9761118 w 9761118"/>
                <a:gd name="connsiteY264" fmla="*/ 141138 h 380634"/>
                <a:gd name="connsiteX265" fmla="*/ 9746099 w 9761118"/>
                <a:gd name="connsiteY265" fmla="*/ 140021 h 380634"/>
                <a:gd name="connsiteX266" fmla="*/ 9652231 w 9761118"/>
                <a:gd name="connsiteY266" fmla="*/ 140021 h 380634"/>
                <a:gd name="connsiteX267" fmla="*/ 9637212 w 9761118"/>
                <a:gd name="connsiteY267" fmla="*/ 137789 h 380634"/>
                <a:gd name="connsiteX268" fmla="*/ 9663495 w 9761118"/>
                <a:gd name="connsiteY268" fmla="*/ 137789 h 380634"/>
                <a:gd name="connsiteX269" fmla="*/ 9697288 w 9761118"/>
                <a:gd name="connsiteY269" fmla="*/ 134440 h 380634"/>
                <a:gd name="connsiteX270" fmla="*/ 9731080 w 9761118"/>
                <a:gd name="connsiteY270" fmla="*/ 134440 h 380634"/>
                <a:gd name="connsiteX271" fmla="*/ 9742344 w 9761118"/>
                <a:gd name="connsiteY271" fmla="*/ 131091 h 380634"/>
                <a:gd name="connsiteX272" fmla="*/ 9731080 w 9761118"/>
                <a:gd name="connsiteY272" fmla="*/ 127742 h 380634"/>
                <a:gd name="connsiteX273" fmla="*/ 9652231 w 9761118"/>
                <a:gd name="connsiteY273" fmla="*/ 127742 h 380634"/>
                <a:gd name="connsiteX274" fmla="*/ 9618438 w 9761118"/>
                <a:gd name="connsiteY274" fmla="*/ 126626 h 380634"/>
                <a:gd name="connsiteX275" fmla="*/ 9659740 w 9761118"/>
                <a:gd name="connsiteY275" fmla="*/ 126626 h 380634"/>
                <a:gd name="connsiteX276" fmla="*/ 9686024 w 9761118"/>
                <a:gd name="connsiteY276" fmla="*/ 122161 h 380634"/>
                <a:gd name="connsiteX277" fmla="*/ 9686024 w 9761118"/>
                <a:gd name="connsiteY277" fmla="*/ 118812 h 380634"/>
                <a:gd name="connsiteX278" fmla="*/ 9671005 w 9761118"/>
                <a:gd name="connsiteY278" fmla="*/ 116579 h 380634"/>
                <a:gd name="connsiteX279" fmla="*/ 9622193 w 9761118"/>
                <a:gd name="connsiteY279" fmla="*/ 114346 h 380634"/>
                <a:gd name="connsiteX280" fmla="*/ 9558363 w 9761118"/>
                <a:gd name="connsiteY280" fmla="*/ 113230 h 380634"/>
                <a:gd name="connsiteX281" fmla="*/ 9453231 w 9761118"/>
                <a:gd name="connsiteY281" fmla="*/ 113230 h 380634"/>
                <a:gd name="connsiteX282" fmla="*/ 9434457 w 9761118"/>
                <a:gd name="connsiteY282" fmla="*/ 112114 h 380634"/>
                <a:gd name="connsiteX283" fmla="*/ 9445721 w 9761118"/>
                <a:gd name="connsiteY283" fmla="*/ 107649 h 380634"/>
                <a:gd name="connsiteX284" fmla="*/ 9475759 w 9761118"/>
                <a:gd name="connsiteY284" fmla="*/ 103184 h 380634"/>
                <a:gd name="connsiteX285" fmla="*/ 9505797 w 9761118"/>
                <a:gd name="connsiteY285" fmla="*/ 100951 h 380634"/>
                <a:gd name="connsiteX286" fmla="*/ 9565872 w 9761118"/>
                <a:gd name="connsiteY286" fmla="*/ 102067 h 380634"/>
                <a:gd name="connsiteX287" fmla="*/ 9599665 w 9761118"/>
                <a:gd name="connsiteY287" fmla="*/ 103184 h 380634"/>
                <a:gd name="connsiteX288" fmla="*/ 9610929 w 9761118"/>
                <a:gd name="connsiteY288" fmla="*/ 98718 h 380634"/>
                <a:gd name="connsiteX289" fmla="*/ 9595910 w 9761118"/>
                <a:gd name="connsiteY289" fmla="*/ 97602 h 380634"/>
                <a:gd name="connsiteX290" fmla="*/ 9460740 w 9761118"/>
                <a:gd name="connsiteY290" fmla="*/ 95369 h 380634"/>
                <a:gd name="connsiteX291" fmla="*/ 9333079 w 9761118"/>
                <a:gd name="connsiteY291" fmla="*/ 95369 h 380634"/>
                <a:gd name="connsiteX292" fmla="*/ 9321815 w 9761118"/>
                <a:gd name="connsiteY292" fmla="*/ 96486 h 380634"/>
                <a:gd name="connsiteX293" fmla="*/ 9329325 w 9761118"/>
                <a:gd name="connsiteY293" fmla="*/ 98718 h 380634"/>
                <a:gd name="connsiteX294" fmla="*/ 9348098 w 9761118"/>
                <a:gd name="connsiteY294" fmla="*/ 102067 h 380634"/>
                <a:gd name="connsiteX295" fmla="*/ 9348098 w 9761118"/>
                <a:gd name="connsiteY295" fmla="*/ 104300 h 380634"/>
                <a:gd name="connsiteX296" fmla="*/ 9325570 w 9761118"/>
                <a:gd name="connsiteY296" fmla="*/ 106532 h 380634"/>
                <a:gd name="connsiteX297" fmla="*/ 9299287 w 9761118"/>
                <a:gd name="connsiteY297" fmla="*/ 100951 h 380634"/>
                <a:gd name="connsiteX298" fmla="*/ 9269249 w 9761118"/>
                <a:gd name="connsiteY298" fmla="*/ 97602 h 380634"/>
                <a:gd name="connsiteX299" fmla="*/ 9231702 w 9761118"/>
                <a:gd name="connsiteY299" fmla="*/ 102067 h 380634"/>
                <a:gd name="connsiteX300" fmla="*/ 9179136 w 9761118"/>
                <a:gd name="connsiteY300" fmla="*/ 110998 h 380634"/>
                <a:gd name="connsiteX301" fmla="*/ 9167871 w 9761118"/>
                <a:gd name="connsiteY301" fmla="*/ 109881 h 380634"/>
                <a:gd name="connsiteX302" fmla="*/ 9171627 w 9761118"/>
                <a:gd name="connsiteY302" fmla="*/ 106532 h 380634"/>
                <a:gd name="connsiteX303" fmla="*/ 9182891 w 9761118"/>
                <a:gd name="connsiteY303" fmla="*/ 104300 h 380634"/>
                <a:gd name="connsiteX304" fmla="*/ 9164117 w 9761118"/>
                <a:gd name="connsiteY304" fmla="*/ 98718 h 380634"/>
                <a:gd name="connsiteX305" fmla="*/ 9141589 w 9761118"/>
                <a:gd name="connsiteY305" fmla="*/ 99835 h 380634"/>
                <a:gd name="connsiteX306" fmla="*/ 9025192 w 9761118"/>
                <a:gd name="connsiteY306" fmla="*/ 106532 h 380634"/>
                <a:gd name="connsiteX307" fmla="*/ 8931324 w 9761118"/>
                <a:gd name="connsiteY307" fmla="*/ 105416 h 380634"/>
                <a:gd name="connsiteX308" fmla="*/ 8923815 w 9761118"/>
                <a:gd name="connsiteY308" fmla="*/ 103184 h 380634"/>
                <a:gd name="connsiteX309" fmla="*/ 8901286 w 9761118"/>
                <a:gd name="connsiteY309" fmla="*/ 106532 h 380634"/>
                <a:gd name="connsiteX310" fmla="*/ 8859984 w 9761118"/>
                <a:gd name="connsiteY310" fmla="*/ 114346 h 380634"/>
                <a:gd name="connsiteX311" fmla="*/ 8811173 w 9761118"/>
                <a:gd name="connsiteY311" fmla="*/ 110998 h 380634"/>
                <a:gd name="connsiteX312" fmla="*/ 8799909 w 9761118"/>
                <a:gd name="connsiteY312" fmla="*/ 108765 h 380634"/>
                <a:gd name="connsiteX313" fmla="*/ 8771353 w 9761118"/>
                <a:gd name="connsiteY313" fmla="*/ 106531 h 380634"/>
                <a:gd name="connsiteX314" fmla="*/ 8782299 w 9761118"/>
                <a:gd name="connsiteY314" fmla="*/ 102192 h 380634"/>
                <a:gd name="connsiteX315" fmla="*/ 8763526 w 9761118"/>
                <a:gd name="connsiteY315" fmla="*/ 98843 h 380634"/>
                <a:gd name="connsiteX316" fmla="*/ 8733488 w 9761118"/>
                <a:gd name="connsiteY316" fmla="*/ 101076 h 380634"/>
                <a:gd name="connsiteX317" fmla="*/ 8714714 w 9761118"/>
                <a:gd name="connsiteY317" fmla="*/ 101076 h 380634"/>
                <a:gd name="connsiteX318" fmla="*/ 8632110 w 9761118"/>
                <a:gd name="connsiteY318" fmla="*/ 95494 h 380634"/>
                <a:gd name="connsiteX319" fmla="*/ 8624601 w 9761118"/>
                <a:gd name="connsiteY319" fmla="*/ 93261 h 380634"/>
                <a:gd name="connsiteX320" fmla="*/ 8632110 w 9761118"/>
                <a:gd name="connsiteY320" fmla="*/ 91029 h 380634"/>
                <a:gd name="connsiteX321" fmla="*/ 8684677 w 9761118"/>
                <a:gd name="connsiteY321" fmla="*/ 85447 h 380634"/>
                <a:gd name="connsiteX322" fmla="*/ 8677167 w 9761118"/>
                <a:gd name="connsiteY322" fmla="*/ 80982 h 380634"/>
                <a:gd name="connsiteX323" fmla="*/ 8677167 w 9761118"/>
                <a:gd name="connsiteY323" fmla="*/ 77633 h 380634"/>
                <a:gd name="connsiteX324" fmla="*/ 8677167 w 9761118"/>
                <a:gd name="connsiteY324" fmla="*/ 74284 h 380634"/>
                <a:gd name="connsiteX325" fmla="*/ 8620846 w 9761118"/>
                <a:gd name="connsiteY325" fmla="*/ 72052 h 380634"/>
                <a:gd name="connsiteX326" fmla="*/ 8575790 w 9761118"/>
                <a:gd name="connsiteY326" fmla="*/ 77633 h 380634"/>
                <a:gd name="connsiteX327" fmla="*/ 8553261 w 9761118"/>
                <a:gd name="connsiteY327" fmla="*/ 79866 h 380634"/>
                <a:gd name="connsiteX328" fmla="*/ 8496940 w 9761118"/>
                <a:gd name="connsiteY328" fmla="*/ 79866 h 380634"/>
                <a:gd name="connsiteX329" fmla="*/ 8564525 w 9761118"/>
                <a:gd name="connsiteY329" fmla="*/ 68703 h 380634"/>
                <a:gd name="connsiteX330" fmla="*/ 8632110 w 9761118"/>
                <a:gd name="connsiteY330" fmla="*/ 59772 h 380634"/>
                <a:gd name="connsiteX331" fmla="*/ 8575790 w 9761118"/>
                <a:gd name="connsiteY331" fmla="*/ 56423 h 380634"/>
                <a:gd name="connsiteX332" fmla="*/ 8579544 w 9761118"/>
                <a:gd name="connsiteY332" fmla="*/ 54191 h 380634"/>
                <a:gd name="connsiteX333" fmla="*/ 8572035 w 9761118"/>
                <a:gd name="connsiteY333" fmla="*/ 46377 h 380634"/>
                <a:gd name="connsiteX334" fmla="*/ 8481921 w 9761118"/>
                <a:gd name="connsiteY334" fmla="*/ 43028 h 380634"/>
                <a:gd name="connsiteX335" fmla="*/ 8350506 w 9761118"/>
                <a:gd name="connsiteY335" fmla="*/ 50842 h 380634"/>
                <a:gd name="connsiteX336" fmla="*/ 8290431 w 9761118"/>
                <a:gd name="connsiteY336" fmla="*/ 53074 h 380634"/>
                <a:gd name="connsiteX337" fmla="*/ 8234109 w 9761118"/>
                <a:gd name="connsiteY337" fmla="*/ 54191 h 380634"/>
                <a:gd name="connsiteX338" fmla="*/ 8222845 w 9761118"/>
                <a:gd name="connsiteY338" fmla="*/ 51958 h 380634"/>
                <a:gd name="connsiteX339" fmla="*/ 8215336 w 9761118"/>
                <a:gd name="connsiteY339" fmla="*/ 48609 h 380634"/>
                <a:gd name="connsiteX340" fmla="*/ 8166525 w 9761118"/>
                <a:gd name="connsiteY340" fmla="*/ 49726 h 380634"/>
                <a:gd name="connsiteX341" fmla="*/ 8155261 w 9761118"/>
                <a:gd name="connsiteY341" fmla="*/ 49726 h 380634"/>
                <a:gd name="connsiteX342" fmla="*/ 8128977 w 9761118"/>
                <a:gd name="connsiteY342" fmla="*/ 45260 h 380634"/>
                <a:gd name="connsiteX343" fmla="*/ 8181543 w 9761118"/>
                <a:gd name="connsiteY343" fmla="*/ 43028 h 380634"/>
                <a:gd name="connsiteX344" fmla="*/ 8226601 w 9761118"/>
                <a:gd name="connsiteY344" fmla="*/ 40795 h 380634"/>
                <a:gd name="connsiteX345" fmla="*/ 8275411 w 9761118"/>
                <a:gd name="connsiteY345" fmla="*/ 37446 h 380634"/>
                <a:gd name="connsiteX346" fmla="*/ 8286676 w 9761118"/>
                <a:gd name="connsiteY346" fmla="*/ 35214 h 380634"/>
                <a:gd name="connsiteX347" fmla="*/ 8275411 w 9761118"/>
                <a:gd name="connsiteY347" fmla="*/ 31865 h 380634"/>
                <a:gd name="connsiteX348" fmla="*/ 8260393 w 9761118"/>
                <a:gd name="connsiteY348" fmla="*/ 30749 h 380634"/>
                <a:gd name="connsiteX349" fmla="*/ 8177789 w 9761118"/>
                <a:gd name="connsiteY349" fmla="*/ 30749 h 380634"/>
                <a:gd name="connsiteX350" fmla="*/ 8136487 w 9761118"/>
                <a:gd name="connsiteY350" fmla="*/ 29632 h 380634"/>
                <a:gd name="connsiteX351" fmla="*/ 8091430 w 9761118"/>
                <a:gd name="connsiteY351" fmla="*/ 27400 h 380634"/>
                <a:gd name="connsiteX352" fmla="*/ 8087675 w 9761118"/>
                <a:gd name="connsiteY352" fmla="*/ 27400 h 380634"/>
                <a:gd name="connsiteX353" fmla="*/ 8042619 w 9761118"/>
                <a:gd name="connsiteY353" fmla="*/ 24051 h 380634"/>
                <a:gd name="connsiteX354" fmla="*/ 8031355 w 9761118"/>
                <a:gd name="connsiteY354" fmla="*/ 22934 h 380634"/>
                <a:gd name="connsiteX355" fmla="*/ 7926223 w 9761118"/>
                <a:gd name="connsiteY355" fmla="*/ 24051 h 380634"/>
                <a:gd name="connsiteX356" fmla="*/ 7787297 w 9761118"/>
                <a:gd name="connsiteY356" fmla="*/ 25167 h 380634"/>
                <a:gd name="connsiteX357" fmla="*/ 7644618 w 9761118"/>
                <a:gd name="connsiteY357" fmla="*/ 25167 h 380634"/>
                <a:gd name="connsiteX358" fmla="*/ 7580787 w 9761118"/>
                <a:gd name="connsiteY358" fmla="*/ 28516 h 380634"/>
                <a:gd name="connsiteX359" fmla="*/ 7531977 w 9761118"/>
                <a:gd name="connsiteY359" fmla="*/ 27400 h 380634"/>
                <a:gd name="connsiteX360" fmla="*/ 7505693 w 9761118"/>
                <a:gd name="connsiteY360" fmla="*/ 25167 h 380634"/>
                <a:gd name="connsiteX361" fmla="*/ 7426844 w 9761118"/>
                <a:gd name="connsiteY361" fmla="*/ 27400 h 380634"/>
                <a:gd name="connsiteX362" fmla="*/ 7396807 w 9761118"/>
                <a:gd name="connsiteY362" fmla="*/ 27400 h 380634"/>
                <a:gd name="connsiteX363" fmla="*/ 7385542 w 9761118"/>
                <a:gd name="connsiteY363" fmla="*/ 25167 h 380634"/>
                <a:gd name="connsiteX364" fmla="*/ 7393051 w 9761118"/>
                <a:gd name="connsiteY364" fmla="*/ 21818 h 380634"/>
                <a:gd name="connsiteX365" fmla="*/ 7415580 w 9761118"/>
                <a:gd name="connsiteY365" fmla="*/ 17353 h 380634"/>
                <a:gd name="connsiteX366" fmla="*/ 7347995 w 9761118"/>
                <a:gd name="connsiteY366" fmla="*/ 16237 h 380634"/>
                <a:gd name="connsiteX367" fmla="*/ 7179033 w 9761118"/>
                <a:gd name="connsiteY367" fmla="*/ 18469 h 380634"/>
                <a:gd name="connsiteX368" fmla="*/ 7085164 w 9761118"/>
                <a:gd name="connsiteY368" fmla="*/ 19586 h 380634"/>
                <a:gd name="connsiteX369" fmla="*/ 6991296 w 9761118"/>
                <a:gd name="connsiteY369" fmla="*/ 19586 h 380634"/>
                <a:gd name="connsiteX370" fmla="*/ 6972523 w 9761118"/>
                <a:gd name="connsiteY370" fmla="*/ 22934 h 380634"/>
                <a:gd name="connsiteX371" fmla="*/ 6927466 w 9761118"/>
                <a:gd name="connsiteY371" fmla="*/ 29632 h 380634"/>
                <a:gd name="connsiteX372" fmla="*/ 6886164 w 9761118"/>
                <a:gd name="connsiteY372" fmla="*/ 29632 h 380634"/>
                <a:gd name="connsiteX373" fmla="*/ 6871145 w 9761118"/>
                <a:gd name="connsiteY373" fmla="*/ 30749 h 380634"/>
                <a:gd name="connsiteX374" fmla="*/ 6833598 w 9761118"/>
                <a:gd name="connsiteY374" fmla="*/ 35214 h 380634"/>
                <a:gd name="connsiteX375" fmla="*/ 6758503 w 9761118"/>
                <a:gd name="connsiteY375" fmla="*/ 35214 h 380634"/>
                <a:gd name="connsiteX376" fmla="*/ 6728466 w 9761118"/>
                <a:gd name="connsiteY376" fmla="*/ 28516 h 380634"/>
                <a:gd name="connsiteX377" fmla="*/ 6705937 w 9761118"/>
                <a:gd name="connsiteY377" fmla="*/ 25167 h 380634"/>
                <a:gd name="connsiteX378" fmla="*/ 6694673 w 9761118"/>
                <a:gd name="connsiteY378" fmla="*/ 21818 h 380634"/>
                <a:gd name="connsiteX379" fmla="*/ 6657126 w 9761118"/>
                <a:gd name="connsiteY379" fmla="*/ 16237 h 380634"/>
                <a:gd name="connsiteX380" fmla="*/ 6630843 w 9761118"/>
                <a:gd name="connsiteY380" fmla="*/ 19586 h 380634"/>
                <a:gd name="connsiteX381" fmla="*/ 6612069 w 9761118"/>
                <a:gd name="connsiteY381" fmla="*/ 25167 h 380634"/>
                <a:gd name="connsiteX382" fmla="*/ 6570767 w 9761118"/>
                <a:gd name="connsiteY382" fmla="*/ 27400 h 380634"/>
                <a:gd name="connsiteX383" fmla="*/ 6533220 w 9761118"/>
                <a:gd name="connsiteY383" fmla="*/ 29632 h 380634"/>
                <a:gd name="connsiteX384" fmla="*/ 6514446 w 9761118"/>
                <a:gd name="connsiteY384" fmla="*/ 30749 h 380634"/>
                <a:gd name="connsiteX385" fmla="*/ 6443107 w 9761118"/>
                <a:gd name="connsiteY385" fmla="*/ 30749 h 380634"/>
                <a:gd name="connsiteX386" fmla="*/ 6405559 w 9761118"/>
                <a:gd name="connsiteY386" fmla="*/ 27400 h 380634"/>
                <a:gd name="connsiteX387" fmla="*/ 6326710 w 9761118"/>
                <a:gd name="connsiteY387" fmla="*/ 27400 h 380634"/>
                <a:gd name="connsiteX388" fmla="*/ 6307937 w 9761118"/>
                <a:gd name="connsiteY388" fmla="*/ 29632 h 380634"/>
                <a:gd name="connsiteX389" fmla="*/ 6281653 w 9761118"/>
                <a:gd name="connsiteY389" fmla="*/ 29632 h 380634"/>
                <a:gd name="connsiteX390" fmla="*/ 6229087 w 9761118"/>
                <a:gd name="connsiteY390" fmla="*/ 29632 h 380634"/>
                <a:gd name="connsiteX391" fmla="*/ 6202804 w 9761118"/>
                <a:gd name="connsiteY391" fmla="*/ 28516 h 380634"/>
                <a:gd name="connsiteX392" fmla="*/ 6169012 w 9761118"/>
                <a:gd name="connsiteY392" fmla="*/ 29632 h 380634"/>
                <a:gd name="connsiteX393" fmla="*/ 6146483 w 9761118"/>
                <a:gd name="connsiteY393" fmla="*/ 30749 h 380634"/>
                <a:gd name="connsiteX394" fmla="*/ 6082653 w 9761118"/>
                <a:gd name="connsiteY394" fmla="*/ 29632 h 380634"/>
                <a:gd name="connsiteX395" fmla="*/ 6037596 w 9761118"/>
                <a:gd name="connsiteY395" fmla="*/ 27400 h 380634"/>
                <a:gd name="connsiteX396" fmla="*/ 5985030 w 9761118"/>
                <a:gd name="connsiteY396" fmla="*/ 27400 h 380634"/>
                <a:gd name="connsiteX397" fmla="*/ 5936219 w 9761118"/>
                <a:gd name="connsiteY397" fmla="*/ 30749 h 380634"/>
                <a:gd name="connsiteX398" fmla="*/ 5838596 w 9761118"/>
                <a:gd name="connsiteY398" fmla="*/ 32981 h 380634"/>
                <a:gd name="connsiteX399" fmla="*/ 5804804 w 9761118"/>
                <a:gd name="connsiteY399" fmla="*/ 35214 h 380634"/>
                <a:gd name="connsiteX400" fmla="*/ 5774766 w 9761118"/>
                <a:gd name="connsiteY400" fmla="*/ 31865 h 380634"/>
                <a:gd name="connsiteX401" fmla="*/ 5763502 w 9761118"/>
                <a:gd name="connsiteY401" fmla="*/ 25167 h 380634"/>
                <a:gd name="connsiteX402" fmla="*/ 5729709 w 9761118"/>
                <a:gd name="connsiteY402" fmla="*/ 26283 h 380634"/>
                <a:gd name="connsiteX403" fmla="*/ 5662124 w 9761118"/>
                <a:gd name="connsiteY403" fmla="*/ 29632 h 380634"/>
                <a:gd name="connsiteX404" fmla="*/ 5560746 w 9761118"/>
                <a:gd name="connsiteY404" fmla="*/ 31865 h 380634"/>
                <a:gd name="connsiteX405" fmla="*/ 5493161 w 9761118"/>
                <a:gd name="connsiteY405" fmla="*/ 29632 h 380634"/>
                <a:gd name="connsiteX406" fmla="*/ 5478143 w 9761118"/>
                <a:gd name="connsiteY406" fmla="*/ 29632 h 380634"/>
                <a:gd name="connsiteX407" fmla="*/ 5433086 w 9761118"/>
                <a:gd name="connsiteY407" fmla="*/ 31865 h 380634"/>
                <a:gd name="connsiteX408" fmla="*/ 5373010 w 9761118"/>
                <a:gd name="connsiteY408" fmla="*/ 30749 h 380634"/>
                <a:gd name="connsiteX409" fmla="*/ 5309180 w 9761118"/>
                <a:gd name="connsiteY409" fmla="*/ 28516 h 380634"/>
                <a:gd name="connsiteX410" fmla="*/ 5275387 w 9761118"/>
                <a:gd name="connsiteY410" fmla="*/ 29632 h 380634"/>
                <a:gd name="connsiteX411" fmla="*/ 5222821 w 9761118"/>
                <a:gd name="connsiteY411" fmla="*/ 34097 h 380634"/>
                <a:gd name="connsiteX412" fmla="*/ 5166500 w 9761118"/>
                <a:gd name="connsiteY412" fmla="*/ 35214 h 380634"/>
                <a:gd name="connsiteX413" fmla="*/ 5110180 w 9761118"/>
                <a:gd name="connsiteY413" fmla="*/ 32981 h 380634"/>
                <a:gd name="connsiteX414" fmla="*/ 5068878 w 9761118"/>
                <a:gd name="connsiteY414" fmla="*/ 26283 h 380634"/>
                <a:gd name="connsiteX415" fmla="*/ 5023821 w 9761118"/>
                <a:gd name="connsiteY415" fmla="*/ 24051 h 380634"/>
                <a:gd name="connsiteX416" fmla="*/ 5016312 w 9761118"/>
                <a:gd name="connsiteY416" fmla="*/ 25167 h 380634"/>
                <a:gd name="connsiteX417" fmla="*/ 4952481 w 9761118"/>
                <a:gd name="connsiteY417" fmla="*/ 25167 h 380634"/>
                <a:gd name="connsiteX418" fmla="*/ 4933708 w 9761118"/>
                <a:gd name="connsiteY418" fmla="*/ 25167 h 380634"/>
                <a:gd name="connsiteX419" fmla="*/ 4839839 w 9761118"/>
                <a:gd name="connsiteY419" fmla="*/ 25167 h 380634"/>
                <a:gd name="connsiteX420" fmla="*/ 4783519 w 9761118"/>
                <a:gd name="connsiteY420" fmla="*/ 28516 h 380634"/>
                <a:gd name="connsiteX421" fmla="*/ 4749726 w 9761118"/>
                <a:gd name="connsiteY421" fmla="*/ 25167 h 380634"/>
                <a:gd name="connsiteX422" fmla="*/ 4742217 w 9761118"/>
                <a:gd name="connsiteY422" fmla="*/ 22934 h 380634"/>
                <a:gd name="connsiteX423" fmla="*/ 4738462 w 9761118"/>
                <a:gd name="connsiteY423" fmla="*/ 22934 h 380634"/>
                <a:gd name="connsiteX424" fmla="*/ 4670877 w 9761118"/>
                <a:gd name="connsiteY424" fmla="*/ 21818 h 380634"/>
                <a:gd name="connsiteX425" fmla="*/ 4622065 w 9761118"/>
                <a:gd name="connsiteY425" fmla="*/ 21818 h 380634"/>
                <a:gd name="connsiteX426" fmla="*/ 4486895 w 9761118"/>
                <a:gd name="connsiteY426" fmla="*/ 22934 h 380634"/>
                <a:gd name="connsiteX427" fmla="*/ 4453103 w 9761118"/>
                <a:gd name="connsiteY427" fmla="*/ 24051 h 380634"/>
                <a:gd name="connsiteX428" fmla="*/ 4419310 w 9761118"/>
                <a:gd name="connsiteY428" fmla="*/ 21818 h 380634"/>
                <a:gd name="connsiteX429" fmla="*/ 4362990 w 9761118"/>
                <a:gd name="connsiteY429" fmla="*/ 22934 h 380634"/>
                <a:gd name="connsiteX430" fmla="*/ 4317933 w 9761118"/>
                <a:gd name="connsiteY430" fmla="*/ 17353 h 380634"/>
                <a:gd name="connsiteX431" fmla="*/ 4295404 w 9761118"/>
                <a:gd name="connsiteY431" fmla="*/ 16237 h 380634"/>
                <a:gd name="connsiteX432" fmla="*/ 4066366 w 9761118"/>
                <a:gd name="connsiteY432" fmla="*/ 16237 h 380634"/>
                <a:gd name="connsiteX433" fmla="*/ 4002536 w 9761118"/>
                <a:gd name="connsiteY433" fmla="*/ 11771 h 380634"/>
                <a:gd name="connsiteX434" fmla="*/ 3968743 w 9761118"/>
                <a:gd name="connsiteY434" fmla="*/ 10655 h 380634"/>
                <a:gd name="connsiteX435" fmla="*/ 3923687 w 9761118"/>
                <a:gd name="connsiteY435" fmla="*/ 11771 h 380634"/>
                <a:gd name="connsiteX436" fmla="*/ 3916177 w 9761118"/>
                <a:gd name="connsiteY436" fmla="*/ 10655 h 380634"/>
                <a:gd name="connsiteX437" fmla="*/ 3901158 w 9761118"/>
                <a:gd name="connsiteY437" fmla="*/ 8423 h 380634"/>
                <a:gd name="connsiteX438" fmla="*/ 3856102 w 9761118"/>
                <a:gd name="connsiteY438" fmla="*/ 6190 h 380634"/>
                <a:gd name="connsiteX439" fmla="*/ 3829819 w 9761118"/>
                <a:gd name="connsiteY439" fmla="*/ 12888 h 380634"/>
                <a:gd name="connsiteX440" fmla="*/ 3829819 w 9761118"/>
                <a:gd name="connsiteY440" fmla="*/ 16237 h 380634"/>
                <a:gd name="connsiteX441" fmla="*/ 3717177 w 9761118"/>
                <a:gd name="connsiteY441" fmla="*/ 15120 h 380634"/>
                <a:gd name="connsiteX442" fmla="*/ 3642082 w 9761118"/>
                <a:gd name="connsiteY442" fmla="*/ 10655 h 380634"/>
                <a:gd name="connsiteX443" fmla="*/ 3615799 w 9761118"/>
                <a:gd name="connsiteY443" fmla="*/ 9539 h 380634"/>
                <a:gd name="connsiteX444" fmla="*/ 3401780 w 9761118"/>
                <a:gd name="connsiteY444" fmla="*/ 9539 h 380634"/>
                <a:gd name="connsiteX445" fmla="*/ 3371742 w 9761118"/>
                <a:gd name="connsiteY445" fmla="*/ 9539 h 380634"/>
                <a:gd name="connsiteX446" fmla="*/ 3349214 w 9761118"/>
                <a:gd name="connsiteY446" fmla="*/ 7306 h 380634"/>
                <a:gd name="connsiteX447" fmla="*/ 3292893 w 9761118"/>
                <a:gd name="connsiteY447" fmla="*/ 9539 h 380634"/>
                <a:gd name="connsiteX448" fmla="*/ 3244082 w 9761118"/>
                <a:gd name="connsiteY448" fmla="*/ 11771 h 380634"/>
                <a:gd name="connsiteX449" fmla="*/ 3202780 w 9761118"/>
                <a:gd name="connsiteY449" fmla="*/ 11771 h 380634"/>
                <a:gd name="connsiteX450" fmla="*/ 3195270 w 9761118"/>
                <a:gd name="connsiteY450" fmla="*/ 14004 h 380634"/>
                <a:gd name="connsiteX451" fmla="*/ 3202780 w 9761118"/>
                <a:gd name="connsiteY451" fmla="*/ 15120 h 380634"/>
                <a:gd name="connsiteX452" fmla="*/ 3225308 w 9761118"/>
                <a:gd name="connsiteY452" fmla="*/ 16237 h 380634"/>
                <a:gd name="connsiteX453" fmla="*/ 3461856 w 9761118"/>
                <a:gd name="connsiteY453" fmla="*/ 16237 h 380634"/>
                <a:gd name="connsiteX454" fmla="*/ 3484384 w 9761118"/>
                <a:gd name="connsiteY454" fmla="*/ 16237 h 380634"/>
                <a:gd name="connsiteX455" fmla="*/ 3495648 w 9761118"/>
                <a:gd name="connsiteY455" fmla="*/ 19586 h 380634"/>
                <a:gd name="connsiteX456" fmla="*/ 3484384 w 9761118"/>
                <a:gd name="connsiteY456" fmla="*/ 21818 h 380634"/>
                <a:gd name="connsiteX457" fmla="*/ 3431818 w 9761118"/>
                <a:gd name="connsiteY457" fmla="*/ 22934 h 380634"/>
                <a:gd name="connsiteX458" fmla="*/ 3413044 w 9761118"/>
                <a:gd name="connsiteY458" fmla="*/ 22934 h 380634"/>
                <a:gd name="connsiteX459" fmla="*/ 3409290 w 9761118"/>
                <a:gd name="connsiteY459" fmla="*/ 21818 h 380634"/>
                <a:gd name="connsiteX460" fmla="*/ 3360478 w 9761118"/>
                <a:gd name="connsiteY460" fmla="*/ 22934 h 380634"/>
                <a:gd name="connsiteX461" fmla="*/ 3311667 w 9761118"/>
                <a:gd name="connsiteY461" fmla="*/ 22934 h 380634"/>
                <a:gd name="connsiteX462" fmla="*/ 3251591 w 9761118"/>
                <a:gd name="connsiteY462" fmla="*/ 22934 h 380634"/>
                <a:gd name="connsiteX463" fmla="*/ 3135195 w 9761118"/>
                <a:gd name="connsiteY463" fmla="*/ 17353 h 380634"/>
                <a:gd name="connsiteX464" fmla="*/ 3097647 w 9761118"/>
                <a:gd name="connsiteY464" fmla="*/ 14004 h 380634"/>
                <a:gd name="connsiteX465" fmla="*/ 3067610 w 9761118"/>
                <a:gd name="connsiteY465" fmla="*/ 14004 h 380634"/>
                <a:gd name="connsiteX466" fmla="*/ 3056345 w 9761118"/>
                <a:gd name="connsiteY466" fmla="*/ 17353 h 380634"/>
                <a:gd name="connsiteX467" fmla="*/ 3037572 w 9761118"/>
                <a:gd name="connsiteY467" fmla="*/ 19586 h 380634"/>
                <a:gd name="connsiteX468" fmla="*/ 2977496 w 9761118"/>
                <a:gd name="connsiteY468" fmla="*/ 17353 h 380634"/>
                <a:gd name="connsiteX469" fmla="*/ 2962477 w 9761118"/>
                <a:gd name="connsiteY469" fmla="*/ 19586 h 380634"/>
                <a:gd name="connsiteX470" fmla="*/ 2947458 w 9761118"/>
                <a:gd name="connsiteY470" fmla="*/ 25167 h 380634"/>
                <a:gd name="connsiteX471" fmla="*/ 2936194 w 9761118"/>
                <a:gd name="connsiteY471" fmla="*/ 22934 h 380634"/>
                <a:gd name="connsiteX472" fmla="*/ 2913666 w 9761118"/>
                <a:gd name="connsiteY472" fmla="*/ 11771 h 380634"/>
                <a:gd name="connsiteX473" fmla="*/ 2902402 w 9761118"/>
                <a:gd name="connsiteY473" fmla="*/ 12888 h 380634"/>
                <a:gd name="connsiteX474" fmla="*/ 2872364 w 9761118"/>
                <a:gd name="connsiteY474" fmla="*/ 16237 h 380634"/>
                <a:gd name="connsiteX475" fmla="*/ 2864855 w 9761118"/>
                <a:gd name="connsiteY475" fmla="*/ 17353 h 380634"/>
                <a:gd name="connsiteX476" fmla="*/ 2838571 w 9761118"/>
                <a:gd name="connsiteY476" fmla="*/ 21818 h 380634"/>
                <a:gd name="connsiteX477" fmla="*/ 2812288 w 9761118"/>
                <a:gd name="connsiteY477" fmla="*/ 17353 h 380634"/>
                <a:gd name="connsiteX478" fmla="*/ 2804779 w 9761118"/>
                <a:gd name="connsiteY478" fmla="*/ 15120 h 380634"/>
                <a:gd name="connsiteX479" fmla="*/ 2786005 w 9761118"/>
                <a:gd name="connsiteY479" fmla="*/ 9539 h 380634"/>
                <a:gd name="connsiteX480" fmla="*/ 2729684 w 9761118"/>
                <a:gd name="connsiteY480" fmla="*/ 8423 h 380634"/>
                <a:gd name="connsiteX481" fmla="*/ 2703401 w 9761118"/>
                <a:gd name="connsiteY481" fmla="*/ 16237 h 380634"/>
                <a:gd name="connsiteX482" fmla="*/ 2669609 w 9761118"/>
                <a:gd name="connsiteY482" fmla="*/ 19586 h 380634"/>
                <a:gd name="connsiteX483" fmla="*/ 2669609 w 9761118"/>
                <a:gd name="connsiteY483" fmla="*/ 14004 h 380634"/>
                <a:gd name="connsiteX484" fmla="*/ 2654590 w 9761118"/>
                <a:gd name="connsiteY484" fmla="*/ 7306 h 380634"/>
                <a:gd name="connsiteX485" fmla="*/ 2632062 w 9761118"/>
                <a:gd name="connsiteY485" fmla="*/ 7306 h 380634"/>
                <a:gd name="connsiteX486" fmla="*/ 2609534 w 9761118"/>
                <a:gd name="connsiteY486" fmla="*/ 9539 h 380634"/>
                <a:gd name="connsiteX487" fmla="*/ 2583250 w 9761118"/>
                <a:gd name="connsiteY487" fmla="*/ 14004 h 380634"/>
                <a:gd name="connsiteX488" fmla="*/ 2568231 w 9761118"/>
                <a:gd name="connsiteY488" fmla="*/ 18469 h 380634"/>
                <a:gd name="connsiteX489" fmla="*/ 2560722 w 9761118"/>
                <a:gd name="connsiteY489" fmla="*/ 21818 h 380634"/>
                <a:gd name="connsiteX490" fmla="*/ 2526930 w 9761118"/>
                <a:gd name="connsiteY490" fmla="*/ 29632 h 380634"/>
                <a:gd name="connsiteX491" fmla="*/ 2496892 w 9761118"/>
                <a:gd name="connsiteY491" fmla="*/ 29632 h 380634"/>
                <a:gd name="connsiteX492" fmla="*/ 2485628 w 9761118"/>
                <a:gd name="connsiteY492" fmla="*/ 26283 h 380634"/>
                <a:gd name="connsiteX493" fmla="*/ 2433061 w 9761118"/>
                <a:gd name="connsiteY493" fmla="*/ 16237 h 380634"/>
                <a:gd name="connsiteX494" fmla="*/ 2429307 w 9761118"/>
                <a:gd name="connsiteY494" fmla="*/ 10655 h 380634"/>
                <a:gd name="connsiteX495" fmla="*/ 2429307 w 9761118"/>
                <a:gd name="connsiteY495" fmla="*/ 5074 h 380634"/>
                <a:gd name="connsiteX496" fmla="*/ 2395514 w 9761118"/>
                <a:gd name="connsiteY496" fmla="*/ 608 h 380634"/>
                <a:gd name="connsiteX497" fmla="*/ 2354212 w 9761118"/>
                <a:gd name="connsiteY497" fmla="*/ 2841 h 380634"/>
                <a:gd name="connsiteX498" fmla="*/ 2316665 w 9761118"/>
                <a:gd name="connsiteY498" fmla="*/ 6190 h 380634"/>
                <a:gd name="connsiteX499" fmla="*/ 2309156 w 9761118"/>
                <a:gd name="connsiteY499" fmla="*/ 7306 h 380634"/>
                <a:gd name="connsiteX500" fmla="*/ 2271608 w 9761118"/>
                <a:gd name="connsiteY500" fmla="*/ 11771 h 380634"/>
                <a:gd name="connsiteX501" fmla="*/ 2230306 w 9761118"/>
                <a:gd name="connsiteY501" fmla="*/ 10655 h 380634"/>
                <a:gd name="connsiteX502" fmla="*/ 2177740 w 9761118"/>
                <a:gd name="connsiteY502" fmla="*/ 9539 h 380634"/>
                <a:gd name="connsiteX503" fmla="*/ 2166476 w 9761118"/>
                <a:gd name="connsiteY503" fmla="*/ 7306 h 380634"/>
                <a:gd name="connsiteX504" fmla="*/ 2155212 w 9761118"/>
                <a:gd name="connsiteY504" fmla="*/ 3957 h 380634"/>
                <a:gd name="connsiteX505" fmla="*/ 2106400 w 9761118"/>
                <a:gd name="connsiteY505" fmla="*/ 5074 h 380634"/>
                <a:gd name="connsiteX506" fmla="*/ 2095136 w 9761118"/>
                <a:gd name="connsiteY506" fmla="*/ 8423 h 380634"/>
                <a:gd name="connsiteX507" fmla="*/ 2083872 w 9761118"/>
                <a:gd name="connsiteY507" fmla="*/ 8423 h 380634"/>
                <a:gd name="connsiteX508" fmla="*/ 2042570 w 9761118"/>
                <a:gd name="connsiteY508" fmla="*/ 11771 h 380634"/>
                <a:gd name="connsiteX509" fmla="*/ 1971230 w 9761118"/>
                <a:gd name="connsiteY509" fmla="*/ 11771 h 380634"/>
                <a:gd name="connsiteX510" fmla="*/ 1892381 w 9761118"/>
                <a:gd name="connsiteY510" fmla="*/ 14004 h 380634"/>
                <a:gd name="connsiteX511" fmla="*/ 1869853 w 9761118"/>
                <a:gd name="connsiteY511" fmla="*/ 16237 h 380634"/>
                <a:gd name="connsiteX512" fmla="*/ 1862343 w 9761118"/>
                <a:gd name="connsiteY512" fmla="*/ 11771 h 380634"/>
                <a:gd name="connsiteX513" fmla="*/ 1854834 w 9761118"/>
                <a:gd name="connsiteY513" fmla="*/ 8423 h 380634"/>
                <a:gd name="connsiteX514" fmla="*/ 1813532 w 9761118"/>
                <a:gd name="connsiteY514" fmla="*/ 8423 h 380634"/>
                <a:gd name="connsiteX515" fmla="*/ 1783494 w 9761118"/>
                <a:gd name="connsiteY515" fmla="*/ 6190 h 380634"/>
                <a:gd name="connsiteX516" fmla="*/ 1768475 w 9761118"/>
                <a:gd name="connsiteY516" fmla="*/ 6190 h 380634"/>
                <a:gd name="connsiteX517" fmla="*/ 1745947 w 9761118"/>
                <a:gd name="connsiteY517" fmla="*/ 8423 h 380634"/>
                <a:gd name="connsiteX518" fmla="*/ 1640815 w 9761118"/>
                <a:gd name="connsiteY518" fmla="*/ 8423 h 380634"/>
                <a:gd name="connsiteX519" fmla="*/ 1576984 w 9761118"/>
                <a:gd name="connsiteY519" fmla="*/ 5074 h 380634"/>
                <a:gd name="connsiteX520" fmla="*/ 1550701 w 9761118"/>
                <a:gd name="connsiteY520" fmla="*/ 3957 h 380634"/>
                <a:gd name="connsiteX521" fmla="*/ 1513154 w 9761118"/>
                <a:gd name="connsiteY521" fmla="*/ 7306 h 380634"/>
                <a:gd name="connsiteX522" fmla="*/ 1479362 w 9761118"/>
                <a:gd name="connsiteY522" fmla="*/ 9539 h 380634"/>
                <a:gd name="connsiteX523" fmla="*/ 1426795 w 9761118"/>
                <a:gd name="connsiteY523" fmla="*/ 11771 h 380634"/>
                <a:gd name="connsiteX524" fmla="*/ 1370474 w 9761118"/>
                <a:gd name="connsiteY524" fmla="*/ 10655 h 380634"/>
                <a:gd name="connsiteX525" fmla="*/ 1325418 w 9761118"/>
                <a:gd name="connsiteY525" fmla="*/ 9539 h 380634"/>
                <a:gd name="connsiteX526" fmla="*/ 1250323 w 9761118"/>
                <a:gd name="connsiteY526" fmla="*/ 7306 h 380634"/>
                <a:gd name="connsiteX527" fmla="*/ 1220286 w 9761118"/>
                <a:gd name="connsiteY527" fmla="*/ 11771 h 380634"/>
                <a:gd name="connsiteX528" fmla="*/ 1220286 w 9761118"/>
                <a:gd name="connsiteY528" fmla="*/ 15120 h 380634"/>
                <a:gd name="connsiteX529" fmla="*/ 1231550 w 9761118"/>
                <a:gd name="connsiteY529" fmla="*/ 18469 h 380634"/>
                <a:gd name="connsiteX530" fmla="*/ 1220286 w 9761118"/>
                <a:gd name="connsiteY530" fmla="*/ 19586 h 380634"/>
                <a:gd name="connsiteX531" fmla="*/ 1205267 w 9761118"/>
                <a:gd name="connsiteY531" fmla="*/ 19586 h 380634"/>
                <a:gd name="connsiteX532" fmla="*/ 1186493 w 9761118"/>
                <a:gd name="connsiteY532" fmla="*/ 19586 h 380634"/>
                <a:gd name="connsiteX533" fmla="*/ 1186493 w 9761118"/>
                <a:gd name="connsiteY533" fmla="*/ 22934 h 380634"/>
                <a:gd name="connsiteX534" fmla="*/ 1201512 w 9761118"/>
                <a:gd name="connsiteY534" fmla="*/ 22934 h 380634"/>
                <a:gd name="connsiteX535" fmla="*/ 1212776 w 9761118"/>
                <a:gd name="connsiteY535" fmla="*/ 27400 h 380634"/>
                <a:gd name="connsiteX536" fmla="*/ 1265342 w 9761118"/>
                <a:gd name="connsiteY536" fmla="*/ 29632 h 380634"/>
                <a:gd name="connsiteX537" fmla="*/ 1340437 w 9761118"/>
                <a:gd name="connsiteY537" fmla="*/ 24051 h 380634"/>
                <a:gd name="connsiteX538" fmla="*/ 1344192 w 9761118"/>
                <a:gd name="connsiteY538" fmla="*/ 26283 h 380634"/>
                <a:gd name="connsiteX539" fmla="*/ 1325418 w 9761118"/>
                <a:gd name="connsiteY539" fmla="*/ 29632 h 380634"/>
                <a:gd name="connsiteX540" fmla="*/ 1295380 w 9761118"/>
                <a:gd name="connsiteY540" fmla="*/ 29632 h 380634"/>
                <a:gd name="connsiteX541" fmla="*/ 1265342 w 9761118"/>
                <a:gd name="connsiteY541" fmla="*/ 30749 h 380634"/>
                <a:gd name="connsiteX542" fmla="*/ 1242814 w 9761118"/>
                <a:gd name="connsiteY542" fmla="*/ 32981 h 380634"/>
                <a:gd name="connsiteX543" fmla="*/ 1171474 w 9761118"/>
                <a:gd name="connsiteY543" fmla="*/ 32981 h 380634"/>
                <a:gd name="connsiteX544" fmla="*/ 1130172 w 9761118"/>
                <a:gd name="connsiteY544" fmla="*/ 35214 h 380634"/>
                <a:gd name="connsiteX545" fmla="*/ 1122663 w 9761118"/>
                <a:gd name="connsiteY545" fmla="*/ 35214 h 380634"/>
                <a:gd name="connsiteX546" fmla="*/ 1066342 w 9761118"/>
                <a:gd name="connsiteY546" fmla="*/ 35214 h 380634"/>
                <a:gd name="connsiteX547" fmla="*/ 1010021 w 9761118"/>
                <a:gd name="connsiteY547" fmla="*/ 35214 h 380634"/>
                <a:gd name="connsiteX548" fmla="*/ 844813 w 9761118"/>
                <a:gd name="connsiteY548" fmla="*/ 37446 h 380634"/>
                <a:gd name="connsiteX549" fmla="*/ 841058 w 9761118"/>
                <a:gd name="connsiteY549" fmla="*/ 36330 h 380634"/>
                <a:gd name="connsiteX550" fmla="*/ 856077 w 9761118"/>
                <a:gd name="connsiteY550" fmla="*/ 35214 h 380634"/>
                <a:gd name="connsiteX551" fmla="*/ 859832 w 9761118"/>
                <a:gd name="connsiteY551" fmla="*/ 34097 h 380634"/>
                <a:gd name="connsiteX552" fmla="*/ 856077 w 9761118"/>
                <a:gd name="connsiteY552" fmla="*/ 31865 h 380634"/>
                <a:gd name="connsiteX553" fmla="*/ 844813 w 9761118"/>
                <a:gd name="connsiteY553" fmla="*/ 29632 h 380634"/>
                <a:gd name="connsiteX554" fmla="*/ 780982 w 9761118"/>
                <a:gd name="connsiteY554" fmla="*/ 27400 h 380634"/>
                <a:gd name="connsiteX555" fmla="*/ 574473 w 9761118"/>
                <a:gd name="connsiteY555" fmla="*/ 27400 h 380634"/>
                <a:gd name="connsiteX556" fmla="*/ 521907 w 9761118"/>
                <a:gd name="connsiteY556" fmla="*/ 20702 h 380634"/>
                <a:gd name="connsiteX557" fmla="*/ 536926 w 9761118"/>
                <a:gd name="connsiteY557" fmla="*/ 17353 h 380634"/>
                <a:gd name="connsiteX558" fmla="*/ 574473 w 9761118"/>
                <a:gd name="connsiteY558" fmla="*/ 21818 h 380634"/>
                <a:gd name="connsiteX559" fmla="*/ 585737 w 9761118"/>
                <a:gd name="connsiteY559" fmla="*/ 22934 h 380634"/>
                <a:gd name="connsiteX560" fmla="*/ 623284 w 9761118"/>
                <a:gd name="connsiteY560" fmla="*/ 21818 h 380634"/>
                <a:gd name="connsiteX561" fmla="*/ 687115 w 9761118"/>
                <a:gd name="connsiteY561" fmla="*/ 18469 h 380634"/>
                <a:gd name="connsiteX562" fmla="*/ 713397 w 9761118"/>
                <a:gd name="connsiteY562" fmla="*/ 17353 h 380634"/>
                <a:gd name="connsiteX563" fmla="*/ 758454 w 9761118"/>
                <a:gd name="connsiteY563" fmla="*/ 20702 h 380634"/>
                <a:gd name="connsiteX564" fmla="*/ 780982 w 9761118"/>
                <a:gd name="connsiteY564" fmla="*/ 20702 h 380634"/>
                <a:gd name="connsiteX565" fmla="*/ 822285 w 9761118"/>
                <a:gd name="connsiteY565" fmla="*/ 20702 h 380634"/>
                <a:gd name="connsiteX566" fmla="*/ 852323 w 9761118"/>
                <a:gd name="connsiteY566" fmla="*/ 19586 h 380634"/>
                <a:gd name="connsiteX567" fmla="*/ 923662 w 9761118"/>
                <a:gd name="connsiteY567" fmla="*/ 14004 h 380634"/>
                <a:gd name="connsiteX568" fmla="*/ 942436 w 9761118"/>
                <a:gd name="connsiteY568" fmla="*/ 16237 h 380634"/>
                <a:gd name="connsiteX569" fmla="*/ 998757 w 9761118"/>
                <a:gd name="connsiteY569" fmla="*/ 21818 h 380634"/>
                <a:gd name="connsiteX570" fmla="*/ 1058832 w 9761118"/>
                <a:gd name="connsiteY570" fmla="*/ 21818 h 380634"/>
                <a:gd name="connsiteX571" fmla="*/ 1130172 w 9761118"/>
                <a:gd name="connsiteY571" fmla="*/ 17353 h 380634"/>
                <a:gd name="connsiteX572" fmla="*/ 1148946 w 9761118"/>
                <a:gd name="connsiteY572" fmla="*/ 17353 h 380634"/>
                <a:gd name="connsiteX573" fmla="*/ 1167719 w 9761118"/>
                <a:gd name="connsiteY573" fmla="*/ 14004 h 380634"/>
                <a:gd name="connsiteX574" fmla="*/ 1100134 w 9761118"/>
                <a:gd name="connsiteY574" fmla="*/ 11771 h 380634"/>
                <a:gd name="connsiteX575" fmla="*/ 1013776 w 9761118"/>
                <a:gd name="connsiteY575" fmla="*/ 7306 h 380634"/>
                <a:gd name="connsiteX576" fmla="*/ 957455 w 9761118"/>
                <a:gd name="connsiteY576" fmla="*/ 3957 h 380634"/>
                <a:gd name="connsiteX577" fmla="*/ 897379 w 9761118"/>
                <a:gd name="connsiteY577" fmla="*/ 3957 h 380634"/>
                <a:gd name="connsiteX578" fmla="*/ 852323 w 9761118"/>
                <a:gd name="connsiteY578" fmla="*/ 6190 h 380634"/>
                <a:gd name="connsiteX579" fmla="*/ 811020 w 9761118"/>
                <a:gd name="connsiteY579" fmla="*/ 6190 h 380634"/>
                <a:gd name="connsiteX580" fmla="*/ 803511 w 9761118"/>
                <a:gd name="connsiteY580" fmla="*/ 6190 h 380634"/>
                <a:gd name="connsiteX581" fmla="*/ 750945 w 9761118"/>
                <a:gd name="connsiteY581" fmla="*/ 8423 h 380634"/>
                <a:gd name="connsiteX582" fmla="*/ 705888 w 9761118"/>
                <a:gd name="connsiteY582" fmla="*/ 3957 h 380634"/>
                <a:gd name="connsiteX583" fmla="*/ 698379 w 9761118"/>
                <a:gd name="connsiteY583" fmla="*/ 5074 h 380634"/>
                <a:gd name="connsiteX584" fmla="*/ 687115 w 9761118"/>
                <a:gd name="connsiteY584" fmla="*/ 6190 h 380634"/>
                <a:gd name="connsiteX585" fmla="*/ 574473 w 9761118"/>
                <a:gd name="connsiteY585" fmla="*/ 7306 h 380634"/>
                <a:gd name="connsiteX586" fmla="*/ 540680 w 9761118"/>
                <a:gd name="connsiteY586" fmla="*/ 9539 h 380634"/>
                <a:gd name="connsiteX587" fmla="*/ 503133 w 9761118"/>
                <a:gd name="connsiteY587" fmla="*/ 9539 h 380634"/>
                <a:gd name="connsiteX588" fmla="*/ 443058 w 9761118"/>
                <a:gd name="connsiteY588" fmla="*/ 8423 h 380634"/>
                <a:gd name="connsiteX589" fmla="*/ 428039 w 9761118"/>
                <a:gd name="connsiteY589" fmla="*/ 8423 h 380634"/>
                <a:gd name="connsiteX590" fmla="*/ 416775 w 9761118"/>
                <a:gd name="connsiteY590" fmla="*/ 9539 h 380634"/>
                <a:gd name="connsiteX591" fmla="*/ 424284 w 9761118"/>
                <a:gd name="connsiteY591" fmla="*/ 12888 h 380634"/>
                <a:gd name="connsiteX592" fmla="*/ 461831 w 9761118"/>
                <a:gd name="connsiteY592" fmla="*/ 17353 h 380634"/>
                <a:gd name="connsiteX593" fmla="*/ 476850 w 9761118"/>
                <a:gd name="connsiteY593" fmla="*/ 20702 h 380634"/>
                <a:gd name="connsiteX594" fmla="*/ 420529 w 9761118"/>
                <a:gd name="connsiteY594" fmla="*/ 25167 h 380634"/>
                <a:gd name="connsiteX595" fmla="*/ 379227 w 9761118"/>
                <a:gd name="connsiteY595" fmla="*/ 29632 h 380634"/>
                <a:gd name="connsiteX596" fmla="*/ 371718 w 9761118"/>
                <a:gd name="connsiteY596" fmla="*/ 34097 h 380634"/>
                <a:gd name="connsiteX597" fmla="*/ 386737 w 9761118"/>
                <a:gd name="connsiteY597" fmla="*/ 35214 h 380634"/>
                <a:gd name="connsiteX598" fmla="*/ 461831 w 9761118"/>
                <a:gd name="connsiteY598" fmla="*/ 35214 h 380634"/>
                <a:gd name="connsiteX599" fmla="*/ 593247 w 9761118"/>
                <a:gd name="connsiteY599" fmla="*/ 45260 h 380634"/>
                <a:gd name="connsiteX600" fmla="*/ 642058 w 9761118"/>
                <a:gd name="connsiteY600" fmla="*/ 48609 h 380634"/>
                <a:gd name="connsiteX601" fmla="*/ 694624 w 9761118"/>
                <a:gd name="connsiteY601" fmla="*/ 47493 h 380634"/>
                <a:gd name="connsiteX602" fmla="*/ 750945 w 9761118"/>
                <a:gd name="connsiteY602" fmla="*/ 44144 h 380634"/>
                <a:gd name="connsiteX603" fmla="*/ 841058 w 9761118"/>
                <a:gd name="connsiteY603" fmla="*/ 46377 h 380634"/>
                <a:gd name="connsiteX604" fmla="*/ 852323 w 9761118"/>
                <a:gd name="connsiteY604" fmla="*/ 46377 h 380634"/>
                <a:gd name="connsiteX605" fmla="*/ 942436 w 9761118"/>
                <a:gd name="connsiteY605" fmla="*/ 45260 h 380634"/>
                <a:gd name="connsiteX606" fmla="*/ 1040059 w 9761118"/>
                <a:gd name="connsiteY606" fmla="*/ 45260 h 380634"/>
                <a:gd name="connsiteX607" fmla="*/ 1118908 w 9761118"/>
                <a:gd name="connsiteY607" fmla="*/ 46377 h 380634"/>
                <a:gd name="connsiteX608" fmla="*/ 1133927 w 9761118"/>
                <a:gd name="connsiteY608" fmla="*/ 49726 h 380634"/>
                <a:gd name="connsiteX609" fmla="*/ 1130172 w 9761118"/>
                <a:gd name="connsiteY609" fmla="*/ 53074 h 380634"/>
                <a:gd name="connsiteX610" fmla="*/ 1107644 w 9761118"/>
                <a:gd name="connsiteY610" fmla="*/ 54191 h 380634"/>
                <a:gd name="connsiteX611" fmla="*/ 1118908 w 9761118"/>
                <a:gd name="connsiteY611" fmla="*/ 56423 h 380634"/>
                <a:gd name="connsiteX612" fmla="*/ 1167719 w 9761118"/>
                <a:gd name="connsiteY612" fmla="*/ 56423 h 380634"/>
                <a:gd name="connsiteX613" fmla="*/ 1171474 w 9761118"/>
                <a:gd name="connsiteY613" fmla="*/ 56423 h 380634"/>
                <a:gd name="connsiteX614" fmla="*/ 1246569 w 9761118"/>
                <a:gd name="connsiteY614" fmla="*/ 54191 h 380634"/>
                <a:gd name="connsiteX615" fmla="*/ 1246569 w 9761118"/>
                <a:gd name="connsiteY615" fmla="*/ 45260 h 380634"/>
                <a:gd name="connsiteX616" fmla="*/ 1265342 w 9761118"/>
                <a:gd name="connsiteY616" fmla="*/ 45260 h 380634"/>
                <a:gd name="connsiteX617" fmla="*/ 1272852 w 9761118"/>
                <a:gd name="connsiteY617" fmla="*/ 41912 h 380634"/>
                <a:gd name="connsiteX618" fmla="*/ 1310399 w 9761118"/>
                <a:gd name="connsiteY618" fmla="*/ 39679 h 380634"/>
                <a:gd name="connsiteX619" fmla="*/ 1332927 w 9761118"/>
                <a:gd name="connsiteY619" fmla="*/ 40795 h 380634"/>
                <a:gd name="connsiteX620" fmla="*/ 1336682 w 9761118"/>
                <a:gd name="connsiteY620" fmla="*/ 45260 h 380634"/>
                <a:gd name="connsiteX621" fmla="*/ 1329172 w 9761118"/>
                <a:gd name="connsiteY621" fmla="*/ 46377 h 380634"/>
                <a:gd name="connsiteX622" fmla="*/ 1287871 w 9761118"/>
                <a:gd name="connsiteY622" fmla="*/ 46377 h 380634"/>
                <a:gd name="connsiteX623" fmla="*/ 1280361 w 9761118"/>
                <a:gd name="connsiteY623" fmla="*/ 48609 h 380634"/>
                <a:gd name="connsiteX624" fmla="*/ 1284116 w 9761118"/>
                <a:gd name="connsiteY624" fmla="*/ 48609 h 380634"/>
                <a:gd name="connsiteX625" fmla="*/ 1299135 w 9761118"/>
                <a:gd name="connsiteY625" fmla="*/ 49726 h 380634"/>
                <a:gd name="connsiteX626" fmla="*/ 1284116 w 9761118"/>
                <a:gd name="connsiteY626" fmla="*/ 53074 h 380634"/>
                <a:gd name="connsiteX627" fmla="*/ 1287871 w 9761118"/>
                <a:gd name="connsiteY627" fmla="*/ 58656 h 380634"/>
                <a:gd name="connsiteX628" fmla="*/ 1317908 w 9761118"/>
                <a:gd name="connsiteY628" fmla="*/ 59772 h 380634"/>
                <a:gd name="connsiteX629" fmla="*/ 1385493 w 9761118"/>
                <a:gd name="connsiteY629" fmla="*/ 62005 h 380634"/>
                <a:gd name="connsiteX630" fmla="*/ 1351701 w 9761118"/>
                <a:gd name="connsiteY630" fmla="*/ 66470 h 380634"/>
                <a:gd name="connsiteX631" fmla="*/ 1231550 w 9761118"/>
                <a:gd name="connsiteY631" fmla="*/ 66470 h 380634"/>
                <a:gd name="connsiteX632" fmla="*/ 1212776 w 9761118"/>
                <a:gd name="connsiteY632" fmla="*/ 65354 h 380634"/>
                <a:gd name="connsiteX633" fmla="*/ 1160210 w 9761118"/>
                <a:gd name="connsiteY633" fmla="*/ 62005 h 380634"/>
                <a:gd name="connsiteX634" fmla="*/ 1118908 w 9761118"/>
                <a:gd name="connsiteY634" fmla="*/ 67586 h 380634"/>
                <a:gd name="connsiteX635" fmla="*/ 1197757 w 9761118"/>
                <a:gd name="connsiteY635" fmla="*/ 69819 h 380634"/>
                <a:gd name="connsiteX636" fmla="*/ 1370474 w 9761118"/>
                <a:gd name="connsiteY636" fmla="*/ 72052 h 380634"/>
                <a:gd name="connsiteX637" fmla="*/ 1314154 w 9761118"/>
                <a:gd name="connsiteY637" fmla="*/ 75400 h 380634"/>
                <a:gd name="connsiteX638" fmla="*/ 1310399 w 9761118"/>
                <a:gd name="connsiteY638" fmla="*/ 80982 h 380634"/>
                <a:gd name="connsiteX639" fmla="*/ 1302889 w 9761118"/>
                <a:gd name="connsiteY639" fmla="*/ 83215 h 380634"/>
                <a:gd name="connsiteX640" fmla="*/ 1227795 w 9761118"/>
                <a:gd name="connsiteY640" fmla="*/ 76517 h 380634"/>
                <a:gd name="connsiteX641" fmla="*/ 1201512 w 9761118"/>
                <a:gd name="connsiteY641" fmla="*/ 77633 h 380634"/>
                <a:gd name="connsiteX642" fmla="*/ 1111399 w 9761118"/>
                <a:gd name="connsiteY642" fmla="*/ 77633 h 380634"/>
                <a:gd name="connsiteX643" fmla="*/ 1047568 w 9761118"/>
                <a:gd name="connsiteY643" fmla="*/ 79866 h 380634"/>
                <a:gd name="connsiteX644" fmla="*/ 979983 w 9761118"/>
                <a:gd name="connsiteY644" fmla="*/ 79866 h 380634"/>
                <a:gd name="connsiteX645" fmla="*/ 912398 w 9761118"/>
                <a:gd name="connsiteY645" fmla="*/ 79866 h 380634"/>
                <a:gd name="connsiteX646" fmla="*/ 931172 w 9761118"/>
                <a:gd name="connsiteY646" fmla="*/ 83215 h 380634"/>
                <a:gd name="connsiteX647" fmla="*/ 991247 w 9761118"/>
                <a:gd name="connsiteY647" fmla="*/ 83215 h 380634"/>
                <a:gd name="connsiteX648" fmla="*/ 1006266 w 9761118"/>
                <a:gd name="connsiteY648" fmla="*/ 84331 h 380634"/>
                <a:gd name="connsiteX649" fmla="*/ 961209 w 9761118"/>
                <a:gd name="connsiteY649" fmla="*/ 101076 h 380634"/>
                <a:gd name="connsiteX650" fmla="*/ 942436 w 9761118"/>
                <a:gd name="connsiteY650" fmla="*/ 103308 h 380634"/>
                <a:gd name="connsiteX651" fmla="*/ 912398 w 9761118"/>
                <a:gd name="connsiteY651" fmla="*/ 104424 h 380634"/>
                <a:gd name="connsiteX652" fmla="*/ 893624 w 9761118"/>
                <a:gd name="connsiteY652" fmla="*/ 104424 h 380634"/>
                <a:gd name="connsiteX653" fmla="*/ 878605 w 9761118"/>
                <a:gd name="connsiteY653" fmla="*/ 103308 h 380634"/>
                <a:gd name="connsiteX654" fmla="*/ 867341 w 9761118"/>
                <a:gd name="connsiteY654" fmla="*/ 104424 h 380634"/>
                <a:gd name="connsiteX655" fmla="*/ 878605 w 9761118"/>
                <a:gd name="connsiteY655" fmla="*/ 106657 h 380634"/>
                <a:gd name="connsiteX656" fmla="*/ 908643 w 9761118"/>
                <a:gd name="connsiteY656" fmla="*/ 106657 h 380634"/>
                <a:gd name="connsiteX657" fmla="*/ 919908 w 9761118"/>
                <a:gd name="connsiteY657" fmla="*/ 113355 h 380634"/>
                <a:gd name="connsiteX658" fmla="*/ 919908 w 9761118"/>
                <a:gd name="connsiteY658" fmla="*/ 115587 h 380634"/>
                <a:gd name="connsiteX659" fmla="*/ 878605 w 9761118"/>
                <a:gd name="connsiteY659" fmla="*/ 122285 h 380634"/>
                <a:gd name="connsiteX660" fmla="*/ 874851 w 9761118"/>
                <a:gd name="connsiteY660" fmla="*/ 122285 h 380634"/>
                <a:gd name="connsiteX661" fmla="*/ 841058 w 9761118"/>
                <a:gd name="connsiteY661" fmla="*/ 122285 h 380634"/>
                <a:gd name="connsiteX662" fmla="*/ 822285 w 9761118"/>
                <a:gd name="connsiteY662" fmla="*/ 122285 h 380634"/>
                <a:gd name="connsiteX663" fmla="*/ 807266 w 9761118"/>
                <a:gd name="connsiteY663" fmla="*/ 120053 h 380634"/>
                <a:gd name="connsiteX664" fmla="*/ 780982 w 9761118"/>
                <a:gd name="connsiteY664" fmla="*/ 120053 h 380634"/>
                <a:gd name="connsiteX665" fmla="*/ 747190 w 9761118"/>
                <a:gd name="connsiteY665" fmla="*/ 122285 h 380634"/>
                <a:gd name="connsiteX666" fmla="*/ 713397 w 9761118"/>
                <a:gd name="connsiteY666" fmla="*/ 122285 h 380634"/>
                <a:gd name="connsiteX667" fmla="*/ 679605 w 9761118"/>
                <a:gd name="connsiteY667" fmla="*/ 120053 h 380634"/>
                <a:gd name="connsiteX668" fmla="*/ 664586 w 9761118"/>
                <a:gd name="connsiteY668" fmla="*/ 118936 h 380634"/>
                <a:gd name="connsiteX669" fmla="*/ 653322 w 9761118"/>
                <a:gd name="connsiteY669" fmla="*/ 118936 h 380634"/>
                <a:gd name="connsiteX670" fmla="*/ 593247 w 9761118"/>
                <a:gd name="connsiteY670" fmla="*/ 120053 h 380634"/>
                <a:gd name="connsiteX671" fmla="*/ 589492 w 9761118"/>
                <a:gd name="connsiteY671" fmla="*/ 124518 h 380634"/>
                <a:gd name="connsiteX672" fmla="*/ 581982 w 9761118"/>
                <a:gd name="connsiteY672" fmla="*/ 122285 h 380634"/>
                <a:gd name="connsiteX673" fmla="*/ 559454 w 9761118"/>
                <a:gd name="connsiteY673" fmla="*/ 122285 h 380634"/>
                <a:gd name="connsiteX674" fmla="*/ 555699 w 9761118"/>
                <a:gd name="connsiteY674" fmla="*/ 126750 h 380634"/>
                <a:gd name="connsiteX675" fmla="*/ 548190 w 9761118"/>
                <a:gd name="connsiteY675" fmla="*/ 124518 h 380634"/>
                <a:gd name="connsiteX676" fmla="*/ 529416 w 9761118"/>
                <a:gd name="connsiteY676" fmla="*/ 124518 h 380634"/>
                <a:gd name="connsiteX677" fmla="*/ 521907 w 9761118"/>
                <a:gd name="connsiteY677" fmla="*/ 127867 h 380634"/>
                <a:gd name="connsiteX678" fmla="*/ 506888 w 9761118"/>
                <a:gd name="connsiteY678" fmla="*/ 126750 h 380634"/>
                <a:gd name="connsiteX679" fmla="*/ 480605 w 9761118"/>
                <a:gd name="connsiteY679" fmla="*/ 127867 h 380634"/>
                <a:gd name="connsiteX680" fmla="*/ 454322 w 9761118"/>
                <a:gd name="connsiteY680" fmla="*/ 126750 h 380634"/>
                <a:gd name="connsiteX681" fmla="*/ 435548 w 9761118"/>
                <a:gd name="connsiteY681" fmla="*/ 126750 h 380634"/>
                <a:gd name="connsiteX682" fmla="*/ 390491 w 9761118"/>
                <a:gd name="connsiteY682" fmla="*/ 126750 h 380634"/>
                <a:gd name="connsiteX683" fmla="*/ 352944 w 9761118"/>
                <a:gd name="connsiteY683" fmla="*/ 127867 h 380634"/>
                <a:gd name="connsiteX684" fmla="*/ 337925 w 9761118"/>
                <a:gd name="connsiteY684" fmla="*/ 133448 h 380634"/>
                <a:gd name="connsiteX685" fmla="*/ 311642 w 9761118"/>
                <a:gd name="connsiteY685" fmla="*/ 132332 h 380634"/>
                <a:gd name="connsiteX686" fmla="*/ 307887 w 9761118"/>
                <a:gd name="connsiteY686" fmla="*/ 128983 h 380634"/>
                <a:gd name="connsiteX687" fmla="*/ 319152 w 9761118"/>
                <a:gd name="connsiteY687" fmla="*/ 126750 h 380634"/>
                <a:gd name="connsiteX688" fmla="*/ 352944 w 9761118"/>
                <a:gd name="connsiteY688" fmla="*/ 126750 h 380634"/>
                <a:gd name="connsiteX689" fmla="*/ 401756 w 9761118"/>
                <a:gd name="connsiteY689" fmla="*/ 120053 h 380634"/>
                <a:gd name="connsiteX690" fmla="*/ 424284 w 9761118"/>
                <a:gd name="connsiteY690" fmla="*/ 120053 h 380634"/>
                <a:gd name="connsiteX691" fmla="*/ 536926 w 9761118"/>
                <a:gd name="connsiteY691" fmla="*/ 116704 h 380634"/>
                <a:gd name="connsiteX692" fmla="*/ 551945 w 9761118"/>
                <a:gd name="connsiteY692" fmla="*/ 113355 h 380634"/>
                <a:gd name="connsiteX693" fmla="*/ 488114 w 9761118"/>
                <a:gd name="connsiteY693" fmla="*/ 112239 h 380634"/>
                <a:gd name="connsiteX694" fmla="*/ 488114 w 9761118"/>
                <a:gd name="connsiteY694" fmla="*/ 111122 h 380634"/>
                <a:gd name="connsiteX695" fmla="*/ 551945 w 9761118"/>
                <a:gd name="connsiteY695" fmla="*/ 111122 h 380634"/>
                <a:gd name="connsiteX696" fmla="*/ 612020 w 9761118"/>
                <a:gd name="connsiteY696" fmla="*/ 111122 h 380634"/>
                <a:gd name="connsiteX697" fmla="*/ 627039 w 9761118"/>
                <a:gd name="connsiteY697" fmla="*/ 110006 h 380634"/>
                <a:gd name="connsiteX698" fmla="*/ 645812 w 9761118"/>
                <a:gd name="connsiteY698" fmla="*/ 104424 h 380634"/>
                <a:gd name="connsiteX699" fmla="*/ 675850 w 9761118"/>
                <a:gd name="connsiteY699" fmla="*/ 103308 h 380634"/>
                <a:gd name="connsiteX700" fmla="*/ 702134 w 9761118"/>
                <a:gd name="connsiteY700" fmla="*/ 104424 h 380634"/>
                <a:gd name="connsiteX701" fmla="*/ 717152 w 9761118"/>
                <a:gd name="connsiteY701" fmla="*/ 104424 h 380634"/>
                <a:gd name="connsiteX702" fmla="*/ 705888 w 9761118"/>
                <a:gd name="connsiteY702" fmla="*/ 99959 h 380634"/>
                <a:gd name="connsiteX703" fmla="*/ 713397 w 9761118"/>
                <a:gd name="connsiteY703" fmla="*/ 95494 h 380634"/>
                <a:gd name="connsiteX704" fmla="*/ 732171 w 9761118"/>
                <a:gd name="connsiteY704" fmla="*/ 92145 h 380634"/>
                <a:gd name="connsiteX705" fmla="*/ 743435 w 9761118"/>
                <a:gd name="connsiteY705" fmla="*/ 91029 h 380634"/>
                <a:gd name="connsiteX706" fmla="*/ 796002 w 9761118"/>
                <a:gd name="connsiteY706" fmla="*/ 89912 h 380634"/>
                <a:gd name="connsiteX707" fmla="*/ 803511 w 9761118"/>
                <a:gd name="connsiteY707" fmla="*/ 87680 h 380634"/>
                <a:gd name="connsiteX708" fmla="*/ 796002 w 9761118"/>
                <a:gd name="connsiteY708" fmla="*/ 85447 h 380634"/>
                <a:gd name="connsiteX709" fmla="*/ 743435 w 9761118"/>
                <a:gd name="connsiteY709" fmla="*/ 76517 h 380634"/>
                <a:gd name="connsiteX710" fmla="*/ 732171 w 9761118"/>
                <a:gd name="connsiteY710" fmla="*/ 78749 h 380634"/>
                <a:gd name="connsiteX711" fmla="*/ 717152 w 9761118"/>
                <a:gd name="connsiteY711" fmla="*/ 86563 h 380634"/>
                <a:gd name="connsiteX712" fmla="*/ 705888 w 9761118"/>
                <a:gd name="connsiteY712" fmla="*/ 87680 h 380634"/>
                <a:gd name="connsiteX713" fmla="*/ 664586 w 9761118"/>
                <a:gd name="connsiteY713" fmla="*/ 84331 h 380634"/>
                <a:gd name="connsiteX714" fmla="*/ 638303 w 9761118"/>
                <a:gd name="connsiteY714" fmla="*/ 83215 h 380634"/>
                <a:gd name="connsiteX715" fmla="*/ 623284 w 9761118"/>
                <a:gd name="connsiteY715" fmla="*/ 88796 h 380634"/>
                <a:gd name="connsiteX716" fmla="*/ 593247 w 9761118"/>
                <a:gd name="connsiteY716" fmla="*/ 88796 h 380634"/>
                <a:gd name="connsiteX717" fmla="*/ 585737 w 9761118"/>
                <a:gd name="connsiteY717" fmla="*/ 83215 h 380634"/>
                <a:gd name="connsiteX718" fmla="*/ 566963 w 9761118"/>
                <a:gd name="connsiteY718" fmla="*/ 79866 h 380634"/>
                <a:gd name="connsiteX719" fmla="*/ 544435 w 9761118"/>
                <a:gd name="connsiteY719" fmla="*/ 77633 h 380634"/>
                <a:gd name="connsiteX720" fmla="*/ 514397 w 9761118"/>
                <a:gd name="connsiteY720" fmla="*/ 82098 h 380634"/>
                <a:gd name="connsiteX721" fmla="*/ 461831 w 9761118"/>
                <a:gd name="connsiteY721" fmla="*/ 91029 h 380634"/>
                <a:gd name="connsiteX722" fmla="*/ 435548 w 9761118"/>
                <a:gd name="connsiteY722" fmla="*/ 88796 h 380634"/>
                <a:gd name="connsiteX723" fmla="*/ 405510 w 9761118"/>
                <a:gd name="connsiteY723" fmla="*/ 84331 h 380634"/>
                <a:gd name="connsiteX724" fmla="*/ 364208 w 9761118"/>
                <a:gd name="connsiteY724" fmla="*/ 85447 h 380634"/>
                <a:gd name="connsiteX725" fmla="*/ 356699 w 9761118"/>
                <a:gd name="connsiteY725" fmla="*/ 88796 h 380634"/>
                <a:gd name="connsiteX726" fmla="*/ 292869 w 9761118"/>
                <a:gd name="connsiteY726" fmla="*/ 83215 h 380634"/>
                <a:gd name="connsiteX727" fmla="*/ 251567 w 9761118"/>
                <a:gd name="connsiteY727" fmla="*/ 83215 h 380634"/>
                <a:gd name="connsiteX728" fmla="*/ 157698 w 9761118"/>
                <a:gd name="connsiteY728" fmla="*/ 82098 h 380634"/>
                <a:gd name="connsiteX729" fmla="*/ 131415 w 9761118"/>
                <a:gd name="connsiteY729" fmla="*/ 80982 h 380634"/>
                <a:gd name="connsiteX730" fmla="*/ 101378 w 9761118"/>
                <a:gd name="connsiteY730" fmla="*/ 82098 h 380634"/>
                <a:gd name="connsiteX731" fmla="*/ 67585 w 9761118"/>
                <a:gd name="connsiteY731" fmla="*/ 82098 h 380634"/>
                <a:gd name="connsiteX732" fmla="*/ 63830 w 9761118"/>
                <a:gd name="connsiteY732" fmla="*/ 88796 h 380634"/>
                <a:gd name="connsiteX733" fmla="*/ 18774 w 9761118"/>
                <a:gd name="connsiteY733" fmla="*/ 92145 h 380634"/>
                <a:gd name="connsiteX734" fmla="*/ 7510 w 9761118"/>
                <a:gd name="connsiteY734" fmla="*/ 91029 h 380634"/>
                <a:gd name="connsiteX735" fmla="*/ 0 w 9761118"/>
                <a:gd name="connsiteY735" fmla="*/ 94378 h 380634"/>
                <a:gd name="connsiteX736" fmla="*/ 7510 w 9761118"/>
                <a:gd name="connsiteY736" fmla="*/ 97727 h 380634"/>
                <a:gd name="connsiteX737" fmla="*/ 37547 w 9761118"/>
                <a:gd name="connsiteY737" fmla="*/ 96610 h 380634"/>
                <a:gd name="connsiteX738" fmla="*/ 71340 w 9761118"/>
                <a:gd name="connsiteY738" fmla="*/ 98843 h 380634"/>
                <a:gd name="connsiteX739" fmla="*/ 82604 w 9761118"/>
                <a:gd name="connsiteY739" fmla="*/ 105541 h 380634"/>
                <a:gd name="connsiteX740" fmla="*/ 101378 w 9761118"/>
                <a:gd name="connsiteY740" fmla="*/ 107773 h 380634"/>
                <a:gd name="connsiteX741" fmla="*/ 146434 w 9761118"/>
                <a:gd name="connsiteY741" fmla="*/ 103308 h 380634"/>
                <a:gd name="connsiteX742" fmla="*/ 165208 w 9761118"/>
                <a:gd name="connsiteY742" fmla="*/ 103308 h 380634"/>
                <a:gd name="connsiteX743" fmla="*/ 172717 w 9761118"/>
                <a:gd name="connsiteY743" fmla="*/ 106657 h 380634"/>
                <a:gd name="connsiteX744" fmla="*/ 168963 w 9761118"/>
                <a:gd name="connsiteY744" fmla="*/ 112239 h 380634"/>
                <a:gd name="connsiteX745" fmla="*/ 146434 w 9761118"/>
                <a:gd name="connsiteY745" fmla="*/ 116704 h 380634"/>
                <a:gd name="connsiteX746" fmla="*/ 142680 w 9761118"/>
                <a:gd name="connsiteY746" fmla="*/ 118936 h 380634"/>
                <a:gd name="connsiteX747" fmla="*/ 150189 w 9761118"/>
                <a:gd name="connsiteY747" fmla="*/ 120053 h 380634"/>
                <a:gd name="connsiteX748" fmla="*/ 187736 w 9761118"/>
                <a:gd name="connsiteY748" fmla="*/ 118936 h 380634"/>
                <a:gd name="connsiteX749" fmla="*/ 191491 w 9761118"/>
                <a:gd name="connsiteY749" fmla="*/ 118936 h 380634"/>
                <a:gd name="connsiteX750" fmla="*/ 191491 w 9761118"/>
                <a:gd name="connsiteY750" fmla="*/ 121169 h 380634"/>
                <a:gd name="connsiteX751" fmla="*/ 195246 w 9761118"/>
                <a:gd name="connsiteY751" fmla="*/ 124518 h 380634"/>
                <a:gd name="connsiteX752" fmla="*/ 221529 w 9761118"/>
                <a:gd name="connsiteY752" fmla="*/ 124518 h 380634"/>
                <a:gd name="connsiteX753" fmla="*/ 187736 w 9761118"/>
                <a:gd name="connsiteY753" fmla="*/ 127867 h 380634"/>
                <a:gd name="connsiteX754" fmla="*/ 183982 w 9761118"/>
                <a:gd name="connsiteY754" fmla="*/ 131216 h 380634"/>
                <a:gd name="connsiteX755" fmla="*/ 172717 w 9761118"/>
                <a:gd name="connsiteY755" fmla="*/ 137913 h 380634"/>
                <a:gd name="connsiteX756" fmla="*/ 157698 w 9761118"/>
                <a:gd name="connsiteY756" fmla="*/ 137913 h 380634"/>
                <a:gd name="connsiteX757" fmla="*/ 157698 w 9761118"/>
                <a:gd name="connsiteY757" fmla="*/ 140146 h 380634"/>
                <a:gd name="connsiteX758" fmla="*/ 157698 w 9761118"/>
                <a:gd name="connsiteY758" fmla="*/ 141262 h 380634"/>
                <a:gd name="connsiteX759" fmla="*/ 229038 w 9761118"/>
                <a:gd name="connsiteY759" fmla="*/ 145728 h 380634"/>
                <a:gd name="connsiteX760" fmla="*/ 274095 w 9761118"/>
                <a:gd name="connsiteY760" fmla="*/ 151309 h 380634"/>
                <a:gd name="connsiteX761" fmla="*/ 281604 w 9761118"/>
                <a:gd name="connsiteY761" fmla="*/ 153542 h 380634"/>
                <a:gd name="connsiteX762" fmla="*/ 270340 w 9761118"/>
                <a:gd name="connsiteY762" fmla="*/ 155774 h 380634"/>
                <a:gd name="connsiteX763" fmla="*/ 236548 w 9761118"/>
                <a:gd name="connsiteY763" fmla="*/ 155774 h 380634"/>
                <a:gd name="connsiteX764" fmla="*/ 229038 w 9761118"/>
                <a:gd name="connsiteY764" fmla="*/ 156891 h 380634"/>
                <a:gd name="connsiteX765" fmla="*/ 232793 w 9761118"/>
                <a:gd name="connsiteY765" fmla="*/ 159123 h 380634"/>
                <a:gd name="connsiteX766" fmla="*/ 255321 w 9761118"/>
                <a:gd name="connsiteY766" fmla="*/ 161356 h 380634"/>
                <a:gd name="connsiteX767" fmla="*/ 289114 w 9761118"/>
                <a:gd name="connsiteY767" fmla="*/ 161356 h 380634"/>
                <a:gd name="connsiteX768" fmla="*/ 292869 w 9761118"/>
                <a:gd name="connsiteY768" fmla="*/ 165821 h 380634"/>
                <a:gd name="connsiteX769" fmla="*/ 292869 w 9761118"/>
                <a:gd name="connsiteY769" fmla="*/ 168053 h 380634"/>
                <a:gd name="connsiteX770" fmla="*/ 236548 w 9761118"/>
                <a:gd name="connsiteY770" fmla="*/ 174751 h 380634"/>
                <a:gd name="connsiteX771" fmla="*/ 105132 w 9761118"/>
                <a:gd name="connsiteY771" fmla="*/ 172519 h 380634"/>
                <a:gd name="connsiteX772" fmla="*/ 86359 w 9761118"/>
                <a:gd name="connsiteY772" fmla="*/ 174751 h 380634"/>
                <a:gd name="connsiteX773" fmla="*/ 105132 w 9761118"/>
                <a:gd name="connsiteY773" fmla="*/ 176984 h 380634"/>
                <a:gd name="connsiteX774" fmla="*/ 150189 w 9761118"/>
                <a:gd name="connsiteY774" fmla="*/ 179216 h 380634"/>
                <a:gd name="connsiteX775" fmla="*/ 199000 w 9761118"/>
                <a:gd name="connsiteY775" fmla="*/ 179216 h 380634"/>
                <a:gd name="connsiteX776" fmla="*/ 274095 w 9761118"/>
                <a:gd name="connsiteY776" fmla="*/ 180333 h 380634"/>
                <a:gd name="connsiteX777" fmla="*/ 401756 w 9761118"/>
                <a:gd name="connsiteY777" fmla="*/ 194845 h 380634"/>
                <a:gd name="connsiteX778" fmla="*/ 446812 w 9761118"/>
                <a:gd name="connsiteY778" fmla="*/ 198194 h 380634"/>
                <a:gd name="connsiteX779" fmla="*/ 461831 w 9761118"/>
                <a:gd name="connsiteY779" fmla="*/ 199310 h 380634"/>
                <a:gd name="connsiteX780" fmla="*/ 446812 w 9761118"/>
                <a:gd name="connsiteY780" fmla="*/ 201542 h 380634"/>
                <a:gd name="connsiteX781" fmla="*/ 251567 w 9761118"/>
                <a:gd name="connsiteY781" fmla="*/ 201542 h 380634"/>
                <a:gd name="connsiteX782" fmla="*/ 195246 w 9761118"/>
                <a:gd name="connsiteY782" fmla="*/ 212705 h 380634"/>
                <a:gd name="connsiteX783" fmla="*/ 195246 w 9761118"/>
                <a:gd name="connsiteY783" fmla="*/ 214938 h 380634"/>
                <a:gd name="connsiteX784" fmla="*/ 210265 w 9761118"/>
                <a:gd name="connsiteY784" fmla="*/ 223868 h 380634"/>
                <a:gd name="connsiteX785" fmla="*/ 232793 w 9761118"/>
                <a:gd name="connsiteY785" fmla="*/ 230566 h 380634"/>
                <a:gd name="connsiteX786" fmla="*/ 266585 w 9761118"/>
                <a:gd name="connsiteY786" fmla="*/ 243962 h 380634"/>
                <a:gd name="connsiteX787" fmla="*/ 307887 w 9761118"/>
                <a:gd name="connsiteY787" fmla="*/ 262939 h 380634"/>
                <a:gd name="connsiteX788" fmla="*/ 322906 w 9761118"/>
                <a:gd name="connsiteY788" fmla="*/ 264055 h 380634"/>
                <a:gd name="connsiteX789" fmla="*/ 364208 w 9761118"/>
                <a:gd name="connsiteY789" fmla="*/ 266288 h 380634"/>
                <a:gd name="connsiteX790" fmla="*/ 379227 w 9761118"/>
                <a:gd name="connsiteY790" fmla="*/ 267404 h 380634"/>
                <a:gd name="connsiteX791" fmla="*/ 409265 w 9761118"/>
                <a:gd name="connsiteY791" fmla="*/ 267404 h 380634"/>
                <a:gd name="connsiteX792" fmla="*/ 461831 w 9761118"/>
                <a:gd name="connsiteY792" fmla="*/ 264055 h 380634"/>
                <a:gd name="connsiteX793" fmla="*/ 499378 w 9761118"/>
                <a:gd name="connsiteY793" fmla="*/ 265171 h 380634"/>
                <a:gd name="connsiteX794" fmla="*/ 563209 w 9761118"/>
                <a:gd name="connsiteY794" fmla="*/ 272986 h 380634"/>
                <a:gd name="connsiteX795" fmla="*/ 630794 w 9761118"/>
                <a:gd name="connsiteY795" fmla="*/ 266288 h 380634"/>
                <a:gd name="connsiteX796" fmla="*/ 664586 w 9761118"/>
                <a:gd name="connsiteY796" fmla="*/ 260706 h 380634"/>
                <a:gd name="connsiteX797" fmla="*/ 698379 w 9761118"/>
                <a:gd name="connsiteY797" fmla="*/ 265171 h 380634"/>
                <a:gd name="connsiteX798" fmla="*/ 702134 w 9761118"/>
                <a:gd name="connsiteY798" fmla="*/ 267404 h 380634"/>
                <a:gd name="connsiteX799" fmla="*/ 758454 w 9761118"/>
                <a:gd name="connsiteY799" fmla="*/ 272986 h 380634"/>
                <a:gd name="connsiteX800" fmla="*/ 784737 w 9761118"/>
                <a:gd name="connsiteY800" fmla="*/ 271869 h 380634"/>
                <a:gd name="connsiteX801" fmla="*/ 822285 w 9761118"/>
                <a:gd name="connsiteY801" fmla="*/ 264055 h 380634"/>
                <a:gd name="connsiteX802" fmla="*/ 833549 w 9761118"/>
                <a:gd name="connsiteY802" fmla="*/ 260706 h 380634"/>
                <a:gd name="connsiteX803" fmla="*/ 882360 w 9761118"/>
                <a:gd name="connsiteY803" fmla="*/ 261823 h 380634"/>
                <a:gd name="connsiteX804" fmla="*/ 897379 w 9761118"/>
                <a:gd name="connsiteY804" fmla="*/ 265171 h 380634"/>
                <a:gd name="connsiteX805" fmla="*/ 901134 w 9761118"/>
                <a:gd name="connsiteY805" fmla="*/ 267404 h 380634"/>
                <a:gd name="connsiteX806" fmla="*/ 949946 w 9761118"/>
                <a:gd name="connsiteY806" fmla="*/ 269637 h 380634"/>
                <a:gd name="connsiteX807" fmla="*/ 991247 w 9761118"/>
                <a:gd name="connsiteY807" fmla="*/ 265171 h 380634"/>
                <a:gd name="connsiteX808" fmla="*/ 1043814 w 9761118"/>
                <a:gd name="connsiteY808" fmla="*/ 265171 h 380634"/>
                <a:gd name="connsiteX809" fmla="*/ 1070097 w 9761118"/>
                <a:gd name="connsiteY809" fmla="*/ 267404 h 380634"/>
                <a:gd name="connsiteX810" fmla="*/ 1082703 w 9761118"/>
                <a:gd name="connsiteY810" fmla="*/ 267404 h 380634"/>
                <a:gd name="connsiteX811" fmla="*/ 1087706 w 9761118"/>
                <a:gd name="connsiteY811" fmla="*/ 268396 h 380634"/>
                <a:gd name="connsiteX812" fmla="*/ 1091460 w 9761118"/>
                <a:gd name="connsiteY812" fmla="*/ 273977 h 380634"/>
                <a:gd name="connsiteX813" fmla="*/ 1083951 w 9761118"/>
                <a:gd name="connsiteY813" fmla="*/ 277326 h 380634"/>
                <a:gd name="connsiteX814" fmla="*/ 1065178 w 9761118"/>
                <a:gd name="connsiteY814" fmla="*/ 277326 h 380634"/>
                <a:gd name="connsiteX815" fmla="*/ 1020121 w 9761118"/>
                <a:gd name="connsiteY815" fmla="*/ 272861 h 380634"/>
                <a:gd name="connsiteX816" fmla="*/ 1001347 w 9761118"/>
                <a:gd name="connsiteY816" fmla="*/ 275093 h 380634"/>
                <a:gd name="connsiteX817" fmla="*/ 990083 w 9761118"/>
                <a:gd name="connsiteY817" fmla="*/ 281791 h 380634"/>
                <a:gd name="connsiteX818" fmla="*/ 956290 w 9761118"/>
                <a:gd name="connsiteY818" fmla="*/ 284024 h 380634"/>
                <a:gd name="connsiteX819" fmla="*/ 926253 w 9761118"/>
                <a:gd name="connsiteY819" fmla="*/ 282908 h 380634"/>
                <a:gd name="connsiteX820" fmla="*/ 918743 w 9761118"/>
                <a:gd name="connsiteY820" fmla="*/ 286256 h 380634"/>
                <a:gd name="connsiteX821" fmla="*/ 926253 w 9761118"/>
                <a:gd name="connsiteY821" fmla="*/ 289605 h 380634"/>
                <a:gd name="connsiteX822" fmla="*/ 937517 w 9761118"/>
                <a:gd name="connsiteY822" fmla="*/ 288489 h 380634"/>
                <a:gd name="connsiteX823" fmla="*/ 982573 w 9761118"/>
                <a:gd name="connsiteY823" fmla="*/ 291838 h 380634"/>
                <a:gd name="connsiteX824" fmla="*/ 986328 w 9761118"/>
                <a:gd name="connsiteY824" fmla="*/ 298536 h 380634"/>
                <a:gd name="connsiteX825" fmla="*/ 1020121 w 9761118"/>
                <a:gd name="connsiteY825" fmla="*/ 298536 h 380634"/>
                <a:gd name="connsiteX826" fmla="*/ 1050158 w 9761118"/>
                <a:gd name="connsiteY826" fmla="*/ 299652 h 380634"/>
                <a:gd name="connsiteX827" fmla="*/ 1076442 w 9761118"/>
                <a:gd name="connsiteY827" fmla="*/ 298536 h 380634"/>
                <a:gd name="connsiteX828" fmla="*/ 1170310 w 9761118"/>
                <a:gd name="connsiteY828" fmla="*/ 297419 h 380634"/>
                <a:gd name="connsiteX829" fmla="*/ 1211612 w 9761118"/>
                <a:gd name="connsiteY829" fmla="*/ 297419 h 380634"/>
                <a:gd name="connsiteX830" fmla="*/ 1275442 w 9761118"/>
                <a:gd name="connsiteY830" fmla="*/ 291838 h 380634"/>
                <a:gd name="connsiteX831" fmla="*/ 1282951 w 9761118"/>
                <a:gd name="connsiteY831" fmla="*/ 295187 h 380634"/>
                <a:gd name="connsiteX832" fmla="*/ 1324253 w 9761118"/>
                <a:gd name="connsiteY832" fmla="*/ 296303 h 380634"/>
                <a:gd name="connsiteX833" fmla="*/ 1354291 w 9761118"/>
                <a:gd name="connsiteY833" fmla="*/ 291838 h 380634"/>
                <a:gd name="connsiteX834" fmla="*/ 1380574 w 9761118"/>
                <a:gd name="connsiteY834" fmla="*/ 289605 h 380634"/>
                <a:gd name="connsiteX835" fmla="*/ 1433141 w 9761118"/>
                <a:gd name="connsiteY835" fmla="*/ 298536 h 380634"/>
                <a:gd name="connsiteX836" fmla="*/ 1463178 w 9761118"/>
                <a:gd name="connsiteY836" fmla="*/ 303001 h 380634"/>
                <a:gd name="connsiteX837" fmla="*/ 1485706 w 9761118"/>
                <a:gd name="connsiteY837" fmla="*/ 300768 h 380634"/>
                <a:gd name="connsiteX838" fmla="*/ 1504480 w 9761118"/>
                <a:gd name="connsiteY838" fmla="*/ 297419 h 380634"/>
                <a:gd name="connsiteX839" fmla="*/ 1511990 w 9761118"/>
                <a:gd name="connsiteY839" fmla="*/ 291838 h 380634"/>
                <a:gd name="connsiteX840" fmla="*/ 1542028 w 9761118"/>
                <a:gd name="connsiteY840" fmla="*/ 291838 h 380634"/>
                <a:gd name="connsiteX841" fmla="*/ 1557046 w 9761118"/>
                <a:gd name="connsiteY841" fmla="*/ 297419 h 380634"/>
                <a:gd name="connsiteX842" fmla="*/ 1583329 w 9761118"/>
                <a:gd name="connsiteY842" fmla="*/ 296303 h 380634"/>
                <a:gd name="connsiteX843" fmla="*/ 1624631 w 9761118"/>
                <a:gd name="connsiteY843" fmla="*/ 292954 h 380634"/>
                <a:gd name="connsiteX844" fmla="*/ 1635896 w 9761118"/>
                <a:gd name="connsiteY844" fmla="*/ 294071 h 380634"/>
                <a:gd name="connsiteX845" fmla="*/ 1650914 w 9761118"/>
                <a:gd name="connsiteY845" fmla="*/ 301885 h 380634"/>
                <a:gd name="connsiteX846" fmla="*/ 1662179 w 9761118"/>
                <a:gd name="connsiteY846" fmla="*/ 304117 h 380634"/>
                <a:gd name="connsiteX847" fmla="*/ 1714745 w 9761118"/>
                <a:gd name="connsiteY847" fmla="*/ 295187 h 380634"/>
                <a:gd name="connsiteX848" fmla="*/ 1722254 w 9761118"/>
                <a:gd name="connsiteY848" fmla="*/ 292954 h 380634"/>
                <a:gd name="connsiteX849" fmla="*/ 1714745 w 9761118"/>
                <a:gd name="connsiteY849" fmla="*/ 290722 h 380634"/>
                <a:gd name="connsiteX850" fmla="*/ 1662179 w 9761118"/>
                <a:gd name="connsiteY850" fmla="*/ 289605 h 380634"/>
                <a:gd name="connsiteX851" fmla="*/ 1650914 w 9761118"/>
                <a:gd name="connsiteY851" fmla="*/ 288489 h 380634"/>
                <a:gd name="connsiteX852" fmla="*/ 1632141 w 9761118"/>
                <a:gd name="connsiteY852" fmla="*/ 285140 h 380634"/>
                <a:gd name="connsiteX853" fmla="*/ 1624631 w 9761118"/>
                <a:gd name="connsiteY853" fmla="*/ 280675 h 380634"/>
                <a:gd name="connsiteX854" fmla="*/ 1635896 w 9761118"/>
                <a:gd name="connsiteY854" fmla="*/ 276210 h 380634"/>
                <a:gd name="connsiteX855" fmla="*/ 1620877 w 9761118"/>
                <a:gd name="connsiteY855" fmla="*/ 276210 h 380634"/>
                <a:gd name="connsiteX856" fmla="*/ 1594594 w 9761118"/>
                <a:gd name="connsiteY856" fmla="*/ 277326 h 380634"/>
                <a:gd name="connsiteX857" fmla="*/ 1564556 w 9761118"/>
                <a:gd name="connsiteY857" fmla="*/ 276210 h 380634"/>
                <a:gd name="connsiteX858" fmla="*/ 1545782 w 9761118"/>
                <a:gd name="connsiteY858" fmla="*/ 270628 h 380634"/>
                <a:gd name="connsiteX859" fmla="*/ 1532304 w 9761118"/>
                <a:gd name="connsiteY859" fmla="*/ 269626 h 380634"/>
                <a:gd name="connsiteX860" fmla="*/ 1573230 w 9761118"/>
                <a:gd name="connsiteY860" fmla="*/ 268520 h 380634"/>
                <a:gd name="connsiteX861" fmla="*/ 1603267 w 9761118"/>
                <a:gd name="connsiteY861" fmla="*/ 270753 h 380634"/>
                <a:gd name="connsiteX862" fmla="*/ 1622041 w 9761118"/>
                <a:gd name="connsiteY862" fmla="*/ 269637 h 380634"/>
                <a:gd name="connsiteX863" fmla="*/ 1644569 w 9761118"/>
                <a:gd name="connsiteY863" fmla="*/ 266288 h 380634"/>
                <a:gd name="connsiteX864" fmla="*/ 1712154 w 9761118"/>
                <a:gd name="connsiteY864" fmla="*/ 269637 h 380634"/>
                <a:gd name="connsiteX865" fmla="*/ 1715909 w 9761118"/>
                <a:gd name="connsiteY865" fmla="*/ 269637 h 380634"/>
                <a:gd name="connsiteX866" fmla="*/ 1821041 w 9761118"/>
                <a:gd name="connsiteY866" fmla="*/ 271869 h 380634"/>
                <a:gd name="connsiteX867" fmla="*/ 1832305 w 9761118"/>
                <a:gd name="connsiteY867" fmla="*/ 269637 h 380634"/>
                <a:gd name="connsiteX868" fmla="*/ 1836115 w 9761118"/>
                <a:gd name="connsiteY868" fmla="*/ 268787 h 380634"/>
                <a:gd name="connsiteX869" fmla="*/ 1827387 w 9761118"/>
                <a:gd name="connsiteY869" fmla="*/ 273977 h 380634"/>
                <a:gd name="connsiteX870" fmla="*/ 1797349 w 9761118"/>
                <a:gd name="connsiteY870" fmla="*/ 273977 h 380634"/>
                <a:gd name="connsiteX871" fmla="*/ 1786084 w 9761118"/>
                <a:gd name="connsiteY871" fmla="*/ 276210 h 380634"/>
                <a:gd name="connsiteX872" fmla="*/ 1797349 w 9761118"/>
                <a:gd name="connsiteY872" fmla="*/ 277326 h 380634"/>
                <a:gd name="connsiteX873" fmla="*/ 1812368 w 9761118"/>
                <a:gd name="connsiteY873" fmla="*/ 276210 h 380634"/>
                <a:gd name="connsiteX874" fmla="*/ 1831141 w 9761118"/>
                <a:gd name="connsiteY874" fmla="*/ 276210 h 380634"/>
                <a:gd name="connsiteX875" fmla="*/ 1861179 w 9761118"/>
                <a:gd name="connsiteY875" fmla="*/ 277326 h 380634"/>
                <a:gd name="connsiteX876" fmla="*/ 1879953 w 9761118"/>
                <a:gd name="connsiteY876" fmla="*/ 279559 h 380634"/>
                <a:gd name="connsiteX877" fmla="*/ 1925009 w 9761118"/>
                <a:gd name="connsiteY877" fmla="*/ 296303 h 380634"/>
                <a:gd name="connsiteX878" fmla="*/ 1909990 w 9761118"/>
                <a:gd name="connsiteY878" fmla="*/ 297419 h 380634"/>
                <a:gd name="connsiteX879" fmla="*/ 1849915 w 9761118"/>
                <a:gd name="connsiteY879" fmla="*/ 297419 h 380634"/>
                <a:gd name="connsiteX880" fmla="*/ 1831141 w 9761118"/>
                <a:gd name="connsiteY880" fmla="*/ 300768 h 380634"/>
                <a:gd name="connsiteX881" fmla="*/ 1898726 w 9761118"/>
                <a:gd name="connsiteY881" fmla="*/ 300768 h 380634"/>
                <a:gd name="connsiteX882" fmla="*/ 1966311 w 9761118"/>
                <a:gd name="connsiteY882" fmla="*/ 300768 h 380634"/>
                <a:gd name="connsiteX883" fmla="*/ 2030142 w 9761118"/>
                <a:gd name="connsiteY883" fmla="*/ 303001 h 380634"/>
                <a:gd name="connsiteX884" fmla="*/ 2120255 w 9761118"/>
                <a:gd name="connsiteY884" fmla="*/ 303001 h 380634"/>
                <a:gd name="connsiteX885" fmla="*/ 2146538 w 9761118"/>
                <a:gd name="connsiteY885" fmla="*/ 304117 h 380634"/>
                <a:gd name="connsiteX886" fmla="*/ 2221632 w 9761118"/>
                <a:gd name="connsiteY886" fmla="*/ 297419 h 380634"/>
                <a:gd name="connsiteX887" fmla="*/ 2229142 w 9761118"/>
                <a:gd name="connsiteY887" fmla="*/ 299652 h 380634"/>
                <a:gd name="connsiteX888" fmla="*/ 2232897 w 9761118"/>
                <a:gd name="connsiteY888" fmla="*/ 305234 h 380634"/>
                <a:gd name="connsiteX889" fmla="*/ 2289217 w 9761118"/>
                <a:gd name="connsiteY889" fmla="*/ 308582 h 380634"/>
                <a:gd name="connsiteX890" fmla="*/ 2116500 w 9761118"/>
                <a:gd name="connsiteY890" fmla="*/ 310815 h 380634"/>
                <a:gd name="connsiteX891" fmla="*/ 2037651 w 9761118"/>
                <a:gd name="connsiteY891" fmla="*/ 313048 h 380634"/>
                <a:gd name="connsiteX892" fmla="*/ 2078953 w 9761118"/>
                <a:gd name="connsiteY892" fmla="*/ 318629 h 380634"/>
                <a:gd name="connsiteX893" fmla="*/ 2131519 w 9761118"/>
                <a:gd name="connsiteY893" fmla="*/ 315280 h 380634"/>
                <a:gd name="connsiteX894" fmla="*/ 2150293 w 9761118"/>
                <a:gd name="connsiteY894" fmla="*/ 314164 h 380634"/>
                <a:gd name="connsiteX895" fmla="*/ 2270444 w 9761118"/>
                <a:gd name="connsiteY895" fmla="*/ 314164 h 380634"/>
                <a:gd name="connsiteX896" fmla="*/ 2304236 w 9761118"/>
                <a:gd name="connsiteY896" fmla="*/ 318629 h 380634"/>
                <a:gd name="connsiteX897" fmla="*/ 2236651 w 9761118"/>
                <a:gd name="connsiteY897" fmla="*/ 320862 h 380634"/>
                <a:gd name="connsiteX898" fmla="*/ 2206614 w 9761118"/>
                <a:gd name="connsiteY898" fmla="*/ 321978 h 380634"/>
                <a:gd name="connsiteX899" fmla="*/ 2202859 w 9761118"/>
                <a:gd name="connsiteY899" fmla="*/ 327560 h 380634"/>
                <a:gd name="connsiteX900" fmla="*/ 2217878 w 9761118"/>
                <a:gd name="connsiteY900" fmla="*/ 330908 h 380634"/>
                <a:gd name="connsiteX901" fmla="*/ 2202859 w 9761118"/>
                <a:gd name="connsiteY901" fmla="*/ 332025 h 380634"/>
                <a:gd name="connsiteX902" fmla="*/ 2199104 w 9761118"/>
                <a:gd name="connsiteY902" fmla="*/ 332025 h 380634"/>
                <a:gd name="connsiteX903" fmla="*/ 2206614 w 9761118"/>
                <a:gd name="connsiteY903" fmla="*/ 334257 h 380634"/>
                <a:gd name="connsiteX904" fmla="*/ 2247915 w 9761118"/>
                <a:gd name="connsiteY904" fmla="*/ 334257 h 380634"/>
                <a:gd name="connsiteX905" fmla="*/ 2255425 w 9761118"/>
                <a:gd name="connsiteY905" fmla="*/ 335374 h 380634"/>
                <a:gd name="connsiteX906" fmla="*/ 2251670 w 9761118"/>
                <a:gd name="connsiteY906" fmla="*/ 339839 h 380634"/>
                <a:gd name="connsiteX907" fmla="*/ 2229142 w 9761118"/>
                <a:gd name="connsiteY907" fmla="*/ 340955 h 380634"/>
                <a:gd name="connsiteX908" fmla="*/ 2191595 w 9761118"/>
                <a:gd name="connsiteY908" fmla="*/ 338722 h 380634"/>
                <a:gd name="connsiteX909" fmla="*/ 2184085 w 9761118"/>
                <a:gd name="connsiteY909" fmla="*/ 335374 h 380634"/>
                <a:gd name="connsiteX910" fmla="*/ 2165312 w 9761118"/>
                <a:gd name="connsiteY910" fmla="*/ 335374 h 380634"/>
                <a:gd name="connsiteX911" fmla="*/ 2165312 w 9761118"/>
                <a:gd name="connsiteY911" fmla="*/ 326443 h 380634"/>
                <a:gd name="connsiteX912" fmla="*/ 2090217 w 9761118"/>
                <a:gd name="connsiteY912" fmla="*/ 324211 h 380634"/>
                <a:gd name="connsiteX913" fmla="*/ 2086462 w 9761118"/>
                <a:gd name="connsiteY913" fmla="*/ 324211 h 380634"/>
                <a:gd name="connsiteX914" fmla="*/ 2037651 w 9761118"/>
                <a:gd name="connsiteY914" fmla="*/ 324211 h 380634"/>
                <a:gd name="connsiteX915" fmla="*/ 2026387 w 9761118"/>
                <a:gd name="connsiteY915" fmla="*/ 326443 h 380634"/>
                <a:gd name="connsiteX916" fmla="*/ 2048915 w 9761118"/>
                <a:gd name="connsiteY916" fmla="*/ 327560 h 380634"/>
                <a:gd name="connsiteX917" fmla="*/ 2052670 w 9761118"/>
                <a:gd name="connsiteY917" fmla="*/ 330908 h 380634"/>
                <a:gd name="connsiteX918" fmla="*/ 2037651 w 9761118"/>
                <a:gd name="connsiteY918" fmla="*/ 334257 h 380634"/>
                <a:gd name="connsiteX919" fmla="*/ 1958802 w 9761118"/>
                <a:gd name="connsiteY919" fmla="*/ 335374 h 380634"/>
                <a:gd name="connsiteX920" fmla="*/ 1861179 w 9761118"/>
                <a:gd name="connsiteY920" fmla="*/ 335374 h 380634"/>
                <a:gd name="connsiteX921" fmla="*/ 1771066 w 9761118"/>
                <a:gd name="connsiteY921" fmla="*/ 334257 h 380634"/>
                <a:gd name="connsiteX922" fmla="*/ 1759802 w 9761118"/>
                <a:gd name="connsiteY922" fmla="*/ 334257 h 380634"/>
                <a:gd name="connsiteX923" fmla="*/ 1669688 w 9761118"/>
                <a:gd name="connsiteY923" fmla="*/ 336490 h 380634"/>
                <a:gd name="connsiteX924" fmla="*/ 1613367 w 9761118"/>
                <a:gd name="connsiteY924" fmla="*/ 333141 h 380634"/>
                <a:gd name="connsiteX925" fmla="*/ 1560801 w 9761118"/>
                <a:gd name="connsiteY925" fmla="*/ 332025 h 380634"/>
                <a:gd name="connsiteX926" fmla="*/ 1511990 w 9761118"/>
                <a:gd name="connsiteY926" fmla="*/ 335374 h 380634"/>
                <a:gd name="connsiteX927" fmla="*/ 1380574 w 9761118"/>
                <a:gd name="connsiteY927" fmla="*/ 345420 h 380634"/>
                <a:gd name="connsiteX928" fmla="*/ 1305480 w 9761118"/>
                <a:gd name="connsiteY928" fmla="*/ 345420 h 380634"/>
                <a:gd name="connsiteX929" fmla="*/ 1290461 w 9761118"/>
                <a:gd name="connsiteY929" fmla="*/ 346537 h 380634"/>
                <a:gd name="connsiteX930" fmla="*/ 1297970 w 9761118"/>
                <a:gd name="connsiteY930" fmla="*/ 351002 h 380634"/>
                <a:gd name="connsiteX931" fmla="*/ 1339272 w 9761118"/>
                <a:gd name="connsiteY931" fmla="*/ 355467 h 380634"/>
                <a:gd name="connsiteX932" fmla="*/ 1395593 w 9761118"/>
                <a:gd name="connsiteY932" fmla="*/ 359932 h 380634"/>
                <a:gd name="connsiteX933" fmla="*/ 1380574 w 9761118"/>
                <a:gd name="connsiteY933" fmla="*/ 363281 h 380634"/>
                <a:gd name="connsiteX934" fmla="*/ 1343027 w 9761118"/>
                <a:gd name="connsiteY934" fmla="*/ 367746 h 380634"/>
                <a:gd name="connsiteX935" fmla="*/ 1335518 w 9761118"/>
                <a:gd name="connsiteY935" fmla="*/ 371095 h 380634"/>
                <a:gd name="connsiteX936" fmla="*/ 1346782 w 9761118"/>
                <a:gd name="connsiteY936" fmla="*/ 372211 h 380634"/>
                <a:gd name="connsiteX937" fmla="*/ 1361801 w 9761118"/>
                <a:gd name="connsiteY937" fmla="*/ 372211 h 380634"/>
                <a:gd name="connsiteX938" fmla="*/ 1421876 w 9761118"/>
                <a:gd name="connsiteY938" fmla="*/ 371095 h 380634"/>
                <a:gd name="connsiteX939" fmla="*/ 1459424 w 9761118"/>
                <a:gd name="connsiteY939" fmla="*/ 371095 h 380634"/>
                <a:gd name="connsiteX940" fmla="*/ 1493216 w 9761118"/>
                <a:gd name="connsiteY940" fmla="*/ 373328 h 380634"/>
                <a:gd name="connsiteX941" fmla="*/ 1605858 w 9761118"/>
                <a:gd name="connsiteY941" fmla="*/ 374444 h 380634"/>
                <a:gd name="connsiteX942" fmla="*/ 1617122 w 9761118"/>
                <a:gd name="connsiteY942" fmla="*/ 375560 h 380634"/>
                <a:gd name="connsiteX943" fmla="*/ 1624631 w 9761118"/>
                <a:gd name="connsiteY943" fmla="*/ 376677 h 380634"/>
                <a:gd name="connsiteX944" fmla="*/ 1669688 w 9761118"/>
                <a:gd name="connsiteY944" fmla="*/ 372211 h 380634"/>
                <a:gd name="connsiteX945" fmla="*/ 1722254 w 9761118"/>
                <a:gd name="connsiteY945" fmla="*/ 374444 h 380634"/>
                <a:gd name="connsiteX946" fmla="*/ 1729764 w 9761118"/>
                <a:gd name="connsiteY946" fmla="*/ 374444 h 380634"/>
                <a:gd name="connsiteX947" fmla="*/ 1771066 w 9761118"/>
                <a:gd name="connsiteY947" fmla="*/ 374444 h 380634"/>
                <a:gd name="connsiteX948" fmla="*/ 1816122 w 9761118"/>
                <a:gd name="connsiteY948" fmla="*/ 376677 h 380634"/>
                <a:gd name="connsiteX949" fmla="*/ 1876198 w 9761118"/>
                <a:gd name="connsiteY949" fmla="*/ 376677 h 380634"/>
                <a:gd name="connsiteX950" fmla="*/ 1932519 w 9761118"/>
                <a:gd name="connsiteY950" fmla="*/ 373328 h 380634"/>
                <a:gd name="connsiteX951" fmla="*/ 2018877 w 9761118"/>
                <a:gd name="connsiteY951" fmla="*/ 368863 h 380634"/>
                <a:gd name="connsiteX952" fmla="*/ 2086462 w 9761118"/>
                <a:gd name="connsiteY952" fmla="*/ 366630 h 380634"/>
                <a:gd name="connsiteX953" fmla="*/ 2067689 w 9761118"/>
                <a:gd name="connsiteY953" fmla="*/ 363281 h 380634"/>
                <a:gd name="connsiteX954" fmla="*/ 2048915 w 9761118"/>
                <a:gd name="connsiteY954" fmla="*/ 363281 h 380634"/>
                <a:gd name="connsiteX955" fmla="*/ 1977575 w 9761118"/>
                <a:gd name="connsiteY955" fmla="*/ 358816 h 380634"/>
                <a:gd name="connsiteX956" fmla="*/ 1917500 w 9761118"/>
                <a:gd name="connsiteY956" fmla="*/ 358816 h 380634"/>
                <a:gd name="connsiteX957" fmla="*/ 1861179 w 9761118"/>
                <a:gd name="connsiteY957" fmla="*/ 364397 h 380634"/>
                <a:gd name="connsiteX958" fmla="*/ 1842405 w 9761118"/>
                <a:gd name="connsiteY958" fmla="*/ 366630 h 380634"/>
                <a:gd name="connsiteX959" fmla="*/ 1771066 w 9761118"/>
                <a:gd name="connsiteY959" fmla="*/ 361048 h 380634"/>
                <a:gd name="connsiteX960" fmla="*/ 1741028 w 9761118"/>
                <a:gd name="connsiteY960" fmla="*/ 359932 h 380634"/>
                <a:gd name="connsiteX961" fmla="*/ 1699726 w 9761118"/>
                <a:gd name="connsiteY961" fmla="*/ 359932 h 380634"/>
                <a:gd name="connsiteX962" fmla="*/ 1677198 w 9761118"/>
                <a:gd name="connsiteY962" fmla="*/ 359932 h 380634"/>
                <a:gd name="connsiteX963" fmla="*/ 1632141 w 9761118"/>
                <a:gd name="connsiteY963" fmla="*/ 363281 h 380634"/>
                <a:gd name="connsiteX964" fmla="*/ 1605858 w 9761118"/>
                <a:gd name="connsiteY964" fmla="*/ 362165 h 380634"/>
                <a:gd name="connsiteX965" fmla="*/ 1542028 w 9761118"/>
                <a:gd name="connsiteY965" fmla="*/ 358816 h 380634"/>
                <a:gd name="connsiteX966" fmla="*/ 1504480 w 9761118"/>
                <a:gd name="connsiteY966" fmla="*/ 357700 h 380634"/>
                <a:gd name="connsiteX967" fmla="*/ 1493216 w 9761118"/>
                <a:gd name="connsiteY967" fmla="*/ 358816 h 380634"/>
                <a:gd name="connsiteX968" fmla="*/ 1455669 w 9761118"/>
                <a:gd name="connsiteY968" fmla="*/ 363281 h 380634"/>
                <a:gd name="connsiteX969" fmla="*/ 1440650 w 9761118"/>
                <a:gd name="connsiteY969" fmla="*/ 359932 h 380634"/>
                <a:gd name="connsiteX970" fmla="*/ 1493216 w 9761118"/>
                <a:gd name="connsiteY970" fmla="*/ 353234 h 380634"/>
                <a:gd name="connsiteX971" fmla="*/ 1699726 w 9761118"/>
                <a:gd name="connsiteY971" fmla="*/ 353234 h 380634"/>
                <a:gd name="connsiteX972" fmla="*/ 1763556 w 9761118"/>
                <a:gd name="connsiteY972" fmla="*/ 351002 h 380634"/>
                <a:gd name="connsiteX973" fmla="*/ 1774820 w 9761118"/>
                <a:gd name="connsiteY973" fmla="*/ 348769 h 380634"/>
                <a:gd name="connsiteX974" fmla="*/ 1778575 w 9761118"/>
                <a:gd name="connsiteY974" fmla="*/ 346537 h 380634"/>
                <a:gd name="connsiteX975" fmla="*/ 1774820 w 9761118"/>
                <a:gd name="connsiteY975" fmla="*/ 345420 h 380634"/>
                <a:gd name="connsiteX976" fmla="*/ 1759802 w 9761118"/>
                <a:gd name="connsiteY976" fmla="*/ 344304 h 380634"/>
                <a:gd name="connsiteX977" fmla="*/ 1763556 w 9761118"/>
                <a:gd name="connsiteY977" fmla="*/ 343188 h 380634"/>
                <a:gd name="connsiteX978" fmla="*/ 1928764 w 9761118"/>
                <a:gd name="connsiteY978" fmla="*/ 345420 h 380634"/>
                <a:gd name="connsiteX979" fmla="*/ 1985085 w 9761118"/>
                <a:gd name="connsiteY979" fmla="*/ 345420 h 380634"/>
                <a:gd name="connsiteX980" fmla="*/ 2041406 w 9761118"/>
                <a:gd name="connsiteY980" fmla="*/ 345420 h 380634"/>
                <a:gd name="connsiteX981" fmla="*/ 2048915 w 9761118"/>
                <a:gd name="connsiteY981" fmla="*/ 345420 h 380634"/>
                <a:gd name="connsiteX982" fmla="*/ 2090217 w 9761118"/>
                <a:gd name="connsiteY982" fmla="*/ 347653 h 380634"/>
                <a:gd name="connsiteX983" fmla="*/ 2161557 w 9761118"/>
                <a:gd name="connsiteY983" fmla="*/ 347653 h 380634"/>
                <a:gd name="connsiteX984" fmla="*/ 2184085 w 9761118"/>
                <a:gd name="connsiteY984" fmla="*/ 349885 h 380634"/>
                <a:gd name="connsiteX985" fmla="*/ 2214123 w 9761118"/>
                <a:gd name="connsiteY985" fmla="*/ 351002 h 380634"/>
                <a:gd name="connsiteX986" fmla="*/ 2244161 w 9761118"/>
                <a:gd name="connsiteY986" fmla="*/ 351002 h 380634"/>
                <a:gd name="connsiteX987" fmla="*/ 2262935 w 9761118"/>
                <a:gd name="connsiteY987" fmla="*/ 354351 h 380634"/>
                <a:gd name="connsiteX988" fmla="*/ 2259180 w 9761118"/>
                <a:gd name="connsiteY988" fmla="*/ 356583 h 380634"/>
                <a:gd name="connsiteX989" fmla="*/ 2184085 w 9761118"/>
                <a:gd name="connsiteY989" fmla="*/ 351002 h 380634"/>
                <a:gd name="connsiteX990" fmla="*/ 2131519 w 9761118"/>
                <a:gd name="connsiteY990" fmla="*/ 353234 h 380634"/>
                <a:gd name="connsiteX991" fmla="*/ 2120255 w 9761118"/>
                <a:gd name="connsiteY991" fmla="*/ 357700 h 380634"/>
                <a:gd name="connsiteX992" fmla="*/ 2105236 w 9761118"/>
                <a:gd name="connsiteY992" fmla="*/ 357700 h 380634"/>
                <a:gd name="connsiteX993" fmla="*/ 2105236 w 9761118"/>
                <a:gd name="connsiteY993" fmla="*/ 361048 h 380634"/>
                <a:gd name="connsiteX994" fmla="*/ 2124010 w 9761118"/>
                <a:gd name="connsiteY994" fmla="*/ 361048 h 380634"/>
                <a:gd name="connsiteX995" fmla="*/ 2139029 w 9761118"/>
                <a:gd name="connsiteY995" fmla="*/ 361048 h 380634"/>
                <a:gd name="connsiteX996" fmla="*/ 2150293 w 9761118"/>
                <a:gd name="connsiteY996" fmla="*/ 362165 h 380634"/>
                <a:gd name="connsiteX997" fmla="*/ 2139029 w 9761118"/>
                <a:gd name="connsiteY997" fmla="*/ 365514 h 380634"/>
                <a:gd name="connsiteX998" fmla="*/ 2139029 w 9761118"/>
                <a:gd name="connsiteY998" fmla="*/ 368863 h 380634"/>
                <a:gd name="connsiteX999" fmla="*/ 2169066 w 9761118"/>
                <a:gd name="connsiteY999" fmla="*/ 373328 h 380634"/>
                <a:gd name="connsiteX1000" fmla="*/ 2244161 w 9761118"/>
                <a:gd name="connsiteY1000" fmla="*/ 371095 h 380634"/>
                <a:gd name="connsiteX1001" fmla="*/ 2289217 w 9761118"/>
                <a:gd name="connsiteY1001" fmla="*/ 369979 h 380634"/>
                <a:gd name="connsiteX1002" fmla="*/ 2345538 w 9761118"/>
                <a:gd name="connsiteY1002" fmla="*/ 368863 h 380634"/>
                <a:gd name="connsiteX1003" fmla="*/ 2398105 w 9761118"/>
                <a:gd name="connsiteY1003" fmla="*/ 371095 h 380634"/>
                <a:gd name="connsiteX1004" fmla="*/ 2431897 w 9761118"/>
                <a:gd name="connsiteY1004" fmla="*/ 373328 h 380634"/>
                <a:gd name="connsiteX1005" fmla="*/ 2469444 w 9761118"/>
                <a:gd name="connsiteY1005" fmla="*/ 376677 h 380634"/>
                <a:gd name="connsiteX1006" fmla="*/ 2495727 w 9761118"/>
                <a:gd name="connsiteY1006" fmla="*/ 375560 h 380634"/>
                <a:gd name="connsiteX1007" fmla="*/ 2559558 w 9761118"/>
                <a:gd name="connsiteY1007" fmla="*/ 372211 h 380634"/>
                <a:gd name="connsiteX1008" fmla="*/ 2664690 w 9761118"/>
                <a:gd name="connsiteY1008" fmla="*/ 372211 h 380634"/>
                <a:gd name="connsiteX1009" fmla="*/ 2687218 w 9761118"/>
                <a:gd name="connsiteY1009" fmla="*/ 374444 h 380634"/>
                <a:gd name="connsiteX1010" fmla="*/ 2702237 w 9761118"/>
                <a:gd name="connsiteY1010" fmla="*/ 374444 h 380634"/>
                <a:gd name="connsiteX1011" fmla="*/ 2732275 w 9761118"/>
                <a:gd name="connsiteY1011" fmla="*/ 372211 h 380634"/>
                <a:gd name="connsiteX1012" fmla="*/ 2773577 w 9761118"/>
                <a:gd name="connsiteY1012" fmla="*/ 372211 h 380634"/>
                <a:gd name="connsiteX1013" fmla="*/ 2781086 w 9761118"/>
                <a:gd name="connsiteY1013" fmla="*/ 368863 h 380634"/>
                <a:gd name="connsiteX1014" fmla="*/ 2788596 w 9761118"/>
                <a:gd name="connsiteY1014" fmla="*/ 364397 h 380634"/>
                <a:gd name="connsiteX1015" fmla="*/ 2811124 w 9761118"/>
                <a:gd name="connsiteY1015" fmla="*/ 366630 h 380634"/>
                <a:gd name="connsiteX1016" fmla="*/ 2889973 w 9761118"/>
                <a:gd name="connsiteY1016" fmla="*/ 368863 h 380634"/>
                <a:gd name="connsiteX1017" fmla="*/ 2961313 w 9761118"/>
                <a:gd name="connsiteY1017" fmla="*/ 368863 h 380634"/>
                <a:gd name="connsiteX1018" fmla="*/ 3002615 w 9761118"/>
                <a:gd name="connsiteY1018" fmla="*/ 372211 h 380634"/>
                <a:gd name="connsiteX1019" fmla="*/ 3013879 w 9761118"/>
                <a:gd name="connsiteY1019" fmla="*/ 372211 h 380634"/>
                <a:gd name="connsiteX1020" fmla="*/ 3025143 w 9761118"/>
                <a:gd name="connsiteY1020" fmla="*/ 375560 h 380634"/>
                <a:gd name="connsiteX1021" fmla="*/ 3073955 w 9761118"/>
                <a:gd name="connsiteY1021" fmla="*/ 376677 h 380634"/>
                <a:gd name="connsiteX1022" fmla="*/ 3085219 w 9761118"/>
                <a:gd name="connsiteY1022" fmla="*/ 373328 h 380634"/>
                <a:gd name="connsiteX1023" fmla="*/ 3096483 w 9761118"/>
                <a:gd name="connsiteY1023" fmla="*/ 371095 h 380634"/>
                <a:gd name="connsiteX1024" fmla="*/ 3149049 w 9761118"/>
                <a:gd name="connsiteY1024" fmla="*/ 369979 h 380634"/>
                <a:gd name="connsiteX1025" fmla="*/ 3190351 w 9761118"/>
                <a:gd name="connsiteY1025" fmla="*/ 368863 h 380634"/>
                <a:gd name="connsiteX1026" fmla="*/ 3227898 w 9761118"/>
                <a:gd name="connsiteY1026" fmla="*/ 373328 h 380634"/>
                <a:gd name="connsiteX1027" fmla="*/ 3235408 w 9761118"/>
                <a:gd name="connsiteY1027" fmla="*/ 374444 h 380634"/>
                <a:gd name="connsiteX1028" fmla="*/ 3272955 w 9761118"/>
                <a:gd name="connsiteY1028" fmla="*/ 377793 h 380634"/>
                <a:gd name="connsiteX1029" fmla="*/ 3314257 w 9761118"/>
                <a:gd name="connsiteY1029" fmla="*/ 380026 h 380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</a:cxnLst>
              <a:rect l="l" t="t" r="r" b="b"/>
              <a:pathLst>
                <a:path w="9761118" h="380634">
                  <a:moveTo>
                    <a:pt x="8689060" y="116579"/>
                  </a:moveTo>
                  <a:lnTo>
                    <a:pt x="8699695" y="114471"/>
                  </a:lnTo>
                  <a:cubicBezTo>
                    <a:pt x="8699695" y="113355"/>
                    <a:pt x="8692186" y="113355"/>
                    <a:pt x="8692186" y="112239"/>
                  </a:cubicBezTo>
                  <a:cubicBezTo>
                    <a:pt x="8684677" y="110006"/>
                    <a:pt x="8673412" y="111122"/>
                    <a:pt x="8662148" y="108890"/>
                  </a:cubicBezTo>
                  <a:lnTo>
                    <a:pt x="8705427" y="108890"/>
                  </a:lnTo>
                  <a:lnTo>
                    <a:pt x="8758607" y="110998"/>
                  </a:lnTo>
                  <a:cubicBezTo>
                    <a:pt x="8739833" y="115463"/>
                    <a:pt x="8721059" y="116579"/>
                    <a:pt x="8706041" y="116579"/>
                  </a:cubicBezTo>
                  <a:close/>
                  <a:moveTo>
                    <a:pt x="8623437" y="116579"/>
                  </a:moveTo>
                  <a:lnTo>
                    <a:pt x="8578813" y="114538"/>
                  </a:lnTo>
                  <a:lnTo>
                    <a:pt x="8579544" y="114471"/>
                  </a:lnTo>
                  <a:cubicBezTo>
                    <a:pt x="8602073" y="114471"/>
                    <a:pt x="8620846" y="113355"/>
                    <a:pt x="8643375" y="114471"/>
                  </a:cubicBezTo>
                  <a:lnTo>
                    <a:pt x="8685914" y="116579"/>
                  </a:lnTo>
                  <a:close/>
                  <a:moveTo>
                    <a:pt x="1406857" y="269512"/>
                  </a:moveTo>
                  <a:cubicBezTo>
                    <a:pt x="1406857" y="269512"/>
                    <a:pt x="1406857" y="268396"/>
                    <a:pt x="1406857" y="268396"/>
                  </a:cubicBezTo>
                  <a:lnTo>
                    <a:pt x="1438972" y="267834"/>
                  </a:lnTo>
                  <a:lnTo>
                    <a:pt x="1494380" y="268520"/>
                  </a:lnTo>
                  <a:lnTo>
                    <a:pt x="1527731" y="269512"/>
                  </a:lnTo>
                  <a:lnTo>
                    <a:pt x="1470688" y="269512"/>
                  </a:lnTo>
                  <a:cubicBezTo>
                    <a:pt x="1451914" y="269512"/>
                    <a:pt x="1429386" y="269512"/>
                    <a:pt x="1406857" y="269512"/>
                  </a:cubicBezTo>
                  <a:close/>
                  <a:moveTo>
                    <a:pt x="3314257" y="380026"/>
                  </a:moveTo>
                  <a:cubicBezTo>
                    <a:pt x="3329276" y="382258"/>
                    <a:pt x="3336785" y="377793"/>
                    <a:pt x="3348050" y="375560"/>
                  </a:cubicBezTo>
                  <a:cubicBezTo>
                    <a:pt x="3355559" y="373328"/>
                    <a:pt x="3348050" y="371095"/>
                    <a:pt x="3348050" y="369979"/>
                  </a:cubicBezTo>
                  <a:cubicBezTo>
                    <a:pt x="3344295" y="368863"/>
                    <a:pt x="3340540" y="365514"/>
                    <a:pt x="3351804" y="364397"/>
                  </a:cubicBezTo>
                  <a:cubicBezTo>
                    <a:pt x="3381842" y="361048"/>
                    <a:pt x="3385597" y="359932"/>
                    <a:pt x="3404370" y="354351"/>
                  </a:cubicBezTo>
                  <a:cubicBezTo>
                    <a:pt x="3408125" y="353234"/>
                    <a:pt x="3411880" y="352118"/>
                    <a:pt x="3415635" y="351002"/>
                  </a:cubicBezTo>
                  <a:cubicBezTo>
                    <a:pt x="3423144" y="348769"/>
                    <a:pt x="3438163" y="348769"/>
                    <a:pt x="3445672" y="351002"/>
                  </a:cubicBezTo>
                  <a:cubicBezTo>
                    <a:pt x="3456937" y="353234"/>
                    <a:pt x="3464446" y="356583"/>
                    <a:pt x="3479465" y="358816"/>
                  </a:cubicBezTo>
                  <a:cubicBezTo>
                    <a:pt x="3483220" y="359932"/>
                    <a:pt x="3486974" y="361048"/>
                    <a:pt x="3486974" y="362165"/>
                  </a:cubicBezTo>
                  <a:cubicBezTo>
                    <a:pt x="3490729" y="365514"/>
                    <a:pt x="3490729" y="367746"/>
                    <a:pt x="3501993" y="366630"/>
                  </a:cubicBezTo>
                  <a:cubicBezTo>
                    <a:pt x="3513257" y="366630"/>
                    <a:pt x="3513257" y="372211"/>
                    <a:pt x="3528276" y="371095"/>
                  </a:cubicBezTo>
                  <a:cubicBezTo>
                    <a:pt x="3535786" y="369979"/>
                    <a:pt x="3543295" y="371095"/>
                    <a:pt x="3550805" y="373328"/>
                  </a:cubicBezTo>
                  <a:cubicBezTo>
                    <a:pt x="3558314" y="375560"/>
                    <a:pt x="3565824" y="373328"/>
                    <a:pt x="3573333" y="373328"/>
                  </a:cubicBezTo>
                  <a:cubicBezTo>
                    <a:pt x="3584597" y="371095"/>
                    <a:pt x="3588352" y="368863"/>
                    <a:pt x="3588352" y="366630"/>
                  </a:cubicBezTo>
                  <a:cubicBezTo>
                    <a:pt x="3588352" y="364397"/>
                    <a:pt x="3588352" y="363281"/>
                    <a:pt x="3588352" y="361048"/>
                  </a:cubicBezTo>
                  <a:cubicBezTo>
                    <a:pt x="3599616" y="361048"/>
                    <a:pt x="3610880" y="361048"/>
                    <a:pt x="3622144" y="364397"/>
                  </a:cubicBezTo>
                  <a:cubicBezTo>
                    <a:pt x="3629654" y="366630"/>
                    <a:pt x="3640918" y="369979"/>
                    <a:pt x="3648427" y="372211"/>
                  </a:cubicBezTo>
                  <a:cubicBezTo>
                    <a:pt x="3670956" y="378909"/>
                    <a:pt x="3693484" y="377793"/>
                    <a:pt x="3704748" y="371095"/>
                  </a:cubicBezTo>
                  <a:cubicBezTo>
                    <a:pt x="3700994" y="366630"/>
                    <a:pt x="3716012" y="366630"/>
                    <a:pt x="3723522" y="365514"/>
                  </a:cubicBezTo>
                  <a:cubicBezTo>
                    <a:pt x="3723522" y="364397"/>
                    <a:pt x="3731031" y="365514"/>
                    <a:pt x="3731031" y="363281"/>
                  </a:cubicBezTo>
                  <a:cubicBezTo>
                    <a:pt x="3734786" y="357700"/>
                    <a:pt x="3746050" y="358816"/>
                    <a:pt x="3757314" y="358816"/>
                  </a:cubicBezTo>
                  <a:cubicBezTo>
                    <a:pt x="3768579" y="358816"/>
                    <a:pt x="3779843" y="358816"/>
                    <a:pt x="3783598" y="363281"/>
                  </a:cubicBezTo>
                  <a:cubicBezTo>
                    <a:pt x="3783598" y="365514"/>
                    <a:pt x="3787352" y="365514"/>
                    <a:pt x="3791107" y="364397"/>
                  </a:cubicBezTo>
                  <a:cubicBezTo>
                    <a:pt x="3802371" y="364397"/>
                    <a:pt x="3813635" y="366630"/>
                    <a:pt x="3821145" y="367746"/>
                  </a:cubicBezTo>
                  <a:cubicBezTo>
                    <a:pt x="3824899" y="367746"/>
                    <a:pt x="3828654" y="369979"/>
                    <a:pt x="3832409" y="368863"/>
                  </a:cubicBezTo>
                  <a:cubicBezTo>
                    <a:pt x="3839918" y="365514"/>
                    <a:pt x="3858692" y="363281"/>
                    <a:pt x="3854937" y="357700"/>
                  </a:cubicBezTo>
                  <a:cubicBezTo>
                    <a:pt x="3854937" y="356583"/>
                    <a:pt x="3854937" y="355467"/>
                    <a:pt x="3866201" y="355467"/>
                  </a:cubicBezTo>
                  <a:cubicBezTo>
                    <a:pt x="3869956" y="356583"/>
                    <a:pt x="3877466" y="358816"/>
                    <a:pt x="3881220" y="361048"/>
                  </a:cubicBezTo>
                  <a:cubicBezTo>
                    <a:pt x="3884975" y="362165"/>
                    <a:pt x="3888730" y="363281"/>
                    <a:pt x="3896239" y="363281"/>
                  </a:cubicBezTo>
                  <a:cubicBezTo>
                    <a:pt x="3915013" y="362165"/>
                    <a:pt x="3937541" y="364397"/>
                    <a:pt x="3956315" y="361048"/>
                  </a:cubicBezTo>
                  <a:cubicBezTo>
                    <a:pt x="3960070" y="359932"/>
                    <a:pt x="3971334" y="361048"/>
                    <a:pt x="3975088" y="363281"/>
                  </a:cubicBezTo>
                  <a:cubicBezTo>
                    <a:pt x="3978843" y="364397"/>
                    <a:pt x="3982598" y="365514"/>
                    <a:pt x="3986353" y="366630"/>
                  </a:cubicBezTo>
                  <a:cubicBezTo>
                    <a:pt x="3997617" y="366630"/>
                    <a:pt x="4005126" y="371095"/>
                    <a:pt x="4016390" y="366630"/>
                  </a:cubicBezTo>
                  <a:cubicBezTo>
                    <a:pt x="4031409" y="367746"/>
                    <a:pt x="4038919" y="364397"/>
                    <a:pt x="4053938" y="363281"/>
                  </a:cubicBezTo>
                  <a:cubicBezTo>
                    <a:pt x="4091485" y="359932"/>
                    <a:pt x="4129032" y="357700"/>
                    <a:pt x="4170334" y="357700"/>
                  </a:cubicBezTo>
                  <a:cubicBezTo>
                    <a:pt x="4189108" y="356583"/>
                    <a:pt x="4211636" y="356583"/>
                    <a:pt x="4230410" y="357700"/>
                  </a:cubicBezTo>
                  <a:cubicBezTo>
                    <a:pt x="4249183" y="358816"/>
                    <a:pt x="4260447" y="358816"/>
                    <a:pt x="4279221" y="357700"/>
                  </a:cubicBezTo>
                  <a:cubicBezTo>
                    <a:pt x="4294240" y="356583"/>
                    <a:pt x="4309259" y="359932"/>
                    <a:pt x="4328033" y="358816"/>
                  </a:cubicBezTo>
                  <a:cubicBezTo>
                    <a:pt x="4328033" y="358816"/>
                    <a:pt x="4331787" y="357700"/>
                    <a:pt x="4331787" y="357700"/>
                  </a:cubicBezTo>
                  <a:cubicBezTo>
                    <a:pt x="4339297" y="356583"/>
                    <a:pt x="4346806" y="356583"/>
                    <a:pt x="4350561" y="357700"/>
                  </a:cubicBezTo>
                  <a:cubicBezTo>
                    <a:pt x="4369334" y="361048"/>
                    <a:pt x="4384353" y="358816"/>
                    <a:pt x="4403127" y="358816"/>
                  </a:cubicBezTo>
                  <a:cubicBezTo>
                    <a:pt x="4406882" y="358816"/>
                    <a:pt x="4414391" y="358816"/>
                    <a:pt x="4414391" y="361048"/>
                  </a:cubicBezTo>
                  <a:cubicBezTo>
                    <a:pt x="4414391" y="363281"/>
                    <a:pt x="4410636" y="364397"/>
                    <a:pt x="4403127" y="364397"/>
                  </a:cubicBezTo>
                  <a:cubicBezTo>
                    <a:pt x="4395618" y="365514"/>
                    <a:pt x="4388108" y="364397"/>
                    <a:pt x="4380599" y="364397"/>
                  </a:cubicBezTo>
                  <a:cubicBezTo>
                    <a:pt x="4301749" y="364397"/>
                    <a:pt x="4222900" y="364397"/>
                    <a:pt x="4144051" y="364397"/>
                  </a:cubicBezTo>
                  <a:cubicBezTo>
                    <a:pt x="4136542" y="364397"/>
                    <a:pt x="4129032" y="364397"/>
                    <a:pt x="4121523" y="365514"/>
                  </a:cubicBezTo>
                  <a:cubicBezTo>
                    <a:pt x="4117768" y="365514"/>
                    <a:pt x="4114013" y="365514"/>
                    <a:pt x="4114013" y="366630"/>
                  </a:cubicBezTo>
                  <a:cubicBezTo>
                    <a:pt x="4117768" y="367746"/>
                    <a:pt x="4117768" y="368863"/>
                    <a:pt x="4121523" y="368863"/>
                  </a:cubicBezTo>
                  <a:cubicBezTo>
                    <a:pt x="4136542" y="368863"/>
                    <a:pt x="4151560" y="367746"/>
                    <a:pt x="4162825" y="368863"/>
                  </a:cubicBezTo>
                  <a:cubicBezTo>
                    <a:pt x="4181598" y="372211"/>
                    <a:pt x="4196617" y="368863"/>
                    <a:pt x="4211636" y="371095"/>
                  </a:cubicBezTo>
                  <a:cubicBezTo>
                    <a:pt x="4230410" y="373328"/>
                    <a:pt x="4249183" y="372211"/>
                    <a:pt x="4267957" y="373328"/>
                  </a:cubicBezTo>
                  <a:cubicBezTo>
                    <a:pt x="4275466" y="373328"/>
                    <a:pt x="4279221" y="369979"/>
                    <a:pt x="4290485" y="371095"/>
                  </a:cubicBezTo>
                  <a:cubicBezTo>
                    <a:pt x="4297995" y="371095"/>
                    <a:pt x="4309259" y="371095"/>
                    <a:pt x="4320523" y="371095"/>
                  </a:cubicBezTo>
                  <a:cubicBezTo>
                    <a:pt x="4391863" y="371095"/>
                    <a:pt x="4463203" y="371095"/>
                    <a:pt x="4534542" y="371095"/>
                  </a:cubicBezTo>
                  <a:cubicBezTo>
                    <a:pt x="4542052" y="371095"/>
                    <a:pt x="4549561" y="371095"/>
                    <a:pt x="4560825" y="369979"/>
                  </a:cubicBezTo>
                  <a:cubicBezTo>
                    <a:pt x="4583354" y="365514"/>
                    <a:pt x="4609637" y="366630"/>
                    <a:pt x="4635920" y="365514"/>
                  </a:cubicBezTo>
                  <a:cubicBezTo>
                    <a:pt x="4673467" y="363281"/>
                    <a:pt x="4711014" y="364397"/>
                    <a:pt x="4748562" y="364397"/>
                  </a:cubicBezTo>
                  <a:cubicBezTo>
                    <a:pt x="4748562" y="366630"/>
                    <a:pt x="4748562" y="367746"/>
                    <a:pt x="4748562" y="367746"/>
                  </a:cubicBezTo>
                  <a:cubicBezTo>
                    <a:pt x="4752316" y="374444"/>
                    <a:pt x="4759826" y="376677"/>
                    <a:pt x="4774845" y="374444"/>
                  </a:cubicBezTo>
                  <a:cubicBezTo>
                    <a:pt x="4789864" y="372211"/>
                    <a:pt x="4804882" y="373328"/>
                    <a:pt x="4819901" y="372211"/>
                  </a:cubicBezTo>
                  <a:cubicBezTo>
                    <a:pt x="4823656" y="372211"/>
                    <a:pt x="4834920" y="374444"/>
                    <a:pt x="4834920" y="369979"/>
                  </a:cubicBezTo>
                  <a:cubicBezTo>
                    <a:pt x="4834920" y="368863"/>
                    <a:pt x="4838675" y="368863"/>
                    <a:pt x="4842430" y="368863"/>
                  </a:cubicBezTo>
                  <a:cubicBezTo>
                    <a:pt x="4857449" y="369979"/>
                    <a:pt x="4872467" y="367746"/>
                    <a:pt x="4887486" y="369979"/>
                  </a:cubicBezTo>
                  <a:cubicBezTo>
                    <a:pt x="4898751" y="372211"/>
                    <a:pt x="4910015" y="371095"/>
                    <a:pt x="4921279" y="368863"/>
                  </a:cubicBezTo>
                  <a:cubicBezTo>
                    <a:pt x="4940053" y="366630"/>
                    <a:pt x="4962581" y="364397"/>
                    <a:pt x="4985109" y="364397"/>
                  </a:cubicBezTo>
                  <a:cubicBezTo>
                    <a:pt x="5060204" y="365514"/>
                    <a:pt x="5135298" y="364397"/>
                    <a:pt x="5214147" y="364397"/>
                  </a:cubicBezTo>
                  <a:cubicBezTo>
                    <a:pt x="5221657" y="364397"/>
                    <a:pt x="5229166" y="365514"/>
                    <a:pt x="5236676" y="363281"/>
                  </a:cubicBezTo>
                  <a:cubicBezTo>
                    <a:pt x="5244185" y="356583"/>
                    <a:pt x="5262959" y="355467"/>
                    <a:pt x="5281733" y="357700"/>
                  </a:cubicBezTo>
                  <a:cubicBezTo>
                    <a:pt x="5300506" y="359932"/>
                    <a:pt x="5319280" y="358816"/>
                    <a:pt x="5338053" y="358816"/>
                  </a:cubicBezTo>
                  <a:cubicBezTo>
                    <a:pt x="5349318" y="355467"/>
                    <a:pt x="5364336" y="358816"/>
                    <a:pt x="5371846" y="356583"/>
                  </a:cubicBezTo>
                  <a:cubicBezTo>
                    <a:pt x="5383110" y="353234"/>
                    <a:pt x="5394374" y="357700"/>
                    <a:pt x="5405638" y="357700"/>
                  </a:cubicBezTo>
                  <a:cubicBezTo>
                    <a:pt x="5450695" y="356583"/>
                    <a:pt x="5495752" y="359932"/>
                    <a:pt x="5540808" y="358816"/>
                  </a:cubicBezTo>
                  <a:cubicBezTo>
                    <a:pt x="5555827" y="358816"/>
                    <a:pt x="5574601" y="356583"/>
                    <a:pt x="5589620" y="358816"/>
                  </a:cubicBezTo>
                  <a:cubicBezTo>
                    <a:pt x="5612148" y="355467"/>
                    <a:pt x="5634677" y="357700"/>
                    <a:pt x="5657205" y="357700"/>
                  </a:cubicBezTo>
                  <a:cubicBezTo>
                    <a:pt x="5657205" y="356583"/>
                    <a:pt x="5660960" y="356583"/>
                    <a:pt x="5660960" y="357700"/>
                  </a:cubicBezTo>
                  <a:cubicBezTo>
                    <a:pt x="5664714" y="357700"/>
                    <a:pt x="5668469" y="356583"/>
                    <a:pt x="5668469" y="355467"/>
                  </a:cubicBezTo>
                  <a:cubicBezTo>
                    <a:pt x="5679733" y="351002"/>
                    <a:pt x="5683488" y="349885"/>
                    <a:pt x="5702262" y="352118"/>
                  </a:cubicBezTo>
                  <a:cubicBezTo>
                    <a:pt x="5721035" y="354351"/>
                    <a:pt x="5739809" y="355467"/>
                    <a:pt x="5758582" y="355467"/>
                  </a:cubicBezTo>
                  <a:cubicBezTo>
                    <a:pt x="5792375" y="355467"/>
                    <a:pt x="5822413" y="355467"/>
                    <a:pt x="5852451" y="355467"/>
                  </a:cubicBezTo>
                  <a:cubicBezTo>
                    <a:pt x="5859960" y="355467"/>
                    <a:pt x="5867469" y="354351"/>
                    <a:pt x="5871224" y="355467"/>
                  </a:cubicBezTo>
                  <a:cubicBezTo>
                    <a:pt x="5893753" y="357700"/>
                    <a:pt x="5912526" y="358816"/>
                    <a:pt x="5935055" y="355467"/>
                  </a:cubicBezTo>
                  <a:cubicBezTo>
                    <a:pt x="5938809" y="354351"/>
                    <a:pt x="5942564" y="356583"/>
                    <a:pt x="5942564" y="356583"/>
                  </a:cubicBezTo>
                  <a:cubicBezTo>
                    <a:pt x="5961338" y="357700"/>
                    <a:pt x="5976356" y="358816"/>
                    <a:pt x="5987621" y="354351"/>
                  </a:cubicBezTo>
                  <a:cubicBezTo>
                    <a:pt x="5998885" y="351002"/>
                    <a:pt x="6013904" y="347653"/>
                    <a:pt x="6028923" y="347653"/>
                  </a:cubicBezTo>
                  <a:cubicBezTo>
                    <a:pt x="6047696" y="347653"/>
                    <a:pt x="6066470" y="345420"/>
                    <a:pt x="6085243" y="345420"/>
                  </a:cubicBezTo>
                  <a:cubicBezTo>
                    <a:pt x="6104017" y="346537"/>
                    <a:pt x="6122791" y="345420"/>
                    <a:pt x="6141564" y="346537"/>
                  </a:cubicBezTo>
                  <a:cubicBezTo>
                    <a:pt x="6156583" y="348769"/>
                    <a:pt x="6175357" y="348769"/>
                    <a:pt x="6194130" y="351002"/>
                  </a:cubicBezTo>
                  <a:cubicBezTo>
                    <a:pt x="6205395" y="352118"/>
                    <a:pt x="6216659" y="354351"/>
                    <a:pt x="6227923" y="352118"/>
                  </a:cubicBezTo>
                  <a:cubicBezTo>
                    <a:pt x="6250451" y="351002"/>
                    <a:pt x="6269225" y="348769"/>
                    <a:pt x="6291753" y="349885"/>
                  </a:cubicBezTo>
                  <a:cubicBezTo>
                    <a:pt x="6310527" y="349885"/>
                    <a:pt x="6333055" y="349885"/>
                    <a:pt x="6351829" y="348769"/>
                  </a:cubicBezTo>
                  <a:cubicBezTo>
                    <a:pt x="6366848" y="348769"/>
                    <a:pt x="6381867" y="345420"/>
                    <a:pt x="6396886" y="351002"/>
                  </a:cubicBezTo>
                  <a:cubicBezTo>
                    <a:pt x="6396886" y="352118"/>
                    <a:pt x="6408150" y="351002"/>
                    <a:pt x="6411904" y="351002"/>
                  </a:cubicBezTo>
                  <a:cubicBezTo>
                    <a:pt x="6434433" y="353234"/>
                    <a:pt x="6456961" y="349885"/>
                    <a:pt x="6479489" y="348769"/>
                  </a:cubicBezTo>
                  <a:cubicBezTo>
                    <a:pt x="6517037" y="348769"/>
                    <a:pt x="6547075" y="352118"/>
                    <a:pt x="6580867" y="351002"/>
                  </a:cubicBezTo>
                  <a:cubicBezTo>
                    <a:pt x="6607150" y="351002"/>
                    <a:pt x="6625924" y="352118"/>
                    <a:pt x="6648452" y="354351"/>
                  </a:cubicBezTo>
                  <a:cubicBezTo>
                    <a:pt x="6659716" y="355467"/>
                    <a:pt x="6670980" y="355467"/>
                    <a:pt x="6682245" y="355467"/>
                  </a:cubicBezTo>
                  <a:cubicBezTo>
                    <a:pt x="6685999" y="354351"/>
                    <a:pt x="6689754" y="351002"/>
                    <a:pt x="6693509" y="348769"/>
                  </a:cubicBezTo>
                  <a:cubicBezTo>
                    <a:pt x="6701018" y="345420"/>
                    <a:pt x="6712282" y="343188"/>
                    <a:pt x="6723547" y="345420"/>
                  </a:cubicBezTo>
                  <a:cubicBezTo>
                    <a:pt x="6734811" y="347653"/>
                    <a:pt x="6746075" y="347653"/>
                    <a:pt x="6757339" y="347653"/>
                  </a:cubicBezTo>
                  <a:cubicBezTo>
                    <a:pt x="6787377" y="347653"/>
                    <a:pt x="6821169" y="351002"/>
                    <a:pt x="6854962" y="349885"/>
                  </a:cubicBezTo>
                  <a:cubicBezTo>
                    <a:pt x="6869981" y="353234"/>
                    <a:pt x="6888754" y="349885"/>
                    <a:pt x="6903773" y="353234"/>
                  </a:cubicBezTo>
                  <a:cubicBezTo>
                    <a:pt x="6918792" y="356583"/>
                    <a:pt x="6941321" y="356583"/>
                    <a:pt x="6956339" y="353234"/>
                  </a:cubicBezTo>
                  <a:cubicBezTo>
                    <a:pt x="6971358" y="351002"/>
                    <a:pt x="6986377" y="352118"/>
                    <a:pt x="7001396" y="351002"/>
                  </a:cubicBezTo>
                  <a:cubicBezTo>
                    <a:pt x="7023924" y="351002"/>
                    <a:pt x="7046453" y="353234"/>
                    <a:pt x="7065226" y="349885"/>
                  </a:cubicBezTo>
                  <a:cubicBezTo>
                    <a:pt x="7072735" y="348769"/>
                    <a:pt x="7080245" y="348769"/>
                    <a:pt x="7087755" y="351002"/>
                  </a:cubicBezTo>
                  <a:cubicBezTo>
                    <a:pt x="7095264" y="354351"/>
                    <a:pt x="7110283" y="354351"/>
                    <a:pt x="7121547" y="352118"/>
                  </a:cubicBezTo>
                  <a:cubicBezTo>
                    <a:pt x="7129057" y="351002"/>
                    <a:pt x="7136566" y="351002"/>
                    <a:pt x="7147830" y="351002"/>
                  </a:cubicBezTo>
                  <a:cubicBezTo>
                    <a:pt x="7162849" y="351002"/>
                    <a:pt x="7181623" y="351002"/>
                    <a:pt x="7200396" y="351002"/>
                  </a:cubicBezTo>
                  <a:cubicBezTo>
                    <a:pt x="7211661" y="351002"/>
                    <a:pt x="7219170" y="351002"/>
                    <a:pt x="7226679" y="351002"/>
                  </a:cubicBezTo>
                  <a:cubicBezTo>
                    <a:pt x="7234189" y="351002"/>
                    <a:pt x="7241698" y="353234"/>
                    <a:pt x="7245453" y="353234"/>
                  </a:cubicBezTo>
                  <a:cubicBezTo>
                    <a:pt x="7275491" y="357700"/>
                    <a:pt x="7298019" y="352118"/>
                    <a:pt x="7324302" y="353234"/>
                  </a:cubicBezTo>
                  <a:cubicBezTo>
                    <a:pt x="7331811" y="346537"/>
                    <a:pt x="7350585" y="349885"/>
                    <a:pt x="7361849" y="349885"/>
                  </a:cubicBezTo>
                  <a:cubicBezTo>
                    <a:pt x="7388133" y="348769"/>
                    <a:pt x="7410661" y="349885"/>
                    <a:pt x="7433189" y="349885"/>
                  </a:cubicBezTo>
                  <a:cubicBezTo>
                    <a:pt x="7440699" y="349885"/>
                    <a:pt x="7444453" y="348769"/>
                    <a:pt x="7451963" y="351002"/>
                  </a:cubicBezTo>
                  <a:cubicBezTo>
                    <a:pt x="7463227" y="353234"/>
                    <a:pt x="7474491" y="354351"/>
                    <a:pt x="7489510" y="353234"/>
                  </a:cubicBezTo>
                  <a:cubicBezTo>
                    <a:pt x="7504529" y="352118"/>
                    <a:pt x="7515793" y="355467"/>
                    <a:pt x="7530812" y="355467"/>
                  </a:cubicBezTo>
                  <a:cubicBezTo>
                    <a:pt x="7538321" y="355467"/>
                    <a:pt x="7545831" y="358816"/>
                    <a:pt x="7549585" y="361048"/>
                  </a:cubicBezTo>
                  <a:cubicBezTo>
                    <a:pt x="7557095" y="364397"/>
                    <a:pt x="7568359" y="362165"/>
                    <a:pt x="7575869" y="364397"/>
                  </a:cubicBezTo>
                  <a:cubicBezTo>
                    <a:pt x="7590887" y="366630"/>
                    <a:pt x="7609661" y="363281"/>
                    <a:pt x="7613416" y="358816"/>
                  </a:cubicBezTo>
                  <a:cubicBezTo>
                    <a:pt x="7613416" y="355467"/>
                    <a:pt x="7617171" y="354351"/>
                    <a:pt x="7624680" y="355467"/>
                  </a:cubicBezTo>
                  <a:cubicBezTo>
                    <a:pt x="7635944" y="355467"/>
                    <a:pt x="7639699" y="354351"/>
                    <a:pt x="7647209" y="352118"/>
                  </a:cubicBezTo>
                  <a:cubicBezTo>
                    <a:pt x="7658473" y="345420"/>
                    <a:pt x="7658473" y="345420"/>
                    <a:pt x="7677246" y="345420"/>
                  </a:cubicBezTo>
                  <a:cubicBezTo>
                    <a:pt x="7703529" y="345420"/>
                    <a:pt x="7729813" y="345420"/>
                    <a:pt x="7752341" y="345420"/>
                  </a:cubicBezTo>
                  <a:cubicBezTo>
                    <a:pt x="7771115" y="345420"/>
                    <a:pt x="7771115" y="345420"/>
                    <a:pt x="7789888" y="349885"/>
                  </a:cubicBezTo>
                  <a:cubicBezTo>
                    <a:pt x="7793643" y="351002"/>
                    <a:pt x="7797397" y="351002"/>
                    <a:pt x="7804907" y="351002"/>
                  </a:cubicBezTo>
                  <a:cubicBezTo>
                    <a:pt x="7816171" y="351002"/>
                    <a:pt x="7831190" y="352118"/>
                    <a:pt x="7846209" y="351002"/>
                  </a:cubicBezTo>
                  <a:cubicBezTo>
                    <a:pt x="7864983" y="351002"/>
                    <a:pt x="7880001" y="354351"/>
                    <a:pt x="7891265" y="357700"/>
                  </a:cubicBezTo>
                  <a:cubicBezTo>
                    <a:pt x="7898775" y="359932"/>
                    <a:pt x="7898775" y="361048"/>
                    <a:pt x="7910039" y="361048"/>
                  </a:cubicBezTo>
                  <a:cubicBezTo>
                    <a:pt x="7940077" y="361048"/>
                    <a:pt x="7973869" y="361048"/>
                    <a:pt x="8003907" y="361048"/>
                  </a:cubicBezTo>
                  <a:cubicBezTo>
                    <a:pt x="8033945" y="361048"/>
                    <a:pt x="8063983" y="361048"/>
                    <a:pt x="8097775" y="362165"/>
                  </a:cubicBezTo>
                  <a:cubicBezTo>
                    <a:pt x="8154096" y="364397"/>
                    <a:pt x="8210417" y="361048"/>
                    <a:pt x="8266738" y="364397"/>
                  </a:cubicBezTo>
                  <a:cubicBezTo>
                    <a:pt x="8289266" y="366630"/>
                    <a:pt x="8308040" y="362165"/>
                    <a:pt x="8334323" y="363281"/>
                  </a:cubicBezTo>
                  <a:cubicBezTo>
                    <a:pt x="8326813" y="359932"/>
                    <a:pt x="8323059" y="358816"/>
                    <a:pt x="8311795" y="358816"/>
                  </a:cubicBezTo>
                  <a:cubicBezTo>
                    <a:pt x="8304285" y="359932"/>
                    <a:pt x="8304285" y="357700"/>
                    <a:pt x="8304285" y="355467"/>
                  </a:cubicBezTo>
                  <a:cubicBezTo>
                    <a:pt x="8304285" y="353234"/>
                    <a:pt x="8308040" y="353234"/>
                    <a:pt x="8315549" y="353234"/>
                  </a:cubicBezTo>
                  <a:cubicBezTo>
                    <a:pt x="8326813" y="353234"/>
                    <a:pt x="8338077" y="352118"/>
                    <a:pt x="8345587" y="353234"/>
                  </a:cubicBezTo>
                  <a:cubicBezTo>
                    <a:pt x="8371870" y="356583"/>
                    <a:pt x="8398153" y="354351"/>
                    <a:pt x="8424437" y="355467"/>
                  </a:cubicBezTo>
                  <a:cubicBezTo>
                    <a:pt x="8431945" y="355467"/>
                    <a:pt x="8443210" y="356583"/>
                    <a:pt x="8450719" y="353234"/>
                  </a:cubicBezTo>
                  <a:cubicBezTo>
                    <a:pt x="8469493" y="354351"/>
                    <a:pt x="8480757" y="349885"/>
                    <a:pt x="8499531" y="352118"/>
                  </a:cubicBezTo>
                  <a:cubicBezTo>
                    <a:pt x="8518305" y="354351"/>
                    <a:pt x="8540833" y="355467"/>
                    <a:pt x="8563361" y="355467"/>
                  </a:cubicBezTo>
                  <a:cubicBezTo>
                    <a:pt x="8612173" y="355467"/>
                    <a:pt x="8657229" y="355467"/>
                    <a:pt x="8706041" y="355467"/>
                  </a:cubicBezTo>
                  <a:cubicBezTo>
                    <a:pt x="8751097" y="355467"/>
                    <a:pt x="8796154" y="354351"/>
                    <a:pt x="8844965" y="356583"/>
                  </a:cubicBezTo>
                  <a:cubicBezTo>
                    <a:pt x="8878758" y="358816"/>
                    <a:pt x="8916305" y="357700"/>
                    <a:pt x="8950097" y="357700"/>
                  </a:cubicBezTo>
                  <a:cubicBezTo>
                    <a:pt x="8953853" y="356583"/>
                    <a:pt x="8961362" y="357700"/>
                    <a:pt x="8961362" y="356583"/>
                  </a:cubicBezTo>
                  <a:cubicBezTo>
                    <a:pt x="8972626" y="351002"/>
                    <a:pt x="8987645" y="352118"/>
                    <a:pt x="9006419" y="353234"/>
                  </a:cubicBezTo>
                  <a:cubicBezTo>
                    <a:pt x="9006419" y="353234"/>
                    <a:pt x="9010173" y="353234"/>
                    <a:pt x="9010173" y="353234"/>
                  </a:cubicBezTo>
                  <a:cubicBezTo>
                    <a:pt x="9025192" y="349885"/>
                    <a:pt x="9040211" y="353234"/>
                    <a:pt x="9055230" y="351002"/>
                  </a:cubicBezTo>
                  <a:cubicBezTo>
                    <a:pt x="9070249" y="349885"/>
                    <a:pt x="9081513" y="349885"/>
                    <a:pt x="9096532" y="349885"/>
                  </a:cubicBezTo>
                  <a:cubicBezTo>
                    <a:pt x="9126569" y="349885"/>
                    <a:pt x="9152853" y="349885"/>
                    <a:pt x="9179136" y="349885"/>
                  </a:cubicBezTo>
                  <a:cubicBezTo>
                    <a:pt x="9182891" y="349885"/>
                    <a:pt x="9190400" y="349885"/>
                    <a:pt x="9194155" y="348769"/>
                  </a:cubicBezTo>
                  <a:cubicBezTo>
                    <a:pt x="9197909" y="348769"/>
                    <a:pt x="9205419" y="347653"/>
                    <a:pt x="9205419" y="345420"/>
                  </a:cubicBezTo>
                  <a:cubicBezTo>
                    <a:pt x="9205419" y="343188"/>
                    <a:pt x="9197909" y="344304"/>
                    <a:pt x="9194155" y="343188"/>
                  </a:cubicBezTo>
                  <a:cubicBezTo>
                    <a:pt x="9179136" y="339839"/>
                    <a:pt x="9160362" y="343188"/>
                    <a:pt x="9145343" y="339839"/>
                  </a:cubicBezTo>
                  <a:cubicBezTo>
                    <a:pt x="9130325" y="340955"/>
                    <a:pt x="9115305" y="337606"/>
                    <a:pt x="9100287" y="337606"/>
                  </a:cubicBezTo>
                  <a:cubicBezTo>
                    <a:pt x="9081513" y="338722"/>
                    <a:pt x="9066494" y="335374"/>
                    <a:pt x="9047721" y="335374"/>
                  </a:cubicBezTo>
                  <a:cubicBezTo>
                    <a:pt x="9058985" y="333141"/>
                    <a:pt x="9066494" y="332025"/>
                    <a:pt x="9074003" y="330908"/>
                  </a:cubicBezTo>
                  <a:cubicBezTo>
                    <a:pt x="9077758" y="329792"/>
                    <a:pt x="9081513" y="329792"/>
                    <a:pt x="9085267" y="330908"/>
                  </a:cubicBezTo>
                  <a:cubicBezTo>
                    <a:pt x="9100287" y="334257"/>
                    <a:pt x="9115305" y="330908"/>
                    <a:pt x="9134079" y="332025"/>
                  </a:cubicBezTo>
                  <a:cubicBezTo>
                    <a:pt x="9141589" y="332025"/>
                    <a:pt x="9141589" y="330908"/>
                    <a:pt x="9141589" y="328676"/>
                  </a:cubicBezTo>
                  <a:cubicBezTo>
                    <a:pt x="9137834" y="325327"/>
                    <a:pt x="9149098" y="325327"/>
                    <a:pt x="9152853" y="326443"/>
                  </a:cubicBezTo>
                  <a:cubicBezTo>
                    <a:pt x="9171627" y="329792"/>
                    <a:pt x="9190400" y="328676"/>
                    <a:pt x="9209173" y="327560"/>
                  </a:cubicBezTo>
                  <a:cubicBezTo>
                    <a:pt x="9227947" y="327560"/>
                    <a:pt x="9246721" y="330908"/>
                    <a:pt x="9269249" y="329792"/>
                  </a:cubicBezTo>
                  <a:cubicBezTo>
                    <a:pt x="9310551" y="336490"/>
                    <a:pt x="9355608" y="335374"/>
                    <a:pt x="9400664" y="337606"/>
                  </a:cubicBezTo>
                  <a:cubicBezTo>
                    <a:pt x="9430702" y="338722"/>
                    <a:pt x="9460740" y="337606"/>
                    <a:pt x="9490778" y="334257"/>
                  </a:cubicBezTo>
                  <a:cubicBezTo>
                    <a:pt x="9505797" y="332025"/>
                    <a:pt x="9509551" y="330908"/>
                    <a:pt x="9498287" y="326443"/>
                  </a:cubicBezTo>
                  <a:cubicBezTo>
                    <a:pt x="9494533" y="325327"/>
                    <a:pt x="9490778" y="325327"/>
                    <a:pt x="9494533" y="324211"/>
                  </a:cubicBezTo>
                  <a:cubicBezTo>
                    <a:pt x="9513306" y="323094"/>
                    <a:pt x="9535835" y="326443"/>
                    <a:pt x="9550853" y="320862"/>
                  </a:cubicBezTo>
                  <a:cubicBezTo>
                    <a:pt x="9528325" y="318629"/>
                    <a:pt x="9505797" y="314164"/>
                    <a:pt x="9483268" y="311931"/>
                  </a:cubicBezTo>
                  <a:cubicBezTo>
                    <a:pt x="9460740" y="309699"/>
                    <a:pt x="9438212" y="307466"/>
                    <a:pt x="9415683" y="300768"/>
                  </a:cubicBezTo>
                  <a:cubicBezTo>
                    <a:pt x="9438212" y="300768"/>
                    <a:pt x="9456985" y="300768"/>
                    <a:pt x="9472004" y="300768"/>
                  </a:cubicBezTo>
                  <a:cubicBezTo>
                    <a:pt x="9479514" y="300768"/>
                    <a:pt x="9487023" y="304117"/>
                    <a:pt x="9494533" y="303001"/>
                  </a:cubicBezTo>
                  <a:cubicBezTo>
                    <a:pt x="9505797" y="307466"/>
                    <a:pt x="9524570" y="306350"/>
                    <a:pt x="9539589" y="308582"/>
                  </a:cubicBezTo>
                  <a:cubicBezTo>
                    <a:pt x="9558363" y="309699"/>
                    <a:pt x="9577137" y="309699"/>
                    <a:pt x="9595910" y="306350"/>
                  </a:cubicBezTo>
                  <a:cubicBezTo>
                    <a:pt x="9607174" y="305234"/>
                    <a:pt x="9607174" y="305234"/>
                    <a:pt x="9595910" y="303001"/>
                  </a:cubicBezTo>
                  <a:cubicBezTo>
                    <a:pt x="9588401" y="300768"/>
                    <a:pt x="9588401" y="300768"/>
                    <a:pt x="9595910" y="299652"/>
                  </a:cubicBezTo>
                  <a:cubicBezTo>
                    <a:pt x="9603420" y="298536"/>
                    <a:pt x="9607174" y="297419"/>
                    <a:pt x="9603420" y="295187"/>
                  </a:cubicBezTo>
                  <a:cubicBezTo>
                    <a:pt x="9588401" y="290722"/>
                    <a:pt x="9573382" y="288489"/>
                    <a:pt x="9550853" y="289605"/>
                  </a:cubicBezTo>
                  <a:cubicBezTo>
                    <a:pt x="9547099" y="289605"/>
                    <a:pt x="9543344" y="288489"/>
                    <a:pt x="9543344" y="287373"/>
                  </a:cubicBezTo>
                  <a:cubicBezTo>
                    <a:pt x="9543344" y="286256"/>
                    <a:pt x="9547099" y="285140"/>
                    <a:pt x="9550853" y="285140"/>
                  </a:cubicBezTo>
                  <a:cubicBezTo>
                    <a:pt x="9580891" y="286256"/>
                    <a:pt x="9607174" y="282908"/>
                    <a:pt x="9633457" y="279559"/>
                  </a:cubicBezTo>
                  <a:cubicBezTo>
                    <a:pt x="9637212" y="279559"/>
                    <a:pt x="9648476" y="278442"/>
                    <a:pt x="9652231" y="279559"/>
                  </a:cubicBezTo>
                  <a:cubicBezTo>
                    <a:pt x="9663495" y="282908"/>
                    <a:pt x="9674759" y="280675"/>
                    <a:pt x="9682269" y="281791"/>
                  </a:cubicBezTo>
                  <a:cubicBezTo>
                    <a:pt x="9693533" y="281791"/>
                    <a:pt x="9701042" y="280675"/>
                    <a:pt x="9701042" y="278442"/>
                  </a:cubicBezTo>
                  <a:cubicBezTo>
                    <a:pt x="9701042" y="276210"/>
                    <a:pt x="9697288" y="273977"/>
                    <a:pt x="9689778" y="273977"/>
                  </a:cubicBezTo>
                  <a:cubicBezTo>
                    <a:pt x="9674759" y="272861"/>
                    <a:pt x="9663495" y="271745"/>
                    <a:pt x="9648476" y="271745"/>
                  </a:cubicBezTo>
                  <a:cubicBezTo>
                    <a:pt x="9625948" y="271745"/>
                    <a:pt x="9607174" y="271745"/>
                    <a:pt x="9580891" y="271745"/>
                  </a:cubicBezTo>
                  <a:cubicBezTo>
                    <a:pt x="9592155" y="269512"/>
                    <a:pt x="9603420" y="270628"/>
                    <a:pt x="9610929" y="268396"/>
                  </a:cubicBezTo>
                  <a:cubicBezTo>
                    <a:pt x="9610929" y="267279"/>
                    <a:pt x="9618438" y="267279"/>
                    <a:pt x="9618438" y="266163"/>
                  </a:cubicBezTo>
                  <a:cubicBezTo>
                    <a:pt x="9614684" y="263930"/>
                    <a:pt x="9610929" y="263930"/>
                    <a:pt x="9607174" y="263930"/>
                  </a:cubicBezTo>
                  <a:cubicBezTo>
                    <a:pt x="9592155" y="263930"/>
                    <a:pt x="9577137" y="265047"/>
                    <a:pt x="9562118" y="266163"/>
                  </a:cubicBezTo>
                  <a:cubicBezTo>
                    <a:pt x="9539589" y="267279"/>
                    <a:pt x="9520816" y="266163"/>
                    <a:pt x="9498287" y="266163"/>
                  </a:cubicBezTo>
                  <a:cubicBezTo>
                    <a:pt x="9483268" y="266163"/>
                    <a:pt x="9468250" y="265047"/>
                    <a:pt x="9449476" y="261698"/>
                  </a:cubicBezTo>
                  <a:cubicBezTo>
                    <a:pt x="9475759" y="262814"/>
                    <a:pt x="9494533" y="261698"/>
                    <a:pt x="9513306" y="260582"/>
                  </a:cubicBezTo>
                  <a:cubicBezTo>
                    <a:pt x="9532080" y="258349"/>
                    <a:pt x="9554608" y="258349"/>
                    <a:pt x="9573382" y="258349"/>
                  </a:cubicBezTo>
                  <a:cubicBezTo>
                    <a:pt x="9577137" y="258349"/>
                    <a:pt x="9580891" y="258349"/>
                    <a:pt x="9584646" y="258349"/>
                  </a:cubicBezTo>
                  <a:cubicBezTo>
                    <a:pt x="9584646" y="255000"/>
                    <a:pt x="9577137" y="250535"/>
                    <a:pt x="9595910" y="249419"/>
                  </a:cubicBezTo>
                  <a:cubicBezTo>
                    <a:pt x="9595910" y="249419"/>
                    <a:pt x="9595910" y="248302"/>
                    <a:pt x="9595910" y="247186"/>
                  </a:cubicBezTo>
                  <a:cubicBezTo>
                    <a:pt x="9592155" y="246070"/>
                    <a:pt x="9588401" y="247186"/>
                    <a:pt x="9584646" y="246070"/>
                  </a:cubicBezTo>
                  <a:cubicBezTo>
                    <a:pt x="9573382" y="246070"/>
                    <a:pt x="9558363" y="247186"/>
                    <a:pt x="9547099" y="246070"/>
                  </a:cubicBezTo>
                  <a:cubicBezTo>
                    <a:pt x="9547099" y="246070"/>
                    <a:pt x="9543344" y="244953"/>
                    <a:pt x="9543344" y="243837"/>
                  </a:cubicBezTo>
                  <a:cubicBezTo>
                    <a:pt x="9547099" y="243837"/>
                    <a:pt x="9547099" y="242721"/>
                    <a:pt x="9547099" y="242721"/>
                  </a:cubicBezTo>
                  <a:cubicBezTo>
                    <a:pt x="9558363" y="242721"/>
                    <a:pt x="9573382" y="242721"/>
                    <a:pt x="9584646" y="242721"/>
                  </a:cubicBezTo>
                  <a:cubicBezTo>
                    <a:pt x="9595910" y="242721"/>
                    <a:pt x="9610929" y="242721"/>
                    <a:pt x="9622193" y="242721"/>
                  </a:cubicBezTo>
                  <a:cubicBezTo>
                    <a:pt x="9629703" y="242721"/>
                    <a:pt x="9637212" y="242721"/>
                    <a:pt x="9640967" y="242721"/>
                  </a:cubicBezTo>
                  <a:cubicBezTo>
                    <a:pt x="9652231" y="240488"/>
                    <a:pt x="9659740" y="238256"/>
                    <a:pt x="9671005" y="237139"/>
                  </a:cubicBezTo>
                  <a:cubicBezTo>
                    <a:pt x="9686024" y="236023"/>
                    <a:pt x="9701042" y="233790"/>
                    <a:pt x="9716061" y="232674"/>
                  </a:cubicBezTo>
                  <a:cubicBezTo>
                    <a:pt x="9727325" y="232674"/>
                    <a:pt x="9727325" y="231558"/>
                    <a:pt x="9727325" y="229325"/>
                  </a:cubicBezTo>
                  <a:cubicBezTo>
                    <a:pt x="9727325" y="227093"/>
                    <a:pt x="9723571" y="227093"/>
                    <a:pt x="9716061" y="227093"/>
                  </a:cubicBezTo>
                  <a:cubicBezTo>
                    <a:pt x="9704797" y="225976"/>
                    <a:pt x="9704797" y="225976"/>
                    <a:pt x="9712307" y="223744"/>
                  </a:cubicBezTo>
                  <a:cubicBezTo>
                    <a:pt x="9716061" y="221511"/>
                    <a:pt x="9727325" y="220395"/>
                    <a:pt x="9708552" y="219279"/>
                  </a:cubicBezTo>
                  <a:cubicBezTo>
                    <a:pt x="9704797" y="219279"/>
                    <a:pt x="9708552" y="217046"/>
                    <a:pt x="9708552" y="215930"/>
                  </a:cubicBezTo>
                  <a:cubicBezTo>
                    <a:pt x="9708552" y="215930"/>
                    <a:pt x="9708552" y="215930"/>
                    <a:pt x="9712307" y="215930"/>
                  </a:cubicBezTo>
                  <a:cubicBezTo>
                    <a:pt x="9723571" y="211464"/>
                    <a:pt x="9723571" y="211464"/>
                    <a:pt x="9712307" y="208116"/>
                  </a:cubicBezTo>
                  <a:cubicBezTo>
                    <a:pt x="9704797" y="205883"/>
                    <a:pt x="9689778" y="204767"/>
                    <a:pt x="9682269" y="200301"/>
                  </a:cubicBezTo>
                  <a:cubicBezTo>
                    <a:pt x="9693533" y="199185"/>
                    <a:pt x="9712307" y="200301"/>
                    <a:pt x="9719816" y="196953"/>
                  </a:cubicBezTo>
                  <a:cubicBezTo>
                    <a:pt x="9719816" y="196953"/>
                    <a:pt x="9719816" y="195836"/>
                    <a:pt x="9716061" y="195836"/>
                  </a:cubicBezTo>
                  <a:cubicBezTo>
                    <a:pt x="9667250" y="195836"/>
                    <a:pt x="9618438" y="195836"/>
                    <a:pt x="9565872" y="195836"/>
                  </a:cubicBezTo>
                  <a:cubicBezTo>
                    <a:pt x="9562118" y="194720"/>
                    <a:pt x="9569627" y="194720"/>
                    <a:pt x="9562118" y="194720"/>
                  </a:cubicBezTo>
                  <a:cubicBezTo>
                    <a:pt x="9569627" y="194720"/>
                    <a:pt x="9577137" y="194720"/>
                    <a:pt x="9580891" y="193604"/>
                  </a:cubicBezTo>
                  <a:cubicBezTo>
                    <a:pt x="9592155" y="193604"/>
                    <a:pt x="9607174" y="192487"/>
                    <a:pt x="9610929" y="188022"/>
                  </a:cubicBezTo>
                  <a:cubicBezTo>
                    <a:pt x="9610929" y="183557"/>
                    <a:pt x="9614684" y="184673"/>
                    <a:pt x="9625948" y="184673"/>
                  </a:cubicBezTo>
                  <a:cubicBezTo>
                    <a:pt x="9640967" y="184673"/>
                    <a:pt x="9655986" y="185790"/>
                    <a:pt x="9667250" y="182441"/>
                  </a:cubicBezTo>
                  <a:cubicBezTo>
                    <a:pt x="9671005" y="182441"/>
                    <a:pt x="9674759" y="181324"/>
                    <a:pt x="9674759" y="180208"/>
                  </a:cubicBezTo>
                  <a:cubicBezTo>
                    <a:pt x="9674759" y="177976"/>
                    <a:pt x="9671005" y="179092"/>
                    <a:pt x="9667250" y="179092"/>
                  </a:cubicBezTo>
                  <a:cubicBezTo>
                    <a:pt x="9637212" y="179092"/>
                    <a:pt x="9607174" y="179092"/>
                    <a:pt x="9577137" y="179092"/>
                  </a:cubicBezTo>
                  <a:cubicBezTo>
                    <a:pt x="9573382" y="179092"/>
                    <a:pt x="9565872" y="179092"/>
                    <a:pt x="9565872" y="177976"/>
                  </a:cubicBezTo>
                  <a:cubicBezTo>
                    <a:pt x="9562118" y="176859"/>
                    <a:pt x="9562118" y="174627"/>
                    <a:pt x="9558363" y="173510"/>
                  </a:cubicBezTo>
                  <a:cubicBezTo>
                    <a:pt x="9562118" y="172394"/>
                    <a:pt x="9565872" y="171278"/>
                    <a:pt x="9577137" y="171278"/>
                  </a:cubicBezTo>
                  <a:cubicBezTo>
                    <a:pt x="9592155" y="171278"/>
                    <a:pt x="9603420" y="167929"/>
                    <a:pt x="9618438" y="169045"/>
                  </a:cubicBezTo>
                  <a:cubicBezTo>
                    <a:pt x="9629703" y="164580"/>
                    <a:pt x="9648476" y="169045"/>
                    <a:pt x="9659740" y="164580"/>
                  </a:cubicBezTo>
                  <a:cubicBezTo>
                    <a:pt x="9674759" y="164580"/>
                    <a:pt x="9689778" y="164580"/>
                    <a:pt x="9704797" y="164580"/>
                  </a:cubicBezTo>
                  <a:cubicBezTo>
                    <a:pt x="9716061" y="164580"/>
                    <a:pt x="9727325" y="164580"/>
                    <a:pt x="9738590" y="165696"/>
                  </a:cubicBezTo>
                  <a:cubicBezTo>
                    <a:pt x="9746099" y="165696"/>
                    <a:pt x="9749854" y="163464"/>
                    <a:pt x="9753609" y="162347"/>
                  </a:cubicBezTo>
                  <a:cubicBezTo>
                    <a:pt x="9753609" y="161231"/>
                    <a:pt x="9753609" y="160115"/>
                    <a:pt x="9749854" y="158998"/>
                  </a:cubicBezTo>
                  <a:cubicBezTo>
                    <a:pt x="9742344" y="158998"/>
                    <a:pt x="9738590" y="158998"/>
                    <a:pt x="9731080" y="158998"/>
                  </a:cubicBezTo>
                  <a:cubicBezTo>
                    <a:pt x="9716061" y="158998"/>
                    <a:pt x="9697288" y="157882"/>
                    <a:pt x="9682269" y="160115"/>
                  </a:cubicBezTo>
                  <a:cubicBezTo>
                    <a:pt x="9663495" y="162347"/>
                    <a:pt x="9648476" y="157882"/>
                    <a:pt x="9633457" y="158998"/>
                  </a:cubicBezTo>
                  <a:cubicBezTo>
                    <a:pt x="9629703" y="160115"/>
                    <a:pt x="9622193" y="160115"/>
                    <a:pt x="9618438" y="157882"/>
                  </a:cubicBezTo>
                  <a:cubicBezTo>
                    <a:pt x="9648476" y="156766"/>
                    <a:pt x="9682269" y="154533"/>
                    <a:pt x="9716061" y="155650"/>
                  </a:cubicBezTo>
                  <a:cubicBezTo>
                    <a:pt x="9719816" y="155650"/>
                    <a:pt x="9727325" y="154533"/>
                    <a:pt x="9731080" y="155650"/>
                  </a:cubicBezTo>
                  <a:cubicBezTo>
                    <a:pt x="9738590" y="156766"/>
                    <a:pt x="9742344" y="152301"/>
                    <a:pt x="9749854" y="153417"/>
                  </a:cubicBezTo>
                  <a:cubicBezTo>
                    <a:pt x="9753609" y="153417"/>
                    <a:pt x="9753609" y="151184"/>
                    <a:pt x="9753609" y="150068"/>
                  </a:cubicBezTo>
                  <a:cubicBezTo>
                    <a:pt x="9753609" y="147835"/>
                    <a:pt x="9749854" y="147835"/>
                    <a:pt x="9746099" y="147835"/>
                  </a:cubicBezTo>
                  <a:cubicBezTo>
                    <a:pt x="9727325" y="147835"/>
                    <a:pt x="9708552" y="147835"/>
                    <a:pt x="9689778" y="147835"/>
                  </a:cubicBezTo>
                  <a:cubicBezTo>
                    <a:pt x="9708552" y="146719"/>
                    <a:pt x="9727325" y="143370"/>
                    <a:pt x="9749854" y="143370"/>
                  </a:cubicBezTo>
                  <a:cubicBezTo>
                    <a:pt x="9753609" y="144487"/>
                    <a:pt x="9761118" y="144487"/>
                    <a:pt x="9761118" y="141138"/>
                  </a:cubicBezTo>
                  <a:cubicBezTo>
                    <a:pt x="9761118" y="138905"/>
                    <a:pt x="9753609" y="140021"/>
                    <a:pt x="9746099" y="140021"/>
                  </a:cubicBezTo>
                  <a:cubicBezTo>
                    <a:pt x="9716061" y="140021"/>
                    <a:pt x="9686024" y="140021"/>
                    <a:pt x="9652231" y="140021"/>
                  </a:cubicBezTo>
                  <a:cubicBezTo>
                    <a:pt x="9648476" y="140021"/>
                    <a:pt x="9640967" y="141138"/>
                    <a:pt x="9637212" y="137789"/>
                  </a:cubicBezTo>
                  <a:cubicBezTo>
                    <a:pt x="9644722" y="137789"/>
                    <a:pt x="9659740" y="138905"/>
                    <a:pt x="9663495" y="137789"/>
                  </a:cubicBezTo>
                  <a:cubicBezTo>
                    <a:pt x="9674759" y="134440"/>
                    <a:pt x="9686024" y="136672"/>
                    <a:pt x="9697288" y="134440"/>
                  </a:cubicBezTo>
                  <a:cubicBezTo>
                    <a:pt x="9704797" y="133324"/>
                    <a:pt x="9719816" y="134440"/>
                    <a:pt x="9731080" y="134440"/>
                  </a:cubicBezTo>
                  <a:cubicBezTo>
                    <a:pt x="9738590" y="134440"/>
                    <a:pt x="9742344" y="133324"/>
                    <a:pt x="9742344" y="131091"/>
                  </a:cubicBezTo>
                  <a:cubicBezTo>
                    <a:pt x="9742344" y="129975"/>
                    <a:pt x="9738590" y="127742"/>
                    <a:pt x="9731080" y="127742"/>
                  </a:cubicBezTo>
                  <a:cubicBezTo>
                    <a:pt x="9704797" y="128858"/>
                    <a:pt x="9678514" y="128858"/>
                    <a:pt x="9652231" y="127742"/>
                  </a:cubicBezTo>
                  <a:cubicBezTo>
                    <a:pt x="9640967" y="127742"/>
                    <a:pt x="9633457" y="128858"/>
                    <a:pt x="9618438" y="126626"/>
                  </a:cubicBezTo>
                  <a:cubicBezTo>
                    <a:pt x="9637212" y="126626"/>
                    <a:pt x="9648476" y="125509"/>
                    <a:pt x="9659740" y="126626"/>
                  </a:cubicBezTo>
                  <a:cubicBezTo>
                    <a:pt x="9674759" y="126626"/>
                    <a:pt x="9678514" y="124393"/>
                    <a:pt x="9686024" y="122161"/>
                  </a:cubicBezTo>
                  <a:cubicBezTo>
                    <a:pt x="9689778" y="121044"/>
                    <a:pt x="9689778" y="119928"/>
                    <a:pt x="9686024" y="118812"/>
                  </a:cubicBezTo>
                  <a:cubicBezTo>
                    <a:pt x="9682269" y="117695"/>
                    <a:pt x="9678514" y="116579"/>
                    <a:pt x="9671005" y="116579"/>
                  </a:cubicBezTo>
                  <a:cubicBezTo>
                    <a:pt x="9652231" y="117695"/>
                    <a:pt x="9637212" y="116579"/>
                    <a:pt x="9622193" y="114346"/>
                  </a:cubicBezTo>
                  <a:cubicBezTo>
                    <a:pt x="9599665" y="112114"/>
                    <a:pt x="9580891" y="113230"/>
                    <a:pt x="9558363" y="113230"/>
                  </a:cubicBezTo>
                  <a:cubicBezTo>
                    <a:pt x="9524570" y="113230"/>
                    <a:pt x="9490778" y="113230"/>
                    <a:pt x="9453231" y="113230"/>
                  </a:cubicBezTo>
                  <a:cubicBezTo>
                    <a:pt x="9449476" y="112114"/>
                    <a:pt x="9438212" y="114346"/>
                    <a:pt x="9434457" y="112114"/>
                  </a:cubicBezTo>
                  <a:cubicBezTo>
                    <a:pt x="9438212" y="110998"/>
                    <a:pt x="9445721" y="109881"/>
                    <a:pt x="9445721" y="107649"/>
                  </a:cubicBezTo>
                  <a:cubicBezTo>
                    <a:pt x="9449476" y="103184"/>
                    <a:pt x="9460740" y="103184"/>
                    <a:pt x="9475759" y="103184"/>
                  </a:cubicBezTo>
                  <a:cubicBezTo>
                    <a:pt x="9483268" y="103184"/>
                    <a:pt x="9494533" y="104300"/>
                    <a:pt x="9505797" y="100951"/>
                  </a:cubicBezTo>
                  <a:cubicBezTo>
                    <a:pt x="9524570" y="102067"/>
                    <a:pt x="9547099" y="99835"/>
                    <a:pt x="9565872" y="102067"/>
                  </a:cubicBezTo>
                  <a:cubicBezTo>
                    <a:pt x="9577137" y="104300"/>
                    <a:pt x="9588401" y="103184"/>
                    <a:pt x="9599665" y="103184"/>
                  </a:cubicBezTo>
                  <a:cubicBezTo>
                    <a:pt x="9603420" y="103184"/>
                    <a:pt x="9610929" y="100951"/>
                    <a:pt x="9610929" y="98718"/>
                  </a:cubicBezTo>
                  <a:cubicBezTo>
                    <a:pt x="9607174" y="96486"/>
                    <a:pt x="9603420" y="97602"/>
                    <a:pt x="9595910" y="97602"/>
                  </a:cubicBezTo>
                  <a:cubicBezTo>
                    <a:pt x="9550853" y="96486"/>
                    <a:pt x="9505797" y="97602"/>
                    <a:pt x="9460740" y="95369"/>
                  </a:cubicBezTo>
                  <a:cubicBezTo>
                    <a:pt x="9419438" y="94253"/>
                    <a:pt x="9374381" y="95369"/>
                    <a:pt x="9333079" y="95369"/>
                  </a:cubicBezTo>
                  <a:cubicBezTo>
                    <a:pt x="9329325" y="95369"/>
                    <a:pt x="9321815" y="95369"/>
                    <a:pt x="9321815" y="96486"/>
                  </a:cubicBezTo>
                  <a:cubicBezTo>
                    <a:pt x="9321815" y="98718"/>
                    <a:pt x="9325570" y="98718"/>
                    <a:pt x="9329325" y="98718"/>
                  </a:cubicBezTo>
                  <a:cubicBezTo>
                    <a:pt x="9336834" y="99835"/>
                    <a:pt x="9340589" y="100951"/>
                    <a:pt x="9348098" y="102067"/>
                  </a:cubicBezTo>
                  <a:cubicBezTo>
                    <a:pt x="9351853" y="102067"/>
                    <a:pt x="9351853" y="104300"/>
                    <a:pt x="9348098" y="104300"/>
                  </a:cubicBezTo>
                  <a:cubicBezTo>
                    <a:pt x="9336834" y="104300"/>
                    <a:pt x="9333079" y="107649"/>
                    <a:pt x="9325570" y="106532"/>
                  </a:cubicBezTo>
                  <a:cubicBezTo>
                    <a:pt x="9318061" y="104300"/>
                    <a:pt x="9303041" y="104300"/>
                    <a:pt x="9299287" y="100951"/>
                  </a:cubicBezTo>
                  <a:cubicBezTo>
                    <a:pt x="9291777" y="96486"/>
                    <a:pt x="9280513" y="97602"/>
                    <a:pt x="9269249" y="97602"/>
                  </a:cubicBezTo>
                  <a:cubicBezTo>
                    <a:pt x="9254231" y="97602"/>
                    <a:pt x="9246721" y="100951"/>
                    <a:pt x="9231702" y="102067"/>
                  </a:cubicBezTo>
                  <a:cubicBezTo>
                    <a:pt x="9220437" y="108765"/>
                    <a:pt x="9197909" y="107649"/>
                    <a:pt x="9179136" y="110998"/>
                  </a:cubicBezTo>
                  <a:cubicBezTo>
                    <a:pt x="9175381" y="110998"/>
                    <a:pt x="9167871" y="110998"/>
                    <a:pt x="9167871" y="109881"/>
                  </a:cubicBezTo>
                  <a:cubicBezTo>
                    <a:pt x="9164117" y="108765"/>
                    <a:pt x="9164117" y="106532"/>
                    <a:pt x="9171627" y="106532"/>
                  </a:cubicBezTo>
                  <a:cubicBezTo>
                    <a:pt x="9179136" y="106532"/>
                    <a:pt x="9186645" y="104300"/>
                    <a:pt x="9182891" y="104300"/>
                  </a:cubicBezTo>
                  <a:cubicBezTo>
                    <a:pt x="9179136" y="102067"/>
                    <a:pt x="9175381" y="98718"/>
                    <a:pt x="9164117" y="98718"/>
                  </a:cubicBezTo>
                  <a:cubicBezTo>
                    <a:pt x="9156607" y="99835"/>
                    <a:pt x="9149098" y="98718"/>
                    <a:pt x="9141589" y="99835"/>
                  </a:cubicBezTo>
                  <a:cubicBezTo>
                    <a:pt x="9104041" y="106532"/>
                    <a:pt x="9062739" y="104300"/>
                    <a:pt x="9025192" y="106532"/>
                  </a:cubicBezTo>
                  <a:cubicBezTo>
                    <a:pt x="8995155" y="108765"/>
                    <a:pt x="8961362" y="104300"/>
                    <a:pt x="8931324" y="105416"/>
                  </a:cubicBezTo>
                  <a:cubicBezTo>
                    <a:pt x="8927569" y="105416"/>
                    <a:pt x="8927569" y="104300"/>
                    <a:pt x="8923815" y="103184"/>
                  </a:cubicBezTo>
                  <a:cubicBezTo>
                    <a:pt x="8912551" y="102067"/>
                    <a:pt x="8901286" y="103184"/>
                    <a:pt x="8901286" y="106532"/>
                  </a:cubicBezTo>
                  <a:cubicBezTo>
                    <a:pt x="8893777" y="112114"/>
                    <a:pt x="8871249" y="113230"/>
                    <a:pt x="8859984" y="114346"/>
                  </a:cubicBezTo>
                  <a:cubicBezTo>
                    <a:pt x="8841211" y="115463"/>
                    <a:pt x="8822437" y="116579"/>
                    <a:pt x="8811173" y="110998"/>
                  </a:cubicBezTo>
                  <a:cubicBezTo>
                    <a:pt x="8807418" y="109881"/>
                    <a:pt x="8803663" y="108765"/>
                    <a:pt x="8799909" y="108765"/>
                  </a:cubicBezTo>
                  <a:lnTo>
                    <a:pt x="8771353" y="106531"/>
                  </a:lnTo>
                  <a:lnTo>
                    <a:pt x="8782299" y="102192"/>
                  </a:lnTo>
                  <a:cubicBezTo>
                    <a:pt x="8782299" y="99959"/>
                    <a:pt x="8774790" y="98843"/>
                    <a:pt x="8763526" y="98843"/>
                  </a:cubicBezTo>
                  <a:cubicBezTo>
                    <a:pt x="8756016" y="99959"/>
                    <a:pt x="8744752" y="97727"/>
                    <a:pt x="8733488" y="101076"/>
                  </a:cubicBezTo>
                  <a:cubicBezTo>
                    <a:pt x="8729733" y="102192"/>
                    <a:pt x="8718469" y="101076"/>
                    <a:pt x="8714714" y="101076"/>
                  </a:cubicBezTo>
                  <a:cubicBezTo>
                    <a:pt x="8688431" y="97727"/>
                    <a:pt x="8662148" y="94378"/>
                    <a:pt x="8632110" y="95494"/>
                  </a:cubicBezTo>
                  <a:cubicBezTo>
                    <a:pt x="8628356" y="95494"/>
                    <a:pt x="8624601" y="94378"/>
                    <a:pt x="8624601" y="93261"/>
                  </a:cubicBezTo>
                  <a:cubicBezTo>
                    <a:pt x="8624601" y="92145"/>
                    <a:pt x="8628356" y="91029"/>
                    <a:pt x="8632110" y="91029"/>
                  </a:cubicBezTo>
                  <a:cubicBezTo>
                    <a:pt x="8654639" y="92145"/>
                    <a:pt x="8669658" y="89912"/>
                    <a:pt x="8684677" y="85447"/>
                  </a:cubicBezTo>
                  <a:cubicBezTo>
                    <a:pt x="8688431" y="83215"/>
                    <a:pt x="8684677" y="82098"/>
                    <a:pt x="8677167" y="80982"/>
                  </a:cubicBezTo>
                  <a:cubicBezTo>
                    <a:pt x="8669658" y="79866"/>
                    <a:pt x="8669658" y="79866"/>
                    <a:pt x="8677167" y="77633"/>
                  </a:cubicBezTo>
                  <a:cubicBezTo>
                    <a:pt x="8688431" y="75400"/>
                    <a:pt x="8688431" y="75400"/>
                    <a:pt x="8677167" y="74284"/>
                  </a:cubicBezTo>
                  <a:cubicBezTo>
                    <a:pt x="8658394" y="70935"/>
                    <a:pt x="8639620" y="70935"/>
                    <a:pt x="8620846" y="72052"/>
                  </a:cubicBezTo>
                  <a:cubicBezTo>
                    <a:pt x="8605827" y="74284"/>
                    <a:pt x="8587054" y="73168"/>
                    <a:pt x="8575790" y="77633"/>
                  </a:cubicBezTo>
                  <a:cubicBezTo>
                    <a:pt x="8568280" y="76517"/>
                    <a:pt x="8560771" y="79866"/>
                    <a:pt x="8553261" y="79866"/>
                  </a:cubicBezTo>
                  <a:cubicBezTo>
                    <a:pt x="8538242" y="79866"/>
                    <a:pt x="8519469" y="79866"/>
                    <a:pt x="8496940" y="79866"/>
                  </a:cubicBezTo>
                  <a:cubicBezTo>
                    <a:pt x="8519469" y="73168"/>
                    <a:pt x="8541997" y="70935"/>
                    <a:pt x="8564525" y="68703"/>
                  </a:cubicBezTo>
                  <a:cubicBezTo>
                    <a:pt x="8587054" y="66470"/>
                    <a:pt x="8609582" y="62005"/>
                    <a:pt x="8632110" y="59772"/>
                  </a:cubicBezTo>
                  <a:cubicBezTo>
                    <a:pt x="8617092" y="54191"/>
                    <a:pt x="8594563" y="57540"/>
                    <a:pt x="8575790" y="56423"/>
                  </a:cubicBezTo>
                  <a:cubicBezTo>
                    <a:pt x="8572035" y="55307"/>
                    <a:pt x="8575790" y="55307"/>
                    <a:pt x="8579544" y="54191"/>
                  </a:cubicBezTo>
                  <a:cubicBezTo>
                    <a:pt x="8590808" y="49726"/>
                    <a:pt x="8587054" y="48609"/>
                    <a:pt x="8572035" y="46377"/>
                  </a:cubicBezTo>
                  <a:cubicBezTo>
                    <a:pt x="8541997" y="43028"/>
                    <a:pt x="8511959" y="41912"/>
                    <a:pt x="8481921" y="43028"/>
                  </a:cubicBezTo>
                  <a:cubicBezTo>
                    <a:pt x="8436865" y="45260"/>
                    <a:pt x="8391808" y="44144"/>
                    <a:pt x="8350506" y="50842"/>
                  </a:cubicBezTo>
                  <a:cubicBezTo>
                    <a:pt x="8327978" y="49726"/>
                    <a:pt x="8309204" y="53074"/>
                    <a:pt x="8290431" y="53074"/>
                  </a:cubicBezTo>
                  <a:cubicBezTo>
                    <a:pt x="8271657" y="51958"/>
                    <a:pt x="8252883" y="50842"/>
                    <a:pt x="8234109" y="54191"/>
                  </a:cubicBezTo>
                  <a:cubicBezTo>
                    <a:pt x="8230355" y="55307"/>
                    <a:pt x="8219091" y="55307"/>
                    <a:pt x="8222845" y="51958"/>
                  </a:cubicBezTo>
                  <a:cubicBezTo>
                    <a:pt x="8222845" y="49726"/>
                    <a:pt x="8222845" y="48609"/>
                    <a:pt x="8215336" y="48609"/>
                  </a:cubicBezTo>
                  <a:cubicBezTo>
                    <a:pt x="8196563" y="49726"/>
                    <a:pt x="8181543" y="46377"/>
                    <a:pt x="8166525" y="49726"/>
                  </a:cubicBezTo>
                  <a:cubicBezTo>
                    <a:pt x="8162770" y="50842"/>
                    <a:pt x="8159015" y="50842"/>
                    <a:pt x="8155261" y="49726"/>
                  </a:cubicBezTo>
                  <a:cubicBezTo>
                    <a:pt x="8147751" y="48609"/>
                    <a:pt x="8140241" y="47493"/>
                    <a:pt x="8128977" y="45260"/>
                  </a:cubicBezTo>
                  <a:cubicBezTo>
                    <a:pt x="8147751" y="45260"/>
                    <a:pt x="8162770" y="41912"/>
                    <a:pt x="8181543" y="43028"/>
                  </a:cubicBezTo>
                  <a:cubicBezTo>
                    <a:pt x="8196563" y="43028"/>
                    <a:pt x="8211581" y="39679"/>
                    <a:pt x="8226601" y="40795"/>
                  </a:cubicBezTo>
                  <a:cubicBezTo>
                    <a:pt x="8241619" y="37446"/>
                    <a:pt x="8260393" y="40795"/>
                    <a:pt x="8275411" y="37446"/>
                  </a:cubicBezTo>
                  <a:cubicBezTo>
                    <a:pt x="8279167" y="36330"/>
                    <a:pt x="8286676" y="37446"/>
                    <a:pt x="8286676" y="35214"/>
                  </a:cubicBezTo>
                  <a:cubicBezTo>
                    <a:pt x="8286676" y="32981"/>
                    <a:pt x="8279167" y="31865"/>
                    <a:pt x="8275411" y="31865"/>
                  </a:cubicBezTo>
                  <a:cubicBezTo>
                    <a:pt x="8271657" y="30749"/>
                    <a:pt x="8264147" y="30749"/>
                    <a:pt x="8260393" y="30749"/>
                  </a:cubicBezTo>
                  <a:cubicBezTo>
                    <a:pt x="8234109" y="30749"/>
                    <a:pt x="8207827" y="30749"/>
                    <a:pt x="8177789" y="30749"/>
                  </a:cubicBezTo>
                  <a:cubicBezTo>
                    <a:pt x="8162770" y="30749"/>
                    <a:pt x="8151506" y="30749"/>
                    <a:pt x="8136487" y="29632"/>
                  </a:cubicBezTo>
                  <a:cubicBezTo>
                    <a:pt x="8121468" y="27400"/>
                    <a:pt x="8106449" y="30749"/>
                    <a:pt x="8091430" y="27400"/>
                  </a:cubicBezTo>
                  <a:cubicBezTo>
                    <a:pt x="8091430" y="27400"/>
                    <a:pt x="8087675" y="27400"/>
                    <a:pt x="8087675" y="27400"/>
                  </a:cubicBezTo>
                  <a:cubicBezTo>
                    <a:pt x="8068902" y="28516"/>
                    <a:pt x="8053883" y="29632"/>
                    <a:pt x="8042619" y="24051"/>
                  </a:cubicBezTo>
                  <a:cubicBezTo>
                    <a:pt x="8042619" y="22934"/>
                    <a:pt x="8035109" y="24051"/>
                    <a:pt x="8031355" y="22934"/>
                  </a:cubicBezTo>
                  <a:cubicBezTo>
                    <a:pt x="7997562" y="22934"/>
                    <a:pt x="7960015" y="21818"/>
                    <a:pt x="7926223" y="24051"/>
                  </a:cubicBezTo>
                  <a:cubicBezTo>
                    <a:pt x="7877411" y="26283"/>
                    <a:pt x="7832354" y="25167"/>
                    <a:pt x="7787297" y="25167"/>
                  </a:cubicBezTo>
                  <a:cubicBezTo>
                    <a:pt x="7738486" y="25167"/>
                    <a:pt x="7693429" y="25167"/>
                    <a:pt x="7644618" y="25167"/>
                  </a:cubicBezTo>
                  <a:cubicBezTo>
                    <a:pt x="7622089" y="25167"/>
                    <a:pt x="7599561" y="26283"/>
                    <a:pt x="7580787" y="28516"/>
                  </a:cubicBezTo>
                  <a:cubicBezTo>
                    <a:pt x="7562014" y="30749"/>
                    <a:pt x="7550750" y="26283"/>
                    <a:pt x="7531977" y="27400"/>
                  </a:cubicBezTo>
                  <a:cubicBezTo>
                    <a:pt x="7524467" y="24051"/>
                    <a:pt x="7513203" y="25167"/>
                    <a:pt x="7505693" y="25167"/>
                  </a:cubicBezTo>
                  <a:cubicBezTo>
                    <a:pt x="7479410" y="26283"/>
                    <a:pt x="7453127" y="24051"/>
                    <a:pt x="7426844" y="27400"/>
                  </a:cubicBezTo>
                  <a:cubicBezTo>
                    <a:pt x="7419335" y="28516"/>
                    <a:pt x="7408071" y="27400"/>
                    <a:pt x="7396807" y="27400"/>
                  </a:cubicBezTo>
                  <a:cubicBezTo>
                    <a:pt x="7389297" y="27400"/>
                    <a:pt x="7385542" y="27400"/>
                    <a:pt x="7385542" y="25167"/>
                  </a:cubicBezTo>
                  <a:cubicBezTo>
                    <a:pt x="7385542" y="22934"/>
                    <a:pt x="7385542" y="20702"/>
                    <a:pt x="7393051" y="21818"/>
                  </a:cubicBezTo>
                  <a:cubicBezTo>
                    <a:pt x="7404315" y="21818"/>
                    <a:pt x="7408071" y="20702"/>
                    <a:pt x="7415580" y="17353"/>
                  </a:cubicBezTo>
                  <a:cubicBezTo>
                    <a:pt x="7389297" y="18469"/>
                    <a:pt x="7370523" y="14004"/>
                    <a:pt x="7347995" y="16237"/>
                  </a:cubicBezTo>
                  <a:cubicBezTo>
                    <a:pt x="7291674" y="19586"/>
                    <a:pt x="7235353" y="16237"/>
                    <a:pt x="7179033" y="18469"/>
                  </a:cubicBezTo>
                  <a:cubicBezTo>
                    <a:pt x="7145240" y="19586"/>
                    <a:pt x="7115202" y="19586"/>
                    <a:pt x="7085164" y="19586"/>
                  </a:cubicBezTo>
                  <a:cubicBezTo>
                    <a:pt x="7055127" y="19586"/>
                    <a:pt x="7021334" y="19586"/>
                    <a:pt x="6991296" y="19586"/>
                  </a:cubicBezTo>
                  <a:cubicBezTo>
                    <a:pt x="6980032" y="19586"/>
                    <a:pt x="6980032" y="20702"/>
                    <a:pt x="6972523" y="22934"/>
                  </a:cubicBezTo>
                  <a:cubicBezTo>
                    <a:pt x="6961259" y="26283"/>
                    <a:pt x="6946239" y="29632"/>
                    <a:pt x="6927466" y="29632"/>
                  </a:cubicBezTo>
                  <a:cubicBezTo>
                    <a:pt x="6912447" y="28516"/>
                    <a:pt x="6897428" y="29632"/>
                    <a:pt x="6886164" y="29632"/>
                  </a:cubicBezTo>
                  <a:cubicBezTo>
                    <a:pt x="6878655" y="29632"/>
                    <a:pt x="6874899" y="29632"/>
                    <a:pt x="6871145" y="30749"/>
                  </a:cubicBezTo>
                  <a:cubicBezTo>
                    <a:pt x="6852372" y="35214"/>
                    <a:pt x="6852372" y="35214"/>
                    <a:pt x="6833598" y="35214"/>
                  </a:cubicBezTo>
                  <a:cubicBezTo>
                    <a:pt x="6811070" y="35214"/>
                    <a:pt x="6784787" y="35214"/>
                    <a:pt x="6758503" y="35214"/>
                  </a:cubicBezTo>
                  <a:cubicBezTo>
                    <a:pt x="6739730" y="35214"/>
                    <a:pt x="6739730" y="35214"/>
                    <a:pt x="6728466" y="28516"/>
                  </a:cubicBezTo>
                  <a:cubicBezTo>
                    <a:pt x="6720956" y="26283"/>
                    <a:pt x="6717201" y="25167"/>
                    <a:pt x="6705937" y="25167"/>
                  </a:cubicBezTo>
                  <a:cubicBezTo>
                    <a:pt x="6698428" y="26283"/>
                    <a:pt x="6694673" y="25167"/>
                    <a:pt x="6694673" y="21818"/>
                  </a:cubicBezTo>
                  <a:cubicBezTo>
                    <a:pt x="6690918" y="17353"/>
                    <a:pt x="6672145" y="14004"/>
                    <a:pt x="6657126" y="16237"/>
                  </a:cubicBezTo>
                  <a:cubicBezTo>
                    <a:pt x="6649616" y="18469"/>
                    <a:pt x="6638352" y="16237"/>
                    <a:pt x="6630843" y="19586"/>
                  </a:cubicBezTo>
                  <a:cubicBezTo>
                    <a:pt x="6627088" y="21818"/>
                    <a:pt x="6619579" y="25167"/>
                    <a:pt x="6612069" y="25167"/>
                  </a:cubicBezTo>
                  <a:cubicBezTo>
                    <a:pt x="6597050" y="25167"/>
                    <a:pt x="6585786" y="28516"/>
                    <a:pt x="6570767" y="27400"/>
                  </a:cubicBezTo>
                  <a:cubicBezTo>
                    <a:pt x="6555748" y="26283"/>
                    <a:pt x="6544484" y="27400"/>
                    <a:pt x="6533220" y="29632"/>
                  </a:cubicBezTo>
                  <a:cubicBezTo>
                    <a:pt x="6525711" y="31865"/>
                    <a:pt x="6521956" y="30749"/>
                    <a:pt x="6514446" y="30749"/>
                  </a:cubicBezTo>
                  <a:cubicBezTo>
                    <a:pt x="6491918" y="30749"/>
                    <a:pt x="6469390" y="31865"/>
                    <a:pt x="6443107" y="30749"/>
                  </a:cubicBezTo>
                  <a:cubicBezTo>
                    <a:pt x="6431842" y="30749"/>
                    <a:pt x="6413069" y="34097"/>
                    <a:pt x="6405559" y="27400"/>
                  </a:cubicBezTo>
                  <a:cubicBezTo>
                    <a:pt x="6379276" y="28516"/>
                    <a:pt x="6356748" y="22934"/>
                    <a:pt x="6326710" y="27400"/>
                  </a:cubicBezTo>
                  <a:cubicBezTo>
                    <a:pt x="6322955" y="27400"/>
                    <a:pt x="6315446" y="29632"/>
                    <a:pt x="6307937" y="29632"/>
                  </a:cubicBezTo>
                  <a:cubicBezTo>
                    <a:pt x="6300427" y="29632"/>
                    <a:pt x="6292918" y="29632"/>
                    <a:pt x="6281653" y="29632"/>
                  </a:cubicBezTo>
                  <a:cubicBezTo>
                    <a:pt x="6262880" y="29632"/>
                    <a:pt x="6244106" y="29632"/>
                    <a:pt x="6229087" y="29632"/>
                  </a:cubicBezTo>
                  <a:cubicBezTo>
                    <a:pt x="6217823" y="29632"/>
                    <a:pt x="6210314" y="29632"/>
                    <a:pt x="6202804" y="28516"/>
                  </a:cubicBezTo>
                  <a:cubicBezTo>
                    <a:pt x="6191540" y="26283"/>
                    <a:pt x="6176521" y="26283"/>
                    <a:pt x="6169012" y="29632"/>
                  </a:cubicBezTo>
                  <a:cubicBezTo>
                    <a:pt x="6161502" y="31865"/>
                    <a:pt x="6153993" y="31865"/>
                    <a:pt x="6146483" y="30749"/>
                  </a:cubicBezTo>
                  <a:cubicBezTo>
                    <a:pt x="6127710" y="27400"/>
                    <a:pt x="6105181" y="29632"/>
                    <a:pt x="6082653" y="29632"/>
                  </a:cubicBezTo>
                  <a:cubicBezTo>
                    <a:pt x="6067634" y="28516"/>
                    <a:pt x="6052615" y="29632"/>
                    <a:pt x="6037596" y="27400"/>
                  </a:cubicBezTo>
                  <a:cubicBezTo>
                    <a:pt x="6022578" y="24051"/>
                    <a:pt x="6000049" y="24051"/>
                    <a:pt x="5985030" y="27400"/>
                  </a:cubicBezTo>
                  <a:cubicBezTo>
                    <a:pt x="5970011" y="30749"/>
                    <a:pt x="5951238" y="27400"/>
                    <a:pt x="5936219" y="30749"/>
                  </a:cubicBezTo>
                  <a:cubicBezTo>
                    <a:pt x="5902426" y="29632"/>
                    <a:pt x="5868634" y="32981"/>
                    <a:pt x="5838596" y="32981"/>
                  </a:cubicBezTo>
                  <a:cubicBezTo>
                    <a:pt x="5827332" y="32981"/>
                    <a:pt x="5816068" y="32981"/>
                    <a:pt x="5804804" y="35214"/>
                  </a:cubicBezTo>
                  <a:cubicBezTo>
                    <a:pt x="5793539" y="37446"/>
                    <a:pt x="5782275" y="35214"/>
                    <a:pt x="5774766" y="31865"/>
                  </a:cubicBezTo>
                  <a:cubicBezTo>
                    <a:pt x="5771011" y="29632"/>
                    <a:pt x="5767256" y="26283"/>
                    <a:pt x="5763502" y="25167"/>
                  </a:cubicBezTo>
                  <a:cubicBezTo>
                    <a:pt x="5752237" y="25167"/>
                    <a:pt x="5740973" y="25167"/>
                    <a:pt x="5729709" y="26283"/>
                  </a:cubicBezTo>
                  <a:cubicBezTo>
                    <a:pt x="5707181" y="28516"/>
                    <a:pt x="5688407" y="29632"/>
                    <a:pt x="5662124" y="29632"/>
                  </a:cubicBezTo>
                  <a:cubicBezTo>
                    <a:pt x="5628332" y="28516"/>
                    <a:pt x="5598294" y="31865"/>
                    <a:pt x="5560746" y="31865"/>
                  </a:cubicBezTo>
                  <a:cubicBezTo>
                    <a:pt x="5538218" y="30749"/>
                    <a:pt x="5515690" y="27400"/>
                    <a:pt x="5493161" y="29632"/>
                  </a:cubicBezTo>
                  <a:cubicBezTo>
                    <a:pt x="5489407" y="29632"/>
                    <a:pt x="5478143" y="28516"/>
                    <a:pt x="5478143" y="29632"/>
                  </a:cubicBezTo>
                  <a:cubicBezTo>
                    <a:pt x="5463124" y="35214"/>
                    <a:pt x="5448105" y="31865"/>
                    <a:pt x="5433086" y="31865"/>
                  </a:cubicBezTo>
                  <a:cubicBezTo>
                    <a:pt x="5414312" y="30749"/>
                    <a:pt x="5391784" y="30749"/>
                    <a:pt x="5373010" y="30749"/>
                  </a:cubicBezTo>
                  <a:cubicBezTo>
                    <a:pt x="5350482" y="31865"/>
                    <a:pt x="5331708" y="29632"/>
                    <a:pt x="5309180" y="28516"/>
                  </a:cubicBezTo>
                  <a:cubicBezTo>
                    <a:pt x="5297916" y="26283"/>
                    <a:pt x="5286652" y="28516"/>
                    <a:pt x="5275387" y="29632"/>
                  </a:cubicBezTo>
                  <a:cubicBezTo>
                    <a:pt x="5256614" y="31865"/>
                    <a:pt x="5237840" y="31865"/>
                    <a:pt x="5222821" y="34097"/>
                  </a:cubicBezTo>
                  <a:cubicBezTo>
                    <a:pt x="5204048" y="35214"/>
                    <a:pt x="5185274" y="34097"/>
                    <a:pt x="5166500" y="35214"/>
                  </a:cubicBezTo>
                  <a:cubicBezTo>
                    <a:pt x="5147727" y="35214"/>
                    <a:pt x="5128953" y="32981"/>
                    <a:pt x="5110180" y="32981"/>
                  </a:cubicBezTo>
                  <a:cubicBezTo>
                    <a:pt x="5095161" y="32981"/>
                    <a:pt x="5080142" y="29632"/>
                    <a:pt x="5068878" y="26283"/>
                  </a:cubicBezTo>
                  <a:cubicBezTo>
                    <a:pt x="5057613" y="21818"/>
                    <a:pt x="5042595" y="22934"/>
                    <a:pt x="5023821" y="24051"/>
                  </a:cubicBezTo>
                  <a:cubicBezTo>
                    <a:pt x="5023821" y="24051"/>
                    <a:pt x="5020066" y="26283"/>
                    <a:pt x="5016312" y="25167"/>
                  </a:cubicBezTo>
                  <a:cubicBezTo>
                    <a:pt x="4993783" y="21818"/>
                    <a:pt x="4975010" y="22934"/>
                    <a:pt x="4952481" y="25167"/>
                  </a:cubicBezTo>
                  <a:cubicBezTo>
                    <a:pt x="4948726" y="26283"/>
                    <a:pt x="4941217" y="25167"/>
                    <a:pt x="4933708" y="25167"/>
                  </a:cubicBezTo>
                  <a:cubicBezTo>
                    <a:pt x="4903670" y="25167"/>
                    <a:pt x="4873632" y="25167"/>
                    <a:pt x="4839839" y="25167"/>
                  </a:cubicBezTo>
                  <a:cubicBezTo>
                    <a:pt x="4821066" y="25167"/>
                    <a:pt x="4802292" y="26283"/>
                    <a:pt x="4783519" y="28516"/>
                  </a:cubicBezTo>
                  <a:cubicBezTo>
                    <a:pt x="4764745" y="30749"/>
                    <a:pt x="4760990" y="29632"/>
                    <a:pt x="4749726" y="25167"/>
                  </a:cubicBezTo>
                  <a:cubicBezTo>
                    <a:pt x="4749726" y="24051"/>
                    <a:pt x="4745971" y="22934"/>
                    <a:pt x="4742217" y="22934"/>
                  </a:cubicBezTo>
                  <a:cubicBezTo>
                    <a:pt x="4742217" y="24051"/>
                    <a:pt x="4738462" y="24051"/>
                    <a:pt x="4738462" y="22934"/>
                  </a:cubicBezTo>
                  <a:cubicBezTo>
                    <a:pt x="4715934" y="22934"/>
                    <a:pt x="4693405" y="25167"/>
                    <a:pt x="4670877" y="21818"/>
                  </a:cubicBezTo>
                  <a:cubicBezTo>
                    <a:pt x="4655858" y="24051"/>
                    <a:pt x="4637084" y="21818"/>
                    <a:pt x="4622065" y="21818"/>
                  </a:cubicBezTo>
                  <a:cubicBezTo>
                    <a:pt x="4577009" y="20702"/>
                    <a:pt x="4531952" y="24051"/>
                    <a:pt x="4486895" y="22934"/>
                  </a:cubicBezTo>
                  <a:cubicBezTo>
                    <a:pt x="4475631" y="22934"/>
                    <a:pt x="4464367" y="27400"/>
                    <a:pt x="4453103" y="24051"/>
                  </a:cubicBezTo>
                  <a:cubicBezTo>
                    <a:pt x="4445593" y="21818"/>
                    <a:pt x="4430575" y="25167"/>
                    <a:pt x="4419310" y="21818"/>
                  </a:cubicBezTo>
                  <a:cubicBezTo>
                    <a:pt x="4400537" y="21818"/>
                    <a:pt x="4381763" y="20702"/>
                    <a:pt x="4362990" y="22934"/>
                  </a:cubicBezTo>
                  <a:cubicBezTo>
                    <a:pt x="4344216" y="25167"/>
                    <a:pt x="4325442" y="24051"/>
                    <a:pt x="4317933" y="17353"/>
                  </a:cubicBezTo>
                  <a:cubicBezTo>
                    <a:pt x="4310423" y="15120"/>
                    <a:pt x="4302914" y="16237"/>
                    <a:pt x="4295404" y="16237"/>
                  </a:cubicBezTo>
                  <a:cubicBezTo>
                    <a:pt x="4216555" y="16237"/>
                    <a:pt x="4141461" y="15120"/>
                    <a:pt x="4066366" y="16237"/>
                  </a:cubicBezTo>
                  <a:cubicBezTo>
                    <a:pt x="4043838" y="16237"/>
                    <a:pt x="4021310" y="14004"/>
                    <a:pt x="4002536" y="11771"/>
                  </a:cubicBezTo>
                  <a:cubicBezTo>
                    <a:pt x="3991272" y="9539"/>
                    <a:pt x="3980008" y="8423"/>
                    <a:pt x="3968743" y="10655"/>
                  </a:cubicBezTo>
                  <a:cubicBezTo>
                    <a:pt x="3953724" y="12888"/>
                    <a:pt x="3938706" y="10655"/>
                    <a:pt x="3923687" y="11771"/>
                  </a:cubicBezTo>
                  <a:cubicBezTo>
                    <a:pt x="3919932" y="11771"/>
                    <a:pt x="3916177" y="11771"/>
                    <a:pt x="3916177" y="10655"/>
                  </a:cubicBezTo>
                  <a:cubicBezTo>
                    <a:pt x="3916177" y="6190"/>
                    <a:pt x="3904913" y="8423"/>
                    <a:pt x="3901158" y="8423"/>
                  </a:cubicBezTo>
                  <a:cubicBezTo>
                    <a:pt x="3886139" y="7306"/>
                    <a:pt x="3871121" y="8423"/>
                    <a:pt x="3856102" y="6190"/>
                  </a:cubicBezTo>
                  <a:cubicBezTo>
                    <a:pt x="3841083" y="3957"/>
                    <a:pt x="3833573" y="6190"/>
                    <a:pt x="3829819" y="12888"/>
                  </a:cubicBezTo>
                  <a:cubicBezTo>
                    <a:pt x="3829819" y="12888"/>
                    <a:pt x="3829819" y="14004"/>
                    <a:pt x="3829819" y="16237"/>
                  </a:cubicBezTo>
                  <a:cubicBezTo>
                    <a:pt x="3792271" y="16237"/>
                    <a:pt x="3754724" y="17353"/>
                    <a:pt x="3717177" y="15120"/>
                  </a:cubicBezTo>
                  <a:cubicBezTo>
                    <a:pt x="3690894" y="14004"/>
                    <a:pt x="3664611" y="15120"/>
                    <a:pt x="3642082" y="10655"/>
                  </a:cubicBezTo>
                  <a:cubicBezTo>
                    <a:pt x="3630818" y="9539"/>
                    <a:pt x="3623309" y="9539"/>
                    <a:pt x="3615799" y="9539"/>
                  </a:cubicBezTo>
                  <a:cubicBezTo>
                    <a:pt x="3544460" y="9539"/>
                    <a:pt x="3473120" y="9539"/>
                    <a:pt x="3401780" y="9539"/>
                  </a:cubicBezTo>
                  <a:cubicBezTo>
                    <a:pt x="3390516" y="9539"/>
                    <a:pt x="3379252" y="9539"/>
                    <a:pt x="3371742" y="9539"/>
                  </a:cubicBezTo>
                  <a:cubicBezTo>
                    <a:pt x="3360478" y="10655"/>
                    <a:pt x="3356723" y="7306"/>
                    <a:pt x="3349214" y="7306"/>
                  </a:cubicBezTo>
                  <a:cubicBezTo>
                    <a:pt x="3330440" y="8423"/>
                    <a:pt x="3311667" y="7306"/>
                    <a:pt x="3292893" y="9539"/>
                  </a:cubicBezTo>
                  <a:cubicBezTo>
                    <a:pt x="3277874" y="11771"/>
                    <a:pt x="3262855" y="8423"/>
                    <a:pt x="3244082" y="11771"/>
                  </a:cubicBezTo>
                  <a:cubicBezTo>
                    <a:pt x="3232817" y="12888"/>
                    <a:pt x="3217799" y="11771"/>
                    <a:pt x="3202780" y="11771"/>
                  </a:cubicBezTo>
                  <a:cubicBezTo>
                    <a:pt x="3199025" y="11771"/>
                    <a:pt x="3199025" y="12888"/>
                    <a:pt x="3195270" y="14004"/>
                  </a:cubicBezTo>
                  <a:cubicBezTo>
                    <a:pt x="3195270" y="15120"/>
                    <a:pt x="3199025" y="15120"/>
                    <a:pt x="3202780" y="15120"/>
                  </a:cubicBezTo>
                  <a:cubicBezTo>
                    <a:pt x="3210289" y="16237"/>
                    <a:pt x="3217799" y="16237"/>
                    <a:pt x="3225308" y="16237"/>
                  </a:cubicBezTo>
                  <a:cubicBezTo>
                    <a:pt x="3304157" y="16237"/>
                    <a:pt x="3383006" y="16237"/>
                    <a:pt x="3461856" y="16237"/>
                  </a:cubicBezTo>
                  <a:cubicBezTo>
                    <a:pt x="3469365" y="16237"/>
                    <a:pt x="3476875" y="15120"/>
                    <a:pt x="3484384" y="16237"/>
                  </a:cubicBezTo>
                  <a:cubicBezTo>
                    <a:pt x="3491893" y="16237"/>
                    <a:pt x="3495648" y="17353"/>
                    <a:pt x="3495648" y="19586"/>
                  </a:cubicBezTo>
                  <a:cubicBezTo>
                    <a:pt x="3495648" y="21818"/>
                    <a:pt x="3488139" y="21818"/>
                    <a:pt x="3484384" y="21818"/>
                  </a:cubicBezTo>
                  <a:cubicBezTo>
                    <a:pt x="3465610" y="21818"/>
                    <a:pt x="3450591" y="19586"/>
                    <a:pt x="3431818" y="22934"/>
                  </a:cubicBezTo>
                  <a:cubicBezTo>
                    <a:pt x="3428063" y="24051"/>
                    <a:pt x="3420554" y="24051"/>
                    <a:pt x="3413044" y="22934"/>
                  </a:cubicBezTo>
                  <a:cubicBezTo>
                    <a:pt x="3413044" y="22934"/>
                    <a:pt x="3409290" y="21818"/>
                    <a:pt x="3409290" y="21818"/>
                  </a:cubicBezTo>
                  <a:cubicBezTo>
                    <a:pt x="3390516" y="20702"/>
                    <a:pt x="3375497" y="24051"/>
                    <a:pt x="3360478" y="22934"/>
                  </a:cubicBezTo>
                  <a:cubicBezTo>
                    <a:pt x="3341704" y="21818"/>
                    <a:pt x="3330440" y="21818"/>
                    <a:pt x="3311667" y="22934"/>
                  </a:cubicBezTo>
                  <a:cubicBezTo>
                    <a:pt x="3292893" y="24051"/>
                    <a:pt x="3270365" y="24051"/>
                    <a:pt x="3251591" y="22934"/>
                  </a:cubicBezTo>
                  <a:cubicBezTo>
                    <a:pt x="3210289" y="22934"/>
                    <a:pt x="3172742" y="20702"/>
                    <a:pt x="3135195" y="17353"/>
                  </a:cubicBezTo>
                  <a:cubicBezTo>
                    <a:pt x="3120176" y="16237"/>
                    <a:pt x="3112666" y="12888"/>
                    <a:pt x="3097647" y="14004"/>
                  </a:cubicBezTo>
                  <a:cubicBezTo>
                    <a:pt x="3086383" y="9539"/>
                    <a:pt x="3078874" y="14004"/>
                    <a:pt x="3067610" y="14004"/>
                  </a:cubicBezTo>
                  <a:cubicBezTo>
                    <a:pt x="3063855" y="15120"/>
                    <a:pt x="3060100" y="16237"/>
                    <a:pt x="3056345" y="17353"/>
                  </a:cubicBezTo>
                  <a:cubicBezTo>
                    <a:pt x="3052591" y="19586"/>
                    <a:pt x="3041327" y="20702"/>
                    <a:pt x="3037572" y="19586"/>
                  </a:cubicBezTo>
                  <a:cubicBezTo>
                    <a:pt x="3018798" y="16237"/>
                    <a:pt x="2996270" y="18469"/>
                    <a:pt x="2977496" y="17353"/>
                  </a:cubicBezTo>
                  <a:cubicBezTo>
                    <a:pt x="2969987" y="17353"/>
                    <a:pt x="2966232" y="18469"/>
                    <a:pt x="2962477" y="19586"/>
                  </a:cubicBezTo>
                  <a:cubicBezTo>
                    <a:pt x="2958723" y="21818"/>
                    <a:pt x="2951213" y="24051"/>
                    <a:pt x="2947458" y="25167"/>
                  </a:cubicBezTo>
                  <a:cubicBezTo>
                    <a:pt x="2936194" y="25167"/>
                    <a:pt x="2936194" y="24051"/>
                    <a:pt x="2936194" y="22934"/>
                  </a:cubicBezTo>
                  <a:cubicBezTo>
                    <a:pt x="2939949" y="17353"/>
                    <a:pt x="2921175" y="15120"/>
                    <a:pt x="2913666" y="11771"/>
                  </a:cubicBezTo>
                  <a:cubicBezTo>
                    <a:pt x="2909911" y="10655"/>
                    <a:pt x="2906156" y="12888"/>
                    <a:pt x="2902402" y="12888"/>
                  </a:cubicBezTo>
                  <a:cubicBezTo>
                    <a:pt x="2894892" y="14004"/>
                    <a:pt x="2883628" y="16237"/>
                    <a:pt x="2872364" y="16237"/>
                  </a:cubicBezTo>
                  <a:cubicBezTo>
                    <a:pt x="2868609" y="15120"/>
                    <a:pt x="2864855" y="15120"/>
                    <a:pt x="2864855" y="17353"/>
                  </a:cubicBezTo>
                  <a:cubicBezTo>
                    <a:pt x="2861100" y="21818"/>
                    <a:pt x="2849836" y="21818"/>
                    <a:pt x="2838571" y="21818"/>
                  </a:cubicBezTo>
                  <a:cubicBezTo>
                    <a:pt x="2827307" y="21818"/>
                    <a:pt x="2816043" y="22934"/>
                    <a:pt x="2812288" y="17353"/>
                  </a:cubicBezTo>
                  <a:cubicBezTo>
                    <a:pt x="2812288" y="15120"/>
                    <a:pt x="2804779" y="16237"/>
                    <a:pt x="2804779" y="15120"/>
                  </a:cubicBezTo>
                  <a:cubicBezTo>
                    <a:pt x="2797269" y="14004"/>
                    <a:pt x="2782251" y="14004"/>
                    <a:pt x="2786005" y="9539"/>
                  </a:cubicBezTo>
                  <a:cubicBezTo>
                    <a:pt x="2774741" y="2841"/>
                    <a:pt x="2752213" y="1725"/>
                    <a:pt x="2729684" y="8423"/>
                  </a:cubicBezTo>
                  <a:cubicBezTo>
                    <a:pt x="2722175" y="10655"/>
                    <a:pt x="2710911" y="14004"/>
                    <a:pt x="2703401" y="16237"/>
                  </a:cubicBezTo>
                  <a:cubicBezTo>
                    <a:pt x="2692137" y="19586"/>
                    <a:pt x="2680873" y="19586"/>
                    <a:pt x="2669609" y="19586"/>
                  </a:cubicBezTo>
                  <a:cubicBezTo>
                    <a:pt x="2669609" y="17353"/>
                    <a:pt x="2669609" y="16237"/>
                    <a:pt x="2669609" y="14004"/>
                  </a:cubicBezTo>
                  <a:cubicBezTo>
                    <a:pt x="2669609" y="11771"/>
                    <a:pt x="2665854" y="9539"/>
                    <a:pt x="2654590" y="7306"/>
                  </a:cubicBezTo>
                  <a:cubicBezTo>
                    <a:pt x="2647081" y="7306"/>
                    <a:pt x="2639571" y="5074"/>
                    <a:pt x="2632062" y="7306"/>
                  </a:cubicBezTo>
                  <a:cubicBezTo>
                    <a:pt x="2624552" y="9539"/>
                    <a:pt x="2617043" y="10655"/>
                    <a:pt x="2609534" y="9539"/>
                  </a:cubicBezTo>
                  <a:cubicBezTo>
                    <a:pt x="2594515" y="8423"/>
                    <a:pt x="2594515" y="14004"/>
                    <a:pt x="2583250" y="14004"/>
                  </a:cubicBezTo>
                  <a:cubicBezTo>
                    <a:pt x="2571986" y="12888"/>
                    <a:pt x="2571986" y="15120"/>
                    <a:pt x="2568231" y="18469"/>
                  </a:cubicBezTo>
                  <a:cubicBezTo>
                    <a:pt x="2568231" y="19586"/>
                    <a:pt x="2564477" y="20702"/>
                    <a:pt x="2560722" y="21818"/>
                  </a:cubicBezTo>
                  <a:cubicBezTo>
                    <a:pt x="2545703" y="24051"/>
                    <a:pt x="2538194" y="27400"/>
                    <a:pt x="2526930" y="29632"/>
                  </a:cubicBezTo>
                  <a:cubicBezTo>
                    <a:pt x="2519420" y="31865"/>
                    <a:pt x="2504401" y="31865"/>
                    <a:pt x="2496892" y="29632"/>
                  </a:cubicBezTo>
                  <a:cubicBezTo>
                    <a:pt x="2493137" y="28516"/>
                    <a:pt x="2489382" y="27400"/>
                    <a:pt x="2485628" y="26283"/>
                  </a:cubicBezTo>
                  <a:cubicBezTo>
                    <a:pt x="2466854" y="20702"/>
                    <a:pt x="2463099" y="19586"/>
                    <a:pt x="2433061" y="16237"/>
                  </a:cubicBezTo>
                  <a:cubicBezTo>
                    <a:pt x="2421797" y="15120"/>
                    <a:pt x="2425552" y="11771"/>
                    <a:pt x="2429307" y="10655"/>
                  </a:cubicBezTo>
                  <a:cubicBezTo>
                    <a:pt x="2429307" y="9539"/>
                    <a:pt x="2436816" y="7306"/>
                    <a:pt x="2429307" y="5074"/>
                  </a:cubicBezTo>
                  <a:cubicBezTo>
                    <a:pt x="2418043" y="2841"/>
                    <a:pt x="2410533" y="-1624"/>
                    <a:pt x="2395514" y="608"/>
                  </a:cubicBezTo>
                  <a:cubicBezTo>
                    <a:pt x="2380495" y="2841"/>
                    <a:pt x="2365476" y="1725"/>
                    <a:pt x="2354212" y="2841"/>
                  </a:cubicBezTo>
                  <a:cubicBezTo>
                    <a:pt x="2342948" y="2841"/>
                    <a:pt x="2331684" y="6190"/>
                    <a:pt x="2316665" y="6190"/>
                  </a:cubicBezTo>
                  <a:cubicBezTo>
                    <a:pt x="2312910" y="6190"/>
                    <a:pt x="2312910" y="6190"/>
                    <a:pt x="2309156" y="7306"/>
                  </a:cubicBezTo>
                  <a:cubicBezTo>
                    <a:pt x="2297891" y="10655"/>
                    <a:pt x="2286627" y="12888"/>
                    <a:pt x="2271608" y="11771"/>
                  </a:cubicBezTo>
                  <a:cubicBezTo>
                    <a:pt x="2256589" y="11771"/>
                    <a:pt x="2241571" y="11771"/>
                    <a:pt x="2230306" y="10655"/>
                  </a:cubicBezTo>
                  <a:cubicBezTo>
                    <a:pt x="2215288" y="9539"/>
                    <a:pt x="2196514" y="9539"/>
                    <a:pt x="2177740" y="9539"/>
                  </a:cubicBezTo>
                  <a:cubicBezTo>
                    <a:pt x="2170231" y="9539"/>
                    <a:pt x="2166476" y="9539"/>
                    <a:pt x="2166476" y="7306"/>
                  </a:cubicBezTo>
                  <a:cubicBezTo>
                    <a:pt x="2166476" y="6190"/>
                    <a:pt x="2158967" y="5074"/>
                    <a:pt x="2155212" y="3957"/>
                  </a:cubicBezTo>
                  <a:cubicBezTo>
                    <a:pt x="2140193" y="-508"/>
                    <a:pt x="2117665" y="-508"/>
                    <a:pt x="2106400" y="5074"/>
                  </a:cubicBezTo>
                  <a:cubicBezTo>
                    <a:pt x="2102646" y="7306"/>
                    <a:pt x="2102646" y="8423"/>
                    <a:pt x="2095136" y="8423"/>
                  </a:cubicBezTo>
                  <a:cubicBezTo>
                    <a:pt x="2091382" y="8423"/>
                    <a:pt x="2083872" y="7306"/>
                    <a:pt x="2083872" y="8423"/>
                  </a:cubicBezTo>
                  <a:cubicBezTo>
                    <a:pt x="2072608" y="12888"/>
                    <a:pt x="2057589" y="11771"/>
                    <a:pt x="2042570" y="11771"/>
                  </a:cubicBezTo>
                  <a:cubicBezTo>
                    <a:pt x="2020042" y="11771"/>
                    <a:pt x="1993759" y="11771"/>
                    <a:pt x="1971230" y="11771"/>
                  </a:cubicBezTo>
                  <a:cubicBezTo>
                    <a:pt x="1944947" y="10655"/>
                    <a:pt x="1918664" y="15120"/>
                    <a:pt x="1892381" y="14004"/>
                  </a:cubicBezTo>
                  <a:cubicBezTo>
                    <a:pt x="1884872" y="14004"/>
                    <a:pt x="1877362" y="16237"/>
                    <a:pt x="1869853" y="16237"/>
                  </a:cubicBezTo>
                  <a:cubicBezTo>
                    <a:pt x="1858589" y="15120"/>
                    <a:pt x="1858589" y="15120"/>
                    <a:pt x="1862343" y="11771"/>
                  </a:cubicBezTo>
                  <a:cubicBezTo>
                    <a:pt x="1866098" y="8423"/>
                    <a:pt x="1866098" y="8423"/>
                    <a:pt x="1854834" y="8423"/>
                  </a:cubicBezTo>
                  <a:cubicBezTo>
                    <a:pt x="1839815" y="8423"/>
                    <a:pt x="1824796" y="8423"/>
                    <a:pt x="1813532" y="8423"/>
                  </a:cubicBezTo>
                  <a:cubicBezTo>
                    <a:pt x="1802268" y="7306"/>
                    <a:pt x="1791004" y="8423"/>
                    <a:pt x="1783494" y="6190"/>
                  </a:cubicBezTo>
                  <a:cubicBezTo>
                    <a:pt x="1783494" y="5074"/>
                    <a:pt x="1772230" y="5074"/>
                    <a:pt x="1768475" y="6190"/>
                  </a:cubicBezTo>
                  <a:cubicBezTo>
                    <a:pt x="1760966" y="8423"/>
                    <a:pt x="1753456" y="8423"/>
                    <a:pt x="1745947" y="8423"/>
                  </a:cubicBezTo>
                  <a:cubicBezTo>
                    <a:pt x="1712154" y="8423"/>
                    <a:pt x="1674607" y="8423"/>
                    <a:pt x="1640815" y="8423"/>
                  </a:cubicBezTo>
                  <a:cubicBezTo>
                    <a:pt x="1618286" y="8423"/>
                    <a:pt x="1595758" y="8423"/>
                    <a:pt x="1576984" y="5074"/>
                  </a:cubicBezTo>
                  <a:cubicBezTo>
                    <a:pt x="1569475" y="2841"/>
                    <a:pt x="1554456" y="2841"/>
                    <a:pt x="1550701" y="3957"/>
                  </a:cubicBezTo>
                  <a:cubicBezTo>
                    <a:pt x="1539437" y="7306"/>
                    <a:pt x="1524418" y="5074"/>
                    <a:pt x="1513154" y="7306"/>
                  </a:cubicBezTo>
                  <a:cubicBezTo>
                    <a:pt x="1505645" y="9539"/>
                    <a:pt x="1490626" y="11771"/>
                    <a:pt x="1479362" y="9539"/>
                  </a:cubicBezTo>
                  <a:cubicBezTo>
                    <a:pt x="1460588" y="14004"/>
                    <a:pt x="1441814" y="11771"/>
                    <a:pt x="1426795" y="11771"/>
                  </a:cubicBezTo>
                  <a:cubicBezTo>
                    <a:pt x="1408022" y="11771"/>
                    <a:pt x="1389248" y="12888"/>
                    <a:pt x="1370474" y="10655"/>
                  </a:cubicBezTo>
                  <a:cubicBezTo>
                    <a:pt x="1359210" y="8423"/>
                    <a:pt x="1340437" y="9539"/>
                    <a:pt x="1325418" y="9539"/>
                  </a:cubicBezTo>
                  <a:cubicBezTo>
                    <a:pt x="1302889" y="10655"/>
                    <a:pt x="1276606" y="7306"/>
                    <a:pt x="1250323" y="7306"/>
                  </a:cubicBezTo>
                  <a:cubicBezTo>
                    <a:pt x="1239059" y="8423"/>
                    <a:pt x="1227795" y="8423"/>
                    <a:pt x="1220286" y="11771"/>
                  </a:cubicBezTo>
                  <a:cubicBezTo>
                    <a:pt x="1220286" y="12888"/>
                    <a:pt x="1216531" y="14004"/>
                    <a:pt x="1220286" y="15120"/>
                  </a:cubicBezTo>
                  <a:cubicBezTo>
                    <a:pt x="1227795" y="16237"/>
                    <a:pt x="1235304" y="15120"/>
                    <a:pt x="1231550" y="18469"/>
                  </a:cubicBezTo>
                  <a:cubicBezTo>
                    <a:pt x="1231550" y="20702"/>
                    <a:pt x="1224040" y="19586"/>
                    <a:pt x="1220286" y="19586"/>
                  </a:cubicBezTo>
                  <a:cubicBezTo>
                    <a:pt x="1216531" y="19586"/>
                    <a:pt x="1212776" y="19586"/>
                    <a:pt x="1205267" y="19586"/>
                  </a:cubicBezTo>
                  <a:cubicBezTo>
                    <a:pt x="1201512" y="19586"/>
                    <a:pt x="1194003" y="19586"/>
                    <a:pt x="1186493" y="19586"/>
                  </a:cubicBezTo>
                  <a:cubicBezTo>
                    <a:pt x="1186493" y="20702"/>
                    <a:pt x="1186493" y="21818"/>
                    <a:pt x="1186493" y="22934"/>
                  </a:cubicBezTo>
                  <a:cubicBezTo>
                    <a:pt x="1190248" y="22934"/>
                    <a:pt x="1194003" y="22934"/>
                    <a:pt x="1201512" y="22934"/>
                  </a:cubicBezTo>
                  <a:cubicBezTo>
                    <a:pt x="1212776" y="22934"/>
                    <a:pt x="1216531" y="24051"/>
                    <a:pt x="1212776" y="27400"/>
                  </a:cubicBezTo>
                  <a:cubicBezTo>
                    <a:pt x="1231550" y="26283"/>
                    <a:pt x="1246569" y="30749"/>
                    <a:pt x="1265342" y="29632"/>
                  </a:cubicBezTo>
                  <a:cubicBezTo>
                    <a:pt x="1284116" y="22934"/>
                    <a:pt x="1314154" y="22934"/>
                    <a:pt x="1340437" y="24051"/>
                  </a:cubicBezTo>
                  <a:cubicBezTo>
                    <a:pt x="1344192" y="24051"/>
                    <a:pt x="1344192" y="25167"/>
                    <a:pt x="1344192" y="26283"/>
                  </a:cubicBezTo>
                  <a:cubicBezTo>
                    <a:pt x="1340437" y="28516"/>
                    <a:pt x="1332927" y="29632"/>
                    <a:pt x="1325418" y="29632"/>
                  </a:cubicBezTo>
                  <a:cubicBezTo>
                    <a:pt x="1314154" y="28516"/>
                    <a:pt x="1302889" y="29632"/>
                    <a:pt x="1295380" y="29632"/>
                  </a:cubicBezTo>
                  <a:cubicBezTo>
                    <a:pt x="1284116" y="28516"/>
                    <a:pt x="1276606" y="31865"/>
                    <a:pt x="1265342" y="30749"/>
                  </a:cubicBezTo>
                  <a:cubicBezTo>
                    <a:pt x="1257833" y="31865"/>
                    <a:pt x="1250323" y="32981"/>
                    <a:pt x="1242814" y="32981"/>
                  </a:cubicBezTo>
                  <a:cubicBezTo>
                    <a:pt x="1216531" y="32981"/>
                    <a:pt x="1194003" y="32981"/>
                    <a:pt x="1171474" y="32981"/>
                  </a:cubicBezTo>
                  <a:cubicBezTo>
                    <a:pt x="1156455" y="32981"/>
                    <a:pt x="1141436" y="31865"/>
                    <a:pt x="1130172" y="35214"/>
                  </a:cubicBezTo>
                  <a:cubicBezTo>
                    <a:pt x="1130172" y="35214"/>
                    <a:pt x="1126418" y="35214"/>
                    <a:pt x="1122663" y="35214"/>
                  </a:cubicBezTo>
                  <a:cubicBezTo>
                    <a:pt x="1103889" y="31865"/>
                    <a:pt x="1085116" y="36330"/>
                    <a:pt x="1066342" y="35214"/>
                  </a:cubicBezTo>
                  <a:cubicBezTo>
                    <a:pt x="1047568" y="34097"/>
                    <a:pt x="1028795" y="34097"/>
                    <a:pt x="1010021" y="35214"/>
                  </a:cubicBezTo>
                  <a:cubicBezTo>
                    <a:pt x="953700" y="38563"/>
                    <a:pt x="901134" y="36330"/>
                    <a:pt x="844813" y="37446"/>
                  </a:cubicBezTo>
                  <a:cubicBezTo>
                    <a:pt x="844813" y="37446"/>
                    <a:pt x="844813" y="36330"/>
                    <a:pt x="841058" y="36330"/>
                  </a:cubicBezTo>
                  <a:cubicBezTo>
                    <a:pt x="844813" y="34097"/>
                    <a:pt x="848568" y="35214"/>
                    <a:pt x="856077" y="35214"/>
                  </a:cubicBezTo>
                  <a:cubicBezTo>
                    <a:pt x="859832" y="35214"/>
                    <a:pt x="859832" y="34097"/>
                    <a:pt x="859832" y="34097"/>
                  </a:cubicBezTo>
                  <a:cubicBezTo>
                    <a:pt x="859832" y="32981"/>
                    <a:pt x="859832" y="30749"/>
                    <a:pt x="856077" y="31865"/>
                  </a:cubicBezTo>
                  <a:cubicBezTo>
                    <a:pt x="852323" y="31865"/>
                    <a:pt x="848568" y="29632"/>
                    <a:pt x="844813" y="29632"/>
                  </a:cubicBezTo>
                  <a:cubicBezTo>
                    <a:pt x="822285" y="30749"/>
                    <a:pt x="803511" y="27400"/>
                    <a:pt x="780982" y="27400"/>
                  </a:cubicBezTo>
                  <a:cubicBezTo>
                    <a:pt x="713397" y="27400"/>
                    <a:pt x="642058" y="27400"/>
                    <a:pt x="574473" y="27400"/>
                  </a:cubicBezTo>
                  <a:cubicBezTo>
                    <a:pt x="551945" y="27400"/>
                    <a:pt x="533171" y="26283"/>
                    <a:pt x="521907" y="20702"/>
                  </a:cubicBezTo>
                  <a:cubicBezTo>
                    <a:pt x="525661" y="18469"/>
                    <a:pt x="533171" y="18469"/>
                    <a:pt x="536926" y="17353"/>
                  </a:cubicBezTo>
                  <a:cubicBezTo>
                    <a:pt x="559454" y="15120"/>
                    <a:pt x="566963" y="15120"/>
                    <a:pt x="574473" y="21818"/>
                  </a:cubicBezTo>
                  <a:cubicBezTo>
                    <a:pt x="578228" y="24051"/>
                    <a:pt x="581982" y="24051"/>
                    <a:pt x="585737" y="22934"/>
                  </a:cubicBezTo>
                  <a:cubicBezTo>
                    <a:pt x="597001" y="20702"/>
                    <a:pt x="612020" y="21818"/>
                    <a:pt x="623284" y="21818"/>
                  </a:cubicBezTo>
                  <a:cubicBezTo>
                    <a:pt x="645812" y="21818"/>
                    <a:pt x="664586" y="21818"/>
                    <a:pt x="687115" y="18469"/>
                  </a:cubicBezTo>
                  <a:cubicBezTo>
                    <a:pt x="694624" y="17353"/>
                    <a:pt x="709643" y="16237"/>
                    <a:pt x="713397" y="17353"/>
                  </a:cubicBezTo>
                  <a:cubicBezTo>
                    <a:pt x="728417" y="20702"/>
                    <a:pt x="747190" y="18469"/>
                    <a:pt x="758454" y="20702"/>
                  </a:cubicBezTo>
                  <a:cubicBezTo>
                    <a:pt x="765964" y="21818"/>
                    <a:pt x="773473" y="21818"/>
                    <a:pt x="780982" y="20702"/>
                  </a:cubicBezTo>
                  <a:cubicBezTo>
                    <a:pt x="796002" y="18469"/>
                    <a:pt x="807266" y="18469"/>
                    <a:pt x="822285" y="20702"/>
                  </a:cubicBezTo>
                  <a:cubicBezTo>
                    <a:pt x="833549" y="21818"/>
                    <a:pt x="841058" y="21818"/>
                    <a:pt x="852323" y="19586"/>
                  </a:cubicBezTo>
                  <a:cubicBezTo>
                    <a:pt x="871096" y="14004"/>
                    <a:pt x="897379" y="12888"/>
                    <a:pt x="923662" y="14004"/>
                  </a:cubicBezTo>
                  <a:cubicBezTo>
                    <a:pt x="931172" y="14004"/>
                    <a:pt x="938681" y="15120"/>
                    <a:pt x="942436" y="16237"/>
                  </a:cubicBezTo>
                  <a:cubicBezTo>
                    <a:pt x="961209" y="20702"/>
                    <a:pt x="979983" y="21818"/>
                    <a:pt x="998757" y="21818"/>
                  </a:cubicBezTo>
                  <a:cubicBezTo>
                    <a:pt x="1017531" y="21818"/>
                    <a:pt x="1040059" y="21818"/>
                    <a:pt x="1058832" y="21818"/>
                  </a:cubicBezTo>
                  <a:cubicBezTo>
                    <a:pt x="1081361" y="21818"/>
                    <a:pt x="1107644" y="20702"/>
                    <a:pt x="1130172" y="17353"/>
                  </a:cubicBezTo>
                  <a:cubicBezTo>
                    <a:pt x="1137682" y="17353"/>
                    <a:pt x="1145191" y="17353"/>
                    <a:pt x="1148946" y="17353"/>
                  </a:cubicBezTo>
                  <a:cubicBezTo>
                    <a:pt x="1160210" y="17353"/>
                    <a:pt x="1163965" y="16237"/>
                    <a:pt x="1167719" y="14004"/>
                  </a:cubicBezTo>
                  <a:cubicBezTo>
                    <a:pt x="1141436" y="15120"/>
                    <a:pt x="1122663" y="11771"/>
                    <a:pt x="1100134" y="11771"/>
                  </a:cubicBezTo>
                  <a:cubicBezTo>
                    <a:pt x="1070097" y="10655"/>
                    <a:pt x="1040059" y="9539"/>
                    <a:pt x="1013776" y="7306"/>
                  </a:cubicBezTo>
                  <a:cubicBezTo>
                    <a:pt x="995002" y="6190"/>
                    <a:pt x="976229" y="5074"/>
                    <a:pt x="957455" y="3957"/>
                  </a:cubicBezTo>
                  <a:cubicBezTo>
                    <a:pt x="934926" y="2841"/>
                    <a:pt x="916153" y="5074"/>
                    <a:pt x="897379" y="3957"/>
                  </a:cubicBezTo>
                  <a:cubicBezTo>
                    <a:pt x="882360" y="2841"/>
                    <a:pt x="871096" y="6190"/>
                    <a:pt x="852323" y="6190"/>
                  </a:cubicBezTo>
                  <a:cubicBezTo>
                    <a:pt x="841058" y="5074"/>
                    <a:pt x="826039" y="6190"/>
                    <a:pt x="811020" y="6190"/>
                  </a:cubicBezTo>
                  <a:cubicBezTo>
                    <a:pt x="807266" y="6190"/>
                    <a:pt x="807266" y="6190"/>
                    <a:pt x="803511" y="6190"/>
                  </a:cubicBezTo>
                  <a:cubicBezTo>
                    <a:pt x="788492" y="11771"/>
                    <a:pt x="769719" y="10655"/>
                    <a:pt x="750945" y="8423"/>
                  </a:cubicBezTo>
                  <a:cubicBezTo>
                    <a:pt x="735926" y="6190"/>
                    <a:pt x="720907" y="7306"/>
                    <a:pt x="705888" y="3957"/>
                  </a:cubicBezTo>
                  <a:cubicBezTo>
                    <a:pt x="705888" y="3957"/>
                    <a:pt x="702134" y="3957"/>
                    <a:pt x="698379" y="5074"/>
                  </a:cubicBezTo>
                  <a:cubicBezTo>
                    <a:pt x="694624" y="6190"/>
                    <a:pt x="690869" y="6190"/>
                    <a:pt x="687115" y="6190"/>
                  </a:cubicBezTo>
                  <a:cubicBezTo>
                    <a:pt x="649567" y="5074"/>
                    <a:pt x="612020" y="9539"/>
                    <a:pt x="574473" y="7306"/>
                  </a:cubicBezTo>
                  <a:cubicBezTo>
                    <a:pt x="559454" y="7306"/>
                    <a:pt x="551945" y="10655"/>
                    <a:pt x="540680" y="9539"/>
                  </a:cubicBezTo>
                  <a:cubicBezTo>
                    <a:pt x="529416" y="9539"/>
                    <a:pt x="514397" y="9539"/>
                    <a:pt x="503133" y="9539"/>
                  </a:cubicBezTo>
                  <a:cubicBezTo>
                    <a:pt x="480605" y="10655"/>
                    <a:pt x="461831" y="6190"/>
                    <a:pt x="443058" y="8423"/>
                  </a:cubicBezTo>
                  <a:cubicBezTo>
                    <a:pt x="435548" y="8423"/>
                    <a:pt x="431793" y="8423"/>
                    <a:pt x="428039" y="8423"/>
                  </a:cubicBezTo>
                  <a:cubicBezTo>
                    <a:pt x="424284" y="8423"/>
                    <a:pt x="420529" y="7306"/>
                    <a:pt x="416775" y="9539"/>
                  </a:cubicBezTo>
                  <a:cubicBezTo>
                    <a:pt x="416775" y="10655"/>
                    <a:pt x="420529" y="12888"/>
                    <a:pt x="424284" y="12888"/>
                  </a:cubicBezTo>
                  <a:cubicBezTo>
                    <a:pt x="435548" y="14004"/>
                    <a:pt x="446812" y="17353"/>
                    <a:pt x="461831" y="17353"/>
                  </a:cubicBezTo>
                  <a:cubicBezTo>
                    <a:pt x="469341" y="17353"/>
                    <a:pt x="469341" y="19586"/>
                    <a:pt x="476850" y="20702"/>
                  </a:cubicBezTo>
                  <a:cubicBezTo>
                    <a:pt x="458076" y="24051"/>
                    <a:pt x="439303" y="24051"/>
                    <a:pt x="420529" y="25167"/>
                  </a:cubicBezTo>
                  <a:cubicBezTo>
                    <a:pt x="405510" y="26283"/>
                    <a:pt x="394246" y="28516"/>
                    <a:pt x="379227" y="29632"/>
                  </a:cubicBezTo>
                  <a:cubicBezTo>
                    <a:pt x="375472" y="29632"/>
                    <a:pt x="367963" y="31865"/>
                    <a:pt x="371718" y="34097"/>
                  </a:cubicBezTo>
                  <a:cubicBezTo>
                    <a:pt x="375472" y="36330"/>
                    <a:pt x="382982" y="35214"/>
                    <a:pt x="386737" y="35214"/>
                  </a:cubicBezTo>
                  <a:cubicBezTo>
                    <a:pt x="413020" y="35214"/>
                    <a:pt x="435548" y="35214"/>
                    <a:pt x="461831" y="35214"/>
                  </a:cubicBezTo>
                  <a:cubicBezTo>
                    <a:pt x="506888" y="35214"/>
                    <a:pt x="551945" y="38563"/>
                    <a:pt x="593247" y="45260"/>
                  </a:cubicBezTo>
                  <a:cubicBezTo>
                    <a:pt x="608265" y="47493"/>
                    <a:pt x="627039" y="46377"/>
                    <a:pt x="642058" y="48609"/>
                  </a:cubicBezTo>
                  <a:cubicBezTo>
                    <a:pt x="657077" y="49726"/>
                    <a:pt x="675850" y="48609"/>
                    <a:pt x="694624" y="47493"/>
                  </a:cubicBezTo>
                  <a:cubicBezTo>
                    <a:pt x="709643" y="45260"/>
                    <a:pt x="732171" y="44144"/>
                    <a:pt x="750945" y="44144"/>
                  </a:cubicBezTo>
                  <a:cubicBezTo>
                    <a:pt x="780982" y="45260"/>
                    <a:pt x="811020" y="43028"/>
                    <a:pt x="841058" y="46377"/>
                  </a:cubicBezTo>
                  <a:cubicBezTo>
                    <a:pt x="844813" y="47493"/>
                    <a:pt x="848568" y="47493"/>
                    <a:pt x="852323" y="46377"/>
                  </a:cubicBezTo>
                  <a:cubicBezTo>
                    <a:pt x="882360" y="43028"/>
                    <a:pt x="912398" y="45260"/>
                    <a:pt x="942436" y="45260"/>
                  </a:cubicBezTo>
                  <a:cubicBezTo>
                    <a:pt x="976229" y="44144"/>
                    <a:pt x="1006266" y="43028"/>
                    <a:pt x="1040059" y="45260"/>
                  </a:cubicBezTo>
                  <a:cubicBezTo>
                    <a:pt x="1066342" y="46377"/>
                    <a:pt x="1092625" y="46377"/>
                    <a:pt x="1118908" y="46377"/>
                  </a:cubicBezTo>
                  <a:cubicBezTo>
                    <a:pt x="1126418" y="46377"/>
                    <a:pt x="1130172" y="47493"/>
                    <a:pt x="1133927" y="49726"/>
                  </a:cubicBezTo>
                  <a:cubicBezTo>
                    <a:pt x="1137682" y="50842"/>
                    <a:pt x="1133927" y="51958"/>
                    <a:pt x="1130172" y="53074"/>
                  </a:cubicBezTo>
                  <a:cubicBezTo>
                    <a:pt x="1122663" y="53074"/>
                    <a:pt x="1115153" y="53074"/>
                    <a:pt x="1107644" y="54191"/>
                  </a:cubicBezTo>
                  <a:cubicBezTo>
                    <a:pt x="1111399" y="55307"/>
                    <a:pt x="1115153" y="56423"/>
                    <a:pt x="1118908" y="56423"/>
                  </a:cubicBezTo>
                  <a:cubicBezTo>
                    <a:pt x="1133927" y="55307"/>
                    <a:pt x="1148946" y="60889"/>
                    <a:pt x="1167719" y="56423"/>
                  </a:cubicBezTo>
                  <a:cubicBezTo>
                    <a:pt x="1167719" y="56423"/>
                    <a:pt x="1171474" y="56423"/>
                    <a:pt x="1171474" y="56423"/>
                  </a:cubicBezTo>
                  <a:cubicBezTo>
                    <a:pt x="1197757" y="57540"/>
                    <a:pt x="1220286" y="53074"/>
                    <a:pt x="1246569" y="54191"/>
                  </a:cubicBezTo>
                  <a:cubicBezTo>
                    <a:pt x="1246569" y="50842"/>
                    <a:pt x="1246569" y="48609"/>
                    <a:pt x="1246569" y="45260"/>
                  </a:cubicBezTo>
                  <a:cubicBezTo>
                    <a:pt x="1254078" y="44144"/>
                    <a:pt x="1257833" y="45260"/>
                    <a:pt x="1265342" y="45260"/>
                  </a:cubicBezTo>
                  <a:cubicBezTo>
                    <a:pt x="1265342" y="43028"/>
                    <a:pt x="1269097" y="43028"/>
                    <a:pt x="1272852" y="41912"/>
                  </a:cubicBezTo>
                  <a:cubicBezTo>
                    <a:pt x="1284116" y="39679"/>
                    <a:pt x="1299135" y="41912"/>
                    <a:pt x="1310399" y="39679"/>
                  </a:cubicBezTo>
                  <a:cubicBezTo>
                    <a:pt x="1314154" y="38563"/>
                    <a:pt x="1321663" y="41912"/>
                    <a:pt x="1332927" y="40795"/>
                  </a:cubicBezTo>
                  <a:cubicBezTo>
                    <a:pt x="1340437" y="40795"/>
                    <a:pt x="1336682" y="43028"/>
                    <a:pt x="1336682" y="45260"/>
                  </a:cubicBezTo>
                  <a:cubicBezTo>
                    <a:pt x="1336682" y="46377"/>
                    <a:pt x="1332927" y="46377"/>
                    <a:pt x="1329172" y="46377"/>
                  </a:cubicBezTo>
                  <a:cubicBezTo>
                    <a:pt x="1314154" y="46377"/>
                    <a:pt x="1299135" y="46377"/>
                    <a:pt x="1287871" y="46377"/>
                  </a:cubicBezTo>
                  <a:cubicBezTo>
                    <a:pt x="1284116" y="46377"/>
                    <a:pt x="1276606" y="46377"/>
                    <a:pt x="1280361" y="48609"/>
                  </a:cubicBezTo>
                  <a:cubicBezTo>
                    <a:pt x="1280361" y="48609"/>
                    <a:pt x="1284116" y="48609"/>
                    <a:pt x="1284116" y="48609"/>
                  </a:cubicBezTo>
                  <a:cubicBezTo>
                    <a:pt x="1287871" y="48609"/>
                    <a:pt x="1295380" y="47493"/>
                    <a:pt x="1299135" y="49726"/>
                  </a:cubicBezTo>
                  <a:cubicBezTo>
                    <a:pt x="1299135" y="53074"/>
                    <a:pt x="1291625" y="51958"/>
                    <a:pt x="1284116" y="53074"/>
                  </a:cubicBezTo>
                  <a:cubicBezTo>
                    <a:pt x="1276606" y="57540"/>
                    <a:pt x="1276606" y="58656"/>
                    <a:pt x="1287871" y="58656"/>
                  </a:cubicBezTo>
                  <a:cubicBezTo>
                    <a:pt x="1299135" y="58656"/>
                    <a:pt x="1310399" y="59772"/>
                    <a:pt x="1317908" y="59772"/>
                  </a:cubicBezTo>
                  <a:cubicBezTo>
                    <a:pt x="1340437" y="60889"/>
                    <a:pt x="1359210" y="63121"/>
                    <a:pt x="1385493" y="62005"/>
                  </a:cubicBezTo>
                  <a:cubicBezTo>
                    <a:pt x="1374229" y="65354"/>
                    <a:pt x="1362965" y="66470"/>
                    <a:pt x="1351701" y="66470"/>
                  </a:cubicBezTo>
                  <a:cubicBezTo>
                    <a:pt x="1310399" y="66470"/>
                    <a:pt x="1269097" y="66470"/>
                    <a:pt x="1231550" y="66470"/>
                  </a:cubicBezTo>
                  <a:cubicBezTo>
                    <a:pt x="1224040" y="66470"/>
                    <a:pt x="1216531" y="66470"/>
                    <a:pt x="1212776" y="65354"/>
                  </a:cubicBezTo>
                  <a:cubicBezTo>
                    <a:pt x="1197757" y="59772"/>
                    <a:pt x="1178984" y="63121"/>
                    <a:pt x="1160210" y="62005"/>
                  </a:cubicBezTo>
                  <a:cubicBezTo>
                    <a:pt x="1148946" y="62005"/>
                    <a:pt x="1137682" y="65354"/>
                    <a:pt x="1118908" y="67586"/>
                  </a:cubicBezTo>
                  <a:cubicBezTo>
                    <a:pt x="1152701" y="67586"/>
                    <a:pt x="1175229" y="68703"/>
                    <a:pt x="1197757" y="69819"/>
                  </a:cubicBezTo>
                  <a:cubicBezTo>
                    <a:pt x="1254078" y="73168"/>
                    <a:pt x="1310399" y="70935"/>
                    <a:pt x="1370474" y="72052"/>
                  </a:cubicBezTo>
                  <a:cubicBezTo>
                    <a:pt x="1351701" y="75400"/>
                    <a:pt x="1351701" y="75400"/>
                    <a:pt x="1314154" y="75400"/>
                  </a:cubicBezTo>
                  <a:cubicBezTo>
                    <a:pt x="1306644" y="77633"/>
                    <a:pt x="1310399" y="79866"/>
                    <a:pt x="1310399" y="80982"/>
                  </a:cubicBezTo>
                  <a:cubicBezTo>
                    <a:pt x="1310399" y="83215"/>
                    <a:pt x="1306644" y="84331"/>
                    <a:pt x="1302889" y="83215"/>
                  </a:cubicBezTo>
                  <a:cubicBezTo>
                    <a:pt x="1280361" y="77633"/>
                    <a:pt x="1254078" y="78749"/>
                    <a:pt x="1227795" y="76517"/>
                  </a:cubicBezTo>
                  <a:cubicBezTo>
                    <a:pt x="1220286" y="75400"/>
                    <a:pt x="1212776" y="77633"/>
                    <a:pt x="1201512" y="77633"/>
                  </a:cubicBezTo>
                  <a:cubicBezTo>
                    <a:pt x="1171474" y="77633"/>
                    <a:pt x="1141436" y="77633"/>
                    <a:pt x="1111399" y="77633"/>
                  </a:cubicBezTo>
                  <a:cubicBezTo>
                    <a:pt x="1088870" y="77633"/>
                    <a:pt x="1070097" y="80982"/>
                    <a:pt x="1047568" y="79866"/>
                  </a:cubicBezTo>
                  <a:cubicBezTo>
                    <a:pt x="1025040" y="78749"/>
                    <a:pt x="1002511" y="79866"/>
                    <a:pt x="979983" y="79866"/>
                  </a:cubicBezTo>
                  <a:cubicBezTo>
                    <a:pt x="957455" y="79866"/>
                    <a:pt x="934926" y="79866"/>
                    <a:pt x="912398" y="79866"/>
                  </a:cubicBezTo>
                  <a:cubicBezTo>
                    <a:pt x="916153" y="82098"/>
                    <a:pt x="923662" y="84331"/>
                    <a:pt x="931172" y="83215"/>
                  </a:cubicBezTo>
                  <a:cubicBezTo>
                    <a:pt x="949946" y="83215"/>
                    <a:pt x="968719" y="83215"/>
                    <a:pt x="991247" y="83215"/>
                  </a:cubicBezTo>
                  <a:cubicBezTo>
                    <a:pt x="995002" y="83215"/>
                    <a:pt x="998757" y="83215"/>
                    <a:pt x="1006266" y="84331"/>
                  </a:cubicBezTo>
                  <a:cubicBezTo>
                    <a:pt x="998757" y="92145"/>
                    <a:pt x="979983" y="96610"/>
                    <a:pt x="961209" y="101076"/>
                  </a:cubicBezTo>
                  <a:cubicBezTo>
                    <a:pt x="957455" y="102192"/>
                    <a:pt x="949946" y="103308"/>
                    <a:pt x="942436" y="103308"/>
                  </a:cubicBezTo>
                  <a:cubicBezTo>
                    <a:pt x="934926" y="103308"/>
                    <a:pt x="923662" y="103308"/>
                    <a:pt x="912398" y="104424"/>
                  </a:cubicBezTo>
                  <a:cubicBezTo>
                    <a:pt x="908643" y="105541"/>
                    <a:pt x="901134" y="105541"/>
                    <a:pt x="893624" y="104424"/>
                  </a:cubicBezTo>
                  <a:cubicBezTo>
                    <a:pt x="889870" y="102192"/>
                    <a:pt x="882360" y="103308"/>
                    <a:pt x="878605" y="103308"/>
                  </a:cubicBezTo>
                  <a:cubicBezTo>
                    <a:pt x="871096" y="103308"/>
                    <a:pt x="867341" y="102192"/>
                    <a:pt x="867341" y="104424"/>
                  </a:cubicBezTo>
                  <a:cubicBezTo>
                    <a:pt x="867341" y="106657"/>
                    <a:pt x="871096" y="106657"/>
                    <a:pt x="878605" y="106657"/>
                  </a:cubicBezTo>
                  <a:cubicBezTo>
                    <a:pt x="889870" y="106657"/>
                    <a:pt x="901134" y="106657"/>
                    <a:pt x="908643" y="106657"/>
                  </a:cubicBezTo>
                  <a:cubicBezTo>
                    <a:pt x="923662" y="106657"/>
                    <a:pt x="927417" y="110006"/>
                    <a:pt x="919908" y="113355"/>
                  </a:cubicBezTo>
                  <a:cubicBezTo>
                    <a:pt x="919908" y="113355"/>
                    <a:pt x="919908" y="114471"/>
                    <a:pt x="919908" y="115587"/>
                  </a:cubicBezTo>
                  <a:cubicBezTo>
                    <a:pt x="908643" y="122285"/>
                    <a:pt x="908643" y="122285"/>
                    <a:pt x="878605" y="122285"/>
                  </a:cubicBezTo>
                  <a:cubicBezTo>
                    <a:pt x="878605" y="122285"/>
                    <a:pt x="874851" y="122285"/>
                    <a:pt x="874851" y="122285"/>
                  </a:cubicBezTo>
                  <a:cubicBezTo>
                    <a:pt x="863587" y="125634"/>
                    <a:pt x="852323" y="125634"/>
                    <a:pt x="841058" y="122285"/>
                  </a:cubicBezTo>
                  <a:cubicBezTo>
                    <a:pt x="833549" y="122285"/>
                    <a:pt x="829794" y="122285"/>
                    <a:pt x="822285" y="122285"/>
                  </a:cubicBezTo>
                  <a:cubicBezTo>
                    <a:pt x="818530" y="122285"/>
                    <a:pt x="811020" y="123402"/>
                    <a:pt x="807266" y="120053"/>
                  </a:cubicBezTo>
                  <a:cubicBezTo>
                    <a:pt x="799756" y="120053"/>
                    <a:pt x="788492" y="121169"/>
                    <a:pt x="780982" y="120053"/>
                  </a:cubicBezTo>
                  <a:cubicBezTo>
                    <a:pt x="765964" y="120053"/>
                    <a:pt x="754700" y="121169"/>
                    <a:pt x="747190" y="122285"/>
                  </a:cubicBezTo>
                  <a:cubicBezTo>
                    <a:pt x="735926" y="124518"/>
                    <a:pt x="724662" y="124518"/>
                    <a:pt x="713397" y="122285"/>
                  </a:cubicBezTo>
                  <a:cubicBezTo>
                    <a:pt x="705888" y="121169"/>
                    <a:pt x="690869" y="120053"/>
                    <a:pt x="679605" y="120053"/>
                  </a:cubicBezTo>
                  <a:cubicBezTo>
                    <a:pt x="675850" y="121169"/>
                    <a:pt x="668341" y="121169"/>
                    <a:pt x="664586" y="118936"/>
                  </a:cubicBezTo>
                  <a:cubicBezTo>
                    <a:pt x="660832" y="117820"/>
                    <a:pt x="657077" y="117820"/>
                    <a:pt x="653322" y="118936"/>
                  </a:cubicBezTo>
                  <a:cubicBezTo>
                    <a:pt x="634549" y="122285"/>
                    <a:pt x="612020" y="120053"/>
                    <a:pt x="593247" y="120053"/>
                  </a:cubicBezTo>
                  <a:cubicBezTo>
                    <a:pt x="593247" y="122285"/>
                    <a:pt x="597001" y="123402"/>
                    <a:pt x="589492" y="124518"/>
                  </a:cubicBezTo>
                  <a:cubicBezTo>
                    <a:pt x="585737" y="124518"/>
                    <a:pt x="578228" y="124518"/>
                    <a:pt x="581982" y="122285"/>
                  </a:cubicBezTo>
                  <a:cubicBezTo>
                    <a:pt x="574473" y="122285"/>
                    <a:pt x="566963" y="122285"/>
                    <a:pt x="559454" y="122285"/>
                  </a:cubicBezTo>
                  <a:cubicBezTo>
                    <a:pt x="559454" y="123402"/>
                    <a:pt x="563209" y="125634"/>
                    <a:pt x="555699" y="126750"/>
                  </a:cubicBezTo>
                  <a:cubicBezTo>
                    <a:pt x="551945" y="126750"/>
                    <a:pt x="548190" y="125634"/>
                    <a:pt x="548190" y="124518"/>
                  </a:cubicBezTo>
                  <a:cubicBezTo>
                    <a:pt x="540680" y="124518"/>
                    <a:pt x="533171" y="124518"/>
                    <a:pt x="529416" y="124518"/>
                  </a:cubicBezTo>
                  <a:cubicBezTo>
                    <a:pt x="525661" y="125634"/>
                    <a:pt x="529416" y="127867"/>
                    <a:pt x="521907" y="127867"/>
                  </a:cubicBezTo>
                  <a:cubicBezTo>
                    <a:pt x="518152" y="127867"/>
                    <a:pt x="510643" y="128983"/>
                    <a:pt x="506888" y="126750"/>
                  </a:cubicBezTo>
                  <a:cubicBezTo>
                    <a:pt x="499378" y="125634"/>
                    <a:pt x="488114" y="128983"/>
                    <a:pt x="480605" y="127867"/>
                  </a:cubicBezTo>
                  <a:cubicBezTo>
                    <a:pt x="469341" y="125634"/>
                    <a:pt x="461831" y="126750"/>
                    <a:pt x="454322" y="126750"/>
                  </a:cubicBezTo>
                  <a:cubicBezTo>
                    <a:pt x="446812" y="125634"/>
                    <a:pt x="443058" y="126750"/>
                    <a:pt x="435548" y="126750"/>
                  </a:cubicBezTo>
                  <a:cubicBezTo>
                    <a:pt x="424284" y="128983"/>
                    <a:pt x="405510" y="128983"/>
                    <a:pt x="390491" y="126750"/>
                  </a:cubicBezTo>
                  <a:cubicBezTo>
                    <a:pt x="379227" y="126750"/>
                    <a:pt x="367963" y="130099"/>
                    <a:pt x="352944" y="127867"/>
                  </a:cubicBezTo>
                  <a:cubicBezTo>
                    <a:pt x="352944" y="128983"/>
                    <a:pt x="341680" y="132332"/>
                    <a:pt x="337925" y="133448"/>
                  </a:cubicBezTo>
                  <a:cubicBezTo>
                    <a:pt x="322906" y="136797"/>
                    <a:pt x="322906" y="136797"/>
                    <a:pt x="311642" y="132332"/>
                  </a:cubicBezTo>
                  <a:cubicBezTo>
                    <a:pt x="307887" y="131216"/>
                    <a:pt x="304133" y="130099"/>
                    <a:pt x="307887" y="128983"/>
                  </a:cubicBezTo>
                  <a:cubicBezTo>
                    <a:pt x="311642" y="127867"/>
                    <a:pt x="311642" y="126750"/>
                    <a:pt x="319152" y="126750"/>
                  </a:cubicBezTo>
                  <a:cubicBezTo>
                    <a:pt x="330416" y="126750"/>
                    <a:pt x="341680" y="126750"/>
                    <a:pt x="352944" y="126750"/>
                  </a:cubicBezTo>
                  <a:cubicBezTo>
                    <a:pt x="364208" y="122285"/>
                    <a:pt x="379227" y="120053"/>
                    <a:pt x="401756" y="120053"/>
                  </a:cubicBezTo>
                  <a:cubicBezTo>
                    <a:pt x="409265" y="120053"/>
                    <a:pt x="416775" y="120053"/>
                    <a:pt x="424284" y="120053"/>
                  </a:cubicBezTo>
                  <a:cubicBezTo>
                    <a:pt x="461831" y="121169"/>
                    <a:pt x="499378" y="117820"/>
                    <a:pt x="536926" y="116704"/>
                  </a:cubicBezTo>
                  <a:cubicBezTo>
                    <a:pt x="540680" y="116704"/>
                    <a:pt x="544435" y="114471"/>
                    <a:pt x="551945" y="113355"/>
                  </a:cubicBezTo>
                  <a:cubicBezTo>
                    <a:pt x="529416" y="112239"/>
                    <a:pt x="506888" y="112239"/>
                    <a:pt x="488114" y="112239"/>
                  </a:cubicBezTo>
                  <a:cubicBezTo>
                    <a:pt x="488114" y="112239"/>
                    <a:pt x="488114" y="111122"/>
                    <a:pt x="488114" y="111122"/>
                  </a:cubicBezTo>
                  <a:cubicBezTo>
                    <a:pt x="510643" y="111122"/>
                    <a:pt x="533171" y="111122"/>
                    <a:pt x="551945" y="111122"/>
                  </a:cubicBezTo>
                  <a:cubicBezTo>
                    <a:pt x="574473" y="111122"/>
                    <a:pt x="593247" y="111122"/>
                    <a:pt x="612020" y="111122"/>
                  </a:cubicBezTo>
                  <a:cubicBezTo>
                    <a:pt x="615775" y="111122"/>
                    <a:pt x="623284" y="111122"/>
                    <a:pt x="627039" y="110006"/>
                  </a:cubicBezTo>
                  <a:cubicBezTo>
                    <a:pt x="634549" y="107773"/>
                    <a:pt x="630794" y="103308"/>
                    <a:pt x="645812" y="104424"/>
                  </a:cubicBezTo>
                  <a:cubicBezTo>
                    <a:pt x="657077" y="105541"/>
                    <a:pt x="664586" y="102192"/>
                    <a:pt x="675850" y="103308"/>
                  </a:cubicBezTo>
                  <a:cubicBezTo>
                    <a:pt x="683360" y="103308"/>
                    <a:pt x="694624" y="102192"/>
                    <a:pt x="702134" y="104424"/>
                  </a:cubicBezTo>
                  <a:cubicBezTo>
                    <a:pt x="705888" y="105541"/>
                    <a:pt x="709643" y="104424"/>
                    <a:pt x="717152" y="104424"/>
                  </a:cubicBezTo>
                  <a:cubicBezTo>
                    <a:pt x="713397" y="102192"/>
                    <a:pt x="705888" y="101076"/>
                    <a:pt x="705888" y="99959"/>
                  </a:cubicBezTo>
                  <a:cubicBezTo>
                    <a:pt x="702134" y="97727"/>
                    <a:pt x="705888" y="95494"/>
                    <a:pt x="713397" y="95494"/>
                  </a:cubicBezTo>
                  <a:cubicBezTo>
                    <a:pt x="720907" y="95494"/>
                    <a:pt x="732171" y="95494"/>
                    <a:pt x="732171" y="92145"/>
                  </a:cubicBezTo>
                  <a:cubicBezTo>
                    <a:pt x="732171" y="91029"/>
                    <a:pt x="739680" y="91029"/>
                    <a:pt x="743435" y="91029"/>
                  </a:cubicBezTo>
                  <a:cubicBezTo>
                    <a:pt x="762209" y="94378"/>
                    <a:pt x="780982" y="89912"/>
                    <a:pt x="796002" y="89912"/>
                  </a:cubicBezTo>
                  <a:cubicBezTo>
                    <a:pt x="799756" y="88796"/>
                    <a:pt x="803511" y="88796"/>
                    <a:pt x="803511" y="87680"/>
                  </a:cubicBezTo>
                  <a:cubicBezTo>
                    <a:pt x="803511" y="86563"/>
                    <a:pt x="799756" y="85447"/>
                    <a:pt x="796002" y="85447"/>
                  </a:cubicBezTo>
                  <a:cubicBezTo>
                    <a:pt x="777228" y="83215"/>
                    <a:pt x="758454" y="80982"/>
                    <a:pt x="743435" y="76517"/>
                  </a:cubicBezTo>
                  <a:cubicBezTo>
                    <a:pt x="735926" y="75400"/>
                    <a:pt x="732171" y="77633"/>
                    <a:pt x="732171" y="78749"/>
                  </a:cubicBezTo>
                  <a:cubicBezTo>
                    <a:pt x="732171" y="82098"/>
                    <a:pt x="728417" y="84331"/>
                    <a:pt x="717152" y="86563"/>
                  </a:cubicBezTo>
                  <a:cubicBezTo>
                    <a:pt x="713397" y="87680"/>
                    <a:pt x="709643" y="87680"/>
                    <a:pt x="705888" y="87680"/>
                  </a:cubicBezTo>
                  <a:cubicBezTo>
                    <a:pt x="694624" y="84331"/>
                    <a:pt x="675850" y="86563"/>
                    <a:pt x="664586" y="84331"/>
                  </a:cubicBezTo>
                  <a:cubicBezTo>
                    <a:pt x="657077" y="83215"/>
                    <a:pt x="649567" y="83215"/>
                    <a:pt x="638303" y="83215"/>
                  </a:cubicBezTo>
                  <a:cubicBezTo>
                    <a:pt x="630794" y="83215"/>
                    <a:pt x="627039" y="86563"/>
                    <a:pt x="623284" y="88796"/>
                  </a:cubicBezTo>
                  <a:cubicBezTo>
                    <a:pt x="615775" y="92145"/>
                    <a:pt x="600756" y="93261"/>
                    <a:pt x="593247" y="88796"/>
                  </a:cubicBezTo>
                  <a:cubicBezTo>
                    <a:pt x="593247" y="86563"/>
                    <a:pt x="589492" y="85447"/>
                    <a:pt x="585737" y="83215"/>
                  </a:cubicBezTo>
                  <a:cubicBezTo>
                    <a:pt x="585737" y="80982"/>
                    <a:pt x="578228" y="79866"/>
                    <a:pt x="566963" y="79866"/>
                  </a:cubicBezTo>
                  <a:cubicBezTo>
                    <a:pt x="559454" y="79866"/>
                    <a:pt x="551945" y="79866"/>
                    <a:pt x="544435" y="77633"/>
                  </a:cubicBezTo>
                  <a:cubicBezTo>
                    <a:pt x="533171" y="76517"/>
                    <a:pt x="521907" y="78749"/>
                    <a:pt x="514397" y="82098"/>
                  </a:cubicBezTo>
                  <a:cubicBezTo>
                    <a:pt x="503133" y="88796"/>
                    <a:pt x="480605" y="88796"/>
                    <a:pt x="461831" y="91029"/>
                  </a:cubicBezTo>
                  <a:cubicBezTo>
                    <a:pt x="454322" y="92145"/>
                    <a:pt x="446812" y="89912"/>
                    <a:pt x="435548" y="88796"/>
                  </a:cubicBezTo>
                  <a:cubicBezTo>
                    <a:pt x="424284" y="88796"/>
                    <a:pt x="413020" y="86563"/>
                    <a:pt x="405510" y="84331"/>
                  </a:cubicBezTo>
                  <a:cubicBezTo>
                    <a:pt x="382982" y="79866"/>
                    <a:pt x="379227" y="79866"/>
                    <a:pt x="364208" y="85447"/>
                  </a:cubicBezTo>
                  <a:cubicBezTo>
                    <a:pt x="360454" y="85447"/>
                    <a:pt x="360454" y="87680"/>
                    <a:pt x="356699" y="88796"/>
                  </a:cubicBezTo>
                  <a:cubicBezTo>
                    <a:pt x="334171" y="83215"/>
                    <a:pt x="315397" y="83215"/>
                    <a:pt x="292869" y="83215"/>
                  </a:cubicBezTo>
                  <a:cubicBezTo>
                    <a:pt x="277850" y="83215"/>
                    <a:pt x="266585" y="83215"/>
                    <a:pt x="251567" y="83215"/>
                  </a:cubicBezTo>
                  <a:cubicBezTo>
                    <a:pt x="221529" y="84331"/>
                    <a:pt x="191491" y="80982"/>
                    <a:pt x="157698" y="82098"/>
                  </a:cubicBezTo>
                  <a:cubicBezTo>
                    <a:pt x="146434" y="82098"/>
                    <a:pt x="142680" y="77633"/>
                    <a:pt x="131415" y="80982"/>
                  </a:cubicBezTo>
                  <a:cubicBezTo>
                    <a:pt x="120151" y="83215"/>
                    <a:pt x="108887" y="80982"/>
                    <a:pt x="101378" y="82098"/>
                  </a:cubicBezTo>
                  <a:cubicBezTo>
                    <a:pt x="90113" y="82098"/>
                    <a:pt x="78849" y="82098"/>
                    <a:pt x="67585" y="82098"/>
                  </a:cubicBezTo>
                  <a:cubicBezTo>
                    <a:pt x="60076" y="84331"/>
                    <a:pt x="67585" y="86563"/>
                    <a:pt x="63830" y="88796"/>
                  </a:cubicBezTo>
                  <a:cubicBezTo>
                    <a:pt x="52566" y="93261"/>
                    <a:pt x="37547" y="94378"/>
                    <a:pt x="18774" y="92145"/>
                  </a:cubicBezTo>
                  <a:cubicBezTo>
                    <a:pt x="15019" y="92145"/>
                    <a:pt x="15019" y="91029"/>
                    <a:pt x="7510" y="91029"/>
                  </a:cubicBezTo>
                  <a:cubicBezTo>
                    <a:pt x="3755" y="91029"/>
                    <a:pt x="0" y="92145"/>
                    <a:pt x="0" y="94378"/>
                  </a:cubicBezTo>
                  <a:cubicBezTo>
                    <a:pt x="0" y="95494"/>
                    <a:pt x="0" y="97727"/>
                    <a:pt x="7510" y="97727"/>
                  </a:cubicBezTo>
                  <a:cubicBezTo>
                    <a:pt x="18774" y="96610"/>
                    <a:pt x="30038" y="97727"/>
                    <a:pt x="37547" y="96610"/>
                  </a:cubicBezTo>
                  <a:cubicBezTo>
                    <a:pt x="52566" y="96610"/>
                    <a:pt x="60076" y="98843"/>
                    <a:pt x="71340" y="98843"/>
                  </a:cubicBezTo>
                  <a:cubicBezTo>
                    <a:pt x="78849" y="99959"/>
                    <a:pt x="82604" y="103308"/>
                    <a:pt x="82604" y="105541"/>
                  </a:cubicBezTo>
                  <a:cubicBezTo>
                    <a:pt x="90113" y="108890"/>
                    <a:pt x="90113" y="110006"/>
                    <a:pt x="101378" y="107773"/>
                  </a:cubicBezTo>
                  <a:cubicBezTo>
                    <a:pt x="116397" y="106657"/>
                    <a:pt x="131415" y="105541"/>
                    <a:pt x="146434" y="103308"/>
                  </a:cubicBezTo>
                  <a:cubicBezTo>
                    <a:pt x="150189" y="102192"/>
                    <a:pt x="157698" y="103308"/>
                    <a:pt x="165208" y="103308"/>
                  </a:cubicBezTo>
                  <a:cubicBezTo>
                    <a:pt x="168963" y="103308"/>
                    <a:pt x="168963" y="105541"/>
                    <a:pt x="172717" y="106657"/>
                  </a:cubicBezTo>
                  <a:cubicBezTo>
                    <a:pt x="180227" y="108890"/>
                    <a:pt x="172717" y="110006"/>
                    <a:pt x="168963" y="112239"/>
                  </a:cubicBezTo>
                  <a:cubicBezTo>
                    <a:pt x="165208" y="114471"/>
                    <a:pt x="153944" y="114471"/>
                    <a:pt x="146434" y="116704"/>
                  </a:cubicBezTo>
                  <a:cubicBezTo>
                    <a:pt x="142680" y="117820"/>
                    <a:pt x="142680" y="117820"/>
                    <a:pt x="142680" y="118936"/>
                  </a:cubicBezTo>
                  <a:cubicBezTo>
                    <a:pt x="142680" y="120053"/>
                    <a:pt x="146434" y="120053"/>
                    <a:pt x="150189" y="120053"/>
                  </a:cubicBezTo>
                  <a:cubicBezTo>
                    <a:pt x="161453" y="120053"/>
                    <a:pt x="176472" y="121169"/>
                    <a:pt x="187736" y="118936"/>
                  </a:cubicBezTo>
                  <a:cubicBezTo>
                    <a:pt x="187736" y="117820"/>
                    <a:pt x="191491" y="118936"/>
                    <a:pt x="191491" y="118936"/>
                  </a:cubicBezTo>
                  <a:cubicBezTo>
                    <a:pt x="199000" y="120053"/>
                    <a:pt x="191491" y="120053"/>
                    <a:pt x="191491" y="121169"/>
                  </a:cubicBezTo>
                  <a:cubicBezTo>
                    <a:pt x="187736" y="122285"/>
                    <a:pt x="187736" y="124518"/>
                    <a:pt x="195246" y="124518"/>
                  </a:cubicBezTo>
                  <a:cubicBezTo>
                    <a:pt x="202755" y="124518"/>
                    <a:pt x="210265" y="124518"/>
                    <a:pt x="221529" y="124518"/>
                  </a:cubicBezTo>
                  <a:cubicBezTo>
                    <a:pt x="210265" y="126750"/>
                    <a:pt x="199000" y="126750"/>
                    <a:pt x="187736" y="127867"/>
                  </a:cubicBezTo>
                  <a:cubicBezTo>
                    <a:pt x="180227" y="128983"/>
                    <a:pt x="180227" y="130099"/>
                    <a:pt x="183982" y="131216"/>
                  </a:cubicBezTo>
                  <a:cubicBezTo>
                    <a:pt x="187736" y="135681"/>
                    <a:pt x="187736" y="136797"/>
                    <a:pt x="172717" y="137913"/>
                  </a:cubicBezTo>
                  <a:cubicBezTo>
                    <a:pt x="168963" y="137913"/>
                    <a:pt x="161453" y="137913"/>
                    <a:pt x="157698" y="137913"/>
                  </a:cubicBezTo>
                  <a:cubicBezTo>
                    <a:pt x="157698" y="139030"/>
                    <a:pt x="157698" y="139030"/>
                    <a:pt x="157698" y="140146"/>
                  </a:cubicBezTo>
                  <a:cubicBezTo>
                    <a:pt x="157698" y="140146"/>
                    <a:pt x="157698" y="141262"/>
                    <a:pt x="157698" y="141262"/>
                  </a:cubicBezTo>
                  <a:cubicBezTo>
                    <a:pt x="183982" y="140146"/>
                    <a:pt x="202755" y="145728"/>
                    <a:pt x="229038" y="145728"/>
                  </a:cubicBezTo>
                  <a:cubicBezTo>
                    <a:pt x="244057" y="145728"/>
                    <a:pt x="259076" y="147960"/>
                    <a:pt x="274095" y="151309"/>
                  </a:cubicBezTo>
                  <a:cubicBezTo>
                    <a:pt x="274095" y="152425"/>
                    <a:pt x="281604" y="152425"/>
                    <a:pt x="281604" y="153542"/>
                  </a:cubicBezTo>
                  <a:cubicBezTo>
                    <a:pt x="281604" y="155774"/>
                    <a:pt x="274095" y="155774"/>
                    <a:pt x="270340" y="155774"/>
                  </a:cubicBezTo>
                  <a:cubicBezTo>
                    <a:pt x="259076" y="155774"/>
                    <a:pt x="247812" y="155774"/>
                    <a:pt x="236548" y="155774"/>
                  </a:cubicBezTo>
                  <a:cubicBezTo>
                    <a:pt x="232793" y="155774"/>
                    <a:pt x="229038" y="155774"/>
                    <a:pt x="229038" y="156891"/>
                  </a:cubicBezTo>
                  <a:cubicBezTo>
                    <a:pt x="229038" y="158007"/>
                    <a:pt x="229038" y="159123"/>
                    <a:pt x="232793" y="159123"/>
                  </a:cubicBezTo>
                  <a:cubicBezTo>
                    <a:pt x="240302" y="159123"/>
                    <a:pt x="244057" y="161356"/>
                    <a:pt x="255321" y="161356"/>
                  </a:cubicBezTo>
                  <a:cubicBezTo>
                    <a:pt x="266585" y="161356"/>
                    <a:pt x="277850" y="161356"/>
                    <a:pt x="289114" y="161356"/>
                  </a:cubicBezTo>
                  <a:cubicBezTo>
                    <a:pt x="296623" y="162472"/>
                    <a:pt x="292869" y="164705"/>
                    <a:pt x="292869" y="165821"/>
                  </a:cubicBezTo>
                  <a:cubicBezTo>
                    <a:pt x="292869" y="166937"/>
                    <a:pt x="292869" y="168053"/>
                    <a:pt x="292869" y="168053"/>
                  </a:cubicBezTo>
                  <a:cubicBezTo>
                    <a:pt x="270340" y="169170"/>
                    <a:pt x="259076" y="174751"/>
                    <a:pt x="236548" y="174751"/>
                  </a:cubicBezTo>
                  <a:cubicBezTo>
                    <a:pt x="191491" y="174751"/>
                    <a:pt x="150189" y="171402"/>
                    <a:pt x="105132" y="172519"/>
                  </a:cubicBezTo>
                  <a:cubicBezTo>
                    <a:pt x="97623" y="173635"/>
                    <a:pt x="86359" y="171402"/>
                    <a:pt x="86359" y="174751"/>
                  </a:cubicBezTo>
                  <a:cubicBezTo>
                    <a:pt x="82604" y="179216"/>
                    <a:pt x="97623" y="176984"/>
                    <a:pt x="105132" y="176984"/>
                  </a:cubicBezTo>
                  <a:cubicBezTo>
                    <a:pt x="120151" y="175868"/>
                    <a:pt x="135170" y="179216"/>
                    <a:pt x="150189" y="179216"/>
                  </a:cubicBezTo>
                  <a:cubicBezTo>
                    <a:pt x="165208" y="178100"/>
                    <a:pt x="183982" y="176984"/>
                    <a:pt x="199000" y="179216"/>
                  </a:cubicBezTo>
                  <a:cubicBezTo>
                    <a:pt x="225284" y="181449"/>
                    <a:pt x="251567" y="180333"/>
                    <a:pt x="274095" y="180333"/>
                  </a:cubicBezTo>
                  <a:cubicBezTo>
                    <a:pt x="322906" y="181449"/>
                    <a:pt x="367963" y="184798"/>
                    <a:pt x="401756" y="194845"/>
                  </a:cubicBezTo>
                  <a:cubicBezTo>
                    <a:pt x="416775" y="198194"/>
                    <a:pt x="431793" y="198194"/>
                    <a:pt x="446812" y="198194"/>
                  </a:cubicBezTo>
                  <a:cubicBezTo>
                    <a:pt x="450567" y="198194"/>
                    <a:pt x="461831" y="197077"/>
                    <a:pt x="461831" y="199310"/>
                  </a:cubicBezTo>
                  <a:cubicBezTo>
                    <a:pt x="461831" y="203775"/>
                    <a:pt x="450567" y="201542"/>
                    <a:pt x="446812" y="201542"/>
                  </a:cubicBezTo>
                  <a:cubicBezTo>
                    <a:pt x="382982" y="201542"/>
                    <a:pt x="319152" y="201542"/>
                    <a:pt x="251567" y="201542"/>
                  </a:cubicBezTo>
                  <a:cubicBezTo>
                    <a:pt x="229038" y="201542"/>
                    <a:pt x="214019" y="207124"/>
                    <a:pt x="195246" y="212705"/>
                  </a:cubicBezTo>
                  <a:cubicBezTo>
                    <a:pt x="195246" y="212705"/>
                    <a:pt x="195246" y="213822"/>
                    <a:pt x="195246" y="214938"/>
                  </a:cubicBezTo>
                  <a:cubicBezTo>
                    <a:pt x="202755" y="218287"/>
                    <a:pt x="206510" y="220520"/>
                    <a:pt x="210265" y="223868"/>
                  </a:cubicBezTo>
                  <a:cubicBezTo>
                    <a:pt x="210265" y="227217"/>
                    <a:pt x="221529" y="230566"/>
                    <a:pt x="232793" y="230566"/>
                  </a:cubicBezTo>
                  <a:cubicBezTo>
                    <a:pt x="262831" y="230566"/>
                    <a:pt x="262831" y="238380"/>
                    <a:pt x="266585" y="243962"/>
                  </a:cubicBezTo>
                  <a:cubicBezTo>
                    <a:pt x="270340" y="251776"/>
                    <a:pt x="289114" y="257357"/>
                    <a:pt x="307887" y="262939"/>
                  </a:cubicBezTo>
                  <a:cubicBezTo>
                    <a:pt x="311642" y="265171"/>
                    <a:pt x="319152" y="264055"/>
                    <a:pt x="322906" y="264055"/>
                  </a:cubicBezTo>
                  <a:cubicBezTo>
                    <a:pt x="337925" y="264055"/>
                    <a:pt x="352944" y="262939"/>
                    <a:pt x="364208" y="266288"/>
                  </a:cubicBezTo>
                  <a:cubicBezTo>
                    <a:pt x="367963" y="267404"/>
                    <a:pt x="371718" y="267404"/>
                    <a:pt x="379227" y="267404"/>
                  </a:cubicBezTo>
                  <a:cubicBezTo>
                    <a:pt x="390491" y="267404"/>
                    <a:pt x="401756" y="267404"/>
                    <a:pt x="409265" y="267404"/>
                  </a:cubicBezTo>
                  <a:cubicBezTo>
                    <a:pt x="428039" y="268520"/>
                    <a:pt x="446812" y="267404"/>
                    <a:pt x="461831" y="264055"/>
                  </a:cubicBezTo>
                  <a:cubicBezTo>
                    <a:pt x="473095" y="260706"/>
                    <a:pt x="488114" y="261823"/>
                    <a:pt x="499378" y="265171"/>
                  </a:cubicBezTo>
                  <a:cubicBezTo>
                    <a:pt x="518152" y="269637"/>
                    <a:pt x="544435" y="269637"/>
                    <a:pt x="563209" y="272986"/>
                  </a:cubicBezTo>
                  <a:cubicBezTo>
                    <a:pt x="566963" y="274102"/>
                    <a:pt x="630794" y="267404"/>
                    <a:pt x="630794" y="266288"/>
                  </a:cubicBezTo>
                  <a:cubicBezTo>
                    <a:pt x="638303" y="261823"/>
                    <a:pt x="653322" y="260706"/>
                    <a:pt x="664586" y="260706"/>
                  </a:cubicBezTo>
                  <a:cubicBezTo>
                    <a:pt x="675850" y="259590"/>
                    <a:pt x="687115" y="262939"/>
                    <a:pt x="698379" y="265171"/>
                  </a:cubicBezTo>
                  <a:cubicBezTo>
                    <a:pt x="698379" y="266288"/>
                    <a:pt x="698379" y="267404"/>
                    <a:pt x="702134" y="267404"/>
                  </a:cubicBezTo>
                  <a:cubicBezTo>
                    <a:pt x="724662" y="267404"/>
                    <a:pt x="739680" y="271869"/>
                    <a:pt x="758454" y="272986"/>
                  </a:cubicBezTo>
                  <a:cubicBezTo>
                    <a:pt x="769719" y="274102"/>
                    <a:pt x="773473" y="269637"/>
                    <a:pt x="784737" y="271869"/>
                  </a:cubicBezTo>
                  <a:cubicBezTo>
                    <a:pt x="788492" y="271869"/>
                    <a:pt x="818530" y="266288"/>
                    <a:pt x="822285" y="264055"/>
                  </a:cubicBezTo>
                  <a:cubicBezTo>
                    <a:pt x="826039" y="262939"/>
                    <a:pt x="829794" y="261823"/>
                    <a:pt x="833549" y="260706"/>
                  </a:cubicBezTo>
                  <a:cubicBezTo>
                    <a:pt x="852323" y="257357"/>
                    <a:pt x="867341" y="257357"/>
                    <a:pt x="882360" y="261823"/>
                  </a:cubicBezTo>
                  <a:cubicBezTo>
                    <a:pt x="886115" y="262939"/>
                    <a:pt x="889870" y="264055"/>
                    <a:pt x="897379" y="265171"/>
                  </a:cubicBezTo>
                  <a:cubicBezTo>
                    <a:pt x="897379" y="266288"/>
                    <a:pt x="901134" y="267404"/>
                    <a:pt x="901134" y="267404"/>
                  </a:cubicBezTo>
                  <a:cubicBezTo>
                    <a:pt x="919908" y="267404"/>
                    <a:pt x="934926" y="270753"/>
                    <a:pt x="949946" y="269637"/>
                  </a:cubicBezTo>
                  <a:cubicBezTo>
                    <a:pt x="964964" y="268520"/>
                    <a:pt x="979983" y="267404"/>
                    <a:pt x="991247" y="265171"/>
                  </a:cubicBezTo>
                  <a:cubicBezTo>
                    <a:pt x="1013776" y="260706"/>
                    <a:pt x="1025040" y="260706"/>
                    <a:pt x="1043814" y="265171"/>
                  </a:cubicBezTo>
                  <a:cubicBezTo>
                    <a:pt x="1051323" y="267404"/>
                    <a:pt x="1058832" y="267404"/>
                    <a:pt x="1070097" y="267404"/>
                  </a:cubicBezTo>
                  <a:lnTo>
                    <a:pt x="1082703" y="267404"/>
                  </a:lnTo>
                  <a:lnTo>
                    <a:pt x="1087706" y="268396"/>
                  </a:lnTo>
                  <a:cubicBezTo>
                    <a:pt x="1091460" y="270628"/>
                    <a:pt x="1098970" y="271745"/>
                    <a:pt x="1091460" y="273977"/>
                  </a:cubicBezTo>
                  <a:cubicBezTo>
                    <a:pt x="1087706" y="275093"/>
                    <a:pt x="1087706" y="277326"/>
                    <a:pt x="1083951" y="277326"/>
                  </a:cubicBezTo>
                  <a:cubicBezTo>
                    <a:pt x="1076442" y="277326"/>
                    <a:pt x="1068932" y="278442"/>
                    <a:pt x="1065178" y="277326"/>
                  </a:cubicBezTo>
                  <a:cubicBezTo>
                    <a:pt x="1050158" y="275093"/>
                    <a:pt x="1035140" y="273977"/>
                    <a:pt x="1020121" y="272861"/>
                  </a:cubicBezTo>
                  <a:cubicBezTo>
                    <a:pt x="1008857" y="270628"/>
                    <a:pt x="1008857" y="271745"/>
                    <a:pt x="1001347" y="275093"/>
                  </a:cubicBezTo>
                  <a:cubicBezTo>
                    <a:pt x="1001347" y="277326"/>
                    <a:pt x="997593" y="280675"/>
                    <a:pt x="990083" y="281791"/>
                  </a:cubicBezTo>
                  <a:cubicBezTo>
                    <a:pt x="978819" y="281791"/>
                    <a:pt x="971310" y="284024"/>
                    <a:pt x="956290" y="284024"/>
                  </a:cubicBezTo>
                  <a:cubicBezTo>
                    <a:pt x="948781" y="282908"/>
                    <a:pt x="937517" y="284024"/>
                    <a:pt x="926253" y="282908"/>
                  </a:cubicBezTo>
                  <a:cubicBezTo>
                    <a:pt x="918743" y="282908"/>
                    <a:pt x="918743" y="285140"/>
                    <a:pt x="918743" y="286256"/>
                  </a:cubicBezTo>
                  <a:cubicBezTo>
                    <a:pt x="918743" y="288489"/>
                    <a:pt x="922498" y="289605"/>
                    <a:pt x="926253" y="289605"/>
                  </a:cubicBezTo>
                  <a:cubicBezTo>
                    <a:pt x="933762" y="289605"/>
                    <a:pt x="933762" y="288489"/>
                    <a:pt x="937517" y="288489"/>
                  </a:cubicBezTo>
                  <a:cubicBezTo>
                    <a:pt x="956290" y="286256"/>
                    <a:pt x="971310" y="287373"/>
                    <a:pt x="982573" y="291838"/>
                  </a:cubicBezTo>
                  <a:cubicBezTo>
                    <a:pt x="986328" y="294071"/>
                    <a:pt x="978819" y="296303"/>
                    <a:pt x="986328" y="298536"/>
                  </a:cubicBezTo>
                  <a:cubicBezTo>
                    <a:pt x="997593" y="298536"/>
                    <a:pt x="1008857" y="298536"/>
                    <a:pt x="1020121" y="298536"/>
                  </a:cubicBezTo>
                  <a:cubicBezTo>
                    <a:pt x="1027630" y="299652"/>
                    <a:pt x="1038895" y="297419"/>
                    <a:pt x="1050158" y="299652"/>
                  </a:cubicBezTo>
                  <a:cubicBezTo>
                    <a:pt x="1061423" y="303001"/>
                    <a:pt x="1065178" y="298536"/>
                    <a:pt x="1076442" y="298536"/>
                  </a:cubicBezTo>
                  <a:cubicBezTo>
                    <a:pt x="1110234" y="299652"/>
                    <a:pt x="1140272" y="296303"/>
                    <a:pt x="1170310" y="297419"/>
                  </a:cubicBezTo>
                  <a:cubicBezTo>
                    <a:pt x="1185329" y="297419"/>
                    <a:pt x="1196593" y="297419"/>
                    <a:pt x="1211612" y="297419"/>
                  </a:cubicBezTo>
                  <a:cubicBezTo>
                    <a:pt x="1234140" y="297419"/>
                    <a:pt x="1252914" y="297419"/>
                    <a:pt x="1275442" y="291838"/>
                  </a:cubicBezTo>
                  <a:cubicBezTo>
                    <a:pt x="1279197" y="292954"/>
                    <a:pt x="1279197" y="295187"/>
                    <a:pt x="1282951" y="295187"/>
                  </a:cubicBezTo>
                  <a:cubicBezTo>
                    <a:pt x="1297970" y="300768"/>
                    <a:pt x="1301725" y="300768"/>
                    <a:pt x="1324253" y="296303"/>
                  </a:cubicBezTo>
                  <a:cubicBezTo>
                    <a:pt x="1331763" y="294071"/>
                    <a:pt x="1343027" y="291838"/>
                    <a:pt x="1354291" y="291838"/>
                  </a:cubicBezTo>
                  <a:cubicBezTo>
                    <a:pt x="1365556" y="290722"/>
                    <a:pt x="1373065" y="288489"/>
                    <a:pt x="1380574" y="289605"/>
                  </a:cubicBezTo>
                  <a:cubicBezTo>
                    <a:pt x="1399348" y="291838"/>
                    <a:pt x="1421876" y="291838"/>
                    <a:pt x="1433141" y="298536"/>
                  </a:cubicBezTo>
                  <a:cubicBezTo>
                    <a:pt x="1440650" y="301885"/>
                    <a:pt x="1451914" y="304117"/>
                    <a:pt x="1463178" y="303001"/>
                  </a:cubicBezTo>
                  <a:cubicBezTo>
                    <a:pt x="1470688" y="300768"/>
                    <a:pt x="1478197" y="300768"/>
                    <a:pt x="1485706" y="300768"/>
                  </a:cubicBezTo>
                  <a:cubicBezTo>
                    <a:pt x="1496971" y="300768"/>
                    <a:pt x="1504480" y="299652"/>
                    <a:pt x="1504480" y="297419"/>
                  </a:cubicBezTo>
                  <a:cubicBezTo>
                    <a:pt x="1508235" y="295187"/>
                    <a:pt x="1511990" y="294071"/>
                    <a:pt x="1511990" y="291838"/>
                  </a:cubicBezTo>
                  <a:cubicBezTo>
                    <a:pt x="1519499" y="287373"/>
                    <a:pt x="1534518" y="288489"/>
                    <a:pt x="1542028" y="291838"/>
                  </a:cubicBezTo>
                  <a:cubicBezTo>
                    <a:pt x="1545782" y="294071"/>
                    <a:pt x="1549537" y="297419"/>
                    <a:pt x="1557046" y="297419"/>
                  </a:cubicBezTo>
                  <a:cubicBezTo>
                    <a:pt x="1568311" y="297419"/>
                    <a:pt x="1575820" y="297419"/>
                    <a:pt x="1583329" y="296303"/>
                  </a:cubicBezTo>
                  <a:cubicBezTo>
                    <a:pt x="1594594" y="294071"/>
                    <a:pt x="1613367" y="296303"/>
                    <a:pt x="1624631" y="292954"/>
                  </a:cubicBezTo>
                  <a:cubicBezTo>
                    <a:pt x="1628386" y="292954"/>
                    <a:pt x="1632141" y="292954"/>
                    <a:pt x="1635896" y="294071"/>
                  </a:cubicBezTo>
                  <a:cubicBezTo>
                    <a:pt x="1647160" y="296303"/>
                    <a:pt x="1650914" y="298536"/>
                    <a:pt x="1650914" y="301885"/>
                  </a:cubicBezTo>
                  <a:cubicBezTo>
                    <a:pt x="1650914" y="303001"/>
                    <a:pt x="1654669" y="305234"/>
                    <a:pt x="1662179" y="304117"/>
                  </a:cubicBezTo>
                  <a:cubicBezTo>
                    <a:pt x="1677198" y="299652"/>
                    <a:pt x="1695971" y="297419"/>
                    <a:pt x="1714745" y="295187"/>
                  </a:cubicBezTo>
                  <a:cubicBezTo>
                    <a:pt x="1718499" y="295187"/>
                    <a:pt x="1722254" y="294071"/>
                    <a:pt x="1722254" y="292954"/>
                  </a:cubicBezTo>
                  <a:cubicBezTo>
                    <a:pt x="1722254" y="291838"/>
                    <a:pt x="1718499" y="291838"/>
                    <a:pt x="1714745" y="290722"/>
                  </a:cubicBezTo>
                  <a:cubicBezTo>
                    <a:pt x="1699726" y="290722"/>
                    <a:pt x="1680952" y="286256"/>
                    <a:pt x="1662179" y="289605"/>
                  </a:cubicBezTo>
                  <a:cubicBezTo>
                    <a:pt x="1658424" y="289605"/>
                    <a:pt x="1650914" y="289605"/>
                    <a:pt x="1650914" y="288489"/>
                  </a:cubicBezTo>
                  <a:cubicBezTo>
                    <a:pt x="1650914" y="285140"/>
                    <a:pt x="1639650" y="285140"/>
                    <a:pt x="1632141" y="285140"/>
                  </a:cubicBezTo>
                  <a:cubicBezTo>
                    <a:pt x="1624631" y="285140"/>
                    <a:pt x="1620877" y="282908"/>
                    <a:pt x="1624631" y="280675"/>
                  </a:cubicBezTo>
                  <a:cubicBezTo>
                    <a:pt x="1624631" y="279559"/>
                    <a:pt x="1632141" y="278442"/>
                    <a:pt x="1635896" y="276210"/>
                  </a:cubicBezTo>
                  <a:cubicBezTo>
                    <a:pt x="1628386" y="276210"/>
                    <a:pt x="1624631" y="275093"/>
                    <a:pt x="1620877" y="276210"/>
                  </a:cubicBezTo>
                  <a:cubicBezTo>
                    <a:pt x="1613367" y="278442"/>
                    <a:pt x="1602103" y="277326"/>
                    <a:pt x="1594594" y="277326"/>
                  </a:cubicBezTo>
                  <a:cubicBezTo>
                    <a:pt x="1583329" y="278442"/>
                    <a:pt x="1575820" y="275093"/>
                    <a:pt x="1564556" y="276210"/>
                  </a:cubicBezTo>
                  <a:cubicBezTo>
                    <a:pt x="1549537" y="277326"/>
                    <a:pt x="1553292" y="272861"/>
                    <a:pt x="1545782" y="270628"/>
                  </a:cubicBezTo>
                  <a:lnTo>
                    <a:pt x="1532304" y="269626"/>
                  </a:lnTo>
                  <a:lnTo>
                    <a:pt x="1573230" y="268520"/>
                  </a:lnTo>
                  <a:cubicBezTo>
                    <a:pt x="1584494" y="266288"/>
                    <a:pt x="1595758" y="267404"/>
                    <a:pt x="1603267" y="270753"/>
                  </a:cubicBezTo>
                  <a:cubicBezTo>
                    <a:pt x="1610777" y="272986"/>
                    <a:pt x="1618286" y="271869"/>
                    <a:pt x="1622041" y="269637"/>
                  </a:cubicBezTo>
                  <a:cubicBezTo>
                    <a:pt x="1625796" y="266288"/>
                    <a:pt x="1633305" y="266288"/>
                    <a:pt x="1644569" y="266288"/>
                  </a:cubicBezTo>
                  <a:cubicBezTo>
                    <a:pt x="1667098" y="266288"/>
                    <a:pt x="1689626" y="265171"/>
                    <a:pt x="1712154" y="269637"/>
                  </a:cubicBezTo>
                  <a:cubicBezTo>
                    <a:pt x="1712154" y="269637"/>
                    <a:pt x="1715909" y="269637"/>
                    <a:pt x="1715909" y="269637"/>
                  </a:cubicBezTo>
                  <a:cubicBezTo>
                    <a:pt x="1753456" y="268520"/>
                    <a:pt x="1787249" y="271869"/>
                    <a:pt x="1821041" y="271869"/>
                  </a:cubicBezTo>
                  <a:cubicBezTo>
                    <a:pt x="1828551" y="271869"/>
                    <a:pt x="1832305" y="271869"/>
                    <a:pt x="1832305" y="269637"/>
                  </a:cubicBezTo>
                  <a:lnTo>
                    <a:pt x="1836115" y="268787"/>
                  </a:lnTo>
                  <a:lnTo>
                    <a:pt x="1827387" y="273977"/>
                  </a:lnTo>
                  <a:cubicBezTo>
                    <a:pt x="1819877" y="273977"/>
                    <a:pt x="1808613" y="273977"/>
                    <a:pt x="1797349" y="273977"/>
                  </a:cubicBezTo>
                  <a:cubicBezTo>
                    <a:pt x="1789839" y="273977"/>
                    <a:pt x="1786084" y="273977"/>
                    <a:pt x="1786084" y="276210"/>
                  </a:cubicBezTo>
                  <a:cubicBezTo>
                    <a:pt x="1786084" y="278442"/>
                    <a:pt x="1789839" y="277326"/>
                    <a:pt x="1797349" y="277326"/>
                  </a:cubicBezTo>
                  <a:cubicBezTo>
                    <a:pt x="1801103" y="277326"/>
                    <a:pt x="1808613" y="278442"/>
                    <a:pt x="1812368" y="276210"/>
                  </a:cubicBezTo>
                  <a:cubicBezTo>
                    <a:pt x="1819877" y="275093"/>
                    <a:pt x="1827387" y="275093"/>
                    <a:pt x="1831141" y="276210"/>
                  </a:cubicBezTo>
                  <a:cubicBezTo>
                    <a:pt x="1842405" y="277326"/>
                    <a:pt x="1853669" y="277326"/>
                    <a:pt x="1861179" y="277326"/>
                  </a:cubicBezTo>
                  <a:cubicBezTo>
                    <a:pt x="1868689" y="277326"/>
                    <a:pt x="1876198" y="278442"/>
                    <a:pt x="1879953" y="279559"/>
                  </a:cubicBezTo>
                  <a:cubicBezTo>
                    <a:pt x="1898726" y="284024"/>
                    <a:pt x="1917500" y="288489"/>
                    <a:pt x="1925009" y="296303"/>
                  </a:cubicBezTo>
                  <a:cubicBezTo>
                    <a:pt x="1917500" y="297419"/>
                    <a:pt x="1913745" y="297419"/>
                    <a:pt x="1909990" y="297419"/>
                  </a:cubicBezTo>
                  <a:cubicBezTo>
                    <a:pt x="1887462" y="297419"/>
                    <a:pt x="1868689" y="297419"/>
                    <a:pt x="1849915" y="297419"/>
                  </a:cubicBezTo>
                  <a:cubicBezTo>
                    <a:pt x="1842405" y="296303"/>
                    <a:pt x="1834896" y="298536"/>
                    <a:pt x="1831141" y="300768"/>
                  </a:cubicBezTo>
                  <a:cubicBezTo>
                    <a:pt x="1853669" y="300768"/>
                    <a:pt x="1876198" y="300768"/>
                    <a:pt x="1898726" y="300768"/>
                  </a:cubicBezTo>
                  <a:cubicBezTo>
                    <a:pt x="1921254" y="300768"/>
                    <a:pt x="1943783" y="301885"/>
                    <a:pt x="1966311" y="300768"/>
                  </a:cubicBezTo>
                  <a:cubicBezTo>
                    <a:pt x="1988840" y="299652"/>
                    <a:pt x="2007613" y="303001"/>
                    <a:pt x="2030142" y="303001"/>
                  </a:cubicBezTo>
                  <a:cubicBezTo>
                    <a:pt x="2060179" y="303001"/>
                    <a:pt x="2090217" y="303001"/>
                    <a:pt x="2120255" y="303001"/>
                  </a:cubicBezTo>
                  <a:cubicBezTo>
                    <a:pt x="2131519" y="303001"/>
                    <a:pt x="2139029" y="305234"/>
                    <a:pt x="2146538" y="304117"/>
                  </a:cubicBezTo>
                  <a:cubicBezTo>
                    <a:pt x="2172821" y="301885"/>
                    <a:pt x="2199104" y="303001"/>
                    <a:pt x="2221632" y="297419"/>
                  </a:cubicBezTo>
                  <a:cubicBezTo>
                    <a:pt x="2225387" y="296303"/>
                    <a:pt x="2229142" y="297419"/>
                    <a:pt x="2229142" y="299652"/>
                  </a:cubicBezTo>
                  <a:cubicBezTo>
                    <a:pt x="2229142" y="300768"/>
                    <a:pt x="2225387" y="303001"/>
                    <a:pt x="2232897" y="305234"/>
                  </a:cubicBezTo>
                  <a:cubicBezTo>
                    <a:pt x="2270444" y="305234"/>
                    <a:pt x="2270444" y="305234"/>
                    <a:pt x="2289217" y="308582"/>
                  </a:cubicBezTo>
                  <a:cubicBezTo>
                    <a:pt x="2229142" y="309699"/>
                    <a:pt x="2172821" y="307466"/>
                    <a:pt x="2116500" y="310815"/>
                  </a:cubicBezTo>
                  <a:cubicBezTo>
                    <a:pt x="2093972" y="311931"/>
                    <a:pt x="2071444" y="313048"/>
                    <a:pt x="2037651" y="313048"/>
                  </a:cubicBezTo>
                  <a:cubicBezTo>
                    <a:pt x="2056425" y="315280"/>
                    <a:pt x="2067689" y="318629"/>
                    <a:pt x="2078953" y="318629"/>
                  </a:cubicBezTo>
                  <a:cubicBezTo>
                    <a:pt x="2097727" y="317513"/>
                    <a:pt x="2116500" y="320862"/>
                    <a:pt x="2131519" y="315280"/>
                  </a:cubicBezTo>
                  <a:cubicBezTo>
                    <a:pt x="2135274" y="314164"/>
                    <a:pt x="2142783" y="314164"/>
                    <a:pt x="2150293" y="314164"/>
                  </a:cubicBezTo>
                  <a:cubicBezTo>
                    <a:pt x="2187840" y="314164"/>
                    <a:pt x="2229142" y="314164"/>
                    <a:pt x="2270444" y="314164"/>
                  </a:cubicBezTo>
                  <a:cubicBezTo>
                    <a:pt x="2281708" y="314164"/>
                    <a:pt x="2292972" y="315280"/>
                    <a:pt x="2304236" y="318629"/>
                  </a:cubicBezTo>
                  <a:cubicBezTo>
                    <a:pt x="2277953" y="317513"/>
                    <a:pt x="2259180" y="319745"/>
                    <a:pt x="2236651" y="320862"/>
                  </a:cubicBezTo>
                  <a:cubicBezTo>
                    <a:pt x="2229142" y="320862"/>
                    <a:pt x="2217878" y="321978"/>
                    <a:pt x="2206614" y="321978"/>
                  </a:cubicBezTo>
                  <a:cubicBezTo>
                    <a:pt x="2195349" y="321978"/>
                    <a:pt x="2195349" y="323094"/>
                    <a:pt x="2202859" y="327560"/>
                  </a:cubicBezTo>
                  <a:cubicBezTo>
                    <a:pt x="2210368" y="328676"/>
                    <a:pt x="2217878" y="327560"/>
                    <a:pt x="2217878" y="330908"/>
                  </a:cubicBezTo>
                  <a:cubicBezTo>
                    <a:pt x="2214123" y="333141"/>
                    <a:pt x="2206614" y="332025"/>
                    <a:pt x="2202859" y="332025"/>
                  </a:cubicBezTo>
                  <a:cubicBezTo>
                    <a:pt x="2202859" y="332025"/>
                    <a:pt x="2199104" y="332025"/>
                    <a:pt x="2199104" y="332025"/>
                  </a:cubicBezTo>
                  <a:cubicBezTo>
                    <a:pt x="2195349" y="334257"/>
                    <a:pt x="2202859" y="334257"/>
                    <a:pt x="2206614" y="334257"/>
                  </a:cubicBezTo>
                  <a:cubicBezTo>
                    <a:pt x="2217878" y="334257"/>
                    <a:pt x="2232897" y="334257"/>
                    <a:pt x="2247915" y="334257"/>
                  </a:cubicBezTo>
                  <a:cubicBezTo>
                    <a:pt x="2251670" y="334257"/>
                    <a:pt x="2255425" y="334257"/>
                    <a:pt x="2255425" y="335374"/>
                  </a:cubicBezTo>
                  <a:cubicBezTo>
                    <a:pt x="2255425" y="337606"/>
                    <a:pt x="2259180" y="339839"/>
                    <a:pt x="2251670" y="339839"/>
                  </a:cubicBezTo>
                  <a:cubicBezTo>
                    <a:pt x="2240406" y="338722"/>
                    <a:pt x="2232897" y="342071"/>
                    <a:pt x="2229142" y="340955"/>
                  </a:cubicBezTo>
                  <a:cubicBezTo>
                    <a:pt x="2217878" y="338722"/>
                    <a:pt x="2202859" y="340955"/>
                    <a:pt x="2191595" y="338722"/>
                  </a:cubicBezTo>
                  <a:cubicBezTo>
                    <a:pt x="2187840" y="337606"/>
                    <a:pt x="2184085" y="337606"/>
                    <a:pt x="2184085" y="335374"/>
                  </a:cubicBezTo>
                  <a:cubicBezTo>
                    <a:pt x="2176576" y="335374"/>
                    <a:pt x="2172821" y="336490"/>
                    <a:pt x="2165312" y="335374"/>
                  </a:cubicBezTo>
                  <a:cubicBezTo>
                    <a:pt x="2165312" y="332025"/>
                    <a:pt x="2165312" y="329792"/>
                    <a:pt x="2165312" y="326443"/>
                  </a:cubicBezTo>
                  <a:cubicBezTo>
                    <a:pt x="2139029" y="327560"/>
                    <a:pt x="2116500" y="323094"/>
                    <a:pt x="2090217" y="324211"/>
                  </a:cubicBezTo>
                  <a:cubicBezTo>
                    <a:pt x="2090217" y="324211"/>
                    <a:pt x="2086462" y="324211"/>
                    <a:pt x="2086462" y="324211"/>
                  </a:cubicBezTo>
                  <a:cubicBezTo>
                    <a:pt x="2067689" y="319745"/>
                    <a:pt x="2052670" y="325327"/>
                    <a:pt x="2037651" y="324211"/>
                  </a:cubicBezTo>
                  <a:cubicBezTo>
                    <a:pt x="2033896" y="324211"/>
                    <a:pt x="2030142" y="325327"/>
                    <a:pt x="2026387" y="326443"/>
                  </a:cubicBezTo>
                  <a:cubicBezTo>
                    <a:pt x="2033896" y="327560"/>
                    <a:pt x="2041406" y="327560"/>
                    <a:pt x="2048915" y="327560"/>
                  </a:cubicBezTo>
                  <a:cubicBezTo>
                    <a:pt x="2052670" y="328676"/>
                    <a:pt x="2056425" y="329792"/>
                    <a:pt x="2052670" y="330908"/>
                  </a:cubicBezTo>
                  <a:cubicBezTo>
                    <a:pt x="2048915" y="333141"/>
                    <a:pt x="2045161" y="334257"/>
                    <a:pt x="2037651" y="334257"/>
                  </a:cubicBezTo>
                  <a:cubicBezTo>
                    <a:pt x="2011368" y="334257"/>
                    <a:pt x="1985085" y="334257"/>
                    <a:pt x="1958802" y="335374"/>
                  </a:cubicBezTo>
                  <a:cubicBezTo>
                    <a:pt x="1925009" y="337606"/>
                    <a:pt x="1894972" y="336490"/>
                    <a:pt x="1861179" y="335374"/>
                  </a:cubicBezTo>
                  <a:cubicBezTo>
                    <a:pt x="1831141" y="335374"/>
                    <a:pt x="1801103" y="337606"/>
                    <a:pt x="1771066" y="334257"/>
                  </a:cubicBezTo>
                  <a:cubicBezTo>
                    <a:pt x="1767311" y="333141"/>
                    <a:pt x="1763556" y="333141"/>
                    <a:pt x="1759802" y="334257"/>
                  </a:cubicBezTo>
                  <a:cubicBezTo>
                    <a:pt x="1729764" y="337606"/>
                    <a:pt x="1699726" y="335374"/>
                    <a:pt x="1669688" y="336490"/>
                  </a:cubicBezTo>
                  <a:cubicBezTo>
                    <a:pt x="1650914" y="336490"/>
                    <a:pt x="1628386" y="335374"/>
                    <a:pt x="1613367" y="333141"/>
                  </a:cubicBezTo>
                  <a:cubicBezTo>
                    <a:pt x="1594594" y="332025"/>
                    <a:pt x="1575820" y="330908"/>
                    <a:pt x="1560801" y="332025"/>
                  </a:cubicBezTo>
                  <a:cubicBezTo>
                    <a:pt x="1545782" y="334257"/>
                    <a:pt x="1527009" y="333141"/>
                    <a:pt x="1511990" y="335374"/>
                  </a:cubicBezTo>
                  <a:cubicBezTo>
                    <a:pt x="1470688" y="342071"/>
                    <a:pt x="1425631" y="345420"/>
                    <a:pt x="1380574" y="345420"/>
                  </a:cubicBezTo>
                  <a:cubicBezTo>
                    <a:pt x="1354291" y="345420"/>
                    <a:pt x="1331763" y="345420"/>
                    <a:pt x="1305480" y="345420"/>
                  </a:cubicBezTo>
                  <a:cubicBezTo>
                    <a:pt x="1301725" y="345420"/>
                    <a:pt x="1294216" y="344304"/>
                    <a:pt x="1290461" y="346537"/>
                  </a:cubicBezTo>
                  <a:cubicBezTo>
                    <a:pt x="1286706" y="348769"/>
                    <a:pt x="1294216" y="351002"/>
                    <a:pt x="1297970" y="351002"/>
                  </a:cubicBezTo>
                  <a:cubicBezTo>
                    <a:pt x="1312989" y="352118"/>
                    <a:pt x="1324253" y="354351"/>
                    <a:pt x="1339272" y="355467"/>
                  </a:cubicBezTo>
                  <a:cubicBezTo>
                    <a:pt x="1358046" y="356583"/>
                    <a:pt x="1376820" y="356583"/>
                    <a:pt x="1395593" y="359932"/>
                  </a:cubicBezTo>
                  <a:cubicBezTo>
                    <a:pt x="1388084" y="361048"/>
                    <a:pt x="1388084" y="363281"/>
                    <a:pt x="1380574" y="363281"/>
                  </a:cubicBezTo>
                  <a:cubicBezTo>
                    <a:pt x="1365556" y="363281"/>
                    <a:pt x="1354291" y="366630"/>
                    <a:pt x="1343027" y="367746"/>
                  </a:cubicBezTo>
                  <a:cubicBezTo>
                    <a:pt x="1339272" y="367746"/>
                    <a:pt x="1335518" y="369979"/>
                    <a:pt x="1335518" y="371095"/>
                  </a:cubicBezTo>
                  <a:cubicBezTo>
                    <a:pt x="1339272" y="373328"/>
                    <a:pt x="1343027" y="372211"/>
                    <a:pt x="1346782" y="372211"/>
                  </a:cubicBezTo>
                  <a:cubicBezTo>
                    <a:pt x="1350536" y="372211"/>
                    <a:pt x="1354291" y="372211"/>
                    <a:pt x="1361801" y="372211"/>
                  </a:cubicBezTo>
                  <a:cubicBezTo>
                    <a:pt x="1380574" y="374444"/>
                    <a:pt x="1399348" y="369979"/>
                    <a:pt x="1421876" y="371095"/>
                  </a:cubicBezTo>
                  <a:cubicBezTo>
                    <a:pt x="1433141" y="371095"/>
                    <a:pt x="1448159" y="371095"/>
                    <a:pt x="1459424" y="371095"/>
                  </a:cubicBezTo>
                  <a:cubicBezTo>
                    <a:pt x="1470688" y="369979"/>
                    <a:pt x="1478197" y="373328"/>
                    <a:pt x="1493216" y="373328"/>
                  </a:cubicBezTo>
                  <a:cubicBezTo>
                    <a:pt x="1530763" y="371095"/>
                    <a:pt x="1568311" y="375560"/>
                    <a:pt x="1605858" y="374444"/>
                  </a:cubicBezTo>
                  <a:cubicBezTo>
                    <a:pt x="1609613" y="374444"/>
                    <a:pt x="1613367" y="374444"/>
                    <a:pt x="1617122" y="375560"/>
                  </a:cubicBezTo>
                  <a:cubicBezTo>
                    <a:pt x="1620877" y="376677"/>
                    <a:pt x="1624631" y="376677"/>
                    <a:pt x="1624631" y="376677"/>
                  </a:cubicBezTo>
                  <a:cubicBezTo>
                    <a:pt x="1639650" y="373328"/>
                    <a:pt x="1654669" y="374444"/>
                    <a:pt x="1669688" y="372211"/>
                  </a:cubicBezTo>
                  <a:cubicBezTo>
                    <a:pt x="1688462" y="369979"/>
                    <a:pt x="1707235" y="368863"/>
                    <a:pt x="1722254" y="374444"/>
                  </a:cubicBezTo>
                  <a:cubicBezTo>
                    <a:pt x="1726009" y="374444"/>
                    <a:pt x="1726009" y="374444"/>
                    <a:pt x="1729764" y="374444"/>
                  </a:cubicBezTo>
                  <a:cubicBezTo>
                    <a:pt x="1744783" y="374444"/>
                    <a:pt x="1759802" y="375560"/>
                    <a:pt x="1771066" y="374444"/>
                  </a:cubicBezTo>
                  <a:cubicBezTo>
                    <a:pt x="1789839" y="374444"/>
                    <a:pt x="1801103" y="377793"/>
                    <a:pt x="1816122" y="376677"/>
                  </a:cubicBezTo>
                  <a:cubicBezTo>
                    <a:pt x="1834896" y="375560"/>
                    <a:pt x="1853669" y="377793"/>
                    <a:pt x="1876198" y="376677"/>
                  </a:cubicBezTo>
                  <a:cubicBezTo>
                    <a:pt x="1894972" y="375560"/>
                    <a:pt x="1913745" y="374444"/>
                    <a:pt x="1932519" y="373328"/>
                  </a:cubicBezTo>
                  <a:cubicBezTo>
                    <a:pt x="1958802" y="371095"/>
                    <a:pt x="1988840" y="369979"/>
                    <a:pt x="2018877" y="368863"/>
                  </a:cubicBezTo>
                  <a:cubicBezTo>
                    <a:pt x="2041406" y="368863"/>
                    <a:pt x="2060179" y="365514"/>
                    <a:pt x="2086462" y="366630"/>
                  </a:cubicBezTo>
                  <a:cubicBezTo>
                    <a:pt x="2082708" y="364397"/>
                    <a:pt x="2078953" y="363281"/>
                    <a:pt x="2067689" y="363281"/>
                  </a:cubicBezTo>
                  <a:cubicBezTo>
                    <a:pt x="2063934" y="363281"/>
                    <a:pt x="2056425" y="363281"/>
                    <a:pt x="2048915" y="363281"/>
                  </a:cubicBezTo>
                  <a:cubicBezTo>
                    <a:pt x="2026387" y="359932"/>
                    <a:pt x="2000104" y="358816"/>
                    <a:pt x="1977575" y="358816"/>
                  </a:cubicBezTo>
                  <a:cubicBezTo>
                    <a:pt x="1958802" y="358816"/>
                    <a:pt x="1936274" y="358816"/>
                    <a:pt x="1917500" y="358816"/>
                  </a:cubicBezTo>
                  <a:cubicBezTo>
                    <a:pt x="1898726" y="358816"/>
                    <a:pt x="1879953" y="359932"/>
                    <a:pt x="1861179" y="364397"/>
                  </a:cubicBezTo>
                  <a:cubicBezTo>
                    <a:pt x="1857424" y="365514"/>
                    <a:pt x="1849915" y="366630"/>
                    <a:pt x="1842405" y="366630"/>
                  </a:cubicBezTo>
                  <a:cubicBezTo>
                    <a:pt x="1816122" y="367746"/>
                    <a:pt x="1789839" y="366630"/>
                    <a:pt x="1771066" y="361048"/>
                  </a:cubicBezTo>
                  <a:cubicBezTo>
                    <a:pt x="1759802" y="358816"/>
                    <a:pt x="1752292" y="358816"/>
                    <a:pt x="1741028" y="359932"/>
                  </a:cubicBezTo>
                  <a:cubicBezTo>
                    <a:pt x="1726009" y="362165"/>
                    <a:pt x="1714745" y="362165"/>
                    <a:pt x="1699726" y="359932"/>
                  </a:cubicBezTo>
                  <a:cubicBezTo>
                    <a:pt x="1692216" y="358816"/>
                    <a:pt x="1684707" y="358816"/>
                    <a:pt x="1677198" y="359932"/>
                  </a:cubicBezTo>
                  <a:cubicBezTo>
                    <a:pt x="1665933" y="362165"/>
                    <a:pt x="1647160" y="359932"/>
                    <a:pt x="1632141" y="363281"/>
                  </a:cubicBezTo>
                  <a:cubicBezTo>
                    <a:pt x="1628386" y="364397"/>
                    <a:pt x="1613367" y="363281"/>
                    <a:pt x="1605858" y="362165"/>
                  </a:cubicBezTo>
                  <a:cubicBezTo>
                    <a:pt x="1583329" y="358816"/>
                    <a:pt x="1564556" y="358816"/>
                    <a:pt x="1542028" y="358816"/>
                  </a:cubicBezTo>
                  <a:cubicBezTo>
                    <a:pt x="1530763" y="358816"/>
                    <a:pt x="1515744" y="359932"/>
                    <a:pt x="1504480" y="357700"/>
                  </a:cubicBezTo>
                  <a:cubicBezTo>
                    <a:pt x="1500726" y="356583"/>
                    <a:pt x="1496971" y="356583"/>
                    <a:pt x="1493216" y="358816"/>
                  </a:cubicBezTo>
                  <a:cubicBezTo>
                    <a:pt x="1485706" y="365514"/>
                    <a:pt x="1478197" y="365514"/>
                    <a:pt x="1455669" y="363281"/>
                  </a:cubicBezTo>
                  <a:cubicBezTo>
                    <a:pt x="1451914" y="362165"/>
                    <a:pt x="1444405" y="362165"/>
                    <a:pt x="1440650" y="359932"/>
                  </a:cubicBezTo>
                  <a:cubicBezTo>
                    <a:pt x="1451914" y="354351"/>
                    <a:pt x="1470688" y="353234"/>
                    <a:pt x="1493216" y="353234"/>
                  </a:cubicBezTo>
                  <a:cubicBezTo>
                    <a:pt x="1560801" y="353234"/>
                    <a:pt x="1632141" y="353234"/>
                    <a:pt x="1699726" y="353234"/>
                  </a:cubicBezTo>
                  <a:cubicBezTo>
                    <a:pt x="1722254" y="353234"/>
                    <a:pt x="1741028" y="349885"/>
                    <a:pt x="1763556" y="351002"/>
                  </a:cubicBezTo>
                  <a:cubicBezTo>
                    <a:pt x="1767311" y="351002"/>
                    <a:pt x="1771066" y="348769"/>
                    <a:pt x="1774820" y="348769"/>
                  </a:cubicBezTo>
                  <a:cubicBezTo>
                    <a:pt x="1778575" y="349885"/>
                    <a:pt x="1778575" y="347653"/>
                    <a:pt x="1778575" y="346537"/>
                  </a:cubicBezTo>
                  <a:cubicBezTo>
                    <a:pt x="1778575" y="346537"/>
                    <a:pt x="1778575" y="345420"/>
                    <a:pt x="1774820" y="345420"/>
                  </a:cubicBezTo>
                  <a:cubicBezTo>
                    <a:pt x="1767311" y="345420"/>
                    <a:pt x="1763556" y="346537"/>
                    <a:pt x="1759802" y="344304"/>
                  </a:cubicBezTo>
                  <a:cubicBezTo>
                    <a:pt x="1763556" y="344304"/>
                    <a:pt x="1763556" y="343188"/>
                    <a:pt x="1763556" y="343188"/>
                  </a:cubicBezTo>
                  <a:cubicBezTo>
                    <a:pt x="1819877" y="344304"/>
                    <a:pt x="1872443" y="342071"/>
                    <a:pt x="1928764" y="345420"/>
                  </a:cubicBezTo>
                  <a:cubicBezTo>
                    <a:pt x="1947538" y="346537"/>
                    <a:pt x="1966311" y="346537"/>
                    <a:pt x="1985085" y="345420"/>
                  </a:cubicBezTo>
                  <a:cubicBezTo>
                    <a:pt x="2003859" y="344304"/>
                    <a:pt x="2022632" y="348769"/>
                    <a:pt x="2041406" y="345420"/>
                  </a:cubicBezTo>
                  <a:cubicBezTo>
                    <a:pt x="2045161" y="345420"/>
                    <a:pt x="2048915" y="345420"/>
                    <a:pt x="2048915" y="345420"/>
                  </a:cubicBezTo>
                  <a:cubicBezTo>
                    <a:pt x="2060179" y="348769"/>
                    <a:pt x="2075198" y="347653"/>
                    <a:pt x="2090217" y="347653"/>
                  </a:cubicBezTo>
                  <a:cubicBezTo>
                    <a:pt x="2112746" y="347653"/>
                    <a:pt x="2135274" y="347653"/>
                    <a:pt x="2161557" y="347653"/>
                  </a:cubicBezTo>
                  <a:cubicBezTo>
                    <a:pt x="2169066" y="347653"/>
                    <a:pt x="2176576" y="348769"/>
                    <a:pt x="2184085" y="349885"/>
                  </a:cubicBezTo>
                  <a:cubicBezTo>
                    <a:pt x="2195349" y="348769"/>
                    <a:pt x="2202859" y="352118"/>
                    <a:pt x="2214123" y="351002"/>
                  </a:cubicBezTo>
                  <a:cubicBezTo>
                    <a:pt x="2221632" y="351002"/>
                    <a:pt x="2232897" y="352118"/>
                    <a:pt x="2244161" y="351002"/>
                  </a:cubicBezTo>
                  <a:cubicBezTo>
                    <a:pt x="2251670" y="351002"/>
                    <a:pt x="2259180" y="352118"/>
                    <a:pt x="2262935" y="354351"/>
                  </a:cubicBezTo>
                  <a:cubicBezTo>
                    <a:pt x="2262935" y="355467"/>
                    <a:pt x="2262935" y="356583"/>
                    <a:pt x="2259180" y="356583"/>
                  </a:cubicBezTo>
                  <a:cubicBezTo>
                    <a:pt x="2232897" y="357700"/>
                    <a:pt x="2202859" y="357700"/>
                    <a:pt x="2184085" y="351002"/>
                  </a:cubicBezTo>
                  <a:cubicBezTo>
                    <a:pt x="2165312" y="349885"/>
                    <a:pt x="2150293" y="354351"/>
                    <a:pt x="2131519" y="353234"/>
                  </a:cubicBezTo>
                  <a:cubicBezTo>
                    <a:pt x="2135274" y="356583"/>
                    <a:pt x="2131519" y="357700"/>
                    <a:pt x="2120255" y="357700"/>
                  </a:cubicBezTo>
                  <a:cubicBezTo>
                    <a:pt x="2112746" y="357700"/>
                    <a:pt x="2108991" y="357700"/>
                    <a:pt x="2105236" y="357700"/>
                  </a:cubicBezTo>
                  <a:cubicBezTo>
                    <a:pt x="2105236" y="358816"/>
                    <a:pt x="2105236" y="359932"/>
                    <a:pt x="2105236" y="361048"/>
                  </a:cubicBezTo>
                  <a:cubicBezTo>
                    <a:pt x="2112746" y="361048"/>
                    <a:pt x="2120255" y="361048"/>
                    <a:pt x="2124010" y="361048"/>
                  </a:cubicBezTo>
                  <a:cubicBezTo>
                    <a:pt x="2131519" y="361048"/>
                    <a:pt x="2135274" y="361048"/>
                    <a:pt x="2139029" y="361048"/>
                  </a:cubicBezTo>
                  <a:cubicBezTo>
                    <a:pt x="2142783" y="361048"/>
                    <a:pt x="2150293" y="359932"/>
                    <a:pt x="2150293" y="362165"/>
                  </a:cubicBezTo>
                  <a:cubicBezTo>
                    <a:pt x="2154047" y="365514"/>
                    <a:pt x="2146538" y="364397"/>
                    <a:pt x="2139029" y="365514"/>
                  </a:cubicBezTo>
                  <a:cubicBezTo>
                    <a:pt x="2135274" y="366630"/>
                    <a:pt x="2139029" y="367746"/>
                    <a:pt x="2139029" y="368863"/>
                  </a:cubicBezTo>
                  <a:cubicBezTo>
                    <a:pt x="2146538" y="372211"/>
                    <a:pt x="2157802" y="372211"/>
                    <a:pt x="2169066" y="373328"/>
                  </a:cubicBezTo>
                  <a:cubicBezTo>
                    <a:pt x="2195349" y="373328"/>
                    <a:pt x="2221632" y="369979"/>
                    <a:pt x="2244161" y="371095"/>
                  </a:cubicBezTo>
                  <a:cubicBezTo>
                    <a:pt x="2259180" y="371095"/>
                    <a:pt x="2277953" y="372211"/>
                    <a:pt x="2289217" y="369979"/>
                  </a:cubicBezTo>
                  <a:cubicBezTo>
                    <a:pt x="2307991" y="367746"/>
                    <a:pt x="2326765" y="368863"/>
                    <a:pt x="2345538" y="368863"/>
                  </a:cubicBezTo>
                  <a:cubicBezTo>
                    <a:pt x="2360557" y="368863"/>
                    <a:pt x="2379331" y="366630"/>
                    <a:pt x="2398105" y="371095"/>
                  </a:cubicBezTo>
                  <a:cubicBezTo>
                    <a:pt x="2409369" y="368863"/>
                    <a:pt x="2424388" y="371095"/>
                    <a:pt x="2431897" y="373328"/>
                  </a:cubicBezTo>
                  <a:cubicBezTo>
                    <a:pt x="2443161" y="375560"/>
                    <a:pt x="2458180" y="373328"/>
                    <a:pt x="2469444" y="376677"/>
                  </a:cubicBezTo>
                  <a:cubicBezTo>
                    <a:pt x="2473199" y="377793"/>
                    <a:pt x="2488218" y="377793"/>
                    <a:pt x="2495727" y="375560"/>
                  </a:cubicBezTo>
                  <a:cubicBezTo>
                    <a:pt x="2514501" y="372211"/>
                    <a:pt x="2537029" y="372211"/>
                    <a:pt x="2559558" y="372211"/>
                  </a:cubicBezTo>
                  <a:cubicBezTo>
                    <a:pt x="2593350" y="372211"/>
                    <a:pt x="2630897" y="372211"/>
                    <a:pt x="2664690" y="372211"/>
                  </a:cubicBezTo>
                  <a:cubicBezTo>
                    <a:pt x="2672199" y="372211"/>
                    <a:pt x="2679709" y="372211"/>
                    <a:pt x="2687218" y="374444"/>
                  </a:cubicBezTo>
                  <a:cubicBezTo>
                    <a:pt x="2690973" y="375560"/>
                    <a:pt x="2702237" y="375560"/>
                    <a:pt x="2702237" y="374444"/>
                  </a:cubicBezTo>
                  <a:cubicBezTo>
                    <a:pt x="2709747" y="372211"/>
                    <a:pt x="2721011" y="373328"/>
                    <a:pt x="2732275" y="372211"/>
                  </a:cubicBezTo>
                  <a:cubicBezTo>
                    <a:pt x="2743539" y="372211"/>
                    <a:pt x="2758558" y="372211"/>
                    <a:pt x="2773577" y="372211"/>
                  </a:cubicBezTo>
                  <a:cubicBezTo>
                    <a:pt x="2784841" y="372211"/>
                    <a:pt x="2784841" y="372211"/>
                    <a:pt x="2781086" y="368863"/>
                  </a:cubicBezTo>
                  <a:cubicBezTo>
                    <a:pt x="2777332" y="365514"/>
                    <a:pt x="2777332" y="365514"/>
                    <a:pt x="2788596" y="364397"/>
                  </a:cubicBezTo>
                  <a:cubicBezTo>
                    <a:pt x="2796105" y="364397"/>
                    <a:pt x="2803615" y="366630"/>
                    <a:pt x="2811124" y="366630"/>
                  </a:cubicBezTo>
                  <a:cubicBezTo>
                    <a:pt x="2837407" y="365514"/>
                    <a:pt x="2863690" y="369979"/>
                    <a:pt x="2889973" y="368863"/>
                  </a:cubicBezTo>
                  <a:cubicBezTo>
                    <a:pt x="2912502" y="368863"/>
                    <a:pt x="2938785" y="368863"/>
                    <a:pt x="2961313" y="368863"/>
                  </a:cubicBezTo>
                  <a:cubicBezTo>
                    <a:pt x="2976332" y="368863"/>
                    <a:pt x="2991351" y="367746"/>
                    <a:pt x="3002615" y="372211"/>
                  </a:cubicBezTo>
                  <a:cubicBezTo>
                    <a:pt x="3002615" y="373328"/>
                    <a:pt x="3010124" y="372211"/>
                    <a:pt x="3013879" y="372211"/>
                  </a:cubicBezTo>
                  <a:cubicBezTo>
                    <a:pt x="3021389" y="372211"/>
                    <a:pt x="3021389" y="373328"/>
                    <a:pt x="3025143" y="375560"/>
                  </a:cubicBezTo>
                  <a:cubicBezTo>
                    <a:pt x="3036407" y="381142"/>
                    <a:pt x="3058936" y="381142"/>
                    <a:pt x="3073955" y="376677"/>
                  </a:cubicBezTo>
                  <a:cubicBezTo>
                    <a:pt x="3077709" y="375560"/>
                    <a:pt x="3085219" y="374444"/>
                    <a:pt x="3085219" y="373328"/>
                  </a:cubicBezTo>
                  <a:cubicBezTo>
                    <a:pt x="3085219" y="371095"/>
                    <a:pt x="3088974" y="371095"/>
                    <a:pt x="3096483" y="371095"/>
                  </a:cubicBezTo>
                  <a:cubicBezTo>
                    <a:pt x="3115257" y="371095"/>
                    <a:pt x="3134030" y="371095"/>
                    <a:pt x="3149049" y="369979"/>
                  </a:cubicBezTo>
                  <a:cubicBezTo>
                    <a:pt x="3160313" y="368863"/>
                    <a:pt x="3175332" y="368863"/>
                    <a:pt x="3190351" y="368863"/>
                  </a:cubicBezTo>
                  <a:cubicBezTo>
                    <a:pt x="3205370" y="367746"/>
                    <a:pt x="3216634" y="369979"/>
                    <a:pt x="3227898" y="373328"/>
                  </a:cubicBezTo>
                  <a:cubicBezTo>
                    <a:pt x="3231653" y="374444"/>
                    <a:pt x="3231653" y="374444"/>
                    <a:pt x="3235408" y="374444"/>
                  </a:cubicBezTo>
                  <a:cubicBezTo>
                    <a:pt x="3250427" y="374444"/>
                    <a:pt x="3261691" y="377793"/>
                    <a:pt x="3272955" y="377793"/>
                  </a:cubicBezTo>
                  <a:cubicBezTo>
                    <a:pt x="3284219" y="378909"/>
                    <a:pt x="3299238" y="377793"/>
                    <a:pt x="3314257" y="380026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extLst/>
          </p:spPr>
          <p:txBody>
            <a:bodyPr lIns="108000" rIns="108000" anchor="ctr">
              <a:noAutofit/>
            </a:bodyPr>
            <a:lstStyle/>
            <a:p>
              <a:pPr algn="ctr" defTabSz="914400" latinLnBrk="1">
                <a:spcBef>
                  <a:spcPct val="0"/>
                </a:spcBef>
              </a:pPr>
              <a:endParaRPr lang="en-US" sz="480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6610251" y="2733040"/>
              <a:ext cx="533057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Достигнутые результаты</a:t>
              </a:r>
            </a:p>
          </p:txBody>
        </p:sp>
      </p:grpSp>
      <p:sp>
        <p:nvSpPr>
          <p:cNvPr id="3" name="AutoShape 2" descr="https://www.korabli.eu/images/oboi/grazhdanskie-suda/akademik-tryoshnikov/full/nes-akademik-tryoshnikov-na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61" name="Group 56">
            <a:extLst>
              <a:ext uri="{FF2B5EF4-FFF2-40B4-BE49-F238E27FC236}">
                <a16:creationId xmlns="" xmlns:a16="http://schemas.microsoft.com/office/drawing/2014/main" id="{18824368-5803-4148-8AC6-DE6085FEB274}"/>
              </a:ext>
            </a:extLst>
          </p:cNvPr>
          <p:cNvGrpSpPr/>
          <p:nvPr/>
        </p:nvGrpSpPr>
        <p:grpSpPr>
          <a:xfrm>
            <a:off x="119096" y="2433153"/>
            <a:ext cx="1727824" cy="523220"/>
            <a:chOff x="1704484" y="1766707"/>
            <a:chExt cx="1038452" cy="523220"/>
          </a:xfrm>
        </p:grpSpPr>
        <p:sp>
          <p:nvSpPr>
            <p:cNvPr id="91" name="TextBox 90">
              <a:extLst>
                <a:ext uri="{FF2B5EF4-FFF2-40B4-BE49-F238E27FC236}">
                  <a16:creationId xmlns="" xmlns:a16="http://schemas.microsoft.com/office/drawing/2014/main" id="{07977C11-B94F-4C11-814A-03A97245A6C1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altLang="ko-KR" sz="120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="" xmlns:a16="http://schemas.microsoft.com/office/drawing/2014/main" id="{6C982B48-FC2C-468D-A03D-205A3F0BB3C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endParaRPr lang="ko-KR" altLang="en-US" sz="14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sp>
        <p:nvSpPr>
          <p:cNvPr id="95" name="Прямоугольник 94"/>
          <p:cNvSpPr/>
          <p:nvPr/>
        </p:nvSpPr>
        <p:spPr>
          <a:xfrm>
            <a:off x="1284549" y="3315363"/>
            <a:ext cx="2462454" cy="52322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Что делаем? (продукт/решение)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241628" y="3833042"/>
            <a:ext cx="5738593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1.Формируем фонды развития университетов и научных организаций для реализации программ развития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2.Устраняем административные барьеры управления имуществом в научной и образовательной сфере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3. Обеспечиваем создание/реконструкцию/модернизацию административных зданий, лабораторий, общежитий, домов ученых, общественных пространств</a:t>
            </a:r>
          </a:p>
          <a:p>
            <a:endParaRPr lang="ru-RU" altLang="ko-KR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2271033" y="5345973"/>
            <a:ext cx="2451942" cy="307777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pPr algn="ctr"/>
            <a:r>
              <a:rPr lang="ru-RU" altLang="ko-KR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Как действуем?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285393" y="5604586"/>
            <a:ext cx="644733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Создаем фонды развития университетов; увеличиваем размер компенсации  до 80% при реализации имущества научных и образовательных учреждений с условием целевого использования на развитие науки; вводим новый механизм компенсации при реализации имущества научных учреждений</a:t>
            </a:r>
          </a:p>
        </p:txBody>
      </p:sp>
      <p:sp>
        <p:nvSpPr>
          <p:cNvPr id="103" name="Прямоугольник 102"/>
          <p:cNvSpPr/>
          <p:nvPr/>
        </p:nvSpPr>
        <p:spPr>
          <a:xfrm>
            <a:off x="2732652" y="1399462"/>
            <a:ext cx="155027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Вызов (проблемы)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="" xmlns:a16="http://schemas.microsoft.com/office/drawing/2014/main" id="{59AD4983-B4D2-4809-9D29-EE40972A6DE7}"/>
              </a:ext>
            </a:extLst>
          </p:cNvPr>
          <p:cNvSpPr txBox="1"/>
          <p:nvPr/>
        </p:nvSpPr>
        <p:spPr>
          <a:xfrm>
            <a:off x="188137" y="1913005"/>
            <a:ext cx="6083189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1.Отсутсвуют фонды развития университетов и научных организаций для реализации программ развития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2.Высокий износ материально-технической базы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3.Физически и морально устаревший имущественный комплекс не позволяет делать современную науку</a:t>
            </a:r>
          </a:p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4. Отсутствует комфортная среда ведения научной и образовательной деятельности</a:t>
            </a:r>
          </a:p>
        </p:txBody>
      </p:sp>
      <p:sp>
        <p:nvSpPr>
          <p:cNvPr id="121" name="Прямоугольник 120"/>
          <p:cNvSpPr/>
          <p:nvPr/>
        </p:nvSpPr>
        <p:spPr>
          <a:xfrm>
            <a:off x="7099053" y="2045047"/>
            <a:ext cx="4377778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Созданы 13 фондов развития университетов, в том числе: Российский фонд фундаментальных исследований; Российский научный фонд; Российский гуманитарный научный фонд  (РГНФ); Фонд поддержки и развития научно-технического потенциала «РОСНАУКА»; Фонд перспективных исследований; Фонд СКОЛКОВО; Фонд «РОСНАНО»; Фонд «Династия»; Фонд поддержки образования и науки «Алферовский фонд» 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Google Shape;1223;p41"/>
          <p:cNvSpPr/>
          <p:nvPr/>
        </p:nvSpPr>
        <p:spPr>
          <a:xfrm>
            <a:off x="6778766" y="2159656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tx2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" name="Google Shape;1227;p41"/>
          <p:cNvSpPr/>
          <p:nvPr/>
        </p:nvSpPr>
        <p:spPr>
          <a:xfrm>
            <a:off x="6821765" y="2080676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" name="Google Shape;1223;p41"/>
          <p:cNvSpPr/>
          <p:nvPr/>
        </p:nvSpPr>
        <p:spPr>
          <a:xfrm>
            <a:off x="6788404" y="4176646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tx2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" name="Google Shape;1227;p41"/>
          <p:cNvSpPr/>
          <p:nvPr/>
        </p:nvSpPr>
        <p:spPr>
          <a:xfrm>
            <a:off x="6831403" y="4097666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" name="Google Shape;1223;p41"/>
          <p:cNvSpPr/>
          <p:nvPr/>
        </p:nvSpPr>
        <p:spPr>
          <a:xfrm>
            <a:off x="6797461" y="4893447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tx2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" name="Google Shape;1227;p41"/>
          <p:cNvSpPr/>
          <p:nvPr/>
        </p:nvSpPr>
        <p:spPr>
          <a:xfrm>
            <a:off x="6840460" y="4814467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" name="Google Shape;1223;p41"/>
          <p:cNvSpPr/>
          <p:nvPr/>
        </p:nvSpPr>
        <p:spPr>
          <a:xfrm>
            <a:off x="6818098" y="5446506"/>
            <a:ext cx="289452" cy="262066"/>
          </a:xfrm>
          <a:prstGeom prst="frame">
            <a:avLst>
              <a:gd name="adj1" fmla="val 12269"/>
            </a:avLst>
          </a:prstGeom>
          <a:solidFill>
            <a:schemeClr val="dk2"/>
          </a:solidFill>
          <a:ln>
            <a:solidFill>
              <a:schemeClr val="accent1"/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" name="Google Shape;1227;p41"/>
          <p:cNvSpPr/>
          <p:nvPr/>
        </p:nvSpPr>
        <p:spPr>
          <a:xfrm>
            <a:off x="6861097" y="5367526"/>
            <a:ext cx="222731" cy="271314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" name="Прямоугольник 131"/>
          <p:cNvSpPr/>
          <p:nvPr/>
        </p:nvSpPr>
        <p:spPr>
          <a:xfrm>
            <a:off x="7120720" y="4060821"/>
            <a:ext cx="4747282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Размер </a:t>
            </a:r>
            <a:r>
              <a:rPr lang="ru-RU" altLang="ko-KR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компенсации  </a:t>
            </a:r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 </a:t>
            </a:r>
            <a:r>
              <a:rPr lang="ru-RU" altLang="ko-KR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реализации имущества научных и образовательных учреждений с условием целевого использования на развитие </a:t>
            </a:r>
            <a:r>
              <a:rPr lang="ru-RU" altLang="ko-KR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науки составляет 80%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6702737" y="4863947"/>
            <a:ext cx="481493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Обновлен имущественный комплекс организаций</a:t>
            </a:r>
            <a:endParaRPr lang="ru-RU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9" name="Прямоугольник 48"/>
          <p:cNvSpPr/>
          <p:nvPr/>
        </p:nvSpPr>
        <p:spPr>
          <a:xfrm>
            <a:off x="7127374" y="5368064"/>
            <a:ext cx="3963349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Созданы комфортные условия для ведения научных исследований и разработок: упрощена процедура </a:t>
            </a:r>
            <a:r>
              <a:rPr lang="ru-RU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закупок материалов и образцов для исследований и </a:t>
            </a:r>
            <a:r>
              <a:rPr lang="ru-RU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разработок; в регионах создаются научно-образовательные </a:t>
            </a:r>
            <a:r>
              <a:rPr lang="ru-RU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центров мирового уровня (НОЦ)</a:t>
            </a:r>
          </a:p>
        </p:txBody>
      </p:sp>
    </p:spTree>
    <p:extLst>
      <p:ext uri="{BB962C8B-B14F-4D97-AF65-F5344CB8AC3E}">
        <p14:creationId xmlns:p14="http://schemas.microsoft.com/office/powerpoint/2010/main" val="4125032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344297" y="646811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123374" y="6606616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/>
          <p:cNvSpPr txBox="1"/>
          <p:nvPr/>
        </p:nvSpPr>
        <p:spPr>
          <a:xfrm rot="19765407">
            <a:off x="298303" y="453227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grpSp>
        <p:nvGrpSpPr>
          <p:cNvPr id="87" name="Группа 86"/>
          <p:cNvGrpSpPr/>
          <p:nvPr/>
        </p:nvGrpSpPr>
        <p:grpSpPr>
          <a:xfrm>
            <a:off x="-356474" y="179949"/>
            <a:ext cx="2710647" cy="1296761"/>
            <a:chOff x="-127996" y="618022"/>
            <a:chExt cx="2710647" cy="1296761"/>
          </a:xfrm>
        </p:grpSpPr>
        <p:sp>
          <p:nvSpPr>
            <p:cNvPr id="88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90" name="Прямоугольник 89"/>
          <p:cNvSpPr/>
          <p:nvPr/>
        </p:nvSpPr>
        <p:spPr>
          <a:xfrm>
            <a:off x="1858716" y="16185"/>
            <a:ext cx="9251008" cy="72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Роль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бюджета в </a:t>
            </a:r>
            <a:r>
              <a:rPr lang="ru-RU" sz="3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проведении </a:t>
            </a:r>
            <a:r>
              <a:rPr lang="ru-RU" sz="3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ДНТ</a:t>
            </a:r>
          </a:p>
        </p:txBody>
      </p:sp>
      <p:sp>
        <p:nvSpPr>
          <p:cNvPr id="91" name="TextBox 90"/>
          <p:cNvSpPr txBox="1"/>
          <p:nvPr/>
        </p:nvSpPr>
        <p:spPr>
          <a:xfrm rot="19765407">
            <a:off x="298303" y="453227"/>
            <a:ext cx="175349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Федеральный бюджет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1189054" y="523530"/>
            <a:ext cx="11002946" cy="14619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ru-RU" sz="9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Стимулирующая роль</a:t>
            </a:r>
          </a:p>
          <a:p>
            <a:pPr algn="ctr"/>
            <a:endParaRPr lang="ru-RU" sz="11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24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МЕГАГРАНТЫ. </a:t>
            </a:r>
          </a:p>
          <a:p>
            <a:pPr algn="ctr"/>
            <a:r>
              <a:rPr lang="ru-RU" sz="2400" b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Глобальная программа международной научной корпорации</a:t>
            </a:r>
          </a:p>
        </p:txBody>
      </p:sp>
      <p:sp>
        <p:nvSpPr>
          <p:cNvPr id="46" name="Google Shape;930;p22"/>
          <p:cNvSpPr txBox="1">
            <a:spLocks/>
          </p:cNvSpPr>
          <p:nvPr/>
        </p:nvSpPr>
        <p:spPr>
          <a:xfrm>
            <a:off x="6873228" y="4555324"/>
            <a:ext cx="519024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285750" indent="-285750" algn="ctr">
              <a:buFont typeface="Wingdings" pitchFamily="2" charset="2"/>
              <a:buChar char="ü"/>
            </a:pP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С 2010 года проведено </a:t>
            </a:r>
            <a:r>
              <a:rPr lang="ru-RU" sz="20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 конкурсов</a:t>
            </a:r>
          </a:p>
          <a:p>
            <a:pPr marL="0" indent="0" algn="ctr">
              <a:buNone/>
            </a:pPr>
            <a:endParaRPr lang="ru-RU" sz="1600" b="1" dirty="0" smtClean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  <a:p>
            <a:pPr marL="285750" indent="-285750" algn="ctr">
              <a:buFont typeface="Wingdings" pitchFamily="2" charset="2"/>
              <a:buChar char="ü"/>
            </a:pP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Размер ежегодной премии – до </a:t>
            </a:r>
            <a:r>
              <a:rPr lang="ru-RU" sz="20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90</a:t>
            </a: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 млн. рублей,</a:t>
            </a:r>
          </a:p>
          <a:p>
            <a:pPr marL="0" indent="0" algn="ctr">
              <a:buNone/>
            </a:pP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 с 2022 года – до </a:t>
            </a:r>
            <a:r>
              <a:rPr lang="ru-RU" sz="20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100 </a:t>
            </a: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млн. рублей</a:t>
            </a:r>
          </a:p>
        </p:txBody>
      </p:sp>
      <p:sp>
        <p:nvSpPr>
          <p:cNvPr id="41" name="Google Shape;930;p22"/>
          <p:cNvSpPr txBox="1">
            <a:spLocks/>
          </p:cNvSpPr>
          <p:nvPr/>
        </p:nvSpPr>
        <p:spPr>
          <a:xfrm>
            <a:off x="7137834" y="5766550"/>
            <a:ext cx="4661032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●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r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Char char="○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r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Char char="■"/>
              <a:defRPr sz="18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285750" indent="-285750" algn="ctr">
              <a:buFont typeface="Wingdings" pitchFamily="2" charset="2"/>
              <a:buChar char="ü"/>
            </a:pP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Представлен </a:t>
            </a:r>
            <a:r>
              <a:rPr lang="ru-RU" sz="20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1531</a:t>
            </a:r>
            <a:r>
              <a:rPr lang="ru-RU" sz="1600" b="1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 объект интеллектуальной собственности</a:t>
            </a:r>
          </a:p>
        </p:txBody>
      </p:sp>
      <p:sp>
        <p:nvSpPr>
          <p:cNvPr id="10" name="Прямоугольник 9"/>
          <p:cNvSpPr/>
          <p:nvPr/>
        </p:nvSpPr>
        <p:spPr>
          <a:xfrm>
            <a:off x="7363350" y="2300728"/>
            <a:ext cx="4209999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ЦЕЛЬ ПРОГРАММЫ -</a:t>
            </a:r>
            <a:r>
              <a: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 создание в российских вузах и научных организациях исследовательских лабораторий мирового уровня под руководством ведущих ученых.</a:t>
            </a:r>
            <a:br>
              <a:rPr lang="ru-RU" sz="16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" name="Группа 16"/>
          <p:cNvGrpSpPr/>
          <p:nvPr/>
        </p:nvGrpSpPr>
        <p:grpSpPr>
          <a:xfrm>
            <a:off x="415163" y="2133088"/>
            <a:ext cx="6408100" cy="4098151"/>
            <a:chOff x="2828240" y="1568971"/>
            <a:chExt cx="6408100" cy="4098151"/>
          </a:xfrm>
        </p:grpSpPr>
        <p:grpSp>
          <p:nvGrpSpPr>
            <p:cNvPr id="11" name="Группа 10"/>
            <p:cNvGrpSpPr/>
            <p:nvPr/>
          </p:nvGrpSpPr>
          <p:grpSpPr>
            <a:xfrm>
              <a:off x="3016341" y="2261464"/>
              <a:ext cx="1672733" cy="1361067"/>
              <a:chOff x="1869842" y="4059504"/>
              <a:chExt cx="2158066" cy="1755972"/>
            </a:xfrm>
          </p:grpSpPr>
          <p:sp>
            <p:nvSpPr>
              <p:cNvPr id="50" name="Шестиугольник 49"/>
              <p:cNvSpPr/>
              <p:nvPr/>
            </p:nvSpPr>
            <p:spPr>
              <a:xfrm>
                <a:off x="2400642" y="4236082"/>
                <a:ext cx="1627266" cy="1402815"/>
              </a:xfrm>
              <a:prstGeom prst="hexagon">
                <a:avLst/>
              </a:prstGeom>
              <a:solidFill>
                <a:srgbClr val="0020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  <p:sp>
            <p:nvSpPr>
              <p:cNvPr id="9" name="Шестиугольник 8"/>
              <p:cNvSpPr/>
              <p:nvPr/>
            </p:nvSpPr>
            <p:spPr>
              <a:xfrm>
                <a:off x="1869842" y="4059504"/>
                <a:ext cx="2036928" cy="1755972"/>
              </a:xfrm>
              <a:prstGeom prst="hexagon">
                <a:avLst/>
              </a:pr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53"/>
            <p:cNvGrpSpPr/>
            <p:nvPr/>
          </p:nvGrpSpPr>
          <p:grpSpPr>
            <a:xfrm>
              <a:off x="3063289" y="4306055"/>
              <a:ext cx="1672733" cy="1361067"/>
              <a:chOff x="1869842" y="4059504"/>
              <a:chExt cx="2158066" cy="1755972"/>
            </a:xfrm>
          </p:grpSpPr>
          <p:sp>
            <p:nvSpPr>
              <p:cNvPr id="57" name="Шестиугольник 56"/>
              <p:cNvSpPr/>
              <p:nvPr/>
            </p:nvSpPr>
            <p:spPr>
              <a:xfrm>
                <a:off x="2400642" y="4236082"/>
                <a:ext cx="1627266" cy="1402815"/>
              </a:xfrm>
              <a:prstGeom prst="hexagon">
                <a:avLst/>
              </a:prstGeom>
              <a:solidFill>
                <a:srgbClr val="0020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  <p:sp>
            <p:nvSpPr>
              <p:cNvPr id="58" name="Шестиугольник 57"/>
              <p:cNvSpPr/>
              <p:nvPr/>
            </p:nvSpPr>
            <p:spPr>
              <a:xfrm>
                <a:off x="1869842" y="4059504"/>
                <a:ext cx="2036928" cy="1755972"/>
              </a:xfrm>
              <a:prstGeom prst="hexagon">
                <a:avLst/>
              </a:pr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0" name="Группа 59"/>
            <p:cNvGrpSpPr/>
            <p:nvPr/>
          </p:nvGrpSpPr>
          <p:grpSpPr>
            <a:xfrm>
              <a:off x="7422453" y="4306055"/>
              <a:ext cx="1672733" cy="1361067"/>
              <a:chOff x="1869842" y="4059504"/>
              <a:chExt cx="2158066" cy="1755972"/>
            </a:xfrm>
          </p:grpSpPr>
          <p:sp>
            <p:nvSpPr>
              <p:cNvPr id="61" name="Шестиугольник 60"/>
              <p:cNvSpPr/>
              <p:nvPr/>
            </p:nvSpPr>
            <p:spPr>
              <a:xfrm>
                <a:off x="2400642" y="4236082"/>
                <a:ext cx="1627266" cy="1402815"/>
              </a:xfrm>
              <a:prstGeom prst="hexagon">
                <a:avLst/>
              </a:prstGeom>
              <a:solidFill>
                <a:srgbClr val="0020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  <p:sp>
            <p:nvSpPr>
              <p:cNvPr id="62" name="Шестиугольник 61"/>
              <p:cNvSpPr/>
              <p:nvPr/>
            </p:nvSpPr>
            <p:spPr>
              <a:xfrm>
                <a:off x="1869842" y="4059504"/>
                <a:ext cx="2036928" cy="1755972"/>
              </a:xfrm>
              <a:prstGeom prst="hexagon">
                <a:avLst/>
              </a:pr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4" name="Группа 63"/>
            <p:cNvGrpSpPr/>
            <p:nvPr/>
          </p:nvGrpSpPr>
          <p:grpSpPr>
            <a:xfrm>
              <a:off x="7469401" y="2261465"/>
              <a:ext cx="1672733" cy="1361067"/>
              <a:chOff x="1869842" y="4059504"/>
              <a:chExt cx="2158066" cy="1755972"/>
            </a:xfrm>
          </p:grpSpPr>
          <p:sp>
            <p:nvSpPr>
              <p:cNvPr id="69" name="Шестиугольник 68"/>
              <p:cNvSpPr/>
              <p:nvPr/>
            </p:nvSpPr>
            <p:spPr>
              <a:xfrm>
                <a:off x="2400642" y="4236082"/>
                <a:ext cx="1627266" cy="1402815"/>
              </a:xfrm>
              <a:prstGeom prst="hexagon">
                <a:avLst/>
              </a:prstGeom>
              <a:solidFill>
                <a:srgbClr val="00206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  <p:sp>
            <p:nvSpPr>
              <p:cNvPr id="70" name="Шестиугольник 69"/>
              <p:cNvSpPr/>
              <p:nvPr/>
            </p:nvSpPr>
            <p:spPr>
              <a:xfrm>
                <a:off x="1869842" y="4059504"/>
                <a:ext cx="2036928" cy="1755972"/>
              </a:xfrm>
              <a:prstGeom prst="hexagon">
                <a:avLst/>
              </a:pr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>
                <a:scene3d>
                  <a:camera prst="obliqueTopLeft"/>
                  <a:lightRig rig="threePt" dir="t"/>
                </a:scene3d>
              </a:bodyPr>
              <a:lstStyle/>
              <a:p>
                <a:pPr algn="ctr"/>
                <a:endParaRPr lang="ru-RU"/>
              </a:p>
            </p:txBody>
          </p:sp>
        </p:grpSp>
        <p:sp>
          <p:nvSpPr>
            <p:cNvPr id="15" name="Овал 14"/>
            <p:cNvSpPr/>
            <p:nvPr/>
          </p:nvSpPr>
          <p:spPr>
            <a:xfrm>
              <a:off x="5019064" y="2941997"/>
              <a:ext cx="2032621" cy="2032621"/>
            </a:xfrm>
            <a:prstGeom prst="ellipse">
              <a:avLst/>
            </a:prstGeom>
            <a:solidFill>
              <a:srgbClr val="002060"/>
            </a:solidFill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2828240" y="2338328"/>
              <a:ext cx="1955040" cy="10926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3200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587</a:t>
              </a:r>
              <a:r>
                <a:rPr lang="ru-RU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  <a:p>
              <a:pPr algn="ctr"/>
              <a:r>
                <a:rPr lang="ru-RU" sz="11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с</a:t>
              </a:r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тудентов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в составе научных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коллективов</a:t>
              </a:r>
              <a:endParaRPr lang="ru-RU" sz="11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7234352" y="4440284"/>
              <a:ext cx="1955040" cy="10926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3200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684</a:t>
              </a:r>
              <a:r>
                <a:rPr lang="ru-RU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аспиранта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в составе научных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коллективов</a:t>
              </a:r>
              <a:endParaRPr lang="ru-RU" sz="11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2828240" y="4440284"/>
              <a:ext cx="1955040" cy="10926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3200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1211</a:t>
              </a:r>
              <a:r>
                <a:rPr lang="ru-RU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  <a:p>
              <a:pPr algn="ctr"/>
              <a:r>
                <a:rPr lang="ru-RU" sz="11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к</a:t>
              </a:r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андидат наук 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в составе научных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коллективов</a:t>
              </a:r>
              <a:endParaRPr lang="ru-RU" sz="11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7281300" y="2338327"/>
              <a:ext cx="1955040" cy="10926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3200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574</a:t>
              </a:r>
              <a:r>
                <a:rPr lang="ru-RU" b="1" dirty="0" smtClean="0">
                  <a:solidFill>
                    <a:schemeClr val="accent1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  <a:p>
              <a:pPr algn="ctr"/>
              <a:r>
                <a:rPr lang="ru-RU" sz="11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д</a:t>
              </a:r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окторов наук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в составе научных</a:t>
              </a:r>
            </a:p>
            <a:p>
              <a:pPr algn="ctr"/>
              <a:r>
                <a:rPr lang="ru-RU" sz="1100" dirty="0" smtClean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коллективов</a:t>
              </a:r>
              <a:endParaRPr lang="ru-RU" sz="11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4" name="TextBox 73"/>
            <p:cNvSpPr txBox="1"/>
            <p:nvPr/>
          </p:nvSpPr>
          <p:spPr>
            <a:xfrm>
              <a:off x="4582662" y="1568971"/>
              <a:ext cx="2976879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sz="3600" b="1" dirty="0" smtClean="0">
                  <a:solidFill>
                    <a:srgbClr val="DC0255"/>
                  </a:solidFill>
                  <a:latin typeface="Times New Roman" pitchFamily="18" charset="0"/>
                  <a:cs typeface="Times New Roman" pitchFamily="18" charset="0"/>
                </a:rPr>
                <a:t>113</a:t>
              </a:r>
              <a:r>
                <a:rPr lang="ru-RU" sz="1600" b="1" dirty="0" smtClean="0">
                  <a:solidFill>
                    <a:srgbClr val="DC0255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  <a:p>
              <a:pPr algn="ctr"/>
              <a:r>
                <a:rPr lang="ru-RU" sz="2800" b="1" dirty="0">
                  <a:solidFill>
                    <a:srgbClr val="DC0255"/>
                  </a:solidFill>
                  <a:latin typeface="Times New Roman" pitchFamily="18" charset="0"/>
                  <a:cs typeface="Times New Roman" pitchFamily="18" charset="0"/>
                </a:rPr>
                <a:t>л</a:t>
              </a:r>
              <a:r>
                <a:rPr lang="ru-RU" sz="2800" b="1" dirty="0" smtClean="0">
                  <a:solidFill>
                    <a:srgbClr val="DC0255"/>
                  </a:solidFill>
                  <a:latin typeface="Times New Roman" pitchFamily="18" charset="0"/>
                  <a:cs typeface="Times New Roman" pitchFamily="18" charset="0"/>
                </a:rPr>
                <a:t>абораторий,</a:t>
              </a:r>
            </a:p>
            <a:p>
              <a:pPr algn="ctr"/>
              <a:r>
                <a:rPr lang="ru-RU" sz="1600" b="1" dirty="0">
                  <a:solidFill>
                    <a:srgbClr val="DC0255"/>
                  </a:solidFill>
                  <a:latin typeface="Times New Roman" pitchFamily="18" charset="0"/>
                  <a:cs typeface="Times New Roman" pitchFamily="18" charset="0"/>
                </a:rPr>
                <a:t>ф</a:t>
              </a:r>
              <a:r>
                <a:rPr lang="ru-RU" sz="1600" b="1" dirty="0" smtClean="0">
                  <a:solidFill>
                    <a:srgbClr val="DC0255"/>
                  </a:solidFill>
                  <a:latin typeface="Times New Roman" pitchFamily="18" charset="0"/>
                  <a:cs typeface="Times New Roman" pitchFamily="18" charset="0"/>
                </a:rPr>
                <a:t>инансируемых в 2022 году</a:t>
              </a:r>
            </a:p>
          </p:txBody>
        </p:sp>
        <p:sp>
          <p:nvSpPr>
            <p:cNvPr id="94" name="TextBox 93"/>
            <p:cNvSpPr txBox="1"/>
            <p:nvPr/>
          </p:nvSpPr>
          <p:spPr>
            <a:xfrm>
              <a:off x="5096645" y="3253200"/>
              <a:ext cx="1955040" cy="13542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ru-RU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Общее количество сотрудников лабораторий</a:t>
              </a:r>
            </a:p>
            <a:p>
              <a:pPr algn="ctr"/>
              <a:r>
                <a:rPr lang="ru-RU" sz="40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3973</a:t>
              </a:r>
              <a:endParaRPr lang="ru-RU" sz="40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9873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hlinkClick r:id="rId3" action="ppaction://hlinksldjump"/>
          </p:cNvPr>
          <p:cNvSpPr txBox="1"/>
          <p:nvPr/>
        </p:nvSpPr>
        <p:spPr>
          <a:xfrm>
            <a:off x="344297" y="6468117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123374" y="6606616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1791908" y="302260"/>
            <a:ext cx="831504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40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Слайд рекомендационного характера</a:t>
            </a:r>
            <a:endParaRPr lang="ru-RU" sz="40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2449181" y="2682434"/>
            <a:ext cx="78551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>
                <a:schemeClr val="tx2"/>
              </a:buClr>
            </a:pPr>
            <a:r>
              <a:rPr lang="ru-RU" sz="2000" b="1" dirty="0" smtClean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Предложения по основным направлениям совершенствования государственной поддержки НИОКР  </a:t>
            </a:r>
            <a:endParaRPr lang="ru-RU" sz="2000" b="1" dirty="0">
              <a:solidFill>
                <a:schemeClr val="accent4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5" name="Группа 4"/>
          <p:cNvGrpSpPr/>
          <p:nvPr/>
        </p:nvGrpSpPr>
        <p:grpSpPr>
          <a:xfrm>
            <a:off x="3712872" y="1084332"/>
            <a:ext cx="4473113" cy="1772155"/>
            <a:chOff x="906308" y="1654376"/>
            <a:chExt cx="3900361" cy="1945018"/>
          </a:xfrm>
        </p:grpSpPr>
        <p:sp>
          <p:nvSpPr>
            <p:cNvPr id="3" name="Скругленная прямоугольная выноска 2"/>
            <p:cNvSpPr/>
            <p:nvPr/>
          </p:nvSpPr>
          <p:spPr>
            <a:xfrm>
              <a:off x="906308" y="1654376"/>
              <a:ext cx="3900361" cy="1640604"/>
            </a:xfrm>
            <a:prstGeom prst="wedgeRoundRectCallout">
              <a:avLst/>
            </a:prstGeom>
            <a:noFill/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>
                <a:solidFill>
                  <a:srgbClr val="FFFFFF"/>
                </a:solidFill>
              </a:endParaRPr>
            </a:p>
          </p:txBody>
        </p:sp>
        <p:sp>
          <p:nvSpPr>
            <p:cNvPr id="4" name="TextBox 3"/>
            <p:cNvSpPr txBox="1"/>
            <p:nvPr/>
          </p:nvSpPr>
          <p:spPr>
            <a:xfrm>
              <a:off x="933618" y="1835368"/>
              <a:ext cx="3845740" cy="17640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ru-RU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В ходе подготовки презентационных материалов возникли сложности в поиске и структурировании информации о расходах Федерального и Республиканского бюджетов, направленных на финансирование НИОКР</a:t>
              </a:r>
              <a:endParaRPr lang="ru-RU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6376764" y="3536827"/>
            <a:ext cx="512594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Совершенствование кодов бюджетной классификации в части расходов на НИОКР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75" name="Picture 3" descr="C:\Users\Шишканова Полина\Downloads\716879-transformed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9339" y="4629046"/>
            <a:ext cx="820852" cy="820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3" name="Группа 62"/>
          <p:cNvGrpSpPr/>
          <p:nvPr/>
        </p:nvGrpSpPr>
        <p:grpSpPr>
          <a:xfrm>
            <a:off x="1048806" y="4282821"/>
            <a:ext cx="3924322" cy="2239219"/>
            <a:chOff x="906308" y="1654376"/>
            <a:chExt cx="3924322" cy="1672889"/>
          </a:xfrm>
        </p:grpSpPr>
        <p:sp>
          <p:nvSpPr>
            <p:cNvPr id="64" name="Скругленная прямоугольная выноска 63"/>
            <p:cNvSpPr/>
            <p:nvPr/>
          </p:nvSpPr>
          <p:spPr>
            <a:xfrm>
              <a:off x="906308" y="1654376"/>
              <a:ext cx="3900361" cy="1594879"/>
            </a:xfrm>
            <a:prstGeom prst="wedgeRoundRectCallout">
              <a:avLst/>
            </a:prstGeom>
            <a:noFill/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984890" y="1772294"/>
              <a:ext cx="3845740" cy="155497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ru-RU" sz="11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НАПРИМЕР, расходы на грантовую поддержку учитываются не в подразделах БК по фундаментальным и прикладным исследованиям, а в отраслевых подразделах раздела 04 «Национальная экономика» либо в подразделе 0411 «Другие вопросы в области национальной экономики».</a:t>
              </a:r>
            </a:p>
            <a:p>
              <a:pPr algn="just"/>
              <a:endParaRPr lang="ru-RU" sz="11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algn="just"/>
              <a:r>
                <a:rPr lang="ru-RU" sz="11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По подразделу 0409  «Дорожное хозяйство» также учитываются расходы на НИОКР.</a:t>
              </a:r>
            </a:p>
            <a:p>
              <a:pPr algn="just"/>
              <a:endParaRPr lang="ru-RU" sz="11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pic>
        <p:nvPicPr>
          <p:cNvPr id="66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Picture 5" descr="C:\Users\Шишканова Полина\Downloads\logo_500_500-transformed.png"/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10"/>
          <a:stretch/>
        </p:blipFill>
        <p:spPr bwMode="auto">
          <a:xfrm>
            <a:off x="5675479" y="4502991"/>
            <a:ext cx="1437421" cy="9758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Группа 66"/>
          <p:cNvGrpSpPr/>
          <p:nvPr/>
        </p:nvGrpSpPr>
        <p:grpSpPr>
          <a:xfrm>
            <a:off x="6932216" y="4282821"/>
            <a:ext cx="3900361" cy="3026420"/>
            <a:chOff x="906308" y="1654376"/>
            <a:chExt cx="3900361" cy="2326405"/>
          </a:xfrm>
        </p:grpSpPr>
        <p:sp>
          <p:nvSpPr>
            <p:cNvPr id="68" name="Скругленная прямоугольная выноска 67"/>
            <p:cNvSpPr/>
            <p:nvPr/>
          </p:nvSpPr>
          <p:spPr>
            <a:xfrm>
              <a:off x="906308" y="1654376"/>
              <a:ext cx="3900361" cy="1640604"/>
            </a:xfrm>
            <a:prstGeom prst="wedgeRoundRectCallout">
              <a:avLst/>
            </a:prstGeom>
            <a:noFill/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srgbClr val="FFFFFF"/>
                </a:solidFill>
              </a:endParaRP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960929" y="1774203"/>
              <a:ext cx="3845740" cy="22065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ru-RU" sz="11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Предлагается усовершенствовать классификацию расходов бюджета тем самым  сформировать «бюджет науки» на основе создания специальной классификации расходов на науку в дополнение к подразделам «Научные исследования и разработки» </a:t>
              </a:r>
            </a:p>
            <a:p>
              <a:pPr algn="just"/>
              <a:endParaRPr lang="ru-RU" sz="11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algn="just"/>
              <a:r>
                <a:rPr lang="ru-RU" sz="11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Раздел 04 «Национальная экономика» и подраздел 0411 «Другие вопросы в области национальной экономики» предлагается упразднить. Подразделы настоящего раздела становятся разделами и вводятся новые подразделы </a:t>
              </a:r>
            </a:p>
            <a:p>
              <a:pPr marL="228600" indent="-228600" algn="just">
                <a:buAutoNum type="arabicPeriod"/>
              </a:pPr>
              <a:endParaRPr lang="ru-RU" sz="11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algn="just"/>
              <a:r>
                <a:rPr lang="ru-RU" sz="1100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  <a:p>
              <a:pPr algn="just"/>
              <a:endParaRPr lang="ru-RU" sz="11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70" name="TextBox 69"/>
          <p:cNvSpPr txBox="1"/>
          <p:nvPr/>
        </p:nvSpPr>
        <p:spPr>
          <a:xfrm>
            <a:off x="193614" y="3536827"/>
            <a:ext cx="589231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Применяемые в настоящее время подходы к учету расходов на НИОКР требуют существенной корректировки</a:t>
            </a:r>
            <a:endParaRPr lang="ru-RU" sz="16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71" name="Группа 70"/>
          <p:cNvGrpSpPr/>
          <p:nvPr/>
        </p:nvGrpSpPr>
        <p:grpSpPr>
          <a:xfrm>
            <a:off x="-179015" y="-66026"/>
            <a:ext cx="1951198" cy="1551781"/>
            <a:chOff x="173479" y="68316"/>
            <a:chExt cx="1997700" cy="1999666"/>
          </a:xfrm>
        </p:grpSpPr>
        <p:sp>
          <p:nvSpPr>
            <p:cNvPr id="72" name="Google Shape;1059;p34"/>
            <p:cNvSpPr/>
            <p:nvPr/>
          </p:nvSpPr>
          <p:spPr>
            <a:xfrm rot="3308448">
              <a:off x="227494" y="157697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" name="Google Shape;1066;p34"/>
            <p:cNvSpPr txBox="1">
              <a:spLocks/>
            </p:cNvSpPr>
            <p:nvPr/>
          </p:nvSpPr>
          <p:spPr>
            <a:xfrm rot="19670981">
              <a:off x="173479" y="612371"/>
              <a:ext cx="1997700" cy="606901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/>
              <a:r>
                <a:rPr lang="ru-RU" sz="16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Роль </a:t>
              </a:r>
            </a:p>
            <a:p>
              <a:pPr algn="ctr"/>
              <a:r>
                <a:rPr lang="ru-RU" sz="1600" b="1" dirty="0" smtClean="0">
                  <a:solidFill>
                    <a:srgbClr val="FFFFFF"/>
                  </a:solidFill>
                  <a:latin typeface="Times New Roman" pitchFamily="18" charset="0"/>
                  <a:cs typeface="Times New Roman" pitchFamily="18" charset="0"/>
                </a:rPr>
                <a:t>бюджета</a:t>
              </a:r>
              <a:endParaRPr lang="ru-RU" sz="1600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62806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Picture 6" descr="https://prufy.ru/upload/iblock/1a2/zmf6brkg3g610h691c5z0i1i211jkytz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4036" y="2236888"/>
            <a:ext cx="3268097" cy="2160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https://i9.photo.2gis.com/images/branch/0/30258560063066584_21cd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26056" y="2323181"/>
            <a:ext cx="3239999" cy="2160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2" descr="https://s0.rbk.ru/v6_top_pics/media/img/4/93/756556246927934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2394243"/>
            <a:ext cx="3491490" cy="2160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27181" y="7937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7" action="ppaction://hlinksldjump"/>
          </p:cNvPr>
          <p:cNvSpPr txBox="1"/>
          <p:nvPr/>
        </p:nvSpPr>
        <p:spPr>
          <a:xfrm>
            <a:off x="298065" y="6555372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77142" y="6693871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Прямоугольник 61"/>
          <p:cNvSpPr/>
          <p:nvPr/>
        </p:nvSpPr>
        <p:spPr>
          <a:xfrm>
            <a:off x="1125487" y="40254"/>
            <a:ext cx="10445160" cy="12249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Участие Республики Башкортостан в реализации инициатив во исполнение Указа Президента о ДНТ</a:t>
            </a:r>
          </a:p>
        </p:txBody>
      </p:sp>
      <p:grpSp>
        <p:nvGrpSpPr>
          <p:cNvPr id="64" name="Группа 63"/>
          <p:cNvGrpSpPr/>
          <p:nvPr/>
        </p:nvGrpSpPr>
        <p:grpSpPr>
          <a:xfrm>
            <a:off x="-196690" y="0"/>
            <a:ext cx="2392705" cy="1258388"/>
            <a:chOff x="-127996" y="618022"/>
            <a:chExt cx="2710647" cy="1296761"/>
          </a:xfrm>
        </p:grpSpPr>
        <p:sp>
          <p:nvSpPr>
            <p:cNvPr id="65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 rot="19765407">
            <a:off x="110047" y="301943"/>
            <a:ext cx="183734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err="1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Республиканскийбюджет</a:t>
            </a:r>
            <a:endParaRPr lang="ru-RU" sz="16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AutoShape 2" descr="https://www.korabli.eu/images/oboi/grazhdanskie-suda/akademik-tryoshnikov/full/nes-akademik-tryoshnikov-na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61" name="Group 56">
            <a:extLst>
              <a:ext uri="{FF2B5EF4-FFF2-40B4-BE49-F238E27FC236}">
                <a16:creationId xmlns="" xmlns:a16="http://schemas.microsoft.com/office/drawing/2014/main" id="{18824368-5803-4148-8AC6-DE6085FEB274}"/>
              </a:ext>
            </a:extLst>
          </p:cNvPr>
          <p:cNvGrpSpPr/>
          <p:nvPr/>
        </p:nvGrpSpPr>
        <p:grpSpPr>
          <a:xfrm>
            <a:off x="119096" y="2433153"/>
            <a:ext cx="1727824" cy="523220"/>
            <a:chOff x="1704484" y="1766707"/>
            <a:chExt cx="1038452" cy="523220"/>
          </a:xfrm>
        </p:grpSpPr>
        <p:sp>
          <p:nvSpPr>
            <p:cNvPr id="91" name="TextBox 90">
              <a:extLst>
                <a:ext uri="{FF2B5EF4-FFF2-40B4-BE49-F238E27FC236}">
                  <a16:creationId xmlns="" xmlns:a16="http://schemas.microsoft.com/office/drawing/2014/main" id="{07977C11-B94F-4C11-814A-03A97245A6C1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altLang="ko-KR" sz="120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="" xmlns:a16="http://schemas.microsoft.com/office/drawing/2014/main" id="{6C982B48-FC2C-468D-A03D-205A3F0BB3C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endParaRPr lang="ko-KR" altLang="en-US" sz="14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sp>
        <p:nvSpPr>
          <p:cNvPr id="103" name="Прямоугольник 102"/>
          <p:cNvSpPr/>
          <p:nvPr/>
        </p:nvSpPr>
        <p:spPr>
          <a:xfrm>
            <a:off x="573335" y="1618075"/>
            <a:ext cx="339539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Евразийский научно-образовательный центр мирового уровня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7" name="Прямоугольник 86"/>
          <p:cNvSpPr/>
          <p:nvPr/>
        </p:nvSpPr>
        <p:spPr>
          <a:xfrm>
            <a:off x="4754899" y="1596802"/>
            <a:ext cx="3395396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Объединение 2 вузов: БГУ и УГАТУ, создание Уфимского университета науки и технологий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8" name="Прямоугольник 87"/>
          <p:cNvSpPr/>
          <p:nvPr/>
        </p:nvSpPr>
        <p:spPr>
          <a:xfrm>
            <a:off x="8607353" y="1594597"/>
            <a:ext cx="339539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Строительство межвузовского студенческого кампуса в Уфе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9" name="Прямоугольник 88"/>
          <p:cNvSpPr/>
          <p:nvPr/>
        </p:nvSpPr>
        <p:spPr>
          <a:xfrm>
            <a:off x="344516" y="4589592"/>
            <a:ext cx="3723207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Привлечено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 млрд. рублей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федерального финансирования на научно – техническое развитие республики.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состав участников Центра входят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университетов, академические институты РАН и Академия наук РБ, более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</a:t>
            </a:r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крупных предприятий нефтегазового комплекса, машиностроения, медицины и АПК.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0" name="Прямоугольник 89"/>
          <p:cNvSpPr/>
          <p:nvPr/>
        </p:nvSpPr>
        <p:spPr>
          <a:xfrm>
            <a:off x="4067723" y="4596111"/>
            <a:ext cx="4274627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Единственный вуз Башкирии, где реализуются два уникальных флагманских проекта </a:t>
            </a:r>
            <a:r>
              <a:rPr lang="ru-RU" sz="1200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инобрнауки России- «Приоритет-2023» и «Передовые инженерные школы»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Появилась возможность серьезного индустриального  партнерства  с Уральским заводом гражданской авиации,  итогом которого стало выполнение работ по беспилотным летательным аппаратам на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150 млн. рублей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Ожидается увеличение объемов до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 млрд. рублей</a:t>
            </a:r>
            <a:endParaRPr lang="ru-RU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8326480" y="4725524"/>
            <a:ext cx="3723207" cy="12618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Современная научно-образовательная среда мирового уровня, которая формирует экосистему студенческого предпринимательства.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Основной капитальный грант –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12 млрд. рублей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федерального бюджета, 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3,6 млрд. рублей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– собственные средства республики.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0" name="Google Shape;1227;p41"/>
          <p:cNvSpPr/>
          <p:nvPr/>
        </p:nvSpPr>
        <p:spPr>
          <a:xfrm>
            <a:off x="354308" y="1726857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" name="Google Shape;1227;p41"/>
          <p:cNvSpPr/>
          <p:nvPr/>
        </p:nvSpPr>
        <p:spPr>
          <a:xfrm>
            <a:off x="4594198" y="1726857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" name="Google Shape;1227;p41"/>
          <p:cNvSpPr/>
          <p:nvPr/>
        </p:nvSpPr>
        <p:spPr>
          <a:xfrm>
            <a:off x="8701715" y="1697122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 b="1" dirty="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40741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" name="Picture 6" descr="https://thumb.tildacdn.com/tild3138-3866-4331-b639-313039346664/-/format/webp/photo1666176403_1.jpe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2002" y="2303731"/>
            <a:ext cx="2701071" cy="1800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https://api.bashinform.ru/attachments/429894638b32cddda35ba92ce42e5b35f6701f77/store/crop/0/0/1280/854/1600/0/0/9a406e5dfa56d9f19643da41b44af230a838cd1897ee904d095562748510/YROV2071_JPG_crop1581415427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425" y="2198395"/>
            <a:ext cx="2696625" cy="1800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6" action="ppaction://hlinksldjump"/>
          </p:cNvPr>
          <p:cNvSpPr txBox="1"/>
          <p:nvPr/>
        </p:nvSpPr>
        <p:spPr>
          <a:xfrm>
            <a:off x="298065" y="6555372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77142" y="6693871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Группа 63"/>
          <p:cNvGrpSpPr/>
          <p:nvPr/>
        </p:nvGrpSpPr>
        <p:grpSpPr>
          <a:xfrm>
            <a:off x="-329396" y="58157"/>
            <a:ext cx="2274974" cy="1251293"/>
            <a:chOff x="-127996" y="618022"/>
            <a:chExt cx="2710647" cy="1296761"/>
          </a:xfrm>
        </p:grpSpPr>
        <p:sp>
          <p:nvSpPr>
            <p:cNvPr id="65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 rot="19765407">
            <a:off x="20990" y="334460"/>
            <a:ext cx="183734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err="1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Республиканскийбюджет</a:t>
            </a:r>
            <a:endParaRPr lang="ru-RU" sz="1600" b="1" dirty="0" smtClean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AutoShape 2" descr="https://www.korabli.eu/images/oboi/grazhdanskie-suda/akademik-tryoshnikov/full/nes-akademik-tryoshnikov-na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61" name="Group 56">
            <a:extLst>
              <a:ext uri="{FF2B5EF4-FFF2-40B4-BE49-F238E27FC236}">
                <a16:creationId xmlns="" xmlns:a16="http://schemas.microsoft.com/office/drawing/2014/main" id="{18824368-5803-4148-8AC6-DE6085FEB274}"/>
              </a:ext>
            </a:extLst>
          </p:cNvPr>
          <p:cNvGrpSpPr/>
          <p:nvPr/>
        </p:nvGrpSpPr>
        <p:grpSpPr>
          <a:xfrm>
            <a:off x="119096" y="2433153"/>
            <a:ext cx="1727824" cy="523220"/>
            <a:chOff x="1704484" y="1766707"/>
            <a:chExt cx="1038452" cy="523220"/>
          </a:xfrm>
        </p:grpSpPr>
        <p:sp>
          <p:nvSpPr>
            <p:cNvPr id="91" name="TextBox 90">
              <a:extLst>
                <a:ext uri="{FF2B5EF4-FFF2-40B4-BE49-F238E27FC236}">
                  <a16:creationId xmlns="" xmlns:a16="http://schemas.microsoft.com/office/drawing/2014/main" id="{07977C11-B94F-4C11-814A-03A97245A6C1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altLang="ko-KR" sz="120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="" xmlns:a16="http://schemas.microsoft.com/office/drawing/2014/main" id="{6C982B48-FC2C-468D-A03D-205A3F0BB3C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endParaRPr lang="ko-KR" altLang="en-US" sz="14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sp>
        <p:nvSpPr>
          <p:cNvPr id="103" name="Прямоугольник 102"/>
          <p:cNvSpPr/>
          <p:nvPr/>
        </p:nvSpPr>
        <p:spPr>
          <a:xfrm>
            <a:off x="544719" y="1836743"/>
            <a:ext cx="339539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Гранты ученым Башкирии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7" name="Прямоугольник 86"/>
          <p:cNvSpPr/>
          <p:nvPr/>
        </p:nvSpPr>
        <p:spPr>
          <a:xfrm>
            <a:off x="4398630" y="1810631"/>
            <a:ext cx="3797948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Разработки молодых ученых Башкирии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8" name="Прямоугольник 87"/>
          <p:cNvSpPr/>
          <p:nvPr/>
        </p:nvSpPr>
        <p:spPr>
          <a:xfrm>
            <a:off x="8257880" y="1778133"/>
            <a:ext cx="393412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Развитие школьного образования </a:t>
            </a:r>
          </a:p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Башкирии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9" name="Прямоугольник 88"/>
          <p:cNvSpPr/>
          <p:nvPr/>
        </p:nvSpPr>
        <p:spPr>
          <a:xfrm>
            <a:off x="-4" y="4016907"/>
            <a:ext cx="4541374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Выделено </a:t>
            </a:r>
            <a:r>
              <a:rPr lang="ru-RU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200 млн. рублей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 научные стажировки, улучшение жилищных условий молодых ученых и преподавателей вузов.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Молодые ученые аспиранты ежегодно 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получают по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500 тыс. рублей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,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кандидаты наук – по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1 млн. рублей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для проведения двухлетних научных исследований. 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Создано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лаборатории.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Средства на улучшение жилищных условий, погашение ипотеки и первоначального взноса, субсидии получили около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330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молодых ученых.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70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ученых ждут зарубежные стажировки. 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0" name="Прямоугольник 89"/>
          <p:cNvSpPr/>
          <p:nvPr/>
        </p:nvSpPr>
        <p:spPr>
          <a:xfrm>
            <a:off x="4588498" y="4103731"/>
            <a:ext cx="3608080" cy="1785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Молодые программисты </a:t>
            </a:r>
            <a:r>
              <a:rPr lang="ru-RU" sz="1200" dirty="0" err="1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УУНиТ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выиграли грант в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2 млн. рублей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 улучшение информационной безопасности. Программа считывает голос по 12 параметрам, а лицо по 128 точкам. Разработка уфимских ученых тестируется компанией вычислительной техники и информационных технологий. Создана технология, позволяющая находить месторождения нефти и газа без поискового бурения.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8240299" y="4141859"/>
            <a:ext cx="3951701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 итогам 2022 года, Республика занимает 10 место по количеству дипломов  призеров и победителей на 100 тысяч детского населения.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Построены и реконструированы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32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школы и </a:t>
            </a:r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59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детских садов. На капитальный ремонт образовательных учреждений привлечено финансирование федерального бюджета на сумму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6,5 </a:t>
            </a:r>
            <a:r>
              <a:rPr lang="ru-RU" b="1" dirty="0" err="1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млрд.рублей</a:t>
            </a:r>
            <a:endParaRPr lang="ru-RU" b="1" dirty="0">
              <a:solidFill>
                <a:schemeClr val="bg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" name="Google Shape;1227;p41"/>
          <p:cNvSpPr/>
          <p:nvPr/>
        </p:nvSpPr>
        <p:spPr>
          <a:xfrm>
            <a:off x="795662" y="1784520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" name="Google Shape;1227;p41"/>
          <p:cNvSpPr/>
          <p:nvPr/>
        </p:nvSpPr>
        <p:spPr>
          <a:xfrm>
            <a:off x="4329371" y="1784519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" name="Google Shape;1227;p41"/>
          <p:cNvSpPr/>
          <p:nvPr/>
        </p:nvSpPr>
        <p:spPr>
          <a:xfrm>
            <a:off x="8528299" y="1741778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32" name="Picture 8" descr="https://api.rbsmi.ru/attachments/8cb78ae9471a645dd3dcfe9d68f351a0a637a25a/store/crop/0/0/1000/667/1600/0/0/3366732fea628780fc489ca60cf4122d35076b4296cd08fffe8b5079719d/ffa342571fbc3af1d9d748cbf3722362.jp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72990" y="2303731"/>
            <a:ext cx="2651697" cy="1800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Прямоугольник 27"/>
          <p:cNvSpPr/>
          <p:nvPr/>
        </p:nvSpPr>
        <p:spPr>
          <a:xfrm>
            <a:off x="882727" y="40254"/>
            <a:ext cx="10445160" cy="12249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Участие Республики Башкортостан в реализации инициатив во исполнение Указа Президента о ДНТ</a:t>
            </a:r>
          </a:p>
        </p:txBody>
      </p:sp>
    </p:spTree>
    <p:extLst>
      <p:ext uri="{BB962C8B-B14F-4D97-AF65-F5344CB8AC3E}">
        <p14:creationId xmlns:p14="http://schemas.microsoft.com/office/powerpoint/2010/main" val="19540168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hlinkClick r:id="rId4" action="ppaction://hlinksldjump"/>
          </p:cNvPr>
          <p:cNvSpPr txBox="1"/>
          <p:nvPr/>
        </p:nvSpPr>
        <p:spPr>
          <a:xfrm>
            <a:off x="298065" y="6555372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2" name="Прямая со стрелкой 11"/>
          <p:cNvCxnSpPr>
            <a:stCxn id="2" idx="1"/>
          </p:cNvCxnSpPr>
          <p:nvPr/>
        </p:nvCxnSpPr>
        <p:spPr>
          <a:xfrm flipH="1" flipV="1">
            <a:off x="77142" y="6693871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Прямая со стрелкой 58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Группа 63"/>
          <p:cNvGrpSpPr/>
          <p:nvPr/>
        </p:nvGrpSpPr>
        <p:grpSpPr>
          <a:xfrm>
            <a:off x="-329396" y="58157"/>
            <a:ext cx="2274974" cy="1251293"/>
            <a:chOff x="-127996" y="618022"/>
            <a:chExt cx="2710647" cy="1296761"/>
          </a:xfrm>
        </p:grpSpPr>
        <p:sp>
          <p:nvSpPr>
            <p:cNvPr id="65" name="Google Shape;1059;p34"/>
            <p:cNvSpPr/>
            <p:nvPr/>
          </p:nvSpPr>
          <p:spPr>
            <a:xfrm rot="3308448">
              <a:off x="578947" y="-88921"/>
              <a:ext cx="1296761" cy="271064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" name="Google Shape;1066;p34"/>
            <p:cNvSpPr txBox="1">
              <a:spLocks/>
            </p:cNvSpPr>
            <p:nvPr/>
          </p:nvSpPr>
          <p:spPr>
            <a:xfrm>
              <a:off x="228477" y="659503"/>
              <a:ext cx="1997700" cy="606900"/>
            </a:xfrm>
            <a:prstGeom prst="rect">
              <a:avLst/>
            </a:prstGeom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algn="ctr">
                <a:spcAft>
                  <a:spcPts val="2100"/>
                </a:spcAft>
              </a:pPr>
              <a:endParaRPr lang="ru-RU" sz="3200" b="1" dirty="0">
                <a:solidFill>
                  <a:srgbClr val="FFFFFF"/>
                </a:solidFill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 rot="19765407">
            <a:off x="20990" y="334460"/>
            <a:ext cx="183734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Муниципальный бюджет</a:t>
            </a:r>
          </a:p>
        </p:txBody>
      </p:sp>
      <p:sp>
        <p:nvSpPr>
          <p:cNvPr id="3" name="AutoShape 2" descr="https://www.korabli.eu/images/oboi/grazhdanskie-suda/akademik-tryoshnikov/full/nes-akademik-tryoshnikov-na.jp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61" name="Group 56">
            <a:extLst>
              <a:ext uri="{FF2B5EF4-FFF2-40B4-BE49-F238E27FC236}">
                <a16:creationId xmlns="" xmlns:a16="http://schemas.microsoft.com/office/drawing/2014/main" id="{18824368-5803-4148-8AC6-DE6085FEB274}"/>
              </a:ext>
            </a:extLst>
          </p:cNvPr>
          <p:cNvGrpSpPr/>
          <p:nvPr/>
        </p:nvGrpSpPr>
        <p:grpSpPr>
          <a:xfrm>
            <a:off x="119096" y="2433153"/>
            <a:ext cx="1727824" cy="523220"/>
            <a:chOff x="1704484" y="1766707"/>
            <a:chExt cx="1038452" cy="523220"/>
          </a:xfrm>
        </p:grpSpPr>
        <p:sp>
          <p:nvSpPr>
            <p:cNvPr id="91" name="TextBox 90">
              <a:extLst>
                <a:ext uri="{FF2B5EF4-FFF2-40B4-BE49-F238E27FC236}">
                  <a16:creationId xmlns="" xmlns:a16="http://schemas.microsoft.com/office/drawing/2014/main" id="{07977C11-B94F-4C11-814A-03A97245A6C1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altLang="ko-KR" sz="120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="" xmlns:a16="http://schemas.microsoft.com/office/drawing/2014/main" id="{6C982B48-FC2C-468D-A03D-205A3F0BB3C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endParaRPr lang="ko-KR" altLang="en-US" sz="14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sp>
        <p:nvSpPr>
          <p:cNvPr id="103" name="Прямоугольник 102"/>
          <p:cNvSpPr/>
          <p:nvPr/>
        </p:nvSpPr>
        <p:spPr>
          <a:xfrm>
            <a:off x="544487" y="2130434"/>
            <a:ext cx="339539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Виртуальная платформа программирования в робототехнике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7" name="Прямоугольник 86"/>
          <p:cNvSpPr/>
          <p:nvPr/>
        </p:nvSpPr>
        <p:spPr>
          <a:xfrm>
            <a:off x="4398398" y="2170631"/>
            <a:ext cx="379794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Интерактивная песочница с функцией интерактивного стола</a:t>
            </a:r>
          </a:p>
        </p:txBody>
      </p:sp>
      <p:sp>
        <p:nvSpPr>
          <p:cNvPr id="88" name="Прямоугольник 87"/>
          <p:cNvSpPr/>
          <p:nvPr/>
        </p:nvSpPr>
        <p:spPr>
          <a:xfrm>
            <a:off x="8006478" y="2162146"/>
            <a:ext cx="393412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Академия робототехники</a:t>
            </a:r>
            <a:endParaRPr lang="ru-RU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9" name="Прямоугольник 88"/>
          <p:cNvSpPr/>
          <p:nvPr/>
        </p:nvSpPr>
        <p:spPr>
          <a:xfrm>
            <a:off x="105190" y="4770948"/>
            <a:ext cx="4200482" cy="12311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В рамках реализации Регионального проекта «Успех каждого ребенка»  привлечено 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1426,3 тыс. рублей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. Приобретен интерактивный комплекс , создающий виртуальную трехмерную среду для обучения детей цифровой робототехнике и программированию с готовой учебной программой.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0" name="Прямоугольник 89"/>
          <p:cNvSpPr/>
          <p:nvPr/>
        </p:nvSpPr>
        <p:spPr>
          <a:xfrm>
            <a:off x="4032629" y="4771362"/>
            <a:ext cx="4258762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За счет собственных средств муниципального района Зилаирский район приобретена интерактивная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песочница в дошкольное образовательное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учреждение на сумму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195,0 тыс. рублей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8291391" y="4773194"/>
            <a:ext cx="3723207" cy="14157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На базе Детского дома творчества открыт учебный класс  по обучению конструированию и роботехнике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 «Академия робототехники». </a:t>
            </a:r>
          </a:p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Привлечено финансирование  местного бюджета на сумму </a:t>
            </a:r>
            <a:r>
              <a:rPr lang="ru-RU" b="1" dirty="0" smtClean="0">
                <a:solidFill>
                  <a:schemeClr val="bg2"/>
                </a:solidFill>
                <a:latin typeface="Times New Roman" pitchFamily="18" charset="0"/>
                <a:cs typeface="Times New Roman" pitchFamily="18" charset="0"/>
              </a:rPr>
              <a:t>423,4 тыс. рублей</a:t>
            </a:r>
            <a:r>
              <a:rPr lang="ru-RU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Ежегодно обновляется учебная база, приобретаются наборы для конструирования и программирования. </a:t>
            </a:r>
            <a:endParaRPr lang="ru-RU" b="1" dirty="0">
              <a:solidFill>
                <a:schemeClr val="bg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3" name="Google Shape;1227;p41"/>
          <p:cNvSpPr/>
          <p:nvPr/>
        </p:nvSpPr>
        <p:spPr>
          <a:xfrm>
            <a:off x="855431" y="2037758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" name="Google Shape;1227;p41"/>
          <p:cNvSpPr/>
          <p:nvPr/>
        </p:nvSpPr>
        <p:spPr>
          <a:xfrm>
            <a:off x="4329139" y="2083888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" name="Google Shape;1227;p41"/>
          <p:cNvSpPr/>
          <p:nvPr/>
        </p:nvSpPr>
        <p:spPr>
          <a:xfrm>
            <a:off x="8240067" y="2079617"/>
            <a:ext cx="288000" cy="360000"/>
          </a:xfrm>
          <a:custGeom>
            <a:avLst/>
            <a:gdLst/>
            <a:ahLst/>
            <a:cxnLst/>
            <a:rect l="l" t="t" r="r" b="b"/>
            <a:pathLst>
              <a:path w="607635" h="830115" extrusionOk="0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endParaRPr sz="2400">
              <a:solidFill>
                <a:srgbClr val="DCB7ED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" name="Picture 2" descr="https://tigra48.ru/images/pictures/822030842.5_interaktivnaja_pesochnica_sahara_big.jp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2540" y="2653654"/>
            <a:ext cx="2738940" cy="21600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AutoShape 6" descr="https://russianchildrensworld.com/wp-content/uploads/2016/05/maxim-and-emin-2_%D0%BD%D0%BE%D0%B2%D1%8B%D0%B9-%D1%80%D0%B0%D0%B7%D0%BC%D0%B5%D1%80.jpg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" name="AutoShape 8" descr="https://russianchildrensworld.com/wp-content/uploads/2016/05/maxim-and-emin-2_%D0%BD%D0%BE%D0%B2%D1%8B%D0%B9-%D1%80%D0%B0%D0%B7%D0%BC%D0%B5%D1%80.jpg"/>
          <p:cNvSpPr>
            <a:spLocks noChangeAspect="1" noChangeArrowheads="1"/>
          </p:cNvSpPr>
          <p:nvPr/>
        </p:nvSpPr>
        <p:spPr bwMode="auto">
          <a:xfrm>
            <a:off x="460375" y="1603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pic>
        <p:nvPicPr>
          <p:cNvPr id="1033" name="Picture 9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431" y="2663731"/>
            <a:ext cx="2700000" cy="2024999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35" name="Picture 11" descr="https://i8.photo.2gis.com/images/branch/0/30258560056698731_9a20.jp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5572" y="2653654"/>
            <a:ext cx="3330911" cy="1994879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Прямоугольник 29"/>
          <p:cNvSpPr/>
          <p:nvPr/>
        </p:nvSpPr>
        <p:spPr>
          <a:xfrm>
            <a:off x="882727" y="40254"/>
            <a:ext cx="10445160" cy="1745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Участие Зилаирского района </a:t>
            </a:r>
          </a:p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в реализации инициатив </a:t>
            </a:r>
          </a:p>
          <a:p>
            <a:pPr lvl="0" algn="ctr">
              <a:lnSpc>
                <a:spcPct val="115000"/>
              </a:lnSpc>
              <a:buClr>
                <a:srgbClr val="FFFFFF"/>
              </a:buClr>
              <a:buSzPts val="1600"/>
            </a:pPr>
            <a:r>
              <a:rPr lang="ru-RU" sz="3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sym typeface="Roboto"/>
              </a:rPr>
              <a:t>во исполнение Указа Президента о ДНТ</a:t>
            </a:r>
          </a:p>
        </p:txBody>
      </p:sp>
    </p:spTree>
    <p:extLst>
      <p:ext uri="{BB962C8B-B14F-4D97-AF65-F5344CB8AC3E}">
        <p14:creationId xmlns:p14="http://schemas.microsoft.com/office/powerpoint/2010/main" val="1538286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/>
          <p:cNvSpPr/>
          <p:nvPr/>
        </p:nvSpPr>
        <p:spPr>
          <a:xfrm>
            <a:off x="1515521" y="984201"/>
            <a:ext cx="877676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4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Информация для целевой аудитории</a:t>
            </a:r>
            <a:endParaRPr lang="ru-RU" sz="4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6" name="Группа 5"/>
          <p:cNvGrpSpPr/>
          <p:nvPr/>
        </p:nvGrpSpPr>
        <p:grpSpPr>
          <a:xfrm>
            <a:off x="7124657" y="1928819"/>
            <a:ext cx="3864328" cy="3743688"/>
            <a:chOff x="6509219" y="2054029"/>
            <a:chExt cx="2658600" cy="2593828"/>
          </a:xfrm>
        </p:grpSpPr>
        <p:sp>
          <p:nvSpPr>
            <p:cNvPr id="21" name="Google Shape;1059;p34"/>
            <p:cNvSpPr/>
            <p:nvPr/>
          </p:nvSpPr>
          <p:spPr>
            <a:xfrm rot="9541503">
              <a:off x="6984343" y="2054029"/>
              <a:ext cx="1999666" cy="1820904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dk2"/>
                </a:gs>
                <a:gs pos="100000">
                  <a:schemeClr val="lt2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" name="Google Shape;1046;p33"/>
            <p:cNvSpPr txBox="1">
              <a:spLocks/>
            </p:cNvSpPr>
            <p:nvPr/>
          </p:nvSpPr>
          <p:spPr>
            <a:xfrm>
              <a:off x="6509219" y="4040957"/>
              <a:ext cx="2658600" cy="6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l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/>
              <a:r>
                <a:rPr lang="ru-RU" sz="2800" dirty="0" smtClean="0">
                  <a:latin typeface="Times New Roman" pitchFamily="18" charset="0"/>
                  <a:cs typeface="Times New Roman" pitchFamily="18" charset="0"/>
                  <a:hlinkClick r:id="rId3" action="ppaction://hlinksldjump"/>
                </a:rPr>
                <a:t>Ученые</a:t>
              </a:r>
              <a:endParaRPr lang="ru-RU" sz="2800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2" name="Группа 1"/>
          <p:cNvGrpSpPr/>
          <p:nvPr/>
        </p:nvGrpSpPr>
        <p:grpSpPr>
          <a:xfrm>
            <a:off x="1058309" y="2034532"/>
            <a:ext cx="3696506" cy="3573247"/>
            <a:chOff x="3218883" y="2034532"/>
            <a:chExt cx="3696506" cy="3573247"/>
          </a:xfrm>
        </p:grpSpPr>
        <p:grpSp>
          <p:nvGrpSpPr>
            <p:cNvPr id="10" name="Группа 9"/>
            <p:cNvGrpSpPr/>
            <p:nvPr/>
          </p:nvGrpSpPr>
          <p:grpSpPr>
            <a:xfrm>
              <a:off x="3500449" y="2034532"/>
              <a:ext cx="3203297" cy="3573247"/>
              <a:chOff x="2402795" y="2010257"/>
              <a:chExt cx="2658600" cy="2592752"/>
            </a:xfrm>
          </p:grpSpPr>
          <p:sp>
            <p:nvSpPr>
              <p:cNvPr id="1041" name="Google Shape;1041;p33"/>
              <p:cNvSpPr/>
              <p:nvPr/>
            </p:nvSpPr>
            <p:spPr>
              <a:xfrm rot="2938533">
                <a:off x="2602844" y="2104792"/>
                <a:ext cx="2077449" cy="1888380"/>
              </a:xfrm>
              <a:custGeom>
                <a:avLst/>
                <a:gdLst/>
                <a:ahLst/>
                <a:cxnLst/>
                <a:rect l="l" t="t" r="r" b="b"/>
                <a:pathLst>
                  <a:path w="2263233" h="1984548" extrusionOk="0">
                    <a:moveTo>
                      <a:pt x="2201116" y="923877"/>
                    </a:moveTo>
                    <a:cubicBezTo>
                      <a:pt x="2200931" y="920676"/>
                      <a:pt x="2219768" y="930341"/>
                      <a:pt x="2220137" y="939081"/>
                    </a:cubicBezTo>
                    <a:cubicBezTo>
                      <a:pt x="2208749" y="939081"/>
                      <a:pt x="2204132" y="932249"/>
                      <a:pt x="2201116" y="923877"/>
                    </a:cubicBezTo>
                    <a:close/>
                    <a:moveTo>
                      <a:pt x="2197270" y="562760"/>
                    </a:moveTo>
                    <a:cubicBezTo>
                      <a:pt x="2196978" y="557989"/>
                      <a:pt x="2197332" y="552572"/>
                      <a:pt x="2197302" y="547525"/>
                    </a:cubicBezTo>
                    <a:cubicBezTo>
                      <a:pt x="2204072" y="545432"/>
                      <a:pt x="2213121" y="545554"/>
                      <a:pt x="2216322" y="539892"/>
                    </a:cubicBezTo>
                    <a:cubicBezTo>
                      <a:pt x="2228387" y="540631"/>
                      <a:pt x="2225186" y="568023"/>
                      <a:pt x="2220139" y="574117"/>
                    </a:cubicBezTo>
                    <a:cubicBezTo>
                      <a:pt x="2213798" y="574117"/>
                      <a:pt x="2207459" y="574117"/>
                      <a:pt x="2201118" y="574117"/>
                    </a:cubicBezTo>
                    <a:cubicBezTo>
                      <a:pt x="2198502" y="571655"/>
                      <a:pt x="2197563" y="567530"/>
                      <a:pt x="2197270" y="562760"/>
                    </a:cubicBezTo>
                    <a:close/>
                    <a:moveTo>
                      <a:pt x="2182879" y="1019178"/>
                    </a:moveTo>
                    <a:cubicBezTo>
                      <a:pt x="2182669" y="1014561"/>
                      <a:pt x="2183528" y="1009471"/>
                      <a:pt x="2185914" y="1003716"/>
                    </a:cubicBezTo>
                    <a:cubicBezTo>
                      <a:pt x="2200932" y="993250"/>
                      <a:pt x="2221923" y="989188"/>
                      <a:pt x="2239158" y="999900"/>
                    </a:cubicBezTo>
                    <a:cubicBezTo>
                      <a:pt x="2238790" y="1028092"/>
                      <a:pt x="2251285" y="1034678"/>
                      <a:pt x="2235342" y="1053145"/>
                    </a:cubicBezTo>
                    <a:cubicBezTo>
                      <a:pt x="2223954" y="1053145"/>
                      <a:pt x="2212505" y="1053145"/>
                      <a:pt x="2201118" y="1053145"/>
                    </a:cubicBezTo>
                    <a:cubicBezTo>
                      <a:pt x="2193731" y="1042619"/>
                      <a:pt x="2183504" y="1033028"/>
                      <a:pt x="2182879" y="1019178"/>
                    </a:cubicBezTo>
                    <a:close/>
                    <a:moveTo>
                      <a:pt x="2111368" y="1133515"/>
                    </a:moveTo>
                    <a:cubicBezTo>
                      <a:pt x="2110861" y="1127752"/>
                      <a:pt x="2114292" y="1123074"/>
                      <a:pt x="2125095" y="1125351"/>
                    </a:cubicBezTo>
                    <a:cubicBezTo>
                      <a:pt x="2125589" y="1134707"/>
                      <a:pt x="2125649" y="1143633"/>
                      <a:pt x="2121279" y="1148188"/>
                    </a:cubicBezTo>
                    <a:cubicBezTo>
                      <a:pt x="2116324" y="1146125"/>
                      <a:pt x="2111876" y="1139278"/>
                      <a:pt x="2111368" y="1133515"/>
                    </a:cubicBezTo>
                    <a:close/>
                    <a:moveTo>
                      <a:pt x="2098502" y="479074"/>
                    </a:moveTo>
                    <a:cubicBezTo>
                      <a:pt x="2117461" y="479135"/>
                      <a:pt x="2122509" y="493047"/>
                      <a:pt x="2140299" y="494278"/>
                    </a:cubicBezTo>
                    <a:cubicBezTo>
                      <a:pt x="2145100" y="518100"/>
                      <a:pt x="2127064" y="519024"/>
                      <a:pt x="2121278" y="532258"/>
                    </a:cubicBezTo>
                    <a:cubicBezTo>
                      <a:pt x="2110628" y="530227"/>
                      <a:pt x="2114260" y="513976"/>
                      <a:pt x="2109890" y="505666"/>
                    </a:cubicBezTo>
                    <a:cubicBezTo>
                      <a:pt x="2100103" y="502773"/>
                      <a:pt x="2096655" y="493540"/>
                      <a:pt x="2098502" y="479074"/>
                    </a:cubicBezTo>
                    <a:close/>
                    <a:moveTo>
                      <a:pt x="2045257" y="809875"/>
                    </a:moveTo>
                    <a:cubicBezTo>
                      <a:pt x="2065140" y="815046"/>
                      <a:pt x="2076712" y="798425"/>
                      <a:pt x="2068095" y="787037"/>
                    </a:cubicBezTo>
                    <a:cubicBezTo>
                      <a:pt x="2054060" y="788208"/>
                      <a:pt x="2053813" y="803227"/>
                      <a:pt x="2045257" y="809875"/>
                    </a:cubicBezTo>
                    <a:close/>
                    <a:moveTo>
                      <a:pt x="2007277" y="391666"/>
                    </a:moveTo>
                    <a:cubicBezTo>
                      <a:pt x="2011647" y="378308"/>
                      <a:pt x="2018603" y="367536"/>
                      <a:pt x="2037685" y="368828"/>
                    </a:cubicBezTo>
                    <a:cubicBezTo>
                      <a:pt x="2051966" y="387849"/>
                      <a:pt x="2025867" y="393451"/>
                      <a:pt x="2022481" y="406870"/>
                    </a:cubicBezTo>
                    <a:cubicBezTo>
                      <a:pt x="2013556" y="405639"/>
                      <a:pt x="2013987" y="395114"/>
                      <a:pt x="2007277" y="391666"/>
                    </a:cubicBezTo>
                    <a:close/>
                    <a:moveTo>
                      <a:pt x="1916051" y="874447"/>
                    </a:moveTo>
                    <a:cubicBezTo>
                      <a:pt x="1912912" y="896915"/>
                      <a:pt x="1944552" y="878264"/>
                      <a:pt x="1931255" y="870631"/>
                    </a:cubicBezTo>
                    <a:cubicBezTo>
                      <a:pt x="1930517" y="876294"/>
                      <a:pt x="1922022" y="874139"/>
                      <a:pt x="1916051" y="874447"/>
                    </a:cubicBezTo>
                    <a:close/>
                    <a:moveTo>
                      <a:pt x="1915644" y="365058"/>
                    </a:moveTo>
                    <a:cubicBezTo>
                      <a:pt x="1915420" y="359056"/>
                      <a:pt x="1917221" y="352423"/>
                      <a:pt x="1919805" y="349869"/>
                    </a:cubicBezTo>
                    <a:cubicBezTo>
                      <a:pt x="1930886" y="349869"/>
                      <a:pt x="1928793" y="371352"/>
                      <a:pt x="1923622" y="376461"/>
                    </a:cubicBezTo>
                    <a:cubicBezTo>
                      <a:pt x="1918114" y="376430"/>
                      <a:pt x="1915867" y="371060"/>
                      <a:pt x="1915644" y="365058"/>
                    </a:cubicBezTo>
                    <a:close/>
                    <a:moveTo>
                      <a:pt x="1889398" y="646383"/>
                    </a:moveTo>
                    <a:cubicBezTo>
                      <a:pt x="1888167" y="655185"/>
                      <a:pt x="1890013" y="660971"/>
                      <a:pt x="1893215" y="665403"/>
                    </a:cubicBezTo>
                    <a:cubicBezTo>
                      <a:pt x="1905587" y="666388"/>
                      <a:pt x="1911496" y="660848"/>
                      <a:pt x="1912235" y="650199"/>
                    </a:cubicBezTo>
                    <a:cubicBezTo>
                      <a:pt x="1907741" y="645766"/>
                      <a:pt x="1898755" y="645828"/>
                      <a:pt x="1889398" y="646383"/>
                    </a:cubicBezTo>
                    <a:close/>
                    <a:moveTo>
                      <a:pt x="1775002" y="737270"/>
                    </a:moveTo>
                    <a:cubicBezTo>
                      <a:pt x="1774826" y="728221"/>
                      <a:pt x="1775395" y="719911"/>
                      <a:pt x="1779150" y="714771"/>
                    </a:cubicBezTo>
                    <a:cubicBezTo>
                      <a:pt x="1826918" y="704060"/>
                      <a:pt x="1848401" y="757429"/>
                      <a:pt x="1813375" y="775588"/>
                    </a:cubicBezTo>
                    <a:cubicBezTo>
                      <a:pt x="1795278" y="777251"/>
                      <a:pt x="1784936" y="771095"/>
                      <a:pt x="1775333" y="764200"/>
                    </a:cubicBezTo>
                    <a:cubicBezTo>
                      <a:pt x="1776103" y="756106"/>
                      <a:pt x="1775179" y="746318"/>
                      <a:pt x="1775002" y="737270"/>
                    </a:cubicBezTo>
                    <a:close/>
                    <a:moveTo>
                      <a:pt x="1725966" y="471440"/>
                    </a:moveTo>
                    <a:cubicBezTo>
                      <a:pt x="1740432" y="488615"/>
                      <a:pt x="1757792" y="491324"/>
                      <a:pt x="1782967" y="490462"/>
                    </a:cubicBezTo>
                    <a:cubicBezTo>
                      <a:pt x="1794972" y="478273"/>
                      <a:pt x="1796325" y="459807"/>
                      <a:pt x="1782967" y="448665"/>
                    </a:cubicBezTo>
                    <a:cubicBezTo>
                      <a:pt x="1756314" y="445157"/>
                      <a:pt x="1752621" y="452051"/>
                      <a:pt x="1741171" y="460053"/>
                    </a:cubicBezTo>
                    <a:cubicBezTo>
                      <a:pt x="1735631" y="463931"/>
                      <a:pt x="1727013" y="464239"/>
                      <a:pt x="1725966" y="471440"/>
                    </a:cubicBezTo>
                    <a:close/>
                    <a:moveTo>
                      <a:pt x="1725904" y="1091125"/>
                    </a:moveTo>
                    <a:cubicBezTo>
                      <a:pt x="1731813" y="1074506"/>
                      <a:pt x="1779765" y="1075797"/>
                      <a:pt x="1790538" y="1087371"/>
                    </a:cubicBezTo>
                    <a:cubicBezTo>
                      <a:pt x="1785244" y="1092233"/>
                      <a:pt x="1788199" y="1105283"/>
                      <a:pt x="1782905" y="1110145"/>
                    </a:cubicBezTo>
                    <a:cubicBezTo>
                      <a:pt x="1767701" y="1110145"/>
                      <a:pt x="1752497" y="1110145"/>
                      <a:pt x="1737292" y="1110145"/>
                    </a:cubicBezTo>
                    <a:cubicBezTo>
                      <a:pt x="1732859" y="1104483"/>
                      <a:pt x="1732552" y="1094572"/>
                      <a:pt x="1725904" y="1091125"/>
                    </a:cubicBezTo>
                    <a:close/>
                    <a:moveTo>
                      <a:pt x="1722088" y="988511"/>
                    </a:moveTo>
                    <a:cubicBezTo>
                      <a:pt x="1728243" y="982848"/>
                      <a:pt x="1741170" y="991773"/>
                      <a:pt x="1756314" y="988511"/>
                    </a:cubicBezTo>
                    <a:cubicBezTo>
                      <a:pt x="1748004" y="992882"/>
                      <a:pt x="1744126" y="1001623"/>
                      <a:pt x="1741109" y="1011348"/>
                    </a:cubicBezTo>
                    <a:cubicBezTo>
                      <a:pt x="1731137" y="1007348"/>
                      <a:pt x="1724181" y="1000392"/>
                      <a:pt x="1722088" y="988511"/>
                    </a:cubicBezTo>
                    <a:close/>
                    <a:moveTo>
                      <a:pt x="1706946" y="498095"/>
                    </a:moveTo>
                    <a:cubicBezTo>
                      <a:pt x="1714887" y="500310"/>
                      <a:pt x="1717780" y="507513"/>
                      <a:pt x="1729783" y="505666"/>
                    </a:cubicBezTo>
                    <a:cubicBezTo>
                      <a:pt x="1730029" y="500803"/>
                      <a:pt x="1734646" y="500434"/>
                      <a:pt x="1733599" y="494278"/>
                    </a:cubicBezTo>
                    <a:cubicBezTo>
                      <a:pt x="1728430" y="489107"/>
                      <a:pt x="1707008" y="487015"/>
                      <a:pt x="1706946" y="498095"/>
                    </a:cubicBezTo>
                    <a:close/>
                    <a:moveTo>
                      <a:pt x="1691680" y="1965527"/>
                    </a:moveTo>
                    <a:cubicBezTo>
                      <a:pt x="1685710" y="1942690"/>
                      <a:pt x="1697035" y="1932102"/>
                      <a:pt x="1718272" y="1927486"/>
                    </a:cubicBezTo>
                    <a:cubicBezTo>
                      <a:pt x="1730953" y="1933887"/>
                      <a:pt x="1737477" y="1953647"/>
                      <a:pt x="1729721" y="1969343"/>
                    </a:cubicBezTo>
                    <a:cubicBezTo>
                      <a:pt x="1714271" y="1973529"/>
                      <a:pt x="1703930" y="1972790"/>
                      <a:pt x="1691680" y="1965527"/>
                    </a:cubicBezTo>
                    <a:close/>
                    <a:moveTo>
                      <a:pt x="1689580" y="482543"/>
                    </a:moveTo>
                    <a:cubicBezTo>
                      <a:pt x="1692311" y="488322"/>
                      <a:pt x="1698297" y="492308"/>
                      <a:pt x="1706946" y="490462"/>
                    </a:cubicBezTo>
                    <a:cubicBezTo>
                      <a:pt x="1707008" y="476488"/>
                      <a:pt x="1705222" y="464300"/>
                      <a:pt x="1691742" y="463869"/>
                    </a:cubicBezTo>
                    <a:cubicBezTo>
                      <a:pt x="1687372" y="469193"/>
                      <a:pt x="1686848" y="476765"/>
                      <a:pt x="1689580" y="482543"/>
                    </a:cubicBezTo>
                    <a:close/>
                    <a:moveTo>
                      <a:pt x="1687925" y="711017"/>
                    </a:moveTo>
                    <a:cubicBezTo>
                      <a:pt x="1688293" y="701292"/>
                      <a:pt x="1702082" y="702030"/>
                      <a:pt x="1706946" y="707201"/>
                    </a:cubicBezTo>
                    <a:cubicBezTo>
                      <a:pt x="1706576" y="716865"/>
                      <a:pt x="1692788" y="716188"/>
                      <a:pt x="1687925" y="711017"/>
                    </a:cubicBezTo>
                    <a:close/>
                    <a:moveTo>
                      <a:pt x="1672720" y="836469"/>
                    </a:moveTo>
                    <a:cubicBezTo>
                      <a:pt x="1673643" y="832344"/>
                      <a:pt x="1680292" y="833883"/>
                      <a:pt x="1680292" y="828897"/>
                    </a:cubicBezTo>
                    <a:cubicBezTo>
                      <a:pt x="1690018" y="829205"/>
                      <a:pt x="1689279" y="842993"/>
                      <a:pt x="1684108" y="847856"/>
                    </a:cubicBezTo>
                    <a:cubicBezTo>
                      <a:pt x="1675367" y="849025"/>
                      <a:pt x="1679861" y="836899"/>
                      <a:pt x="1672720" y="836469"/>
                    </a:cubicBezTo>
                    <a:close/>
                    <a:moveTo>
                      <a:pt x="1661332" y="760446"/>
                    </a:moveTo>
                    <a:cubicBezTo>
                      <a:pt x="1680415" y="747458"/>
                      <a:pt x="1693895" y="780697"/>
                      <a:pt x="1672720" y="787038"/>
                    </a:cubicBezTo>
                    <a:cubicBezTo>
                      <a:pt x="1662933" y="784145"/>
                      <a:pt x="1659485" y="774911"/>
                      <a:pt x="1661332" y="760446"/>
                    </a:cubicBezTo>
                    <a:close/>
                    <a:moveTo>
                      <a:pt x="1659194" y="268652"/>
                    </a:moveTo>
                    <a:cubicBezTo>
                      <a:pt x="1659348" y="276678"/>
                      <a:pt x="1664011" y="284526"/>
                      <a:pt x="1672721" y="285234"/>
                    </a:cubicBezTo>
                    <a:cubicBezTo>
                      <a:pt x="1670504" y="267507"/>
                      <a:pt x="1677892" y="262273"/>
                      <a:pt x="1672721" y="251009"/>
                    </a:cubicBezTo>
                    <a:cubicBezTo>
                      <a:pt x="1663396" y="252425"/>
                      <a:pt x="1659040" y="260627"/>
                      <a:pt x="1659194" y="268652"/>
                    </a:cubicBezTo>
                    <a:close/>
                    <a:moveTo>
                      <a:pt x="1570108" y="836467"/>
                    </a:moveTo>
                    <a:cubicBezTo>
                      <a:pt x="1577370" y="838068"/>
                      <a:pt x="1577002" y="847362"/>
                      <a:pt x="1589128" y="844038"/>
                    </a:cubicBezTo>
                    <a:cubicBezTo>
                      <a:pt x="1587405" y="855919"/>
                      <a:pt x="1597254" y="856165"/>
                      <a:pt x="1608149" y="855426"/>
                    </a:cubicBezTo>
                    <a:cubicBezTo>
                      <a:pt x="1608087" y="851671"/>
                      <a:pt x="1608087" y="847855"/>
                      <a:pt x="1608087" y="844038"/>
                    </a:cubicBezTo>
                    <a:cubicBezTo>
                      <a:pt x="1591775" y="842623"/>
                      <a:pt x="1593376" y="823232"/>
                      <a:pt x="1581495" y="817446"/>
                    </a:cubicBezTo>
                    <a:cubicBezTo>
                      <a:pt x="1583281" y="829388"/>
                      <a:pt x="1571276" y="827480"/>
                      <a:pt x="1570108" y="836467"/>
                    </a:cubicBezTo>
                    <a:close/>
                    <a:moveTo>
                      <a:pt x="1531781" y="1292882"/>
                    </a:moveTo>
                    <a:cubicBezTo>
                      <a:pt x="1532266" y="1301261"/>
                      <a:pt x="1534743" y="1307647"/>
                      <a:pt x="1543453" y="1307802"/>
                    </a:cubicBezTo>
                    <a:cubicBezTo>
                      <a:pt x="1552133" y="1298752"/>
                      <a:pt x="1550102" y="1278992"/>
                      <a:pt x="1554842" y="1266005"/>
                    </a:cubicBezTo>
                    <a:cubicBezTo>
                      <a:pt x="1547762" y="1258556"/>
                      <a:pt x="1540930" y="1264835"/>
                      <a:pt x="1532065" y="1266005"/>
                    </a:cubicBezTo>
                    <a:cubicBezTo>
                      <a:pt x="1532804" y="1274130"/>
                      <a:pt x="1531296" y="1284502"/>
                      <a:pt x="1531781" y="1292882"/>
                    </a:cubicBezTo>
                    <a:close/>
                    <a:moveTo>
                      <a:pt x="1520616" y="460115"/>
                    </a:moveTo>
                    <a:cubicBezTo>
                      <a:pt x="1519015" y="452174"/>
                      <a:pt x="1523201" y="450019"/>
                      <a:pt x="1524432" y="444910"/>
                    </a:cubicBezTo>
                    <a:cubicBezTo>
                      <a:pt x="1534097" y="445341"/>
                      <a:pt x="1539205" y="450388"/>
                      <a:pt x="1539637" y="460115"/>
                    </a:cubicBezTo>
                    <a:cubicBezTo>
                      <a:pt x="1533297" y="460115"/>
                      <a:pt x="1526956" y="460115"/>
                      <a:pt x="1520616" y="460115"/>
                    </a:cubicBezTo>
                    <a:close/>
                    <a:moveTo>
                      <a:pt x="1479996" y="1774787"/>
                    </a:moveTo>
                    <a:cubicBezTo>
                      <a:pt x="1480512" y="1769624"/>
                      <a:pt x="1484452" y="1764053"/>
                      <a:pt x="1490269" y="1764053"/>
                    </a:cubicBezTo>
                    <a:cubicBezTo>
                      <a:pt x="1490269" y="1770393"/>
                      <a:pt x="1490269" y="1776734"/>
                      <a:pt x="1490269" y="1783074"/>
                    </a:cubicBezTo>
                    <a:cubicBezTo>
                      <a:pt x="1482389" y="1784705"/>
                      <a:pt x="1479480" y="1779950"/>
                      <a:pt x="1479996" y="1774787"/>
                    </a:cubicBezTo>
                    <a:close/>
                    <a:moveTo>
                      <a:pt x="1437231" y="349275"/>
                    </a:moveTo>
                    <a:cubicBezTo>
                      <a:pt x="1438008" y="354715"/>
                      <a:pt x="1440624" y="359716"/>
                      <a:pt x="1444657" y="361255"/>
                    </a:cubicBezTo>
                    <a:cubicBezTo>
                      <a:pt x="1450320" y="350176"/>
                      <a:pt x="1455305" y="338788"/>
                      <a:pt x="1440841" y="334663"/>
                    </a:cubicBezTo>
                    <a:cubicBezTo>
                      <a:pt x="1437516" y="337957"/>
                      <a:pt x="1436454" y="343835"/>
                      <a:pt x="1437231" y="349275"/>
                    </a:cubicBezTo>
                    <a:close/>
                    <a:moveTo>
                      <a:pt x="1436961" y="486708"/>
                    </a:moveTo>
                    <a:cubicBezTo>
                      <a:pt x="1436961" y="479075"/>
                      <a:pt x="1436961" y="471503"/>
                      <a:pt x="1436961" y="463870"/>
                    </a:cubicBezTo>
                    <a:cubicBezTo>
                      <a:pt x="1453581" y="454575"/>
                      <a:pt x="1464415" y="458084"/>
                      <a:pt x="1478819" y="467687"/>
                    </a:cubicBezTo>
                    <a:cubicBezTo>
                      <a:pt x="1472048" y="474827"/>
                      <a:pt x="1468540" y="485292"/>
                      <a:pt x="1459798" y="490524"/>
                    </a:cubicBezTo>
                    <a:cubicBezTo>
                      <a:pt x="1448164" y="493232"/>
                      <a:pt x="1445948" y="486646"/>
                      <a:pt x="1436961" y="486708"/>
                    </a:cubicBezTo>
                    <a:close/>
                    <a:moveTo>
                      <a:pt x="1330593" y="1752665"/>
                    </a:moveTo>
                    <a:cubicBezTo>
                      <a:pt x="1344629" y="1753404"/>
                      <a:pt x="1366358" y="1768178"/>
                      <a:pt x="1368635" y="1748849"/>
                    </a:cubicBezTo>
                    <a:cubicBezTo>
                      <a:pt x="1361741" y="1743925"/>
                      <a:pt x="1331825" y="1740231"/>
                      <a:pt x="1330593" y="1752665"/>
                    </a:cubicBezTo>
                    <a:close/>
                    <a:moveTo>
                      <a:pt x="1324629" y="62256"/>
                    </a:moveTo>
                    <a:cubicBezTo>
                      <a:pt x="1324375" y="59140"/>
                      <a:pt x="1326099" y="57478"/>
                      <a:pt x="1334347" y="57108"/>
                    </a:cubicBezTo>
                    <a:cubicBezTo>
                      <a:pt x="1338348" y="60678"/>
                      <a:pt x="1337856" y="76683"/>
                      <a:pt x="1326775" y="76129"/>
                    </a:cubicBezTo>
                    <a:cubicBezTo>
                      <a:pt x="1327114" y="69942"/>
                      <a:pt x="1324883" y="65372"/>
                      <a:pt x="1324629" y="62256"/>
                    </a:cubicBezTo>
                    <a:close/>
                    <a:moveTo>
                      <a:pt x="1288735" y="1710808"/>
                    </a:moveTo>
                    <a:cubicBezTo>
                      <a:pt x="1300677" y="1717887"/>
                      <a:pt x="1312803" y="1724720"/>
                      <a:pt x="1319144" y="1737400"/>
                    </a:cubicBezTo>
                    <a:cubicBezTo>
                      <a:pt x="1319021" y="1709392"/>
                      <a:pt x="1323514" y="1686062"/>
                      <a:pt x="1326777" y="1661378"/>
                    </a:cubicBezTo>
                    <a:cubicBezTo>
                      <a:pt x="1301169" y="1652268"/>
                      <a:pt x="1295137" y="1688771"/>
                      <a:pt x="1288735" y="1710808"/>
                    </a:cubicBezTo>
                    <a:close/>
                    <a:moveTo>
                      <a:pt x="1197387" y="357389"/>
                    </a:moveTo>
                    <a:cubicBezTo>
                      <a:pt x="1197979" y="364580"/>
                      <a:pt x="1200434" y="371412"/>
                      <a:pt x="1205143" y="376398"/>
                    </a:cubicBezTo>
                    <a:cubicBezTo>
                      <a:pt x="1220039" y="378615"/>
                      <a:pt x="1227240" y="373136"/>
                      <a:pt x="1235552" y="368827"/>
                    </a:cubicBezTo>
                    <a:cubicBezTo>
                      <a:pt x="1242691" y="379415"/>
                      <a:pt x="1258388" y="381507"/>
                      <a:pt x="1254572" y="403052"/>
                    </a:cubicBezTo>
                    <a:cubicBezTo>
                      <a:pt x="1264852" y="413393"/>
                      <a:pt x="1264052" y="393203"/>
                      <a:pt x="1277409" y="395481"/>
                    </a:cubicBezTo>
                    <a:cubicBezTo>
                      <a:pt x="1286397" y="395542"/>
                      <a:pt x="1288613" y="388956"/>
                      <a:pt x="1300247" y="391726"/>
                    </a:cubicBezTo>
                    <a:cubicBezTo>
                      <a:pt x="1317174" y="395050"/>
                      <a:pt x="1322283" y="410193"/>
                      <a:pt x="1345859" y="406930"/>
                    </a:cubicBezTo>
                    <a:cubicBezTo>
                      <a:pt x="1352014" y="418502"/>
                      <a:pt x="1364941" y="423304"/>
                      <a:pt x="1368697" y="437339"/>
                    </a:cubicBezTo>
                    <a:cubicBezTo>
                      <a:pt x="1382116" y="440663"/>
                      <a:pt x="1388271" y="427551"/>
                      <a:pt x="1391533" y="441155"/>
                    </a:cubicBezTo>
                    <a:cubicBezTo>
                      <a:pt x="1396212" y="453466"/>
                      <a:pt x="1379223" y="444048"/>
                      <a:pt x="1383901" y="456360"/>
                    </a:cubicBezTo>
                    <a:cubicBezTo>
                      <a:pt x="1400767" y="463561"/>
                      <a:pt x="1394057" y="494340"/>
                      <a:pt x="1395289" y="517176"/>
                    </a:cubicBezTo>
                    <a:cubicBezTo>
                      <a:pt x="1408215" y="522224"/>
                      <a:pt x="1412709" y="503943"/>
                      <a:pt x="1429514" y="501972"/>
                    </a:cubicBezTo>
                    <a:cubicBezTo>
                      <a:pt x="1440102" y="500741"/>
                      <a:pt x="1448596" y="510283"/>
                      <a:pt x="1463739" y="505788"/>
                    </a:cubicBezTo>
                    <a:cubicBezTo>
                      <a:pt x="1470264" y="518223"/>
                      <a:pt x="1483806" y="523763"/>
                      <a:pt x="1490331" y="536197"/>
                    </a:cubicBezTo>
                    <a:cubicBezTo>
                      <a:pt x="1490331" y="543830"/>
                      <a:pt x="1490331" y="551402"/>
                      <a:pt x="1490331" y="558973"/>
                    </a:cubicBezTo>
                    <a:cubicBezTo>
                      <a:pt x="1514337" y="556511"/>
                      <a:pt x="1513969" y="578424"/>
                      <a:pt x="1539760" y="574177"/>
                    </a:cubicBezTo>
                    <a:cubicBezTo>
                      <a:pt x="1545671" y="579656"/>
                      <a:pt x="1549979" y="586796"/>
                      <a:pt x="1558782" y="589382"/>
                    </a:cubicBezTo>
                    <a:cubicBezTo>
                      <a:pt x="1565675" y="582303"/>
                      <a:pt x="1559397" y="562175"/>
                      <a:pt x="1570169" y="558973"/>
                    </a:cubicBezTo>
                    <a:cubicBezTo>
                      <a:pt x="1579956" y="559343"/>
                      <a:pt x="1575586" y="573808"/>
                      <a:pt x="1585374" y="574177"/>
                    </a:cubicBezTo>
                    <a:cubicBezTo>
                      <a:pt x="1595899" y="563159"/>
                      <a:pt x="1603470" y="549186"/>
                      <a:pt x="1615782" y="539952"/>
                    </a:cubicBezTo>
                    <a:cubicBezTo>
                      <a:pt x="1612335" y="513730"/>
                      <a:pt x="1626862" y="505482"/>
                      <a:pt x="1638558" y="494340"/>
                    </a:cubicBezTo>
                    <a:cubicBezTo>
                      <a:pt x="1629448" y="492062"/>
                      <a:pt x="1621198" y="488861"/>
                      <a:pt x="1608149" y="490523"/>
                    </a:cubicBezTo>
                    <a:cubicBezTo>
                      <a:pt x="1596638" y="514468"/>
                      <a:pt x="1571154" y="524502"/>
                      <a:pt x="1558720" y="547585"/>
                    </a:cubicBezTo>
                    <a:cubicBezTo>
                      <a:pt x="1551456" y="549186"/>
                      <a:pt x="1549179" y="555772"/>
                      <a:pt x="1539698" y="555156"/>
                    </a:cubicBezTo>
                    <a:cubicBezTo>
                      <a:pt x="1533789" y="549616"/>
                      <a:pt x="1536375" y="535705"/>
                      <a:pt x="1535882" y="524748"/>
                    </a:cubicBezTo>
                    <a:cubicBezTo>
                      <a:pt x="1544315" y="521793"/>
                      <a:pt x="1550718" y="516746"/>
                      <a:pt x="1562475" y="517176"/>
                    </a:cubicBezTo>
                    <a:cubicBezTo>
                      <a:pt x="1562044" y="501541"/>
                      <a:pt x="1580203" y="504496"/>
                      <a:pt x="1581495" y="490584"/>
                    </a:cubicBezTo>
                    <a:cubicBezTo>
                      <a:pt x="1589805" y="491262"/>
                      <a:pt x="1593621" y="487445"/>
                      <a:pt x="1592883" y="479196"/>
                    </a:cubicBezTo>
                    <a:cubicBezTo>
                      <a:pt x="1601193" y="479874"/>
                      <a:pt x="1605009" y="476057"/>
                      <a:pt x="1604271" y="467809"/>
                    </a:cubicBezTo>
                    <a:cubicBezTo>
                      <a:pt x="1603840" y="460607"/>
                      <a:pt x="1591714" y="465162"/>
                      <a:pt x="1592883" y="456421"/>
                    </a:cubicBezTo>
                    <a:cubicBezTo>
                      <a:pt x="1593129" y="433338"/>
                      <a:pt x="1573800" y="429890"/>
                      <a:pt x="1573862" y="406992"/>
                    </a:cubicBezTo>
                    <a:cubicBezTo>
                      <a:pt x="1554842" y="406992"/>
                      <a:pt x="1535882" y="406992"/>
                      <a:pt x="1516861" y="406992"/>
                    </a:cubicBezTo>
                    <a:cubicBezTo>
                      <a:pt x="1506582" y="404653"/>
                      <a:pt x="1507382" y="391110"/>
                      <a:pt x="1494025" y="391788"/>
                    </a:cubicBezTo>
                    <a:cubicBezTo>
                      <a:pt x="1482205" y="408345"/>
                      <a:pt x="1464047" y="386617"/>
                      <a:pt x="1440779" y="391788"/>
                    </a:cubicBezTo>
                    <a:cubicBezTo>
                      <a:pt x="1438809" y="386124"/>
                      <a:pt x="1435177" y="382185"/>
                      <a:pt x="1433146" y="376583"/>
                    </a:cubicBezTo>
                    <a:cubicBezTo>
                      <a:pt x="1421512" y="373813"/>
                      <a:pt x="1421942" y="383170"/>
                      <a:pt x="1410308" y="380400"/>
                    </a:cubicBezTo>
                    <a:cubicBezTo>
                      <a:pt x="1403722" y="369073"/>
                      <a:pt x="1411539" y="361133"/>
                      <a:pt x="1406491" y="353808"/>
                    </a:cubicBezTo>
                    <a:cubicBezTo>
                      <a:pt x="1403291" y="345621"/>
                      <a:pt x="1382239" y="355223"/>
                      <a:pt x="1379899" y="346175"/>
                    </a:cubicBezTo>
                    <a:cubicBezTo>
                      <a:pt x="1374729" y="325799"/>
                      <a:pt x="1386978" y="322845"/>
                      <a:pt x="1391287" y="311949"/>
                    </a:cubicBezTo>
                    <a:cubicBezTo>
                      <a:pt x="1381562" y="298900"/>
                      <a:pt x="1370851" y="286773"/>
                      <a:pt x="1353247" y="281540"/>
                    </a:cubicBezTo>
                    <a:cubicBezTo>
                      <a:pt x="1341673" y="281418"/>
                      <a:pt x="1338473" y="289604"/>
                      <a:pt x="1330409" y="292990"/>
                    </a:cubicBezTo>
                    <a:cubicBezTo>
                      <a:pt x="1316005" y="279387"/>
                      <a:pt x="1314650" y="296006"/>
                      <a:pt x="1292367" y="292990"/>
                    </a:cubicBezTo>
                    <a:cubicBezTo>
                      <a:pt x="1290274" y="298468"/>
                      <a:pt x="1296800" y="312626"/>
                      <a:pt x="1288551" y="312011"/>
                    </a:cubicBezTo>
                    <a:cubicBezTo>
                      <a:pt x="1278579" y="301731"/>
                      <a:pt x="1289967" y="293729"/>
                      <a:pt x="1292552" y="285234"/>
                    </a:cubicBezTo>
                    <a:cubicBezTo>
                      <a:pt x="1286211" y="285234"/>
                      <a:pt x="1279871" y="285234"/>
                      <a:pt x="1273531" y="285234"/>
                    </a:cubicBezTo>
                    <a:cubicBezTo>
                      <a:pt x="1268052" y="292374"/>
                      <a:pt x="1267930" y="304994"/>
                      <a:pt x="1258327" y="308010"/>
                    </a:cubicBezTo>
                    <a:cubicBezTo>
                      <a:pt x="1252356" y="305117"/>
                      <a:pt x="1252663" y="295945"/>
                      <a:pt x="1243123" y="296622"/>
                    </a:cubicBezTo>
                    <a:cubicBezTo>
                      <a:pt x="1244908" y="311087"/>
                      <a:pt x="1241522" y="320383"/>
                      <a:pt x="1231735" y="323215"/>
                    </a:cubicBezTo>
                    <a:cubicBezTo>
                      <a:pt x="1210590" y="311027"/>
                      <a:pt x="1195609" y="335818"/>
                      <a:pt x="1197387" y="357389"/>
                    </a:cubicBezTo>
                    <a:close/>
                    <a:moveTo>
                      <a:pt x="1155713" y="456298"/>
                    </a:moveTo>
                    <a:cubicBezTo>
                      <a:pt x="1162300" y="462392"/>
                      <a:pt x="1179228" y="458145"/>
                      <a:pt x="1182305" y="467686"/>
                    </a:cubicBezTo>
                    <a:cubicBezTo>
                      <a:pt x="1180274" y="481167"/>
                      <a:pt x="1185506" y="487261"/>
                      <a:pt x="1193693" y="490523"/>
                    </a:cubicBezTo>
                    <a:cubicBezTo>
                      <a:pt x="1198740" y="479074"/>
                      <a:pt x="1197572" y="461408"/>
                      <a:pt x="1197510" y="444849"/>
                    </a:cubicBezTo>
                    <a:cubicBezTo>
                      <a:pt x="1219485" y="430444"/>
                      <a:pt x="1212468" y="396835"/>
                      <a:pt x="1186122" y="391664"/>
                    </a:cubicBezTo>
                    <a:cubicBezTo>
                      <a:pt x="1172579" y="409762"/>
                      <a:pt x="1176027" y="444910"/>
                      <a:pt x="1155713" y="456298"/>
                    </a:cubicBezTo>
                    <a:close/>
                    <a:moveTo>
                      <a:pt x="1113801" y="76867"/>
                    </a:moveTo>
                    <a:cubicBezTo>
                      <a:pt x="1115071" y="70512"/>
                      <a:pt x="1120165" y="65172"/>
                      <a:pt x="1129060" y="68496"/>
                    </a:cubicBezTo>
                    <a:cubicBezTo>
                      <a:pt x="1130906" y="80438"/>
                      <a:pt x="1123642" y="83330"/>
                      <a:pt x="1121487" y="91333"/>
                    </a:cubicBezTo>
                    <a:cubicBezTo>
                      <a:pt x="1115086" y="90594"/>
                      <a:pt x="1112531" y="83223"/>
                      <a:pt x="1113801" y="76867"/>
                    </a:cubicBezTo>
                    <a:close/>
                    <a:moveTo>
                      <a:pt x="1102529" y="15250"/>
                    </a:moveTo>
                    <a:cubicBezTo>
                      <a:pt x="1099204" y="3061"/>
                      <a:pt x="1112378" y="7370"/>
                      <a:pt x="1113917" y="45"/>
                    </a:cubicBezTo>
                    <a:cubicBezTo>
                      <a:pt x="1128874" y="-1002"/>
                      <a:pt x="1125551" y="16296"/>
                      <a:pt x="1140508" y="15250"/>
                    </a:cubicBezTo>
                    <a:cubicBezTo>
                      <a:pt x="1140508" y="22821"/>
                      <a:pt x="1140508" y="30454"/>
                      <a:pt x="1140508" y="38087"/>
                    </a:cubicBezTo>
                    <a:cubicBezTo>
                      <a:pt x="1146849" y="65972"/>
                      <a:pt x="1180828" y="66218"/>
                      <a:pt x="1182305" y="98905"/>
                    </a:cubicBezTo>
                    <a:cubicBezTo>
                      <a:pt x="1163468" y="108691"/>
                      <a:pt x="1153373" y="80684"/>
                      <a:pt x="1136692" y="76067"/>
                    </a:cubicBezTo>
                    <a:cubicBezTo>
                      <a:pt x="1134414" y="64433"/>
                      <a:pt x="1128629" y="56246"/>
                      <a:pt x="1125304" y="45658"/>
                    </a:cubicBezTo>
                    <a:cubicBezTo>
                      <a:pt x="1121672" y="33901"/>
                      <a:pt x="1096680" y="23745"/>
                      <a:pt x="1102529" y="15250"/>
                    </a:cubicBezTo>
                    <a:close/>
                    <a:moveTo>
                      <a:pt x="1083508" y="1824810"/>
                    </a:moveTo>
                    <a:cubicBezTo>
                      <a:pt x="1078460" y="1793169"/>
                      <a:pt x="1108315" y="1791754"/>
                      <a:pt x="1125304" y="1802033"/>
                    </a:cubicBezTo>
                    <a:cubicBezTo>
                      <a:pt x="1128629" y="1825487"/>
                      <a:pt x="1101544" y="1834967"/>
                      <a:pt x="1083508" y="1824810"/>
                    </a:cubicBezTo>
                    <a:close/>
                    <a:moveTo>
                      <a:pt x="1066827" y="1941512"/>
                    </a:moveTo>
                    <a:cubicBezTo>
                      <a:pt x="1071105" y="1921899"/>
                      <a:pt x="1084739" y="1902062"/>
                      <a:pt x="1098712" y="1897138"/>
                    </a:cubicBezTo>
                    <a:cubicBezTo>
                      <a:pt x="1124319" y="1901201"/>
                      <a:pt x="1128629" y="1922683"/>
                      <a:pt x="1125304" y="1942751"/>
                    </a:cubicBezTo>
                    <a:cubicBezTo>
                      <a:pt x="1122719" y="1958202"/>
                      <a:pt x="1099574" y="1972236"/>
                      <a:pt x="1091079" y="1984548"/>
                    </a:cubicBezTo>
                    <a:cubicBezTo>
                      <a:pt x="1067627" y="1980516"/>
                      <a:pt x="1062548" y="1961125"/>
                      <a:pt x="1066827" y="1941512"/>
                    </a:cubicBezTo>
                    <a:close/>
                    <a:moveTo>
                      <a:pt x="1056854" y="1657623"/>
                    </a:moveTo>
                    <a:cubicBezTo>
                      <a:pt x="1056854" y="1653807"/>
                      <a:pt x="1056854" y="1649990"/>
                      <a:pt x="1056854" y="1646174"/>
                    </a:cubicBezTo>
                    <a:cubicBezTo>
                      <a:pt x="1064794" y="1644574"/>
                      <a:pt x="1066887" y="1648821"/>
                      <a:pt x="1072058" y="1649990"/>
                    </a:cubicBezTo>
                    <a:cubicBezTo>
                      <a:pt x="1071134" y="1656639"/>
                      <a:pt x="1065533" y="1658670"/>
                      <a:pt x="1056854" y="1657623"/>
                    </a:cubicBezTo>
                    <a:close/>
                    <a:moveTo>
                      <a:pt x="1037833" y="190192"/>
                    </a:moveTo>
                    <a:cubicBezTo>
                      <a:pt x="1038202" y="180466"/>
                      <a:pt x="1051990" y="181205"/>
                      <a:pt x="1056854" y="186375"/>
                    </a:cubicBezTo>
                    <a:cubicBezTo>
                      <a:pt x="1052114" y="198011"/>
                      <a:pt x="1045774" y="198503"/>
                      <a:pt x="1037833" y="190192"/>
                    </a:cubicBezTo>
                    <a:close/>
                    <a:moveTo>
                      <a:pt x="1026561" y="375960"/>
                    </a:moveTo>
                    <a:cubicBezTo>
                      <a:pt x="1026984" y="381323"/>
                      <a:pt x="1029277" y="387479"/>
                      <a:pt x="1030262" y="391664"/>
                    </a:cubicBezTo>
                    <a:cubicBezTo>
                      <a:pt x="1036602" y="391664"/>
                      <a:pt x="1042942" y="391664"/>
                      <a:pt x="1049283" y="391664"/>
                    </a:cubicBezTo>
                    <a:cubicBezTo>
                      <a:pt x="1053223" y="410501"/>
                      <a:pt x="1069966" y="416595"/>
                      <a:pt x="1094895" y="414440"/>
                    </a:cubicBezTo>
                    <a:cubicBezTo>
                      <a:pt x="1096681" y="405822"/>
                      <a:pt x="1102406" y="395050"/>
                      <a:pt x="1094895" y="387848"/>
                    </a:cubicBezTo>
                    <a:cubicBezTo>
                      <a:pt x="1091449" y="377506"/>
                      <a:pt x="1081600" y="391726"/>
                      <a:pt x="1075875" y="391664"/>
                    </a:cubicBezTo>
                    <a:cubicBezTo>
                      <a:pt x="1070335" y="385755"/>
                      <a:pt x="1061040" y="383662"/>
                      <a:pt x="1049283" y="384031"/>
                    </a:cubicBezTo>
                    <a:cubicBezTo>
                      <a:pt x="1043312" y="378615"/>
                      <a:pt x="1046267" y="364211"/>
                      <a:pt x="1034078" y="365010"/>
                    </a:cubicBezTo>
                    <a:cubicBezTo>
                      <a:pt x="1027584" y="366026"/>
                      <a:pt x="1026138" y="370596"/>
                      <a:pt x="1026561" y="375960"/>
                    </a:cubicBezTo>
                    <a:close/>
                    <a:moveTo>
                      <a:pt x="1015058" y="1699420"/>
                    </a:moveTo>
                    <a:cubicBezTo>
                      <a:pt x="1016228" y="1685386"/>
                      <a:pt x="1031185" y="1685201"/>
                      <a:pt x="1037896" y="1676645"/>
                    </a:cubicBezTo>
                    <a:cubicBezTo>
                      <a:pt x="1054145" y="1674305"/>
                      <a:pt x="1053407" y="1689017"/>
                      <a:pt x="1068304" y="1688094"/>
                    </a:cubicBezTo>
                    <a:cubicBezTo>
                      <a:pt x="1074029" y="1703607"/>
                      <a:pt x="1092988" y="1722627"/>
                      <a:pt x="1079692" y="1745033"/>
                    </a:cubicBezTo>
                    <a:cubicBezTo>
                      <a:pt x="1047067" y="1740848"/>
                      <a:pt x="1022075" y="1729152"/>
                      <a:pt x="1015058" y="1699420"/>
                    </a:cubicBezTo>
                    <a:close/>
                    <a:moveTo>
                      <a:pt x="985018" y="200348"/>
                    </a:moveTo>
                    <a:cubicBezTo>
                      <a:pt x="986034" y="195978"/>
                      <a:pt x="989450" y="192654"/>
                      <a:pt x="996037" y="194008"/>
                    </a:cubicBezTo>
                    <a:cubicBezTo>
                      <a:pt x="1002069" y="199672"/>
                      <a:pt x="1001577" y="215613"/>
                      <a:pt x="988404" y="212967"/>
                    </a:cubicBezTo>
                    <a:cubicBezTo>
                      <a:pt x="985388" y="210135"/>
                      <a:pt x="984003" y="204719"/>
                      <a:pt x="985018" y="200348"/>
                    </a:cubicBezTo>
                    <a:close/>
                    <a:moveTo>
                      <a:pt x="930927" y="315166"/>
                    </a:moveTo>
                    <a:cubicBezTo>
                      <a:pt x="930819" y="309995"/>
                      <a:pt x="932142" y="306255"/>
                      <a:pt x="939037" y="308071"/>
                    </a:cubicBezTo>
                    <a:cubicBezTo>
                      <a:pt x="944268" y="313242"/>
                      <a:pt x="942607" y="330909"/>
                      <a:pt x="931404" y="330847"/>
                    </a:cubicBezTo>
                    <a:cubicBezTo>
                      <a:pt x="932573" y="326938"/>
                      <a:pt x="931034" y="320336"/>
                      <a:pt x="930927" y="315166"/>
                    </a:cubicBezTo>
                    <a:close/>
                    <a:moveTo>
                      <a:pt x="916297" y="300231"/>
                    </a:moveTo>
                    <a:cubicBezTo>
                      <a:pt x="915998" y="297842"/>
                      <a:pt x="916968" y="295206"/>
                      <a:pt x="920015" y="292867"/>
                    </a:cubicBezTo>
                    <a:cubicBezTo>
                      <a:pt x="925001" y="294160"/>
                      <a:pt x="925987" y="299515"/>
                      <a:pt x="931403" y="300439"/>
                    </a:cubicBezTo>
                    <a:cubicBezTo>
                      <a:pt x="929510" y="312350"/>
                      <a:pt x="917195" y="307398"/>
                      <a:pt x="916297" y="300231"/>
                    </a:cubicBezTo>
                    <a:close/>
                    <a:moveTo>
                      <a:pt x="859198" y="289051"/>
                    </a:moveTo>
                    <a:cubicBezTo>
                      <a:pt x="859198" y="282711"/>
                      <a:pt x="859198" y="276371"/>
                      <a:pt x="859198" y="270031"/>
                    </a:cubicBezTo>
                    <a:cubicBezTo>
                      <a:pt x="864676" y="264430"/>
                      <a:pt x="884066" y="264430"/>
                      <a:pt x="889606" y="270031"/>
                    </a:cubicBezTo>
                    <a:cubicBezTo>
                      <a:pt x="892377" y="281665"/>
                      <a:pt x="883020" y="281234"/>
                      <a:pt x="885790" y="292868"/>
                    </a:cubicBezTo>
                    <a:cubicBezTo>
                      <a:pt x="875695" y="292806"/>
                      <a:pt x="864061" y="294284"/>
                      <a:pt x="859198" y="289051"/>
                    </a:cubicBezTo>
                    <a:close/>
                    <a:moveTo>
                      <a:pt x="828789" y="437278"/>
                    </a:moveTo>
                    <a:cubicBezTo>
                      <a:pt x="840794" y="432045"/>
                      <a:pt x="841470" y="436478"/>
                      <a:pt x="855382" y="437278"/>
                    </a:cubicBezTo>
                    <a:cubicBezTo>
                      <a:pt x="857536" y="451252"/>
                      <a:pt x="825404" y="454575"/>
                      <a:pt x="828789" y="437278"/>
                    </a:cubicBezTo>
                    <a:close/>
                    <a:moveTo>
                      <a:pt x="764156" y="1421865"/>
                    </a:moveTo>
                    <a:cubicBezTo>
                      <a:pt x="759293" y="1416880"/>
                      <a:pt x="759293" y="1407830"/>
                      <a:pt x="764156" y="1402845"/>
                    </a:cubicBezTo>
                    <a:cubicBezTo>
                      <a:pt x="774497" y="1400136"/>
                      <a:pt x="771789" y="1410478"/>
                      <a:pt x="779361" y="1410478"/>
                    </a:cubicBezTo>
                    <a:cubicBezTo>
                      <a:pt x="776036" y="1416017"/>
                      <a:pt x="773635" y="1422542"/>
                      <a:pt x="764156" y="1421865"/>
                    </a:cubicBezTo>
                    <a:close/>
                    <a:moveTo>
                      <a:pt x="661481" y="1596745"/>
                    </a:moveTo>
                    <a:cubicBezTo>
                      <a:pt x="664683" y="1592313"/>
                      <a:pt x="666467" y="1586527"/>
                      <a:pt x="665298" y="1577725"/>
                    </a:cubicBezTo>
                    <a:cubicBezTo>
                      <a:pt x="674777" y="1578340"/>
                      <a:pt x="677177" y="1571877"/>
                      <a:pt x="680502" y="1566337"/>
                    </a:cubicBezTo>
                    <a:cubicBezTo>
                      <a:pt x="696137" y="1576678"/>
                      <a:pt x="715650" y="1594713"/>
                      <a:pt x="699522" y="1615765"/>
                    </a:cubicBezTo>
                    <a:cubicBezTo>
                      <a:pt x="676993" y="1619274"/>
                      <a:pt x="672622" y="1604624"/>
                      <a:pt x="661481" y="1596745"/>
                    </a:cubicBezTo>
                    <a:close/>
                    <a:moveTo>
                      <a:pt x="650093" y="585504"/>
                    </a:moveTo>
                    <a:cubicBezTo>
                      <a:pt x="657664" y="591844"/>
                      <a:pt x="654956" y="585196"/>
                      <a:pt x="665297" y="585504"/>
                    </a:cubicBezTo>
                    <a:cubicBezTo>
                      <a:pt x="665297" y="582980"/>
                      <a:pt x="665297" y="580456"/>
                      <a:pt x="665297" y="577932"/>
                    </a:cubicBezTo>
                    <a:cubicBezTo>
                      <a:pt x="654894" y="578240"/>
                      <a:pt x="657603" y="571592"/>
                      <a:pt x="650093" y="577932"/>
                    </a:cubicBezTo>
                    <a:cubicBezTo>
                      <a:pt x="650093" y="580456"/>
                      <a:pt x="650093" y="582980"/>
                      <a:pt x="650093" y="585504"/>
                    </a:cubicBezTo>
                    <a:close/>
                    <a:moveTo>
                      <a:pt x="642459" y="1273638"/>
                    </a:moveTo>
                    <a:cubicBezTo>
                      <a:pt x="645907" y="1266991"/>
                      <a:pt x="649538" y="1260405"/>
                      <a:pt x="661480" y="1262251"/>
                    </a:cubicBezTo>
                    <a:cubicBezTo>
                      <a:pt x="660866" y="1266622"/>
                      <a:pt x="662343" y="1269021"/>
                      <a:pt x="665297" y="1269822"/>
                    </a:cubicBezTo>
                    <a:cubicBezTo>
                      <a:pt x="665235" y="1280225"/>
                      <a:pt x="647384" y="1278871"/>
                      <a:pt x="642459" y="1273638"/>
                    </a:cubicBezTo>
                    <a:close/>
                    <a:moveTo>
                      <a:pt x="619623" y="1509335"/>
                    </a:moveTo>
                    <a:cubicBezTo>
                      <a:pt x="619007" y="1487236"/>
                      <a:pt x="629903" y="1476526"/>
                      <a:pt x="638644" y="1463722"/>
                    </a:cubicBezTo>
                    <a:cubicBezTo>
                      <a:pt x="668622" y="1462860"/>
                      <a:pt x="681241" y="1479419"/>
                      <a:pt x="676686" y="1513090"/>
                    </a:cubicBezTo>
                    <a:cubicBezTo>
                      <a:pt x="668744" y="1517891"/>
                      <a:pt x="666282" y="1528048"/>
                      <a:pt x="657665" y="1532173"/>
                    </a:cubicBezTo>
                    <a:cubicBezTo>
                      <a:pt x="633965" y="1535619"/>
                      <a:pt x="629348" y="1519923"/>
                      <a:pt x="619623" y="1509335"/>
                    </a:cubicBezTo>
                    <a:close/>
                    <a:moveTo>
                      <a:pt x="603973" y="1304911"/>
                    </a:moveTo>
                    <a:cubicBezTo>
                      <a:pt x="603941" y="1301046"/>
                      <a:pt x="605157" y="1296968"/>
                      <a:pt x="608297" y="1292659"/>
                    </a:cubicBezTo>
                    <a:cubicBezTo>
                      <a:pt x="635627" y="1291859"/>
                      <a:pt x="645845" y="1308232"/>
                      <a:pt x="650093" y="1330639"/>
                    </a:cubicBezTo>
                    <a:cubicBezTo>
                      <a:pt x="640982" y="1341411"/>
                      <a:pt x="636120" y="1334394"/>
                      <a:pt x="619684" y="1334455"/>
                    </a:cubicBezTo>
                    <a:cubicBezTo>
                      <a:pt x="615390" y="1326192"/>
                      <a:pt x="604068" y="1316508"/>
                      <a:pt x="603973" y="1304911"/>
                    </a:cubicBezTo>
                    <a:close/>
                    <a:moveTo>
                      <a:pt x="593030" y="1372436"/>
                    </a:moveTo>
                    <a:cubicBezTo>
                      <a:pt x="588845" y="1352922"/>
                      <a:pt x="606265" y="1335194"/>
                      <a:pt x="615868" y="1342027"/>
                    </a:cubicBezTo>
                    <a:cubicBezTo>
                      <a:pt x="621592" y="1348245"/>
                      <a:pt x="621592" y="1370097"/>
                      <a:pt x="615868" y="1376253"/>
                    </a:cubicBezTo>
                    <a:cubicBezTo>
                      <a:pt x="606511" y="1376745"/>
                      <a:pt x="597524" y="1376807"/>
                      <a:pt x="593030" y="1372436"/>
                    </a:cubicBezTo>
                    <a:close/>
                    <a:moveTo>
                      <a:pt x="575872" y="579587"/>
                    </a:moveTo>
                    <a:cubicBezTo>
                      <a:pt x="575164" y="587719"/>
                      <a:pt x="576380" y="595291"/>
                      <a:pt x="581643" y="600707"/>
                    </a:cubicBezTo>
                    <a:cubicBezTo>
                      <a:pt x="596170" y="596214"/>
                      <a:pt x="605034" y="586058"/>
                      <a:pt x="627255" y="589320"/>
                    </a:cubicBezTo>
                    <a:cubicBezTo>
                      <a:pt x="627502" y="584458"/>
                      <a:pt x="632118" y="584026"/>
                      <a:pt x="631072" y="577932"/>
                    </a:cubicBezTo>
                    <a:cubicBezTo>
                      <a:pt x="609835" y="575101"/>
                      <a:pt x="602388" y="558480"/>
                      <a:pt x="581643" y="555096"/>
                    </a:cubicBezTo>
                    <a:cubicBezTo>
                      <a:pt x="579211" y="562759"/>
                      <a:pt x="576580" y="571454"/>
                      <a:pt x="575872" y="579587"/>
                    </a:cubicBezTo>
                    <a:close/>
                    <a:moveTo>
                      <a:pt x="570255" y="1258434"/>
                    </a:moveTo>
                    <a:cubicBezTo>
                      <a:pt x="574687" y="1261634"/>
                      <a:pt x="580473" y="1263419"/>
                      <a:pt x="589276" y="1262250"/>
                    </a:cubicBezTo>
                    <a:cubicBezTo>
                      <a:pt x="588044" y="1253447"/>
                      <a:pt x="589891" y="1247661"/>
                      <a:pt x="593092" y="1243229"/>
                    </a:cubicBezTo>
                    <a:cubicBezTo>
                      <a:pt x="576534" y="1239413"/>
                      <a:pt x="576103" y="1251601"/>
                      <a:pt x="570255" y="1258434"/>
                    </a:cubicBezTo>
                    <a:close/>
                    <a:moveTo>
                      <a:pt x="474967" y="1345720"/>
                    </a:moveTo>
                    <a:cubicBezTo>
                      <a:pt x="474505" y="1342935"/>
                      <a:pt x="474105" y="1340180"/>
                      <a:pt x="475152" y="1338210"/>
                    </a:cubicBezTo>
                    <a:cubicBezTo>
                      <a:pt x="477244" y="1334393"/>
                      <a:pt x="483892" y="1337287"/>
                      <a:pt x="486539" y="1334393"/>
                    </a:cubicBezTo>
                    <a:cubicBezTo>
                      <a:pt x="489802" y="1330885"/>
                      <a:pt x="492694" y="1321590"/>
                      <a:pt x="497927" y="1319189"/>
                    </a:cubicBezTo>
                    <a:cubicBezTo>
                      <a:pt x="505253" y="1315865"/>
                      <a:pt x="522365" y="1325345"/>
                      <a:pt x="524520" y="1311618"/>
                    </a:cubicBezTo>
                    <a:cubicBezTo>
                      <a:pt x="528335" y="1318574"/>
                      <a:pt x="530428" y="1333471"/>
                      <a:pt x="532152" y="1342027"/>
                    </a:cubicBezTo>
                    <a:cubicBezTo>
                      <a:pt x="536030" y="1360925"/>
                      <a:pt x="515840" y="1370712"/>
                      <a:pt x="497988" y="1376252"/>
                    </a:cubicBezTo>
                    <a:cubicBezTo>
                      <a:pt x="496326" y="1362710"/>
                      <a:pt x="482599" y="1361233"/>
                      <a:pt x="475152" y="1353414"/>
                    </a:cubicBezTo>
                    <a:cubicBezTo>
                      <a:pt x="475952" y="1351321"/>
                      <a:pt x="475429" y="1348505"/>
                      <a:pt x="474967" y="1345720"/>
                    </a:cubicBezTo>
                    <a:close/>
                    <a:moveTo>
                      <a:pt x="452435" y="1262189"/>
                    </a:moveTo>
                    <a:cubicBezTo>
                      <a:pt x="449113" y="1247846"/>
                      <a:pt x="469426" y="1248770"/>
                      <a:pt x="475212" y="1254618"/>
                    </a:cubicBezTo>
                    <a:cubicBezTo>
                      <a:pt x="475335" y="1265820"/>
                      <a:pt x="457607" y="1267483"/>
                      <a:pt x="452435" y="1262189"/>
                    </a:cubicBezTo>
                    <a:close/>
                    <a:moveTo>
                      <a:pt x="452375" y="612158"/>
                    </a:moveTo>
                    <a:cubicBezTo>
                      <a:pt x="452436" y="601078"/>
                      <a:pt x="473859" y="603171"/>
                      <a:pt x="478968" y="608341"/>
                    </a:cubicBezTo>
                    <a:cubicBezTo>
                      <a:pt x="478906" y="619360"/>
                      <a:pt x="457485" y="617329"/>
                      <a:pt x="452375" y="612158"/>
                    </a:cubicBezTo>
                    <a:close/>
                    <a:moveTo>
                      <a:pt x="440988" y="1634787"/>
                    </a:moveTo>
                    <a:cubicBezTo>
                      <a:pt x="436926" y="1620567"/>
                      <a:pt x="450406" y="1623953"/>
                      <a:pt x="448621" y="1611949"/>
                    </a:cubicBezTo>
                    <a:cubicBezTo>
                      <a:pt x="452684" y="1604562"/>
                      <a:pt x="466164" y="1606655"/>
                      <a:pt x="471458" y="1600561"/>
                    </a:cubicBezTo>
                    <a:cubicBezTo>
                      <a:pt x="484939" y="1602592"/>
                      <a:pt x="480815" y="1587080"/>
                      <a:pt x="494295" y="1589173"/>
                    </a:cubicBezTo>
                    <a:cubicBezTo>
                      <a:pt x="523165" y="1585665"/>
                      <a:pt x="529198" y="1604993"/>
                      <a:pt x="547542" y="1611949"/>
                    </a:cubicBezTo>
                    <a:cubicBezTo>
                      <a:pt x="548588" y="1643404"/>
                      <a:pt x="520333" y="1645559"/>
                      <a:pt x="501928" y="1657562"/>
                    </a:cubicBezTo>
                    <a:cubicBezTo>
                      <a:pt x="478722" y="1652761"/>
                      <a:pt x="449853" y="1653807"/>
                      <a:pt x="440988" y="1634787"/>
                    </a:cubicBezTo>
                    <a:close/>
                    <a:moveTo>
                      <a:pt x="421967" y="585504"/>
                    </a:moveTo>
                    <a:cubicBezTo>
                      <a:pt x="421967" y="579164"/>
                      <a:pt x="421967" y="572824"/>
                      <a:pt x="421967" y="566483"/>
                    </a:cubicBezTo>
                    <a:cubicBezTo>
                      <a:pt x="426891" y="561251"/>
                      <a:pt x="438464" y="562728"/>
                      <a:pt x="448559" y="562667"/>
                    </a:cubicBezTo>
                    <a:cubicBezTo>
                      <a:pt x="447943" y="572209"/>
                      <a:pt x="454407" y="574609"/>
                      <a:pt x="459947" y="577871"/>
                    </a:cubicBezTo>
                    <a:cubicBezTo>
                      <a:pt x="458530" y="598308"/>
                      <a:pt x="433417" y="593014"/>
                      <a:pt x="421967" y="585504"/>
                    </a:cubicBezTo>
                    <a:close/>
                    <a:moveTo>
                      <a:pt x="410579" y="1106330"/>
                    </a:moveTo>
                    <a:cubicBezTo>
                      <a:pt x="413472" y="1094080"/>
                      <a:pt x="421105" y="1086447"/>
                      <a:pt x="433354" y="1083554"/>
                    </a:cubicBezTo>
                    <a:cubicBezTo>
                      <a:pt x="438833" y="1088602"/>
                      <a:pt x="438833" y="1105099"/>
                      <a:pt x="433354" y="1110146"/>
                    </a:cubicBezTo>
                    <a:cubicBezTo>
                      <a:pt x="423998" y="1110639"/>
                      <a:pt x="415072" y="1110701"/>
                      <a:pt x="410579" y="1106330"/>
                    </a:cubicBezTo>
                    <a:close/>
                    <a:moveTo>
                      <a:pt x="380355" y="996020"/>
                    </a:moveTo>
                    <a:cubicBezTo>
                      <a:pt x="378692" y="982970"/>
                      <a:pt x="381832" y="974722"/>
                      <a:pt x="384172" y="965611"/>
                    </a:cubicBezTo>
                    <a:cubicBezTo>
                      <a:pt x="394143" y="956563"/>
                      <a:pt x="408178" y="951576"/>
                      <a:pt x="414581" y="939019"/>
                    </a:cubicBezTo>
                    <a:cubicBezTo>
                      <a:pt x="422952" y="944683"/>
                      <a:pt x="422891" y="934526"/>
                      <a:pt x="429784" y="931448"/>
                    </a:cubicBezTo>
                    <a:cubicBezTo>
                      <a:pt x="446589" y="923815"/>
                      <a:pt x="473551" y="923630"/>
                      <a:pt x="479214" y="901039"/>
                    </a:cubicBezTo>
                    <a:cubicBezTo>
                      <a:pt x="477306" y="882696"/>
                      <a:pt x="461425" y="878264"/>
                      <a:pt x="452621" y="866814"/>
                    </a:cubicBezTo>
                    <a:cubicBezTo>
                      <a:pt x="452067" y="859735"/>
                      <a:pt x="450097" y="854073"/>
                      <a:pt x="444988" y="851610"/>
                    </a:cubicBezTo>
                    <a:cubicBezTo>
                      <a:pt x="449729" y="825633"/>
                      <a:pt x="444189" y="799964"/>
                      <a:pt x="464009" y="783160"/>
                    </a:cubicBezTo>
                    <a:cubicBezTo>
                      <a:pt x="467333" y="768448"/>
                      <a:pt x="447389" y="776942"/>
                      <a:pt x="452621" y="760384"/>
                    </a:cubicBezTo>
                    <a:cubicBezTo>
                      <a:pt x="457669" y="754044"/>
                      <a:pt x="474166" y="759092"/>
                      <a:pt x="479214" y="752751"/>
                    </a:cubicBezTo>
                    <a:cubicBezTo>
                      <a:pt x="478598" y="748319"/>
                      <a:pt x="480075" y="745980"/>
                      <a:pt x="483030" y="745180"/>
                    </a:cubicBezTo>
                    <a:cubicBezTo>
                      <a:pt x="478967" y="728991"/>
                      <a:pt x="482908" y="704738"/>
                      <a:pt x="471642" y="695750"/>
                    </a:cubicBezTo>
                    <a:cubicBezTo>
                      <a:pt x="475397" y="685594"/>
                      <a:pt x="479459" y="675683"/>
                      <a:pt x="479214" y="661525"/>
                    </a:cubicBezTo>
                    <a:cubicBezTo>
                      <a:pt x="488878" y="661095"/>
                      <a:pt x="493925" y="655985"/>
                      <a:pt x="494418" y="646321"/>
                    </a:cubicBezTo>
                    <a:cubicBezTo>
                      <a:pt x="506298" y="648106"/>
                      <a:pt x="505129" y="636780"/>
                      <a:pt x="509622" y="631116"/>
                    </a:cubicBezTo>
                    <a:cubicBezTo>
                      <a:pt x="531783" y="621575"/>
                      <a:pt x="554865" y="613019"/>
                      <a:pt x="566623" y="593075"/>
                    </a:cubicBezTo>
                    <a:cubicBezTo>
                      <a:pt x="569517" y="578733"/>
                      <a:pt x="562006" y="574916"/>
                      <a:pt x="562807" y="562667"/>
                    </a:cubicBezTo>
                    <a:cubicBezTo>
                      <a:pt x="566069" y="563405"/>
                      <a:pt x="566377" y="561190"/>
                      <a:pt x="566623" y="558850"/>
                    </a:cubicBezTo>
                    <a:cubicBezTo>
                      <a:pt x="565946" y="550540"/>
                      <a:pt x="569701" y="546785"/>
                      <a:pt x="578011" y="547463"/>
                    </a:cubicBezTo>
                    <a:cubicBezTo>
                      <a:pt x="576226" y="529180"/>
                      <a:pt x="586013" y="522470"/>
                      <a:pt x="593215" y="513237"/>
                    </a:cubicBezTo>
                    <a:cubicBezTo>
                      <a:pt x="593215" y="501849"/>
                      <a:pt x="593215" y="490400"/>
                      <a:pt x="593215" y="479012"/>
                    </a:cubicBezTo>
                    <a:cubicBezTo>
                      <a:pt x="609097" y="474641"/>
                      <a:pt x="614699" y="459930"/>
                      <a:pt x="631195" y="456174"/>
                    </a:cubicBezTo>
                    <a:cubicBezTo>
                      <a:pt x="629594" y="440601"/>
                      <a:pt x="634704" y="431799"/>
                      <a:pt x="638828" y="421950"/>
                    </a:cubicBezTo>
                    <a:cubicBezTo>
                      <a:pt x="647693" y="421950"/>
                      <a:pt x="656556" y="421950"/>
                      <a:pt x="665421" y="421950"/>
                    </a:cubicBezTo>
                    <a:cubicBezTo>
                      <a:pt x="681671" y="419180"/>
                      <a:pt x="681979" y="400528"/>
                      <a:pt x="707217" y="406746"/>
                    </a:cubicBezTo>
                    <a:cubicBezTo>
                      <a:pt x="720575" y="407423"/>
                      <a:pt x="719712" y="393880"/>
                      <a:pt x="729993" y="391541"/>
                    </a:cubicBezTo>
                    <a:cubicBezTo>
                      <a:pt x="748521" y="391972"/>
                      <a:pt x="770804" y="388771"/>
                      <a:pt x="779421" y="399113"/>
                    </a:cubicBezTo>
                    <a:cubicBezTo>
                      <a:pt x="787794" y="394742"/>
                      <a:pt x="794934" y="389264"/>
                      <a:pt x="809830" y="391541"/>
                    </a:cubicBezTo>
                    <a:cubicBezTo>
                      <a:pt x="812354" y="409270"/>
                      <a:pt x="796103" y="408223"/>
                      <a:pt x="790810" y="418134"/>
                    </a:cubicBezTo>
                    <a:cubicBezTo>
                      <a:pt x="794133" y="441771"/>
                      <a:pt x="782438" y="450326"/>
                      <a:pt x="775605" y="463746"/>
                    </a:cubicBezTo>
                    <a:cubicBezTo>
                      <a:pt x="782192" y="478704"/>
                      <a:pt x="784593" y="497848"/>
                      <a:pt x="798443" y="505542"/>
                    </a:cubicBezTo>
                    <a:cubicBezTo>
                      <a:pt x="819618" y="505174"/>
                      <a:pt x="826389" y="490462"/>
                      <a:pt x="836422" y="478950"/>
                    </a:cubicBezTo>
                    <a:cubicBezTo>
                      <a:pt x="852119" y="481905"/>
                      <a:pt x="855936" y="473103"/>
                      <a:pt x="870648" y="475134"/>
                    </a:cubicBezTo>
                    <a:cubicBezTo>
                      <a:pt x="881666" y="481905"/>
                      <a:pt x="888376" y="492862"/>
                      <a:pt x="893485" y="505542"/>
                    </a:cubicBezTo>
                    <a:cubicBezTo>
                      <a:pt x="909367" y="509913"/>
                      <a:pt x="927341" y="510713"/>
                      <a:pt x="931465" y="494154"/>
                    </a:cubicBezTo>
                    <a:cubicBezTo>
                      <a:pt x="937498" y="482028"/>
                      <a:pt x="920692" y="478766"/>
                      <a:pt x="916261" y="471318"/>
                    </a:cubicBezTo>
                    <a:cubicBezTo>
                      <a:pt x="913059" y="466023"/>
                      <a:pt x="915461" y="460483"/>
                      <a:pt x="912445" y="456114"/>
                    </a:cubicBezTo>
                    <a:cubicBezTo>
                      <a:pt x="907828" y="449281"/>
                      <a:pt x="901425" y="444418"/>
                      <a:pt x="897240" y="437093"/>
                    </a:cubicBezTo>
                    <a:cubicBezTo>
                      <a:pt x="885606" y="439863"/>
                      <a:pt x="886037" y="430506"/>
                      <a:pt x="874402" y="433276"/>
                    </a:cubicBezTo>
                    <a:cubicBezTo>
                      <a:pt x="876065" y="420226"/>
                      <a:pt x="872925" y="411978"/>
                      <a:pt x="870586" y="402868"/>
                    </a:cubicBezTo>
                    <a:cubicBezTo>
                      <a:pt x="857228" y="399728"/>
                      <a:pt x="847688" y="392834"/>
                      <a:pt x="832545" y="391480"/>
                    </a:cubicBezTo>
                    <a:cubicBezTo>
                      <a:pt x="834515" y="369319"/>
                      <a:pt x="828236" y="339034"/>
                      <a:pt x="836360" y="323029"/>
                    </a:cubicBezTo>
                    <a:cubicBezTo>
                      <a:pt x="864923" y="319829"/>
                      <a:pt x="872187" y="337865"/>
                      <a:pt x="897178" y="338234"/>
                    </a:cubicBezTo>
                    <a:cubicBezTo>
                      <a:pt x="902041" y="343281"/>
                      <a:pt x="902041" y="352269"/>
                      <a:pt x="897178" y="357254"/>
                    </a:cubicBezTo>
                    <a:cubicBezTo>
                      <a:pt x="920446" y="362794"/>
                      <a:pt x="909120" y="333740"/>
                      <a:pt x="927587" y="334417"/>
                    </a:cubicBezTo>
                    <a:cubicBezTo>
                      <a:pt x="927649" y="350791"/>
                      <a:pt x="931280" y="363657"/>
                      <a:pt x="942791" y="368642"/>
                    </a:cubicBezTo>
                    <a:cubicBezTo>
                      <a:pt x="942791" y="400282"/>
                      <a:pt x="963474" y="411301"/>
                      <a:pt x="957995" y="448481"/>
                    </a:cubicBezTo>
                    <a:cubicBezTo>
                      <a:pt x="959965" y="463193"/>
                      <a:pt x="936082" y="463500"/>
                      <a:pt x="946608" y="475073"/>
                    </a:cubicBezTo>
                    <a:cubicBezTo>
                      <a:pt x="964828" y="474272"/>
                      <a:pt x="965628" y="456052"/>
                      <a:pt x="977017" y="448481"/>
                    </a:cubicBezTo>
                    <a:cubicBezTo>
                      <a:pt x="984650" y="448481"/>
                      <a:pt x="992221" y="448481"/>
                      <a:pt x="999854" y="448481"/>
                    </a:cubicBezTo>
                    <a:cubicBezTo>
                      <a:pt x="999300" y="479443"/>
                      <a:pt x="1034756" y="474334"/>
                      <a:pt x="1026446" y="513114"/>
                    </a:cubicBezTo>
                    <a:cubicBezTo>
                      <a:pt x="1018321" y="517608"/>
                      <a:pt x="1005208" y="517238"/>
                      <a:pt x="999854" y="524502"/>
                    </a:cubicBezTo>
                    <a:cubicBezTo>
                      <a:pt x="1005640" y="535151"/>
                      <a:pt x="1011735" y="545554"/>
                      <a:pt x="1026446" y="547339"/>
                    </a:cubicBezTo>
                    <a:cubicBezTo>
                      <a:pt x="1040789" y="549002"/>
                      <a:pt x="1043743" y="539275"/>
                      <a:pt x="1049283" y="532135"/>
                    </a:cubicBezTo>
                    <a:cubicBezTo>
                      <a:pt x="1057654" y="536444"/>
                      <a:pt x="1064795" y="541922"/>
                      <a:pt x="1079691" y="539706"/>
                    </a:cubicBezTo>
                    <a:cubicBezTo>
                      <a:pt x="1084185" y="518715"/>
                      <a:pt x="1066518" y="519946"/>
                      <a:pt x="1056916" y="513114"/>
                    </a:cubicBezTo>
                    <a:cubicBezTo>
                      <a:pt x="1059440" y="500372"/>
                      <a:pt x="1069166" y="494955"/>
                      <a:pt x="1075937" y="486522"/>
                    </a:cubicBezTo>
                    <a:cubicBezTo>
                      <a:pt x="1073167" y="477843"/>
                      <a:pt x="1064487" y="475134"/>
                      <a:pt x="1056916" y="471318"/>
                    </a:cubicBezTo>
                    <a:cubicBezTo>
                      <a:pt x="1060979" y="448234"/>
                      <a:pt x="1044790" y="445403"/>
                      <a:pt x="1045528" y="425705"/>
                    </a:cubicBezTo>
                    <a:cubicBezTo>
                      <a:pt x="1038449" y="422689"/>
                      <a:pt x="1031617" y="419365"/>
                      <a:pt x="1022752" y="418134"/>
                    </a:cubicBezTo>
                    <a:cubicBezTo>
                      <a:pt x="1006194" y="385262"/>
                      <a:pt x="996345" y="345682"/>
                      <a:pt x="961935" y="330662"/>
                    </a:cubicBezTo>
                    <a:cubicBezTo>
                      <a:pt x="962920" y="290405"/>
                      <a:pt x="945377" y="268614"/>
                      <a:pt x="912506" y="262273"/>
                    </a:cubicBezTo>
                    <a:cubicBezTo>
                      <a:pt x="911336" y="253409"/>
                      <a:pt x="922047" y="252487"/>
                      <a:pt x="927711" y="247008"/>
                    </a:cubicBezTo>
                    <a:cubicBezTo>
                      <a:pt x="933989" y="241037"/>
                      <a:pt x="941376" y="230387"/>
                      <a:pt x="958118" y="239437"/>
                    </a:cubicBezTo>
                    <a:cubicBezTo>
                      <a:pt x="955902" y="254333"/>
                      <a:pt x="961382" y="261473"/>
                      <a:pt x="965751" y="269845"/>
                    </a:cubicBezTo>
                    <a:cubicBezTo>
                      <a:pt x="983726" y="272615"/>
                      <a:pt x="990744" y="264429"/>
                      <a:pt x="999977" y="258457"/>
                    </a:cubicBezTo>
                    <a:cubicBezTo>
                      <a:pt x="1000777" y="246577"/>
                      <a:pt x="997391" y="230511"/>
                      <a:pt x="1003793" y="224233"/>
                    </a:cubicBezTo>
                    <a:cubicBezTo>
                      <a:pt x="1028600" y="218445"/>
                      <a:pt x="1029339" y="236728"/>
                      <a:pt x="1045590" y="239437"/>
                    </a:cubicBezTo>
                    <a:cubicBezTo>
                      <a:pt x="1053777" y="236174"/>
                      <a:pt x="1059071" y="230080"/>
                      <a:pt x="1056978" y="216600"/>
                    </a:cubicBezTo>
                    <a:cubicBezTo>
                      <a:pt x="1068181" y="212598"/>
                      <a:pt x="1070213" y="199426"/>
                      <a:pt x="1075998" y="190007"/>
                    </a:cubicBezTo>
                    <a:cubicBezTo>
                      <a:pt x="1076060" y="169694"/>
                      <a:pt x="1072428" y="153012"/>
                      <a:pt x="1056978" y="148149"/>
                    </a:cubicBezTo>
                    <a:cubicBezTo>
                      <a:pt x="1066518" y="130545"/>
                      <a:pt x="1099328" y="136515"/>
                      <a:pt x="1106407" y="151966"/>
                    </a:cubicBezTo>
                    <a:cubicBezTo>
                      <a:pt x="1128629" y="151904"/>
                      <a:pt x="1132384" y="148087"/>
                      <a:pt x="1152020" y="151966"/>
                    </a:cubicBezTo>
                    <a:cubicBezTo>
                      <a:pt x="1155836" y="159537"/>
                      <a:pt x="1158606" y="168217"/>
                      <a:pt x="1167223" y="170986"/>
                    </a:cubicBezTo>
                    <a:cubicBezTo>
                      <a:pt x="1168024" y="193762"/>
                      <a:pt x="1168517" y="208166"/>
                      <a:pt x="1171040" y="235620"/>
                    </a:cubicBezTo>
                    <a:cubicBezTo>
                      <a:pt x="1182428" y="235620"/>
                      <a:pt x="1193878" y="235620"/>
                      <a:pt x="1205265" y="235620"/>
                    </a:cubicBezTo>
                    <a:cubicBezTo>
                      <a:pt x="1214991" y="230141"/>
                      <a:pt x="1214868" y="214815"/>
                      <a:pt x="1235674" y="220416"/>
                    </a:cubicBezTo>
                    <a:cubicBezTo>
                      <a:pt x="1234505" y="208905"/>
                      <a:pt x="1223917" y="206811"/>
                      <a:pt x="1228041" y="190007"/>
                    </a:cubicBezTo>
                    <a:cubicBezTo>
                      <a:pt x="1234997" y="174126"/>
                      <a:pt x="1251002" y="167354"/>
                      <a:pt x="1258450" y="151966"/>
                    </a:cubicBezTo>
                    <a:cubicBezTo>
                      <a:pt x="1276794" y="155166"/>
                      <a:pt x="1284058" y="147164"/>
                      <a:pt x="1285042" y="132944"/>
                    </a:cubicBezTo>
                    <a:cubicBezTo>
                      <a:pt x="1274085" y="112877"/>
                      <a:pt x="1251925" y="132022"/>
                      <a:pt x="1239429" y="125311"/>
                    </a:cubicBezTo>
                    <a:cubicBezTo>
                      <a:pt x="1231242" y="113370"/>
                      <a:pt x="1242138" y="94288"/>
                      <a:pt x="1247062" y="83515"/>
                    </a:cubicBezTo>
                    <a:cubicBezTo>
                      <a:pt x="1256110" y="81607"/>
                      <a:pt x="1261281" y="84561"/>
                      <a:pt x="1266083" y="87332"/>
                    </a:cubicBezTo>
                    <a:cubicBezTo>
                      <a:pt x="1269407" y="89302"/>
                      <a:pt x="1267437" y="93180"/>
                      <a:pt x="1269899" y="94965"/>
                    </a:cubicBezTo>
                    <a:cubicBezTo>
                      <a:pt x="1271561" y="96073"/>
                      <a:pt x="1275993" y="93672"/>
                      <a:pt x="1277471" y="94965"/>
                    </a:cubicBezTo>
                    <a:cubicBezTo>
                      <a:pt x="1284426" y="100690"/>
                      <a:pt x="1283565" y="114170"/>
                      <a:pt x="1296491" y="113986"/>
                    </a:cubicBezTo>
                    <a:cubicBezTo>
                      <a:pt x="1295999" y="123342"/>
                      <a:pt x="1295937" y="132330"/>
                      <a:pt x="1300308" y="136761"/>
                    </a:cubicBezTo>
                    <a:cubicBezTo>
                      <a:pt x="1314528" y="128205"/>
                      <a:pt x="1324869" y="115771"/>
                      <a:pt x="1326900" y="94965"/>
                    </a:cubicBezTo>
                    <a:cubicBezTo>
                      <a:pt x="1337426" y="94718"/>
                      <a:pt x="1341427" y="82900"/>
                      <a:pt x="1349737" y="75943"/>
                    </a:cubicBezTo>
                    <a:cubicBezTo>
                      <a:pt x="1355954" y="70712"/>
                      <a:pt x="1365249" y="66341"/>
                      <a:pt x="1372575" y="60739"/>
                    </a:cubicBezTo>
                    <a:cubicBezTo>
                      <a:pt x="1377684" y="56862"/>
                      <a:pt x="1384454" y="46705"/>
                      <a:pt x="1391595" y="41719"/>
                    </a:cubicBezTo>
                    <a:cubicBezTo>
                      <a:pt x="1395966" y="38641"/>
                      <a:pt x="1402244" y="40919"/>
                      <a:pt x="1406799" y="37903"/>
                    </a:cubicBezTo>
                    <a:cubicBezTo>
                      <a:pt x="1408462" y="36794"/>
                      <a:pt x="1413017" y="26638"/>
                      <a:pt x="1414433" y="26515"/>
                    </a:cubicBezTo>
                    <a:cubicBezTo>
                      <a:pt x="1418988" y="26023"/>
                      <a:pt x="1423851" y="35748"/>
                      <a:pt x="1429637" y="37903"/>
                    </a:cubicBezTo>
                    <a:cubicBezTo>
                      <a:pt x="1440040" y="41842"/>
                      <a:pt x="1448350" y="35994"/>
                      <a:pt x="1456229" y="41719"/>
                    </a:cubicBezTo>
                    <a:cubicBezTo>
                      <a:pt x="1466016" y="38826"/>
                      <a:pt x="1469464" y="29592"/>
                      <a:pt x="1467617" y="15127"/>
                    </a:cubicBezTo>
                    <a:cubicBezTo>
                      <a:pt x="1479805" y="14327"/>
                      <a:pt x="1476850" y="28669"/>
                      <a:pt x="1482821" y="34147"/>
                    </a:cubicBezTo>
                    <a:cubicBezTo>
                      <a:pt x="1496179" y="31008"/>
                      <a:pt x="1504304" y="22699"/>
                      <a:pt x="1517047" y="18943"/>
                    </a:cubicBezTo>
                    <a:cubicBezTo>
                      <a:pt x="1523818" y="40611"/>
                      <a:pt x="1560689" y="46335"/>
                      <a:pt x="1581680" y="41780"/>
                    </a:cubicBezTo>
                    <a:cubicBezTo>
                      <a:pt x="1598977" y="48613"/>
                      <a:pt x="1603409" y="68188"/>
                      <a:pt x="1627293" y="68372"/>
                    </a:cubicBezTo>
                    <a:cubicBezTo>
                      <a:pt x="1632218" y="74897"/>
                      <a:pt x="1635172" y="83330"/>
                      <a:pt x="1646314" y="83577"/>
                    </a:cubicBezTo>
                    <a:cubicBezTo>
                      <a:pt x="1643236" y="98227"/>
                      <a:pt x="1659610" y="93303"/>
                      <a:pt x="1661518" y="102598"/>
                    </a:cubicBezTo>
                    <a:cubicBezTo>
                      <a:pt x="1662503" y="107214"/>
                      <a:pt x="1650992" y="110969"/>
                      <a:pt x="1650130" y="117802"/>
                    </a:cubicBezTo>
                    <a:cubicBezTo>
                      <a:pt x="1648407" y="131775"/>
                      <a:pt x="1665211" y="126236"/>
                      <a:pt x="1661518" y="144456"/>
                    </a:cubicBezTo>
                    <a:cubicBezTo>
                      <a:pt x="1662565" y="152273"/>
                      <a:pt x="1671675" y="152027"/>
                      <a:pt x="1676722" y="155844"/>
                    </a:cubicBezTo>
                    <a:cubicBezTo>
                      <a:pt x="1678692" y="177942"/>
                      <a:pt x="1672475" y="208289"/>
                      <a:pt x="1680539" y="224293"/>
                    </a:cubicBezTo>
                    <a:cubicBezTo>
                      <a:pt x="1709901" y="216907"/>
                      <a:pt x="1722950" y="193208"/>
                      <a:pt x="1748988" y="182436"/>
                    </a:cubicBezTo>
                    <a:cubicBezTo>
                      <a:pt x="1779397" y="179912"/>
                      <a:pt x="1770718" y="216476"/>
                      <a:pt x="1783214" y="231865"/>
                    </a:cubicBezTo>
                    <a:cubicBezTo>
                      <a:pt x="1782783" y="241591"/>
                      <a:pt x="1781060" y="249963"/>
                      <a:pt x="1775581" y="254640"/>
                    </a:cubicBezTo>
                    <a:cubicBezTo>
                      <a:pt x="1777736" y="263936"/>
                      <a:pt x="1790293" y="262766"/>
                      <a:pt x="1786969" y="277416"/>
                    </a:cubicBezTo>
                    <a:cubicBezTo>
                      <a:pt x="1769672" y="282957"/>
                      <a:pt x="1764501" y="300623"/>
                      <a:pt x="1752744" y="311641"/>
                    </a:cubicBezTo>
                    <a:cubicBezTo>
                      <a:pt x="1757545" y="325861"/>
                      <a:pt x="1766348" y="336079"/>
                      <a:pt x="1779336" y="342050"/>
                    </a:cubicBezTo>
                    <a:cubicBezTo>
                      <a:pt x="1776689" y="354608"/>
                      <a:pt x="1768872" y="361994"/>
                      <a:pt x="1764132" y="372459"/>
                    </a:cubicBezTo>
                    <a:cubicBezTo>
                      <a:pt x="1782291" y="385385"/>
                      <a:pt x="1791216" y="356578"/>
                      <a:pt x="1786969" y="334479"/>
                    </a:cubicBezTo>
                    <a:cubicBezTo>
                      <a:pt x="1793740" y="327277"/>
                      <a:pt x="1797988" y="317674"/>
                      <a:pt x="1813560" y="319274"/>
                    </a:cubicBezTo>
                    <a:cubicBezTo>
                      <a:pt x="1811715" y="345128"/>
                      <a:pt x="1815408" y="365564"/>
                      <a:pt x="1817377" y="387725"/>
                    </a:cubicBezTo>
                    <a:cubicBezTo>
                      <a:pt x="1825318" y="395727"/>
                      <a:pt x="1831659" y="382738"/>
                      <a:pt x="1836398" y="376275"/>
                    </a:cubicBezTo>
                    <a:cubicBezTo>
                      <a:pt x="1845262" y="388033"/>
                      <a:pt x="1852157" y="395235"/>
                      <a:pt x="1882011" y="391480"/>
                    </a:cubicBezTo>
                    <a:cubicBezTo>
                      <a:pt x="1884535" y="401575"/>
                      <a:pt x="1893461" y="405391"/>
                      <a:pt x="1901032" y="410439"/>
                    </a:cubicBezTo>
                    <a:cubicBezTo>
                      <a:pt x="1901463" y="421396"/>
                      <a:pt x="1898939" y="435307"/>
                      <a:pt x="1904849" y="440847"/>
                    </a:cubicBezTo>
                    <a:cubicBezTo>
                      <a:pt x="1913097" y="449096"/>
                      <a:pt x="1928055" y="450573"/>
                      <a:pt x="1935257" y="459869"/>
                    </a:cubicBezTo>
                    <a:cubicBezTo>
                      <a:pt x="1947444" y="463193"/>
                      <a:pt x="1943136" y="450019"/>
                      <a:pt x="1950461" y="448481"/>
                    </a:cubicBezTo>
                    <a:cubicBezTo>
                      <a:pt x="1982655" y="443001"/>
                      <a:pt x="2000937" y="458268"/>
                      <a:pt x="2022666" y="452297"/>
                    </a:cubicBezTo>
                    <a:cubicBezTo>
                      <a:pt x="2025313" y="459807"/>
                      <a:pt x="2032823" y="462392"/>
                      <a:pt x="2041687" y="463685"/>
                    </a:cubicBezTo>
                    <a:cubicBezTo>
                      <a:pt x="2040456" y="480120"/>
                      <a:pt x="2046919" y="488861"/>
                      <a:pt x="2056891" y="494094"/>
                    </a:cubicBezTo>
                    <a:cubicBezTo>
                      <a:pt x="2056461" y="533797"/>
                      <a:pt x="2084346" y="545185"/>
                      <a:pt x="2098688" y="570115"/>
                    </a:cubicBezTo>
                    <a:cubicBezTo>
                      <a:pt x="2098688" y="586612"/>
                      <a:pt x="2098688" y="603047"/>
                      <a:pt x="2098688" y="619544"/>
                    </a:cubicBezTo>
                    <a:cubicBezTo>
                      <a:pt x="2099427" y="634256"/>
                      <a:pt x="2081022" y="629763"/>
                      <a:pt x="2083484" y="646136"/>
                    </a:cubicBezTo>
                    <a:cubicBezTo>
                      <a:pt x="2081144" y="667435"/>
                      <a:pt x="2113585" y="654078"/>
                      <a:pt x="2117709" y="668912"/>
                    </a:cubicBezTo>
                    <a:cubicBezTo>
                      <a:pt x="2129405" y="671744"/>
                      <a:pt x="2125034" y="658509"/>
                      <a:pt x="2136729" y="661279"/>
                    </a:cubicBezTo>
                    <a:cubicBezTo>
                      <a:pt x="2160182" y="657278"/>
                      <a:pt x="2178095" y="670820"/>
                      <a:pt x="2189914" y="657462"/>
                    </a:cubicBezTo>
                    <a:cubicBezTo>
                      <a:pt x="2201672" y="660971"/>
                      <a:pt x="2213120" y="664665"/>
                      <a:pt x="2220323" y="672667"/>
                    </a:cubicBezTo>
                    <a:cubicBezTo>
                      <a:pt x="2232449" y="670820"/>
                      <a:pt x="2236204" y="660725"/>
                      <a:pt x="2250731" y="661279"/>
                    </a:cubicBezTo>
                    <a:cubicBezTo>
                      <a:pt x="2251839" y="675375"/>
                      <a:pt x="2267475" y="674945"/>
                      <a:pt x="2262119" y="695504"/>
                    </a:cubicBezTo>
                    <a:cubicBezTo>
                      <a:pt x="2234111" y="701660"/>
                      <a:pt x="2215152" y="716987"/>
                      <a:pt x="2197485" y="733546"/>
                    </a:cubicBezTo>
                    <a:cubicBezTo>
                      <a:pt x="2200009" y="750290"/>
                      <a:pt x="2195208" y="752013"/>
                      <a:pt x="2186097" y="763955"/>
                    </a:cubicBezTo>
                    <a:cubicBezTo>
                      <a:pt x="2173909" y="779836"/>
                      <a:pt x="2144055" y="788330"/>
                      <a:pt x="2110076" y="790547"/>
                    </a:cubicBezTo>
                    <a:cubicBezTo>
                      <a:pt x="2101828" y="791100"/>
                      <a:pt x="2086624" y="779282"/>
                      <a:pt x="2083484" y="794362"/>
                    </a:cubicBezTo>
                    <a:cubicBezTo>
                      <a:pt x="2087793" y="809937"/>
                      <a:pt x="2100350" y="795225"/>
                      <a:pt x="2113892" y="798179"/>
                    </a:cubicBezTo>
                    <a:cubicBezTo>
                      <a:pt x="2125835" y="796394"/>
                      <a:pt x="2124603" y="807721"/>
                      <a:pt x="2129096" y="813384"/>
                    </a:cubicBezTo>
                    <a:cubicBezTo>
                      <a:pt x="2139253" y="813384"/>
                      <a:pt x="2149349" y="813384"/>
                      <a:pt x="2159506" y="813384"/>
                    </a:cubicBezTo>
                    <a:cubicBezTo>
                      <a:pt x="2166523" y="825387"/>
                      <a:pt x="2182096" y="828834"/>
                      <a:pt x="2182281" y="847609"/>
                    </a:cubicBezTo>
                    <a:cubicBezTo>
                      <a:pt x="2185729" y="855550"/>
                      <a:pt x="2193485" y="859243"/>
                      <a:pt x="2205119" y="859058"/>
                    </a:cubicBezTo>
                    <a:cubicBezTo>
                      <a:pt x="2196808" y="878633"/>
                      <a:pt x="2174710" y="884358"/>
                      <a:pt x="2170893" y="908488"/>
                    </a:cubicBezTo>
                    <a:cubicBezTo>
                      <a:pt x="2163322" y="912305"/>
                      <a:pt x="2154642" y="915074"/>
                      <a:pt x="2151873" y="923692"/>
                    </a:cubicBezTo>
                    <a:cubicBezTo>
                      <a:pt x="2150087" y="945730"/>
                      <a:pt x="2167815" y="948314"/>
                      <a:pt x="2170893" y="965488"/>
                    </a:cubicBezTo>
                    <a:cubicBezTo>
                      <a:pt x="2168738" y="992450"/>
                      <a:pt x="2165414" y="1018303"/>
                      <a:pt x="2167077" y="1049143"/>
                    </a:cubicBezTo>
                    <a:cubicBezTo>
                      <a:pt x="2161475" y="1068903"/>
                      <a:pt x="2143563" y="1076289"/>
                      <a:pt x="2136668" y="1094756"/>
                    </a:cubicBezTo>
                    <a:cubicBezTo>
                      <a:pt x="2112969" y="1091309"/>
                      <a:pt x="2108352" y="1107006"/>
                      <a:pt x="2098626" y="1117593"/>
                    </a:cubicBezTo>
                    <a:cubicBezTo>
                      <a:pt x="2098626" y="1139138"/>
                      <a:pt x="2098626" y="1160683"/>
                      <a:pt x="2098626" y="1182227"/>
                    </a:cubicBezTo>
                    <a:cubicBezTo>
                      <a:pt x="2086562" y="1195523"/>
                      <a:pt x="2076835" y="1211158"/>
                      <a:pt x="2072034" y="1231656"/>
                    </a:cubicBezTo>
                    <a:cubicBezTo>
                      <a:pt x="2062247" y="1234550"/>
                      <a:pt x="2055906" y="1240890"/>
                      <a:pt x="2053013" y="1250677"/>
                    </a:cubicBezTo>
                    <a:cubicBezTo>
                      <a:pt x="2025068" y="1252708"/>
                      <a:pt x="2017311" y="1251601"/>
                      <a:pt x="1988380" y="1250677"/>
                    </a:cubicBezTo>
                    <a:cubicBezTo>
                      <a:pt x="1970220" y="1245999"/>
                      <a:pt x="1960557" y="1232888"/>
                      <a:pt x="1935134" y="1235473"/>
                    </a:cubicBezTo>
                    <a:cubicBezTo>
                      <a:pt x="1913835" y="1207281"/>
                      <a:pt x="1877456" y="1194292"/>
                      <a:pt x="1870500" y="1151819"/>
                    </a:cubicBezTo>
                    <a:cubicBezTo>
                      <a:pt x="1855419" y="1154465"/>
                      <a:pt x="1856096" y="1172809"/>
                      <a:pt x="1832520" y="1167023"/>
                    </a:cubicBezTo>
                    <a:cubicBezTo>
                      <a:pt x="1819593" y="1141846"/>
                      <a:pt x="1846001" y="1132244"/>
                      <a:pt x="1859112" y="1121410"/>
                    </a:cubicBezTo>
                    <a:cubicBezTo>
                      <a:pt x="1859112" y="1112546"/>
                      <a:pt x="1859112" y="1103682"/>
                      <a:pt x="1859112" y="1094818"/>
                    </a:cubicBezTo>
                    <a:cubicBezTo>
                      <a:pt x="1871608" y="1089955"/>
                      <a:pt x="1869146" y="1073150"/>
                      <a:pt x="1874316" y="1060592"/>
                    </a:cubicBezTo>
                    <a:cubicBezTo>
                      <a:pt x="1876655" y="1054930"/>
                      <a:pt x="1878441" y="1049759"/>
                      <a:pt x="1885704" y="1049205"/>
                    </a:cubicBezTo>
                    <a:cubicBezTo>
                      <a:pt x="1880042" y="1038433"/>
                      <a:pt x="1863299" y="1038617"/>
                      <a:pt x="1847663" y="1037817"/>
                    </a:cubicBezTo>
                    <a:cubicBezTo>
                      <a:pt x="1844093" y="1021381"/>
                      <a:pt x="1838245" y="990603"/>
                      <a:pt x="1855295" y="984633"/>
                    </a:cubicBezTo>
                    <a:cubicBezTo>
                      <a:pt x="1875425" y="978477"/>
                      <a:pt x="1867176" y="1000575"/>
                      <a:pt x="1885704" y="996020"/>
                    </a:cubicBezTo>
                    <a:cubicBezTo>
                      <a:pt x="1889890" y="984386"/>
                      <a:pt x="1879118" y="989434"/>
                      <a:pt x="1874316" y="984633"/>
                    </a:cubicBezTo>
                    <a:cubicBezTo>
                      <a:pt x="1871300" y="981616"/>
                      <a:pt x="1871362" y="964688"/>
                      <a:pt x="1859112" y="965611"/>
                    </a:cubicBezTo>
                    <a:cubicBezTo>
                      <a:pt x="1858682" y="950899"/>
                      <a:pt x="1847910" y="946406"/>
                      <a:pt x="1840091" y="939019"/>
                    </a:cubicBezTo>
                    <a:cubicBezTo>
                      <a:pt x="1826303" y="941727"/>
                      <a:pt x="1808575" y="940496"/>
                      <a:pt x="1798295" y="946652"/>
                    </a:cubicBezTo>
                    <a:cubicBezTo>
                      <a:pt x="1769364" y="926277"/>
                      <a:pt x="1795279" y="893344"/>
                      <a:pt x="1805927" y="870631"/>
                    </a:cubicBezTo>
                    <a:cubicBezTo>
                      <a:pt x="1820209" y="867799"/>
                      <a:pt x="1814177" y="885158"/>
                      <a:pt x="1824949" y="885835"/>
                    </a:cubicBezTo>
                    <a:cubicBezTo>
                      <a:pt x="1838368" y="885343"/>
                      <a:pt x="1841938" y="874940"/>
                      <a:pt x="1855357" y="874447"/>
                    </a:cubicBezTo>
                    <a:cubicBezTo>
                      <a:pt x="1858373" y="881526"/>
                      <a:pt x="1861698" y="888359"/>
                      <a:pt x="1862928" y="897223"/>
                    </a:cubicBezTo>
                    <a:cubicBezTo>
                      <a:pt x="1875547" y="895869"/>
                      <a:pt x="1868900" y="875309"/>
                      <a:pt x="1870561" y="862998"/>
                    </a:cubicBezTo>
                    <a:cubicBezTo>
                      <a:pt x="1864284" y="856535"/>
                      <a:pt x="1849941" y="858258"/>
                      <a:pt x="1843970" y="851610"/>
                    </a:cubicBezTo>
                    <a:cubicBezTo>
                      <a:pt x="1843970" y="845269"/>
                      <a:pt x="1843970" y="838929"/>
                      <a:pt x="1843970" y="832589"/>
                    </a:cubicBezTo>
                    <a:cubicBezTo>
                      <a:pt x="1848895" y="827357"/>
                      <a:pt x="1860466" y="828834"/>
                      <a:pt x="1870561" y="828773"/>
                    </a:cubicBezTo>
                    <a:cubicBezTo>
                      <a:pt x="1874070" y="847732"/>
                      <a:pt x="1885644" y="875678"/>
                      <a:pt x="1904787" y="866814"/>
                    </a:cubicBezTo>
                    <a:cubicBezTo>
                      <a:pt x="1915866" y="860289"/>
                      <a:pt x="1896169" y="852964"/>
                      <a:pt x="1900971" y="840222"/>
                    </a:cubicBezTo>
                    <a:cubicBezTo>
                      <a:pt x="1901032" y="828896"/>
                      <a:pt x="1910819" y="827295"/>
                      <a:pt x="1912358" y="817385"/>
                    </a:cubicBezTo>
                    <a:cubicBezTo>
                      <a:pt x="1915683" y="802674"/>
                      <a:pt x="1903063" y="803842"/>
                      <a:pt x="1900971" y="794609"/>
                    </a:cubicBezTo>
                    <a:cubicBezTo>
                      <a:pt x="1895800" y="751581"/>
                      <a:pt x="1916175" y="683070"/>
                      <a:pt x="1862928" y="688179"/>
                    </a:cubicBezTo>
                    <a:cubicBezTo>
                      <a:pt x="1860959" y="682578"/>
                      <a:pt x="1857327" y="678638"/>
                      <a:pt x="1855357" y="672975"/>
                    </a:cubicBezTo>
                    <a:cubicBezTo>
                      <a:pt x="1837629" y="677037"/>
                      <a:pt x="1825380" y="663064"/>
                      <a:pt x="1813560" y="672975"/>
                    </a:cubicBezTo>
                    <a:cubicBezTo>
                      <a:pt x="1798910" y="669897"/>
                      <a:pt x="1795033" y="655985"/>
                      <a:pt x="1775520" y="657770"/>
                    </a:cubicBezTo>
                    <a:cubicBezTo>
                      <a:pt x="1769056" y="643921"/>
                      <a:pt x="1758160" y="634625"/>
                      <a:pt x="1745111" y="627362"/>
                    </a:cubicBezTo>
                    <a:cubicBezTo>
                      <a:pt x="1745726" y="617883"/>
                      <a:pt x="1739263" y="615481"/>
                      <a:pt x="1733723" y="612157"/>
                    </a:cubicBezTo>
                    <a:cubicBezTo>
                      <a:pt x="1733723" y="605817"/>
                      <a:pt x="1733723" y="599477"/>
                      <a:pt x="1733723" y="593136"/>
                    </a:cubicBezTo>
                    <a:cubicBezTo>
                      <a:pt x="1728861" y="587905"/>
                      <a:pt x="1717226" y="589382"/>
                      <a:pt x="1707131" y="589320"/>
                    </a:cubicBezTo>
                    <a:cubicBezTo>
                      <a:pt x="1702453" y="577563"/>
                      <a:pt x="1694573" y="568945"/>
                      <a:pt x="1684355" y="562728"/>
                    </a:cubicBezTo>
                    <a:cubicBezTo>
                      <a:pt x="1664104" y="562728"/>
                      <a:pt x="1662195" y="581072"/>
                      <a:pt x="1638743" y="577932"/>
                    </a:cubicBezTo>
                    <a:cubicBezTo>
                      <a:pt x="1642805" y="595414"/>
                      <a:pt x="1654994" y="604770"/>
                      <a:pt x="1672968" y="608341"/>
                    </a:cubicBezTo>
                    <a:cubicBezTo>
                      <a:pt x="1669582" y="635425"/>
                      <a:pt x="1706761" y="639180"/>
                      <a:pt x="1699560" y="657770"/>
                    </a:cubicBezTo>
                    <a:cubicBezTo>
                      <a:pt x="1672229" y="655801"/>
                      <a:pt x="1661948" y="670882"/>
                      <a:pt x="1642559" y="676791"/>
                    </a:cubicBezTo>
                    <a:cubicBezTo>
                      <a:pt x="1646314" y="692057"/>
                      <a:pt x="1647237" y="710154"/>
                      <a:pt x="1646376" y="729976"/>
                    </a:cubicBezTo>
                    <a:cubicBezTo>
                      <a:pt x="1636587" y="742964"/>
                      <a:pt x="1609934" y="739148"/>
                      <a:pt x="1593129" y="745180"/>
                    </a:cubicBezTo>
                    <a:cubicBezTo>
                      <a:pt x="1579033" y="752628"/>
                      <a:pt x="1581495" y="776635"/>
                      <a:pt x="1574109" y="790793"/>
                    </a:cubicBezTo>
                    <a:cubicBezTo>
                      <a:pt x="1574478" y="800518"/>
                      <a:pt x="1588266" y="796887"/>
                      <a:pt x="1593129" y="802181"/>
                    </a:cubicBezTo>
                    <a:cubicBezTo>
                      <a:pt x="1604271" y="801873"/>
                      <a:pt x="1607226" y="793501"/>
                      <a:pt x="1612150" y="786976"/>
                    </a:cubicBezTo>
                    <a:cubicBezTo>
                      <a:pt x="1623292" y="800396"/>
                      <a:pt x="1635665" y="784329"/>
                      <a:pt x="1646376" y="790793"/>
                    </a:cubicBezTo>
                    <a:cubicBezTo>
                      <a:pt x="1646376" y="800949"/>
                      <a:pt x="1646376" y="811045"/>
                      <a:pt x="1646376" y="821201"/>
                    </a:cubicBezTo>
                    <a:cubicBezTo>
                      <a:pt x="1639050" y="822248"/>
                      <a:pt x="1640836" y="827480"/>
                      <a:pt x="1634988" y="832589"/>
                    </a:cubicBezTo>
                    <a:cubicBezTo>
                      <a:pt x="1631848" y="835360"/>
                      <a:pt x="1621322" y="838437"/>
                      <a:pt x="1619783" y="840161"/>
                    </a:cubicBezTo>
                    <a:cubicBezTo>
                      <a:pt x="1614859" y="845885"/>
                      <a:pt x="1618613" y="858874"/>
                      <a:pt x="1608395" y="859181"/>
                    </a:cubicBezTo>
                    <a:cubicBezTo>
                      <a:pt x="1616705" y="872416"/>
                      <a:pt x="1625199" y="885404"/>
                      <a:pt x="1631171" y="900977"/>
                    </a:cubicBezTo>
                    <a:cubicBezTo>
                      <a:pt x="1631725" y="915505"/>
                      <a:pt x="1621629" y="919260"/>
                      <a:pt x="1619783" y="931386"/>
                    </a:cubicBezTo>
                    <a:cubicBezTo>
                      <a:pt x="1621137" y="936372"/>
                      <a:pt x="1626493" y="937358"/>
                      <a:pt x="1627354" y="942774"/>
                    </a:cubicBezTo>
                    <a:cubicBezTo>
                      <a:pt x="1652408" y="941235"/>
                      <a:pt x="1661333" y="923507"/>
                      <a:pt x="1669151" y="904794"/>
                    </a:cubicBezTo>
                    <a:cubicBezTo>
                      <a:pt x="1693896" y="899500"/>
                      <a:pt x="1707254" y="882388"/>
                      <a:pt x="1729721" y="874447"/>
                    </a:cubicBezTo>
                    <a:cubicBezTo>
                      <a:pt x="1739940" y="890820"/>
                      <a:pt x="1760316" y="897038"/>
                      <a:pt x="1767763" y="916244"/>
                    </a:cubicBezTo>
                    <a:cubicBezTo>
                      <a:pt x="1762470" y="936311"/>
                      <a:pt x="1743202" y="942405"/>
                      <a:pt x="1741171" y="965673"/>
                    </a:cubicBezTo>
                    <a:cubicBezTo>
                      <a:pt x="1733599" y="965611"/>
                      <a:pt x="1736308" y="955270"/>
                      <a:pt x="1725966" y="958102"/>
                    </a:cubicBezTo>
                    <a:cubicBezTo>
                      <a:pt x="1713656" y="967519"/>
                      <a:pt x="1691495" y="991649"/>
                      <a:pt x="1714579" y="1003715"/>
                    </a:cubicBezTo>
                    <a:cubicBezTo>
                      <a:pt x="1709901" y="1009193"/>
                      <a:pt x="1701468" y="1010917"/>
                      <a:pt x="1691742" y="1011348"/>
                    </a:cubicBezTo>
                    <a:cubicBezTo>
                      <a:pt x="1685402" y="1005008"/>
                      <a:pt x="1688725" y="989064"/>
                      <a:pt x="1687926" y="977123"/>
                    </a:cubicBezTo>
                    <a:cubicBezTo>
                      <a:pt x="1702699" y="956439"/>
                      <a:pt x="1719504" y="937788"/>
                      <a:pt x="1733538" y="916305"/>
                    </a:cubicBezTo>
                    <a:cubicBezTo>
                      <a:pt x="1732184" y="911319"/>
                      <a:pt x="1726891" y="910334"/>
                      <a:pt x="1725966" y="904918"/>
                    </a:cubicBezTo>
                    <a:cubicBezTo>
                      <a:pt x="1711933" y="911134"/>
                      <a:pt x="1702022" y="921476"/>
                      <a:pt x="1699375" y="939143"/>
                    </a:cubicBezTo>
                    <a:cubicBezTo>
                      <a:pt x="1693342" y="939450"/>
                      <a:pt x="1684909" y="937296"/>
                      <a:pt x="1684170" y="942958"/>
                    </a:cubicBezTo>
                    <a:cubicBezTo>
                      <a:pt x="1673214" y="942466"/>
                      <a:pt x="1677583" y="926769"/>
                      <a:pt x="1665150" y="927755"/>
                    </a:cubicBezTo>
                    <a:cubicBezTo>
                      <a:pt x="1658810" y="932802"/>
                      <a:pt x="1659240" y="944621"/>
                      <a:pt x="1653762" y="950531"/>
                    </a:cubicBezTo>
                    <a:cubicBezTo>
                      <a:pt x="1626554" y="956255"/>
                      <a:pt x="1622984" y="985679"/>
                      <a:pt x="1608149" y="1003715"/>
                    </a:cubicBezTo>
                    <a:cubicBezTo>
                      <a:pt x="1609196" y="1011533"/>
                      <a:pt x="1618306" y="1011286"/>
                      <a:pt x="1623354" y="1015103"/>
                    </a:cubicBezTo>
                    <a:cubicBezTo>
                      <a:pt x="1620338" y="1023536"/>
                      <a:pt x="1610057" y="1024644"/>
                      <a:pt x="1604332" y="1030307"/>
                    </a:cubicBezTo>
                    <a:cubicBezTo>
                      <a:pt x="1606856" y="1051852"/>
                      <a:pt x="1595776" y="1059792"/>
                      <a:pt x="1592945" y="1075920"/>
                    </a:cubicBezTo>
                    <a:cubicBezTo>
                      <a:pt x="1601871" y="1095064"/>
                      <a:pt x="1620583" y="1074997"/>
                      <a:pt x="1630986" y="1072104"/>
                    </a:cubicBezTo>
                    <a:cubicBezTo>
                      <a:pt x="1628524" y="1086015"/>
                      <a:pt x="1633510" y="1092356"/>
                      <a:pt x="1638558" y="1098696"/>
                    </a:cubicBezTo>
                    <a:cubicBezTo>
                      <a:pt x="1651176" y="1097342"/>
                      <a:pt x="1655054" y="1087308"/>
                      <a:pt x="1661394" y="1079675"/>
                    </a:cubicBezTo>
                    <a:cubicBezTo>
                      <a:pt x="1671490" y="1079614"/>
                      <a:pt x="1683125" y="1081091"/>
                      <a:pt x="1687987" y="1075858"/>
                    </a:cubicBezTo>
                    <a:cubicBezTo>
                      <a:pt x="1687618" y="1066133"/>
                      <a:pt x="1673829" y="1069764"/>
                      <a:pt x="1668966" y="1064471"/>
                    </a:cubicBezTo>
                    <a:cubicBezTo>
                      <a:pt x="1672598" y="1056715"/>
                      <a:pt x="1676722" y="1049451"/>
                      <a:pt x="1680354" y="1041633"/>
                    </a:cubicBezTo>
                    <a:cubicBezTo>
                      <a:pt x="1691681" y="1041695"/>
                      <a:pt x="1685217" y="1059608"/>
                      <a:pt x="1691742" y="1064471"/>
                    </a:cubicBezTo>
                    <a:cubicBezTo>
                      <a:pt x="1697221" y="1070381"/>
                      <a:pt x="1707069" y="1071980"/>
                      <a:pt x="1703130" y="1087308"/>
                    </a:cubicBezTo>
                    <a:cubicBezTo>
                      <a:pt x="1707685" y="1094325"/>
                      <a:pt x="1695620" y="1095803"/>
                      <a:pt x="1691742" y="1098696"/>
                    </a:cubicBezTo>
                    <a:cubicBezTo>
                      <a:pt x="1681524" y="1106390"/>
                      <a:pt x="1679122" y="1109592"/>
                      <a:pt x="1661333" y="1113901"/>
                    </a:cubicBezTo>
                    <a:cubicBezTo>
                      <a:pt x="1659733" y="1130705"/>
                      <a:pt x="1683493" y="1122148"/>
                      <a:pt x="1684170" y="1136676"/>
                    </a:cubicBezTo>
                    <a:cubicBezTo>
                      <a:pt x="1697343" y="1133598"/>
                      <a:pt x="1698760" y="1142339"/>
                      <a:pt x="1710762" y="1140492"/>
                    </a:cubicBezTo>
                    <a:cubicBezTo>
                      <a:pt x="1721843" y="1154773"/>
                      <a:pt x="1735262" y="1166653"/>
                      <a:pt x="1744988" y="1182288"/>
                    </a:cubicBezTo>
                    <a:cubicBezTo>
                      <a:pt x="1751759" y="1218176"/>
                      <a:pt x="1731507" y="1227101"/>
                      <a:pt x="1733599" y="1258310"/>
                    </a:cubicBezTo>
                    <a:cubicBezTo>
                      <a:pt x="1716672" y="1273084"/>
                      <a:pt x="1703377" y="1291427"/>
                      <a:pt x="1687987" y="1307740"/>
                    </a:cubicBezTo>
                    <a:cubicBezTo>
                      <a:pt x="1681646" y="1307740"/>
                      <a:pt x="1675306" y="1307740"/>
                      <a:pt x="1668966" y="1307740"/>
                    </a:cubicBezTo>
                    <a:cubicBezTo>
                      <a:pt x="1655609" y="1315927"/>
                      <a:pt x="1639911" y="1321774"/>
                      <a:pt x="1619537" y="1322944"/>
                    </a:cubicBezTo>
                    <a:cubicBezTo>
                      <a:pt x="1608395" y="1322698"/>
                      <a:pt x="1605440" y="1314264"/>
                      <a:pt x="1600516" y="1307740"/>
                    </a:cubicBezTo>
                    <a:cubicBezTo>
                      <a:pt x="1589190" y="1306385"/>
                      <a:pt x="1577370" y="1305524"/>
                      <a:pt x="1573924" y="1296352"/>
                    </a:cubicBezTo>
                    <a:cubicBezTo>
                      <a:pt x="1565182" y="1295183"/>
                      <a:pt x="1569677" y="1307309"/>
                      <a:pt x="1562536" y="1307740"/>
                    </a:cubicBezTo>
                    <a:cubicBezTo>
                      <a:pt x="1559212" y="1335132"/>
                      <a:pt x="1586297" y="1332116"/>
                      <a:pt x="1604332" y="1338149"/>
                    </a:cubicBezTo>
                    <a:cubicBezTo>
                      <a:pt x="1607041" y="1354768"/>
                      <a:pt x="1602363" y="1364063"/>
                      <a:pt x="1592945" y="1368557"/>
                    </a:cubicBezTo>
                    <a:cubicBezTo>
                      <a:pt x="1592945" y="1373666"/>
                      <a:pt x="1592945" y="1378714"/>
                      <a:pt x="1592945" y="1383761"/>
                    </a:cubicBezTo>
                    <a:cubicBezTo>
                      <a:pt x="1590298" y="1393979"/>
                      <a:pt x="1600824" y="1391147"/>
                      <a:pt x="1604332" y="1395210"/>
                    </a:cubicBezTo>
                    <a:cubicBezTo>
                      <a:pt x="1604887" y="1402289"/>
                      <a:pt x="1606856" y="1407952"/>
                      <a:pt x="1611904" y="1410415"/>
                    </a:cubicBezTo>
                    <a:cubicBezTo>
                      <a:pt x="1609442" y="1424265"/>
                      <a:pt x="1614489" y="1430666"/>
                      <a:pt x="1619537" y="1437007"/>
                    </a:cubicBezTo>
                    <a:cubicBezTo>
                      <a:pt x="1619537" y="1450918"/>
                      <a:pt x="1619537" y="1464892"/>
                      <a:pt x="1619537" y="1478803"/>
                    </a:cubicBezTo>
                    <a:cubicBezTo>
                      <a:pt x="1614058" y="1484713"/>
                      <a:pt x="1609934" y="1492038"/>
                      <a:pt x="1600516" y="1494008"/>
                    </a:cubicBezTo>
                    <a:cubicBezTo>
                      <a:pt x="1609380" y="1511736"/>
                      <a:pt x="1631664" y="1516106"/>
                      <a:pt x="1638558" y="1535804"/>
                    </a:cubicBezTo>
                    <a:cubicBezTo>
                      <a:pt x="1641204" y="1554948"/>
                      <a:pt x="1632094" y="1562335"/>
                      <a:pt x="1634742" y="1581417"/>
                    </a:cubicBezTo>
                    <a:cubicBezTo>
                      <a:pt x="1626738" y="1588619"/>
                      <a:pt x="1619105" y="1596252"/>
                      <a:pt x="1611904" y="1604255"/>
                    </a:cubicBezTo>
                    <a:cubicBezTo>
                      <a:pt x="1596699" y="1604255"/>
                      <a:pt x="1581495" y="1604255"/>
                      <a:pt x="1566291" y="1604255"/>
                    </a:cubicBezTo>
                    <a:cubicBezTo>
                      <a:pt x="1574232" y="1628015"/>
                      <a:pt x="1575955" y="1657992"/>
                      <a:pt x="1604271" y="1661255"/>
                    </a:cubicBezTo>
                    <a:cubicBezTo>
                      <a:pt x="1604271" y="1668888"/>
                      <a:pt x="1604271" y="1676459"/>
                      <a:pt x="1604271" y="1684092"/>
                    </a:cubicBezTo>
                    <a:cubicBezTo>
                      <a:pt x="1575955" y="1684954"/>
                      <a:pt x="1572077" y="1710130"/>
                      <a:pt x="1551025" y="1718318"/>
                    </a:cubicBezTo>
                    <a:cubicBezTo>
                      <a:pt x="1552687" y="1733892"/>
                      <a:pt x="1547516" y="1742694"/>
                      <a:pt x="1543453" y="1752543"/>
                    </a:cubicBezTo>
                    <a:cubicBezTo>
                      <a:pt x="1536744" y="1751619"/>
                      <a:pt x="1534775" y="1745956"/>
                      <a:pt x="1535882" y="1737338"/>
                    </a:cubicBezTo>
                    <a:cubicBezTo>
                      <a:pt x="1517970" y="1705821"/>
                      <a:pt x="1480913" y="1693449"/>
                      <a:pt x="1425636" y="1699297"/>
                    </a:cubicBezTo>
                    <a:cubicBezTo>
                      <a:pt x="1419296" y="1694249"/>
                      <a:pt x="1424343" y="1677752"/>
                      <a:pt x="1418064" y="1672704"/>
                    </a:cubicBezTo>
                    <a:cubicBezTo>
                      <a:pt x="1399782" y="1682307"/>
                      <a:pt x="1406923" y="1717333"/>
                      <a:pt x="1402860" y="1741155"/>
                    </a:cubicBezTo>
                    <a:cubicBezTo>
                      <a:pt x="1391903" y="1745402"/>
                      <a:pt x="1379531" y="1748234"/>
                      <a:pt x="1376268" y="1760176"/>
                    </a:cubicBezTo>
                    <a:cubicBezTo>
                      <a:pt x="1379407" y="1775995"/>
                      <a:pt x="1403291" y="1771194"/>
                      <a:pt x="1410492" y="1783013"/>
                    </a:cubicBezTo>
                    <a:cubicBezTo>
                      <a:pt x="1423974" y="1785044"/>
                      <a:pt x="1419850" y="1769532"/>
                      <a:pt x="1433330" y="1771624"/>
                    </a:cubicBezTo>
                    <a:cubicBezTo>
                      <a:pt x="1451982" y="1768178"/>
                      <a:pt x="1447796" y="1787568"/>
                      <a:pt x="1463739" y="1786829"/>
                    </a:cubicBezTo>
                    <a:cubicBezTo>
                      <a:pt x="1463739" y="1803326"/>
                      <a:pt x="1463739" y="1819761"/>
                      <a:pt x="1463739" y="1836258"/>
                    </a:cubicBezTo>
                    <a:cubicBezTo>
                      <a:pt x="1440901" y="1847954"/>
                      <a:pt x="1404646" y="1835582"/>
                      <a:pt x="1376268" y="1847646"/>
                    </a:cubicBezTo>
                    <a:cubicBezTo>
                      <a:pt x="1359401" y="1839213"/>
                      <a:pt x="1341489" y="1831765"/>
                      <a:pt x="1334472" y="1813421"/>
                    </a:cubicBezTo>
                    <a:cubicBezTo>
                      <a:pt x="1321114" y="1811205"/>
                      <a:pt x="1321975" y="1831395"/>
                      <a:pt x="1311696" y="1820992"/>
                    </a:cubicBezTo>
                    <a:cubicBezTo>
                      <a:pt x="1314528" y="1809297"/>
                      <a:pt x="1301293" y="1813667"/>
                      <a:pt x="1304063" y="1801972"/>
                    </a:cubicBezTo>
                    <a:cubicBezTo>
                      <a:pt x="1313542" y="1801418"/>
                      <a:pt x="1305171" y="1789107"/>
                      <a:pt x="1304063" y="1786768"/>
                    </a:cubicBezTo>
                    <a:cubicBezTo>
                      <a:pt x="1287750" y="1789722"/>
                      <a:pt x="1307510" y="1805173"/>
                      <a:pt x="1296491" y="1813421"/>
                    </a:cubicBezTo>
                    <a:cubicBezTo>
                      <a:pt x="1266267" y="1818284"/>
                      <a:pt x="1256849" y="1802341"/>
                      <a:pt x="1239491" y="1794401"/>
                    </a:cubicBezTo>
                    <a:cubicBezTo>
                      <a:pt x="1238198" y="1767316"/>
                      <a:pt x="1214807" y="1748110"/>
                      <a:pt x="1224286" y="1722196"/>
                    </a:cubicBezTo>
                    <a:cubicBezTo>
                      <a:pt x="1216468" y="1700836"/>
                      <a:pt x="1202065" y="1686062"/>
                      <a:pt x="1186245" y="1672766"/>
                    </a:cubicBezTo>
                    <a:cubicBezTo>
                      <a:pt x="1178612" y="1672766"/>
                      <a:pt x="1171040" y="1672766"/>
                      <a:pt x="1163469" y="1672766"/>
                    </a:cubicBezTo>
                    <a:cubicBezTo>
                      <a:pt x="1151342" y="1680892"/>
                      <a:pt x="1155097" y="1704898"/>
                      <a:pt x="1140632" y="1710746"/>
                    </a:cubicBezTo>
                    <a:cubicBezTo>
                      <a:pt x="1123827" y="1709823"/>
                      <a:pt x="1117795" y="1698065"/>
                      <a:pt x="1102590" y="1695542"/>
                    </a:cubicBezTo>
                    <a:cubicBezTo>
                      <a:pt x="1100005" y="1684216"/>
                      <a:pt x="1097973" y="1672274"/>
                      <a:pt x="1087386" y="1668950"/>
                    </a:cubicBezTo>
                    <a:cubicBezTo>
                      <a:pt x="1084555" y="1657254"/>
                      <a:pt x="1097789" y="1661625"/>
                      <a:pt x="1094957" y="1649929"/>
                    </a:cubicBezTo>
                    <a:cubicBezTo>
                      <a:pt x="1080800" y="1636202"/>
                      <a:pt x="1071752" y="1617366"/>
                      <a:pt x="1049345" y="1611887"/>
                    </a:cubicBezTo>
                    <a:cubicBezTo>
                      <a:pt x="1043066" y="1623336"/>
                      <a:pt x="1034202" y="1632200"/>
                      <a:pt x="1022752" y="1638479"/>
                    </a:cubicBezTo>
                    <a:cubicBezTo>
                      <a:pt x="1014996" y="1634848"/>
                      <a:pt x="1007732" y="1630723"/>
                      <a:pt x="999915" y="1627091"/>
                    </a:cubicBezTo>
                    <a:cubicBezTo>
                      <a:pt x="999915" y="1619459"/>
                      <a:pt x="999915" y="1611887"/>
                      <a:pt x="999915" y="1604255"/>
                    </a:cubicBezTo>
                    <a:cubicBezTo>
                      <a:pt x="1002931" y="1588312"/>
                      <a:pt x="1019860" y="1586219"/>
                      <a:pt x="1015119" y="1562458"/>
                    </a:cubicBezTo>
                    <a:cubicBezTo>
                      <a:pt x="1018197" y="1559196"/>
                      <a:pt x="1025522" y="1560181"/>
                      <a:pt x="1026507" y="1554825"/>
                    </a:cubicBezTo>
                    <a:cubicBezTo>
                      <a:pt x="1032540" y="1543560"/>
                      <a:pt x="1021460" y="1537343"/>
                      <a:pt x="1018936" y="1532050"/>
                    </a:cubicBezTo>
                    <a:cubicBezTo>
                      <a:pt x="1009456" y="1512044"/>
                      <a:pt x="999238" y="1490930"/>
                      <a:pt x="980895" y="1474987"/>
                    </a:cubicBezTo>
                    <a:cubicBezTo>
                      <a:pt x="955164" y="1480404"/>
                      <a:pt x="957933" y="1457444"/>
                      <a:pt x="935282" y="1459783"/>
                    </a:cubicBezTo>
                    <a:cubicBezTo>
                      <a:pt x="930295" y="1461137"/>
                      <a:pt x="929311" y="1466431"/>
                      <a:pt x="923894" y="1467354"/>
                    </a:cubicBezTo>
                    <a:cubicBezTo>
                      <a:pt x="930788" y="1494685"/>
                      <a:pt x="947223" y="1512475"/>
                      <a:pt x="942915" y="1551008"/>
                    </a:cubicBezTo>
                    <a:cubicBezTo>
                      <a:pt x="936329" y="1559688"/>
                      <a:pt x="927218" y="1565721"/>
                      <a:pt x="927711" y="1581417"/>
                    </a:cubicBezTo>
                    <a:cubicBezTo>
                      <a:pt x="938298" y="1592375"/>
                      <a:pt x="958304" y="1593913"/>
                      <a:pt x="969506" y="1604255"/>
                    </a:cubicBezTo>
                    <a:cubicBezTo>
                      <a:pt x="972830" y="1621183"/>
                      <a:pt x="988034" y="1626292"/>
                      <a:pt x="984711" y="1649867"/>
                    </a:cubicBezTo>
                    <a:cubicBezTo>
                      <a:pt x="987604" y="1659655"/>
                      <a:pt x="996838" y="1663102"/>
                      <a:pt x="1011303" y="1661255"/>
                    </a:cubicBezTo>
                    <a:cubicBezTo>
                      <a:pt x="1011980" y="1680954"/>
                      <a:pt x="996160" y="1684154"/>
                      <a:pt x="988466" y="1695480"/>
                    </a:cubicBezTo>
                    <a:cubicBezTo>
                      <a:pt x="999238" y="1707546"/>
                      <a:pt x="1013088" y="1716470"/>
                      <a:pt x="1018874" y="1733522"/>
                    </a:cubicBezTo>
                    <a:cubicBezTo>
                      <a:pt x="1019860" y="1744663"/>
                      <a:pt x="1010257" y="1745218"/>
                      <a:pt x="1011242" y="1756359"/>
                    </a:cubicBezTo>
                    <a:cubicBezTo>
                      <a:pt x="985326" y="1760730"/>
                      <a:pt x="983295" y="1741217"/>
                      <a:pt x="965628" y="1737338"/>
                    </a:cubicBezTo>
                    <a:cubicBezTo>
                      <a:pt x="950424" y="1737338"/>
                      <a:pt x="935220" y="1737338"/>
                      <a:pt x="920016" y="1737338"/>
                    </a:cubicBezTo>
                    <a:cubicBezTo>
                      <a:pt x="921677" y="1731367"/>
                      <a:pt x="931957" y="1734076"/>
                      <a:pt x="927649" y="1722134"/>
                    </a:cubicBezTo>
                    <a:cubicBezTo>
                      <a:pt x="927587" y="1710808"/>
                      <a:pt x="909736" y="1717209"/>
                      <a:pt x="904811" y="1710684"/>
                    </a:cubicBezTo>
                    <a:cubicBezTo>
                      <a:pt x="903580" y="1701820"/>
                      <a:pt x="900256" y="1694988"/>
                      <a:pt x="897178" y="1687909"/>
                    </a:cubicBezTo>
                    <a:cubicBezTo>
                      <a:pt x="882035" y="1690371"/>
                      <a:pt x="873910" y="1685816"/>
                      <a:pt x="874341" y="1672704"/>
                    </a:cubicBezTo>
                    <a:cubicBezTo>
                      <a:pt x="839378" y="1678552"/>
                      <a:pt x="836422" y="1652330"/>
                      <a:pt x="802136" y="1657500"/>
                    </a:cubicBezTo>
                    <a:cubicBezTo>
                      <a:pt x="792041" y="1647589"/>
                      <a:pt x="781022" y="1646112"/>
                      <a:pt x="771727" y="1634663"/>
                    </a:cubicBezTo>
                    <a:cubicBezTo>
                      <a:pt x="765633" y="1627153"/>
                      <a:pt x="759170" y="1616320"/>
                      <a:pt x="745135" y="1611826"/>
                    </a:cubicBezTo>
                    <a:cubicBezTo>
                      <a:pt x="745135" y="1602962"/>
                      <a:pt x="745135" y="1594098"/>
                      <a:pt x="745135" y="1585234"/>
                    </a:cubicBezTo>
                    <a:cubicBezTo>
                      <a:pt x="747167" y="1571753"/>
                      <a:pt x="731655" y="1575878"/>
                      <a:pt x="733748" y="1562458"/>
                    </a:cubicBezTo>
                    <a:cubicBezTo>
                      <a:pt x="722728" y="1546084"/>
                      <a:pt x="753321" y="1534019"/>
                      <a:pt x="745135" y="1516845"/>
                    </a:cubicBezTo>
                    <a:cubicBezTo>
                      <a:pt x="745074" y="1516722"/>
                      <a:pt x="737811" y="1512228"/>
                      <a:pt x="737564" y="1513029"/>
                    </a:cubicBezTo>
                    <a:cubicBezTo>
                      <a:pt x="742057" y="1499609"/>
                      <a:pt x="752030" y="1496409"/>
                      <a:pt x="760340" y="1482620"/>
                    </a:cubicBezTo>
                    <a:cubicBezTo>
                      <a:pt x="763664" y="1469509"/>
                      <a:pt x="777390" y="1466739"/>
                      <a:pt x="779361" y="1452211"/>
                    </a:cubicBezTo>
                    <a:cubicBezTo>
                      <a:pt x="784223" y="1446917"/>
                      <a:pt x="797335" y="1449872"/>
                      <a:pt x="802197" y="1444640"/>
                    </a:cubicBezTo>
                    <a:cubicBezTo>
                      <a:pt x="806876" y="1428513"/>
                      <a:pt x="803614" y="1424204"/>
                      <a:pt x="802197" y="1406598"/>
                    </a:cubicBezTo>
                    <a:cubicBezTo>
                      <a:pt x="806630" y="1405983"/>
                      <a:pt x="805399" y="1399643"/>
                      <a:pt x="806014" y="1395210"/>
                    </a:cubicBezTo>
                    <a:cubicBezTo>
                      <a:pt x="816171" y="1396196"/>
                      <a:pt x="815924" y="1384315"/>
                      <a:pt x="821218" y="1380006"/>
                    </a:cubicBezTo>
                    <a:cubicBezTo>
                      <a:pt x="825466" y="1376559"/>
                      <a:pt x="831006" y="1379391"/>
                      <a:pt x="836422" y="1376190"/>
                    </a:cubicBezTo>
                    <a:cubicBezTo>
                      <a:pt x="843871" y="1371758"/>
                      <a:pt x="849842" y="1358893"/>
                      <a:pt x="870648" y="1360986"/>
                    </a:cubicBezTo>
                    <a:cubicBezTo>
                      <a:pt x="866831" y="1341965"/>
                      <a:pt x="843625" y="1342334"/>
                      <a:pt x="832606" y="1330577"/>
                    </a:cubicBezTo>
                    <a:cubicBezTo>
                      <a:pt x="830390" y="1316973"/>
                      <a:pt x="843871" y="1319004"/>
                      <a:pt x="855382" y="1319127"/>
                    </a:cubicBezTo>
                    <a:cubicBezTo>
                      <a:pt x="848734" y="1303000"/>
                      <a:pt x="842394" y="1286503"/>
                      <a:pt x="832606" y="1273515"/>
                    </a:cubicBezTo>
                    <a:cubicBezTo>
                      <a:pt x="831437" y="1254432"/>
                      <a:pt x="836977" y="1228579"/>
                      <a:pt x="824973" y="1220268"/>
                    </a:cubicBezTo>
                    <a:cubicBezTo>
                      <a:pt x="815986" y="1223962"/>
                      <a:pt x="800844" y="1221500"/>
                      <a:pt x="802197" y="1235473"/>
                    </a:cubicBezTo>
                    <a:cubicBezTo>
                      <a:pt x="792102" y="1235473"/>
                      <a:pt x="780468" y="1234057"/>
                      <a:pt x="775605" y="1239289"/>
                    </a:cubicBezTo>
                    <a:cubicBezTo>
                      <a:pt x="768466" y="1244768"/>
                      <a:pt x="758739" y="1247785"/>
                      <a:pt x="760401" y="1262065"/>
                    </a:cubicBezTo>
                    <a:cubicBezTo>
                      <a:pt x="743658" y="1261758"/>
                      <a:pt x="744581" y="1279178"/>
                      <a:pt x="729993" y="1281086"/>
                    </a:cubicBezTo>
                    <a:cubicBezTo>
                      <a:pt x="729993" y="1297583"/>
                      <a:pt x="729993" y="1314018"/>
                      <a:pt x="729993" y="1330516"/>
                    </a:cubicBezTo>
                    <a:cubicBezTo>
                      <a:pt x="717743" y="1325037"/>
                      <a:pt x="702723" y="1322328"/>
                      <a:pt x="703400" y="1303923"/>
                    </a:cubicBezTo>
                    <a:cubicBezTo>
                      <a:pt x="703770" y="1289089"/>
                      <a:pt x="721990" y="1292043"/>
                      <a:pt x="722422" y="1277331"/>
                    </a:cubicBezTo>
                    <a:cubicBezTo>
                      <a:pt x="725192" y="1265697"/>
                      <a:pt x="715896" y="1266128"/>
                      <a:pt x="718605" y="1254493"/>
                    </a:cubicBezTo>
                    <a:cubicBezTo>
                      <a:pt x="705247" y="1249077"/>
                      <a:pt x="677855" y="1247969"/>
                      <a:pt x="669176" y="1258310"/>
                    </a:cubicBezTo>
                    <a:cubicBezTo>
                      <a:pt x="653171" y="1247415"/>
                      <a:pt x="631442" y="1255110"/>
                      <a:pt x="615991" y="1250739"/>
                    </a:cubicBezTo>
                    <a:cubicBezTo>
                      <a:pt x="606204" y="1253632"/>
                      <a:pt x="602756" y="1262865"/>
                      <a:pt x="604603" y="1277331"/>
                    </a:cubicBezTo>
                    <a:cubicBezTo>
                      <a:pt x="589583" y="1289642"/>
                      <a:pt x="566131" y="1311433"/>
                      <a:pt x="539969" y="1300107"/>
                    </a:cubicBezTo>
                    <a:cubicBezTo>
                      <a:pt x="538123" y="1288103"/>
                      <a:pt x="557389" y="1297275"/>
                      <a:pt x="558990" y="1288719"/>
                    </a:cubicBezTo>
                    <a:cubicBezTo>
                      <a:pt x="558129" y="1276900"/>
                      <a:pt x="540092" y="1282317"/>
                      <a:pt x="528581" y="1281148"/>
                    </a:cubicBezTo>
                    <a:cubicBezTo>
                      <a:pt x="518487" y="1276038"/>
                      <a:pt x="517193" y="1262126"/>
                      <a:pt x="501989" y="1262126"/>
                    </a:cubicBezTo>
                    <a:cubicBezTo>
                      <a:pt x="502175" y="1249630"/>
                      <a:pt x="508391" y="1243229"/>
                      <a:pt x="505806" y="1227901"/>
                    </a:cubicBezTo>
                    <a:cubicBezTo>
                      <a:pt x="516270" y="1220638"/>
                      <a:pt x="527166" y="1213744"/>
                      <a:pt x="532398" y="1201309"/>
                    </a:cubicBezTo>
                    <a:cubicBezTo>
                      <a:pt x="536092" y="1187521"/>
                      <a:pt x="515347" y="1198109"/>
                      <a:pt x="517193" y="1186105"/>
                    </a:cubicBezTo>
                    <a:cubicBezTo>
                      <a:pt x="511285" y="1191584"/>
                      <a:pt x="502359" y="1194108"/>
                      <a:pt x="494356" y="1197492"/>
                    </a:cubicBezTo>
                    <a:cubicBezTo>
                      <a:pt x="495095" y="1212205"/>
                      <a:pt x="494480" y="1225501"/>
                      <a:pt x="490540" y="1235534"/>
                    </a:cubicBezTo>
                    <a:cubicBezTo>
                      <a:pt x="472012" y="1234980"/>
                      <a:pt x="447820" y="1240213"/>
                      <a:pt x="448744" y="1220330"/>
                    </a:cubicBezTo>
                    <a:cubicBezTo>
                      <a:pt x="436740" y="1218484"/>
                      <a:pt x="435325" y="1227163"/>
                      <a:pt x="422152" y="1224147"/>
                    </a:cubicBezTo>
                    <a:cubicBezTo>
                      <a:pt x="412057" y="1213990"/>
                      <a:pt x="409163" y="1196632"/>
                      <a:pt x="395559" y="1189921"/>
                    </a:cubicBezTo>
                    <a:cubicBezTo>
                      <a:pt x="395559" y="1179764"/>
                      <a:pt x="395559" y="1169670"/>
                      <a:pt x="395559" y="1159513"/>
                    </a:cubicBezTo>
                    <a:cubicBezTo>
                      <a:pt x="403500" y="1157297"/>
                      <a:pt x="406393" y="1150095"/>
                      <a:pt x="418396" y="1151941"/>
                    </a:cubicBezTo>
                    <a:cubicBezTo>
                      <a:pt x="427692" y="1149787"/>
                      <a:pt x="426521" y="1137229"/>
                      <a:pt x="441173" y="1140492"/>
                    </a:cubicBezTo>
                    <a:cubicBezTo>
                      <a:pt x="459516" y="1139877"/>
                      <a:pt x="460316" y="1156866"/>
                      <a:pt x="482968" y="1151941"/>
                    </a:cubicBezTo>
                    <a:cubicBezTo>
                      <a:pt x="488448" y="1149787"/>
                      <a:pt x="492264" y="1145971"/>
                      <a:pt x="494356" y="1140492"/>
                    </a:cubicBezTo>
                    <a:cubicBezTo>
                      <a:pt x="490109" y="1111745"/>
                      <a:pt x="471458" y="1097465"/>
                      <a:pt x="456315" y="1079675"/>
                    </a:cubicBezTo>
                    <a:cubicBezTo>
                      <a:pt x="463763" y="1068103"/>
                      <a:pt x="465486" y="1050806"/>
                      <a:pt x="463948" y="1030246"/>
                    </a:cubicBezTo>
                    <a:cubicBezTo>
                      <a:pt x="459024" y="1025014"/>
                      <a:pt x="447451" y="1026491"/>
                      <a:pt x="437356" y="1026429"/>
                    </a:cubicBezTo>
                    <a:cubicBezTo>
                      <a:pt x="424736" y="1009932"/>
                      <a:pt x="394513" y="1010978"/>
                      <a:pt x="380355" y="996020"/>
                    </a:cubicBezTo>
                    <a:close/>
                    <a:moveTo>
                      <a:pt x="368782" y="1296414"/>
                    </a:moveTo>
                    <a:cubicBezTo>
                      <a:pt x="382447" y="1295121"/>
                      <a:pt x="387064" y="1290628"/>
                      <a:pt x="399191" y="1296414"/>
                    </a:cubicBezTo>
                    <a:cubicBezTo>
                      <a:pt x="399376" y="1308048"/>
                      <a:pt x="395744" y="1315804"/>
                      <a:pt x="387803" y="1319190"/>
                    </a:cubicBezTo>
                    <a:cubicBezTo>
                      <a:pt x="374753" y="1318327"/>
                      <a:pt x="371245" y="1307924"/>
                      <a:pt x="368782" y="1296414"/>
                    </a:cubicBezTo>
                    <a:close/>
                    <a:moveTo>
                      <a:pt x="304148" y="1239413"/>
                    </a:moveTo>
                    <a:cubicBezTo>
                      <a:pt x="303471" y="1229440"/>
                      <a:pt x="309873" y="1220700"/>
                      <a:pt x="311720" y="1209004"/>
                    </a:cubicBezTo>
                    <a:cubicBezTo>
                      <a:pt x="324400" y="1209004"/>
                      <a:pt x="337080" y="1209004"/>
                      <a:pt x="349761" y="1209004"/>
                    </a:cubicBezTo>
                    <a:cubicBezTo>
                      <a:pt x="351731" y="1218422"/>
                      <a:pt x="359057" y="1222546"/>
                      <a:pt x="364965" y="1228025"/>
                    </a:cubicBezTo>
                    <a:cubicBezTo>
                      <a:pt x="368413" y="1234734"/>
                      <a:pt x="373461" y="1239782"/>
                      <a:pt x="380169" y="1243229"/>
                    </a:cubicBezTo>
                    <a:cubicBezTo>
                      <a:pt x="379801" y="1252955"/>
                      <a:pt x="366012" y="1249324"/>
                      <a:pt x="361149" y="1254617"/>
                    </a:cubicBezTo>
                    <a:cubicBezTo>
                      <a:pt x="348776" y="1261204"/>
                      <a:pt x="342128" y="1273577"/>
                      <a:pt x="326924" y="1277455"/>
                    </a:cubicBezTo>
                    <a:cubicBezTo>
                      <a:pt x="320891" y="1264589"/>
                      <a:pt x="305256" y="1256895"/>
                      <a:pt x="304148" y="1239413"/>
                    </a:cubicBezTo>
                    <a:close/>
                    <a:moveTo>
                      <a:pt x="292699" y="570301"/>
                    </a:moveTo>
                    <a:cubicBezTo>
                      <a:pt x="295838" y="553188"/>
                      <a:pt x="301685" y="538723"/>
                      <a:pt x="319290" y="536076"/>
                    </a:cubicBezTo>
                    <a:cubicBezTo>
                      <a:pt x="324338" y="550542"/>
                      <a:pt x="328770" y="557189"/>
                      <a:pt x="323106" y="574117"/>
                    </a:cubicBezTo>
                    <a:cubicBezTo>
                      <a:pt x="312151" y="573687"/>
                      <a:pt x="298239" y="576210"/>
                      <a:pt x="292699" y="570301"/>
                    </a:cubicBezTo>
                    <a:close/>
                    <a:moveTo>
                      <a:pt x="144411" y="505666"/>
                    </a:moveTo>
                    <a:cubicBezTo>
                      <a:pt x="157215" y="508067"/>
                      <a:pt x="153707" y="526780"/>
                      <a:pt x="167248" y="528503"/>
                    </a:cubicBezTo>
                    <a:cubicBezTo>
                      <a:pt x="166941" y="533921"/>
                      <a:pt x="166633" y="539276"/>
                      <a:pt x="171065" y="539891"/>
                    </a:cubicBezTo>
                    <a:cubicBezTo>
                      <a:pt x="169095" y="545555"/>
                      <a:pt x="165463" y="549494"/>
                      <a:pt x="163431" y="555095"/>
                    </a:cubicBezTo>
                    <a:cubicBezTo>
                      <a:pt x="155306" y="540445"/>
                      <a:pt x="141702" y="531211"/>
                      <a:pt x="144411" y="505666"/>
                    </a:cubicBezTo>
                    <a:close/>
                    <a:moveTo>
                      <a:pt x="129268" y="828836"/>
                    </a:moveTo>
                    <a:cubicBezTo>
                      <a:pt x="125575" y="819663"/>
                      <a:pt x="132038" y="819663"/>
                      <a:pt x="136901" y="813630"/>
                    </a:cubicBezTo>
                    <a:cubicBezTo>
                      <a:pt x="144350" y="804274"/>
                      <a:pt x="164170" y="793194"/>
                      <a:pt x="178698" y="787038"/>
                    </a:cubicBezTo>
                    <a:cubicBezTo>
                      <a:pt x="183930" y="791901"/>
                      <a:pt x="182452" y="803535"/>
                      <a:pt x="182452" y="813630"/>
                    </a:cubicBezTo>
                    <a:cubicBezTo>
                      <a:pt x="169096" y="821633"/>
                      <a:pt x="146258" y="836838"/>
                      <a:pt x="129268" y="828836"/>
                    </a:cubicBezTo>
                    <a:close/>
                    <a:moveTo>
                      <a:pt x="128622" y="579280"/>
                    </a:moveTo>
                    <a:cubicBezTo>
                      <a:pt x="127914" y="573778"/>
                      <a:pt x="129946" y="568454"/>
                      <a:pt x="136840" y="570301"/>
                    </a:cubicBezTo>
                    <a:cubicBezTo>
                      <a:pt x="137271" y="579780"/>
                      <a:pt x="143980" y="582119"/>
                      <a:pt x="136840" y="589322"/>
                    </a:cubicBezTo>
                    <a:cubicBezTo>
                      <a:pt x="132777" y="590460"/>
                      <a:pt x="129330" y="584782"/>
                      <a:pt x="128622" y="579280"/>
                    </a:cubicBezTo>
                    <a:close/>
                    <a:moveTo>
                      <a:pt x="85148" y="1356200"/>
                    </a:moveTo>
                    <a:cubicBezTo>
                      <a:pt x="84317" y="1354646"/>
                      <a:pt x="84240" y="1353446"/>
                      <a:pt x="87410" y="1349660"/>
                    </a:cubicBezTo>
                    <a:cubicBezTo>
                      <a:pt x="102060" y="1346644"/>
                      <a:pt x="102060" y="1367881"/>
                      <a:pt x="87410" y="1364864"/>
                    </a:cubicBezTo>
                    <a:cubicBezTo>
                      <a:pt x="87564" y="1359663"/>
                      <a:pt x="85979" y="1357754"/>
                      <a:pt x="85148" y="1356200"/>
                    </a:cubicBezTo>
                    <a:close/>
                    <a:moveTo>
                      <a:pt x="83594" y="779529"/>
                    </a:moveTo>
                    <a:cubicBezTo>
                      <a:pt x="91842" y="766232"/>
                      <a:pt x="110124" y="762908"/>
                      <a:pt x="114002" y="745304"/>
                    </a:cubicBezTo>
                    <a:cubicBezTo>
                      <a:pt x="112278" y="728068"/>
                      <a:pt x="101198" y="720127"/>
                      <a:pt x="91165" y="711079"/>
                    </a:cubicBezTo>
                    <a:cubicBezTo>
                      <a:pt x="102245" y="703138"/>
                      <a:pt x="116464" y="698336"/>
                      <a:pt x="125390" y="688241"/>
                    </a:cubicBezTo>
                    <a:cubicBezTo>
                      <a:pt x="126375" y="668974"/>
                      <a:pt x="137825" y="660111"/>
                      <a:pt x="144411" y="646445"/>
                    </a:cubicBezTo>
                    <a:cubicBezTo>
                      <a:pt x="169279" y="647245"/>
                      <a:pt x="182822" y="636658"/>
                      <a:pt x="197657" y="627425"/>
                    </a:cubicBezTo>
                    <a:cubicBezTo>
                      <a:pt x="197657" y="616037"/>
                      <a:pt x="197657" y="604649"/>
                      <a:pt x="197657" y="593199"/>
                    </a:cubicBezTo>
                    <a:cubicBezTo>
                      <a:pt x="207075" y="584273"/>
                      <a:pt x="212553" y="600709"/>
                      <a:pt x="216678" y="608404"/>
                    </a:cubicBezTo>
                    <a:cubicBezTo>
                      <a:pt x="227881" y="603110"/>
                      <a:pt x="231081" y="589814"/>
                      <a:pt x="247086" y="589383"/>
                    </a:cubicBezTo>
                    <a:cubicBezTo>
                      <a:pt x="256751" y="582550"/>
                      <a:pt x="264322" y="573686"/>
                      <a:pt x="281312" y="574178"/>
                    </a:cubicBezTo>
                    <a:cubicBezTo>
                      <a:pt x="281434" y="577872"/>
                      <a:pt x="285989" y="577133"/>
                      <a:pt x="288944" y="577995"/>
                    </a:cubicBezTo>
                    <a:cubicBezTo>
                      <a:pt x="300086" y="614990"/>
                      <a:pt x="314367" y="648908"/>
                      <a:pt x="364965" y="646445"/>
                    </a:cubicBezTo>
                    <a:cubicBezTo>
                      <a:pt x="370136" y="656417"/>
                      <a:pt x="380970" y="660850"/>
                      <a:pt x="383986" y="673037"/>
                    </a:cubicBezTo>
                    <a:cubicBezTo>
                      <a:pt x="397775" y="677654"/>
                      <a:pt x="396236" y="647615"/>
                      <a:pt x="406824" y="661649"/>
                    </a:cubicBezTo>
                    <a:cubicBezTo>
                      <a:pt x="413902" y="668359"/>
                      <a:pt x="405839" y="673407"/>
                      <a:pt x="399253" y="676854"/>
                    </a:cubicBezTo>
                    <a:cubicBezTo>
                      <a:pt x="404546" y="686764"/>
                      <a:pt x="406824" y="699691"/>
                      <a:pt x="410640" y="711079"/>
                    </a:cubicBezTo>
                    <a:cubicBezTo>
                      <a:pt x="408424" y="726653"/>
                      <a:pt x="407192" y="743088"/>
                      <a:pt x="395435" y="749059"/>
                    </a:cubicBezTo>
                    <a:cubicBezTo>
                      <a:pt x="395435" y="756692"/>
                      <a:pt x="395435" y="764263"/>
                      <a:pt x="395435" y="771896"/>
                    </a:cubicBezTo>
                    <a:cubicBezTo>
                      <a:pt x="381708" y="793625"/>
                      <a:pt x="360657" y="808029"/>
                      <a:pt x="342190" y="825080"/>
                    </a:cubicBezTo>
                    <a:cubicBezTo>
                      <a:pt x="318368" y="827912"/>
                      <a:pt x="294114" y="830251"/>
                      <a:pt x="266168" y="828897"/>
                    </a:cubicBezTo>
                    <a:cubicBezTo>
                      <a:pt x="256073" y="818002"/>
                      <a:pt x="237852" y="805813"/>
                      <a:pt x="220494" y="813631"/>
                    </a:cubicBezTo>
                    <a:cubicBezTo>
                      <a:pt x="206398" y="814739"/>
                      <a:pt x="218770" y="842316"/>
                      <a:pt x="201473" y="840285"/>
                    </a:cubicBezTo>
                    <a:cubicBezTo>
                      <a:pt x="192055" y="828958"/>
                      <a:pt x="199441" y="810122"/>
                      <a:pt x="212861" y="809876"/>
                    </a:cubicBezTo>
                    <a:cubicBezTo>
                      <a:pt x="209783" y="789440"/>
                      <a:pt x="220556" y="778729"/>
                      <a:pt x="212861" y="764263"/>
                    </a:cubicBezTo>
                    <a:cubicBezTo>
                      <a:pt x="212492" y="754476"/>
                      <a:pt x="198026" y="758846"/>
                      <a:pt x="197657" y="749059"/>
                    </a:cubicBezTo>
                    <a:cubicBezTo>
                      <a:pt x="188238" y="748504"/>
                      <a:pt x="181898" y="751028"/>
                      <a:pt x="178635" y="756692"/>
                    </a:cubicBezTo>
                    <a:cubicBezTo>
                      <a:pt x="169525" y="753183"/>
                      <a:pt x="168602" y="741426"/>
                      <a:pt x="152044" y="745304"/>
                    </a:cubicBezTo>
                    <a:cubicBezTo>
                      <a:pt x="125759" y="750844"/>
                      <a:pt x="114926" y="803352"/>
                      <a:pt x="83594" y="779529"/>
                    </a:cubicBezTo>
                    <a:close/>
                    <a:moveTo>
                      <a:pt x="67926" y="1415454"/>
                    </a:moveTo>
                    <a:cubicBezTo>
                      <a:pt x="66958" y="1413463"/>
                      <a:pt x="66912" y="1411754"/>
                      <a:pt x="68451" y="1410477"/>
                    </a:cubicBezTo>
                    <a:cubicBezTo>
                      <a:pt x="80639" y="1400136"/>
                      <a:pt x="90981" y="1416079"/>
                      <a:pt x="106492" y="1414294"/>
                    </a:cubicBezTo>
                    <a:cubicBezTo>
                      <a:pt x="121082" y="1414971"/>
                      <a:pt x="121204" y="1401183"/>
                      <a:pt x="133084" y="1399089"/>
                    </a:cubicBezTo>
                    <a:cubicBezTo>
                      <a:pt x="129946" y="1357909"/>
                      <a:pt x="155676" y="1345659"/>
                      <a:pt x="171126" y="1323068"/>
                    </a:cubicBezTo>
                    <a:cubicBezTo>
                      <a:pt x="171557" y="1312110"/>
                      <a:pt x="169033" y="1298199"/>
                      <a:pt x="174943" y="1292659"/>
                    </a:cubicBezTo>
                    <a:cubicBezTo>
                      <a:pt x="180483" y="1313773"/>
                      <a:pt x="213724" y="1307063"/>
                      <a:pt x="239576" y="1307863"/>
                    </a:cubicBezTo>
                    <a:cubicBezTo>
                      <a:pt x="254904" y="1314081"/>
                      <a:pt x="267707" y="1322822"/>
                      <a:pt x="273801" y="1338272"/>
                    </a:cubicBezTo>
                    <a:cubicBezTo>
                      <a:pt x="278664" y="1333102"/>
                      <a:pt x="291775" y="1333102"/>
                      <a:pt x="296639" y="1338272"/>
                    </a:cubicBezTo>
                    <a:cubicBezTo>
                      <a:pt x="297193" y="1347752"/>
                      <a:pt x="290668" y="1350030"/>
                      <a:pt x="289006" y="1357293"/>
                    </a:cubicBezTo>
                    <a:cubicBezTo>
                      <a:pt x="294053" y="1363633"/>
                      <a:pt x="305933" y="1363203"/>
                      <a:pt x="311843" y="1368681"/>
                    </a:cubicBezTo>
                    <a:cubicBezTo>
                      <a:pt x="311843" y="1378838"/>
                      <a:pt x="311843" y="1388933"/>
                      <a:pt x="311843" y="1399089"/>
                    </a:cubicBezTo>
                    <a:cubicBezTo>
                      <a:pt x="316829" y="1400444"/>
                      <a:pt x="317813" y="1405738"/>
                      <a:pt x="323231" y="1406661"/>
                    </a:cubicBezTo>
                    <a:cubicBezTo>
                      <a:pt x="324770" y="1423404"/>
                      <a:pt x="305010" y="1418849"/>
                      <a:pt x="311843" y="1440886"/>
                    </a:cubicBezTo>
                    <a:cubicBezTo>
                      <a:pt x="305319" y="1445749"/>
                      <a:pt x="296885" y="1448765"/>
                      <a:pt x="296639" y="1459907"/>
                    </a:cubicBezTo>
                    <a:cubicBezTo>
                      <a:pt x="294115" y="1478866"/>
                      <a:pt x="308026" y="1481452"/>
                      <a:pt x="311843" y="1494132"/>
                    </a:cubicBezTo>
                    <a:cubicBezTo>
                      <a:pt x="311719" y="1509336"/>
                      <a:pt x="311719" y="1524540"/>
                      <a:pt x="311719" y="1539745"/>
                    </a:cubicBezTo>
                    <a:cubicBezTo>
                      <a:pt x="301686" y="1541961"/>
                      <a:pt x="297007" y="1554949"/>
                      <a:pt x="285127" y="1558765"/>
                    </a:cubicBezTo>
                    <a:cubicBezTo>
                      <a:pt x="271893" y="1563013"/>
                      <a:pt x="253734" y="1555687"/>
                      <a:pt x="239515" y="1562582"/>
                    </a:cubicBezTo>
                    <a:cubicBezTo>
                      <a:pt x="217786" y="1553841"/>
                      <a:pt x="206459" y="1534759"/>
                      <a:pt x="190085" y="1520724"/>
                    </a:cubicBezTo>
                    <a:cubicBezTo>
                      <a:pt x="179374" y="1520170"/>
                      <a:pt x="180545" y="1531496"/>
                      <a:pt x="174881" y="1535928"/>
                    </a:cubicBezTo>
                    <a:cubicBezTo>
                      <a:pt x="158630" y="1530634"/>
                      <a:pt x="156845" y="1510875"/>
                      <a:pt x="129268" y="1516908"/>
                    </a:cubicBezTo>
                    <a:cubicBezTo>
                      <a:pt x="130807" y="1507736"/>
                      <a:pt x="122312" y="1508659"/>
                      <a:pt x="125451" y="1497887"/>
                    </a:cubicBezTo>
                    <a:cubicBezTo>
                      <a:pt x="104831" y="1484283"/>
                      <a:pt x="81932" y="1472956"/>
                      <a:pt x="83656" y="1437070"/>
                    </a:cubicBezTo>
                    <a:cubicBezTo>
                      <a:pt x="82040" y="1429959"/>
                      <a:pt x="70832" y="1421430"/>
                      <a:pt x="67926" y="1415454"/>
                    </a:cubicBezTo>
                    <a:close/>
                    <a:moveTo>
                      <a:pt x="42128" y="1375160"/>
                    </a:moveTo>
                    <a:cubicBezTo>
                      <a:pt x="43167" y="1369204"/>
                      <a:pt x="46629" y="1364249"/>
                      <a:pt x="53185" y="1364865"/>
                    </a:cubicBezTo>
                    <a:cubicBezTo>
                      <a:pt x="58787" y="1370897"/>
                      <a:pt x="61064" y="1395027"/>
                      <a:pt x="45614" y="1391457"/>
                    </a:cubicBezTo>
                    <a:cubicBezTo>
                      <a:pt x="42474" y="1388071"/>
                      <a:pt x="41089" y="1381115"/>
                      <a:pt x="42128" y="1375160"/>
                    </a:cubicBezTo>
                    <a:close/>
                    <a:moveTo>
                      <a:pt x="0" y="726222"/>
                    </a:moveTo>
                    <a:cubicBezTo>
                      <a:pt x="6525" y="699075"/>
                      <a:pt x="46906" y="707571"/>
                      <a:pt x="64634" y="718589"/>
                    </a:cubicBezTo>
                    <a:cubicBezTo>
                      <a:pt x="63280" y="731207"/>
                      <a:pt x="53246" y="735086"/>
                      <a:pt x="45613" y="741426"/>
                    </a:cubicBezTo>
                    <a:cubicBezTo>
                      <a:pt x="27578" y="739210"/>
                      <a:pt x="15635" y="730838"/>
                      <a:pt x="0" y="72622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6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" name="Google Shape;1046;p33"/>
              <p:cNvSpPr txBox="1">
                <a:spLocks/>
              </p:cNvSpPr>
              <p:nvPr/>
            </p:nvSpPr>
            <p:spPr>
              <a:xfrm>
                <a:off x="2402795" y="3996109"/>
                <a:ext cx="2658600" cy="60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l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1pPr>
                <a:lvl2pPr marL="914400" marR="0" lvl="1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2pPr>
                <a:lvl3pPr marL="1371600" marR="0" lvl="2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3pPr>
                <a:lvl4pPr marL="1828800" marR="0" lvl="3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4pPr>
                <a:lvl5pPr marL="2286000" marR="0" lvl="4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5pPr>
                <a:lvl6pPr marL="2743200" marR="0" lvl="5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6pPr>
                <a:lvl7pPr marL="3200400" marR="0" lvl="6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7pPr>
                <a:lvl8pPr marL="3657600" marR="0" lvl="7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8pPr>
                <a:lvl9pPr marL="4114800" marR="0" lvl="8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210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9pPr>
              </a:lstStyle>
              <a:p>
                <a:pPr marL="0" indent="0" algn="ctr"/>
                <a:r>
                  <a:rPr lang="ru-RU" sz="2800" dirty="0" smtClean="0">
                    <a:latin typeface="Times New Roman" pitchFamily="18" charset="0"/>
                    <a:cs typeface="Times New Roman" pitchFamily="18" charset="0"/>
                    <a:hlinkClick r:id="rId4" action="ppaction://hlinksldjump"/>
                  </a:rPr>
                  <a:t>Школьники</a:t>
                </a:r>
                <a:endParaRPr lang="ru-RU" sz="2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pic>
          <p:nvPicPr>
            <p:cNvPr id="4099" name="Picture 3" descr="C:\Users\Шишканова Полина\Downloads\669cc7924adef1f353fe1a682b2fea5f-PhotoRoom.png-PhotoRoom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8883" y="2217625"/>
              <a:ext cx="3696506" cy="24807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" name="Группа 2"/>
          <p:cNvGrpSpPr/>
          <p:nvPr/>
        </p:nvGrpSpPr>
        <p:grpSpPr>
          <a:xfrm>
            <a:off x="4387612" y="2014341"/>
            <a:ext cx="3572385" cy="3593438"/>
            <a:chOff x="6002005" y="1925330"/>
            <a:chExt cx="3572385" cy="3593438"/>
          </a:xfrm>
        </p:grpSpPr>
        <p:grpSp>
          <p:nvGrpSpPr>
            <p:cNvPr id="8" name="Группа 7"/>
            <p:cNvGrpSpPr/>
            <p:nvPr/>
          </p:nvGrpSpPr>
          <p:grpSpPr>
            <a:xfrm>
              <a:off x="6002005" y="1925330"/>
              <a:ext cx="3567834" cy="3593438"/>
              <a:chOff x="4603928" y="1925330"/>
              <a:chExt cx="2658600" cy="2677679"/>
            </a:xfrm>
          </p:grpSpPr>
          <p:sp>
            <p:nvSpPr>
              <p:cNvPr id="1042" name="Google Shape;1042;p33"/>
              <p:cNvSpPr/>
              <p:nvPr/>
            </p:nvSpPr>
            <p:spPr>
              <a:xfrm rot="6734154">
                <a:off x="4831296" y="2021038"/>
                <a:ext cx="2078304" cy="1886887"/>
              </a:xfrm>
              <a:custGeom>
                <a:avLst/>
                <a:gdLst/>
                <a:ahLst/>
                <a:cxnLst/>
                <a:rect l="l" t="t" r="r" b="b"/>
                <a:pathLst>
                  <a:path w="2263233" h="1984548" extrusionOk="0">
                    <a:moveTo>
                      <a:pt x="2201116" y="923877"/>
                    </a:moveTo>
                    <a:cubicBezTo>
                      <a:pt x="2200931" y="920676"/>
                      <a:pt x="2219768" y="930341"/>
                      <a:pt x="2220137" y="939081"/>
                    </a:cubicBezTo>
                    <a:cubicBezTo>
                      <a:pt x="2208749" y="939081"/>
                      <a:pt x="2204132" y="932249"/>
                      <a:pt x="2201116" y="923877"/>
                    </a:cubicBezTo>
                    <a:close/>
                    <a:moveTo>
                      <a:pt x="2197270" y="562760"/>
                    </a:moveTo>
                    <a:cubicBezTo>
                      <a:pt x="2196978" y="557989"/>
                      <a:pt x="2197332" y="552572"/>
                      <a:pt x="2197302" y="547525"/>
                    </a:cubicBezTo>
                    <a:cubicBezTo>
                      <a:pt x="2204072" y="545432"/>
                      <a:pt x="2213121" y="545554"/>
                      <a:pt x="2216322" y="539892"/>
                    </a:cubicBezTo>
                    <a:cubicBezTo>
                      <a:pt x="2228387" y="540631"/>
                      <a:pt x="2225186" y="568023"/>
                      <a:pt x="2220139" y="574117"/>
                    </a:cubicBezTo>
                    <a:cubicBezTo>
                      <a:pt x="2213798" y="574117"/>
                      <a:pt x="2207459" y="574117"/>
                      <a:pt x="2201118" y="574117"/>
                    </a:cubicBezTo>
                    <a:cubicBezTo>
                      <a:pt x="2198502" y="571655"/>
                      <a:pt x="2197563" y="567530"/>
                      <a:pt x="2197270" y="562760"/>
                    </a:cubicBezTo>
                    <a:close/>
                    <a:moveTo>
                      <a:pt x="2182879" y="1019178"/>
                    </a:moveTo>
                    <a:cubicBezTo>
                      <a:pt x="2182669" y="1014561"/>
                      <a:pt x="2183528" y="1009471"/>
                      <a:pt x="2185914" y="1003716"/>
                    </a:cubicBezTo>
                    <a:cubicBezTo>
                      <a:pt x="2200932" y="993250"/>
                      <a:pt x="2221923" y="989188"/>
                      <a:pt x="2239158" y="999900"/>
                    </a:cubicBezTo>
                    <a:cubicBezTo>
                      <a:pt x="2238790" y="1028092"/>
                      <a:pt x="2251285" y="1034678"/>
                      <a:pt x="2235342" y="1053145"/>
                    </a:cubicBezTo>
                    <a:cubicBezTo>
                      <a:pt x="2223954" y="1053145"/>
                      <a:pt x="2212505" y="1053145"/>
                      <a:pt x="2201118" y="1053145"/>
                    </a:cubicBezTo>
                    <a:cubicBezTo>
                      <a:pt x="2193731" y="1042619"/>
                      <a:pt x="2183504" y="1033028"/>
                      <a:pt x="2182879" y="1019178"/>
                    </a:cubicBezTo>
                    <a:close/>
                    <a:moveTo>
                      <a:pt x="2111368" y="1133515"/>
                    </a:moveTo>
                    <a:cubicBezTo>
                      <a:pt x="2110861" y="1127752"/>
                      <a:pt x="2114292" y="1123074"/>
                      <a:pt x="2125095" y="1125351"/>
                    </a:cubicBezTo>
                    <a:cubicBezTo>
                      <a:pt x="2125589" y="1134707"/>
                      <a:pt x="2125649" y="1143633"/>
                      <a:pt x="2121279" y="1148188"/>
                    </a:cubicBezTo>
                    <a:cubicBezTo>
                      <a:pt x="2116324" y="1146125"/>
                      <a:pt x="2111876" y="1139278"/>
                      <a:pt x="2111368" y="1133515"/>
                    </a:cubicBezTo>
                    <a:close/>
                    <a:moveTo>
                      <a:pt x="2098502" y="479074"/>
                    </a:moveTo>
                    <a:cubicBezTo>
                      <a:pt x="2117461" y="479135"/>
                      <a:pt x="2122509" y="493047"/>
                      <a:pt x="2140299" y="494278"/>
                    </a:cubicBezTo>
                    <a:cubicBezTo>
                      <a:pt x="2145100" y="518100"/>
                      <a:pt x="2127064" y="519024"/>
                      <a:pt x="2121278" y="532258"/>
                    </a:cubicBezTo>
                    <a:cubicBezTo>
                      <a:pt x="2110628" y="530227"/>
                      <a:pt x="2114260" y="513976"/>
                      <a:pt x="2109890" y="505666"/>
                    </a:cubicBezTo>
                    <a:cubicBezTo>
                      <a:pt x="2100103" y="502773"/>
                      <a:pt x="2096655" y="493540"/>
                      <a:pt x="2098502" y="479074"/>
                    </a:cubicBezTo>
                    <a:close/>
                    <a:moveTo>
                      <a:pt x="2045257" y="809875"/>
                    </a:moveTo>
                    <a:cubicBezTo>
                      <a:pt x="2065140" y="815046"/>
                      <a:pt x="2076712" y="798425"/>
                      <a:pt x="2068095" y="787037"/>
                    </a:cubicBezTo>
                    <a:cubicBezTo>
                      <a:pt x="2054060" y="788208"/>
                      <a:pt x="2053813" y="803227"/>
                      <a:pt x="2045257" y="809875"/>
                    </a:cubicBezTo>
                    <a:close/>
                    <a:moveTo>
                      <a:pt x="2007277" y="391666"/>
                    </a:moveTo>
                    <a:cubicBezTo>
                      <a:pt x="2011647" y="378308"/>
                      <a:pt x="2018603" y="367536"/>
                      <a:pt x="2037685" y="368828"/>
                    </a:cubicBezTo>
                    <a:cubicBezTo>
                      <a:pt x="2051966" y="387849"/>
                      <a:pt x="2025867" y="393451"/>
                      <a:pt x="2022481" y="406870"/>
                    </a:cubicBezTo>
                    <a:cubicBezTo>
                      <a:pt x="2013556" y="405639"/>
                      <a:pt x="2013987" y="395114"/>
                      <a:pt x="2007277" y="391666"/>
                    </a:cubicBezTo>
                    <a:close/>
                    <a:moveTo>
                      <a:pt x="1916051" y="874447"/>
                    </a:moveTo>
                    <a:cubicBezTo>
                      <a:pt x="1912912" y="896915"/>
                      <a:pt x="1944552" y="878264"/>
                      <a:pt x="1931255" y="870631"/>
                    </a:cubicBezTo>
                    <a:cubicBezTo>
                      <a:pt x="1930517" y="876294"/>
                      <a:pt x="1922022" y="874139"/>
                      <a:pt x="1916051" y="874447"/>
                    </a:cubicBezTo>
                    <a:close/>
                    <a:moveTo>
                      <a:pt x="1915644" y="365058"/>
                    </a:moveTo>
                    <a:cubicBezTo>
                      <a:pt x="1915420" y="359056"/>
                      <a:pt x="1917221" y="352423"/>
                      <a:pt x="1919805" y="349869"/>
                    </a:cubicBezTo>
                    <a:cubicBezTo>
                      <a:pt x="1930886" y="349869"/>
                      <a:pt x="1928793" y="371352"/>
                      <a:pt x="1923622" y="376461"/>
                    </a:cubicBezTo>
                    <a:cubicBezTo>
                      <a:pt x="1918114" y="376430"/>
                      <a:pt x="1915867" y="371060"/>
                      <a:pt x="1915644" y="365058"/>
                    </a:cubicBezTo>
                    <a:close/>
                    <a:moveTo>
                      <a:pt x="1889398" y="646383"/>
                    </a:moveTo>
                    <a:cubicBezTo>
                      <a:pt x="1888167" y="655185"/>
                      <a:pt x="1890013" y="660971"/>
                      <a:pt x="1893215" y="665403"/>
                    </a:cubicBezTo>
                    <a:cubicBezTo>
                      <a:pt x="1905587" y="666388"/>
                      <a:pt x="1911496" y="660848"/>
                      <a:pt x="1912235" y="650199"/>
                    </a:cubicBezTo>
                    <a:cubicBezTo>
                      <a:pt x="1907741" y="645766"/>
                      <a:pt x="1898755" y="645828"/>
                      <a:pt x="1889398" y="646383"/>
                    </a:cubicBezTo>
                    <a:close/>
                    <a:moveTo>
                      <a:pt x="1775002" y="737270"/>
                    </a:moveTo>
                    <a:cubicBezTo>
                      <a:pt x="1774826" y="728221"/>
                      <a:pt x="1775395" y="719911"/>
                      <a:pt x="1779150" y="714771"/>
                    </a:cubicBezTo>
                    <a:cubicBezTo>
                      <a:pt x="1826918" y="704060"/>
                      <a:pt x="1848401" y="757429"/>
                      <a:pt x="1813375" y="775588"/>
                    </a:cubicBezTo>
                    <a:cubicBezTo>
                      <a:pt x="1795278" y="777251"/>
                      <a:pt x="1784936" y="771095"/>
                      <a:pt x="1775333" y="764200"/>
                    </a:cubicBezTo>
                    <a:cubicBezTo>
                      <a:pt x="1776103" y="756106"/>
                      <a:pt x="1775179" y="746318"/>
                      <a:pt x="1775002" y="737270"/>
                    </a:cubicBezTo>
                    <a:close/>
                    <a:moveTo>
                      <a:pt x="1725966" y="471440"/>
                    </a:moveTo>
                    <a:cubicBezTo>
                      <a:pt x="1740432" y="488615"/>
                      <a:pt x="1757792" y="491324"/>
                      <a:pt x="1782967" y="490462"/>
                    </a:cubicBezTo>
                    <a:cubicBezTo>
                      <a:pt x="1794972" y="478273"/>
                      <a:pt x="1796325" y="459807"/>
                      <a:pt x="1782967" y="448665"/>
                    </a:cubicBezTo>
                    <a:cubicBezTo>
                      <a:pt x="1756314" y="445157"/>
                      <a:pt x="1752621" y="452051"/>
                      <a:pt x="1741171" y="460053"/>
                    </a:cubicBezTo>
                    <a:cubicBezTo>
                      <a:pt x="1735631" y="463931"/>
                      <a:pt x="1727013" y="464239"/>
                      <a:pt x="1725966" y="471440"/>
                    </a:cubicBezTo>
                    <a:close/>
                    <a:moveTo>
                      <a:pt x="1725904" y="1091125"/>
                    </a:moveTo>
                    <a:cubicBezTo>
                      <a:pt x="1731813" y="1074506"/>
                      <a:pt x="1779765" y="1075797"/>
                      <a:pt x="1790538" y="1087371"/>
                    </a:cubicBezTo>
                    <a:cubicBezTo>
                      <a:pt x="1785244" y="1092233"/>
                      <a:pt x="1788199" y="1105283"/>
                      <a:pt x="1782905" y="1110145"/>
                    </a:cubicBezTo>
                    <a:cubicBezTo>
                      <a:pt x="1767701" y="1110145"/>
                      <a:pt x="1752497" y="1110145"/>
                      <a:pt x="1737292" y="1110145"/>
                    </a:cubicBezTo>
                    <a:cubicBezTo>
                      <a:pt x="1732859" y="1104483"/>
                      <a:pt x="1732552" y="1094572"/>
                      <a:pt x="1725904" y="1091125"/>
                    </a:cubicBezTo>
                    <a:close/>
                    <a:moveTo>
                      <a:pt x="1722088" y="988511"/>
                    </a:moveTo>
                    <a:cubicBezTo>
                      <a:pt x="1728243" y="982848"/>
                      <a:pt x="1741170" y="991773"/>
                      <a:pt x="1756314" y="988511"/>
                    </a:cubicBezTo>
                    <a:cubicBezTo>
                      <a:pt x="1748004" y="992882"/>
                      <a:pt x="1744126" y="1001623"/>
                      <a:pt x="1741109" y="1011348"/>
                    </a:cubicBezTo>
                    <a:cubicBezTo>
                      <a:pt x="1731137" y="1007348"/>
                      <a:pt x="1724181" y="1000392"/>
                      <a:pt x="1722088" y="988511"/>
                    </a:cubicBezTo>
                    <a:close/>
                    <a:moveTo>
                      <a:pt x="1706946" y="498095"/>
                    </a:moveTo>
                    <a:cubicBezTo>
                      <a:pt x="1714887" y="500310"/>
                      <a:pt x="1717780" y="507513"/>
                      <a:pt x="1729783" y="505666"/>
                    </a:cubicBezTo>
                    <a:cubicBezTo>
                      <a:pt x="1730029" y="500803"/>
                      <a:pt x="1734646" y="500434"/>
                      <a:pt x="1733599" y="494278"/>
                    </a:cubicBezTo>
                    <a:cubicBezTo>
                      <a:pt x="1728430" y="489107"/>
                      <a:pt x="1707008" y="487015"/>
                      <a:pt x="1706946" y="498095"/>
                    </a:cubicBezTo>
                    <a:close/>
                    <a:moveTo>
                      <a:pt x="1691680" y="1965527"/>
                    </a:moveTo>
                    <a:cubicBezTo>
                      <a:pt x="1685710" y="1942690"/>
                      <a:pt x="1697035" y="1932102"/>
                      <a:pt x="1718272" y="1927486"/>
                    </a:cubicBezTo>
                    <a:cubicBezTo>
                      <a:pt x="1730953" y="1933887"/>
                      <a:pt x="1737477" y="1953647"/>
                      <a:pt x="1729721" y="1969343"/>
                    </a:cubicBezTo>
                    <a:cubicBezTo>
                      <a:pt x="1714271" y="1973529"/>
                      <a:pt x="1703930" y="1972790"/>
                      <a:pt x="1691680" y="1965527"/>
                    </a:cubicBezTo>
                    <a:close/>
                    <a:moveTo>
                      <a:pt x="1689580" y="482543"/>
                    </a:moveTo>
                    <a:cubicBezTo>
                      <a:pt x="1692311" y="488322"/>
                      <a:pt x="1698297" y="492308"/>
                      <a:pt x="1706946" y="490462"/>
                    </a:cubicBezTo>
                    <a:cubicBezTo>
                      <a:pt x="1707008" y="476488"/>
                      <a:pt x="1705222" y="464300"/>
                      <a:pt x="1691742" y="463869"/>
                    </a:cubicBezTo>
                    <a:cubicBezTo>
                      <a:pt x="1687372" y="469193"/>
                      <a:pt x="1686848" y="476765"/>
                      <a:pt x="1689580" y="482543"/>
                    </a:cubicBezTo>
                    <a:close/>
                    <a:moveTo>
                      <a:pt x="1687925" y="711017"/>
                    </a:moveTo>
                    <a:cubicBezTo>
                      <a:pt x="1688293" y="701292"/>
                      <a:pt x="1702082" y="702030"/>
                      <a:pt x="1706946" y="707201"/>
                    </a:cubicBezTo>
                    <a:cubicBezTo>
                      <a:pt x="1706576" y="716865"/>
                      <a:pt x="1692788" y="716188"/>
                      <a:pt x="1687925" y="711017"/>
                    </a:cubicBezTo>
                    <a:close/>
                    <a:moveTo>
                      <a:pt x="1672720" y="836469"/>
                    </a:moveTo>
                    <a:cubicBezTo>
                      <a:pt x="1673643" y="832344"/>
                      <a:pt x="1680292" y="833883"/>
                      <a:pt x="1680292" y="828897"/>
                    </a:cubicBezTo>
                    <a:cubicBezTo>
                      <a:pt x="1690018" y="829205"/>
                      <a:pt x="1689279" y="842993"/>
                      <a:pt x="1684108" y="847856"/>
                    </a:cubicBezTo>
                    <a:cubicBezTo>
                      <a:pt x="1675367" y="849025"/>
                      <a:pt x="1679861" y="836899"/>
                      <a:pt x="1672720" y="836469"/>
                    </a:cubicBezTo>
                    <a:close/>
                    <a:moveTo>
                      <a:pt x="1661332" y="760446"/>
                    </a:moveTo>
                    <a:cubicBezTo>
                      <a:pt x="1680415" y="747458"/>
                      <a:pt x="1693895" y="780697"/>
                      <a:pt x="1672720" y="787038"/>
                    </a:cubicBezTo>
                    <a:cubicBezTo>
                      <a:pt x="1662933" y="784145"/>
                      <a:pt x="1659485" y="774911"/>
                      <a:pt x="1661332" y="760446"/>
                    </a:cubicBezTo>
                    <a:close/>
                    <a:moveTo>
                      <a:pt x="1659194" y="268652"/>
                    </a:moveTo>
                    <a:cubicBezTo>
                      <a:pt x="1659348" y="276678"/>
                      <a:pt x="1664011" y="284526"/>
                      <a:pt x="1672721" y="285234"/>
                    </a:cubicBezTo>
                    <a:cubicBezTo>
                      <a:pt x="1670504" y="267507"/>
                      <a:pt x="1677892" y="262273"/>
                      <a:pt x="1672721" y="251009"/>
                    </a:cubicBezTo>
                    <a:cubicBezTo>
                      <a:pt x="1663396" y="252425"/>
                      <a:pt x="1659040" y="260627"/>
                      <a:pt x="1659194" y="268652"/>
                    </a:cubicBezTo>
                    <a:close/>
                    <a:moveTo>
                      <a:pt x="1570108" y="836467"/>
                    </a:moveTo>
                    <a:cubicBezTo>
                      <a:pt x="1577370" y="838068"/>
                      <a:pt x="1577002" y="847362"/>
                      <a:pt x="1589128" y="844038"/>
                    </a:cubicBezTo>
                    <a:cubicBezTo>
                      <a:pt x="1587405" y="855919"/>
                      <a:pt x="1597254" y="856165"/>
                      <a:pt x="1608149" y="855426"/>
                    </a:cubicBezTo>
                    <a:cubicBezTo>
                      <a:pt x="1608087" y="851671"/>
                      <a:pt x="1608087" y="847855"/>
                      <a:pt x="1608087" y="844038"/>
                    </a:cubicBezTo>
                    <a:cubicBezTo>
                      <a:pt x="1591775" y="842623"/>
                      <a:pt x="1593376" y="823232"/>
                      <a:pt x="1581495" y="817446"/>
                    </a:cubicBezTo>
                    <a:cubicBezTo>
                      <a:pt x="1583281" y="829388"/>
                      <a:pt x="1571276" y="827480"/>
                      <a:pt x="1570108" y="836467"/>
                    </a:cubicBezTo>
                    <a:close/>
                    <a:moveTo>
                      <a:pt x="1531781" y="1292882"/>
                    </a:moveTo>
                    <a:cubicBezTo>
                      <a:pt x="1532266" y="1301261"/>
                      <a:pt x="1534743" y="1307647"/>
                      <a:pt x="1543453" y="1307802"/>
                    </a:cubicBezTo>
                    <a:cubicBezTo>
                      <a:pt x="1552133" y="1298752"/>
                      <a:pt x="1550102" y="1278992"/>
                      <a:pt x="1554842" y="1266005"/>
                    </a:cubicBezTo>
                    <a:cubicBezTo>
                      <a:pt x="1547762" y="1258556"/>
                      <a:pt x="1540930" y="1264835"/>
                      <a:pt x="1532065" y="1266005"/>
                    </a:cubicBezTo>
                    <a:cubicBezTo>
                      <a:pt x="1532804" y="1274130"/>
                      <a:pt x="1531296" y="1284502"/>
                      <a:pt x="1531781" y="1292882"/>
                    </a:cubicBezTo>
                    <a:close/>
                    <a:moveTo>
                      <a:pt x="1520616" y="460115"/>
                    </a:moveTo>
                    <a:cubicBezTo>
                      <a:pt x="1519015" y="452174"/>
                      <a:pt x="1523201" y="450019"/>
                      <a:pt x="1524432" y="444910"/>
                    </a:cubicBezTo>
                    <a:cubicBezTo>
                      <a:pt x="1534097" y="445341"/>
                      <a:pt x="1539205" y="450388"/>
                      <a:pt x="1539637" y="460115"/>
                    </a:cubicBezTo>
                    <a:cubicBezTo>
                      <a:pt x="1533297" y="460115"/>
                      <a:pt x="1526956" y="460115"/>
                      <a:pt x="1520616" y="460115"/>
                    </a:cubicBezTo>
                    <a:close/>
                    <a:moveTo>
                      <a:pt x="1479996" y="1774787"/>
                    </a:moveTo>
                    <a:cubicBezTo>
                      <a:pt x="1480512" y="1769624"/>
                      <a:pt x="1484452" y="1764053"/>
                      <a:pt x="1490269" y="1764053"/>
                    </a:cubicBezTo>
                    <a:cubicBezTo>
                      <a:pt x="1490269" y="1770393"/>
                      <a:pt x="1490269" y="1776734"/>
                      <a:pt x="1490269" y="1783074"/>
                    </a:cubicBezTo>
                    <a:cubicBezTo>
                      <a:pt x="1482389" y="1784705"/>
                      <a:pt x="1479480" y="1779950"/>
                      <a:pt x="1479996" y="1774787"/>
                    </a:cubicBezTo>
                    <a:close/>
                    <a:moveTo>
                      <a:pt x="1437231" y="349275"/>
                    </a:moveTo>
                    <a:cubicBezTo>
                      <a:pt x="1438008" y="354715"/>
                      <a:pt x="1440624" y="359716"/>
                      <a:pt x="1444657" y="361255"/>
                    </a:cubicBezTo>
                    <a:cubicBezTo>
                      <a:pt x="1450320" y="350176"/>
                      <a:pt x="1455305" y="338788"/>
                      <a:pt x="1440841" y="334663"/>
                    </a:cubicBezTo>
                    <a:cubicBezTo>
                      <a:pt x="1437516" y="337957"/>
                      <a:pt x="1436454" y="343835"/>
                      <a:pt x="1437231" y="349275"/>
                    </a:cubicBezTo>
                    <a:close/>
                    <a:moveTo>
                      <a:pt x="1436961" y="486708"/>
                    </a:moveTo>
                    <a:cubicBezTo>
                      <a:pt x="1436961" y="479075"/>
                      <a:pt x="1436961" y="471503"/>
                      <a:pt x="1436961" y="463870"/>
                    </a:cubicBezTo>
                    <a:cubicBezTo>
                      <a:pt x="1453581" y="454575"/>
                      <a:pt x="1464415" y="458084"/>
                      <a:pt x="1478819" y="467687"/>
                    </a:cubicBezTo>
                    <a:cubicBezTo>
                      <a:pt x="1472048" y="474827"/>
                      <a:pt x="1468540" y="485292"/>
                      <a:pt x="1459798" y="490524"/>
                    </a:cubicBezTo>
                    <a:cubicBezTo>
                      <a:pt x="1448164" y="493232"/>
                      <a:pt x="1445948" y="486646"/>
                      <a:pt x="1436961" y="486708"/>
                    </a:cubicBezTo>
                    <a:close/>
                    <a:moveTo>
                      <a:pt x="1330593" y="1752665"/>
                    </a:moveTo>
                    <a:cubicBezTo>
                      <a:pt x="1344629" y="1753404"/>
                      <a:pt x="1366358" y="1768178"/>
                      <a:pt x="1368635" y="1748849"/>
                    </a:cubicBezTo>
                    <a:cubicBezTo>
                      <a:pt x="1361741" y="1743925"/>
                      <a:pt x="1331825" y="1740231"/>
                      <a:pt x="1330593" y="1752665"/>
                    </a:cubicBezTo>
                    <a:close/>
                    <a:moveTo>
                      <a:pt x="1324629" y="62256"/>
                    </a:moveTo>
                    <a:cubicBezTo>
                      <a:pt x="1324375" y="59140"/>
                      <a:pt x="1326099" y="57478"/>
                      <a:pt x="1334347" y="57108"/>
                    </a:cubicBezTo>
                    <a:cubicBezTo>
                      <a:pt x="1338348" y="60678"/>
                      <a:pt x="1337856" y="76683"/>
                      <a:pt x="1326775" y="76129"/>
                    </a:cubicBezTo>
                    <a:cubicBezTo>
                      <a:pt x="1327114" y="69942"/>
                      <a:pt x="1324883" y="65372"/>
                      <a:pt x="1324629" y="62256"/>
                    </a:cubicBezTo>
                    <a:close/>
                    <a:moveTo>
                      <a:pt x="1288735" y="1710808"/>
                    </a:moveTo>
                    <a:cubicBezTo>
                      <a:pt x="1300677" y="1717887"/>
                      <a:pt x="1312803" y="1724720"/>
                      <a:pt x="1319144" y="1737400"/>
                    </a:cubicBezTo>
                    <a:cubicBezTo>
                      <a:pt x="1319021" y="1709392"/>
                      <a:pt x="1323514" y="1686062"/>
                      <a:pt x="1326777" y="1661378"/>
                    </a:cubicBezTo>
                    <a:cubicBezTo>
                      <a:pt x="1301169" y="1652268"/>
                      <a:pt x="1295137" y="1688771"/>
                      <a:pt x="1288735" y="1710808"/>
                    </a:cubicBezTo>
                    <a:close/>
                    <a:moveTo>
                      <a:pt x="1197387" y="357389"/>
                    </a:moveTo>
                    <a:cubicBezTo>
                      <a:pt x="1197979" y="364580"/>
                      <a:pt x="1200434" y="371412"/>
                      <a:pt x="1205143" y="376398"/>
                    </a:cubicBezTo>
                    <a:cubicBezTo>
                      <a:pt x="1220039" y="378615"/>
                      <a:pt x="1227240" y="373136"/>
                      <a:pt x="1235552" y="368827"/>
                    </a:cubicBezTo>
                    <a:cubicBezTo>
                      <a:pt x="1242691" y="379415"/>
                      <a:pt x="1258388" y="381507"/>
                      <a:pt x="1254572" y="403052"/>
                    </a:cubicBezTo>
                    <a:cubicBezTo>
                      <a:pt x="1264852" y="413393"/>
                      <a:pt x="1264052" y="393203"/>
                      <a:pt x="1277409" y="395481"/>
                    </a:cubicBezTo>
                    <a:cubicBezTo>
                      <a:pt x="1286397" y="395542"/>
                      <a:pt x="1288613" y="388956"/>
                      <a:pt x="1300247" y="391726"/>
                    </a:cubicBezTo>
                    <a:cubicBezTo>
                      <a:pt x="1317174" y="395050"/>
                      <a:pt x="1322283" y="410193"/>
                      <a:pt x="1345859" y="406930"/>
                    </a:cubicBezTo>
                    <a:cubicBezTo>
                      <a:pt x="1352014" y="418502"/>
                      <a:pt x="1364941" y="423304"/>
                      <a:pt x="1368697" y="437339"/>
                    </a:cubicBezTo>
                    <a:cubicBezTo>
                      <a:pt x="1382116" y="440663"/>
                      <a:pt x="1388271" y="427551"/>
                      <a:pt x="1391533" y="441155"/>
                    </a:cubicBezTo>
                    <a:cubicBezTo>
                      <a:pt x="1396212" y="453466"/>
                      <a:pt x="1379223" y="444048"/>
                      <a:pt x="1383901" y="456360"/>
                    </a:cubicBezTo>
                    <a:cubicBezTo>
                      <a:pt x="1400767" y="463561"/>
                      <a:pt x="1394057" y="494340"/>
                      <a:pt x="1395289" y="517176"/>
                    </a:cubicBezTo>
                    <a:cubicBezTo>
                      <a:pt x="1408215" y="522224"/>
                      <a:pt x="1412709" y="503943"/>
                      <a:pt x="1429514" y="501972"/>
                    </a:cubicBezTo>
                    <a:cubicBezTo>
                      <a:pt x="1440102" y="500741"/>
                      <a:pt x="1448596" y="510283"/>
                      <a:pt x="1463739" y="505788"/>
                    </a:cubicBezTo>
                    <a:cubicBezTo>
                      <a:pt x="1470264" y="518223"/>
                      <a:pt x="1483806" y="523763"/>
                      <a:pt x="1490331" y="536197"/>
                    </a:cubicBezTo>
                    <a:cubicBezTo>
                      <a:pt x="1490331" y="543830"/>
                      <a:pt x="1490331" y="551402"/>
                      <a:pt x="1490331" y="558973"/>
                    </a:cubicBezTo>
                    <a:cubicBezTo>
                      <a:pt x="1514337" y="556511"/>
                      <a:pt x="1513969" y="578424"/>
                      <a:pt x="1539760" y="574177"/>
                    </a:cubicBezTo>
                    <a:cubicBezTo>
                      <a:pt x="1545671" y="579656"/>
                      <a:pt x="1549979" y="586796"/>
                      <a:pt x="1558782" y="589382"/>
                    </a:cubicBezTo>
                    <a:cubicBezTo>
                      <a:pt x="1565675" y="582303"/>
                      <a:pt x="1559397" y="562175"/>
                      <a:pt x="1570169" y="558973"/>
                    </a:cubicBezTo>
                    <a:cubicBezTo>
                      <a:pt x="1579956" y="559343"/>
                      <a:pt x="1575586" y="573808"/>
                      <a:pt x="1585374" y="574177"/>
                    </a:cubicBezTo>
                    <a:cubicBezTo>
                      <a:pt x="1595899" y="563159"/>
                      <a:pt x="1603470" y="549186"/>
                      <a:pt x="1615782" y="539952"/>
                    </a:cubicBezTo>
                    <a:cubicBezTo>
                      <a:pt x="1612335" y="513730"/>
                      <a:pt x="1626862" y="505482"/>
                      <a:pt x="1638558" y="494340"/>
                    </a:cubicBezTo>
                    <a:cubicBezTo>
                      <a:pt x="1629448" y="492062"/>
                      <a:pt x="1621198" y="488861"/>
                      <a:pt x="1608149" y="490523"/>
                    </a:cubicBezTo>
                    <a:cubicBezTo>
                      <a:pt x="1596638" y="514468"/>
                      <a:pt x="1571154" y="524502"/>
                      <a:pt x="1558720" y="547585"/>
                    </a:cubicBezTo>
                    <a:cubicBezTo>
                      <a:pt x="1551456" y="549186"/>
                      <a:pt x="1549179" y="555772"/>
                      <a:pt x="1539698" y="555156"/>
                    </a:cubicBezTo>
                    <a:cubicBezTo>
                      <a:pt x="1533789" y="549616"/>
                      <a:pt x="1536375" y="535705"/>
                      <a:pt x="1535882" y="524748"/>
                    </a:cubicBezTo>
                    <a:cubicBezTo>
                      <a:pt x="1544315" y="521793"/>
                      <a:pt x="1550718" y="516746"/>
                      <a:pt x="1562475" y="517176"/>
                    </a:cubicBezTo>
                    <a:cubicBezTo>
                      <a:pt x="1562044" y="501541"/>
                      <a:pt x="1580203" y="504496"/>
                      <a:pt x="1581495" y="490584"/>
                    </a:cubicBezTo>
                    <a:cubicBezTo>
                      <a:pt x="1589805" y="491262"/>
                      <a:pt x="1593621" y="487445"/>
                      <a:pt x="1592883" y="479196"/>
                    </a:cubicBezTo>
                    <a:cubicBezTo>
                      <a:pt x="1601193" y="479874"/>
                      <a:pt x="1605009" y="476057"/>
                      <a:pt x="1604271" y="467809"/>
                    </a:cubicBezTo>
                    <a:cubicBezTo>
                      <a:pt x="1603840" y="460607"/>
                      <a:pt x="1591714" y="465162"/>
                      <a:pt x="1592883" y="456421"/>
                    </a:cubicBezTo>
                    <a:cubicBezTo>
                      <a:pt x="1593129" y="433338"/>
                      <a:pt x="1573800" y="429890"/>
                      <a:pt x="1573862" y="406992"/>
                    </a:cubicBezTo>
                    <a:cubicBezTo>
                      <a:pt x="1554842" y="406992"/>
                      <a:pt x="1535882" y="406992"/>
                      <a:pt x="1516861" y="406992"/>
                    </a:cubicBezTo>
                    <a:cubicBezTo>
                      <a:pt x="1506582" y="404653"/>
                      <a:pt x="1507382" y="391110"/>
                      <a:pt x="1494025" y="391788"/>
                    </a:cubicBezTo>
                    <a:cubicBezTo>
                      <a:pt x="1482205" y="408345"/>
                      <a:pt x="1464047" y="386617"/>
                      <a:pt x="1440779" y="391788"/>
                    </a:cubicBezTo>
                    <a:cubicBezTo>
                      <a:pt x="1438809" y="386124"/>
                      <a:pt x="1435177" y="382185"/>
                      <a:pt x="1433146" y="376583"/>
                    </a:cubicBezTo>
                    <a:cubicBezTo>
                      <a:pt x="1421512" y="373813"/>
                      <a:pt x="1421942" y="383170"/>
                      <a:pt x="1410308" y="380400"/>
                    </a:cubicBezTo>
                    <a:cubicBezTo>
                      <a:pt x="1403722" y="369073"/>
                      <a:pt x="1411539" y="361133"/>
                      <a:pt x="1406491" y="353808"/>
                    </a:cubicBezTo>
                    <a:cubicBezTo>
                      <a:pt x="1403291" y="345621"/>
                      <a:pt x="1382239" y="355223"/>
                      <a:pt x="1379899" y="346175"/>
                    </a:cubicBezTo>
                    <a:cubicBezTo>
                      <a:pt x="1374729" y="325799"/>
                      <a:pt x="1386978" y="322845"/>
                      <a:pt x="1391287" y="311949"/>
                    </a:cubicBezTo>
                    <a:cubicBezTo>
                      <a:pt x="1381562" y="298900"/>
                      <a:pt x="1370851" y="286773"/>
                      <a:pt x="1353247" y="281540"/>
                    </a:cubicBezTo>
                    <a:cubicBezTo>
                      <a:pt x="1341673" y="281418"/>
                      <a:pt x="1338473" y="289604"/>
                      <a:pt x="1330409" y="292990"/>
                    </a:cubicBezTo>
                    <a:cubicBezTo>
                      <a:pt x="1316005" y="279387"/>
                      <a:pt x="1314650" y="296006"/>
                      <a:pt x="1292367" y="292990"/>
                    </a:cubicBezTo>
                    <a:cubicBezTo>
                      <a:pt x="1290274" y="298468"/>
                      <a:pt x="1296800" y="312626"/>
                      <a:pt x="1288551" y="312011"/>
                    </a:cubicBezTo>
                    <a:cubicBezTo>
                      <a:pt x="1278579" y="301731"/>
                      <a:pt x="1289967" y="293729"/>
                      <a:pt x="1292552" y="285234"/>
                    </a:cubicBezTo>
                    <a:cubicBezTo>
                      <a:pt x="1286211" y="285234"/>
                      <a:pt x="1279871" y="285234"/>
                      <a:pt x="1273531" y="285234"/>
                    </a:cubicBezTo>
                    <a:cubicBezTo>
                      <a:pt x="1268052" y="292374"/>
                      <a:pt x="1267930" y="304994"/>
                      <a:pt x="1258327" y="308010"/>
                    </a:cubicBezTo>
                    <a:cubicBezTo>
                      <a:pt x="1252356" y="305117"/>
                      <a:pt x="1252663" y="295945"/>
                      <a:pt x="1243123" y="296622"/>
                    </a:cubicBezTo>
                    <a:cubicBezTo>
                      <a:pt x="1244908" y="311087"/>
                      <a:pt x="1241522" y="320383"/>
                      <a:pt x="1231735" y="323215"/>
                    </a:cubicBezTo>
                    <a:cubicBezTo>
                      <a:pt x="1210590" y="311027"/>
                      <a:pt x="1195609" y="335818"/>
                      <a:pt x="1197387" y="357389"/>
                    </a:cubicBezTo>
                    <a:close/>
                    <a:moveTo>
                      <a:pt x="1155713" y="456298"/>
                    </a:moveTo>
                    <a:cubicBezTo>
                      <a:pt x="1162300" y="462392"/>
                      <a:pt x="1179228" y="458145"/>
                      <a:pt x="1182305" y="467686"/>
                    </a:cubicBezTo>
                    <a:cubicBezTo>
                      <a:pt x="1180274" y="481167"/>
                      <a:pt x="1185506" y="487261"/>
                      <a:pt x="1193693" y="490523"/>
                    </a:cubicBezTo>
                    <a:cubicBezTo>
                      <a:pt x="1198740" y="479074"/>
                      <a:pt x="1197572" y="461408"/>
                      <a:pt x="1197510" y="444849"/>
                    </a:cubicBezTo>
                    <a:cubicBezTo>
                      <a:pt x="1219485" y="430444"/>
                      <a:pt x="1212468" y="396835"/>
                      <a:pt x="1186122" y="391664"/>
                    </a:cubicBezTo>
                    <a:cubicBezTo>
                      <a:pt x="1172579" y="409762"/>
                      <a:pt x="1176027" y="444910"/>
                      <a:pt x="1155713" y="456298"/>
                    </a:cubicBezTo>
                    <a:close/>
                    <a:moveTo>
                      <a:pt x="1113801" y="76867"/>
                    </a:moveTo>
                    <a:cubicBezTo>
                      <a:pt x="1115071" y="70512"/>
                      <a:pt x="1120165" y="65172"/>
                      <a:pt x="1129060" y="68496"/>
                    </a:cubicBezTo>
                    <a:cubicBezTo>
                      <a:pt x="1130906" y="80438"/>
                      <a:pt x="1123642" y="83330"/>
                      <a:pt x="1121487" y="91333"/>
                    </a:cubicBezTo>
                    <a:cubicBezTo>
                      <a:pt x="1115086" y="90594"/>
                      <a:pt x="1112531" y="83223"/>
                      <a:pt x="1113801" y="76867"/>
                    </a:cubicBezTo>
                    <a:close/>
                    <a:moveTo>
                      <a:pt x="1102529" y="15250"/>
                    </a:moveTo>
                    <a:cubicBezTo>
                      <a:pt x="1099204" y="3061"/>
                      <a:pt x="1112378" y="7370"/>
                      <a:pt x="1113917" y="45"/>
                    </a:cubicBezTo>
                    <a:cubicBezTo>
                      <a:pt x="1128874" y="-1002"/>
                      <a:pt x="1125551" y="16296"/>
                      <a:pt x="1140508" y="15250"/>
                    </a:cubicBezTo>
                    <a:cubicBezTo>
                      <a:pt x="1140508" y="22821"/>
                      <a:pt x="1140508" y="30454"/>
                      <a:pt x="1140508" y="38087"/>
                    </a:cubicBezTo>
                    <a:cubicBezTo>
                      <a:pt x="1146849" y="65972"/>
                      <a:pt x="1180828" y="66218"/>
                      <a:pt x="1182305" y="98905"/>
                    </a:cubicBezTo>
                    <a:cubicBezTo>
                      <a:pt x="1163468" y="108691"/>
                      <a:pt x="1153373" y="80684"/>
                      <a:pt x="1136692" y="76067"/>
                    </a:cubicBezTo>
                    <a:cubicBezTo>
                      <a:pt x="1134414" y="64433"/>
                      <a:pt x="1128629" y="56246"/>
                      <a:pt x="1125304" y="45658"/>
                    </a:cubicBezTo>
                    <a:cubicBezTo>
                      <a:pt x="1121672" y="33901"/>
                      <a:pt x="1096680" y="23745"/>
                      <a:pt x="1102529" y="15250"/>
                    </a:cubicBezTo>
                    <a:close/>
                    <a:moveTo>
                      <a:pt x="1083508" y="1824810"/>
                    </a:moveTo>
                    <a:cubicBezTo>
                      <a:pt x="1078460" y="1793169"/>
                      <a:pt x="1108315" y="1791754"/>
                      <a:pt x="1125304" y="1802033"/>
                    </a:cubicBezTo>
                    <a:cubicBezTo>
                      <a:pt x="1128629" y="1825487"/>
                      <a:pt x="1101544" y="1834967"/>
                      <a:pt x="1083508" y="1824810"/>
                    </a:cubicBezTo>
                    <a:close/>
                    <a:moveTo>
                      <a:pt x="1066827" y="1941512"/>
                    </a:moveTo>
                    <a:cubicBezTo>
                      <a:pt x="1071105" y="1921899"/>
                      <a:pt x="1084739" y="1902062"/>
                      <a:pt x="1098712" y="1897138"/>
                    </a:cubicBezTo>
                    <a:cubicBezTo>
                      <a:pt x="1124319" y="1901201"/>
                      <a:pt x="1128629" y="1922683"/>
                      <a:pt x="1125304" y="1942751"/>
                    </a:cubicBezTo>
                    <a:cubicBezTo>
                      <a:pt x="1122719" y="1958202"/>
                      <a:pt x="1099574" y="1972236"/>
                      <a:pt x="1091079" y="1984548"/>
                    </a:cubicBezTo>
                    <a:cubicBezTo>
                      <a:pt x="1067627" y="1980516"/>
                      <a:pt x="1062548" y="1961125"/>
                      <a:pt x="1066827" y="1941512"/>
                    </a:cubicBezTo>
                    <a:close/>
                    <a:moveTo>
                      <a:pt x="1056854" y="1657623"/>
                    </a:moveTo>
                    <a:cubicBezTo>
                      <a:pt x="1056854" y="1653807"/>
                      <a:pt x="1056854" y="1649990"/>
                      <a:pt x="1056854" y="1646174"/>
                    </a:cubicBezTo>
                    <a:cubicBezTo>
                      <a:pt x="1064794" y="1644574"/>
                      <a:pt x="1066887" y="1648821"/>
                      <a:pt x="1072058" y="1649990"/>
                    </a:cubicBezTo>
                    <a:cubicBezTo>
                      <a:pt x="1071134" y="1656639"/>
                      <a:pt x="1065533" y="1658670"/>
                      <a:pt x="1056854" y="1657623"/>
                    </a:cubicBezTo>
                    <a:close/>
                    <a:moveTo>
                      <a:pt x="1037833" y="190192"/>
                    </a:moveTo>
                    <a:cubicBezTo>
                      <a:pt x="1038202" y="180466"/>
                      <a:pt x="1051990" y="181205"/>
                      <a:pt x="1056854" y="186375"/>
                    </a:cubicBezTo>
                    <a:cubicBezTo>
                      <a:pt x="1052114" y="198011"/>
                      <a:pt x="1045774" y="198503"/>
                      <a:pt x="1037833" y="190192"/>
                    </a:cubicBezTo>
                    <a:close/>
                    <a:moveTo>
                      <a:pt x="1026561" y="375960"/>
                    </a:moveTo>
                    <a:cubicBezTo>
                      <a:pt x="1026984" y="381323"/>
                      <a:pt x="1029277" y="387479"/>
                      <a:pt x="1030262" y="391664"/>
                    </a:cubicBezTo>
                    <a:cubicBezTo>
                      <a:pt x="1036602" y="391664"/>
                      <a:pt x="1042942" y="391664"/>
                      <a:pt x="1049283" y="391664"/>
                    </a:cubicBezTo>
                    <a:cubicBezTo>
                      <a:pt x="1053223" y="410501"/>
                      <a:pt x="1069966" y="416595"/>
                      <a:pt x="1094895" y="414440"/>
                    </a:cubicBezTo>
                    <a:cubicBezTo>
                      <a:pt x="1096681" y="405822"/>
                      <a:pt x="1102406" y="395050"/>
                      <a:pt x="1094895" y="387848"/>
                    </a:cubicBezTo>
                    <a:cubicBezTo>
                      <a:pt x="1091449" y="377506"/>
                      <a:pt x="1081600" y="391726"/>
                      <a:pt x="1075875" y="391664"/>
                    </a:cubicBezTo>
                    <a:cubicBezTo>
                      <a:pt x="1070335" y="385755"/>
                      <a:pt x="1061040" y="383662"/>
                      <a:pt x="1049283" y="384031"/>
                    </a:cubicBezTo>
                    <a:cubicBezTo>
                      <a:pt x="1043312" y="378615"/>
                      <a:pt x="1046267" y="364211"/>
                      <a:pt x="1034078" y="365010"/>
                    </a:cubicBezTo>
                    <a:cubicBezTo>
                      <a:pt x="1027584" y="366026"/>
                      <a:pt x="1026138" y="370596"/>
                      <a:pt x="1026561" y="375960"/>
                    </a:cubicBezTo>
                    <a:close/>
                    <a:moveTo>
                      <a:pt x="1015058" y="1699420"/>
                    </a:moveTo>
                    <a:cubicBezTo>
                      <a:pt x="1016228" y="1685386"/>
                      <a:pt x="1031185" y="1685201"/>
                      <a:pt x="1037896" y="1676645"/>
                    </a:cubicBezTo>
                    <a:cubicBezTo>
                      <a:pt x="1054145" y="1674305"/>
                      <a:pt x="1053407" y="1689017"/>
                      <a:pt x="1068304" y="1688094"/>
                    </a:cubicBezTo>
                    <a:cubicBezTo>
                      <a:pt x="1074029" y="1703607"/>
                      <a:pt x="1092988" y="1722627"/>
                      <a:pt x="1079692" y="1745033"/>
                    </a:cubicBezTo>
                    <a:cubicBezTo>
                      <a:pt x="1047067" y="1740848"/>
                      <a:pt x="1022075" y="1729152"/>
                      <a:pt x="1015058" y="1699420"/>
                    </a:cubicBezTo>
                    <a:close/>
                    <a:moveTo>
                      <a:pt x="985018" y="200348"/>
                    </a:moveTo>
                    <a:cubicBezTo>
                      <a:pt x="986034" y="195978"/>
                      <a:pt x="989450" y="192654"/>
                      <a:pt x="996037" y="194008"/>
                    </a:cubicBezTo>
                    <a:cubicBezTo>
                      <a:pt x="1002069" y="199672"/>
                      <a:pt x="1001577" y="215613"/>
                      <a:pt x="988404" y="212967"/>
                    </a:cubicBezTo>
                    <a:cubicBezTo>
                      <a:pt x="985388" y="210135"/>
                      <a:pt x="984003" y="204719"/>
                      <a:pt x="985018" y="200348"/>
                    </a:cubicBezTo>
                    <a:close/>
                    <a:moveTo>
                      <a:pt x="930927" y="315166"/>
                    </a:moveTo>
                    <a:cubicBezTo>
                      <a:pt x="930819" y="309995"/>
                      <a:pt x="932142" y="306255"/>
                      <a:pt x="939037" y="308071"/>
                    </a:cubicBezTo>
                    <a:cubicBezTo>
                      <a:pt x="944268" y="313242"/>
                      <a:pt x="942607" y="330909"/>
                      <a:pt x="931404" y="330847"/>
                    </a:cubicBezTo>
                    <a:cubicBezTo>
                      <a:pt x="932573" y="326938"/>
                      <a:pt x="931034" y="320336"/>
                      <a:pt x="930927" y="315166"/>
                    </a:cubicBezTo>
                    <a:close/>
                    <a:moveTo>
                      <a:pt x="916297" y="300231"/>
                    </a:moveTo>
                    <a:cubicBezTo>
                      <a:pt x="915998" y="297842"/>
                      <a:pt x="916968" y="295206"/>
                      <a:pt x="920015" y="292867"/>
                    </a:cubicBezTo>
                    <a:cubicBezTo>
                      <a:pt x="925001" y="294160"/>
                      <a:pt x="925987" y="299515"/>
                      <a:pt x="931403" y="300439"/>
                    </a:cubicBezTo>
                    <a:cubicBezTo>
                      <a:pt x="929510" y="312350"/>
                      <a:pt x="917195" y="307398"/>
                      <a:pt x="916297" y="300231"/>
                    </a:cubicBezTo>
                    <a:close/>
                    <a:moveTo>
                      <a:pt x="859198" y="289051"/>
                    </a:moveTo>
                    <a:cubicBezTo>
                      <a:pt x="859198" y="282711"/>
                      <a:pt x="859198" y="276371"/>
                      <a:pt x="859198" y="270031"/>
                    </a:cubicBezTo>
                    <a:cubicBezTo>
                      <a:pt x="864676" y="264430"/>
                      <a:pt x="884066" y="264430"/>
                      <a:pt x="889606" y="270031"/>
                    </a:cubicBezTo>
                    <a:cubicBezTo>
                      <a:pt x="892377" y="281665"/>
                      <a:pt x="883020" y="281234"/>
                      <a:pt x="885790" y="292868"/>
                    </a:cubicBezTo>
                    <a:cubicBezTo>
                      <a:pt x="875695" y="292806"/>
                      <a:pt x="864061" y="294284"/>
                      <a:pt x="859198" y="289051"/>
                    </a:cubicBezTo>
                    <a:close/>
                    <a:moveTo>
                      <a:pt x="828789" y="437278"/>
                    </a:moveTo>
                    <a:cubicBezTo>
                      <a:pt x="840794" y="432045"/>
                      <a:pt x="841470" y="436478"/>
                      <a:pt x="855382" y="437278"/>
                    </a:cubicBezTo>
                    <a:cubicBezTo>
                      <a:pt x="857536" y="451252"/>
                      <a:pt x="825404" y="454575"/>
                      <a:pt x="828789" y="437278"/>
                    </a:cubicBezTo>
                    <a:close/>
                    <a:moveTo>
                      <a:pt x="764156" y="1421865"/>
                    </a:moveTo>
                    <a:cubicBezTo>
                      <a:pt x="759293" y="1416880"/>
                      <a:pt x="759293" y="1407830"/>
                      <a:pt x="764156" y="1402845"/>
                    </a:cubicBezTo>
                    <a:cubicBezTo>
                      <a:pt x="774497" y="1400136"/>
                      <a:pt x="771789" y="1410478"/>
                      <a:pt x="779361" y="1410478"/>
                    </a:cubicBezTo>
                    <a:cubicBezTo>
                      <a:pt x="776036" y="1416017"/>
                      <a:pt x="773635" y="1422542"/>
                      <a:pt x="764156" y="1421865"/>
                    </a:cubicBezTo>
                    <a:close/>
                    <a:moveTo>
                      <a:pt x="661481" y="1596745"/>
                    </a:moveTo>
                    <a:cubicBezTo>
                      <a:pt x="664683" y="1592313"/>
                      <a:pt x="666467" y="1586527"/>
                      <a:pt x="665298" y="1577725"/>
                    </a:cubicBezTo>
                    <a:cubicBezTo>
                      <a:pt x="674777" y="1578340"/>
                      <a:pt x="677177" y="1571877"/>
                      <a:pt x="680502" y="1566337"/>
                    </a:cubicBezTo>
                    <a:cubicBezTo>
                      <a:pt x="696137" y="1576678"/>
                      <a:pt x="715650" y="1594713"/>
                      <a:pt x="699522" y="1615765"/>
                    </a:cubicBezTo>
                    <a:cubicBezTo>
                      <a:pt x="676993" y="1619274"/>
                      <a:pt x="672622" y="1604624"/>
                      <a:pt x="661481" y="1596745"/>
                    </a:cubicBezTo>
                    <a:close/>
                    <a:moveTo>
                      <a:pt x="650093" y="585504"/>
                    </a:moveTo>
                    <a:cubicBezTo>
                      <a:pt x="657664" y="591844"/>
                      <a:pt x="654956" y="585196"/>
                      <a:pt x="665297" y="585504"/>
                    </a:cubicBezTo>
                    <a:cubicBezTo>
                      <a:pt x="665297" y="582980"/>
                      <a:pt x="665297" y="580456"/>
                      <a:pt x="665297" y="577932"/>
                    </a:cubicBezTo>
                    <a:cubicBezTo>
                      <a:pt x="654894" y="578240"/>
                      <a:pt x="657603" y="571592"/>
                      <a:pt x="650093" y="577932"/>
                    </a:cubicBezTo>
                    <a:cubicBezTo>
                      <a:pt x="650093" y="580456"/>
                      <a:pt x="650093" y="582980"/>
                      <a:pt x="650093" y="585504"/>
                    </a:cubicBezTo>
                    <a:close/>
                    <a:moveTo>
                      <a:pt x="642459" y="1273638"/>
                    </a:moveTo>
                    <a:cubicBezTo>
                      <a:pt x="645907" y="1266991"/>
                      <a:pt x="649538" y="1260405"/>
                      <a:pt x="661480" y="1262251"/>
                    </a:cubicBezTo>
                    <a:cubicBezTo>
                      <a:pt x="660866" y="1266622"/>
                      <a:pt x="662343" y="1269021"/>
                      <a:pt x="665297" y="1269822"/>
                    </a:cubicBezTo>
                    <a:cubicBezTo>
                      <a:pt x="665235" y="1280225"/>
                      <a:pt x="647384" y="1278871"/>
                      <a:pt x="642459" y="1273638"/>
                    </a:cubicBezTo>
                    <a:close/>
                    <a:moveTo>
                      <a:pt x="619623" y="1509335"/>
                    </a:moveTo>
                    <a:cubicBezTo>
                      <a:pt x="619007" y="1487236"/>
                      <a:pt x="629903" y="1476526"/>
                      <a:pt x="638644" y="1463722"/>
                    </a:cubicBezTo>
                    <a:cubicBezTo>
                      <a:pt x="668622" y="1462860"/>
                      <a:pt x="681241" y="1479419"/>
                      <a:pt x="676686" y="1513090"/>
                    </a:cubicBezTo>
                    <a:cubicBezTo>
                      <a:pt x="668744" y="1517891"/>
                      <a:pt x="666282" y="1528048"/>
                      <a:pt x="657665" y="1532173"/>
                    </a:cubicBezTo>
                    <a:cubicBezTo>
                      <a:pt x="633965" y="1535619"/>
                      <a:pt x="629348" y="1519923"/>
                      <a:pt x="619623" y="1509335"/>
                    </a:cubicBezTo>
                    <a:close/>
                    <a:moveTo>
                      <a:pt x="603973" y="1304911"/>
                    </a:moveTo>
                    <a:cubicBezTo>
                      <a:pt x="603941" y="1301046"/>
                      <a:pt x="605157" y="1296968"/>
                      <a:pt x="608297" y="1292659"/>
                    </a:cubicBezTo>
                    <a:cubicBezTo>
                      <a:pt x="635627" y="1291859"/>
                      <a:pt x="645845" y="1308232"/>
                      <a:pt x="650093" y="1330639"/>
                    </a:cubicBezTo>
                    <a:cubicBezTo>
                      <a:pt x="640982" y="1341411"/>
                      <a:pt x="636120" y="1334394"/>
                      <a:pt x="619684" y="1334455"/>
                    </a:cubicBezTo>
                    <a:cubicBezTo>
                      <a:pt x="615390" y="1326192"/>
                      <a:pt x="604068" y="1316508"/>
                      <a:pt x="603973" y="1304911"/>
                    </a:cubicBezTo>
                    <a:close/>
                    <a:moveTo>
                      <a:pt x="593030" y="1372436"/>
                    </a:moveTo>
                    <a:cubicBezTo>
                      <a:pt x="588845" y="1352922"/>
                      <a:pt x="606265" y="1335194"/>
                      <a:pt x="615868" y="1342027"/>
                    </a:cubicBezTo>
                    <a:cubicBezTo>
                      <a:pt x="621592" y="1348245"/>
                      <a:pt x="621592" y="1370097"/>
                      <a:pt x="615868" y="1376253"/>
                    </a:cubicBezTo>
                    <a:cubicBezTo>
                      <a:pt x="606511" y="1376745"/>
                      <a:pt x="597524" y="1376807"/>
                      <a:pt x="593030" y="1372436"/>
                    </a:cubicBezTo>
                    <a:close/>
                    <a:moveTo>
                      <a:pt x="575872" y="579587"/>
                    </a:moveTo>
                    <a:cubicBezTo>
                      <a:pt x="575164" y="587719"/>
                      <a:pt x="576380" y="595291"/>
                      <a:pt x="581643" y="600707"/>
                    </a:cubicBezTo>
                    <a:cubicBezTo>
                      <a:pt x="596170" y="596214"/>
                      <a:pt x="605034" y="586058"/>
                      <a:pt x="627255" y="589320"/>
                    </a:cubicBezTo>
                    <a:cubicBezTo>
                      <a:pt x="627502" y="584458"/>
                      <a:pt x="632118" y="584026"/>
                      <a:pt x="631072" y="577932"/>
                    </a:cubicBezTo>
                    <a:cubicBezTo>
                      <a:pt x="609835" y="575101"/>
                      <a:pt x="602388" y="558480"/>
                      <a:pt x="581643" y="555096"/>
                    </a:cubicBezTo>
                    <a:cubicBezTo>
                      <a:pt x="579211" y="562759"/>
                      <a:pt x="576580" y="571454"/>
                      <a:pt x="575872" y="579587"/>
                    </a:cubicBezTo>
                    <a:close/>
                    <a:moveTo>
                      <a:pt x="570255" y="1258434"/>
                    </a:moveTo>
                    <a:cubicBezTo>
                      <a:pt x="574687" y="1261634"/>
                      <a:pt x="580473" y="1263419"/>
                      <a:pt x="589276" y="1262250"/>
                    </a:cubicBezTo>
                    <a:cubicBezTo>
                      <a:pt x="588044" y="1253447"/>
                      <a:pt x="589891" y="1247661"/>
                      <a:pt x="593092" y="1243229"/>
                    </a:cubicBezTo>
                    <a:cubicBezTo>
                      <a:pt x="576534" y="1239413"/>
                      <a:pt x="576103" y="1251601"/>
                      <a:pt x="570255" y="1258434"/>
                    </a:cubicBezTo>
                    <a:close/>
                    <a:moveTo>
                      <a:pt x="474967" y="1345720"/>
                    </a:moveTo>
                    <a:cubicBezTo>
                      <a:pt x="474505" y="1342935"/>
                      <a:pt x="474105" y="1340180"/>
                      <a:pt x="475152" y="1338210"/>
                    </a:cubicBezTo>
                    <a:cubicBezTo>
                      <a:pt x="477244" y="1334393"/>
                      <a:pt x="483892" y="1337287"/>
                      <a:pt x="486539" y="1334393"/>
                    </a:cubicBezTo>
                    <a:cubicBezTo>
                      <a:pt x="489802" y="1330885"/>
                      <a:pt x="492694" y="1321590"/>
                      <a:pt x="497927" y="1319189"/>
                    </a:cubicBezTo>
                    <a:cubicBezTo>
                      <a:pt x="505253" y="1315865"/>
                      <a:pt x="522365" y="1325345"/>
                      <a:pt x="524520" y="1311618"/>
                    </a:cubicBezTo>
                    <a:cubicBezTo>
                      <a:pt x="528335" y="1318574"/>
                      <a:pt x="530428" y="1333471"/>
                      <a:pt x="532152" y="1342027"/>
                    </a:cubicBezTo>
                    <a:cubicBezTo>
                      <a:pt x="536030" y="1360925"/>
                      <a:pt x="515840" y="1370712"/>
                      <a:pt x="497988" y="1376252"/>
                    </a:cubicBezTo>
                    <a:cubicBezTo>
                      <a:pt x="496326" y="1362710"/>
                      <a:pt x="482599" y="1361233"/>
                      <a:pt x="475152" y="1353414"/>
                    </a:cubicBezTo>
                    <a:cubicBezTo>
                      <a:pt x="475952" y="1351321"/>
                      <a:pt x="475429" y="1348505"/>
                      <a:pt x="474967" y="1345720"/>
                    </a:cubicBezTo>
                    <a:close/>
                    <a:moveTo>
                      <a:pt x="452435" y="1262189"/>
                    </a:moveTo>
                    <a:cubicBezTo>
                      <a:pt x="449113" y="1247846"/>
                      <a:pt x="469426" y="1248770"/>
                      <a:pt x="475212" y="1254618"/>
                    </a:cubicBezTo>
                    <a:cubicBezTo>
                      <a:pt x="475335" y="1265820"/>
                      <a:pt x="457607" y="1267483"/>
                      <a:pt x="452435" y="1262189"/>
                    </a:cubicBezTo>
                    <a:close/>
                    <a:moveTo>
                      <a:pt x="452375" y="612158"/>
                    </a:moveTo>
                    <a:cubicBezTo>
                      <a:pt x="452436" y="601078"/>
                      <a:pt x="473859" y="603171"/>
                      <a:pt x="478968" y="608341"/>
                    </a:cubicBezTo>
                    <a:cubicBezTo>
                      <a:pt x="478906" y="619360"/>
                      <a:pt x="457485" y="617329"/>
                      <a:pt x="452375" y="612158"/>
                    </a:cubicBezTo>
                    <a:close/>
                    <a:moveTo>
                      <a:pt x="440988" y="1634787"/>
                    </a:moveTo>
                    <a:cubicBezTo>
                      <a:pt x="436926" y="1620567"/>
                      <a:pt x="450406" y="1623953"/>
                      <a:pt x="448621" y="1611949"/>
                    </a:cubicBezTo>
                    <a:cubicBezTo>
                      <a:pt x="452684" y="1604562"/>
                      <a:pt x="466164" y="1606655"/>
                      <a:pt x="471458" y="1600561"/>
                    </a:cubicBezTo>
                    <a:cubicBezTo>
                      <a:pt x="484939" y="1602592"/>
                      <a:pt x="480815" y="1587080"/>
                      <a:pt x="494295" y="1589173"/>
                    </a:cubicBezTo>
                    <a:cubicBezTo>
                      <a:pt x="523165" y="1585665"/>
                      <a:pt x="529198" y="1604993"/>
                      <a:pt x="547542" y="1611949"/>
                    </a:cubicBezTo>
                    <a:cubicBezTo>
                      <a:pt x="548588" y="1643404"/>
                      <a:pt x="520333" y="1645559"/>
                      <a:pt x="501928" y="1657562"/>
                    </a:cubicBezTo>
                    <a:cubicBezTo>
                      <a:pt x="478722" y="1652761"/>
                      <a:pt x="449853" y="1653807"/>
                      <a:pt x="440988" y="1634787"/>
                    </a:cubicBezTo>
                    <a:close/>
                    <a:moveTo>
                      <a:pt x="421967" y="585504"/>
                    </a:moveTo>
                    <a:cubicBezTo>
                      <a:pt x="421967" y="579164"/>
                      <a:pt x="421967" y="572824"/>
                      <a:pt x="421967" y="566483"/>
                    </a:cubicBezTo>
                    <a:cubicBezTo>
                      <a:pt x="426891" y="561251"/>
                      <a:pt x="438464" y="562728"/>
                      <a:pt x="448559" y="562667"/>
                    </a:cubicBezTo>
                    <a:cubicBezTo>
                      <a:pt x="447943" y="572209"/>
                      <a:pt x="454407" y="574609"/>
                      <a:pt x="459947" y="577871"/>
                    </a:cubicBezTo>
                    <a:cubicBezTo>
                      <a:pt x="458530" y="598308"/>
                      <a:pt x="433417" y="593014"/>
                      <a:pt x="421967" y="585504"/>
                    </a:cubicBezTo>
                    <a:close/>
                    <a:moveTo>
                      <a:pt x="410579" y="1106330"/>
                    </a:moveTo>
                    <a:cubicBezTo>
                      <a:pt x="413472" y="1094080"/>
                      <a:pt x="421105" y="1086447"/>
                      <a:pt x="433354" y="1083554"/>
                    </a:cubicBezTo>
                    <a:cubicBezTo>
                      <a:pt x="438833" y="1088602"/>
                      <a:pt x="438833" y="1105099"/>
                      <a:pt x="433354" y="1110146"/>
                    </a:cubicBezTo>
                    <a:cubicBezTo>
                      <a:pt x="423998" y="1110639"/>
                      <a:pt x="415072" y="1110701"/>
                      <a:pt x="410579" y="1106330"/>
                    </a:cubicBezTo>
                    <a:close/>
                    <a:moveTo>
                      <a:pt x="380355" y="996020"/>
                    </a:moveTo>
                    <a:cubicBezTo>
                      <a:pt x="378692" y="982970"/>
                      <a:pt x="381832" y="974722"/>
                      <a:pt x="384172" y="965611"/>
                    </a:cubicBezTo>
                    <a:cubicBezTo>
                      <a:pt x="394143" y="956563"/>
                      <a:pt x="408178" y="951576"/>
                      <a:pt x="414581" y="939019"/>
                    </a:cubicBezTo>
                    <a:cubicBezTo>
                      <a:pt x="422952" y="944683"/>
                      <a:pt x="422891" y="934526"/>
                      <a:pt x="429784" y="931448"/>
                    </a:cubicBezTo>
                    <a:cubicBezTo>
                      <a:pt x="446589" y="923815"/>
                      <a:pt x="473551" y="923630"/>
                      <a:pt x="479214" y="901039"/>
                    </a:cubicBezTo>
                    <a:cubicBezTo>
                      <a:pt x="477306" y="882696"/>
                      <a:pt x="461425" y="878264"/>
                      <a:pt x="452621" y="866814"/>
                    </a:cubicBezTo>
                    <a:cubicBezTo>
                      <a:pt x="452067" y="859735"/>
                      <a:pt x="450097" y="854073"/>
                      <a:pt x="444988" y="851610"/>
                    </a:cubicBezTo>
                    <a:cubicBezTo>
                      <a:pt x="449729" y="825633"/>
                      <a:pt x="444189" y="799964"/>
                      <a:pt x="464009" y="783160"/>
                    </a:cubicBezTo>
                    <a:cubicBezTo>
                      <a:pt x="467333" y="768448"/>
                      <a:pt x="447389" y="776942"/>
                      <a:pt x="452621" y="760384"/>
                    </a:cubicBezTo>
                    <a:cubicBezTo>
                      <a:pt x="457669" y="754044"/>
                      <a:pt x="474166" y="759092"/>
                      <a:pt x="479214" y="752751"/>
                    </a:cubicBezTo>
                    <a:cubicBezTo>
                      <a:pt x="478598" y="748319"/>
                      <a:pt x="480075" y="745980"/>
                      <a:pt x="483030" y="745180"/>
                    </a:cubicBezTo>
                    <a:cubicBezTo>
                      <a:pt x="478967" y="728991"/>
                      <a:pt x="482908" y="704738"/>
                      <a:pt x="471642" y="695750"/>
                    </a:cubicBezTo>
                    <a:cubicBezTo>
                      <a:pt x="475397" y="685594"/>
                      <a:pt x="479459" y="675683"/>
                      <a:pt x="479214" y="661525"/>
                    </a:cubicBezTo>
                    <a:cubicBezTo>
                      <a:pt x="488878" y="661095"/>
                      <a:pt x="493925" y="655985"/>
                      <a:pt x="494418" y="646321"/>
                    </a:cubicBezTo>
                    <a:cubicBezTo>
                      <a:pt x="506298" y="648106"/>
                      <a:pt x="505129" y="636780"/>
                      <a:pt x="509622" y="631116"/>
                    </a:cubicBezTo>
                    <a:cubicBezTo>
                      <a:pt x="531783" y="621575"/>
                      <a:pt x="554865" y="613019"/>
                      <a:pt x="566623" y="593075"/>
                    </a:cubicBezTo>
                    <a:cubicBezTo>
                      <a:pt x="569517" y="578733"/>
                      <a:pt x="562006" y="574916"/>
                      <a:pt x="562807" y="562667"/>
                    </a:cubicBezTo>
                    <a:cubicBezTo>
                      <a:pt x="566069" y="563405"/>
                      <a:pt x="566377" y="561190"/>
                      <a:pt x="566623" y="558850"/>
                    </a:cubicBezTo>
                    <a:cubicBezTo>
                      <a:pt x="565946" y="550540"/>
                      <a:pt x="569701" y="546785"/>
                      <a:pt x="578011" y="547463"/>
                    </a:cubicBezTo>
                    <a:cubicBezTo>
                      <a:pt x="576226" y="529180"/>
                      <a:pt x="586013" y="522470"/>
                      <a:pt x="593215" y="513237"/>
                    </a:cubicBezTo>
                    <a:cubicBezTo>
                      <a:pt x="593215" y="501849"/>
                      <a:pt x="593215" y="490400"/>
                      <a:pt x="593215" y="479012"/>
                    </a:cubicBezTo>
                    <a:cubicBezTo>
                      <a:pt x="609097" y="474641"/>
                      <a:pt x="614699" y="459930"/>
                      <a:pt x="631195" y="456174"/>
                    </a:cubicBezTo>
                    <a:cubicBezTo>
                      <a:pt x="629594" y="440601"/>
                      <a:pt x="634704" y="431799"/>
                      <a:pt x="638828" y="421950"/>
                    </a:cubicBezTo>
                    <a:cubicBezTo>
                      <a:pt x="647693" y="421950"/>
                      <a:pt x="656556" y="421950"/>
                      <a:pt x="665421" y="421950"/>
                    </a:cubicBezTo>
                    <a:cubicBezTo>
                      <a:pt x="681671" y="419180"/>
                      <a:pt x="681979" y="400528"/>
                      <a:pt x="707217" y="406746"/>
                    </a:cubicBezTo>
                    <a:cubicBezTo>
                      <a:pt x="720575" y="407423"/>
                      <a:pt x="719712" y="393880"/>
                      <a:pt x="729993" y="391541"/>
                    </a:cubicBezTo>
                    <a:cubicBezTo>
                      <a:pt x="748521" y="391972"/>
                      <a:pt x="770804" y="388771"/>
                      <a:pt x="779421" y="399113"/>
                    </a:cubicBezTo>
                    <a:cubicBezTo>
                      <a:pt x="787794" y="394742"/>
                      <a:pt x="794934" y="389264"/>
                      <a:pt x="809830" y="391541"/>
                    </a:cubicBezTo>
                    <a:cubicBezTo>
                      <a:pt x="812354" y="409270"/>
                      <a:pt x="796103" y="408223"/>
                      <a:pt x="790810" y="418134"/>
                    </a:cubicBezTo>
                    <a:cubicBezTo>
                      <a:pt x="794133" y="441771"/>
                      <a:pt x="782438" y="450326"/>
                      <a:pt x="775605" y="463746"/>
                    </a:cubicBezTo>
                    <a:cubicBezTo>
                      <a:pt x="782192" y="478704"/>
                      <a:pt x="784593" y="497848"/>
                      <a:pt x="798443" y="505542"/>
                    </a:cubicBezTo>
                    <a:cubicBezTo>
                      <a:pt x="819618" y="505174"/>
                      <a:pt x="826389" y="490462"/>
                      <a:pt x="836422" y="478950"/>
                    </a:cubicBezTo>
                    <a:cubicBezTo>
                      <a:pt x="852119" y="481905"/>
                      <a:pt x="855936" y="473103"/>
                      <a:pt x="870648" y="475134"/>
                    </a:cubicBezTo>
                    <a:cubicBezTo>
                      <a:pt x="881666" y="481905"/>
                      <a:pt x="888376" y="492862"/>
                      <a:pt x="893485" y="505542"/>
                    </a:cubicBezTo>
                    <a:cubicBezTo>
                      <a:pt x="909367" y="509913"/>
                      <a:pt x="927341" y="510713"/>
                      <a:pt x="931465" y="494154"/>
                    </a:cubicBezTo>
                    <a:cubicBezTo>
                      <a:pt x="937498" y="482028"/>
                      <a:pt x="920692" y="478766"/>
                      <a:pt x="916261" y="471318"/>
                    </a:cubicBezTo>
                    <a:cubicBezTo>
                      <a:pt x="913059" y="466023"/>
                      <a:pt x="915461" y="460483"/>
                      <a:pt x="912445" y="456114"/>
                    </a:cubicBezTo>
                    <a:cubicBezTo>
                      <a:pt x="907828" y="449281"/>
                      <a:pt x="901425" y="444418"/>
                      <a:pt x="897240" y="437093"/>
                    </a:cubicBezTo>
                    <a:cubicBezTo>
                      <a:pt x="885606" y="439863"/>
                      <a:pt x="886037" y="430506"/>
                      <a:pt x="874402" y="433276"/>
                    </a:cubicBezTo>
                    <a:cubicBezTo>
                      <a:pt x="876065" y="420226"/>
                      <a:pt x="872925" y="411978"/>
                      <a:pt x="870586" y="402868"/>
                    </a:cubicBezTo>
                    <a:cubicBezTo>
                      <a:pt x="857228" y="399728"/>
                      <a:pt x="847688" y="392834"/>
                      <a:pt x="832545" y="391480"/>
                    </a:cubicBezTo>
                    <a:cubicBezTo>
                      <a:pt x="834515" y="369319"/>
                      <a:pt x="828236" y="339034"/>
                      <a:pt x="836360" y="323029"/>
                    </a:cubicBezTo>
                    <a:cubicBezTo>
                      <a:pt x="864923" y="319829"/>
                      <a:pt x="872187" y="337865"/>
                      <a:pt x="897178" y="338234"/>
                    </a:cubicBezTo>
                    <a:cubicBezTo>
                      <a:pt x="902041" y="343281"/>
                      <a:pt x="902041" y="352269"/>
                      <a:pt x="897178" y="357254"/>
                    </a:cubicBezTo>
                    <a:cubicBezTo>
                      <a:pt x="920446" y="362794"/>
                      <a:pt x="909120" y="333740"/>
                      <a:pt x="927587" y="334417"/>
                    </a:cubicBezTo>
                    <a:cubicBezTo>
                      <a:pt x="927649" y="350791"/>
                      <a:pt x="931280" y="363657"/>
                      <a:pt x="942791" y="368642"/>
                    </a:cubicBezTo>
                    <a:cubicBezTo>
                      <a:pt x="942791" y="400282"/>
                      <a:pt x="963474" y="411301"/>
                      <a:pt x="957995" y="448481"/>
                    </a:cubicBezTo>
                    <a:cubicBezTo>
                      <a:pt x="959965" y="463193"/>
                      <a:pt x="936082" y="463500"/>
                      <a:pt x="946608" y="475073"/>
                    </a:cubicBezTo>
                    <a:cubicBezTo>
                      <a:pt x="964828" y="474272"/>
                      <a:pt x="965628" y="456052"/>
                      <a:pt x="977017" y="448481"/>
                    </a:cubicBezTo>
                    <a:cubicBezTo>
                      <a:pt x="984650" y="448481"/>
                      <a:pt x="992221" y="448481"/>
                      <a:pt x="999854" y="448481"/>
                    </a:cubicBezTo>
                    <a:cubicBezTo>
                      <a:pt x="999300" y="479443"/>
                      <a:pt x="1034756" y="474334"/>
                      <a:pt x="1026446" y="513114"/>
                    </a:cubicBezTo>
                    <a:cubicBezTo>
                      <a:pt x="1018321" y="517608"/>
                      <a:pt x="1005208" y="517238"/>
                      <a:pt x="999854" y="524502"/>
                    </a:cubicBezTo>
                    <a:cubicBezTo>
                      <a:pt x="1005640" y="535151"/>
                      <a:pt x="1011735" y="545554"/>
                      <a:pt x="1026446" y="547339"/>
                    </a:cubicBezTo>
                    <a:cubicBezTo>
                      <a:pt x="1040789" y="549002"/>
                      <a:pt x="1043743" y="539275"/>
                      <a:pt x="1049283" y="532135"/>
                    </a:cubicBezTo>
                    <a:cubicBezTo>
                      <a:pt x="1057654" y="536444"/>
                      <a:pt x="1064795" y="541922"/>
                      <a:pt x="1079691" y="539706"/>
                    </a:cubicBezTo>
                    <a:cubicBezTo>
                      <a:pt x="1084185" y="518715"/>
                      <a:pt x="1066518" y="519946"/>
                      <a:pt x="1056916" y="513114"/>
                    </a:cubicBezTo>
                    <a:cubicBezTo>
                      <a:pt x="1059440" y="500372"/>
                      <a:pt x="1069166" y="494955"/>
                      <a:pt x="1075937" y="486522"/>
                    </a:cubicBezTo>
                    <a:cubicBezTo>
                      <a:pt x="1073167" y="477843"/>
                      <a:pt x="1064487" y="475134"/>
                      <a:pt x="1056916" y="471318"/>
                    </a:cubicBezTo>
                    <a:cubicBezTo>
                      <a:pt x="1060979" y="448234"/>
                      <a:pt x="1044790" y="445403"/>
                      <a:pt x="1045528" y="425705"/>
                    </a:cubicBezTo>
                    <a:cubicBezTo>
                      <a:pt x="1038449" y="422689"/>
                      <a:pt x="1031617" y="419365"/>
                      <a:pt x="1022752" y="418134"/>
                    </a:cubicBezTo>
                    <a:cubicBezTo>
                      <a:pt x="1006194" y="385262"/>
                      <a:pt x="996345" y="345682"/>
                      <a:pt x="961935" y="330662"/>
                    </a:cubicBezTo>
                    <a:cubicBezTo>
                      <a:pt x="962920" y="290405"/>
                      <a:pt x="945377" y="268614"/>
                      <a:pt x="912506" y="262273"/>
                    </a:cubicBezTo>
                    <a:cubicBezTo>
                      <a:pt x="911336" y="253409"/>
                      <a:pt x="922047" y="252487"/>
                      <a:pt x="927711" y="247008"/>
                    </a:cubicBezTo>
                    <a:cubicBezTo>
                      <a:pt x="933989" y="241037"/>
                      <a:pt x="941376" y="230387"/>
                      <a:pt x="958118" y="239437"/>
                    </a:cubicBezTo>
                    <a:cubicBezTo>
                      <a:pt x="955902" y="254333"/>
                      <a:pt x="961382" y="261473"/>
                      <a:pt x="965751" y="269845"/>
                    </a:cubicBezTo>
                    <a:cubicBezTo>
                      <a:pt x="983726" y="272615"/>
                      <a:pt x="990744" y="264429"/>
                      <a:pt x="999977" y="258457"/>
                    </a:cubicBezTo>
                    <a:cubicBezTo>
                      <a:pt x="1000777" y="246577"/>
                      <a:pt x="997391" y="230511"/>
                      <a:pt x="1003793" y="224233"/>
                    </a:cubicBezTo>
                    <a:cubicBezTo>
                      <a:pt x="1028600" y="218445"/>
                      <a:pt x="1029339" y="236728"/>
                      <a:pt x="1045590" y="239437"/>
                    </a:cubicBezTo>
                    <a:cubicBezTo>
                      <a:pt x="1053777" y="236174"/>
                      <a:pt x="1059071" y="230080"/>
                      <a:pt x="1056978" y="216600"/>
                    </a:cubicBezTo>
                    <a:cubicBezTo>
                      <a:pt x="1068181" y="212598"/>
                      <a:pt x="1070213" y="199426"/>
                      <a:pt x="1075998" y="190007"/>
                    </a:cubicBezTo>
                    <a:cubicBezTo>
                      <a:pt x="1076060" y="169694"/>
                      <a:pt x="1072428" y="153012"/>
                      <a:pt x="1056978" y="148149"/>
                    </a:cubicBezTo>
                    <a:cubicBezTo>
                      <a:pt x="1066518" y="130545"/>
                      <a:pt x="1099328" y="136515"/>
                      <a:pt x="1106407" y="151966"/>
                    </a:cubicBezTo>
                    <a:cubicBezTo>
                      <a:pt x="1128629" y="151904"/>
                      <a:pt x="1132384" y="148087"/>
                      <a:pt x="1152020" y="151966"/>
                    </a:cubicBezTo>
                    <a:cubicBezTo>
                      <a:pt x="1155836" y="159537"/>
                      <a:pt x="1158606" y="168217"/>
                      <a:pt x="1167223" y="170986"/>
                    </a:cubicBezTo>
                    <a:cubicBezTo>
                      <a:pt x="1168024" y="193762"/>
                      <a:pt x="1168517" y="208166"/>
                      <a:pt x="1171040" y="235620"/>
                    </a:cubicBezTo>
                    <a:cubicBezTo>
                      <a:pt x="1182428" y="235620"/>
                      <a:pt x="1193878" y="235620"/>
                      <a:pt x="1205265" y="235620"/>
                    </a:cubicBezTo>
                    <a:cubicBezTo>
                      <a:pt x="1214991" y="230141"/>
                      <a:pt x="1214868" y="214815"/>
                      <a:pt x="1235674" y="220416"/>
                    </a:cubicBezTo>
                    <a:cubicBezTo>
                      <a:pt x="1234505" y="208905"/>
                      <a:pt x="1223917" y="206811"/>
                      <a:pt x="1228041" y="190007"/>
                    </a:cubicBezTo>
                    <a:cubicBezTo>
                      <a:pt x="1234997" y="174126"/>
                      <a:pt x="1251002" y="167354"/>
                      <a:pt x="1258450" y="151966"/>
                    </a:cubicBezTo>
                    <a:cubicBezTo>
                      <a:pt x="1276794" y="155166"/>
                      <a:pt x="1284058" y="147164"/>
                      <a:pt x="1285042" y="132944"/>
                    </a:cubicBezTo>
                    <a:cubicBezTo>
                      <a:pt x="1274085" y="112877"/>
                      <a:pt x="1251925" y="132022"/>
                      <a:pt x="1239429" y="125311"/>
                    </a:cubicBezTo>
                    <a:cubicBezTo>
                      <a:pt x="1231242" y="113370"/>
                      <a:pt x="1242138" y="94288"/>
                      <a:pt x="1247062" y="83515"/>
                    </a:cubicBezTo>
                    <a:cubicBezTo>
                      <a:pt x="1256110" y="81607"/>
                      <a:pt x="1261281" y="84561"/>
                      <a:pt x="1266083" y="87332"/>
                    </a:cubicBezTo>
                    <a:cubicBezTo>
                      <a:pt x="1269407" y="89302"/>
                      <a:pt x="1267437" y="93180"/>
                      <a:pt x="1269899" y="94965"/>
                    </a:cubicBezTo>
                    <a:cubicBezTo>
                      <a:pt x="1271561" y="96073"/>
                      <a:pt x="1275993" y="93672"/>
                      <a:pt x="1277471" y="94965"/>
                    </a:cubicBezTo>
                    <a:cubicBezTo>
                      <a:pt x="1284426" y="100690"/>
                      <a:pt x="1283565" y="114170"/>
                      <a:pt x="1296491" y="113986"/>
                    </a:cubicBezTo>
                    <a:cubicBezTo>
                      <a:pt x="1295999" y="123342"/>
                      <a:pt x="1295937" y="132330"/>
                      <a:pt x="1300308" y="136761"/>
                    </a:cubicBezTo>
                    <a:cubicBezTo>
                      <a:pt x="1314528" y="128205"/>
                      <a:pt x="1324869" y="115771"/>
                      <a:pt x="1326900" y="94965"/>
                    </a:cubicBezTo>
                    <a:cubicBezTo>
                      <a:pt x="1337426" y="94718"/>
                      <a:pt x="1341427" y="82900"/>
                      <a:pt x="1349737" y="75943"/>
                    </a:cubicBezTo>
                    <a:cubicBezTo>
                      <a:pt x="1355954" y="70712"/>
                      <a:pt x="1365249" y="66341"/>
                      <a:pt x="1372575" y="60739"/>
                    </a:cubicBezTo>
                    <a:cubicBezTo>
                      <a:pt x="1377684" y="56862"/>
                      <a:pt x="1384454" y="46705"/>
                      <a:pt x="1391595" y="41719"/>
                    </a:cubicBezTo>
                    <a:cubicBezTo>
                      <a:pt x="1395966" y="38641"/>
                      <a:pt x="1402244" y="40919"/>
                      <a:pt x="1406799" y="37903"/>
                    </a:cubicBezTo>
                    <a:cubicBezTo>
                      <a:pt x="1408462" y="36794"/>
                      <a:pt x="1413017" y="26638"/>
                      <a:pt x="1414433" y="26515"/>
                    </a:cubicBezTo>
                    <a:cubicBezTo>
                      <a:pt x="1418988" y="26023"/>
                      <a:pt x="1423851" y="35748"/>
                      <a:pt x="1429637" y="37903"/>
                    </a:cubicBezTo>
                    <a:cubicBezTo>
                      <a:pt x="1440040" y="41842"/>
                      <a:pt x="1448350" y="35994"/>
                      <a:pt x="1456229" y="41719"/>
                    </a:cubicBezTo>
                    <a:cubicBezTo>
                      <a:pt x="1466016" y="38826"/>
                      <a:pt x="1469464" y="29592"/>
                      <a:pt x="1467617" y="15127"/>
                    </a:cubicBezTo>
                    <a:cubicBezTo>
                      <a:pt x="1479805" y="14327"/>
                      <a:pt x="1476850" y="28669"/>
                      <a:pt x="1482821" y="34147"/>
                    </a:cubicBezTo>
                    <a:cubicBezTo>
                      <a:pt x="1496179" y="31008"/>
                      <a:pt x="1504304" y="22699"/>
                      <a:pt x="1517047" y="18943"/>
                    </a:cubicBezTo>
                    <a:cubicBezTo>
                      <a:pt x="1523818" y="40611"/>
                      <a:pt x="1560689" y="46335"/>
                      <a:pt x="1581680" y="41780"/>
                    </a:cubicBezTo>
                    <a:cubicBezTo>
                      <a:pt x="1598977" y="48613"/>
                      <a:pt x="1603409" y="68188"/>
                      <a:pt x="1627293" y="68372"/>
                    </a:cubicBezTo>
                    <a:cubicBezTo>
                      <a:pt x="1632218" y="74897"/>
                      <a:pt x="1635172" y="83330"/>
                      <a:pt x="1646314" y="83577"/>
                    </a:cubicBezTo>
                    <a:cubicBezTo>
                      <a:pt x="1643236" y="98227"/>
                      <a:pt x="1659610" y="93303"/>
                      <a:pt x="1661518" y="102598"/>
                    </a:cubicBezTo>
                    <a:cubicBezTo>
                      <a:pt x="1662503" y="107214"/>
                      <a:pt x="1650992" y="110969"/>
                      <a:pt x="1650130" y="117802"/>
                    </a:cubicBezTo>
                    <a:cubicBezTo>
                      <a:pt x="1648407" y="131775"/>
                      <a:pt x="1665211" y="126236"/>
                      <a:pt x="1661518" y="144456"/>
                    </a:cubicBezTo>
                    <a:cubicBezTo>
                      <a:pt x="1662565" y="152273"/>
                      <a:pt x="1671675" y="152027"/>
                      <a:pt x="1676722" y="155844"/>
                    </a:cubicBezTo>
                    <a:cubicBezTo>
                      <a:pt x="1678692" y="177942"/>
                      <a:pt x="1672475" y="208289"/>
                      <a:pt x="1680539" y="224293"/>
                    </a:cubicBezTo>
                    <a:cubicBezTo>
                      <a:pt x="1709901" y="216907"/>
                      <a:pt x="1722950" y="193208"/>
                      <a:pt x="1748988" y="182436"/>
                    </a:cubicBezTo>
                    <a:cubicBezTo>
                      <a:pt x="1779397" y="179912"/>
                      <a:pt x="1770718" y="216476"/>
                      <a:pt x="1783214" y="231865"/>
                    </a:cubicBezTo>
                    <a:cubicBezTo>
                      <a:pt x="1782783" y="241591"/>
                      <a:pt x="1781060" y="249963"/>
                      <a:pt x="1775581" y="254640"/>
                    </a:cubicBezTo>
                    <a:cubicBezTo>
                      <a:pt x="1777736" y="263936"/>
                      <a:pt x="1790293" y="262766"/>
                      <a:pt x="1786969" y="277416"/>
                    </a:cubicBezTo>
                    <a:cubicBezTo>
                      <a:pt x="1769672" y="282957"/>
                      <a:pt x="1764501" y="300623"/>
                      <a:pt x="1752744" y="311641"/>
                    </a:cubicBezTo>
                    <a:cubicBezTo>
                      <a:pt x="1757545" y="325861"/>
                      <a:pt x="1766348" y="336079"/>
                      <a:pt x="1779336" y="342050"/>
                    </a:cubicBezTo>
                    <a:cubicBezTo>
                      <a:pt x="1776689" y="354608"/>
                      <a:pt x="1768872" y="361994"/>
                      <a:pt x="1764132" y="372459"/>
                    </a:cubicBezTo>
                    <a:cubicBezTo>
                      <a:pt x="1782291" y="385385"/>
                      <a:pt x="1791216" y="356578"/>
                      <a:pt x="1786969" y="334479"/>
                    </a:cubicBezTo>
                    <a:cubicBezTo>
                      <a:pt x="1793740" y="327277"/>
                      <a:pt x="1797988" y="317674"/>
                      <a:pt x="1813560" y="319274"/>
                    </a:cubicBezTo>
                    <a:cubicBezTo>
                      <a:pt x="1811715" y="345128"/>
                      <a:pt x="1815408" y="365564"/>
                      <a:pt x="1817377" y="387725"/>
                    </a:cubicBezTo>
                    <a:cubicBezTo>
                      <a:pt x="1825318" y="395727"/>
                      <a:pt x="1831659" y="382738"/>
                      <a:pt x="1836398" y="376275"/>
                    </a:cubicBezTo>
                    <a:cubicBezTo>
                      <a:pt x="1845262" y="388033"/>
                      <a:pt x="1852157" y="395235"/>
                      <a:pt x="1882011" y="391480"/>
                    </a:cubicBezTo>
                    <a:cubicBezTo>
                      <a:pt x="1884535" y="401575"/>
                      <a:pt x="1893461" y="405391"/>
                      <a:pt x="1901032" y="410439"/>
                    </a:cubicBezTo>
                    <a:cubicBezTo>
                      <a:pt x="1901463" y="421396"/>
                      <a:pt x="1898939" y="435307"/>
                      <a:pt x="1904849" y="440847"/>
                    </a:cubicBezTo>
                    <a:cubicBezTo>
                      <a:pt x="1913097" y="449096"/>
                      <a:pt x="1928055" y="450573"/>
                      <a:pt x="1935257" y="459869"/>
                    </a:cubicBezTo>
                    <a:cubicBezTo>
                      <a:pt x="1947444" y="463193"/>
                      <a:pt x="1943136" y="450019"/>
                      <a:pt x="1950461" y="448481"/>
                    </a:cubicBezTo>
                    <a:cubicBezTo>
                      <a:pt x="1982655" y="443001"/>
                      <a:pt x="2000937" y="458268"/>
                      <a:pt x="2022666" y="452297"/>
                    </a:cubicBezTo>
                    <a:cubicBezTo>
                      <a:pt x="2025313" y="459807"/>
                      <a:pt x="2032823" y="462392"/>
                      <a:pt x="2041687" y="463685"/>
                    </a:cubicBezTo>
                    <a:cubicBezTo>
                      <a:pt x="2040456" y="480120"/>
                      <a:pt x="2046919" y="488861"/>
                      <a:pt x="2056891" y="494094"/>
                    </a:cubicBezTo>
                    <a:cubicBezTo>
                      <a:pt x="2056461" y="533797"/>
                      <a:pt x="2084346" y="545185"/>
                      <a:pt x="2098688" y="570115"/>
                    </a:cubicBezTo>
                    <a:cubicBezTo>
                      <a:pt x="2098688" y="586612"/>
                      <a:pt x="2098688" y="603047"/>
                      <a:pt x="2098688" y="619544"/>
                    </a:cubicBezTo>
                    <a:cubicBezTo>
                      <a:pt x="2099427" y="634256"/>
                      <a:pt x="2081022" y="629763"/>
                      <a:pt x="2083484" y="646136"/>
                    </a:cubicBezTo>
                    <a:cubicBezTo>
                      <a:pt x="2081144" y="667435"/>
                      <a:pt x="2113585" y="654078"/>
                      <a:pt x="2117709" y="668912"/>
                    </a:cubicBezTo>
                    <a:cubicBezTo>
                      <a:pt x="2129405" y="671744"/>
                      <a:pt x="2125034" y="658509"/>
                      <a:pt x="2136729" y="661279"/>
                    </a:cubicBezTo>
                    <a:cubicBezTo>
                      <a:pt x="2160182" y="657278"/>
                      <a:pt x="2178095" y="670820"/>
                      <a:pt x="2189914" y="657462"/>
                    </a:cubicBezTo>
                    <a:cubicBezTo>
                      <a:pt x="2201672" y="660971"/>
                      <a:pt x="2213120" y="664665"/>
                      <a:pt x="2220323" y="672667"/>
                    </a:cubicBezTo>
                    <a:cubicBezTo>
                      <a:pt x="2232449" y="670820"/>
                      <a:pt x="2236204" y="660725"/>
                      <a:pt x="2250731" y="661279"/>
                    </a:cubicBezTo>
                    <a:cubicBezTo>
                      <a:pt x="2251839" y="675375"/>
                      <a:pt x="2267475" y="674945"/>
                      <a:pt x="2262119" y="695504"/>
                    </a:cubicBezTo>
                    <a:cubicBezTo>
                      <a:pt x="2234111" y="701660"/>
                      <a:pt x="2215152" y="716987"/>
                      <a:pt x="2197485" y="733546"/>
                    </a:cubicBezTo>
                    <a:cubicBezTo>
                      <a:pt x="2200009" y="750290"/>
                      <a:pt x="2195208" y="752013"/>
                      <a:pt x="2186097" y="763955"/>
                    </a:cubicBezTo>
                    <a:cubicBezTo>
                      <a:pt x="2173909" y="779836"/>
                      <a:pt x="2144055" y="788330"/>
                      <a:pt x="2110076" y="790547"/>
                    </a:cubicBezTo>
                    <a:cubicBezTo>
                      <a:pt x="2101828" y="791100"/>
                      <a:pt x="2086624" y="779282"/>
                      <a:pt x="2083484" y="794362"/>
                    </a:cubicBezTo>
                    <a:cubicBezTo>
                      <a:pt x="2087793" y="809937"/>
                      <a:pt x="2100350" y="795225"/>
                      <a:pt x="2113892" y="798179"/>
                    </a:cubicBezTo>
                    <a:cubicBezTo>
                      <a:pt x="2125835" y="796394"/>
                      <a:pt x="2124603" y="807721"/>
                      <a:pt x="2129096" y="813384"/>
                    </a:cubicBezTo>
                    <a:cubicBezTo>
                      <a:pt x="2139253" y="813384"/>
                      <a:pt x="2149349" y="813384"/>
                      <a:pt x="2159506" y="813384"/>
                    </a:cubicBezTo>
                    <a:cubicBezTo>
                      <a:pt x="2166523" y="825387"/>
                      <a:pt x="2182096" y="828834"/>
                      <a:pt x="2182281" y="847609"/>
                    </a:cubicBezTo>
                    <a:cubicBezTo>
                      <a:pt x="2185729" y="855550"/>
                      <a:pt x="2193485" y="859243"/>
                      <a:pt x="2205119" y="859058"/>
                    </a:cubicBezTo>
                    <a:cubicBezTo>
                      <a:pt x="2196808" y="878633"/>
                      <a:pt x="2174710" y="884358"/>
                      <a:pt x="2170893" y="908488"/>
                    </a:cubicBezTo>
                    <a:cubicBezTo>
                      <a:pt x="2163322" y="912305"/>
                      <a:pt x="2154642" y="915074"/>
                      <a:pt x="2151873" y="923692"/>
                    </a:cubicBezTo>
                    <a:cubicBezTo>
                      <a:pt x="2150087" y="945730"/>
                      <a:pt x="2167815" y="948314"/>
                      <a:pt x="2170893" y="965488"/>
                    </a:cubicBezTo>
                    <a:cubicBezTo>
                      <a:pt x="2168738" y="992450"/>
                      <a:pt x="2165414" y="1018303"/>
                      <a:pt x="2167077" y="1049143"/>
                    </a:cubicBezTo>
                    <a:cubicBezTo>
                      <a:pt x="2161475" y="1068903"/>
                      <a:pt x="2143563" y="1076289"/>
                      <a:pt x="2136668" y="1094756"/>
                    </a:cubicBezTo>
                    <a:cubicBezTo>
                      <a:pt x="2112969" y="1091309"/>
                      <a:pt x="2108352" y="1107006"/>
                      <a:pt x="2098626" y="1117593"/>
                    </a:cubicBezTo>
                    <a:cubicBezTo>
                      <a:pt x="2098626" y="1139138"/>
                      <a:pt x="2098626" y="1160683"/>
                      <a:pt x="2098626" y="1182227"/>
                    </a:cubicBezTo>
                    <a:cubicBezTo>
                      <a:pt x="2086562" y="1195523"/>
                      <a:pt x="2076835" y="1211158"/>
                      <a:pt x="2072034" y="1231656"/>
                    </a:cubicBezTo>
                    <a:cubicBezTo>
                      <a:pt x="2062247" y="1234550"/>
                      <a:pt x="2055906" y="1240890"/>
                      <a:pt x="2053013" y="1250677"/>
                    </a:cubicBezTo>
                    <a:cubicBezTo>
                      <a:pt x="2025068" y="1252708"/>
                      <a:pt x="2017311" y="1251601"/>
                      <a:pt x="1988380" y="1250677"/>
                    </a:cubicBezTo>
                    <a:cubicBezTo>
                      <a:pt x="1970220" y="1245999"/>
                      <a:pt x="1960557" y="1232888"/>
                      <a:pt x="1935134" y="1235473"/>
                    </a:cubicBezTo>
                    <a:cubicBezTo>
                      <a:pt x="1913835" y="1207281"/>
                      <a:pt x="1877456" y="1194292"/>
                      <a:pt x="1870500" y="1151819"/>
                    </a:cubicBezTo>
                    <a:cubicBezTo>
                      <a:pt x="1855419" y="1154465"/>
                      <a:pt x="1856096" y="1172809"/>
                      <a:pt x="1832520" y="1167023"/>
                    </a:cubicBezTo>
                    <a:cubicBezTo>
                      <a:pt x="1819593" y="1141846"/>
                      <a:pt x="1846001" y="1132244"/>
                      <a:pt x="1859112" y="1121410"/>
                    </a:cubicBezTo>
                    <a:cubicBezTo>
                      <a:pt x="1859112" y="1112546"/>
                      <a:pt x="1859112" y="1103682"/>
                      <a:pt x="1859112" y="1094818"/>
                    </a:cubicBezTo>
                    <a:cubicBezTo>
                      <a:pt x="1871608" y="1089955"/>
                      <a:pt x="1869146" y="1073150"/>
                      <a:pt x="1874316" y="1060592"/>
                    </a:cubicBezTo>
                    <a:cubicBezTo>
                      <a:pt x="1876655" y="1054930"/>
                      <a:pt x="1878441" y="1049759"/>
                      <a:pt x="1885704" y="1049205"/>
                    </a:cubicBezTo>
                    <a:cubicBezTo>
                      <a:pt x="1880042" y="1038433"/>
                      <a:pt x="1863299" y="1038617"/>
                      <a:pt x="1847663" y="1037817"/>
                    </a:cubicBezTo>
                    <a:cubicBezTo>
                      <a:pt x="1844093" y="1021381"/>
                      <a:pt x="1838245" y="990603"/>
                      <a:pt x="1855295" y="984633"/>
                    </a:cubicBezTo>
                    <a:cubicBezTo>
                      <a:pt x="1875425" y="978477"/>
                      <a:pt x="1867176" y="1000575"/>
                      <a:pt x="1885704" y="996020"/>
                    </a:cubicBezTo>
                    <a:cubicBezTo>
                      <a:pt x="1889890" y="984386"/>
                      <a:pt x="1879118" y="989434"/>
                      <a:pt x="1874316" y="984633"/>
                    </a:cubicBezTo>
                    <a:cubicBezTo>
                      <a:pt x="1871300" y="981616"/>
                      <a:pt x="1871362" y="964688"/>
                      <a:pt x="1859112" y="965611"/>
                    </a:cubicBezTo>
                    <a:cubicBezTo>
                      <a:pt x="1858682" y="950899"/>
                      <a:pt x="1847910" y="946406"/>
                      <a:pt x="1840091" y="939019"/>
                    </a:cubicBezTo>
                    <a:cubicBezTo>
                      <a:pt x="1826303" y="941727"/>
                      <a:pt x="1808575" y="940496"/>
                      <a:pt x="1798295" y="946652"/>
                    </a:cubicBezTo>
                    <a:cubicBezTo>
                      <a:pt x="1769364" y="926277"/>
                      <a:pt x="1795279" y="893344"/>
                      <a:pt x="1805927" y="870631"/>
                    </a:cubicBezTo>
                    <a:cubicBezTo>
                      <a:pt x="1820209" y="867799"/>
                      <a:pt x="1814177" y="885158"/>
                      <a:pt x="1824949" y="885835"/>
                    </a:cubicBezTo>
                    <a:cubicBezTo>
                      <a:pt x="1838368" y="885343"/>
                      <a:pt x="1841938" y="874940"/>
                      <a:pt x="1855357" y="874447"/>
                    </a:cubicBezTo>
                    <a:cubicBezTo>
                      <a:pt x="1858373" y="881526"/>
                      <a:pt x="1861698" y="888359"/>
                      <a:pt x="1862928" y="897223"/>
                    </a:cubicBezTo>
                    <a:cubicBezTo>
                      <a:pt x="1875547" y="895869"/>
                      <a:pt x="1868900" y="875309"/>
                      <a:pt x="1870561" y="862998"/>
                    </a:cubicBezTo>
                    <a:cubicBezTo>
                      <a:pt x="1864284" y="856535"/>
                      <a:pt x="1849941" y="858258"/>
                      <a:pt x="1843970" y="851610"/>
                    </a:cubicBezTo>
                    <a:cubicBezTo>
                      <a:pt x="1843970" y="845269"/>
                      <a:pt x="1843970" y="838929"/>
                      <a:pt x="1843970" y="832589"/>
                    </a:cubicBezTo>
                    <a:cubicBezTo>
                      <a:pt x="1848895" y="827357"/>
                      <a:pt x="1860466" y="828834"/>
                      <a:pt x="1870561" y="828773"/>
                    </a:cubicBezTo>
                    <a:cubicBezTo>
                      <a:pt x="1874070" y="847732"/>
                      <a:pt x="1885644" y="875678"/>
                      <a:pt x="1904787" y="866814"/>
                    </a:cubicBezTo>
                    <a:cubicBezTo>
                      <a:pt x="1915866" y="860289"/>
                      <a:pt x="1896169" y="852964"/>
                      <a:pt x="1900971" y="840222"/>
                    </a:cubicBezTo>
                    <a:cubicBezTo>
                      <a:pt x="1901032" y="828896"/>
                      <a:pt x="1910819" y="827295"/>
                      <a:pt x="1912358" y="817385"/>
                    </a:cubicBezTo>
                    <a:cubicBezTo>
                      <a:pt x="1915683" y="802674"/>
                      <a:pt x="1903063" y="803842"/>
                      <a:pt x="1900971" y="794609"/>
                    </a:cubicBezTo>
                    <a:cubicBezTo>
                      <a:pt x="1895800" y="751581"/>
                      <a:pt x="1916175" y="683070"/>
                      <a:pt x="1862928" y="688179"/>
                    </a:cubicBezTo>
                    <a:cubicBezTo>
                      <a:pt x="1860959" y="682578"/>
                      <a:pt x="1857327" y="678638"/>
                      <a:pt x="1855357" y="672975"/>
                    </a:cubicBezTo>
                    <a:cubicBezTo>
                      <a:pt x="1837629" y="677037"/>
                      <a:pt x="1825380" y="663064"/>
                      <a:pt x="1813560" y="672975"/>
                    </a:cubicBezTo>
                    <a:cubicBezTo>
                      <a:pt x="1798910" y="669897"/>
                      <a:pt x="1795033" y="655985"/>
                      <a:pt x="1775520" y="657770"/>
                    </a:cubicBezTo>
                    <a:cubicBezTo>
                      <a:pt x="1769056" y="643921"/>
                      <a:pt x="1758160" y="634625"/>
                      <a:pt x="1745111" y="627362"/>
                    </a:cubicBezTo>
                    <a:cubicBezTo>
                      <a:pt x="1745726" y="617883"/>
                      <a:pt x="1739263" y="615481"/>
                      <a:pt x="1733723" y="612157"/>
                    </a:cubicBezTo>
                    <a:cubicBezTo>
                      <a:pt x="1733723" y="605817"/>
                      <a:pt x="1733723" y="599477"/>
                      <a:pt x="1733723" y="593136"/>
                    </a:cubicBezTo>
                    <a:cubicBezTo>
                      <a:pt x="1728861" y="587905"/>
                      <a:pt x="1717226" y="589382"/>
                      <a:pt x="1707131" y="589320"/>
                    </a:cubicBezTo>
                    <a:cubicBezTo>
                      <a:pt x="1702453" y="577563"/>
                      <a:pt x="1694573" y="568945"/>
                      <a:pt x="1684355" y="562728"/>
                    </a:cubicBezTo>
                    <a:cubicBezTo>
                      <a:pt x="1664104" y="562728"/>
                      <a:pt x="1662195" y="581072"/>
                      <a:pt x="1638743" y="577932"/>
                    </a:cubicBezTo>
                    <a:cubicBezTo>
                      <a:pt x="1642805" y="595414"/>
                      <a:pt x="1654994" y="604770"/>
                      <a:pt x="1672968" y="608341"/>
                    </a:cubicBezTo>
                    <a:cubicBezTo>
                      <a:pt x="1669582" y="635425"/>
                      <a:pt x="1706761" y="639180"/>
                      <a:pt x="1699560" y="657770"/>
                    </a:cubicBezTo>
                    <a:cubicBezTo>
                      <a:pt x="1672229" y="655801"/>
                      <a:pt x="1661948" y="670882"/>
                      <a:pt x="1642559" y="676791"/>
                    </a:cubicBezTo>
                    <a:cubicBezTo>
                      <a:pt x="1646314" y="692057"/>
                      <a:pt x="1647237" y="710154"/>
                      <a:pt x="1646376" y="729976"/>
                    </a:cubicBezTo>
                    <a:cubicBezTo>
                      <a:pt x="1636587" y="742964"/>
                      <a:pt x="1609934" y="739148"/>
                      <a:pt x="1593129" y="745180"/>
                    </a:cubicBezTo>
                    <a:cubicBezTo>
                      <a:pt x="1579033" y="752628"/>
                      <a:pt x="1581495" y="776635"/>
                      <a:pt x="1574109" y="790793"/>
                    </a:cubicBezTo>
                    <a:cubicBezTo>
                      <a:pt x="1574478" y="800518"/>
                      <a:pt x="1588266" y="796887"/>
                      <a:pt x="1593129" y="802181"/>
                    </a:cubicBezTo>
                    <a:cubicBezTo>
                      <a:pt x="1604271" y="801873"/>
                      <a:pt x="1607226" y="793501"/>
                      <a:pt x="1612150" y="786976"/>
                    </a:cubicBezTo>
                    <a:cubicBezTo>
                      <a:pt x="1623292" y="800396"/>
                      <a:pt x="1635665" y="784329"/>
                      <a:pt x="1646376" y="790793"/>
                    </a:cubicBezTo>
                    <a:cubicBezTo>
                      <a:pt x="1646376" y="800949"/>
                      <a:pt x="1646376" y="811045"/>
                      <a:pt x="1646376" y="821201"/>
                    </a:cubicBezTo>
                    <a:cubicBezTo>
                      <a:pt x="1639050" y="822248"/>
                      <a:pt x="1640836" y="827480"/>
                      <a:pt x="1634988" y="832589"/>
                    </a:cubicBezTo>
                    <a:cubicBezTo>
                      <a:pt x="1631848" y="835360"/>
                      <a:pt x="1621322" y="838437"/>
                      <a:pt x="1619783" y="840161"/>
                    </a:cubicBezTo>
                    <a:cubicBezTo>
                      <a:pt x="1614859" y="845885"/>
                      <a:pt x="1618613" y="858874"/>
                      <a:pt x="1608395" y="859181"/>
                    </a:cubicBezTo>
                    <a:cubicBezTo>
                      <a:pt x="1616705" y="872416"/>
                      <a:pt x="1625199" y="885404"/>
                      <a:pt x="1631171" y="900977"/>
                    </a:cubicBezTo>
                    <a:cubicBezTo>
                      <a:pt x="1631725" y="915505"/>
                      <a:pt x="1621629" y="919260"/>
                      <a:pt x="1619783" y="931386"/>
                    </a:cubicBezTo>
                    <a:cubicBezTo>
                      <a:pt x="1621137" y="936372"/>
                      <a:pt x="1626493" y="937358"/>
                      <a:pt x="1627354" y="942774"/>
                    </a:cubicBezTo>
                    <a:cubicBezTo>
                      <a:pt x="1652408" y="941235"/>
                      <a:pt x="1661333" y="923507"/>
                      <a:pt x="1669151" y="904794"/>
                    </a:cubicBezTo>
                    <a:cubicBezTo>
                      <a:pt x="1693896" y="899500"/>
                      <a:pt x="1707254" y="882388"/>
                      <a:pt x="1729721" y="874447"/>
                    </a:cubicBezTo>
                    <a:cubicBezTo>
                      <a:pt x="1739940" y="890820"/>
                      <a:pt x="1760316" y="897038"/>
                      <a:pt x="1767763" y="916244"/>
                    </a:cubicBezTo>
                    <a:cubicBezTo>
                      <a:pt x="1762470" y="936311"/>
                      <a:pt x="1743202" y="942405"/>
                      <a:pt x="1741171" y="965673"/>
                    </a:cubicBezTo>
                    <a:cubicBezTo>
                      <a:pt x="1733599" y="965611"/>
                      <a:pt x="1736308" y="955270"/>
                      <a:pt x="1725966" y="958102"/>
                    </a:cubicBezTo>
                    <a:cubicBezTo>
                      <a:pt x="1713656" y="967519"/>
                      <a:pt x="1691495" y="991649"/>
                      <a:pt x="1714579" y="1003715"/>
                    </a:cubicBezTo>
                    <a:cubicBezTo>
                      <a:pt x="1709901" y="1009193"/>
                      <a:pt x="1701468" y="1010917"/>
                      <a:pt x="1691742" y="1011348"/>
                    </a:cubicBezTo>
                    <a:cubicBezTo>
                      <a:pt x="1685402" y="1005008"/>
                      <a:pt x="1688725" y="989064"/>
                      <a:pt x="1687926" y="977123"/>
                    </a:cubicBezTo>
                    <a:cubicBezTo>
                      <a:pt x="1702699" y="956439"/>
                      <a:pt x="1719504" y="937788"/>
                      <a:pt x="1733538" y="916305"/>
                    </a:cubicBezTo>
                    <a:cubicBezTo>
                      <a:pt x="1732184" y="911319"/>
                      <a:pt x="1726891" y="910334"/>
                      <a:pt x="1725966" y="904918"/>
                    </a:cubicBezTo>
                    <a:cubicBezTo>
                      <a:pt x="1711933" y="911134"/>
                      <a:pt x="1702022" y="921476"/>
                      <a:pt x="1699375" y="939143"/>
                    </a:cubicBezTo>
                    <a:cubicBezTo>
                      <a:pt x="1693342" y="939450"/>
                      <a:pt x="1684909" y="937296"/>
                      <a:pt x="1684170" y="942958"/>
                    </a:cubicBezTo>
                    <a:cubicBezTo>
                      <a:pt x="1673214" y="942466"/>
                      <a:pt x="1677583" y="926769"/>
                      <a:pt x="1665150" y="927755"/>
                    </a:cubicBezTo>
                    <a:cubicBezTo>
                      <a:pt x="1658810" y="932802"/>
                      <a:pt x="1659240" y="944621"/>
                      <a:pt x="1653762" y="950531"/>
                    </a:cubicBezTo>
                    <a:cubicBezTo>
                      <a:pt x="1626554" y="956255"/>
                      <a:pt x="1622984" y="985679"/>
                      <a:pt x="1608149" y="1003715"/>
                    </a:cubicBezTo>
                    <a:cubicBezTo>
                      <a:pt x="1609196" y="1011533"/>
                      <a:pt x="1618306" y="1011286"/>
                      <a:pt x="1623354" y="1015103"/>
                    </a:cubicBezTo>
                    <a:cubicBezTo>
                      <a:pt x="1620338" y="1023536"/>
                      <a:pt x="1610057" y="1024644"/>
                      <a:pt x="1604332" y="1030307"/>
                    </a:cubicBezTo>
                    <a:cubicBezTo>
                      <a:pt x="1606856" y="1051852"/>
                      <a:pt x="1595776" y="1059792"/>
                      <a:pt x="1592945" y="1075920"/>
                    </a:cubicBezTo>
                    <a:cubicBezTo>
                      <a:pt x="1601871" y="1095064"/>
                      <a:pt x="1620583" y="1074997"/>
                      <a:pt x="1630986" y="1072104"/>
                    </a:cubicBezTo>
                    <a:cubicBezTo>
                      <a:pt x="1628524" y="1086015"/>
                      <a:pt x="1633510" y="1092356"/>
                      <a:pt x="1638558" y="1098696"/>
                    </a:cubicBezTo>
                    <a:cubicBezTo>
                      <a:pt x="1651176" y="1097342"/>
                      <a:pt x="1655054" y="1087308"/>
                      <a:pt x="1661394" y="1079675"/>
                    </a:cubicBezTo>
                    <a:cubicBezTo>
                      <a:pt x="1671490" y="1079614"/>
                      <a:pt x="1683125" y="1081091"/>
                      <a:pt x="1687987" y="1075858"/>
                    </a:cubicBezTo>
                    <a:cubicBezTo>
                      <a:pt x="1687618" y="1066133"/>
                      <a:pt x="1673829" y="1069764"/>
                      <a:pt x="1668966" y="1064471"/>
                    </a:cubicBezTo>
                    <a:cubicBezTo>
                      <a:pt x="1672598" y="1056715"/>
                      <a:pt x="1676722" y="1049451"/>
                      <a:pt x="1680354" y="1041633"/>
                    </a:cubicBezTo>
                    <a:cubicBezTo>
                      <a:pt x="1691681" y="1041695"/>
                      <a:pt x="1685217" y="1059608"/>
                      <a:pt x="1691742" y="1064471"/>
                    </a:cubicBezTo>
                    <a:cubicBezTo>
                      <a:pt x="1697221" y="1070381"/>
                      <a:pt x="1707069" y="1071980"/>
                      <a:pt x="1703130" y="1087308"/>
                    </a:cubicBezTo>
                    <a:cubicBezTo>
                      <a:pt x="1707685" y="1094325"/>
                      <a:pt x="1695620" y="1095803"/>
                      <a:pt x="1691742" y="1098696"/>
                    </a:cubicBezTo>
                    <a:cubicBezTo>
                      <a:pt x="1681524" y="1106390"/>
                      <a:pt x="1679122" y="1109592"/>
                      <a:pt x="1661333" y="1113901"/>
                    </a:cubicBezTo>
                    <a:cubicBezTo>
                      <a:pt x="1659733" y="1130705"/>
                      <a:pt x="1683493" y="1122148"/>
                      <a:pt x="1684170" y="1136676"/>
                    </a:cubicBezTo>
                    <a:cubicBezTo>
                      <a:pt x="1697343" y="1133598"/>
                      <a:pt x="1698760" y="1142339"/>
                      <a:pt x="1710762" y="1140492"/>
                    </a:cubicBezTo>
                    <a:cubicBezTo>
                      <a:pt x="1721843" y="1154773"/>
                      <a:pt x="1735262" y="1166653"/>
                      <a:pt x="1744988" y="1182288"/>
                    </a:cubicBezTo>
                    <a:cubicBezTo>
                      <a:pt x="1751759" y="1218176"/>
                      <a:pt x="1731507" y="1227101"/>
                      <a:pt x="1733599" y="1258310"/>
                    </a:cubicBezTo>
                    <a:cubicBezTo>
                      <a:pt x="1716672" y="1273084"/>
                      <a:pt x="1703377" y="1291427"/>
                      <a:pt x="1687987" y="1307740"/>
                    </a:cubicBezTo>
                    <a:cubicBezTo>
                      <a:pt x="1681646" y="1307740"/>
                      <a:pt x="1675306" y="1307740"/>
                      <a:pt x="1668966" y="1307740"/>
                    </a:cubicBezTo>
                    <a:cubicBezTo>
                      <a:pt x="1655609" y="1315927"/>
                      <a:pt x="1639911" y="1321774"/>
                      <a:pt x="1619537" y="1322944"/>
                    </a:cubicBezTo>
                    <a:cubicBezTo>
                      <a:pt x="1608395" y="1322698"/>
                      <a:pt x="1605440" y="1314264"/>
                      <a:pt x="1600516" y="1307740"/>
                    </a:cubicBezTo>
                    <a:cubicBezTo>
                      <a:pt x="1589190" y="1306385"/>
                      <a:pt x="1577370" y="1305524"/>
                      <a:pt x="1573924" y="1296352"/>
                    </a:cubicBezTo>
                    <a:cubicBezTo>
                      <a:pt x="1565182" y="1295183"/>
                      <a:pt x="1569677" y="1307309"/>
                      <a:pt x="1562536" y="1307740"/>
                    </a:cubicBezTo>
                    <a:cubicBezTo>
                      <a:pt x="1559212" y="1335132"/>
                      <a:pt x="1586297" y="1332116"/>
                      <a:pt x="1604332" y="1338149"/>
                    </a:cubicBezTo>
                    <a:cubicBezTo>
                      <a:pt x="1607041" y="1354768"/>
                      <a:pt x="1602363" y="1364063"/>
                      <a:pt x="1592945" y="1368557"/>
                    </a:cubicBezTo>
                    <a:cubicBezTo>
                      <a:pt x="1592945" y="1373666"/>
                      <a:pt x="1592945" y="1378714"/>
                      <a:pt x="1592945" y="1383761"/>
                    </a:cubicBezTo>
                    <a:cubicBezTo>
                      <a:pt x="1590298" y="1393979"/>
                      <a:pt x="1600824" y="1391147"/>
                      <a:pt x="1604332" y="1395210"/>
                    </a:cubicBezTo>
                    <a:cubicBezTo>
                      <a:pt x="1604887" y="1402289"/>
                      <a:pt x="1606856" y="1407952"/>
                      <a:pt x="1611904" y="1410415"/>
                    </a:cubicBezTo>
                    <a:cubicBezTo>
                      <a:pt x="1609442" y="1424265"/>
                      <a:pt x="1614489" y="1430666"/>
                      <a:pt x="1619537" y="1437007"/>
                    </a:cubicBezTo>
                    <a:cubicBezTo>
                      <a:pt x="1619537" y="1450918"/>
                      <a:pt x="1619537" y="1464892"/>
                      <a:pt x="1619537" y="1478803"/>
                    </a:cubicBezTo>
                    <a:cubicBezTo>
                      <a:pt x="1614058" y="1484713"/>
                      <a:pt x="1609934" y="1492038"/>
                      <a:pt x="1600516" y="1494008"/>
                    </a:cubicBezTo>
                    <a:cubicBezTo>
                      <a:pt x="1609380" y="1511736"/>
                      <a:pt x="1631664" y="1516106"/>
                      <a:pt x="1638558" y="1535804"/>
                    </a:cubicBezTo>
                    <a:cubicBezTo>
                      <a:pt x="1641204" y="1554948"/>
                      <a:pt x="1632094" y="1562335"/>
                      <a:pt x="1634742" y="1581417"/>
                    </a:cubicBezTo>
                    <a:cubicBezTo>
                      <a:pt x="1626738" y="1588619"/>
                      <a:pt x="1619105" y="1596252"/>
                      <a:pt x="1611904" y="1604255"/>
                    </a:cubicBezTo>
                    <a:cubicBezTo>
                      <a:pt x="1596699" y="1604255"/>
                      <a:pt x="1581495" y="1604255"/>
                      <a:pt x="1566291" y="1604255"/>
                    </a:cubicBezTo>
                    <a:cubicBezTo>
                      <a:pt x="1574232" y="1628015"/>
                      <a:pt x="1575955" y="1657992"/>
                      <a:pt x="1604271" y="1661255"/>
                    </a:cubicBezTo>
                    <a:cubicBezTo>
                      <a:pt x="1604271" y="1668888"/>
                      <a:pt x="1604271" y="1676459"/>
                      <a:pt x="1604271" y="1684092"/>
                    </a:cubicBezTo>
                    <a:cubicBezTo>
                      <a:pt x="1575955" y="1684954"/>
                      <a:pt x="1572077" y="1710130"/>
                      <a:pt x="1551025" y="1718318"/>
                    </a:cubicBezTo>
                    <a:cubicBezTo>
                      <a:pt x="1552687" y="1733892"/>
                      <a:pt x="1547516" y="1742694"/>
                      <a:pt x="1543453" y="1752543"/>
                    </a:cubicBezTo>
                    <a:cubicBezTo>
                      <a:pt x="1536744" y="1751619"/>
                      <a:pt x="1534775" y="1745956"/>
                      <a:pt x="1535882" y="1737338"/>
                    </a:cubicBezTo>
                    <a:cubicBezTo>
                      <a:pt x="1517970" y="1705821"/>
                      <a:pt x="1480913" y="1693449"/>
                      <a:pt x="1425636" y="1699297"/>
                    </a:cubicBezTo>
                    <a:cubicBezTo>
                      <a:pt x="1419296" y="1694249"/>
                      <a:pt x="1424343" y="1677752"/>
                      <a:pt x="1418064" y="1672704"/>
                    </a:cubicBezTo>
                    <a:cubicBezTo>
                      <a:pt x="1399782" y="1682307"/>
                      <a:pt x="1406923" y="1717333"/>
                      <a:pt x="1402860" y="1741155"/>
                    </a:cubicBezTo>
                    <a:cubicBezTo>
                      <a:pt x="1391903" y="1745402"/>
                      <a:pt x="1379531" y="1748234"/>
                      <a:pt x="1376268" y="1760176"/>
                    </a:cubicBezTo>
                    <a:cubicBezTo>
                      <a:pt x="1379407" y="1775995"/>
                      <a:pt x="1403291" y="1771194"/>
                      <a:pt x="1410492" y="1783013"/>
                    </a:cubicBezTo>
                    <a:cubicBezTo>
                      <a:pt x="1423974" y="1785044"/>
                      <a:pt x="1419850" y="1769532"/>
                      <a:pt x="1433330" y="1771624"/>
                    </a:cubicBezTo>
                    <a:cubicBezTo>
                      <a:pt x="1451982" y="1768178"/>
                      <a:pt x="1447796" y="1787568"/>
                      <a:pt x="1463739" y="1786829"/>
                    </a:cubicBezTo>
                    <a:cubicBezTo>
                      <a:pt x="1463739" y="1803326"/>
                      <a:pt x="1463739" y="1819761"/>
                      <a:pt x="1463739" y="1836258"/>
                    </a:cubicBezTo>
                    <a:cubicBezTo>
                      <a:pt x="1440901" y="1847954"/>
                      <a:pt x="1404646" y="1835582"/>
                      <a:pt x="1376268" y="1847646"/>
                    </a:cubicBezTo>
                    <a:cubicBezTo>
                      <a:pt x="1359401" y="1839213"/>
                      <a:pt x="1341489" y="1831765"/>
                      <a:pt x="1334472" y="1813421"/>
                    </a:cubicBezTo>
                    <a:cubicBezTo>
                      <a:pt x="1321114" y="1811205"/>
                      <a:pt x="1321975" y="1831395"/>
                      <a:pt x="1311696" y="1820992"/>
                    </a:cubicBezTo>
                    <a:cubicBezTo>
                      <a:pt x="1314528" y="1809297"/>
                      <a:pt x="1301293" y="1813667"/>
                      <a:pt x="1304063" y="1801972"/>
                    </a:cubicBezTo>
                    <a:cubicBezTo>
                      <a:pt x="1313542" y="1801418"/>
                      <a:pt x="1305171" y="1789107"/>
                      <a:pt x="1304063" y="1786768"/>
                    </a:cubicBezTo>
                    <a:cubicBezTo>
                      <a:pt x="1287750" y="1789722"/>
                      <a:pt x="1307510" y="1805173"/>
                      <a:pt x="1296491" y="1813421"/>
                    </a:cubicBezTo>
                    <a:cubicBezTo>
                      <a:pt x="1266267" y="1818284"/>
                      <a:pt x="1256849" y="1802341"/>
                      <a:pt x="1239491" y="1794401"/>
                    </a:cubicBezTo>
                    <a:cubicBezTo>
                      <a:pt x="1238198" y="1767316"/>
                      <a:pt x="1214807" y="1748110"/>
                      <a:pt x="1224286" y="1722196"/>
                    </a:cubicBezTo>
                    <a:cubicBezTo>
                      <a:pt x="1216468" y="1700836"/>
                      <a:pt x="1202065" y="1686062"/>
                      <a:pt x="1186245" y="1672766"/>
                    </a:cubicBezTo>
                    <a:cubicBezTo>
                      <a:pt x="1178612" y="1672766"/>
                      <a:pt x="1171040" y="1672766"/>
                      <a:pt x="1163469" y="1672766"/>
                    </a:cubicBezTo>
                    <a:cubicBezTo>
                      <a:pt x="1151342" y="1680892"/>
                      <a:pt x="1155097" y="1704898"/>
                      <a:pt x="1140632" y="1710746"/>
                    </a:cubicBezTo>
                    <a:cubicBezTo>
                      <a:pt x="1123827" y="1709823"/>
                      <a:pt x="1117795" y="1698065"/>
                      <a:pt x="1102590" y="1695542"/>
                    </a:cubicBezTo>
                    <a:cubicBezTo>
                      <a:pt x="1100005" y="1684216"/>
                      <a:pt x="1097973" y="1672274"/>
                      <a:pt x="1087386" y="1668950"/>
                    </a:cubicBezTo>
                    <a:cubicBezTo>
                      <a:pt x="1084555" y="1657254"/>
                      <a:pt x="1097789" y="1661625"/>
                      <a:pt x="1094957" y="1649929"/>
                    </a:cubicBezTo>
                    <a:cubicBezTo>
                      <a:pt x="1080800" y="1636202"/>
                      <a:pt x="1071752" y="1617366"/>
                      <a:pt x="1049345" y="1611887"/>
                    </a:cubicBezTo>
                    <a:cubicBezTo>
                      <a:pt x="1043066" y="1623336"/>
                      <a:pt x="1034202" y="1632200"/>
                      <a:pt x="1022752" y="1638479"/>
                    </a:cubicBezTo>
                    <a:cubicBezTo>
                      <a:pt x="1014996" y="1634848"/>
                      <a:pt x="1007732" y="1630723"/>
                      <a:pt x="999915" y="1627091"/>
                    </a:cubicBezTo>
                    <a:cubicBezTo>
                      <a:pt x="999915" y="1619459"/>
                      <a:pt x="999915" y="1611887"/>
                      <a:pt x="999915" y="1604255"/>
                    </a:cubicBezTo>
                    <a:cubicBezTo>
                      <a:pt x="1002931" y="1588312"/>
                      <a:pt x="1019860" y="1586219"/>
                      <a:pt x="1015119" y="1562458"/>
                    </a:cubicBezTo>
                    <a:cubicBezTo>
                      <a:pt x="1018197" y="1559196"/>
                      <a:pt x="1025522" y="1560181"/>
                      <a:pt x="1026507" y="1554825"/>
                    </a:cubicBezTo>
                    <a:cubicBezTo>
                      <a:pt x="1032540" y="1543560"/>
                      <a:pt x="1021460" y="1537343"/>
                      <a:pt x="1018936" y="1532050"/>
                    </a:cubicBezTo>
                    <a:cubicBezTo>
                      <a:pt x="1009456" y="1512044"/>
                      <a:pt x="999238" y="1490930"/>
                      <a:pt x="980895" y="1474987"/>
                    </a:cubicBezTo>
                    <a:cubicBezTo>
                      <a:pt x="955164" y="1480404"/>
                      <a:pt x="957933" y="1457444"/>
                      <a:pt x="935282" y="1459783"/>
                    </a:cubicBezTo>
                    <a:cubicBezTo>
                      <a:pt x="930295" y="1461137"/>
                      <a:pt x="929311" y="1466431"/>
                      <a:pt x="923894" y="1467354"/>
                    </a:cubicBezTo>
                    <a:cubicBezTo>
                      <a:pt x="930788" y="1494685"/>
                      <a:pt x="947223" y="1512475"/>
                      <a:pt x="942915" y="1551008"/>
                    </a:cubicBezTo>
                    <a:cubicBezTo>
                      <a:pt x="936329" y="1559688"/>
                      <a:pt x="927218" y="1565721"/>
                      <a:pt x="927711" y="1581417"/>
                    </a:cubicBezTo>
                    <a:cubicBezTo>
                      <a:pt x="938298" y="1592375"/>
                      <a:pt x="958304" y="1593913"/>
                      <a:pt x="969506" y="1604255"/>
                    </a:cubicBezTo>
                    <a:cubicBezTo>
                      <a:pt x="972830" y="1621183"/>
                      <a:pt x="988034" y="1626292"/>
                      <a:pt x="984711" y="1649867"/>
                    </a:cubicBezTo>
                    <a:cubicBezTo>
                      <a:pt x="987604" y="1659655"/>
                      <a:pt x="996838" y="1663102"/>
                      <a:pt x="1011303" y="1661255"/>
                    </a:cubicBezTo>
                    <a:cubicBezTo>
                      <a:pt x="1011980" y="1680954"/>
                      <a:pt x="996160" y="1684154"/>
                      <a:pt x="988466" y="1695480"/>
                    </a:cubicBezTo>
                    <a:cubicBezTo>
                      <a:pt x="999238" y="1707546"/>
                      <a:pt x="1013088" y="1716470"/>
                      <a:pt x="1018874" y="1733522"/>
                    </a:cubicBezTo>
                    <a:cubicBezTo>
                      <a:pt x="1019860" y="1744663"/>
                      <a:pt x="1010257" y="1745218"/>
                      <a:pt x="1011242" y="1756359"/>
                    </a:cubicBezTo>
                    <a:cubicBezTo>
                      <a:pt x="985326" y="1760730"/>
                      <a:pt x="983295" y="1741217"/>
                      <a:pt x="965628" y="1737338"/>
                    </a:cubicBezTo>
                    <a:cubicBezTo>
                      <a:pt x="950424" y="1737338"/>
                      <a:pt x="935220" y="1737338"/>
                      <a:pt x="920016" y="1737338"/>
                    </a:cubicBezTo>
                    <a:cubicBezTo>
                      <a:pt x="921677" y="1731367"/>
                      <a:pt x="931957" y="1734076"/>
                      <a:pt x="927649" y="1722134"/>
                    </a:cubicBezTo>
                    <a:cubicBezTo>
                      <a:pt x="927587" y="1710808"/>
                      <a:pt x="909736" y="1717209"/>
                      <a:pt x="904811" y="1710684"/>
                    </a:cubicBezTo>
                    <a:cubicBezTo>
                      <a:pt x="903580" y="1701820"/>
                      <a:pt x="900256" y="1694988"/>
                      <a:pt x="897178" y="1687909"/>
                    </a:cubicBezTo>
                    <a:cubicBezTo>
                      <a:pt x="882035" y="1690371"/>
                      <a:pt x="873910" y="1685816"/>
                      <a:pt x="874341" y="1672704"/>
                    </a:cubicBezTo>
                    <a:cubicBezTo>
                      <a:pt x="839378" y="1678552"/>
                      <a:pt x="836422" y="1652330"/>
                      <a:pt x="802136" y="1657500"/>
                    </a:cubicBezTo>
                    <a:cubicBezTo>
                      <a:pt x="792041" y="1647589"/>
                      <a:pt x="781022" y="1646112"/>
                      <a:pt x="771727" y="1634663"/>
                    </a:cubicBezTo>
                    <a:cubicBezTo>
                      <a:pt x="765633" y="1627153"/>
                      <a:pt x="759170" y="1616320"/>
                      <a:pt x="745135" y="1611826"/>
                    </a:cubicBezTo>
                    <a:cubicBezTo>
                      <a:pt x="745135" y="1602962"/>
                      <a:pt x="745135" y="1594098"/>
                      <a:pt x="745135" y="1585234"/>
                    </a:cubicBezTo>
                    <a:cubicBezTo>
                      <a:pt x="747167" y="1571753"/>
                      <a:pt x="731655" y="1575878"/>
                      <a:pt x="733748" y="1562458"/>
                    </a:cubicBezTo>
                    <a:cubicBezTo>
                      <a:pt x="722728" y="1546084"/>
                      <a:pt x="753321" y="1534019"/>
                      <a:pt x="745135" y="1516845"/>
                    </a:cubicBezTo>
                    <a:cubicBezTo>
                      <a:pt x="745074" y="1516722"/>
                      <a:pt x="737811" y="1512228"/>
                      <a:pt x="737564" y="1513029"/>
                    </a:cubicBezTo>
                    <a:cubicBezTo>
                      <a:pt x="742057" y="1499609"/>
                      <a:pt x="752030" y="1496409"/>
                      <a:pt x="760340" y="1482620"/>
                    </a:cubicBezTo>
                    <a:cubicBezTo>
                      <a:pt x="763664" y="1469509"/>
                      <a:pt x="777390" y="1466739"/>
                      <a:pt x="779361" y="1452211"/>
                    </a:cubicBezTo>
                    <a:cubicBezTo>
                      <a:pt x="784223" y="1446917"/>
                      <a:pt x="797335" y="1449872"/>
                      <a:pt x="802197" y="1444640"/>
                    </a:cubicBezTo>
                    <a:cubicBezTo>
                      <a:pt x="806876" y="1428513"/>
                      <a:pt x="803614" y="1424204"/>
                      <a:pt x="802197" y="1406598"/>
                    </a:cubicBezTo>
                    <a:cubicBezTo>
                      <a:pt x="806630" y="1405983"/>
                      <a:pt x="805399" y="1399643"/>
                      <a:pt x="806014" y="1395210"/>
                    </a:cubicBezTo>
                    <a:cubicBezTo>
                      <a:pt x="816171" y="1396196"/>
                      <a:pt x="815924" y="1384315"/>
                      <a:pt x="821218" y="1380006"/>
                    </a:cubicBezTo>
                    <a:cubicBezTo>
                      <a:pt x="825466" y="1376559"/>
                      <a:pt x="831006" y="1379391"/>
                      <a:pt x="836422" y="1376190"/>
                    </a:cubicBezTo>
                    <a:cubicBezTo>
                      <a:pt x="843871" y="1371758"/>
                      <a:pt x="849842" y="1358893"/>
                      <a:pt x="870648" y="1360986"/>
                    </a:cubicBezTo>
                    <a:cubicBezTo>
                      <a:pt x="866831" y="1341965"/>
                      <a:pt x="843625" y="1342334"/>
                      <a:pt x="832606" y="1330577"/>
                    </a:cubicBezTo>
                    <a:cubicBezTo>
                      <a:pt x="830390" y="1316973"/>
                      <a:pt x="843871" y="1319004"/>
                      <a:pt x="855382" y="1319127"/>
                    </a:cubicBezTo>
                    <a:cubicBezTo>
                      <a:pt x="848734" y="1303000"/>
                      <a:pt x="842394" y="1286503"/>
                      <a:pt x="832606" y="1273515"/>
                    </a:cubicBezTo>
                    <a:cubicBezTo>
                      <a:pt x="831437" y="1254432"/>
                      <a:pt x="836977" y="1228579"/>
                      <a:pt x="824973" y="1220268"/>
                    </a:cubicBezTo>
                    <a:cubicBezTo>
                      <a:pt x="815986" y="1223962"/>
                      <a:pt x="800844" y="1221500"/>
                      <a:pt x="802197" y="1235473"/>
                    </a:cubicBezTo>
                    <a:cubicBezTo>
                      <a:pt x="792102" y="1235473"/>
                      <a:pt x="780468" y="1234057"/>
                      <a:pt x="775605" y="1239289"/>
                    </a:cubicBezTo>
                    <a:cubicBezTo>
                      <a:pt x="768466" y="1244768"/>
                      <a:pt x="758739" y="1247785"/>
                      <a:pt x="760401" y="1262065"/>
                    </a:cubicBezTo>
                    <a:cubicBezTo>
                      <a:pt x="743658" y="1261758"/>
                      <a:pt x="744581" y="1279178"/>
                      <a:pt x="729993" y="1281086"/>
                    </a:cubicBezTo>
                    <a:cubicBezTo>
                      <a:pt x="729993" y="1297583"/>
                      <a:pt x="729993" y="1314018"/>
                      <a:pt x="729993" y="1330516"/>
                    </a:cubicBezTo>
                    <a:cubicBezTo>
                      <a:pt x="717743" y="1325037"/>
                      <a:pt x="702723" y="1322328"/>
                      <a:pt x="703400" y="1303923"/>
                    </a:cubicBezTo>
                    <a:cubicBezTo>
                      <a:pt x="703770" y="1289089"/>
                      <a:pt x="721990" y="1292043"/>
                      <a:pt x="722422" y="1277331"/>
                    </a:cubicBezTo>
                    <a:cubicBezTo>
                      <a:pt x="725192" y="1265697"/>
                      <a:pt x="715896" y="1266128"/>
                      <a:pt x="718605" y="1254493"/>
                    </a:cubicBezTo>
                    <a:cubicBezTo>
                      <a:pt x="705247" y="1249077"/>
                      <a:pt x="677855" y="1247969"/>
                      <a:pt x="669176" y="1258310"/>
                    </a:cubicBezTo>
                    <a:cubicBezTo>
                      <a:pt x="653171" y="1247415"/>
                      <a:pt x="631442" y="1255110"/>
                      <a:pt x="615991" y="1250739"/>
                    </a:cubicBezTo>
                    <a:cubicBezTo>
                      <a:pt x="606204" y="1253632"/>
                      <a:pt x="602756" y="1262865"/>
                      <a:pt x="604603" y="1277331"/>
                    </a:cubicBezTo>
                    <a:cubicBezTo>
                      <a:pt x="589583" y="1289642"/>
                      <a:pt x="566131" y="1311433"/>
                      <a:pt x="539969" y="1300107"/>
                    </a:cubicBezTo>
                    <a:cubicBezTo>
                      <a:pt x="538123" y="1288103"/>
                      <a:pt x="557389" y="1297275"/>
                      <a:pt x="558990" y="1288719"/>
                    </a:cubicBezTo>
                    <a:cubicBezTo>
                      <a:pt x="558129" y="1276900"/>
                      <a:pt x="540092" y="1282317"/>
                      <a:pt x="528581" y="1281148"/>
                    </a:cubicBezTo>
                    <a:cubicBezTo>
                      <a:pt x="518487" y="1276038"/>
                      <a:pt x="517193" y="1262126"/>
                      <a:pt x="501989" y="1262126"/>
                    </a:cubicBezTo>
                    <a:cubicBezTo>
                      <a:pt x="502175" y="1249630"/>
                      <a:pt x="508391" y="1243229"/>
                      <a:pt x="505806" y="1227901"/>
                    </a:cubicBezTo>
                    <a:cubicBezTo>
                      <a:pt x="516270" y="1220638"/>
                      <a:pt x="527166" y="1213744"/>
                      <a:pt x="532398" y="1201309"/>
                    </a:cubicBezTo>
                    <a:cubicBezTo>
                      <a:pt x="536092" y="1187521"/>
                      <a:pt x="515347" y="1198109"/>
                      <a:pt x="517193" y="1186105"/>
                    </a:cubicBezTo>
                    <a:cubicBezTo>
                      <a:pt x="511285" y="1191584"/>
                      <a:pt x="502359" y="1194108"/>
                      <a:pt x="494356" y="1197492"/>
                    </a:cubicBezTo>
                    <a:cubicBezTo>
                      <a:pt x="495095" y="1212205"/>
                      <a:pt x="494480" y="1225501"/>
                      <a:pt x="490540" y="1235534"/>
                    </a:cubicBezTo>
                    <a:cubicBezTo>
                      <a:pt x="472012" y="1234980"/>
                      <a:pt x="447820" y="1240213"/>
                      <a:pt x="448744" y="1220330"/>
                    </a:cubicBezTo>
                    <a:cubicBezTo>
                      <a:pt x="436740" y="1218484"/>
                      <a:pt x="435325" y="1227163"/>
                      <a:pt x="422152" y="1224147"/>
                    </a:cubicBezTo>
                    <a:cubicBezTo>
                      <a:pt x="412057" y="1213990"/>
                      <a:pt x="409163" y="1196632"/>
                      <a:pt x="395559" y="1189921"/>
                    </a:cubicBezTo>
                    <a:cubicBezTo>
                      <a:pt x="395559" y="1179764"/>
                      <a:pt x="395559" y="1169670"/>
                      <a:pt x="395559" y="1159513"/>
                    </a:cubicBezTo>
                    <a:cubicBezTo>
                      <a:pt x="403500" y="1157297"/>
                      <a:pt x="406393" y="1150095"/>
                      <a:pt x="418396" y="1151941"/>
                    </a:cubicBezTo>
                    <a:cubicBezTo>
                      <a:pt x="427692" y="1149787"/>
                      <a:pt x="426521" y="1137229"/>
                      <a:pt x="441173" y="1140492"/>
                    </a:cubicBezTo>
                    <a:cubicBezTo>
                      <a:pt x="459516" y="1139877"/>
                      <a:pt x="460316" y="1156866"/>
                      <a:pt x="482968" y="1151941"/>
                    </a:cubicBezTo>
                    <a:cubicBezTo>
                      <a:pt x="488448" y="1149787"/>
                      <a:pt x="492264" y="1145971"/>
                      <a:pt x="494356" y="1140492"/>
                    </a:cubicBezTo>
                    <a:cubicBezTo>
                      <a:pt x="490109" y="1111745"/>
                      <a:pt x="471458" y="1097465"/>
                      <a:pt x="456315" y="1079675"/>
                    </a:cubicBezTo>
                    <a:cubicBezTo>
                      <a:pt x="463763" y="1068103"/>
                      <a:pt x="465486" y="1050806"/>
                      <a:pt x="463948" y="1030246"/>
                    </a:cubicBezTo>
                    <a:cubicBezTo>
                      <a:pt x="459024" y="1025014"/>
                      <a:pt x="447451" y="1026491"/>
                      <a:pt x="437356" y="1026429"/>
                    </a:cubicBezTo>
                    <a:cubicBezTo>
                      <a:pt x="424736" y="1009932"/>
                      <a:pt x="394513" y="1010978"/>
                      <a:pt x="380355" y="996020"/>
                    </a:cubicBezTo>
                    <a:close/>
                    <a:moveTo>
                      <a:pt x="368782" y="1296414"/>
                    </a:moveTo>
                    <a:cubicBezTo>
                      <a:pt x="382447" y="1295121"/>
                      <a:pt x="387064" y="1290628"/>
                      <a:pt x="399191" y="1296414"/>
                    </a:cubicBezTo>
                    <a:cubicBezTo>
                      <a:pt x="399376" y="1308048"/>
                      <a:pt x="395744" y="1315804"/>
                      <a:pt x="387803" y="1319190"/>
                    </a:cubicBezTo>
                    <a:cubicBezTo>
                      <a:pt x="374753" y="1318327"/>
                      <a:pt x="371245" y="1307924"/>
                      <a:pt x="368782" y="1296414"/>
                    </a:cubicBezTo>
                    <a:close/>
                    <a:moveTo>
                      <a:pt x="304148" y="1239413"/>
                    </a:moveTo>
                    <a:cubicBezTo>
                      <a:pt x="303471" y="1229440"/>
                      <a:pt x="309873" y="1220700"/>
                      <a:pt x="311720" y="1209004"/>
                    </a:cubicBezTo>
                    <a:cubicBezTo>
                      <a:pt x="324400" y="1209004"/>
                      <a:pt x="337080" y="1209004"/>
                      <a:pt x="349761" y="1209004"/>
                    </a:cubicBezTo>
                    <a:cubicBezTo>
                      <a:pt x="351731" y="1218422"/>
                      <a:pt x="359057" y="1222546"/>
                      <a:pt x="364965" y="1228025"/>
                    </a:cubicBezTo>
                    <a:cubicBezTo>
                      <a:pt x="368413" y="1234734"/>
                      <a:pt x="373461" y="1239782"/>
                      <a:pt x="380169" y="1243229"/>
                    </a:cubicBezTo>
                    <a:cubicBezTo>
                      <a:pt x="379801" y="1252955"/>
                      <a:pt x="366012" y="1249324"/>
                      <a:pt x="361149" y="1254617"/>
                    </a:cubicBezTo>
                    <a:cubicBezTo>
                      <a:pt x="348776" y="1261204"/>
                      <a:pt x="342128" y="1273577"/>
                      <a:pt x="326924" y="1277455"/>
                    </a:cubicBezTo>
                    <a:cubicBezTo>
                      <a:pt x="320891" y="1264589"/>
                      <a:pt x="305256" y="1256895"/>
                      <a:pt x="304148" y="1239413"/>
                    </a:cubicBezTo>
                    <a:close/>
                    <a:moveTo>
                      <a:pt x="292699" y="570301"/>
                    </a:moveTo>
                    <a:cubicBezTo>
                      <a:pt x="295838" y="553188"/>
                      <a:pt x="301685" y="538723"/>
                      <a:pt x="319290" y="536076"/>
                    </a:cubicBezTo>
                    <a:cubicBezTo>
                      <a:pt x="324338" y="550542"/>
                      <a:pt x="328770" y="557189"/>
                      <a:pt x="323106" y="574117"/>
                    </a:cubicBezTo>
                    <a:cubicBezTo>
                      <a:pt x="312151" y="573687"/>
                      <a:pt x="298239" y="576210"/>
                      <a:pt x="292699" y="570301"/>
                    </a:cubicBezTo>
                    <a:close/>
                    <a:moveTo>
                      <a:pt x="144411" y="505666"/>
                    </a:moveTo>
                    <a:cubicBezTo>
                      <a:pt x="157215" y="508067"/>
                      <a:pt x="153707" y="526780"/>
                      <a:pt x="167248" y="528503"/>
                    </a:cubicBezTo>
                    <a:cubicBezTo>
                      <a:pt x="166941" y="533921"/>
                      <a:pt x="166633" y="539276"/>
                      <a:pt x="171065" y="539891"/>
                    </a:cubicBezTo>
                    <a:cubicBezTo>
                      <a:pt x="169095" y="545555"/>
                      <a:pt x="165463" y="549494"/>
                      <a:pt x="163431" y="555095"/>
                    </a:cubicBezTo>
                    <a:cubicBezTo>
                      <a:pt x="155306" y="540445"/>
                      <a:pt x="141702" y="531211"/>
                      <a:pt x="144411" y="505666"/>
                    </a:cubicBezTo>
                    <a:close/>
                    <a:moveTo>
                      <a:pt x="129268" y="828836"/>
                    </a:moveTo>
                    <a:cubicBezTo>
                      <a:pt x="125575" y="819663"/>
                      <a:pt x="132038" y="819663"/>
                      <a:pt x="136901" y="813630"/>
                    </a:cubicBezTo>
                    <a:cubicBezTo>
                      <a:pt x="144350" y="804274"/>
                      <a:pt x="164170" y="793194"/>
                      <a:pt x="178698" y="787038"/>
                    </a:cubicBezTo>
                    <a:cubicBezTo>
                      <a:pt x="183930" y="791901"/>
                      <a:pt x="182452" y="803535"/>
                      <a:pt x="182452" y="813630"/>
                    </a:cubicBezTo>
                    <a:cubicBezTo>
                      <a:pt x="169096" y="821633"/>
                      <a:pt x="146258" y="836838"/>
                      <a:pt x="129268" y="828836"/>
                    </a:cubicBezTo>
                    <a:close/>
                    <a:moveTo>
                      <a:pt x="128622" y="579280"/>
                    </a:moveTo>
                    <a:cubicBezTo>
                      <a:pt x="127914" y="573778"/>
                      <a:pt x="129946" y="568454"/>
                      <a:pt x="136840" y="570301"/>
                    </a:cubicBezTo>
                    <a:cubicBezTo>
                      <a:pt x="137271" y="579780"/>
                      <a:pt x="143980" y="582119"/>
                      <a:pt x="136840" y="589322"/>
                    </a:cubicBezTo>
                    <a:cubicBezTo>
                      <a:pt x="132777" y="590460"/>
                      <a:pt x="129330" y="584782"/>
                      <a:pt x="128622" y="579280"/>
                    </a:cubicBezTo>
                    <a:close/>
                    <a:moveTo>
                      <a:pt x="85148" y="1356200"/>
                    </a:moveTo>
                    <a:cubicBezTo>
                      <a:pt x="84317" y="1354646"/>
                      <a:pt x="84240" y="1353446"/>
                      <a:pt x="87410" y="1349660"/>
                    </a:cubicBezTo>
                    <a:cubicBezTo>
                      <a:pt x="102060" y="1346644"/>
                      <a:pt x="102060" y="1367881"/>
                      <a:pt x="87410" y="1364864"/>
                    </a:cubicBezTo>
                    <a:cubicBezTo>
                      <a:pt x="87564" y="1359663"/>
                      <a:pt x="85979" y="1357754"/>
                      <a:pt x="85148" y="1356200"/>
                    </a:cubicBezTo>
                    <a:close/>
                    <a:moveTo>
                      <a:pt x="83594" y="779529"/>
                    </a:moveTo>
                    <a:cubicBezTo>
                      <a:pt x="91842" y="766232"/>
                      <a:pt x="110124" y="762908"/>
                      <a:pt x="114002" y="745304"/>
                    </a:cubicBezTo>
                    <a:cubicBezTo>
                      <a:pt x="112278" y="728068"/>
                      <a:pt x="101198" y="720127"/>
                      <a:pt x="91165" y="711079"/>
                    </a:cubicBezTo>
                    <a:cubicBezTo>
                      <a:pt x="102245" y="703138"/>
                      <a:pt x="116464" y="698336"/>
                      <a:pt x="125390" y="688241"/>
                    </a:cubicBezTo>
                    <a:cubicBezTo>
                      <a:pt x="126375" y="668974"/>
                      <a:pt x="137825" y="660111"/>
                      <a:pt x="144411" y="646445"/>
                    </a:cubicBezTo>
                    <a:cubicBezTo>
                      <a:pt x="169279" y="647245"/>
                      <a:pt x="182822" y="636658"/>
                      <a:pt x="197657" y="627425"/>
                    </a:cubicBezTo>
                    <a:cubicBezTo>
                      <a:pt x="197657" y="616037"/>
                      <a:pt x="197657" y="604649"/>
                      <a:pt x="197657" y="593199"/>
                    </a:cubicBezTo>
                    <a:cubicBezTo>
                      <a:pt x="207075" y="584273"/>
                      <a:pt x="212553" y="600709"/>
                      <a:pt x="216678" y="608404"/>
                    </a:cubicBezTo>
                    <a:cubicBezTo>
                      <a:pt x="227881" y="603110"/>
                      <a:pt x="231081" y="589814"/>
                      <a:pt x="247086" y="589383"/>
                    </a:cubicBezTo>
                    <a:cubicBezTo>
                      <a:pt x="256751" y="582550"/>
                      <a:pt x="264322" y="573686"/>
                      <a:pt x="281312" y="574178"/>
                    </a:cubicBezTo>
                    <a:cubicBezTo>
                      <a:pt x="281434" y="577872"/>
                      <a:pt x="285989" y="577133"/>
                      <a:pt x="288944" y="577995"/>
                    </a:cubicBezTo>
                    <a:cubicBezTo>
                      <a:pt x="300086" y="614990"/>
                      <a:pt x="314367" y="648908"/>
                      <a:pt x="364965" y="646445"/>
                    </a:cubicBezTo>
                    <a:cubicBezTo>
                      <a:pt x="370136" y="656417"/>
                      <a:pt x="380970" y="660850"/>
                      <a:pt x="383986" y="673037"/>
                    </a:cubicBezTo>
                    <a:cubicBezTo>
                      <a:pt x="397775" y="677654"/>
                      <a:pt x="396236" y="647615"/>
                      <a:pt x="406824" y="661649"/>
                    </a:cubicBezTo>
                    <a:cubicBezTo>
                      <a:pt x="413902" y="668359"/>
                      <a:pt x="405839" y="673407"/>
                      <a:pt x="399253" y="676854"/>
                    </a:cubicBezTo>
                    <a:cubicBezTo>
                      <a:pt x="404546" y="686764"/>
                      <a:pt x="406824" y="699691"/>
                      <a:pt x="410640" y="711079"/>
                    </a:cubicBezTo>
                    <a:cubicBezTo>
                      <a:pt x="408424" y="726653"/>
                      <a:pt x="407192" y="743088"/>
                      <a:pt x="395435" y="749059"/>
                    </a:cubicBezTo>
                    <a:cubicBezTo>
                      <a:pt x="395435" y="756692"/>
                      <a:pt x="395435" y="764263"/>
                      <a:pt x="395435" y="771896"/>
                    </a:cubicBezTo>
                    <a:cubicBezTo>
                      <a:pt x="381708" y="793625"/>
                      <a:pt x="360657" y="808029"/>
                      <a:pt x="342190" y="825080"/>
                    </a:cubicBezTo>
                    <a:cubicBezTo>
                      <a:pt x="318368" y="827912"/>
                      <a:pt x="294114" y="830251"/>
                      <a:pt x="266168" y="828897"/>
                    </a:cubicBezTo>
                    <a:cubicBezTo>
                      <a:pt x="256073" y="818002"/>
                      <a:pt x="237852" y="805813"/>
                      <a:pt x="220494" y="813631"/>
                    </a:cubicBezTo>
                    <a:cubicBezTo>
                      <a:pt x="206398" y="814739"/>
                      <a:pt x="218770" y="842316"/>
                      <a:pt x="201473" y="840285"/>
                    </a:cubicBezTo>
                    <a:cubicBezTo>
                      <a:pt x="192055" y="828958"/>
                      <a:pt x="199441" y="810122"/>
                      <a:pt x="212861" y="809876"/>
                    </a:cubicBezTo>
                    <a:cubicBezTo>
                      <a:pt x="209783" y="789440"/>
                      <a:pt x="220556" y="778729"/>
                      <a:pt x="212861" y="764263"/>
                    </a:cubicBezTo>
                    <a:cubicBezTo>
                      <a:pt x="212492" y="754476"/>
                      <a:pt x="198026" y="758846"/>
                      <a:pt x="197657" y="749059"/>
                    </a:cubicBezTo>
                    <a:cubicBezTo>
                      <a:pt x="188238" y="748504"/>
                      <a:pt x="181898" y="751028"/>
                      <a:pt x="178635" y="756692"/>
                    </a:cubicBezTo>
                    <a:cubicBezTo>
                      <a:pt x="169525" y="753183"/>
                      <a:pt x="168602" y="741426"/>
                      <a:pt x="152044" y="745304"/>
                    </a:cubicBezTo>
                    <a:cubicBezTo>
                      <a:pt x="125759" y="750844"/>
                      <a:pt x="114926" y="803352"/>
                      <a:pt x="83594" y="779529"/>
                    </a:cubicBezTo>
                    <a:close/>
                    <a:moveTo>
                      <a:pt x="67926" y="1415454"/>
                    </a:moveTo>
                    <a:cubicBezTo>
                      <a:pt x="66958" y="1413463"/>
                      <a:pt x="66912" y="1411754"/>
                      <a:pt x="68451" y="1410477"/>
                    </a:cubicBezTo>
                    <a:cubicBezTo>
                      <a:pt x="80639" y="1400136"/>
                      <a:pt x="90981" y="1416079"/>
                      <a:pt x="106492" y="1414294"/>
                    </a:cubicBezTo>
                    <a:cubicBezTo>
                      <a:pt x="121082" y="1414971"/>
                      <a:pt x="121204" y="1401183"/>
                      <a:pt x="133084" y="1399089"/>
                    </a:cubicBezTo>
                    <a:cubicBezTo>
                      <a:pt x="129946" y="1357909"/>
                      <a:pt x="155676" y="1345659"/>
                      <a:pt x="171126" y="1323068"/>
                    </a:cubicBezTo>
                    <a:cubicBezTo>
                      <a:pt x="171557" y="1312110"/>
                      <a:pt x="169033" y="1298199"/>
                      <a:pt x="174943" y="1292659"/>
                    </a:cubicBezTo>
                    <a:cubicBezTo>
                      <a:pt x="180483" y="1313773"/>
                      <a:pt x="213724" y="1307063"/>
                      <a:pt x="239576" y="1307863"/>
                    </a:cubicBezTo>
                    <a:cubicBezTo>
                      <a:pt x="254904" y="1314081"/>
                      <a:pt x="267707" y="1322822"/>
                      <a:pt x="273801" y="1338272"/>
                    </a:cubicBezTo>
                    <a:cubicBezTo>
                      <a:pt x="278664" y="1333102"/>
                      <a:pt x="291775" y="1333102"/>
                      <a:pt x="296639" y="1338272"/>
                    </a:cubicBezTo>
                    <a:cubicBezTo>
                      <a:pt x="297193" y="1347752"/>
                      <a:pt x="290668" y="1350030"/>
                      <a:pt x="289006" y="1357293"/>
                    </a:cubicBezTo>
                    <a:cubicBezTo>
                      <a:pt x="294053" y="1363633"/>
                      <a:pt x="305933" y="1363203"/>
                      <a:pt x="311843" y="1368681"/>
                    </a:cubicBezTo>
                    <a:cubicBezTo>
                      <a:pt x="311843" y="1378838"/>
                      <a:pt x="311843" y="1388933"/>
                      <a:pt x="311843" y="1399089"/>
                    </a:cubicBezTo>
                    <a:cubicBezTo>
                      <a:pt x="316829" y="1400444"/>
                      <a:pt x="317813" y="1405738"/>
                      <a:pt x="323231" y="1406661"/>
                    </a:cubicBezTo>
                    <a:cubicBezTo>
                      <a:pt x="324770" y="1423404"/>
                      <a:pt x="305010" y="1418849"/>
                      <a:pt x="311843" y="1440886"/>
                    </a:cubicBezTo>
                    <a:cubicBezTo>
                      <a:pt x="305319" y="1445749"/>
                      <a:pt x="296885" y="1448765"/>
                      <a:pt x="296639" y="1459907"/>
                    </a:cubicBezTo>
                    <a:cubicBezTo>
                      <a:pt x="294115" y="1478866"/>
                      <a:pt x="308026" y="1481452"/>
                      <a:pt x="311843" y="1494132"/>
                    </a:cubicBezTo>
                    <a:cubicBezTo>
                      <a:pt x="311719" y="1509336"/>
                      <a:pt x="311719" y="1524540"/>
                      <a:pt x="311719" y="1539745"/>
                    </a:cubicBezTo>
                    <a:cubicBezTo>
                      <a:pt x="301686" y="1541961"/>
                      <a:pt x="297007" y="1554949"/>
                      <a:pt x="285127" y="1558765"/>
                    </a:cubicBezTo>
                    <a:cubicBezTo>
                      <a:pt x="271893" y="1563013"/>
                      <a:pt x="253734" y="1555687"/>
                      <a:pt x="239515" y="1562582"/>
                    </a:cubicBezTo>
                    <a:cubicBezTo>
                      <a:pt x="217786" y="1553841"/>
                      <a:pt x="206459" y="1534759"/>
                      <a:pt x="190085" y="1520724"/>
                    </a:cubicBezTo>
                    <a:cubicBezTo>
                      <a:pt x="179374" y="1520170"/>
                      <a:pt x="180545" y="1531496"/>
                      <a:pt x="174881" y="1535928"/>
                    </a:cubicBezTo>
                    <a:cubicBezTo>
                      <a:pt x="158630" y="1530634"/>
                      <a:pt x="156845" y="1510875"/>
                      <a:pt x="129268" y="1516908"/>
                    </a:cubicBezTo>
                    <a:cubicBezTo>
                      <a:pt x="130807" y="1507736"/>
                      <a:pt x="122312" y="1508659"/>
                      <a:pt x="125451" y="1497887"/>
                    </a:cubicBezTo>
                    <a:cubicBezTo>
                      <a:pt x="104831" y="1484283"/>
                      <a:pt x="81932" y="1472956"/>
                      <a:pt x="83656" y="1437070"/>
                    </a:cubicBezTo>
                    <a:cubicBezTo>
                      <a:pt x="82040" y="1429959"/>
                      <a:pt x="70832" y="1421430"/>
                      <a:pt x="67926" y="1415454"/>
                    </a:cubicBezTo>
                    <a:close/>
                    <a:moveTo>
                      <a:pt x="42128" y="1375160"/>
                    </a:moveTo>
                    <a:cubicBezTo>
                      <a:pt x="43167" y="1369204"/>
                      <a:pt x="46629" y="1364249"/>
                      <a:pt x="53185" y="1364865"/>
                    </a:cubicBezTo>
                    <a:cubicBezTo>
                      <a:pt x="58787" y="1370897"/>
                      <a:pt x="61064" y="1395027"/>
                      <a:pt x="45614" y="1391457"/>
                    </a:cubicBezTo>
                    <a:cubicBezTo>
                      <a:pt x="42474" y="1388071"/>
                      <a:pt x="41089" y="1381115"/>
                      <a:pt x="42128" y="1375160"/>
                    </a:cubicBezTo>
                    <a:close/>
                    <a:moveTo>
                      <a:pt x="0" y="726222"/>
                    </a:moveTo>
                    <a:cubicBezTo>
                      <a:pt x="6525" y="699075"/>
                      <a:pt x="46906" y="707571"/>
                      <a:pt x="64634" y="718589"/>
                    </a:cubicBezTo>
                    <a:cubicBezTo>
                      <a:pt x="63280" y="731207"/>
                      <a:pt x="53246" y="735086"/>
                      <a:pt x="45613" y="741426"/>
                    </a:cubicBezTo>
                    <a:cubicBezTo>
                      <a:pt x="27578" y="739210"/>
                      <a:pt x="15635" y="730838"/>
                      <a:pt x="0" y="72622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5"/>
                  </a:gs>
                </a:gsLst>
                <a:lin ang="13500032" scaled="0"/>
              </a:gra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" name="Google Shape;1046;p33"/>
              <p:cNvSpPr txBox="1">
                <a:spLocks/>
              </p:cNvSpPr>
              <p:nvPr/>
            </p:nvSpPr>
            <p:spPr>
              <a:xfrm>
                <a:off x="4603928" y="3996109"/>
                <a:ext cx="2658600" cy="60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l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1pPr>
                <a:lvl2pPr marL="914400" marR="0" lvl="1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2pPr>
                <a:lvl3pPr marL="1371600" marR="0" lvl="2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3pPr>
                <a:lvl4pPr marL="1828800" marR="0" lvl="3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4pPr>
                <a:lvl5pPr marL="2286000" marR="0" lvl="4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5pPr>
                <a:lvl6pPr marL="2743200" marR="0" lvl="5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6pPr>
                <a:lvl7pPr marL="3200400" marR="0" lvl="6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7pPr>
                <a:lvl8pPr marL="3657600" marR="0" lvl="7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8pPr>
                <a:lvl9pPr marL="4114800" marR="0" lvl="8" indent="-342900" algn="l" rtl="0">
                  <a:lnSpc>
                    <a:spcPct val="115000"/>
                  </a:lnSpc>
                  <a:spcBef>
                    <a:spcPts val="2100"/>
                  </a:spcBef>
                  <a:spcAft>
                    <a:spcPts val="2100"/>
                  </a:spcAft>
                  <a:buClr>
                    <a:srgbClr val="FFFFFF"/>
                  </a:buClr>
                  <a:buSzPts val="2100"/>
                  <a:buFont typeface="Roboto"/>
                  <a:buNone/>
                  <a:defRPr sz="2100" b="1" i="0" u="none" strike="noStrike" cap="none">
                    <a:solidFill>
                      <a:srgbClr val="FFFFFF"/>
                    </a:solidFill>
                    <a:latin typeface="Roboto"/>
                    <a:ea typeface="Roboto"/>
                    <a:cs typeface="Roboto"/>
                    <a:sym typeface="Roboto"/>
                  </a:defRPr>
                </a:lvl9pPr>
              </a:lstStyle>
              <a:p>
                <a:pPr marL="0" indent="0" algn="ctr"/>
                <a:r>
                  <a:rPr lang="ru-RU" sz="2800" dirty="0" smtClean="0">
                    <a:latin typeface="Times New Roman" pitchFamily="18" charset="0"/>
                    <a:cs typeface="Times New Roman" pitchFamily="18" charset="0"/>
                    <a:hlinkClick r:id="rId6" action="ppaction://hlinksldjump"/>
                  </a:rPr>
                  <a:t>Студенты</a:t>
                </a:r>
                <a:endParaRPr lang="ru-RU" sz="2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pic>
          <p:nvPicPr>
            <p:cNvPr id="4100" name="Picture 4" descr="C:\Users\Шишканова Полина\Downloads\аиу-PhotoRoom.png-PhotoRoom(1).png"/>
            <p:cNvPicPr>
              <a:picLocks noChangeAspect="1" noChangeArrowheads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3109"/>
            <a:stretch/>
          </p:blipFill>
          <p:spPr bwMode="auto">
            <a:xfrm>
              <a:off x="6701911" y="2611527"/>
              <a:ext cx="2872479" cy="14735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4101" name="Picture 5" descr="C:\Users\Шишканова Полина\Downloads\учм-PhotoRoom.png-PhotoRoom.pn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9997" y="2562928"/>
            <a:ext cx="2649434" cy="17676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TextBox 24">
            <a:hlinkClick r:id="rId9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8" name="Прямая со стрелкой 27"/>
          <p:cNvCxnSpPr>
            <a:stCxn id="25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Прямая со стрелкой 29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p29"/>
          <p:cNvSpPr txBox="1">
            <a:spLocks noGrp="1"/>
          </p:cNvSpPr>
          <p:nvPr>
            <p:ph type="title"/>
          </p:nvPr>
        </p:nvSpPr>
        <p:spPr>
          <a:xfrm>
            <a:off x="536981" y="304649"/>
            <a:ext cx="113607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sz="4800" dirty="0" smtClean="0">
                <a:latin typeface="Times New Roman" pitchFamily="18" charset="0"/>
                <a:cs typeface="Times New Roman" pitchFamily="18" charset="0"/>
              </a:rPr>
              <a:t>Школьники</a:t>
            </a:r>
            <a:br>
              <a:rPr lang="ru-RU" sz="4800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4800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sz="48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4" name="Google Shape;994;p29"/>
          <p:cNvSpPr txBox="1">
            <a:spLocks noGrp="1"/>
          </p:cNvSpPr>
          <p:nvPr>
            <p:ph type="subTitle" idx="1"/>
          </p:nvPr>
        </p:nvSpPr>
        <p:spPr>
          <a:xfrm>
            <a:off x="4796067" y="1094689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lt2"/>
                </a:solidFill>
                <a:latin typeface="Times New Roman" pitchFamily="18" charset="0"/>
                <a:cs typeface="Times New Roman" pitchFamily="18" charset="0"/>
              </a:rPr>
              <a:t>Стать научно-популярным блогером</a:t>
            </a:r>
            <a:endParaRPr dirty="0">
              <a:solidFill>
                <a:schemeClr val="l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5" name="Google Shape;995;p29"/>
          <p:cNvSpPr txBox="1">
            <a:spLocks noGrp="1"/>
          </p:cNvSpPr>
          <p:nvPr>
            <p:ph type="body" idx="5"/>
          </p:nvPr>
        </p:nvSpPr>
        <p:spPr>
          <a:xfrm>
            <a:off x="4821500" y="2725236"/>
            <a:ext cx="64068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Подготовку в СУНЦ проходят школьники 8–11-х классов. Обучение построено по системе интерната, что позволяет осуществлять отбор наиболее одаренных старшеклассников из разных регионов 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России</a:t>
            </a:r>
          </a:p>
          <a:p>
            <a:pPr marL="0" lvl="0" indent="0">
              <a:buNone/>
            </a:pPr>
            <a:r>
              <a:rPr lang="ru-RU" sz="1100" dirty="0" smtClean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Как </a:t>
            </a:r>
            <a:r>
              <a:rPr lang="ru-RU" sz="1100" dirty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получить?</a:t>
            </a:r>
          </a:p>
          <a:p>
            <a:pPr marL="0" lvl="0" indent="0">
              <a:buNone/>
            </a:pPr>
            <a:endParaRPr dirty="0" smtClean="0">
              <a:latin typeface="Times New Roman" pitchFamily="18" charset="0"/>
              <a:cs typeface="Times New Roman" pitchFamily="18" charset="0"/>
            </a:endParaRPr>
          </a:p>
          <a:p>
            <a:pPr marL="0" lvl="0" indent="0" algn="l" rtl="0">
              <a:spcBef>
                <a:spcPts val="2100"/>
              </a:spcBef>
              <a:spcAft>
                <a:spcPts val="2100"/>
              </a:spcAft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6" name="Google Shape;996;p29"/>
          <p:cNvSpPr txBox="1">
            <a:spLocks noGrp="1"/>
          </p:cNvSpPr>
          <p:nvPr>
            <p:ph type="subTitle" idx="2"/>
          </p:nvPr>
        </p:nvSpPr>
        <p:spPr>
          <a:xfrm>
            <a:off x="4805315" y="2409646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Погружаться в науку еще в школе</a:t>
            </a:r>
            <a:endParaRPr dirty="0">
              <a:solidFill>
                <a:schemeClr val="accent4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7" name="Google Shape;997;p29"/>
          <p:cNvSpPr txBox="1">
            <a:spLocks noGrp="1"/>
          </p:cNvSpPr>
          <p:nvPr>
            <p:ph type="body" idx="6"/>
          </p:nvPr>
        </p:nvSpPr>
        <p:spPr>
          <a:xfrm>
            <a:off x="4904146" y="4335462"/>
            <a:ext cx="64077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Тест разработан при участии ученых. Он состоит из 15 вопросов. Ответив на все, вы узнаете, к какой отрасли науки расположены больше всего. Но это не все: проект определит лаборатории, НИИ и университеты, где вы, как ученый, будете востребованы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.</a:t>
            </a:r>
            <a:endParaRPr lang="ru-RU" sz="1200" dirty="0" smtClean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indent="0">
              <a:buNone/>
            </a:pPr>
            <a:r>
              <a:rPr lang="ru-RU" sz="1200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Как получить?</a:t>
            </a:r>
          </a:p>
          <a:p>
            <a:pPr marL="0" lvl="0" indent="0"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8" name="Google Shape;998;p29"/>
          <p:cNvSpPr txBox="1">
            <a:spLocks noGrp="1"/>
          </p:cNvSpPr>
          <p:nvPr>
            <p:ph type="subTitle" idx="3"/>
          </p:nvPr>
        </p:nvSpPr>
        <p:spPr>
          <a:xfrm>
            <a:off x="4896954" y="4010262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Для будущих ученых — пройти карьерный тест</a:t>
            </a:r>
            <a:endParaRPr dirty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9" name="Google Shape;999;p29"/>
          <p:cNvSpPr txBox="1">
            <a:spLocks noGrp="1"/>
          </p:cNvSpPr>
          <p:nvPr>
            <p:ph type="body" idx="4"/>
          </p:nvPr>
        </p:nvSpPr>
        <p:spPr>
          <a:xfrm>
            <a:off x="4836527" y="1389953"/>
            <a:ext cx="64068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В 2022 году было подано более 100 тысяч заявлений на поступление в ВУЗ 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онлайн</a:t>
            </a:r>
          </a:p>
          <a:p>
            <a:pPr marL="0" indent="0">
              <a:buNone/>
            </a:pPr>
            <a:r>
              <a:rPr lang="ru-RU" sz="11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Как получить?</a:t>
            </a:r>
          </a:p>
          <a:p>
            <a:pPr marL="0" lvl="0" indent="0">
              <a:spcAft>
                <a:spcPts val="2100"/>
              </a:spcAft>
              <a:buNone/>
            </a:pPr>
            <a:endParaRPr lang="ru-RU" dirty="0" smtClean="0"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spcAft>
                <a:spcPts val="2100"/>
              </a:spcAft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6" name="Picture 2" descr="C:\Users\Шишканова Полина\Desktop\БДГ\рпдд.gif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4214" y="1323241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1" name="Picture 3" descr="C:\Users\Шишканова Полина\Desktop\БДГ\дддддд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51959" y="4342033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C:\Users\Шишканова Полина\Desktop\БДГ\аптак.gif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4214" y="2826936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hlinkClick r:id="rId7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9" name="Прямая со стрелкой 18"/>
          <p:cNvCxnSpPr>
            <a:stCxn id="17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 стрелкой 19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Прямоугольник 3"/>
          <p:cNvSpPr/>
          <p:nvPr/>
        </p:nvSpPr>
        <p:spPr>
          <a:xfrm>
            <a:off x="5235547" y="6456764"/>
            <a:ext cx="1942088" cy="29940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К списку аудитории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78758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p29"/>
          <p:cNvSpPr txBox="1">
            <a:spLocks noGrp="1"/>
          </p:cNvSpPr>
          <p:nvPr>
            <p:ph type="title"/>
          </p:nvPr>
        </p:nvSpPr>
        <p:spPr>
          <a:xfrm>
            <a:off x="593935" y="216745"/>
            <a:ext cx="113607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sz="4800" dirty="0" smtClean="0">
                <a:latin typeface="Times New Roman" pitchFamily="18" charset="0"/>
                <a:cs typeface="Times New Roman" pitchFamily="18" charset="0"/>
              </a:rPr>
              <a:t>Студенты </a:t>
            </a:r>
            <a:endParaRPr sz="48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4" name="Google Shape;994;p29"/>
          <p:cNvSpPr txBox="1">
            <a:spLocks noGrp="1"/>
          </p:cNvSpPr>
          <p:nvPr>
            <p:ph type="subTitle" idx="1"/>
          </p:nvPr>
        </p:nvSpPr>
        <p:spPr>
          <a:xfrm>
            <a:off x="4853867" y="735422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lt2"/>
                </a:solidFill>
                <a:latin typeface="Times New Roman" pitchFamily="18" charset="0"/>
                <a:cs typeface="Times New Roman" pitchFamily="18" charset="0"/>
              </a:rPr>
              <a:t>Получить стипендию</a:t>
            </a:r>
            <a:endParaRPr dirty="0">
              <a:solidFill>
                <a:schemeClr val="l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7" name="Google Shape;997;p29"/>
          <p:cNvSpPr txBox="1">
            <a:spLocks noGrp="1"/>
          </p:cNvSpPr>
          <p:nvPr>
            <p:ph type="body" idx="6"/>
          </p:nvPr>
        </p:nvSpPr>
        <p:spPr>
          <a:xfrm>
            <a:off x="4864526" y="2642348"/>
            <a:ext cx="64077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Из 119 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вузов-участников: восемь 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вузов — получатели ежегодных грантов в рамках дальневосточного трека (по 71,25 млн рублей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); 111 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(включая пять творческих вузов) — получатели базовой части гранта (по 100 млн рублей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); 48 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вузов кроме базовой части гранта получают еще специальную часть гранта на развитие науки (до 820 млн рублей для каждого вуза, получившего наивысший рейтинг по результатам конкурсного отбора). </a:t>
            </a:r>
            <a:endParaRPr lang="ru-RU" sz="1200" dirty="0" smtClean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indent="0">
              <a:buNone/>
            </a:pPr>
            <a:r>
              <a:rPr lang="ru-RU" sz="1200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Как получить?</a:t>
            </a:r>
          </a:p>
          <a:p>
            <a:pPr marL="0" lvl="0" indent="0"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8" name="Google Shape;998;p29"/>
          <p:cNvSpPr txBox="1">
            <a:spLocks noGrp="1"/>
          </p:cNvSpPr>
          <p:nvPr>
            <p:ph type="subTitle" idx="3"/>
          </p:nvPr>
        </p:nvSpPr>
        <p:spPr>
          <a:xfrm>
            <a:off x="4853867" y="2343854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Учиться в ведущих вузах</a:t>
            </a:r>
            <a:endParaRPr dirty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9" name="Google Shape;999;p29"/>
          <p:cNvSpPr txBox="1">
            <a:spLocks noGrp="1"/>
          </p:cNvSpPr>
          <p:nvPr>
            <p:ph type="body" idx="4"/>
          </p:nvPr>
        </p:nvSpPr>
        <p:spPr>
          <a:xfrm>
            <a:off x="4853867" y="1068149"/>
            <a:ext cx="64068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Ежегодно за свои успехи в учебной и научной деятельности студенты и аспиранты могут получить стипендии президента и правительства Российской Федерации, именные стипендии по значимым для страны направлениям, именные стипендии субъектов РФ и многие другие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r>
              <a:rPr lang="ru-RU" sz="11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Как </a:t>
            </a:r>
            <a:r>
              <a:rPr lang="ru-RU" sz="11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получить?</a:t>
            </a:r>
          </a:p>
          <a:p>
            <a:pPr marL="0" lvl="0" indent="0">
              <a:spcAft>
                <a:spcPts val="2100"/>
              </a:spcAft>
              <a:buNone/>
            </a:pPr>
            <a:endParaRPr lang="ru-RU" dirty="0" smtClean="0"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spcAft>
                <a:spcPts val="2100"/>
              </a:spcAft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" name="Google Shape;997;p29"/>
          <p:cNvSpPr txBox="1">
            <a:spLocks/>
          </p:cNvSpPr>
          <p:nvPr/>
        </p:nvSpPr>
        <p:spPr>
          <a:xfrm>
            <a:off x="4874731" y="4715340"/>
            <a:ext cx="64077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○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■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○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■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○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400"/>
              <a:buFont typeface="Roboto"/>
              <a:buChar char="■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С сентября 2022 года действующая ставка по кредиту — 3%. А студенты, получившие образовательный кредит до этого времени, смогут обратиться в банк или организацию, где был ранее выдан кредит, и заключить дополнительное соглашение по переходу на новую фиксированную процентную ставку 3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%.</a:t>
            </a:r>
          </a:p>
          <a:p>
            <a:pPr marL="0" lvl="0" indent="0">
              <a:buNone/>
            </a:pPr>
            <a:r>
              <a:rPr lang="ru-RU" sz="1200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Как получить?</a:t>
            </a:r>
          </a:p>
          <a:p>
            <a:pPr marL="0" indent="0">
              <a:buNone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Google Shape;998;p29"/>
          <p:cNvSpPr txBox="1">
            <a:spLocks/>
          </p:cNvSpPr>
          <p:nvPr/>
        </p:nvSpPr>
        <p:spPr>
          <a:xfrm>
            <a:off x="4865426" y="4411890"/>
            <a:ext cx="6406800" cy="60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spcAft>
                <a:spcPts val="2100"/>
              </a:spcAft>
            </a:pPr>
            <a:r>
              <a:rPr lang="ru-RU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Получить образовательный кредит</a:t>
            </a:r>
          </a:p>
        </p:txBody>
      </p:sp>
      <p:pic>
        <p:nvPicPr>
          <p:cNvPr id="4" name="Picture 2" descr="C:\Users\Шишканова Полина\Desktop\БДГ\ватрвеп.gif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29883" y="5126387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3" descr="C:\Users\Шишканова Полина\Desktop\БДГ\еноте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50062" y="1338388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4" descr="C:\Users\Шишканова Полина\Desktop\БДГ\нпоь.gif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29883" y="3073287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TextBox 22">
            <a:hlinkClick r:id="rId7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5" name="Прямая со стрелкой 24"/>
          <p:cNvCxnSpPr>
            <a:stCxn id="23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Прямая со стрелкой 25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Прямоугольник 26"/>
          <p:cNvSpPr/>
          <p:nvPr/>
        </p:nvSpPr>
        <p:spPr>
          <a:xfrm>
            <a:off x="5259823" y="6494263"/>
            <a:ext cx="1942088" cy="29940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К списку аудитории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87834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p29"/>
          <p:cNvSpPr txBox="1">
            <a:spLocks noGrp="1"/>
          </p:cNvSpPr>
          <p:nvPr>
            <p:ph type="title"/>
          </p:nvPr>
        </p:nvSpPr>
        <p:spPr>
          <a:xfrm>
            <a:off x="391324" y="304649"/>
            <a:ext cx="113607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sz="4800" dirty="0" smtClean="0">
                <a:latin typeface="Times New Roman" pitchFamily="18" charset="0"/>
                <a:cs typeface="Times New Roman" pitchFamily="18" charset="0"/>
              </a:rPr>
              <a:t>Ученые</a:t>
            </a:r>
            <a:endParaRPr sz="48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4" name="Google Shape;994;p29"/>
          <p:cNvSpPr txBox="1">
            <a:spLocks noGrp="1"/>
          </p:cNvSpPr>
          <p:nvPr>
            <p:ph type="subTitle" idx="1"/>
          </p:nvPr>
        </p:nvSpPr>
        <p:spPr>
          <a:xfrm>
            <a:off x="4692065" y="825893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lt2"/>
                </a:solidFill>
                <a:latin typeface="Times New Roman" pitchFamily="18" charset="0"/>
                <a:cs typeface="Times New Roman" pitchFamily="18" charset="0"/>
              </a:rPr>
              <a:t>Развивать технологии НТИ</a:t>
            </a:r>
            <a:endParaRPr dirty="0">
              <a:solidFill>
                <a:schemeClr val="l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5" name="Google Shape;995;p29"/>
          <p:cNvSpPr txBox="1">
            <a:spLocks noGrp="1"/>
          </p:cNvSpPr>
          <p:nvPr>
            <p:ph type="body" idx="5"/>
          </p:nvPr>
        </p:nvSpPr>
        <p:spPr>
          <a:xfrm>
            <a:off x="4675875" y="2992302"/>
            <a:ext cx="64068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 В 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2022 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году конкурс мегагрантов поддержал 42 новых научных проекта и помог создать лаборатории в 22 вузах и 12 научных организациях. 131 проект профинансирован на общую сумму 2,76 млрд 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рублей. За 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все время проведения конкурса было открыто 315 лабораторий на базе 133 научных и образовательных учреждений в 35 регионах России. </a:t>
            </a:r>
            <a:endParaRPr lang="ru-RU" dirty="0" smtClean="0">
              <a:latin typeface="Times New Roman" pitchFamily="18" charset="0"/>
              <a:cs typeface="Times New Roman" pitchFamily="18" charset="0"/>
            </a:endParaRPr>
          </a:p>
          <a:p>
            <a:pPr marL="0" indent="0">
              <a:buNone/>
            </a:pPr>
            <a:r>
              <a:rPr lang="ru-RU" sz="1100" dirty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Как получить?</a:t>
            </a:r>
          </a:p>
          <a:p>
            <a:pPr marL="0" lvl="0" indent="0"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  <a:p>
            <a:pPr marL="0" lvl="0" indent="0" algn="l" rtl="0">
              <a:spcBef>
                <a:spcPts val="2100"/>
              </a:spcBef>
              <a:spcAft>
                <a:spcPts val="2100"/>
              </a:spcAft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6" name="Google Shape;996;p29"/>
          <p:cNvSpPr txBox="1">
            <a:spLocks noGrp="1"/>
          </p:cNvSpPr>
          <p:nvPr>
            <p:ph type="subTitle" idx="2"/>
          </p:nvPr>
        </p:nvSpPr>
        <p:spPr>
          <a:xfrm>
            <a:off x="4675881" y="2560259"/>
            <a:ext cx="6406800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Присоединиться к программе мегагрантов</a:t>
            </a:r>
            <a:endParaRPr dirty="0">
              <a:solidFill>
                <a:schemeClr val="accent4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7" name="Google Shape;997;p29"/>
          <p:cNvSpPr txBox="1">
            <a:spLocks noGrp="1"/>
          </p:cNvSpPr>
          <p:nvPr>
            <p:ph type="body" idx="6"/>
          </p:nvPr>
        </p:nvSpPr>
        <p:spPr>
          <a:xfrm>
            <a:off x="4717958" y="4958768"/>
            <a:ext cx="6407700" cy="92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Для того чтобы получить сертификат, молодой ученый должен проработать научным или научно-педагогическим сотрудником не менее пяти лет и быть кандидатом или доктором наук. При этом кандидат наук должен быть не старше 35 лет, а доктор наук — не старше 40 лет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indent="0">
              <a:buNone/>
            </a:pPr>
            <a:r>
              <a:rPr lang="ru-RU" sz="1100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Как получить?</a:t>
            </a:r>
          </a:p>
          <a:p>
            <a:pPr marL="0" lvl="0" indent="0">
              <a:buNone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  <a:p>
            <a:pPr marL="0" lvl="0" indent="0" algn="l" rtl="0">
              <a:spcBef>
                <a:spcPts val="2100"/>
              </a:spcBef>
              <a:spcAft>
                <a:spcPts val="2100"/>
              </a:spcAft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8" name="Google Shape;998;p29"/>
          <p:cNvSpPr txBox="1">
            <a:spLocks noGrp="1"/>
          </p:cNvSpPr>
          <p:nvPr>
            <p:ph type="subTitle" idx="3"/>
          </p:nvPr>
        </p:nvSpPr>
        <p:spPr>
          <a:xfrm>
            <a:off x="4710766" y="4537386"/>
            <a:ext cx="7540576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Для молодых ученых — улучшить жилищные условия</a:t>
            </a:r>
            <a:endParaRPr dirty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9" name="Google Shape;999;p29"/>
          <p:cNvSpPr txBox="1">
            <a:spLocks noGrp="1"/>
          </p:cNvSpPr>
          <p:nvPr>
            <p:ph type="body" idx="4"/>
          </p:nvPr>
        </p:nvSpPr>
        <p:spPr>
          <a:xfrm>
            <a:off x="4668330" y="1277945"/>
            <a:ext cx="64068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ru-RU" dirty="0">
                <a:latin typeface="Times New Roman" pitchFamily="18" charset="0"/>
                <a:cs typeface="Times New Roman" pitchFamily="18" charset="0"/>
              </a:rPr>
              <a:t>В 2021 году совокупное число участников консорциумов Центров НТИ составило 771 организацию (более половины из которых – коммерческие компании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). До конца </a:t>
            </a:r>
            <a:r>
              <a:rPr lang="ru-RU" dirty="0">
                <a:latin typeface="Times New Roman" pitchFamily="18" charset="0"/>
                <a:cs typeface="Times New Roman" pitchFamily="18" charset="0"/>
              </a:rPr>
              <a:t>2024 года на поддержку Центров компетенций НТИ предусмотрено государственное финансирование в размере 16 млрд рублей. </a:t>
            </a:r>
            <a:endParaRPr lang="ru-RU" dirty="0" smtClean="0"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11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Как получить?</a:t>
            </a:r>
            <a:endParaRPr sz="1100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7" name="Picture 3" descr="C:\Users\Шишканова Полина\Desktop\БДГ\НТИ.gif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62722" y="1560545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C:\Users\Шишканова Полина\Desktop\БДГ\оеннр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04767" y="3555702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9" name="Picture 5" descr="C:\Users\Шишканова Полина\Desktop\БДГ\иаив.gif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04767" y="5453972"/>
            <a:ext cx="360000" cy="36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hlinkClick r:id="rId7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7" name="Прямая со стрелкой 16"/>
          <p:cNvCxnSpPr>
            <a:stCxn id="15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Прямая со стрелкой 17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Прямоугольник 18"/>
          <p:cNvSpPr/>
          <p:nvPr/>
        </p:nvSpPr>
        <p:spPr>
          <a:xfrm>
            <a:off x="5259823" y="6494263"/>
            <a:ext cx="1942088" cy="29940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К списку аудитории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54500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p29"/>
          <p:cNvSpPr txBox="1">
            <a:spLocks noGrp="1"/>
          </p:cNvSpPr>
          <p:nvPr>
            <p:ph type="title"/>
          </p:nvPr>
        </p:nvSpPr>
        <p:spPr>
          <a:xfrm>
            <a:off x="1385930" y="208653"/>
            <a:ext cx="7012893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sz="3600" dirty="0" smtClean="0">
                <a:latin typeface="Times New Roman" pitchFamily="18" charset="0"/>
                <a:cs typeface="Times New Roman" pitchFamily="18" charset="0"/>
              </a:rPr>
              <a:t>Контактные данные Проектного офиса ДНТ для обратной связи </a:t>
            </a:r>
            <a:br>
              <a:rPr lang="ru-RU" sz="3600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3600" dirty="0" smtClean="0">
                <a:latin typeface="Times New Roman" pitchFamily="18" charset="0"/>
                <a:cs typeface="Times New Roman" pitchFamily="18" charset="0"/>
              </a:rPr>
              <a:t>с регионами и ВУЗами </a:t>
            </a:r>
            <a:endParaRPr sz="3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4" name="Google Shape;994;p29"/>
          <p:cNvSpPr txBox="1">
            <a:spLocks noGrp="1"/>
          </p:cNvSpPr>
          <p:nvPr>
            <p:ph type="subTitle" idx="1"/>
          </p:nvPr>
        </p:nvSpPr>
        <p:spPr>
          <a:xfrm>
            <a:off x="3831191" y="2241493"/>
            <a:ext cx="7215081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/>
            <a:r>
              <a:rPr lang="ru-RU" sz="2000" dirty="0">
                <a:solidFill>
                  <a:schemeClr val="lt2"/>
                </a:solidFill>
                <a:latin typeface="Times New Roman" pitchFamily="18" charset="0"/>
                <a:cs typeface="Times New Roman" pitchFamily="18" charset="0"/>
              </a:rPr>
              <a:t>Руководитель </a:t>
            </a:r>
            <a:r>
              <a:rPr lang="ru-RU" sz="2000" dirty="0" smtClean="0">
                <a:solidFill>
                  <a:schemeClr val="lt2"/>
                </a:solidFill>
                <a:latin typeface="Times New Roman" pitchFamily="18" charset="0"/>
                <a:cs typeface="Times New Roman" pitchFamily="18" charset="0"/>
              </a:rPr>
              <a:t>Проектного </a:t>
            </a:r>
            <a:r>
              <a:rPr lang="ru-RU" sz="2000" dirty="0">
                <a:solidFill>
                  <a:schemeClr val="lt2"/>
                </a:solidFill>
                <a:latin typeface="Times New Roman" pitchFamily="18" charset="0"/>
                <a:cs typeface="Times New Roman" pitchFamily="18" charset="0"/>
              </a:rPr>
              <a:t>офиса </a:t>
            </a:r>
            <a:r>
              <a:rPr lang="ru-RU" sz="2000" dirty="0" smtClean="0">
                <a:solidFill>
                  <a:schemeClr val="lt2"/>
                </a:solidFill>
                <a:latin typeface="Times New Roman" pitchFamily="18" charset="0"/>
                <a:cs typeface="Times New Roman" pitchFamily="18" charset="0"/>
              </a:rPr>
              <a:t>Сиротов Павел Андреевич</a:t>
            </a:r>
            <a:endParaRPr lang="ru-RU" sz="2000" dirty="0">
              <a:solidFill>
                <a:schemeClr val="lt2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spcAft>
                <a:spcPts val="2100"/>
              </a:spcAft>
            </a:pPr>
            <a:endParaRPr sz="2000" dirty="0">
              <a:solidFill>
                <a:schemeClr val="l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5" name="Google Shape;995;p29"/>
          <p:cNvSpPr txBox="1">
            <a:spLocks noGrp="1"/>
          </p:cNvSpPr>
          <p:nvPr>
            <p:ph type="body" idx="5"/>
          </p:nvPr>
        </p:nvSpPr>
        <p:spPr>
          <a:xfrm>
            <a:off x="3737822" y="3566835"/>
            <a:ext cx="6406800" cy="438721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+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7(999)964-74-07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i.ananev@nationalpriority.ru</a:t>
            </a:r>
            <a:endParaRPr lang="en-US" dirty="0"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  <a:p>
            <a:pPr marL="0" lvl="0" indent="0" algn="l" rtl="0">
              <a:spcBef>
                <a:spcPts val="2100"/>
              </a:spcBef>
              <a:spcAft>
                <a:spcPts val="2100"/>
              </a:spcAft>
              <a:buNone/>
            </a:pPr>
            <a:endParaRPr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6" name="Google Shape;996;p29"/>
          <p:cNvSpPr txBox="1">
            <a:spLocks noGrp="1"/>
          </p:cNvSpPr>
          <p:nvPr>
            <p:ph type="subTitle" idx="2"/>
          </p:nvPr>
        </p:nvSpPr>
        <p:spPr>
          <a:xfrm>
            <a:off x="3793421" y="3159068"/>
            <a:ext cx="8221177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 smtClean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Руководитель </a:t>
            </a:r>
            <a:r>
              <a:rPr lang="ru-RU" dirty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направления по </a:t>
            </a:r>
            <a:r>
              <a:rPr lang="ru-RU" dirty="0" smtClean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работе </a:t>
            </a:r>
            <a:r>
              <a:rPr lang="ru-RU" dirty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с </a:t>
            </a:r>
            <a:r>
              <a:rPr lang="ru-RU" dirty="0" smtClean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регионами Ананьев Иван </a:t>
            </a:r>
            <a:r>
              <a:rPr lang="ru-RU" dirty="0">
                <a:solidFill>
                  <a:schemeClr val="accent4"/>
                </a:solidFill>
                <a:latin typeface="Times New Roman" pitchFamily="18" charset="0"/>
                <a:cs typeface="Times New Roman" pitchFamily="18" charset="0"/>
              </a:rPr>
              <a:t>Андреевич </a:t>
            </a:r>
          </a:p>
        </p:txBody>
      </p:sp>
      <p:sp>
        <p:nvSpPr>
          <p:cNvPr id="997" name="Google Shape;997;p29"/>
          <p:cNvSpPr txBox="1">
            <a:spLocks noGrp="1"/>
          </p:cNvSpPr>
          <p:nvPr>
            <p:ph type="body" idx="6"/>
          </p:nvPr>
        </p:nvSpPr>
        <p:spPr>
          <a:xfrm>
            <a:off x="3747830" y="4376140"/>
            <a:ext cx="6407700" cy="543816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+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7(913)376-57-42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i.namzhilov@nationalpriority.ru</a:t>
            </a: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8" name="Google Shape;998;p29"/>
          <p:cNvSpPr txBox="1">
            <a:spLocks noGrp="1"/>
          </p:cNvSpPr>
          <p:nvPr>
            <p:ph type="subTitle" idx="3"/>
          </p:nvPr>
        </p:nvSpPr>
        <p:spPr>
          <a:xfrm>
            <a:off x="3809009" y="4003310"/>
            <a:ext cx="7540576" cy="606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spcAft>
                <a:spcPts val="2100"/>
              </a:spcAft>
            </a:pPr>
            <a:r>
              <a:rPr lang="ru-RU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Менеджер </a:t>
            </a:r>
            <a:r>
              <a:rPr lang="ru-RU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работе с регионами </a:t>
            </a:r>
            <a:r>
              <a:rPr lang="ru-RU" dirty="0" err="1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Намжилов</a:t>
            </a:r>
            <a:r>
              <a:rPr lang="ru-RU" dirty="0" smtClean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Жаргал</a:t>
            </a:r>
            <a:r>
              <a:rPr lang="ru-RU" dirty="0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chemeClr val="accent6"/>
                </a:solidFill>
                <a:latin typeface="Times New Roman" pitchFamily="18" charset="0"/>
                <a:cs typeface="Times New Roman" pitchFamily="18" charset="0"/>
              </a:rPr>
              <a:t>Цыденович</a:t>
            </a:r>
            <a:endParaRPr dirty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99" name="Google Shape;999;p29"/>
          <p:cNvSpPr txBox="1">
            <a:spLocks noGrp="1"/>
          </p:cNvSpPr>
          <p:nvPr>
            <p:ph type="body" idx="4"/>
          </p:nvPr>
        </p:nvSpPr>
        <p:spPr>
          <a:xfrm>
            <a:off x="3800731" y="2677865"/>
            <a:ext cx="5058298" cy="494211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>
              <a:buNone/>
            </a:pPr>
            <a:r>
              <a:rPr lang="en-US" dirty="0">
                <a:latin typeface="Times New Roman" pitchFamily="18" charset="0"/>
                <a:cs typeface="Times New Roman" pitchFamily="18" charset="0"/>
              </a:rPr>
              <a:t>+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7(999)605-12-55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p.sirotov@nationalpriority.ru</a:t>
            </a:r>
            <a:endParaRPr lang="en-US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2" name="Picture 2" descr="C:\Users\03FC~1\AppData\Local\Temp\Rar$DRa424.2013\Лого_10лет_НиТ_Рус_Контур_белый_CMYK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9817" y="128841"/>
            <a:ext cx="1364818" cy="9393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hlinkClick r:id="rId4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0845169" y="6467968"/>
            <a:ext cx="116942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«Своя игра»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7" name="Прямая со стрелкой 16"/>
          <p:cNvCxnSpPr>
            <a:stCxn id="15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Прямая со стрелкой 17"/>
          <p:cNvCxnSpPr/>
          <p:nvPr/>
        </p:nvCxnSpPr>
        <p:spPr>
          <a:xfrm flipV="1">
            <a:off x="11822134" y="6609983"/>
            <a:ext cx="237392" cy="2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Google Shape;994;p29"/>
          <p:cNvSpPr txBox="1">
            <a:spLocks/>
          </p:cNvSpPr>
          <p:nvPr/>
        </p:nvSpPr>
        <p:spPr>
          <a:xfrm>
            <a:off x="3831191" y="4821504"/>
            <a:ext cx="8002381" cy="60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800"/>
              <a:buFont typeface="Roboto"/>
              <a:buNone/>
              <a:defRPr sz="18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/>
            <a:r>
              <a:rPr lang="ru-RU" sz="2000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Менеджер </a:t>
            </a:r>
            <a:r>
              <a:rPr lang="ru-RU" sz="20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sz="2000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работе с вузами и </a:t>
            </a:r>
            <a:r>
              <a:rPr lang="ru-RU" sz="20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НИИ </a:t>
            </a:r>
            <a:r>
              <a:rPr lang="ru-RU" sz="2000" dirty="0" err="1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Бочарова</a:t>
            </a:r>
            <a:r>
              <a:rPr lang="ru-RU" sz="20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Дарья Викторовна</a:t>
            </a:r>
            <a:endParaRPr lang="ru-RU" sz="2000" dirty="0">
              <a:solidFill>
                <a:schemeClr val="bg1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indent="0">
              <a:spcAft>
                <a:spcPts val="2100"/>
              </a:spcAft>
            </a:pPr>
            <a:endParaRPr lang="ru-RU" sz="2000" dirty="0">
              <a:solidFill>
                <a:schemeClr val="l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" name="Google Shape;999;p29"/>
          <p:cNvSpPr txBox="1">
            <a:spLocks/>
          </p:cNvSpPr>
          <p:nvPr/>
        </p:nvSpPr>
        <p:spPr>
          <a:xfrm>
            <a:off x="3841191" y="5265968"/>
            <a:ext cx="5058298" cy="494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○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■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○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■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○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1400"/>
              <a:buFont typeface="Roboto"/>
              <a:buChar char="■"/>
              <a:defRPr sz="1400" b="0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>
              <a:buNone/>
            </a:pP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+7(929)655-56-93</a:t>
            </a:r>
            <a:r>
              <a:rPr lang="ru-RU" dirty="0" smtClean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dirty="0" smtClean="0">
                <a:latin typeface="Times New Roman" pitchFamily="18" charset="0"/>
                <a:cs typeface="Times New Roman" pitchFamily="18" charset="0"/>
              </a:rPr>
              <a:t>d.bocharova@nationalpriority.ru</a:t>
            </a:r>
            <a:endParaRPr lang="en-US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06379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24">
            <a:hlinkClick r:id="rId3" action="ppaction://hlinksldjump"/>
          </p:cNvPr>
          <p:cNvSpPr/>
          <p:nvPr/>
        </p:nvSpPr>
        <p:spPr>
          <a:xfrm rot="-1681470">
            <a:off x="1651421" y="4371974"/>
            <a:ext cx="1998000" cy="1702800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rgbClr val="00B050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" name="Google Shape;947;p24">
            <a:hlinkClick r:id="rId4" action="ppaction://hlinksldjump"/>
          </p:cNvPr>
          <p:cNvSpPr/>
          <p:nvPr/>
        </p:nvSpPr>
        <p:spPr>
          <a:xfrm rot="1441053">
            <a:off x="7139932" y="1441261"/>
            <a:ext cx="1997345" cy="170167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" name="Google Shape;948;p24">
            <a:hlinkClick r:id="rId5" action="ppaction://hlinksldjump"/>
          </p:cNvPr>
          <p:cNvSpPr/>
          <p:nvPr/>
        </p:nvSpPr>
        <p:spPr>
          <a:xfrm rot="4060834">
            <a:off x="4437351" y="1572457"/>
            <a:ext cx="1998000" cy="1702800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13500032" scaled="0"/>
          </a:gra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" name="Google Shape;951;p24"/>
          <p:cNvSpPr txBox="1">
            <a:spLocks noGrp="1"/>
          </p:cNvSpPr>
          <p:nvPr>
            <p:ph type="title"/>
          </p:nvPr>
        </p:nvSpPr>
        <p:spPr>
          <a:xfrm>
            <a:off x="4070502" y="504363"/>
            <a:ext cx="3268973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/>
              <a:t>«Своя игра»</a:t>
            </a:r>
            <a:endParaRPr dirty="0"/>
          </a:p>
        </p:txBody>
      </p:sp>
      <p:sp>
        <p:nvSpPr>
          <p:cNvPr id="23" name="Google Shape;946;p24">
            <a:hlinkClick r:id="rId6" action="ppaction://hlinksldjump"/>
          </p:cNvPr>
          <p:cNvSpPr/>
          <p:nvPr/>
        </p:nvSpPr>
        <p:spPr>
          <a:xfrm rot="3657679">
            <a:off x="4499633" y="4306237"/>
            <a:ext cx="1998000" cy="1702800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" name="Google Shape;946;p24">
            <a:hlinkClick r:id="rId7" action="ppaction://hlinksldjump"/>
          </p:cNvPr>
          <p:cNvSpPr/>
          <p:nvPr/>
        </p:nvSpPr>
        <p:spPr>
          <a:xfrm rot="11739884">
            <a:off x="7206340" y="4320353"/>
            <a:ext cx="1998000" cy="1702800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7747515" y="2239191"/>
            <a:ext cx="13040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15 балл.</a:t>
            </a:r>
            <a:endParaRPr lang="ru-RU" sz="18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" name="TextBox 26">
            <a:hlinkClick r:id="rId5" action="ppaction://hlinksldjump" tooltip="вопрос"/>
          </p:cNvPr>
          <p:cNvSpPr txBox="1"/>
          <p:nvPr/>
        </p:nvSpPr>
        <p:spPr>
          <a:xfrm>
            <a:off x="4984111" y="2220806"/>
            <a:ext cx="13040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10 балл.</a:t>
            </a:r>
            <a:endParaRPr lang="ru-RU" sz="18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2135993" y="5026388"/>
            <a:ext cx="13040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25 балл.</a:t>
            </a:r>
            <a:endParaRPr lang="ru-RU" sz="18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4984111" y="5044170"/>
            <a:ext cx="13040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25 балл.</a:t>
            </a:r>
            <a:endParaRPr lang="ru-RU" sz="18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7747515" y="5038708"/>
            <a:ext cx="13040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15 балл.</a:t>
            </a:r>
            <a:endParaRPr lang="ru-RU" sz="18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" name="Google Shape;948;p24">
            <a:hlinkClick r:id="rId8" action="ppaction://hlinksldjump"/>
          </p:cNvPr>
          <p:cNvSpPr/>
          <p:nvPr/>
        </p:nvSpPr>
        <p:spPr>
          <a:xfrm rot="9939564">
            <a:off x="1548279" y="1552042"/>
            <a:ext cx="1998000" cy="1702800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" name="TextBox 34">
            <a:hlinkClick r:id="rId9" action="ppaction://hlinksldjump" tooltip="вопрос"/>
          </p:cNvPr>
          <p:cNvSpPr txBox="1"/>
          <p:nvPr/>
        </p:nvSpPr>
        <p:spPr>
          <a:xfrm>
            <a:off x="2135993" y="2218776"/>
            <a:ext cx="13040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8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10 балл.</a:t>
            </a:r>
            <a:endParaRPr lang="ru-RU" sz="18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6" name="TextBox 35">
            <a:hlinkClick r:id="rId10" action="ppaction://hlinksldjump"/>
          </p:cNvPr>
          <p:cNvSpPr txBox="1"/>
          <p:nvPr/>
        </p:nvSpPr>
        <p:spPr>
          <a:xfrm>
            <a:off x="344297" y="6516669"/>
            <a:ext cx="19729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К оглавлению</a:t>
            </a:r>
            <a:endParaRPr lang="ru-RU" sz="1200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38" name="Прямая со стрелкой 37"/>
          <p:cNvCxnSpPr>
            <a:stCxn id="36" idx="1"/>
          </p:cNvCxnSpPr>
          <p:nvPr/>
        </p:nvCxnSpPr>
        <p:spPr>
          <a:xfrm flipH="1" flipV="1">
            <a:off x="123374" y="6655168"/>
            <a:ext cx="220923" cy="1"/>
          </a:xfrm>
          <a:prstGeom prst="straightConnector1">
            <a:avLst/>
          </a:prstGeom>
          <a:ln w="19050">
            <a:solidFill>
              <a:srgbClr val="FFFFFF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5"/>
          <p:cNvSpPr/>
          <p:nvPr/>
        </p:nvSpPr>
        <p:spPr>
          <a:xfrm>
            <a:off x="340652" y="471206"/>
            <a:ext cx="2331174" cy="212633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25"/>
          <p:cNvSpPr txBox="1">
            <a:spLocks noGrp="1"/>
          </p:cNvSpPr>
          <p:nvPr>
            <p:ph type="body" idx="1"/>
          </p:nvPr>
        </p:nvSpPr>
        <p:spPr>
          <a:xfrm>
            <a:off x="2425618" y="4377195"/>
            <a:ext cx="7389300" cy="1466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>
                <a:solidFill>
                  <a:srgbClr val="FFC000"/>
                </a:solidFill>
                <a:hlinkClick r:id="rId3" action="ppaction://hlinksldjump"/>
              </a:rPr>
              <a:t>Проверить себя</a:t>
            </a:r>
            <a:endParaRPr dirty="0">
              <a:solidFill>
                <a:srgbClr val="FFC000"/>
              </a:solidFill>
            </a:endParaRPr>
          </a:p>
          <a:p>
            <a:pPr marL="0" lvl="0" indent="0" algn="ctr" rtl="0">
              <a:spcBef>
                <a:spcPts val="2100"/>
              </a:spcBef>
              <a:spcAft>
                <a:spcPts val="2100"/>
              </a:spcAft>
              <a:buNone/>
            </a:pPr>
            <a:r>
              <a:rPr lang="ru-RU" dirty="0" smtClean="0">
                <a:solidFill>
                  <a:schemeClr val="tx2"/>
                </a:solidFill>
                <a:hlinkClick r:id="rId4" action="ppaction://hlinksldjump"/>
              </a:rPr>
              <a:t>Вернуться к выбору вопроса</a:t>
            </a:r>
            <a:endParaRPr dirty="0">
              <a:solidFill>
                <a:schemeClr val="tx2"/>
              </a:solidFill>
            </a:endParaRPr>
          </a:p>
        </p:txBody>
      </p:sp>
      <p:sp>
        <p:nvSpPr>
          <p:cNvPr id="965" name="Google Shape;965;p25"/>
          <p:cNvSpPr txBox="1">
            <a:spLocks noGrp="1"/>
          </p:cNvSpPr>
          <p:nvPr>
            <p:ph type="title"/>
          </p:nvPr>
        </p:nvSpPr>
        <p:spPr>
          <a:xfrm>
            <a:off x="2506539" y="770874"/>
            <a:ext cx="73893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/>
              <a:t>Когда Президентом Российской Федерации был подписан Указ об объявлении десятилетия науки и технологий? </a:t>
            </a:r>
            <a:endParaRPr dirty="0"/>
          </a:p>
        </p:txBody>
      </p:sp>
      <p:sp>
        <p:nvSpPr>
          <p:cNvPr id="6" name="TextBox 5">
            <a:hlinkClick r:id="rId4" action="ppaction://hlinksldjump" tooltip="вопрос"/>
          </p:cNvPr>
          <p:cNvSpPr txBox="1"/>
          <p:nvPr/>
        </p:nvSpPr>
        <p:spPr>
          <a:xfrm>
            <a:off x="854204" y="1334319"/>
            <a:ext cx="13040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10 балл.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5"/>
          <p:cNvSpPr/>
          <p:nvPr/>
        </p:nvSpPr>
        <p:spPr>
          <a:xfrm>
            <a:off x="340652" y="471206"/>
            <a:ext cx="2331174" cy="212633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25"/>
          <p:cNvSpPr txBox="1">
            <a:spLocks noGrp="1"/>
          </p:cNvSpPr>
          <p:nvPr>
            <p:ph type="body" idx="1"/>
          </p:nvPr>
        </p:nvSpPr>
        <p:spPr>
          <a:xfrm>
            <a:off x="2425618" y="4377195"/>
            <a:ext cx="7389300" cy="1466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>
                <a:solidFill>
                  <a:srgbClr val="FFC000"/>
                </a:solidFill>
                <a:hlinkClick r:id="rId3" action="ppaction://hlinksldjump"/>
              </a:rPr>
              <a:t>Проверить себя</a:t>
            </a:r>
            <a:endParaRPr dirty="0">
              <a:solidFill>
                <a:srgbClr val="FFC000"/>
              </a:solidFill>
            </a:endParaRPr>
          </a:p>
          <a:p>
            <a:pPr marL="0" lvl="0" indent="0" algn="ctr" rtl="0">
              <a:spcBef>
                <a:spcPts val="2100"/>
              </a:spcBef>
              <a:spcAft>
                <a:spcPts val="2100"/>
              </a:spcAft>
              <a:buNone/>
            </a:pPr>
            <a:r>
              <a:rPr lang="ru-RU" dirty="0" smtClean="0">
                <a:solidFill>
                  <a:schemeClr val="tx2"/>
                </a:solidFill>
                <a:hlinkClick r:id="rId4" action="ppaction://hlinksldjump"/>
              </a:rPr>
              <a:t>Вернуться к выбору вопроса</a:t>
            </a:r>
            <a:endParaRPr dirty="0">
              <a:solidFill>
                <a:schemeClr val="tx2"/>
              </a:solidFill>
            </a:endParaRPr>
          </a:p>
        </p:txBody>
      </p:sp>
      <p:sp>
        <p:nvSpPr>
          <p:cNvPr id="965" name="Google Shape;965;p25"/>
          <p:cNvSpPr txBox="1">
            <a:spLocks noGrp="1"/>
          </p:cNvSpPr>
          <p:nvPr>
            <p:ph type="title"/>
          </p:nvPr>
        </p:nvSpPr>
        <p:spPr>
          <a:xfrm>
            <a:off x="2671826" y="1534374"/>
            <a:ext cx="73893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/>
              <a:t>Какие задачи поставлены в десятилетие науки и технологий?</a:t>
            </a:r>
            <a:endParaRPr dirty="0"/>
          </a:p>
        </p:txBody>
      </p:sp>
      <p:sp>
        <p:nvSpPr>
          <p:cNvPr id="6" name="TextBox 5">
            <a:hlinkClick r:id="rId4" action="ppaction://hlinksldjump" tooltip="вопрос"/>
          </p:cNvPr>
          <p:cNvSpPr txBox="1"/>
          <p:nvPr/>
        </p:nvSpPr>
        <p:spPr>
          <a:xfrm>
            <a:off x="854204" y="1334319"/>
            <a:ext cx="13040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10 балл.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208501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5"/>
          <p:cNvSpPr/>
          <p:nvPr/>
        </p:nvSpPr>
        <p:spPr>
          <a:xfrm>
            <a:off x="340652" y="471206"/>
            <a:ext cx="2331174" cy="212633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25"/>
          <p:cNvSpPr txBox="1">
            <a:spLocks noGrp="1"/>
          </p:cNvSpPr>
          <p:nvPr>
            <p:ph type="body" idx="1"/>
          </p:nvPr>
        </p:nvSpPr>
        <p:spPr>
          <a:xfrm>
            <a:off x="2425618" y="4377195"/>
            <a:ext cx="7389300" cy="1466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>
                <a:solidFill>
                  <a:srgbClr val="FFC000"/>
                </a:solidFill>
                <a:hlinkClick r:id="rId3" action="ppaction://hlinksldjump"/>
              </a:rPr>
              <a:t>Проверить себя</a:t>
            </a:r>
            <a:endParaRPr dirty="0">
              <a:solidFill>
                <a:srgbClr val="FFC000"/>
              </a:solidFill>
            </a:endParaRPr>
          </a:p>
          <a:p>
            <a:pPr marL="0" lvl="0" indent="0" algn="ctr" rtl="0">
              <a:spcBef>
                <a:spcPts val="2100"/>
              </a:spcBef>
              <a:spcAft>
                <a:spcPts val="2100"/>
              </a:spcAft>
              <a:buNone/>
            </a:pPr>
            <a:r>
              <a:rPr lang="ru-RU" dirty="0" smtClean="0">
                <a:solidFill>
                  <a:schemeClr val="tx2"/>
                </a:solidFill>
                <a:hlinkClick r:id="rId4" action="ppaction://hlinksldjump"/>
              </a:rPr>
              <a:t>Вернуться к выбору вопроса</a:t>
            </a:r>
            <a:endParaRPr dirty="0">
              <a:solidFill>
                <a:schemeClr val="tx2"/>
              </a:solidFill>
            </a:endParaRPr>
          </a:p>
        </p:txBody>
      </p:sp>
      <p:sp>
        <p:nvSpPr>
          <p:cNvPr id="965" name="Google Shape;965;p25"/>
          <p:cNvSpPr txBox="1">
            <a:spLocks noGrp="1"/>
          </p:cNvSpPr>
          <p:nvPr>
            <p:ph type="title"/>
          </p:nvPr>
        </p:nvSpPr>
        <p:spPr>
          <a:xfrm>
            <a:off x="2158272" y="1661601"/>
            <a:ext cx="792874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/>
              <a:t>Перечислите 18 инициатив десятилетия науки и технологий</a:t>
            </a:r>
            <a:endParaRPr dirty="0"/>
          </a:p>
        </p:txBody>
      </p:sp>
      <p:sp>
        <p:nvSpPr>
          <p:cNvPr id="6" name="TextBox 5">
            <a:hlinkClick r:id="rId4" action="ppaction://hlinksldjump" tooltip="вопрос"/>
          </p:cNvPr>
          <p:cNvSpPr txBox="1"/>
          <p:nvPr/>
        </p:nvSpPr>
        <p:spPr>
          <a:xfrm>
            <a:off x="854204" y="1334319"/>
            <a:ext cx="13040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15 балл.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3905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5"/>
          <p:cNvSpPr/>
          <p:nvPr/>
        </p:nvSpPr>
        <p:spPr>
          <a:xfrm>
            <a:off x="340652" y="357918"/>
            <a:ext cx="2331174" cy="212633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rgbClr val="00B050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25"/>
          <p:cNvSpPr txBox="1">
            <a:spLocks noGrp="1"/>
          </p:cNvSpPr>
          <p:nvPr>
            <p:ph type="body" idx="1"/>
          </p:nvPr>
        </p:nvSpPr>
        <p:spPr>
          <a:xfrm>
            <a:off x="2425618" y="4474299"/>
            <a:ext cx="7389300" cy="1466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>
                <a:solidFill>
                  <a:srgbClr val="FFC000"/>
                </a:solidFill>
                <a:hlinkClick r:id="rId3" action="ppaction://hlinksldjump"/>
              </a:rPr>
              <a:t>Проверить себя</a:t>
            </a:r>
            <a:endParaRPr dirty="0">
              <a:solidFill>
                <a:srgbClr val="FFC000"/>
              </a:solidFill>
            </a:endParaRPr>
          </a:p>
          <a:p>
            <a:pPr marL="0" lvl="0" indent="0" algn="ctr" rtl="0">
              <a:spcBef>
                <a:spcPts val="2100"/>
              </a:spcBef>
              <a:spcAft>
                <a:spcPts val="2100"/>
              </a:spcAft>
              <a:buNone/>
            </a:pPr>
            <a:r>
              <a:rPr lang="ru-RU" dirty="0" smtClean="0">
                <a:solidFill>
                  <a:schemeClr val="tx2"/>
                </a:solidFill>
                <a:hlinkClick r:id="rId4" action="ppaction://hlinksldjump"/>
              </a:rPr>
              <a:t>Вернуться к выбору вопроса</a:t>
            </a:r>
            <a:endParaRPr dirty="0">
              <a:solidFill>
                <a:schemeClr val="tx2"/>
              </a:solidFill>
            </a:endParaRPr>
          </a:p>
        </p:txBody>
      </p:sp>
      <p:sp>
        <p:nvSpPr>
          <p:cNvPr id="965" name="Google Shape;965;p25"/>
          <p:cNvSpPr txBox="1">
            <a:spLocks noGrp="1"/>
          </p:cNvSpPr>
          <p:nvPr>
            <p:ph type="title"/>
          </p:nvPr>
        </p:nvSpPr>
        <p:spPr>
          <a:xfrm>
            <a:off x="1441834" y="1204847"/>
            <a:ext cx="10000302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/>
              <a:t>Какие инициативы реализуются в рамках задачи по привлечению талантливой молодежи в сферу исследований и разработок, вспомните о каждой из них подробнее? </a:t>
            </a:r>
            <a:endParaRPr dirty="0"/>
          </a:p>
        </p:txBody>
      </p:sp>
      <p:sp>
        <p:nvSpPr>
          <p:cNvPr id="6" name="TextBox 5">
            <a:hlinkClick r:id="rId4" action="ppaction://hlinksldjump" tooltip="вопрос"/>
          </p:cNvPr>
          <p:cNvSpPr txBox="1"/>
          <p:nvPr/>
        </p:nvSpPr>
        <p:spPr>
          <a:xfrm>
            <a:off x="854204" y="1221031"/>
            <a:ext cx="13040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25 балл.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541704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5"/>
          <p:cNvSpPr/>
          <p:nvPr/>
        </p:nvSpPr>
        <p:spPr>
          <a:xfrm>
            <a:off x="340652" y="471206"/>
            <a:ext cx="2331174" cy="212633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25"/>
          <p:cNvSpPr txBox="1">
            <a:spLocks noGrp="1"/>
          </p:cNvSpPr>
          <p:nvPr>
            <p:ph type="body" idx="1"/>
          </p:nvPr>
        </p:nvSpPr>
        <p:spPr>
          <a:xfrm>
            <a:off x="2425618" y="4377195"/>
            <a:ext cx="7389300" cy="1466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>
              <a:spcBef>
                <a:spcPts val="2100"/>
              </a:spcBef>
              <a:buNone/>
            </a:pPr>
            <a:r>
              <a:rPr lang="ru-RU" dirty="0">
                <a:solidFill>
                  <a:srgbClr val="FFC000"/>
                </a:solidFill>
                <a:hlinkClick r:id="rId3" action="ppaction://hlinksldjump"/>
              </a:rPr>
              <a:t>Проверить </a:t>
            </a:r>
            <a:r>
              <a:rPr lang="ru-RU" dirty="0" smtClean="0">
                <a:solidFill>
                  <a:srgbClr val="FFC000"/>
                </a:solidFill>
                <a:hlinkClick r:id="rId3" action="ppaction://hlinksldjump"/>
              </a:rPr>
              <a:t>себя</a:t>
            </a:r>
            <a:endParaRPr lang="ru-RU" dirty="0" smtClean="0">
              <a:solidFill>
                <a:schemeClr val="tx2"/>
              </a:solidFill>
              <a:hlinkClick r:id="rId4" action="ppaction://hlinksldjump"/>
            </a:endParaRPr>
          </a:p>
          <a:p>
            <a:pPr marL="0" lvl="0" indent="0" algn="ctr" rtl="0">
              <a:spcBef>
                <a:spcPts val="2100"/>
              </a:spcBef>
              <a:buNone/>
            </a:pPr>
            <a:r>
              <a:rPr lang="ru-RU" dirty="0" smtClean="0">
                <a:solidFill>
                  <a:schemeClr val="tx2"/>
                </a:solidFill>
                <a:hlinkClick r:id="rId4" action="ppaction://hlinksldjump"/>
              </a:rPr>
              <a:t>Вернуться к выбору вопроса</a:t>
            </a:r>
            <a:endParaRPr dirty="0">
              <a:solidFill>
                <a:schemeClr val="tx2"/>
              </a:solidFill>
            </a:endParaRPr>
          </a:p>
        </p:txBody>
      </p:sp>
      <p:sp>
        <p:nvSpPr>
          <p:cNvPr id="965" name="Google Shape;965;p25"/>
          <p:cNvSpPr txBox="1">
            <a:spLocks noGrp="1"/>
          </p:cNvSpPr>
          <p:nvPr>
            <p:ph type="title"/>
          </p:nvPr>
        </p:nvSpPr>
        <p:spPr>
          <a:xfrm>
            <a:off x="2234855" y="1615293"/>
            <a:ext cx="792874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/>
              <a:t>Какую роль в науке </a:t>
            </a:r>
            <a:br>
              <a:rPr lang="ru-RU" dirty="0" smtClean="0"/>
            </a:br>
            <a:r>
              <a:rPr lang="ru-RU" dirty="0" smtClean="0"/>
              <a:t>выполняет бюджет?</a:t>
            </a:r>
            <a:endParaRPr dirty="0"/>
          </a:p>
        </p:txBody>
      </p:sp>
      <p:sp>
        <p:nvSpPr>
          <p:cNvPr id="6" name="TextBox 5">
            <a:hlinkClick r:id="rId4" action="ppaction://hlinksldjump" tooltip="вопрос"/>
          </p:cNvPr>
          <p:cNvSpPr txBox="1"/>
          <p:nvPr/>
        </p:nvSpPr>
        <p:spPr>
          <a:xfrm>
            <a:off x="854204" y="1334319"/>
            <a:ext cx="13040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25 балл.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4859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25"/>
          <p:cNvSpPr/>
          <p:nvPr/>
        </p:nvSpPr>
        <p:spPr>
          <a:xfrm>
            <a:off x="340652" y="471206"/>
            <a:ext cx="2331174" cy="2126337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25"/>
          <p:cNvSpPr txBox="1">
            <a:spLocks noGrp="1"/>
          </p:cNvSpPr>
          <p:nvPr>
            <p:ph type="body" idx="1"/>
          </p:nvPr>
        </p:nvSpPr>
        <p:spPr>
          <a:xfrm>
            <a:off x="2425618" y="4288183"/>
            <a:ext cx="7389300" cy="1466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2100"/>
              </a:spcBef>
              <a:buNone/>
            </a:pPr>
            <a:r>
              <a:rPr lang="ru-RU" dirty="0" smtClean="0">
                <a:solidFill>
                  <a:schemeClr val="tx2"/>
                </a:solidFill>
                <a:hlinkClick r:id="rId3" action="ppaction://hlinksldjump"/>
              </a:rPr>
              <a:t>Проверить себя</a:t>
            </a:r>
            <a:endParaRPr lang="ru-RU" dirty="0" smtClean="0">
              <a:solidFill>
                <a:schemeClr val="tx2"/>
              </a:solidFill>
              <a:hlinkClick r:id="rId4" action="ppaction://hlinksldjump"/>
            </a:endParaRPr>
          </a:p>
          <a:p>
            <a:pPr marL="0" lvl="0" indent="0" algn="ctr" rtl="0">
              <a:spcBef>
                <a:spcPts val="2100"/>
              </a:spcBef>
              <a:buNone/>
            </a:pPr>
            <a:r>
              <a:rPr lang="ru-RU" dirty="0" smtClean="0">
                <a:solidFill>
                  <a:schemeClr val="tx2"/>
                </a:solidFill>
                <a:hlinkClick r:id="rId4" action="ppaction://hlinksldjump"/>
              </a:rPr>
              <a:t>Вернуться к выбору вопроса</a:t>
            </a:r>
            <a:endParaRPr dirty="0">
              <a:solidFill>
                <a:schemeClr val="tx2"/>
              </a:solidFill>
            </a:endParaRPr>
          </a:p>
        </p:txBody>
      </p:sp>
      <p:sp>
        <p:nvSpPr>
          <p:cNvPr id="965" name="Google Shape;965;p25"/>
          <p:cNvSpPr txBox="1">
            <a:spLocks noGrp="1"/>
          </p:cNvSpPr>
          <p:nvPr>
            <p:ph type="title"/>
          </p:nvPr>
        </p:nvSpPr>
        <p:spPr>
          <a:xfrm>
            <a:off x="2251039" y="1461544"/>
            <a:ext cx="792874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dirty="0" smtClean="0"/>
              <a:t>Расскажите как вы поняли значение выражений «Налоговый маневр» и «Инвестиционный маневр» </a:t>
            </a:r>
            <a:endParaRPr dirty="0"/>
          </a:p>
        </p:txBody>
      </p:sp>
      <p:sp>
        <p:nvSpPr>
          <p:cNvPr id="6" name="TextBox 5">
            <a:hlinkClick r:id="rId4" action="ppaction://hlinksldjump" tooltip="вопрос"/>
          </p:cNvPr>
          <p:cNvSpPr txBox="1"/>
          <p:nvPr/>
        </p:nvSpPr>
        <p:spPr>
          <a:xfrm>
            <a:off x="854204" y="1334319"/>
            <a:ext cx="13040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15 балл.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037387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/>
          <p:cNvSpPr/>
          <p:nvPr/>
        </p:nvSpPr>
        <p:spPr>
          <a:xfrm>
            <a:off x="2030682" y="908346"/>
            <a:ext cx="8528297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Обратная связь </a:t>
            </a:r>
          </a:p>
          <a:p>
            <a:pPr lvl="0" algn="ctr"/>
            <a:r>
              <a:rPr lang="ru-RU" sz="36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с разработчиками конкурсного проекта</a:t>
            </a:r>
            <a:endParaRPr lang="ru-RU" sz="36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" name="Google Shape;1059;p34"/>
          <p:cNvSpPr/>
          <p:nvPr/>
        </p:nvSpPr>
        <p:spPr>
          <a:xfrm rot="9541503">
            <a:off x="8207036" y="2303503"/>
            <a:ext cx="3555623" cy="3057015"/>
          </a:xfrm>
          <a:custGeom>
            <a:avLst/>
            <a:gdLst/>
            <a:ahLst/>
            <a:cxnLst/>
            <a:rect l="l" t="t" r="r" b="b"/>
            <a:pathLst>
              <a:path w="2263233" h="1984548" extrusionOk="0">
                <a:moveTo>
                  <a:pt x="2201116" y="923877"/>
                </a:moveTo>
                <a:cubicBezTo>
                  <a:pt x="2200931" y="920676"/>
                  <a:pt x="2219768" y="930341"/>
                  <a:pt x="2220137" y="939081"/>
                </a:cubicBezTo>
                <a:cubicBezTo>
                  <a:pt x="2208749" y="939081"/>
                  <a:pt x="2204132" y="932249"/>
                  <a:pt x="2201116" y="923877"/>
                </a:cubicBezTo>
                <a:close/>
                <a:moveTo>
                  <a:pt x="2197270" y="562760"/>
                </a:moveTo>
                <a:cubicBezTo>
                  <a:pt x="2196978" y="557989"/>
                  <a:pt x="2197332" y="552572"/>
                  <a:pt x="2197302" y="547525"/>
                </a:cubicBezTo>
                <a:cubicBezTo>
                  <a:pt x="2204072" y="545432"/>
                  <a:pt x="2213121" y="545554"/>
                  <a:pt x="2216322" y="539892"/>
                </a:cubicBezTo>
                <a:cubicBezTo>
                  <a:pt x="2228387" y="540631"/>
                  <a:pt x="2225186" y="568023"/>
                  <a:pt x="2220139" y="574117"/>
                </a:cubicBezTo>
                <a:cubicBezTo>
                  <a:pt x="2213798" y="574117"/>
                  <a:pt x="2207459" y="574117"/>
                  <a:pt x="2201118" y="574117"/>
                </a:cubicBezTo>
                <a:cubicBezTo>
                  <a:pt x="2198502" y="571655"/>
                  <a:pt x="2197563" y="567530"/>
                  <a:pt x="2197270" y="562760"/>
                </a:cubicBezTo>
                <a:close/>
                <a:moveTo>
                  <a:pt x="2182879" y="1019178"/>
                </a:moveTo>
                <a:cubicBezTo>
                  <a:pt x="2182669" y="1014561"/>
                  <a:pt x="2183528" y="1009471"/>
                  <a:pt x="2185914" y="1003716"/>
                </a:cubicBezTo>
                <a:cubicBezTo>
                  <a:pt x="2200932" y="993250"/>
                  <a:pt x="2221923" y="989188"/>
                  <a:pt x="2239158" y="999900"/>
                </a:cubicBezTo>
                <a:cubicBezTo>
                  <a:pt x="2238790" y="1028092"/>
                  <a:pt x="2251285" y="1034678"/>
                  <a:pt x="2235342" y="1053145"/>
                </a:cubicBezTo>
                <a:cubicBezTo>
                  <a:pt x="2223954" y="1053145"/>
                  <a:pt x="2212505" y="1053145"/>
                  <a:pt x="2201118" y="1053145"/>
                </a:cubicBezTo>
                <a:cubicBezTo>
                  <a:pt x="2193731" y="1042619"/>
                  <a:pt x="2183504" y="1033028"/>
                  <a:pt x="2182879" y="1019178"/>
                </a:cubicBezTo>
                <a:close/>
                <a:moveTo>
                  <a:pt x="2111368" y="1133515"/>
                </a:moveTo>
                <a:cubicBezTo>
                  <a:pt x="2110861" y="1127752"/>
                  <a:pt x="2114292" y="1123074"/>
                  <a:pt x="2125095" y="1125351"/>
                </a:cubicBezTo>
                <a:cubicBezTo>
                  <a:pt x="2125589" y="1134707"/>
                  <a:pt x="2125649" y="1143633"/>
                  <a:pt x="2121279" y="1148188"/>
                </a:cubicBezTo>
                <a:cubicBezTo>
                  <a:pt x="2116324" y="1146125"/>
                  <a:pt x="2111876" y="1139278"/>
                  <a:pt x="2111368" y="1133515"/>
                </a:cubicBezTo>
                <a:close/>
                <a:moveTo>
                  <a:pt x="2098502" y="479074"/>
                </a:moveTo>
                <a:cubicBezTo>
                  <a:pt x="2117461" y="479135"/>
                  <a:pt x="2122509" y="493047"/>
                  <a:pt x="2140299" y="494278"/>
                </a:cubicBezTo>
                <a:cubicBezTo>
                  <a:pt x="2145100" y="518100"/>
                  <a:pt x="2127064" y="519024"/>
                  <a:pt x="2121278" y="532258"/>
                </a:cubicBezTo>
                <a:cubicBezTo>
                  <a:pt x="2110628" y="530227"/>
                  <a:pt x="2114260" y="513976"/>
                  <a:pt x="2109890" y="505666"/>
                </a:cubicBezTo>
                <a:cubicBezTo>
                  <a:pt x="2100103" y="502773"/>
                  <a:pt x="2096655" y="493540"/>
                  <a:pt x="2098502" y="479074"/>
                </a:cubicBezTo>
                <a:close/>
                <a:moveTo>
                  <a:pt x="2045257" y="809875"/>
                </a:moveTo>
                <a:cubicBezTo>
                  <a:pt x="2065140" y="815046"/>
                  <a:pt x="2076712" y="798425"/>
                  <a:pt x="2068095" y="787037"/>
                </a:cubicBezTo>
                <a:cubicBezTo>
                  <a:pt x="2054060" y="788208"/>
                  <a:pt x="2053813" y="803227"/>
                  <a:pt x="2045257" y="809875"/>
                </a:cubicBezTo>
                <a:close/>
                <a:moveTo>
                  <a:pt x="2007277" y="391666"/>
                </a:moveTo>
                <a:cubicBezTo>
                  <a:pt x="2011647" y="378308"/>
                  <a:pt x="2018603" y="367536"/>
                  <a:pt x="2037685" y="368828"/>
                </a:cubicBezTo>
                <a:cubicBezTo>
                  <a:pt x="2051966" y="387849"/>
                  <a:pt x="2025867" y="393451"/>
                  <a:pt x="2022481" y="406870"/>
                </a:cubicBezTo>
                <a:cubicBezTo>
                  <a:pt x="2013556" y="405639"/>
                  <a:pt x="2013987" y="395114"/>
                  <a:pt x="2007277" y="391666"/>
                </a:cubicBezTo>
                <a:close/>
                <a:moveTo>
                  <a:pt x="1916051" y="874447"/>
                </a:moveTo>
                <a:cubicBezTo>
                  <a:pt x="1912912" y="896915"/>
                  <a:pt x="1944552" y="878264"/>
                  <a:pt x="1931255" y="870631"/>
                </a:cubicBezTo>
                <a:cubicBezTo>
                  <a:pt x="1930517" y="876294"/>
                  <a:pt x="1922022" y="874139"/>
                  <a:pt x="1916051" y="874447"/>
                </a:cubicBezTo>
                <a:close/>
                <a:moveTo>
                  <a:pt x="1915644" y="365058"/>
                </a:moveTo>
                <a:cubicBezTo>
                  <a:pt x="1915420" y="359056"/>
                  <a:pt x="1917221" y="352423"/>
                  <a:pt x="1919805" y="349869"/>
                </a:cubicBezTo>
                <a:cubicBezTo>
                  <a:pt x="1930886" y="349869"/>
                  <a:pt x="1928793" y="371352"/>
                  <a:pt x="1923622" y="376461"/>
                </a:cubicBezTo>
                <a:cubicBezTo>
                  <a:pt x="1918114" y="376430"/>
                  <a:pt x="1915867" y="371060"/>
                  <a:pt x="1915644" y="365058"/>
                </a:cubicBezTo>
                <a:close/>
                <a:moveTo>
                  <a:pt x="1889398" y="646383"/>
                </a:moveTo>
                <a:cubicBezTo>
                  <a:pt x="1888167" y="655185"/>
                  <a:pt x="1890013" y="660971"/>
                  <a:pt x="1893215" y="665403"/>
                </a:cubicBezTo>
                <a:cubicBezTo>
                  <a:pt x="1905587" y="666388"/>
                  <a:pt x="1911496" y="660848"/>
                  <a:pt x="1912235" y="650199"/>
                </a:cubicBezTo>
                <a:cubicBezTo>
                  <a:pt x="1907741" y="645766"/>
                  <a:pt x="1898755" y="645828"/>
                  <a:pt x="1889398" y="646383"/>
                </a:cubicBezTo>
                <a:close/>
                <a:moveTo>
                  <a:pt x="1775002" y="737270"/>
                </a:moveTo>
                <a:cubicBezTo>
                  <a:pt x="1774826" y="728221"/>
                  <a:pt x="1775395" y="719911"/>
                  <a:pt x="1779150" y="714771"/>
                </a:cubicBezTo>
                <a:cubicBezTo>
                  <a:pt x="1826918" y="704060"/>
                  <a:pt x="1848401" y="757429"/>
                  <a:pt x="1813375" y="775588"/>
                </a:cubicBezTo>
                <a:cubicBezTo>
                  <a:pt x="1795278" y="777251"/>
                  <a:pt x="1784936" y="771095"/>
                  <a:pt x="1775333" y="764200"/>
                </a:cubicBezTo>
                <a:cubicBezTo>
                  <a:pt x="1776103" y="756106"/>
                  <a:pt x="1775179" y="746318"/>
                  <a:pt x="1775002" y="737270"/>
                </a:cubicBezTo>
                <a:close/>
                <a:moveTo>
                  <a:pt x="1725966" y="471440"/>
                </a:moveTo>
                <a:cubicBezTo>
                  <a:pt x="1740432" y="488615"/>
                  <a:pt x="1757792" y="491324"/>
                  <a:pt x="1782967" y="490462"/>
                </a:cubicBezTo>
                <a:cubicBezTo>
                  <a:pt x="1794972" y="478273"/>
                  <a:pt x="1796325" y="459807"/>
                  <a:pt x="1782967" y="448665"/>
                </a:cubicBezTo>
                <a:cubicBezTo>
                  <a:pt x="1756314" y="445157"/>
                  <a:pt x="1752621" y="452051"/>
                  <a:pt x="1741171" y="460053"/>
                </a:cubicBezTo>
                <a:cubicBezTo>
                  <a:pt x="1735631" y="463931"/>
                  <a:pt x="1727013" y="464239"/>
                  <a:pt x="1725966" y="471440"/>
                </a:cubicBezTo>
                <a:close/>
                <a:moveTo>
                  <a:pt x="1725904" y="1091125"/>
                </a:moveTo>
                <a:cubicBezTo>
                  <a:pt x="1731813" y="1074506"/>
                  <a:pt x="1779765" y="1075797"/>
                  <a:pt x="1790538" y="1087371"/>
                </a:cubicBezTo>
                <a:cubicBezTo>
                  <a:pt x="1785244" y="1092233"/>
                  <a:pt x="1788199" y="1105283"/>
                  <a:pt x="1782905" y="1110145"/>
                </a:cubicBezTo>
                <a:cubicBezTo>
                  <a:pt x="1767701" y="1110145"/>
                  <a:pt x="1752497" y="1110145"/>
                  <a:pt x="1737292" y="1110145"/>
                </a:cubicBezTo>
                <a:cubicBezTo>
                  <a:pt x="1732859" y="1104483"/>
                  <a:pt x="1732552" y="1094572"/>
                  <a:pt x="1725904" y="1091125"/>
                </a:cubicBezTo>
                <a:close/>
                <a:moveTo>
                  <a:pt x="1722088" y="988511"/>
                </a:moveTo>
                <a:cubicBezTo>
                  <a:pt x="1728243" y="982848"/>
                  <a:pt x="1741170" y="991773"/>
                  <a:pt x="1756314" y="988511"/>
                </a:cubicBezTo>
                <a:cubicBezTo>
                  <a:pt x="1748004" y="992882"/>
                  <a:pt x="1744126" y="1001623"/>
                  <a:pt x="1741109" y="1011348"/>
                </a:cubicBezTo>
                <a:cubicBezTo>
                  <a:pt x="1731137" y="1007348"/>
                  <a:pt x="1724181" y="1000392"/>
                  <a:pt x="1722088" y="988511"/>
                </a:cubicBezTo>
                <a:close/>
                <a:moveTo>
                  <a:pt x="1706946" y="498095"/>
                </a:moveTo>
                <a:cubicBezTo>
                  <a:pt x="1714887" y="500310"/>
                  <a:pt x="1717780" y="507513"/>
                  <a:pt x="1729783" y="505666"/>
                </a:cubicBezTo>
                <a:cubicBezTo>
                  <a:pt x="1730029" y="500803"/>
                  <a:pt x="1734646" y="500434"/>
                  <a:pt x="1733599" y="494278"/>
                </a:cubicBezTo>
                <a:cubicBezTo>
                  <a:pt x="1728430" y="489107"/>
                  <a:pt x="1707008" y="487015"/>
                  <a:pt x="1706946" y="498095"/>
                </a:cubicBezTo>
                <a:close/>
                <a:moveTo>
                  <a:pt x="1691680" y="1965527"/>
                </a:moveTo>
                <a:cubicBezTo>
                  <a:pt x="1685710" y="1942690"/>
                  <a:pt x="1697035" y="1932102"/>
                  <a:pt x="1718272" y="1927486"/>
                </a:cubicBezTo>
                <a:cubicBezTo>
                  <a:pt x="1730953" y="1933887"/>
                  <a:pt x="1737477" y="1953647"/>
                  <a:pt x="1729721" y="1969343"/>
                </a:cubicBezTo>
                <a:cubicBezTo>
                  <a:pt x="1714271" y="1973529"/>
                  <a:pt x="1703930" y="1972790"/>
                  <a:pt x="1691680" y="1965527"/>
                </a:cubicBezTo>
                <a:close/>
                <a:moveTo>
                  <a:pt x="1689580" y="482543"/>
                </a:moveTo>
                <a:cubicBezTo>
                  <a:pt x="1692311" y="488322"/>
                  <a:pt x="1698297" y="492308"/>
                  <a:pt x="1706946" y="490462"/>
                </a:cubicBezTo>
                <a:cubicBezTo>
                  <a:pt x="1707008" y="476488"/>
                  <a:pt x="1705222" y="464300"/>
                  <a:pt x="1691742" y="463869"/>
                </a:cubicBezTo>
                <a:cubicBezTo>
                  <a:pt x="1687372" y="469193"/>
                  <a:pt x="1686848" y="476765"/>
                  <a:pt x="1689580" y="482543"/>
                </a:cubicBezTo>
                <a:close/>
                <a:moveTo>
                  <a:pt x="1687925" y="711017"/>
                </a:moveTo>
                <a:cubicBezTo>
                  <a:pt x="1688293" y="701292"/>
                  <a:pt x="1702082" y="702030"/>
                  <a:pt x="1706946" y="707201"/>
                </a:cubicBezTo>
                <a:cubicBezTo>
                  <a:pt x="1706576" y="716865"/>
                  <a:pt x="1692788" y="716188"/>
                  <a:pt x="1687925" y="711017"/>
                </a:cubicBezTo>
                <a:close/>
                <a:moveTo>
                  <a:pt x="1672720" y="836469"/>
                </a:moveTo>
                <a:cubicBezTo>
                  <a:pt x="1673643" y="832344"/>
                  <a:pt x="1680292" y="833883"/>
                  <a:pt x="1680292" y="828897"/>
                </a:cubicBezTo>
                <a:cubicBezTo>
                  <a:pt x="1690018" y="829205"/>
                  <a:pt x="1689279" y="842993"/>
                  <a:pt x="1684108" y="847856"/>
                </a:cubicBezTo>
                <a:cubicBezTo>
                  <a:pt x="1675367" y="849025"/>
                  <a:pt x="1679861" y="836899"/>
                  <a:pt x="1672720" y="836469"/>
                </a:cubicBezTo>
                <a:close/>
                <a:moveTo>
                  <a:pt x="1661332" y="760446"/>
                </a:moveTo>
                <a:cubicBezTo>
                  <a:pt x="1680415" y="747458"/>
                  <a:pt x="1693895" y="780697"/>
                  <a:pt x="1672720" y="787038"/>
                </a:cubicBezTo>
                <a:cubicBezTo>
                  <a:pt x="1662933" y="784145"/>
                  <a:pt x="1659485" y="774911"/>
                  <a:pt x="1661332" y="760446"/>
                </a:cubicBezTo>
                <a:close/>
                <a:moveTo>
                  <a:pt x="1659194" y="268652"/>
                </a:moveTo>
                <a:cubicBezTo>
                  <a:pt x="1659348" y="276678"/>
                  <a:pt x="1664011" y="284526"/>
                  <a:pt x="1672721" y="285234"/>
                </a:cubicBezTo>
                <a:cubicBezTo>
                  <a:pt x="1670504" y="267507"/>
                  <a:pt x="1677892" y="262273"/>
                  <a:pt x="1672721" y="251009"/>
                </a:cubicBezTo>
                <a:cubicBezTo>
                  <a:pt x="1663396" y="252425"/>
                  <a:pt x="1659040" y="260627"/>
                  <a:pt x="1659194" y="268652"/>
                </a:cubicBezTo>
                <a:close/>
                <a:moveTo>
                  <a:pt x="1570108" y="836467"/>
                </a:moveTo>
                <a:cubicBezTo>
                  <a:pt x="1577370" y="838068"/>
                  <a:pt x="1577002" y="847362"/>
                  <a:pt x="1589128" y="844038"/>
                </a:cubicBezTo>
                <a:cubicBezTo>
                  <a:pt x="1587405" y="855919"/>
                  <a:pt x="1597254" y="856165"/>
                  <a:pt x="1608149" y="855426"/>
                </a:cubicBezTo>
                <a:cubicBezTo>
                  <a:pt x="1608087" y="851671"/>
                  <a:pt x="1608087" y="847855"/>
                  <a:pt x="1608087" y="844038"/>
                </a:cubicBezTo>
                <a:cubicBezTo>
                  <a:pt x="1591775" y="842623"/>
                  <a:pt x="1593376" y="823232"/>
                  <a:pt x="1581495" y="817446"/>
                </a:cubicBezTo>
                <a:cubicBezTo>
                  <a:pt x="1583281" y="829388"/>
                  <a:pt x="1571276" y="827480"/>
                  <a:pt x="1570108" y="836467"/>
                </a:cubicBezTo>
                <a:close/>
                <a:moveTo>
                  <a:pt x="1531781" y="1292882"/>
                </a:moveTo>
                <a:cubicBezTo>
                  <a:pt x="1532266" y="1301261"/>
                  <a:pt x="1534743" y="1307647"/>
                  <a:pt x="1543453" y="1307802"/>
                </a:cubicBezTo>
                <a:cubicBezTo>
                  <a:pt x="1552133" y="1298752"/>
                  <a:pt x="1550102" y="1278992"/>
                  <a:pt x="1554842" y="1266005"/>
                </a:cubicBezTo>
                <a:cubicBezTo>
                  <a:pt x="1547762" y="1258556"/>
                  <a:pt x="1540930" y="1264835"/>
                  <a:pt x="1532065" y="1266005"/>
                </a:cubicBezTo>
                <a:cubicBezTo>
                  <a:pt x="1532804" y="1274130"/>
                  <a:pt x="1531296" y="1284502"/>
                  <a:pt x="1531781" y="1292882"/>
                </a:cubicBezTo>
                <a:close/>
                <a:moveTo>
                  <a:pt x="1520616" y="460115"/>
                </a:moveTo>
                <a:cubicBezTo>
                  <a:pt x="1519015" y="452174"/>
                  <a:pt x="1523201" y="450019"/>
                  <a:pt x="1524432" y="444910"/>
                </a:cubicBezTo>
                <a:cubicBezTo>
                  <a:pt x="1534097" y="445341"/>
                  <a:pt x="1539205" y="450388"/>
                  <a:pt x="1539637" y="460115"/>
                </a:cubicBezTo>
                <a:cubicBezTo>
                  <a:pt x="1533297" y="460115"/>
                  <a:pt x="1526956" y="460115"/>
                  <a:pt x="1520616" y="460115"/>
                </a:cubicBezTo>
                <a:close/>
                <a:moveTo>
                  <a:pt x="1479996" y="1774787"/>
                </a:moveTo>
                <a:cubicBezTo>
                  <a:pt x="1480512" y="1769624"/>
                  <a:pt x="1484452" y="1764053"/>
                  <a:pt x="1490269" y="1764053"/>
                </a:cubicBezTo>
                <a:cubicBezTo>
                  <a:pt x="1490269" y="1770393"/>
                  <a:pt x="1490269" y="1776734"/>
                  <a:pt x="1490269" y="1783074"/>
                </a:cubicBezTo>
                <a:cubicBezTo>
                  <a:pt x="1482389" y="1784705"/>
                  <a:pt x="1479480" y="1779950"/>
                  <a:pt x="1479996" y="1774787"/>
                </a:cubicBezTo>
                <a:close/>
                <a:moveTo>
                  <a:pt x="1437231" y="349275"/>
                </a:moveTo>
                <a:cubicBezTo>
                  <a:pt x="1438008" y="354715"/>
                  <a:pt x="1440624" y="359716"/>
                  <a:pt x="1444657" y="361255"/>
                </a:cubicBezTo>
                <a:cubicBezTo>
                  <a:pt x="1450320" y="350176"/>
                  <a:pt x="1455305" y="338788"/>
                  <a:pt x="1440841" y="334663"/>
                </a:cubicBezTo>
                <a:cubicBezTo>
                  <a:pt x="1437516" y="337957"/>
                  <a:pt x="1436454" y="343835"/>
                  <a:pt x="1437231" y="349275"/>
                </a:cubicBezTo>
                <a:close/>
                <a:moveTo>
                  <a:pt x="1436961" y="486708"/>
                </a:moveTo>
                <a:cubicBezTo>
                  <a:pt x="1436961" y="479075"/>
                  <a:pt x="1436961" y="471503"/>
                  <a:pt x="1436961" y="463870"/>
                </a:cubicBezTo>
                <a:cubicBezTo>
                  <a:pt x="1453581" y="454575"/>
                  <a:pt x="1464415" y="458084"/>
                  <a:pt x="1478819" y="467687"/>
                </a:cubicBezTo>
                <a:cubicBezTo>
                  <a:pt x="1472048" y="474827"/>
                  <a:pt x="1468540" y="485292"/>
                  <a:pt x="1459798" y="490524"/>
                </a:cubicBezTo>
                <a:cubicBezTo>
                  <a:pt x="1448164" y="493232"/>
                  <a:pt x="1445948" y="486646"/>
                  <a:pt x="1436961" y="486708"/>
                </a:cubicBezTo>
                <a:close/>
                <a:moveTo>
                  <a:pt x="1330593" y="1752665"/>
                </a:moveTo>
                <a:cubicBezTo>
                  <a:pt x="1344629" y="1753404"/>
                  <a:pt x="1366358" y="1768178"/>
                  <a:pt x="1368635" y="1748849"/>
                </a:cubicBezTo>
                <a:cubicBezTo>
                  <a:pt x="1361741" y="1743925"/>
                  <a:pt x="1331825" y="1740231"/>
                  <a:pt x="1330593" y="1752665"/>
                </a:cubicBezTo>
                <a:close/>
                <a:moveTo>
                  <a:pt x="1324629" y="62256"/>
                </a:moveTo>
                <a:cubicBezTo>
                  <a:pt x="1324375" y="59140"/>
                  <a:pt x="1326099" y="57478"/>
                  <a:pt x="1334347" y="57108"/>
                </a:cubicBezTo>
                <a:cubicBezTo>
                  <a:pt x="1338348" y="60678"/>
                  <a:pt x="1337856" y="76683"/>
                  <a:pt x="1326775" y="76129"/>
                </a:cubicBezTo>
                <a:cubicBezTo>
                  <a:pt x="1327114" y="69942"/>
                  <a:pt x="1324883" y="65372"/>
                  <a:pt x="1324629" y="62256"/>
                </a:cubicBezTo>
                <a:close/>
                <a:moveTo>
                  <a:pt x="1288735" y="1710808"/>
                </a:moveTo>
                <a:cubicBezTo>
                  <a:pt x="1300677" y="1717887"/>
                  <a:pt x="1312803" y="1724720"/>
                  <a:pt x="1319144" y="1737400"/>
                </a:cubicBezTo>
                <a:cubicBezTo>
                  <a:pt x="1319021" y="1709392"/>
                  <a:pt x="1323514" y="1686062"/>
                  <a:pt x="1326777" y="1661378"/>
                </a:cubicBezTo>
                <a:cubicBezTo>
                  <a:pt x="1301169" y="1652268"/>
                  <a:pt x="1295137" y="1688771"/>
                  <a:pt x="1288735" y="1710808"/>
                </a:cubicBezTo>
                <a:close/>
                <a:moveTo>
                  <a:pt x="1197387" y="357389"/>
                </a:moveTo>
                <a:cubicBezTo>
                  <a:pt x="1197979" y="364580"/>
                  <a:pt x="1200434" y="371412"/>
                  <a:pt x="1205143" y="376398"/>
                </a:cubicBezTo>
                <a:cubicBezTo>
                  <a:pt x="1220039" y="378615"/>
                  <a:pt x="1227240" y="373136"/>
                  <a:pt x="1235552" y="368827"/>
                </a:cubicBezTo>
                <a:cubicBezTo>
                  <a:pt x="1242691" y="379415"/>
                  <a:pt x="1258388" y="381507"/>
                  <a:pt x="1254572" y="403052"/>
                </a:cubicBezTo>
                <a:cubicBezTo>
                  <a:pt x="1264852" y="413393"/>
                  <a:pt x="1264052" y="393203"/>
                  <a:pt x="1277409" y="395481"/>
                </a:cubicBezTo>
                <a:cubicBezTo>
                  <a:pt x="1286397" y="395542"/>
                  <a:pt x="1288613" y="388956"/>
                  <a:pt x="1300247" y="391726"/>
                </a:cubicBezTo>
                <a:cubicBezTo>
                  <a:pt x="1317174" y="395050"/>
                  <a:pt x="1322283" y="410193"/>
                  <a:pt x="1345859" y="406930"/>
                </a:cubicBezTo>
                <a:cubicBezTo>
                  <a:pt x="1352014" y="418502"/>
                  <a:pt x="1364941" y="423304"/>
                  <a:pt x="1368697" y="437339"/>
                </a:cubicBezTo>
                <a:cubicBezTo>
                  <a:pt x="1382116" y="440663"/>
                  <a:pt x="1388271" y="427551"/>
                  <a:pt x="1391533" y="441155"/>
                </a:cubicBezTo>
                <a:cubicBezTo>
                  <a:pt x="1396212" y="453466"/>
                  <a:pt x="1379223" y="444048"/>
                  <a:pt x="1383901" y="456360"/>
                </a:cubicBezTo>
                <a:cubicBezTo>
                  <a:pt x="1400767" y="463561"/>
                  <a:pt x="1394057" y="494340"/>
                  <a:pt x="1395289" y="517176"/>
                </a:cubicBezTo>
                <a:cubicBezTo>
                  <a:pt x="1408215" y="522224"/>
                  <a:pt x="1412709" y="503943"/>
                  <a:pt x="1429514" y="501972"/>
                </a:cubicBezTo>
                <a:cubicBezTo>
                  <a:pt x="1440102" y="500741"/>
                  <a:pt x="1448596" y="510283"/>
                  <a:pt x="1463739" y="505788"/>
                </a:cubicBezTo>
                <a:cubicBezTo>
                  <a:pt x="1470264" y="518223"/>
                  <a:pt x="1483806" y="523763"/>
                  <a:pt x="1490331" y="536197"/>
                </a:cubicBezTo>
                <a:cubicBezTo>
                  <a:pt x="1490331" y="543830"/>
                  <a:pt x="1490331" y="551402"/>
                  <a:pt x="1490331" y="558973"/>
                </a:cubicBezTo>
                <a:cubicBezTo>
                  <a:pt x="1514337" y="556511"/>
                  <a:pt x="1513969" y="578424"/>
                  <a:pt x="1539760" y="574177"/>
                </a:cubicBezTo>
                <a:cubicBezTo>
                  <a:pt x="1545671" y="579656"/>
                  <a:pt x="1549979" y="586796"/>
                  <a:pt x="1558782" y="589382"/>
                </a:cubicBezTo>
                <a:cubicBezTo>
                  <a:pt x="1565675" y="582303"/>
                  <a:pt x="1559397" y="562175"/>
                  <a:pt x="1570169" y="558973"/>
                </a:cubicBezTo>
                <a:cubicBezTo>
                  <a:pt x="1579956" y="559343"/>
                  <a:pt x="1575586" y="573808"/>
                  <a:pt x="1585374" y="574177"/>
                </a:cubicBezTo>
                <a:cubicBezTo>
                  <a:pt x="1595899" y="563159"/>
                  <a:pt x="1603470" y="549186"/>
                  <a:pt x="1615782" y="539952"/>
                </a:cubicBezTo>
                <a:cubicBezTo>
                  <a:pt x="1612335" y="513730"/>
                  <a:pt x="1626862" y="505482"/>
                  <a:pt x="1638558" y="494340"/>
                </a:cubicBezTo>
                <a:cubicBezTo>
                  <a:pt x="1629448" y="492062"/>
                  <a:pt x="1621198" y="488861"/>
                  <a:pt x="1608149" y="490523"/>
                </a:cubicBezTo>
                <a:cubicBezTo>
                  <a:pt x="1596638" y="514468"/>
                  <a:pt x="1571154" y="524502"/>
                  <a:pt x="1558720" y="547585"/>
                </a:cubicBezTo>
                <a:cubicBezTo>
                  <a:pt x="1551456" y="549186"/>
                  <a:pt x="1549179" y="555772"/>
                  <a:pt x="1539698" y="555156"/>
                </a:cubicBezTo>
                <a:cubicBezTo>
                  <a:pt x="1533789" y="549616"/>
                  <a:pt x="1536375" y="535705"/>
                  <a:pt x="1535882" y="524748"/>
                </a:cubicBezTo>
                <a:cubicBezTo>
                  <a:pt x="1544315" y="521793"/>
                  <a:pt x="1550718" y="516746"/>
                  <a:pt x="1562475" y="517176"/>
                </a:cubicBezTo>
                <a:cubicBezTo>
                  <a:pt x="1562044" y="501541"/>
                  <a:pt x="1580203" y="504496"/>
                  <a:pt x="1581495" y="490584"/>
                </a:cubicBezTo>
                <a:cubicBezTo>
                  <a:pt x="1589805" y="491262"/>
                  <a:pt x="1593621" y="487445"/>
                  <a:pt x="1592883" y="479196"/>
                </a:cubicBezTo>
                <a:cubicBezTo>
                  <a:pt x="1601193" y="479874"/>
                  <a:pt x="1605009" y="476057"/>
                  <a:pt x="1604271" y="467809"/>
                </a:cubicBezTo>
                <a:cubicBezTo>
                  <a:pt x="1603840" y="460607"/>
                  <a:pt x="1591714" y="465162"/>
                  <a:pt x="1592883" y="456421"/>
                </a:cubicBezTo>
                <a:cubicBezTo>
                  <a:pt x="1593129" y="433338"/>
                  <a:pt x="1573800" y="429890"/>
                  <a:pt x="1573862" y="406992"/>
                </a:cubicBezTo>
                <a:cubicBezTo>
                  <a:pt x="1554842" y="406992"/>
                  <a:pt x="1535882" y="406992"/>
                  <a:pt x="1516861" y="406992"/>
                </a:cubicBezTo>
                <a:cubicBezTo>
                  <a:pt x="1506582" y="404653"/>
                  <a:pt x="1507382" y="391110"/>
                  <a:pt x="1494025" y="391788"/>
                </a:cubicBezTo>
                <a:cubicBezTo>
                  <a:pt x="1482205" y="408345"/>
                  <a:pt x="1464047" y="386617"/>
                  <a:pt x="1440779" y="391788"/>
                </a:cubicBezTo>
                <a:cubicBezTo>
                  <a:pt x="1438809" y="386124"/>
                  <a:pt x="1435177" y="382185"/>
                  <a:pt x="1433146" y="376583"/>
                </a:cubicBezTo>
                <a:cubicBezTo>
                  <a:pt x="1421512" y="373813"/>
                  <a:pt x="1421942" y="383170"/>
                  <a:pt x="1410308" y="380400"/>
                </a:cubicBezTo>
                <a:cubicBezTo>
                  <a:pt x="1403722" y="369073"/>
                  <a:pt x="1411539" y="361133"/>
                  <a:pt x="1406491" y="353808"/>
                </a:cubicBezTo>
                <a:cubicBezTo>
                  <a:pt x="1403291" y="345621"/>
                  <a:pt x="1382239" y="355223"/>
                  <a:pt x="1379899" y="346175"/>
                </a:cubicBezTo>
                <a:cubicBezTo>
                  <a:pt x="1374729" y="325799"/>
                  <a:pt x="1386978" y="322845"/>
                  <a:pt x="1391287" y="311949"/>
                </a:cubicBezTo>
                <a:cubicBezTo>
                  <a:pt x="1381562" y="298900"/>
                  <a:pt x="1370851" y="286773"/>
                  <a:pt x="1353247" y="281540"/>
                </a:cubicBezTo>
                <a:cubicBezTo>
                  <a:pt x="1341673" y="281418"/>
                  <a:pt x="1338473" y="289604"/>
                  <a:pt x="1330409" y="292990"/>
                </a:cubicBezTo>
                <a:cubicBezTo>
                  <a:pt x="1316005" y="279387"/>
                  <a:pt x="1314650" y="296006"/>
                  <a:pt x="1292367" y="292990"/>
                </a:cubicBezTo>
                <a:cubicBezTo>
                  <a:pt x="1290274" y="298468"/>
                  <a:pt x="1296800" y="312626"/>
                  <a:pt x="1288551" y="312011"/>
                </a:cubicBezTo>
                <a:cubicBezTo>
                  <a:pt x="1278579" y="301731"/>
                  <a:pt x="1289967" y="293729"/>
                  <a:pt x="1292552" y="285234"/>
                </a:cubicBezTo>
                <a:cubicBezTo>
                  <a:pt x="1286211" y="285234"/>
                  <a:pt x="1279871" y="285234"/>
                  <a:pt x="1273531" y="285234"/>
                </a:cubicBezTo>
                <a:cubicBezTo>
                  <a:pt x="1268052" y="292374"/>
                  <a:pt x="1267930" y="304994"/>
                  <a:pt x="1258327" y="308010"/>
                </a:cubicBezTo>
                <a:cubicBezTo>
                  <a:pt x="1252356" y="305117"/>
                  <a:pt x="1252663" y="295945"/>
                  <a:pt x="1243123" y="296622"/>
                </a:cubicBezTo>
                <a:cubicBezTo>
                  <a:pt x="1244908" y="311087"/>
                  <a:pt x="1241522" y="320383"/>
                  <a:pt x="1231735" y="323215"/>
                </a:cubicBezTo>
                <a:cubicBezTo>
                  <a:pt x="1210590" y="311027"/>
                  <a:pt x="1195609" y="335818"/>
                  <a:pt x="1197387" y="357389"/>
                </a:cubicBezTo>
                <a:close/>
                <a:moveTo>
                  <a:pt x="1155713" y="456298"/>
                </a:moveTo>
                <a:cubicBezTo>
                  <a:pt x="1162300" y="462392"/>
                  <a:pt x="1179228" y="458145"/>
                  <a:pt x="1182305" y="467686"/>
                </a:cubicBezTo>
                <a:cubicBezTo>
                  <a:pt x="1180274" y="481167"/>
                  <a:pt x="1185506" y="487261"/>
                  <a:pt x="1193693" y="490523"/>
                </a:cubicBezTo>
                <a:cubicBezTo>
                  <a:pt x="1198740" y="479074"/>
                  <a:pt x="1197572" y="461408"/>
                  <a:pt x="1197510" y="444849"/>
                </a:cubicBezTo>
                <a:cubicBezTo>
                  <a:pt x="1219485" y="430444"/>
                  <a:pt x="1212468" y="396835"/>
                  <a:pt x="1186122" y="391664"/>
                </a:cubicBezTo>
                <a:cubicBezTo>
                  <a:pt x="1172579" y="409762"/>
                  <a:pt x="1176027" y="444910"/>
                  <a:pt x="1155713" y="456298"/>
                </a:cubicBezTo>
                <a:close/>
                <a:moveTo>
                  <a:pt x="1113801" y="76867"/>
                </a:moveTo>
                <a:cubicBezTo>
                  <a:pt x="1115071" y="70512"/>
                  <a:pt x="1120165" y="65172"/>
                  <a:pt x="1129060" y="68496"/>
                </a:cubicBezTo>
                <a:cubicBezTo>
                  <a:pt x="1130906" y="80438"/>
                  <a:pt x="1123642" y="83330"/>
                  <a:pt x="1121487" y="91333"/>
                </a:cubicBezTo>
                <a:cubicBezTo>
                  <a:pt x="1115086" y="90594"/>
                  <a:pt x="1112531" y="83223"/>
                  <a:pt x="1113801" y="76867"/>
                </a:cubicBezTo>
                <a:close/>
                <a:moveTo>
                  <a:pt x="1102529" y="15250"/>
                </a:moveTo>
                <a:cubicBezTo>
                  <a:pt x="1099204" y="3061"/>
                  <a:pt x="1112378" y="7370"/>
                  <a:pt x="1113917" y="45"/>
                </a:cubicBezTo>
                <a:cubicBezTo>
                  <a:pt x="1128874" y="-1002"/>
                  <a:pt x="1125551" y="16296"/>
                  <a:pt x="1140508" y="15250"/>
                </a:cubicBezTo>
                <a:cubicBezTo>
                  <a:pt x="1140508" y="22821"/>
                  <a:pt x="1140508" y="30454"/>
                  <a:pt x="1140508" y="38087"/>
                </a:cubicBezTo>
                <a:cubicBezTo>
                  <a:pt x="1146849" y="65972"/>
                  <a:pt x="1180828" y="66218"/>
                  <a:pt x="1182305" y="98905"/>
                </a:cubicBezTo>
                <a:cubicBezTo>
                  <a:pt x="1163468" y="108691"/>
                  <a:pt x="1153373" y="80684"/>
                  <a:pt x="1136692" y="76067"/>
                </a:cubicBezTo>
                <a:cubicBezTo>
                  <a:pt x="1134414" y="64433"/>
                  <a:pt x="1128629" y="56246"/>
                  <a:pt x="1125304" y="45658"/>
                </a:cubicBezTo>
                <a:cubicBezTo>
                  <a:pt x="1121672" y="33901"/>
                  <a:pt x="1096680" y="23745"/>
                  <a:pt x="1102529" y="15250"/>
                </a:cubicBezTo>
                <a:close/>
                <a:moveTo>
                  <a:pt x="1083508" y="1824810"/>
                </a:moveTo>
                <a:cubicBezTo>
                  <a:pt x="1078460" y="1793169"/>
                  <a:pt x="1108315" y="1791754"/>
                  <a:pt x="1125304" y="1802033"/>
                </a:cubicBezTo>
                <a:cubicBezTo>
                  <a:pt x="1128629" y="1825487"/>
                  <a:pt x="1101544" y="1834967"/>
                  <a:pt x="1083508" y="1824810"/>
                </a:cubicBezTo>
                <a:close/>
                <a:moveTo>
                  <a:pt x="1066827" y="1941512"/>
                </a:moveTo>
                <a:cubicBezTo>
                  <a:pt x="1071105" y="1921899"/>
                  <a:pt x="1084739" y="1902062"/>
                  <a:pt x="1098712" y="1897138"/>
                </a:cubicBezTo>
                <a:cubicBezTo>
                  <a:pt x="1124319" y="1901201"/>
                  <a:pt x="1128629" y="1922683"/>
                  <a:pt x="1125304" y="1942751"/>
                </a:cubicBezTo>
                <a:cubicBezTo>
                  <a:pt x="1122719" y="1958202"/>
                  <a:pt x="1099574" y="1972236"/>
                  <a:pt x="1091079" y="1984548"/>
                </a:cubicBezTo>
                <a:cubicBezTo>
                  <a:pt x="1067627" y="1980516"/>
                  <a:pt x="1062548" y="1961125"/>
                  <a:pt x="1066827" y="1941512"/>
                </a:cubicBezTo>
                <a:close/>
                <a:moveTo>
                  <a:pt x="1056854" y="1657623"/>
                </a:moveTo>
                <a:cubicBezTo>
                  <a:pt x="1056854" y="1653807"/>
                  <a:pt x="1056854" y="1649990"/>
                  <a:pt x="1056854" y="1646174"/>
                </a:cubicBezTo>
                <a:cubicBezTo>
                  <a:pt x="1064794" y="1644574"/>
                  <a:pt x="1066887" y="1648821"/>
                  <a:pt x="1072058" y="1649990"/>
                </a:cubicBezTo>
                <a:cubicBezTo>
                  <a:pt x="1071134" y="1656639"/>
                  <a:pt x="1065533" y="1658670"/>
                  <a:pt x="1056854" y="1657623"/>
                </a:cubicBezTo>
                <a:close/>
                <a:moveTo>
                  <a:pt x="1037833" y="190192"/>
                </a:moveTo>
                <a:cubicBezTo>
                  <a:pt x="1038202" y="180466"/>
                  <a:pt x="1051990" y="181205"/>
                  <a:pt x="1056854" y="186375"/>
                </a:cubicBezTo>
                <a:cubicBezTo>
                  <a:pt x="1052114" y="198011"/>
                  <a:pt x="1045774" y="198503"/>
                  <a:pt x="1037833" y="190192"/>
                </a:cubicBezTo>
                <a:close/>
                <a:moveTo>
                  <a:pt x="1026561" y="375960"/>
                </a:moveTo>
                <a:cubicBezTo>
                  <a:pt x="1026984" y="381323"/>
                  <a:pt x="1029277" y="387479"/>
                  <a:pt x="1030262" y="391664"/>
                </a:cubicBezTo>
                <a:cubicBezTo>
                  <a:pt x="1036602" y="391664"/>
                  <a:pt x="1042942" y="391664"/>
                  <a:pt x="1049283" y="391664"/>
                </a:cubicBezTo>
                <a:cubicBezTo>
                  <a:pt x="1053223" y="410501"/>
                  <a:pt x="1069966" y="416595"/>
                  <a:pt x="1094895" y="414440"/>
                </a:cubicBezTo>
                <a:cubicBezTo>
                  <a:pt x="1096681" y="405822"/>
                  <a:pt x="1102406" y="395050"/>
                  <a:pt x="1094895" y="387848"/>
                </a:cubicBezTo>
                <a:cubicBezTo>
                  <a:pt x="1091449" y="377506"/>
                  <a:pt x="1081600" y="391726"/>
                  <a:pt x="1075875" y="391664"/>
                </a:cubicBezTo>
                <a:cubicBezTo>
                  <a:pt x="1070335" y="385755"/>
                  <a:pt x="1061040" y="383662"/>
                  <a:pt x="1049283" y="384031"/>
                </a:cubicBezTo>
                <a:cubicBezTo>
                  <a:pt x="1043312" y="378615"/>
                  <a:pt x="1046267" y="364211"/>
                  <a:pt x="1034078" y="365010"/>
                </a:cubicBezTo>
                <a:cubicBezTo>
                  <a:pt x="1027584" y="366026"/>
                  <a:pt x="1026138" y="370596"/>
                  <a:pt x="1026561" y="375960"/>
                </a:cubicBezTo>
                <a:close/>
                <a:moveTo>
                  <a:pt x="1015058" y="1699420"/>
                </a:moveTo>
                <a:cubicBezTo>
                  <a:pt x="1016228" y="1685386"/>
                  <a:pt x="1031185" y="1685201"/>
                  <a:pt x="1037896" y="1676645"/>
                </a:cubicBezTo>
                <a:cubicBezTo>
                  <a:pt x="1054145" y="1674305"/>
                  <a:pt x="1053407" y="1689017"/>
                  <a:pt x="1068304" y="1688094"/>
                </a:cubicBezTo>
                <a:cubicBezTo>
                  <a:pt x="1074029" y="1703607"/>
                  <a:pt x="1092988" y="1722627"/>
                  <a:pt x="1079692" y="1745033"/>
                </a:cubicBezTo>
                <a:cubicBezTo>
                  <a:pt x="1047067" y="1740848"/>
                  <a:pt x="1022075" y="1729152"/>
                  <a:pt x="1015058" y="1699420"/>
                </a:cubicBezTo>
                <a:close/>
                <a:moveTo>
                  <a:pt x="985018" y="200348"/>
                </a:moveTo>
                <a:cubicBezTo>
                  <a:pt x="986034" y="195978"/>
                  <a:pt x="989450" y="192654"/>
                  <a:pt x="996037" y="194008"/>
                </a:cubicBezTo>
                <a:cubicBezTo>
                  <a:pt x="1002069" y="199672"/>
                  <a:pt x="1001577" y="215613"/>
                  <a:pt x="988404" y="212967"/>
                </a:cubicBezTo>
                <a:cubicBezTo>
                  <a:pt x="985388" y="210135"/>
                  <a:pt x="984003" y="204719"/>
                  <a:pt x="985018" y="200348"/>
                </a:cubicBezTo>
                <a:close/>
                <a:moveTo>
                  <a:pt x="930927" y="315166"/>
                </a:moveTo>
                <a:cubicBezTo>
                  <a:pt x="930819" y="309995"/>
                  <a:pt x="932142" y="306255"/>
                  <a:pt x="939037" y="308071"/>
                </a:cubicBezTo>
                <a:cubicBezTo>
                  <a:pt x="944268" y="313242"/>
                  <a:pt x="942607" y="330909"/>
                  <a:pt x="931404" y="330847"/>
                </a:cubicBezTo>
                <a:cubicBezTo>
                  <a:pt x="932573" y="326938"/>
                  <a:pt x="931034" y="320336"/>
                  <a:pt x="930927" y="315166"/>
                </a:cubicBezTo>
                <a:close/>
                <a:moveTo>
                  <a:pt x="916297" y="300231"/>
                </a:moveTo>
                <a:cubicBezTo>
                  <a:pt x="915998" y="297842"/>
                  <a:pt x="916968" y="295206"/>
                  <a:pt x="920015" y="292867"/>
                </a:cubicBezTo>
                <a:cubicBezTo>
                  <a:pt x="925001" y="294160"/>
                  <a:pt x="925987" y="299515"/>
                  <a:pt x="931403" y="300439"/>
                </a:cubicBezTo>
                <a:cubicBezTo>
                  <a:pt x="929510" y="312350"/>
                  <a:pt x="917195" y="307398"/>
                  <a:pt x="916297" y="300231"/>
                </a:cubicBezTo>
                <a:close/>
                <a:moveTo>
                  <a:pt x="859198" y="289051"/>
                </a:moveTo>
                <a:cubicBezTo>
                  <a:pt x="859198" y="282711"/>
                  <a:pt x="859198" y="276371"/>
                  <a:pt x="859198" y="270031"/>
                </a:cubicBezTo>
                <a:cubicBezTo>
                  <a:pt x="864676" y="264430"/>
                  <a:pt x="884066" y="264430"/>
                  <a:pt x="889606" y="270031"/>
                </a:cubicBezTo>
                <a:cubicBezTo>
                  <a:pt x="892377" y="281665"/>
                  <a:pt x="883020" y="281234"/>
                  <a:pt x="885790" y="292868"/>
                </a:cubicBezTo>
                <a:cubicBezTo>
                  <a:pt x="875695" y="292806"/>
                  <a:pt x="864061" y="294284"/>
                  <a:pt x="859198" y="289051"/>
                </a:cubicBezTo>
                <a:close/>
                <a:moveTo>
                  <a:pt x="828789" y="437278"/>
                </a:moveTo>
                <a:cubicBezTo>
                  <a:pt x="840794" y="432045"/>
                  <a:pt x="841470" y="436478"/>
                  <a:pt x="855382" y="437278"/>
                </a:cubicBezTo>
                <a:cubicBezTo>
                  <a:pt x="857536" y="451252"/>
                  <a:pt x="825404" y="454575"/>
                  <a:pt x="828789" y="437278"/>
                </a:cubicBezTo>
                <a:close/>
                <a:moveTo>
                  <a:pt x="764156" y="1421865"/>
                </a:moveTo>
                <a:cubicBezTo>
                  <a:pt x="759293" y="1416880"/>
                  <a:pt x="759293" y="1407830"/>
                  <a:pt x="764156" y="1402845"/>
                </a:cubicBezTo>
                <a:cubicBezTo>
                  <a:pt x="774497" y="1400136"/>
                  <a:pt x="771789" y="1410478"/>
                  <a:pt x="779361" y="1410478"/>
                </a:cubicBezTo>
                <a:cubicBezTo>
                  <a:pt x="776036" y="1416017"/>
                  <a:pt x="773635" y="1422542"/>
                  <a:pt x="764156" y="1421865"/>
                </a:cubicBezTo>
                <a:close/>
                <a:moveTo>
                  <a:pt x="661481" y="1596745"/>
                </a:moveTo>
                <a:cubicBezTo>
                  <a:pt x="664683" y="1592313"/>
                  <a:pt x="666467" y="1586527"/>
                  <a:pt x="665298" y="1577725"/>
                </a:cubicBezTo>
                <a:cubicBezTo>
                  <a:pt x="674777" y="1578340"/>
                  <a:pt x="677177" y="1571877"/>
                  <a:pt x="680502" y="1566337"/>
                </a:cubicBezTo>
                <a:cubicBezTo>
                  <a:pt x="696137" y="1576678"/>
                  <a:pt x="715650" y="1594713"/>
                  <a:pt x="699522" y="1615765"/>
                </a:cubicBezTo>
                <a:cubicBezTo>
                  <a:pt x="676993" y="1619274"/>
                  <a:pt x="672622" y="1604624"/>
                  <a:pt x="661481" y="1596745"/>
                </a:cubicBezTo>
                <a:close/>
                <a:moveTo>
                  <a:pt x="650093" y="585504"/>
                </a:moveTo>
                <a:cubicBezTo>
                  <a:pt x="657664" y="591844"/>
                  <a:pt x="654956" y="585196"/>
                  <a:pt x="665297" y="585504"/>
                </a:cubicBezTo>
                <a:cubicBezTo>
                  <a:pt x="665297" y="582980"/>
                  <a:pt x="665297" y="580456"/>
                  <a:pt x="665297" y="577932"/>
                </a:cubicBezTo>
                <a:cubicBezTo>
                  <a:pt x="654894" y="578240"/>
                  <a:pt x="657603" y="571592"/>
                  <a:pt x="650093" y="577932"/>
                </a:cubicBezTo>
                <a:cubicBezTo>
                  <a:pt x="650093" y="580456"/>
                  <a:pt x="650093" y="582980"/>
                  <a:pt x="650093" y="585504"/>
                </a:cubicBezTo>
                <a:close/>
                <a:moveTo>
                  <a:pt x="642459" y="1273638"/>
                </a:moveTo>
                <a:cubicBezTo>
                  <a:pt x="645907" y="1266991"/>
                  <a:pt x="649538" y="1260405"/>
                  <a:pt x="661480" y="1262251"/>
                </a:cubicBezTo>
                <a:cubicBezTo>
                  <a:pt x="660866" y="1266622"/>
                  <a:pt x="662343" y="1269021"/>
                  <a:pt x="665297" y="1269822"/>
                </a:cubicBezTo>
                <a:cubicBezTo>
                  <a:pt x="665235" y="1280225"/>
                  <a:pt x="647384" y="1278871"/>
                  <a:pt x="642459" y="1273638"/>
                </a:cubicBezTo>
                <a:close/>
                <a:moveTo>
                  <a:pt x="619623" y="1509335"/>
                </a:moveTo>
                <a:cubicBezTo>
                  <a:pt x="619007" y="1487236"/>
                  <a:pt x="629903" y="1476526"/>
                  <a:pt x="638644" y="1463722"/>
                </a:cubicBezTo>
                <a:cubicBezTo>
                  <a:pt x="668622" y="1462860"/>
                  <a:pt x="681241" y="1479419"/>
                  <a:pt x="676686" y="1513090"/>
                </a:cubicBezTo>
                <a:cubicBezTo>
                  <a:pt x="668744" y="1517891"/>
                  <a:pt x="666282" y="1528048"/>
                  <a:pt x="657665" y="1532173"/>
                </a:cubicBezTo>
                <a:cubicBezTo>
                  <a:pt x="633965" y="1535619"/>
                  <a:pt x="629348" y="1519923"/>
                  <a:pt x="619623" y="1509335"/>
                </a:cubicBezTo>
                <a:close/>
                <a:moveTo>
                  <a:pt x="603973" y="1304911"/>
                </a:moveTo>
                <a:cubicBezTo>
                  <a:pt x="603941" y="1301046"/>
                  <a:pt x="605157" y="1296968"/>
                  <a:pt x="608297" y="1292659"/>
                </a:cubicBezTo>
                <a:cubicBezTo>
                  <a:pt x="635627" y="1291859"/>
                  <a:pt x="645845" y="1308232"/>
                  <a:pt x="650093" y="1330639"/>
                </a:cubicBezTo>
                <a:cubicBezTo>
                  <a:pt x="640982" y="1341411"/>
                  <a:pt x="636120" y="1334394"/>
                  <a:pt x="619684" y="1334455"/>
                </a:cubicBezTo>
                <a:cubicBezTo>
                  <a:pt x="615390" y="1326192"/>
                  <a:pt x="604068" y="1316508"/>
                  <a:pt x="603973" y="1304911"/>
                </a:cubicBezTo>
                <a:close/>
                <a:moveTo>
                  <a:pt x="593030" y="1372436"/>
                </a:moveTo>
                <a:cubicBezTo>
                  <a:pt x="588845" y="1352922"/>
                  <a:pt x="606265" y="1335194"/>
                  <a:pt x="615868" y="1342027"/>
                </a:cubicBezTo>
                <a:cubicBezTo>
                  <a:pt x="621592" y="1348245"/>
                  <a:pt x="621592" y="1370097"/>
                  <a:pt x="615868" y="1376253"/>
                </a:cubicBezTo>
                <a:cubicBezTo>
                  <a:pt x="606511" y="1376745"/>
                  <a:pt x="597524" y="1376807"/>
                  <a:pt x="593030" y="1372436"/>
                </a:cubicBezTo>
                <a:close/>
                <a:moveTo>
                  <a:pt x="575872" y="579587"/>
                </a:moveTo>
                <a:cubicBezTo>
                  <a:pt x="575164" y="587719"/>
                  <a:pt x="576380" y="595291"/>
                  <a:pt x="581643" y="600707"/>
                </a:cubicBezTo>
                <a:cubicBezTo>
                  <a:pt x="596170" y="596214"/>
                  <a:pt x="605034" y="586058"/>
                  <a:pt x="627255" y="589320"/>
                </a:cubicBezTo>
                <a:cubicBezTo>
                  <a:pt x="627502" y="584458"/>
                  <a:pt x="632118" y="584026"/>
                  <a:pt x="631072" y="577932"/>
                </a:cubicBezTo>
                <a:cubicBezTo>
                  <a:pt x="609835" y="575101"/>
                  <a:pt x="602388" y="558480"/>
                  <a:pt x="581643" y="555096"/>
                </a:cubicBezTo>
                <a:cubicBezTo>
                  <a:pt x="579211" y="562759"/>
                  <a:pt x="576580" y="571454"/>
                  <a:pt x="575872" y="579587"/>
                </a:cubicBezTo>
                <a:close/>
                <a:moveTo>
                  <a:pt x="570255" y="1258434"/>
                </a:moveTo>
                <a:cubicBezTo>
                  <a:pt x="574687" y="1261634"/>
                  <a:pt x="580473" y="1263419"/>
                  <a:pt x="589276" y="1262250"/>
                </a:cubicBezTo>
                <a:cubicBezTo>
                  <a:pt x="588044" y="1253447"/>
                  <a:pt x="589891" y="1247661"/>
                  <a:pt x="593092" y="1243229"/>
                </a:cubicBezTo>
                <a:cubicBezTo>
                  <a:pt x="576534" y="1239413"/>
                  <a:pt x="576103" y="1251601"/>
                  <a:pt x="570255" y="1258434"/>
                </a:cubicBezTo>
                <a:close/>
                <a:moveTo>
                  <a:pt x="474967" y="1345720"/>
                </a:moveTo>
                <a:cubicBezTo>
                  <a:pt x="474505" y="1342935"/>
                  <a:pt x="474105" y="1340180"/>
                  <a:pt x="475152" y="1338210"/>
                </a:cubicBezTo>
                <a:cubicBezTo>
                  <a:pt x="477244" y="1334393"/>
                  <a:pt x="483892" y="1337287"/>
                  <a:pt x="486539" y="1334393"/>
                </a:cubicBezTo>
                <a:cubicBezTo>
                  <a:pt x="489802" y="1330885"/>
                  <a:pt x="492694" y="1321590"/>
                  <a:pt x="497927" y="1319189"/>
                </a:cubicBezTo>
                <a:cubicBezTo>
                  <a:pt x="505253" y="1315865"/>
                  <a:pt x="522365" y="1325345"/>
                  <a:pt x="524520" y="1311618"/>
                </a:cubicBezTo>
                <a:cubicBezTo>
                  <a:pt x="528335" y="1318574"/>
                  <a:pt x="530428" y="1333471"/>
                  <a:pt x="532152" y="1342027"/>
                </a:cubicBezTo>
                <a:cubicBezTo>
                  <a:pt x="536030" y="1360925"/>
                  <a:pt x="515840" y="1370712"/>
                  <a:pt x="497988" y="1376252"/>
                </a:cubicBezTo>
                <a:cubicBezTo>
                  <a:pt x="496326" y="1362710"/>
                  <a:pt x="482599" y="1361233"/>
                  <a:pt x="475152" y="1353414"/>
                </a:cubicBezTo>
                <a:cubicBezTo>
                  <a:pt x="475952" y="1351321"/>
                  <a:pt x="475429" y="1348505"/>
                  <a:pt x="474967" y="1345720"/>
                </a:cubicBezTo>
                <a:close/>
                <a:moveTo>
                  <a:pt x="452435" y="1262189"/>
                </a:moveTo>
                <a:cubicBezTo>
                  <a:pt x="449113" y="1247846"/>
                  <a:pt x="469426" y="1248770"/>
                  <a:pt x="475212" y="1254618"/>
                </a:cubicBezTo>
                <a:cubicBezTo>
                  <a:pt x="475335" y="1265820"/>
                  <a:pt x="457607" y="1267483"/>
                  <a:pt x="452435" y="1262189"/>
                </a:cubicBezTo>
                <a:close/>
                <a:moveTo>
                  <a:pt x="452375" y="612158"/>
                </a:moveTo>
                <a:cubicBezTo>
                  <a:pt x="452436" y="601078"/>
                  <a:pt x="473859" y="603171"/>
                  <a:pt x="478968" y="608341"/>
                </a:cubicBezTo>
                <a:cubicBezTo>
                  <a:pt x="478906" y="619360"/>
                  <a:pt x="457485" y="617329"/>
                  <a:pt x="452375" y="612158"/>
                </a:cubicBezTo>
                <a:close/>
                <a:moveTo>
                  <a:pt x="440988" y="1634787"/>
                </a:moveTo>
                <a:cubicBezTo>
                  <a:pt x="436926" y="1620567"/>
                  <a:pt x="450406" y="1623953"/>
                  <a:pt x="448621" y="1611949"/>
                </a:cubicBezTo>
                <a:cubicBezTo>
                  <a:pt x="452684" y="1604562"/>
                  <a:pt x="466164" y="1606655"/>
                  <a:pt x="471458" y="1600561"/>
                </a:cubicBezTo>
                <a:cubicBezTo>
                  <a:pt x="484939" y="1602592"/>
                  <a:pt x="480815" y="1587080"/>
                  <a:pt x="494295" y="1589173"/>
                </a:cubicBezTo>
                <a:cubicBezTo>
                  <a:pt x="523165" y="1585665"/>
                  <a:pt x="529198" y="1604993"/>
                  <a:pt x="547542" y="1611949"/>
                </a:cubicBezTo>
                <a:cubicBezTo>
                  <a:pt x="548588" y="1643404"/>
                  <a:pt x="520333" y="1645559"/>
                  <a:pt x="501928" y="1657562"/>
                </a:cubicBezTo>
                <a:cubicBezTo>
                  <a:pt x="478722" y="1652761"/>
                  <a:pt x="449853" y="1653807"/>
                  <a:pt x="440988" y="1634787"/>
                </a:cubicBezTo>
                <a:close/>
                <a:moveTo>
                  <a:pt x="421967" y="585504"/>
                </a:moveTo>
                <a:cubicBezTo>
                  <a:pt x="421967" y="579164"/>
                  <a:pt x="421967" y="572824"/>
                  <a:pt x="421967" y="566483"/>
                </a:cubicBezTo>
                <a:cubicBezTo>
                  <a:pt x="426891" y="561251"/>
                  <a:pt x="438464" y="562728"/>
                  <a:pt x="448559" y="562667"/>
                </a:cubicBezTo>
                <a:cubicBezTo>
                  <a:pt x="447943" y="572209"/>
                  <a:pt x="454407" y="574609"/>
                  <a:pt x="459947" y="577871"/>
                </a:cubicBezTo>
                <a:cubicBezTo>
                  <a:pt x="458530" y="598308"/>
                  <a:pt x="433417" y="593014"/>
                  <a:pt x="421967" y="585504"/>
                </a:cubicBezTo>
                <a:close/>
                <a:moveTo>
                  <a:pt x="410579" y="1106330"/>
                </a:moveTo>
                <a:cubicBezTo>
                  <a:pt x="413472" y="1094080"/>
                  <a:pt x="421105" y="1086447"/>
                  <a:pt x="433354" y="1083554"/>
                </a:cubicBezTo>
                <a:cubicBezTo>
                  <a:pt x="438833" y="1088602"/>
                  <a:pt x="438833" y="1105099"/>
                  <a:pt x="433354" y="1110146"/>
                </a:cubicBezTo>
                <a:cubicBezTo>
                  <a:pt x="423998" y="1110639"/>
                  <a:pt x="415072" y="1110701"/>
                  <a:pt x="410579" y="1106330"/>
                </a:cubicBezTo>
                <a:close/>
                <a:moveTo>
                  <a:pt x="380355" y="996020"/>
                </a:moveTo>
                <a:cubicBezTo>
                  <a:pt x="378692" y="982970"/>
                  <a:pt x="381832" y="974722"/>
                  <a:pt x="384172" y="965611"/>
                </a:cubicBezTo>
                <a:cubicBezTo>
                  <a:pt x="394143" y="956563"/>
                  <a:pt x="408178" y="951576"/>
                  <a:pt x="414581" y="939019"/>
                </a:cubicBezTo>
                <a:cubicBezTo>
                  <a:pt x="422952" y="944683"/>
                  <a:pt x="422891" y="934526"/>
                  <a:pt x="429784" y="931448"/>
                </a:cubicBezTo>
                <a:cubicBezTo>
                  <a:pt x="446589" y="923815"/>
                  <a:pt x="473551" y="923630"/>
                  <a:pt x="479214" y="901039"/>
                </a:cubicBezTo>
                <a:cubicBezTo>
                  <a:pt x="477306" y="882696"/>
                  <a:pt x="461425" y="878264"/>
                  <a:pt x="452621" y="866814"/>
                </a:cubicBezTo>
                <a:cubicBezTo>
                  <a:pt x="452067" y="859735"/>
                  <a:pt x="450097" y="854073"/>
                  <a:pt x="444988" y="851610"/>
                </a:cubicBezTo>
                <a:cubicBezTo>
                  <a:pt x="449729" y="825633"/>
                  <a:pt x="444189" y="799964"/>
                  <a:pt x="464009" y="783160"/>
                </a:cubicBezTo>
                <a:cubicBezTo>
                  <a:pt x="467333" y="768448"/>
                  <a:pt x="447389" y="776942"/>
                  <a:pt x="452621" y="760384"/>
                </a:cubicBezTo>
                <a:cubicBezTo>
                  <a:pt x="457669" y="754044"/>
                  <a:pt x="474166" y="759092"/>
                  <a:pt x="479214" y="752751"/>
                </a:cubicBezTo>
                <a:cubicBezTo>
                  <a:pt x="478598" y="748319"/>
                  <a:pt x="480075" y="745980"/>
                  <a:pt x="483030" y="745180"/>
                </a:cubicBezTo>
                <a:cubicBezTo>
                  <a:pt x="478967" y="728991"/>
                  <a:pt x="482908" y="704738"/>
                  <a:pt x="471642" y="695750"/>
                </a:cubicBezTo>
                <a:cubicBezTo>
                  <a:pt x="475397" y="685594"/>
                  <a:pt x="479459" y="675683"/>
                  <a:pt x="479214" y="661525"/>
                </a:cubicBezTo>
                <a:cubicBezTo>
                  <a:pt x="488878" y="661095"/>
                  <a:pt x="493925" y="655985"/>
                  <a:pt x="494418" y="646321"/>
                </a:cubicBezTo>
                <a:cubicBezTo>
                  <a:pt x="506298" y="648106"/>
                  <a:pt x="505129" y="636780"/>
                  <a:pt x="509622" y="631116"/>
                </a:cubicBezTo>
                <a:cubicBezTo>
                  <a:pt x="531783" y="621575"/>
                  <a:pt x="554865" y="613019"/>
                  <a:pt x="566623" y="593075"/>
                </a:cubicBezTo>
                <a:cubicBezTo>
                  <a:pt x="569517" y="578733"/>
                  <a:pt x="562006" y="574916"/>
                  <a:pt x="562807" y="562667"/>
                </a:cubicBezTo>
                <a:cubicBezTo>
                  <a:pt x="566069" y="563405"/>
                  <a:pt x="566377" y="561190"/>
                  <a:pt x="566623" y="558850"/>
                </a:cubicBezTo>
                <a:cubicBezTo>
                  <a:pt x="565946" y="550540"/>
                  <a:pt x="569701" y="546785"/>
                  <a:pt x="578011" y="547463"/>
                </a:cubicBezTo>
                <a:cubicBezTo>
                  <a:pt x="576226" y="529180"/>
                  <a:pt x="586013" y="522470"/>
                  <a:pt x="593215" y="513237"/>
                </a:cubicBezTo>
                <a:cubicBezTo>
                  <a:pt x="593215" y="501849"/>
                  <a:pt x="593215" y="490400"/>
                  <a:pt x="593215" y="479012"/>
                </a:cubicBezTo>
                <a:cubicBezTo>
                  <a:pt x="609097" y="474641"/>
                  <a:pt x="614699" y="459930"/>
                  <a:pt x="631195" y="456174"/>
                </a:cubicBezTo>
                <a:cubicBezTo>
                  <a:pt x="629594" y="440601"/>
                  <a:pt x="634704" y="431799"/>
                  <a:pt x="638828" y="421950"/>
                </a:cubicBezTo>
                <a:cubicBezTo>
                  <a:pt x="647693" y="421950"/>
                  <a:pt x="656556" y="421950"/>
                  <a:pt x="665421" y="421950"/>
                </a:cubicBezTo>
                <a:cubicBezTo>
                  <a:pt x="681671" y="419180"/>
                  <a:pt x="681979" y="400528"/>
                  <a:pt x="707217" y="406746"/>
                </a:cubicBezTo>
                <a:cubicBezTo>
                  <a:pt x="720575" y="407423"/>
                  <a:pt x="719712" y="393880"/>
                  <a:pt x="729993" y="391541"/>
                </a:cubicBezTo>
                <a:cubicBezTo>
                  <a:pt x="748521" y="391972"/>
                  <a:pt x="770804" y="388771"/>
                  <a:pt x="779421" y="399113"/>
                </a:cubicBezTo>
                <a:cubicBezTo>
                  <a:pt x="787794" y="394742"/>
                  <a:pt x="794934" y="389264"/>
                  <a:pt x="809830" y="391541"/>
                </a:cubicBezTo>
                <a:cubicBezTo>
                  <a:pt x="812354" y="409270"/>
                  <a:pt x="796103" y="408223"/>
                  <a:pt x="790810" y="418134"/>
                </a:cubicBezTo>
                <a:cubicBezTo>
                  <a:pt x="794133" y="441771"/>
                  <a:pt x="782438" y="450326"/>
                  <a:pt x="775605" y="463746"/>
                </a:cubicBezTo>
                <a:cubicBezTo>
                  <a:pt x="782192" y="478704"/>
                  <a:pt x="784593" y="497848"/>
                  <a:pt x="798443" y="505542"/>
                </a:cubicBezTo>
                <a:cubicBezTo>
                  <a:pt x="819618" y="505174"/>
                  <a:pt x="826389" y="490462"/>
                  <a:pt x="836422" y="478950"/>
                </a:cubicBezTo>
                <a:cubicBezTo>
                  <a:pt x="852119" y="481905"/>
                  <a:pt x="855936" y="473103"/>
                  <a:pt x="870648" y="475134"/>
                </a:cubicBezTo>
                <a:cubicBezTo>
                  <a:pt x="881666" y="481905"/>
                  <a:pt x="888376" y="492862"/>
                  <a:pt x="893485" y="505542"/>
                </a:cubicBezTo>
                <a:cubicBezTo>
                  <a:pt x="909367" y="509913"/>
                  <a:pt x="927341" y="510713"/>
                  <a:pt x="931465" y="494154"/>
                </a:cubicBezTo>
                <a:cubicBezTo>
                  <a:pt x="937498" y="482028"/>
                  <a:pt x="920692" y="478766"/>
                  <a:pt x="916261" y="471318"/>
                </a:cubicBezTo>
                <a:cubicBezTo>
                  <a:pt x="913059" y="466023"/>
                  <a:pt x="915461" y="460483"/>
                  <a:pt x="912445" y="456114"/>
                </a:cubicBezTo>
                <a:cubicBezTo>
                  <a:pt x="907828" y="449281"/>
                  <a:pt x="901425" y="444418"/>
                  <a:pt x="897240" y="437093"/>
                </a:cubicBezTo>
                <a:cubicBezTo>
                  <a:pt x="885606" y="439863"/>
                  <a:pt x="886037" y="430506"/>
                  <a:pt x="874402" y="433276"/>
                </a:cubicBezTo>
                <a:cubicBezTo>
                  <a:pt x="876065" y="420226"/>
                  <a:pt x="872925" y="411978"/>
                  <a:pt x="870586" y="402868"/>
                </a:cubicBezTo>
                <a:cubicBezTo>
                  <a:pt x="857228" y="399728"/>
                  <a:pt x="847688" y="392834"/>
                  <a:pt x="832545" y="391480"/>
                </a:cubicBezTo>
                <a:cubicBezTo>
                  <a:pt x="834515" y="369319"/>
                  <a:pt x="828236" y="339034"/>
                  <a:pt x="836360" y="323029"/>
                </a:cubicBezTo>
                <a:cubicBezTo>
                  <a:pt x="864923" y="319829"/>
                  <a:pt x="872187" y="337865"/>
                  <a:pt x="897178" y="338234"/>
                </a:cubicBezTo>
                <a:cubicBezTo>
                  <a:pt x="902041" y="343281"/>
                  <a:pt x="902041" y="352269"/>
                  <a:pt x="897178" y="357254"/>
                </a:cubicBezTo>
                <a:cubicBezTo>
                  <a:pt x="920446" y="362794"/>
                  <a:pt x="909120" y="333740"/>
                  <a:pt x="927587" y="334417"/>
                </a:cubicBezTo>
                <a:cubicBezTo>
                  <a:pt x="927649" y="350791"/>
                  <a:pt x="931280" y="363657"/>
                  <a:pt x="942791" y="368642"/>
                </a:cubicBezTo>
                <a:cubicBezTo>
                  <a:pt x="942791" y="400282"/>
                  <a:pt x="963474" y="411301"/>
                  <a:pt x="957995" y="448481"/>
                </a:cubicBezTo>
                <a:cubicBezTo>
                  <a:pt x="959965" y="463193"/>
                  <a:pt x="936082" y="463500"/>
                  <a:pt x="946608" y="475073"/>
                </a:cubicBezTo>
                <a:cubicBezTo>
                  <a:pt x="964828" y="474272"/>
                  <a:pt x="965628" y="456052"/>
                  <a:pt x="977017" y="448481"/>
                </a:cubicBezTo>
                <a:cubicBezTo>
                  <a:pt x="984650" y="448481"/>
                  <a:pt x="992221" y="448481"/>
                  <a:pt x="999854" y="448481"/>
                </a:cubicBezTo>
                <a:cubicBezTo>
                  <a:pt x="999300" y="479443"/>
                  <a:pt x="1034756" y="474334"/>
                  <a:pt x="1026446" y="513114"/>
                </a:cubicBezTo>
                <a:cubicBezTo>
                  <a:pt x="1018321" y="517608"/>
                  <a:pt x="1005208" y="517238"/>
                  <a:pt x="999854" y="524502"/>
                </a:cubicBezTo>
                <a:cubicBezTo>
                  <a:pt x="1005640" y="535151"/>
                  <a:pt x="1011735" y="545554"/>
                  <a:pt x="1026446" y="547339"/>
                </a:cubicBezTo>
                <a:cubicBezTo>
                  <a:pt x="1040789" y="549002"/>
                  <a:pt x="1043743" y="539275"/>
                  <a:pt x="1049283" y="532135"/>
                </a:cubicBezTo>
                <a:cubicBezTo>
                  <a:pt x="1057654" y="536444"/>
                  <a:pt x="1064795" y="541922"/>
                  <a:pt x="1079691" y="539706"/>
                </a:cubicBezTo>
                <a:cubicBezTo>
                  <a:pt x="1084185" y="518715"/>
                  <a:pt x="1066518" y="519946"/>
                  <a:pt x="1056916" y="513114"/>
                </a:cubicBezTo>
                <a:cubicBezTo>
                  <a:pt x="1059440" y="500372"/>
                  <a:pt x="1069166" y="494955"/>
                  <a:pt x="1075937" y="486522"/>
                </a:cubicBezTo>
                <a:cubicBezTo>
                  <a:pt x="1073167" y="477843"/>
                  <a:pt x="1064487" y="475134"/>
                  <a:pt x="1056916" y="471318"/>
                </a:cubicBezTo>
                <a:cubicBezTo>
                  <a:pt x="1060979" y="448234"/>
                  <a:pt x="1044790" y="445403"/>
                  <a:pt x="1045528" y="425705"/>
                </a:cubicBezTo>
                <a:cubicBezTo>
                  <a:pt x="1038449" y="422689"/>
                  <a:pt x="1031617" y="419365"/>
                  <a:pt x="1022752" y="418134"/>
                </a:cubicBezTo>
                <a:cubicBezTo>
                  <a:pt x="1006194" y="385262"/>
                  <a:pt x="996345" y="345682"/>
                  <a:pt x="961935" y="330662"/>
                </a:cubicBezTo>
                <a:cubicBezTo>
                  <a:pt x="962920" y="290405"/>
                  <a:pt x="945377" y="268614"/>
                  <a:pt x="912506" y="262273"/>
                </a:cubicBezTo>
                <a:cubicBezTo>
                  <a:pt x="911336" y="253409"/>
                  <a:pt x="922047" y="252487"/>
                  <a:pt x="927711" y="247008"/>
                </a:cubicBezTo>
                <a:cubicBezTo>
                  <a:pt x="933989" y="241037"/>
                  <a:pt x="941376" y="230387"/>
                  <a:pt x="958118" y="239437"/>
                </a:cubicBezTo>
                <a:cubicBezTo>
                  <a:pt x="955902" y="254333"/>
                  <a:pt x="961382" y="261473"/>
                  <a:pt x="965751" y="269845"/>
                </a:cubicBezTo>
                <a:cubicBezTo>
                  <a:pt x="983726" y="272615"/>
                  <a:pt x="990744" y="264429"/>
                  <a:pt x="999977" y="258457"/>
                </a:cubicBezTo>
                <a:cubicBezTo>
                  <a:pt x="1000777" y="246577"/>
                  <a:pt x="997391" y="230511"/>
                  <a:pt x="1003793" y="224233"/>
                </a:cubicBezTo>
                <a:cubicBezTo>
                  <a:pt x="1028600" y="218445"/>
                  <a:pt x="1029339" y="236728"/>
                  <a:pt x="1045590" y="239437"/>
                </a:cubicBezTo>
                <a:cubicBezTo>
                  <a:pt x="1053777" y="236174"/>
                  <a:pt x="1059071" y="230080"/>
                  <a:pt x="1056978" y="216600"/>
                </a:cubicBezTo>
                <a:cubicBezTo>
                  <a:pt x="1068181" y="212598"/>
                  <a:pt x="1070213" y="199426"/>
                  <a:pt x="1075998" y="190007"/>
                </a:cubicBezTo>
                <a:cubicBezTo>
                  <a:pt x="1076060" y="169694"/>
                  <a:pt x="1072428" y="153012"/>
                  <a:pt x="1056978" y="148149"/>
                </a:cubicBezTo>
                <a:cubicBezTo>
                  <a:pt x="1066518" y="130545"/>
                  <a:pt x="1099328" y="136515"/>
                  <a:pt x="1106407" y="151966"/>
                </a:cubicBezTo>
                <a:cubicBezTo>
                  <a:pt x="1128629" y="151904"/>
                  <a:pt x="1132384" y="148087"/>
                  <a:pt x="1152020" y="151966"/>
                </a:cubicBezTo>
                <a:cubicBezTo>
                  <a:pt x="1155836" y="159537"/>
                  <a:pt x="1158606" y="168217"/>
                  <a:pt x="1167223" y="170986"/>
                </a:cubicBezTo>
                <a:cubicBezTo>
                  <a:pt x="1168024" y="193762"/>
                  <a:pt x="1168517" y="208166"/>
                  <a:pt x="1171040" y="235620"/>
                </a:cubicBezTo>
                <a:cubicBezTo>
                  <a:pt x="1182428" y="235620"/>
                  <a:pt x="1193878" y="235620"/>
                  <a:pt x="1205265" y="235620"/>
                </a:cubicBezTo>
                <a:cubicBezTo>
                  <a:pt x="1214991" y="230141"/>
                  <a:pt x="1214868" y="214815"/>
                  <a:pt x="1235674" y="220416"/>
                </a:cubicBezTo>
                <a:cubicBezTo>
                  <a:pt x="1234505" y="208905"/>
                  <a:pt x="1223917" y="206811"/>
                  <a:pt x="1228041" y="190007"/>
                </a:cubicBezTo>
                <a:cubicBezTo>
                  <a:pt x="1234997" y="174126"/>
                  <a:pt x="1251002" y="167354"/>
                  <a:pt x="1258450" y="151966"/>
                </a:cubicBezTo>
                <a:cubicBezTo>
                  <a:pt x="1276794" y="155166"/>
                  <a:pt x="1284058" y="147164"/>
                  <a:pt x="1285042" y="132944"/>
                </a:cubicBezTo>
                <a:cubicBezTo>
                  <a:pt x="1274085" y="112877"/>
                  <a:pt x="1251925" y="132022"/>
                  <a:pt x="1239429" y="125311"/>
                </a:cubicBezTo>
                <a:cubicBezTo>
                  <a:pt x="1231242" y="113370"/>
                  <a:pt x="1242138" y="94288"/>
                  <a:pt x="1247062" y="83515"/>
                </a:cubicBezTo>
                <a:cubicBezTo>
                  <a:pt x="1256110" y="81607"/>
                  <a:pt x="1261281" y="84561"/>
                  <a:pt x="1266083" y="87332"/>
                </a:cubicBezTo>
                <a:cubicBezTo>
                  <a:pt x="1269407" y="89302"/>
                  <a:pt x="1267437" y="93180"/>
                  <a:pt x="1269899" y="94965"/>
                </a:cubicBezTo>
                <a:cubicBezTo>
                  <a:pt x="1271561" y="96073"/>
                  <a:pt x="1275993" y="93672"/>
                  <a:pt x="1277471" y="94965"/>
                </a:cubicBezTo>
                <a:cubicBezTo>
                  <a:pt x="1284426" y="100690"/>
                  <a:pt x="1283565" y="114170"/>
                  <a:pt x="1296491" y="113986"/>
                </a:cubicBezTo>
                <a:cubicBezTo>
                  <a:pt x="1295999" y="123342"/>
                  <a:pt x="1295937" y="132330"/>
                  <a:pt x="1300308" y="136761"/>
                </a:cubicBezTo>
                <a:cubicBezTo>
                  <a:pt x="1314528" y="128205"/>
                  <a:pt x="1324869" y="115771"/>
                  <a:pt x="1326900" y="94965"/>
                </a:cubicBezTo>
                <a:cubicBezTo>
                  <a:pt x="1337426" y="94718"/>
                  <a:pt x="1341427" y="82900"/>
                  <a:pt x="1349737" y="75943"/>
                </a:cubicBezTo>
                <a:cubicBezTo>
                  <a:pt x="1355954" y="70712"/>
                  <a:pt x="1365249" y="66341"/>
                  <a:pt x="1372575" y="60739"/>
                </a:cubicBezTo>
                <a:cubicBezTo>
                  <a:pt x="1377684" y="56862"/>
                  <a:pt x="1384454" y="46705"/>
                  <a:pt x="1391595" y="41719"/>
                </a:cubicBezTo>
                <a:cubicBezTo>
                  <a:pt x="1395966" y="38641"/>
                  <a:pt x="1402244" y="40919"/>
                  <a:pt x="1406799" y="37903"/>
                </a:cubicBezTo>
                <a:cubicBezTo>
                  <a:pt x="1408462" y="36794"/>
                  <a:pt x="1413017" y="26638"/>
                  <a:pt x="1414433" y="26515"/>
                </a:cubicBezTo>
                <a:cubicBezTo>
                  <a:pt x="1418988" y="26023"/>
                  <a:pt x="1423851" y="35748"/>
                  <a:pt x="1429637" y="37903"/>
                </a:cubicBezTo>
                <a:cubicBezTo>
                  <a:pt x="1440040" y="41842"/>
                  <a:pt x="1448350" y="35994"/>
                  <a:pt x="1456229" y="41719"/>
                </a:cubicBezTo>
                <a:cubicBezTo>
                  <a:pt x="1466016" y="38826"/>
                  <a:pt x="1469464" y="29592"/>
                  <a:pt x="1467617" y="15127"/>
                </a:cubicBezTo>
                <a:cubicBezTo>
                  <a:pt x="1479805" y="14327"/>
                  <a:pt x="1476850" y="28669"/>
                  <a:pt x="1482821" y="34147"/>
                </a:cubicBezTo>
                <a:cubicBezTo>
                  <a:pt x="1496179" y="31008"/>
                  <a:pt x="1504304" y="22699"/>
                  <a:pt x="1517047" y="18943"/>
                </a:cubicBezTo>
                <a:cubicBezTo>
                  <a:pt x="1523818" y="40611"/>
                  <a:pt x="1560689" y="46335"/>
                  <a:pt x="1581680" y="41780"/>
                </a:cubicBezTo>
                <a:cubicBezTo>
                  <a:pt x="1598977" y="48613"/>
                  <a:pt x="1603409" y="68188"/>
                  <a:pt x="1627293" y="68372"/>
                </a:cubicBezTo>
                <a:cubicBezTo>
                  <a:pt x="1632218" y="74897"/>
                  <a:pt x="1635172" y="83330"/>
                  <a:pt x="1646314" y="83577"/>
                </a:cubicBezTo>
                <a:cubicBezTo>
                  <a:pt x="1643236" y="98227"/>
                  <a:pt x="1659610" y="93303"/>
                  <a:pt x="1661518" y="102598"/>
                </a:cubicBezTo>
                <a:cubicBezTo>
                  <a:pt x="1662503" y="107214"/>
                  <a:pt x="1650992" y="110969"/>
                  <a:pt x="1650130" y="117802"/>
                </a:cubicBezTo>
                <a:cubicBezTo>
                  <a:pt x="1648407" y="131775"/>
                  <a:pt x="1665211" y="126236"/>
                  <a:pt x="1661518" y="144456"/>
                </a:cubicBezTo>
                <a:cubicBezTo>
                  <a:pt x="1662565" y="152273"/>
                  <a:pt x="1671675" y="152027"/>
                  <a:pt x="1676722" y="155844"/>
                </a:cubicBezTo>
                <a:cubicBezTo>
                  <a:pt x="1678692" y="177942"/>
                  <a:pt x="1672475" y="208289"/>
                  <a:pt x="1680539" y="224293"/>
                </a:cubicBezTo>
                <a:cubicBezTo>
                  <a:pt x="1709901" y="216907"/>
                  <a:pt x="1722950" y="193208"/>
                  <a:pt x="1748988" y="182436"/>
                </a:cubicBezTo>
                <a:cubicBezTo>
                  <a:pt x="1779397" y="179912"/>
                  <a:pt x="1770718" y="216476"/>
                  <a:pt x="1783214" y="231865"/>
                </a:cubicBezTo>
                <a:cubicBezTo>
                  <a:pt x="1782783" y="241591"/>
                  <a:pt x="1781060" y="249963"/>
                  <a:pt x="1775581" y="254640"/>
                </a:cubicBezTo>
                <a:cubicBezTo>
                  <a:pt x="1777736" y="263936"/>
                  <a:pt x="1790293" y="262766"/>
                  <a:pt x="1786969" y="277416"/>
                </a:cubicBezTo>
                <a:cubicBezTo>
                  <a:pt x="1769672" y="282957"/>
                  <a:pt x="1764501" y="300623"/>
                  <a:pt x="1752744" y="311641"/>
                </a:cubicBezTo>
                <a:cubicBezTo>
                  <a:pt x="1757545" y="325861"/>
                  <a:pt x="1766348" y="336079"/>
                  <a:pt x="1779336" y="342050"/>
                </a:cubicBezTo>
                <a:cubicBezTo>
                  <a:pt x="1776689" y="354608"/>
                  <a:pt x="1768872" y="361994"/>
                  <a:pt x="1764132" y="372459"/>
                </a:cubicBezTo>
                <a:cubicBezTo>
                  <a:pt x="1782291" y="385385"/>
                  <a:pt x="1791216" y="356578"/>
                  <a:pt x="1786969" y="334479"/>
                </a:cubicBezTo>
                <a:cubicBezTo>
                  <a:pt x="1793740" y="327277"/>
                  <a:pt x="1797988" y="317674"/>
                  <a:pt x="1813560" y="319274"/>
                </a:cubicBezTo>
                <a:cubicBezTo>
                  <a:pt x="1811715" y="345128"/>
                  <a:pt x="1815408" y="365564"/>
                  <a:pt x="1817377" y="387725"/>
                </a:cubicBezTo>
                <a:cubicBezTo>
                  <a:pt x="1825318" y="395727"/>
                  <a:pt x="1831659" y="382738"/>
                  <a:pt x="1836398" y="376275"/>
                </a:cubicBezTo>
                <a:cubicBezTo>
                  <a:pt x="1845262" y="388033"/>
                  <a:pt x="1852157" y="395235"/>
                  <a:pt x="1882011" y="391480"/>
                </a:cubicBezTo>
                <a:cubicBezTo>
                  <a:pt x="1884535" y="401575"/>
                  <a:pt x="1893461" y="405391"/>
                  <a:pt x="1901032" y="410439"/>
                </a:cubicBezTo>
                <a:cubicBezTo>
                  <a:pt x="1901463" y="421396"/>
                  <a:pt x="1898939" y="435307"/>
                  <a:pt x="1904849" y="440847"/>
                </a:cubicBezTo>
                <a:cubicBezTo>
                  <a:pt x="1913097" y="449096"/>
                  <a:pt x="1928055" y="450573"/>
                  <a:pt x="1935257" y="459869"/>
                </a:cubicBezTo>
                <a:cubicBezTo>
                  <a:pt x="1947444" y="463193"/>
                  <a:pt x="1943136" y="450019"/>
                  <a:pt x="1950461" y="448481"/>
                </a:cubicBezTo>
                <a:cubicBezTo>
                  <a:pt x="1982655" y="443001"/>
                  <a:pt x="2000937" y="458268"/>
                  <a:pt x="2022666" y="452297"/>
                </a:cubicBezTo>
                <a:cubicBezTo>
                  <a:pt x="2025313" y="459807"/>
                  <a:pt x="2032823" y="462392"/>
                  <a:pt x="2041687" y="463685"/>
                </a:cubicBezTo>
                <a:cubicBezTo>
                  <a:pt x="2040456" y="480120"/>
                  <a:pt x="2046919" y="488861"/>
                  <a:pt x="2056891" y="494094"/>
                </a:cubicBezTo>
                <a:cubicBezTo>
                  <a:pt x="2056461" y="533797"/>
                  <a:pt x="2084346" y="545185"/>
                  <a:pt x="2098688" y="570115"/>
                </a:cubicBezTo>
                <a:cubicBezTo>
                  <a:pt x="2098688" y="586612"/>
                  <a:pt x="2098688" y="603047"/>
                  <a:pt x="2098688" y="619544"/>
                </a:cubicBezTo>
                <a:cubicBezTo>
                  <a:pt x="2099427" y="634256"/>
                  <a:pt x="2081022" y="629763"/>
                  <a:pt x="2083484" y="646136"/>
                </a:cubicBezTo>
                <a:cubicBezTo>
                  <a:pt x="2081144" y="667435"/>
                  <a:pt x="2113585" y="654078"/>
                  <a:pt x="2117709" y="668912"/>
                </a:cubicBezTo>
                <a:cubicBezTo>
                  <a:pt x="2129405" y="671744"/>
                  <a:pt x="2125034" y="658509"/>
                  <a:pt x="2136729" y="661279"/>
                </a:cubicBezTo>
                <a:cubicBezTo>
                  <a:pt x="2160182" y="657278"/>
                  <a:pt x="2178095" y="670820"/>
                  <a:pt x="2189914" y="657462"/>
                </a:cubicBezTo>
                <a:cubicBezTo>
                  <a:pt x="2201672" y="660971"/>
                  <a:pt x="2213120" y="664665"/>
                  <a:pt x="2220323" y="672667"/>
                </a:cubicBezTo>
                <a:cubicBezTo>
                  <a:pt x="2232449" y="670820"/>
                  <a:pt x="2236204" y="660725"/>
                  <a:pt x="2250731" y="661279"/>
                </a:cubicBezTo>
                <a:cubicBezTo>
                  <a:pt x="2251839" y="675375"/>
                  <a:pt x="2267475" y="674945"/>
                  <a:pt x="2262119" y="695504"/>
                </a:cubicBezTo>
                <a:cubicBezTo>
                  <a:pt x="2234111" y="701660"/>
                  <a:pt x="2215152" y="716987"/>
                  <a:pt x="2197485" y="733546"/>
                </a:cubicBezTo>
                <a:cubicBezTo>
                  <a:pt x="2200009" y="750290"/>
                  <a:pt x="2195208" y="752013"/>
                  <a:pt x="2186097" y="763955"/>
                </a:cubicBezTo>
                <a:cubicBezTo>
                  <a:pt x="2173909" y="779836"/>
                  <a:pt x="2144055" y="788330"/>
                  <a:pt x="2110076" y="790547"/>
                </a:cubicBezTo>
                <a:cubicBezTo>
                  <a:pt x="2101828" y="791100"/>
                  <a:pt x="2086624" y="779282"/>
                  <a:pt x="2083484" y="794362"/>
                </a:cubicBezTo>
                <a:cubicBezTo>
                  <a:pt x="2087793" y="809937"/>
                  <a:pt x="2100350" y="795225"/>
                  <a:pt x="2113892" y="798179"/>
                </a:cubicBezTo>
                <a:cubicBezTo>
                  <a:pt x="2125835" y="796394"/>
                  <a:pt x="2124603" y="807721"/>
                  <a:pt x="2129096" y="813384"/>
                </a:cubicBezTo>
                <a:cubicBezTo>
                  <a:pt x="2139253" y="813384"/>
                  <a:pt x="2149349" y="813384"/>
                  <a:pt x="2159506" y="813384"/>
                </a:cubicBezTo>
                <a:cubicBezTo>
                  <a:pt x="2166523" y="825387"/>
                  <a:pt x="2182096" y="828834"/>
                  <a:pt x="2182281" y="847609"/>
                </a:cubicBezTo>
                <a:cubicBezTo>
                  <a:pt x="2185729" y="855550"/>
                  <a:pt x="2193485" y="859243"/>
                  <a:pt x="2205119" y="859058"/>
                </a:cubicBezTo>
                <a:cubicBezTo>
                  <a:pt x="2196808" y="878633"/>
                  <a:pt x="2174710" y="884358"/>
                  <a:pt x="2170893" y="908488"/>
                </a:cubicBezTo>
                <a:cubicBezTo>
                  <a:pt x="2163322" y="912305"/>
                  <a:pt x="2154642" y="915074"/>
                  <a:pt x="2151873" y="923692"/>
                </a:cubicBezTo>
                <a:cubicBezTo>
                  <a:pt x="2150087" y="945730"/>
                  <a:pt x="2167815" y="948314"/>
                  <a:pt x="2170893" y="965488"/>
                </a:cubicBezTo>
                <a:cubicBezTo>
                  <a:pt x="2168738" y="992450"/>
                  <a:pt x="2165414" y="1018303"/>
                  <a:pt x="2167077" y="1049143"/>
                </a:cubicBezTo>
                <a:cubicBezTo>
                  <a:pt x="2161475" y="1068903"/>
                  <a:pt x="2143563" y="1076289"/>
                  <a:pt x="2136668" y="1094756"/>
                </a:cubicBezTo>
                <a:cubicBezTo>
                  <a:pt x="2112969" y="1091309"/>
                  <a:pt x="2108352" y="1107006"/>
                  <a:pt x="2098626" y="1117593"/>
                </a:cubicBezTo>
                <a:cubicBezTo>
                  <a:pt x="2098626" y="1139138"/>
                  <a:pt x="2098626" y="1160683"/>
                  <a:pt x="2098626" y="1182227"/>
                </a:cubicBezTo>
                <a:cubicBezTo>
                  <a:pt x="2086562" y="1195523"/>
                  <a:pt x="2076835" y="1211158"/>
                  <a:pt x="2072034" y="1231656"/>
                </a:cubicBezTo>
                <a:cubicBezTo>
                  <a:pt x="2062247" y="1234550"/>
                  <a:pt x="2055906" y="1240890"/>
                  <a:pt x="2053013" y="1250677"/>
                </a:cubicBezTo>
                <a:cubicBezTo>
                  <a:pt x="2025068" y="1252708"/>
                  <a:pt x="2017311" y="1251601"/>
                  <a:pt x="1988380" y="1250677"/>
                </a:cubicBezTo>
                <a:cubicBezTo>
                  <a:pt x="1970220" y="1245999"/>
                  <a:pt x="1960557" y="1232888"/>
                  <a:pt x="1935134" y="1235473"/>
                </a:cubicBezTo>
                <a:cubicBezTo>
                  <a:pt x="1913835" y="1207281"/>
                  <a:pt x="1877456" y="1194292"/>
                  <a:pt x="1870500" y="1151819"/>
                </a:cubicBezTo>
                <a:cubicBezTo>
                  <a:pt x="1855419" y="1154465"/>
                  <a:pt x="1856096" y="1172809"/>
                  <a:pt x="1832520" y="1167023"/>
                </a:cubicBezTo>
                <a:cubicBezTo>
                  <a:pt x="1819593" y="1141846"/>
                  <a:pt x="1846001" y="1132244"/>
                  <a:pt x="1859112" y="1121410"/>
                </a:cubicBezTo>
                <a:cubicBezTo>
                  <a:pt x="1859112" y="1112546"/>
                  <a:pt x="1859112" y="1103682"/>
                  <a:pt x="1859112" y="1094818"/>
                </a:cubicBezTo>
                <a:cubicBezTo>
                  <a:pt x="1871608" y="1089955"/>
                  <a:pt x="1869146" y="1073150"/>
                  <a:pt x="1874316" y="1060592"/>
                </a:cubicBezTo>
                <a:cubicBezTo>
                  <a:pt x="1876655" y="1054930"/>
                  <a:pt x="1878441" y="1049759"/>
                  <a:pt x="1885704" y="1049205"/>
                </a:cubicBezTo>
                <a:cubicBezTo>
                  <a:pt x="1880042" y="1038433"/>
                  <a:pt x="1863299" y="1038617"/>
                  <a:pt x="1847663" y="1037817"/>
                </a:cubicBezTo>
                <a:cubicBezTo>
                  <a:pt x="1844093" y="1021381"/>
                  <a:pt x="1838245" y="990603"/>
                  <a:pt x="1855295" y="984633"/>
                </a:cubicBezTo>
                <a:cubicBezTo>
                  <a:pt x="1875425" y="978477"/>
                  <a:pt x="1867176" y="1000575"/>
                  <a:pt x="1885704" y="996020"/>
                </a:cubicBezTo>
                <a:cubicBezTo>
                  <a:pt x="1889890" y="984386"/>
                  <a:pt x="1879118" y="989434"/>
                  <a:pt x="1874316" y="984633"/>
                </a:cubicBezTo>
                <a:cubicBezTo>
                  <a:pt x="1871300" y="981616"/>
                  <a:pt x="1871362" y="964688"/>
                  <a:pt x="1859112" y="965611"/>
                </a:cubicBezTo>
                <a:cubicBezTo>
                  <a:pt x="1858682" y="950899"/>
                  <a:pt x="1847910" y="946406"/>
                  <a:pt x="1840091" y="939019"/>
                </a:cubicBezTo>
                <a:cubicBezTo>
                  <a:pt x="1826303" y="941727"/>
                  <a:pt x="1808575" y="940496"/>
                  <a:pt x="1798295" y="946652"/>
                </a:cubicBezTo>
                <a:cubicBezTo>
                  <a:pt x="1769364" y="926277"/>
                  <a:pt x="1795279" y="893344"/>
                  <a:pt x="1805927" y="870631"/>
                </a:cubicBezTo>
                <a:cubicBezTo>
                  <a:pt x="1820209" y="867799"/>
                  <a:pt x="1814177" y="885158"/>
                  <a:pt x="1824949" y="885835"/>
                </a:cubicBezTo>
                <a:cubicBezTo>
                  <a:pt x="1838368" y="885343"/>
                  <a:pt x="1841938" y="874940"/>
                  <a:pt x="1855357" y="874447"/>
                </a:cubicBezTo>
                <a:cubicBezTo>
                  <a:pt x="1858373" y="881526"/>
                  <a:pt x="1861698" y="888359"/>
                  <a:pt x="1862928" y="897223"/>
                </a:cubicBezTo>
                <a:cubicBezTo>
                  <a:pt x="1875547" y="895869"/>
                  <a:pt x="1868900" y="875309"/>
                  <a:pt x="1870561" y="862998"/>
                </a:cubicBezTo>
                <a:cubicBezTo>
                  <a:pt x="1864284" y="856535"/>
                  <a:pt x="1849941" y="858258"/>
                  <a:pt x="1843970" y="851610"/>
                </a:cubicBezTo>
                <a:cubicBezTo>
                  <a:pt x="1843970" y="845269"/>
                  <a:pt x="1843970" y="838929"/>
                  <a:pt x="1843970" y="832589"/>
                </a:cubicBezTo>
                <a:cubicBezTo>
                  <a:pt x="1848895" y="827357"/>
                  <a:pt x="1860466" y="828834"/>
                  <a:pt x="1870561" y="828773"/>
                </a:cubicBezTo>
                <a:cubicBezTo>
                  <a:pt x="1874070" y="847732"/>
                  <a:pt x="1885644" y="875678"/>
                  <a:pt x="1904787" y="866814"/>
                </a:cubicBezTo>
                <a:cubicBezTo>
                  <a:pt x="1915866" y="860289"/>
                  <a:pt x="1896169" y="852964"/>
                  <a:pt x="1900971" y="840222"/>
                </a:cubicBezTo>
                <a:cubicBezTo>
                  <a:pt x="1901032" y="828896"/>
                  <a:pt x="1910819" y="827295"/>
                  <a:pt x="1912358" y="817385"/>
                </a:cubicBezTo>
                <a:cubicBezTo>
                  <a:pt x="1915683" y="802674"/>
                  <a:pt x="1903063" y="803842"/>
                  <a:pt x="1900971" y="794609"/>
                </a:cubicBezTo>
                <a:cubicBezTo>
                  <a:pt x="1895800" y="751581"/>
                  <a:pt x="1916175" y="683070"/>
                  <a:pt x="1862928" y="688179"/>
                </a:cubicBezTo>
                <a:cubicBezTo>
                  <a:pt x="1860959" y="682578"/>
                  <a:pt x="1857327" y="678638"/>
                  <a:pt x="1855357" y="672975"/>
                </a:cubicBezTo>
                <a:cubicBezTo>
                  <a:pt x="1837629" y="677037"/>
                  <a:pt x="1825380" y="663064"/>
                  <a:pt x="1813560" y="672975"/>
                </a:cubicBezTo>
                <a:cubicBezTo>
                  <a:pt x="1798910" y="669897"/>
                  <a:pt x="1795033" y="655985"/>
                  <a:pt x="1775520" y="657770"/>
                </a:cubicBezTo>
                <a:cubicBezTo>
                  <a:pt x="1769056" y="643921"/>
                  <a:pt x="1758160" y="634625"/>
                  <a:pt x="1745111" y="627362"/>
                </a:cubicBezTo>
                <a:cubicBezTo>
                  <a:pt x="1745726" y="617883"/>
                  <a:pt x="1739263" y="615481"/>
                  <a:pt x="1733723" y="612157"/>
                </a:cubicBezTo>
                <a:cubicBezTo>
                  <a:pt x="1733723" y="605817"/>
                  <a:pt x="1733723" y="599477"/>
                  <a:pt x="1733723" y="593136"/>
                </a:cubicBezTo>
                <a:cubicBezTo>
                  <a:pt x="1728861" y="587905"/>
                  <a:pt x="1717226" y="589382"/>
                  <a:pt x="1707131" y="589320"/>
                </a:cubicBezTo>
                <a:cubicBezTo>
                  <a:pt x="1702453" y="577563"/>
                  <a:pt x="1694573" y="568945"/>
                  <a:pt x="1684355" y="562728"/>
                </a:cubicBezTo>
                <a:cubicBezTo>
                  <a:pt x="1664104" y="562728"/>
                  <a:pt x="1662195" y="581072"/>
                  <a:pt x="1638743" y="577932"/>
                </a:cubicBezTo>
                <a:cubicBezTo>
                  <a:pt x="1642805" y="595414"/>
                  <a:pt x="1654994" y="604770"/>
                  <a:pt x="1672968" y="608341"/>
                </a:cubicBezTo>
                <a:cubicBezTo>
                  <a:pt x="1669582" y="635425"/>
                  <a:pt x="1706761" y="639180"/>
                  <a:pt x="1699560" y="657770"/>
                </a:cubicBezTo>
                <a:cubicBezTo>
                  <a:pt x="1672229" y="655801"/>
                  <a:pt x="1661948" y="670882"/>
                  <a:pt x="1642559" y="676791"/>
                </a:cubicBezTo>
                <a:cubicBezTo>
                  <a:pt x="1646314" y="692057"/>
                  <a:pt x="1647237" y="710154"/>
                  <a:pt x="1646376" y="729976"/>
                </a:cubicBezTo>
                <a:cubicBezTo>
                  <a:pt x="1636587" y="742964"/>
                  <a:pt x="1609934" y="739148"/>
                  <a:pt x="1593129" y="745180"/>
                </a:cubicBezTo>
                <a:cubicBezTo>
                  <a:pt x="1579033" y="752628"/>
                  <a:pt x="1581495" y="776635"/>
                  <a:pt x="1574109" y="790793"/>
                </a:cubicBezTo>
                <a:cubicBezTo>
                  <a:pt x="1574478" y="800518"/>
                  <a:pt x="1588266" y="796887"/>
                  <a:pt x="1593129" y="802181"/>
                </a:cubicBezTo>
                <a:cubicBezTo>
                  <a:pt x="1604271" y="801873"/>
                  <a:pt x="1607226" y="793501"/>
                  <a:pt x="1612150" y="786976"/>
                </a:cubicBezTo>
                <a:cubicBezTo>
                  <a:pt x="1623292" y="800396"/>
                  <a:pt x="1635665" y="784329"/>
                  <a:pt x="1646376" y="790793"/>
                </a:cubicBezTo>
                <a:cubicBezTo>
                  <a:pt x="1646376" y="800949"/>
                  <a:pt x="1646376" y="811045"/>
                  <a:pt x="1646376" y="821201"/>
                </a:cubicBezTo>
                <a:cubicBezTo>
                  <a:pt x="1639050" y="822248"/>
                  <a:pt x="1640836" y="827480"/>
                  <a:pt x="1634988" y="832589"/>
                </a:cubicBezTo>
                <a:cubicBezTo>
                  <a:pt x="1631848" y="835360"/>
                  <a:pt x="1621322" y="838437"/>
                  <a:pt x="1619783" y="840161"/>
                </a:cubicBezTo>
                <a:cubicBezTo>
                  <a:pt x="1614859" y="845885"/>
                  <a:pt x="1618613" y="858874"/>
                  <a:pt x="1608395" y="859181"/>
                </a:cubicBezTo>
                <a:cubicBezTo>
                  <a:pt x="1616705" y="872416"/>
                  <a:pt x="1625199" y="885404"/>
                  <a:pt x="1631171" y="900977"/>
                </a:cubicBezTo>
                <a:cubicBezTo>
                  <a:pt x="1631725" y="915505"/>
                  <a:pt x="1621629" y="919260"/>
                  <a:pt x="1619783" y="931386"/>
                </a:cubicBezTo>
                <a:cubicBezTo>
                  <a:pt x="1621137" y="936372"/>
                  <a:pt x="1626493" y="937358"/>
                  <a:pt x="1627354" y="942774"/>
                </a:cubicBezTo>
                <a:cubicBezTo>
                  <a:pt x="1652408" y="941235"/>
                  <a:pt x="1661333" y="923507"/>
                  <a:pt x="1669151" y="904794"/>
                </a:cubicBezTo>
                <a:cubicBezTo>
                  <a:pt x="1693896" y="899500"/>
                  <a:pt x="1707254" y="882388"/>
                  <a:pt x="1729721" y="874447"/>
                </a:cubicBezTo>
                <a:cubicBezTo>
                  <a:pt x="1739940" y="890820"/>
                  <a:pt x="1760316" y="897038"/>
                  <a:pt x="1767763" y="916244"/>
                </a:cubicBezTo>
                <a:cubicBezTo>
                  <a:pt x="1762470" y="936311"/>
                  <a:pt x="1743202" y="942405"/>
                  <a:pt x="1741171" y="965673"/>
                </a:cubicBezTo>
                <a:cubicBezTo>
                  <a:pt x="1733599" y="965611"/>
                  <a:pt x="1736308" y="955270"/>
                  <a:pt x="1725966" y="958102"/>
                </a:cubicBezTo>
                <a:cubicBezTo>
                  <a:pt x="1713656" y="967519"/>
                  <a:pt x="1691495" y="991649"/>
                  <a:pt x="1714579" y="1003715"/>
                </a:cubicBezTo>
                <a:cubicBezTo>
                  <a:pt x="1709901" y="1009193"/>
                  <a:pt x="1701468" y="1010917"/>
                  <a:pt x="1691742" y="1011348"/>
                </a:cubicBezTo>
                <a:cubicBezTo>
                  <a:pt x="1685402" y="1005008"/>
                  <a:pt x="1688725" y="989064"/>
                  <a:pt x="1687926" y="977123"/>
                </a:cubicBezTo>
                <a:cubicBezTo>
                  <a:pt x="1702699" y="956439"/>
                  <a:pt x="1719504" y="937788"/>
                  <a:pt x="1733538" y="916305"/>
                </a:cubicBezTo>
                <a:cubicBezTo>
                  <a:pt x="1732184" y="911319"/>
                  <a:pt x="1726891" y="910334"/>
                  <a:pt x="1725966" y="904918"/>
                </a:cubicBezTo>
                <a:cubicBezTo>
                  <a:pt x="1711933" y="911134"/>
                  <a:pt x="1702022" y="921476"/>
                  <a:pt x="1699375" y="939143"/>
                </a:cubicBezTo>
                <a:cubicBezTo>
                  <a:pt x="1693342" y="939450"/>
                  <a:pt x="1684909" y="937296"/>
                  <a:pt x="1684170" y="942958"/>
                </a:cubicBezTo>
                <a:cubicBezTo>
                  <a:pt x="1673214" y="942466"/>
                  <a:pt x="1677583" y="926769"/>
                  <a:pt x="1665150" y="927755"/>
                </a:cubicBezTo>
                <a:cubicBezTo>
                  <a:pt x="1658810" y="932802"/>
                  <a:pt x="1659240" y="944621"/>
                  <a:pt x="1653762" y="950531"/>
                </a:cubicBezTo>
                <a:cubicBezTo>
                  <a:pt x="1626554" y="956255"/>
                  <a:pt x="1622984" y="985679"/>
                  <a:pt x="1608149" y="1003715"/>
                </a:cubicBezTo>
                <a:cubicBezTo>
                  <a:pt x="1609196" y="1011533"/>
                  <a:pt x="1618306" y="1011286"/>
                  <a:pt x="1623354" y="1015103"/>
                </a:cubicBezTo>
                <a:cubicBezTo>
                  <a:pt x="1620338" y="1023536"/>
                  <a:pt x="1610057" y="1024644"/>
                  <a:pt x="1604332" y="1030307"/>
                </a:cubicBezTo>
                <a:cubicBezTo>
                  <a:pt x="1606856" y="1051852"/>
                  <a:pt x="1595776" y="1059792"/>
                  <a:pt x="1592945" y="1075920"/>
                </a:cubicBezTo>
                <a:cubicBezTo>
                  <a:pt x="1601871" y="1095064"/>
                  <a:pt x="1620583" y="1074997"/>
                  <a:pt x="1630986" y="1072104"/>
                </a:cubicBezTo>
                <a:cubicBezTo>
                  <a:pt x="1628524" y="1086015"/>
                  <a:pt x="1633510" y="1092356"/>
                  <a:pt x="1638558" y="1098696"/>
                </a:cubicBezTo>
                <a:cubicBezTo>
                  <a:pt x="1651176" y="1097342"/>
                  <a:pt x="1655054" y="1087308"/>
                  <a:pt x="1661394" y="1079675"/>
                </a:cubicBezTo>
                <a:cubicBezTo>
                  <a:pt x="1671490" y="1079614"/>
                  <a:pt x="1683125" y="1081091"/>
                  <a:pt x="1687987" y="1075858"/>
                </a:cubicBezTo>
                <a:cubicBezTo>
                  <a:pt x="1687618" y="1066133"/>
                  <a:pt x="1673829" y="1069764"/>
                  <a:pt x="1668966" y="1064471"/>
                </a:cubicBezTo>
                <a:cubicBezTo>
                  <a:pt x="1672598" y="1056715"/>
                  <a:pt x="1676722" y="1049451"/>
                  <a:pt x="1680354" y="1041633"/>
                </a:cubicBezTo>
                <a:cubicBezTo>
                  <a:pt x="1691681" y="1041695"/>
                  <a:pt x="1685217" y="1059608"/>
                  <a:pt x="1691742" y="1064471"/>
                </a:cubicBezTo>
                <a:cubicBezTo>
                  <a:pt x="1697221" y="1070381"/>
                  <a:pt x="1707069" y="1071980"/>
                  <a:pt x="1703130" y="1087308"/>
                </a:cubicBezTo>
                <a:cubicBezTo>
                  <a:pt x="1707685" y="1094325"/>
                  <a:pt x="1695620" y="1095803"/>
                  <a:pt x="1691742" y="1098696"/>
                </a:cubicBezTo>
                <a:cubicBezTo>
                  <a:pt x="1681524" y="1106390"/>
                  <a:pt x="1679122" y="1109592"/>
                  <a:pt x="1661333" y="1113901"/>
                </a:cubicBezTo>
                <a:cubicBezTo>
                  <a:pt x="1659733" y="1130705"/>
                  <a:pt x="1683493" y="1122148"/>
                  <a:pt x="1684170" y="1136676"/>
                </a:cubicBezTo>
                <a:cubicBezTo>
                  <a:pt x="1697343" y="1133598"/>
                  <a:pt x="1698760" y="1142339"/>
                  <a:pt x="1710762" y="1140492"/>
                </a:cubicBezTo>
                <a:cubicBezTo>
                  <a:pt x="1721843" y="1154773"/>
                  <a:pt x="1735262" y="1166653"/>
                  <a:pt x="1744988" y="1182288"/>
                </a:cubicBezTo>
                <a:cubicBezTo>
                  <a:pt x="1751759" y="1218176"/>
                  <a:pt x="1731507" y="1227101"/>
                  <a:pt x="1733599" y="1258310"/>
                </a:cubicBezTo>
                <a:cubicBezTo>
                  <a:pt x="1716672" y="1273084"/>
                  <a:pt x="1703377" y="1291427"/>
                  <a:pt x="1687987" y="1307740"/>
                </a:cubicBezTo>
                <a:cubicBezTo>
                  <a:pt x="1681646" y="1307740"/>
                  <a:pt x="1675306" y="1307740"/>
                  <a:pt x="1668966" y="1307740"/>
                </a:cubicBezTo>
                <a:cubicBezTo>
                  <a:pt x="1655609" y="1315927"/>
                  <a:pt x="1639911" y="1321774"/>
                  <a:pt x="1619537" y="1322944"/>
                </a:cubicBezTo>
                <a:cubicBezTo>
                  <a:pt x="1608395" y="1322698"/>
                  <a:pt x="1605440" y="1314264"/>
                  <a:pt x="1600516" y="1307740"/>
                </a:cubicBezTo>
                <a:cubicBezTo>
                  <a:pt x="1589190" y="1306385"/>
                  <a:pt x="1577370" y="1305524"/>
                  <a:pt x="1573924" y="1296352"/>
                </a:cubicBezTo>
                <a:cubicBezTo>
                  <a:pt x="1565182" y="1295183"/>
                  <a:pt x="1569677" y="1307309"/>
                  <a:pt x="1562536" y="1307740"/>
                </a:cubicBezTo>
                <a:cubicBezTo>
                  <a:pt x="1559212" y="1335132"/>
                  <a:pt x="1586297" y="1332116"/>
                  <a:pt x="1604332" y="1338149"/>
                </a:cubicBezTo>
                <a:cubicBezTo>
                  <a:pt x="1607041" y="1354768"/>
                  <a:pt x="1602363" y="1364063"/>
                  <a:pt x="1592945" y="1368557"/>
                </a:cubicBezTo>
                <a:cubicBezTo>
                  <a:pt x="1592945" y="1373666"/>
                  <a:pt x="1592945" y="1378714"/>
                  <a:pt x="1592945" y="1383761"/>
                </a:cubicBezTo>
                <a:cubicBezTo>
                  <a:pt x="1590298" y="1393979"/>
                  <a:pt x="1600824" y="1391147"/>
                  <a:pt x="1604332" y="1395210"/>
                </a:cubicBezTo>
                <a:cubicBezTo>
                  <a:pt x="1604887" y="1402289"/>
                  <a:pt x="1606856" y="1407952"/>
                  <a:pt x="1611904" y="1410415"/>
                </a:cubicBezTo>
                <a:cubicBezTo>
                  <a:pt x="1609442" y="1424265"/>
                  <a:pt x="1614489" y="1430666"/>
                  <a:pt x="1619537" y="1437007"/>
                </a:cubicBezTo>
                <a:cubicBezTo>
                  <a:pt x="1619537" y="1450918"/>
                  <a:pt x="1619537" y="1464892"/>
                  <a:pt x="1619537" y="1478803"/>
                </a:cubicBezTo>
                <a:cubicBezTo>
                  <a:pt x="1614058" y="1484713"/>
                  <a:pt x="1609934" y="1492038"/>
                  <a:pt x="1600516" y="1494008"/>
                </a:cubicBezTo>
                <a:cubicBezTo>
                  <a:pt x="1609380" y="1511736"/>
                  <a:pt x="1631664" y="1516106"/>
                  <a:pt x="1638558" y="1535804"/>
                </a:cubicBezTo>
                <a:cubicBezTo>
                  <a:pt x="1641204" y="1554948"/>
                  <a:pt x="1632094" y="1562335"/>
                  <a:pt x="1634742" y="1581417"/>
                </a:cubicBezTo>
                <a:cubicBezTo>
                  <a:pt x="1626738" y="1588619"/>
                  <a:pt x="1619105" y="1596252"/>
                  <a:pt x="1611904" y="1604255"/>
                </a:cubicBezTo>
                <a:cubicBezTo>
                  <a:pt x="1596699" y="1604255"/>
                  <a:pt x="1581495" y="1604255"/>
                  <a:pt x="1566291" y="1604255"/>
                </a:cubicBezTo>
                <a:cubicBezTo>
                  <a:pt x="1574232" y="1628015"/>
                  <a:pt x="1575955" y="1657992"/>
                  <a:pt x="1604271" y="1661255"/>
                </a:cubicBezTo>
                <a:cubicBezTo>
                  <a:pt x="1604271" y="1668888"/>
                  <a:pt x="1604271" y="1676459"/>
                  <a:pt x="1604271" y="1684092"/>
                </a:cubicBezTo>
                <a:cubicBezTo>
                  <a:pt x="1575955" y="1684954"/>
                  <a:pt x="1572077" y="1710130"/>
                  <a:pt x="1551025" y="1718318"/>
                </a:cubicBezTo>
                <a:cubicBezTo>
                  <a:pt x="1552687" y="1733892"/>
                  <a:pt x="1547516" y="1742694"/>
                  <a:pt x="1543453" y="1752543"/>
                </a:cubicBezTo>
                <a:cubicBezTo>
                  <a:pt x="1536744" y="1751619"/>
                  <a:pt x="1534775" y="1745956"/>
                  <a:pt x="1535882" y="1737338"/>
                </a:cubicBezTo>
                <a:cubicBezTo>
                  <a:pt x="1517970" y="1705821"/>
                  <a:pt x="1480913" y="1693449"/>
                  <a:pt x="1425636" y="1699297"/>
                </a:cubicBezTo>
                <a:cubicBezTo>
                  <a:pt x="1419296" y="1694249"/>
                  <a:pt x="1424343" y="1677752"/>
                  <a:pt x="1418064" y="1672704"/>
                </a:cubicBezTo>
                <a:cubicBezTo>
                  <a:pt x="1399782" y="1682307"/>
                  <a:pt x="1406923" y="1717333"/>
                  <a:pt x="1402860" y="1741155"/>
                </a:cubicBezTo>
                <a:cubicBezTo>
                  <a:pt x="1391903" y="1745402"/>
                  <a:pt x="1379531" y="1748234"/>
                  <a:pt x="1376268" y="1760176"/>
                </a:cubicBezTo>
                <a:cubicBezTo>
                  <a:pt x="1379407" y="1775995"/>
                  <a:pt x="1403291" y="1771194"/>
                  <a:pt x="1410492" y="1783013"/>
                </a:cubicBezTo>
                <a:cubicBezTo>
                  <a:pt x="1423974" y="1785044"/>
                  <a:pt x="1419850" y="1769532"/>
                  <a:pt x="1433330" y="1771624"/>
                </a:cubicBezTo>
                <a:cubicBezTo>
                  <a:pt x="1451982" y="1768178"/>
                  <a:pt x="1447796" y="1787568"/>
                  <a:pt x="1463739" y="1786829"/>
                </a:cubicBezTo>
                <a:cubicBezTo>
                  <a:pt x="1463739" y="1803326"/>
                  <a:pt x="1463739" y="1819761"/>
                  <a:pt x="1463739" y="1836258"/>
                </a:cubicBezTo>
                <a:cubicBezTo>
                  <a:pt x="1440901" y="1847954"/>
                  <a:pt x="1404646" y="1835582"/>
                  <a:pt x="1376268" y="1847646"/>
                </a:cubicBezTo>
                <a:cubicBezTo>
                  <a:pt x="1359401" y="1839213"/>
                  <a:pt x="1341489" y="1831765"/>
                  <a:pt x="1334472" y="1813421"/>
                </a:cubicBezTo>
                <a:cubicBezTo>
                  <a:pt x="1321114" y="1811205"/>
                  <a:pt x="1321975" y="1831395"/>
                  <a:pt x="1311696" y="1820992"/>
                </a:cubicBezTo>
                <a:cubicBezTo>
                  <a:pt x="1314528" y="1809297"/>
                  <a:pt x="1301293" y="1813667"/>
                  <a:pt x="1304063" y="1801972"/>
                </a:cubicBezTo>
                <a:cubicBezTo>
                  <a:pt x="1313542" y="1801418"/>
                  <a:pt x="1305171" y="1789107"/>
                  <a:pt x="1304063" y="1786768"/>
                </a:cubicBezTo>
                <a:cubicBezTo>
                  <a:pt x="1287750" y="1789722"/>
                  <a:pt x="1307510" y="1805173"/>
                  <a:pt x="1296491" y="1813421"/>
                </a:cubicBezTo>
                <a:cubicBezTo>
                  <a:pt x="1266267" y="1818284"/>
                  <a:pt x="1256849" y="1802341"/>
                  <a:pt x="1239491" y="1794401"/>
                </a:cubicBezTo>
                <a:cubicBezTo>
                  <a:pt x="1238198" y="1767316"/>
                  <a:pt x="1214807" y="1748110"/>
                  <a:pt x="1224286" y="1722196"/>
                </a:cubicBezTo>
                <a:cubicBezTo>
                  <a:pt x="1216468" y="1700836"/>
                  <a:pt x="1202065" y="1686062"/>
                  <a:pt x="1186245" y="1672766"/>
                </a:cubicBezTo>
                <a:cubicBezTo>
                  <a:pt x="1178612" y="1672766"/>
                  <a:pt x="1171040" y="1672766"/>
                  <a:pt x="1163469" y="1672766"/>
                </a:cubicBezTo>
                <a:cubicBezTo>
                  <a:pt x="1151342" y="1680892"/>
                  <a:pt x="1155097" y="1704898"/>
                  <a:pt x="1140632" y="1710746"/>
                </a:cubicBezTo>
                <a:cubicBezTo>
                  <a:pt x="1123827" y="1709823"/>
                  <a:pt x="1117795" y="1698065"/>
                  <a:pt x="1102590" y="1695542"/>
                </a:cubicBezTo>
                <a:cubicBezTo>
                  <a:pt x="1100005" y="1684216"/>
                  <a:pt x="1097973" y="1672274"/>
                  <a:pt x="1087386" y="1668950"/>
                </a:cubicBezTo>
                <a:cubicBezTo>
                  <a:pt x="1084555" y="1657254"/>
                  <a:pt x="1097789" y="1661625"/>
                  <a:pt x="1094957" y="1649929"/>
                </a:cubicBezTo>
                <a:cubicBezTo>
                  <a:pt x="1080800" y="1636202"/>
                  <a:pt x="1071752" y="1617366"/>
                  <a:pt x="1049345" y="1611887"/>
                </a:cubicBezTo>
                <a:cubicBezTo>
                  <a:pt x="1043066" y="1623336"/>
                  <a:pt x="1034202" y="1632200"/>
                  <a:pt x="1022752" y="1638479"/>
                </a:cubicBezTo>
                <a:cubicBezTo>
                  <a:pt x="1014996" y="1634848"/>
                  <a:pt x="1007732" y="1630723"/>
                  <a:pt x="999915" y="1627091"/>
                </a:cubicBezTo>
                <a:cubicBezTo>
                  <a:pt x="999915" y="1619459"/>
                  <a:pt x="999915" y="1611887"/>
                  <a:pt x="999915" y="1604255"/>
                </a:cubicBezTo>
                <a:cubicBezTo>
                  <a:pt x="1002931" y="1588312"/>
                  <a:pt x="1019860" y="1586219"/>
                  <a:pt x="1015119" y="1562458"/>
                </a:cubicBezTo>
                <a:cubicBezTo>
                  <a:pt x="1018197" y="1559196"/>
                  <a:pt x="1025522" y="1560181"/>
                  <a:pt x="1026507" y="1554825"/>
                </a:cubicBezTo>
                <a:cubicBezTo>
                  <a:pt x="1032540" y="1543560"/>
                  <a:pt x="1021460" y="1537343"/>
                  <a:pt x="1018936" y="1532050"/>
                </a:cubicBezTo>
                <a:cubicBezTo>
                  <a:pt x="1009456" y="1512044"/>
                  <a:pt x="999238" y="1490930"/>
                  <a:pt x="980895" y="1474987"/>
                </a:cubicBezTo>
                <a:cubicBezTo>
                  <a:pt x="955164" y="1480404"/>
                  <a:pt x="957933" y="1457444"/>
                  <a:pt x="935282" y="1459783"/>
                </a:cubicBezTo>
                <a:cubicBezTo>
                  <a:pt x="930295" y="1461137"/>
                  <a:pt x="929311" y="1466431"/>
                  <a:pt x="923894" y="1467354"/>
                </a:cubicBezTo>
                <a:cubicBezTo>
                  <a:pt x="930788" y="1494685"/>
                  <a:pt x="947223" y="1512475"/>
                  <a:pt x="942915" y="1551008"/>
                </a:cubicBezTo>
                <a:cubicBezTo>
                  <a:pt x="936329" y="1559688"/>
                  <a:pt x="927218" y="1565721"/>
                  <a:pt x="927711" y="1581417"/>
                </a:cubicBezTo>
                <a:cubicBezTo>
                  <a:pt x="938298" y="1592375"/>
                  <a:pt x="958304" y="1593913"/>
                  <a:pt x="969506" y="1604255"/>
                </a:cubicBezTo>
                <a:cubicBezTo>
                  <a:pt x="972830" y="1621183"/>
                  <a:pt x="988034" y="1626292"/>
                  <a:pt x="984711" y="1649867"/>
                </a:cubicBezTo>
                <a:cubicBezTo>
                  <a:pt x="987604" y="1659655"/>
                  <a:pt x="996838" y="1663102"/>
                  <a:pt x="1011303" y="1661255"/>
                </a:cubicBezTo>
                <a:cubicBezTo>
                  <a:pt x="1011980" y="1680954"/>
                  <a:pt x="996160" y="1684154"/>
                  <a:pt x="988466" y="1695480"/>
                </a:cubicBezTo>
                <a:cubicBezTo>
                  <a:pt x="999238" y="1707546"/>
                  <a:pt x="1013088" y="1716470"/>
                  <a:pt x="1018874" y="1733522"/>
                </a:cubicBezTo>
                <a:cubicBezTo>
                  <a:pt x="1019860" y="1744663"/>
                  <a:pt x="1010257" y="1745218"/>
                  <a:pt x="1011242" y="1756359"/>
                </a:cubicBezTo>
                <a:cubicBezTo>
                  <a:pt x="985326" y="1760730"/>
                  <a:pt x="983295" y="1741217"/>
                  <a:pt x="965628" y="1737338"/>
                </a:cubicBezTo>
                <a:cubicBezTo>
                  <a:pt x="950424" y="1737338"/>
                  <a:pt x="935220" y="1737338"/>
                  <a:pt x="920016" y="1737338"/>
                </a:cubicBezTo>
                <a:cubicBezTo>
                  <a:pt x="921677" y="1731367"/>
                  <a:pt x="931957" y="1734076"/>
                  <a:pt x="927649" y="1722134"/>
                </a:cubicBezTo>
                <a:cubicBezTo>
                  <a:pt x="927587" y="1710808"/>
                  <a:pt x="909736" y="1717209"/>
                  <a:pt x="904811" y="1710684"/>
                </a:cubicBezTo>
                <a:cubicBezTo>
                  <a:pt x="903580" y="1701820"/>
                  <a:pt x="900256" y="1694988"/>
                  <a:pt x="897178" y="1687909"/>
                </a:cubicBezTo>
                <a:cubicBezTo>
                  <a:pt x="882035" y="1690371"/>
                  <a:pt x="873910" y="1685816"/>
                  <a:pt x="874341" y="1672704"/>
                </a:cubicBezTo>
                <a:cubicBezTo>
                  <a:pt x="839378" y="1678552"/>
                  <a:pt x="836422" y="1652330"/>
                  <a:pt x="802136" y="1657500"/>
                </a:cubicBezTo>
                <a:cubicBezTo>
                  <a:pt x="792041" y="1647589"/>
                  <a:pt x="781022" y="1646112"/>
                  <a:pt x="771727" y="1634663"/>
                </a:cubicBezTo>
                <a:cubicBezTo>
                  <a:pt x="765633" y="1627153"/>
                  <a:pt x="759170" y="1616320"/>
                  <a:pt x="745135" y="1611826"/>
                </a:cubicBezTo>
                <a:cubicBezTo>
                  <a:pt x="745135" y="1602962"/>
                  <a:pt x="745135" y="1594098"/>
                  <a:pt x="745135" y="1585234"/>
                </a:cubicBezTo>
                <a:cubicBezTo>
                  <a:pt x="747167" y="1571753"/>
                  <a:pt x="731655" y="1575878"/>
                  <a:pt x="733748" y="1562458"/>
                </a:cubicBezTo>
                <a:cubicBezTo>
                  <a:pt x="722728" y="1546084"/>
                  <a:pt x="753321" y="1534019"/>
                  <a:pt x="745135" y="1516845"/>
                </a:cubicBezTo>
                <a:cubicBezTo>
                  <a:pt x="745074" y="1516722"/>
                  <a:pt x="737811" y="1512228"/>
                  <a:pt x="737564" y="1513029"/>
                </a:cubicBezTo>
                <a:cubicBezTo>
                  <a:pt x="742057" y="1499609"/>
                  <a:pt x="752030" y="1496409"/>
                  <a:pt x="760340" y="1482620"/>
                </a:cubicBezTo>
                <a:cubicBezTo>
                  <a:pt x="763664" y="1469509"/>
                  <a:pt x="777390" y="1466739"/>
                  <a:pt x="779361" y="1452211"/>
                </a:cubicBezTo>
                <a:cubicBezTo>
                  <a:pt x="784223" y="1446917"/>
                  <a:pt x="797335" y="1449872"/>
                  <a:pt x="802197" y="1444640"/>
                </a:cubicBezTo>
                <a:cubicBezTo>
                  <a:pt x="806876" y="1428513"/>
                  <a:pt x="803614" y="1424204"/>
                  <a:pt x="802197" y="1406598"/>
                </a:cubicBezTo>
                <a:cubicBezTo>
                  <a:pt x="806630" y="1405983"/>
                  <a:pt x="805399" y="1399643"/>
                  <a:pt x="806014" y="1395210"/>
                </a:cubicBezTo>
                <a:cubicBezTo>
                  <a:pt x="816171" y="1396196"/>
                  <a:pt x="815924" y="1384315"/>
                  <a:pt x="821218" y="1380006"/>
                </a:cubicBezTo>
                <a:cubicBezTo>
                  <a:pt x="825466" y="1376559"/>
                  <a:pt x="831006" y="1379391"/>
                  <a:pt x="836422" y="1376190"/>
                </a:cubicBezTo>
                <a:cubicBezTo>
                  <a:pt x="843871" y="1371758"/>
                  <a:pt x="849842" y="1358893"/>
                  <a:pt x="870648" y="1360986"/>
                </a:cubicBezTo>
                <a:cubicBezTo>
                  <a:pt x="866831" y="1341965"/>
                  <a:pt x="843625" y="1342334"/>
                  <a:pt x="832606" y="1330577"/>
                </a:cubicBezTo>
                <a:cubicBezTo>
                  <a:pt x="830390" y="1316973"/>
                  <a:pt x="843871" y="1319004"/>
                  <a:pt x="855382" y="1319127"/>
                </a:cubicBezTo>
                <a:cubicBezTo>
                  <a:pt x="848734" y="1303000"/>
                  <a:pt x="842394" y="1286503"/>
                  <a:pt x="832606" y="1273515"/>
                </a:cubicBezTo>
                <a:cubicBezTo>
                  <a:pt x="831437" y="1254432"/>
                  <a:pt x="836977" y="1228579"/>
                  <a:pt x="824973" y="1220268"/>
                </a:cubicBezTo>
                <a:cubicBezTo>
                  <a:pt x="815986" y="1223962"/>
                  <a:pt x="800844" y="1221500"/>
                  <a:pt x="802197" y="1235473"/>
                </a:cubicBezTo>
                <a:cubicBezTo>
                  <a:pt x="792102" y="1235473"/>
                  <a:pt x="780468" y="1234057"/>
                  <a:pt x="775605" y="1239289"/>
                </a:cubicBezTo>
                <a:cubicBezTo>
                  <a:pt x="768466" y="1244768"/>
                  <a:pt x="758739" y="1247785"/>
                  <a:pt x="760401" y="1262065"/>
                </a:cubicBezTo>
                <a:cubicBezTo>
                  <a:pt x="743658" y="1261758"/>
                  <a:pt x="744581" y="1279178"/>
                  <a:pt x="729993" y="1281086"/>
                </a:cubicBezTo>
                <a:cubicBezTo>
                  <a:pt x="729993" y="1297583"/>
                  <a:pt x="729993" y="1314018"/>
                  <a:pt x="729993" y="1330516"/>
                </a:cubicBezTo>
                <a:cubicBezTo>
                  <a:pt x="717743" y="1325037"/>
                  <a:pt x="702723" y="1322328"/>
                  <a:pt x="703400" y="1303923"/>
                </a:cubicBezTo>
                <a:cubicBezTo>
                  <a:pt x="703770" y="1289089"/>
                  <a:pt x="721990" y="1292043"/>
                  <a:pt x="722422" y="1277331"/>
                </a:cubicBezTo>
                <a:cubicBezTo>
                  <a:pt x="725192" y="1265697"/>
                  <a:pt x="715896" y="1266128"/>
                  <a:pt x="718605" y="1254493"/>
                </a:cubicBezTo>
                <a:cubicBezTo>
                  <a:pt x="705247" y="1249077"/>
                  <a:pt x="677855" y="1247969"/>
                  <a:pt x="669176" y="1258310"/>
                </a:cubicBezTo>
                <a:cubicBezTo>
                  <a:pt x="653171" y="1247415"/>
                  <a:pt x="631442" y="1255110"/>
                  <a:pt x="615991" y="1250739"/>
                </a:cubicBezTo>
                <a:cubicBezTo>
                  <a:pt x="606204" y="1253632"/>
                  <a:pt x="602756" y="1262865"/>
                  <a:pt x="604603" y="1277331"/>
                </a:cubicBezTo>
                <a:cubicBezTo>
                  <a:pt x="589583" y="1289642"/>
                  <a:pt x="566131" y="1311433"/>
                  <a:pt x="539969" y="1300107"/>
                </a:cubicBezTo>
                <a:cubicBezTo>
                  <a:pt x="538123" y="1288103"/>
                  <a:pt x="557389" y="1297275"/>
                  <a:pt x="558990" y="1288719"/>
                </a:cubicBezTo>
                <a:cubicBezTo>
                  <a:pt x="558129" y="1276900"/>
                  <a:pt x="540092" y="1282317"/>
                  <a:pt x="528581" y="1281148"/>
                </a:cubicBezTo>
                <a:cubicBezTo>
                  <a:pt x="518487" y="1276038"/>
                  <a:pt x="517193" y="1262126"/>
                  <a:pt x="501989" y="1262126"/>
                </a:cubicBezTo>
                <a:cubicBezTo>
                  <a:pt x="502175" y="1249630"/>
                  <a:pt x="508391" y="1243229"/>
                  <a:pt x="505806" y="1227901"/>
                </a:cubicBezTo>
                <a:cubicBezTo>
                  <a:pt x="516270" y="1220638"/>
                  <a:pt x="527166" y="1213744"/>
                  <a:pt x="532398" y="1201309"/>
                </a:cubicBezTo>
                <a:cubicBezTo>
                  <a:pt x="536092" y="1187521"/>
                  <a:pt x="515347" y="1198109"/>
                  <a:pt x="517193" y="1186105"/>
                </a:cubicBezTo>
                <a:cubicBezTo>
                  <a:pt x="511285" y="1191584"/>
                  <a:pt x="502359" y="1194108"/>
                  <a:pt x="494356" y="1197492"/>
                </a:cubicBezTo>
                <a:cubicBezTo>
                  <a:pt x="495095" y="1212205"/>
                  <a:pt x="494480" y="1225501"/>
                  <a:pt x="490540" y="1235534"/>
                </a:cubicBezTo>
                <a:cubicBezTo>
                  <a:pt x="472012" y="1234980"/>
                  <a:pt x="447820" y="1240213"/>
                  <a:pt x="448744" y="1220330"/>
                </a:cubicBezTo>
                <a:cubicBezTo>
                  <a:pt x="436740" y="1218484"/>
                  <a:pt x="435325" y="1227163"/>
                  <a:pt x="422152" y="1224147"/>
                </a:cubicBezTo>
                <a:cubicBezTo>
                  <a:pt x="412057" y="1213990"/>
                  <a:pt x="409163" y="1196632"/>
                  <a:pt x="395559" y="1189921"/>
                </a:cubicBezTo>
                <a:cubicBezTo>
                  <a:pt x="395559" y="1179764"/>
                  <a:pt x="395559" y="1169670"/>
                  <a:pt x="395559" y="1159513"/>
                </a:cubicBezTo>
                <a:cubicBezTo>
                  <a:pt x="403500" y="1157297"/>
                  <a:pt x="406393" y="1150095"/>
                  <a:pt x="418396" y="1151941"/>
                </a:cubicBezTo>
                <a:cubicBezTo>
                  <a:pt x="427692" y="1149787"/>
                  <a:pt x="426521" y="1137229"/>
                  <a:pt x="441173" y="1140492"/>
                </a:cubicBezTo>
                <a:cubicBezTo>
                  <a:pt x="459516" y="1139877"/>
                  <a:pt x="460316" y="1156866"/>
                  <a:pt x="482968" y="1151941"/>
                </a:cubicBezTo>
                <a:cubicBezTo>
                  <a:pt x="488448" y="1149787"/>
                  <a:pt x="492264" y="1145971"/>
                  <a:pt x="494356" y="1140492"/>
                </a:cubicBezTo>
                <a:cubicBezTo>
                  <a:pt x="490109" y="1111745"/>
                  <a:pt x="471458" y="1097465"/>
                  <a:pt x="456315" y="1079675"/>
                </a:cubicBezTo>
                <a:cubicBezTo>
                  <a:pt x="463763" y="1068103"/>
                  <a:pt x="465486" y="1050806"/>
                  <a:pt x="463948" y="1030246"/>
                </a:cubicBezTo>
                <a:cubicBezTo>
                  <a:pt x="459024" y="1025014"/>
                  <a:pt x="447451" y="1026491"/>
                  <a:pt x="437356" y="1026429"/>
                </a:cubicBezTo>
                <a:cubicBezTo>
                  <a:pt x="424736" y="1009932"/>
                  <a:pt x="394513" y="1010978"/>
                  <a:pt x="380355" y="996020"/>
                </a:cubicBezTo>
                <a:close/>
                <a:moveTo>
                  <a:pt x="368782" y="1296414"/>
                </a:moveTo>
                <a:cubicBezTo>
                  <a:pt x="382447" y="1295121"/>
                  <a:pt x="387064" y="1290628"/>
                  <a:pt x="399191" y="1296414"/>
                </a:cubicBezTo>
                <a:cubicBezTo>
                  <a:pt x="399376" y="1308048"/>
                  <a:pt x="395744" y="1315804"/>
                  <a:pt x="387803" y="1319190"/>
                </a:cubicBezTo>
                <a:cubicBezTo>
                  <a:pt x="374753" y="1318327"/>
                  <a:pt x="371245" y="1307924"/>
                  <a:pt x="368782" y="1296414"/>
                </a:cubicBezTo>
                <a:close/>
                <a:moveTo>
                  <a:pt x="304148" y="1239413"/>
                </a:moveTo>
                <a:cubicBezTo>
                  <a:pt x="303471" y="1229440"/>
                  <a:pt x="309873" y="1220700"/>
                  <a:pt x="311720" y="1209004"/>
                </a:cubicBezTo>
                <a:cubicBezTo>
                  <a:pt x="324400" y="1209004"/>
                  <a:pt x="337080" y="1209004"/>
                  <a:pt x="349761" y="1209004"/>
                </a:cubicBezTo>
                <a:cubicBezTo>
                  <a:pt x="351731" y="1218422"/>
                  <a:pt x="359057" y="1222546"/>
                  <a:pt x="364965" y="1228025"/>
                </a:cubicBezTo>
                <a:cubicBezTo>
                  <a:pt x="368413" y="1234734"/>
                  <a:pt x="373461" y="1239782"/>
                  <a:pt x="380169" y="1243229"/>
                </a:cubicBezTo>
                <a:cubicBezTo>
                  <a:pt x="379801" y="1252955"/>
                  <a:pt x="366012" y="1249324"/>
                  <a:pt x="361149" y="1254617"/>
                </a:cubicBezTo>
                <a:cubicBezTo>
                  <a:pt x="348776" y="1261204"/>
                  <a:pt x="342128" y="1273577"/>
                  <a:pt x="326924" y="1277455"/>
                </a:cubicBezTo>
                <a:cubicBezTo>
                  <a:pt x="320891" y="1264589"/>
                  <a:pt x="305256" y="1256895"/>
                  <a:pt x="304148" y="1239413"/>
                </a:cubicBezTo>
                <a:close/>
                <a:moveTo>
                  <a:pt x="292699" y="570301"/>
                </a:moveTo>
                <a:cubicBezTo>
                  <a:pt x="295838" y="553188"/>
                  <a:pt x="301685" y="538723"/>
                  <a:pt x="319290" y="536076"/>
                </a:cubicBezTo>
                <a:cubicBezTo>
                  <a:pt x="324338" y="550542"/>
                  <a:pt x="328770" y="557189"/>
                  <a:pt x="323106" y="574117"/>
                </a:cubicBezTo>
                <a:cubicBezTo>
                  <a:pt x="312151" y="573687"/>
                  <a:pt x="298239" y="576210"/>
                  <a:pt x="292699" y="570301"/>
                </a:cubicBezTo>
                <a:close/>
                <a:moveTo>
                  <a:pt x="144411" y="505666"/>
                </a:moveTo>
                <a:cubicBezTo>
                  <a:pt x="157215" y="508067"/>
                  <a:pt x="153707" y="526780"/>
                  <a:pt x="167248" y="528503"/>
                </a:cubicBezTo>
                <a:cubicBezTo>
                  <a:pt x="166941" y="533921"/>
                  <a:pt x="166633" y="539276"/>
                  <a:pt x="171065" y="539891"/>
                </a:cubicBezTo>
                <a:cubicBezTo>
                  <a:pt x="169095" y="545555"/>
                  <a:pt x="165463" y="549494"/>
                  <a:pt x="163431" y="555095"/>
                </a:cubicBezTo>
                <a:cubicBezTo>
                  <a:pt x="155306" y="540445"/>
                  <a:pt x="141702" y="531211"/>
                  <a:pt x="144411" y="505666"/>
                </a:cubicBezTo>
                <a:close/>
                <a:moveTo>
                  <a:pt x="129268" y="828836"/>
                </a:moveTo>
                <a:cubicBezTo>
                  <a:pt x="125575" y="819663"/>
                  <a:pt x="132038" y="819663"/>
                  <a:pt x="136901" y="813630"/>
                </a:cubicBezTo>
                <a:cubicBezTo>
                  <a:pt x="144350" y="804274"/>
                  <a:pt x="164170" y="793194"/>
                  <a:pt x="178698" y="787038"/>
                </a:cubicBezTo>
                <a:cubicBezTo>
                  <a:pt x="183930" y="791901"/>
                  <a:pt x="182452" y="803535"/>
                  <a:pt x="182452" y="813630"/>
                </a:cubicBezTo>
                <a:cubicBezTo>
                  <a:pt x="169096" y="821633"/>
                  <a:pt x="146258" y="836838"/>
                  <a:pt x="129268" y="828836"/>
                </a:cubicBezTo>
                <a:close/>
                <a:moveTo>
                  <a:pt x="128622" y="579280"/>
                </a:moveTo>
                <a:cubicBezTo>
                  <a:pt x="127914" y="573778"/>
                  <a:pt x="129946" y="568454"/>
                  <a:pt x="136840" y="570301"/>
                </a:cubicBezTo>
                <a:cubicBezTo>
                  <a:pt x="137271" y="579780"/>
                  <a:pt x="143980" y="582119"/>
                  <a:pt x="136840" y="589322"/>
                </a:cubicBezTo>
                <a:cubicBezTo>
                  <a:pt x="132777" y="590460"/>
                  <a:pt x="129330" y="584782"/>
                  <a:pt x="128622" y="579280"/>
                </a:cubicBezTo>
                <a:close/>
                <a:moveTo>
                  <a:pt x="85148" y="1356200"/>
                </a:moveTo>
                <a:cubicBezTo>
                  <a:pt x="84317" y="1354646"/>
                  <a:pt x="84240" y="1353446"/>
                  <a:pt x="87410" y="1349660"/>
                </a:cubicBezTo>
                <a:cubicBezTo>
                  <a:pt x="102060" y="1346644"/>
                  <a:pt x="102060" y="1367881"/>
                  <a:pt x="87410" y="1364864"/>
                </a:cubicBezTo>
                <a:cubicBezTo>
                  <a:pt x="87564" y="1359663"/>
                  <a:pt x="85979" y="1357754"/>
                  <a:pt x="85148" y="1356200"/>
                </a:cubicBezTo>
                <a:close/>
                <a:moveTo>
                  <a:pt x="83594" y="779529"/>
                </a:moveTo>
                <a:cubicBezTo>
                  <a:pt x="91842" y="766232"/>
                  <a:pt x="110124" y="762908"/>
                  <a:pt x="114002" y="745304"/>
                </a:cubicBezTo>
                <a:cubicBezTo>
                  <a:pt x="112278" y="728068"/>
                  <a:pt x="101198" y="720127"/>
                  <a:pt x="91165" y="711079"/>
                </a:cubicBezTo>
                <a:cubicBezTo>
                  <a:pt x="102245" y="703138"/>
                  <a:pt x="116464" y="698336"/>
                  <a:pt x="125390" y="688241"/>
                </a:cubicBezTo>
                <a:cubicBezTo>
                  <a:pt x="126375" y="668974"/>
                  <a:pt x="137825" y="660111"/>
                  <a:pt x="144411" y="646445"/>
                </a:cubicBezTo>
                <a:cubicBezTo>
                  <a:pt x="169279" y="647245"/>
                  <a:pt x="182822" y="636658"/>
                  <a:pt x="197657" y="627425"/>
                </a:cubicBezTo>
                <a:cubicBezTo>
                  <a:pt x="197657" y="616037"/>
                  <a:pt x="197657" y="604649"/>
                  <a:pt x="197657" y="593199"/>
                </a:cubicBezTo>
                <a:cubicBezTo>
                  <a:pt x="207075" y="584273"/>
                  <a:pt x="212553" y="600709"/>
                  <a:pt x="216678" y="608404"/>
                </a:cubicBezTo>
                <a:cubicBezTo>
                  <a:pt x="227881" y="603110"/>
                  <a:pt x="231081" y="589814"/>
                  <a:pt x="247086" y="589383"/>
                </a:cubicBezTo>
                <a:cubicBezTo>
                  <a:pt x="256751" y="582550"/>
                  <a:pt x="264322" y="573686"/>
                  <a:pt x="281312" y="574178"/>
                </a:cubicBezTo>
                <a:cubicBezTo>
                  <a:pt x="281434" y="577872"/>
                  <a:pt x="285989" y="577133"/>
                  <a:pt x="288944" y="577995"/>
                </a:cubicBezTo>
                <a:cubicBezTo>
                  <a:pt x="300086" y="614990"/>
                  <a:pt x="314367" y="648908"/>
                  <a:pt x="364965" y="646445"/>
                </a:cubicBezTo>
                <a:cubicBezTo>
                  <a:pt x="370136" y="656417"/>
                  <a:pt x="380970" y="660850"/>
                  <a:pt x="383986" y="673037"/>
                </a:cubicBezTo>
                <a:cubicBezTo>
                  <a:pt x="397775" y="677654"/>
                  <a:pt x="396236" y="647615"/>
                  <a:pt x="406824" y="661649"/>
                </a:cubicBezTo>
                <a:cubicBezTo>
                  <a:pt x="413902" y="668359"/>
                  <a:pt x="405839" y="673407"/>
                  <a:pt x="399253" y="676854"/>
                </a:cubicBezTo>
                <a:cubicBezTo>
                  <a:pt x="404546" y="686764"/>
                  <a:pt x="406824" y="699691"/>
                  <a:pt x="410640" y="711079"/>
                </a:cubicBezTo>
                <a:cubicBezTo>
                  <a:pt x="408424" y="726653"/>
                  <a:pt x="407192" y="743088"/>
                  <a:pt x="395435" y="749059"/>
                </a:cubicBezTo>
                <a:cubicBezTo>
                  <a:pt x="395435" y="756692"/>
                  <a:pt x="395435" y="764263"/>
                  <a:pt x="395435" y="771896"/>
                </a:cubicBezTo>
                <a:cubicBezTo>
                  <a:pt x="381708" y="793625"/>
                  <a:pt x="360657" y="808029"/>
                  <a:pt x="342190" y="825080"/>
                </a:cubicBezTo>
                <a:cubicBezTo>
                  <a:pt x="318368" y="827912"/>
                  <a:pt x="294114" y="830251"/>
                  <a:pt x="266168" y="828897"/>
                </a:cubicBezTo>
                <a:cubicBezTo>
                  <a:pt x="256073" y="818002"/>
                  <a:pt x="237852" y="805813"/>
                  <a:pt x="220494" y="813631"/>
                </a:cubicBezTo>
                <a:cubicBezTo>
                  <a:pt x="206398" y="814739"/>
                  <a:pt x="218770" y="842316"/>
                  <a:pt x="201473" y="840285"/>
                </a:cubicBezTo>
                <a:cubicBezTo>
                  <a:pt x="192055" y="828958"/>
                  <a:pt x="199441" y="810122"/>
                  <a:pt x="212861" y="809876"/>
                </a:cubicBezTo>
                <a:cubicBezTo>
                  <a:pt x="209783" y="789440"/>
                  <a:pt x="220556" y="778729"/>
                  <a:pt x="212861" y="764263"/>
                </a:cubicBezTo>
                <a:cubicBezTo>
                  <a:pt x="212492" y="754476"/>
                  <a:pt x="198026" y="758846"/>
                  <a:pt x="197657" y="749059"/>
                </a:cubicBezTo>
                <a:cubicBezTo>
                  <a:pt x="188238" y="748504"/>
                  <a:pt x="181898" y="751028"/>
                  <a:pt x="178635" y="756692"/>
                </a:cubicBezTo>
                <a:cubicBezTo>
                  <a:pt x="169525" y="753183"/>
                  <a:pt x="168602" y="741426"/>
                  <a:pt x="152044" y="745304"/>
                </a:cubicBezTo>
                <a:cubicBezTo>
                  <a:pt x="125759" y="750844"/>
                  <a:pt x="114926" y="803352"/>
                  <a:pt x="83594" y="779529"/>
                </a:cubicBezTo>
                <a:close/>
                <a:moveTo>
                  <a:pt x="67926" y="1415454"/>
                </a:moveTo>
                <a:cubicBezTo>
                  <a:pt x="66958" y="1413463"/>
                  <a:pt x="66912" y="1411754"/>
                  <a:pt x="68451" y="1410477"/>
                </a:cubicBezTo>
                <a:cubicBezTo>
                  <a:pt x="80639" y="1400136"/>
                  <a:pt x="90981" y="1416079"/>
                  <a:pt x="106492" y="1414294"/>
                </a:cubicBezTo>
                <a:cubicBezTo>
                  <a:pt x="121082" y="1414971"/>
                  <a:pt x="121204" y="1401183"/>
                  <a:pt x="133084" y="1399089"/>
                </a:cubicBezTo>
                <a:cubicBezTo>
                  <a:pt x="129946" y="1357909"/>
                  <a:pt x="155676" y="1345659"/>
                  <a:pt x="171126" y="1323068"/>
                </a:cubicBezTo>
                <a:cubicBezTo>
                  <a:pt x="171557" y="1312110"/>
                  <a:pt x="169033" y="1298199"/>
                  <a:pt x="174943" y="1292659"/>
                </a:cubicBezTo>
                <a:cubicBezTo>
                  <a:pt x="180483" y="1313773"/>
                  <a:pt x="213724" y="1307063"/>
                  <a:pt x="239576" y="1307863"/>
                </a:cubicBezTo>
                <a:cubicBezTo>
                  <a:pt x="254904" y="1314081"/>
                  <a:pt x="267707" y="1322822"/>
                  <a:pt x="273801" y="1338272"/>
                </a:cubicBezTo>
                <a:cubicBezTo>
                  <a:pt x="278664" y="1333102"/>
                  <a:pt x="291775" y="1333102"/>
                  <a:pt x="296639" y="1338272"/>
                </a:cubicBezTo>
                <a:cubicBezTo>
                  <a:pt x="297193" y="1347752"/>
                  <a:pt x="290668" y="1350030"/>
                  <a:pt x="289006" y="1357293"/>
                </a:cubicBezTo>
                <a:cubicBezTo>
                  <a:pt x="294053" y="1363633"/>
                  <a:pt x="305933" y="1363203"/>
                  <a:pt x="311843" y="1368681"/>
                </a:cubicBezTo>
                <a:cubicBezTo>
                  <a:pt x="311843" y="1378838"/>
                  <a:pt x="311843" y="1388933"/>
                  <a:pt x="311843" y="1399089"/>
                </a:cubicBezTo>
                <a:cubicBezTo>
                  <a:pt x="316829" y="1400444"/>
                  <a:pt x="317813" y="1405738"/>
                  <a:pt x="323231" y="1406661"/>
                </a:cubicBezTo>
                <a:cubicBezTo>
                  <a:pt x="324770" y="1423404"/>
                  <a:pt x="305010" y="1418849"/>
                  <a:pt x="311843" y="1440886"/>
                </a:cubicBezTo>
                <a:cubicBezTo>
                  <a:pt x="305319" y="1445749"/>
                  <a:pt x="296885" y="1448765"/>
                  <a:pt x="296639" y="1459907"/>
                </a:cubicBezTo>
                <a:cubicBezTo>
                  <a:pt x="294115" y="1478866"/>
                  <a:pt x="308026" y="1481452"/>
                  <a:pt x="311843" y="1494132"/>
                </a:cubicBezTo>
                <a:cubicBezTo>
                  <a:pt x="311719" y="1509336"/>
                  <a:pt x="311719" y="1524540"/>
                  <a:pt x="311719" y="1539745"/>
                </a:cubicBezTo>
                <a:cubicBezTo>
                  <a:pt x="301686" y="1541961"/>
                  <a:pt x="297007" y="1554949"/>
                  <a:pt x="285127" y="1558765"/>
                </a:cubicBezTo>
                <a:cubicBezTo>
                  <a:pt x="271893" y="1563013"/>
                  <a:pt x="253734" y="1555687"/>
                  <a:pt x="239515" y="1562582"/>
                </a:cubicBezTo>
                <a:cubicBezTo>
                  <a:pt x="217786" y="1553841"/>
                  <a:pt x="206459" y="1534759"/>
                  <a:pt x="190085" y="1520724"/>
                </a:cubicBezTo>
                <a:cubicBezTo>
                  <a:pt x="179374" y="1520170"/>
                  <a:pt x="180545" y="1531496"/>
                  <a:pt x="174881" y="1535928"/>
                </a:cubicBezTo>
                <a:cubicBezTo>
                  <a:pt x="158630" y="1530634"/>
                  <a:pt x="156845" y="1510875"/>
                  <a:pt x="129268" y="1516908"/>
                </a:cubicBezTo>
                <a:cubicBezTo>
                  <a:pt x="130807" y="1507736"/>
                  <a:pt x="122312" y="1508659"/>
                  <a:pt x="125451" y="1497887"/>
                </a:cubicBezTo>
                <a:cubicBezTo>
                  <a:pt x="104831" y="1484283"/>
                  <a:pt x="81932" y="1472956"/>
                  <a:pt x="83656" y="1437070"/>
                </a:cubicBezTo>
                <a:cubicBezTo>
                  <a:pt x="82040" y="1429959"/>
                  <a:pt x="70832" y="1421430"/>
                  <a:pt x="67926" y="1415454"/>
                </a:cubicBezTo>
                <a:close/>
                <a:moveTo>
                  <a:pt x="42128" y="1375160"/>
                </a:moveTo>
                <a:cubicBezTo>
                  <a:pt x="43167" y="1369204"/>
                  <a:pt x="46629" y="1364249"/>
                  <a:pt x="53185" y="1364865"/>
                </a:cubicBezTo>
                <a:cubicBezTo>
                  <a:pt x="58787" y="1370897"/>
                  <a:pt x="61064" y="1395027"/>
                  <a:pt x="45614" y="1391457"/>
                </a:cubicBezTo>
                <a:cubicBezTo>
                  <a:pt x="42474" y="1388071"/>
                  <a:pt x="41089" y="1381115"/>
                  <a:pt x="42128" y="1375160"/>
                </a:cubicBezTo>
                <a:close/>
                <a:moveTo>
                  <a:pt x="0" y="726222"/>
                </a:moveTo>
                <a:cubicBezTo>
                  <a:pt x="6525" y="699075"/>
                  <a:pt x="46906" y="707571"/>
                  <a:pt x="64634" y="718589"/>
                </a:cubicBezTo>
                <a:cubicBezTo>
                  <a:pt x="63280" y="731207"/>
                  <a:pt x="53246" y="735086"/>
                  <a:pt x="45613" y="741426"/>
                </a:cubicBezTo>
                <a:cubicBezTo>
                  <a:pt x="27578" y="739210"/>
                  <a:pt x="15635" y="730838"/>
                  <a:pt x="0" y="726222"/>
                </a:cubicBezTo>
                <a:close/>
              </a:path>
            </a:pathLst>
          </a:custGeom>
          <a:gradFill>
            <a:gsLst>
              <a:gs pos="0">
                <a:schemeClr val="dk2"/>
              </a:gs>
              <a:gs pos="100000">
                <a:schemeClr val="lt2"/>
              </a:gs>
            </a:gsLst>
            <a:lin ang="13500032" scaled="0"/>
          </a:gra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" name="Google Shape;1046;p33"/>
          <p:cNvSpPr txBox="1">
            <a:spLocks/>
          </p:cNvSpPr>
          <p:nvPr/>
        </p:nvSpPr>
        <p:spPr>
          <a:xfrm>
            <a:off x="411034" y="5264281"/>
            <a:ext cx="4266777" cy="8759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/>
            <a:r>
              <a:rPr lang="ru-RU" sz="2000" dirty="0">
                <a:latin typeface="Times New Roman" pitchFamily="18" charset="0"/>
                <a:cs typeface="Times New Roman" pitchFamily="18" charset="0"/>
              </a:rPr>
              <a:t>453680, Республика Башкортостан, Зилаирский район, с. Зилаир, ул. Ленина, д. 87</a:t>
            </a:r>
          </a:p>
        </p:txBody>
      </p:sp>
      <p:grpSp>
        <p:nvGrpSpPr>
          <p:cNvPr id="10" name="Группа 9"/>
          <p:cNvGrpSpPr/>
          <p:nvPr/>
        </p:nvGrpSpPr>
        <p:grpSpPr>
          <a:xfrm>
            <a:off x="514487" y="2064319"/>
            <a:ext cx="4098588" cy="3663274"/>
            <a:chOff x="2324060" y="2010257"/>
            <a:chExt cx="2658600" cy="2077449"/>
          </a:xfrm>
        </p:grpSpPr>
        <p:sp>
          <p:nvSpPr>
            <p:cNvPr id="1041" name="Google Shape;1041;p33"/>
            <p:cNvSpPr/>
            <p:nvPr/>
          </p:nvSpPr>
          <p:spPr>
            <a:xfrm rot="2938533">
              <a:off x="2602844" y="2104792"/>
              <a:ext cx="2077449" cy="1888380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" name="Google Shape;1046;p33"/>
            <p:cNvSpPr txBox="1">
              <a:spLocks/>
            </p:cNvSpPr>
            <p:nvPr/>
          </p:nvSpPr>
          <p:spPr>
            <a:xfrm>
              <a:off x="2324060" y="2675814"/>
              <a:ext cx="2658600" cy="6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l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/>
              <a:r>
                <a:rPr lang="ru-RU" sz="2800" dirty="0" smtClean="0">
                  <a:latin typeface="Times New Roman" pitchFamily="18" charset="0"/>
                  <a:cs typeface="Times New Roman" pitchFamily="18" charset="0"/>
                </a:rPr>
                <a:t>Адрес </a:t>
              </a:r>
            </a:p>
            <a:p>
              <a:pPr marL="0" indent="0" algn="ctr"/>
              <a:r>
                <a:rPr lang="ru-RU" sz="2800" dirty="0" smtClean="0">
                  <a:latin typeface="Times New Roman" pitchFamily="18" charset="0"/>
                  <a:cs typeface="Times New Roman" pitchFamily="18" charset="0"/>
                </a:rPr>
                <a:t>учреждения</a:t>
              </a:r>
              <a:endParaRPr lang="ru-RU" sz="2800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8" name="Группа 7"/>
          <p:cNvGrpSpPr/>
          <p:nvPr/>
        </p:nvGrpSpPr>
        <p:grpSpPr>
          <a:xfrm>
            <a:off x="4497569" y="2022432"/>
            <a:ext cx="4266104" cy="4296719"/>
            <a:chOff x="4603928" y="1925330"/>
            <a:chExt cx="2658600" cy="2677679"/>
          </a:xfrm>
        </p:grpSpPr>
        <p:sp>
          <p:nvSpPr>
            <p:cNvPr id="1042" name="Google Shape;1042;p33"/>
            <p:cNvSpPr/>
            <p:nvPr/>
          </p:nvSpPr>
          <p:spPr>
            <a:xfrm rot="6734154">
              <a:off x="4831296" y="2021038"/>
              <a:ext cx="2078304" cy="1886887"/>
            </a:xfrm>
            <a:custGeom>
              <a:avLst/>
              <a:gdLst/>
              <a:ahLst/>
              <a:cxnLst/>
              <a:rect l="l" t="t" r="r" b="b"/>
              <a:pathLst>
                <a:path w="2263233" h="1984548" extrusionOk="0">
                  <a:moveTo>
                    <a:pt x="2201116" y="923877"/>
                  </a:moveTo>
                  <a:cubicBezTo>
                    <a:pt x="2200931" y="920676"/>
                    <a:pt x="2219768" y="930341"/>
                    <a:pt x="2220137" y="939081"/>
                  </a:cubicBezTo>
                  <a:cubicBezTo>
                    <a:pt x="2208749" y="939081"/>
                    <a:pt x="2204132" y="932249"/>
                    <a:pt x="2201116" y="923877"/>
                  </a:cubicBezTo>
                  <a:close/>
                  <a:moveTo>
                    <a:pt x="2197270" y="562760"/>
                  </a:moveTo>
                  <a:cubicBezTo>
                    <a:pt x="2196978" y="557989"/>
                    <a:pt x="2197332" y="552572"/>
                    <a:pt x="2197302" y="547525"/>
                  </a:cubicBezTo>
                  <a:cubicBezTo>
                    <a:pt x="2204072" y="545432"/>
                    <a:pt x="2213121" y="545554"/>
                    <a:pt x="2216322" y="539892"/>
                  </a:cubicBezTo>
                  <a:cubicBezTo>
                    <a:pt x="2228387" y="540631"/>
                    <a:pt x="2225186" y="568023"/>
                    <a:pt x="2220139" y="574117"/>
                  </a:cubicBezTo>
                  <a:cubicBezTo>
                    <a:pt x="2213798" y="574117"/>
                    <a:pt x="2207459" y="574117"/>
                    <a:pt x="2201118" y="574117"/>
                  </a:cubicBezTo>
                  <a:cubicBezTo>
                    <a:pt x="2198502" y="571655"/>
                    <a:pt x="2197563" y="567530"/>
                    <a:pt x="2197270" y="562760"/>
                  </a:cubicBezTo>
                  <a:close/>
                  <a:moveTo>
                    <a:pt x="2182879" y="1019178"/>
                  </a:moveTo>
                  <a:cubicBezTo>
                    <a:pt x="2182669" y="1014561"/>
                    <a:pt x="2183528" y="1009471"/>
                    <a:pt x="2185914" y="1003716"/>
                  </a:cubicBezTo>
                  <a:cubicBezTo>
                    <a:pt x="2200932" y="993250"/>
                    <a:pt x="2221923" y="989188"/>
                    <a:pt x="2239158" y="999900"/>
                  </a:cubicBezTo>
                  <a:cubicBezTo>
                    <a:pt x="2238790" y="1028092"/>
                    <a:pt x="2251285" y="1034678"/>
                    <a:pt x="2235342" y="1053145"/>
                  </a:cubicBezTo>
                  <a:cubicBezTo>
                    <a:pt x="2223954" y="1053145"/>
                    <a:pt x="2212505" y="1053145"/>
                    <a:pt x="2201118" y="1053145"/>
                  </a:cubicBezTo>
                  <a:cubicBezTo>
                    <a:pt x="2193731" y="1042619"/>
                    <a:pt x="2183504" y="1033028"/>
                    <a:pt x="2182879" y="1019178"/>
                  </a:cubicBezTo>
                  <a:close/>
                  <a:moveTo>
                    <a:pt x="2111368" y="1133515"/>
                  </a:moveTo>
                  <a:cubicBezTo>
                    <a:pt x="2110861" y="1127752"/>
                    <a:pt x="2114292" y="1123074"/>
                    <a:pt x="2125095" y="1125351"/>
                  </a:cubicBezTo>
                  <a:cubicBezTo>
                    <a:pt x="2125589" y="1134707"/>
                    <a:pt x="2125649" y="1143633"/>
                    <a:pt x="2121279" y="1148188"/>
                  </a:cubicBezTo>
                  <a:cubicBezTo>
                    <a:pt x="2116324" y="1146125"/>
                    <a:pt x="2111876" y="1139278"/>
                    <a:pt x="2111368" y="1133515"/>
                  </a:cubicBezTo>
                  <a:close/>
                  <a:moveTo>
                    <a:pt x="2098502" y="479074"/>
                  </a:moveTo>
                  <a:cubicBezTo>
                    <a:pt x="2117461" y="479135"/>
                    <a:pt x="2122509" y="493047"/>
                    <a:pt x="2140299" y="494278"/>
                  </a:cubicBezTo>
                  <a:cubicBezTo>
                    <a:pt x="2145100" y="518100"/>
                    <a:pt x="2127064" y="519024"/>
                    <a:pt x="2121278" y="532258"/>
                  </a:cubicBezTo>
                  <a:cubicBezTo>
                    <a:pt x="2110628" y="530227"/>
                    <a:pt x="2114260" y="513976"/>
                    <a:pt x="2109890" y="505666"/>
                  </a:cubicBezTo>
                  <a:cubicBezTo>
                    <a:pt x="2100103" y="502773"/>
                    <a:pt x="2096655" y="493540"/>
                    <a:pt x="2098502" y="479074"/>
                  </a:cubicBezTo>
                  <a:close/>
                  <a:moveTo>
                    <a:pt x="2045257" y="809875"/>
                  </a:moveTo>
                  <a:cubicBezTo>
                    <a:pt x="2065140" y="815046"/>
                    <a:pt x="2076712" y="798425"/>
                    <a:pt x="2068095" y="787037"/>
                  </a:cubicBezTo>
                  <a:cubicBezTo>
                    <a:pt x="2054060" y="788208"/>
                    <a:pt x="2053813" y="803227"/>
                    <a:pt x="2045257" y="809875"/>
                  </a:cubicBezTo>
                  <a:close/>
                  <a:moveTo>
                    <a:pt x="2007277" y="391666"/>
                  </a:moveTo>
                  <a:cubicBezTo>
                    <a:pt x="2011647" y="378308"/>
                    <a:pt x="2018603" y="367536"/>
                    <a:pt x="2037685" y="368828"/>
                  </a:cubicBezTo>
                  <a:cubicBezTo>
                    <a:pt x="2051966" y="387849"/>
                    <a:pt x="2025867" y="393451"/>
                    <a:pt x="2022481" y="406870"/>
                  </a:cubicBezTo>
                  <a:cubicBezTo>
                    <a:pt x="2013556" y="405639"/>
                    <a:pt x="2013987" y="395114"/>
                    <a:pt x="2007277" y="391666"/>
                  </a:cubicBezTo>
                  <a:close/>
                  <a:moveTo>
                    <a:pt x="1916051" y="874447"/>
                  </a:moveTo>
                  <a:cubicBezTo>
                    <a:pt x="1912912" y="896915"/>
                    <a:pt x="1944552" y="878264"/>
                    <a:pt x="1931255" y="870631"/>
                  </a:cubicBezTo>
                  <a:cubicBezTo>
                    <a:pt x="1930517" y="876294"/>
                    <a:pt x="1922022" y="874139"/>
                    <a:pt x="1916051" y="874447"/>
                  </a:cubicBezTo>
                  <a:close/>
                  <a:moveTo>
                    <a:pt x="1915644" y="365058"/>
                  </a:moveTo>
                  <a:cubicBezTo>
                    <a:pt x="1915420" y="359056"/>
                    <a:pt x="1917221" y="352423"/>
                    <a:pt x="1919805" y="349869"/>
                  </a:cubicBezTo>
                  <a:cubicBezTo>
                    <a:pt x="1930886" y="349869"/>
                    <a:pt x="1928793" y="371352"/>
                    <a:pt x="1923622" y="376461"/>
                  </a:cubicBezTo>
                  <a:cubicBezTo>
                    <a:pt x="1918114" y="376430"/>
                    <a:pt x="1915867" y="371060"/>
                    <a:pt x="1915644" y="365058"/>
                  </a:cubicBezTo>
                  <a:close/>
                  <a:moveTo>
                    <a:pt x="1889398" y="646383"/>
                  </a:moveTo>
                  <a:cubicBezTo>
                    <a:pt x="1888167" y="655185"/>
                    <a:pt x="1890013" y="660971"/>
                    <a:pt x="1893215" y="665403"/>
                  </a:cubicBezTo>
                  <a:cubicBezTo>
                    <a:pt x="1905587" y="666388"/>
                    <a:pt x="1911496" y="660848"/>
                    <a:pt x="1912235" y="650199"/>
                  </a:cubicBezTo>
                  <a:cubicBezTo>
                    <a:pt x="1907741" y="645766"/>
                    <a:pt x="1898755" y="645828"/>
                    <a:pt x="1889398" y="646383"/>
                  </a:cubicBezTo>
                  <a:close/>
                  <a:moveTo>
                    <a:pt x="1775002" y="737270"/>
                  </a:moveTo>
                  <a:cubicBezTo>
                    <a:pt x="1774826" y="728221"/>
                    <a:pt x="1775395" y="719911"/>
                    <a:pt x="1779150" y="714771"/>
                  </a:cubicBezTo>
                  <a:cubicBezTo>
                    <a:pt x="1826918" y="704060"/>
                    <a:pt x="1848401" y="757429"/>
                    <a:pt x="1813375" y="775588"/>
                  </a:cubicBezTo>
                  <a:cubicBezTo>
                    <a:pt x="1795278" y="777251"/>
                    <a:pt x="1784936" y="771095"/>
                    <a:pt x="1775333" y="764200"/>
                  </a:cubicBezTo>
                  <a:cubicBezTo>
                    <a:pt x="1776103" y="756106"/>
                    <a:pt x="1775179" y="746318"/>
                    <a:pt x="1775002" y="737270"/>
                  </a:cubicBezTo>
                  <a:close/>
                  <a:moveTo>
                    <a:pt x="1725966" y="471440"/>
                  </a:moveTo>
                  <a:cubicBezTo>
                    <a:pt x="1740432" y="488615"/>
                    <a:pt x="1757792" y="491324"/>
                    <a:pt x="1782967" y="490462"/>
                  </a:cubicBezTo>
                  <a:cubicBezTo>
                    <a:pt x="1794972" y="478273"/>
                    <a:pt x="1796325" y="459807"/>
                    <a:pt x="1782967" y="448665"/>
                  </a:cubicBezTo>
                  <a:cubicBezTo>
                    <a:pt x="1756314" y="445157"/>
                    <a:pt x="1752621" y="452051"/>
                    <a:pt x="1741171" y="460053"/>
                  </a:cubicBezTo>
                  <a:cubicBezTo>
                    <a:pt x="1735631" y="463931"/>
                    <a:pt x="1727013" y="464239"/>
                    <a:pt x="1725966" y="471440"/>
                  </a:cubicBezTo>
                  <a:close/>
                  <a:moveTo>
                    <a:pt x="1725904" y="1091125"/>
                  </a:moveTo>
                  <a:cubicBezTo>
                    <a:pt x="1731813" y="1074506"/>
                    <a:pt x="1779765" y="1075797"/>
                    <a:pt x="1790538" y="1087371"/>
                  </a:cubicBezTo>
                  <a:cubicBezTo>
                    <a:pt x="1785244" y="1092233"/>
                    <a:pt x="1788199" y="1105283"/>
                    <a:pt x="1782905" y="1110145"/>
                  </a:cubicBezTo>
                  <a:cubicBezTo>
                    <a:pt x="1767701" y="1110145"/>
                    <a:pt x="1752497" y="1110145"/>
                    <a:pt x="1737292" y="1110145"/>
                  </a:cubicBezTo>
                  <a:cubicBezTo>
                    <a:pt x="1732859" y="1104483"/>
                    <a:pt x="1732552" y="1094572"/>
                    <a:pt x="1725904" y="1091125"/>
                  </a:cubicBezTo>
                  <a:close/>
                  <a:moveTo>
                    <a:pt x="1722088" y="988511"/>
                  </a:moveTo>
                  <a:cubicBezTo>
                    <a:pt x="1728243" y="982848"/>
                    <a:pt x="1741170" y="991773"/>
                    <a:pt x="1756314" y="988511"/>
                  </a:cubicBezTo>
                  <a:cubicBezTo>
                    <a:pt x="1748004" y="992882"/>
                    <a:pt x="1744126" y="1001623"/>
                    <a:pt x="1741109" y="1011348"/>
                  </a:cubicBezTo>
                  <a:cubicBezTo>
                    <a:pt x="1731137" y="1007348"/>
                    <a:pt x="1724181" y="1000392"/>
                    <a:pt x="1722088" y="988511"/>
                  </a:cubicBezTo>
                  <a:close/>
                  <a:moveTo>
                    <a:pt x="1706946" y="498095"/>
                  </a:moveTo>
                  <a:cubicBezTo>
                    <a:pt x="1714887" y="500310"/>
                    <a:pt x="1717780" y="507513"/>
                    <a:pt x="1729783" y="505666"/>
                  </a:cubicBezTo>
                  <a:cubicBezTo>
                    <a:pt x="1730029" y="500803"/>
                    <a:pt x="1734646" y="500434"/>
                    <a:pt x="1733599" y="494278"/>
                  </a:cubicBezTo>
                  <a:cubicBezTo>
                    <a:pt x="1728430" y="489107"/>
                    <a:pt x="1707008" y="487015"/>
                    <a:pt x="1706946" y="498095"/>
                  </a:cubicBezTo>
                  <a:close/>
                  <a:moveTo>
                    <a:pt x="1691680" y="1965527"/>
                  </a:moveTo>
                  <a:cubicBezTo>
                    <a:pt x="1685710" y="1942690"/>
                    <a:pt x="1697035" y="1932102"/>
                    <a:pt x="1718272" y="1927486"/>
                  </a:cubicBezTo>
                  <a:cubicBezTo>
                    <a:pt x="1730953" y="1933887"/>
                    <a:pt x="1737477" y="1953647"/>
                    <a:pt x="1729721" y="1969343"/>
                  </a:cubicBezTo>
                  <a:cubicBezTo>
                    <a:pt x="1714271" y="1973529"/>
                    <a:pt x="1703930" y="1972790"/>
                    <a:pt x="1691680" y="1965527"/>
                  </a:cubicBezTo>
                  <a:close/>
                  <a:moveTo>
                    <a:pt x="1689580" y="482543"/>
                  </a:moveTo>
                  <a:cubicBezTo>
                    <a:pt x="1692311" y="488322"/>
                    <a:pt x="1698297" y="492308"/>
                    <a:pt x="1706946" y="490462"/>
                  </a:cubicBezTo>
                  <a:cubicBezTo>
                    <a:pt x="1707008" y="476488"/>
                    <a:pt x="1705222" y="464300"/>
                    <a:pt x="1691742" y="463869"/>
                  </a:cubicBezTo>
                  <a:cubicBezTo>
                    <a:pt x="1687372" y="469193"/>
                    <a:pt x="1686848" y="476765"/>
                    <a:pt x="1689580" y="482543"/>
                  </a:cubicBezTo>
                  <a:close/>
                  <a:moveTo>
                    <a:pt x="1687925" y="711017"/>
                  </a:moveTo>
                  <a:cubicBezTo>
                    <a:pt x="1688293" y="701292"/>
                    <a:pt x="1702082" y="702030"/>
                    <a:pt x="1706946" y="707201"/>
                  </a:cubicBezTo>
                  <a:cubicBezTo>
                    <a:pt x="1706576" y="716865"/>
                    <a:pt x="1692788" y="716188"/>
                    <a:pt x="1687925" y="711017"/>
                  </a:cubicBezTo>
                  <a:close/>
                  <a:moveTo>
                    <a:pt x="1672720" y="836469"/>
                  </a:moveTo>
                  <a:cubicBezTo>
                    <a:pt x="1673643" y="832344"/>
                    <a:pt x="1680292" y="833883"/>
                    <a:pt x="1680292" y="828897"/>
                  </a:cubicBezTo>
                  <a:cubicBezTo>
                    <a:pt x="1690018" y="829205"/>
                    <a:pt x="1689279" y="842993"/>
                    <a:pt x="1684108" y="847856"/>
                  </a:cubicBezTo>
                  <a:cubicBezTo>
                    <a:pt x="1675367" y="849025"/>
                    <a:pt x="1679861" y="836899"/>
                    <a:pt x="1672720" y="836469"/>
                  </a:cubicBezTo>
                  <a:close/>
                  <a:moveTo>
                    <a:pt x="1661332" y="760446"/>
                  </a:moveTo>
                  <a:cubicBezTo>
                    <a:pt x="1680415" y="747458"/>
                    <a:pt x="1693895" y="780697"/>
                    <a:pt x="1672720" y="787038"/>
                  </a:cubicBezTo>
                  <a:cubicBezTo>
                    <a:pt x="1662933" y="784145"/>
                    <a:pt x="1659485" y="774911"/>
                    <a:pt x="1661332" y="760446"/>
                  </a:cubicBezTo>
                  <a:close/>
                  <a:moveTo>
                    <a:pt x="1659194" y="268652"/>
                  </a:moveTo>
                  <a:cubicBezTo>
                    <a:pt x="1659348" y="276678"/>
                    <a:pt x="1664011" y="284526"/>
                    <a:pt x="1672721" y="285234"/>
                  </a:cubicBezTo>
                  <a:cubicBezTo>
                    <a:pt x="1670504" y="267507"/>
                    <a:pt x="1677892" y="262273"/>
                    <a:pt x="1672721" y="251009"/>
                  </a:cubicBezTo>
                  <a:cubicBezTo>
                    <a:pt x="1663396" y="252425"/>
                    <a:pt x="1659040" y="260627"/>
                    <a:pt x="1659194" y="268652"/>
                  </a:cubicBezTo>
                  <a:close/>
                  <a:moveTo>
                    <a:pt x="1570108" y="836467"/>
                  </a:moveTo>
                  <a:cubicBezTo>
                    <a:pt x="1577370" y="838068"/>
                    <a:pt x="1577002" y="847362"/>
                    <a:pt x="1589128" y="844038"/>
                  </a:cubicBezTo>
                  <a:cubicBezTo>
                    <a:pt x="1587405" y="855919"/>
                    <a:pt x="1597254" y="856165"/>
                    <a:pt x="1608149" y="855426"/>
                  </a:cubicBezTo>
                  <a:cubicBezTo>
                    <a:pt x="1608087" y="851671"/>
                    <a:pt x="1608087" y="847855"/>
                    <a:pt x="1608087" y="844038"/>
                  </a:cubicBezTo>
                  <a:cubicBezTo>
                    <a:pt x="1591775" y="842623"/>
                    <a:pt x="1593376" y="823232"/>
                    <a:pt x="1581495" y="817446"/>
                  </a:cubicBezTo>
                  <a:cubicBezTo>
                    <a:pt x="1583281" y="829388"/>
                    <a:pt x="1571276" y="827480"/>
                    <a:pt x="1570108" y="836467"/>
                  </a:cubicBezTo>
                  <a:close/>
                  <a:moveTo>
                    <a:pt x="1531781" y="1292882"/>
                  </a:moveTo>
                  <a:cubicBezTo>
                    <a:pt x="1532266" y="1301261"/>
                    <a:pt x="1534743" y="1307647"/>
                    <a:pt x="1543453" y="1307802"/>
                  </a:cubicBezTo>
                  <a:cubicBezTo>
                    <a:pt x="1552133" y="1298752"/>
                    <a:pt x="1550102" y="1278992"/>
                    <a:pt x="1554842" y="1266005"/>
                  </a:cubicBezTo>
                  <a:cubicBezTo>
                    <a:pt x="1547762" y="1258556"/>
                    <a:pt x="1540930" y="1264835"/>
                    <a:pt x="1532065" y="1266005"/>
                  </a:cubicBezTo>
                  <a:cubicBezTo>
                    <a:pt x="1532804" y="1274130"/>
                    <a:pt x="1531296" y="1284502"/>
                    <a:pt x="1531781" y="1292882"/>
                  </a:cubicBezTo>
                  <a:close/>
                  <a:moveTo>
                    <a:pt x="1520616" y="460115"/>
                  </a:moveTo>
                  <a:cubicBezTo>
                    <a:pt x="1519015" y="452174"/>
                    <a:pt x="1523201" y="450019"/>
                    <a:pt x="1524432" y="444910"/>
                  </a:cubicBezTo>
                  <a:cubicBezTo>
                    <a:pt x="1534097" y="445341"/>
                    <a:pt x="1539205" y="450388"/>
                    <a:pt x="1539637" y="460115"/>
                  </a:cubicBezTo>
                  <a:cubicBezTo>
                    <a:pt x="1533297" y="460115"/>
                    <a:pt x="1526956" y="460115"/>
                    <a:pt x="1520616" y="460115"/>
                  </a:cubicBezTo>
                  <a:close/>
                  <a:moveTo>
                    <a:pt x="1479996" y="1774787"/>
                  </a:moveTo>
                  <a:cubicBezTo>
                    <a:pt x="1480512" y="1769624"/>
                    <a:pt x="1484452" y="1764053"/>
                    <a:pt x="1490269" y="1764053"/>
                  </a:cubicBezTo>
                  <a:cubicBezTo>
                    <a:pt x="1490269" y="1770393"/>
                    <a:pt x="1490269" y="1776734"/>
                    <a:pt x="1490269" y="1783074"/>
                  </a:cubicBezTo>
                  <a:cubicBezTo>
                    <a:pt x="1482389" y="1784705"/>
                    <a:pt x="1479480" y="1779950"/>
                    <a:pt x="1479996" y="1774787"/>
                  </a:cubicBezTo>
                  <a:close/>
                  <a:moveTo>
                    <a:pt x="1437231" y="349275"/>
                  </a:moveTo>
                  <a:cubicBezTo>
                    <a:pt x="1438008" y="354715"/>
                    <a:pt x="1440624" y="359716"/>
                    <a:pt x="1444657" y="361255"/>
                  </a:cubicBezTo>
                  <a:cubicBezTo>
                    <a:pt x="1450320" y="350176"/>
                    <a:pt x="1455305" y="338788"/>
                    <a:pt x="1440841" y="334663"/>
                  </a:cubicBezTo>
                  <a:cubicBezTo>
                    <a:pt x="1437516" y="337957"/>
                    <a:pt x="1436454" y="343835"/>
                    <a:pt x="1437231" y="349275"/>
                  </a:cubicBezTo>
                  <a:close/>
                  <a:moveTo>
                    <a:pt x="1436961" y="486708"/>
                  </a:moveTo>
                  <a:cubicBezTo>
                    <a:pt x="1436961" y="479075"/>
                    <a:pt x="1436961" y="471503"/>
                    <a:pt x="1436961" y="463870"/>
                  </a:cubicBezTo>
                  <a:cubicBezTo>
                    <a:pt x="1453581" y="454575"/>
                    <a:pt x="1464415" y="458084"/>
                    <a:pt x="1478819" y="467687"/>
                  </a:cubicBezTo>
                  <a:cubicBezTo>
                    <a:pt x="1472048" y="474827"/>
                    <a:pt x="1468540" y="485292"/>
                    <a:pt x="1459798" y="490524"/>
                  </a:cubicBezTo>
                  <a:cubicBezTo>
                    <a:pt x="1448164" y="493232"/>
                    <a:pt x="1445948" y="486646"/>
                    <a:pt x="1436961" y="486708"/>
                  </a:cubicBezTo>
                  <a:close/>
                  <a:moveTo>
                    <a:pt x="1330593" y="1752665"/>
                  </a:moveTo>
                  <a:cubicBezTo>
                    <a:pt x="1344629" y="1753404"/>
                    <a:pt x="1366358" y="1768178"/>
                    <a:pt x="1368635" y="1748849"/>
                  </a:cubicBezTo>
                  <a:cubicBezTo>
                    <a:pt x="1361741" y="1743925"/>
                    <a:pt x="1331825" y="1740231"/>
                    <a:pt x="1330593" y="1752665"/>
                  </a:cubicBezTo>
                  <a:close/>
                  <a:moveTo>
                    <a:pt x="1324629" y="62256"/>
                  </a:moveTo>
                  <a:cubicBezTo>
                    <a:pt x="1324375" y="59140"/>
                    <a:pt x="1326099" y="57478"/>
                    <a:pt x="1334347" y="57108"/>
                  </a:cubicBezTo>
                  <a:cubicBezTo>
                    <a:pt x="1338348" y="60678"/>
                    <a:pt x="1337856" y="76683"/>
                    <a:pt x="1326775" y="76129"/>
                  </a:cubicBezTo>
                  <a:cubicBezTo>
                    <a:pt x="1327114" y="69942"/>
                    <a:pt x="1324883" y="65372"/>
                    <a:pt x="1324629" y="62256"/>
                  </a:cubicBezTo>
                  <a:close/>
                  <a:moveTo>
                    <a:pt x="1288735" y="1710808"/>
                  </a:moveTo>
                  <a:cubicBezTo>
                    <a:pt x="1300677" y="1717887"/>
                    <a:pt x="1312803" y="1724720"/>
                    <a:pt x="1319144" y="1737400"/>
                  </a:cubicBezTo>
                  <a:cubicBezTo>
                    <a:pt x="1319021" y="1709392"/>
                    <a:pt x="1323514" y="1686062"/>
                    <a:pt x="1326777" y="1661378"/>
                  </a:cubicBezTo>
                  <a:cubicBezTo>
                    <a:pt x="1301169" y="1652268"/>
                    <a:pt x="1295137" y="1688771"/>
                    <a:pt x="1288735" y="1710808"/>
                  </a:cubicBezTo>
                  <a:close/>
                  <a:moveTo>
                    <a:pt x="1197387" y="357389"/>
                  </a:moveTo>
                  <a:cubicBezTo>
                    <a:pt x="1197979" y="364580"/>
                    <a:pt x="1200434" y="371412"/>
                    <a:pt x="1205143" y="376398"/>
                  </a:cubicBezTo>
                  <a:cubicBezTo>
                    <a:pt x="1220039" y="378615"/>
                    <a:pt x="1227240" y="373136"/>
                    <a:pt x="1235552" y="368827"/>
                  </a:cubicBezTo>
                  <a:cubicBezTo>
                    <a:pt x="1242691" y="379415"/>
                    <a:pt x="1258388" y="381507"/>
                    <a:pt x="1254572" y="403052"/>
                  </a:cubicBezTo>
                  <a:cubicBezTo>
                    <a:pt x="1264852" y="413393"/>
                    <a:pt x="1264052" y="393203"/>
                    <a:pt x="1277409" y="395481"/>
                  </a:cubicBezTo>
                  <a:cubicBezTo>
                    <a:pt x="1286397" y="395542"/>
                    <a:pt x="1288613" y="388956"/>
                    <a:pt x="1300247" y="391726"/>
                  </a:cubicBezTo>
                  <a:cubicBezTo>
                    <a:pt x="1317174" y="395050"/>
                    <a:pt x="1322283" y="410193"/>
                    <a:pt x="1345859" y="406930"/>
                  </a:cubicBezTo>
                  <a:cubicBezTo>
                    <a:pt x="1352014" y="418502"/>
                    <a:pt x="1364941" y="423304"/>
                    <a:pt x="1368697" y="437339"/>
                  </a:cubicBezTo>
                  <a:cubicBezTo>
                    <a:pt x="1382116" y="440663"/>
                    <a:pt x="1388271" y="427551"/>
                    <a:pt x="1391533" y="441155"/>
                  </a:cubicBezTo>
                  <a:cubicBezTo>
                    <a:pt x="1396212" y="453466"/>
                    <a:pt x="1379223" y="444048"/>
                    <a:pt x="1383901" y="456360"/>
                  </a:cubicBezTo>
                  <a:cubicBezTo>
                    <a:pt x="1400767" y="463561"/>
                    <a:pt x="1394057" y="494340"/>
                    <a:pt x="1395289" y="517176"/>
                  </a:cubicBezTo>
                  <a:cubicBezTo>
                    <a:pt x="1408215" y="522224"/>
                    <a:pt x="1412709" y="503943"/>
                    <a:pt x="1429514" y="501972"/>
                  </a:cubicBezTo>
                  <a:cubicBezTo>
                    <a:pt x="1440102" y="500741"/>
                    <a:pt x="1448596" y="510283"/>
                    <a:pt x="1463739" y="505788"/>
                  </a:cubicBezTo>
                  <a:cubicBezTo>
                    <a:pt x="1470264" y="518223"/>
                    <a:pt x="1483806" y="523763"/>
                    <a:pt x="1490331" y="536197"/>
                  </a:cubicBezTo>
                  <a:cubicBezTo>
                    <a:pt x="1490331" y="543830"/>
                    <a:pt x="1490331" y="551402"/>
                    <a:pt x="1490331" y="558973"/>
                  </a:cubicBezTo>
                  <a:cubicBezTo>
                    <a:pt x="1514337" y="556511"/>
                    <a:pt x="1513969" y="578424"/>
                    <a:pt x="1539760" y="574177"/>
                  </a:cubicBezTo>
                  <a:cubicBezTo>
                    <a:pt x="1545671" y="579656"/>
                    <a:pt x="1549979" y="586796"/>
                    <a:pt x="1558782" y="589382"/>
                  </a:cubicBezTo>
                  <a:cubicBezTo>
                    <a:pt x="1565675" y="582303"/>
                    <a:pt x="1559397" y="562175"/>
                    <a:pt x="1570169" y="558973"/>
                  </a:cubicBezTo>
                  <a:cubicBezTo>
                    <a:pt x="1579956" y="559343"/>
                    <a:pt x="1575586" y="573808"/>
                    <a:pt x="1585374" y="574177"/>
                  </a:cubicBezTo>
                  <a:cubicBezTo>
                    <a:pt x="1595899" y="563159"/>
                    <a:pt x="1603470" y="549186"/>
                    <a:pt x="1615782" y="539952"/>
                  </a:cubicBezTo>
                  <a:cubicBezTo>
                    <a:pt x="1612335" y="513730"/>
                    <a:pt x="1626862" y="505482"/>
                    <a:pt x="1638558" y="494340"/>
                  </a:cubicBezTo>
                  <a:cubicBezTo>
                    <a:pt x="1629448" y="492062"/>
                    <a:pt x="1621198" y="488861"/>
                    <a:pt x="1608149" y="490523"/>
                  </a:cubicBezTo>
                  <a:cubicBezTo>
                    <a:pt x="1596638" y="514468"/>
                    <a:pt x="1571154" y="524502"/>
                    <a:pt x="1558720" y="547585"/>
                  </a:cubicBezTo>
                  <a:cubicBezTo>
                    <a:pt x="1551456" y="549186"/>
                    <a:pt x="1549179" y="555772"/>
                    <a:pt x="1539698" y="555156"/>
                  </a:cubicBezTo>
                  <a:cubicBezTo>
                    <a:pt x="1533789" y="549616"/>
                    <a:pt x="1536375" y="535705"/>
                    <a:pt x="1535882" y="524748"/>
                  </a:cubicBezTo>
                  <a:cubicBezTo>
                    <a:pt x="1544315" y="521793"/>
                    <a:pt x="1550718" y="516746"/>
                    <a:pt x="1562475" y="517176"/>
                  </a:cubicBezTo>
                  <a:cubicBezTo>
                    <a:pt x="1562044" y="501541"/>
                    <a:pt x="1580203" y="504496"/>
                    <a:pt x="1581495" y="490584"/>
                  </a:cubicBezTo>
                  <a:cubicBezTo>
                    <a:pt x="1589805" y="491262"/>
                    <a:pt x="1593621" y="487445"/>
                    <a:pt x="1592883" y="479196"/>
                  </a:cubicBezTo>
                  <a:cubicBezTo>
                    <a:pt x="1601193" y="479874"/>
                    <a:pt x="1605009" y="476057"/>
                    <a:pt x="1604271" y="467809"/>
                  </a:cubicBezTo>
                  <a:cubicBezTo>
                    <a:pt x="1603840" y="460607"/>
                    <a:pt x="1591714" y="465162"/>
                    <a:pt x="1592883" y="456421"/>
                  </a:cubicBezTo>
                  <a:cubicBezTo>
                    <a:pt x="1593129" y="433338"/>
                    <a:pt x="1573800" y="429890"/>
                    <a:pt x="1573862" y="406992"/>
                  </a:cubicBezTo>
                  <a:cubicBezTo>
                    <a:pt x="1554842" y="406992"/>
                    <a:pt x="1535882" y="406992"/>
                    <a:pt x="1516861" y="406992"/>
                  </a:cubicBezTo>
                  <a:cubicBezTo>
                    <a:pt x="1506582" y="404653"/>
                    <a:pt x="1507382" y="391110"/>
                    <a:pt x="1494025" y="391788"/>
                  </a:cubicBezTo>
                  <a:cubicBezTo>
                    <a:pt x="1482205" y="408345"/>
                    <a:pt x="1464047" y="386617"/>
                    <a:pt x="1440779" y="391788"/>
                  </a:cubicBezTo>
                  <a:cubicBezTo>
                    <a:pt x="1438809" y="386124"/>
                    <a:pt x="1435177" y="382185"/>
                    <a:pt x="1433146" y="376583"/>
                  </a:cubicBezTo>
                  <a:cubicBezTo>
                    <a:pt x="1421512" y="373813"/>
                    <a:pt x="1421942" y="383170"/>
                    <a:pt x="1410308" y="380400"/>
                  </a:cubicBezTo>
                  <a:cubicBezTo>
                    <a:pt x="1403722" y="369073"/>
                    <a:pt x="1411539" y="361133"/>
                    <a:pt x="1406491" y="353808"/>
                  </a:cubicBezTo>
                  <a:cubicBezTo>
                    <a:pt x="1403291" y="345621"/>
                    <a:pt x="1382239" y="355223"/>
                    <a:pt x="1379899" y="346175"/>
                  </a:cubicBezTo>
                  <a:cubicBezTo>
                    <a:pt x="1374729" y="325799"/>
                    <a:pt x="1386978" y="322845"/>
                    <a:pt x="1391287" y="311949"/>
                  </a:cubicBezTo>
                  <a:cubicBezTo>
                    <a:pt x="1381562" y="298900"/>
                    <a:pt x="1370851" y="286773"/>
                    <a:pt x="1353247" y="281540"/>
                  </a:cubicBezTo>
                  <a:cubicBezTo>
                    <a:pt x="1341673" y="281418"/>
                    <a:pt x="1338473" y="289604"/>
                    <a:pt x="1330409" y="292990"/>
                  </a:cubicBezTo>
                  <a:cubicBezTo>
                    <a:pt x="1316005" y="279387"/>
                    <a:pt x="1314650" y="296006"/>
                    <a:pt x="1292367" y="292990"/>
                  </a:cubicBezTo>
                  <a:cubicBezTo>
                    <a:pt x="1290274" y="298468"/>
                    <a:pt x="1296800" y="312626"/>
                    <a:pt x="1288551" y="312011"/>
                  </a:cubicBezTo>
                  <a:cubicBezTo>
                    <a:pt x="1278579" y="301731"/>
                    <a:pt x="1289967" y="293729"/>
                    <a:pt x="1292552" y="285234"/>
                  </a:cubicBezTo>
                  <a:cubicBezTo>
                    <a:pt x="1286211" y="285234"/>
                    <a:pt x="1279871" y="285234"/>
                    <a:pt x="1273531" y="285234"/>
                  </a:cubicBezTo>
                  <a:cubicBezTo>
                    <a:pt x="1268052" y="292374"/>
                    <a:pt x="1267930" y="304994"/>
                    <a:pt x="1258327" y="308010"/>
                  </a:cubicBezTo>
                  <a:cubicBezTo>
                    <a:pt x="1252356" y="305117"/>
                    <a:pt x="1252663" y="295945"/>
                    <a:pt x="1243123" y="296622"/>
                  </a:cubicBezTo>
                  <a:cubicBezTo>
                    <a:pt x="1244908" y="311087"/>
                    <a:pt x="1241522" y="320383"/>
                    <a:pt x="1231735" y="323215"/>
                  </a:cubicBezTo>
                  <a:cubicBezTo>
                    <a:pt x="1210590" y="311027"/>
                    <a:pt x="1195609" y="335818"/>
                    <a:pt x="1197387" y="357389"/>
                  </a:cubicBezTo>
                  <a:close/>
                  <a:moveTo>
                    <a:pt x="1155713" y="456298"/>
                  </a:moveTo>
                  <a:cubicBezTo>
                    <a:pt x="1162300" y="462392"/>
                    <a:pt x="1179228" y="458145"/>
                    <a:pt x="1182305" y="467686"/>
                  </a:cubicBezTo>
                  <a:cubicBezTo>
                    <a:pt x="1180274" y="481167"/>
                    <a:pt x="1185506" y="487261"/>
                    <a:pt x="1193693" y="490523"/>
                  </a:cubicBezTo>
                  <a:cubicBezTo>
                    <a:pt x="1198740" y="479074"/>
                    <a:pt x="1197572" y="461408"/>
                    <a:pt x="1197510" y="444849"/>
                  </a:cubicBezTo>
                  <a:cubicBezTo>
                    <a:pt x="1219485" y="430444"/>
                    <a:pt x="1212468" y="396835"/>
                    <a:pt x="1186122" y="391664"/>
                  </a:cubicBezTo>
                  <a:cubicBezTo>
                    <a:pt x="1172579" y="409762"/>
                    <a:pt x="1176027" y="444910"/>
                    <a:pt x="1155713" y="456298"/>
                  </a:cubicBezTo>
                  <a:close/>
                  <a:moveTo>
                    <a:pt x="1113801" y="76867"/>
                  </a:moveTo>
                  <a:cubicBezTo>
                    <a:pt x="1115071" y="70512"/>
                    <a:pt x="1120165" y="65172"/>
                    <a:pt x="1129060" y="68496"/>
                  </a:cubicBezTo>
                  <a:cubicBezTo>
                    <a:pt x="1130906" y="80438"/>
                    <a:pt x="1123642" y="83330"/>
                    <a:pt x="1121487" y="91333"/>
                  </a:cubicBezTo>
                  <a:cubicBezTo>
                    <a:pt x="1115086" y="90594"/>
                    <a:pt x="1112531" y="83223"/>
                    <a:pt x="1113801" y="76867"/>
                  </a:cubicBezTo>
                  <a:close/>
                  <a:moveTo>
                    <a:pt x="1102529" y="15250"/>
                  </a:moveTo>
                  <a:cubicBezTo>
                    <a:pt x="1099204" y="3061"/>
                    <a:pt x="1112378" y="7370"/>
                    <a:pt x="1113917" y="45"/>
                  </a:cubicBezTo>
                  <a:cubicBezTo>
                    <a:pt x="1128874" y="-1002"/>
                    <a:pt x="1125551" y="16296"/>
                    <a:pt x="1140508" y="15250"/>
                  </a:cubicBezTo>
                  <a:cubicBezTo>
                    <a:pt x="1140508" y="22821"/>
                    <a:pt x="1140508" y="30454"/>
                    <a:pt x="1140508" y="38087"/>
                  </a:cubicBezTo>
                  <a:cubicBezTo>
                    <a:pt x="1146849" y="65972"/>
                    <a:pt x="1180828" y="66218"/>
                    <a:pt x="1182305" y="98905"/>
                  </a:cubicBezTo>
                  <a:cubicBezTo>
                    <a:pt x="1163468" y="108691"/>
                    <a:pt x="1153373" y="80684"/>
                    <a:pt x="1136692" y="76067"/>
                  </a:cubicBezTo>
                  <a:cubicBezTo>
                    <a:pt x="1134414" y="64433"/>
                    <a:pt x="1128629" y="56246"/>
                    <a:pt x="1125304" y="45658"/>
                  </a:cubicBezTo>
                  <a:cubicBezTo>
                    <a:pt x="1121672" y="33901"/>
                    <a:pt x="1096680" y="23745"/>
                    <a:pt x="1102529" y="15250"/>
                  </a:cubicBezTo>
                  <a:close/>
                  <a:moveTo>
                    <a:pt x="1083508" y="1824810"/>
                  </a:moveTo>
                  <a:cubicBezTo>
                    <a:pt x="1078460" y="1793169"/>
                    <a:pt x="1108315" y="1791754"/>
                    <a:pt x="1125304" y="1802033"/>
                  </a:cubicBezTo>
                  <a:cubicBezTo>
                    <a:pt x="1128629" y="1825487"/>
                    <a:pt x="1101544" y="1834967"/>
                    <a:pt x="1083508" y="1824810"/>
                  </a:cubicBezTo>
                  <a:close/>
                  <a:moveTo>
                    <a:pt x="1066827" y="1941512"/>
                  </a:moveTo>
                  <a:cubicBezTo>
                    <a:pt x="1071105" y="1921899"/>
                    <a:pt x="1084739" y="1902062"/>
                    <a:pt x="1098712" y="1897138"/>
                  </a:cubicBezTo>
                  <a:cubicBezTo>
                    <a:pt x="1124319" y="1901201"/>
                    <a:pt x="1128629" y="1922683"/>
                    <a:pt x="1125304" y="1942751"/>
                  </a:cubicBezTo>
                  <a:cubicBezTo>
                    <a:pt x="1122719" y="1958202"/>
                    <a:pt x="1099574" y="1972236"/>
                    <a:pt x="1091079" y="1984548"/>
                  </a:cubicBezTo>
                  <a:cubicBezTo>
                    <a:pt x="1067627" y="1980516"/>
                    <a:pt x="1062548" y="1961125"/>
                    <a:pt x="1066827" y="1941512"/>
                  </a:cubicBezTo>
                  <a:close/>
                  <a:moveTo>
                    <a:pt x="1056854" y="1657623"/>
                  </a:moveTo>
                  <a:cubicBezTo>
                    <a:pt x="1056854" y="1653807"/>
                    <a:pt x="1056854" y="1649990"/>
                    <a:pt x="1056854" y="1646174"/>
                  </a:cubicBezTo>
                  <a:cubicBezTo>
                    <a:pt x="1064794" y="1644574"/>
                    <a:pt x="1066887" y="1648821"/>
                    <a:pt x="1072058" y="1649990"/>
                  </a:cubicBezTo>
                  <a:cubicBezTo>
                    <a:pt x="1071134" y="1656639"/>
                    <a:pt x="1065533" y="1658670"/>
                    <a:pt x="1056854" y="1657623"/>
                  </a:cubicBezTo>
                  <a:close/>
                  <a:moveTo>
                    <a:pt x="1037833" y="190192"/>
                  </a:moveTo>
                  <a:cubicBezTo>
                    <a:pt x="1038202" y="180466"/>
                    <a:pt x="1051990" y="181205"/>
                    <a:pt x="1056854" y="186375"/>
                  </a:cubicBezTo>
                  <a:cubicBezTo>
                    <a:pt x="1052114" y="198011"/>
                    <a:pt x="1045774" y="198503"/>
                    <a:pt x="1037833" y="190192"/>
                  </a:cubicBezTo>
                  <a:close/>
                  <a:moveTo>
                    <a:pt x="1026561" y="375960"/>
                  </a:moveTo>
                  <a:cubicBezTo>
                    <a:pt x="1026984" y="381323"/>
                    <a:pt x="1029277" y="387479"/>
                    <a:pt x="1030262" y="391664"/>
                  </a:cubicBezTo>
                  <a:cubicBezTo>
                    <a:pt x="1036602" y="391664"/>
                    <a:pt x="1042942" y="391664"/>
                    <a:pt x="1049283" y="391664"/>
                  </a:cubicBezTo>
                  <a:cubicBezTo>
                    <a:pt x="1053223" y="410501"/>
                    <a:pt x="1069966" y="416595"/>
                    <a:pt x="1094895" y="414440"/>
                  </a:cubicBezTo>
                  <a:cubicBezTo>
                    <a:pt x="1096681" y="405822"/>
                    <a:pt x="1102406" y="395050"/>
                    <a:pt x="1094895" y="387848"/>
                  </a:cubicBezTo>
                  <a:cubicBezTo>
                    <a:pt x="1091449" y="377506"/>
                    <a:pt x="1081600" y="391726"/>
                    <a:pt x="1075875" y="391664"/>
                  </a:cubicBezTo>
                  <a:cubicBezTo>
                    <a:pt x="1070335" y="385755"/>
                    <a:pt x="1061040" y="383662"/>
                    <a:pt x="1049283" y="384031"/>
                  </a:cubicBezTo>
                  <a:cubicBezTo>
                    <a:pt x="1043312" y="378615"/>
                    <a:pt x="1046267" y="364211"/>
                    <a:pt x="1034078" y="365010"/>
                  </a:cubicBezTo>
                  <a:cubicBezTo>
                    <a:pt x="1027584" y="366026"/>
                    <a:pt x="1026138" y="370596"/>
                    <a:pt x="1026561" y="375960"/>
                  </a:cubicBezTo>
                  <a:close/>
                  <a:moveTo>
                    <a:pt x="1015058" y="1699420"/>
                  </a:moveTo>
                  <a:cubicBezTo>
                    <a:pt x="1016228" y="1685386"/>
                    <a:pt x="1031185" y="1685201"/>
                    <a:pt x="1037896" y="1676645"/>
                  </a:cubicBezTo>
                  <a:cubicBezTo>
                    <a:pt x="1054145" y="1674305"/>
                    <a:pt x="1053407" y="1689017"/>
                    <a:pt x="1068304" y="1688094"/>
                  </a:cubicBezTo>
                  <a:cubicBezTo>
                    <a:pt x="1074029" y="1703607"/>
                    <a:pt x="1092988" y="1722627"/>
                    <a:pt x="1079692" y="1745033"/>
                  </a:cubicBezTo>
                  <a:cubicBezTo>
                    <a:pt x="1047067" y="1740848"/>
                    <a:pt x="1022075" y="1729152"/>
                    <a:pt x="1015058" y="1699420"/>
                  </a:cubicBezTo>
                  <a:close/>
                  <a:moveTo>
                    <a:pt x="985018" y="200348"/>
                  </a:moveTo>
                  <a:cubicBezTo>
                    <a:pt x="986034" y="195978"/>
                    <a:pt x="989450" y="192654"/>
                    <a:pt x="996037" y="194008"/>
                  </a:cubicBezTo>
                  <a:cubicBezTo>
                    <a:pt x="1002069" y="199672"/>
                    <a:pt x="1001577" y="215613"/>
                    <a:pt x="988404" y="212967"/>
                  </a:cubicBezTo>
                  <a:cubicBezTo>
                    <a:pt x="985388" y="210135"/>
                    <a:pt x="984003" y="204719"/>
                    <a:pt x="985018" y="200348"/>
                  </a:cubicBezTo>
                  <a:close/>
                  <a:moveTo>
                    <a:pt x="930927" y="315166"/>
                  </a:moveTo>
                  <a:cubicBezTo>
                    <a:pt x="930819" y="309995"/>
                    <a:pt x="932142" y="306255"/>
                    <a:pt x="939037" y="308071"/>
                  </a:cubicBezTo>
                  <a:cubicBezTo>
                    <a:pt x="944268" y="313242"/>
                    <a:pt x="942607" y="330909"/>
                    <a:pt x="931404" y="330847"/>
                  </a:cubicBezTo>
                  <a:cubicBezTo>
                    <a:pt x="932573" y="326938"/>
                    <a:pt x="931034" y="320336"/>
                    <a:pt x="930927" y="315166"/>
                  </a:cubicBezTo>
                  <a:close/>
                  <a:moveTo>
                    <a:pt x="916297" y="300231"/>
                  </a:moveTo>
                  <a:cubicBezTo>
                    <a:pt x="915998" y="297842"/>
                    <a:pt x="916968" y="295206"/>
                    <a:pt x="920015" y="292867"/>
                  </a:cubicBezTo>
                  <a:cubicBezTo>
                    <a:pt x="925001" y="294160"/>
                    <a:pt x="925987" y="299515"/>
                    <a:pt x="931403" y="300439"/>
                  </a:cubicBezTo>
                  <a:cubicBezTo>
                    <a:pt x="929510" y="312350"/>
                    <a:pt x="917195" y="307398"/>
                    <a:pt x="916297" y="300231"/>
                  </a:cubicBezTo>
                  <a:close/>
                  <a:moveTo>
                    <a:pt x="859198" y="289051"/>
                  </a:moveTo>
                  <a:cubicBezTo>
                    <a:pt x="859198" y="282711"/>
                    <a:pt x="859198" y="276371"/>
                    <a:pt x="859198" y="270031"/>
                  </a:cubicBezTo>
                  <a:cubicBezTo>
                    <a:pt x="864676" y="264430"/>
                    <a:pt x="884066" y="264430"/>
                    <a:pt x="889606" y="270031"/>
                  </a:cubicBezTo>
                  <a:cubicBezTo>
                    <a:pt x="892377" y="281665"/>
                    <a:pt x="883020" y="281234"/>
                    <a:pt x="885790" y="292868"/>
                  </a:cubicBezTo>
                  <a:cubicBezTo>
                    <a:pt x="875695" y="292806"/>
                    <a:pt x="864061" y="294284"/>
                    <a:pt x="859198" y="289051"/>
                  </a:cubicBezTo>
                  <a:close/>
                  <a:moveTo>
                    <a:pt x="828789" y="437278"/>
                  </a:moveTo>
                  <a:cubicBezTo>
                    <a:pt x="840794" y="432045"/>
                    <a:pt x="841470" y="436478"/>
                    <a:pt x="855382" y="437278"/>
                  </a:cubicBezTo>
                  <a:cubicBezTo>
                    <a:pt x="857536" y="451252"/>
                    <a:pt x="825404" y="454575"/>
                    <a:pt x="828789" y="437278"/>
                  </a:cubicBezTo>
                  <a:close/>
                  <a:moveTo>
                    <a:pt x="764156" y="1421865"/>
                  </a:moveTo>
                  <a:cubicBezTo>
                    <a:pt x="759293" y="1416880"/>
                    <a:pt x="759293" y="1407830"/>
                    <a:pt x="764156" y="1402845"/>
                  </a:cubicBezTo>
                  <a:cubicBezTo>
                    <a:pt x="774497" y="1400136"/>
                    <a:pt x="771789" y="1410478"/>
                    <a:pt x="779361" y="1410478"/>
                  </a:cubicBezTo>
                  <a:cubicBezTo>
                    <a:pt x="776036" y="1416017"/>
                    <a:pt x="773635" y="1422542"/>
                    <a:pt x="764156" y="1421865"/>
                  </a:cubicBezTo>
                  <a:close/>
                  <a:moveTo>
                    <a:pt x="661481" y="1596745"/>
                  </a:moveTo>
                  <a:cubicBezTo>
                    <a:pt x="664683" y="1592313"/>
                    <a:pt x="666467" y="1586527"/>
                    <a:pt x="665298" y="1577725"/>
                  </a:cubicBezTo>
                  <a:cubicBezTo>
                    <a:pt x="674777" y="1578340"/>
                    <a:pt x="677177" y="1571877"/>
                    <a:pt x="680502" y="1566337"/>
                  </a:cubicBezTo>
                  <a:cubicBezTo>
                    <a:pt x="696137" y="1576678"/>
                    <a:pt x="715650" y="1594713"/>
                    <a:pt x="699522" y="1615765"/>
                  </a:cubicBezTo>
                  <a:cubicBezTo>
                    <a:pt x="676993" y="1619274"/>
                    <a:pt x="672622" y="1604624"/>
                    <a:pt x="661481" y="1596745"/>
                  </a:cubicBezTo>
                  <a:close/>
                  <a:moveTo>
                    <a:pt x="650093" y="585504"/>
                  </a:moveTo>
                  <a:cubicBezTo>
                    <a:pt x="657664" y="591844"/>
                    <a:pt x="654956" y="585196"/>
                    <a:pt x="665297" y="585504"/>
                  </a:cubicBezTo>
                  <a:cubicBezTo>
                    <a:pt x="665297" y="582980"/>
                    <a:pt x="665297" y="580456"/>
                    <a:pt x="665297" y="577932"/>
                  </a:cubicBezTo>
                  <a:cubicBezTo>
                    <a:pt x="654894" y="578240"/>
                    <a:pt x="657603" y="571592"/>
                    <a:pt x="650093" y="577932"/>
                  </a:cubicBezTo>
                  <a:cubicBezTo>
                    <a:pt x="650093" y="580456"/>
                    <a:pt x="650093" y="582980"/>
                    <a:pt x="650093" y="585504"/>
                  </a:cubicBezTo>
                  <a:close/>
                  <a:moveTo>
                    <a:pt x="642459" y="1273638"/>
                  </a:moveTo>
                  <a:cubicBezTo>
                    <a:pt x="645907" y="1266991"/>
                    <a:pt x="649538" y="1260405"/>
                    <a:pt x="661480" y="1262251"/>
                  </a:cubicBezTo>
                  <a:cubicBezTo>
                    <a:pt x="660866" y="1266622"/>
                    <a:pt x="662343" y="1269021"/>
                    <a:pt x="665297" y="1269822"/>
                  </a:cubicBezTo>
                  <a:cubicBezTo>
                    <a:pt x="665235" y="1280225"/>
                    <a:pt x="647384" y="1278871"/>
                    <a:pt x="642459" y="1273638"/>
                  </a:cubicBezTo>
                  <a:close/>
                  <a:moveTo>
                    <a:pt x="619623" y="1509335"/>
                  </a:moveTo>
                  <a:cubicBezTo>
                    <a:pt x="619007" y="1487236"/>
                    <a:pt x="629903" y="1476526"/>
                    <a:pt x="638644" y="1463722"/>
                  </a:cubicBezTo>
                  <a:cubicBezTo>
                    <a:pt x="668622" y="1462860"/>
                    <a:pt x="681241" y="1479419"/>
                    <a:pt x="676686" y="1513090"/>
                  </a:cubicBezTo>
                  <a:cubicBezTo>
                    <a:pt x="668744" y="1517891"/>
                    <a:pt x="666282" y="1528048"/>
                    <a:pt x="657665" y="1532173"/>
                  </a:cubicBezTo>
                  <a:cubicBezTo>
                    <a:pt x="633965" y="1535619"/>
                    <a:pt x="629348" y="1519923"/>
                    <a:pt x="619623" y="1509335"/>
                  </a:cubicBezTo>
                  <a:close/>
                  <a:moveTo>
                    <a:pt x="603973" y="1304911"/>
                  </a:moveTo>
                  <a:cubicBezTo>
                    <a:pt x="603941" y="1301046"/>
                    <a:pt x="605157" y="1296968"/>
                    <a:pt x="608297" y="1292659"/>
                  </a:cubicBezTo>
                  <a:cubicBezTo>
                    <a:pt x="635627" y="1291859"/>
                    <a:pt x="645845" y="1308232"/>
                    <a:pt x="650093" y="1330639"/>
                  </a:cubicBezTo>
                  <a:cubicBezTo>
                    <a:pt x="640982" y="1341411"/>
                    <a:pt x="636120" y="1334394"/>
                    <a:pt x="619684" y="1334455"/>
                  </a:cubicBezTo>
                  <a:cubicBezTo>
                    <a:pt x="615390" y="1326192"/>
                    <a:pt x="604068" y="1316508"/>
                    <a:pt x="603973" y="1304911"/>
                  </a:cubicBezTo>
                  <a:close/>
                  <a:moveTo>
                    <a:pt x="593030" y="1372436"/>
                  </a:moveTo>
                  <a:cubicBezTo>
                    <a:pt x="588845" y="1352922"/>
                    <a:pt x="606265" y="1335194"/>
                    <a:pt x="615868" y="1342027"/>
                  </a:cubicBezTo>
                  <a:cubicBezTo>
                    <a:pt x="621592" y="1348245"/>
                    <a:pt x="621592" y="1370097"/>
                    <a:pt x="615868" y="1376253"/>
                  </a:cubicBezTo>
                  <a:cubicBezTo>
                    <a:pt x="606511" y="1376745"/>
                    <a:pt x="597524" y="1376807"/>
                    <a:pt x="593030" y="1372436"/>
                  </a:cubicBezTo>
                  <a:close/>
                  <a:moveTo>
                    <a:pt x="575872" y="579587"/>
                  </a:moveTo>
                  <a:cubicBezTo>
                    <a:pt x="575164" y="587719"/>
                    <a:pt x="576380" y="595291"/>
                    <a:pt x="581643" y="600707"/>
                  </a:cubicBezTo>
                  <a:cubicBezTo>
                    <a:pt x="596170" y="596214"/>
                    <a:pt x="605034" y="586058"/>
                    <a:pt x="627255" y="589320"/>
                  </a:cubicBezTo>
                  <a:cubicBezTo>
                    <a:pt x="627502" y="584458"/>
                    <a:pt x="632118" y="584026"/>
                    <a:pt x="631072" y="577932"/>
                  </a:cubicBezTo>
                  <a:cubicBezTo>
                    <a:pt x="609835" y="575101"/>
                    <a:pt x="602388" y="558480"/>
                    <a:pt x="581643" y="555096"/>
                  </a:cubicBezTo>
                  <a:cubicBezTo>
                    <a:pt x="579211" y="562759"/>
                    <a:pt x="576580" y="571454"/>
                    <a:pt x="575872" y="579587"/>
                  </a:cubicBezTo>
                  <a:close/>
                  <a:moveTo>
                    <a:pt x="570255" y="1258434"/>
                  </a:moveTo>
                  <a:cubicBezTo>
                    <a:pt x="574687" y="1261634"/>
                    <a:pt x="580473" y="1263419"/>
                    <a:pt x="589276" y="1262250"/>
                  </a:cubicBezTo>
                  <a:cubicBezTo>
                    <a:pt x="588044" y="1253447"/>
                    <a:pt x="589891" y="1247661"/>
                    <a:pt x="593092" y="1243229"/>
                  </a:cubicBezTo>
                  <a:cubicBezTo>
                    <a:pt x="576534" y="1239413"/>
                    <a:pt x="576103" y="1251601"/>
                    <a:pt x="570255" y="1258434"/>
                  </a:cubicBezTo>
                  <a:close/>
                  <a:moveTo>
                    <a:pt x="474967" y="1345720"/>
                  </a:moveTo>
                  <a:cubicBezTo>
                    <a:pt x="474505" y="1342935"/>
                    <a:pt x="474105" y="1340180"/>
                    <a:pt x="475152" y="1338210"/>
                  </a:cubicBezTo>
                  <a:cubicBezTo>
                    <a:pt x="477244" y="1334393"/>
                    <a:pt x="483892" y="1337287"/>
                    <a:pt x="486539" y="1334393"/>
                  </a:cubicBezTo>
                  <a:cubicBezTo>
                    <a:pt x="489802" y="1330885"/>
                    <a:pt x="492694" y="1321590"/>
                    <a:pt x="497927" y="1319189"/>
                  </a:cubicBezTo>
                  <a:cubicBezTo>
                    <a:pt x="505253" y="1315865"/>
                    <a:pt x="522365" y="1325345"/>
                    <a:pt x="524520" y="1311618"/>
                  </a:cubicBezTo>
                  <a:cubicBezTo>
                    <a:pt x="528335" y="1318574"/>
                    <a:pt x="530428" y="1333471"/>
                    <a:pt x="532152" y="1342027"/>
                  </a:cubicBezTo>
                  <a:cubicBezTo>
                    <a:pt x="536030" y="1360925"/>
                    <a:pt x="515840" y="1370712"/>
                    <a:pt x="497988" y="1376252"/>
                  </a:cubicBezTo>
                  <a:cubicBezTo>
                    <a:pt x="496326" y="1362710"/>
                    <a:pt x="482599" y="1361233"/>
                    <a:pt x="475152" y="1353414"/>
                  </a:cubicBezTo>
                  <a:cubicBezTo>
                    <a:pt x="475952" y="1351321"/>
                    <a:pt x="475429" y="1348505"/>
                    <a:pt x="474967" y="1345720"/>
                  </a:cubicBezTo>
                  <a:close/>
                  <a:moveTo>
                    <a:pt x="452435" y="1262189"/>
                  </a:moveTo>
                  <a:cubicBezTo>
                    <a:pt x="449113" y="1247846"/>
                    <a:pt x="469426" y="1248770"/>
                    <a:pt x="475212" y="1254618"/>
                  </a:cubicBezTo>
                  <a:cubicBezTo>
                    <a:pt x="475335" y="1265820"/>
                    <a:pt x="457607" y="1267483"/>
                    <a:pt x="452435" y="1262189"/>
                  </a:cubicBezTo>
                  <a:close/>
                  <a:moveTo>
                    <a:pt x="452375" y="612158"/>
                  </a:moveTo>
                  <a:cubicBezTo>
                    <a:pt x="452436" y="601078"/>
                    <a:pt x="473859" y="603171"/>
                    <a:pt x="478968" y="608341"/>
                  </a:cubicBezTo>
                  <a:cubicBezTo>
                    <a:pt x="478906" y="619360"/>
                    <a:pt x="457485" y="617329"/>
                    <a:pt x="452375" y="612158"/>
                  </a:cubicBezTo>
                  <a:close/>
                  <a:moveTo>
                    <a:pt x="440988" y="1634787"/>
                  </a:moveTo>
                  <a:cubicBezTo>
                    <a:pt x="436926" y="1620567"/>
                    <a:pt x="450406" y="1623953"/>
                    <a:pt x="448621" y="1611949"/>
                  </a:cubicBezTo>
                  <a:cubicBezTo>
                    <a:pt x="452684" y="1604562"/>
                    <a:pt x="466164" y="1606655"/>
                    <a:pt x="471458" y="1600561"/>
                  </a:cubicBezTo>
                  <a:cubicBezTo>
                    <a:pt x="484939" y="1602592"/>
                    <a:pt x="480815" y="1587080"/>
                    <a:pt x="494295" y="1589173"/>
                  </a:cubicBezTo>
                  <a:cubicBezTo>
                    <a:pt x="523165" y="1585665"/>
                    <a:pt x="529198" y="1604993"/>
                    <a:pt x="547542" y="1611949"/>
                  </a:cubicBezTo>
                  <a:cubicBezTo>
                    <a:pt x="548588" y="1643404"/>
                    <a:pt x="520333" y="1645559"/>
                    <a:pt x="501928" y="1657562"/>
                  </a:cubicBezTo>
                  <a:cubicBezTo>
                    <a:pt x="478722" y="1652761"/>
                    <a:pt x="449853" y="1653807"/>
                    <a:pt x="440988" y="1634787"/>
                  </a:cubicBezTo>
                  <a:close/>
                  <a:moveTo>
                    <a:pt x="421967" y="585504"/>
                  </a:moveTo>
                  <a:cubicBezTo>
                    <a:pt x="421967" y="579164"/>
                    <a:pt x="421967" y="572824"/>
                    <a:pt x="421967" y="566483"/>
                  </a:cubicBezTo>
                  <a:cubicBezTo>
                    <a:pt x="426891" y="561251"/>
                    <a:pt x="438464" y="562728"/>
                    <a:pt x="448559" y="562667"/>
                  </a:cubicBezTo>
                  <a:cubicBezTo>
                    <a:pt x="447943" y="572209"/>
                    <a:pt x="454407" y="574609"/>
                    <a:pt x="459947" y="577871"/>
                  </a:cubicBezTo>
                  <a:cubicBezTo>
                    <a:pt x="458530" y="598308"/>
                    <a:pt x="433417" y="593014"/>
                    <a:pt x="421967" y="585504"/>
                  </a:cubicBezTo>
                  <a:close/>
                  <a:moveTo>
                    <a:pt x="410579" y="1106330"/>
                  </a:moveTo>
                  <a:cubicBezTo>
                    <a:pt x="413472" y="1094080"/>
                    <a:pt x="421105" y="1086447"/>
                    <a:pt x="433354" y="1083554"/>
                  </a:cubicBezTo>
                  <a:cubicBezTo>
                    <a:pt x="438833" y="1088602"/>
                    <a:pt x="438833" y="1105099"/>
                    <a:pt x="433354" y="1110146"/>
                  </a:cubicBezTo>
                  <a:cubicBezTo>
                    <a:pt x="423998" y="1110639"/>
                    <a:pt x="415072" y="1110701"/>
                    <a:pt x="410579" y="1106330"/>
                  </a:cubicBezTo>
                  <a:close/>
                  <a:moveTo>
                    <a:pt x="380355" y="996020"/>
                  </a:moveTo>
                  <a:cubicBezTo>
                    <a:pt x="378692" y="982970"/>
                    <a:pt x="381832" y="974722"/>
                    <a:pt x="384172" y="965611"/>
                  </a:cubicBezTo>
                  <a:cubicBezTo>
                    <a:pt x="394143" y="956563"/>
                    <a:pt x="408178" y="951576"/>
                    <a:pt x="414581" y="939019"/>
                  </a:cubicBezTo>
                  <a:cubicBezTo>
                    <a:pt x="422952" y="944683"/>
                    <a:pt x="422891" y="934526"/>
                    <a:pt x="429784" y="931448"/>
                  </a:cubicBezTo>
                  <a:cubicBezTo>
                    <a:pt x="446589" y="923815"/>
                    <a:pt x="473551" y="923630"/>
                    <a:pt x="479214" y="901039"/>
                  </a:cubicBezTo>
                  <a:cubicBezTo>
                    <a:pt x="477306" y="882696"/>
                    <a:pt x="461425" y="878264"/>
                    <a:pt x="452621" y="866814"/>
                  </a:cubicBezTo>
                  <a:cubicBezTo>
                    <a:pt x="452067" y="859735"/>
                    <a:pt x="450097" y="854073"/>
                    <a:pt x="444988" y="851610"/>
                  </a:cubicBezTo>
                  <a:cubicBezTo>
                    <a:pt x="449729" y="825633"/>
                    <a:pt x="444189" y="799964"/>
                    <a:pt x="464009" y="783160"/>
                  </a:cubicBezTo>
                  <a:cubicBezTo>
                    <a:pt x="467333" y="768448"/>
                    <a:pt x="447389" y="776942"/>
                    <a:pt x="452621" y="760384"/>
                  </a:cubicBezTo>
                  <a:cubicBezTo>
                    <a:pt x="457669" y="754044"/>
                    <a:pt x="474166" y="759092"/>
                    <a:pt x="479214" y="752751"/>
                  </a:cubicBezTo>
                  <a:cubicBezTo>
                    <a:pt x="478598" y="748319"/>
                    <a:pt x="480075" y="745980"/>
                    <a:pt x="483030" y="745180"/>
                  </a:cubicBezTo>
                  <a:cubicBezTo>
                    <a:pt x="478967" y="728991"/>
                    <a:pt x="482908" y="704738"/>
                    <a:pt x="471642" y="695750"/>
                  </a:cubicBezTo>
                  <a:cubicBezTo>
                    <a:pt x="475397" y="685594"/>
                    <a:pt x="479459" y="675683"/>
                    <a:pt x="479214" y="661525"/>
                  </a:cubicBezTo>
                  <a:cubicBezTo>
                    <a:pt x="488878" y="661095"/>
                    <a:pt x="493925" y="655985"/>
                    <a:pt x="494418" y="646321"/>
                  </a:cubicBezTo>
                  <a:cubicBezTo>
                    <a:pt x="506298" y="648106"/>
                    <a:pt x="505129" y="636780"/>
                    <a:pt x="509622" y="631116"/>
                  </a:cubicBezTo>
                  <a:cubicBezTo>
                    <a:pt x="531783" y="621575"/>
                    <a:pt x="554865" y="613019"/>
                    <a:pt x="566623" y="593075"/>
                  </a:cubicBezTo>
                  <a:cubicBezTo>
                    <a:pt x="569517" y="578733"/>
                    <a:pt x="562006" y="574916"/>
                    <a:pt x="562807" y="562667"/>
                  </a:cubicBezTo>
                  <a:cubicBezTo>
                    <a:pt x="566069" y="563405"/>
                    <a:pt x="566377" y="561190"/>
                    <a:pt x="566623" y="558850"/>
                  </a:cubicBezTo>
                  <a:cubicBezTo>
                    <a:pt x="565946" y="550540"/>
                    <a:pt x="569701" y="546785"/>
                    <a:pt x="578011" y="547463"/>
                  </a:cubicBezTo>
                  <a:cubicBezTo>
                    <a:pt x="576226" y="529180"/>
                    <a:pt x="586013" y="522470"/>
                    <a:pt x="593215" y="513237"/>
                  </a:cubicBezTo>
                  <a:cubicBezTo>
                    <a:pt x="593215" y="501849"/>
                    <a:pt x="593215" y="490400"/>
                    <a:pt x="593215" y="479012"/>
                  </a:cubicBezTo>
                  <a:cubicBezTo>
                    <a:pt x="609097" y="474641"/>
                    <a:pt x="614699" y="459930"/>
                    <a:pt x="631195" y="456174"/>
                  </a:cubicBezTo>
                  <a:cubicBezTo>
                    <a:pt x="629594" y="440601"/>
                    <a:pt x="634704" y="431799"/>
                    <a:pt x="638828" y="421950"/>
                  </a:cubicBezTo>
                  <a:cubicBezTo>
                    <a:pt x="647693" y="421950"/>
                    <a:pt x="656556" y="421950"/>
                    <a:pt x="665421" y="421950"/>
                  </a:cubicBezTo>
                  <a:cubicBezTo>
                    <a:pt x="681671" y="419180"/>
                    <a:pt x="681979" y="400528"/>
                    <a:pt x="707217" y="406746"/>
                  </a:cubicBezTo>
                  <a:cubicBezTo>
                    <a:pt x="720575" y="407423"/>
                    <a:pt x="719712" y="393880"/>
                    <a:pt x="729993" y="391541"/>
                  </a:cubicBezTo>
                  <a:cubicBezTo>
                    <a:pt x="748521" y="391972"/>
                    <a:pt x="770804" y="388771"/>
                    <a:pt x="779421" y="399113"/>
                  </a:cubicBezTo>
                  <a:cubicBezTo>
                    <a:pt x="787794" y="394742"/>
                    <a:pt x="794934" y="389264"/>
                    <a:pt x="809830" y="391541"/>
                  </a:cubicBezTo>
                  <a:cubicBezTo>
                    <a:pt x="812354" y="409270"/>
                    <a:pt x="796103" y="408223"/>
                    <a:pt x="790810" y="418134"/>
                  </a:cubicBezTo>
                  <a:cubicBezTo>
                    <a:pt x="794133" y="441771"/>
                    <a:pt x="782438" y="450326"/>
                    <a:pt x="775605" y="463746"/>
                  </a:cubicBezTo>
                  <a:cubicBezTo>
                    <a:pt x="782192" y="478704"/>
                    <a:pt x="784593" y="497848"/>
                    <a:pt x="798443" y="505542"/>
                  </a:cubicBezTo>
                  <a:cubicBezTo>
                    <a:pt x="819618" y="505174"/>
                    <a:pt x="826389" y="490462"/>
                    <a:pt x="836422" y="478950"/>
                  </a:cubicBezTo>
                  <a:cubicBezTo>
                    <a:pt x="852119" y="481905"/>
                    <a:pt x="855936" y="473103"/>
                    <a:pt x="870648" y="475134"/>
                  </a:cubicBezTo>
                  <a:cubicBezTo>
                    <a:pt x="881666" y="481905"/>
                    <a:pt x="888376" y="492862"/>
                    <a:pt x="893485" y="505542"/>
                  </a:cubicBezTo>
                  <a:cubicBezTo>
                    <a:pt x="909367" y="509913"/>
                    <a:pt x="927341" y="510713"/>
                    <a:pt x="931465" y="494154"/>
                  </a:cubicBezTo>
                  <a:cubicBezTo>
                    <a:pt x="937498" y="482028"/>
                    <a:pt x="920692" y="478766"/>
                    <a:pt x="916261" y="471318"/>
                  </a:cubicBezTo>
                  <a:cubicBezTo>
                    <a:pt x="913059" y="466023"/>
                    <a:pt x="915461" y="460483"/>
                    <a:pt x="912445" y="456114"/>
                  </a:cubicBezTo>
                  <a:cubicBezTo>
                    <a:pt x="907828" y="449281"/>
                    <a:pt x="901425" y="444418"/>
                    <a:pt x="897240" y="437093"/>
                  </a:cubicBezTo>
                  <a:cubicBezTo>
                    <a:pt x="885606" y="439863"/>
                    <a:pt x="886037" y="430506"/>
                    <a:pt x="874402" y="433276"/>
                  </a:cubicBezTo>
                  <a:cubicBezTo>
                    <a:pt x="876065" y="420226"/>
                    <a:pt x="872925" y="411978"/>
                    <a:pt x="870586" y="402868"/>
                  </a:cubicBezTo>
                  <a:cubicBezTo>
                    <a:pt x="857228" y="399728"/>
                    <a:pt x="847688" y="392834"/>
                    <a:pt x="832545" y="391480"/>
                  </a:cubicBezTo>
                  <a:cubicBezTo>
                    <a:pt x="834515" y="369319"/>
                    <a:pt x="828236" y="339034"/>
                    <a:pt x="836360" y="323029"/>
                  </a:cubicBezTo>
                  <a:cubicBezTo>
                    <a:pt x="864923" y="319829"/>
                    <a:pt x="872187" y="337865"/>
                    <a:pt x="897178" y="338234"/>
                  </a:cubicBezTo>
                  <a:cubicBezTo>
                    <a:pt x="902041" y="343281"/>
                    <a:pt x="902041" y="352269"/>
                    <a:pt x="897178" y="357254"/>
                  </a:cubicBezTo>
                  <a:cubicBezTo>
                    <a:pt x="920446" y="362794"/>
                    <a:pt x="909120" y="333740"/>
                    <a:pt x="927587" y="334417"/>
                  </a:cubicBezTo>
                  <a:cubicBezTo>
                    <a:pt x="927649" y="350791"/>
                    <a:pt x="931280" y="363657"/>
                    <a:pt x="942791" y="368642"/>
                  </a:cubicBezTo>
                  <a:cubicBezTo>
                    <a:pt x="942791" y="400282"/>
                    <a:pt x="963474" y="411301"/>
                    <a:pt x="957995" y="448481"/>
                  </a:cubicBezTo>
                  <a:cubicBezTo>
                    <a:pt x="959965" y="463193"/>
                    <a:pt x="936082" y="463500"/>
                    <a:pt x="946608" y="475073"/>
                  </a:cubicBezTo>
                  <a:cubicBezTo>
                    <a:pt x="964828" y="474272"/>
                    <a:pt x="965628" y="456052"/>
                    <a:pt x="977017" y="448481"/>
                  </a:cubicBezTo>
                  <a:cubicBezTo>
                    <a:pt x="984650" y="448481"/>
                    <a:pt x="992221" y="448481"/>
                    <a:pt x="999854" y="448481"/>
                  </a:cubicBezTo>
                  <a:cubicBezTo>
                    <a:pt x="999300" y="479443"/>
                    <a:pt x="1034756" y="474334"/>
                    <a:pt x="1026446" y="513114"/>
                  </a:cubicBezTo>
                  <a:cubicBezTo>
                    <a:pt x="1018321" y="517608"/>
                    <a:pt x="1005208" y="517238"/>
                    <a:pt x="999854" y="524502"/>
                  </a:cubicBezTo>
                  <a:cubicBezTo>
                    <a:pt x="1005640" y="535151"/>
                    <a:pt x="1011735" y="545554"/>
                    <a:pt x="1026446" y="547339"/>
                  </a:cubicBezTo>
                  <a:cubicBezTo>
                    <a:pt x="1040789" y="549002"/>
                    <a:pt x="1043743" y="539275"/>
                    <a:pt x="1049283" y="532135"/>
                  </a:cubicBezTo>
                  <a:cubicBezTo>
                    <a:pt x="1057654" y="536444"/>
                    <a:pt x="1064795" y="541922"/>
                    <a:pt x="1079691" y="539706"/>
                  </a:cubicBezTo>
                  <a:cubicBezTo>
                    <a:pt x="1084185" y="518715"/>
                    <a:pt x="1066518" y="519946"/>
                    <a:pt x="1056916" y="513114"/>
                  </a:cubicBezTo>
                  <a:cubicBezTo>
                    <a:pt x="1059440" y="500372"/>
                    <a:pt x="1069166" y="494955"/>
                    <a:pt x="1075937" y="486522"/>
                  </a:cubicBezTo>
                  <a:cubicBezTo>
                    <a:pt x="1073167" y="477843"/>
                    <a:pt x="1064487" y="475134"/>
                    <a:pt x="1056916" y="471318"/>
                  </a:cubicBezTo>
                  <a:cubicBezTo>
                    <a:pt x="1060979" y="448234"/>
                    <a:pt x="1044790" y="445403"/>
                    <a:pt x="1045528" y="425705"/>
                  </a:cubicBezTo>
                  <a:cubicBezTo>
                    <a:pt x="1038449" y="422689"/>
                    <a:pt x="1031617" y="419365"/>
                    <a:pt x="1022752" y="418134"/>
                  </a:cubicBezTo>
                  <a:cubicBezTo>
                    <a:pt x="1006194" y="385262"/>
                    <a:pt x="996345" y="345682"/>
                    <a:pt x="961935" y="330662"/>
                  </a:cubicBezTo>
                  <a:cubicBezTo>
                    <a:pt x="962920" y="290405"/>
                    <a:pt x="945377" y="268614"/>
                    <a:pt x="912506" y="262273"/>
                  </a:cubicBezTo>
                  <a:cubicBezTo>
                    <a:pt x="911336" y="253409"/>
                    <a:pt x="922047" y="252487"/>
                    <a:pt x="927711" y="247008"/>
                  </a:cubicBezTo>
                  <a:cubicBezTo>
                    <a:pt x="933989" y="241037"/>
                    <a:pt x="941376" y="230387"/>
                    <a:pt x="958118" y="239437"/>
                  </a:cubicBezTo>
                  <a:cubicBezTo>
                    <a:pt x="955902" y="254333"/>
                    <a:pt x="961382" y="261473"/>
                    <a:pt x="965751" y="269845"/>
                  </a:cubicBezTo>
                  <a:cubicBezTo>
                    <a:pt x="983726" y="272615"/>
                    <a:pt x="990744" y="264429"/>
                    <a:pt x="999977" y="258457"/>
                  </a:cubicBezTo>
                  <a:cubicBezTo>
                    <a:pt x="1000777" y="246577"/>
                    <a:pt x="997391" y="230511"/>
                    <a:pt x="1003793" y="224233"/>
                  </a:cubicBezTo>
                  <a:cubicBezTo>
                    <a:pt x="1028600" y="218445"/>
                    <a:pt x="1029339" y="236728"/>
                    <a:pt x="1045590" y="239437"/>
                  </a:cubicBezTo>
                  <a:cubicBezTo>
                    <a:pt x="1053777" y="236174"/>
                    <a:pt x="1059071" y="230080"/>
                    <a:pt x="1056978" y="216600"/>
                  </a:cubicBezTo>
                  <a:cubicBezTo>
                    <a:pt x="1068181" y="212598"/>
                    <a:pt x="1070213" y="199426"/>
                    <a:pt x="1075998" y="190007"/>
                  </a:cubicBezTo>
                  <a:cubicBezTo>
                    <a:pt x="1076060" y="169694"/>
                    <a:pt x="1072428" y="153012"/>
                    <a:pt x="1056978" y="148149"/>
                  </a:cubicBezTo>
                  <a:cubicBezTo>
                    <a:pt x="1066518" y="130545"/>
                    <a:pt x="1099328" y="136515"/>
                    <a:pt x="1106407" y="151966"/>
                  </a:cubicBezTo>
                  <a:cubicBezTo>
                    <a:pt x="1128629" y="151904"/>
                    <a:pt x="1132384" y="148087"/>
                    <a:pt x="1152020" y="151966"/>
                  </a:cubicBezTo>
                  <a:cubicBezTo>
                    <a:pt x="1155836" y="159537"/>
                    <a:pt x="1158606" y="168217"/>
                    <a:pt x="1167223" y="170986"/>
                  </a:cubicBezTo>
                  <a:cubicBezTo>
                    <a:pt x="1168024" y="193762"/>
                    <a:pt x="1168517" y="208166"/>
                    <a:pt x="1171040" y="235620"/>
                  </a:cubicBezTo>
                  <a:cubicBezTo>
                    <a:pt x="1182428" y="235620"/>
                    <a:pt x="1193878" y="235620"/>
                    <a:pt x="1205265" y="235620"/>
                  </a:cubicBezTo>
                  <a:cubicBezTo>
                    <a:pt x="1214991" y="230141"/>
                    <a:pt x="1214868" y="214815"/>
                    <a:pt x="1235674" y="220416"/>
                  </a:cubicBezTo>
                  <a:cubicBezTo>
                    <a:pt x="1234505" y="208905"/>
                    <a:pt x="1223917" y="206811"/>
                    <a:pt x="1228041" y="190007"/>
                  </a:cubicBezTo>
                  <a:cubicBezTo>
                    <a:pt x="1234997" y="174126"/>
                    <a:pt x="1251002" y="167354"/>
                    <a:pt x="1258450" y="151966"/>
                  </a:cubicBezTo>
                  <a:cubicBezTo>
                    <a:pt x="1276794" y="155166"/>
                    <a:pt x="1284058" y="147164"/>
                    <a:pt x="1285042" y="132944"/>
                  </a:cubicBezTo>
                  <a:cubicBezTo>
                    <a:pt x="1274085" y="112877"/>
                    <a:pt x="1251925" y="132022"/>
                    <a:pt x="1239429" y="125311"/>
                  </a:cubicBezTo>
                  <a:cubicBezTo>
                    <a:pt x="1231242" y="113370"/>
                    <a:pt x="1242138" y="94288"/>
                    <a:pt x="1247062" y="83515"/>
                  </a:cubicBezTo>
                  <a:cubicBezTo>
                    <a:pt x="1256110" y="81607"/>
                    <a:pt x="1261281" y="84561"/>
                    <a:pt x="1266083" y="87332"/>
                  </a:cubicBezTo>
                  <a:cubicBezTo>
                    <a:pt x="1269407" y="89302"/>
                    <a:pt x="1267437" y="93180"/>
                    <a:pt x="1269899" y="94965"/>
                  </a:cubicBezTo>
                  <a:cubicBezTo>
                    <a:pt x="1271561" y="96073"/>
                    <a:pt x="1275993" y="93672"/>
                    <a:pt x="1277471" y="94965"/>
                  </a:cubicBezTo>
                  <a:cubicBezTo>
                    <a:pt x="1284426" y="100690"/>
                    <a:pt x="1283565" y="114170"/>
                    <a:pt x="1296491" y="113986"/>
                  </a:cubicBezTo>
                  <a:cubicBezTo>
                    <a:pt x="1295999" y="123342"/>
                    <a:pt x="1295937" y="132330"/>
                    <a:pt x="1300308" y="136761"/>
                  </a:cubicBezTo>
                  <a:cubicBezTo>
                    <a:pt x="1314528" y="128205"/>
                    <a:pt x="1324869" y="115771"/>
                    <a:pt x="1326900" y="94965"/>
                  </a:cubicBezTo>
                  <a:cubicBezTo>
                    <a:pt x="1337426" y="94718"/>
                    <a:pt x="1341427" y="82900"/>
                    <a:pt x="1349737" y="75943"/>
                  </a:cubicBezTo>
                  <a:cubicBezTo>
                    <a:pt x="1355954" y="70712"/>
                    <a:pt x="1365249" y="66341"/>
                    <a:pt x="1372575" y="60739"/>
                  </a:cubicBezTo>
                  <a:cubicBezTo>
                    <a:pt x="1377684" y="56862"/>
                    <a:pt x="1384454" y="46705"/>
                    <a:pt x="1391595" y="41719"/>
                  </a:cubicBezTo>
                  <a:cubicBezTo>
                    <a:pt x="1395966" y="38641"/>
                    <a:pt x="1402244" y="40919"/>
                    <a:pt x="1406799" y="37903"/>
                  </a:cubicBezTo>
                  <a:cubicBezTo>
                    <a:pt x="1408462" y="36794"/>
                    <a:pt x="1413017" y="26638"/>
                    <a:pt x="1414433" y="26515"/>
                  </a:cubicBezTo>
                  <a:cubicBezTo>
                    <a:pt x="1418988" y="26023"/>
                    <a:pt x="1423851" y="35748"/>
                    <a:pt x="1429637" y="37903"/>
                  </a:cubicBezTo>
                  <a:cubicBezTo>
                    <a:pt x="1440040" y="41842"/>
                    <a:pt x="1448350" y="35994"/>
                    <a:pt x="1456229" y="41719"/>
                  </a:cubicBezTo>
                  <a:cubicBezTo>
                    <a:pt x="1466016" y="38826"/>
                    <a:pt x="1469464" y="29592"/>
                    <a:pt x="1467617" y="15127"/>
                  </a:cubicBezTo>
                  <a:cubicBezTo>
                    <a:pt x="1479805" y="14327"/>
                    <a:pt x="1476850" y="28669"/>
                    <a:pt x="1482821" y="34147"/>
                  </a:cubicBezTo>
                  <a:cubicBezTo>
                    <a:pt x="1496179" y="31008"/>
                    <a:pt x="1504304" y="22699"/>
                    <a:pt x="1517047" y="18943"/>
                  </a:cubicBezTo>
                  <a:cubicBezTo>
                    <a:pt x="1523818" y="40611"/>
                    <a:pt x="1560689" y="46335"/>
                    <a:pt x="1581680" y="41780"/>
                  </a:cubicBezTo>
                  <a:cubicBezTo>
                    <a:pt x="1598977" y="48613"/>
                    <a:pt x="1603409" y="68188"/>
                    <a:pt x="1627293" y="68372"/>
                  </a:cubicBezTo>
                  <a:cubicBezTo>
                    <a:pt x="1632218" y="74897"/>
                    <a:pt x="1635172" y="83330"/>
                    <a:pt x="1646314" y="83577"/>
                  </a:cubicBezTo>
                  <a:cubicBezTo>
                    <a:pt x="1643236" y="98227"/>
                    <a:pt x="1659610" y="93303"/>
                    <a:pt x="1661518" y="102598"/>
                  </a:cubicBezTo>
                  <a:cubicBezTo>
                    <a:pt x="1662503" y="107214"/>
                    <a:pt x="1650992" y="110969"/>
                    <a:pt x="1650130" y="117802"/>
                  </a:cubicBezTo>
                  <a:cubicBezTo>
                    <a:pt x="1648407" y="131775"/>
                    <a:pt x="1665211" y="126236"/>
                    <a:pt x="1661518" y="144456"/>
                  </a:cubicBezTo>
                  <a:cubicBezTo>
                    <a:pt x="1662565" y="152273"/>
                    <a:pt x="1671675" y="152027"/>
                    <a:pt x="1676722" y="155844"/>
                  </a:cubicBezTo>
                  <a:cubicBezTo>
                    <a:pt x="1678692" y="177942"/>
                    <a:pt x="1672475" y="208289"/>
                    <a:pt x="1680539" y="224293"/>
                  </a:cubicBezTo>
                  <a:cubicBezTo>
                    <a:pt x="1709901" y="216907"/>
                    <a:pt x="1722950" y="193208"/>
                    <a:pt x="1748988" y="182436"/>
                  </a:cubicBezTo>
                  <a:cubicBezTo>
                    <a:pt x="1779397" y="179912"/>
                    <a:pt x="1770718" y="216476"/>
                    <a:pt x="1783214" y="231865"/>
                  </a:cubicBezTo>
                  <a:cubicBezTo>
                    <a:pt x="1782783" y="241591"/>
                    <a:pt x="1781060" y="249963"/>
                    <a:pt x="1775581" y="254640"/>
                  </a:cubicBezTo>
                  <a:cubicBezTo>
                    <a:pt x="1777736" y="263936"/>
                    <a:pt x="1790293" y="262766"/>
                    <a:pt x="1786969" y="277416"/>
                  </a:cubicBezTo>
                  <a:cubicBezTo>
                    <a:pt x="1769672" y="282957"/>
                    <a:pt x="1764501" y="300623"/>
                    <a:pt x="1752744" y="311641"/>
                  </a:cubicBezTo>
                  <a:cubicBezTo>
                    <a:pt x="1757545" y="325861"/>
                    <a:pt x="1766348" y="336079"/>
                    <a:pt x="1779336" y="342050"/>
                  </a:cubicBezTo>
                  <a:cubicBezTo>
                    <a:pt x="1776689" y="354608"/>
                    <a:pt x="1768872" y="361994"/>
                    <a:pt x="1764132" y="372459"/>
                  </a:cubicBezTo>
                  <a:cubicBezTo>
                    <a:pt x="1782291" y="385385"/>
                    <a:pt x="1791216" y="356578"/>
                    <a:pt x="1786969" y="334479"/>
                  </a:cubicBezTo>
                  <a:cubicBezTo>
                    <a:pt x="1793740" y="327277"/>
                    <a:pt x="1797988" y="317674"/>
                    <a:pt x="1813560" y="319274"/>
                  </a:cubicBezTo>
                  <a:cubicBezTo>
                    <a:pt x="1811715" y="345128"/>
                    <a:pt x="1815408" y="365564"/>
                    <a:pt x="1817377" y="387725"/>
                  </a:cubicBezTo>
                  <a:cubicBezTo>
                    <a:pt x="1825318" y="395727"/>
                    <a:pt x="1831659" y="382738"/>
                    <a:pt x="1836398" y="376275"/>
                  </a:cubicBezTo>
                  <a:cubicBezTo>
                    <a:pt x="1845262" y="388033"/>
                    <a:pt x="1852157" y="395235"/>
                    <a:pt x="1882011" y="391480"/>
                  </a:cubicBezTo>
                  <a:cubicBezTo>
                    <a:pt x="1884535" y="401575"/>
                    <a:pt x="1893461" y="405391"/>
                    <a:pt x="1901032" y="410439"/>
                  </a:cubicBezTo>
                  <a:cubicBezTo>
                    <a:pt x="1901463" y="421396"/>
                    <a:pt x="1898939" y="435307"/>
                    <a:pt x="1904849" y="440847"/>
                  </a:cubicBezTo>
                  <a:cubicBezTo>
                    <a:pt x="1913097" y="449096"/>
                    <a:pt x="1928055" y="450573"/>
                    <a:pt x="1935257" y="459869"/>
                  </a:cubicBezTo>
                  <a:cubicBezTo>
                    <a:pt x="1947444" y="463193"/>
                    <a:pt x="1943136" y="450019"/>
                    <a:pt x="1950461" y="448481"/>
                  </a:cubicBezTo>
                  <a:cubicBezTo>
                    <a:pt x="1982655" y="443001"/>
                    <a:pt x="2000937" y="458268"/>
                    <a:pt x="2022666" y="452297"/>
                  </a:cubicBezTo>
                  <a:cubicBezTo>
                    <a:pt x="2025313" y="459807"/>
                    <a:pt x="2032823" y="462392"/>
                    <a:pt x="2041687" y="463685"/>
                  </a:cubicBezTo>
                  <a:cubicBezTo>
                    <a:pt x="2040456" y="480120"/>
                    <a:pt x="2046919" y="488861"/>
                    <a:pt x="2056891" y="494094"/>
                  </a:cubicBezTo>
                  <a:cubicBezTo>
                    <a:pt x="2056461" y="533797"/>
                    <a:pt x="2084346" y="545185"/>
                    <a:pt x="2098688" y="570115"/>
                  </a:cubicBezTo>
                  <a:cubicBezTo>
                    <a:pt x="2098688" y="586612"/>
                    <a:pt x="2098688" y="603047"/>
                    <a:pt x="2098688" y="619544"/>
                  </a:cubicBezTo>
                  <a:cubicBezTo>
                    <a:pt x="2099427" y="634256"/>
                    <a:pt x="2081022" y="629763"/>
                    <a:pt x="2083484" y="646136"/>
                  </a:cubicBezTo>
                  <a:cubicBezTo>
                    <a:pt x="2081144" y="667435"/>
                    <a:pt x="2113585" y="654078"/>
                    <a:pt x="2117709" y="668912"/>
                  </a:cubicBezTo>
                  <a:cubicBezTo>
                    <a:pt x="2129405" y="671744"/>
                    <a:pt x="2125034" y="658509"/>
                    <a:pt x="2136729" y="661279"/>
                  </a:cubicBezTo>
                  <a:cubicBezTo>
                    <a:pt x="2160182" y="657278"/>
                    <a:pt x="2178095" y="670820"/>
                    <a:pt x="2189914" y="657462"/>
                  </a:cubicBezTo>
                  <a:cubicBezTo>
                    <a:pt x="2201672" y="660971"/>
                    <a:pt x="2213120" y="664665"/>
                    <a:pt x="2220323" y="672667"/>
                  </a:cubicBezTo>
                  <a:cubicBezTo>
                    <a:pt x="2232449" y="670820"/>
                    <a:pt x="2236204" y="660725"/>
                    <a:pt x="2250731" y="661279"/>
                  </a:cubicBezTo>
                  <a:cubicBezTo>
                    <a:pt x="2251839" y="675375"/>
                    <a:pt x="2267475" y="674945"/>
                    <a:pt x="2262119" y="695504"/>
                  </a:cubicBezTo>
                  <a:cubicBezTo>
                    <a:pt x="2234111" y="701660"/>
                    <a:pt x="2215152" y="716987"/>
                    <a:pt x="2197485" y="733546"/>
                  </a:cubicBezTo>
                  <a:cubicBezTo>
                    <a:pt x="2200009" y="750290"/>
                    <a:pt x="2195208" y="752013"/>
                    <a:pt x="2186097" y="763955"/>
                  </a:cubicBezTo>
                  <a:cubicBezTo>
                    <a:pt x="2173909" y="779836"/>
                    <a:pt x="2144055" y="788330"/>
                    <a:pt x="2110076" y="790547"/>
                  </a:cubicBezTo>
                  <a:cubicBezTo>
                    <a:pt x="2101828" y="791100"/>
                    <a:pt x="2086624" y="779282"/>
                    <a:pt x="2083484" y="794362"/>
                  </a:cubicBezTo>
                  <a:cubicBezTo>
                    <a:pt x="2087793" y="809937"/>
                    <a:pt x="2100350" y="795225"/>
                    <a:pt x="2113892" y="798179"/>
                  </a:cubicBezTo>
                  <a:cubicBezTo>
                    <a:pt x="2125835" y="796394"/>
                    <a:pt x="2124603" y="807721"/>
                    <a:pt x="2129096" y="813384"/>
                  </a:cubicBezTo>
                  <a:cubicBezTo>
                    <a:pt x="2139253" y="813384"/>
                    <a:pt x="2149349" y="813384"/>
                    <a:pt x="2159506" y="813384"/>
                  </a:cubicBezTo>
                  <a:cubicBezTo>
                    <a:pt x="2166523" y="825387"/>
                    <a:pt x="2182096" y="828834"/>
                    <a:pt x="2182281" y="847609"/>
                  </a:cubicBezTo>
                  <a:cubicBezTo>
                    <a:pt x="2185729" y="855550"/>
                    <a:pt x="2193485" y="859243"/>
                    <a:pt x="2205119" y="859058"/>
                  </a:cubicBezTo>
                  <a:cubicBezTo>
                    <a:pt x="2196808" y="878633"/>
                    <a:pt x="2174710" y="884358"/>
                    <a:pt x="2170893" y="908488"/>
                  </a:cubicBezTo>
                  <a:cubicBezTo>
                    <a:pt x="2163322" y="912305"/>
                    <a:pt x="2154642" y="915074"/>
                    <a:pt x="2151873" y="923692"/>
                  </a:cubicBezTo>
                  <a:cubicBezTo>
                    <a:pt x="2150087" y="945730"/>
                    <a:pt x="2167815" y="948314"/>
                    <a:pt x="2170893" y="965488"/>
                  </a:cubicBezTo>
                  <a:cubicBezTo>
                    <a:pt x="2168738" y="992450"/>
                    <a:pt x="2165414" y="1018303"/>
                    <a:pt x="2167077" y="1049143"/>
                  </a:cubicBezTo>
                  <a:cubicBezTo>
                    <a:pt x="2161475" y="1068903"/>
                    <a:pt x="2143563" y="1076289"/>
                    <a:pt x="2136668" y="1094756"/>
                  </a:cubicBezTo>
                  <a:cubicBezTo>
                    <a:pt x="2112969" y="1091309"/>
                    <a:pt x="2108352" y="1107006"/>
                    <a:pt x="2098626" y="1117593"/>
                  </a:cubicBezTo>
                  <a:cubicBezTo>
                    <a:pt x="2098626" y="1139138"/>
                    <a:pt x="2098626" y="1160683"/>
                    <a:pt x="2098626" y="1182227"/>
                  </a:cubicBezTo>
                  <a:cubicBezTo>
                    <a:pt x="2086562" y="1195523"/>
                    <a:pt x="2076835" y="1211158"/>
                    <a:pt x="2072034" y="1231656"/>
                  </a:cubicBezTo>
                  <a:cubicBezTo>
                    <a:pt x="2062247" y="1234550"/>
                    <a:pt x="2055906" y="1240890"/>
                    <a:pt x="2053013" y="1250677"/>
                  </a:cubicBezTo>
                  <a:cubicBezTo>
                    <a:pt x="2025068" y="1252708"/>
                    <a:pt x="2017311" y="1251601"/>
                    <a:pt x="1988380" y="1250677"/>
                  </a:cubicBezTo>
                  <a:cubicBezTo>
                    <a:pt x="1970220" y="1245999"/>
                    <a:pt x="1960557" y="1232888"/>
                    <a:pt x="1935134" y="1235473"/>
                  </a:cubicBezTo>
                  <a:cubicBezTo>
                    <a:pt x="1913835" y="1207281"/>
                    <a:pt x="1877456" y="1194292"/>
                    <a:pt x="1870500" y="1151819"/>
                  </a:cubicBezTo>
                  <a:cubicBezTo>
                    <a:pt x="1855419" y="1154465"/>
                    <a:pt x="1856096" y="1172809"/>
                    <a:pt x="1832520" y="1167023"/>
                  </a:cubicBezTo>
                  <a:cubicBezTo>
                    <a:pt x="1819593" y="1141846"/>
                    <a:pt x="1846001" y="1132244"/>
                    <a:pt x="1859112" y="1121410"/>
                  </a:cubicBezTo>
                  <a:cubicBezTo>
                    <a:pt x="1859112" y="1112546"/>
                    <a:pt x="1859112" y="1103682"/>
                    <a:pt x="1859112" y="1094818"/>
                  </a:cubicBezTo>
                  <a:cubicBezTo>
                    <a:pt x="1871608" y="1089955"/>
                    <a:pt x="1869146" y="1073150"/>
                    <a:pt x="1874316" y="1060592"/>
                  </a:cubicBezTo>
                  <a:cubicBezTo>
                    <a:pt x="1876655" y="1054930"/>
                    <a:pt x="1878441" y="1049759"/>
                    <a:pt x="1885704" y="1049205"/>
                  </a:cubicBezTo>
                  <a:cubicBezTo>
                    <a:pt x="1880042" y="1038433"/>
                    <a:pt x="1863299" y="1038617"/>
                    <a:pt x="1847663" y="1037817"/>
                  </a:cubicBezTo>
                  <a:cubicBezTo>
                    <a:pt x="1844093" y="1021381"/>
                    <a:pt x="1838245" y="990603"/>
                    <a:pt x="1855295" y="984633"/>
                  </a:cubicBezTo>
                  <a:cubicBezTo>
                    <a:pt x="1875425" y="978477"/>
                    <a:pt x="1867176" y="1000575"/>
                    <a:pt x="1885704" y="996020"/>
                  </a:cubicBezTo>
                  <a:cubicBezTo>
                    <a:pt x="1889890" y="984386"/>
                    <a:pt x="1879118" y="989434"/>
                    <a:pt x="1874316" y="984633"/>
                  </a:cubicBezTo>
                  <a:cubicBezTo>
                    <a:pt x="1871300" y="981616"/>
                    <a:pt x="1871362" y="964688"/>
                    <a:pt x="1859112" y="965611"/>
                  </a:cubicBezTo>
                  <a:cubicBezTo>
                    <a:pt x="1858682" y="950899"/>
                    <a:pt x="1847910" y="946406"/>
                    <a:pt x="1840091" y="939019"/>
                  </a:cubicBezTo>
                  <a:cubicBezTo>
                    <a:pt x="1826303" y="941727"/>
                    <a:pt x="1808575" y="940496"/>
                    <a:pt x="1798295" y="946652"/>
                  </a:cubicBezTo>
                  <a:cubicBezTo>
                    <a:pt x="1769364" y="926277"/>
                    <a:pt x="1795279" y="893344"/>
                    <a:pt x="1805927" y="870631"/>
                  </a:cubicBezTo>
                  <a:cubicBezTo>
                    <a:pt x="1820209" y="867799"/>
                    <a:pt x="1814177" y="885158"/>
                    <a:pt x="1824949" y="885835"/>
                  </a:cubicBezTo>
                  <a:cubicBezTo>
                    <a:pt x="1838368" y="885343"/>
                    <a:pt x="1841938" y="874940"/>
                    <a:pt x="1855357" y="874447"/>
                  </a:cubicBezTo>
                  <a:cubicBezTo>
                    <a:pt x="1858373" y="881526"/>
                    <a:pt x="1861698" y="888359"/>
                    <a:pt x="1862928" y="897223"/>
                  </a:cubicBezTo>
                  <a:cubicBezTo>
                    <a:pt x="1875547" y="895869"/>
                    <a:pt x="1868900" y="875309"/>
                    <a:pt x="1870561" y="862998"/>
                  </a:cubicBezTo>
                  <a:cubicBezTo>
                    <a:pt x="1864284" y="856535"/>
                    <a:pt x="1849941" y="858258"/>
                    <a:pt x="1843970" y="851610"/>
                  </a:cubicBezTo>
                  <a:cubicBezTo>
                    <a:pt x="1843970" y="845269"/>
                    <a:pt x="1843970" y="838929"/>
                    <a:pt x="1843970" y="832589"/>
                  </a:cubicBezTo>
                  <a:cubicBezTo>
                    <a:pt x="1848895" y="827357"/>
                    <a:pt x="1860466" y="828834"/>
                    <a:pt x="1870561" y="828773"/>
                  </a:cubicBezTo>
                  <a:cubicBezTo>
                    <a:pt x="1874070" y="847732"/>
                    <a:pt x="1885644" y="875678"/>
                    <a:pt x="1904787" y="866814"/>
                  </a:cubicBezTo>
                  <a:cubicBezTo>
                    <a:pt x="1915866" y="860289"/>
                    <a:pt x="1896169" y="852964"/>
                    <a:pt x="1900971" y="840222"/>
                  </a:cubicBezTo>
                  <a:cubicBezTo>
                    <a:pt x="1901032" y="828896"/>
                    <a:pt x="1910819" y="827295"/>
                    <a:pt x="1912358" y="817385"/>
                  </a:cubicBezTo>
                  <a:cubicBezTo>
                    <a:pt x="1915683" y="802674"/>
                    <a:pt x="1903063" y="803842"/>
                    <a:pt x="1900971" y="794609"/>
                  </a:cubicBezTo>
                  <a:cubicBezTo>
                    <a:pt x="1895800" y="751581"/>
                    <a:pt x="1916175" y="683070"/>
                    <a:pt x="1862928" y="688179"/>
                  </a:cubicBezTo>
                  <a:cubicBezTo>
                    <a:pt x="1860959" y="682578"/>
                    <a:pt x="1857327" y="678638"/>
                    <a:pt x="1855357" y="672975"/>
                  </a:cubicBezTo>
                  <a:cubicBezTo>
                    <a:pt x="1837629" y="677037"/>
                    <a:pt x="1825380" y="663064"/>
                    <a:pt x="1813560" y="672975"/>
                  </a:cubicBezTo>
                  <a:cubicBezTo>
                    <a:pt x="1798910" y="669897"/>
                    <a:pt x="1795033" y="655985"/>
                    <a:pt x="1775520" y="657770"/>
                  </a:cubicBezTo>
                  <a:cubicBezTo>
                    <a:pt x="1769056" y="643921"/>
                    <a:pt x="1758160" y="634625"/>
                    <a:pt x="1745111" y="627362"/>
                  </a:cubicBezTo>
                  <a:cubicBezTo>
                    <a:pt x="1745726" y="617883"/>
                    <a:pt x="1739263" y="615481"/>
                    <a:pt x="1733723" y="612157"/>
                  </a:cubicBezTo>
                  <a:cubicBezTo>
                    <a:pt x="1733723" y="605817"/>
                    <a:pt x="1733723" y="599477"/>
                    <a:pt x="1733723" y="593136"/>
                  </a:cubicBezTo>
                  <a:cubicBezTo>
                    <a:pt x="1728861" y="587905"/>
                    <a:pt x="1717226" y="589382"/>
                    <a:pt x="1707131" y="589320"/>
                  </a:cubicBezTo>
                  <a:cubicBezTo>
                    <a:pt x="1702453" y="577563"/>
                    <a:pt x="1694573" y="568945"/>
                    <a:pt x="1684355" y="562728"/>
                  </a:cubicBezTo>
                  <a:cubicBezTo>
                    <a:pt x="1664104" y="562728"/>
                    <a:pt x="1662195" y="581072"/>
                    <a:pt x="1638743" y="577932"/>
                  </a:cubicBezTo>
                  <a:cubicBezTo>
                    <a:pt x="1642805" y="595414"/>
                    <a:pt x="1654994" y="604770"/>
                    <a:pt x="1672968" y="608341"/>
                  </a:cubicBezTo>
                  <a:cubicBezTo>
                    <a:pt x="1669582" y="635425"/>
                    <a:pt x="1706761" y="639180"/>
                    <a:pt x="1699560" y="657770"/>
                  </a:cubicBezTo>
                  <a:cubicBezTo>
                    <a:pt x="1672229" y="655801"/>
                    <a:pt x="1661948" y="670882"/>
                    <a:pt x="1642559" y="676791"/>
                  </a:cubicBezTo>
                  <a:cubicBezTo>
                    <a:pt x="1646314" y="692057"/>
                    <a:pt x="1647237" y="710154"/>
                    <a:pt x="1646376" y="729976"/>
                  </a:cubicBezTo>
                  <a:cubicBezTo>
                    <a:pt x="1636587" y="742964"/>
                    <a:pt x="1609934" y="739148"/>
                    <a:pt x="1593129" y="745180"/>
                  </a:cubicBezTo>
                  <a:cubicBezTo>
                    <a:pt x="1579033" y="752628"/>
                    <a:pt x="1581495" y="776635"/>
                    <a:pt x="1574109" y="790793"/>
                  </a:cubicBezTo>
                  <a:cubicBezTo>
                    <a:pt x="1574478" y="800518"/>
                    <a:pt x="1588266" y="796887"/>
                    <a:pt x="1593129" y="802181"/>
                  </a:cubicBezTo>
                  <a:cubicBezTo>
                    <a:pt x="1604271" y="801873"/>
                    <a:pt x="1607226" y="793501"/>
                    <a:pt x="1612150" y="786976"/>
                  </a:cubicBezTo>
                  <a:cubicBezTo>
                    <a:pt x="1623292" y="800396"/>
                    <a:pt x="1635665" y="784329"/>
                    <a:pt x="1646376" y="790793"/>
                  </a:cubicBezTo>
                  <a:cubicBezTo>
                    <a:pt x="1646376" y="800949"/>
                    <a:pt x="1646376" y="811045"/>
                    <a:pt x="1646376" y="821201"/>
                  </a:cubicBezTo>
                  <a:cubicBezTo>
                    <a:pt x="1639050" y="822248"/>
                    <a:pt x="1640836" y="827480"/>
                    <a:pt x="1634988" y="832589"/>
                  </a:cubicBezTo>
                  <a:cubicBezTo>
                    <a:pt x="1631848" y="835360"/>
                    <a:pt x="1621322" y="838437"/>
                    <a:pt x="1619783" y="840161"/>
                  </a:cubicBezTo>
                  <a:cubicBezTo>
                    <a:pt x="1614859" y="845885"/>
                    <a:pt x="1618613" y="858874"/>
                    <a:pt x="1608395" y="859181"/>
                  </a:cubicBezTo>
                  <a:cubicBezTo>
                    <a:pt x="1616705" y="872416"/>
                    <a:pt x="1625199" y="885404"/>
                    <a:pt x="1631171" y="900977"/>
                  </a:cubicBezTo>
                  <a:cubicBezTo>
                    <a:pt x="1631725" y="915505"/>
                    <a:pt x="1621629" y="919260"/>
                    <a:pt x="1619783" y="931386"/>
                  </a:cubicBezTo>
                  <a:cubicBezTo>
                    <a:pt x="1621137" y="936372"/>
                    <a:pt x="1626493" y="937358"/>
                    <a:pt x="1627354" y="942774"/>
                  </a:cubicBezTo>
                  <a:cubicBezTo>
                    <a:pt x="1652408" y="941235"/>
                    <a:pt x="1661333" y="923507"/>
                    <a:pt x="1669151" y="904794"/>
                  </a:cubicBezTo>
                  <a:cubicBezTo>
                    <a:pt x="1693896" y="899500"/>
                    <a:pt x="1707254" y="882388"/>
                    <a:pt x="1729721" y="874447"/>
                  </a:cubicBezTo>
                  <a:cubicBezTo>
                    <a:pt x="1739940" y="890820"/>
                    <a:pt x="1760316" y="897038"/>
                    <a:pt x="1767763" y="916244"/>
                  </a:cubicBezTo>
                  <a:cubicBezTo>
                    <a:pt x="1762470" y="936311"/>
                    <a:pt x="1743202" y="942405"/>
                    <a:pt x="1741171" y="965673"/>
                  </a:cubicBezTo>
                  <a:cubicBezTo>
                    <a:pt x="1733599" y="965611"/>
                    <a:pt x="1736308" y="955270"/>
                    <a:pt x="1725966" y="958102"/>
                  </a:cubicBezTo>
                  <a:cubicBezTo>
                    <a:pt x="1713656" y="967519"/>
                    <a:pt x="1691495" y="991649"/>
                    <a:pt x="1714579" y="1003715"/>
                  </a:cubicBezTo>
                  <a:cubicBezTo>
                    <a:pt x="1709901" y="1009193"/>
                    <a:pt x="1701468" y="1010917"/>
                    <a:pt x="1691742" y="1011348"/>
                  </a:cubicBezTo>
                  <a:cubicBezTo>
                    <a:pt x="1685402" y="1005008"/>
                    <a:pt x="1688725" y="989064"/>
                    <a:pt x="1687926" y="977123"/>
                  </a:cubicBezTo>
                  <a:cubicBezTo>
                    <a:pt x="1702699" y="956439"/>
                    <a:pt x="1719504" y="937788"/>
                    <a:pt x="1733538" y="916305"/>
                  </a:cubicBezTo>
                  <a:cubicBezTo>
                    <a:pt x="1732184" y="911319"/>
                    <a:pt x="1726891" y="910334"/>
                    <a:pt x="1725966" y="904918"/>
                  </a:cubicBezTo>
                  <a:cubicBezTo>
                    <a:pt x="1711933" y="911134"/>
                    <a:pt x="1702022" y="921476"/>
                    <a:pt x="1699375" y="939143"/>
                  </a:cubicBezTo>
                  <a:cubicBezTo>
                    <a:pt x="1693342" y="939450"/>
                    <a:pt x="1684909" y="937296"/>
                    <a:pt x="1684170" y="942958"/>
                  </a:cubicBezTo>
                  <a:cubicBezTo>
                    <a:pt x="1673214" y="942466"/>
                    <a:pt x="1677583" y="926769"/>
                    <a:pt x="1665150" y="927755"/>
                  </a:cubicBezTo>
                  <a:cubicBezTo>
                    <a:pt x="1658810" y="932802"/>
                    <a:pt x="1659240" y="944621"/>
                    <a:pt x="1653762" y="950531"/>
                  </a:cubicBezTo>
                  <a:cubicBezTo>
                    <a:pt x="1626554" y="956255"/>
                    <a:pt x="1622984" y="985679"/>
                    <a:pt x="1608149" y="1003715"/>
                  </a:cubicBezTo>
                  <a:cubicBezTo>
                    <a:pt x="1609196" y="1011533"/>
                    <a:pt x="1618306" y="1011286"/>
                    <a:pt x="1623354" y="1015103"/>
                  </a:cubicBezTo>
                  <a:cubicBezTo>
                    <a:pt x="1620338" y="1023536"/>
                    <a:pt x="1610057" y="1024644"/>
                    <a:pt x="1604332" y="1030307"/>
                  </a:cubicBezTo>
                  <a:cubicBezTo>
                    <a:pt x="1606856" y="1051852"/>
                    <a:pt x="1595776" y="1059792"/>
                    <a:pt x="1592945" y="1075920"/>
                  </a:cubicBezTo>
                  <a:cubicBezTo>
                    <a:pt x="1601871" y="1095064"/>
                    <a:pt x="1620583" y="1074997"/>
                    <a:pt x="1630986" y="1072104"/>
                  </a:cubicBezTo>
                  <a:cubicBezTo>
                    <a:pt x="1628524" y="1086015"/>
                    <a:pt x="1633510" y="1092356"/>
                    <a:pt x="1638558" y="1098696"/>
                  </a:cubicBezTo>
                  <a:cubicBezTo>
                    <a:pt x="1651176" y="1097342"/>
                    <a:pt x="1655054" y="1087308"/>
                    <a:pt x="1661394" y="1079675"/>
                  </a:cubicBezTo>
                  <a:cubicBezTo>
                    <a:pt x="1671490" y="1079614"/>
                    <a:pt x="1683125" y="1081091"/>
                    <a:pt x="1687987" y="1075858"/>
                  </a:cubicBezTo>
                  <a:cubicBezTo>
                    <a:pt x="1687618" y="1066133"/>
                    <a:pt x="1673829" y="1069764"/>
                    <a:pt x="1668966" y="1064471"/>
                  </a:cubicBezTo>
                  <a:cubicBezTo>
                    <a:pt x="1672598" y="1056715"/>
                    <a:pt x="1676722" y="1049451"/>
                    <a:pt x="1680354" y="1041633"/>
                  </a:cubicBezTo>
                  <a:cubicBezTo>
                    <a:pt x="1691681" y="1041695"/>
                    <a:pt x="1685217" y="1059608"/>
                    <a:pt x="1691742" y="1064471"/>
                  </a:cubicBezTo>
                  <a:cubicBezTo>
                    <a:pt x="1697221" y="1070381"/>
                    <a:pt x="1707069" y="1071980"/>
                    <a:pt x="1703130" y="1087308"/>
                  </a:cubicBezTo>
                  <a:cubicBezTo>
                    <a:pt x="1707685" y="1094325"/>
                    <a:pt x="1695620" y="1095803"/>
                    <a:pt x="1691742" y="1098696"/>
                  </a:cubicBezTo>
                  <a:cubicBezTo>
                    <a:pt x="1681524" y="1106390"/>
                    <a:pt x="1679122" y="1109592"/>
                    <a:pt x="1661333" y="1113901"/>
                  </a:cubicBezTo>
                  <a:cubicBezTo>
                    <a:pt x="1659733" y="1130705"/>
                    <a:pt x="1683493" y="1122148"/>
                    <a:pt x="1684170" y="1136676"/>
                  </a:cubicBezTo>
                  <a:cubicBezTo>
                    <a:pt x="1697343" y="1133598"/>
                    <a:pt x="1698760" y="1142339"/>
                    <a:pt x="1710762" y="1140492"/>
                  </a:cubicBezTo>
                  <a:cubicBezTo>
                    <a:pt x="1721843" y="1154773"/>
                    <a:pt x="1735262" y="1166653"/>
                    <a:pt x="1744988" y="1182288"/>
                  </a:cubicBezTo>
                  <a:cubicBezTo>
                    <a:pt x="1751759" y="1218176"/>
                    <a:pt x="1731507" y="1227101"/>
                    <a:pt x="1733599" y="1258310"/>
                  </a:cubicBezTo>
                  <a:cubicBezTo>
                    <a:pt x="1716672" y="1273084"/>
                    <a:pt x="1703377" y="1291427"/>
                    <a:pt x="1687987" y="1307740"/>
                  </a:cubicBezTo>
                  <a:cubicBezTo>
                    <a:pt x="1681646" y="1307740"/>
                    <a:pt x="1675306" y="1307740"/>
                    <a:pt x="1668966" y="1307740"/>
                  </a:cubicBezTo>
                  <a:cubicBezTo>
                    <a:pt x="1655609" y="1315927"/>
                    <a:pt x="1639911" y="1321774"/>
                    <a:pt x="1619537" y="1322944"/>
                  </a:cubicBezTo>
                  <a:cubicBezTo>
                    <a:pt x="1608395" y="1322698"/>
                    <a:pt x="1605440" y="1314264"/>
                    <a:pt x="1600516" y="1307740"/>
                  </a:cubicBezTo>
                  <a:cubicBezTo>
                    <a:pt x="1589190" y="1306385"/>
                    <a:pt x="1577370" y="1305524"/>
                    <a:pt x="1573924" y="1296352"/>
                  </a:cubicBezTo>
                  <a:cubicBezTo>
                    <a:pt x="1565182" y="1295183"/>
                    <a:pt x="1569677" y="1307309"/>
                    <a:pt x="1562536" y="1307740"/>
                  </a:cubicBezTo>
                  <a:cubicBezTo>
                    <a:pt x="1559212" y="1335132"/>
                    <a:pt x="1586297" y="1332116"/>
                    <a:pt x="1604332" y="1338149"/>
                  </a:cubicBezTo>
                  <a:cubicBezTo>
                    <a:pt x="1607041" y="1354768"/>
                    <a:pt x="1602363" y="1364063"/>
                    <a:pt x="1592945" y="1368557"/>
                  </a:cubicBezTo>
                  <a:cubicBezTo>
                    <a:pt x="1592945" y="1373666"/>
                    <a:pt x="1592945" y="1378714"/>
                    <a:pt x="1592945" y="1383761"/>
                  </a:cubicBezTo>
                  <a:cubicBezTo>
                    <a:pt x="1590298" y="1393979"/>
                    <a:pt x="1600824" y="1391147"/>
                    <a:pt x="1604332" y="1395210"/>
                  </a:cubicBezTo>
                  <a:cubicBezTo>
                    <a:pt x="1604887" y="1402289"/>
                    <a:pt x="1606856" y="1407952"/>
                    <a:pt x="1611904" y="1410415"/>
                  </a:cubicBezTo>
                  <a:cubicBezTo>
                    <a:pt x="1609442" y="1424265"/>
                    <a:pt x="1614489" y="1430666"/>
                    <a:pt x="1619537" y="1437007"/>
                  </a:cubicBezTo>
                  <a:cubicBezTo>
                    <a:pt x="1619537" y="1450918"/>
                    <a:pt x="1619537" y="1464892"/>
                    <a:pt x="1619537" y="1478803"/>
                  </a:cubicBezTo>
                  <a:cubicBezTo>
                    <a:pt x="1614058" y="1484713"/>
                    <a:pt x="1609934" y="1492038"/>
                    <a:pt x="1600516" y="1494008"/>
                  </a:cubicBezTo>
                  <a:cubicBezTo>
                    <a:pt x="1609380" y="1511736"/>
                    <a:pt x="1631664" y="1516106"/>
                    <a:pt x="1638558" y="1535804"/>
                  </a:cubicBezTo>
                  <a:cubicBezTo>
                    <a:pt x="1641204" y="1554948"/>
                    <a:pt x="1632094" y="1562335"/>
                    <a:pt x="1634742" y="1581417"/>
                  </a:cubicBezTo>
                  <a:cubicBezTo>
                    <a:pt x="1626738" y="1588619"/>
                    <a:pt x="1619105" y="1596252"/>
                    <a:pt x="1611904" y="1604255"/>
                  </a:cubicBezTo>
                  <a:cubicBezTo>
                    <a:pt x="1596699" y="1604255"/>
                    <a:pt x="1581495" y="1604255"/>
                    <a:pt x="1566291" y="1604255"/>
                  </a:cubicBezTo>
                  <a:cubicBezTo>
                    <a:pt x="1574232" y="1628015"/>
                    <a:pt x="1575955" y="1657992"/>
                    <a:pt x="1604271" y="1661255"/>
                  </a:cubicBezTo>
                  <a:cubicBezTo>
                    <a:pt x="1604271" y="1668888"/>
                    <a:pt x="1604271" y="1676459"/>
                    <a:pt x="1604271" y="1684092"/>
                  </a:cubicBezTo>
                  <a:cubicBezTo>
                    <a:pt x="1575955" y="1684954"/>
                    <a:pt x="1572077" y="1710130"/>
                    <a:pt x="1551025" y="1718318"/>
                  </a:cubicBezTo>
                  <a:cubicBezTo>
                    <a:pt x="1552687" y="1733892"/>
                    <a:pt x="1547516" y="1742694"/>
                    <a:pt x="1543453" y="1752543"/>
                  </a:cubicBezTo>
                  <a:cubicBezTo>
                    <a:pt x="1536744" y="1751619"/>
                    <a:pt x="1534775" y="1745956"/>
                    <a:pt x="1535882" y="1737338"/>
                  </a:cubicBezTo>
                  <a:cubicBezTo>
                    <a:pt x="1517970" y="1705821"/>
                    <a:pt x="1480913" y="1693449"/>
                    <a:pt x="1425636" y="1699297"/>
                  </a:cubicBezTo>
                  <a:cubicBezTo>
                    <a:pt x="1419296" y="1694249"/>
                    <a:pt x="1424343" y="1677752"/>
                    <a:pt x="1418064" y="1672704"/>
                  </a:cubicBezTo>
                  <a:cubicBezTo>
                    <a:pt x="1399782" y="1682307"/>
                    <a:pt x="1406923" y="1717333"/>
                    <a:pt x="1402860" y="1741155"/>
                  </a:cubicBezTo>
                  <a:cubicBezTo>
                    <a:pt x="1391903" y="1745402"/>
                    <a:pt x="1379531" y="1748234"/>
                    <a:pt x="1376268" y="1760176"/>
                  </a:cubicBezTo>
                  <a:cubicBezTo>
                    <a:pt x="1379407" y="1775995"/>
                    <a:pt x="1403291" y="1771194"/>
                    <a:pt x="1410492" y="1783013"/>
                  </a:cubicBezTo>
                  <a:cubicBezTo>
                    <a:pt x="1423974" y="1785044"/>
                    <a:pt x="1419850" y="1769532"/>
                    <a:pt x="1433330" y="1771624"/>
                  </a:cubicBezTo>
                  <a:cubicBezTo>
                    <a:pt x="1451982" y="1768178"/>
                    <a:pt x="1447796" y="1787568"/>
                    <a:pt x="1463739" y="1786829"/>
                  </a:cubicBezTo>
                  <a:cubicBezTo>
                    <a:pt x="1463739" y="1803326"/>
                    <a:pt x="1463739" y="1819761"/>
                    <a:pt x="1463739" y="1836258"/>
                  </a:cubicBezTo>
                  <a:cubicBezTo>
                    <a:pt x="1440901" y="1847954"/>
                    <a:pt x="1404646" y="1835582"/>
                    <a:pt x="1376268" y="1847646"/>
                  </a:cubicBezTo>
                  <a:cubicBezTo>
                    <a:pt x="1359401" y="1839213"/>
                    <a:pt x="1341489" y="1831765"/>
                    <a:pt x="1334472" y="1813421"/>
                  </a:cubicBezTo>
                  <a:cubicBezTo>
                    <a:pt x="1321114" y="1811205"/>
                    <a:pt x="1321975" y="1831395"/>
                    <a:pt x="1311696" y="1820992"/>
                  </a:cubicBezTo>
                  <a:cubicBezTo>
                    <a:pt x="1314528" y="1809297"/>
                    <a:pt x="1301293" y="1813667"/>
                    <a:pt x="1304063" y="1801972"/>
                  </a:cubicBezTo>
                  <a:cubicBezTo>
                    <a:pt x="1313542" y="1801418"/>
                    <a:pt x="1305171" y="1789107"/>
                    <a:pt x="1304063" y="1786768"/>
                  </a:cubicBezTo>
                  <a:cubicBezTo>
                    <a:pt x="1287750" y="1789722"/>
                    <a:pt x="1307510" y="1805173"/>
                    <a:pt x="1296491" y="1813421"/>
                  </a:cubicBezTo>
                  <a:cubicBezTo>
                    <a:pt x="1266267" y="1818284"/>
                    <a:pt x="1256849" y="1802341"/>
                    <a:pt x="1239491" y="1794401"/>
                  </a:cubicBezTo>
                  <a:cubicBezTo>
                    <a:pt x="1238198" y="1767316"/>
                    <a:pt x="1214807" y="1748110"/>
                    <a:pt x="1224286" y="1722196"/>
                  </a:cubicBezTo>
                  <a:cubicBezTo>
                    <a:pt x="1216468" y="1700836"/>
                    <a:pt x="1202065" y="1686062"/>
                    <a:pt x="1186245" y="1672766"/>
                  </a:cubicBezTo>
                  <a:cubicBezTo>
                    <a:pt x="1178612" y="1672766"/>
                    <a:pt x="1171040" y="1672766"/>
                    <a:pt x="1163469" y="1672766"/>
                  </a:cubicBezTo>
                  <a:cubicBezTo>
                    <a:pt x="1151342" y="1680892"/>
                    <a:pt x="1155097" y="1704898"/>
                    <a:pt x="1140632" y="1710746"/>
                  </a:cubicBezTo>
                  <a:cubicBezTo>
                    <a:pt x="1123827" y="1709823"/>
                    <a:pt x="1117795" y="1698065"/>
                    <a:pt x="1102590" y="1695542"/>
                  </a:cubicBezTo>
                  <a:cubicBezTo>
                    <a:pt x="1100005" y="1684216"/>
                    <a:pt x="1097973" y="1672274"/>
                    <a:pt x="1087386" y="1668950"/>
                  </a:cubicBezTo>
                  <a:cubicBezTo>
                    <a:pt x="1084555" y="1657254"/>
                    <a:pt x="1097789" y="1661625"/>
                    <a:pt x="1094957" y="1649929"/>
                  </a:cubicBezTo>
                  <a:cubicBezTo>
                    <a:pt x="1080800" y="1636202"/>
                    <a:pt x="1071752" y="1617366"/>
                    <a:pt x="1049345" y="1611887"/>
                  </a:cubicBezTo>
                  <a:cubicBezTo>
                    <a:pt x="1043066" y="1623336"/>
                    <a:pt x="1034202" y="1632200"/>
                    <a:pt x="1022752" y="1638479"/>
                  </a:cubicBezTo>
                  <a:cubicBezTo>
                    <a:pt x="1014996" y="1634848"/>
                    <a:pt x="1007732" y="1630723"/>
                    <a:pt x="999915" y="1627091"/>
                  </a:cubicBezTo>
                  <a:cubicBezTo>
                    <a:pt x="999915" y="1619459"/>
                    <a:pt x="999915" y="1611887"/>
                    <a:pt x="999915" y="1604255"/>
                  </a:cubicBezTo>
                  <a:cubicBezTo>
                    <a:pt x="1002931" y="1588312"/>
                    <a:pt x="1019860" y="1586219"/>
                    <a:pt x="1015119" y="1562458"/>
                  </a:cubicBezTo>
                  <a:cubicBezTo>
                    <a:pt x="1018197" y="1559196"/>
                    <a:pt x="1025522" y="1560181"/>
                    <a:pt x="1026507" y="1554825"/>
                  </a:cubicBezTo>
                  <a:cubicBezTo>
                    <a:pt x="1032540" y="1543560"/>
                    <a:pt x="1021460" y="1537343"/>
                    <a:pt x="1018936" y="1532050"/>
                  </a:cubicBezTo>
                  <a:cubicBezTo>
                    <a:pt x="1009456" y="1512044"/>
                    <a:pt x="999238" y="1490930"/>
                    <a:pt x="980895" y="1474987"/>
                  </a:cubicBezTo>
                  <a:cubicBezTo>
                    <a:pt x="955164" y="1480404"/>
                    <a:pt x="957933" y="1457444"/>
                    <a:pt x="935282" y="1459783"/>
                  </a:cubicBezTo>
                  <a:cubicBezTo>
                    <a:pt x="930295" y="1461137"/>
                    <a:pt x="929311" y="1466431"/>
                    <a:pt x="923894" y="1467354"/>
                  </a:cubicBezTo>
                  <a:cubicBezTo>
                    <a:pt x="930788" y="1494685"/>
                    <a:pt x="947223" y="1512475"/>
                    <a:pt x="942915" y="1551008"/>
                  </a:cubicBezTo>
                  <a:cubicBezTo>
                    <a:pt x="936329" y="1559688"/>
                    <a:pt x="927218" y="1565721"/>
                    <a:pt x="927711" y="1581417"/>
                  </a:cubicBezTo>
                  <a:cubicBezTo>
                    <a:pt x="938298" y="1592375"/>
                    <a:pt x="958304" y="1593913"/>
                    <a:pt x="969506" y="1604255"/>
                  </a:cubicBezTo>
                  <a:cubicBezTo>
                    <a:pt x="972830" y="1621183"/>
                    <a:pt x="988034" y="1626292"/>
                    <a:pt x="984711" y="1649867"/>
                  </a:cubicBezTo>
                  <a:cubicBezTo>
                    <a:pt x="987604" y="1659655"/>
                    <a:pt x="996838" y="1663102"/>
                    <a:pt x="1011303" y="1661255"/>
                  </a:cubicBezTo>
                  <a:cubicBezTo>
                    <a:pt x="1011980" y="1680954"/>
                    <a:pt x="996160" y="1684154"/>
                    <a:pt x="988466" y="1695480"/>
                  </a:cubicBezTo>
                  <a:cubicBezTo>
                    <a:pt x="999238" y="1707546"/>
                    <a:pt x="1013088" y="1716470"/>
                    <a:pt x="1018874" y="1733522"/>
                  </a:cubicBezTo>
                  <a:cubicBezTo>
                    <a:pt x="1019860" y="1744663"/>
                    <a:pt x="1010257" y="1745218"/>
                    <a:pt x="1011242" y="1756359"/>
                  </a:cubicBezTo>
                  <a:cubicBezTo>
                    <a:pt x="985326" y="1760730"/>
                    <a:pt x="983295" y="1741217"/>
                    <a:pt x="965628" y="1737338"/>
                  </a:cubicBezTo>
                  <a:cubicBezTo>
                    <a:pt x="950424" y="1737338"/>
                    <a:pt x="935220" y="1737338"/>
                    <a:pt x="920016" y="1737338"/>
                  </a:cubicBezTo>
                  <a:cubicBezTo>
                    <a:pt x="921677" y="1731367"/>
                    <a:pt x="931957" y="1734076"/>
                    <a:pt x="927649" y="1722134"/>
                  </a:cubicBezTo>
                  <a:cubicBezTo>
                    <a:pt x="927587" y="1710808"/>
                    <a:pt x="909736" y="1717209"/>
                    <a:pt x="904811" y="1710684"/>
                  </a:cubicBezTo>
                  <a:cubicBezTo>
                    <a:pt x="903580" y="1701820"/>
                    <a:pt x="900256" y="1694988"/>
                    <a:pt x="897178" y="1687909"/>
                  </a:cubicBezTo>
                  <a:cubicBezTo>
                    <a:pt x="882035" y="1690371"/>
                    <a:pt x="873910" y="1685816"/>
                    <a:pt x="874341" y="1672704"/>
                  </a:cubicBezTo>
                  <a:cubicBezTo>
                    <a:pt x="839378" y="1678552"/>
                    <a:pt x="836422" y="1652330"/>
                    <a:pt x="802136" y="1657500"/>
                  </a:cubicBezTo>
                  <a:cubicBezTo>
                    <a:pt x="792041" y="1647589"/>
                    <a:pt x="781022" y="1646112"/>
                    <a:pt x="771727" y="1634663"/>
                  </a:cubicBezTo>
                  <a:cubicBezTo>
                    <a:pt x="765633" y="1627153"/>
                    <a:pt x="759170" y="1616320"/>
                    <a:pt x="745135" y="1611826"/>
                  </a:cubicBezTo>
                  <a:cubicBezTo>
                    <a:pt x="745135" y="1602962"/>
                    <a:pt x="745135" y="1594098"/>
                    <a:pt x="745135" y="1585234"/>
                  </a:cubicBezTo>
                  <a:cubicBezTo>
                    <a:pt x="747167" y="1571753"/>
                    <a:pt x="731655" y="1575878"/>
                    <a:pt x="733748" y="1562458"/>
                  </a:cubicBezTo>
                  <a:cubicBezTo>
                    <a:pt x="722728" y="1546084"/>
                    <a:pt x="753321" y="1534019"/>
                    <a:pt x="745135" y="1516845"/>
                  </a:cubicBezTo>
                  <a:cubicBezTo>
                    <a:pt x="745074" y="1516722"/>
                    <a:pt x="737811" y="1512228"/>
                    <a:pt x="737564" y="1513029"/>
                  </a:cubicBezTo>
                  <a:cubicBezTo>
                    <a:pt x="742057" y="1499609"/>
                    <a:pt x="752030" y="1496409"/>
                    <a:pt x="760340" y="1482620"/>
                  </a:cubicBezTo>
                  <a:cubicBezTo>
                    <a:pt x="763664" y="1469509"/>
                    <a:pt x="777390" y="1466739"/>
                    <a:pt x="779361" y="1452211"/>
                  </a:cubicBezTo>
                  <a:cubicBezTo>
                    <a:pt x="784223" y="1446917"/>
                    <a:pt x="797335" y="1449872"/>
                    <a:pt x="802197" y="1444640"/>
                  </a:cubicBezTo>
                  <a:cubicBezTo>
                    <a:pt x="806876" y="1428513"/>
                    <a:pt x="803614" y="1424204"/>
                    <a:pt x="802197" y="1406598"/>
                  </a:cubicBezTo>
                  <a:cubicBezTo>
                    <a:pt x="806630" y="1405983"/>
                    <a:pt x="805399" y="1399643"/>
                    <a:pt x="806014" y="1395210"/>
                  </a:cubicBezTo>
                  <a:cubicBezTo>
                    <a:pt x="816171" y="1396196"/>
                    <a:pt x="815924" y="1384315"/>
                    <a:pt x="821218" y="1380006"/>
                  </a:cubicBezTo>
                  <a:cubicBezTo>
                    <a:pt x="825466" y="1376559"/>
                    <a:pt x="831006" y="1379391"/>
                    <a:pt x="836422" y="1376190"/>
                  </a:cubicBezTo>
                  <a:cubicBezTo>
                    <a:pt x="843871" y="1371758"/>
                    <a:pt x="849842" y="1358893"/>
                    <a:pt x="870648" y="1360986"/>
                  </a:cubicBezTo>
                  <a:cubicBezTo>
                    <a:pt x="866831" y="1341965"/>
                    <a:pt x="843625" y="1342334"/>
                    <a:pt x="832606" y="1330577"/>
                  </a:cubicBezTo>
                  <a:cubicBezTo>
                    <a:pt x="830390" y="1316973"/>
                    <a:pt x="843871" y="1319004"/>
                    <a:pt x="855382" y="1319127"/>
                  </a:cubicBezTo>
                  <a:cubicBezTo>
                    <a:pt x="848734" y="1303000"/>
                    <a:pt x="842394" y="1286503"/>
                    <a:pt x="832606" y="1273515"/>
                  </a:cubicBezTo>
                  <a:cubicBezTo>
                    <a:pt x="831437" y="1254432"/>
                    <a:pt x="836977" y="1228579"/>
                    <a:pt x="824973" y="1220268"/>
                  </a:cubicBezTo>
                  <a:cubicBezTo>
                    <a:pt x="815986" y="1223962"/>
                    <a:pt x="800844" y="1221500"/>
                    <a:pt x="802197" y="1235473"/>
                  </a:cubicBezTo>
                  <a:cubicBezTo>
                    <a:pt x="792102" y="1235473"/>
                    <a:pt x="780468" y="1234057"/>
                    <a:pt x="775605" y="1239289"/>
                  </a:cubicBezTo>
                  <a:cubicBezTo>
                    <a:pt x="768466" y="1244768"/>
                    <a:pt x="758739" y="1247785"/>
                    <a:pt x="760401" y="1262065"/>
                  </a:cubicBezTo>
                  <a:cubicBezTo>
                    <a:pt x="743658" y="1261758"/>
                    <a:pt x="744581" y="1279178"/>
                    <a:pt x="729993" y="1281086"/>
                  </a:cubicBezTo>
                  <a:cubicBezTo>
                    <a:pt x="729993" y="1297583"/>
                    <a:pt x="729993" y="1314018"/>
                    <a:pt x="729993" y="1330516"/>
                  </a:cubicBezTo>
                  <a:cubicBezTo>
                    <a:pt x="717743" y="1325037"/>
                    <a:pt x="702723" y="1322328"/>
                    <a:pt x="703400" y="1303923"/>
                  </a:cubicBezTo>
                  <a:cubicBezTo>
                    <a:pt x="703770" y="1289089"/>
                    <a:pt x="721990" y="1292043"/>
                    <a:pt x="722422" y="1277331"/>
                  </a:cubicBezTo>
                  <a:cubicBezTo>
                    <a:pt x="725192" y="1265697"/>
                    <a:pt x="715896" y="1266128"/>
                    <a:pt x="718605" y="1254493"/>
                  </a:cubicBezTo>
                  <a:cubicBezTo>
                    <a:pt x="705247" y="1249077"/>
                    <a:pt x="677855" y="1247969"/>
                    <a:pt x="669176" y="1258310"/>
                  </a:cubicBezTo>
                  <a:cubicBezTo>
                    <a:pt x="653171" y="1247415"/>
                    <a:pt x="631442" y="1255110"/>
                    <a:pt x="615991" y="1250739"/>
                  </a:cubicBezTo>
                  <a:cubicBezTo>
                    <a:pt x="606204" y="1253632"/>
                    <a:pt x="602756" y="1262865"/>
                    <a:pt x="604603" y="1277331"/>
                  </a:cubicBezTo>
                  <a:cubicBezTo>
                    <a:pt x="589583" y="1289642"/>
                    <a:pt x="566131" y="1311433"/>
                    <a:pt x="539969" y="1300107"/>
                  </a:cubicBezTo>
                  <a:cubicBezTo>
                    <a:pt x="538123" y="1288103"/>
                    <a:pt x="557389" y="1297275"/>
                    <a:pt x="558990" y="1288719"/>
                  </a:cubicBezTo>
                  <a:cubicBezTo>
                    <a:pt x="558129" y="1276900"/>
                    <a:pt x="540092" y="1282317"/>
                    <a:pt x="528581" y="1281148"/>
                  </a:cubicBezTo>
                  <a:cubicBezTo>
                    <a:pt x="518487" y="1276038"/>
                    <a:pt x="517193" y="1262126"/>
                    <a:pt x="501989" y="1262126"/>
                  </a:cubicBezTo>
                  <a:cubicBezTo>
                    <a:pt x="502175" y="1249630"/>
                    <a:pt x="508391" y="1243229"/>
                    <a:pt x="505806" y="1227901"/>
                  </a:cubicBezTo>
                  <a:cubicBezTo>
                    <a:pt x="516270" y="1220638"/>
                    <a:pt x="527166" y="1213744"/>
                    <a:pt x="532398" y="1201309"/>
                  </a:cubicBezTo>
                  <a:cubicBezTo>
                    <a:pt x="536092" y="1187521"/>
                    <a:pt x="515347" y="1198109"/>
                    <a:pt x="517193" y="1186105"/>
                  </a:cubicBezTo>
                  <a:cubicBezTo>
                    <a:pt x="511285" y="1191584"/>
                    <a:pt x="502359" y="1194108"/>
                    <a:pt x="494356" y="1197492"/>
                  </a:cubicBezTo>
                  <a:cubicBezTo>
                    <a:pt x="495095" y="1212205"/>
                    <a:pt x="494480" y="1225501"/>
                    <a:pt x="490540" y="1235534"/>
                  </a:cubicBezTo>
                  <a:cubicBezTo>
                    <a:pt x="472012" y="1234980"/>
                    <a:pt x="447820" y="1240213"/>
                    <a:pt x="448744" y="1220330"/>
                  </a:cubicBezTo>
                  <a:cubicBezTo>
                    <a:pt x="436740" y="1218484"/>
                    <a:pt x="435325" y="1227163"/>
                    <a:pt x="422152" y="1224147"/>
                  </a:cubicBezTo>
                  <a:cubicBezTo>
                    <a:pt x="412057" y="1213990"/>
                    <a:pt x="409163" y="1196632"/>
                    <a:pt x="395559" y="1189921"/>
                  </a:cubicBezTo>
                  <a:cubicBezTo>
                    <a:pt x="395559" y="1179764"/>
                    <a:pt x="395559" y="1169670"/>
                    <a:pt x="395559" y="1159513"/>
                  </a:cubicBezTo>
                  <a:cubicBezTo>
                    <a:pt x="403500" y="1157297"/>
                    <a:pt x="406393" y="1150095"/>
                    <a:pt x="418396" y="1151941"/>
                  </a:cubicBezTo>
                  <a:cubicBezTo>
                    <a:pt x="427692" y="1149787"/>
                    <a:pt x="426521" y="1137229"/>
                    <a:pt x="441173" y="1140492"/>
                  </a:cubicBezTo>
                  <a:cubicBezTo>
                    <a:pt x="459516" y="1139877"/>
                    <a:pt x="460316" y="1156866"/>
                    <a:pt x="482968" y="1151941"/>
                  </a:cubicBezTo>
                  <a:cubicBezTo>
                    <a:pt x="488448" y="1149787"/>
                    <a:pt x="492264" y="1145971"/>
                    <a:pt x="494356" y="1140492"/>
                  </a:cubicBezTo>
                  <a:cubicBezTo>
                    <a:pt x="490109" y="1111745"/>
                    <a:pt x="471458" y="1097465"/>
                    <a:pt x="456315" y="1079675"/>
                  </a:cubicBezTo>
                  <a:cubicBezTo>
                    <a:pt x="463763" y="1068103"/>
                    <a:pt x="465486" y="1050806"/>
                    <a:pt x="463948" y="1030246"/>
                  </a:cubicBezTo>
                  <a:cubicBezTo>
                    <a:pt x="459024" y="1025014"/>
                    <a:pt x="447451" y="1026491"/>
                    <a:pt x="437356" y="1026429"/>
                  </a:cubicBezTo>
                  <a:cubicBezTo>
                    <a:pt x="424736" y="1009932"/>
                    <a:pt x="394513" y="1010978"/>
                    <a:pt x="380355" y="996020"/>
                  </a:cubicBezTo>
                  <a:close/>
                  <a:moveTo>
                    <a:pt x="368782" y="1296414"/>
                  </a:moveTo>
                  <a:cubicBezTo>
                    <a:pt x="382447" y="1295121"/>
                    <a:pt x="387064" y="1290628"/>
                    <a:pt x="399191" y="1296414"/>
                  </a:cubicBezTo>
                  <a:cubicBezTo>
                    <a:pt x="399376" y="1308048"/>
                    <a:pt x="395744" y="1315804"/>
                    <a:pt x="387803" y="1319190"/>
                  </a:cubicBezTo>
                  <a:cubicBezTo>
                    <a:pt x="374753" y="1318327"/>
                    <a:pt x="371245" y="1307924"/>
                    <a:pt x="368782" y="1296414"/>
                  </a:cubicBezTo>
                  <a:close/>
                  <a:moveTo>
                    <a:pt x="304148" y="1239413"/>
                  </a:moveTo>
                  <a:cubicBezTo>
                    <a:pt x="303471" y="1229440"/>
                    <a:pt x="309873" y="1220700"/>
                    <a:pt x="311720" y="1209004"/>
                  </a:cubicBezTo>
                  <a:cubicBezTo>
                    <a:pt x="324400" y="1209004"/>
                    <a:pt x="337080" y="1209004"/>
                    <a:pt x="349761" y="1209004"/>
                  </a:cubicBezTo>
                  <a:cubicBezTo>
                    <a:pt x="351731" y="1218422"/>
                    <a:pt x="359057" y="1222546"/>
                    <a:pt x="364965" y="1228025"/>
                  </a:cubicBezTo>
                  <a:cubicBezTo>
                    <a:pt x="368413" y="1234734"/>
                    <a:pt x="373461" y="1239782"/>
                    <a:pt x="380169" y="1243229"/>
                  </a:cubicBezTo>
                  <a:cubicBezTo>
                    <a:pt x="379801" y="1252955"/>
                    <a:pt x="366012" y="1249324"/>
                    <a:pt x="361149" y="1254617"/>
                  </a:cubicBezTo>
                  <a:cubicBezTo>
                    <a:pt x="348776" y="1261204"/>
                    <a:pt x="342128" y="1273577"/>
                    <a:pt x="326924" y="1277455"/>
                  </a:cubicBezTo>
                  <a:cubicBezTo>
                    <a:pt x="320891" y="1264589"/>
                    <a:pt x="305256" y="1256895"/>
                    <a:pt x="304148" y="1239413"/>
                  </a:cubicBezTo>
                  <a:close/>
                  <a:moveTo>
                    <a:pt x="292699" y="570301"/>
                  </a:moveTo>
                  <a:cubicBezTo>
                    <a:pt x="295838" y="553188"/>
                    <a:pt x="301685" y="538723"/>
                    <a:pt x="319290" y="536076"/>
                  </a:cubicBezTo>
                  <a:cubicBezTo>
                    <a:pt x="324338" y="550542"/>
                    <a:pt x="328770" y="557189"/>
                    <a:pt x="323106" y="574117"/>
                  </a:cubicBezTo>
                  <a:cubicBezTo>
                    <a:pt x="312151" y="573687"/>
                    <a:pt x="298239" y="576210"/>
                    <a:pt x="292699" y="570301"/>
                  </a:cubicBezTo>
                  <a:close/>
                  <a:moveTo>
                    <a:pt x="144411" y="505666"/>
                  </a:moveTo>
                  <a:cubicBezTo>
                    <a:pt x="157215" y="508067"/>
                    <a:pt x="153707" y="526780"/>
                    <a:pt x="167248" y="528503"/>
                  </a:cubicBezTo>
                  <a:cubicBezTo>
                    <a:pt x="166941" y="533921"/>
                    <a:pt x="166633" y="539276"/>
                    <a:pt x="171065" y="539891"/>
                  </a:cubicBezTo>
                  <a:cubicBezTo>
                    <a:pt x="169095" y="545555"/>
                    <a:pt x="165463" y="549494"/>
                    <a:pt x="163431" y="555095"/>
                  </a:cubicBezTo>
                  <a:cubicBezTo>
                    <a:pt x="155306" y="540445"/>
                    <a:pt x="141702" y="531211"/>
                    <a:pt x="144411" y="505666"/>
                  </a:cubicBezTo>
                  <a:close/>
                  <a:moveTo>
                    <a:pt x="129268" y="828836"/>
                  </a:moveTo>
                  <a:cubicBezTo>
                    <a:pt x="125575" y="819663"/>
                    <a:pt x="132038" y="819663"/>
                    <a:pt x="136901" y="813630"/>
                  </a:cubicBezTo>
                  <a:cubicBezTo>
                    <a:pt x="144350" y="804274"/>
                    <a:pt x="164170" y="793194"/>
                    <a:pt x="178698" y="787038"/>
                  </a:cubicBezTo>
                  <a:cubicBezTo>
                    <a:pt x="183930" y="791901"/>
                    <a:pt x="182452" y="803535"/>
                    <a:pt x="182452" y="813630"/>
                  </a:cubicBezTo>
                  <a:cubicBezTo>
                    <a:pt x="169096" y="821633"/>
                    <a:pt x="146258" y="836838"/>
                    <a:pt x="129268" y="828836"/>
                  </a:cubicBezTo>
                  <a:close/>
                  <a:moveTo>
                    <a:pt x="128622" y="579280"/>
                  </a:moveTo>
                  <a:cubicBezTo>
                    <a:pt x="127914" y="573778"/>
                    <a:pt x="129946" y="568454"/>
                    <a:pt x="136840" y="570301"/>
                  </a:cubicBezTo>
                  <a:cubicBezTo>
                    <a:pt x="137271" y="579780"/>
                    <a:pt x="143980" y="582119"/>
                    <a:pt x="136840" y="589322"/>
                  </a:cubicBezTo>
                  <a:cubicBezTo>
                    <a:pt x="132777" y="590460"/>
                    <a:pt x="129330" y="584782"/>
                    <a:pt x="128622" y="579280"/>
                  </a:cubicBezTo>
                  <a:close/>
                  <a:moveTo>
                    <a:pt x="85148" y="1356200"/>
                  </a:moveTo>
                  <a:cubicBezTo>
                    <a:pt x="84317" y="1354646"/>
                    <a:pt x="84240" y="1353446"/>
                    <a:pt x="87410" y="1349660"/>
                  </a:cubicBezTo>
                  <a:cubicBezTo>
                    <a:pt x="102060" y="1346644"/>
                    <a:pt x="102060" y="1367881"/>
                    <a:pt x="87410" y="1364864"/>
                  </a:cubicBezTo>
                  <a:cubicBezTo>
                    <a:pt x="87564" y="1359663"/>
                    <a:pt x="85979" y="1357754"/>
                    <a:pt x="85148" y="1356200"/>
                  </a:cubicBezTo>
                  <a:close/>
                  <a:moveTo>
                    <a:pt x="83594" y="779529"/>
                  </a:moveTo>
                  <a:cubicBezTo>
                    <a:pt x="91842" y="766232"/>
                    <a:pt x="110124" y="762908"/>
                    <a:pt x="114002" y="745304"/>
                  </a:cubicBezTo>
                  <a:cubicBezTo>
                    <a:pt x="112278" y="728068"/>
                    <a:pt x="101198" y="720127"/>
                    <a:pt x="91165" y="711079"/>
                  </a:cubicBezTo>
                  <a:cubicBezTo>
                    <a:pt x="102245" y="703138"/>
                    <a:pt x="116464" y="698336"/>
                    <a:pt x="125390" y="688241"/>
                  </a:cubicBezTo>
                  <a:cubicBezTo>
                    <a:pt x="126375" y="668974"/>
                    <a:pt x="137825" y="660111"/>
                    <a:pt x="144411" y="646445"/>
                  </a:cubicBezTo>
                  <a:cubicBezTo>
                    <a:pt x="169279" y="647245"/>
                    <a:pt x="182822" y="636658"/>
                    <a:pt x="197657" y="627425"/>
                  </a:cubicBezTo>
                  <a:cubicBezTo>
                    <a:pt x="197657" y="616037"/>
                    <a:pt x="197657" y="604649"/>
                    <a:pt x="197657" y="593199"/>
                  </a:cubicBezTo>
                  <a:cubicBezTo>
                    <a:pt x="207075" y="584273"/>
                    <a:pt x="212553" y="600709"/>
                    <a:pt x="216678" y="608404"/>
                  </a:cubicBezTo>
                  <a:cubicBezTo>
                    <a:pt x="227881" y="603110"/>
                    <a:pt x="231081" y="589814"/>
                    <a:pt x="247086" y="589383"/>
                  </a:cubicBezTo>
                  <a:cubicBezTo>
                    <a:pt x="256751" y="582550"/>
                    <a:pt x="264322" y="573686"/>
                    <a:pt x="281312" y="574178"/>
                  </a:cubicBezTo>
                  <a:cubicBezTo>
                    <a:pt x="281434" y="577872"/>
                    <a:pt x="285989" y="577133"/>
                    <a:pt x="288944" y="577995"/>
                  </a:cubicBezTo>
                  <a:cubicBezTo>
                    <a:pt x="300086" y="614990"/>
                    <a:pt x="314367" y="648908"/>
                    <a:pt x="364965" y="646445"/>
                  </a:cubicBezTo>
                  <a:cubicBezTo>
                    <a:pt x="370136" y="656417"/>
                    <a:pt x="380970" y="660850"/>
                    <a:pt x="383986" y="673037"/>
                  </a:cubicBezTo>
                  <a:cubicBezTo>
                    <a:pt x="397775" y="677654"/>
                    <a:pt x="396236" y="647615"/>
                    <a:pt x="406824" y="661649"/>
                  </a:cubicBezTo>
                  <a:cubicBezTo>
                    <a:pt x="413902" y="668359"/>
                    <a:pt x="405839" y="673407"/>
                    <a:pt x="399253" y="676854"/>
                  </a:cubicBezTo>
                  <a:cubicBezTo>
                    <a:pt x="404546" y="686764"/>
                    <a:pt x="406824" y="699691"/>
                    <a:pt x="410640" y="711079"/>
                  </a:cubicBezTo>
                  <a:cubicBezTo>
                    <a:pt x="408424" y="726653"/>
                    <a:pt x="407192" y="743088"/>
                    <a:pt x="395435" y="749059"/>
                  </a:cubicBezTo>
                  <a:cubicBezTo>
                    <a:pt x="395435" y="756692"/>
                    <a:pt x="395435" y="764263"/>
                    <a:pt x="395435" y="771896"/>
                  </a:cubicBezTo>
                  <a:cubicBezTo>
                    <a:pt x="381708" y="793625"/>
                    <a:pt x="360657" y="808029"/>
                    <a:pt x="342190" y="825080"/>
                  </a:cubicBezTo>
                  <a:cubicBezTo>
                    <a:pt x="318368" y="827912"/>
                    <a:pt x="294114" y="830251"/>
                    <a:pt x="266168" y="828897"/>
                  </a:cubicBezTo>
                  <a:cubicBezTo>
                    <a:pt x="256073" y="818002"/>
                    <a:pt x="237852" y="805813"/>
                    <a:pt x="220494" y="813631"/>
                  </a:cubicBezTo>
                  <a:cubicBezTo>
                    <a:pt x="206398" y="814739"/>
                    <a:pt x="218770" y="842316"/>
                    <a:pt x="201473" y="840285"/>
                  </a:cubicBezTo>
                  <a:cubicBezTo>
                    <a:pt x="192055" y="828958"/>
                    <a:pt x="199441" y="810122"/>
                    <a:pt x="212861" y="809876"/>
                  </a:cubicBezTo>
                  <a:cubicBezTo>
                    <a:pt x="209783" y="789440"/>
                    <a:pt x="220556" y="778729"/>
                    <a:pt x="212861" y="764263"/>
                  </a:cubicBezTo>
                  <a:cubicBezTo>
                    <a:pt x="212492" y="754476"/>
                    <a:pt x="198026" y="758846"/>
                    <a:pt x="197657" y="749059"/>
                  </a:cubicBezTo>
                  <a:cubicBezTo>
                    <a:pt x="188238" y="748504"/>
                    <a:pt x="181898" y="751028"/>
                    <a:pt x="178635" y="756692"/>
                  </a:cubicBezTo>
                  <a:cubicBezTo>
                    <a:pt x="169525" y="753183"/>
                    <a:pt x="168602" y="741426"/>
                    <a:pt x="152044" y="745304"/>
                  </a:cubicBezTo>
                  <a:cubicBezTo>
                    <a:pt x="125759" y="750844"/>
                    <a:pt x="114926" y="803352"/>
                    <a:pt x="83594" y="779529"/>
                  </a:cubicBezTo>
                  <a:close/>
                  <a:moveTo>
                    <a:pt x="67926" y="1415454"/>
                  </a:moveTo>
                  <a:cubicBezTo>
                    <a:pt x="66958" y="1413463"/>
                    <a:pt x="66912" y="1411754"/>
                    <a:pt x="68451" y="1410477"/>
                  </a:cubicBezTo>
                  <a:cubicBezTo>
                    <a:pt x="80639" y="1400136"/>
                    <a:pt x="90981" y="1416079"/>
                    <a:pt x="106492" y="1414294"/>
                  </a:cubicBezTo>
                  <a:cubicBezTo>
                    <a:pt x="121082" y="1414971"/>
                    <a:pt x="121204" y="1401183"/>
                    <a:pt x="133084" y="1399089"/>
                  </a:cubicBezTo>
                  <a:cubicBezTo>
                    <a:pt x="129946" y="1357909"/>
                    <a:pt x="155676" y="1345659"/>
                    <a:pt x="171126" y="1323068"/>
                  </a:cubicBezTo>
                  <a:cubicBezTo>
                    <a:pt x="171557" y="1312110"/>
                    <a:pt x="169033" y="1298199"/>
                    <a:pt x="174943" y="1292659"/>
                  </a:cubicBezTo>
                  <a:cubicBezTo>
                    <a:pt x="180483" y="1313773"/>
                    <a:pt x="213724" y="1307063"/>
                    <a:pt x="239576" y="1307863"/>
                  </a:cubicBezTo>
                  <a:cubicBezTo>
                    <a:pt x="254904" y="1314081"/>
                    <a:pt x="267707" y="1322822"/>
                    <a:pt x="273801" y="1338272"/>
                  </a:cubicBezTo>
                  <a:cubicBezTo>
                    <a:pt x="278664" y="1333102"/>
                    <a:pt x="291775" y="1333102"/>
                    <a:pt x="296639" y="1338272"/>
                  </a:cubicBezTo>
                  <a:cubicBezTo>
                    <a:pt x="297193" y="1347752"/>
                    <a:pt x="290668" y="1350030"/>
                    <a:pt x="289006" y="1357293"/>
                  </a:cubicBezTo>
                  <a:cubicBezTo>
                    <a:pt x="294053" y="1363633"/>
                    <a:pt x="305933" y="1363203"/>
                    <a:pt x="311843" y="1368681"/>
                  </a:cubicBezTo>
                  <a:cubicBezTo>
                    <a:pt x="311843" y="1378838"/>
                    <a:pt x="311843" y="1388933"/>
                    <a:pt x="311843" y="1399089"/>
                  </a:cubicBezTo>
                  <a:cubicBezTo>
                    <a:pt x="316829" y="1400444"/>
                    <a:pt x="317813" y="1405738"/>
                    <a:pt x="323231" y="1406661"/>
                  </a:cubicBezTo>
                  <a:cubicBezTo>
                    <a:pt x="324770" y="1423404"/>
                    <a:pt x="305010" y="1418849"/>
                    <a:pt x="311843" y="1440886"/>
                  </a:cubicBezTo>
                  <a:cubicBezTo>
                    <a:pt x="305319" y="1445749"/>
                    <a:pt x="296885" y="1448765"/>
                    <a:pt x="296639" y="1459907"/>
                  </a:cubicBezTo>
                  <a:cubicBezTo>
                    <a:pt x="294115" y="1478866"/>
                    <a:pt x="308026" y="1481452"/>
                    <a:pt x="311843" y="1494132"/>
                  </a:cubicBezTo>
                  <a:cubicBezTo>
                    <a:pt x="311719" y="1509336"/>
                    <a:pt x="311719" y="1524540"/>
                    <a:pt x="311719" y="1539745"/>
                  </a:cubicBezTo>
                  <a:cubicBezTo>
                    <a:pt x="301686" y="1541961"/>
                    <a:pt x="297007" y="1554949"/>
                    <a:pt x="285127" y="1558765"/>
                  </a:cubicBezTo>
                  <a:cubicBezTo>
                    <a:pt x="271893" y="1563013"/>
                    <a:pt x="253734" y="1555687"/>
                    <a:pt x="239515" y="1562582"/>
                  </a:cubicBezTo>
                  <a:cubicBezTo>
                    <a:pt x="217786" y="1553841"/>
                    <a:pt x="206459" y="1534759"/>
                    <a:pt x="190085" y="1520724"/>
                  </a:cubicBezTo>
                  <a:cubicBezTo>
                    <a:pt x="179374" y="1520170"/>
                    <a:pt x="180545" y="1531496"/>
                    <a:pt x="174881" y="1535928"/>
                  </a:cubicBezTo>
                  <a:cubicBezTo>
                    <a:pt x="158630" y="1530634"/>
                    <a:pt x="156845" y="1510875"/>
                    <a:pt x="129268" y="1516908"/>
                  </a:cubicBezTo>
                  <a:cubicBezTo>
                    <a:pt x="130807" y="1507736"/>
                    <a:pt x="122312" y="1508659"/>
                    <a:pt x="125451" y="1497887"/>
                  </a:cubicBezTo>
                  <a:cubicBezTo>
                    <a:pt x="104831" y="1484283"/>
                    <a:pt x="81932" y="1472956"/>
                    <a:pt x="83656" y="1437070"/>
                  </a:cubicBezTo>
                  <a:cubicBezTo>
                    <a:pt x="82040" y="1429959"/>
                    <a:pt x="70832" y="1421430"/>
                    <a:pt x="67926" y="1415454"/>
                  </a:cubicBezTo>
                  <a:close/>
                  <a:moveTo>
                    <a:pt x="42128" y="1375160"/>
                  </a:moveTo>
                  <a:cubicBezTo>
                    <a:pt x="43167" y="1369204"/>
                    <a:pt x="46629" y="1364249"/>
                    <a:pt x="53185" y="1364865"/>
                  </a:cubicBezTo>
                  <a:cubicBezTo>
                    <a:pt x="58787" y="1370897"/>
                    <a:pt x="61064" y="1395027"/>
                    <a:pt x="45614" y="1391457"/>
                  </a:cubicBezTo>
                  <a:cubicBezTo>
                    <a:pt x="42474" y="1388071"/>
                    <a:pt x="41089" y="1381115"/>
                    <a:pt x="42128" y="1375160"/>
                  </a:cubicBezTo>
                  <a:close/>
                  <a:moveTo>
                    <a:pt x="0" y="726222"/>
                  </a:moveTo>
                  <a:cubicBezTo>
                    <a:pt x="6525" y="699075"/>
                    <a:pt x="46906" y="707571"/>
                    <a:pt x="64634" y="718589"/>
                  </a:cubicBezTo>
                  <a:cubicBezTo>
                    <a:pt x="63280" y="731207"/>
                    <a:pt x="53246" y="735086"/>
                    <a:pt x="45613" y="741426"/>
                  </a:cubicBezTo>
                  <a:cubicBezTo>
                    <a:pt x="27578" y="739210"/>
                    <a:pt x="15635" y="730838"/>
                    <a:pt x="0" y="726222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" name="Google Shape;1046;p33"/>
            <p:cNvSpPr txBox="1">
              <a:spLocks/>
            </p:cNvSpPr>
            <p:nvPr/>
          </p:nvSpPr>
          <p:spPr>
            <a:xfrm>
              <a:off x="4603928" y="3996109"/>
              <a:ext cx="2658600" cy="6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l" rtl="0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1pPr>
              <a:lvl2pPr marL="914400" marR="0" lvl="1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2pPr>
              <a:lvl3pPr marL="1371600" marR="0" lvl="2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3pPr>
              <a:lvl4pPr marL="1828800" marR="0" lvl="3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4pPr>
              <a:lvl5pPr marL="2286000" marR="0" lvl="4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5pPr>
              <a:lvl6pPr marL="2743200" marR="0" lvl="5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6pPr>
              <a:lvl7pPr marL="3200400" marR="0" lvl="6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7pPr>
              <a:lvl8pPr marL="3657600" marR="0" lvl="7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8pPr>
              <a:lvl9pPr marL="4114800" marR="0" lvl="8" indent="-342900" algn="l" rtl="0">
                <a:lnSpc>
                  <a:spcPct val="115000"/>
                </a:lnSpc>
                <a:spcBef>
                  <a:spcPts val="2100"/>
                </a:spcBef>
                <a:spcAft>
                  <a:spcPts val="2100"/>
                </a:spcAft>
                <a:buClr>
                  <a:srgbClr val="FFFFFF"/>
                </a:buClr>
                <a:buSzPts val="2100"/>
                <a:buFont typeface="Roboto"/>
                <a:buNone/>
                <a:defRPr sz="2100" b="1" i="0" u="none" strike="noStrike" cap="none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defRPr>
              </a:lvl9pPr>
            </a:lstStyle>
            <a:p>
              <a:pPr marL="0" indent="0" algn="ctr"/>
              <a:endParaRPr lang="ru-RU" sz="2800" dirty="0"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2" name="Google Shape;1046;p33"/>
          <p:cNvSpPr txBox="1">
            <a:spLocks/>
          </p:cNvSpPr>
          <p:nvPr/>
        </p:nvSpPr>
        <p:spPr>
          <a:xfrm>
            <a:off x="4581327" y="3360868"/>
            <a:ext cx="4098588" cy="1070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/>
            <a:r>
              <a:rPr lang="en-US" sz="2800" dirty="0" smtClean="0">
                <a:latin typeface="Times New Roman" pitchFamily="18" charset="0"/>
                <a:cs typeface="Times New Roman" pitchFamily="18" charset="0"/>
              </a:rPr>
              <a:t>Email</a:t>
            </a:r>
            <a:endParaRPr lang="ru-RU" sz="2800" dirty="0" smtClean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" name="Google Shape;1046;p33"/>
          <p:cNvSpPr txBox="1">
            <a:spLocks/>
          </p:cNvSpPr>
          <p:nvPr/>
        </p:nvSpPr>
        <p:spPr>
          <a:xfrm>
            <a:off x="4513827" y="5275931"/>
            <a:ext cx="4266777" cy="8759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/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kuvshinova_o@ufamts.ru</a:t>
            </a:r>
          </a:p>
          <a:p>
            <a:pPr marL="0" indent="0" algn="ctr"/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polina_1995@bk.ru</a:t>
            </a:r>
          </a:p>
        </p:txBody>
      </p:sp>
      <p:sp>
        <p:nvSpPr>
          <p:cNvPr id="32" name="Google Shape;1046;p33"/>
          <p:cNvSpPr txBox="1">
            <a:spLocks/>
          </p:cNvSpPr>
          <p:nvPr/>
        </p:nvSpPr>
        <p:spPr>
          <a:xfrm>
            <a:off x="8010773" y="3187178"/>
            <a:ext cx="4098588" cy="1070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marR="0" lvl="1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marR="0" lvl="2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marR="0" lvl="3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marR="0" lvl="4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marR="0" lvl="5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marR="0" lvl="6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marR="0" lvl="7" indent="-342900" algn="l" rtl="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marR="0" lvl="8" indent="-342900" algn="l" rtl="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rgbClr val="FFFFFF"/>
              </a:buClr>
              <a:buSzPts val="2100"/>
              <a:buFont typeface="Roboto"/>
              <a:buNone/>
              <a:defRPr sz="2100" b="1" i="0" u="none" strike="noStrike" cap="none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pPr marL="0" indent="0" algn="ctr"/>
            <a:r>
              <a:rPr lang="ru-RU" sz="2800" dirty="0" smtClean="0">
                <a:latin typeface="Times New Roman" pitchFamily="18" charset="0"/>
                <a:cs typeface="Times New Roman" pitchFamily="18" charset="0"/>
              </a:rPr>
              <a:t>Контактные</a:t>
            </a:r>
          </a:p>
          <a:p>
            <a:pPr marL="0" indent="0" algn="ctr"/>
            <a:r>
              <a:rPr lang="ru-RU" sz="2800" dirty="0" smtClean="0">
                <a:latin typeface="Times New Roman" pitchFamily="18" charset="0"/>
                <a:cs typeface="Times New Roman" pitchFamily="18" charset="0"/>
              </a:rPr>
              <a:t> номера</a:t>
            </a:r>
          </a:p>
          <a:p>
            <a:pPr marL="0" indent="0" algn="ctr"/>
            <a:endParaRPr lang="ru-RU" sz="2800" dirty="0" smtClean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9024435" y="5382222"/>
            <a:ext cx="1888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8 927 335 20 08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9032944" y="5643347"/>
            <a:ext cx="1888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8 996 404 45 53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9043011" y="5949101"/>
            <a:ext cx="18884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8 </a:t>
            </a:r>
            <a:r>
              <a:rPr lang="ru-RU" sz="2000" b="1" dirty="0" smtClean="0">
                <a:solidFill>
                  <a:srgbClr val="FFFFFF"/>
                </a:solidFill>
                <a:latin typeface="Times New Roman" pitchFamily="18" charset="0"/>
                <a:cs typeface="Times New Roman" pitchFamily="18" charset="0"/>
              </a:rPr>
              <a:t>34752 2-10-46</a:t>
            </a:r>
            <a:endParaRPr lang="ru-RU" sz="2000" b="1" dirty="0">
              <a:solidFill>
                <a:srgbClr val="FFFFFF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964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SlidesMania">
  <a:themeElements>
    <a:clrScheme name="Simple Light">
      <a:dk1>
        <a:srgbClr val="FFDD00"/>
      </a:dk1>
      <a:lt1>
        <a:srgbClr val="EE7203"/>
      </a:lt1>
      <a:dk2>
        <a:srgbClr val="E30613"/>
      </a:dk2>
      <a:lt2>
        <a:srgbClr val="E1177E"/>
      </a:lt2>
      <a:accent1>
        <a:srgbClr val="BD2184"/>
      </a:accent1>
      <a:accent2>
        <a:srgbClr val="97549C"/>
      </a:accent2>
      <a:accent3>
        <a:srgbClr val="5358A3"/>
      </a:accent3>
      <a:accent4>
        <a:srgbClr val="0095D4"/>
      </a:accent4>
      <a:accent5>
        <a:srgbClr val="00A779"/>
      </a:accent5>
      <a:accent6>
        <a:srgbClr val="98C21D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Simple Light">
    <a:dk1>
      <a:srgbClr val="FFDD00"/>
    </a:dk1>
    <a:lt1>
      <a:srgbClr val="EE7203"/>
    </a:lt1>
    <a:dk2>
      <a:srgbClr val="E30613"/>
    </a:dk2>
    <a:lt2>
      <a:srgbClr val="E1177E"/>
    </a:lt2>
    <a:accent1>
      <a:srgbClr val="BD2184"/>
    </a:accent1>
    <a:accent2>
      <a:srgbClr val="97549C"/>
    </a:accent2>
    <a:accent3>
      <a:srgbClr val="5358A3"/>
    </a:accent3>
    <a:accent4>
      <a:srgbClr val="0095D4"/>
    </a:accent4>
    <a:accent5>
      <a:srgbClr val="00A779"/>
    </a:accent5>
    <a:accent6>
      <a:srgbClr val="98C21D"/>
    </a:accent6>
    <a:hlink>
      <a:srgbClr val="FFFFFF"/>
    </a:hlink>
    <a:folHlink>
      <a:srgbClr val="0097A7"/>
    </a:folHlink>
  </a:clrScheme>
  <a:fontScheme name="Office">
    <a:maj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Simple Light">
    <a:dk1>
      <a:srgbClr val="FFDD00"/>
    </a:dk1>
    <a:lt1>
      <a:srgbClr val="EE7203"/>
    </a:lt1>
    <a:dk2>
      <a:srgbClr val="E30613"/>
    </a:dk2>
    <a:lt2>
      <a:srgbClr val="E1177E"/>
    </a:lt2>
    <a:accent1>
      <a:srgbClr val="BD2184"/>
    </a:accent1>
    <a:accent2>
      <a:srgbClr val="97549C"/>
    </a:accent2>
    <a:accent3>
      <a:srgbClr val="5358A3"/>
    </a:accent3>
    <a:accent4>
      <a:srgbClr val="0095D4"/>
    </a:accent4>
    <a:accent5>
      <a:srgbClr val="00A779"/>
    </a:accent5>
    <a:accent6>
      <a:srgbClr val="98C21D"/>
    </a:accent6>
    <a:hlink>
      <a:srgbClr val="FFFFFF"/>
    </a:hlink>
    <a:folHlink>
      <a:srgbClr val="0097A7"/>
    </a:folHlink>
  </a:clrScheme>
  <a:fontScheme name="Office">
    <a:maj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Simple Light">
    <a:dk1>
      <a:srgbClr val="FFDD00"/>
    </a:dk1>
    <a:lt1>
      <a:srgbClr val="EE7203"/>
    </a:lt1>
    <a:dk2>
      <a:srgbClr val="E30613"/>
    </a:dk2>
    <a:lt2>
      <a:srgbClr val="E1177E"/>
    </a:lt2>
    <a:accent1>
      <a:srgbClr val="BD2184"/>
    </a:accent1>
    <a:accent2>
      <a:srgbClr val="97549C"/>
    </a:accent2>
    <a:accent3>
      <a:srgbClr val="5358A3"/>
    </a:accent3>
    <a:accent4>
      <a:srgbClr val="0095D4"/>
    </a:accent4>
    <a:accent5>
      <a:srgbClr val="00A779"/>
    </a:accent5>
    <a:accent6>
      <a:srgbClr val="98C21D"/>
    </a:accent6>
    <a:hlink>
      <a:srgbClr val="FFFFFF"/>
    </a:hlink>
    <a:folHlink>
      <a:srgbClr val="0097A7"/>
    </a:folHlink>
  </a:clrScheme>
  <a:fontScheme name="Office">
    <a:maj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Simple Light">
    <a:dk1>
      <a:srgbClr val="FFDD00"/>
    </a:dk1>
    <a:lt1>
      <a:srgbClr val="EE7203"/>
    </a:lt1>
    <a:dk2>
      <a:srgbClr val="E30613"/>
    </a:dk2>
    <a:lt2>
      <a:srgbClr val="E1177E"/>
    </a:lt2>
    <a:accent1>
      <a:srgbClr val="BD2184"/>
    </a:accent1>
    <a:accent2>
      <a:srgbClr val="97549C"/>
    </a:accent2>
    <a:accent3>
      <a:srgbClr val="5358A3"/>
    </a:accent3>
    <a:accent4>
      <a:srgbClr val="0095D4"/>
    </a:accent4>
    <a:accent5>
      <a:srgbClr val="00A779"/>
    </a:accent5>
    <a:accent6>
      <a:srgbClr val="98C21D"/>
    </a:accent6>
    <a:hlink>
      <a:srgbClr val="FFFFFF"/>
    </a:hlink>
    <a:folHlink>
      <a:srgbClr val="0097A7"/>
    </a:folHlink>
  </a:clrScheme>
  <a:fontScheme name="Office">
    <a:maj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Simple Light">
    <a:dk1>
      <a:srgbClr val="FFDD00"/>
    </a:dk1>
    <a:lt1>
      <a:srgbClr val="EE7203"/>
    </a:lt1>
    <a:dk2>
      <a:srgbClr val="E30613"/>
    </a:dk2>
    <a:lt2>
      <a:srgbClr val="E1177E"/>
    </a:lt2>
    <a:accent1>
      <a:srgbClr val="BD2184"/>
    </a:accent1>
    <a:accent2>
      <a:srgbClr val="97549C"/>
    </a:accent2>
    <a:accent3>
      <a:srgbClr val="5358A3"/>
    </a:accent3>
    <a:accent4>
      <a:srgbClr val="0095D4"/>
    </a:accent4>
    <a:accent5>
      <a:srgbClr val="00A779"/>
    </a:accent5>
    <a:accent6>
      <a:srgbClr val="98C21D"/>
    </a:accent6>
    <a:hlink>
      <a:srgbClr val="FFFFFF"/>
    </a:hlink>
    <a:folHlink>
      <a:srgbClr val="0097A7"/>
    </a:folHlink>
  </a:clrScheme>
  <a:fontScheme name="Office">
    <a:maj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Arial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tint val="100000"/>
              <a:shade val="100000"/>
              <a:satMod val="130000"/>
            </a:schemeClr>
          </a:gs>
          <a:gs pos="100000">
            <a:schemeClr val="phClr">
              <a:tint val="50000"/>
              <a:shade val="100000"/>
              <a:satMod val="350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10929</TotalTime>
  <Words>5130</Words>
  <Application>Microsoft Office PowerPoint</Application>
  <PresentationFormat>Произвольный</PresentationFormat>
  <Paragraphs>781</Paragraphs>
  <Slides>38</Slides>
  <Notes>38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38</vt:i4>
      </vt:variant>
    </vt:vector>
  </HeadingPairs>
  <TitlesOfParts>
    <vt:vector size="39" baseType="lpstr">
      <vt:lpstr>SlidesMania</vt:lpstr>
      <vt:lpstr>Презентация PowerPoint</vt:lpstr>
      <vt:lpstr>Руководство пользователя</vt:lpstr>
      <vt:lpstr>2022-2031  Десятилетие науки и технологий (ДНТ)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Школьники  </vt:lpstr>
      <vt:lpstr>Студенты </vt:lpstr>
      <vt:lpstr>Ученые</vt:lpstr>
      <vt:lpstr>Контактные данные Проектного офиса ДНТ для обратной связи  с регионами и ВУЗами </vt:lpstr>
      <vt:lpstr>«Своя игра»</vt:lpstr>
      <vt:lpstr>Когда Президентом Российской Федерации был подписан Указ об объявлении десятилетия науки и технологий? </vt:lpstr>
      <vt:lpstr>Какие задачи поставлены в десятилетие науки и технологий?</vt:lpstr>
      <vt:lpstr>Перечислите 18 инициатив десятилетия науки и технологий</vt:lpstr>
      <vt:lpstr>Какие инициативы реализуются в рамках задачи по привлечению талантливой молодежи в сферу исследований и разработок, вспомните о каждой из них подробнее? </vt:lpstr>
      <vt:lpstr>Какую роль в науке  выполняет бюджет?</vt:lpstr>
      <vt:lpstr>Расскажите как вы поняли значение выражений «Налоговый маневр» и «Инвестиционный маневр» </vt:lpstr>
      <vt:lpstr>Презентация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Here goes your presentation title.</dc:title>
  <dc:creator>Шишканова Полина Владимировна</dc:creator>
  <cp:lastModifiedBy>Шишканова Полина</cp:lastModifiedBy>
  <cp:revision>203</cp:revision>
  <dcterms:modified xsi:type="dcterms:W3CDTF">2023-06-19T04:41:29Z</dcterms:modified>
</cp:coreProperties>
</file>